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00" r:id="rId2"/>
    <p:sldId id="319" r:id="rId3"/>
    <p:sldId id="302" r:id="rId4"/>
    <p:sldId id="320" r:id="rId5"/>
    <p:sldId id="321" r:id="rId6"/>
    <p:sldId id="322" r:id="rId7"/>
    <p:sldId id="323" r:id="rId8"/>
    <p:sldId id="324" r:id="rId9"/>
    <p:sldId id="325" r:id="rId10"/>
    <p:sldId id="333" r:id="rId11"/>
    <p:sldId id="326" r:id="rId12"/>
    <p:sldId id="327" r:id="rId13"/>
    <p:sldId id="328" r:id="rId14"/>
    <p:sldId id="329" r:id="rId15"/>
    <p:sldId id="330" r:id="rId16"/>
    <p:sldId id="331" r:id="rId17"/>
    <p:sldId id="332" r:id="rId18"/>
    <p:sldId id="318" r:id="rId19"/>
    <p:sldId id="334" r:id="rId20"/>
  </p:sldIdLst>
  <p:sldSz cx="12192000" cy="6858000"/>
  <p:notesSz cx="6858000" cy="9144000"/>
  <p:defaultTex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57C62"/>
    <a:srgbClr val="F7F5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7266" autoAdjust="0"/>
  </p:normalViewPr>
  <p:slideViewPr>
    <p:cSldViewPr snapToGrid="0">
      <p:cViewPr varScale="1">
        <p:scale>
          <a:sx n="73" d="100"/>
          <a:sy n="73" d="100"/>
        </p:scale>
        <p:origin x="2034"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fa-I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26320657-B5B7-410E-9E8B-AB48002754EA}" type="datetimeFigureOut">
              <a:rPr lang="fa-IR" smtClean="0"/>
              <a:t>01/09/1447</a:t>
            </a:fld>
            <a:endParaRPr lang="fa-I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fa-I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583C0843-051D-4809-A13D-95870A10C69C}" type="slidenum">
              <a:rPr lang="fa-IR" smtClean="0"/>
              <a:t>‹#›</a:t>
            </a:fld>
            <a:endParaRPr lang="fa-IR"/>
          </a:p>
        </p:txBody>
      </p:sp>
    </p:spTree>
    <p:extLst>
      <p:ext uri="{BB962C8B-B14F-4D97-AF65-F5344CB8AC3E}">
        <p14:creationId xmlns:p14="http://schemas.microsoft.com/office/powerpoint/2010/main" val="1996947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0A32E2-BE0E-4C9F-9743-3831AD3A89B5}" type="slidenum">
              <a:rPr lang="en-US" smtClean="0"/>
              <a:t>1</a:t>
            </a:fld>
            <a:endParaRPr lang="en-US"/>
          </a:p>
        </p:txBody>
      </p:sp>
    </p:spTree>
    <p:extLst>
      <p:ext uri="{BB962C8B-B14F-4D97-AF65-F5344CB8AC3E}">
        <p14:creationId xmlns:p14="http://schemas.microsoft.com/office/powerpoint/2010/main" val="1269993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5DF04-CBE0-BE2F-CD79-8E753D8F0B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161D17-0C7D-B7FE-0A4B-A0AADC3B91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3CC717-0080-2ED1-CF2A-BEEC5ACBBA5B}"/>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راه‌‌‌حلِ واقعی چیه؟ راهِ درستش اینه که بری پیش متخصص. اون می‌دونه ریشه چیه و چه‌طور عفونت رو از بین ببره و چه‌طور دندون‌درد رو درمان کنه. پس وقت می‌گیری و می‌ری مطب. بقیه‌ا‌ش دیگه با دکتر متخصصه.</a:t>
            </a:r>
          </a:p>
          <a:p>
            <a:pPr algn="just" rtl="1"/>
            <a:r>
              <a:rPr lang="fa-IR" sz="1100" dirty="0">
                <a:latin typeface="IRNazanin" panose="02000506000000020002" pitchFamily="2" charset="-78"/>
                <a:cs typeface="IRNazanin" panose="02000506000000020002" pitchFamily="2" charset="-78"/>
              </a:rPr>
              <a:t>زندگی هم همین‌جوره. یه دردهایی توی زندگی داریم: فشار درس و امتحان، بدقولی رفیق، توقع خانواده، وسوسه‌های مَجازی، بی‌پولی و... ما معمولاً چی کار می‌کنیم؟ یه مسکّنِ لحظه‌ای: چند ساعت اسکرول صفحهٔ اینستاگرام، دیدن فیلم، یه جواب تند، یه دروغ کوچیک که موقتاً نجاتمون بده... دو ساعت خوبیم، بعدش همون درد، شدیدتر برمی‌گرده. راهِ درست چیه؟ بسپر به متخصص. متخصصِ این عالم کیه؟ خدا. تو کارِ خودت رو بکن: تقوا، خودت رو نگه دار از گناه، راستگو باش، نگاهت رو حفظ کن، حقِ کسی رو نخور، آبروریزی نکن. بقیۀ کارِ باز‌‌کردن گرهٔ مشکل و درست‌‌کردن راهِ خروج با خداست. </a:t>
            </a:r>
          </a:p>
          <a:p>
            <a:pPr algn="just" rtl="1"/>
            <a:r>
              <a:rPr lang="fa-IR" sz="1100" dirty="0">
                <a:latin typeface="IRNazanin" panose="02000506000000020002" pitchFamily="2" charset="-78"/>
                <a:cs typeface="IRNazanin" panose="02000506000000020002" pitchFamily="2" charset="-78"/>
              </a:rPr>
              <a:t>قرآن هم دقیقاً همین رو می‌گه: «وَمَنْ یَتَّقِ اللَّهَ یَجْعَلْ لَهُ مَخْرَجًا...» یعنی تو تقوا رو رعایت کن، راهِ درست و درمان دائمی مشکلاتت رو خدا تضمین کرده . همون‌طور که با بی‌حساب قُرص‌خوردن، دندون خوب نمی‌شه، با بی‌راهه و دروغ و نگاهِ حرام هم زندگی خوب نمی‌شه. تو مراقبت داشته باش (تقوا)، خدا راهش رو بلده و حلّش می‌کنه.</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8AD1EC86-8535-013E-531C-75E5921A3BDF}"/>
              </a:ext>
            </a:extLst>
          </p:cNvPr>
          <p:cNvSpPr>
            <a:spLocks noGrp="1"/>
          </p:cNvSpPr>
          <p:nvPr>
            <p:ph type="sldNum" sz="quarter" idx="5"/>
          </p:nvPr>
        </p:nvSpPr>
        <p:spPr/>
        <p:txBody>
          <a:bodyPr/>
          <a:lstStyle/>
          <a:p>
            <a:fld id="{AE0A32E2-BE0E-4C9F-9743-3831AD3A89B5}" type="slidenum">
              <a:rPr lang="en-US" smtClean="0"/>
              <a:t>10</a:t>
            </a:fld>
            <a:endParaRPr lang="en-US"/>
          </a:p>
        </p:txBody>
      </p:sp>
    </p:spTree>
    <p:extLst>
      <p:ext uri="{BB962C8B-B14F-4D97-AF65-F5344CB8AC3E}">
        <p14:creationId xmlns:p14="http://schemas.microsoft.com/office/powerpoint/2010/main" val="1851099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EE4EC-C9EF-0F2E-68D7-A55ECDDE4E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6064C2-5F22-3BEC-309F-F820867B49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B04543-954F-6670-68EC-1C64E24592AC}"/>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فرض کن توی یه شهر ناشناس هستی. نه خیابون‌هاش رو بلدی، نه کوچه‌هاش رو. از دور، همه‌‌چیز شبیه همه‌ست. دو تا چهارراه می‌ری جلوتر، یهو می‌بینی برگشتی همون‌جایی که بودی! اعصابت خورد می‌شه؛ وقتت می‌ره؛ بنزینت ته می‌کشه و آخرشم به مقصد نمی‌رسی.</a:t>
            </a:r>
          </a:p>
          <a:p>
            <a:pPr algn="just" rtl="1"/>
            <a:r>
              <a:rPr lang="fa-IR" sz="1100" dirty="0">
                <a:latin typeface="IRNazanin" panose="02000506000000020002" pitchFamily="2" charset="-78"/>
                <a:cs typeface="IRNazanin" panose="02000506000000020002" pitchFamily="2" charset="-78"/>
              </a:rPr>
              <a:t>تا وقتی مسیریاب گوشی‌ات رو روشن نکنی، هی دور خودت می‌چرخی. تازه وقتی روشنش می‌کنی هم باید بهش اعتماد کنی: وقتی می‌گه «بپیچ راست»، تو نباید بپیچی چپ؛ یعنی کار تو اینه که مسیر رو کج نری و کار مسیریاب اینه که راه رو بهت نشون بده و از بن‌بست‌ها ردّت کنه.</a:t>
            </a:r>
          </a:p>
          <a:p>
            <a:pPr algn="just" rtl="1"/>
            <a:r>
              <a:rPr lang="fa-IR" sz="1100" dirty="0">
                <a:latin typeface="IRNazanin" panose="02000506000000020002" pitchFamily="2" charset="-78"/>
                <a:cs typeface="IRNazanin" panose="02000506000000020002" pitchFamily="2" charset="-78"/>
              </a:rPr>
              <a:t>حالا این رو بیاریم توی زندگی: زندگی پر از کوچه‌پس‌کوچه‌هاست. اگه بدون ‌نقشه راه بیفتی، خیلی طبیعیه که گم بشی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2F3D4661-CECD-2352-0F8E-92F35E23C3B8}"/>
              </a:ext>
            </a:extLst>
          </p:cNvPr>
          <p:cNvSpPr>
            <a:spLocks noGrp="1"/>
          </p:cNvSpPr>
          <p:nvPr>
            <p:ph type="sldNum" sz="quarter" idx="5"/>
          </p:nvPr>
        </p:nvSpPr>
        <p:spPr/>
        <p:txBody>
          <a:bodyPr/>
          <a:lstStyle/>
          <a:p>
            <a:fld id="{AE0A32E2-BE0E-4C9F-9743-3831AD3A89B5}" type="slidenum">
              <a:rPr lang="en-US" smtClean="0"/>
              <a:t>11</a:t>
            </a:fld>
            <a:endParaRPr lang="en-US"/>
          </a:p>
        </p:txBody>
      </p:sp>
    </p:spTree>
    <p:extLst>
      <p:ext uri="{BB962C8B-B14F-4D97-AF65-F5344CB8AC3E}">
        <p14:creationId xmlns:p14="http://schemas.microsoft.com/office/powerpoint/2010/main" val="9417930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B8086-5AB1-DCE3-EDF7-F07D829867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C03508-817B-7EE5-D4EC-1B0BB94806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83447E-4E2A-7063-A0CA-DC17CDDFDE08}"/>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نقشهٔ ما چیه؟ قرآن. حکم‌های روشنش چیه؟ تقوا؛ یعنی مسیر رو کج نرو؛ یعنی دروغ نه، غیبت نه، نگاهِ اشتباه نه، حق‌خوری نه، بی‌ناموسی نه، پول مشکوک نه. بعد چی؟ بعدش این‌ آیه‌ست: «وَمَنْ يَتَّقِ اللَّهَ يَجْعَلْ لَهُ مَخْرَجًا...»؛ یعنی تو درست بِرون، راه نشون‌‌دادن با خداست. </a:t>
            </a:r>
          </a:p>
          <a:p>
            <a:pPr algn="just" rtl="1"/>
            <a:r>
              <a:rPr lang="fa-IR" sz="1100" dirty="0">
                <a:latin typeface="IRNazanin" panose="02000506000000020002" pitchFamily="2" charset="-78"/>
                <a:cs typeface="IRNazanin" panose="02000506000000020002" pitchFamily="2" charset="-78"/>
              </a:rPr>
              <a:t>مسیریاب دو تا کار می‌کنه:</a:t>
            </a:r>
          </a:p>
          <a:p>
            <a:pPr algn="just" rtl="1"/>
            <a:r>
              <a:rPr lang="fa-IR" sz="1100" dirty="0">
                <a:latin typeface="IRNazanin" panose="02000506000000020002" pitchFamily="2" charset="-78"/>
                <a:cs typeface="IRNazanin" panose="02000506000000020002" pitchFamily="2" charset="-78"/>
              </a:rPr>
              <a:t> ۱. مسیر درست رو نشون می‌ده؛</a:t>
            </a:r>
          </a:p>
          <a:p>
            <a:pPr algn="just" rtl="1"/>
            <a:r>
              <a:rPr lang="fa-IR" sz="1100" dirty="0">
                <a:latin typeface="IRNazanin" panose="02000506000000020002" pitchFamily="2" charset="-78"/>
                <a:cs typeface="IRNazanin" panose="02000506000000020002" pitchFamily="2" charset="-78"/>
              </a:rPr>
              <a:t> ۲. وقتی جلوتر راه بسته شد، مسیرِ جایگزین می‌ده. </a:t>
            </a:r>
          </a:p>
          <a:p>
            <a:pPr algn="just" rtl="1"/>
            <a:r>
              <a:rPr lang="fa-IR" sz="1100" dirty="0">
                <a:latin typeface="IRNazanin" panose="02000506000000020002" pitchFamily="2" charset="-78"/>
                <a:cs typeface="IRNazanin" panose="02000506000000020002" pitchFamily="2" charset="-78"/>
              </a:rPr>
              <a:t>خدا هم همین‌طور وعده داده: تو از چراغ‌قرمزها رد نشو (تقوا)، اگه جلوتر دیدی بسته‌ست، من یه راهِ خروج بهت نشون می‌دم. گاهی حتی از کوچه‌ای که تو نقشهٔ ذهن تو نبوده، می‌‌برمت؛ یعنی همون «یَرْزُقْهُ مِنْ حَيْثُ لَا يَحْتَسِبُ».</a:t>
            </a:r>
          </a:p>
          <a:p>
            <a:pPr algn="just" rtl="1"/>
            <a:r>
              <a:rPr lang="fa-IR" sz="1100" dirty="0">
                <a:latin typeface="IRNazanin" panose="02000506000000020002" pitchFamily="2" charset="-78"/>
                <a:cs typeface="IRNazanin" panose="02000506000000020002" pitchFamily="2" charset="-78"/>
              </a:rPr>
              <a:t>پس هر وقت دیدی زندگی شبیه سرگردانی در شهر غریب شد و گیج و گم شدی، یادِ همین مثال بیفت:مسیریابت رو روشن کن (قرآن و احکام)، طبق اون حرکت کن (تقوا) و مطمئن باش اگه جلو بسته بود، باز مسیر دست خداست و راهِ خروج رو پیدا می‌کنی؛ حتی از جایی که تا حالا تو نقشهٔ تو نبوده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0B6DEC89-0A31-EA56-B66E-09000D324F6E}"/>
              </a:ext>
            </a:extLst>
          </p:cNvPr>
          <p:cNvSpPr>
            <a:spLocks noGrp="1"/>
          </p:cNvSpPr>
          <p:nvPr>
            <p:ph type="sldNum" sz="quarter" idx="5"/>
          </p:nvPr>
        </p:nvSpPr>
        <p:spPr/>
        <p:txBody>
          <a:bodyPr/>
          <a:lstStyle/>
          <a:p>
            <a:fld id="{AE0A32E2-BE0E-4C9F-9743-3831AD3A89B5}" type="slidenum">
              <a:rPr lang="en-US" smtClean="0"/>
              <a:t>12</a:t>
            </a:fld>
            <a:endParaRPr lang="en-US"/>
          </a:p>
        </p:txBody>
      </p:sp>
    </p:spTree>
    <p:extLst>
      <p:ext uri="{BB962C8B-B14F-4D97-AF65-F5344CB8AC3E}">
        <p14:creationId xmlns:p14="http://schemas.microsoft.com/office/powerpoint/2010/main" val="2612113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9DFC1-B58F-425B-B4ED-0F73F86897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381C28-38BA-4977-4069-C38A45EFD1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C7722E-71A6-AB6B-9A76-6755AFBD6D7D}"/>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می‌دونم یه سؤال الان ذهن خیلی از شما رو درگیر کرده. فکر کنم اگه به این سؤال جواب ندم، اصلاً بحث پیش نمیره. پس اجازه بدین اول به این سؤال بپردازم.</a:t>
            </a:r>
          </a:p>
          <a:p>
            <a:pPr algn="just" rtl="1"/>
            <a:r>
              <a:rPr lang="fa-IR" sz="1100" dirty="0">
                <a:latin typeface="IRNazanin" panose="02000506000000020002" pitchFamily="2" charset="-78"/>
                <a:cs typeface="IRNazanin" panose="02000506000000020002" pitchFamily="2" charset="-78"/>
              </a:rPr>
              <a:t>چرا بعضی وقتا ما دعا می‌کنیم، ولی هیچ راهی باز نمی‌شه و دعا‌هامون به استجابت نمی‌رسه؟! ماها وقتی خیلی گیر می‌کنیم، دست به دعا برمی‌داریم و دعا می‌کنیم؛ پس چرا خیلی وقتا خدا دعای ما رو جواب نمی‌ده و راه رو برامون باز نمی‌کنه؟!</a:t>
            </a:r>
          </a:p>
          <a:p>
            <a:pPr algn="just" rtl="1"/>
            <a:r>
              <a:rPr lang="fa-IR" sz="1100" dirty="0">
                <a:latin typeface="IRNazanin" panose="02000506000000020002" pitchFamily="2" charset="-78"/>
                <a:cs typeface="IRNazanin" panose="02000506000000020002" pitchFamily="2" charset="-78"/>
              </a:rPr>
              <a:t>این سؤال شما هست یا نه؟ ذهنتون رو درگیر کرده بود یا نه؟</a:t>
            </a:r>
          </a:p>
          <a:p>
            <a:pPr algn="just" rtl="1"/>
            <a:r>
              <a:rPr lang="fa-IR" sz="1100" dirty="0">
                <a:latin typeface="IRNazanin" panose="02000506000000020002" pitchFamily="2" charset="-78"/>
                <a:cs typeface="IRNazanin" panose="02000506000000020002" pitchFamily="2" charset="-78"/>
              </a:rPr>
              <a:t>یک چیزی رو رُک می‌گم: خدا دعا رو می‌شنوه، اما بعضی وقت‌ها ما خودمون مسیر عبور برکت رو می‌بندیم. چه‌طور؟ با گناه و اسراف. اینا می‌شن مثل گرفتگیِ مسیر رحمت. این نمیشه که ما هر کاری دلمون خواست، انجام بدیم بعد به محض این‌که گرفتار شدیم، بریم سراغ خدا و درِ خونه‌اش رو بزنیم و ازش خواسته‌مون رو بخواهیم و بعد بگیم که چرا جوابم رو نمی‌ده و طلبکارم باشیم. خدا می‌گه: تو تقوا داشته باش، منم راه برون‌‌رفت از مشکلات رو بهت می‌دم: «وَمَنْ يَتَّقِ اللَّهَ يَجْعَلْ لَهُ مَخْرَجًا و یَرْزُقْهُ مِنْ حَيْثُ لَا يَحْتَسِبُ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7DA4578E-C92F-204D-EED3-8022E5126597}"/>
              </a:ext>
            </a:extLst>
          </p:cNvPr>
          <p:cNvSpPr>
            <a:spLocks noGrp="1"/>
          </p:cNvSpPr>
          <p:nvPr>
            <p:ph type="sldNum" sz="quarter" idx="5"/>
          </p:nvPr>
        </p:nvSpPr>
        <p:spPr/>
        <p:txBody>
          <a:bodyPr/>
          <a:lstStyle/>
          <a:p>
            <a:fld id="{AE0A32E2-BE0E-4C9F-9743-3831AD3A89B5}" type="slidenum">
              <a:rPr lang="en-US" smtClean="0"/>
              <a:t>13</a:t>
            </a:fld>
            <a:endParaRPr lang="en-US"/>
          </a:p>
        </p:txBody>
      </p:sp>
    </p:spTree>
    <p:extLst>
      <p:ext uri="{BB962C8B-B14F-4D97-AF65-F5344CB8AC3E}">
        <p14:creationId xmlns:p14="http://schemas.microsoft.com/office/powerpoint/2010/main" val="4974410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FB9D8-C5DB-892A-E028-B550EEB73F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63D8F-1921-EA20-2DA1-E540F101BA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8D20C6-A7BC-028E-C822-AA4D081D06E7}"/>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از چشماتون معلومه بازم سؤال دارید. قراره امشب به سؤالات شما جواب بدیم دیگه. سؤال بعدی اینه که: یعنی این آیه می‌گه که ما فقط بشینیم و دعا کنیم؟ خب، آدم برای مشکلاتش خودش فکر می‌کنه، مشورت می‌کنه، از کسی کمک می‌گیره؛ یعنی هیچ‌‌‌کدوم از این کارها رو انجام ندیم و فقط بریم ذکر بگیم؟</a:t>
            </a:r>
          </a:p>
          <a:p>
            <a:pPr algn="just" rtl="1"/>
            <a:r>
              <a:rPr lang="fa-IR" sz="1100" dirty="0">
                <a:latin typeface="IRNazanin" panose="02000506000000020002" pitchFamily="2" charset="-78"/>
                <a:cs typeface="IRNazanin" panose="02000506000000020002" pitchFamily="2" charset="-78"/>
              </a:rPr>
              <a:t>فکر کنم جواب این سؤال برای همه روشنه. کسی نگفته شما فقط برید ذکر بگین و اصلاً آینده‌‌‌نگری نکنین و محاسبات انجام ندید. اتفاقا برعکس، خدا داره می‌گه: همیشه توی محاسباتتون این آیه رو هم در نظر بگیرین؛ «رزقِ لایَحتَسِب» رو هم در نظر بگیرین. ببینین مقام معظم رهبری چه‌قدر قشنگ به این سؤال شما جواب می‌دن؛ می‌فرمایند:</a:t>
            </a:r>
          </a:p>
          <a:p>
            <a:pPr algn="just" rtl="1"/>
            <a:r>
              <a:rPr lang="fa-IR" sz="1100" dirty="0">
                <a:latin typeface="IRNazanin" panose="02000506000000020002" pitchFamily="2" charset="-78"/>
                <a:cs typeface="IRNazanin" panose="02000506000000020002" pitchFamily="2" charset="-78"/>
              </a:rPr>
              <a:t>«رزقِ لایَحتَسِب» را همیشه در محاسباتتان به‌طور اجمال در نظر داشته باشید. درست است که محاسبات عقلانی و مادّی، تأثیرگذارند؛ در این شکّی نیست، و لازمند؛ هیچ آموزشی از آموزش‌های اسلام به ما نمی‌گوید که محاسبات عقلانی نکنید؛ محاسبات فکری و مادّی انجام ندهید؛ نه، حتماً باید محاسبه کرد؛ امّا یک جایی هم باز بگذارید برای محاسباتی فراتر از مسائل مادّی؛ فراتر از آن‌چه به عقل انسان می‌رسد. این، «رزق لایَحتَسِب» است؛ این همان چیزی است که محاسبه نشده است و به ما می‌رسد؛ این در همهٔ محاسبات ما وجود دارد؛ در همهٔ کارهای جبههٔ مؤمن، این را باید رعایت کرد و در نظر داشت و انتظارش را داشت. </a:t>
            </a:r>
          </a:p>
          <a:p>
            <a:pPr algn="just" rtl="1"/>
            <a:r>
              <a:rPr lang="fa-IR" sz="1100" dirty="0">
                <a:latin typeface="IRNazanin" panose="02000506000000020002" pitchFamily="2" charset="-78"/>
                <a:cs typeface="IRNazanin" panose="02000506000000020002" pitchFamily="2" charset="-78"/>
              </a:rPr>
              <a:t>ببینید رفقا! جمهوری اسلامی ایران رئیس‌‌جمهوری‌های مختلفی به خودش دیده که دوتاشون خیلی شاخص بودن. باور می‌کنین یه رئيس‌‌جمهوری، زمانی دست‌فروشی می‌کرده؟ بله، شهید رجایی دست‌فروشی می‌کرد، ولی به این آیه ایمان داشت و خدا به جایی رسوندش که رئیس‌‌جمهور یه مملکت شد؛ فردی که هنوز ما ازش داریم یاد می‌کنیم.</a:t>
            </a:r>
          </a:p>
          <a:p>
            <a:pPr algn="just" rtl="1"/>
            <a:r>
              <a:rPr lang="fa-IR" sz="1100" dirty="0">
                <a:latin typeface="IRNazanin" panose="02000506000000020002" pitchFamily="2" charset="-78"/>
                <a:cs typeface="IRNazanin" panose="02000506000000020002" pitchFamily="2" charset="-78"/>
              </a:rPr>
              <a:t>رئیس‌‌جمهور بعدی شهید رئیسیه؛ کسی که توی نوجوانی یتیم شد و با سختی و نداری بزرگ شد؛ ولی خدا روزی رئیس‌‌جمهوری این مملکت رو بهش داد. این‌ها نمونه‌های جلوی چشم ماست برای این‌که بدونیم خدا روزی‌رسانه. بعضی از ما‌ها اطرافمون پر از امکاناته، ولی دائم در حال غُرزدنیم و هیچ حرکتی نمی‌کنیم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B501FD22-6BEE-2AD3-54C1-8E953634C6B6}"/>
              </a:ext>
            </a:extLst>
          </p:cNvPr>
          <p:cNvSpPr>
            <a:spLocks noGrp="1"/>
          </p:cNvSpPr>
          <p:nvPr>
            <p:ph type="sldNum" sz="quarter" idx="5"/>
          </p:nvPr>
        </p:nvSpPr>
        <p:spPr/>
        <p:txBody>
          <a:bodyPr/>
          <a:lstStyle/>
          <a:p>
            <a:fld id="{AE0A32E2-BE0E-4C9F-9743-3831AD3A89B5}" type="slidenum">
              <a:rPr lang="en-US" smtClean="0"/>
              <a:t>14</a:t>
            </a:fld>
            <a:endParaRPr lang="en-US"/>
          </a:p>
        </p:txBody>
      </p:sp>
    </p:spTree>
    <p:extLst>
      <p:ext uri="{BB962C8B-B14F-4D97-AF65-F5344CB8AC3E}">
        <p14:creationId xmlns:p14="http://schemas.microsoft.com/office/powerpoint/2010/main" val="30782680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1CA03-2F15-92B5-AB05-5A5A067A32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5F6FD2-5484-6C36-A42A-49DD5EAB60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7ED950-01D0-E618-B940-50BB55E008A8}"/>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از چشمای یکی خوندم که این سؤال رو داشت: اصلاً این تقوا که می‌گید، معنیش چیه؟ یعنی من باید چه‌کار کنم تا تقوا داشته باشم و خدا کمکم کنه؟</a:t>
            </a:r>
          </a:p>
          <a:p>
            <a:pPr algn="just" rtl="1"/>
            <a:r>
              <a:rPr lang="fa-IR" sz="1100" dirty="0">
                <a:latin typeface="IRNazanin" panose="02000506000000020002" pitchFamily="2" charset="-78"/>
                <a:cs typeface="IRNazanin" panose="02000506000000020002" pitchFamily="2" charset="-78"/>
              </a:rPr>
              <a:t>خیلی از علما و بزرگان تقوا رو معنا کردن، ولی فکر کنم بهترین معنا رو که با زندگی ما هم درگیره حضرت آقا انجام دادن. ایشون توی معنای تقوا می‌فرمایند: </a:t>
            </a:r>
          </a:p>
          <a:p>
            <a:pPr algn="just" rtl="1"/>
            <a:r>
              <a:rPr lang="fa-IR" sz="1100" dirty="0">
                <a:latin typeface="IRNazanin" panose="02000506000000020002" pitchFamily="2" charset="-78"/>
                <a:cs typeface="IRNazanin" panose="02000506000000020002" pitchFamily="2" charset="-78"/>
              </a:rPr>
              <a:t>تقوا چیست؟ تقوا عبارت است از آن حالت مراقبت دائمی که موجب می‌شود انسان به کج‌راهه نرود و خارهای دامن‌گیر، دامن او را نگیرد. تقوا در واقع یک جوشنی است، یک زرهی است بر تن انسان باتقوا که او را از آسیب تیرهای زهرآگین و ضربه‌های مهلک معنوی محفوظ و مصون می‌دارد. البتّه فقط هم مسائل معنوی نیست. «وَ مَن یَتَّقِ اللهَ یَجعَل لَه مَخرَجاً * وَ یَرزُقهُ مِن حَیثُ لا یَحتَسِب»؛ در امور دنیوی هم تقوا تأثیرات بسیار مهمّی دارد. این تقوای شخصی است. عین همین مسئله در مورد یک جامعه و یک کشور قابل طرح است. تقوای یک کشور چیست؟ تقوای یک جامعه چیست؟ یک جامعه، به‌خصوص اگر مثل جامعهٔ نظام جمهوری اسلامی آرمان‌های والا و بلندی داشته باشد، مورد تهاجم است؛ مورد هجوم تیرهای زهرآگین است. این هم تقوا لازم دارد. تقوای جامعه چیست؟ در بخش‌های مختلف تقوای اجتماعی را می‌توان تعریف کرد. در بخش اقتصاد، تقوای جامعه عبارت است از اقتصاد مقاومتی. </a:t>
            </a:r>
          </a:p>
          <a:p>
            <a:pPr algn="just" rtl="1"/>
            <a:r>
              <a:rPr lang="fa-IR" sz="1100" dirty="0">
                <a:latin typeface="IRNazanin" panose="02000506000000020002" pitchFamily="2" charset="-78"/>
                <a:cs typeface="IRNazanin" panose="02000506000000020002" pitchFamily="2" charset="-78"/>
              </a:rPr>
              <a:t>بنابراین، تقوا یعنی یه حالت مراقبهٔ درونی که همیشگی هم هست؛ یعنی دائم شما مراقبید. فرض کنین توی یه زمین پر از خاروخاشاک دارین حرکت می‌کنین. دائم مراقبین که خار به پاتون نره و به لباستون گیر نکنه. طوری قدم برمی‌دارین که لباستون پاره نشه. به این کار شما می‌گن «تقوا». </a:t>
            </a:r>
          </a:p>
          <a:p>
            <a:pPr algn="just" rtl="1"/>
            <a:r>
              <a:rPr lang="fa-IR" sz="1100" dirty="0">
                <a:latin typeface="IRNazanin" panose="02000506000000020002" pitchFamily="2" charset="-78"/>
                <a:cs typeface="IRNazanin" panose="02000506000000020002" pitchFamily="2" charset="-78"/>
              </a:rPr>
              <a:t>این احتیاط توی حرکت‌‌‌کردن، فقط توی مسائل معنوی و دینی نیست؛ بلکه توی تمام مراحل زندگی برای شما پیش میاد. وقتی می‌خوای آینده خودت رو بسازی، طوری حرکت می‌کنی و فکر می‌کنی که کمترین آسیب رو ببینی، درسته؟ وقتی می‌خوای رشته تحصیلی‌ات رو انتخاب کنی، کلی فکر می‌کنی و مشورت می‌گیری که کدوم رشته برم که کمترین آسیب رو ببینم و بیشترین سود رو ببرم. مگه همین کار رو انجام نمی‌دی؟ خب، این‌جاست که توی محاسباتت باید این آیه رو هم در نظر بگیری که: اگه تقوا به خرج بدی، خدا یه راهی توی بن‌بست‌ها جلوی پات می‌ذاره که اصلاً فکرش رو هم نمی‌کردی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81DD8609-0A08-0C73-D979-64CF16AAE83E}"/>
              </a:ext>
            </a:extLst>
          </p:cNvPr>
          <p:cNvSpPr>
            <a:spLocks noGrp="1"/>
          </p:cNvSpPr>
          <p:nvPr>
            <p:ph type="sldNum" sz="quarter" idx="5"/>
          </p:nvPr>
        </p:nvSpPr>
        <p:spPr/>
        <p:txBody>
          <a:bodyPr/>
          <a:lstStyle/>
          <a:p>
            <a:fld id="{AE0A32E2-BE0E-4C9F-9743-3831AD3A89B5}" type="slidenum">
              <a:rPr lang="en-US" smtClean="0"/>
              <a:t>15</a:t>
            </a:fld>
            <a:endParaRPr lang="en-US"/>
          </a:p>
        </p:txBody>
      </p:sp>
    </p:spTree>
    <p:extLst>
      <p:ext uri="{BB962C8B-B14F-4D97-AF65-F5344CB8AC3E}">
        <p14:creationId xmlns:p14="http://schemas.microsoft.com/office/powerpoint/2010/main" val="14980220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A6E8D-6453-074A-2B89-0E6353EF71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05723C-8BD9-7DE7-770B-48071598DC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AAC2B9-51A9-DC69-B51E-1AE795343292}"/>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بچه‌ها! می‌خوام یه صحنه رو براتون تعریف کنم که شنیدنش دل آدم رو می‌لرزونه. جای خیلی خاصی هم نیست؛ توی دل همین خاک و مرز وبوم؛ توی مشهد.</a:t>
            </a:r>
          </a:p>
          <a:p>
            <a:pPr algn="just" rtl="1"/>
            <a:r>
              <a:rPr lang="fa-IR" sz="1100" dirty="0">
                <a:latin typeface="IRNazanin" panose="02000506000000020002" pitchFamily="2" charset="-78"/>
                <a:cs typeface="IRNazanin" panose="02000506000000020002" pitchFamily="2" charset="-78"/>
              </a:rPr>
              <a:t>اوستا برونسی اوایل ازدواجش از روستا اومد مشهد. برا اینکه بتونه خرجی زندگیش رو دربیاره؛ رفت توی یه سبزی‌فروشی مشغول کار شد. دو ماهی از کار کردنش توی سبزی‌فروشی گذشته بود که اومد خونه و گفت: من دیگه اینکار رو نمی‌خوام؛ صاحب سبزی‌فروشی آدم درستی نیست، سبزی‌ها رو داخل آب می‌ریزه تا سنگین‌تر بشه؛ از فردا دیگه نمیرم اونجا... خلاصه فردای اون‌روز افتاد دنبال پیدا کردن یه کار جدید. تا ظهر گشت و بالاخره تونست توی یه لبنیاتی کار پیدا کنه... اتفاقا حقوقش بهتر از سبزی‌فروشی بود؛ اما آقای برونسی ده، پونزده روز توی لبنیاتی دوام آورد و اونجا رو هم رها کرد. همسرش میگه بهش گفتم: این لبنیاتی که دیگه کارش خوب بود و حقوق زیادی هم بهت میداد، چرا رها کردی؟ اوستا برونسی گفت: این یکی از اون سبزی‌فروش هم بدتره. هم کم‌فروشی می‌کنه، هم جنس بد رو با جنس خوب قاطی میکنه و به قیمت بالا می‌فروشه... از همه بدتر اینکه می‌خواهد من یکی بشم لنگه‌ی خودش. بهم میگه اگه می‌خوای به جایی برسی، باید از اینکارها بکنی...  </a:t>
            </a:r>
          </a:p>
          <a:p>
            <a:pPr algn="just" rtl="1"/>
            <a:r>
              <a:rPr lang="fa-IR" sz="1100" dirty="0">
                <a:latin typeface="IRNazanin" panose="02000506000000020002" pitchFamily="2" charset="-78"/>
                <a:cs typeface="IRNazanin" panose="02000506000000020002" pitchFamily="2" charset="-78"/>
              </a:rPr>
              <a:t>خلاصه اوستا برونسی با اینکه به حقوق اونجا نیاز داشت واسه چرخوندنِ زندگیش، برا اینکه خدایی نکرده اهل مال‌حروم نشه؛ دست از اون کار هم کشید... </a:t>
            </a:r>
          </a:p>
          <a:p>
            <a:pPr algn="just" rtl="1"/>
            <a:r>
              <a:rPr lang="fa-IR" sz="1100" dirty="0">
                <a:latin typeface="IRNazanin" panose="02000506000000020002" pitchFamily="2" charset="-78"/>
                <a:cs typeface="IRNazanin" panose="02000506000000020002" pitchFamily="2" charset="-78"/>
              </a:rPr>
              <a:t>شهید برونسی هم بخاطر خدا؛ حتی حاضر نشد پیش یه حرام‌خور کار کنه، چی برسه به اینکه بخواد مثل اونا اهل حرام بشه؛ خدا هم طبق وعده‌اش توی قرآن، روزی‌اش رو رسوند</a:t>
            </a:r>
          </a:p>
          <a:p>
            <a:pPr algn="just" rtl="1"/>
            <a:r>
              <a:rPr lang="fa-IR" sz="1100" dirty="0">
                <a:latin typeface="IRNazanin" panose="02000506000000020002" pitchFamily="2" charset="-78"/>
                <a:cs typeface="IRNazanin" panose="02000506000000020002" pitchFamily="2" charset="-78"/>
              </a:rPr>
              <a:t>همسرش میگه دیدم یه بیل و یه کلنگ گرفته و اومده خونه. ازش پرسیدم:  اینا رو برا چه گرفتی؟ گفت: به‌یاری خدا می‌خواهم از فردا صبح برم سرِگذر برا کارگری... گذشت و سه چهار روز بعد؛ آخر شب که از سرکار برگشت و بهم گفت: امروز الحمدالله یک بنّا پیدا شد که من رو با خودش ببره سرِکار... همسرش میگه شغل جدیدش رو با کاری که توی لبنیاتی می‌کرد مقایسه کردم و دلم براش سوخت؛ آخه می‌دونستم کارش سخته و جان‌کندن داره؛ اما او [که هدفش کسبِ رضای خدا بود] گفت: طوری نیست؛ نونِ زحمتکشی، نونِ پاک و حلالیه... خلاصه به مرور توی کار بنایی جا افتاد و برا خودش شد «اوستا»... کار به جایی رسید که دیگه شاگرد می‌گرفت و دستمزدش هم بهتر از قبل شده بود. </a:t>
            </a:r>
          </a:p>
          <a:p>
            <a:pPr algn="just" rtl="1"/>
            <a:r>
              <a:rPr lang="fa-IR" sz="1100" dirty="0">
                <a:latin typeface="IRNazanin" panose="02000506000000020002" pitchFamily="2" charset="-78"/>
                <a:cs typeface="IRNazanin" panose="02000506000000020002" pitchFamily="2" charset="-78"/>
              </a:rPr>
              <a:t>این قصه معنای عینی همون آیه‌ست: «وَمَنْ يَتَّقِ اللَّهَ يَجْعَلْ لَهُ مَخْرَجًا...»؛ یعنی تو خودت رو نگه دار، خودت رو نسوزون، از مسیر درست بیرون نرو، بقیه‌‌‌اش با خداست.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F88013F2-4636-C629-8FC7-D0C7C31D9397}"/>
              </a:ext>
            </a:extLst>
          </p:cNvPr>
          <p:cNvSpPr>
            <a:spLocks noGrp="1"/>
          </p:cNvSpPr>
          <p:nvPr>
            <p:ph type="sldNum" sz="quarter" idx="5"/>
          </p:nvPr>
        </p:nvSpPr>
        <p:spPr/>
        <p:txBody>
          <a:bodyPr/>
          <a:lstStyle/>
          <a:p>
            <a:fld id="{AE0A32E2-BE0E-4C9F-9743-3831AD3A89B5}" type="slidenum">
              <a:rPr lang="en-US" smtClean="0"/>
              <a:t>16</a:t>
            </a:fld>
            <a:endParaRPr lang="en-US"/>
          </a:p>
        </p:txBody>
      </p:sp>
    </p:spTree>
    <p:extLst>
      <p:ext uri="{BB962C8B-B14F-4D97-AF65-F5344CB8AC3E}">
        <p14:creationId xmlns:p14="http://schemas.microsoft.com/office/powerpoint/2010/main" val="39766873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C8ABF-6C97-117F-707D-1F85D80008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DF6D4C-9295-1D61-8AEE-898DF3AACC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2FAC2E-143B-B97F-12B9-6A20D39B79B4}"/>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رفقا، خاطره‌ای که از شهید برونسی گفتم، یه پیام روشن داشت: وقتی آدم کارِ درست رو انجام می‌ده، وقتی مسیر تقوا رو در پیش می‌گیره، وقتی از گناه می‌گذره، خدا کارِ غیرممکن رو براش ممکن می‌کنه. به خدا قسم، خدا فقط برای شهید برونسی راه باز نمی‌کنه؛ خدا فقط برای فرمانده‌ها و بزرگان گشایش نمی‌فرسته؛ قطعاً و حتماً واسهٔ من و تو هم هست.</a:t>
            </a:r>
          </a:p>
          <a:p>
            <a:pPr algn="just" rtl="1"/>
            <a:r>
              <a:rPr lang="fa-IR" sz="1100" dirty="0">
                <a:latin typeface="IRNazanin" panose="02000506000000020002" pitchFamily="2" charset="-78"/>
                <a:cs typeface="IRNazanin" panose="02000506000000020002" pitchFamily="2" charset="-78"/>
              </a:rPr>
              <a:t>این آیه‌ای که تو این جلسه دربارش صحبت می‌کنیم: «وَمَن یَتَّقِ اللَّهَ یَجْعَل لَّهُ مَخْرَجًا» برای توئه! تویی که هزار جور گرفتاری داری؛ تو که بعضی وقت‌ها فشار درس و رفاقت و خانواده نَفَست رو می‌بُرّه؛ تو که بعضی وقت‌ها وسوسه می‌ریزه توی دلت و نمی‌دونی چی‌کار کنی. این آیه داره به تو می‌گه: تو یه قدم تو مسیر تقوا بردار، راه بازکردنش با من!</a:t>
            </a:r>
          </a:p>
          <a:p>
            <a:pPr algn="just" rtl="1"/>
            <a:r>
              <a:rPr lang="fa-IR" sz="1100" dirty="0">
                <a:latin typeface="IRNazanin" panose="02000506000000020002" pitchFamily="2" charset="-78"/>
                <a:cs typeface="IRNazanin" panose="02000506000000020002" pitchFamily="2" charset="-78"/>
              </a:rPr>
              <a:t>پس حالا سؤال اصلی اینه: منِ نوجوان الان باید چی‌کار کنم؟ </a:t>
            </a:r>
          </a:p>
          <a:p>
            <a:pPr algn="just" rtl="1"/>
            <a:r>
              <a:rPr lang="fa-IR" sz="1100" dirty="0">
                <a:latin typeface="IRNazanin" panose="02000506000000020002" pitchFamily="2" charset="-78"/>
                <a:cs typeface="IRNazanin" panose="02000506000000020002" pitchFamily="2" charset="-78"/>
              </a:rPr>
              <a:t>ببین! اگه تصمیم گرفتی تقوا داشته باشی تا خدا کمکت کنه و کار رو می‌خوای بسپری به متخصص، از این به بعد وقتی توی امتحان گیر کردی و یه سؤال رو بلد نبودی، تقلب نکن؛ حتی اگه نمره اون سؤال رو نگیری. این یعنی تقوا. بعد به خدا بگو: خدایا! من کارم رو انجام دادم؛ منتظر کمک تو هستم.</a:t>
            </a:r>
          </a:p>
          <a:p>
            <a:pPr algn="just" rtl="1"/>
            <a:r>
              <a:rPr lang="fa-IR" sz="1100" dirty="0">
                <a:latin typeface="IRNazanin" panose="02000506000000020002" pitchFamily="2" charset="-78"/>
                <a:cs typeface="IRNazanin" panose="02000506000000020002" pitchFamily="2" charset="-78"/>
              </a:rPr>
              <a:t>یا اگه خواستی پول توجیبیت بیشتر بشه، جلوی بابا و مامانت دروغ نگو. این کارها باعث می‌شه که تقوا داشته باشی و مطمئن باش خدا از یه راهی که فکرش رو هم نمی‌کنی، بهت می‌رسونه؛ مثلاً خود مامان و بابا بهت هدیه می‌دن یا فامیل یا یه آشنای دیگه.</a:t>
            </a:r>
          </a:p>
          <a:p>
            <a:pPr algn="just" rtl="1"/>
            <a:r>
              <a:rPr lang="fa-IR" sz="1100" dirty="0">
                <a:latin typeface="IRNazanin" panose="02000506000000020002" pitchFamily="2" charset="-78"/>
                <a:cs typeface="IRNazanin" panose="02000506000000020002" pitchFamily="2" charset="-78"/>
              </a:rPr>
              <a:t>یا اگه از این به بعد توی فضای مجازی یه صحنه اومد جلوت که خودت هم می‌دونی باید چشمات رو روش ببندی، این کار رو بکن و نگاهت رو آلوده نکن. با این کارها داری به خدا می‌گی که خدایا! من سعی می‌کنم تقوا داشته باشم.</a:t>
            </a:r>
          </a:p>
          <a:p>
            <a:pPr algn="just" rtl="1"/>
            <a:r>
              <a:rPr lang="fa-IR" sz="1100" dirty="0">
                <a:latin typeface="IRNazanin" panose="02000506000000020002" pitchFamily="2" charset="-78"/>
                <a:cs typeface="IRNazanin" panose="02000506000000020002" pitchFamily="2" charset="-78"/>
              </a:rPr>
              <a:t>یا اگه به‌خاطر تقیّد به یه دستورات دینی مثل حجاب یا نماز مسخره شدی، نگران نباش و کم نیار و کوتاه نیا. فقط به خدا بگو: خدایا! من به‌خاطر تو این‌ها رو تحمل می‌کنم؛ تو هم راه بیرون اومدن از این مشکلات رو بهم نشون بده.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850C342B-744C-EA87-7416-5D5A7663BB67}"/>
              </a:ext>
            </a:extLst>
          </p:cNvPr>
          <p:cNvSpPr>
            <a:spLocks noGrp="1"/>
          </p:cNvSpPr>
          <p:nvPr>
            <p:ph type="sldNum" sz="quarter" idx="5"/>
          </p:nvPr>
        </p:nvSpPr>
        <p:spPr/>
        <p:txBody>
          <a:bodyPr/>
          <a:lstStyle/>
          <a:p>
            <a:fld id="{AE0A32E2-BE0E-4C9F-9743-3831AD3A89B5}" type="slidenum">
              <a:rPr lang="en-US" smtClean="0"/>
              <a:t>17</a:t>
            </a:fld>
            <a:endParaRPr lang="en-US"/>
          </a:p>
        </p:txBody>
      </p:sp>
    </p:spTree>
    <p:extLst>
      <p:ext uri="{BB962C8B-B14F-4D97-AF65-F5344CB8AC3E}">
        <p14:creationId xmlns:p14="http://schemas.microsoft.com/office/powerpoint/2010/main" val="19550231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a:t>هیچ شک نکن که خدا راه برون‌‌رفت از همهٔ این‌ها رو بهت نشون می‌ده. بدون شک فقط تو باید مصمم باشی و اصلاً کوتاه نیای. خدا دائم داره نگاهت می‌کنه که ببینه تو چه‌کار می‌کنی. </a:t>
            </a:r>
            <a:endParaRPr lang="en-US" dirty="0"/>
          </a:p>
        </p:txBody>
      </p:sp>
      <p:sp>
        <p:nvSpPr>
          <p:cNvPr id="4" name="Slide Number Placeholder 3"/>
          <p:cNvSpPr>
            <a:spLocks noGrp="1"/>
          </p:cNvSpPr>
          <p:nvPr>
            <p:ph type="sldNum" sz="quarter" idx="5"/>
          </p:nvPr>
        </p:nvSpPr>
        <p:spPr/>
        <p:txBody>
          <a:bodyPr/>
          <a:lstStyle/>
          <a:p>
            <a:fld id="{583C0843-051D-4809-A13D-95870A10C69C}" type="slidenum">
              <a:rPr lang="fa-IR" smtClean="0"/>
              <a:t>18</a:t>
            </a:fld>
            <a:endParaRPr lang="fa-IR"/>
          </a:p>
        </p:txBody>
      </p:sp>
    </p:spTree>
    <p:extLst>
      <p:ext uri="{BB962C8B-B14F-4D97-AF65-F5344CB8AC3E}">
        <p14:creationId xmlns:p14="http://schemas.microsoft.com/office/powerpoint/2010/main" val="22761006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5"/>
          </p:nvPr>
        </p:nvSpPr>
        <p:spPr/>
        <p:txBody>
          <a:bodyPr/>
          <a:lstStyle/>
          <a:p>
            <a:fld id="{AE0A32E2-BE0E-4C9F-9743-3831AD3A89B5}" type="slidenum">
              <a:rPr lang="en-US" smtClean="0"/>
              <a:pPr/>
              <a:t>19</a:t>
            </a:fld>
            <a:endParaRPr lang="en-US" dirty="0"/>
          </a:p>
        </p:txBody>
      </p:sp>
    </p:spTree>
    <p:extLst>
      <p:ext uri="{BB962C8B-B14F-4D97-AF65-F5344CB8AC3E}">
        <p14:creationId xmlns:p14="http://schemas.microsoft.com/office/powerpoint/2010/main" val="3599961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87C29-53F3-71D1-E23F-8D738C2F75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DD95F3-C176-5D62-2691-4D21EC10A4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4EE35C-4F50-2053-496E-0CC92F29A3F9}"/>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یه مردی تو مدینه زندگی می‌کرد که اوضاع مالی چندان خوبی نداشت. یه بار راهزن‌‌ها به کاروانشون حمله می‌کنن و علاوه بر اموالشون، پسر این مرد رو هم اسیر می‌کنن و می‌برن. مرد چند روز به هر دری می‌زنه و از هر کی سراغ پسرش رو می‌گیره؛ اما هیچ اثری پیدا نمی‌کنه. پولی هم نداشت که بره فِدیه بده تا پسرش رو آزاد کنن. </a:t>
            </a:r>
          </a:p>
          <a:p>
            <a:pPr algn="just" rtl="1"/>
            <a:r>
              <a:rPr lang="fa-IR" sz="1100" dirty="0">
                <a:latin typeface="IRNazanin" panose="02000506000000020002" pitchFamily="2" charset="-78"/>
                <a:cs typeface="IRNazanin" panose="02000506000000020002" pitchFamily="2" charset="-78"/>
              </a:rPr>
              <a:t>خلاصه از همه‌جا مونده، تصمیم می‌گیره بره پیش پیامبر؟صل؟. با خودش می‌گه: «می‌رم پیش رسول‌خدا؟ص؟، ایشون بهتر از هر کسی می‌دونن چی‌کار باید بکنم.» </a:t>
            </a:r>
          </a:p>
        </p:txBody>
      </p:sp>
      <p:sp>
        <p:nvSpPr>
          <p:cNvPr id="4" name="Slide Number Placeholder 3">
            <a:extLst>
              <a:ext uri="{FF2B5EF4-FFF2-40B4-BE49-F238E27FC236}">
                <a16:creationId xmlns:a16="http://schemas.microsoft.com/office/drawing/2014/main" id="{FC904DE5-12EC-0167-A398-5DA7D64C19E1}"/>
              </a:ext>
            </a:extLst>
          </p:cNvPr>
          <p:cNvSpPr>
            <a:spLocks noGrp="1"/>
          </p:cNvSpPr>
          <p:nvPr>
            <p:ph type="sldNum" sz="quarter" idx="5"/>
          </p:nvPr>
        </p:nvSpPr>
        <p:spPr/>
        <p:txBody>
          <a:bodyPr/>
          <a:lstStyle/>
          <a:p>
            <a:fld id="{AE0A32E2-BE0E-4C9F-9743-3831AD3A89B5}" type="slidenum">
              <a:rPr lang="en-US" smtClean="0"/>
              <a:t>2</a:t>
            </a:fld>
            <a:endParaRPr lang="en-US"/>
          </a:p>
        </p:txBody>
      </p:sp>
    </p:spTree>
    <p:extLst>
      <p:ext uri="{BB962C8B-B14F-4D97-AF65-F5344CB8AC3E}">
        <p14:creationId xmlns:p14="http://schemas.microsoft.com/office/powerpoint/2010/main" val="927878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C79E9-1051-2132-D74A-9E81B2B2AB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9B9347-AB11-D8F1-A5B9-5B9745F79C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4FE6CD-0661-E6F5-3BE1-B36F3E0E12A2}"/>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راه می‌افته میاد خدمت پیامبر؟ص؟ و در محضر ایشون می‌شینه و با دلِ پُر شروع می‌کنه به دردِ دل: «یا رسول‌الله؟ص؟! دشمن‌ پسرم رو اسیر کرده؛ منم دستم خالیه؛ نه پول دارم، نه راهی بلدم. از فقر و تنهایی کلافه شدم و از داغ بچه هم دارم می‌سوزم.»</a:t>
            </a:r>
          </a:p>
          <a:p>
            <a:pPr algn="just" rtl="1"/>
            <a:r>
              <a:rPr lang="fa-IR" sz="1100" dirty="0">
                <a:latin typeface="IRNazanin" panose="02000506000000020002" pitchFamily="2" charset="-78"/>
                <a:cs typeface="IRNazanin" panose="02000506000000020002" pitchFamily="2" charset="-78"/>
              </a:rPr>
              <a:t>همه فکر می‌کنن الان پیامبر؟ص؟ می‌گن «برید دنبالش!» یا «فلانی رو بفرستین کارش رو ردیف کنه!» ولی پیامبر؟ص؟ آروم و محکم فرمودن: «تقوا داشته باش؛ خودت رو نگه دار؛ وسط این سختی‌ها گناه نکن؛ صبر کن، و زیاد بگو: "لَا حَوْلَ وَ لَا قُوَّةَ إِلَّا بِاللَّهِ"؛ خدا یه راهی پیش پای تو می‌ذاره».</a:t>
            </a:r>
          </a:p>
          <a:p>
            <a:pPr algn="just" rtl="1"/>
            <a:r>
              <a:rPr lang="fa-IR" sz="1100" dirty="0">
                <a:latin typeface="IRNazanin" panose="02000506000000020002" pitchFamily="2" charset="-78"/>
                <a:cs typeface="IRNazanin" panose="02000506000000020002" pitchFamily="2" charset="-78"/>
              </a:rPr>
              <a:t>مرد هم می‌گه: چَشم و برمی‌گرده خونه؛ درحالی‌که نه پولی دستش اومده، نه نفر و سلاحی. فقط همون نسخه: تقوا، صبر و ذکر. از همون روز، مراقب زبون و رفتارش می‌شه؛ نه غُر می‌زنه، نه می‌ره دنبال کار حرام و همش زیر لب ذکر «لَا حَوْلَ وَ لَا قُوَّةَ إِلَّا بِاللَّهِ» می‌گه. چند روز می‌گذره، اما خبری از پسر نیست؛ ولی اون کار خودش رو ادامه می‌ده.</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653A3EA5-A424-0BCD-D63F-98800B246435}"/>
              </a:ext>
            </a:extLst>
          </p:cNvPr>
          <p:cNvSpPr>
            <a:spLocks noGrp="1"/>
          </p:cNvSpPr>
          <p:nvPr>
            <p:ph type="sldNum" sz="quarter" idx="5"/>
          </p:nvPr>
        </p:nvSpPr>
        <p:spPr/>
        <p:txBody>
          <a:bodyPr/>
          <a:lstStyle/>
          <a:p>
            <a:fld id="{AE0A32E2-BE0E-4C9F-9743-3831AD3A89B5}" type="slidenum">
              <a:rPr lang="en-US" smtClean="0"/>
              <a:t>3</a:t>
            </a:fld>
            <a:endParaRPr lang="en-US"/>
          </a:p>
        </p:txBody>
      </p:sp>
    </p:spTree>
    <p:extLst>
      <p:ext uri="{BB962C8B-B14F-4D97-AF65-F5344CB8AC3E}">
        <p14:creationId xmlns:p14="http://schemas.microsoft.com/office/powerpoint/2010/main" val="3852114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AEC23-B221-C3C3-3B6A-0CADD7DE60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399B3A-6D33-3BD8-1575-BA6A5BB9E6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8E0A06-3D6F-CC01-3108-76BD2E74770E}"/>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اون طرفِ ماجرا، پسرش دست دشمنه و زیر نظر نگهبان‌‌ها. رفت‌وآمدها کنترل می‌شه و فرار هم که شوخیه! چند روز همین‌طور می‌گذره. تا این‌که یه روز، یه لحظه نگهبان‌ها حواسشون پرت می‌شه. همون لحظه، پسر می‌فهمه و با خودش می‌گه یا الان، یا هیچ‌وقت.</a:t>
            </a:r>
          </a:p>
          <a:p>
            <a:pPr algn="just" rtl="1"/>
            <a:r>
              <a:rPr lang="fa-IR" sz="1100" dirty="0">
                <a:latin typeface="IRNazanin" panose="02000506000000020002" pitchFamily="2" charset="-78"/>
                <a:cs typeface="IRNazanin" panose="02000506000000020002" pitchFamily="2" charset="-78"/>
              </a:rPr>
              <a:t>از فرصت استفاده می‌کنه و آروم و بی‌صدا می‌زنه بیرون. تازه علاوه بر این‌که خودش رو نجات می‌ده یه شتر هم از دزدها برمی‌داره و با سرعت میاد سمت مدینه.</a:t>
            </a:r>
          </a:p>
        </p:txBody>
      </p:sp>
      <p:sp>
        <p:nvSpPr>
          <p:cNvPr id="4" name="Slide Number Placeholder 3">
            <a:extLst>
              <a:ext uri="{FF2B5EF4-FFF2-40B4-BE49-F238E27FC236}">
                <a16:creationId xmlns:a16="http://schemas.microsoft.com/office/drawing/2014/main" id="{C205C51A-D981-CC02-2681-EC7FB7AFCB4A}"/>
              </a:ext>
            </a:extLst>
          </p:cNvPr>
          <p:cNvSpPr>
            <a:spLocks noGrp="1"/>
          </p:cNvSpPr>
          <p:nvPr>
            <p:ph type="sldNum" sz="quarter" idx="5"/>
          </p:nvPr>
        </p:nvSpPr>
        <p:spPr/>
        <p:txBody>
          <a:bodyPr/>
          <a:lstStyle/>
          <a:p>
            <a:fld id="{AE0A32E2-BE0E-4C9F-9743-3831AD3A89B5}" type="slidenum">
              <a:rPr lang="en-US" smtClean="0"/>
              <a:t>4</a:t>
            </a:fld>
            <a:endParaRPr lang="en-US"/>
          </a:p>
        </p:txBody>
      </p:sp>
    </p:spTree>
    <p:extLst>
      <p:ext uri="{BB962C8B-B14F-4D97-AF65-F5344CB8AC3E}">
        <p14:creationId xmlns:p14="http://schemas.microsoft.com/office/powerpoint/2010/main" val="604943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EA33E-8DD6-CF51-854F-0FB4E887B7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D5CD26-1C7F-CEAB-9B71-307FDB433C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73DD7B-668E-05E5-8F77-A0B7BD49532F}"/>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پدرش توی خونه نشسته و همون ذکر رو می‌گه و سعی می‌کنه خودش رو تو چارچوب تقوا نگه داره. یهو صدای در میاد. می‌ره در رو باز می‌کنه و می‌بینه پسرش ایستاده دَم در؛ نفس‌نفس‌زنان و خاک‌آلود، ولی سالم. پشت سرش هم شتری که آورده بود.</a:t>
            </a:r>
          </a:p>
          <a:p>
            <a:pPr algn="just" rtl="1"/>
            <a:r>
              <a:rPr lang="fa-IR" sz="1100" dirty="0">
                <a:latin typeface="IRNazanin" panose="02000506000000020002" pitchFamily="2" charset="-78"/>
                <a:cs typeface="IRNazanin" panose="02000506000000020002" pitchFamily="2" charset="-78"/>
              </a:rPr>
              <a:t>مرد پسرش رو بغل می‌کنه و می‌پرسه: چی شد؟ چه‌طوری تونستی فرار کنی؟ پسر تعریف می‌کنه که نگهبان‌ها یه لحظه غافل شدن و همون موقع فرار کرده و این شتر هم کمکش کرده که زودتر برسه.</a:t>
            </a:r>
          </a:p>
          <a:p>
            <a:pPr algn="just" rtl="1"/>
            <a:r>
              <a:rPr lang="fa-IR" sz="1100" dirty="0">
                <a:latin typeface="IRNazanin" panose="02000506000000020002" pitchFamily="2" charset="-78"/>
                <a:cs typeface="IRNazanin" panose="02000506000000020002" pitchFamily="2" charset="-78"/>
              </a:rPr>
              <a:t>ماجرا همین‌قدر ساده و روشن اتفاق می‌افته. نه نیروی نظامی، نه پول، نه واسطه‌ای در کاره. یه راهی باز می‌شه از جایی که هیچ‌کس حسابش رو نمی‌‌‌کنه: «... وَمَنْ يَتَّقِ اللَّهَ يَجْعَلْ لَهُ مَخْرَجًا ٭ وَيَرْزُقْهُ مِنْ حَيْثُ لَا يَحْتَسِبُ ...»؛  یعنی هر کی تقوا داشته باشه، خدا براش راهِ خروج می‌ذاره و از جایی که به ذهنش هم نمی‌رسه، روزی و گشایش می‌ده.</a:t>
            </a:r>
          </a:p>
        </p:txBody>
      </p:sp>
      <p:sp>
        <p:nvSpPr>
          <p:cNvPr id="4" name="Slide Number Placeholder 3">
            <a:extLst>
              <a:ext uri="{FF2B5EF4-FFF2-40B4-BE49-F238E27FC236}">
                <a16:creationId xmlns:a16="http://schemas.microsoft.com/office/drawing/2014/main" id="{FC9847A2-DE7B-CE2E-7749-E8699DB402A5}"/>
              </a:ext>
            </a:extLst>
          </p:cNvPr>
          <p:cNvSpPr>
            <a:spLocks noGrp="1"/>
          </p:cNvSpPr>
          <p:nvPr>
            <p:ph type="sldNum" sz="quarter" idx="5"/>
          </p:nvPr>
        </p:nvSpPr>
        <p:spPr/>
        <p:txBody>
          <a:bodyPr/>
          <a:lstStyle/>
          <a:p>
            <a:fld id="{AE0A32E2-BE0E-4C9F-9743-3831AD3A89B5}" type="slidenum">
              <a:rPr lang="en-US" smtClean="0"/>
              <a:t>5</a:t>
            </a:fld>
            <a:endParaRPr lang="en-US"/>
          </a:p>
        </p:txBody>
      </p:sp>
    </p:spTree>
    <p:extLst>
      <p:ext uri="{BB962C8B-B14F-4D97-AF65-F5344CB8AC3E}">
        <p14:creationId xmlns:p14="http://schemas.microsoft.com/office/powerpoint/2010/main" val="1058726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721A7-DC1B-F331-0358-525A6392CD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69E184-21A8-CFF8-C7B4-72602BE9DB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2770FF-F7A1-C37F-AA23-35C88A391670}"/>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ببینید رفقا! صادقانه بگیم: کسی این‌جا هست که بگه من تو زندگیم هیچ سختی‌‌ای نداشتم؟ کسی هست که بگه هیچ‌‌وقت گیر نکردم، یا هیچ‌‌وقت حرص نخوردم، یا هیچ‌‌وقت سردرگم نشدم؟ اصلاً مگه می‌شه؟! دنیا همیشه با سختی درهم‌آمیخته‌ست.</a:t>
            </a:r>
          </a:p>
          <a:p>
            <a:pPr algn="just" rtl="1"/>
            <a:r>
              <a:rPr lang="fa-IR" sz="1100" dirty="0">
                <a:latin typeface="IRNazanin" panose="02000506000000020002" pitchFamily="2" charset="-78"/>
                <a:cs typeface="IRNazanin" panose="02000506000000020002" pitchFamily="2" charset="-78"/>
              </a:rPr>
              <a:t>از بچگی تا بزرگسالی، هر کی یه جور درگیری داره. یکی تو خانواده می‌جنگه؛ یکی تو مدرسه؛ یکی تو رفاقت‌ها؛ یکی تو دلش. حالا شماها که تو این سن‌وسال هستید، فشارا چند برابر می‌شه: یه روز درسات اون‌قدر سنگین می‌شه که مغزت سوت می‌کشه؛ یه روز یه حرفِ ساده از بابا یا مامان، کل روزت رو خراب می‌کنه؛ یه روز یکی که همیشه فکر می‌کردی رفیقته، یه طوری رفتار می‌کنه که احساس می‌کنی به دردنخورترین آدم دنیایی؛ یه روز توی موبایل یا فضای مجازی یه وسوسه‌ای جلوت سبز می‌شه که نمی‌دونی انجامش بدی یا ندی؛ یه روز یه بی‌پولیِ کوچیک همون‌قدر اذیتت می‌کنه که انگار دنیا به آخر رسیده؛ یه روز همهٔ کارا با هم قاطی می‌شه: پروژه، امتحان، کارِ خونه، حرف مردم، فشار مدرسه، اضطراب آینده... واقعیت چیه؟ واقعیت اینه که زندگی سختی داره؛ همیشه هم داشته .</a:t>
            </a:r>
          </a:p>
        </p:txBody>
      </p:sp>
      <p:sp>
        <p:nvSpPr>
          <p:cNvPr id="4" name="Slide Number Placeholder 3">
            <a:extLst>
              <a:ext uri="{FF2B5EF4-FFF2-40B4-BE49-F238E27FC236}">
                <a16:creationId xmlns:a16="http://schemas.microsoft.com/office/drawing/2014/main" id="{D4497455-7C91-2B84-B337-4232B12FF99F}"/>
              </a:ext>
            </a:extLst>
          </p:cNvPr>
          <p:cNvSpPr>
            <a:spLocks noGrp="1"/>
          </p:cNvSpPr>
          <p:nvPr>
            <p:ph type="sldNum" sz="quarter" idx="5"/>
          </p:nvPr>
        </p:nvSpPr>
        <p:spPr/>
        <p:txBody>
          <a:bodyPr/>
          <a:lstStyle/>
          <a:p>
            <a:fld id="{AE0A32E2-BE0E-4C9F-9743-3831AD3A89B5}" type="slidenum">
              <a:rPr lang="en-US" smtClean="0"/>
              <a:t>6</a:t>
            </a:fld>
            <a:endParaRPr lang="en-US"/>
          </a:p>
        </p:txBody>
      </p:sp>
    </p:spTree>
    <p:extLst>
      <p:ext uri="{BB962C8B-B14F-4D97-AF65-F5344CB8AC3E}">
        <p14:creationId xmlns:p14="http://schemas.microsoft.com/office/powerpoint/2010/main" val="1230847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A6C35-B0C0-558B-A58F-4DC6FAD118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6908C0-E144-5281-4C35-DF56F60844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BF2281-8740-9BBC-C551-C2A250BADC0C}"/>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این فقط مشکل تو نیست. کلّ دنیا دنبال راه‌حل می‌گرده که مردم رو از این بن‌بست‌ها نجات بده. آدم‌ها کلی پول می‌دن به دوره‌های آموزشی مختلف؛ کلّی کتاب انگیزشی می‌خرن؛ کلّی مشاور می‌رن؛ کلی زمان صرف می‌کنن تا یه راهی پیدا کنن. خیلی از این مربی‌های رشدِ فردی هم فقط یه جمله رو مدام تکرار می‌کنن: «فکر مثبت داشته باش!»، «همه‌چیز خوبه!»، «باور کن موفقی!» ولی خودتون بهتر می‌دونید که گاهی این حرف‌ها به درد همون لحظه می‌خوره، نه به دردِ مشکلات عمق وجودِ آدم.</a:t>
            </a:r>
          </a:p>
          <a:p>
            <a:pPr algn="just" rtl="1"/>
            <a:r>
              <a:rPr lang="fa-IR" sz="1100" dirty="0">
                <a:latin typeface="IRNazanin" panose="02000506000000020002" pitchFamily="2" charset="-78"/>
                <a:cs typeface="IRNazanin" panose="02000506000000020002" pitchFamily="2" charset="-78"/>
              </a:rPr>
              <a:t>آیه‌ای که امشب مهمون ماست، این‌طوری نیست. نه شعار می‌ده، نه مشکل رو انکار می‌کنه، نه می‌گه «زندگی خوبه، لبخند بزن!»؛ «همه‌چی عالیه» و نه از ما کلّی پول می‌گیره و بعدم هم هیچی. اتفاقاً خیلی رک می‌گه: «آره، سختی هست؛ مشکل هست؛ گیر می‌کنی؛ به بن‌بست می‌رسی؛ یه وقتایی ممکنه از همه‌جا ناامید بشی.» اما بعدش یه جمله می‌ذاره جلو آدم که اگه درست بفهمیش، دیدت به کل زندگی عوض می‌شه: «وَمَنْ يَتَّقِ اللَّهَ يَجْعَلْ لَهُ مَخْرَجًا...». </a:t>
            </a:r>
          </a:p>
          <a:p>
            <a:pPr algn="just" rtl="1"/>
            <a:endParaRPr lang="fa-IR" sz="1100" dirty="0">
              <a:latin typeface="IRNazanin" panose="02000506000000020002" pitchFamily="2" charset="-78"/>
              <a:cs typeface="IRNazanin" panose="02000506000000020002" pitchFamily="2" charset="-78"/>
            </a:endParaRPr>
          </a:p>
        </p:txBody>
      </p:sp>
      <p:sp>
        <p:nvSpPr>
          <p:cNvPr id="4" name="Slide Number Placeholder 3">
            <a:extLst>
              <a:ext uri="{FF2B5EF4-FFF2-40B4-BE49-F238E27FC236}">
                <a16:creationId xmlns:a16="http://schemas.microsoft.com/office/drawing/2014/main" id="{A4AB6AD4-BC6C-1D1D-2FC0-1B16B767BE8A}"/>
              </a:ext>
            </a:extLst>
          </p:cNvPr>
          <p:cNvSpPr>
            <a:spLocks noGrp="1"/>
          </p:cNvSpPr>
          <p:nvPr>
            <p:ph type="sldNum" sz="quarter" idx="5"/>
          </p:nvPr>
        </p:nvSpPr>
        <p:spPr/>
        <p:txBody>
          <a:bodyPr/>
          <a:lstStyle/>
          <a:p>
            <a:fld id="{AE0A32E2-BE0E-4C9F-9743-3831AD3A89B5}" type="slidenum">
              <a:rPr lang="en-US" smtClean="0"/>
              <a:t>7</a:t>
            </a:fld>
            <a:endParaRPr lang="en-US"/>
          </a:p>
        </p:txBody>
      </p:sp>
    </p:spTree>
    <p:extLst>
      <p:ext uri="{BB962C8B-B14F-4D97-AF65-F5344CB8AC3E}">
        <p14:creationId xmlns:p14="http://schemas.microsoft.com/office/powerpoint/2010/main" val="141560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1933E-BE2D-4C66-4627-696F1D6E78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1C396C-1646-1AFC-011E-719A12071C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9BE38E-4394-F6E1-B117-1BD362C7C91D}"/>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یعنی چی؟ یعنی: «داداش من! بچه‌‌جون! رفیق عزیز! بن‌بست واقعی وجود نداره. تو بیا خودت رو نگه دار... راهش با خداست.»</a:t>
            </a:r>
          </a:p>
          <a:p>
            <a:pPr algn="just" rtl="1"/>
            <a:r>
              <a:rPr lang="fa-IR" sz="1100" dirty="0">
                <a:latin typeface="IRNazanin" panose="02000506000000020002" pitchFamily="2" charset="-78"/>
                <a:cs typeface="IRNazanin" panose="02000506000000020002" pitchFamily="2" charset="-78"/>
              </a:rPr>
              <a:t>این آیه نمی‌گه مشکلی وجود نداره؛ می‌گه: مشکل هست، ولی راه بسته نیست و همیشه از جایی راه باز می‌شه که تو حسابش رو نمی‌کنی. انگار خدا داره بهمون می‌گه: «تو وظیفه‌‌ا‌ت اینه که خودت رو از اشتباه و گناه نگه داری... راه بازکردنش با منه، نه تو.» و راستش همین حرف، آدم رو یه‌جوری آروم می‌کنه و یه حسّی می‌ده که شاید من لازم نیست همه‌چی رو خودم زورکی درست کنم.</a:t>
            </a:r>
          </a:p>
          <a:p>
            <a:pPr algn="just" rtl="1"/>
            <a:r>
              <a:rPr lang="fa-IR" sz="1100" dirty="0">
                <a:latin typeface="IRNazanin" panose="02000506000000020002" pitchFamily="2" charset="-78"/>
                <a:cs typeface="IRNazanin" panose="02000506000000020002" pitchFamily="2" charset="-78"/>
              </a:rPr>
              <a:t>کافیه اون جایی که باید، مراقب خودم باشم و بقیه‌‌ا‌ش رو بسپرم به کسی که از همه‌چی آگاهه.</a:t>
            </a:r>
          </a:p>
          <a:p>
            <a:pPr algn="just" rtl="1"/>
            <a:r>
              <a:rPr lang="fa-IR" sz="1100" dirty="0">
                <a:latin typeface="IRNazanin" panose="02000506000000020002" pitchFamily="2" charset="-78"/>
                <a:cs typeface="IRNazanin" panose="02000506000000020002" pitchFamily="2" charset="-78"/>
              </a:rPr>
              <a:t>خب، این نگاه به زندگی، وقتی وارد دل آدم بشه، انگار یه چراغ توی دلت روشن می‌کنه؛ اون‌‌قدر که بتونه تو تاریکی راه رو نشونت بده.</a:t>
            </a:r>
          </a:p>
        </p:txBody>
      </p:sp>
      <p:sp>
        <p:nvSpPr>
          <p:cNvPr id="4" name="Slide Number Placeholder 3">
            <a:extLst>
              <a:ext uri="{FF2B5EF4-FFF2-40B4-BE49-F238E27FC236}">
                <a16:creationId xmlns:a16="http://schemas.microsoft.com/office/drawing/2014/main" id="{7B748192-1720-F02E-1E41-E461DABBDB89}"/>
              </a:ext>
            </a:extLst>
          </p:cNvPr>
          <p:cNvSpPr>
            <a:spLocks noGrp="1"/>
          </p:cNvSpPr>
          <p:nvPr>
            <p:ph type="sldNum" sz="quarter" idx="5"/>
          </p:nvPr>
        </p:nvSpPr>
        <p:spPr/>
        <p:txBody>
          <a:bodyPr/>
          <a:lstStyle/>
          <a:p>
            <a:fld id="{AE0A32E2-BE0E-4C9F-9743-3831AD3A89B5}" type="slidenum">
              <a:rPr lang="en-US" smtClean="0"/>
              <a:t>8</a:t>
            </a:fld>
            <a:endParaRPr lang="en-US"/>
          </a:p>
        </p:txBody>
      </p:sp>
    </p:spTree>
    <p:extLst>
      <p:ext uri="{BB962C8B-B14F-4D97-AF65-F5344CB8AC3E}">
        <p14:creationId xmlns:p14="http://schemas.microsoft.com/office/powerpoint/2010/main" val="3617817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56762-7721-7BA8-DAB0-02CBD03608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3569DD-AD7A-745B-1A51-CF6BCF0E77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507C1C-521A-4E2C-C0B9-926350BC66C4}"/>
              </a:ext>
            </a:extLst>
          </p:cNvPr>
          <p:cNvSpPr>
            <a:spLocks noGrp="1"/>
          </p:cNvSpPr>
          <p:nvPr>
            <p:ph type="body" idx="1"/>
          </p:nvPr>
        </p:nvSpPr>
        <p:spPr/>
        <p:txBody>
          <a:bodyPr/>
          <a:lstStyle/>
          <a:p>
            <a:pPr algn="just" rtl="1"/>
            <a:r>
              <a:rPr lang="fa-IR" sz="1100" dirty="0">
                <a:latin typeface="IRNazanin" panose="02000506000000020002" pitchFamily="2" charset="-78"/>
                <a:cs typeface="IRNazanin" panose="02000506000000020002" pitchFamily="2" charset="-78"/>
              </a:rPr>
              <a:t>ببین رفیق! وقتی دندونت درد می‌گیره، اولین کاری که می‌کنی چیه؟</a:t>
            </a:r>
          </a:p>
          <a:p>
            <a:pPr algn="just" rtl="1"/>
            <a:r>
              <a:rPr lang="fa-IR" sz="1100" dirty="0">
                <a:latin typeface="IRNazanin" panose="02000506000000020002" pitchFamily="2" charset="-78"/>
                <a:cs typeface="IRNazanin" panose="02000506000000020002" pitchFamily="2" charset="-78"/>
              </a:rPr>
              <a:t>معمولاً یه مسکّن می‌خوری که فقط چند ساعت آرومت کنه. اما بعد دوباره همون درد، حتی بدتر برمی‌گرده. باز یه قرص دیگه، یه دمنوش، یه خورده حواس‌پرتی با گوشی... ولی ریشهٔ درد هنوز همون‌جاست. درد هر بار برمی‌گرده و محکم‌تر.</a:t>
            </a:r>
          </a:p>
        </p:txBody>
      </p:sp>
      <p:sp>
        <p:nvSpPr>
          <p:cNvPr id="4" name="Slide Number Placeholder 3">
            <a:extLst>
              <a:ext uri="{FF2B5EF4-FFF2-40B4-BE49-F238E27FC236}">
                <a16:creationId xmlns:a16="http://schemas.microsoft.com/office/drawing/2014/main" id="{F0ECA243-DF86-353A-F00B-812FF212BE97}"/>
              </a:ext>
            </a:extLst>
          </p:cNvPr>
          <p:cNvSpPr>
            <a:spLocks noGrp="1"/>
          </p:cNvSpPr>
          <p:nvPr>
            <p:ph type="sldNum" sz="quarter" idx="5"/>
          </p:nvPr>
        </p:nvSpPr>
        <p:spPr/>
        <p:txBody>
          <a:bodyPr/>
          <a:lstStyle/>
          <a:p>
            <a:fld id="{AE0A32E2-BE0E-4C9F-9743-3831AD3A89B5}" type="slidenum">
              <a:rPr lang="en-US" smtClean="0"/>
              <a:t>9</a:t>
            </a:fld>
            <a:endParaRPr lang="en-US"/>
          </a:p>
        </p:txBody>
      </p:sp>
    </p:spTree>
    <p:extLst>
      <p:ext uri="{BB962C8B-B14F-4D97-AF65-F5344CB8AC3E}">
        <p14:creationId xmlns:p14="http://schemas.microsoft.com/office/powerpoint/2010/main" val="15487029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C0C49-60A1-5ACA-1B7F-574869B5D7A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a-IR"/>
          </a:p>
        </p:txBody>
      </p:sp>
      <p:sp>
        <p:nvSpPr>
          <p:cNvPr id="3" name="Subtitle 2">
            <a:extLst>
              <a:ext uri="{FF2B5EF4-FFF2-40B4-BE49-F238E27FC236}">
                <a16:creationId xmlns:a16="http://schemas.microsoft.com/office/drawing/2014/main" id="{20338393-2C16-7599-D588-AEFA046DC6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a-IR"/>
          </a:p>
        </p:txBody>
      </p:sp>
      <p:sp>
        <p:nvSpPr>
          <p:cNvPr id="4" name="Date Placeholder 3">
            <a:extLst>
              <a:ext uri="{FF2B5EF4-FFF2-40B4-BE49-F238E27FC236}">
                <a16:creationId xmlns:a16="http://schemas.microsoft.com/office/drawing/2014/main" id="{402AB2C0-6B24-F880-862A-C06CB0D12373}"/>
              </a:ext>
            </a:extLst>
          </p:cNvPr>
          <p:cNvSpPr>
            <a:spLocks noGrp="1"/>
          </p:cNvSpPr>
          <p:nvPr>
            <p:ph type="dt" sz="half" idx="10"/>
          </p:nvPr>
        </p:nvSpPr>
        <p:spPr/>
        <p:txBody>
          <a:bodyPr/>
          <a:lstStyle/>
          <a:p>
            <a:fld id="{9D30D6DE-5DA6-465A-A424-C5DBC185702E}" type="datetimeFigureOut">
              <a:rPr lang="fa-IR" smtClean="0"/>
              <a:t>01/09/1447</a:t>
            </a:fld>
            <a:endParaRPr lang="fa-IR"/>
          </a:p>
        </p:txBody>
      </p:sp>
      <p:sp>
        <p:nvSpPr>
          <p:cNvPr id="5" name="Footer Placeholder 4">
            <a:extLst>
              <a:ext uri="{FF2B5EF4-FFF2-40B4-BE49-F238E27FC236}">
                <a16:creationId xmlns:a16="http://schemas.microsoft.com/office/drawing/2014/main" id="{3C39556A-A122-6131-4C40-2A8D3050D67E}"/>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FBCEA29B-30BF-2EBB-C871-294395BE5308}"/>
              </a:ext>
            </a:extLst>
          </p:cNvPr>
          <p:cNvSpPr>
            <a:spLocks noGrp="1"/>
          </p:cNvSpPr>
          <p:nvPr>
            <p:ph type="sldNum" sz="quarter" idx="12"/>
          </p:nvPr>
        </p:nvSpPr>
        <p:spPr/>
        <p:txBody>
          <a:bodyPr/>
          <a:lstStyle/>
          <a:p>
            <a:fld id="{B1DE7E52-E008-49BF-980E-08FB55117EE9}" type="slidenum">
              <a:rPr lang="fa-IR" smtClean="0"/>
              <a:t>‹#›</a:t>
            </a:fld>
            <a:endParaRPr lang="fa-IR"/>
          </a:p>
        </p:txBody>
      </p:sp>
    </p:spTree>
    <p:extLst>
      <p:ext uri="{BB962C8B-B14F-4D97-AF65-F5344CB8AC3E}">
        <p14:creationId xmlns:p14="http://schemas.microsoft.com/office/powerpoint/2010/main" val="669077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D22C3-58FC-A5E6-1E3C-B5ABA77D45BD}"/>
              </a:ext>
            </a:extLst>
          </p:cNvPr>
          <p:cNvSpPr>
            <a:spLocks noGrp="1"/>
          </p:cNvSpPr>
          <p:nvPr>
            <p:ph type="title"/>
          </p:nvPr>
        </p:nvSpPr>
        <p:spPr/>
        <p:txBody>
          <a:bodyPr/>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B13EE570-8AA5-B623-84BA-7BB6232AE3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E3C4F92A-1760-663D-6638-BE83F6026C9B}"/>
              </a:ext>
            </a:extLst>
          </p:cNvPr>
          <p:cNvSpPr>
            <a:spLocks noGrp="1"/>
          </p:cNvSpPr>
          <p:nvPr>
            <p:ph type="dt" sz="half" idx="10"/>
          </p:nvPr>
        </p:nvSpPr>
        <p:spPr/>
        <p:txBody>
          <a:bodyPr/>
          <a:lstStyle/>
          <a:p>
            <a:fld id="{9D30D6DE-5DA6-465A-A424-C5DBC185702E}" type="datetimeFigureOut">
              <a:rPr lang="fa-IR" smtClean="0"/>
              <a:t>01/09/1447</a:t>
            </a:fld>
            <a:endParaRPr lang="fa-IR"/>
          </a:p>
        </p:txBody>
      </p:sp>
      <p:sp>
        <p:nvSpPr>
          <p:cNvPr id="5" name="Footer Placeholder 4">
            <a:extLst>
              <a:ext uri="{FF2B5EF4-FFF2-40B4-BE49-F238E27FC236}">
                <a16:creationId xmlns:a16="http://schemas.microsoft.com/office/drawing/2014/main" id="{3B6EF67B-84CA-74EA-E507-12C72D6A9040}"/>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E570AC57-DD5F-D767-E8A2-CA5DE609FC29}"/>
              </a:ext>
            </a:extLst>
          </p:cNvPr>
          <p:cNvSpPr>
            <a:spLocks noGrp="1"/>
          </p:cNvSpPr>
          <p:nvPr>
            <p:ph type="sldNum" sz="quarter" idx="12"/>
          </p:nvPr>
        </p:nvSpPr>
        <p:spPr/>
        <p:txBody>
          <a:bodyPr/>
          <a:lstStyle/>
          <a:p>
            <a:fld id="{B1DE7E52-E008-49BF-980E-08FB55117EE9}" type="slidenum">
              <a:rPr lang="fa-IR" smtClean="0"/>
              <a:t>‹#›</a:t>
            </a:fld>
            <a:endParaRPr lang="fa-IR"/>
          </a:p>
        </p:txBody>
      </p:sp>
    </p:spTree>
    <p:extLst>
      <p:ext uri="{BB962C8B-B14F-4D97-AF65-F5344CB8AC3E}">
        <p14:creationId xmlns:p14="http://schemas.microsoft.com/office/powerpoint/2010/main" val="1185421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69B3B2-6028-CA6F-E793-D521400BBBE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6DC5EB92-2E2F-A046-489D-5E2779E2F3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182E1487-EA1C-ECC4-ECF7-F3347FE4464B}"/>
              </a:ext>
            </a:extLst>
          </p:cNvPr>
          <p:cNvSpPr>
            <a:spLocks noGrp="1"/>
          </p:cNvSpPr>
          <p:nvPr>
            <p:ph type="dt" sz="half" idx="10"/>
          </p:nvPr>
        </p:nvSpPr>
        <p:spPr/>
        <p:txBody>
          <a:bodyPr/>
          <a:lstStyle/>
          <a:p>
            <a:fld id="{9D30D6DE-5DA6-465A-A424-C5DBC185702E}" type="datetimeFigureOut">
              <a:rPr lang="fa-IR" smtClean="0"/>
              <a:t>01/09/1447</a:t>
            </a:fld>
            <a:endParaRPr lang="fa-IR"/>
          </a:p>
        </p:txBody>
      </p:sp>
      <p:sp>
        <p:nvSpPr>
          <p:cNvPr id="5" name="Footer Placeholder 4">
            <a:extLst>
              <a:ext uri="{FF2B5EF4-FFF2-40B4-BE49-F238E27FC236}">
                <a16:creationId xmlns:a16="http://schemas.microsoft.com/office/drawing/2014/main" id="{CF9DDCEE-37B7-C4A7-989C-FBE3C3C28763}"/>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B5B6FB7B-16D4-F5ED-3466-FD919EADA4CA}"/>
              </a:ext>
            </a:extLst>
          </p:cNvPr>
          <p:cNvSpPr>
            <a:spLocks noGrp="1"/>
          </p:cNvSpPr>
          <p:nvPr>
            <p:ph type="sldNum" sz="quarter" idx="12"/>
          </p:nvPr>
        </p:nvSpPr>
        <p:spPr/>
        <p:txBody>
          <a:bodyPr/>
          <a:lstStyle/>
          <a:p>
            <a:fld id="{B1DE7E52-E008-49BF-980E-08FB55117EE9}" type="slidenum">
              <a:rPr lang="fa-IR" smtClean="0"/>
              <a:t>‹#›</a:t>
            </a:fld>
            <a:endParaRPr lang="fa-IR"/>
          </a:p>
        </p:txBody>
      </p:sp>
    </p:spTree>
    <p:extLst>
      <p:ext uri="{BB962C8B-B14F-4D97-AF65-F5344CB8AC3E}">
        <p14:creationId xmlns:p14="http://schemas.microsoft.com/office/powerpoint/2010/main" val="814263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CA316-E2B5-3038-C4A7-1441EA7C8C2A}"/>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0BFCDA61-C422-0722-5A98-3356C01C952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E246C35B-4F78-F139-6F67-1175B5D97B34}"/>
              </a:ext>
            </a:extLst>
          </p:cNvPr>
          <p:cNvSpPr>
            <a:spLocks noGrp="1"/>
          </p:cNvSpPr>
          <p:nvPr>
            <p:ph type="dt" sz="half" idx="10"/>
          </p:nvPr>
        </p:nvSpPr>
        <p:spPr/>
        <p:txBody>
          <a:bodyPr/>
          <a:lstStyle/>
          <a:p>
            <a:fld id="{9D30D6DE-5DA6-465A-A424-C5DBC185702E}" type="datetimeFigureOut">
              <a:rPr lang="fa-IR" smtClean="0"/>
              <a:t>01/09/1447</a:t>
            </a:fld>
            <a:endParaRPr lang="fa-IR"/>
          </a:p>
        </p:txBody>
      </p:sp>
      <p:sp>
        <p:nvSpPr>
          <p:cNvPr id="5" name="Footer Placeholder 4">
            <a:extLst>
              <a:ext uri="{FF2B5EF4-FFF2-40B4-BE49-F238E27FC236}">
                <a16:creationId xmlns:a16="http://schemas.microsoft.com/office/drawing/2014/main" id="{04D15AE3-B018-F060-9450-0C36E64DCA71}"/>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ECEB4C3C-3305-E7FF-C371-03E54F7CC93F}"/>
              </a:ext>
            </a:extLst>
          </p:cNvPr>
          <p:cNvSpPr>
            <a:spLocks noGrp="1"/>
          </p:cNvSpPr>
          <p:nvPr>
            <p:ph type="sldNum" sz="quarter" idx="12"/>
          </p:nvPr>
        </p:nvSpPr>
        <p:spPr/>
        <p:txBody>
          <a:bodyPr/>
          <a:lstStyle/>
          <a:p>
            <a:fld id="{B1DE7E52-E008-49BF-980E-08FB55117EE9}" type="slidenum">
              <a:rPr lang="fa-IR" smtClean="0"/>
              <a:t>‹#›</a:t>
            </a:fld>
            <a:endParaRPr lang="fa-IR"/>
          </a:p>
        </p:txBody>
      </p:sp>
    </p:spTree>
    <p:extLst>
      <p:ext uri="{BB962C8B-B14F-4D97-AF65-F5344CB8AC3E}">
        <p14:creationId xmlns:p14="http://schemas.microsoft.com/office/powerpoint/2010/main" val="2245111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83BF7-1ABB-4F53-1128-88B1659119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a-IR"/>
          </a:p>
        </p:txBody>
      </p:sp>
      <p:sp>
        <p:nvSpPr>
          <p:cNvPr id="3" name="Text Placeholder 2">
            <a:extLst>
              <a:ext uri="{FF2B5EF4-FFF2-40B4-BE49-F238E27FC236}">
                <a16:creationId xmlns:a16="http://schemas.microsoft.com/office/drawing/2014/main" id="{C83B21C1-0A30-A1BF-49CD-72092481DAD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492498-B29F-937F-B03E-012FE92B5A20}"/>
              </a:ext>
            </a:extLst>
          </p:cNvPr>
          <p:cNvSpPr>
            <a:spLocks noGrp="1"/>
          </p:cNvSpPr>
          <p:nvPr>
            <p:ph type="dt" sz="half" idx="10"/>
          </p:nvPr>
        </p:nvSpPr>
        <p:spPr/>
        <p:txBody>
          <a:bodyPr/>
          <a:lstStyle/>
          <a:p>
            <a:fld id="{9D30D6DE-5DA6-465A-A424-C5DBC185702E}" type="datetimeFigureOut">
              <a:rPr lang="fa-IR" smtClean="0"/>
              <a:t>01/09/1447</a:t>
            </a:fld>
            <a:endParaRPr lang="fa-IR"/>
          </a:p>
        </p:txBody>
      </p:sp>
      <p:sp>
        <p:nvSpPr>
          <p:cNvPr id="5" name="Footer Placeholder 4">
            <a:extLst>
              <a:ext uri="{FF2B5EF4-FFF2-40B4-BE49-F238E27FC236}">
                <a16:creationId xmlns:a16="http://schemas.microsoft.com/office/drawing/2014/main" id="{7B317FB9-F801-9514-CFC9-4D325DCF8BBF}"/>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0D630DF4-8E1F-595C-4597-34608B82A087}"/>
              </a:ext>
            </a:extLst>
          </p:cNvPr>
          <p:cNvSpPr>
            <a:spLocks noGrp="1"/>
          </p:cNvSpPr>
          <p:nvPr>
            <p:ph type="sldNum" sz="quarter" idx="12"/>
          </p:nvPr>
        </p:nvSpPr>
        <p:spPr/>
        <p:txBody>
          <a:bodyPr/>
          <a:lstStyle/>
          <a:p>
            <a:fld id="{B1DE7E52-E008-49BF-980E-08FB55117EE9}" type="slidenum">
              <a:rPr lang="fa-IR" smtClean="0"/>
              <a:t>‹#›</a:t>
            </a:fld>
            <a:endParaRPr lang="fa-IR"/>
          </a:p>
        </p:txBody>
      </p:sp>
    </p:spTree>
    <p:extLst>
      <p:ext uri="{BB962C8B-B14F-4D97-AF65-F5344CB8AC3E}">
        <p14:creationId xmlns:p14="http://schemas.microsoft.com/office/powerpoint/2010/main" val="779709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70225-2647-8006-936A-2CDD8AF526FC}"/>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3365E4A0-5518-99F7-2547-F10496AF578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a:extLst>
              <a:ext uri="{FF2B5EF4-FFF2-40B4-BE49-F238E27FC236}">
                <a16:creationId xmlns:a16="http://schemas.microsoft.com/office/drawing/2014/main" id="{A8F23185-3E56-9205-72B8-C7E74631A1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a:extLst>
              <a:ext uri="{FF2B5EF4-FFF2-40B4-BE49-F238E27FC236}">
                <a16:creationId xmlns:a16="http://schemas.microsoft.com/office/drawing/2014/main" id="{1C9DB70C-6851-DB90-8F64-913ACB18904F}"/>
              </a:ext>
            </a:extLst>
          </p:cNvPr>
          <p:cNvSpPr>
            <a:spLocks noGrp="1"/>
          </p:cNvSpPr>
          <p:nvPr>
            <p:ph type="dt" sz="half" idx="10"/>
          </p:nvPr>
        </p:nvSpPr>
        <p:spPr/>
        <p:txBody>
          <a:bodyPr/>
          <a:lstStyle/>
          <a:p>
            <a:fld id="{9D30D6DE-5DA6-465A-A424-C5DBC185702E}" type="datetimeFigureOut">
              <a:rPr lang="fa-IR" smtClean="0"/>
              <a:t>01/09/1447</a:t>
            </a:fld>
            <a:endParaRPr lang="fa-IR"/>
          </a:p>
        </p:txBody>
      </p:sp>
      <p:sp>
        <p:nvSpPr>
          <p:cNvPr id="6" name="Footer Placeholder 5">
            <a:extLst>
              <a:ext uri="{FF2B5EF4-FFF2-40B4-BE49-F238E27FC236}">
                <a16:creationId xmlns:a16="http://schemas.microsoft.com/office/drawing/2014/main" id="{62976B3B-4640-0BFD-9238-88536B5A87D9}"/>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B8AD799D-0D2C-7845-CE4A-094AD882BE92}"/>
              </a:ext>
            </a:extLst>
          </p:cNvPr>
          <p:cNvSpPr>
            <a:spLocks noGrp="1"/>
          </p:cNvSpPr>
          <p:nvPr>
            <p:ph type="sldNum" sz="quarter" idx="12"/>
          </p:nvPr>
        </p:nvSpPr>
        <p:spPr/>
        <p:txBody>
          <a:bodyPr/>
          <a:lstStyle/>
          <a:p>
            <a:fld id="{B1DE7E52-E008-49BF-980E-08FB55117EE9}" type="slidenum">
              <a:rPr lang="fa-IR" smtClean="0"/>
              <a:t>‹#›</a:t>
            </a:fld>
            <a:endParaRPr lang="fa-IR"/>
          </a:p>
        </p:txBody>
      </p:sp>
    </p:spTree>
    <p:extLst>
      <p:ext uri="{BB962C8B-B14F-4D97-AF65-F5344CB8AC3E}">
        <p14:creationId xmlns:p14="http://schemas.microsoft.com/office/powerpoint/2010/main" val="3423022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4517B-67AA-2047-A4D3-8DBDBC7994C7}"/>
              </a:ext>
            </a:extLst>
          </p:cNvPr>
          <p:cNvSpPr>
            <a:spLocks noGrp="1"/>
          </p:cNvSpPr>
          <p:nvPr>
            <p:ph type="title"/>
          </p:nvPr>
        </p:nvSpPr>
        <p:spPr>
          <a:xfrm>
            <a:off x="839788" y="365125"/>
            <a:ext cx="10515600" cy="1325563"/>
          </a:xfrm>
        </p:spPr>
        <p:txBody>
          <a:bodyPr/>
          <a:lstStyle/>
          <a:p>
            <a:r>
              <a:rPr lang="en-US"/>
              <a:t>Click to edit Master title style</a:t>
            </a:r>
            <a:endParaRPr lang="fa-IR"/>
          </a:p>
        </p:txBody>
      </p:sp>
      <p:sp>
        <p:nvSpPr>
          <p:cNvPr id="3" name="Text Placeholder 2">
            <a:extLst>
              <a:ext uri="{FF2B5EF4-FFF2-40B4-BE49-F238E27FC236}">
                <a16:creationId xmlns:a16="http://schemas.microsoft.com/office/drawing/2014/main" id="{0AF20458-3CB0-9A5E-C06E-6D4E2821C9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E8CFBF-7622-D4B5-D69D-058233CE09C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a:extLst>
              <a:ext uri="{FF2B5EF4-FFF2-40B4-BE49-F238E27FC236}">
                <a16:creationId xmlns:a16="http://schemas.microsoft.com/office/drawing/2014/main" id="{D85D36A1-F8AF-E6B5-3DF1-6849A69502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91DDAF-8671-B2F8-136A-465D152633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a:extLst>
              <a:ext uri="{FF2B5EF4-FFF2-40B4-BE49-F238E27FC236}">
                <a16:creationId xmlns:a16="http://schemas.microsoft.com/office/drawing/2014/main" id="{56422D96-726A-ADCB-5815-4090E676BF95}"/>
              </a:ext>
            </a:extLst>
          </p:cNvPr>
          <p:cNvSpPr>
            <a:spLocks noGrp="1"/>
          </p:cNvSpPr>
          <p:nvPr>
            <p:ph type="dt" sz="half" idx="10"/>
          </p:nvPr>
        </p:nvSpPr>
        <p:spPr/>
        <p:txBody>
          <a:bodyPr/>
          <a:lstStyle/>
          <a:p>
            <a:fld id="{9D30D6DE-5DA6-465A-A424-C5DBC185702E}" type="datetimeFigureOut">
              <a:rPr lang="fa-IR" smtClean="0"/>
              <a:t>01/09/1447</a:t>
            </a:fld>
            <a:endParaRPr lang="fa-IR"/>
          </a:p>
        </p:txBody>
      </p:sp>
      <p:sp>
        <p:nvSpPr>
          <p:cNvPr id="8" name="Footer Placeholder 7">
            <a:extLst>
              <a:ext uri="{FF2B5EF4-FFF2-40B4-BE49-F238E27FC236}">
                <a16:creationId xmlns:a16="http://schemas.microsoft.com/office/drawing/2014/main" id="{7A1BD63D-5963-A0DB-C164-D37621797A70}"/>
              </a:ext>
            </a:extLst>
          </p:cNvPr>
          <p:cNvSpPr>
            <a:spLocks noGrp="1"/>
          </p:cNvSpPr>
          <p:nvPr>
            <p:ph type="ftr" sz="quarter" idx="11"/>
          </p:nvPr>
        </p:nvSpPr>
        <p:spPr/>
        <p:txBody>
          <a:bodyPr/>
          <a:lstStyle/>
          <a:p>
            <a:endParaRPr lang="fa-IR"/>
          </a:p>
        </p:txBody>
      </p:sp>
      <p:sp>
        <p:nvSpPr>
          <p:cNvPr id="9" name="Slide Number Placeholder 8">
            <a:extLst>
              <a:ext uri="{FF2B5EF4-FFF2-40B4-BE49-F238E27FC236}">
                <a16:creationId xmlns:a16="http://schemas.microsoft.com/office/drawing/2014/main" id="{B6D86C49-E289-3EA5-4175-9A4F1721EFEB}"/>
              </a:ext>
            </a:extLst>
          </p:cNvPr>
          <p:cNvSpPr>
            <a:spLocks noGrp="1"/>
          </p:cNvSpPr>
          <p:nvPr>
            <p:ph type="sldNum" sz="quarter" idx="12"/>
          </p:nvPr>
        </p:nvSpPr>
        <p:spPr/>
        <p:txBody>
          <a:bodyPr/>
          <a:lstStyle/>
          <a:p>
            <a:fld id="{B1DE7E52-E008-49BF-980E-08FB55117EE9}" type="slidenum">
              <a:rPr lang="fa-IR" smtClean="0"/>
              <a:t>‹#›</a:t>
            </a:fld>
            <a:endParaRPr lang="fa-IR"/>
          </a:p>
        </p:txBody>
      </p:sp>
    </p:spTree>
    <p:extLst>
      <p:ext uri="{BB962C8B-B14F-4D97-AF65-F5344CB8AC3E}">
        <p14:creationId xmlns:p14="http://schemas.microsoft.com/office/powerpoint/2010/main" val="1858160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242AC-476B-2365-B128-7A5283894576}"/>
              </a:ext>
            </a:extLst>
          </p:cNvPr>
          <p:cNvSpPr>
            <a:spLocks noGrp="1"/>
          </p:cNvSpPr>
          <p:nvPr>
            <p:ph type="title"/>
          </p:nvPr>
        </p:nvSpPr>
        <p:spPr/>
        <p:txBody>
          <a:bodyPr/>
          <a:lstStyle/>
          <a:p>
            <a:r>
              <a:rPr lang="en-US"/>
              <a:t>Click to edit Master title style</a:t>
            </a:r>
            <a:endParaRPr lang="fa-IR"/>
          </a:p>
        </p:txBody>
      </p:sp>
      <p:sp>
        <p:nvSpPr>
          <p:cNvPr id="3" name="Date Placeholder 2">
            <a:extLst>
              <a:ext uri="{FF2B5EF4-FFF2-40B4-BE49-F238E27FC236}">
                <a16:creationId xmlns:a16="http://schemas.microsoft.com/office/drawing/2014/main" id="{511B8CEC-E760-CF7C-E62F-602AFE1976D9}"/>
              </a:ext>
            </a:extLst>
          </p:cNvPr>
          <p:cNvSpPr>
            <a:spLocks noGrp="1"/>
          </p:cNvSpPr>
          <p:nvPr>
            <p:ph type="dt" sz="half" idx="10"/>
          </p:nvPr>
        </p:nvSpPr>
        <p:spPr/>
        <p:txBody>
          <a:bodyPr/>
          <a:lstStyle/>
          <a:p>
            <a:fld id="{9D30D6DE-5DA6-465A-A424-C5DBC185702E}" type="datetimeFigureOut">
              <a:rPr lang="fa-IR" smtClean="0"/>
              <a:t>01/09/1447</a:t>
            </a:fld>
            <a:endParaRPr lang="fa-IR"/>
          </a:p>
        </p:txBody>
      </p:sp>
      <p:sp>
        <p:nvSpPr>
          <p:cNvPr id="4" name="Footer Placeholder 3">
            <a:extLst>
              <a:ext uri="{FF2B5EF4-FFF2-40B4-BE49-F238E27FC236}">
                <a16:creationId xmlns:a16="http://schemas.microsoft.com/office/drawing/2014/main" id="{77234F0D-F482-1CA5-814E-3B7DDE641828}"/>
              </a:ext>
            </a:extLst>
          </p:cNvPr>
          <p:cNvSpPr>
            <a:spLocks noGrp="1"/>
          </p:cNvSpPr>
          <p:nvPr>
            <p:ph type="ftr" sz="quarter" idx="11"/>
          </p:nvPr>
        </p:nvSpPr>
        <p:spPr/>
        <p:txBody>
          <a:bodyPr/>
          <a:lstStyle/>
          <a:p>
            <a:endParaRPr lang="fa-IR"/>
          </a:p>
        </p:txBody>
      </p:sp>
      <p:sp>
        <p:nvSpPr>
          <p:cNvPr id="5" name="Slide Number Placeholder 4">
            <a:extLst>
              <a:ext uri="{FF2B5EF4-FFF2-40B4-BE49-F238E27FC236}">
                <a16:creationId xmlns:a16="http://schemas.microsoft.com/office/drawing/2014/main" id="{0D35A64C-1A9A-B663-B16F-6F36BD59A7CA}"/>
              </a:ext>
            </a:extLst>
          </p:cNvPr>
          <p:cNvSpPr>
            <a:spLocks noGrp="1"/>
          </p:cNvSpPr>
          <p:nvPr>
            <p:ph type="sldNum" sz="quarter" idx="12"/>
          </p:nvPr>
        </p:nvSpPr>
        <p:spPr/>
        <p:txBody>
          <a:bodyPr/>
          <a:lstStyle/>
          <a:p>
            <a:fld id="{B1DE7E52-E008-49BF-980E-08FB55117EE9}" type="slidenum">
              <a:rPr lang="fa-IR" smtClean="0"/>
              <a:t>‹#›</a:t>
            </a:fld>
            <a:endParaRPr lang="fa-IR"/>
          </a:p>
        </p:txBody>
      </p:sp>
    </p:spTree>
    <p:extLst>
      <p:ext uri="{BB962C8B-B14F-4D97-AF65-F5344CB8AC3E}">
        <p14:creationId xmlns:p14="http://schemas.microsoft.com/office/powerpoint/2010/main" val="2308114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026FBF-EA54-74C6-9059-F323BDC9FB66}"/>
              </a:ext>
            </a:extLst>
          </p:cNvPr>
          <p:cNvSpPr>
            <a:spLocks noGrp="1"/>
          </p:cNvSpPr>
          <p:nvPr>
            <p:ph type="dt" sz="half" idx="10"/>
          </p:nvPr>
        </p:nvSpPr>
        <p:spPr/>
        <p:txBody>
          <a:bodyPr/>
          <a:lstStyle/>
          <a:p>
            <a:fld id="{9D30D6DE-5DA6-465A-A424-C5DBC185702E}" type="datetimeFigureOut">
              <a:rPr lang="fa-IR" smtClean="0"/>
              <a:t>01/09/1447</a:t>
            </a:fld>
            <a:endParaRPr lang="fa-IR"/>
          </a:p>
        </p:txBody>
      </p:sp>
      <p:sp>
        <p:nvSpPr>
          <p:cNvPr id="3" name="Footer Placeholder 2">
            <a:extLst>
              <a:ext uri="{FF2B5EF4-FFF2-40B4-BE49-F238E27FC236}">
                <a16:creationId xmlns:a16="http://schemas.microsoft.com/office/drawing/2014/main" id="{B53D4933-373A-C95F-EFCA-DD0088BFAA76}"/>
              </a:ext>
            </a:extLst>
          </p:cNvPr>
          <p:cNvSpPr>
            <a:spLocks noGrp="1"/>
          </p:cNvSpPr>
          <p:nvPr>
            <p:ph type="ftr" sz="quarter" idx="11"/>
          </p:nvPr>
        </p:nvSpPr>
        <p:spPr/>
        <p:txBody>
          <a:bodyPr/>
          <a:lstStyle/>
          <a:p>
            <a:endParaRPr lang="fa-IR"/>
          </a:p>
        </p:txBody>
      </p:sp>
      <p:sp>
        <p:nvSpPr>
          <p:cNvPr id="4" name="Slide Number Placeholder 3">
            <a:extLst>
              <a:ext uri="{FF2B5EF4-FFF2-40B4-BE49-F238E27FC236}">
                <a16:creationId xmlns:a16="http://schemas.microsoft.com/office/drawing/2014/main" id="{BA5809F6-8543-1966-FCBA-7BB4166DD4CB}"/>
              </a:ext>
            </a:extLst>
          </p:cNvPr>
          <p:cNvSpPr>
            <a:spLocks noGrp="1"/>
          </p:cNvSpPr>
          <p:nvPr>
            <p:ph type="sldNum" sz="quarter" idx="12"/>
          </p:nvPr>
        </p:nvSpPr>
        <p:spPr/>
        <p:txBody>
          <a:bodyPr/>
          <a:lstStyle/>
          <a:p>
            <a:fld id="{B1DE7E52-E008-49BF-980E-08FB55117EE9}" type="slidenum">
              <a:rPr lang="fa-IR" smtClean="0"/>
              <a:t>‹#›</a:t>
            </a:fld>
            <a:endParaRPr lang="fa-IR"/>
          </a:p>
        </p:txBody>
      </p:sp>
    </p:spTree>
    <p:extLst>
      <p:ext uri="{BB962C8B-B14F-4D97-AF65-F5344CB8AC3E}">
        <p14:creationId xmlns:p14="http://schemas.microsoft.com/office/powerpoint/2010/main" val="3527112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70B04-90BF-F8EF-1CA6-CB00F24941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Content Placeholder 2">
            <a:extLst>
              <a:ext uri="{FF2B5EF4-FFF2-40B4-BE49-F238E27FC236}">
                <a16:creationId xmlns:a16="http://schemas.microsoft.com/office/drawing/2014/main" id="{7694031E-E671-F912-D884-0802553E3F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a:extLst>
              <a:ext uri="{FF2B5EF4-FFF2-40B4-BE49-F238E27FC236}">
                <a16:creationId xmlns:a16="http://schemas.microsoft.com/office/drawing/2014/main" id="{8403E86D-5A1C-E913-3D84-80F3A93B91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430A59-BB29-DB38-738C-5BB3FC1D024C}"/>
              </a:ext>
            </a:extLst>
          </p:cNvPr>
          <p:cNvSpPr>
            <a:spLocks noGrp="1"/>
          </p:cNvSpPr>
          <p:nvPr>
            <p:ph type="dt" sz="half" idx="10"/>
          </p:nvPr>
        </p:nvSpPr>
        <p:spPr/>
        <p:txBody>
          <a:bodyPr/>
          <a:lstStyle/>
          <a:p>
            <a:fld id="{9D30D6DE-5DA6-465A-A424-C5DBC185702E}" type="datetimeFigureOut">
              <a:rPr lang="fa-IR" smtClean="0"/>
              <a:t>01/09/1447</a:t>
            </a:fld>
            <a:endParaRPr lang="fa-IR"/>
          </a:p>
        </p:txBody>
      </p:sp>
      <p:sp>
        <p:nvSpPr>
          <p:cNvPr id="6" name="Footer Placeholder 5">
            <a:extLst>
              <a:ext uri="{FF2B5EF4-FFF2-40B4-BE49-F238E27FC236}">
                <a16:creationId xmlns:a16="http://schemas.microsoft.com/office/drawing/2014/main" id="{4970FB0B-FD7F-36FF-E9C9-8BB4F8B2EF38}"/>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89806771-F4DD-AB83-3536-7F32BD30E6C5}"/>
              </a:ext>
            </a:extLst>
          </p:cNvPr>
          <p:cNvSpPr>
            <a:spLocks noGrp="1"/>
          </p:cNvSpPr>
          <p:nvPr>
            <p:ph type="sldNum" sz="quarter" idx="12"/>
          </p:nvPr>
        </p:nvSpPr>
        <p:spPr/>
        <p:txBody>
          <a:bodyPr/>
          <a:lstStyle/>
          <a:p>
            <a:fld id="{B1DE7E52-E008-49BF-980E-08FB55117EE9}" type="slidenum">
              <a:rPr lang="fa-IR" smtClean="0"/>
              <a:t>‹#›</a:t>
            </a:fld>
            <a:endParaRPr lang="fa-IR"/>
          </a:p>
        </p:txBody>
      </p:sp>
    </p:spTree>
    <p:extLst>
      <p:ext uri="{BB962C8B-B14F-4D97-AF65-F5344CB8AC3E}">
        <p14:creationId xmlns:p14="http://schemas.microsoft.com/office/powerpoint/2010/main" val="351216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A747C-8958-33A9-C1E4-16B12A41D6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Picture Placeholder 2">
            <a:extLst>
              <a:ext uri="{FF2B5EF4-FFF2-40B4-BE49-F238E27FC236}">
                <a16:creationId xmlns:a16="http://schemas.microsoft.com/office/drawing/2014/main" id="{6DE25955-CF31-12BB-2FE9-6CFD436975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a:extLst>
              <a:ext uri="{FF2B5EF4-FFF2-40B4-BE49-F238E27FC236}">
                <a16:creationId xmlns:a16="http://schemas.microsoft.com/office/drawing/2014/main" id="{EC38DC2A-F764-F314-193D-A3D9331F16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FBB373-C8D8-B2EA-86DF-A1102130C8D6}"/>
              </a:ext>
            </a:extLst>
          </p:cNvPr>
          <p:cNvSpPr>
            <a:spLocks noGrp="1"/>
          </p:cNvSpPr>
          <p:nvPr>
            <p:ph type="dt" sz="half" idx="10"/>
          </p:nvPr>
        </p:nvSpPr>
        <p:spPr/>
        <p:txBody>
          <a:bodyPr/>
          <a:lstStyle/>
          <a:p>
            <a:fld id="{9D30D6DE-5DA6-465A-A424-C5DBC185702E}" type="datetimeFigureOut">
              <a:rPr lang="fa-IR" smtClean="0"/>
              <a:t>01/09/1447</a:t>
            </a:fld>
            <a:endParaRPr lang="fa-IR"/>
          </a:p>
        </p:txBody>
      </p:sp>
      <p:sp>
        <p:nvSpPr>
          <p:cNvPr id="6" name="Footer Placeholder 5">
            <a:extLst>
              <a:ext uri="{FF2B5EF4-FFF2-40B4-BE49-F238E27FC236}">
                <a16:creationId xmlns:a16="http://schemas.microsoft.com/office/drawing/2014/main" id="{54DD48AC-F72B-B7D5-E545-9EA30B00805F}"/>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DF2CD7BF-34B5-468A-FD8B-5412F174BA3A}"/>
              </a:ext>
            </a:extLst>
          </p:cNvPr>
          <p:cNvSpPr>
            <a:spLocks noGrp="1"/>
          </p:cNvSpPr>
          <p:nvPr>
            <p:ph type="sldNum" sz="quarter" idx="12"/>
          </p:nvPr>
        </p:nvSpPr>
        <p:spPr/>
        <p:txBody>
          <a:bodyPr/>
          <a:lstStyle/>
          <a:p>
            <a:fld id="{B1DE7E52-E008-49BF-980E-08FB55117EE9}" type="slidenum">
              <a:rPr lang="fa-IR" smtClean="0"/>
              <a:t>‹#›</a:t>
            </a:fld>
            <a:endParaRPr lang="fa-IR"/>
          </a:p>
        </p:txBody>
      </p:sp>
    </p:spTree>
    <p:extLst>
      <p:ext uri="{BB962C8B-B14F-4D97-AF65-F5344CB8AC3E}">
        <p14:creationId xmlns:p14="http://schemas.microsoft.com/office/powerpoint/2010/main" val="3029225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B792F3-C1EB-CA3E-1508-24CF50C58B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a-IR"/>
          </a:p>
        </p:txBody>
      </p:sp>
      <p:sp>
        <p:nvSpPr>
          <p:cNvPr id="3" name="Text Placeholder 2">
            <a:extLst>
              <a:ext uri="{FF2B5EF4-FFF2-40B4-BE49-F238E27FC236}">
                <a16:creationId xmlns:a16="http://schemas.microsoft.com/office/drawing/2014/main" id="{86F5F019-6DB7-74B5-59A1-5EE7DE683F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99B6C106-EF9A-55A4-ED2B-C1CC1910EE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D30D6DE-5DA6-465A-A424-C5DBC185702E}" type="datetimeFigureOut">
              <a:rPr lang="fa-IR" smtClean="0"/>
              <a:t>01/09/1447</a:t>
            </a:fld>
            <a:endParaRPr lang="fa-IR"/>
          </a:p>
        </p:txBody>
      </p:sp>
      <p:sp>
        <p:nvSpPr>
          <p:cNvPr id="5" name="Footer Placeholder 4">
            <a:extLst>
              <a:ext uri="{FF2B5EF4-FFF2-40B4-BE49-F238E27FC236}">
                <a16:creationId xmlns:a16="http://schemas.microsoft.com/office/drawing/2014/main" id="{C0BE2FC0-E415-8F26-49DF-4292B16767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a-IR"/>
          </a:p>
        </p:txBody>
      </p:sp>
      <p:sp>
        <p:nvSpPr>
          <p:cNvPr id="6" name="Slide Number Placeholder 5">
            <a:extLst>
              <a:ext uri="{FF2B5EF4-FFF2-40B4-BE49-F238E27FC236}">
                <a16:creationId xmlns:a16="http://schemas.microsoft.com/office/drawing/2014/main" id="{D8525F3F-44A0-8D1C-12C1-25BE79D7B3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1DE7E52-E008-49BF-980E-08FB55117EE9}" type="slidenum">
              <a:rPr lang="fa-IR" smtClean="0"/>
              <a:t>‹#›</a:t>
            </a:fld>
            <a:endParaRPr lang="fa-IR"/>
          </a:p>
        </p:txBody>
      </p:sp>
    </p:spTree>
    <p:extLst>
      <p:ext uri="{BB962C8B-B14F-4D97-AF65-F5344CB8AC3E}">
        <p14:creationId xmlns:p14="http://schemas.microsoft.com/office/powerpoint/2010/main" val="816019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3" Type="http://schemas.openxmlformats.org/officeDocument/2006/relationships/image" Target="../media/image63.png"/><Relationship Id="rId7" Type="http://schemas.openxmlformats.org/officeDocument/2006/relationships/image" Target="../media/image54.png"/><Relationship Id="rId12"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65.png"/><Relationship Id="rId15" Type="http://schemas.openxmlformats.org/officeDocument/2006/relationships/image" Target="../media/image62.svg"/><Relationship Id="rId10" Type="http://schemas.openxmlformats.org/officeDocument/2006/relationships/image" Target="../media/image57.png"/><Relationship Id="rId4" Type="http://schemas.openxmlformats.org/officeDocument/2006/relationships/image" Target="../media/image64.png"/><Relationship Id="rId9" Type="http://schemas.openxmlformats.org/officeDocument/2006/relationships/image" Target="../media/image56.png"/><Relationship Id="rId14" Type="http://schemas.openxmlformats.org/officeDocument/2006/relationships/image" Target="../media/image61.png"/></Relationships>
</file>

<file path=ppt/slides/_rels/slide11.xml.rels><?xml version="1.0" encoding="UTF-8" standalone="yes"?>
<Relationships xmlns="http://schemas.openxmlformats.org/package/2006/relationships"><Relationship Id="rId13" Type="http://schemas.openxmlformats.org/officeDocument/2006/relationships/image" Target="../media/image76.png"/><Relationship Id="rId18" Type="http://schemas.openxmlformats.org/officeDocument/2006/relationships/image" Target="../media/image81.png"/><Relationship Id="rId26" Type="http://schemas.openxmlformats.org/officeDocument/2006/relationships/image" Target="../media/image89.png"/><Relationship Id="rId39" Type="http://schemas.openxmlformats.org/officeDocument/2006/relationships/image" Target="../media/image61.png"/><Relationship Id="rId21" Type="http://schemas.openxmlformats.org/officeDocument/2006/relationships/image" Target="../media/image84.png"/><Relationship Id="rId34" Type="http://schemas.openxmlformats.org/officeDocument/2006/relationships/image" Target="../media/image56.png"/><Relationship Id="rId7" Type="http://schemas.openxmlformats.org/officeDocument/2006/relationships/image" Target="../media/image70.png"/><Relationship Id="rId12" Type="http://schemas.openxmlformats.org/officeDocument/2006/relationships/image" Target="../media/image75.png"/><Relationship Id="rId17" Type="http://schemas.openxmlformats.org/officeDocument/2006/relationships/image" Target="../media/image80.png"/><Relationship Id="rId25" Type="http://schemas.openxmlformats.org/officeDocument/2006/relationships/image" Target="../media/image88.svg"/><Relationship Id="rId33" Type="http://schemas.openxmlformats.org/officeDocument/2006/relationships/image" Target="../media/image55.png"/><Relationship Id="rId38" Type="http://schemas.openxmlformats.org/officeDocument/2006/relationships/image" Target="../media/image60.png"/><Relationship Id="rId2" Type="http://schemas.openxmlformats.org/officeDocument/2006/relationships/notesSlide" Target="../notesSlides/notesSlide11.xml"/><Relationship Id="rId16" Type="http://schemas.openxmlformats.org/officeDocument/2006/relationships/image" Target="../media/image79.png"/><Relationship Id="rId20" Type="http://schemas.openxmlformats.org/officeDocument/2006/relationships/image" Target="../media/image83.png"/><Relationship Id="rId29"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69.png"/><Relationship Id="rId11" Type="http://schemas.openxmlformats.org/officeDocument/2006/relationships/image" Target="../media/image74.png"/><Relationship Id="rId24" Type="http://schemas.openxmlformats.org/officeDocument/2006/relationships/image" Target="../media/image87.png"/><Relationship Id="rId32" Type="http://schemas.openxmlformats.org/officeDocument/2006/relationships/image" Target="../media/image54.png"/><Relationship Id="rId37" Type="http://schemas.openxmlformats.org/officeDocument/2006/relationships/image" Target="../media/image59.png"/><Relationship Id="rId40" Type="http://schemas.openxmlformats.org/officeDocument/2006/relationships/image" Target="../media/image62.svg"/><Relationship Id="rId5" Type="http://schemas.openxmlformats.org/officeDocument/2006/relationships/image" Target="../media/image68.png"/><Relationship Id="rId15" Type="http://schemas.openxmlformats.org/officeDocument/2006/relationships/image" Target="../media/image78.png"/><Relationship Id="rId23" Type="http://schemas.openxmlformats.org/officeDocument/2006/relationships/image" Target="../media/image86.png"/><Relationship Id="rId28" Type="http://schemas.openxmlformats.org/officeDocument/2006/relationships/image" Target="../media/image63.png"/><Relationship Id="rId36" Type="http://schemas.openxmlformats.org/officeDocument/2006/relationships/image" Target="../media/image58.png"/><Relationship Id="rId10" Type="http://schemas.openxmlformats.org/officeDocument/2006/relationships/image" Target="../media/image73.png"/><Relationship Id="rId19" Type="http://schemas.openxmlformats.org/officeDocument/2006/relationships/image" Target="../media/image82.png"/><Relationship Id="rId31" Type="http://schemas.openxmlformats.org/officeDocument/2006/relationships/image" Target="../media/image53.png"/><Relationship Id="rId4" Type="http://schemas.openxmlformats.org/officeDocument/2006/relationships/image" Target="../media/image67.png"/><Relationship Id="rId9" Type="http://schemas.openxmlformats.org/officeDocument/2006/relationships/image" Target="../media/image72.png"/><Relationship Id="rId14" Type="http://schemas.openxmlformats.org/officeDocument/2006/relationships/image" Target="../media/image77.png"/><Relationship Id="rId22" Type="http://schemas.openxmlformats.org/officeDocument/2006/relationships/image" Target="../media/image85.png"/><Relationship Id="rId27" Type="http://schemas.openxmlformats.org/officeDocument/2006/relationships/image" Target="../media/image90.svg"/><Relationship Id="rId30" Type="http://schemas.openxmlformats.org/officeDocument/2006/relationships/image" Target="../media/image65.png"/><Relationship Id="rId35" Type="http://schemas.openxmlformats.org/officeDocument/2006/relationships/image" Target="../media/image57.png"/><Relationship Id="rId8" Type="http://schemas.openxmlformats.org/officeDocument/2006/relationships/image" Target="../media/image71.png"/><Relationship Id="rId3" Type="http://schemas.openxmlformats.org/officeDocument/2006/relationships/image" Target="../media/image66.png"/></Relationships>
</file>

<file path=ppt/slides/_rels/slide12.xml.rels><?xml version="1.0" encoding="UTF-8" standalone="yes"?>
<Relationships xmlns="http://schemas.openxmlformats.org/package/2006/relationships"><Relationship Id="rId8" Type="http://schemas.openxmlformats.org/officeDocument/2006/relationships/image" Target="../media/image96.svg"/><Relationship Id="rId3" Type="http://schemas.openxmlformats.org/officeDocument/2006/relationships/image" Target="../media/image91.png"/><Relationship Id="rId7" Type="http://schemas.openxmlformats.org/officeDocument/2006/relationships/image" Target="../media/image95.png"/><Relationship Id="rId12" Type="http://schemas.openxmlformats.org/officeDocument/2006/relationships/image" Target="../media/image100.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svg"/><Relationship Id="rId4" Type="http://schemas.openxmlformats.org/officeDocument/2006/relationships/image" Target="../media/image92.png"/><Relationship Id="rId9" Type="http://schemas.openxmlformats.org/officeDocument/2006/relationships/image" Target="../media/image97.png"/></Relationships>
</file>

<file path=ppt/slides/_rels/slide13.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1.png"/><Relationship Id="rId18" Type="http://schemas.openxmlformats.org/officeDocument/2006/relationships/image" Target="../media/image93.png"/><Relationship Id="rId3" Type="http://schemas.openxmlformats.org/officeDocument/2006/relationships/image" Target="../media/image101.png"/><Relationship Id="rId21" Type="http://schemas.openxmlformats.org/officeDocument/2006/relationships/image" Target="../media/image96.svg"/><Relationship Id="rId7" Type="http://schemas.openxmlformats.org/officeDocument/2006/relationships/image" Target="../media/image105.png"/><Relationship Id="rId12" Type="http://schemas.openxmlformats.org/officeDocument/2006/relationships/image" Target="../media/image110.png"/><Relationship Id="rId17" Type="http://schemas.openxmlformats.org/officeDocument/2006/relationships/image" Target="../media/image92.png"/><Relationship Id="rId25" Type="http://schemas.openxmlformats.org/officeDocument/2006/relationships/image" Target="../media/image100.svg"/><Relationship Id="rId2" Type="http://schemas.openxmlformats.org/officeDocument/2006/relationships/notesSlide" Target="../notesSlides/notesSlide13.xml"/><Relationship Id="rId16" Type="http://schemas.openxmlformats.org/officeDocument/2006/relationships/image" Target="../media/image91.png"/><Relationship Id="rId20" Type="http://schemas.openxmlformats.org/officeDocument/2006/relationships/image" Target="../media/image95.png"/><Relationship Id="rId1" Type="http://schemas.openxmlformats.org/officeDocument/2006/relationships/slideLayout" Target="../slideLayouts/slideLayout2.xml"/><Relationship Id="rId6" Type="http://schemas.openxmlformats.org/officeDocument/2006/relationships/image" Target="../media/image104.png"/><Relationship Id="rId11" Type="http://schemas.openxmlformats.org/officeDocument/2006/relationships/image" Target="../media/image109.png"/><Relationship Id="rId24" Type="http://schemas.openxmlformats.org/officeDocument/2006/relationships/image" Target="../media/image99.png"/><Relationship Id="rId5" Type="http://schemas.openxmlformats.org/officeDocument/2006/relationships/image" Target="../media/image103.png"/><Relationship Id="rId15" Type="http://schemas.openxmlformats.org/officeDocument/2006/relationships/image" Target="../media/image113.svg"/><Relationship Id="rId23" Type="http://schemas.openxmlformats.org/officeDocument/2006/relationships/image" Target="../media/image98.svg"/><Relationship Id="rId10" Type="http://schemas.openxmlformats.org/officeDocument/2006/relationships/image" Target="../media/image108.png"/><Relationship Id="rId19" Type="http://schemas.openxmlformats.org/officeDocument/2006/relationships/image" Target="../media/image94.png"/><Relationship Id="rId4" Type="http://schemas.openxmlformats.org/officeDocument/2006/relationships/image" Target="../media/image102.png"/><Relationship Id="rId9" Type="http://schemas.openxmlformats.org/officeDocument/2006/relationships/image" Target="../media/image107.png"/><Relationship Id="rId14" Type="http://schemas.openxmlformats.org/officeDocument/2006/relationships/image" Target="../media/image112.png"/><Relationship Id="rId22" Type="http://schemas.openxmlformats.org/officeDocument/2006/relationships/image" Target="../media/image97.png"/></Relationships>
</file>

<file path=ppt/slides/_rels/slide14.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24.png"/><Relationship Id="rId18" Type="http://schemas.openxmlformats.org/officeDocument/2006/relationships/image" Target="../media/image129.svg"/><Relationship Id="rId26" Type="http://schemas.openxmlformats.org/officeDocument/2006/relationships/image" Target="../media/image113.svg"/><Relationship Id="rId3" Type="http://schemas.openxmlformats.org/officeDocument/2006/relationships/image" Target="../media/image114.png"/><Relationship Id="rId21" Type="http://schemas.openxmlformats.org/officeDocument/2006/relationships/image" Target="../media/image103.png"/><Relationship Id="rId7" Type="http://schemas.openxmlformats.org/officeDocument/2006/relationships/image" Target="../media/image118.png"/><Relationship Id="rId12" Type="http://schemas.openxmlformats.org/officeDocument/2006/relationships/image" Target="../media/image123.png"/><Relationship Id="rId17" Type="http://schemas.openxmlformats.org/officeDocument/2006/relationships/image" Target="../media/image128.png"/><Relationship Id="rId25" Type="http://schemas.openxmlformats.org/officeDocument/2006/relationships/image" Target="../media/image112.png"/><Relationship Id="rId2" Type="http://schemas.openxmlformats.org/officeDocument/2006/relationships/notesSlide" Target="../notesSlides/notesSlide14.xml"/><Relationship Id="rId16" Type="http://schemas.openxmlformats.org/officeDocument/2006/relationships/image" Target="../media/image127.png"/><Relationship Id="rId20" Type="http://schemas.openxmlformats.org/officeDocument/2006/relationships/image" Target="../media/image102.png"/><Relationship Id="rId29" Type="http://schemas.openxmlformats.org/officeDocument/2006/relationships/image" Target="../media/image109.png"/><Relationship Id="rId1" Type="http://schemas.openxmlformats.org/officeDocument/2006/relationships/slideLayout" Target="../slideLayouts/slideLayout2.xml"/><Relationship Id="rId6" Type="http://schemas.openxmlformats.org/officeDocument/2006/relationships/image" Target="../media/image117.png"/><Relationship Id="rId11" Type="http://schemas.openxmlformats.org/officeDocument/2006/relationships/image" Target="../media/image122.png"/><Relationship Id="rId24" Type="http://schemas.openxmlformats.org/officeDocument/2006/relationships/image" Target="../media/image106.png"/><Relationship Id="rId5" Type="http://schemas.openxmlformats.org/officeDocument/2006/relationships/image" Target="../media/image116.png"/><Relationship Id="rId15" Type="http://schemas.openxmlformats.org/officeDocument/2006/relationships/image" Target="../media/image126.png"/><Relationship Id="rId23" Type="http://schemas.openxmlformats.org/officeDocument/2006/relationships/image" Target="../media/image105.png"/><Relationship Id="rId28" Type="http://schemas.openxmlformats.org/officeDocument/2006/relationships/image" Target="../media/image108.png"/><Relationship Id="rId10" Type="http://schemas.openxmlformats.org/officeDocument/2006/relationships/image" Target="../media/image121.png"/><Relationship Id="rId19" Type="http://schemas.openxmlformats.org/officeDocument/2006/relationships/image" Target="../media/image101.png"/><Relationship Id="rId31" Type="http://schemas.openxmlformats.org/officeDocument/2006/relationships/image" Target="../media/image111.png"/><Relationship Id="rId4" Type="http://schemas.openxmlformats.org/officeDocument/2006/relationships/image" Target="../media/image115.png"/><Relationship Id="rId9" Type="http://schemas.openxmlformats.org/officeDocument/2006/relationships/image" Target="../media/image120.png"/><Relationship Id="rId14" Type="http://schemas.openxmlformats.org/officeDocument/2006/relationships/image" Target="../media/image125.png"/><Relationship Id="rId22" Type="http://schemas.openxmlformats.org/officeDocument/2006/relationships/image" Target="../media/image104.png"/><Relationship Id="rId27" Type="http://schemas.openxmlformats.org/officeDocument/2006/relationships/image" Target="../media/image107.png"/><Relationship Id="rId30" Type="http://schemas.openxmlformats.org/officeDocument/2006/relationships/image" Target="../media/image110.png"/></Relationships>
</file>

<file path=ppt/slides/_rels/slide15.xml.rels><?xml version="1.0" encoding="UTF-8" standalone="yes"?>
<Relationships xmlns="http://schemas.openxmlformats.org/package/2006/relationships"><Relationship Id="rId13" Type="http://schemas.openxmlformats.org/officeDocument/2006/relationships/image" Target="../media/image140.png"/><Relationship Id="rId18" Type="http://schemas.openxmlformats.org/officeDocument/2006/relationships/image" Target="../media/image145.png"/><Relationship Id="rId26" Type="http://schemas.openxmlformats.org/officeDocument/2006/relationships/image" Target="../media/image153.svg"/><Relationship Id="rId39" Type="http://schemas.openxmlformats.org/officeDocument/2006/relationships/image" Target="../media/image126.png"/><Relationship Id="rId21" Type="http://schemas.openxmlformats.org/officeDocument/2006/relationships/image" Target="../media/image148.png"/><Relationship Id="rId34" Type="http://schemas.openxmlformats.org/officeDocument/2006/relationships/image" Target="../media/image121.png"/><Relationship Id="rId42" Type="http://schemas.openxmlformats.org/officeDocument/2006/relationships/image" Target="../media/image129.svg"/><Relationship Id="rId7" Type="http://schemas.openxmlformats.org/officeDocument/2006/relationships/image" Target="../media/image134.png"/><Relationship Id="rId2" Type="http://schemas.openxmlformats.org/officeDocument/2006/relationships/notesSlide" Target="../notesSlides/notesSlide15.xml"/><Relationship Id="rId16" Type="http://schemas.openxmlformats.org/officeDocument/2006/relationships/image" Target="../media/image143.png"/><Relationship Id="rId20" Type="http://schemas.openxmlformats.org/officeDocument/2006/relationships/image" Target="../media/image147.png"/><Relationship Id="rId29" Type="http://schemas.openxmlformats.org/officeDocument/2006/relationships/image" Target="../media/image116.png"/><Relationship Id="rId41" Type="http://schemas.openxmlformats.org/officeDocument/2006/relationships/image" Target="../media/image128.png"/><Relationship Id="rId1" Type="http://schemas.openxmlformats.org/officeDocument/2006/relationships/slideLayout" Target="../slideLayouts/slideLayout2.xml"/><Relationship Id="rId6" Type="http://schemas.openxmlformats.org/officeDocument/2006/relationships/image" Target="../media/image133.png"/><Relationship Id="rId11" Type="http://schemas.openxmlformats.org/officeDocument/2006/relationships/image" Target="../media/image138.png"/><Relationship Id="rId24" Type="http://schemas.openxmlformats.org/officeDocument/2006/relationships/image" Target="../media/image151.svg"/><Relationship Id="rId32" Type="http://schemas.openxmlformats.org/officeDocument/2006/relationships/image" Target="../media/image119.png"/><Relationship Id="rId37" Type="http://schemas.openxmlformats.org/officeDocument/2006/relationships/image" Target="../media/image124.png"/><Relationship Id="rId40" Type="http://schemas.openxmlformats.org/officeDocument/2006/relationships/image" Target="../media/image127.png"/><Relationship Id="rId5" Type="http://schemas.openxmlformats.org/officeDocument/2006/relationships/image" Target="../media/image132.png"/><Relationship Id="rId15" Type="http://schemas.openxmlformats.org/officeDocument/2006/relationships/image" Target="../media/image142.png"/><Relationship Id="rId23" Type="http://schemas.openxmlformats.org/officeDocument/2006/relationships/image" Target="../media/image150.png"/><Relationship Id="rId28" Type="http://schemas.openxmlformats.org/officeDocument/2006/relationships/image" Target="../media/image115.png"/><Relationship Id="rId36" Type="http://schemas.openxmlformats.org/officeDocument/2006/relationships/image" Target="../media/image123.png"/><Relationship Id="rId10" Type="http://schemas.openxmlformats.org/officeDocument/2006/relationships/image" Target="../media/image137.png"/><Relationship Id="rId19" Type="http://schemas.openxmlformats.org/officeDocument/2006/relationships/image" Target="../media/image146.png"/><Relationship Id="rId31" Type="http://schemas.openxmlformats.org/officeDocument/2006/relationships/image" Target="../media/image118.png"/><Relationship Id="rId4" Type="http://schemas.openxmlformats.org/officeDocument/2006/relationships/image" Target="../media/image131.png"/><Relationship Id="rId9" Type="http://schemas.openxmlformats.org/officeDocument/2006/relationships/image" Target="../media/image136.png"/><Relationship Id="rId14" Type="http://schemas.openxmlformats.org/officeDocument/2006/relationships/image" Target="../media/image141.png"/><Relationship Id="rId22" Type="http://schemas.openxmlformats.org/officeDocument/2006/relationships/image" Target="../media/image149.png"/><Relationship Id="rId27" Type="http://schemas.openxmlformats.org/officeDocument/2006/relationships/image" Target="../media/image114.png"/><Relationship Id="rId30" Type="http://schemas.openxmlformats.org/officeDocument/2006/relationships/image" Target="../media/image117.png"/><Relationship Id="rId35" Type="http://schemas.openxmlformats.org/officeDocument/2006/relationships/image" Target="../media/image122.png"/><Relationship Id="rId8" Type="http://schemas.openxmlformats.org/officeDocument/2006/relationships/image" Target="../media/image135.png"/><Relationship Id="rId3" Type="http://schemas.openxmlformats.org/officeDocument/2006/relationships/image" Target="../media/image130.png"/><Relationship Id="rId12" Type="http://schemas.openxmlformats.org/officeDocument/2006/relationships/image" Target="../media/image139.png"/><Relationship Id="rId17" Type="http://schemas.openxmlformats.org/officeDocument/2006/relationships/image" Target="../media/image144.png"/><Relationship Id="rId25" Type="http://schemas.openxmlformats.org/officeDocument/2006/relationships/image" Target="../media/image152.png"/><Relationship Id="rId33" Type="http://schemas.openxmlformats.org/officeDocument/2006/relationships/image" Target="../media/image120.png"/><Relationship Id="rId38" Type="http://schemas.openxmlformats.org/officeDocument/2006/relationships/image" Target="../media/image125.png"/></Relationships>
</file>

<file path=ppt/slides/_rels/slide16.xml.rels><?xml version="1.0" encoding="UTF-8" standalone="yes"?>
<Relationships xmlns="http://schemas.openxmlformats.org/package/2006/relationships"><Relationship Id="rId13" Type="http://schemas.openxmlformats.org/officeDocument/2006/relationships/image" Target="../media/image164.png"/><Relationship Id="rId18" Type="http://schemas.openxmlformats.org/officeDocument/2006/relationships/image" Target="../media/image131.png"/><Relationship Id="rId26" Type="http://schemas.openxmlformats.org/officeDocument/2006/relationships/image" Target="../media/image139.png"/><Relationship Id="rId39" Type="http://schemas.openxmlformats.org/officeDocument/2006/relationships/image" Target="../media/image152.png"/><Relationship Id="rId21" Type="http://schemas.openxmlformats.org/officeDocument/2006/relationships/image" Target="../media/image134.png"/><Relationship Id="rId34" Type="http://schemas.openxmlformats.org/officeDocument/2006/relationships/image" Target="../media/image147.png"/><Relationship Id="rId7" Type="http://schemas.openxmlformats.org/officeDocument/2006/relationships/image" Target="../media/image158.png"/><Relationship Id="rId12" Type="http://schemas.openxmlformats.org/officeDocument/2006/relationships/image" Target="../media/image163.svg"/><Relationship Id="rId17" Type="http://schemas.openxmlformats.org/officeDocument/2006/relationships/image" Target="../media/image130.png"/><Relationship Id="rId25" Type="http://schemas.openxmlformats.org/officeDocument/2006/relationships/image" Target="../media/image138.png"/><Relationship Id="rId33" Type="http://schemas.openxmlformats.org/officeDocument/2006/relationships/image" Target="../media/image146.png"/><Relationship Id="rId38" Type="http://schemas.openxmlformats.org/officeDocument/2006/relationships/image" Target="../media/image151.svg"/><Relationship Id="rId2" Type="http://schemas.openxmlformats.org/officeDocument/2006/relationships/notesSlide" Target="../notesSlides/notesSlide16.xml"/><Relationship Id="rId16" Type="http://schemas.openxmlformats.org/officeDocument/2006/relationships/image" Target="../media/image167.png"/><Relationship Id="rId20" Type="http://schemas.openxmlformats.org/officeDocument/2006/relationships/image" Target="../media/image133.png"/><Relationship Id="rId29" Type="http://schemas.openxmlformats.org/officeDocument/2006/relationships/image" Target="../media/image142.png"/><Relationship Id="rId1" Type="http://schemas.openxmlformats.org/officeDocument/2006/relationships/slideLayout" Target="../slideLayouts/slideLayout2.xml"/><Relationship Id="rId6" Type="http://schemas.openxmlformats.org/officeDocument/2006/relationships/image" Target="../media/image157.png"/><Relationship Id="rId11" Type="http://schemas.openxmlformats.org/officeDocument/2006/relationships/image" Target="../media/image162.png"/><Relationship Id="rId24" Type="http://schemas.openxmlformats.org/officeDocument/2006/relationships/image" Target="../media/image137.png"/><Relationship Id="rId32" Type="http://schemas.openxmlformats.org/officeDocument/2006/relationships/image" Target="../media/image145.png"/><Relationship Id="rId37" Type="http://schemas.openxmlformats.org/officeDocument/2006/relationships/image" Target="../media/image150.png"/><Relationship Id="rId40" Type="http://schemas.openxmlformats.org/officeDocument/2006/relationships/image" Target="../media/image153.svg"/><Relationship Id="rId5" Type="http://schemas.openxmlformats.org/officeDocument/2006/relationships/image" Target="../media/image156.png"/><Relationship Id="rId15" Type="http://schemas.openxmlformats.org/officeDocument/2006/relationships/image" Target="../media/image166.png"/><Relationship Id="rId23" Type="http://schemas.openxmlformats.org/officeDocument/2006/relationships/image" Target="../media/image136.png"/><Relationship Id="rId28" Type="http://schemas.openxmlformats.org/officeDocument/2006/relationships/image" Target="../media/image141.png"/><Relationship Id="rId36" Type="http://schemas.openxmlformats.org/officeDocument/2006/relationships/image" Target="../media/image149.png"/><Relationship Id="rId10" Type="http://schemas.openxmlformats.org/officeDocument/2006/relationships/image" Target="../media/image161.png"/><Relationship Id="rId19" Type="http://schemas.openxmlformats.org/officeDocument/2006/relationships/image" Target="../media/image132.png"/><Relationship Id="rId31" Type="http://schemas.openxmlformats.org/officeDocument/2006/relationships/image" Target="../media/image144.png"/><Relationship Id="rId4" Type="http://schemas.openxmlformats.org/officeDocument/2006/relationships/image" Target="../media/image155.png"/><Relationship Id="rId9" Type="http://schemas.openxmlformats.org/officeDocument/2006/relationships/image" Target="../media/image160.png"/><Relationship Id="rId14" Type="http://schemas.openxmlformats.org/officeDocument/2006/relationships/image" Target="../media/image165.png"/><Relationship Id="rId22" Type="http://schemas.openxmlformats.org/officeDocument/2006/relationships/image" Target="../media/image135.png"/><Relationship Id="rId27" Type="http://schemas.openxmlformats.org/officeDocument/2006/relationships/image" Target="../media/image140.png"/><Relationship Id="rId30" Type="http://schemas.openxmlformats.org/officeDocument/2006/relationships/image" Target="../media/image143.png"/><Relationship Id="rId35" Type="http://schemas.openxmlformats.org/officeDocument/2006/relationships/image" Target="../media/image148.png"/><Relationship Id="rId8" Type="http://schemas.openxmlformats.org/officeDocument/2006/relationships/image" Target="../media/image159.png"/><Relationship Id="rId3" Type="http://schemas.openxmlformats.org/officeDocument/2006/relationships/image" Target="../media/image154.png"/></Relationships>
</file>

<file path=ppt/slides/_rels/slide17.xml.rels><?xml version="1.0" encoding="UTF-8" standalone="yes"?>
<Relationships xmlns="http://schemas.openxmlformats.org/package/2006/relationships"><Relationship Id="rId8" Type="http://schemas.openxmlformats.org/officeDocument/2006/relationships/image" Target="../media/image173.png"/><Relationship Id="rId13" Type="http://schemas.openxmlformats.org/officeDocument/2006/relationships/image" Target="../media/image160.png"/><Relationship Id="rId18" Type="http://schemas.openxmlformats.org/officeDocument/2006/relationships/image" Target="../media/image165.png"/><Relationship Id="rId3" Type="http://schemas.openxmlformats.org/officeDocument/2006/relationships/image" Target="../media/image168.png"/><Relationship Id="rId21" Type="http://schemas.openxmlformats.org/officeDocument/2006/relationships/image" Target="../media/image156.png"/><Relationship Id="rId7" Type="http://schemas.openxmlformats.org/officeDocument/2006/relationships/image" Target="../media/image172.png"/><Relationship Id="rId12" Type="http://schemas.openxmlformats.org/officeDocument/2006/relationships/image" Target="../media/image158.png"/><Relationship Id="rId17" Type="http://schemas.openxmlformats.org/officeDocument/2006/relationships/image" Target="../media/image164.png"/><Relationship Id="rId2" Type="http://schemas.openxmlformats.org/officeDocument/2006/relationships/notesSlide" Target="../notesSlides/notesSlide17.xml"/><Relationship Id="rId16" Type="http://schemas.openxmlformats.org/officeDocument/2006/relationships/image" Target="../media/image163.svg"/><Relationship Id="rId20" Type="http://schemas.openxmlformats.org/officeDocument/2006/relationships/image" Target="../media/image167.png"/><Relationship Id="rId1" Type="http://schemas.openxmlformats.org/officeDocument/2006/relationships/slideLayout" Target="../slideLayouts/slideLayout2.xml"/><Relationship Id="rId6" Type="http://schemas.openxmlformats.org/officeDocument/2006/relationships/image" Target="../media/image171.png"/><Relationship Id="rId11" Type="http://schemas.openxmlformats.org/officeDocument/2006/relationships/image" Target="../media/image157.png"/><Relationship Id="rId5" Type="http://schemas.openxmlformats.org/officeDocument/2006/relationships/image" Target="../media/image170.png"/><Relationship Id="rId15" Type="http://schemas.openxmlformats.org/officeDocument/2006/relationships/image" Target="../media/image162.png"/><Relationship Id="rId10" Type="http://schemas.openxmlformats.org/officeDocument/2006/relationships/image" Target="../media/image155.png"/><Relationship Id="rId19" Type="http://schemas.openxmlformats.org/officeDocument/2006/relationships/image" Target="../media/image166.png"/><Relationship Id="rId4" Type="http://schemas.openxmlformats.org/officeDocument/2006/relationships/image" Target="../media/image169.png"/><Relationship Id="rId9" Type="http://schemas.openxmlformats.org/officeDocument/2006/relationships/image" Target="../media/image154.png"/><Relationship Id="rId14" Type="http://schemas.openxmlformats.org/officeDocument/2006/relationships/image" Target="../media/image161.png"/><Relationship Id="rId22" Type="http://schemas.openxmlformats.org/officeDocument/2006/relationships/image" Target="../media/image15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slideLayout" Target="../slideLayouts/slideLayout2.xml"/><Relationship Id="rId7" Type="http://schemas.openxmlformats.org/officeDocument/2006/relationships/image" Target="../media/image17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75.svg"/><Relationship Id="rId5" Type="http://schemas.openxmlformats.org/officeDocument/2006/relationships/image" Target="../media/image174.png"/><Relationship Id="rId10" Type="http://schemas.openxmlformats.org/officeDocument/2006/relationships/image" Target="../media/image114.png"/><Relationship Id="rId4" Type="http://schemas.openxmlformats.org/officeDocument/2006/relationships/notesSlide" Target="../notesSlides/notesSlide19.xml"/><Relationship Id="rId9" Type="http://schemas.openxmlformats.org/officeDocument/2006/relationships/image" Target="../media/image178.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3.png"/><Relationship Id="rId2" Type="http://schemas.openxmlformats.org/officeDocument/2006/relationships/notesSlide" Target="../notesSlides/notesSlide6.xml"/><Relationship Id="rId16"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7.xml.rels><?xml version="1.0" encoding="UTF-8" standalone="yes"?>
<Relationships xmlns="http://schemas.openxmlformats.org/package/2006/relationships"><Relationship Id="rId13" Type="http://schemas.openxmlformats.org/officeDocument/2006/relationships/image" Target="../media/image34.png"/><Relationship Id="rId18" Type="http://schemas.openxmlformats.org/officeDocument/2006/relationships/image" Target="../media/image39.png"/><Relationship Id="rId26" Type="http://schemas.openxmlformats.org/officeDocument/2006/relationships/image" Target="../media/image9.png"/><Relationship Id="rId39" Type="http://schemas.openxmlformats.org/officeDocument/2006/relationships/image" Target="../media/image22.png"/><Relationship Id="rId21" Type="http://schemas.openxmlformats.org/officeDocument/2006/relationships/image" Target="../media/image42.png"/><Relationship Id="rId34" Type="http://schemas.openxmlformats.org/officeDocument/2006/relationships/image" Target="../media/image17.pn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png"/><Relationship Id="rId25" Type="http://schemas.openxmlformats.org/officeDocument/2006/relationships/image" Target="../media/image46.svg"/><Relationship Id="rId33" Type="http://schemas.openxmlformats.org/officeDocument/2006/relationships/image" Target="../media/image16.png"/><Relationship Id="rId38" Type="http://schemas.openxmlformats.org/officeDocument/2006/relationships/image" Target="../media/image21.png"/><Relationship Id="rId2" Type="http://schemas.openxmlformats.org/officeDocument/2006/relationships/notesSlide" Target="../notesSlides/notesSlide7.xml"/><Relationship Id="rId16" Type="http://schemas.openxmlformats.org/officeDocument/2006/relationships/image" Target="../media/image37.png"/><Relationship Id="rId20" Type="http://schemas.openxmlformats.org/officeDocument/2006/relationships/image" Target="../media/image41.png"/><Relationship Id="rId29"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2.png"/><Relationship Id="rId24" Type="http://schemas.openxmlformats.org/officeDocument/2006/relationships/image" Target="../media/image45.png"/><Relationship Id="rId32" Type="http://schemas.openxmlformats.org/officeDocument/2006/relationships/image" Target="../media/image15.png"/><Relationship Id="rId37" Type="http://schemas.openxmlformats.org/officeDocument/2006/relationships/image" Target="../media/image20.png"/><Relationship Id="rId40" Type="http://schemas.openxmlformats.org/officeDocument/2006/relationships/image" Target="../media/image23.png"/><Relationship Id="rId5" Type="http://schemas.openxmlformats.org/officeDocument/2006/relationships/image" Target="../media/image26.png"/><Relationship Id="rId15" Type="http://schemas.openxmlformats.org/officeDocument/2006/relationships/image" Target="../media/image36.png"/><Relationship Id="rId23" Type="http://schemas.openxmlformats.org/officeDocument/2006/relationships/image" Target="../media/image44.svg"/><Relationship Id="rId28" Type="http://schemas.openxmlformats.org/officeDocument/2006/relationships/image" Target="../media/image11.png"/><Relationship Id="rId36" Type="http://schemas.openxmlformats.org/officeDocument/2006/relationships/image" Target="../media/image19.png"/><Relationship Id="rId10" Type="http://schemas.openxmlformats.org/officeDocument/2006/relationships/image" Target="../media/image31.png"/><Relationship Id="rId19" Type="http://schemas.openxmlformats.org/officeDocument/2006/relationships/image" Target="../media/image40.png"/><Relationship Id="rId31" Type="http://schemas.openxmlformats.org/officeDocument/2006/relationships/image" Target="../media/image14.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 Id="rId22" Type="http://schemas.openxmlformats.org/officeDocument/2006/relationships/image" Target="../media/image43.png"/><Relationship Id="rId27" Type="http://schemas.openxmlformats.org/officeDocument/2006/relationships/image" Target="../media/image10.png"/><Relationship Id="rId30" Type="http://schemas.openxmlformats.org/officeDocument/2006/relationships/image" Target="../media/image13.png"/><Relationship Id="rId35" Type="http://schemas.openxmlformats.org/officeDocument/2006/relationships/image" Target="../media/image18.png"/><Relationship Id="rId8" Type="http://schemas.openxmlformats.org/officeDocument/2006/relationships/image" Target="../media/image29.png"/><Relationship Id="rId3"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2.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qaz">
            <a:extLst>
              <a:ext uri="{FF2B5EF4-FFF2-40B4-BE49-F238E27FC236}">
                <a16:creationId xmlns:a16="http://schemas.microsoft.com/office/drawing/2014/main" id="{0274A673-AD92-C6AD-320A-D94C09127AAA}"/>
              </a:ext>
            </a:extLst>
          </p:cNvPr>
          <p:cNvSpPr/>
          <p:nvPr/>
        </p:nvSpPr>
        <p:spPr>
          <a:xfrm>
            <a:off x="4119146" y="-3992880"/>
            <a:ext cx="3953700" cy="9332976"/>
          </a:xfrm>
          <a:prstGeom prst="round2SameRect">
            <a:avLst>
              <a:gd name="adj1" fmla="val 0"/>
              <a:gd name="adj2" fmla="val 10667"/>
            </a:avLst>
          </a:prstGeom>
          <a:solidFill>
            <a:srgbClr val="957C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5AFAF"/>
              </a:solidFill>
              <a:latin typeface="Ravi Medium" panose="02000504000000020004" pitchFamily="2" charset="-78"/>
            </a:endParaRPr>
          </a:p>
        </p:txBody>
      </p:sp>
      <p:pic>
        <p:nvPicPr>
          <p:cNvPr id="25" name="Graphic 24">
            <a:extLst>
              <a:ext uri="{FF2B5EF4-FFF2-40B4-BE49-F238E27FC236}">
                <a16:creationId xmlns:a16="http://schemas.microsoft.com/office/drawing/2014/main" id="{C061EA4D-C370-1F86-0EBA-2B3893361E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29651" y="2367185"/>
            <a:ext cx="2532690" cy="2123630"/>
          </a:xfrm>
          <a:prstGeom prst="rect">
            <a:avLst/>
          </a:prstGeom>
        </p:spPr>
      </p:pic>
      <p:sp>
        <p:nvSpPr>
          <p:cNvPr id="2" name="Rectangle 1">
            <a:extLst>
              <a:ext uri="{FF2B5EF4-FFF2-40B4-BE49-F238E27FC236}">
                <a16:creationId xmlns:a16="http://schemas.microsoft.com/office/drawing/2014/main" id="{BB5D899F-DF3B-4AE9-81E0-099072A99192}"/>
              </a:ext>
            </a:extLst>
          </p:cNvPr>
          <p:cNvSpPr/>
          <p:nvPr/>
        </p:nvSpPr>
        <p:spPr>
          <a:xfrm>
            <a:off x="-597877" y="7159569"/>
            <a:ext cx="13387754" cy="1503785"/>
          </a:xfrm>
          <a:prstGeom prst="rect">
            <a:avLst/>
          </a:prstGeom>
          <a:solidFill>
            <a:srgbClr val="3F9A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Tree>
    <p:extLst>
      <p:ext uri="{BB962C8B-B14F-4D97-AF65-F5344CB8AC3E}">
        <p14:creationId xmlns:p14="http://schemas.microsoft.com/office/powerpoint/2010/main" val="40024311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75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75000">
                                          <p:cBhvr additive="base">
                                            <p:cTn id="7" dur="2000" fill="hold"/>
                                            <p:tgtEl>
                                              <p:spTgt spid="8"/>
                                            </p:tgtEl>
                                            <p:attrNameLst>
                                              <p:attrName>ppt_x</p:attrName>
                                            </p:attrNameLst>
                                          </p:cBhvr>
                                          <p:tavLst>
                                            <p:tav tm="0">
                                              <p:val>
                                                <p:strVal val="#ppt_x"/>
                                              </p:val>
                                            </p:tav>
                                            <p:tav tm="100000">
                                              <p:val>
                                                <p:strVal val="#ppt_x"/>
                                              </p:val>
                                            </p:tav>
                                          </p:tavLst>
                                        </p:anim>
                                        <p:anim calcmode="lin" valueType="num" p14:bounceEnd="75000">
                                          <p:cBhvr additive="base">
                                            <p:cTn id="8" dur="2000" fill="hold"/>
                                            <p:tgtEl>
                                              <p:spTgt spid="8"/>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76500">
                                      <p:stCondLst>
                                        <p:cond delay="500"/>
                                      </p:stCondLst>
                                      <p:childTnLst>
                                        <p:set>
                                          <p:cBhvr>
                                            <p:cTn id="10" dur="1" fill="hold">
                                              <p:stCondLst>
                                                <p:cond delay="0"/>
                                              </p:stCondLst>
                                            </p:cTn>
                                            <p:tgtEl>
                                              <p:spTgt spid="25"/>
                                            </p:tgtEl>
                                            <p:attrNameLst>
                                              <p:attrName>style.visibility</p:attrName>
                                            </p:attrNameLst>
                                          </p:cBhvr>
                                          <p:to>
                                            <p:strVal val="visible"/>
                                          </p:to>
                                        </p:set>
                                        <p:anim calcmode="lin" valueType="num" p14:bounceEnd="76500">
                                          <p:cBhvr additive="base">
                                            <p:cTn id="11" dur="2000" fill="hold"/>
                                            <p:tgtEl>
                                              <p:spTgt spid="25"/>
                                            </p:tgtEl>
                                            <p:attrNameLst>
                                              <p:attrName>ppt_x</p:attrName>
                                            </p:attrNameLst>
                                          </p:cBhvr>
                                          <p:tavLst>
                                            <p:tav tm="0">
                                              <p:val>
                                                <p:strVal val="#ppt_x"/>
                                              </p:val>
                                            </p:tav>
                                            <p:tav tm="100000">
                                              <p:val>
                                                <p:strVal val="#ppt_x"/>
                                              </p:val>
                                            </p:tav>
                                          </p:tavLst>
                                        </p:anim>
                                        <p:anim calcmode="lin" valueType="num" p14:bounceEnd="76500">
                                          <p:cBhvr additive="base">
                                            <p:cTn id="12" dur="2000" fill="hold"/>
                                            <p:tgtEl>
                                              <p:spTgt spid="2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ppt_x"/>
                                              </p:val>
                                            </p:tav>
                                            <p:tav tm="100000">
                                              <p:val>
                                                <p:strVal val="#ppt_x"/>
                                              </p:val>
                                            </p:tav>
                                          </p:tavLst>
                                        </p:anim>
                                        <p:anim calcmode="lin" valueType="num">
                                          <p:cBhvr additive="base">
                                            <p:cTn id="8" dur="2000" fill="hold"/>
                                            <p:tgtEl>
                                              <p:spTgt spid="8"/>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50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2000" fill="hold"/>
                                            <p:tgtEl>
                                              <p:spTgt spid="25"/>
                                            </p:tgtEl>
                                            <p:attrNameLst>
                                              <p:attrName>ppt_x</p:attrName>
                                            </p:attrNameLst>
                                          </p:cBhvr>
                                          <p:tavLst>
                                            <p:tav tm="0">
                                              <p:val>
                                                <p:strVal val="#ppt_x"/>
                                              </p:val>
                                            </p:tav>
                                            <p:tav tm="100000">
                                              <p:val>
                                                <p:strVal val="#ppt_x"/>
                                              </p:val>
                                            </p:tav>
                                          </p:tavLst>
                                        </p:anim>
                                        <p:anim calcmode="lin" valueType="num">
                                          <p:cBhvr additive="base">
                                            <p:cTn id="12" dur="2000" fill="hold"/>
                                            <p:tgtEl>
                                              <p:spTgt spid="2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7B2DA-BA5C-3356-D68F-F786FF805960}"/>
            </a:ext>
          </a:extLst>
        </p:cNvPr>
        <p:cNvGrpSpPr/>
        <p:nvPr/>
      </p:nvGrpSpPr>
      <p:grpSpPr>
        <a:xfrm>
          <a:off x="0" y="0"/>
          <a:ext cx="0" cy="0"/>
          <a:chOff x="0" y="0"/>
          <a:chExt cx="0" cy="0"/>
        </a:xfrm>
      </p:grpSpPr>
      <p:sp>
        <p:nvSpPr>
          <p:cNvPr id="178" name="Rectangle 177">
            <a:extLst>
              <a:ext uri="{FF2B5EF4-FFF2-40B4-BE49-F238E27FC236}">
                <a16:creationId xmlns:a16="http://schemas.microsoft.com/office/drawing/2014/main" id="{72459684-64D1-D8E5-3403-9E1EE1125C72}"/>
              </a:ext>
            </a:extLst>
          </p:cNvPr>
          <p:cNvSpPr/>
          <p:nvPr/>
        </p:nvSpPr>
        <p:spPr>
          <a:xfrm>
            <a:off x="-597877" y="-51948"/>
            <a:ext cx="13387754" cy="1503785"/>
          </a:xfrm>
          <a:prstGeom prst="rect">
            <a:avLst/>
          </a:prstGeom>
          <a:solidFill>
            <a:srgbClr val="957C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3" name="TextBox 2">
            <a:extLst>
              <a:ext uri="{FF2B5EF4-FFF2-40B4-BE49-F238E27FC236}">
                <a16:creationId xmlns:a16="http://schemas.microsoft.com/office/drawing/2014/main" id="{27C509F7-098F-8123-75DC-13DC0BA23623}"/>
              </a:ext>
            </a:extLst>
          </p:cNvPr>
          <p:cNvSpPr txBox="1"/>
          <p:nvPr/>
        </p:nvSpPr>
        <p:spPr>
          <a:xfrm>
            <a:off x="7877084" y="3233541"/>
            <a:ext cx="3601121"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برو پیش متخصص</a:t>
            </a:r>
          </a:p>
        </p:txBody>
      </p:sp>
      <p:sp>
        <p:nvSpPr>
          <p:cNvPr id="4" name="TextBox 3">
            <a:extLst>
              <a:ext uri="{FF2B5EF4-FFF2-40B4-BE49-F238E27FC236}">
                <a16:creationId xmlns:a16="http://schemas.microsoft.com/office/drawing/2014/main" id="{2FBAC880-F902-7B74-157A-3650E478A669}"/>
              </a:ext>
            </a:extLst>
          </p:cNvPr>
          <p:cNvSpPr txBox="1"/>
          <p:nvPr/>
        </p:nvSpPr>
        <p:spPr>
          <a:xfrm>
            <a:off x="8037185" y="3986188"/>
            <a:ext cx="2814313" cy="605294"/>
          </a:xfrm>
          <a:prstGeom prst="rect">
            <a:avLst/>
          </a:prstGeom>
          <a:noFill/>
        </p:spPr>
        <p:txBody>
          <a:bodyPr wrap="square" rtlCol="1">
            <a:spAutoFit/>
          </a:bodyPr>
          <a:lstStyle/>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متخصص عالم؛ خدا</a:t>
            </a:r>
          </a:p>
        </p:txBody>
      </p:sp>
      <p:pic>
        <p:nvPicPr>
          <p:cNvPr id="23" name="Picture 22">
            <a:extLst>
              <a:ext uri="{FF2B5EF4-FFF2-40B4-BE49-F238E27FC236}">
                <a16:creationId xmlns:a16="http://schemas.microsoft.com/office/drawing/2014/main" id="{C0E5ABA6-2DBD-C92C-38A8-DF3EB9105D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1300" y="1766013"/>
            <a:ext cx="1197688" cy="2310862"/>
          </a:xfrm>
          <a:prstGeom prst="rect">
            <a:avLst/>
          </a:prstGeom>
        </p:spPr>
      </p:pic>
      <p:pic>
        <p:nvPicPr>
          <p:cNvPr id="25" name="Picture 24">
            <a:extLst>
              <a:ext uri="{FF2B5EF4-FFF2-40B4-BE49-F238E27FC236}">
                <a16:creationId xmlns:a16="http://schemas.microsoft.com/office/drawing/2014/main" id="{A06EA262-DEB7-A3A9-EFAC-F97274DBF0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5166" y="1593479"/>
            <a:ext cx="2071837" cy="4693720"/>
          </a:xfrm>
          <a:prstGeom prst="rect">
            <a:avLst/>
          </a:prstGeom>
        </p:spPr>
      </p:pic>
      <p:pic>
        <p:nvPicPr>
          <p:cNvPr id="21" name="Picture 20">
            <a:extLst>
              <a:ext uri="{FF2B5EF4-FFF2-40B4-BE49-F238E27FC236}">
                <a16:creationId xmlns:a16="http://schemas.microsoft.com/office/drawing/2014/main" id="{3786BD41-B364-2BAB-A5D3-5E1F93AA86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3795" y="2510859"/>
            <a:ext cx="3538677" cy="3795419"/>
          </a:xfrm>
          <a:prstGeom prst="rect">
            <a:avLst/>
          </a:prstGeom>
        </p:spPr>
      </p:pic>
      <p:sp>
        <p:nvSpPr>
          <p:cNvPr id="5" name="TextBox 4">
            <a:extLst>
              <a:ext uri="{FF2B5EF4-FFF2-40B4-BE49-F238E27FC236}">
                <a16:creationId xmlns:a16="http://schemas.microsoft.com/office/drawing/2014/main" id="{D31F05FE-FE08-B253-4FFB-510BC9888FCE}"/>
              </a:ext>
            </a:extLst>
          </p:cNvPr>
          <p:cNvSpPr txBox="1"/>
          <p:nvPr/>
        </p:nvSpPr>
        <p:spPr>
          <a:xfrm>
            <a:off x="5616294" y="2320339"/>
            <a:ext cx="5235204"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تا حالا دندون‌درد گرفتی؟</a:t>
            </a:r>
          </a:p>
        </p:txBody>
      </p:sp>
      <p:pic>
        <p:nvPicPr>
          <p:cNvPr id="6" name="Picture 5">
            <a:extLst>
              <a:ext uri="{FF2B5EF4-FFF2-40B4-BE49-F238E27FC236}">
                <a16:creationId xmlns:a16="http://schemas.microsoft.com/office/drawing/2014/main" id="{1805980A-7BA7-C318-7509-0052429D579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52852" y="6450419"/>
            <a:ext cx="163442" cy="115044"/>
          </a:xfrm>
          <a:prstGeom prst="rect">
            <a:avLst/>
          </a:prstGeom>
        </p:spPr>
      </p:pic>
      <p:pic>
        <p:nvPicPr>
          <p:cNvPr id="7" name="Picture 6">
            <a:extLst>
              <a:ext uri="{FF2B5EF4-FFF2-40B4-BE49-F238E27FC236}">
                <a16:creationId xmlns:a16="http://schemas.microsoft.com/office/drawing/2014/main" id="{49FFD45C-D2B1-9046-3921-96E7FCC4696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47807" y="6329546"/>
            <a:ext cx="184083" cy="95609"/>
          </a:xfrm>
          <a:prstGeom prst="rect">
            <a:avLst/>
          </a:prstGeom>
        </p:spPr>
      </p:pic>
      <p:pic>
        <p:nvPicPr>
          <p:cNvPr id="9" name="Picture 8">
            <a:extLst>
              <a:ext uri="{FF2B5EF4-FFF2-40B4-BE49-F238E27FC236}">
                <a16:creationId xmlns:a16="http://schemas.microsoft.com/office/drawing/2014/main" id="{24E86592-B796-8ED3-BC7F-6F1AD2DD7E9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26827" y="6354082"/>
            <a:ext cx="373431" cy="148027"/>
          </a:xfrm>
          <a:prstGeom prst="rect">
            <a:avLst/>
          </a:prstGeom>
        </p:spPr>
      </p:pic>
      <p:pic>
        <p:nvPicPr>
          <p:cNvPr id="10" name="Picture 9">
            <a:extLst>
              <a:ext uri="{FF2B5EF4-FFF2-40B4-BE49-F238E27FC236}">
                <a16:creationId xmlns:a16="http://schemas.microsoft.com/office/drawing/2014/main" id="{7B287385-C895-9C31-148F-2C35BAF0BDA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18818" y="6093184"/>
            <a:ext cx="301877" cy="194015"/>
          </a:xfrm>
          <a:prstGeom prst="rect">
            <a:avLst/>
          </a:prstGeom>
        </p:spPr>
      </p:pic>
      <p:pic>
        <p:nvPicPr>
          <p:cNvPr id="12" name="Picture 11">
            <a:extLst>
              <a:ext uri="{FF2B5EF4-FFF2-40B4-BE49-F238E27FC236}">
                <a16:creationId xmlns:a16="http://schemas.microsoft.com/office/drawing/2014/main" id="{6CA9FAA2-C9FB-0C00-1512-B414154B532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55603" y="3767772"/>
            <a:ext cx="957940" cy="2538506"/>
          </a:xfrm>
          <a:prstGeom prst="rect">
            <a:avLst/>
          </a:prstGeom>
        </p:spPr>
      </p:pic>
      <p:pic>
        <p:nvPicPr>
          <p:cNvPr id="13" name="Picture 12">
            <a:extLst>
              <a:ext uri="{FF2B5EF4-FFF2-40B4-BE49-F238E27FC236}">
                <a16:creationId xmlns:a16="http://schemas.microsoft.com/office/drawing/2014/main" id="{B6B60432-D7D8-7983-36EF-65BBD0B2FCC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51602" y="6085557"/>
            <a:ext cx="158861" cy="243989"/>
          </a:xfrm>
          <a:prstGeom prst="rect">
            <a:avLst/>
          </a:prstGeom>
        </p:spPr>
      </p:pic>
      <p:pic>
        <p:nvPicPr>
          <p:cNvPr id="14" name="Picture 13">
            <a:extLst>
              <a:ext uri="{FF2B5EF4-FFF2-40B4-BE49-F238E27FC236}">
                <a16:creationId xmlns:a16="http://schemas.microsoft.com/office/drawing/2014/main" id="{05EF4DCA-E9BA-DC7A-DEC1-F9A2A326C45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064215" y="6360067"/>
            <a:ext cx="252217" cy="130176"/>
          </a:xfrm>
          <a:prstGeom prst="rect">
            <a:avLst/>
          </a:prstGeom>
        </p:spPr>
      </p:pic>
      <p:pic>
        <p:nvPicPr>
          <p:cNvPr id="16" name="Picture 15">
            <a:extLst>
              <a:ext uri="{FF2B5EF4-FFF2-40B4-BE49-F238E27FC236}">
                <a16:creationId xmlns:a16="http://schemas.microsoft.com/office/drawing/2014/main" id="{17DC58B6-6CBF-D846-7857-8EB9E7980B1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884283" y="5892768"/>
            <a:ext cx="155269" cy="249945"/>
          </a:xfrm>
          <a:prstGeom prst="rect">
            <a:avLst/>
          </a:prstGeom>
        </p:spPr>
      </p:pic>
      <p:pic>
        <p:nvPicPr>
          <p:cNvPr id="18" name="Graphic 17">
            <a:extLst>
              <a:ext uri="{FF2B5EF4-FFF2-40B4-BE49-F238E27FC236}">
                <a16:creationId xmlns:a16="http://schemas.microsoft.com/office/drawing/2014/main" id="{3451FF59-8256-F5DF-AE15-86B6B4EE702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flipH="1">
            <a:off x="10863604" y="2247937"/>
            <a:ext cx="645927" cy="673507"/>
          </a:xfrm>
          <a:prstGeom prst="rect">
            <a:avLst/>
          </a:prstGeom>
        </p:spPr>
      </p:pic>
      <p:sp>
        <p:nvSpPr>
          <p:cNvPr id="26" name="Freeform: Shape 25">
            <a:extLst>
              <a:ext uri="{FF2B5EF4-FFF2-40B4-BE49-F238E27FC236}">
                <a16:creationId xmlns:a16="http://schemas.microsoft.com/office/drawing/2014/main" id="{88CCD56C-2339-302D-0C3F-B125A4B2A4F9}"/>
              </a:ext>
            </a:extLst>
          </p:cNvPr>
          <p:cNvSpPr/>
          <p:nvPr/>
        </p:nvSpPr>
        <p:spPr>
          <a:xfrm>
            <a:off x="10988888" y="4145752"/>
            <a:ext cx="335344" cy="297158"/>
          </a:xfrm>
          <a:custGeom>
            <a:avLst/>
            <a:gdLst>
              <a:gd name="connsiteX0" fmla="*/ 172973 w 335344"/>
              <a:gd name="connsiteY0" fmla="*/ 42812 h 297158"/>
              <a:gd name="connsiteX1" fmla="*/ 321823 w 335344"/>
              <a:gd name="connsiteY1" fmla="*/ 43263 h 297158"/>
              <a:gd name="connsiteX2" fmla="*/ 164938 w 335344"/>
              <a:gd name="connsiteY2" fmla="*/ 297159 h 297158"/>
              <a:gd name="connsiteX3" fmla="*/ 23789 w 335344"/>
              <a:gd name="connsiteY3" fmla="*/ 30467 h 297158"/>
              <a:gd name="connsiteX4" fmla="*/ 172988 w 335344"/>
              <a:gd name="connsiteY4" fmla="*/ 42812 h 297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344" h="297158">
                <a:moveTo>
                  <a:pt x="172973" y="42812"/>
                </a:moveTo>
                <a:cubicBezTo>
                  <a:pt x="201448" y="-14020"/>
                  <a:pt x="290786" y="-11356"/>
                  <a:pt x="321823" y="43263"/>
                </a:cubicBezTo>
                <a:cubicBezTo>
                  <a:pt x="377840" y="141846"/>
                  <a:pt x="246910" y="259688"/>
                  <a:pt x="164938" y="297159"/>
                </a:cubicBezTo>
                <a:cubicBezTo>
                  <a:pt x="87594" y="255233"/>
                  <a:pt x="-56990" y="123081"/>
                  <a:pt x="23789" y="30467"/>
                </a:cubicBezTo>
                <a:cubicBezTo>
                  <a:pt x="68437" y="-20716"/>
                  <a:pt x="131499" y="-1093"/>
                  <a:pt x="172988" y="42812"/>
                </a:cubicBezTo>
                <a:close/>
              </a:path>
            </a:pathLst>
          </a:custGeom>
          <a:solidFill>
            <a:srgbClr val="533224"/>
          </a:solidFill>
          <a:ln w="1445" cap="flat">
            <a:noFill/>
            <a:prstDash val="solid"/>
            <a:miter/>
          </a:ln>
        </p:spPr>
        <p:txBody>
          <a:bodyPr rtlCol="1" anchor="ctr"/>
          <a:lstStyle/>
          <a:p>
            <a:endParaRPr lang="fa-IR"/>
          </a:p>
        </p:txBody>
      </p:sp>
      <p:sp>
        <p:nvSpPr>
          <p:cNvPr id="28" name="Freeform: Shape 27">
            <a:extLst>
              <a:ext uri="{FF2B5EF4-FFF2-40B4-BE49-F238E27FC236}">
                <a16:creationId xmlns:a16="http://schemas.microsoft.com/office/drawing/2014/main" id="{7C0166A3-97B8-B662-C3FD-F9778C87B138}"/>
              </a:ext>
            </a:extLst>
          </p:cNvPr>
          <p:cNvSpPr/>
          <p:nvPr/>
        </p:nvSpPr>
        <p:spPr>
          <a:xfrm>
            <a:off x="11141827" y="3958286"/>
            <a:ext cx="26250" cy="107346"/>
          </a:xfrm>
          <a:custGeom>
            <a:avLst/>
            <a:gdLst>
              <a:gd name="connsiteX0" fmla="*/ 1896 w 26250"/>
              <a:gd name="connsiteY0" fmla="*/ 8206 h 107346"/>
              <a:gd name="connsiteX1" fmla="*/ 26250 w 26250"/>
              <a:gd name="connsiteY1" fmla="*/ 8206 h 107346"/>
              <a:gd name="connsiteX2" fmla="*/ 26250 w 26250"/>
              <a:gd name="connsiteY2" fmla="*/ 99480 h 107346"/>
              <a:gd name="connsiteX3" fmla="*/ 1896 w 26250"/>
              <a:gd name="connsiteY3" fmla="*/ 99480 h 107346"/>
              <a:gd name="connsiteX4" fmla="*/ 1896 w 26250"/>
              <a:gd name="connsiteY4" fmla="*/ 8206 h 107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50" h="107346">
                <a:moveTo>
                  <a:pt x="1896" y="8206"/>
                </a:moveTo>
                <a:cubicBezTo>
                  <a:pt x="5841" y="-5405"/>
                  <a:pt x="26250" y="301"/>
                  <a:pt x="26250" y="8206"/>
                </a:cubicBezTo>
                <a:lnTo>
                  <a:pt x="26250" y="99480"/>
                </a:lnTo>
                <a:cubicBezTo>
                  <a:pt x="26250" y="109962"/>
                  <a:pt x="1896" y="109976"/>
                  <a:pt x="1896" y="99480"/>
                </a:cubicBezTo>
                <a:cubicBezTo>
                  <a:pt x="1896" y="78649"/>
                  <a:pt x="-2370" y="22923"/>
                  <a:pt x="1896" y="8206"/>
                </a:cubicBezTo>
                <a:close/>
              </a:path>
            </a:pathLst>
          </a:custGeom>
          <a:solidFill>
            <a:srgbClr val="E0BA6D"/>
          </a:solidFill>
          <a:ln w="1445" cap="flat">
            <a:noFill/>
            <a:prstDash val="solid"/>
            <a:miter/>
          </a:ln>
        </p:spPr>
        <p:txBody>
          <a:bodyPr rtlCol="1" anchor="ctr"/>
          <a:lstStyle/>
          <a:p>
            <a:endParaRPr lang="fa-IR"/>
          </a:p>
        </p:txBody>
      </p:sp>
      <p:sp>
        <p:nvSpPr>
          <p:cNvPr id="30" name="Freeform: Shape 29">
            <a:extLst>
              <a:ext uri="{FF2B5EF4-FFF2-40B4-BE49-F238E27FC236}">
                <a16:creationId xmlns:a16="http://schemas.microsoft.com/office/drawing/2014/main" id="{C3345786-B4B3-B6E1-3CFE-78D154AC9577}"/>
              </a:ext>
            </a:extLst>
          </p:cNvPr>
          <p:cNvSpPr/>
          <p:nvPr/>
        </p:nvSpPr>
        <p:spPr>
          <a:xfrm>
            <a:off x="11143723" y="4479626"/>
            <a:ext cx="26549" cy="104539"/>
          </a:xfrm>
          <a:custGeom>
            <a:avLst/>
            <a:gdLst>
              <a:gd name="connsiteX0" fmla="*/ 0 w 26549"/>
              <a:gd name="connsiteY0" fmla="*/ 1003 h 104539"/>
              <a:gd name="connsiteX1" fmla="*/ 15125 w 26549"/>
              <a:gd name="connsiteY1" fmla="*/ 104404 h 104539"/>
              <a:gd name="connsiteX2" fmla="*/ 0 w 26549"/>
              <a:gd name="connsiteY2" fmla="*/ 95306 h 104539"/>
              <a:gd name="connsiteX3" fmla="*/ 0 w 26549"/>
              <a:gd name="connsiteY3" fmla="*/ 989 h 104539"/>
            </a:gdLst>
            <a:ahLst/>
            <a:cxnLst>
              <a:cxn ang="0">
                <a:pos x="connsiteX0" y="connsiteY0"/>
              </a:cxn>
              <a:cxn ang="0">
                <a:pos x="connsiteX1" y="connsiteY1"/>
              </a:cxn>
              <a:cxn ang="0">
                <a:pos x="connsiteX2" y="connsiteY2"/>
              </a:cxn>
              <a:cxn ang="0">
                <a:pos x="connsiteX3" y="connsiteY3"/>
              </a:cxn>
            </a:cxnLst>
            <a:rect l="l" t="t" r="r" b="b"/>
            <a:pathLst>
              <a:path w="26549" h="104539">
                <a:moveTo>
                  <a:pt x="0" y="1003"/>
                </a:moveTo>
                <a:cubicBezTo>
                  <a:pt x="39523" y="-11793"/>
                  <a:pt x="26218" y="102017"/>
                  <a:pt x="15125" y="104404"/>
                </a:cubicBezTo>
                <a:cubicBezTo>
                  <a:pt x="9171" y="105685"/>
                  <a:pt x="0" y="97533"/>
                  <a:pt x="0" y="95306"/>
                </a:cubicBezTo>
                <a:lnTo>
                  <a:pt x="0" y="989"/>
                </a:lnTo>
                <a:close/>
              </a:path>
            </a:pathLst>
          </a:custGeom>
          <a:solidFill>
            <a:srgbClr val="DFB967"/>
          </a:solidFill>
          <a:ln w="1445" cap="flat">
            <a:noFill/>
            <a:prstDash val="solid"/>
            <a:miter/>
          </a:ln>
        </p:spPr>
        <p:txBody>
          <a:bodyPr rtlCol="1" anchor="ctr"/>
          <a:lstStyle/>
          <a:p>
            <a:endParaRPr lang="fa-IR"/>
          </a:p>
        </p:txBody>
      </p:sp>
      <p:sp>
        <p:nvSpPr>
          <p:cNvPr id="32" name="Freeform: Shape 31">
            <a:extLst>
              <a:ext uri="{FF2B5EF4-FFF2-40B4-BE49-F238E27FC236}">
                <a16:creationId xmlns:a16="http://schemas.microsoft.com/office/drawing/2014/main" id="{E0EE2E82-11D6-6CDC-BE0C-86D778C0C72E}"/>
              </a:ext>
            </a:extLst>
          </p:cNvPr>
          <p:cNvSpPr/>
          <p:nvPr/>
        </p:nvSpPr>
        <p:spPr>
          <a:xfrm>
            <a:off x="11254710" y="4447402"/>
            <a:ext cx="60063" cy="96393"/>
          </a:xfrm>
          <a:custGeom>
            <a:avLst/>
            <a:gdLst>
              <a:gd name="connsiteX0" fmla="*/ 15691 w 60063"/>
              <a:gd name="connsiteY0" fmla="*/ 4185 h 96393"/>
              <a:gd name="connsiteX1" fmla="*/ 59451 w 60063"/>
              <a:gd name="connsiteY1" fmla="*/ 94048 h 96393"/>
              <a:gd name="connsiteX2" fmla="*/ 39652 w 60063"/>
              <a:gd name="connsiteY2" fmla="*/ 86347 h 96393"/>
              <a:gd name="connsiteX3" fmla="*/ 15691 w 60063"/>
              <a:gd name="connsiteY3" fmla="*/ 4171 h 96393"/>
            </a:gdLst>
            <a:ahLst/>
            <a:cxnLst>
              <a:cxn ang="0">
                <a:pos x="connsiteX0" y="connsiteY0"/>
              </a:cxn>
              <a:cxn ang="0">
                <a:pos x="connsiteX1" y="connsiteY1"/>
              </a:cxn>
              <a:cxn ang="0">
                <a:pos x="connsiteX2" y="connsiteY2"/>
              </a:cxn>
              <a:cxn ang="0">
                <a:pos x="connsiteX3" y="connsiteY3"/>
              </a:cxn>
            </a:cxnLst>
            <a:rect l="l" t="t" r="r" b="b"/>
            <a:pathLst>
              <a:path w="60063" h="96393">
                <a:moveTo>
                  <a:pt x="15691" y="4185"/>
                </a:moveTo>
                <a:cubicBezTo>
                  <a:pt x="20058" y="6704"/>
                  <a:pt x="65856" y="87744"/>
                  <a:pt x="59451" y="94048"/>
                </a:cubicBezTo>
                <a:cubicBezTo>
                  <a:pt x="53948" y="99463"/>
                  <a:pt x="45272" y="94921"/>
                  <a:pt x="39652" y="86347"/>
                </a:cubicBezTo>
                <a:cubicBezTo>
                  <a:pt x="31806" y="74410"/>
                  <a:pt x="-27690" y="-20853"/>
                  <a:pt x="15691" y="4171"/>
                </a:cubicBezTo>
                <a:close/>
              </a:path>
            </a:pathLst>
          </a:custGeom>
          <a:solidFill>
            <a:srgbClr val="E0B152"/>
          </a:solidFill>
          <a:ln w="1445" cap="flat">
            <a:noFill/>
            <a:prstDash val="solid"/>
            <a:miter/>
          </a:ln>
        </p:spPr>
        <p:txBody>
          <a:bodyPr rtlCol="1" anchor="ctr"/>
          <a:lstStyle/>
          <a:p>
            <a:endParaRPr lang="fa-IR"/>
          </a:p>
        </p:txBody>
      </p:sp>
      <p:sp>
        <p:nvSpPr>
          <p:cNvPr id="34" name="Freeform: Shape 33">
            <a:extLst>
              <a:ext uri="{FF2B5EF4-FFF2-40B4-BE49-F238E27FC236}">
                <a16:creationId xmlns:a16="http://schemas.microsoft.com/office/drawing/2014/main" id="{4A0C9DC8-3594-ECF5-A9DA-015522827632}"/>
              </a:ext>
            </a:extLst>
          </p:cNvPr>
          <p:cNvSpPr/>
          <p:nvPr/>
        </p:nvSpPr>
        <p:spPr>
          <a:xfrm>
            <a:off x="10998002" y="3998994"/>
            <a:ext cx="59700" cy="98200"/>
          </a:xfrm>
          <a:custGeom>
            <a:avLst/>
            <a:gdLst>
              <a:gd name="connsiteX0" fmla="*/ 17761 w 59700"/>
              <a:gd name="connsiteY0" fmla="*/ 994 h 98200"/>
              <a:gd name="connsiteX1" fmla="*/ 59453 w 59700"/>
              <a:gd name="connsiteY1" fmla="*/ 78192 h 98200"/>
              <a:gd name="connsiteX2" fmla="*/ 51359 w 59700"/>
              <a:gd name="connsiteY2" fmla="*/ 98194 h 98200"/>
              <a:gd name="connsiteX3" fmla="*/ 117 w 59700"/>
              <a:gd name="connsiteY3" fmla="*/ 15508 h 98200"/>
              <a:gd name="connsiteX4" fmla="*/ 17775 w 59700"/>
              <a:gd name="connsiteY4" fmla="*/ 994 h 98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00" h="98200">
                <a:moveTo>
                  <a:pt x="17761" y="994"/>
                </a:moveTo>
                <a:cubicBezTo>
                  <a:pt x="21284" y="3615"/>
                  <a:pt x="58754" y="73868"/>
                  <a:pt x="59453" y="78192"/>
                </a:cubicBezTo>
                <a:cubicBezTo>
                  <a:pt x="60501" y="84670"/>
                  <a:pt x="58303" y="98543"/>
                  <a:pt x="51359" y="98194"/>
                </a:cubicBezTo>
                <a:cubicBezTo>
                  <a:pt x="46497" y="97946"/>
                  <a:pt x="845" y="20312"/>
                  <a:pt x="117" y="15508"/>
                </a:cubicBezTo>
                <a:cubicBezTo>
                  <a:pt x="-1411" y="5522"/>
                  <a:pt x="12433" y="-2965"/>
                  <a:pt x="17775" y="994"/>
                </a:cubicBezTo>
                <a:close/>
              </a:path>
            </a:pathLst>
          </a:custGeom>
          <a:solidFill>
            <a:srgbClr val="DFB053"/>
          </a:solidFill>
          <a:ln w="1445" cap="flat">
            <a:noFill/>
            <a:prstDash val="solid"/>
            <a:miter/>
          </a:ln>
        </p:spPr>
        <p:txBody>
          <a:bodyPr rtlCol="1" anchor="ctr"/>
          <a:lstStyle/>
          <a:p>
            <a:endParaRPr lang="fa-IR"/>
          </a:p>
        </p:txBody>
      </p:sp>
      <p:sp>
        <p:nvSpPr>
          <p:cNvPr id="35" name="Freeform: Shape 34">
            <a:extLst>
              <a:ext uri="{FF2B5EF4-FFF2-40B4-BE49-F238E27FC236}">
                <a16:creationId xmlns:a16="http://schemas.microsoft.com/office/drawing/2014/main" id="{2C7857EF-2098-E754-F36E-4FD8D7F9778F}"/>
              </a:ext>
            </a:extLst>
          </p:cNvPr>
          <p:cNvSpPr/>
          <p:nvPr/>
        </p:nvSpPr>
        <p:spPr>
          <a:xfrm>
            <a:off x="10885968" y="4109287"/>
            <a:ext cx="97077" cy="59080"/>
          </a:xfrm>
          <a:custGeom>
            <a:avLst/>
            <a:gdLst>
              <a:gd name="connsiteX0" fmla="*/ 92543 w 97077"/>
              <a:gd name="connsiteY0" fmla="*/ 43568 h 59080"/>
              <a:gd name="connsiteX1" fmla="*/ 12011 w 97077"/>
              <a:gd name="connsiteY1" fmla="*/ 23697 h 59080"/>
              <a:gd name="connsiteX2" fmla="*/ 2083 w 97077"/>
              <a:gd name="connsiteY2" fmla="*/ 216 h 59080"/>
              <a:gd name="connsiteX3" fmla="*/ 92543 w 97077"/>
              <a:gd name="connsiteY3" fmla="*/ 43568 h 59080"/>
            </a:gdLst>
            <a:ahLst/>
            <a:cxnLst>
              <a:cxn ang="0">
                <a:pos x="connsiteX0" y="connsiteY0"/>
              </a:cxn>
              <a:cxn ang="0">
                <a:pos x="connsiteX1" y="connsiteY1"/>
              </a:cxn>
              <a:cxn ang="0">
                <a:pos x="connsiteX2" y="connsiteY2"/>
              </a:cxn>
              <a:cxn ang="0">
                <a:pos x="connsiteX3" y="connsiteY3"/>
              </a:cxn>
            </a:cxnLst>
            <a:rect l="l" t="t" r="r" b="b"/>
            <a:pathLst>
              <a:path w="97077" h="59080">
                <a:moveTo>
                  <a:pt x="92543" y="43568"/>
                </a:moveTo>
                <a:cubicBezTo>
                  <a:pt x="118804" y="84678"/>
                  <a:pt x="22915" y="32010"/>
                  <a:pt x="12011" y="23697"/>
                </a:cubicBezTo>
                <a:cubicBezTo>
                  <a:pt x="4631" y="18064"/>
                  <a:pt x="-4060" y="6563"/>
                  <a:pt x="2083" y="216"/>
                </a:cubicBezTo>
                <a:cubicBezTo>
                  <a:pt x="5562" y="-3394"/>
                  <a:pt x="89835" y="39346"/>
                  <a:pt x="92543" y="43568"/>
                </a:cubicBezTo>
                <a:close/>
              </a:path>
            </a:pathLst>
          </a:custGeom>
          <a:solidFill>
            <a:srgbClr val="DEAE50"/>
          </a:solidFill>
          <a:ln w="1445" cap="flat">
            <a:noFill/>
            <a:prstDash val="solid"/>
            <a:miter/>
          </a:ln>
        </p:spPr>
        <p:txBody>
          <a:bodyPr rtlCol="1" anchor="ctr"/>
          <a:lstStyle/>
          <a:p>
            <a:endParaRPr lang="fa-IR"/>
          </a:p>
        </p:txBody>
      </p:sp>
      <p:sp>
        <p:nvSpPr>
          <p:cNvPr id="36" name="Freeform: Shape 35">
            <a:extLst>
              <a:ext uri="{FF2B5EF4-FFF2-40B4-BE49-F238E27FC236}">
                <a16:creationId xmlns:a16="http://schemas.microsoft.com/office/drawing/2014/main" id="{51D9465D-20E9-82AB-85E4-C4A3C10551CC}"/>
              </a:ext>
            </a:extLst>
          </p:cNvPr>
          <p:cNvSpPr/>
          <p:nvPr/>
        </p:nvSpPr>
        <p:spPr>
          <a:xfrm>
            <a:off x="11253045" y="3998670"/>
            <a:ext cx="61882" cy="94635"/>
          </a:xfrm>
          <a:custGeom>
            <a:avLst/>
            <a:gdLst>
              <a:gd name="connsiteX0" fmla="*/ 61116 w 61882"/>
              <a:gd name="connsiteY0" fmla="*/ 1304 h 94635"/>
              <a:gd name="connsiteX1" fmla="*/ 23732 w 61882"/>
              <a:gd name="connsiteY1" fmla="*/ 82534 h 94635"/>
              <a:gd name="connsiteX2" fmla="*/ 295 w 61882"/>
              <a:gd name="connsiteY2" fmla="*/ 92521 h 94635"/>
              <a:gd name="connsiteX3" fmla="*/ 61116 w 61882"/>
              <a:gd name="connsiteY3" fmla="*/ 1319 h 94635"/>
            </a:gdLst>
            <a:ahLst/>
            <a:cxnLst>
              <a:cxn ang="0">
                <a:pos x="connsiteX0" y="connsiteY0"/>
              </a:cxn>
              <a:cxn ang="0">
                <a:pos x="connsiteX1" y="connsiteY1"/>
              </a:cxn>
              <a:cxn ang="0">
                <a:pos x="connsiteX2" y="connsiteY2"/>
              </a:cxn>
              <a:cxn ang="0">
                <a:pos x="connsiteX3" y="connsiteY3"/>
              </a:cxn>
            </a:cxnLst>
            <a:rect l="l" t="t" r="r" b="b"/>
            <a:pathLst>
              <a:path w="61882" h="94635">
                <a:moveTo>
                  <a:pt x="61116" y="1304"/>
                </a:moveTo>
                <a:cubicBezTo>
                  <a:pt x="67565" y="8408"/>
                  <a:pt x="31419" y="72519"/>
                  <a:pt x="23732" y="82534"/>
                </a:cubicBezTo>
                <a:cubicBezTo>
                  <a:pt x="18070" y="89900"/>
                  <a:pt x="7006" y="98766"/>
                  <a:pt x="295" y="92521"/>
                </a:cubicBezTo>
                <a:cubicBezTo>
                  <a:pt x="-4407" y="88139"/>
                  <a:pt x="48465" y="-12598"/>
                  <a:pt x="61116" y="1319"/>
                </a:cubicBezTo>
                <a:close/>
              </a:path>
            </a:pathLst>
          </a:custGeom>
          <a:solidFill>
            <a:srgbClr val="DDAE53"/>
          </a:solidFill>
          <a:ln w="1445" cap="flat">
            <a:noFill/>
            <a:prstDash val="solid"/>
            <a:miter/>
          </a:ln>
        </p:spPr>
        <p:txBody>
          <a:bodyPr rtlCol="1" anchor="ctr"/>
          <a:lstStyle/>
          <a:p>
            <a:endParaRPr lang="fa-IR"/>
          </a:p>
        </p:txBody>
      </p:sp>
      <p:sp>
        <p:nvSpPr>
          <p:cNvPr id="37" name="Freeform: Shape 36">
            <a:extLst>
              <a:ext uri="{FF2B5EF4-FFF2-40B4-BE49-F238E27FC236}">
                <a16:creationId xmlns:a16="http://schemas.microsoft.com/office/drawing/2014/main" id="{D7EB086D-FF4B-DD43-9C10-0CEDB9E918D1}"/>
              </a:ext>
            </a:extLst>
          </p:cNvPr>
          <p:cNvSpPr/>
          <p:nvPr/>
        </p:nvSpPr>
        <p:spPr>
          <a:xfrm>
            <a:off x="11332588" y="4110245"/>
            <a:ext cx="97158" cy="58389"/>
          </a:xfrm>
          <a:custGeom>
            <a:avLst/>
            <a:gdLst>
              <a:gd name="connsiteX0" fmla="*/ 83111 w 97158"/>
              <a:gd name="connsiteY0" fmla="*/ 88 h 58389"/>
              <a:gd name="connsiteX1" fmla="*/ 97158 w 97158"/>
              <a:gd name="connsiteY1" fmla="*/ 8357 h 58389"/>
              <a:gd name="connsiteX2" fmla="*/ 18549 w 97158"/>
              <a:gd name="connsiteY2" fmla="*/ 57561 h 58389"/>
              <a:gd name="connsiteX3" fmla="*/ 2 w 97158"/>
              <a:gd name="connsiteY3" fmla="*/ 50952 h 58389"/>
              <a:gd name="connsiteX4" fmla="*/ 83125 w 97158"/>
              <a:gd name="connsiteY4" fmla="*/ 88 h 58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158" h="58389">
                <a:moveTo>
                  <a:pt x="83111" y="88"/>
                </a:moveTo>
                <a:cubicBezTo>
                  <a:pt x="91088" y="-640"/>
                  <a:pt x="92413" y="3233"/>
                  <a:pt x="97158" y="8357"/>
                </a:cubicBezTo>
                <a:cubicBezTo>
                  <a:pt x="97158" y="13015"/>
                  <a:pt x="25784" y="55493"/>
                  <a:pt x="18549" y="57561"/>
                </a:cubicBezTo>
                <a:cubicBezTo>
                  <a:pt x="10557" y="59832"/>
                  <a:pt x="-187" y="57371"/>
                  <a:pt x="2" y="50952"/>
                </a:cubicBezTo>
                <a:cubicBezTo>
                  <a:pt x="279" y="41868"/>
                  <a:pt x="73081" y="1020"/>
                  <a:pt x="83125" y="88"/>
                </a:cubicBezTo>
                <a:close/>
              </a:path>
            </a:pathLst>
          </a:custGeom>
          <a:solidFill>
            <a:srgbClr val="E0B14F"/>
          </a:solidFill>
          <a:ln w="1445" cap="flat">
            <a:noFill/>
            <a:prstDash val="solid"/>
            <a:miter/>
          </a:ln>
        </p:spPr>
        <p:txBody>
          <a:bodyPr rtlCol="1" anchor="ctr"/>
          <a:lstStyle/>
          <a:p>
            <a:endParaRPr lang="fa-IR"/>
          </a:p>
        </p:txBody>
      </p:sp>
      <p:sp>
        <p:nvSpPr>
          <p:cNvPr id="38" name="Freeform: Shape 37">
            <a:extLst>
              <a:ext uri="{FF2B5EF4-FFF2-40B4-BE49-F238E27FC236}">
                <a16:creationId xmlns:a16="http://schemas.microsoft.com/office/drawing/2014/main" id="{3AC4B486-0897-A9AE-E6AB-7F448AA7B67D}"/>
              </a:ext>
            </a:extLst>
          </p:cNvPr>
          <p:cNvSpPr/>
          <p:nvPr/>
        </p:nvSpPr>
        <p:spPr>
          <a:xfrm>
            <a:off x="10887698" y="4370844"/>
            <a:ext cx="94036" cy="59919"/>
          </a:xfrm>
          <a:custGeom>
            <a:avLst/>
            <a:gdLst>
              <a:gd name="connsiteX0" fmla="*/ 91613 w 94036"/>
              <a:gd name="connsiteY0" fmla="*/ 300 h 59919"/>
              <a:gd name="connsiteX1" fmla="*/ 84189 w 94036"/>
              <a:gd name="connsiteY1" fmla="*/ 20374 h 59919"/>
              <a:gd name="connsiteX2" fmla="*/ 18957 w 94036"/>
              <a:gd name="connsiteY2" fmla="*/ 58660 h 59919"/>
              <a:gd name="connsiteX3" fmla="*/ 382 w 94036"/>
              <a:gd name="connsiteY3" fmla="*/ 51891 h 59919"/>
              <a:gd name="connsiteX4" fmla="*/ 26716 w 94036"/>
              <a:gd name="connsiteY4" fmla="*/ 29691 h 59919"/>
              <a:gd name="connsiteX5" fmla="*/ 91613 w 94036"/>
              <a:gd name="connsiteY5" fmla="*/ 285 h 5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036" h="59919">
                <a:moveTo>
                  <a:pt x="91613" y="300"/>
                </a:moveTo>
                <a:cubicBezTo>
                  <a:pt x="98077" y="7302"/>
                  <a:pt x="90230" y="14930"/>
                  <a:pt x="84189" y="20374"/>
                </a:cubicBezTo>
                <a:cubicBezTo>
                  <a:pt x="80520" y="23679"/>
                  <a:pt x="22596" y="57627"/>
                  <a:pt x="18957" y="58660"/>
                </a:cubicBezTo>
                <a:cubicBezTo>
                  <a:pt x="10339" y="61120"/>
                  <a:pt x="3788" y="60523"/>
                  <a:pt x="382" y="51891"/>
                </a:cubicBezTo>
                <a:cubicBezTo>
                  <a:pt x="-3228" y="42763"/>
                  <a:pt x="19772" y="33825"/>
                  <a:pt x="26716" y="29691"/>
                </a:cubicBezTo>
                <a:cubicBezTo>
                  <a:pt x="34534" y="25033"/>
                  <a:pt x="88469" y="-3121"/>
                  <a:pt x="91613" y="285"/>
                </a:cubicBezTo>
                <a:close/>
              </a:path>
            </a:pathLst>
          </a:custGeom>
          <a:solidFill>
            <a:srgbClr val="E0B351"/>
          </a:solidFill>
          <a:ln w="1445" cap="flat">
            <a:noFill/>
            <a:prstDash val="solid"/>
            <a:miter/>
          </a:ln>
        </p:spPr>
        <p:txBody>
          <a:bodyPr rtlCol="1" anchor="ctr"/>
          <a:lstStyle/>
          <a:p>
            <a:endParaRPr lang="fa-IR"/>
          </a:p>
        </p:txBody>
      </p:sp>
      <p:sp>
        <p:nvSpPr>
          <p:cNvPr id="39" name="Freeform: Shape 38">
            <a:extLst>
              <a:ext uri="{FF2B5EF4-FFF2-40B4-BE49-F238E27FC236}">
                <a16:creationId xmlns:a16="http://schemas.microsoft.com/office/drawing/2014/main" id="{C39F9083-5CD3-87AB-9584-E6A8E6789177}"/>
              </a:ext>
            </a:extLst>
          </p:cNvPr>
          <p:cNvSpPr/>
          <p:nvPr/>
        </p:nvSpPr>
        <p:spPr>
          <a:xfrm>
            <a:off x="10999339" y="4448075"/>
            <a:ext cx="59751" cy="93414"/>
          </a:xfrm>
          <a:custGeom>
            <a:avLst/>
            <a:gdLst>
              <a:gd name="connsiteX0" fmla="*/ 59121 w 59751"/>
              <a:gd name="connsiteY0" fmla="*/ 2173 h 93414"/>
              <a:gd name="connsiteX1" fmla="*/ 7486 w 59751"/>
              <a:gd name="connsiteY1" fmla="*/ 93375 h 93414"/>
              <a:gd name="connsiteX2" fmla="*/ 5433 w 59751"/>
              <a:gd name="connsiteY2" fmla="*/ 73271 h 93414"/>
              <a:gd name="connsiteX3" fmla="*/ 39250 w 59751"/>
              <a:gd name="connsiteY3" fmla="*/ 9772 h 93414"/>
              <a:gd name="connsiteX4" fmla="*/ 59121 w 59751"/>
              <a:gd name="connsiteY4" fmla="*/ 2173 h 93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51" h="93414">
                <a:moveTo>
                  <a:pt x="59121" y="2173"/>
                </a:moveTo>
                <a:cubicBezTo>
                  <a:pt x="65642" y="8549"/>
                  <a:pt x="19714" y="95544"/>
                  <a:pt x="7486" y="93375"/>
                </a:cubicBezTo>
                <a:cubicBezTo>
                  <a:pt x="-6839" y="90842"/>
                  <a:pt x="3439" y="79021"/>
                  <a:pt x="5433" y="73271"/>
                </a:cubicBezTo>
                <a:cubicBezTo>
                  <a:pt x="10645" y="58190"/>
                  <a:pt x="30122" y="24533"/>
                  <a:pt x="39250" y="9772"/>
                </a:cubicBezTo>
                <a:cubicBezTo>
                  <a:pt x="44796" y="805"/>
                  <a:pt x="54200" y="-2631"/>
                  <a:pt x="59121" y="2173"/>
                </a:cubicBezTo>
                <a:close/>
              </a:path>
            </a:pathLst>
          </a:custGeom>
          <a:solidFill>
            <a:srgbClr val="DFAF50"/>
          </a:solidFill>
          <a:ln w="1445" cap="flat">
            <a:noFill/>
            <a:prstDash val="solid"/>
            <a:miter/>
          </a:ln>
        </p:spPr>
        <p:txBody>
          <a:bodyPr rtlCol="1" anchor="ctr"/>
          <a:lstStyle/>
          <a:p>
            <a:endParaRPr lang="fa-IR"/>
          </a:p>
        </p:txBody>
      </p:sp>
      <p:sp>
        <p:nvSpPr>
          <p:cNvPr id="40" name="Freeform: Shape 39">
            <a:extLst>
              <a:ext uri="{FF2B5EF4-FFF2-40B4-BE49-F238E27FC236}">
                <a16:creationId xmlns:a16="http://schemas.microsoft.com/office/drawing/2014/main" id="{2C544CF3-C070-65BC-3F93-E1C3DFB6641A}"/>
              </a:ext>
            </a:extLst>
          </p:cNvPr>
          <p:cNvSpPr/>
          <p:nvPr/>
        </p:nvSpPr>
        <p:spPr>
          <a:xfrm>
            <a:off x="11362394" y="4261584"/>
            <a:ext cx="104008" cy="18254"/>
          </a:xfrm>
          <a:custGeom>
            <a:avLst/>
            <a:gdLst>
              <a:gd name="connsiteX0" fmla="*/ 104008 w 104008"/>
              <a:gd name="connsiteY0" fmla="*/ 0 h 18254"/>
              <a:gd name="connsiteX1" fmla="*/ 104008 w 104008"/>
              <a:gd name="connsiteY1" fmla="*/ 18255 h 18254"/>
              <a:gd name="connsiteX2" fmla="*/ 505 w 104008"/>
              <a:gd name="connsiteY2" fmla="*/ 18255 h 18254"/>
              <a:gd name="connsiteX3" fmla="*/ 9633 w 104008"/>
              <a:gd name="connsiteY3" fmla="*/ 0 h 18254"/>
              <a:gd name="connsiteX4" fmla="*/ 103994 w 104008"/>
              <a:gd name="connsiteY4" fmla="*/ 0 h 18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08" h="18254">
                <a:moveTo>
                  <a:pt x="104008" y="0"/>
                </a:moveTo>
                <a:lnTo>
                  <a:pt x="104008" y="18255"/>
                </a:lnTo>
                <a:lnTo>
                  <a:pt x="505" y="18255"/>
                </a:lnTo>
                <a:cubicBezTo>
                  <a:pt x="-2042" y="13058"/>
                  <a:pt x="5673" y="0"/>
                  <a:pt x="9633" y="0"/>
                </a:cubicBezTo>
                <a:lnTo>
                  <a:pt x="103994" y="0"/>
                </a:lnTo>
                <a:close/>
              </a:path>
            </a:pathLst>
          </a:custGeom>
          <a:solidFill>
            <a:srgbClr val="E4B458"/>
          </a:solidFill>
          <a:ln w="1445" cap="flat">
            <a:noFill/>
            <a:prstDash val="solid"/>
            <a:miter/>
          </a:ln>
        </p:spPr>
        <p:txBody>
          <a:bodyPr rtlCol="1" anchor="ctr"/>
          <a:lstStyle/>
          <a:p>
            <a:endParaRPr lang="fa-IR"/>
          </a:p>
        </p:txBody>
      </p:sp>
      <p:sp>
        <p:nvSpPr>
          <p:cNvPr id="41" name="Freeform: Shape 40">
            <a:extLst>
              <a:ext uri="{FF2B5EF4-FFF2-40B4-BE49-F238E27FC236}">
                <a16:creationId xmlns:a16="http://schemas.microsoft.com/office/drawing/2014/main" id="{3AF0047C-98A9-2DF0-5F75-A98C16CFEA2F}"/>
              </a:ext>
            </a:extLst>
          </p:cNvPr>
          <p:cNvSpPr/>
          <p:nvPr/>
        </p:nvSpPr>
        <p:spPr>
          <a:xfrm>
            <a:off x="10851498" y="4261584"/>
            <a:ext cx="97403" cy="18254"/>
          </a:xfrm>
          <a:custGeom>
            <a:avLst/>
            <a:gdLst>
              <a:gd name="connsiteX0" fmla="*/ 0 w 97403"/>
              <a:gd name="connsiteY0" fmla="*/ 0 h 18254"/>
              <a:gd name="connsiteX1" fmla="*/ 97404 w 97403"/>
              <a:gd name="connsiteY1" fmla="*/ 0 h 18254"/>
              <a:gd name="connsiteX2" fmla="*/ 97404 w 97403"/>
              <a:gd name="connsiteY2" fmla="*/ 18255 h 18254"/>
              <a:gd name="connsiteX3" fmla="*/ 0 w 97403"/>
              <a:gd name="connsiteY3" fmla="*/ 18255 h 18254"/>
            </a:gdLst>
            <a:ahLst/>
            <a:cxnLst>
              <a:cxn ang="0">
                <a:pos x="connsiteX0" y="connsiteY0"/>
              </a:cxn>
              <a:cxn ang="0">
                <a:pos x="connsiteX1" y="connsiteY1"/>
              </a:cxn>
              <a:cxn ang="0">
                <a:pos x="connsiteX2" y="connsiteY2"/>
              </a:cxn>
              <a:cxn ang="0">
                <a:pos x="connsiteX3" y="connsiteY3"/>
              </a:cxn>
            </a:cxnLst>
            <a:rect l="l" t="t" r="r" b="b"/>
            <a:pathLst>
              <a:path w="97403" h="18254">
                <a:moveTo>
                  <a:pt x="0" y="0"/>
                </a:moveTo>
                <a:lnTo>
                  <a:pt x="97404" y="0"/>
                </a:lnTo>
                <a:lnTo>
                  <a:pt x="97404" y="18255"/>
                </a:lnTo>
                <a:lnTo>
                  <a:pt x="0" y="18255"/>
                </a:lnTo>
                <a:close/>
              </a:path>
            </a:pathLst>
          </a:custGeom>
          <a:solidFill>
            <a:srgbClr val="E1AF4C"/>
          </a:solidFill>
          <a:ln w="1445" cap="flat">
            <a:noFill/>
            <a:prstDash val="solid"/>
            <a:miter/>
          </a:ln>
        </p:spPr>
        <p:txBody>
          <a:bodyPr rtlCol="1" anchor="ctr"/>
          <a:lstStyle/>
          <a:p>
            <a:endParaRPr lang="fa-IR"/>
          </a:p>
        </p:txBody>
      </p:sp>
      <p:sp>
        <p:nvSpPr>
          <p:cNvPr id="42" name="Freeform: Shape 41">
            <a:extLst>
              <a:ext uri="{FF2B5EF4-FFF2-40B4-BE49-F238E27FC236}">
                <a16:creationId xmlns:a16="http://schemas.microsoft.com/office/drawing/2014/main" id="{7270436B-3AB4-1D4D-1037-81AC160C4F13}"/>
              </a:ext>
            </a:extLst>
          </p:cNvPr>
          <p:cNvSpPr/>
          <p:nvPr/>
        </p:nvSpPr>
        <p:spPr>
          <a:xfrm>
            <a:off x="11332574" y="4372792"/>
            <a:ext cx="93234" cy="59437"/>
          </a:xfrm>
          <a:custGeom>
            <a:avLst/>
            <a:gdLst>
              <a:gd name="connsiteX0" fmla="*/ 91175 w 93234"/>
              <a:gd name="connsiteY0" fmla="*/ 59143 h 59437"/>
              <a:gd name="connsiteX1" fmla="*/ 2 w 93234"/>
              <a:gd name="connsiteY1" fmla="*/ 7450 h 59437"/>
              <a:gd name="connsiteX2" fmla="*/ 18548 w 93234"/>
              <a:gd name="connsiteY2" fmla="*/ 841 h 59437"/>
              <a:gd name="connsiteX3" fmla="*/ 81247 w 93234"/>
              <a:gd name="connsiteY3" fmla="*/ 35662 h 59437"/>
              <a:gd name="connsiteX4" fmla="*/ 91175 w 93234"/>
              <a:gd name="connsiteY4" fmla="*/ 59143 h 59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234" h="59437">
                <a:moveTo>
                  <a:pt x="91175" y="59143"/>
                </a:moveTo>
                <a:cubicBezTo>
                  <a:pt x="86924" y="63699"/>
                  <a:pt x="177" y="13957"/>
                  <a:pt x="2" y="7450"/>
                </a:cubicBezTo>
                <a:cubicBezTo>
                  <a:pt x="-173" y="942"/>
                  <a:pt x="10571" y="-1430"/>
                  <a:pt x="18548" y="841"/>
                </a:cubicBezTo>
                <a:cubicBezTo>
                  <a:pt x="21998" y="1830"/>
                  <a:pt x="77215" y="32590"/>
                  <a:pt x="81247" y="35662"/>
                </a:cubicBezTo>
                <a:cubicBezTo>
                  <a:pt x="88628" y="41310"/>
                  <a:pt x="97260" y="52607"/>
                  <a:pt x="91175" y="59143"/>
                </a:cubicBezTo>
                <a:close/>
              </a:path>
            </a:pathLst>
          </a:custGeom>
          <a:solidFill>
            <a:srgbClr val="DFAE4F"/>
          </a:solidFill>
          <a:ln w="1445" cap="flat">
            <a:noFill/>
            <a:prstDash val="solid"/>
            <a:miter/>
          </a:ln>
        </p:spPr>
        <p:txBody>
          <a:bodyPr rtlCol="1" anchor="ctr"/>
          <a:lstStyle/>
          <a:p>
            <a:endParaRPr lang="fa-IR"/>
          </a:p>
        </p:txBody>
      </p:sp>
      <p:sp>
        <p:nvSpPr>
          <p:cNvPr id="43" name="Freeform: Shape 42">
            <a:extLst>
              <a:ext uri="{FF2B5EF4-FFF2-40B4-BE49-F238E27FC236}">
                <a16:creationId xmlns:a16="http://schemas.microsoft.com/office/drawing/2014/main" id="{1CFD401A-B81C-1981-36A6-8052CB38D7D4}"/>
              </a:ext>
            </a:extLst>
          </p:cNvPr>
          <p:cNvSpPr/>
          <p:nvPr/>
        </p:nvSpPr>
        <p:spPr>
          <a:xfrm>
            <a:off x="11003130" y="4157939"/>
            <a:ext cx="310216" cy="273923"/>
          </a:xfrm>
          <a:custGeom>
            <a:avLst/>
            <a:gdLst>
              <a:gd name="connsiteX0" fmla="*/ 146794 w 310216"/>
              <a:gd name="connsiteY0" fmla="*/ 48852 h 273923"/>
              <a:gd name="connsiteX1" fmla="*/ 155747 w 310216"/>
              <a:gd name="connsiteY1" fmla="*/ 48852 h 273923"/>
              <a:gd name="connsiteX2" fmla="*/ 292834 w 310216"/>
              <a:gd name="connsiteY2" fmla="*/ 33625 h 273923"/>
              <a:gd name="connsiteX3" fmla="*/ 155965 w 310216"/>
              <a:gd name="connsiteY3" fmla="*/ 273923 h 273923"/>
              <a:gd name="connsiteX4" fmla="*/ 318 w 310216"/>
              <a:gd name="connsiteY4" fmla="*/ 94766 h 273923"/>
              <a:gd name="connsiteX5" fmla="*/ 137929 w 310216"/>
              <a:gd name="connsiteY5" fmla="*/ 30451 h 273923"/>
              <a:gd name="connsiteX6" fmla="*/ 146780 w 310216"/>
              <a:gd name="connsiteY6" fmla="*/ 48837 h 273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216" h="273923">
                <a:moveTo>
                  <a:pt x="146794" y="48852"/>
                </a:moveTo>
                <a:cubicBezTo>
                  <a:pt x="148294" y="49871"/>
                  <a:pt x="152515" y="48124"/>
                  <a:pt x="155747" y="48852"/>
                </a:cubicBezTo>
                <a:cubicBezTo>
                  <a:pt x="185211" y="-6219"/>
                  <a:pt x="253354" y="-19422"/>
                  <a:pt x="292834" y="33625"/>
                </a:cubicBezTo>
                <a:cubicBezTo>
                  <a:pt x="358095" y="121289"/>
                  <a:pt x="223410" y="232289"/>
                  <a:pt x="155965" y="273923"/>
                </a:cubicBezTo>
                <a:cubicBezTo>
                  <a:pt x="94300" y="240878"/>
                  <a:pt x="5471" y="169227"/>
                  <a:pt x="318" y="94766"/>
                </a:cubicBezTo>
                <a:cubicBezTo>
                  <a:pt x="-5680" y="8280"/>
                  <a:pt x="74444" y="-31272"/>
                  <a:pt x="137929" y="30451"/>
                </a:cubicBezTo>
                <a:cubicBezTo>
                  <a:pt x="144596" y="36944"/>
                  <a:pt x="145935" y="48269"/>
                  <a:pt x="146780" y="48837"/>
                </a:cubicBezTo>
                <a:close/>
              </a:path>
            </a:pathLst>
          </a:custGeom>
          <a:solidFill>
            <a:srgbClr val="A36136"/>
          </a:solidFill>
          <a:ln w="1445" cap="flat">
            <a:noFill/>
            <a:prstDash val="solid"/>
            <a:miter/>
          </a:ln>
        </p:spPr>
        <p:txBody>
          <a:bodyPr rtlCol="1" anchor="ctr"/>
          <a:lstStyle/>
          <a:p>
            <a:endParaRPr lang="fa-IR"/>
          </a:p>
        </p:txBody>
      </p:sp>
      <p:sp>
        <p:nvSpPr>
          <p:cNvPr id="44" name="Freeform: Shape 43">
            <a:extLst>
              <a:ext uri="{FF2B5EF4-FFF2-40B4-BE49-F238E27FC236}">
                <a16:creationId xmlns:a16="http://schemas.microsoft.com/office/drawing/2014/main" id="{D754D822-26EC-E066-FA00-A766867A4E90}"/>
              </a:ext>
            </a:extLst>
          </p:cNvPr>
          <p:cNvSpPr/>
          <p:nvPr/>
        </p:nvSpPr>
        <p:spPr>
          <a:xfrm>
            <a:off x="11021777" y="4182301"/>
            <a:ext cx="67149" cy="67124"/>
          </a:xfrm>
          <a:custGeom>
            <a:avLst/>
            <a:gdLst>
              <a:gd name="connsiteX0" fmla="*/ 67123 w 67149"/>
              <a:gd name="connsiteY0" fmla="*/ 222 h 67124"/>
              <a:gd name="connsiteX1" fmla="*/ 24062 w 67149"/>
              <a:gd name="connsiteY1" fmla="*/ 27095 h 67124"/>
              <a:gd name="connsiteX2" fmla="*/ 217 w 67149"/>
              <a:gd name="connsiteY2" fmla="*/ 67084 h 67124"/>
              <a:gd name="connsiteX3" fmla="*/ 67123 w 67149"/>
              <a:gd name="connsiteY3" fmla="*/ 222 h 67124"/>
            </a:gdLst>
            <a:ahLst/>
            <a:cxnLst>
              <a:cxn ang="0">
                <a:pos x="connsiteX0" y="connsiteY0"/>
              </a:cxn>
              <a:cxn ang="0">
                <a:pos x="connsiteX1" y="connsiteY1"/>
              </a:cxn>
              <a:cxn ang="0">
                <a:pos x="connsiteX2" y="connsiteY2"/>
              </a:cxn>
              <a:cxn ang="0">
                <a:pos x="connsiteX3" y="connsiteY3"/>
              </a:cxn>
            </a:cxnLst>
            <a:rect l="l" t="t" r="r" b="b"/>
            <a:pathLst>
              <a:path w="67149" h="67124">
                <a:moveTo>
                  <a:pt x="67123" y="222"/>
                </a:moveTo>
                <a:cubicBezTo>
                  <a:pt x="68200" y="22422"/>
                  <a:pt x="37105" y="8083"/>
                  <a:pt x="24062" y="27095"/>
                </a:cubicBezTo>
                <a:cubicBezTo>
                  <a:pt x="14439" y="41128"/>
                  <a:pt x="24644" y="68307"/>
                  <a:pt x="217" y="67084"/>
                </a:cubicBezTo>
                <a:cubicBezTo>
                  <a:pt x="-3073" y="31622"/>
                  <a:pt x="31632" y="-3111"/>
                  <a:pt x="67123" y="222"/>
                </a:cubicBezTo>
                <a:close/>
              </a:path>
            </a:pathLst>
          </a:custGeom>
          <a:solidFill>
            <a:srgbClr val="D1935E"/>
          </a:solidFill>
          <a:ln w="1445" cap="flat">
            <a:noFill/>
            <a:prstDash val="solid"/>
            <a:miter/>
          </a:ln>
        </p:spPr>
        <p:txBody>
          <a:bodyPr rtlCol="1" anchor="ctr"/>
          <a:lstStyle/>
          <a:p>
            <a:endParaRPr lang="fa-IR"/>
          </a:p>
        </p:txBody>
      </p:sp>
    </p:spTree>
    <p:extLst>
      <p:ext uri="{BB962C8B-B14F-4D97-AF65-F5344CB8AC3E}">
        <p14:creationId xmlns:p14="http://schemas.microsoft.com/office/powerpoint/2010/main" val="6034153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1800"/>
                                      </p:stCondLst>
                                      <p:childTnLst>
                                        <p:set>
                                          <p:cBhvr>
                                            <p:cTn id="6" dur="1" fill="hold">
                                              <p:stCondLst>
                                                <p:cond delay="0"/>
                                              </p:stCondLst>
                                            </p:cTn>
                                            <p:tgtEl>
                                              <p:spTgt spid="3"/>
                                            </p:tgtEl>
                                            <p:attrNameLst>
                                              <p:attrName>style.visibility</p:attrName>
                                            </p:attrNameLst>
                                          </p:cBhvr>
                                          <p:to>
                                            <p:strVal val="visible"/>
                                          </p:to>
                                        </p:set>
                                        <p:anim calcmode="lin" valueType="num" p14:bounceEnd="50000">
                                          <p:cBhvr additive="base">
                                            <p:cTn id="7" dur="2000" fill="hold"/>
                                            <p:tgtEl>
                                              <p:spTgt spid="3"/>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3"/>
                                            </p:tgtEl>
                                            <p:attrNameLst>
                                              <p:attrName>ppt_y</p:attrName>
                                            </p:attrNameLst>
                                          </p:cBhvr>
                                          <p:tavLst>
                                            <p:tav tm="0">
                                              <p:val>
                                                <p:strVal val="#ppt_y"/>
                                              </p:val>
                                            </p:tav>
                                            <p:tav tm="100000">
                                              <p:val>
                                                <p:strVal val="#ppt_y"/>
                                              </p:val>
                                            </p:tav>
                                          </p:tavLst>
                                        </p:anim>
                                      </p:childTnLst>
                                    </p:cTn>
                                  </p:par>
                                  <p:par>
                                    <p:cTn id="9" presetID="41" presetClass="entr" presetSubtype="0" fill="hold" grpId="0" nodeType="withEffect">
                                      <p:stCondLst>
                                        <p:cond delay="3000"/>
                                      </p:stCondLst>
                                      <p:iterate type="lt">
                                        <p:tmPct val="10000"/>
                                      </p:iterate>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4"/>
                                            </p:tgtEl>
                                            <p:attrNameLst>
                                              <p:attrName>ppt_y</p:attrName>
                                            </p:attrNameLst>
                                          </p:cBhvr>
                                          <p:tavLst>
                                            <p:tav tm="0">
                                              <p:val>
                                                <p:strVal val="#ppt_y"/>
                                              </p:val>
                                            </p:tav>
                                            <p:tav tm="100000">
                                              <p:val>
                                                <p:strVal val="#ppt_y"/>
                                              </p:val>
                                            </p:tav>
                                          </p:tavLst>
                                        </p:anim>
                                        <p:anim calcmode="lin" valueType="num">
                                          <p:cBhvr>
                                            <p:cTn id="13"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4"/>
                                            </p:tgtEl>
                                          </p:cBhvr>
                                        </p:animEffect>
                                      </p:childTnLst>
                                    </p:cTn>
                                  </p:par>
                                  <p:par>
                                    <p:cTn id="16" presetID="2" presetClass="entr" presetSubtype="8" fill="hold" nodeType="withEffect" p14:presetBounceEnd="75000">
                                      <p:stCondLst>
                                        <p:cond delay="2000"/>
                                      </p:stCondLst>
                                      <p:childTnLst>
                                        <p:set>
                                          <p:cBhvr>
                                            <p:cTn id="17" dur="1" fill="hold">
                                              <p:stCondLst>
                                                <p:cond delay="0"/>
                                              </p:stCondLst>
                                            </p:cTn>
                                            <p:tgtEl>
                                              <p:spTgt spid="21"/>
                                            </p:tgtEl>
                                            <p:attrNameLst>
                                              <p:attrName>style.visibility</p:attrName>
                                            </p:attrNameLst>
                                          </p:cBhvr>
                                          <p:to>
                                            <p:strVal val="visible"/>
                                          </p:to>
                                        </p:set>
                                        <p:anim calcmode="lin" valueType="num" p14:bounceEnd="75000">
                                          <p:cBhvr additive="base">
                                            <p:cTn id="18" dur="2000" fill="hold"/>
                                            <p:tgtEl>
                                              <p:spTgt spid="21"/>
                                            </p:tgtEl>
                                            <p:attrNameLst>
                                              <p:attrName>ppt_x</p:attrName>
                                            </p:attrNameLst>
                                          </p:cBhvr>
                                          <p:tavLst>
                                            <p:tav tm="0">
                                              <p:val>
                                                <p:strVal val="0-#ppt_w/2"/>
                                              </p:val>
                                            </p:tav>
                                            <p:tav tm="100000">
                                              <p:val>
                                                <p:strVal val="#ppt_x"/>
                                              </p:val>
                                            </p:tav>
                                          </p:tavLst>
                                        </p:anim>
                                        <p:anim calcmode="lin" valueType="num" p14:bounceEnd="75000">
                                          <p:cBhvr additive="base">
                                            <p:cTn id="19" dur="2000" fill="hold"/>
                                            <p:tgtEl>
                                              <p:spTgt spid="21"/>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14:presetBounceEnd="75000">
                                      <p:stCondLst>
                                        <p:cond delay="1500"/>
                                      </p:stCondLst>
                                      <p:childTnLst>
                                        <p:set>
                                          <p:cBhvr>
                                            <p:cTn id="21" dur="1" fill="hold">
                                              <p:stCondLst>
                                                <p:cond delay="0"/>
                                              </p:stCondLst>
                                            </p:cTn>
                                            <p:tgtEl>
                                              <p:spTgt spid="25"/>
                                            </p:tgtEl>
                                            <p:attrNameLst>
                                              <p:attrName>style.visibility</p:attrName>
                                            </p:attrNameLst>
                                          </p:cBhvr>
                                          <p:to>
                                            <p:strVal val="visible"/>
                                          </p:to>
                                        </p:set>
                                        <p:anim calcmode="lin" valueType="num" p14:bounceEnd="75000">
                                          <p:cBhvr additive="base">
                                            <p:cTn id="22" dur="2000" fill="hold"/>
                                            <p:tgtEl>
                                              <p:spTgt spid="25"/>
                                            </p:tgtEl>
                                            <p:attrNameLst>
                                              <p:attrName>ppt_x</p:attrName>
                                            </p:attrNameLst>
                                          </p:cBhvr>
                                          <p:tavLst>
                                            <p:tav tm="0">
                                              <p:val>
                                                <p:strVal val="0-#ppt_w/2"/>
                                              </p:val>
                                            </p:tav>
                                            <p:tav tm="100000">
                                              <p:val>
                                                <p:strVal val="#ppt_x"/>
                                              </p:val>
                                            </p:tav>
                                          </p:tavLst>
                                        </p:anim>
                                        <p:anim calcmode="lin" valueType="num" p14:bounceEnd="75000">
                                          <p:cBhvr additive="base">
                                            <p:cTn id="23" dur="2000" fill="hold"/>
                                            <p:tgtEl>
                                              <p:spTgt spid="25"/>
                                            </p:tgtEl>
                                            <p:attrNameLst>
                                              <p:attrName>ppt_y</p:attrName>
                                            </p:attrNameLst>
                                          </p:cBhvr>
                                          <p:tavLst>
                                            <p:tav tm="0">
                                              <p:val>
                                                <p:strVal val="#ppt_y"/>
                                              </p:val>
                                            </p:tav>
                                            <p:tav tm="100000">
                                              <p:val>
                                                <p:strVal val="#ppt_y"/>
                                              </p:val>
                                            </p:tav>
                                          </p:tavLst>
                                        </p:anim>
                                      </p:childTnLst>
                                    </p:cTn>
                                  </p:par>
                                  <p:par>
                                    <p:cTn id="24" presetID="42" presetClass="entr" presetSubtype="0" fill="hold" nodeType="withEffect">
                                      <p:stCondLst>
                                        <p:cond delay="300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1000"/>
                                            <p:tgtEl>
                                              <p:spTgt spid="23"/>
                                            </p:tgtEl>
                                          </p:cBhvr>
                                        </p:animEffect>
                                        <p:anim calcmode="lin" valueType="num">
                                          <p:cBhvr>
                                            <p:cTn id="27" dur="1000" fill="hold"/>
                                            <p:tgtEl>
                                              <p:spTgt spid="23"/>
                                            </p:tgtEl>
                                            <p:attrNameLst>
                                              <p:attrName>ppt_x</p:attrName>
                                            </p:attrNameLst>
                                          </p:cBhvr>
                                          <p:tavLst>
                                            <p:tav tm="0">
                                              <p:val>
                                                <p:strVal val="#ppt_x"/>
                                              </p:val>
                                            </p:tav>
                                            <p:tav tm="100000">
                                              <p:val>
                                                <p:strVal val="#ppt_x"/>
                                              </p:val>
                                            </p:tav>
                                          </p:tavLst>
                                        </p:anim>
                                        <p:anim calcmode="lin" valueType="num">
                                          <p:cBhvr>
                                            <p:cTn id="28" dur="1000" fill="hold"/>
                                            <p:tgtEl>
                                              <p:spTgt spid="23"/>
                                            </p:tgtEl>
                                            <p:attrNameLst>
                                              <p:attrName>ppt_y</p:attrName>
                                            </p:attrNameLst>
                                          </p:cBhvr>
                                          <p:tavLst>
                                            <p:tav tm="0">
                                              <p:val>
                                                <p:strVal val="#ppt_y+.1"/>
                                              </p:val>
                                            </p:tav>
                                            <p:tav tm="100000">
                                              <p:val>
                                                <p:strVal val="#ppt_y"/>
                                              </p:val>
                                            </p:tav>
                                          </p:tavLst>
                                        </p:anim>
                                      </p:childTnLst>
                                    </p:cTn>
                                  </p:par>
                                  <p:par>
                                    <p:cTn id="29" presetID="26" presetClass="entr" presetSubtype="0" fill="hold" grpId="0" nodeType="withEffect">
                                      <p:stCondLst>
                                        <p:cond delay="3000"/>
                                      </p:stCondLst>
                                      <p:childTnLst>
                                        <p:set>
                                          <p:cBhvr>
                                            <p:cTn id="30" dur="1" fill="hold">
                                              <p:stCondLst>
                                                <p:cond delay="0"/>
                                              </p:stCondLst>
                                            </p:cTn>
                                            <p:tgtEl>
                                              <p:spTgt spid="26"/>
                                            </p:tgtEl>
                                            <p:attrNameLst>
                                              <p:attrName>style.visibility</p:attrName>
                                            </p:attrNameLst>
                                          </p:cBhvr>
                                          <p:to>
                                            <p:strVal val="visible"/>
                                          </p:to>
                                        </p:set>
                                        <p:animEffect transition="in" filter="wipe(down)">
                                          <p:cBhvr>
                                            <p:cTn id="31" dur="580">
                                              <p:stCondLst>
                                                <p:cond delay="0"/>
                                              </p:stCondLst>
                                            </p:cTn>
                                            <p:tgtEl>
                                              <p:spTgt spid="26"/>
                                            </p:tgtEl>
                                          </p:cBhvr>
                                        </p:animEffect>
                                        <p:anim calcmode="lin" valueType="num">
                                          <p:cBhvr>
                                            <p:cTn id="32"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37" dur="26">
                                              <p:stCondLst>
                                                <p:cond delay="650"/>
                                              </p:stCondLst>
                                            </p:cTn>
                                            <p:tgtEl>
                                              <p:spTgt spid="26"/>
                                            </p:tgtEl>
                                          </p:cBhvr>
                                          <p:to x="100000" y="60000"/>
                                        </p:animScale>
                                        <p:animScale>
                                          <p:cBhvr>
                                            <p:cTn id="38" dur="166" decel="50000">
                                              <p:stCondLst>
                                                <p:cond delay="676"/>
                                              </p:stCondLst>
                                            </p:cTn>
                                            <p:tgtEl>
                                              <p:spTgt spid="26"/>
                                            </p:tgtEl>
                                          </p:cBhvr>
                                          <p:to x="100000" y="100000"/>
                                        </p:animScale>
                                        <p:animScale>
                                          <p:cBhvr>
                                            <p:cTn id="39" dur="26">
                                              <p:stCondLst>
                                                <p:cond delay="1312"/>
                                              </p:stCondLst>
                                            </p:cTn>
                                            <p:tgtEl>
                                              <p:spTgt spid="26"/>
                                            </p:tgtEl>
                                          </p:cBhvr>
                                          <p:to x="100000" y="80000"/>
                                        </p:animScale>
                                        <p:animScale>
                                          <p:cBhvr>
                                            <p:cTn id="40" dur="166" decel="50000">
                                              <p:stCondLst>
                                                <p:cond delay="1338"/>
                                              </p:stCondLst>
                                            </p:cTn>
                                            <p:tgtEl>
                                              <p:spTgt spid="26"/>
                                            </p:tgtEl>
                                          </p:cBhvr>
                                          <p:to x="100000" y="100000"/>
                                        </p:animScale>
                                        <p:animScale>
                                          <p:cBhvr>
                                            <p:cTn id="41" dur="26">
                                              <p:stCondLst>
                                                <p:cond delay="1642"/>
                                              </p:stCondLst>
                                            </p:cTn>
                                            <p:tgtEl>
                                              <p:spTgt spid="26"/>
                                            </p:tgtEl>
                                          </p:cBhvr>
                                          <p:to x="100000" y="90000"/>
                                        </p:animScale>
                                        <p:animScale>
                                          <p:cBhvr>
                                            <p:cTn id="42" dur="166" decel="50000">
                                              <p:stCondLst>
                                                <p:cond delay="1668"/>
                                              </p:stCondLst>
                                            </p:cTn>
                                            <p:tgtEl>
                                              <p:spTgt spid="26"/>
                                            </p:tgtEl>
                                          </p:cBhvr>
                                          <p:to x="100000" y="100000"/>
                                        </p:animScale>
                                        <p:animScale>
                                          <p:cBhvr>
                                            <p:cTn id="43" dur="26">
                                              <p:stCondLst>
                                                <p:cond delay="1808"/>
                                              </p:stCondLst>
                                            </p:cTn>
                                            <p:tgtEl>
                                              <p:spTgt spid="26"/>
                                            </p:tgtEl>
                                          </p:cBhvr>
                                          <p:to x="100000" y="95000"/>
                                        </p:animScale>
                                        <p:animScale>
                                          <p:cBhvr>
                                            <p:cTn id="44" dur="166" decel="50000">
                                              <p:stCondLst>
                                                <p:cond delay="1834"/>
                                              </p:stCondLst>
                                            </p:cTn>
                                            <p:tgtEl>
                                              <p:spTgt spid="26"/>
                                            </p:tgtEl>
                                          </p:cBhvr>
                                          <p:to x="100000" y="100000"/>
                                        </p:animScale>
                                      </p:childTnLst>
                                    </p:cTn>
                                  </p:par>
                                  <p:par>
                                    <p:cTn id="45" presetID="26" presetClass="entr" presetSubtype="0" fill="hold" grpId="0" nodeType="withEffect">
                                      <p:stCondLst>
                                        <p:cond delay="3100"/>
                                      </p:stCondLst>
                                      <p:childTnLst>
                                        <p:set>
                                          <p:cBhvr>
                                            <p:cTn id="46" dur="1" fill="hold">
                                              <p:stCondLst>
                                                <p:cond delay="0"/>
                                              </p:stCondLst>
                                            </p:cTn>
                                            <p:tgtEl>
                                              <p:spTgt spid="28"/>
                                            </p:tgtEl>
                                            <p:attrNameLst>
                                              <p:attrName>style.visibility</p:attrName>
                                            </p:attrNameLst>
                                          </p:cBhvr>
                                          <p:to>
                                            <p:strVal val="visible"/>
                                          </p:to>
                                        </p:set>
                                        <p:animEffect transition="in" filter="wipe(down)">
                                          <p:cBhvr>
                                            <p:cTn id="47" dur="580">
                                              <p:stCondLst>
                                                <p:cond delay="0"/>
                                              </p:stCondLst>
                                            </p:cTn>
                                            <p:tgtEl>
                                              <p:spTgt spid="28"/>
                                            </p:tgtEl>
                                          </p:cBhvr>
                                        </p:animEffect>
                                        <p:anim calcmode="lin" valueType="num">
                                          <p:cBhvr>
                                            <p:cTn id="4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53" dur="26">
                                              <p:stCondLst>
                                                <p:cond delay="650"/>
                                              </p:stCondLst>
                                            </p:cTn>
                                            <p:tgtEl>
                                              <p:spTgt spid="28"/>
                                            </p:tgtEl>
                                          </p:cBhvr>
                                          <p:to x="100000" y="60000"/>
                                        </p:animScale>
                                        <p:animScale>
                                          <p:cBhvr>
                                            <p:cTn id="54" dur="166" decel="50000">
                                              <p:stCondLst>
                                                <p:cond delay="676"/>
                                              </p:stCondLst>
                                            </p:cTn>
                                            <p:tgtEl>
                                              <p:spTgt spid="28"/>
                                            </p:tgtEl>
                                          </p:cBhvr>
                                          <p:to x="100000" y="100000"/>
                                        </p:animScale>
                                        <p:animScale>
                                          <p:cBhvr>
                                            <p:cTn id="55" dur="26">
                                              <p:stCondLst>
                                                <p:cond delay="1312"/>
                                              </p:stCondLst>
                                            </p:cTn>
                                            <p:tgtEl>
                                              <p:spTgt spid="28"/>
                                            </p:tgtEl>
                                          </p:cBhvr>
                                          <p:to x="100000" y="80000"/>
                                        </p:animScale>
                                        <p:animScale>
                                          <p:cBhvr>
                                            <p:cTn id="56" dur="166" decel="50000">
                                              <p:stCondLst>
                                                <p:cond delay="1338"/>
                                              </p:stCondLst>
                                            </p:cTn>
                                            <p:tgtEl>
                                              <p:spTgt spid="28"/>
                                            </p:tgtEl>
                                          </p:cBhvr>
                                          <p:to x="100000" y="100000"/>
                                        </p:animScale>
                                        <p:animScale>
                                          <p:cBhvr>
                                            <p:cTn id="57" dur="26">
                                              <p:stCondLst>
                                                <p:cond delay="1642"/>
                                              </p:stCondLst>
                                            </p:cTn>
                                            <p:tgtEl>
                                              <p:spTgt spid="28"/>
                                            </p:tgtEl>
                                          </p:cBhvr>
                                          <p:to x="100000" y="90000"/>
                                        </p:animScale>
                                        <p:animScale>
                                          <p:cBhvr>
                                            <p:cTn id="58" dur="166" decel="50000">
                                              <p:stCondLst>
                                                <p:cond delay="1668"/>
                                              </p:stCondLst>
                                            </p:cTn>
                                            <p:tgtEl>
                                              <p:spTgt spid="28"/>
                                            </p:tgtEl>
                                          </p:cBhvr>
                                          <p:to x="100000" y="100000"/>
                                        </p:animScale>
                                        <p:animScale>
                                          <p:cBhvr>
                                            <p:cTn id="59" dur="26">
                                              <p:stCondLst>
                                                <p:cond delay="1808"/>
                                              </p:stCondLst>
                                            </p:cTn>
                                            <p:tgtEl>
                                              <p:spTgt spid="28"/>
                                            </p:tgtEl>
                                          </p:cBhvr>
                                          <p:to x="100000" y="95000"/>
                                        </p:animScale>
                                        <p:animScale>
                                          <p:cBhvr>
                                            <p:cTn id="60" dur="166" decel="50000">
                                              <p:stCondLst>
                                                <p:cond delay="1834"/>
                                              </p:stCondLst>
                                            </p:cTn>
                                            <p:tgtEl>
                                              <p:spTgt spid="28"/>
                                            </p:tgtEl>
                                          </p:cBhvr>
                                          <p:to x="100000" y="100000"/>
                                        </p:animScale>
                                      </p:childTnLst>
                                    </p:cTn>
                                  </p:par>
                                  <p:par>
                                    <p:cTn id="61" presetID="26" presetClass="entr" presetSubtype="0" fill="hold" grpId="0" nodeType="withEffect">
                                      <p:stCondLst>
                                        <p:cond delay="3200"/>
                                      </p:stCondLst>
                                      <p:childTnLst>
                                        <p:set>
                                          <p:cBhvr>
                                            <p:cTn id="62" dur="1" fill="hold">
                                              <p:stCondLst>
                                                <p:cond delay="0"/>
                                              </p:stCondLst>
                                            </p:cTn>
                                            <p:tgtEl>
                                              <p:spTgt spid="30"/>
                                            </p:tgtEl>
                                            <p:attrNameLst>
                                              <p:attrName>style.visibility</p:attrName>
                                            </p:attrNameLst>
                                          </p:cBhvr>
                                          <p:to>
                                            <p:strVal val="visible"/>
                                          </p:to>
                                        </p:set>
                                        <p:animEffect transition="in" filter="wipe(down)">
                                          <p:cBhvr>
                                            <p:cTn id="63" dur="580">
                                              <p:stCondLst>
                                                <p:cond delay="0"/>
                                              </p:stCondLst>
                                            </p:cTn>
                                            <p:tgtEl>
                                              <p:spTgt spid="30"/>
                                            </p:tgtEl>
                                          </p:cBhvr>
                                        </p:animEffect>
                                        <p:anim calcmode="lin" valueType="num">
                                          <p:cBhvr>
                                            <p:cTn id="64"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69" dur="26">
                                              <p:stCondLst>
                                                <p:cond delay="650"/>
                                              </p:stCondLst>
                                            </p:cTn>
                                            <p:tgtEl>
                                              <p:spTgt spid="30"/>
                                            </p:tgtEl>
                                          </p:cBhvr>
                                          <p:to x="100000" y="60000"/>
                                        </p:animScale>
                                        <p:animScale>
                                          <p:cBhvr>
                                            <p:cTn id="70" dur="166" decel="50000">
                                              <p:stCondLst>
                                                <p:cond delay="676"/>
                                              </p:stCondLst>
                                            </p:cTn>
                                            <p:tgtEl>
                                              <p:spTgt spid="30"/>
                                            </p:tgtEl>
                                          </p:cBhvr>
                                          <p:to x="100000" y="100000"/>
                                        </p:animScale>
                                        <p:animScale>
                                          <p:cBhvr>
                                            <p:cTn id="71" dur="26">
                                              <p:stCondLst>
                                                <p:cond delay="1312"/>
                                              </p:stCondLst>
                                            </p:cTn>
                                            <p:tgtEl>
                                              <p:spTgt spid="30"/>
                                            </p:tgtEl>
                                          </p:cBhvr>
                                          <p:to x="100000" y="80000"/>
                                        </p:animScale>
                                        <p:animScale>
                                          <p:cBhvr>
                                            <p:cTn id="72" dur="166" decel="50000">
                                              <p:stCondLst>
                                                <p:cond delay="1338"/>
                                              </p:stCondLst>
                                            </p:cTn>
                                            <p:tgtEl>
                                              <p:spTgt spid="30"/>
                                            </p:tgtEl>
                                          </p:cBhvr>
                                          <p:to x="100000" y="100000"/>
                                        </p:animScale>
                                        <p:animScale>
                                          <p:cBhvr>
                                            <p:cTn id="73" dur="26">
                                              <p:stCondLst>
                                                <p:cond delay="1642"/>
                                              </p:stCondLst>
                                            </p:cTn>
                                            <p:tgtEl>
                                              <p:spTgt spid="30"/>
                                            </p:tgtEl>
                                          </p:cBhvr>
                                          <p:to x="100000" y="90000"/>
                                        </p:animScale>
                                        <p:animScale>
                                          <p:cBhvr>
                                            <p:cTn id="74" dur="166" decel="50000">
                                              <p:stCondLst>
                                                <p:cond delay="1668"/>
                                              </p:stCondLst>
                                            </p:cTn>
                                            <p:tgtEl>
                                              <p:spTgt spid="30"/>
                                            </p:tgtEl>
                                          </p:cBhvr>
                                          <p:to x="100000" y="100000"/>
                                        </p:animScale>
                                        <p:animScale>
                                          <p:cBhvr>
                                            <p:cTn id="75" dur="26">
                                              <p:stCondLst>
                                                <p:cond delay="1808"/>
                                              </p:stCondLst>
                                            </p:cTn>
                                            <p:tgtEl>
                                              <p:spTgt spid="30"/>
                                            </p:tgtEl>
                                          </p:cBhvr>
                                          <p:to x="100000" y="95000"/>
                                        </p:animScale>
                                        <p:animScale>
                                          <p:cBhvr>
                                            <p:cTn id="76" dur="166" decel="50000">
                                              <p:stCondLst>
                                                <p:cond delay="1834"/>
                                              </p:stCondLst>
                                            </p:cTn>
                                            <p:tgtEl>
                                              <p:spTgt spid="30"/>
                                            </p:tgtEl>
                                          </p:cBhvr>
                                          <p:to x="100000" y="100000"/>
                                        </p:animScale>
                                      </p:childTnLst>
                                    </p:cTn>
                                  </p:par>
                                  <p:par>
                                    <p:cTn id="77" presetID="26" presetClass="entr" presetSubtype="0" fill="hold" grpId="0" nodeType="withEffect">
                                      <p:stCondLst>
                                        <p:cond delay="3300"/>
                                      </p:stCondLst>
                                      <p:childTnLst>
                                        <p:set>
                                          <p:cBhvr>
                                            <p:cTn id="78" dur="1" fill="hold">
                                              <p:stCondLst>
                                                <p:cond delay="0"/>
                                              </p:stCondLst>
                                            </p:cTn>
                                            <p:tgtEl>
                                              <p:spTgt spid="32"/>
                                            </p:tgtEl>
                                            <p:attrNameLst>
                                              <p:attrName>style.visibility</p:attrName>
                                            </p:attrNameLst>
                                          </p:cBhvr>
                                          <p:to>
                                            <p:strVal val="visible"/>
                                          </p:to>
                                        </p:set>
                                        <p:animEffect transition="in" filter="wipe(down)">
                                          <p:cBhvr>
                                            <p:cTn id="79" dur="580">
                                              <p:stCondLst>
                                                <p:cond delay="0"/>
                                              </p:stCondLst>
                                            </p:cTn>
                                            <p:tgtEl>
                                              <p:spTgt spid="32"/>
                                            </p:tgtEl>
                                          </p:cBhvr>
                                        </p:animEffect>
                                        <p:anim calcmode="lin" valueType="num">
                                          <p:cBhvr>
                                            <p:cTn id="80"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85" dur="26">
                                              <p:stCondLst>
                                                <p:cond delay="650"/>
                                              </p:stCondLst>
                                            </p:cTn>
                                            <p:tgtEl>
                                              <p:spTgt spid="32"/>
                                            </p:tgtEl>
                                          </p:cBhvr>
                                          <p:to x="100000" y="60000"/>
                                        </p:animScale>
                                        <p:animScale>
                                          <p:cBhvr>
                                            <p:cTn id="86" dur="166" decel="50000">
                                              <p:stCondLst>
                                                <p:cond delay="676"/>
                                              </p:stCondLst>
                                            </p:cTn>
                                            <p:tgtEl>
                                              <p:spTgt spid="32"/>
                                            </p:tgtEl>
                                          </p:cBhvr>
                                          <p:to x="100000" y="100000"/>
                                        </p:animScale>
                                        <p:animScale>
                                          <p:cBhvr>
                                            <p:cTn id="87" dur="26">
                                              <p:stCondLst>
                                                <p:cond delay="1312"/>
                                              </p:stCondLst>
                                            </p:cTn>
                                            <p:tgtEl>
                                              <p:spTgt spid="32"/>
                                            </p:tgtEl>
                                          </p:cBhvr>
                                          <p:to x="100000" y="80000"/>
                                        </p:animScale>
                                        <p:animScale>
                                          <p:cBhvr>
                                            <p:cTn id="88" dur="166" decel="50000">
                                              <p:stCondLst>
                                                <p:cond delay="1338"/>
                                              </p:stCondLst>
                                            </p:cTn>
                                            <p:tgtEl>
                                              <p:spTgt spid="32"/>
                                            </p:tgtEl>
                                          </p:cBhvr>
                                          <p:to x="100000" y="100000"/>
                                        </p:animScale>
                                        <p:animScale>
                                          <p:cBhvr>
                                            <p:cTn id="89" dur="26">
                                              <p:stCondLst>
                                                <p:cond delay="1642"/>
                                              </p:stCondLst>
                                            </p:cTn>
                                            <p:tgtEl>
                                              <p:spTgt spid="32"/>
                                            </p:tgtEl>
                                          </p:cBhvr>
                                          <p:to x="100000" y="90000"/>
                                        </p:animScale>
                                        <p:animScale>
                                          <p:cBhvr>
                                            <p:cTn id="90" dur="166" decel="50000">
                                              <p:stCondLst>
                                                <p:cond delay="1668"/>
                                              </p:stCondLst>
                                            </p:cTn>
                                            <p:tgtEl>
                                              <p:spTgt spid="32"/>
                                            </p:tgtEl>
                                          </p:cBhvr>
                                          <p:to x="100000" y="100000"/>
                                        </p:animScale>
                                        <p:animScale>
                                          <p:cBhvr>
                                            <p:cTn id="91" dur="26">
                                              <p:stCondLst>
                                                <p:cond delay="1808"/>
                                              </p:stCondLst>
                                            </p:cTn>
                                            <p:tgtEl>
                                              <p:spTgt spid="32"/>
                                            </p:tgtEl>
                                          </p:cBhvr>
                                          <p:to x="100000" y="95000"/>
                                        </p:animScale>
                                        <p:animScale>
                                          <p:cBhvr>
                                            <p:cTn id="92" dur="166" decel="50000">
                                              <p:stCondLst>
                                                <p:cond delay="1834"/>
                                              </p:stCondLst>
                                            </p:cTn>
                                            <p:tgtEl>
                                              <p:spTgt spid="32"/>
                                            </p:tgtEl>
                                          </p:cBhvr>
                                          <p:to x="100000" y="100000"/>
                                        </p:animScale>
                                      </p:childTnLst>
                                    </p:cTn>
                                  </p:par>
                                  <p:par>
                                    <p:cTn id="93" presetID="26" presetClass="entr" presetSubtype="0" fill="hold" grpId="0" nodeType="withEffect">
                                      <p:stCondLst>
                                        <p:cond delay="3400"/>
                                      </p:stCondLst>
                                      <p:childTnLst>
                                        <p:set>
                                          <p:cBhvr>
                                            <p:cTn id="94" dur="1" fill="hold">
                                              <p:stCondLst>
                                                <p:cond delay="0"/>
                                              </p:stCondLst>
                                            </p:cTn>
                                            <p:tgtEl>
                                              <p:spTgt spid="34"/>
                                            </p:tgtEl>
                                            <p:attrNameLst>
                                              <p:attrName>style.visibility</p:attrName>
                                            </p:attrNameLst>
                                          </p:cBhvr>
                                          <p:to>
                                            <p:strVal val="visible"/>
                                          </p:to>
                                        </p:set>
                                        <p:animEffect transition="in" filter="wipe(down)">
                                          <p:cBhvr>
                                            <p:cTn id="95" dur="580">
                                              <p:stCondLst>
                                                <p:cond delay="0"/>
                                              </p:stCondLst>
                                            </p:cTn>
                                            <p:tgtEl>
                                              <p:spTgt spid="34"/>
                                            </p:tgtEl>
                                          </p:cBhvr>
                                        </p:animEffect>
                                        <p:anim calcmode="lin" valueType="num">
                                          <p:cBhvr>
                                            <p:cTn id="96"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97"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98"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99"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100"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101" dur="26">
                                              <p:stCondLst>
                                                <p:cond delay="650"/>
                                              </p:stCondLst>
                                            </p:cTn>
                                            <p:tgtEl>
                                              <p:spTgt spid="34"/>
                                            </p:tgtEl>
                                          </p:cBhvr>
                                          <p:to x="100000" y="60000"/>
                                        </p:animScale>
                                        <p:animScale>
                                          <p:cBhvr>
                                            <p:cTn id="102" dur="166" decel="50000">
                                              <p:stCondLst>
                                                <p:cond delay="676"/>
                                              </p:stCondLst>
                                            </p:cTn>
                                            <p:tgtEl>
                                              <p:spTgt spid="34"/>
                                            </p:tgtEl>
                                          </p:cBhvr>
                                          <p:to x="100000" y="100000"/>
                                        </p:animScale>
                                        <p:animScale>
                                          <p:cBhvr>
                                            <p:cTn id="103" dur="26">
                                              <p:stCondLst>
                                                <p:cond delay="1312"/>
                                              </p:stCondLst>
                                            </p:cTn>
                                            <p:tgtEl>
                                              <p:spTgt spid="34"/>
                                            </p:tgtEl>
                                          </p:cBhvr>
                                          <p:to x="100000" y="80000"/>
                                        </p:animScale>
                                        <p:animScale>
                                          <p:cBhvr>
                                            <p:cTn id="104" dur="166" decel="50000">
                                              <p:stCondLst>
                                                <p:cond delay="1338"/>
                                              </p:stCondLst>
                                            </p:cTn>
                                            <p:tgtEl>
                                              <p:spTgt spid="34"/>
                                            </p:tgtEl>
                                          </p:cBhvr>
                                          <p:to x="100000" y="100000"/>
                                        </p:animScale>
                                        <p:animScale>
                                          <p:cBhvr>
                                            <p:cTn id="105" dur="26">
                                              <p:stCondLst>
                                                <p:cond delay="1642"/>
                                              </p:stCondLst>
                                            </p:cTn>
                                            <p:tgtEl>
                                              <p:spTgt spid="34"/>
                                            </p:tgtEl>
                                          </p:cBhvr>
                                          <p:to x="100000" y="90000"/>
                                        </p:animScale>
                                        <p:animScale>
                                          <p:cBhvr>
                                            <p:cTn id="106" dur="166" decel="50000">
                                              <p:stCondLst>
                                                <p:cond delay="1668"/>
                                              </p:stCondLst>
                                            </p:cTn>
                                            <p:tgtEl>
                                              <p:spTgt spid="34"/>
                                            </p:tgtEl>
                                          </p:cBhvr>
                                          <p:to x="100000" y="100000"/>
                                        </p:animScale>
                                        <p:animScale>
                                          <p:cBhvr>
                                            <p:cTn id="107" dur="26">
                                              <p:stCondLst>
                                                <p:cond delay="1808"/>
                                              </p:stCondLst>
                                            </p:cTn>
                                            <p:tgtEl>
                                              <p:spTgt spid="34"/>
                                            </p:tgtEl>
                                          </p:cBhvr>
                                          <p:to x="100000" y="95000"/>
                                        </p:animScale>
                                        <p:animScale>
                                          <p:cBhvr>
                                            <p:cTn id="108" dur="166" decel="50000">
                                              <p:stCondLst>
                                                <p:cond delay="1834"/>
                                              </p:stCondLst>
                                            </p:cTn>
                                            <p:tgtEl>
                                              <p:spTgt spid="34"/>
                                            </p:tgtEl>
                                          </p:cBhvr>
                                          <p:to x="100000" y="100000"/>
                                        </p:animScale>
                                      </p:childTnLst>
                                    </p:cTn>
                                  </p:par>
                                  <p:par>
                                    <p:cTn id="109" presetID="26" presetClass="entr" presetSubtype="0" fill="hold" grpId="0" nodeType="withEffect">
                                      <p:stCondLst>
                                        <p:cond delay="3500"/>
                                      </p:stCondLst>
                                      <p:childTnLst>
                                        <p:set>
                                          <p:cBhvr>
                                            <p:cTn id="110" dur="1" fill="hold">
                                              <p:stCondLst>
                                                <p:cond delay="0"/>
                                              </p:stCondLst>
                                            </p:cTn>
                                            <p:tgtEl>
                                              <p:spTgt spid="35"/>
                                            </p:tgtEl>
                                            <p:attrNameLst>
                                              <p:attrName>style.visibility</p:attrName>
                                            </p:attrNameLst>
                                          </p:cBhvr>
                                          <p:to>
                                            <p:strVal val="visible"/>
                                          </p:to>
                                        </p:set>
                                        <p:animEffect transition="in" filter="wipe(down)">
                                          <p:cBhvr>
                                            <p:cTn id="111" dur="580">
                                              <p:stCondLst>
                                                <p:cond delay="0"/>
                                              </p:stCondLst>
                                            </p:cTn>
                                            <p:tgtEl>
                                              <p:spTgt spid="35"/>
                                            </p:tgtEl>
                                          </p:cBhvr>
                                        </p:animEffect>
                                        <p:anim calcmode="lin" valueType="num">
                                          <p:cBhvr>
                                            <p:cTn id="112"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113"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14"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15"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16"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17" dur="26">
                                              <p:stCondLst>
                                                <p:cond delay="650"/>
                                              </p:stCondLst>
                                            </p:cTn>
                                            <p:tgtEl>
                                              <p:spTgt spid="35"/>
                                            </p:tgtEl>
                                          </p:cBhvr>
                                          <p:to x="100000" y="60000"/>
                                        </p:animScale>
                                        <p:animScale>
                                          <p:cBhvr>
                                            <p:cTn id="118" dur="166" decel="50000">
                                              <p:stCondLst>
                                                <p:cond delay="676"/>
                                              </p:stCondLst>
                                            </p:cTn>
                                            <p:tgtEl>
                                              <p:spTgt spid="35"/>
                                            </p:tgtEl>
                                          </p:cBhvr>
                                          <p:to x="100000" y="100000"/>
                                        </p:animScale>
                                        <p:animScale>
                                          <p:cBhvr>
                                            <p:cTn id="119" dur="26">
                                              <p:stCondLst>
                                                <p:cond delay="1312"/>
                                              </p:stCondLst>
                                            </p:cTn>
                                            <p:tgtEl>
                                              <p:spTgt spid="35"/>
                                            </p:tgtEl>
                                          </p:cBhvr>
                                          <p:to x="100000" y="80000"/>
                                        </p:animScale>
                                        <p:animScale>
                                          <p:cBhvr>
                                            <p:cTn id="120" dur="166" decel="50000">
                                              <p:stCondLst>
                                                <p:cond delay="1338"/>
                                              </p:stCondLst>
                                            </p:cTn>
                                            <p:tgtEl>
                                              <p:spTgt spid="35"/>
                                            </p:tgtEl>
                                          </p:cBhvr>
                                          <p:to x="100000" y="100000"/>
                                        </p:animScale>
                                        <p:animScale>
                                          <p:cBhvr>
                                            <p:cTn id="121" dur="26">
                                              <p:stCondLst>
                                                <p:cond delay="1642"/>
                                              </p:stCondLst>
                                            </p:cTn>
                                            <p:tgtEl>
                                              <p:spTgt spid="35"/>
                                            </p:tgtEl>
                                          </p:cBhvr>
                                          <p:to x="100000" y="90000"/>
                                        </p:animScale>
                                        <p:animScale>
                                          <p:cBhvr>
                                            <p:cTn id="122" dur="166" decel="50000">
                                              <p:stCondLst>
                                                <p:cond delay="1668"/>
                                              </p:stCondLst>
                                            </p:cTn>
                                            <p:tgtEl>
                                              <p:spTgt spid="35"/>
                                            </p:tgtEl>
                                          </p:cBhvr>
                                          <p:to x="100000" y="100000"/>
                                        </p:animScale>
                                        <p:animScale>
                                          <p:cBhvr>
                                            <p:cTn id="123" dur="26">
                                              <p:stCondLst>
                                                <p:cond delay="1808"/>
                                              </p:stCondLst>
                                            </p:cTn>
                                            <p:tgtEl>
                                              <p:spTgt spid="35"/>
                                            </p:tgtEl>
                                          </p:cBhvr>
                                          <p:to x="100000" y="95000"/>
                                        </p:animScale>
                                        <p:animScale>
                                          <p:cBhvr>
                                            <p:cTn id="124" dur="166" decel="50000">
                                              <p:stCondLst>
                                                <p:cond delay="1834"/>
                                              </p:stCondLst>
                                            </p:cTn>
                                            <p:tgtEl>
                                              <p:spTgt spid="35"/>
                                            </p:tgtEl>
                                          </p:cBhvr>
                                          <p:to x="100000" y="100000"/>
                                        </p:animScale>
                                      </p:childTnLst>
                                    </p:cTn>
                                  </p:par>
                                  <p:par>
                                    <p:cTn id="125" presetID="26" presetClass="entr" presetSubtype="0" fill="hold" grpId="0" nodeType="withEffect">
                                      <p:stCondLst>
                                        <p:cond delay="3600"/>
                                      </p:stCondLst>
                                      <p:childTnLst>
                                        <p:set>
                                          <p:cBhvr>
                                            <p:cTn id="126" dur="1" fill="hold">
                                              <p:stCondLst>
                                                <p:cond delay="0"/>
                                              </p:stCondLst>
                                            </p:cTn>
                                            <p:tgtEl>
                                              <p:spTgt spid="36"/>
                                            </p:tgtEl>
                                            <p:attrNameLst>
                                              <p:attrName>style.visibility</p:attrName>
                                            </p:attrNameLst>
                                          </p:cBhvr>
                                          <p:to>
                                            <p:strVal val="visible"/>
                                          </p:to>
                                        </p:set>
                                        <p:animEffect transition="in" filter="wipe(down)">
                                          <p:cBhvr>
                                            <p:cTn id="127" dur="580">
                                              <p:stCondLst>
                                                <p:cond delay="0"/>
                                              </p:stCondLst>
                                            </p:cTn>
                                            <p:tgtEl>
                                              <p:spTgt spid="36"/>
                                            </p:tgtEl>
                                          </p:cBhvr>
                                        </p:animEffect>
                                        <p:anim calcmode="lin" valueType="num">
                                          <p:cBhvr>
                                            <p:cTn id="128"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129"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130"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131"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132"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133" dur="26">
                                              <p:stCondLst>
                                                <p:cond delay="650"/>
                                              </p:stCondLst>
                                            </p:cTn>
                                            <p:tgtEl>
                                              <p:spTgt spid="36"/>
                                            </p:tgtEl>
                                          </p:cBhvr>
                                          <p:to x="100000" y="60000"/>
                                        </p:animScale>
                                        <p:animScale>
                                          <p:cBhvr>
                                            <p:cTn id="134" dur="166" decel="50000">
                                              <p:stCondLst>
                                                <p:cond delay="676"/>
                                              </p:stCondLst>
                                            </p:cTn>
                                            <p:tgtEl>
                                              <p:spTgt spid="36"/>
                                            </p:tgtEl>
                                          </p:cBhvr>
                                          <p:to x="100000" y="100000"/>
                                        </p:animScale>
                                        <p:animScale>
                                          <p:cBhvr>
                                            <p:cTn id="135" dur="26">
                                              <p:stCondLst>
                                                <p:cond delay="1312"/>
                                              </p:stCondLst>
                                            </p:cTn>
                                            <p:tgtEl>
                                              <p:spTgt spid="36"/>
                                            </p:tgtEl>
                                          </p:cBhvr>
                                          <p:to x="100000" y="80000"/>
                                        </p:animScale>
                                        <p:animScale>
                                          <p:cBhvr>
                                            <p:cTn id="136" dur="166" decel="50000">
                                              <p:stCondLst>
                                                <p:cond delay="1338"/>
                                              </p:stCondLst>
                                            </p:cTn>
                                            <p:tgtEl>
                                              <p:spTgt spid="36"/>
                                            </p:tgtEl>
                                          </p:cBhvr>
                                          <p:to x="100000" y="100000"/>
                                        </p:animScale>
                                        <p:animScale>
                                          <p:cBhvr>
                                            <p:cTn id="137" dur="26">
                                              <p:stCondLst>
                                                <p:cond delay="1642"/>
                                              </p:stCondLst>
                                            </p:cTn>
                                            <p:tgtEl>
                                              <p:spTgt spid="36"/>
                                            </p:tgtEl>
                                          </p:cBhvr>
                                          <p:to x="100000" y="90000"/>
                                        </p:animScale>
                                        <p:animScale>
                                          <p:cBhvr>
                                            <p:cTn id="138" dur="166" decel="50000">
                                              <p:stCondLst>
                                                <p:cond delay="1668"/>
                                              </p:stCondLst>
                                            </p:cTn>
                                            <p:tgtEl>
                                              <p:spTgt spid="36"/>
                                            </p:tgtEl>
                                          </p:cBhvr>
                                          <p:to x="100000" y="100000"/>
                                        </p:animScale>
                                        <p:animScale>
                                          <p:cBhvr>
                                            <p:cTn id="139" dur="26">
                                              <p:stCondLst>
                                                <p:cond delay="1808"/>
                                              </p:stCondLst>
                                            </p:cTn>
                                            <p:tgtEl>
                                              <p:spTgt spid="36"/>
                                            </p:tgtEl>
                                          </p:cBhvr>
                                          <p:to x="100000" y="95000"/>
                                        </p:animScale>
                                        <p:animScale>
                                          <p:cBhvr>
                                            <p:cTn id="140" dur="166" decel="50000">
                                              <p:stCondLst>
                                                <p:cond delay="1834"/>
                                              </p:stCondLst>
                                            </p:cTn>
                                            <p:tgtEl>
                                              <p:spTgt spid="36"/>
                                            </p:tgtEl>
                                          </p:cBhvr>
                                          <p:to x="100000" y="100000"/>
                                        </p:animScale>
                                      </p:childTnLst>
                                    </p:cTn>
                                  </p:par>
                                  <p:par>
                                    <p:cTn id="141" presetID="26" presetClass="entr" presetSubtype="0" fill="hold" grpId="0" nodeType="withEffect">
                                      <p:stCondLst>
                                        <p:cond delay="3700"/>
                                      </p:stCondLst>
                                      <p:childTnLst>
                                        <p:set>
                                          <p:cBhvr>
                                            <p:cTn id="142" dur="1" fill="hold">
                                              <p:stCondLst>
                                                <p:cond delay="0"/>
                                              </p:stCondLst>
                                            </p:cTn>
                                            <p:tgtEl>
                                              <p:spTgt spid="37"/>
                                            </p:tgtEl>
                                            <p:attrNameLst>
                                              <p:attrName>style.visibility</p:attrName>
                                            </p:attrNameLst>
                                          </p:cBhvr>
                                          <p:to>
                                            <p:strVal val="visible"/>
                                          </p:to>
                                        </p:set>
                                        <p:animEffect transition="in" filter="wipe(down)">
                                          <p:cBhvr>
                                            <p:cTn id="143" dur="580">
                                              <p:stCondLst>
                                                <p:cond delay="0"/>
                                              </p:stCondLst>
                                            </p:cTn>
                                            <p:tgtEl>
                                              <p:spTgt spid="37"/>
                                            </p:tgtEl>
                                          </p:cBhvr>
                                        </p:animEffect>
                                        <p:anim calcmode="lin" valueType="num">
                                          <p:cBhvr>
                                            <p:cTn id="144"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145"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146"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147"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148"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149" dur="26">
                                              <p:stCondLst>
                                                <p:cond delay="650"/>
                                              </p:stCondLst>
                                            </p:cTn>
                                            <p:tgtEl>
                                              <p:spTgt spid="37"/>
                                            </p:tgtEl>
                                          </p:cBhvr>
                                          <p:to x="100000" y="60000"/>
                                        </p:animScale>
                                        <p:animScale>
                                          <p:cBhvr>
                                            <p:cTn id="150" dur="166" decel="50000">
                                              <p:stCondLst>
                                                <p:cond delay="676"/>
                                              </p:stCondLst>
                                            </p:cTn>
                                            <p:tgtEl>
                                              <p:spTgt spid="37"/>
                                            </p:tgtEl>
                                          </p:cBhvr>
                                          <p:to x="100000" y="100000"/>
                                        </p:animScale>
                                        <p:animScale>
                                          <p:cBhvr>
                                            <p:cTn id="151" dur="26">
                                              <p:stCondLst>
                                                <p:cond delay="1312"/>
                                              </p:stCondLst>
                                            </p:cTn>
                                            <p:tgtEl>
                                              <p:spTgt spid="37"/>
                                            </p:tgtEl>
                                          </p:cBhvr>
                                          <p:to x="100000" y="80000"/>
                                        </p:animScale>
                                        <p:animScale>
                                          <p:cBhvr>
                                            <p:cTn id="152" dur="166" decel="50000">
                                              <p:stCondLst>
                                                <p:cond delay="1338"/>
                                              </p:stCondLst>
                                            </p:cTn>
                                            <p:tgtEl>
                                              <p:spTgt spid="37"/>
                                            </p:tgtEl>
                                          </p:cBhvr>
                                          <p:to x="100000" y="100000"/>
                                        </p:animScale>
                                        <p:animScale>
                                          <p:cBhvr>
                                            <p:cTn id="153" dur="26">
                                              <p:stCondLst>
                                                <p:cond delay="1642"/>
                                              </p:stCondLst>
                                            </p:cTn>
                                            <p:tgtEl>
                                              <p:spTgt spid="37"/>
                                            </p:tgtEl>
                                          </p:cBhvr>
                                          <p:to x="100000" y="90000"/>
                                        </p:animScale>
                                        <p:animScale>
                                          <p:cBhvr>
                                            <p:cTn id="154" dur="166" decel="50000">
                                              <p:stCondLst>
                                                <p:cond delay="1668"/>
                                              </p:stCondLst>
                                            </p:cTn>
                                            <p:tgtEl>
                                              <p:spTgt spid="37"/>
                                            </p:tgtEl>
                                          </p:cBhvr>
                                          <p:to x="100000" y="100000"/>
                                        </p:animScale>
                                        <p:animScale>
                                          <p:cBhvr>
                                            <p:cTn id="155" dur="26">
                                              <p:stCondLst>
                                                <p:cond delay="1808"/>
                                              </p:stCondLst>
                                            </p:cTn>
                                            <p:tgtEl>
                                              <p:spTgt spid="37"/>
                                            </p:tgtEl>
                                          </p:cBhvr>
                                          <p:to x="100000" y="95000"/>
                                        </p:animScale>
                                        <p:animScale>
                                          <p:cBhvr>
                                            <p:cTn id="156" dur="166" decel="50000">
                                              <p:stCondLst>
                                                <p:cond delay="1834"/>
                                              </p:stCondLst>
                                            </p:cTn>
                                            <p:tgtEl>
                                              <p:spTgt spid="37"/>
                                            </p:tgtEl>
                                          </p:cBhvr>
                                          <p:to x="100000" y="100000"/>
                                        </p:animScale>
                                      </p:childTnLst>
                                    </p:cTn>
                                  </p:par>
                                  <p:par>
                                    <p:cTn id="157" presetID="26" presetClass="entr" presetSubtype="0" fill="hold" grpId="0" nodeType="withEffect">
                                      <p:stCondLst>
                                        <p:cond delay="3800"/>
                                      </p:stCondLst>
                                      <p:childTnLst>
                                        <p:set>
                                          <p:cBhvr>
                                            <p:cTn id="158" dur="1" fill="hold">
                                              <p:stCondLst>
                                                <p:cond delay="0"/>
                                              </p:stCondLst>
                                            </p:cTn>
                                            <p:tgtEl>
                                              <p:spTgt spid="38"/>
                                            </p:tgtEl>
                                            <p:attrNameLst>
                                              <p:attrName>style.visibility</p:attrName>
                                            </p:attrNameLst>
                                          </p:cBhvr>
                                          <p:to>
                                            <p:strVal val="visible"/>
                                          </p:to>
                                        </p:set>
                                        <p:animEffect transition="in" filter="wipe(down)">
                                          <p:cBhvr>
                                            <p:cTn id="159" dur="580">
                                              <p:stCondLst>
                                                <p:cond delay="0"/>
                                              </p:stCondLst>
                                            </p:cTn>
                                            <p:tgtEl>
                                              <p:spTgt spid="38"/>
                                            </p:tgtEl>
                                          </p:cBhvr>
                                        </p:animEffect>
                                        <p:anim calcmode="lin" valueType="num">
                                          <p:cBhvr>
                                            <p:cTn id="160"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161"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162"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163"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164"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165" dur="26">
                                              <p:stCondLst>
                                                <p:cond delay="650"/>
                                              </p:stCondLst>
                                            </p:cTn>
                                            <p:tgtEl>
                                              <p:spTgt spid="38"/>
                                            </p:tgtEl>
                                          </p:cBhvr>
                                          <p:to x="100000" y="60000"/>
                                        </p:animScale>
                                        <p:animScale>
                                          <p:cBhvr>
                                            <p:cTn id="166" dur="166" decel="50000">
                                              <p:stCondLst>
                                                <p:cond delay="676"/>
                                              </p:stCondLst>
                                            </p:cTn>
                                            <p:tgtEl>
                                              <p:spTgt spid="38"/>
                                            </p:tgtEl>
                                          </p:cBhvr>
                                          <p:to x="100000" y="100000"/>
                                        </p:animScale>
                                        <p:animScale>
                                          <p:cBhvr>
                                            <p:cTn id="167" dur="26">
                                              <p:stCondLst>
                                                <p:cond delay="1312"/>
                                              </p:stCondLst>
                                            </p:cTn>
                                            <p:tgtEl>
                                              <p:spTgt spid="38"/>
                                            </p:tgtEl>
                                          </p:cBhvr>
                                          <p:to x="100000" y="80000"/>
                                        </p:animScale>
                                        <p:animScale>
                                          <p:cBhvr>
                                            <p:cTn id="168" dur="166" decel="50000">
                                              <p:stCondLst>
                                                <p:cond delay="1338"/>
                                              </p:stCondLst>
                                            </p:cTn>
                                            <p:tgtEl>
                                              <p:spTgt spid="38"/>
                                            </p:tgtEl>
                                          </p:cBhvr>
                                          <p:to x="100000" y="100000"/>
                                        </p:animScale>
                                        <p:animScale>
                                          <p:cBhvr>
                                            <p:cTn id="169" dur="26">
                                              <p:stCondLst>
                                                <p:cond delay="1642"/>
                                              </p:stCondLst>
                                            </p:cTn>
                                            <p:tgtEl>
                                              <p:spTgt spid="38"/>
                                            </p:tgtEl>
                                          </p:cBhvr>
                                          <p:to x="100000" y="90000"/>
                                        </p:animScale>
                                        <p:animScale>
                                          <p:cBhvr>
                                            <p:cTn id="170" dur="166" decel="50000">
                                              <p:stCondLst>
                                                <p:cond delay="1668"/>
                                              </p:stCondLst>
                                            </p:cTn>
                                            <p:tgtEl>
                                              <p:spTgt spid="38"/>
                                            </p:tgtEl>
                                          </p:cBhvr>
                                          <p:to x="100000" y="100000"/>
                                        </p:animScale>
                                        <p:animScale>
                                          <p:cBhvr>
                                            <p:cTn id="171" dur="26">
                                              <p:stCondLst>
                                                <p:cond delay="1808"/>
                                              </p:stCondLst>
                                            </p:cTn>
                                            <p:tgtEl>
                                              <p:spTgt spid="38"/>
                                            </p:tgtEl>
                                          </p:cBhvr>
                                          <p:to x="100000" y="95000"/>
                                        </p:animScale>
                                        <p:animScale>
                                          <p:cBhvr>
                                            <p:cTn id="172" dur="166" decel="50000">
                                              <p:stCondLst>
                                                <p:cond delay="1834"/>
                                              </p:stCondLst>
                                            </p:cTn>
                                            <p:tgtEl>
                                              <p:spTgt spid="38"/>
                                            </p:tgtEl>
                                          </p:cBhvr>
                                          <p:to x="100000" y="100000"/>
                                        </p:animScale>
                                      </p:childTnLst>
                                    </p:cTn>
                                  </p:par>
                                  <p:par>
                                    <p:cTn id="173" presetID="26" presetClass="entr" presetSubtype="0" fill="hold" grpId="0" nodeType="withEffect">
                                      <p:stCondLst>
                                        <p:cond delay="3900"/>
                                      </p:stCondLst>
                                      <p:childTnLst>
                                        <p:set>
                                          <p:cBhvr>
                                            <p:cTn id="174" dur="1" fill="hold">
                                              <p:stCondLst>
                                                <p:cond delay="0"/>
                                              </p:stCondLst>
                                            </p:cTn>
                                            <p:tgtEl>
                                              <p:spTgt spid="39"/>
                                            </p:tgtEl>
                                            <p:attrNameLst>
                                              <p:attrName>style.visibility</p:attrName>
                                            </p:attrNameLst>
                                          </p:cBhvr>
                                          <p:to>
                                            <p:strVal val="visible"/>
                                          </p:to>
                                        </p:set>
                                        <p:animEffect transition="in" filter="wipe(down)">
                                          <p:cBhvr>
                                            <p:cTn id="175" dur="580">
                                              <p:stCondLst>
                                                <p:cond delay="0"/>
                                              </p:stCondLst>
                                            </p:cTn>
                                            <p:tgtEl>
                                              <p:spTgt spid="39"/>
                                            </p:tgtEl>
                                          </p:cBhvr>
                                        </p:animEffect>
                                        <p:anim calcmode="lin" valueType="num">
                                          <p:cBhvr>
                                            <p:cTn id="176"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177"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178"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179"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180"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181" dur="26">
                                              <p:stCondLst>
                                                <p:cond delay="650"/>
                                              </p:stCondLst>
                                            </p:cTn>
                                            <p:tgtEl>
                                              <p:spTgt spid="39"/>
                                            </p:tgtEl>
                                          </p:cBhvr>
                                          <p:to x="100000" y="60000"/>
                                        </p:animScale>
                                        <p:animScale>
                                          <p:cBhvr>
                                            <p:cTn id="182" dur="166" decel="50000">
                                              <p:stCondLst>
                                                <p:cond delay="676"/>
                                              </p:stCondLst>
                                            </p:cTn>
                                            <p:tgtEl>
                                              <p:spTgt spid="39"/>
                                            </p:tgtEl>
                                          </p:cBhvr>
                                          <p:to x="100000" y="100000"/>
                                        </p:animScale>
                                        <p:animScale>
                                          <p:cBhvr>
                                            <p:cTn id="183" dur="26">
                                              <p:stCondLst>
                                                <p:cond delay="1312"/>
                                              </p:stCondLst>
                                            </p:cTn>
                                            <p:tgtEl>
                                              <p:spTgt spid="39"/>
                                            </p:tgtEl>
                                          </p:cBhvr>
                                          <p:to x="100000" y="80000"/>
                                        </p:animScale>
                                        <p:animScale>
                                          <p:cBhvr>
                                            <p:cTn id="184" dur="166" decel="50000">
                                              <p:stCondLst>
                                                <p:cond delay="1338"/>
                                              </p:stCondLst>
                                            </p:cTn>
                                            <p:tgtEl>
                                              <p:spTgt spid="39"/>
                                            </p:tgtEl>
                                          </p:cBhvr>
                                          <p:to x="100000" y="100000"/>
                                        </p:animScale>
                                        <p:animScale>
                                          <p:cBhvr>
                                            <p:cTn id="185" dur="26">
                                              <p:stCondLst>
                                                <p:cond delay="1642"/>
                                              </p:stCondLst>
                                            </p:cTn>
                                            <p:tgtEl>
                                              <p:spTgt spid="39"/>
                                            </p:tgtEl>
                                          </p:cBhvr>
                                          <p:to x="100000" y="90000"/>
                                        </p:animScale>
                                        <p:animScale>
                                          <p:cBhvr>
                                            <p:cTn id="186" dur="166" decel="50000">
                                              <p:stCondLst>
                                                <p:cond delay="1668"/>
                                              </p:stCondLst>
                                            </p:cTn>
                                            <p:tgtEl>
                                              <p:spTgt spid="39"/>
                                            </p:tgtEl>
                                          </p:cBhvr>
                                          <p:to x="100000" y="100000"/>
                                        </p:animScale>
                                        <p:animScale>
                                          <p:cBhvr>
                                            <p:cTn id="187" dur="26">
                                              <p:stCondLst>
                                                <p:cond delay="1808"/>
                                              </p:stCondLst>
                                            </p:cTn>
                                            <p:tgtEl>
                                              <p:spTgt spid="39"/>
                                            </p:tgtEl>
                                          </p:cBhvr>
                                          <p:to x="100000" y="95000"/>
                                        </p:animScale>
                                        <p:animScale>
                                          <p:cBhvr>
                                            <p:cTn id="188" dur="166" decel="50000">
                                              <p:stCondLst>
                                                <p:cond delay="1834"/>
                                              </p:stCondLst>
                                            </p:cTn>
                                            <p:tgtEl>
                                              <p:spTgt spid="39"/>
                                            </p:tgtEl>
                                          </p:cBhvr>
                                          <p:to x="100000" y="100000"/>
                                        </p:animScale>
                                      </p:childTnLst>
                                    </p:cTn>
                                  </p:par>
                                  <p:par>
                                    <p:cTn id="189" presetID="26" presetClass="entr" presetSubtype="0" fill="hold" grpId="0" nodeType="withEffect">
                                      <p:stCondLst>
                                        <p:cond delay="4000"/>
                                      </p:stCondLst>
                                      <p:childTnLst>
                                        <p:set>
                                          <p:cBhvr>
                                            <p:cTn id="190" dur="1" fill="hold">
                                              <p:stCondLst>
                                                <p:cond delay="0"/>
                                              </p:stCondLst>
                                            </p:cTn>
                                            <p:tgtEl>
                                              <p:spTgt spid="40"/>
                                            </p:tgtEl>
                                            <p:attrNameLst>
                                              <p:attrName>style.visibility</p:attrName>
                                            </p:attrNameLst>
                                          </p:cBhvr>
                                          <p:to>
                                            <p:strVal val="visible"/>
                                          </p:to>
                                        </p:set>
                                        <p:animEffect transition="in" filter="wipe(down)">
                                          <p:cBhvr>
                                            <p:cTn id="191" dur="580">
                                              <p:stCondLst>
                                                <p:cond delay="0"/>
                                              </p:stCondLst>
                                            </p:cTn>
                                            <p:tgtEl>
                                              <p:spTgt spid="40"/>
                                            </p:tgtEl>
                                          </p:cBhvr>
                                        </p:animEffect>
                                        <p:anim calcmode="lin" valueType="num">
                                          <p:cBhvr>
                                            <p:cTn id="192"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193"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194"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195"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196"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197" dur="26">
                                              <p:stCondLst>
                                                <p:cond delay="650"/>
                                              </p:stCondLst>
                                            </p:cTn>
                                            <p:tgtEl>
                                              <p:spTgt spid="40"/>
                                            </p:tgtEl>
                                          </p:cBhvr>
                                          <p:to x="100000" y="60000"/>
                                        </p:animScale>
                                        <p:animScale>
                                          <p:cBhvr>
                                            <p:cTn id="198" dur="166" decel="50000">
                                              <p:stCondLst>
                                                <p:cond delay="676"/>
                                              </p:stCondLst>
                                            </p:cTn>
                                            <p:tgtEl>
                                              <p:spTgt spid="40"/>
                                            </p:tgtEl>
                                          </p:cBhvr>
                                          <p:to x="100000" y="100000"/>
                                        </p:animScale>
                                        <p:animScale>
                                          <p:cBhvr>
                                            <p:cTn id="199" dur="26">
                                              <p:stCondLst>
                                                <p:cond delay="1312"/>
                                              </p:stCondLst>
                                            </p:cTn>
                                            <p:tgtEl>
                                              <p:spTgt spid="40"/>
                                            </p:tgtEl>
                                          </p:cBhvr>
                                          <p:to x="100000" y="80000"/>
                                        </p:animScale>
                                        <p:animScale>
                                          <p:cBhvr>
                                            <p:cTn id="200" dur="166" decel="50000">
                                              <p:stCondLst>
                                                <p:cond delay="1338"/>
                                              </p:stCondLst>
                                            </p:cTn>
                                            <p:tgtEl>
                                              <p:spTgt spid="40"/>
                                            </p:tgtEl>
                                          </p:cBhvr>
                                          <p:to x="100000" y="100000"/>
                                        </p:animScale>
                                        <p:animScale>
                                          <p:cBhvr>
                                            <p:cTn id="201" dur="26">
                                              <p:stCondLst>
                                                <p:cond delay="1642"/>
                                              </p:stCondLst>
                                            </p:cTn>
                                            <p:tgtEl>
                                              <p:spTgt spid="40"/>
                                            </p:tgtEl>
                                          </p:cBhvr>
                                          <p:to x="100000" y="90000"/>
                                        </p:animScale>
                                        <p:animScale>
                                          <p:cBhvr>
                                            <p:cTn id="202" dur="166" decel="50000">
                                              <p:stCondLst>
                                                <p:cond delay="1668"/>
                                              </p:stCondLst>
                                            </p:cTn>
                                            <p:tgtEl>
                                              <p:spTgt spid="40"/>
                                            </p:tgtEl>
                                          </p:cBhvr>
                                          <p:to x="100000" y="100000"/>
                                        </p:animScale>
                                        <p:animScale>
                                          <p:cBhvr>
                                            <p:cTn id="203" dur="26">
                                              <p:stCondLst>
                                                <p:cond delay="1808"/>
                                              </p:stCondLst>
                                            </p:cTn>
                                            <p:tgtEl>
                                              <p:spTgt spid="40"/>
                                            </p:tgtEl>
                                          </p:cBhvr>
                                          <p:to x="100000" y="95000"/>
                                        </p:animScale>
                                        <p:animScale>
                                          <p:cBhvr>
                                            <p:cTn id="204" dur="166" decel="50000">
                                              <p:stCondLst>
                                                <p:cond delay="1834"/>
                                              </p:stCondLst>
                                            </p:cTn>
                                            <p:tgtEl>
                                              <p:spTgt spid="40"/>
                                            </p:tgtEl>
                                          </p:cBhvr>
                                          <p:to x="100000" y="100000"/>
                                        </p:animScale>
                                      </p:childTnLst>
                                    </p:cTn>
                                  </p:par>
                                  <p:par>
                                    <p:cTn id="205" presetID="26" presetClass="entr" presetSubtype="0" fill="hold" grpId="0" nodeType="withEffect">
                                      <p:stCondLst>
                                        <p:cond delay="4100"/>
                                      </p:stCondLst>
                                      <p:childTnLst>
                                        <p:set>
                                          <p:cBhvr>
                                            <p:cTn id="206" dur="1" fill="hold">
                                              <p:stCondLst>
                                                <p:cond delay="0"/>
                                              </p:stCondLst>
                                            </p:cTn>
                                            <p:tgtEl>
                                              <p:spTgt spid="41"/>
                                            </p:tgtEl>
                                            <p:attrNameLst>
                                              <p:attrName>style.visibility</p:attrName>
                                            </p:attrNameLst>
                                          </p:cBhvr>
                                          <p:to>
                                            <p:strVal val="visible"/>
                                          </p:to>
                                        </p:set>
                                        <p:animEffect transition="in" filter="wipe(down)">
                                          <p:cBhvr>
                                            <p:cTn id="207" dur="580">
                                              <p:stCondLst>
                                                <p:cond delay="0"/>
                                              </p:stCondLst>
                                            </p:cTn>
                                            <p:tgtEl>
                                              <p:spTgt spid="41"/>
                                            </p:tgtEl>
                                          </p:cBhvr>
                                        </p:animEffect>
                                        <p:anim calcmode="lin" valueType="num">
                                          <p:cBhvr>
                                            <p:cTn id="208"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209"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210"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211"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212"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213" dur="26">
                                              <p:stCondLst>
                                                <p:cond delay="650"/>
                                              </p:stCondLst>
                                            </p:cTn>
                                            <p:tgtEl>
                                              <p:spTgt spid="41"/>
                                            </p:tgtEl>
                                          </p:cBhvr>
                                          <p:to x="100000" y="60000"/>
                                        </p:animScale>
                                        <p:animScale>
                                          <p:cBhvr>
                                            <p:cTn id="214" dur="166" decel="50000">
                                              <p:stCondLst>
                                                <p:cond delay="676"/>
                                              </p:stCondLst>
                                            </p:cTn>
                                            <p:tgtEl>
                                              <p:spTgt spid="41"/>
                                            </p:tgtEl>
                                          </p:cBhvr>
                                          <p:to x="100000" y="100000"/>
                                        </p:animScale>
                                        <p:animScale>
                                          <p:cBhvr>
                                            <p:cTn id="215" dur="26">
                                              <p:stCondLst>
                                                <p:cond delay="1312"/>
                                              </p:stCondLst>
                                            </p:cTn>
                                            <p:tgtEl>
                                              <p:spTgt spid="41"/>
                                            </p:tgtEl>
                                          </p:cBhvr>
                                          <p:to x="100000" y="80000"/>
                                        </p:animScale>
                                        <p:animScale>
                                          <p:cBhvr>
                                            <p:cTn id="216" dur="166" decel="50000">
                                              <p:stCondLst>
                                                <p:cond delay="1338"/>
                                              </p:stCondLst>
                                            </p:cTn>
                                            <p:tgtEl>
                                              <p:spTgt spid="41"/>
                                            </p:tgtEl>
                                          </p:cBhvr>
                                          <p:to x="100000" y="100000"/>
                                        </p:animScale>
                                        <p:animScale>
                                          <p:cBhvr>
                                            <p:cTn id="217" dur="26">
                                              <p:stCondLst>
                                                <p:cond delay="1642"/>
                                              </p:stCondLst>
                                            </p:cTn>
                                            <p:tgtEl>
                                              <p:spTgt spid="41"/>
                                            </p:tgtEl>
                                          </p:cBhvr>
                                          <p:to x="100000" y="90000"/>
                                        </p:animScale>
                                        <p:animScale>
                                          <p:cBhvr>
                                            <p:cTn id="218" dur="166" decel="50000">
                                              <p:stCondLst>
                                                <p:cond delay="1668"/>
                                              </p:stCondLst>
                                            </p:cTn>
                                            <p:tgtEl>
                                              <p:spTgt spid="41"/>
                                            </p:tgtEl>
                                          </p:cBhvr>
                                          <p:to x="100000" y="100000"/>
                                        </p:animScale>
                                        <p:animScale>
                                          <p:cBhvr>
                                            <p:cTn id="219" dur="26">
                                              <p:stCondLst>
                                                <p:cond delay="1808"/>
                                              </p:stCondLst>
                                            </p:cTn>
                                            <p:tgtEl>
                                              <p:spTgt spid="41"/>
                                            </p:tgtEl>
                                          </p:cBhvr>
                                          <p:to x="100000" y="95000"/>
                                        </p:animScale>
                                        <p:animScale>
                                          <p:cBhvr>
                                            <p:cTn id="220" dur="166" decel="50000">
                                              <p:stCondLst>
                                                <p:cond delay="1834"/>
                                              </p:stCondLst>
                                            </p:cTn>
                                            <p:tgtEl>
                                              <p:spTgt spid="41"/>
                                            </p:tgtEl>
                                          </p:cBhvr>
                                          <p:to x="100000" y="100000"/>
                                        </p:animScale>
                                      </p:childTnLst>
                                    </p:cTn>
                                  </p:par>
                                  <p:par>
                                    <p:cTn id="221" presetID="26" presetClass="entr" presetSubtype="0" fill="hold" grpId="0" nodeType="withEffect">
                                      <p:stCondLst>
                                        <p:cond delay="4200"/>
                                      </p:stCondLst>
                                      <p:childTnLst>
                                        <p:set>
                                          <p:cBhvr>
                                            <p:cTn id="222" dur="1" fill="hold">
                                              <p:stCondLst>
                                                <p:cond delay="0"/>
                                              </p:stCondLst>
                                            </p:cTn>
                                            <p:tgtEl>
                                              <p:spTgt spid="42"/>
                                            </p:tgtEl>
                                            <p:attrNameLst>
                                              <p:attrName>style.visibility</p:attrName>
                                            </p:attrNameLst>
                                          </p:cBhvr>
                                          <p:to>
                                            <p:strVal val="visible"/>
                                          </p:to>
                                        </p:set>
                                        <p:animEffect transition="in" filter="wipe(down)">
                                          <p:cBhvr>
                                            <p:cTn id="223" dur="580">
                                              <p:stCondLst>
                                                <p:cond delay="0"/>
                                              </p:stCondLst>
                                            </p:cTn>
                                            <p:tgtEl>
                                              <p:spTgt spid="42"/>
                                            </p:tgtEl>
                                          </p:cBhvr>
                                        </p:animEffect>
                                        <p:anim calcmode="lin" valueType="num">
                                          <p:cBhvr>
                                            <p:cTn id="224" dur="1822"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225" dur="664"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226" dur="664" tmFilter="0, 0; 0.125,0.2665; 0.25,0.4; 0.375,0.465; 0.5,0.5;  0.625,0.535; 0.75,0.6; 0.875,0.7335; 1,1">
                                              <p:stCondLst>
                                                <p:cond delay="664"/>
                                              </p:stCondLst>
                                            </p:cTn>
                                            <p:tgtEl>
                                              <p:spTgt spid="42"/>
                                            </p:tgtEl>
                                            <p:attrNameLst>
                                              <p:attrName>ppt_y</p:attrName>
                                            </p:attrNameLst>
                                          </p:cBhvr>
                                          <p:tavLst>
                                            <p:tav tm="0" fmla="#ppt_y-sin(pi*$)/9">
                                              <p:val>
                                                <p:fltVal val="0"/>
                                              </p:val>
                                            </p:tav>
                                            <p:tav tm="100000">
                                              <p:val>
                                                <p:fltVal val="1"/>
                                              </p:val>
                                            </p:tav>
                                          </p:tavLst>
                                        </p:anim>
                                        <p:anim calcmode="lin" valueType="num">
                                          <p:cBhvr>
                                            <p:cTn id="227" dur="332" tmFilter="0, 0; 0.125,0.2665; 0.25,0.4; 0.375,0.465; 0.5,0.5;  0.625,0.535; 0.75,0.6; 0.875,0.7335; 1,1">
                                              <p:stCondLst>
                                                <p:cond delay="1324"/>
                                              </p:stCondLst>
                                            </p:cTn>
                                            <p:tgtEl>
                                              <p:spTgt spid="42"/>
                                            </p:tgtEl>
                                            <p:attrNameLst>
                                              <p:attrName>ppt_y</p:attrName>
                                            </p:attrNameLst>
                                          </p:cBhvr>
                                          <p:tavLst>
                                            <p:tav tm="0" fmla="#ppt_y-sin(pi*$)/27">
                                              <p:val>
                                                <p:fltVal val="0"/>
                                              </p:val>
                                            </p:tav>
                                            <p:tav tm="100000">
                                              <p:val>
                                                <p:fltVal val="1"/>
                                              </p:val>
                                            </p:tav>
                                          </p:tavLst>
                                        </p:anim>
                                        <p:anim calcmode="lin" valueType="num">
                                          <p:cBhvr>
                                            <p:cTn id="228" dur="164" tmFilter="0, 0; 0.125,0.2665; 0.25,0.4; 0.375,0.465; 0.5,0.5;  0.625,0.535; 0.75,0.6; 0.875,0.7335; 1,1">
                                              <p:stCondLst>
                                                <p:cond delay="1656"/>
                                              </p:stCondLst>
                                            </p:cTn>
                                            <p:tgtEl>
                                              <p:spTgt spid="42"/>
                                            </p:tgtEl>
                                            <p:attrNameLst>
                                              <p:attrName>ppt_y</p:attrName>
                                            </p:attrNameLst>
                                          </p:cBhvr>
                                          <p:tavLst>
                                            <p:tav tm="0" fmla="#ppt_y-sin(pi*$)/81">
                                              <p:val>
                                                <p:fltVal val="0"/>
                                              </p:val>
                                            </p:tav>
                                            <p:tav tm="100000">
                                              <p:val>
                                                <p:fltVal val="1"/>
                                              </p:val>
                                            </p:tav>
                                          </p:tavLst>
                                        </p:anim>
                                        <p:animScale>
                                          <p:cBhvr>
                                            <p:cTn id="229" dur="26">
                                              <p:stCondLst>
                                                <p:cond delay="650"/>
                                              </p:stCondLst>
                                            </p:cTn>
                                            <p:tgtEl>
                                              <p:spTgt spid="42"/>
                                            </p:tgtEl>
                                          </p:cBhvr>
                                          <p:to x="100000" y="60000"/>
                                        </p:animScale>
                                        <p:animScale>
                                          <p:cBhvr>
                                            <p:cTn id="230" dur="166" decel="50000">
                                              <p:stCondLst>
                                                <p:cond delay="676"/>
                                              </p:stCondLst>
                                            </p:cTn>
                                            <p:tgtEl>
                                              <p:spTgt spid="42"/>
                                            </p:tgtEl>
                                          </p:cBhvr>
                                          <p:to x="100000" y="100000"/>
                                        </p:animScale>
                                        <p:animScale>
                                          <p:cBhvr>
                                            <p:cTn id="231" dur="26">
                                              <p:stCondLst>
                                                <p:cond delay="1312"/>
                                              </p:stCondLst>
                                            </p:cTn>
                                            <p:tgtEl>
                                              <p:spTgt spid="42"/>
                                            </p:tgtEl>
                                          </p:cBhvr>
                                          <p:to x="100000" y="80000"/>
                                        </p:animScale>
                                        <p:animScale>
                                          <p:cBhvr>
                                            <p:cTn id="232" dur="166" decel="50000">
                                              <p:stCondLst>
                                                <p:cond delay="1338"/>
                                              </p:stCondLst>
                                            </p:cTn>
                                            <p:tgtEl>
                                              <p:spTgt spid="42"/>
                                            </p:tgtEl>
                                          </p:cBhvr>
                                          <p:to x="100000" y="100000"/>
                                        </p:animScale>
                                        <p:animScale>
                                          <p:cBhvr>
                                            <p:cTn id="233" dur="26">
                                              <p:stCondLst>
                                                <p:cond delay="1642"/>
                                              </p:stCondLst>
                                            </p:cTn>
                                            <p:tgtEl>
                                              <p:spTgt spid="42"/>
                                            </p:tgtEl>
                                          </p:cBhvr>
                                          <p:to x="100000" y="90000"/>
                                        </p:animScale>
                                        <p:animScale>
                                          <p:cBhvr>
                                            <p:cTn id="234" dur="166" decel="50000">
                                              <p:stCondLst>
                                                <p:cond delay="1668"/>
                                              </p:stCondLst>
                                            </p:cTn>
                                            <p:tgtEl>
                                              <p:spTgt spid="42"/>
                                            </p:tgtEl>
                                          </p:cBhvr>
                                          <p:to x="100000" y="100000"/>
                                        </p:animScale>
                                        <p:animScale>
                                          <p:cBhvr>
                                            <p:cTn id="235" dur="26">
                                              <p:stCondLst>
                                                <p:cond delay="1808"/>
                                              </p:stCondLst>
                                            </p:cTn>
                                            <p:tgtEl>
                                              <p:spTgt spid="42"/>
                                            </p:tgtEl>
                                          </p:cBhvr>
                                          <p:to x="100000" y="95000"/>
                                        </p:animScale>
                                        <p:animScale>
                                          <p:cBhvr>
                                            <p:cTn id="236" dur="166" decel="50000">
                                              <p:stCondLst>
                                                <p:cond delay="1834"/>
                                              </p:stCondLst>
                                            </p:cTn>
                                            <p:tgtEl>
                                              <p:spTgt spid="42"/>
                                            </p:tgtEl>
                                          </p:cBhvr>
                                          <p:to x="100000" y="100000"/>
                                        </p:animScale>
                                      </p:childTnLst>
                                    </p:cTn>
                                  </p:par>
                                  <p:par>
                                    <p:cTn id="237" presetID="26" presetClass="entr" presetSubtype="0" fill="hold" grpId="0" nodeType="withEffect">
                                      <p:stCondLst>
                                        <p:cond delay="4300"/>
                                      </p:stCondLst>
                                      <p:childTnLst>
                                        <p:set>
                                          <p:cBhvr>
                                            <p:cTn id="238" dur="1" fill="hold">
                                              <p:stCondLst>
                                                <p:cond delay="0"/>
                                              </p:stCondLst>
                                            </p:cTn>
                                            <p:tgtEl>
                                              <p:spTgt spid="43"/>
                                            </p:tgtEl>
                                            <p:attrNameLst>
                                              <p:attrName>style.visibility</p:attrName>
                                            </p:attrNameLst>
                                          </p:cBhvr>
                                          <p:to>
                                            <p:strVal val="visible"/>
                                          </p:to>
                                        </p:set>
                                        <p:animEffect transition="in" filter="wipe(down)">
                                          <p:cBhvr>
                                            <p:cTn id="239" dur="580">
                                              <p:stCondLst>
                                                <p:cond delay="0"/>
                                              </p:stCondLst>
                                            </p:cTn>
                                            <p:tgtEl>
                                              <p:spTgt spid="43"/>
                                            </p:tgtEl>
                                          </p:cBhvr>
                                        </p:animEffect>
                                        <p:anim calcmode="lin" valueType="num">
                                          <p:cBhvr>
                                            <p:cTn id="240"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241"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242"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243"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244"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245" dur="26">
                                              <p:stCondLst>
                                                <p:cond delay="650"/>
                                              </p:stCondLst>
                                            </p:cTn>
                                            <p:tgtEl>
                                              <p:spTgt spid="43"/>
                                            </p:tgtEl>
                                          </p:cBhvr>
                                          <p:to x="100000" y="60000"/>
                                        </p:animScale>
                                        <p:animScale>
                                          <p:cBhvr>
                                            <p:cTn id="246" dur="166" decel="50000">
                                              <p:stCondLst>
                                                <p:cond delay="676"/>
                                              </p:stCondLst>
                                            </p:cTn>
                                            <p:tgtEl>
                                              <p:spTgt spid="43"/>
                                            </p:tgtEl>
                                          </p:cBhvr>
                                          <p:to x="100000" y="100000"/>
                                        </p:animScale>
                                        <p:animScale>
                                          <p:cBhvr>
                                            <p:cTn id="247" dur="26">
                                              <p:stCondLst>
                                                <p:cond delay="1312"/>
                                              </p:stCondLst>
                                            </p:cTn>
                                            <p:tgtEl>
                                              <p:spTgt spid="43"/>
                                            </p:tgtEl>
                                          </p:cBhvr>
                                          <p:to x="100000" y="80000"/>
                                        </p:animScale>
                                        <p:animScale>
                                          <p:cBhvr>
                                            <p:cTn id="248" dur="166" decel="50000">
                                              <p:stCondLst>
                                                <p:cond delay="1338"/>
                                              </p:stCondLst>
                                            </p:cTn>
                                            <p:tgtEl>
                                              <p:spTgt spid="43"/>
                                            </p:tgtEl>
                                          </p:cBhvr>
                                          <p:to x="100000" y="100000"/>
                                        </p:animScale>
                                        <p:animScale>
                                          <p:cBhvr>
                                            <p:cTn id="249" dur="26">
                                              <p:stCondLst>
                                                <p:cond delay="1642"/>
                                              </p:stCondLst>
                                            </p:cTn>
                                            <p:tgtEl>
                                              <p:spTgt spid="43"/>
                                            </p:tgtEl>
                                          </p:cBhvr>
                                          <p:to x="100000" y="90000"/>
                                        </p:animScale>
                                        <p:animScale>
                                          <p:cBhvr>
                                            <p:cTn id="250" dur="166" decel="50000">
                                              <p:stCondLst>
                                                <p:cond delay="1668"/>
                                              </p:stCondLst>
                                            </p:cTn>
                                            <p:tgtEl>
                                              <p:spTgt spid="43"/>
                                            </p:tgtEl>
                                          </p:cBhvr>
                                          <p:to x="100000" y="100000"/>
                                        </p:animScale>
                                        <p:animScale>
                                          <p:cBhvr>
                                            <p:cTn id="251" dur="26">
                                              <p:stCondLst>
                                                <p:cond delay="1808"/>
                                              </p:stCondLst>
                                            </p:cTn>
                                            <p:tgtEl>
                                              <p:spTgt spid="43"/>
                                            </p:tgtEl>
                                          </p:cBhvr>
                                          <p:to x="100000" y="95000"/>
                                        </p:animScale>
                                        <p:animScale>
                                          <p:cBhvr>
                                            <p:cTn id="252" dur="166" decel="50000">
                                              <p:stCondLst>
                                                <p:cond delay="1834"/>
                                              </p:stCondLst>
                                            </p:cTn>
                                            <p:tgtEl>
                                              <p:spTgt spid="43"/>
                                            </p:tgtEl>
                                          </p:cBhvr>
                                          <p:to x="100000" y="100000"/>
                                        </p:animScale>
                                      </p:childTnLst>
                                    </p:cTn>
                                  </p:par>
                                  <p:par>
                                    <p:cTn id="253" presetID="26" presetClass="entr" presetSubtype="0" fill="hold" grpId="0" nodeType="withEffect">
                                      <p:stCondLst>
                                        <p:cond delay="4400"/>
                                      </p:stCondLst>
                                      <p:childTnLst>
                                        <p:set>
                                          <p:cBhvr>
                                            <p:cTn id="254" dur="1" fill="hold">
                                              <p:stCondLst>
                                                <p:cond delay="0"/>
                                              </p:stCondLst>
                                            </p:cTn>
                                            <p:tgtEl>
                                              <p:spTgt spid="44"/>
                                            </p:tgtEl>
                                            <p:attrNameLst>
                                              <p:attrName>style.visibility</p:attrName>
                                            </p:attrNameLst>
                                          </p:cBhvr>
                                          <p:to>
                                            <p:strVal val="visible"/>
                                          </p:to>
                                        </p:set>
                                        <p:animEffect transition="in" filter="wipe(down)">
                                          <p:cBhvr>
                                            <p:cTn id="255" dur="580">
                                              <p:stCondLst>
                                                <p:cond delay="0"/>
                                              </p:stCondLst>
                                            </p:cTn>
                                            <p:tgtEl>
                                              <p:spTgt spid="44"/>
                                            </p:tgtEl>
                                          </p:cBhvr>
                                        </p:animEffect>
                                        <p:anim calcmode="lin" valueType="num">
                                          <p:cBhvr>
                                            <p:cTn id="256"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257"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258"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259"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260"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261" dur="26">
                                              <p:stCondLst>
                                                <p:cond delay="650"/>
                                              </p:stCondLst>
                                            </p:cTn>
                                            <p:tgtEl>
                                              <p:spTgt spid="44"/>
                                            </p:tgtEl>
                                          </p:cBhvr>
                                          <p:to x="100000" y="60000"/>
                                        </p:animScale>
                                        <p:animScale>
                                          <p:cBhvr>
                                            <p:cTn id="262" dur="166" decel="50000">
                                              <p:stCondLst>
                                                <p:cond delay="676"/>
                                              </p:stCondLst>
                                            </p:cTn>
                                            <p:tgtEl>
                                              <p:spTgt spid="44"/>
                                            </p:tgtEl>
                                          </p:cBhvr>
                                          <p:to x="100000" y="100000"/>
                                        </p:animScale>
                                        <p:animScale>
                                          <p:cBhvr>
                                            <p:cTn id="263" dur="26">
                                              <p:stCondLst>
                                                <p:cond delay="1312"/>
                                              </p:stCondLst>
                                            </p:cTn>
                                            <p:tgtEl>
                                              <p:spTgt spid="44"/>
                                            </p:tgtEl>
                                          </p:cBhvr>
                                          <p:to x="100000" y="80000"/>
                                        </p:animScale>
                                        <p:animScale>
                                          <p:cBhvr>
                                            <p:cTn id="264" dur="166" decel="50000">
                                              <p:stCondLst>
                                                <p:cond delay="1338"/>
                                              </p:stCondLst>
                                            </p:cTn>
                                            <p:tgtEl>
                                              <p:spTgt spid="44"/>
                                            </p:tgtEl>
                                          </p:cBhvr>
                                          <p:to x="100000" y="100000"/>
                                        </p:animScale>
                                        <p:animScale>
                                          <p:cBhvr>
                                            <p:cTn id="265" dur="26">
                                              <p:stCondLst>
                                                <p:cond delay="1642"/>
                                              </p:stCondLst>
                                            </p:cTn>
                                            <p:tgtEl>
                                              <p:spTgt spid="44"/>
                                            </p:tgtEl>
                                          </p:cBhvr>
                                          <p:to x="100000" y="90000"/>
                                        </p:animScale>
                                        <p:animScale>
                                          <p:cBhvr>
                                            <p:cTn id="266" dur="166" decel="50000">
                                              <p:stCondLst>
                                                <p:cond delay="1668"/>
                                              </p:stCondLst>
                                            </p:cTn>
                                            <p:tgtEl>
                                              <p:spTgt spid="44"/>
                                            </p:tgtEl>
                                          </p:cBhvr>
                                          <p:to x="100000" y="100000"/>
                                        </p:animScale>
                                        <p:animScale>
                                          <p:cBhvr>
                                            <p:cTn id="267" dur="26">
                                              <p:stCondLst>
                                                <p:cond delay="1808"/>
                                              </p:stCondLst>
                                            </p:cTn>
                                            <p:tgtEl>
                                              <p:spTgt spid="44"/>
                                            </p:tgtEl>
                                          </p:cBhvr>
                                          <p:to x="100000" y="95000"/>
                                        </p:animScale>
                                        <p:animScale>
                                          <p:cBhvr>
                                            <p:cTn id="268" dur="166" decel="50000">
                                              <p:stCondLst>
                                                <p:cond delay="1834"/>
                                              </p:stCondLst>
                                            </p:cTn>
                                            <p:tgtEl>
                                              <p:spTgt spid="4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6" grpId="0" animBg="1"/>
          <p:bldP spid="28" grpId="0" animBg="1"/>
          <p:bldP spid="30" grpId="0" animBg="1"/>
          <p:bldP spid="32"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8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1+#ppt_w/2"/>
                                              </p:val>
                                            </p:tav>
                                            <p:tav tm="100000">
                                              <p:val>
                                                <p:strVal val="#ppt_x"/>
                                              </p:val>
                                            </p:tav>
                                          </p:tavLst>
                                        </p:anim>
                                        <p:anim calcmode="lin" valueType="num">
                                          <p:cBhvr additive="base">
                                            <p:cTn id="8" dur="2000" fill="hold"/>
                                            <p:tgtEl>
                                              <p:spTgt spid="3"/>
                                            </p:tgtEl>
                                            <p:attrNameLst>
                                              <p:attrName>ppt_y</p:attrName>
                                            </p:attrNameLst>
                                          </p:cBhvr>
                                          <p:tavLst>
                                            <p:tav tm="0">
                                              <p:val>
                                                <p:strVal val="#ppt_y"/>
                                              </p:val>
                                            </p:tav>
                                            <p:tav tm="100000">
                                              <p:val>
                                                <p:strVal val="#ppt_y"/>
                                              </p:val>
                                            </p:tav>
                                          </p:tavLst>
                                        </p:anim>
                                      </p:childTnLst>
                                    </p:cTn>
                                  </p:par>
                                  <p:par>
                                    <p:cTn id="9" presetID="41" presetClass="entr" presetSubtype="0" fill="hold" grpId="0" nodeType="withEffect">
                                      <p:stCondLst>
                                        <p:cond delay="3000"/>
                                      </p:stCondLst>
                                      <p:iterate type="lt">
                                        <p:tmPct val="10000"/>
                                      </p:iterate>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4"/>
                                            </p:tgtEl>
                                            <p:attrNameLst>
                                              <p:attrName>ppt_y</p:attrName>
                                            </p:attrNameLst>
                                          </p:cBhvr>
                                          <p:tavLst>
                                            <p:tav tm="0">
                                              <p:val>
                                                <p:strVal val="#ppt_y"/>
                                              </p:val>
                                            </p:tav>
                                            <p:tav tm="100000">
                                              <p:val>
                                                <p:strVal val="#ppt_y"/>
                                              </p:val>
                                            </p:tav>
                                          </p:tavLst>
                                        </p:anim>
                                        <p:anim calcmode="lin" valueType="num">
                                          <p:cBhvr>
                                            <p:cTn id="13"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4"/>
                                            </p:tgtEl>
                                          </p:cBhvr>
                                        </p:animEffect>
                                      </p:childTnLst>
                                    </p:cTn>
                                  </p:par>
                                  <p:par>
                                    <p:cTn id="16" presetID="2" presetClass="entr" presetSubtype="8" fill="hold" nodeType="withEffect">
                                      <p:stCondLst>
                                        <p:cond delay="2000"/>
                                      </p:stCondLst>
                                      <p:childTnLst>
                                        <p:set>
                                          <p:cBhvr>
                                            <p:cTn id="17" dur="1" fill="hold">
                                              <p:stCondLst>
                                                <p:cond delay="0"/>
                                              </p:stCondLst>
                                            </p:cTn>
                                            <p:tgtEl>
                                              <p:spTgt spid="21"/>
                                            </p:tgtEl>
                                            <p:attrNameLst>
                                              <p:attrName>style.visibility</p:attrName>
                                            </p:attrNameLst>
                                          </p:cBhvr>
                                          <p:to>
                                            <p:strVal val="visible"/>
                                          </p:to>
                                        </p:set>
                                        <p:anim calcmode="lin" valueType="num">
                                          <p:cBhvr additive="base">
                                            <p:cTn id="18" dur="2000" fill="hold"/>
                                            <p:tgtEl>
                                              <p:spTgt spid="21"/>
                                            </p:tgtEl>
                                            <p:attrNameLst>
                                              <p:attrName>ppt_x</p:attrName>
                                            </p:attrNameLst>
                                          </p:cBhvr>
                                          <p:tavLst>
                                            <p:tav tm="0">
                                              <p:val>
                                                <p:strVal val="0-#ppt_w/2"/>
                                              </p:val>
                                            </p:tav>
                                            <p:tav tm="100000">
                                              <p:val>
                                                <p:strVal val="#ppt_x"/>
                                              </p:val>
                                            </p:tav>
                                          </p:tavLst>
                                        </p:anim>
                                        <p:anim calcmode="lin" valueType="num">
                                          <p:cBhvr additive="base">
                                            <p:cTn id="19" dur="2000" fill="hold"/>
                                            <p:tgtEl>
                                              <p:spTgt spid="21"/>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1500"/>
                                      </p:stCondLst>
                                      <p:childTnLst>
                                        <p:set>
                                          <p:cBhvr>
                                            <p:cTn id="21" dur="1" fill="hold">
                                              <p:stCondLst>
                                                <p:cond delay="0"/>
                                              </p:stCondLst>
                                            </p:cTn>
                                            <p:tgtEl>
                                              <p:spTgt spid="25"/>
                                            </p:tgtEl>
                                            <p:attrNameLst>
                                              <p:attrName>style.visibility</p:attrName>
                                            </p:attrNameLst>
                                          </p:cBhvr>
                                          <p:to>
                                            <p:strVal val="visible"/>
                                          </p:to>
                                        </p:set>
                                        <p:anim calcmode="lin" valueType="num">
                                          <p:cBhvr additive="base">
                                            <p:cTn id="22" dur="2000" fill="hold"/>
                                            <p:tgtEl>
                                              <p:spTgt spid="25"/>
                                            </p:tgtEl>
                                            <p:attrNameLst>
                                              <p:attrName>ppt_x</p:attrName>
                                            </p:attrNameLst>
                                          </p:cBhvr>
                                          <p:tavLst>
                                            <p:tav tm="0">
                                              <p:val>
                                                <p:strVal val="0-#ppt_w/2"/>
                                              </p:val>
                                            </p:tav>
                                            <p:tav tm="100000">
                                              <p:val>
                                                <p:strVal val="#ppt_x"/>
                                              </p:val>
                                            </p:tav>
                                          </p:tavLst>
                                        </p:anim>
                                        <p:anim calcmode="lin" valueType="num">
                                          <p:cBhvr additive="base">
                                            <p:cTn id="23" dur="2000" fill="hold"/>
                                            <p:tgtEl>
                                              <p:spTgt spid="25"/>
                                            </p:tgtEl>
                                            <p:attrNameLst>
                                              <p:attrName>ppt_y</p:attrName>
                                            </p:attrNameLst>
                                          </p:cBhvr>
                                          <p:tavLst>
                                            <p:tav tm="0">
                                              <p:val>
                                                <p:strVal val="#ppt_y"/>
                                              </p:val>
                                            </p:tav>
                                            <p:tav tm="100000">
                                              <p:val>
                                                <p:strVal val="#ppt_y"/>
                                              </p:val>
                                            </p:tav>
                                          </p:tavLst>
                                        </p:anim>
                                      </p:childTnLst>
                                    </p:cTn>
                                  </p:par>
                                  <p:par>
                                    <p:cTn id="24" presetID="42" presetClass="entr" presetSubtype="0" fill="hold" nodeType="withEffect">
                                      <p:stCondLst>
                                        <p:cond delay="300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1000"/>
                                            <p:tgtEl>
                                              <p:spTgt spid="23"/>
                                            </p:tgtEl>
                                          </p:cBhvr>
                                        </p:animEffect>
                                        <p:anim calcmode="lin" valueType="num">
                                          <p:cBhvr>
                                            <p:cTn id="27" dur="1000" fill="hold"/>
                                            <p:tgtEl>
                                              <p:spTgt spid="23"/>
                                            </p:tgtEl>
                                            <p:attrNameLst>
                                              <p:attrName>ppt_x</p:attrName>
                                            </p:attrNameLst>
                                          </p:cBhvr>
                                          <p:tavLst>
                                            <p:tav tm="0">
                                              <p:val>
                                                <p:strVal val="#ppt_x"/>
                                              </p:val>
                                            </p:tav>
                                            <p:tav tm="100000">
                                              <p:val>
                                                <p:strVal val="#ppt_x"/>
                                              </p:val>
                                            </p:tav>
                                          </p:tavLst>
                                        </p:anim>
                                        <p:anim calcmode="lin" valueType="num">
                                          <p:cBhvr>
                                            <p:cTn id="28" dur="1000" fill="hold"/>
                                            <p:tgtEl>
                                              <p:spTgt spid="23"/>
                                            </p:tgtEl>
                                            <p:attrNameLst>
                                              <p:attrName>ppt_y</p:attrName>
                                            </p:attrNameLst>
                                          </p:cBhvr>
                                          <p:tavLst>
                                            <p:tav tm="0">
                                              <p:val>
                                                <p:strVal val="#ppt_y+.1"/>
                                              </p:val>
                                            </p:tav>
                                            <p:tav tm="100000">
                                              <p:val>
                                                <p:strVal val="#ppt_y"/>
                                              </p:val>
                                            </p:tav>
                                          </p:tavLst>
                                        </p:anim>
                                      </p:childTnLst>
                                    </p:cTn>
                                  </p:par>
                                  <p:par>
                                    <p:cTn id="29" presetID="26" presetClass="entr" presetSubtype="0" fill="hold" grpId="0" nodeType="withEffect">
                                      <p:stCondLst>
                                        <p:cond delay="3000"/>
                                      </p:stCondLst>
                                      <p:childTnLst>
                                        <p:set>
                                          <p:cBhvr>
                                            <p:cTn id="30" dur="1" fill="hold">
                                              <p:stCondLst>
                                                <p:cond delay="0"/>
                                              </p:stCondLst>
                                            </p:cTn>
                                            <p:tgtEl>
                                              <p:spTgt spid="26"/>
                                            </p:tgtEl>
                                            <p:attrNameLst>
                                              <p:attrName>style.visibility</p:attrName>
                                            </p:attrNameLst>
                                          </p:cBhvr>
                                          <p:to>
                                            <p:strVal val="visible"/>
                                          </p:to>
                                        </p:set>
                                        <p:animEffect transition="in" filter="wipe(down)">
                                          <p:cBhvr>
                                            <p:cTn id="31" dur="580">
                                              <p:stCondLst>
                                                <p:cond delay="0"/>
                                              </p:stCondLst>
                                            </p:cTn>
                                            <p:tgtEl>
                                              <p:spTgt spid="26"/>
                                            </p:tgtEl>
                                          </p:cBhvr>
                                        </p:animEffect>
                                        <p:anim calcmode="lin" valueType="num">
                                          <p:cBhvr>
                                            <p:cTn id="32"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37" dur="26">
                                              <p:stCondLst>
                                                <p:cond delay="650"/>
                                              </p:stCondLst>
                                            </p:cTn>
                                            <p:tgtEl>
                                              <p:spTgt spid="26"/>
                                            </p:tgtEl>
                                          </p:cBhvr>
                                          <p:to x="100000" y="60000"/>
                                        </p:animScale>
                                        <p:animScale>
                                          <p:cBhvr>
                                            <p:cTn id="38" dur="166" decel="50000">
                                              <p:stCondLst>
                                                <p:cond delay="676"/>
                                              </p:stCondLst>
                                            </p:cTn>
                                            <p:tgtEl>
                                              <p:spTgt spid="26"/>
                                            </p:tgtEl>
                                          </p:cBhvr>
                                          <p:to x="100000" y="100000"/>
                                        </p:animScale>
                                        <p:animScale>
                                          <p:cBhvr>
                                            <p:cTn id="39" dur="26">
                                              <p:stCondLst>
                                                <p:cond delay="1312"/>
                                              </p:stCondLst>
                                            </p:cTn>
                                            <p:tgtEl>
                                              <p:spTgt spid="26"/>
                                            </p:tgtEl>
                                          </p:cBhvr>
                                          <p:to x="100000" y="80000"/>
                                        </p:animScale>
                                        <p:animScale>
                                          <p:cBhvr>
                                            <p:cTn id="40" dur="166" decel="50000">
                                              <p:stCondLst>
                                                <p:cond delay="1338"/>
                                              </p:stCondLst>
                                            </p:cTn>
                                            <p:tgtEl>
                                              <p:spTgt spid="26"/>
                                            </p:tgtEl>
                                          </p:cBhvr>
                                          <p:to x="100000" y="100000"/>
                                        </p:animScale>
                                        <p:animScale>
                                          <p:cBhvr>
                                            <p:cTn id="41" dur="26">
                                              <p:stCondLst>
                                                <p:cond delay="1642"/>
                                              </p:stCondLst>
                                            </p:cTn>
                                            <p:tgtEl>
                                              <p:spTgt spid="26"/>
                                            </p:tgtEl>
                                          </p:cBhvr>
                                          <p:to x="100000" y="90000"/>
                                        </p:animScale>
                                        <p:animScale>
                                          <p:cBhvr>
                                            <p:cTn id="42" dur="166" decel="50000">
                                              <p:stCondLst>
                                                <p:cond delay="1668"/>
                                              </p:stCondLst>
                                            </p:cTn>
                                            <p:tgtEl>
                                              <p:spTgt spid="26"/>
                                            </p:tgtEl>
                                          </p:cBhvr>
                                          <p:to x="100000" y="100000"/>
                                        </p:animScale>
                                        <p:animScale>
                                          <p:cBhvr>
                                            <p:cTn id="43" dur="26">
                                              <p:stCondLst>
                                                <p:cond delay="1808"/>
                                              </p:stCondLst>
                                            </p:cTn>
                                            <p:tgtEl>
                                              <p:spTgt spid="26"/>
                                            </p:tgtEl>
                                          </p:cBhvr>
                                          <p:to x="100000" y="95000"/>
                                        </p:animScale>
                                        <p:animScale>
                                          <p:cBhvr>
                                            <p:cTn id="44" dur="166" decel="50000">
                                              <p:stCondLst>
                                                <p:cond delay="1834"/>
                                              </p:stCondLst>
                                            </p:cTn>
                                            <p:tgtEl>
                                              <p:spTgt spid="26"/>
                                            </p:tgtEl>
                                          </p:cBhvr>
                                          <p:to x="100000" y="100000"/>
                                        </p:animScale>
                                      </p:childTnLst>
                                    </p:cTn>
                                  </p:par>
                                  <p:par>
                                    <p:cTn id="45" presetID="26" presetClass="entr" presetSubtype="0" fill="hold" grpId="0" nodeType="withEffect">
                                      <p:stCondLst>
                                        <p:cond delay="3100"/>
                                      </p:stCondLst>
                                      <p:childTnLst>
                                        <p:set>
                                          <p:cBhvr>
                                            <p:cTn id="46" dur="1" fill="hold">
                                              <p:stCondLst>
                                                <p:cond delay="0"/>
                                              </p:stCondLst>
                                            </p:cTn>
                                            <p:tgtEl>
                                              <p:spTgt spid="28"/>
                                            </p:tgtEl>
                                            <p:attrNameLst>
                                              <p:attrName>style.visibility</p:attrName>
                                            </p:attrNameLst>
                                          </p:cBhvr>
                                          <p:to>
                                            <p:strVal val="visible"/>
                                          </p:to>
                                        </p:set>
                                        <p:animEffect transition="in" filter="wipe(down)">
                                          <p:cBhvr>
                                            <p:cTn id="47" dur="580">
                                              <p:stCondLst>
                                                <p:cond delay="0"/>
                                              </p:stCondLst>
                                            </p:cTn>
                                            <p:tgtEl>
                                              <p:spTgt spid="28"/>
                                            </p:tgtEl>
                                          </p:cBhvr>
                                        </p:animEffect>
                                        <p:anim calcmode="lin" valueType="num">
                                          <p:cBhvr>
                                            <p:cTn id="4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53" dur="26">
                                              <p:stCondLst>
                                                <p:cond delay="650"/>
                                              </p:stCondLst>
                                            </p:cTn>
                                            <p:tgtEl>
                                              <p:spTgt spid="28"/>
                                            </p:tgtEl>
                                          </p:cBhvr>
                                          <p:to x="100000" y="60000"/>
                                        </p:animScale>
                                        <p:animScale>
                                          <p:cBhvr>
                                            <p:cTn id="54" dur="166" decel="50000">
                                              <p:stCondLst>
                                                <p:cond delay="676"/>
                                              </p:stCondLst>
                                            </p:cTn>
                                            <p:tgtEl>
                                              <p:spTgt spid="28"/>
                                            </p:tgtEl>
                                          </p:cBhvr>
                                          <p:to x="100000" y="100000"/>
                                        </p:animScale>
                                        <p:animScale>
                                          <p:cBhvr>
                                            <p:cTn id="55" dur="26">
                                              <p:stCondLst>
                                                <p:cond delay="1312"/>
                                              </p:stCondLst>
                                            </p:cTn>
                                            <p:tgtEl>
                                              <p:spTgt spid="28"/>
                                            </p:tgtEl>
                                          </p:cBhvr>
                                          <p:to x="100000" y="80000"/>
                                        </p:animScale>
                                        <p:animScale>
                                          <p:cBhvr>
                                            <p:cTn id="56" dur="166" decel="50000">
                                              <p:stCondLst>
                                                <p:cond delay="1338"/>
                                              </p:stCondLst>
                                            </p:cTn>
                                            <p:tgtEl>
                                              <p:spTgt spid="28"/>
                                            </p:tgtEl>
                                          </p:cBhvr>
                                          <p:to x="100000" y="100000"/>
                                        </p:animScale>
                                        <p:animScale>
                                          <p:cBhvr>
                                            <p:cTn id="57" dur="26">
                                              <p:stCondLst>
                                                <p:cond delay="1642"/>
                                              </p:stCondLst>
                                            </p:cTn>
                                            <p:tgtEl>
                                              <p:spTgt spid="28"/>
                                            </p:tgtEl>
                                          </p:cBhvr>
                                          <p:to x="100000" y="90000"/>
                                        </p:animScale>
                                        <p:animScale>
                                          <p:cBhvr>
                                            <p:cTn id="58" dur="166" decel="50000">
                                              <p:stCondLst>
                                                <p:cond delay="1668"/>
                                              </p:stCondLst>
                                            </p:cTn>
                                            <p:tgtEl>
                                              <p:spTgt spid="28"/>
                                            </p:tgtEl>
                                          </p:cBhvr>
                                          <p:to x="100000" y="100000"/>
                                        </p:animScale>
                                        <p:animScale>
                                          <p:cBhvr>
                                            <p:cTn id="59" dur="26">
                                              <p:stCondLst>
                                                <p:cond delay="1808"/>
                                              </p:stCondLst>
                                            </p:cTn>
                                            <p:tgtEl>
                                              <p:spTgt spid="28"/>
                                            </p:tgtEl>
                                          </p:cBhvr>
                                          <p:to x="100000" y="95000"/>
                                        </p:animScale>
                                        <p:animScale>
                                          <p:cBhvr>
                                            <p:cTn id="60" dur="166" decel="50000">
                                              <p:stCondLst>
                                                <p:cond delay="1834"/>
                                              </p:stCondLst>
                                            </p:cTn>
                                            <p:tgtEl>
                                              <p:spTgt spid="28"/>
                                            </p:tgtEl>
                                          </p:cBhvr>
                                          <p:to x="100000" y="100000"/>
                                        </p:animScale>
                                      </p:childTnLst>
                                    </p:cTn>
                                  </p:par>
                                  <p:par>
                                    <p:cTn id="61" presetID="26" presetClass="entr" presetSubtype="0" fill="hold" grpId="0" nodeType="withEffect">
                                      <p:stCondLst>
                                        <p:cond delay="3200"/>
                                      </p:stCondLst>
                                      <p:childTnLst>
                                        <p:set>
                                          <p:cBhvr>
                                            <p:cTn id="62" dur="1" fill="hold">
                                              <p:stCondLst>
                                                <p:cond delay="0"/>
                                              </p:stCondLst>
                                            </p:cTn>
                                            <p:tgtEl>
                                              <p:spTgt spid="30"/>
                                            </p:tgtEl>
                                            <p:attrNameLst>
                                              <p:attrName>style.visibility</p:attrName>
                                            </p:attrNameLst>
                                          </p:cBhvr>
                                          <p:to>
                                            <p:strVal val="visible"/>
                                          </p:to>
                                        </p:set>
                                        <p:animEffect transition="in" filter="wipe(down)">
                                          <p:cBhvr>
                                            <p:cTn id="63" dur="580">
                                              <p:stCondLst>
                                                <p:cond delay="0"/>
                                              </p:stCondLst>
                                            </p:cTn>
                                            <p:tgtEl>
                                              <p:spTgt spid="30"/>
                                            </p:tgtEl>
                                          </p:cBhvr>
                                        </p:animEffect>
                                        <p:anim calcmode="lin" valueType="num">
                                          <p:cBhvr>
                                            <p:cTn id="64"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69" dur="26">
                                              <p:stCondLst>
                                                <p:cond delay="650"/>
                                              </p:stCondLst>
                                            </p:cTn>
                                            <p:tgtEl>
                                              <p:spTgt spid="30"/>
                                            </p:tgtEl>
                                          </p:cBhvr>
                                          <p:to x="100000" y="60000"/>
                                        </p:animScale>
                                        <p:animScale>
                                          <p:cBhvr>
                                            <p:cTn id="70" dur="166" decel="50000">
                                              <p:stCondLst>
                                                <p:cond delay="676"/>
                                              </p:stCondLst>
                                            </p:cTn>
                                            <p:tgtEl>
                                              <p:spTgt spid="30"/>
                                            </p:tgtEl>
                                          </p:cBhvr>
                                          <p:to x="100000" y="100000"/>
                                        </p:animScale>
                                        <p:animScale>
                                          <p:cBhvr>
                                            <p:cTn id="71" dur="26">
                                              <p:stCondLst>
                                                <p:cond delay="1312"/>
                                              </p:stCondLst>
                                            </p:cTn>
                                            <p:tgtEl>
                                              <p:spTgt spid="30"/>
                                            </p:tgtEl>
                                          </p:cBhvr>
                                          <p:to x="100000" y="80000"/>
                                        </p:animScale>
                                        <p:animScale>
                                          <p:cBhvr>
                                            <p:cTn id="72" dur="166" decel="50000">
                                              <p:stCondLst>
                                                <p:cond delay="1338"/>
                                              </p:stCondLst>
                                            </p:cTn>
                                            <p:tgtEl>
                                              <p:spTgt spid="30"/>
                                            </p:tgtEl>
                                          </p:cBhvr>
                                          <p:to x="100000" y="100000"/>
                                        </p:animScale>
                                        <p:animScale>
                                          <p:cBhvr>
                                            <p:cTn id="73" dur="26">
                                              <p:stCondLst>
                                                <p:cond delay="1642"/>
                                              </p:stCondLst>
                                            </p:cTn>
                                            <p:tgtEl>
                                              <p:spTgt spid="30"/>
                                            </p:tgtEl>
                                          </p:cBhvr>
                                          <p:to x="100000" y="90000"/>
                                        </p:animScale>
                                        <p:animScale>
                                          <p:cBhvr>
                                            <p:cTn id="74" dur="166" decel="50000">
                                              <p:stCondLst>
                                                <p:cond delay="1668"/>
                                              </p:stCondLst>
                                            </p:cTn>
                                            <p:tgtEl>
                                              <p:spTgt spid="30"/>
                                            </p:tgtEl>
                                          </p:cBhvr>
                                          <p:to x="100000" y="100000"/>
                                        </p:animScale>
                                        <p:animScale>
                                          <p:cBhvr>
                                            <p:cTn id="75" dur="26">
                                              <p:stCondLst>
                                                <p:cond delay="1808"/>
                                              </p:stCondLst>
                                            </p:cTn>
                                            <p:tgtEl>
                                              <p:spTgt spid="30"/>
                                            </p:tgtEl>
                                          </p:cBhvr>
                                          <p:to x="100000" y="95000"/>
                                        </p:animScale>
                                        <p:animScale>
                                          <p:cBhvr>
                                            <p:cTn id="76" dur="166" decel="50000">
                                              <p:stCondLst>
                                                <p:cond delay="1834"/>
                                              </p:stCondLst>
                                            </p:cTn>
                                            <p:tgtEl>
                                              <p:spTgt spid="30"/>
                                            </p:tgtEl>
                                          </p:cBhvr>
                                          <p:to x="100000" y="100000"/>
                                        </p:animScale>
                                      </p:childTnLst>
                                    </p:cTn>
                                  </p:par>
                                  <p:par>
                                    <p:cTn id="77" presetID="26" presetClass="entr" presetSubtype="0" fill="hold" grpId="0" nodeType="withEffect">
                                      <p:stCondLst>
                                        <p:cond delay="3300"/>
                                      </p:stCondLst>
                                      <p:childTnLst>
                                        <p:set>
                                          <p:cBhvr>
                                            <p:cTn id="78" dur="1" fill="hold">
                                              <p:stCondLst>
                                                <p:cond delay="0"/>
                                              </p:stCondLst>
                                            </p:cTn>
                                            <p:tgtEl>
                                              <p:spTgt spid="32"/>
                                            </p:tgtEl>
                                            <p:attrNameLst>
                                              <p:attrName>style.visibility</p:attrName>
                                            </p:attrNameLst>
                                          </p:cBhvr>
                                          <p:to>
                                            <p:strVal val="visible"/>
                                          </p:to>
                                        </p:set>
                                        <p:animEffect transition="in" filter="wipe(down)">
                                          <p:cBhvr>
                                            <p:cTn id="79" dur="580">
                                              <p:stCondLst>
                                                <p:cond delay="0"/>
                                              </p:stCondLst>
                                            </p:cTn>
                                            <p:tgtEl>
                                              <p:spTgt spid="32"/>
                                            </p:tgtEl>
                                          </p:cBhvr>
                                        </p:animEffect>
                                        <p:anim calcmode="lin" valueType="num">
                                          <p:cBhvr>
                                            <p:cTn id="80"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85" dur="26">
                                              <p:stCondLst>
                                                <p:cond delay="650"/>
                                              </p:stCondLst>
                                            </p:cTn>
                                            <p:tgtEl>
                                              <p:spTgt spid="32"/>
                                            </p:tgtEl>
                                          </p:cBhvr>
                                          <p:to x="100000" y="60000"/>
                                        </p:animScale>
                                        <p:animScale>
                                          <p:cBhvr>
                                            <p:cTn id="86" dur="166" decel="50000">
                                              <p:stCondLst>
                                                <p:cond delay="676"/>
                                              </p:stCondLst>
                                            </p:cTn>
                                            <p:tgtEl>
                                              <p:spTgt spid="32"/>
                                            </p:tgtEl>
                                          </p:cBhvr>
                                          <p:to x="100000" y="100000"/>
                                        </p:animScale>
                                        <p:animScale>
                                          <p:cBhvr>
                                            <p:cTn id="87" dur="26">
                                              <p:stCondLst>
                                                <p:cond delay="1312"/>
                                              </p:stCondLst>
                                            </p:cTn>
                                            <p:tgtEl>
                                              <p:spTgt spid="32"/>
                                            </p:tgtEl>
                                          </p:cBhvr>
                                          <p:to x="100000" y="80000"/>
                                        </p:animScale>
                                        <p:animScale>
                                          <p:cBhvr>
                                            <p:cTn id="88" dur="166" decel="50000">
                                              <p:stCondLst>
                                                <p:cond delay="1338"/>
                                              </p:stCondLst>
                                            </p:cTn>
                                            <p:tgtEl>
                                              <p:spTgt spid="32"/>
                                            </p:tgtEl>
                                          </p:cBhvr>
                                          <p:to x="100000" y="100000"/>
                                        </p:animScale>
                                        <p:animScale>
                                          <p:cBhvr>
                                            <p:cTn id="89" dur="26">
                                              <p:stCondLst>
                                                <p:cond delay="1642"/>
                                              </p:stCondLst>
                                            </p:cTn>
                                            <p:tgtEl>
                                              <p:spTgt spid="32"/>
                                            </p:tgtEl>
                                          </p:cBhvr>
                                          <p:to x="100000" y="90000"/>
                                        </p:animScale>
                                        <p:animScale>
                                          <p:cBhvr>
                                            <p:cTn id="90" dur="166" decel="50000">
                                              <p:stCondLst>
                                                <p:cond delay="1668"/>
                                              </p:stCondLst>
                                            </p:cTn>
                                            <p:tgtEl>
                                              <p:spTgt spid="32"/>
                                            </p:tgtEl>
                                          </p:cBhvr>
                                          <p:to x="100000" y="100000"/>
                                        </p:animScale>
                                        <p:animScale>
                                          <p:cBhvr>
                                            <p:cTn id="91" dur="26">
                                              <p:stCondLst>
                                                <p:cond delay="1808"/>
                                              </p:stCondLst>
                                            </p:cTn>
                                            <p:tgtEl>
                                              <p:spTgt spid="32"/>
                                            </p:tgtEl>
                                          </p:cBhvr>
                                          <p:to x="100000" y="95000"/>
                                        </p:animScale>
                                        <p:animScale>
                                          <p:cBhvr>
                                            <p:cTn id="92" dur="166" decel="50000">
                                              <p:stCondLst>
                                                <p:cond delay="1834"/>
                                              </p:stCondLst>
                                            </p:cTn>
                                            <p:tgtEl>
                                              <p:spTgt spid="32"/>
                                            </p:tgtEl>
                                          </p:cBhvr>
                                          <p:to x="100000" y="100000"/>
                                        </p:animScale>
                                      </p:childTnLst>
                                    </p:cTn>
                                  </p:par>
                                  <p:par>
                                    <p:cTn id="93" presetID="26" presetClass="entr" presetSubtype="0" fill="hold" grpId="0" nodeType="withEffect">
                                      <p:stCondLst>
                                        <p:cond delay="3400"/>
                                      </p:stCondLst>
                                      <p:childTnLst>
                                        <p:set>
                                          <p:cBhvr>
                                            <p:cTn id="94" dur="1" fill="hold">
                                              <p:stCondLst>
                                                <p:cond delay="0"/>
                                              </p:stCondLst>
                                            </p:cTn>
                                            <p:tgtEl>
                                              <p:spTgt spid="34"/>
                                            </p:tgtEl>
                                            <p:attrNameLst>
                                              <p:attrName>style.visibility</p:attrName>
                                            </p:attrNameLst>
                                          </p:cBhvr>
                                          <p:to>
                                            <p:strVal val="visible"/>
                                          </p:to>
                                        </p:set>
                                        <p:animEffect transition="in" filter="wipe(down)">
                                          <p:cBhvr>
                                            <p:cTn id="95" dur="580">
                                              <p:stCondLst>
                                                <p:cond delay="0"/>
                                              </p:stCondLst>
                                            </p:cTn>
                                            <p:tgtEl>
                                              <p:spTgt spid="34"/>
                                            </p:tgtEl>
                                          </p:cBhvr>
                                        </p:animEffect>
                                        <p:anim calcmode="lin" valueType="num">
                                          <p:cBhvr>
                                            <p:cTn id="96"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97"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98"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99"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100"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101" dur="26">
                                              <p:stCondLst>
                                                <p:cond delay="650"/>
                                              </p:stCondLst>
                                            </p:cTn>
                                            <p:tgtEl>
                                              <p:spTgt spid="34"/>
                                            </p:tgtEl>
                                          </p:cBhvr>
                                          <p:to x="100000" y="60000"/>
                                        </p:animScale>
                                        <p:animScale>
                                          <p:cBhvr>
                                            <p:cTn id="102" dur="166" decel="50000">
                                              <p:stCondLst>
                                                <p:cond delay="676"/>
                                              </p:stCondLst>
                                            </p:cTn>
                                            <p:tgtEl>
                                              <p:spTgt spid="34"/>
                                            </p:tgtEl>
                                          </p:cBhvr>
                                          <p:to x="100000" y="100000"/>
                                        </p:animScale>
                                        <p:animScale>
                                          <p:cBhvr>
                                            <p:cTn id="103" dur="26">
                                              <p:stCondLst>
                                                <p:cond delay="1312"/>
                                              </p:stCondLst>
                                            </p:cTn>
                                            <p:tgtEl>
                                              <p:spTgt spid="34"/>
                                            </p:tgtEl>
                                          </p:cBhvr>
                                          <p:to x="100000" y="80000"/>
                                        </p:animScale>
                                        <p:animScale>
                                          <p:cBhvr>
                                            <p:cTn id="104" dur="166" decel="50000">
                                              <p:stCondLst>
                                                <p:cond delay="1338"/>
                                              </p:stCondLst>
                                            </p:cTn>
                                            <p:tgtEl>
                                              <p:spTgt spid="34"/>
                                            </p:tgtEl>
                                          </p:cBhvr>
                                          <p:to x="100000" y="100000"/>
                                        </p:animScale>
                                        <p:animScale>
                                          <p:cBhvr>
                                            <p:cTn id="105" dur="26">
                                              <p:stCondLst>
                                                <p:cond delay="1642"/>
                                              </p:stCondLst>
                                            </p:cTn>
                                            <p:tgtEl>
                                              <p:spTgt spid="34"/>
                                            </p:tgtEl>
                                          </p:cBhvr>
                                          <p:to x="100000" y="90000"/>
                                        </p:animScale>
                                        <p:animScale>
                                          <p:cBhvr>
                                            <p:cTn id="106" dur="166" decel="50000">
                                              <p:stCondLst>
                                                <p:cond delay="1668"/>
                                              </p:stCondLst>
                                            </p:cTn>
                                            <p:tgtEl>
                                              <p:spTgt spid="34"/>
                                            </p:tgtEl>
                                          </p:cBhvr>
                                          <p:to x="100000" y="100000"/>
                                        </p:animScale>
                                        <p:animScale>
                                          <p:cBhvr>
                                            <p:cTn id="107" dur="26">
                                              <p:stCondLst>
                                                <p:cond delay="1808"/>
                                              </p:stCondLst>
                                            </p:cTn>
                                            <p:tgtEl>
                                              <p:spTgt spid="34"/>
                                            </p:tgtEl>
                                          </p:cBhvr>
                                          <p:to x="100000" y="95000"/>
                                        </p:animScale>
                                        <p:animScale>
                                          <p:cBhvr>
                                            <p:cTn id="108" dur="166" decel="50000">
                                              <p:stCondLst>
                                                <p:cond delay="1834"/>
                                              </p:stCondLst>
                                            </p:cTn>
                                            <p:tgtEl>
                                              <p:spTgt spid="34"/>
                                            </p:tgtEl>
                                          </p:cBhvr>
                                          <p:to x="100000" y="100000"/>
                                        </p:animScale>
                                      </p:childTnLst>
                                    </p:cTn>
                                  </p:par>
                                  <p:par>
                                    <p:cTn id="109" presetID="26" presetClass="entr" presetSubtype="0" fill="hold" grpId="0" nodeType="withEffect">
                                      <p:stCondLst>
                                        <p:cond delay="3500"/>
                                      </p:stCondLst>
                                      <p:childTnLst>
                                        <p:set>
                                          <p:cBhvr>
                                            <p:cTn id="110" dur="1" fill="hold">
                                              <p:stCondLst>
                                                <p:cond delay="0"/>
                                              </p:stCondLst>
                                            </p:cTn>
                                            <p:tgtEl>
                                              <p:spTgt spid="35"/>
                                            </p:tgtEl>
                                            <p:attrNameLst>
                                              <p:attrName>style.visibility</p:attrName>
                                            </p:attrNameLst>
                                          </p:cBhvr>
                                          <p:to>
                                            <p:strVal val="visible"/>
                                          </p:to>
                                        </p:set>
                                        <p:animEffect transition="in" filter="wipe(down)">
                                          <p:cBhvr>
                                            <p:cTn id="111" dur="580">
                                              <p:stCondLst>
                                                <p:cond delay="0"/>
                                              </p:stCondLst>
                                            </p:cTn>
                                            <p:tgtEl>
                                              <p:spTgt spid="35"/>
                                            </p:tgtEl>
                                          </p:cBhvr>
                                        </p:animEffect>
                                        <p:anim calcmode="lin" valueType="num">
                                          <p:cBhvr>
                                            <p:cTn id="112"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113"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14"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15"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16"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17" dur="26">
                                              <p:stCondLst>
                                                <p:cond delay="650"/>
                                              </p:stCondLst>
                                            </p:cTn>
                                            <p:tgtEl>
                                              <p:spTgt spid="35"/>
                                            </p:tgtEl>
                                          </p:cBhvr>
                                          <p:to x="100000" y="60000"/>
                                        </p:animScale>
                                        <p:animScale>
                                          <p:cBhvr>
                                            <p:cTn id="118" dur="166" decel="50000">
                                              <p:stCondLst>
                                                <p:cond delay="676"/>
                                              </p:stCondLst>
                                            </p:cTn>
                                            <p:tgtEl>
                                              <p:spTgt spid="35"/>
                                            </p:tgtEl>
                                          </p:cBhvr>
                                          <p:to x="100000" y="100000"/>
                                        </p:animScale>
                                        <p:animScale>
                                          <p:cBhvr>
                                            <p:cTn id="119" dur="26">
                                              <p:stCondLst>
                                                <p:cond delay="1312"/>
                                              </p:stCondLst>
                                            </p:cTn>
                                            <p:tgtEl>
                                              <p:spTgt spid="35"/>
                                            </p:tgtEl>
                                          </p:cBhvr>
                                          <p:to x="100000" y="80000"/>
                                        </p:animScale>
                                        <p:animScale>
                                          <p:cBhvr>
                                            <p:cTn id="120" dur="166" decel="50000">
                                              <p:stCondLst>
                                                <p:cond delay="1338"/>
                                              </p:stCondLst>
                                            </p:cTn>
                                            <p:tgtEl>
                                              <p:spTgt spid="35"/>
                                            </p:tgtEl>
                                          </p:cBhvr>
                                          <p:to x="100000" y="100000"/>
                                        </p:animScale>
                                        <p:animScale>
                                          <p:cBhvr>
                                            <p:cTn id="121" dur="26">
                                              <p:stCondLst>
                                                <p:cond delay="1642"/>
                                              </p:stCondLst>
                                            </p:cTn>
                                            <p:tgtEl>
                                              <p:spTgt spid="35"/>
                                            </p:tgtEl>
                                          </p:cBhvr>
                                          <p:to x="100000" y="90000"/>
                                        </p:animScale>
                                        <p:animScale>
                                          <p:cBhvr>
                                            <p:cTn id="122" dur="166" decel="50000">
                                              <p:stCondLst>
                                                <p:cond delay="1668"/>
                                              </p:stCondLst>
                                            </p:cTn>
                                            <p:tgtEl>
                                              <p:spTgt spid="35"/>
                                            </p:tgtEl>
                                          </p:cBhvr>
                                          <p:to x="100000" y="100000"/>
                                        </p:animScale>
                                        <p:animScale>
                                          <p:cBhvr>
                                            <p:cTn id="123" dur="26">
                                              <p:stCondLst>
                                                <p:cond delay="1808"/>
                                              </p:stCondLst>
                                            </p:cTn>
                                            <p:tgtEl>
                                              <p:spTgt spid="35"/>
                                            </p:tgtEl>
                                          </p:cBhvr>
                                          <p:to x="100000" y="95000"/>
                                        </p:animScale>
                                        <p:animScale>
                                          <p:cBhvr>
                                            <p:cTn id="124" dur="166" decel="50000">
                                              <p:stCondLst>
                                                <p:cond delay="1834"/>
                                              </p:stCondLst>
                                            </p:cTn>
                                            <p:tgtEl>
                                              <p:spTgt spid="35"/>
                                            </p:tgtEl>
                                          </p:cBhvr>
                                          <p:to x="100000" y="100000"/>
                                        </p:animScale>
                                      </p:childTnLst>
                                    </p:cTn>
                                  </p:par>
                                  <p:par>
                                    <p:cTn id="125" presetID="26" presetClass="entr" presetSubtype="0" fill="hold" grpId="0" nodeType="withEffect">
                                      <p:stCondLst>
                                        <p:cond delay="3600"/>
                                      </p:stCondLst>
                                      <p:childTnLst>
                                        <p:set>
                                          <p:cBhvr>
                                            <p:cTn id="126" dur="1" fill="hold">
                                              <p:stCondLst>
                                                <p:cond delay="0"/>
                                              </p:stCondLst>
                                            </p:cTn>
                                            <p:tgtEl>
                                              <p:spTgt spid="36"/>
                                            </p:tgtEl>
                                            <p:attrNameLst>
                                              <p:attrName>style.visibility</p:attrName>
                                            </p:attrNameLst>
                                          </p:cBhvr>
                                          <p:to>
                                            <p:strVal val="visible"/>
                                          </p:to>
                                        </p:set>
                                        <p:animEffect transition="in" filter="wipe(down)">
                                          <p:cBhvr>
                                            <p:cTn id="127" dur="580">
                                              <p:stCondLst>
                                                <p:cond delay="0"/>
                                              </p:stCondLst>
                                            </p:cTn>
                                            <p:tgtEl>
                                              <p:spTgt spid="36"/>
                                            </p:tgtEl>
                                          </p:cBhvr>
                                        </p:animEffect>
                                        <p:anim calcmode="lin" valueType="num">
                                          <p:cBhvr>
                                            <p:cTn id="128"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129"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130"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131"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132"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133" dur="26">
                                              <p:stCondLst>
                                                <p:cond delay="650"/>
                                              </p:stCondLst>
                                            </p:cTn>
                                            <p:tgtEl>
                                              <p:spTgt spid="36"/>
                                            </p:tgtEl>
                                          </p:cBhvr>
                                          <p:to x="100000" y="60000"/>
                                        </p:animScale>
                                        <p:animScale>
                                          <p:cBhvr>
                                            <p:cTn id="134" dur="166" decel="50000">
                                              <p:stCondLst>
                                                <p:cond delay="676"/>
                                              </p:stCondLst>
                                            </p:cTn>
                                            <p:tgtEl>
                                              <p:spTgt spid="36"/>
                                            </p:tgtEl>
                                          </p:cBhvr>
                                          <p:to x="100000" y="100000"/>
                                        </p:animScale>
                                        <p:animScale>
                                          <p:cBhvr>
                                            <p:cTn id="135" dur="26">
                                              <p:stCondLst>
                                                <p:cond delay="1312"/>
                                              </p:stCondLst>
                                            </p:cTn>
                                            <p:tgtEl>
                                              <p:spTgt spid="36"/>
                                            </p:tgtEl>
                                          </p:cBhvr>
                                          <p:to x="100000" y="80000"/>
                                        </p:animScale>
                                        <p:animScale>
                                          <p:cBhvr>
                                            <p:cTn id="136" dur="166" decel="50000">
                                              <p:stCondLst>
                                                <p:cond delay="1338"/>
                                              </p:stCondLst>
                                            </p:cTn>
                                            <p:tgtEl>
                                              <p:spTgt spid="36"/>
                                            </p:tgtEl>
                                          </p:cBhvr>
                                          <p:to x="100000" y="100000"/>
                                        </p:animScale>
                                        <p:animScale>
                                          <p:cBhvr>
                                            <p:cTn id="137" dur="26">
                                              <p:stCondLst>
                                                <p:cond delay="1642"/>
                                              </p:stCondLst>
                                            </p:cTn>
                                            <p:tgtEl>
                                              <p:spTgt spid="36"/>
                                            </p:tgtEl>
                                          </p:cBhvr>
                                          <p:to x="100000" y="90000"/>
                                        </p:animScale>
                                        <p:animScale>
                                          <p:cBhvr>
                                            <p:cTn id="138" dur="166" decel="50000">
                                              <p:stCondLst>
                                                <p:cond delay="1668"/>
                                              </p:stCondLst>
                                            </p:cTn>
                                            <p:tgtEl>
                                              <p:spTgt spid="36"/>
                                            </p:tgtEl>
                                          </p:cBhvr>
                                          <p:to x="100000" y="100000"/>
                                        </p:animScale>
                                        <p:animScale>
                                          <p:cBhvr>
                                            <p:cTn id="139" dur="26">
                                              <p:stCondLst>
                                                <p:cond delay="1808"/>
                                              </p:stCondLst>
                                            </p:cTn>
                                            <p:tgtEl>
                                              <p:spTgt spid="36"/>
                                            </p:tgtEl>
                                          </p:cBhvr>
                                          <p:to x="100000" y="95000"/>
                                        </p:animScale>
                                        <p:animScale>
                                          <p:cBhvr>
                                            <p:cTn id="140" dur="166" decel="50000">
                                              <p:stCondLst>
                                                <p:cond delay="1834"/>
                                              </p:stCondLst>
                                            </p:cTn>
                                            <p:tgtEl>
                                              <p:spTgt spid="36"/>
                                            </p:tgtEl>
                                          </p:cBhvr>
                                          <p:to x="100000" y="100000"/>
                                        </p:animScale>
                                      </p:childTnLst>
                                    </p:cTn>
                                  </p:par>
                                  <p:par>
                                    <p:cTn id="141" presetID="26" presetClass="entr" presetSubtype="0" fill="hold" grpId="0" nodeType="withEffect">
                                      <p:stCondLst>
                                        <p:cond delay="3700"/>
                                      </p:stCondLst>
                                      <p:childTnLst>
                                        <p:set>
                                          <p:cBhvr>
                                            <p:cTn id="142" dur="1" fill="hold">
                                              <p:stCondLst>
                                                <p:cond delay="0"/>
                                              </p:stCondLst>
                                            </p:cTn>
                                            <p:tgtEl>
                                              <p:spTgt spid="37"/>
                                            </p:tgtEl>
                                            <p:attrNameLst>
                                              <p:attrName>style.visibility</p:attrName>
                                            </p:attrNameLst>
                                          </p:cBhvr>
                                          <p:to>
                                            <p:strVal val="visible"/>
                                          </p:to>
                                        </p:set>
                                        <p:animEffect transition="in" filter="wipe(down)">
                                          <p:cBhvr>
                                            <p:cTn id="143" dur="580">
                                              <p:stCondLst>
                                                <p:cond delay="0"/>
                                              </p:stCondLst>
                                            </p:cTn>
                                            <p:tgtEl>
                                              <p:spTgt spid="37"/>
                                            </p:tgtEl>
                                          </p:cBhvr>
                                        </p:animEffect>
                                        <p:anim calcmode="lin" valueType="num">
                                          <p:cBhvr>
                                            <p:cTn id="144"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145"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146"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147"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148"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149" dur="26">
                                              <p:stCondLst>
                                                <p:cond delay="650"/>
                                              </p:stCondLst>
                                            </p:cTn>
                                            <p:tgtEl>
                                              <p:spTgt spid="37"/>
                                            </p:tgtEl>
                                          </p:cBhvr>
                                          <p:to x="100000" y="60000"/>
                                        </p:animScale>
                                        <p:animScale>
                                          <p:cBhvr>
                                            <p:cTn id="150" dur="166" decel="50000">
                                              <p:stCondLst>
                                                <p:cond delay="676"/>
                                              </p:stCondLst>
                                            </p:cTn>
                                            <p:tgtEl>
                                              <p:spTgt spid="37"/>
                                            </p:tgtEl>
                                          </p:cBhvr>
                                          <p:to x="100000" y="100000"/>
                                        </p:animScale>
                                        <p:animScale>
                                          <p:cBhvr>
                                            <p:cTn id="151" dur="26">
                                              <p:stCondLst>
                                                <p:cond delay="1312"/>
                                              </p:stCondLst>
                                            </p:cTn>
                                            <p:tgtEl>
                                              <p:spTgt spid="37"/>
                                            </p:tgtEl>
                                          </p:cBhvr>
                                          <p:to x="100000" y="80000"/>
                                        </p:animScale>
                                        <p:animScale>
                                          <p:cBhvr>
                                            <p:cTn id="152" dur="166" decel="50000">
                                              <p:stCondLst>
                                                <p:cond delay="1338"/>
                                              </p:stCondLst>
                                            </p:cTn>
                                            <p:tgtEl>
                                              <p:spTgt spid="37"/>
                                            </p:tgtEl>
                                          </p:cBhvr>
                                          <p:to x="100000" y="100000"/>
                                        </p:animScale>
                                        <p:animScale>
                                          <p:cBhvr>
                                            <p:cTn id="153" dur="26">
                                              <p:stCondLst>
                                                <p:cond delay="1642"/>
                                              </p:stCondLst>
                                            </p:cTn>
                                            <p:tgtEl>
                                              <p:spTgt spid="37"/>
                                            </p:tgtEl>
                                          </p:cBhvr>
                                          <p:to x="100000" y="90000"/>
                                        </p:animScale>
                                        <p:animScale>
                                          <p:cBhvr>
                                            <p:cTn id="154" dur="166" decel="50000">
                                              <p:stCondLst>
                                                <p:cond delay="1668"/>
                                              </p:stCondLst>
                                            </p:cTn>
                                            <p:tgtEl>
                                              <p:spTgt spid="37"/>
                                            </p:tgtEl>
                                          </p:cBhvr>
                                          <p:to x="100000" y="100000"/>
                                        </p:animScale>
                                        <p:animScale>
                                          <p:cBhvr>
                                            <p:cTn id="155" dur="26">
                                              <p:stCondLst>
                                                <p:cond delay="1808"/>
                                              </p:stCondLst>
                                            </p:cTn>
                                            <p:tgtEl>
                                              <p:spTgt spid="37"/>
                                            </p:tgtEl>
                                          </p:cBhvr>
                                          <p:to x="100000" y="95000"/>
                                        </p:animScale>
                                        <p:animScale>
                                          <p:cBhvr>
                                            <p:cTn id="156" dur="166" decel="50000">
                                              <p:stCondLst>
                                                <p:cond delay="1834"/>
                                              </p:stCondLst>
                                            </p:cTn>
                                            <p:tgtEl>
                                              <p:spTgt spid="37"/>
                                            </p:tgtEl>
                                          </p:cBhvr>
                                          <p:to x="100000" y="100000"/>
                                        </p:animScale>
                                      </p:childTnLst>
                                    </p:cTn>
                                  </p:par>
                                  <p:par>
                                    <p:cTn id="157" presetID="26" presetClass="entr" presetSubtype="0" fill="hold" grpId="0" nodeType="withEffect">
                                      <p:stCondLst>
                                        <p:cond delay="3800"/>
                                      </p:stCondLst>
                                      <p:childTnLst>
                                        <p:set>
                                          <p:cBhvr>
                                            <p:cTn id="158" dur="1" fill="hold">
                                              <p:stCondLst>
                                                <p:cond delay="0"/>
                                              </p:stCondLst>
                                            </p:cTn>
                                            <p:tgtEl>
                                              <p:spTgt spid="38"/>
                                            </p:tgtEl>
                                            <p:attrNameLst>
                                              <p:attrName>style.visibility</p:attrName>
                                            </p:attrNameLst>
                                          </p:cBhvr>
                                          <p:to>
                                            <p:strVal val="visible"/>
                                          </p:to>
                                        </p:set>
                                        <p:animEffect transition="in" filter="wipe(down)">
                                          <p:cBhvr>
                                            <p:cTn id="159" dur="580">
                                              <p:stCondLst>
                                                <p:cond delay="0"/>
                                              </p:stCondLst>
                                            </p:cTn>
                                            <p:tgtEl>
                                              <p:spTgt spid="38"/>
                                            </p:tgtEl>
                                          </p:cBhvr>
                                        </p:animEffect>
                                        <p:anim calcmode="lin" valueType="num">
                                          <p:cBhvr>
                                            <p:cTn id="160"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161"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162"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163"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164"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165" dur="26">
                                              <p:stCondLst>
                                                <p:cond delay="650"/>
                                              </p:stCondLst>
                                            </p:cTn>
                                            <p:tgtEl>
                                              <p:spTgt spid="38"/>
                                            </p:tgtEl>
                                          </p:cBhvr>
                                          <p:to x="100000" y="60000"/>
                                        </p:animScale>
                                        <p:animScale>
                                          <p:cBhvr>
                                            <p:cTn id="166" dur="166" decel="50000">
                                              <p:stCondLst>
                                                <p:cond delay="676"/>
                                              </p:stCondLst>
                                            </p:cTn>
                                            <p:tgtEl>
                                              <p:spTgt spid="38"/>
                                            </p:tgtEl>
                                          </p:cBhvr>
                                          <p:to x="100000" y="100000"/>
                                        </p:animScale>
                                        <p:animScale>
                                          <p:cBhvr>
                                            <p:cTn id="167" dur="26">
                                              <p:stCondLst>
                                                <p:cond delay="1312"/>
                                              </p:stCondLst>
                                            </p:cTn>
                                            <p:tgtEl>
                                              <p:spTgt spid="38"/>
                                            </p:tgtEl>
                                          </p:cBhvr>
                                          <p:to x="100000" y="80000"/>
                                        </p:animScale>
                                        <p:animScale>
                                          <p:cBhvr>
                                            <p:cTn id="168" dur="166" decel="50000">
                                              <p:stCondLst>
                                                <p:cond delay="1338"/>
                                              </p:stCondLst>
                                            </p:cTn>
                                            <p:tgtEl>
                                              <p:spTgt spid="38"/>
                                            </p:tgtEl>
                                          </p:cBhvr>
                                          <p:to x="100000" y="100000"/>
                                        </p:animScale>
                                        <p:animScale>
                                          <p:cBhvr>
                                            <p:cTn id="169" dur="26">
                                              <p:stCondLst>
                                                <p:cond delay="1642"/>
                                              </p:stCondLst>
                                            </p:cTn>
                                            <p:tgtEl>
                                              <p:spTgt spid="38"/>
                                            </p:tgtEl>
                                          </p:cBhvr>
                                          <p:to x="100000" y="90000"/>
                                        </p:animScale>
                                        <p:animScale>
                                          <p:cBhvr>
                                            <p:cTn id="170" dur="166" decel="50000">
                                              <p:stCondLst>
                                                <p:cond delay="1668"/>
                                              </p:stCondLst>
                                            </p:cTn>
                                            <p:tgtEl>
                                              <p:spTgt spid="38"/>
                                            </p:tgtEl>
                                          </p:cBhvr>
                                          <p:to x="100000" y="100000"/>
                                        </p:animScale>
                                        <p:animScale>
                                          <p:cBhvr>
                                            <p:cTn id="171" dur="26">
                                              <p:stCondLst>
                                                <p:cond delay="1808"/>
                                              </p:stCondLst>
                                            </p:cTn>
                                            <p:tgtEl>
                                              <p:spTgt spid="38"/>
                                            </p:tgtEl>
                                          </p:cBhvr>
                                          <p:to x="100000" y="95000"/>
                                        </p:animScale>
                                        <p:animScale>
                                          <p:cBhvr>
                                            <p:cTn id="172" dur="166" decel="50000">
                                              <p:stCondLst>
                                                <p:cond delay="1834"/>
                                              </p:stCondLst>
                                            </p:cTn>
                                            <p:tgtEl>
                                              <p:spTgt spid="38"/>
                                            </p:tgtEl>
                                          </p:cBhvr>
                                          <p:to x="100000" y="100000"/>
                                        </p:animScale>
                                      </p:childTnLst>
                                    </p:cTn>
                                  </p:par>
                                  <p:par>
                                    <p:cTn id="173" presetID="26" presetClass="entr" presetSubtype="0" fill="hold" grpId="0" nodeType="withEffect">
                                      <p:stCondLst>
                                        <p:cond delay="3900"/>
                                      </p:stCondLst>
                                      <p:childTnLst>
                                        <p:set>
                                          <p:cBhvr>
                                            <p:cTn id="174" dur="1" fill="hold">
                                              <p:stCondLst>
                                                <p:cond delay="0"/>
                                              </p:stCondLst>
                                            </p:cTn>
                                            <p:tgtEl>
                                              <p:spTgt spid="39"/>
                                            </p:tgtEl>
                                            <p:attrNameLst>
                                              <p:attrName>style.visibility</p:attrName>
                                            </p:attrNameLst>
                                          </p:cBhvr>
                                          <p:to>
                                            <p:strVal val="visible"/>
                                          </p:to>
                                        </p:set>
                                        <p:animEffect transition="in" filter="wipe(down)">
                                          <p:cBhvr>
                                            <p:cTn id="175" dur="580">
                                              <p:stCondLst>
                                                <p:cond delay="0"/>
                                              </p:stCondLst>
                                            </p:cTn>
                                            <p:tgtEl>
                                              <p:spTgt spid="39"/>
                                            </p:tgtEl>
                                          </p:cBhvr>
                                        </p:animEffect>
                                        <p:anim calcmode="lin" valueType="num">
                                          <p:cBhvr>
                                            <p:cTn id="176"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177"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178"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179"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180"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181" dur="26">
                                              <p:stCondLst>
                                                <p:cond delay="650"/>
                                              </p:stCondLst>
                                            </p:cTn>
                                            <p:tgtEl>
                                              <p:spTgt spid="39"/>
                                            </p:tgtEl>
                                          </p:cBhvr>
                                          <p:to x="100000" y="60000"/>
                                        </p:animScale>
                                        <p:animScale>
                                          <p:cBhvr>
                                            <p:cTn id="182" dur="166" decel="50000">
                                              <p:stCondLst>
                                                <p:cond delay="676"/>
                                              </p:stCondLst>
                                            </p:cTn>
                                            <p:tgtEl>
                                              <p:spTgt spid="39"/>
                                            </p:tgtEl>
                                          </p:cBhvr>
                                          <p:to x="100000" y="100000"/>
                                        </p:animScale>
                                        <p:animScale>
                                          <p:cBhvr>
                                            <p:cTn id="183" dur="26">
                                              <p:stCondLst>
                                                <p:cond delay="1312"/>
                                              </p:stCondLst>
                                            </p:cTn>
                                            <p:tgtEl>
                                              <p:spTgt spid="39"/>
                                            </p:tgtEl>
                                          </p:cBhvr>
                                          <p:to x="100000" y="80000"/>
                                        </p:animScale>
                                        <p:animScale>
                                          <p:cBhvr>
                                            <p:cTn id="184" dur="166" decel="50000">
                                              <p:stCondLst>
                                                <p:cond delay="1338"/>
                                              </p:stCondLst>
                                            </p:cTn>
                                            <p:tgtEl>
                                              <p:spTgt spid="39"/>
                                            </p:tgtEl>
                                          </p:cBhvr>
                                          <p:to x="100000" y="100000"/>
                                        </p:animScale>
                                        <p:animScale>
                                          <p:cBhvr>
                                            <p:cTn id="185" dur="26">
                                              <p:stCondLst>
                                                <p:cond delay="1642"/>
                                              </p:stCondLst>
                                            </p:cTn>
                                            <p:tgtEl>
                                              <p:spTgt spid="39"/>
                                            </p:tgtEl>
                                          </p:cBhvr>
                                          <p:to x="100000" y="90000"/>
                                        </p:animScale>
                                        <p:animScale>
                                          <p:cBhvr>
                                            <p:cTn id="186" dur="166" decel="50000">
                                              <p:stCondLst>
                                                <p:cond delay="1668"/>
                                              </p:stCondLst>
                                            </p:cTn>
                                            <p:tgtEl>
                                              <p:spTgt spid="39"/>
                                            </p:tgtEl>
                                          </p:cBhvr>
                                          <p:to x="100000" y="100000"/>
                                        </p:animScale>
                                        <p:animScale>
                                          <p:cBhvr>
                                            <p:cTn id="187" dur="26">
                                              <p:stCondLst>
                                                <p:cond delay="1808"/>
                                              </p:stCondLst>
                                            </p:cTn>
                                            <p:tgtEl>
                                              <p:spTgt spid="39"/>
                                            </p:tgtEl>
                                          </p:cBhvr>
                                          <p:to x="100000" y="95000"/>
                                        </p:animScale>
                                        <p:animScale>
                                          <p:cBhvr>
                                            <p:cTn id="188" dur="166" decel="50000">
                                              <p:stCondLst>
                                                <p:cond delay="1834"/>
                                              </p:stCondLst>
                                            </p:cTn>
                                            <p:tgtEl>
                                              <p:spTgt spid="39"/>
                                            </p:tgtEl>
                                          </p:cBhvr>
                                          <p:to x="100000" y="100000"/>
                                        </p:animScale>
                                      </p:childTnLst>
                                    </p:cTn>
                                  </p:par>
                                  <p:par>
                                    <p:cTn id="189" presetID="26" presetClass="entr" presetSubtype="0" fill="hold" grpId="0" nodeType="withEffect">
                                      <p:stCondLst>
                                        <p:cond delay="4000"/>
                                      </p:stCondLst>
                                      <p:childTnLst>
                                        <p:set>
                                          <p:cBhvr>
                                            <p:cTn id="190" dur="1" fill="hold">
                                              <p:stCondLst>
                                                <p:cond delay="0"/>
                                              </p:stCondLst>
                                            </p:cTn>
                                            <p:tgtEl>
                                              <p:spTgt spid="40"/>
                                            </p:tgtEl>
                                            <p:attrNameLst>
                                              <p:attrName>style.visibility</p:attrName>
                                            </p:attrNameLst>
                                          </p:cBhvr>
                                          <p:to>
                                            <p:strVal val="visible"/>
                                          </p:to>
                                        </p:set>
                                        <p:animEffect transition="in" filter="wipe(down)">
                                          <p:cBhvr>
                                            <p:cTn id="191" dur="580">
                                              <p:stCondLst>
                                                <p:cond delay="0"/>
                                              </p:stCondLst>
                                            </p:cTn>
                                            <p:tgtEl>
                                              <p:spTgt spid="40"/>
                                            </p:tgtEl>
                                          </p:cBhvr>
                                        </p:animEffect>
                                        <p:anim calcmode="lin" valueType="num">
                                          <p:cBhvr>
                                            <p:cTn id="192"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193"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194"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195"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196"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197" dur="26">
                                              <p:stCondLst>
                                                <p:cond delay="650"/>
                                              </p:stCondLst>
                                            </p:cTn>
                                            <p:tgtEl>
                                              <p:spTgt spid="40"/>
                                            </p:tgtEl>
                                          </p:cBhvr>
                                          <p:to x="100000" y="60000"/>
                                        </p:animScale>
                                        <p:animScale>
                                          <p:cBhvr>
                                            <p:cTn id="198" dur="166" decel="50000">
                                              <p:stCondLst>
                                                <p:cond delay="676"/>
                                              </p:stCondLst>
                                            </p:cTn>
                                            <p:tgtEl>
                                              <p:spTgt spid="40"/>
                                            </p:tgtEl>
                                          </p:cBhvr>
                                          <p:to x="100000" y="100000"/>
                                        </p:animScale>
                                        <p:animScale>
                                          <p:cBhvr>
                                            <p:cTn id="199" dur="26">
                                              <p:stCondLst>
                                                <p:cond delay="1312"/>
                                              </p:stCondLst>
                                            </p:cTn>
                                            <p:tgtEl>
                                              <p:spTgt spid="40"/>
                                            </p:tgtEl>
                                          </p:cBhvr>
                                          <p:to x="100000" y="80000"/>
                                        </p:animScale>
                                        <p:animScale>
                                          <p:cBhvr>
                                            <p:cTn id="200" dur="166" decel="50000">
                                              <p:stCondLst>
                                                <p:cond delay="1338"/>
                                              </p:stCondLst>
                                            </p:cTn>
                                            <p:tgtEl>
                                              <p:spTgt spid="40"/>
                                            </p:tgtEl>
                                          </p:cBhvr>
                                          <p:to x="100000" y="100000"/>
                                        </p:animScale>
                                        <p:animScale>
                                          <p:cBhvr>
                                            <p:cTn id="201" dur="26">
                                              <p:stCondLst>
                                                <p:cond delay="1642"/>
                                              </p:stCondLst>
                                            </p:cTn>
                                            <p:tgtEl>
                                              <p:spTgt spid="40"/>
                                            </p:tgtEl>
                                          </p:cBhvr>
                                          <p:to x="100000" y="90000"/>
                                        </p:animScale>
                                        <p:animScale>
                                          <p:cBhvr>
                                            <p:cTn id="202" dur="166" decel="50000">
                                              <p:stCondLst>
                                                <p:cond delay="1668"/>
                                              </p:stCondLst>
                                            </p:cTn>
                                            <p:tgtEl>
                                              <p:spTgt spid="40"/>
                                            </p:tgtEl>
                                          </p:cBhvr>
                                          <p:to x="100000" y="100000"/>
                                        </p:animScale>
                                        <p:animScale>
                                          <p:cBhvr>
                                            <p:cTn id="203" dur="26">
                                              <p:stCondLst>
                                                <p:cond delay="1808"/>
                                              </p:stCondLst>
                                            </p:cTn>
                                            <p:tgtEl>
                                              <p:spTgt spid="40"/>
                                            </p:tgtEl>
                                          </p:cBhvr>
                                          <p:to x="100000" y="95000"/>
                                        </p:animScale>
                                        <p:animScale>
                                          <p:cBhvr>
                                            <p:cTn id="204" dur="166" decel="50000">
                                              <p:stCondLst>
                                                <p:cond delay="1834"/>
                                              </p:stCondLst>
                                            </p:cTn>
                                            <p:tgtEl>
                                              <p:spTgt spid="40"/>
                                            </p:tgtEl>
                                          </p:cBhvr>
                                          <p:to x="100000" y="100000"/>
                                        </p:animScale>
                                      </p:childTnLst>
                                    </p:cTn>
                                  </p:par>
                                  <p:par>
                                    <p:cTn id="205" presetID="26" presetClass="entr" presetSubtype="0" fill="hold" grpId="0" nodeType="withEffect">
                                      <p:stCondLst>
                                        <p:cond delay="4100"/>
                                      </p:stCondLst>
                                      <p:childTnLst>
                                        <p:set>
                                          <p:cBhvr>
                                            <p:cTn id="206" dur="1" fill="hold">
                                              <p:stCondLst>
                                                <p:cond delay="0"/>
                                              </p:stCondLst>
                                            </p:cTn>
                                            <p:tgtEl>
                                              <p:spTgt spid="41"/>
                                            </p:tgtEl>
                                            <p:attrNameLst>
                                              <p:attrName>style.visibility</p:attrName>
                                            </p:attrNameLst>
                                          </p:cBhvr>
                                          <p:to>
                                            <p:strVal val="visible"/>
                                          </p:to>
                                        </p:set>
                                        <p:animEffect transition="in" filter="wipe(down)">
                                          <p:cBhvr>
                                            <p:cTn id="207" dur="580">
                                              <p:stCondLst>
                                                <p:cond delay="0"/>
                                              </p:stCondLst>
                                            </p:cTn>
                                            <p:tgtEl>
                                              <p:spTgt spid="41"/>
                                            </p:tgtEl>
                                          </p:cBhvr>
                                        </p:animEffect>
                                        <p:anim calcmode="lin" valueType="num">
                                          <p:cBhvr>
                                            <p:cTn id="208"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209"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210"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211"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212"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213" dur="26">
                                              <p:stCondLst>
                                                <p:cond delay="650"/>
                                              </p:stCondLst>
                                            </p:cTn>
                                            <p:tgtEl>
                                              <p:spTgt spid="41"/>
                                            </p:tgtEl>
                                          </p:cBhvr>
                                          <p:to x="100000" y="60000"/>
                                        </p:animScale>
                                        <p:animScale>
                                          <p:cBhvr>
                                            <p:cTn id="214" dur="166" decel="50000">
                                              <p:stCondLst>
                                                <p:cond delay="676"/>
                                              </p:stCondLst>
                                            </p:cTn>
                                            <p:tgtEl>
                                              <p:spTgt spid="41"/>
                                            </p:tgtEl>
                                          </p:cBhvr>
                                          <p:to x="100000" y="100000"/>
                                        </p:animScale>
                                        <p:animScale>
                                          <p:cBhvr>
                                            <p:cTn id="215" dur="26">
                                              <p:stCondLst>
                                                <p:cond delay="1312"/>
                                              </p:stCondLst>
                                            </p:cTn>
                                            <p:tgtEl>
                                              <p:spTgt spid="41"/>
                                            </p:tgtEl>
                                          </p:cBhvr>
                                          <p:to x="100000" y="80000"/>
                                        </p:animScale>
                                        <p:animScale>
                                          <p:cBhvr>
                                            <p:cTn id="216" dur="166" decel="50000">
                                              <p:stCondLst>
                                                <p:cond delay="1338"/>
                                              </p:stCondLst>
                                            </p:cTn>
                                            <p:tgtEl>
                                              <p:spTgt spid="41"/>
                                            </p:tgtEl>
                                          </p:cBhvr>
                                          <p:to x="100000" y="100000"/>
                                        </p:animScale>
                                        <p:animScale>
                                          <p:cBhvr>
                                            <p:cTn id="217" dur="26">
                                              <p:stCondLst>
                                                <p:cond delay="1642"/>
                                              </p:stCondLst>
                                            </p:cTn>
                                            <p:tgtEl>
                                              <p:spTgt spid="41"/>
                                            </p:tgtEl>
                                          </p:cBhvr>
                                          <p:to x="100000" y="90000"/>
                                        </p:animScale>
                                        <p:animScale>
                                          <p:cBhvr>
                                            <p:cTn id="218" dur="166" decel="50000">
                                              <p:stCondLst>
                                                <p:cond delay="1668"/>
                                              </p:stCondLst>
                                            </p:cTn>
                                            <p:tgtEl>
                                              <p:spTgt spid="41"/>
                                            </p:tgtEl>
                                          </p:cBhvr>
                                          <p:to x="100000" y="100000"/>
                                        </p:animScale>
                                        <p:animScale>
                                          <p:cBhvr>
                                            <p:cTn id="219" dur="26">
                                              <p:stCondLst>
                                                <p:cond delay="1808"/>
                                              </p:stCondLst>
                                            </p:cTn>
                                            <p:tgtEl>
                                              <p:spTgt spid="41"/>
                                            </p:tgtEl>
                                          </p:cBhvr>
                                          <p:to x="100000" y="95000"/>
                                        </p:animScale>
                                        <p:animScale>
                                          <p:cBhvr>
                                            <p:cTn id="220" dur="166" decel="50000">
                                              <p:stCondLst>
                                                <p:cond delay="1834"/>
                                              </p:stCondLst>
                                            </p:cTn>
                                            <p:tgtEl>
                                              <p:spTgt spid="41"/>
                                            </p:tgtEl>
                                          </p:cBhvr>
                                          <p:to x="100000" y="100000"/>
                                        </p:animScale>
                                      </p:childTnLst>
                                    </p:cTn>
                                  </p:par>
                                  <p:par>
                                    <p:cTn id="221" presetID="26" presetClass="entr" presetSubtype="0" fill="hold" grpId="0" nodeType="withEffect">
                                      <p:stCondLst>
                                        <p:cond delay="4200"/>
                                      </p:stCondLst>
                                      <p:childTnLst>
                                        <p:set>
                                          <p:cBhvr>
                                            <p:cTn id="222" dur="1" fill="hold">
                                              <p:stCondLst>
                                                <p:cond delay="0"/>
                                              </p:stCondLst>
                                            </p:cTn>
                                            <p:tgtEl>
                                              <p:spTgt spid="42"/>
                                            </p:tgtEl>
                                            <p:attrNameLst>
                                              <p:attrName>style.visibility</p:attrName>
                                            </p:attrNameLst>
                                          </p:cBhvr>
                                          <p:to>
                                            <p:strVal val="visible"/>
                                          </p:to>
                                        </p:set>
                                        <p:animEffect transition="in" filter="wipe(down)">
                                          <p:cBhvr>
                                            <p:cTn id="223" dur="580">
                                              <p:stCondLst>
                                                <p:cond delay="0"/>
                                              </p:stCondLst>
                                            </p:cTn>
                                            <p:tgtEl>
                                              <p:spTgt spid="42"/>
                                            </p:tgtEl>
                                          </p:cBhvr>
                                        </p:animEffect>
                                        <p:anim calcmode="lin" valueType="num">
                                          <p:cBhvr>
                                            <p:cTn id="224" dur="1822"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225" dur="664"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226" dur="664" tmFilter="0, 0; 0.125,0.2665; 0.25,0.4; 0.375,0.465; 0.5,0.5;  0.625,0.535; 0.75,0.6; 0.875,0.7335; 1,1">
                                              <p:stCondLst>
                                                <p:cond delay="664"/>
                                              </p:stCondLst>
                                            </p:cTn>
                                            <p:tgtEl>
                                              <p:spTgt spid="42"/>
                                            </p:tgtEl>
                                            <p:attrNameLst>
                                              <p:attrName>ppt_y</p:attrName>
                                            </p:attrNameLst>
                                          </p:cBhvr>
                                          <p:tavLst>
                                            <p:tav tm="0" fmla="#ppt_y-sin(pi*$)/9">
                                              <p:val>
                                                <p:fltVal val="0"/>
                                              </p:val>
                                            </p:tav>
                                            <p:tav tm="100000">
                                              <p:val>
                                                <p:fltVal val="1"/>
                                              </p:val>
                                            </p:tav>
                                          </p:tavLst>
                                        </p:anim>
                                        <p:anim calcmode="lin" valueType="num">
                                          <p:cBhvr>
                                            <p:cTn id="227" dur="332" tmFilter="0, 0; 0.125,0.2665; 0.25,0.4; 0.375,0.465; 0.5,0.5;  0.625,0.535; 0.75,0.6; 0.875,0.7335; 1,1">
                                              <p:stCondLst>
                                                <p:cond delay="1324"/>
                                              </p:stCondLst>
                                            </p:cTn>
                                            <p:tgtEl>
                                              <p:spTgt spid="42"/>
                                            </p:tgtEl>
                                            <p:attrNameLst>
                                              <p:attrName>ppt_y</p:attrName>
                                            </p:attrNameLst>
                                          </p:cBhvr>
                                          <p:tavLst>
                                            <p:tav tm="0" fmla="#ppt_y-sin(pi*$)/27">
                                              <p:val>
                                                <p:fltVal val="0"/>
                                              </p:val>
                                            </p:tav>
                                            <p:tav tm="100000">
                                              <p:val>
                                                <p:fltVal val="1"/>
                                              </p:val>
                                            </p:tav>
                                          </p:tavLst>
                                        </p:anim>
                                        <p:anim calcmode="lin" valueType="num">
                                          <p:cBhvr>
                                            <p:cTn id="228" dur="164" tmFilter="0, 0; 0.125,0.2665; 0.25,0.4; 0.375,0.465; 0.5,0.5;  0.625,0.535; 0.75,0.6; 0.875,0.7335; 1,1">
                                              <p:stCondLst>
                                                <p:cond delay="1656"/>
                                              </p:stCondLst>
                                            </p:cTn>
                                            <p:tgtEl>
                                              <p:spTgt spid="42"/>
                                            </p:tgtEl>
                                            <p:attrNameLst>
                                              <p:attrName>ppt_y</p:attrName>
                                            </p:attrNameLst>
                                          </p:cBhvr>
                                          <p:tavLst>
                                            <p:tav tm="0" fmla="#ppt_y-sin(pi*$)/81">
                                              <p:val>
                                                <p:fltVal val="0"/>
                                              </p:val>
                                            </p:tav>
                                            <p:tav tm="100000">
                                              <p:val>
                                                <p:fltVal val="1"/>
                                              </p:val>
                                            </p:tav>
                                          </p:tavLst>
                                        </p:anim>
                                        <p:animScale>
                                          <p:cBhvr>
                                            <p:cTn id="229" dur="26">
                                              <p:stCondLst>
                                                <p:cond delay="650"/>
                                              </p:stCondLst>
                                            </p:cTn>
                                            <p:tgtEl>
                                              <p:spTgt spid="42"/>
                                            </p:tgtEl>
                                          </p:cBhvr>
                                          <p:to x="100000" y="60000"/>
                                        </p:animScale>
                                        <p:animScale>
                                          <p:cBhvr>
                                            <p:cTn id="230" dur="166" decel="50000">
                                              <p:stCondLst>
                                                <p:cond delay="676"/>
                                              </p:stCondLst>
                                            </p:cTn>
                                            <p:tgtEl>
                                              <p:spTgt spid="42"/>
                                            </p:tgtEl>
                                          </p:cBhvr>
                                          <p:to x="100000" y="100000"/>
                                        </p:animScale>
                                        <p:animScale>
                                          <p:cBhvr>
                                            <p:cTn id="231" dur="26">
                                              <p:stCondLst>
                                                <p:cond delay="1312"/>
                                              </p:stCondLst>
                                            </p:cTn>
                                            <p:tgtEl>
                                              <p:spTgt spid="42"/>
                                            </p:tgtEl>
                                          </p:cBhvr>
                                          <p:to x="100000" y="80000"/>
                                        </p:animScale>
                                        <p:animScale>
                                          <p:cBhvr>
                                            <p:cTn id="232" dur="166" decel="50000">
                                              <p:stCondLst>
                                                <p:cond delay="1338"/>
                                              </p:stCondLst>
                                            </p:cTn>
                                            <p:tgtEl>
                                              <p:spTgt spid="42"/>
                                            </p:tgtEl>
                                          </p:cBhvr>
                                          <p:to x="100000" y="100000"/>
                                        </p:animScale>
                                        <p:animScale>
                                          <p:cBhvr>
                                            <p:cTn id="233" dur="26">
                                              <p:stCondLst>
                                                <p:cond delay="1642"/>
                                              </p:stCondLst>
                                            </p:cTn>
                                            <p:tgtEl>
                                              <p:spTgt spid="42"/>
                                            </p:tgtEl>
                                          </p:cBhvr>
                                          <p:to x="100000" y="90000"/>
                                        </p:animScale>
                                        <p:animScale>
                                          <p:cBhvr>
                                            <p:cTn id="234" dur="166" decel="50000">
                                              <p:stCondLst>
                                                <p:cond delay="1668"/>
                                              </p:stCondLst>
                                            </p:cTn>
                                            <p:tgtEl>
                                              <p:spTgt spid="42"/>
                                            </p:tgtEl>
                                          </p:cBhvr>
                                          <p:to x="100000" y="100000"/>
                                        </p:animScale>
                                        <p:animScale>
                                          <p:cBhvr>
                                            <p:cTn id="235" dur="26">
                                              <p:stCondLst>
                                                <p:cond delay="1808"/>
                                              </p:stCondLst>
                                            </p:cTn>
                                            <p:tgtEl>
                                              <p:spTgt spid="42"/>
                                            </p:tgtEl>
                                          </p:cBhvr>
                                          <p:to x="100000" y="95000"/>
                                        </p:animScale>
                                        <p:animScale>
                                          <p:cBhvr>
                                            <p:cTn id="236" dur="166" decel="50000">
                                              <p:stCondLst>
                                                <p:cond delay="1834"/>
                                              </p:stCondLst>
                                            </p:cTn>
                                            <p:tgtEl>
                                              <p:spTgt spid="42"/>
                                            </p:tgtEl>
                                          </p:cBhvr>
                                          <p:to x="100000" y="100000"/>
                                        </p:animScale>
                                      </p:childTnLst>
                                    </p:cTn>
                                  </p:par>
                                  <p:par>
                                    <p:cTn id="237" presetID="26" presetClass="entr" presetSubtype="0" fill="hold" grpId="0" nodeType="withEffect">
                                      <p:stCondLst>
                                        <p:cond delay="4300"/>
                                      </p:stCondLst>
                                      <p:childTnLst>
                                        <p:set>
                                          <p:cBhvr>
                                            <p:cTn id="238" dur="1" fill="hold">
                                              <p:stCondLst>
                                                <p:cond delay="0"/>
                                              </p:stCondLst>
                                            </p:cTn>
                                            <p:tgtEl>
                                              <p:spTgt spid="43"/>
                                            </p:tgtEl>
                                            <p:attrNameLst>
                                              <p:attrName>style.visibility</p:attrName>
                                            </p:attrNameLst>
                                          </p:cBhvr>
                                          <p:to>
                                            <p:strVal val="visible"/>
                                          </p:to>
                                        </p:set>
                                        <p:animEffect transition="in" filter="wipe(down)">
                                          <p:cBhvr>
                                            <p:cTn id="239" dur="580">
                                              <p:stCondLst>
                                                <p:cond delay="0"/>
                                              </p:stCondLst>
                                            </p:cTn>
                                            <p:tgtEl>
                                              <p:spTgt spid="43"/>
                                            </p:tgtEl>
                                          </p:cBhvr>
                                        </p:animEffect>
                                        <p:anim calcmode="lin" valueType="num">
                                          <p:cBhvr>
                                            <p:cTn id="240"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241"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242"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243"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244"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245" dur="26">
                                              <p:stCondLst>
                                                <p:cond delay="650"/>
                                              </p:stCondLst>
                                            </p:cTn>
                                            <p:tgtEl>
                                              <p:spTgt spid="43"/>
                                            </p:tgtEl>
                                          </p:cBhvr>
                                          <p:to x="100000" y="60000"/>
                                        </p:animScale>
                                        <p:animScale>
                                          <p:cBhvr>
                                            <p:cTn id="246" dur="166" decel="50000">
                                              <p:stCondLst>
                                                <p:cond delay="676"/>
                                              </p:stCondLst>
                                            </p:cTn>
                                            <p:tgtEl>
                                              <p:spTgt spid="43"/>
                                            </p:tgtEl>
                                          </p:cBhvr>
                                          <p:to x="100000" y="100000"/>
                                        </p:animScale>
                                        <p:animScale>
                                          <p:cBhvr>
                                            <p:cTn id="247" dur="26">
                                              <p:stCondLst>
                                                <p:cond delay="1312"/>
                                              </p:stCondLst>
                                            </p:cTn>
                                            <p:tgtEl>
                                              <p:spTgt spid="43"/>
                                            </p:tgtEl>
                                          </p:cBhvr>
                                          <p:to x="100000" y="80000"/>
                                        </p:animScale>
                                        <p:animScale>
                                          <p:cBhvr>
                                            <p:cTn id="248" dur="166" decel="50000">
                                              <p:stCondLst>
                                                <p:cond delay="1338"/>
                                              </p:stCondLst>
                                            </p:cTn>
                                            <p:tgtEl>
                                              <p:spTgt spid="43"/>
                                            </p:tgtEl>
                                          </p:cBhvr>
                                          <p:to x="100000" y="100000"/>
                                        </p:animScale>
                                        <p:animScale>
                                          <p:cBhvr>
                                            <p:cTn id="249" dur="26">
                                              <p:stCondLst>
                                                <p:cond delay="1642"/>
                                              </p:stCondLst>
                                            </p:cTn>
                                            <p:tgtEl>
                                              <p:spTgt spid="43"/>
                                            </p:tgtEl>
                                          </p:cBhvr>
                                          <p:to x="100000" y="90000"/>
                                        </p:animScale>
                                        <p:animScale>
                                          <p:cBhvr>
                                            <p:cTn id="250" dur="166" decel="50000">
                                              <p:stCondLst>
                                                <p:cond delay="1668"/>
                                              </p:stCondLst>
                                            </p:cTn>
                                            <p:tgtEl>
                                              <p:spTgt spid="43"/>
                                            </p:tgtEl>
                                          </p:cBhvr>
                                          <p:to x="100000" y="100000"/>
                                        </p:animScale>
                                        <p:animScale>
                                          <p:cBhvr>
                                            <p:cTn id="251" dur="26">
                                              <p:stCondLst>
                                                <p:cond delay="1808"/>
                                              </p:stCondLst>
                                            </p:cTn>
                                            <p:tgtEl>
                                              <p:spTgt spid="43"/>
                                            </p:tgtEl>
                                          </p:cBhvr>
                                          <p:to x="100000" y="95000"/>
                                        </p:animScale>
                                        <p:animScale>
                                          <p:cBhvr>
                                            <p:cTn id="252" dur="166" decel="50000">
                                              <p:stCondLst>
                                                <p:cond delay="1834"/>
                                              </p:stCondLst>
                                            </p:cTn>
                                            <p:tgtEl>
                                              <p:spTgt spid="43"/>
                                            </p:tgtEl>
                                          </p:cBhvr>
                                          <p:to x="100000" y="100000"/>
                                        </p:animScale>
                                      </p:childTnLst>
                                    </p:cTn>
                                  </p:par>
                                  <p:par>
                                    <p:cTn id="253" presetID="26" presetClass="entr" presetSubtype="0" fill="hold" grpId="0" nodeType="withEffect">
                                      <p:stCondLst>
                                        <p:cond delay="4400"/>
                                      </p:stCondLst>
                                      <p:childTnLst>
                                        <p:set>
                                          <p:cBhvr>
                                            <p:cTn id="254" dur="1" fill="hold">
                                              <p:stCondLst>
                                                <p:cond delay="0"/>
                                              </p:stCondLst>
                                            </p:cTn>
                                            <p:tgtEl>
                                              <p:spTgt spid="44"/>
                                            </p:tgtEl>
                                            <p:attrNameLst>
                                              <p:attrName>style.visibility</p:attrName>
                                            </p:attrNameLst>
                                          </p:cBhvr>
                                          <p:to>
                                            <p:strVal val="visible"/>
                                          </p:to>
                                        </p:set>
                                        <p:animEffect transition="in" filter="wipe(down)">
                                          <p:cBhvr>
                                            <p:cTn id="255" dur="580">
                                              <p:stCondLst>
                                                <p:cond delay="0"/>
                                              </p:stCondLst>
                                            </p:cTn>
                                            <p:tgtEl>
                                              <p:spTgt spid="44"/>
                                            </p:tgtEl>
                                          </p:cBhvr>
                                        </p:animEffect>
                                        <p:anim calcmode="lin" valueType="num">
                                          <p:cBhvr>
                                            <p:cTn id="256"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257"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258"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259"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260"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261" dur="26">
                                              <p:stCondLst>
                                                <p:cond delay="650"/>
                                              </p:stCondLst>
                                            </p:cTn>
                                            <p:tgtEl>
                                              <p:spTgt spid="44"/>
                                            </p:tgtEl>
                                          </p:cBhvr>
                                          <p:to x="100000" y="60000"/>
                                        </p:animScale>
                                        <p:animScale>
                                          <p:cBhvr>
                                            <p:cTn id="262" dur="166" decel="50000">
                                              <p:stCondLst>
                                                <p:cond delay="676"/>
                                              </p:stCondLst>
                                            </p:cTn>
                                            <p:tgtEl>
                                              <p:spTgt spid="44"/>
                                            </p:tgtEl>
                                          </p:cBhvr>
                                          <p:to x="100000" y="100000"/>
                                        </p:animScale>
                                        <p:animScale>
                                          <p:cBhvr>
                                            <p:cTn id="263" dur="26">
                                              <p:stCondLst>
                                                <p:cond delay="1312"/>
                                              </p:stCondLst>
                                            </p:cTn>
                                            <p:tgtEl>
                                              <p:spTgt spid="44"/>
                                            </p:tgtEl>
                                          </p:cBhvr>
                                          <p:to x="100000" y="80000"/>
                                        </p:animScale>
                                        <p:animScale>
                                          <p:cBhvr>
                                            <p:cTn id="264" dur="166" decel="50000">
                                              <p:stCondLst>
                                                <p:cond delay="1338"/>
                                              </p:stCondLst>
                                            </p:cTn>
                                            <p:tgtEl>
                                              <p:spTgt spid="44"/>
                                            </p:tgtEl>
                                          </p:cBhvr>
                                          <p:to x="100000" y="100000"/>
                                        </p:animScale>
                                        <p:animScale>
                                          <p:cBhvr>
                                            <p:cTn id="265" dur="26">
                                              <p:stCondLst>
                                                <p:cond delay="1642"/>
                                              </p:stCondLst>
                                            </p:cTn>
                                            <p:tgtEl>
                                              <p:spTgt spid="44"/>
                                            </p:tgtEl>
                                          </p:cBhvr>
                                          <p:to x="100000" y="90000"/>
                                        </p:animScale>
                                        <p:animScale>
                                          <p:cBhvr>
                                            <p:cTn id="266" dur="166" decel="50000">
                                              <p:stCondLst>
                                                <p:cond delay="1668"/>
                                              </p:stCondLst>
                                            </p:cTn>
                                            <p:tgtEl>
                                              <p:spTgt spid="44"/>
                                            </p:tgtEl>
                                          </p:cBhvr>
                                          <p:to x="100000" y="100000"/>
                                        </p:animScale>
                                        <p:animScale>
                                          <p:cBhvr>
                                            <p:cTn id="267" dur="26">
                                              <p:stCondLst>
                                                <p:cond delay="1808"/>
                                              </p:stCondLst>
                                            </p:cTn>
                                            <p:tgtEl>
                                              <p:spTgt spid="44"/>
                                            </p:tgtEl>
                                          </p:cBhvr>
                                          <p:to x="100000" y="95000"/>
                                        </p:animScale>
                                        <p:animScale>
                                          <p:cBhvr>
                                            <p:cTn id="268" dur="166" decel="50000">
                                              <p:stCondLst>
                                                <p:cond delay="1834"/>
                                              </p:stCondLst>
                                            </p:cTn>
                                            <p:tgtEl>
                                              <p:spTgt spid="4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6" grpId="0" animBg="1"/>
          <p:bldP spid="28" grpId="0" animBg="1"/>
          <p:bldP spid="30" grpId="0" animBg="1"/>
          <p:bldP spid="32"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7BD61-4D0D-F402-EDC9-F01DA7E955F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9439B88-D203-0769-6214-0A985E898151}"/>
              </a:ext>
            </a:extLst>
          </p:cNvPr>
          <p:cNvSpPr txBox="1"/>
          <p:nvPr/>
        </p:nvSpPr>
        <p:spPr>
          <a:xfrm>
            <a:off x="6096000" y="2238331"/>
            <a:ext cx="5059680" cy="707886"/>
          </a:xfrm>
          <a:prstGeom prst="rect">
            <a:avLst/>
          </a:prstGeom>
          <a:noFill/>
        </p:spPr>
        <p:txBody>
          <a:bodyPr wrap="square" rtlCol="1">
            <a:spAutoFit/>
          </a:bodyPr>
          <a:lstStyle/>
          <a:p>
            <a:pPr algn="ctr" rtl="1"/>
            <a:r>
              <a:rPr lang="fa-IR" sz="40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سفر به شهری ناشناس</a:t>
            </a:r>
          </a:p>
        </p:txBody>
      </p:sp>
      <p:sp>
        <p:nvSpPr>
          <p:cNvPr id="178" name="Rectangle 177">
            <a:extLst>
              <a:ext uri="{FF2B5EF4-FFF2-40B4-BE49-F238E27FC236}">
                <a16:creationId xmlns:a16="http://schemas.microsoft.com/office/drawing/2014/main" id="{38AE0F3E-7359-9667-D68E-AE7933B726FE}"/>
              </a:ext>
            </a:extLst>
          </p:cNvPr>
          <p:cNvSpPr/>
          <p:nvPr/>
        </p:nvSpPr>
        <p:spPr>
          <a:xfrm>
            <a:off x="0" y="5367024"/>
            <a:ext cx="12192000" cy="1503785"/>
          </a:xfrm>
          <a:prstGeom prst="rect">
            <a:avLst/>
          </a:prstGeom>
          <a:solidFill>
            <a:srgbClr val="957C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3" name="TextBox 2">
            <a:extLst>
              <a:ext uri="{FF2B5EF4-FFF2-40B4-BE49-F238E27FC236}">
                <a16:creationId xmlns:a16="http://schemas.microsoft.com/office/drawing/2014/main" id="{35F7D2DA-DAB2-8E88-B62B-1352FC35652A}"/>
              </a:ext>
            </a:extLst>
          </p:cNvPr>
          <p:cNvSpPr txBox="1"/>
          <p:nvPr/>
        </p:nvSpPr>
        <p:spPr>
          <a:xfrm>
            <a:off x="6306546" y="3211595"/>
            <a:ext cx="4621412"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مـسـیـریابـت رو روشـن کن</a:t>
            </a:r>
          </a:p>
        </p:txBody>
      </p:sp>
      <p:pic>
        <p:nvPicPr>
          <p:cNvPr id="39" name="Picture 38">
            <a:extLst>
              <a:ext uri="{FF2B5EF4-FFF2-40B4-BE49-F238E27FC236}">
                <a16:creationId xmlns:a16="http://schemas.microsoft.com/office/drawing/2014/main" id="{2CA0E0C0-BE29-F4D1-A6B9-806F3BD118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384" y="4127211"/>
            <a:ext cx="2912078" cy="1115455"/>
          </a:xfrm>
          <a:prstGeom prst="rect">
            <a:avLst/>
          </a:prstGeom>
        </p:spPr>
      </p:pic>
      <p:pic>
        <p:nvPicPr>
          <p:cNvPr id="45" name="Picture 44">
            <a:extLst>
              <a:ext uri="{FF2B5EF4-FFF2-40B4-BE49-F238E27FC236}">
                <a16:creationId xmlns:a16="http://schemas.microsoft.com/office/drawing/2014/main" id="{38727973-38D2-2460-DA08-BAFABBFB39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3944" y="894414"/>
            <a:ext cx="1872988" cy="4049377"/>
          </a:xfrm>
          <a:prstGeom prst="rect">
            <a:avLst/>
          </a:prstGeom>
        </p:spPr>
      </p:pic>
      <p:pic>
        <p:nvPicPr>
          <p:cNvPr id="59" name="Picture 58">
            <a:extLst>
              <a:ext uri="{FF2B5EF4-FFF2-40B4-BE49-F238E27FC236}">
                <a16:creationId xmlns:a16="http://schemas.microsoft.com/office/drawing/2014/main" id="{DC701A4D-D4DA-DC1C-04A5-E617B3F4AD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7584" y="1069880"/>
            <a:ext cx="2619743" cy="3001743"/>
          </a:xfrm>
          <a:prstGeom prst="rect">
            <a:avLst/>
          </a:prstGeom>
        </p:spPr>
      </p:pic>
      <p:pic>
        <p:nvPicPr>
          <p:cNvPr id="16" name="Picture 15">
            <a:extLst>
              <a:ext uri="{FF2B5EF4-FFF2-40B4-BE49-F238E27FC236}">
                <a16:creationId xmlns:a16="http://schemas.microsoft.com/office/drawing/2014/main" id="{5EC42D46-6EB6-504F-663C-7190442DFE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43034" y="827164"/>
            <a:ext cx="1440778" cy="3871259"/>
          </a:xfrm>
          <a:prstGeom prst="rect">
            <a:avLst/>
          </a:prstGeom>
        </p:spPr>
      </p:pic>
      <p:pic>
        <p:nvPicPr>
          <p:cNvPr id="43" name="Picture 42">
            <a:extLst>
              <a:ext uri="{FF2B5EF4-FFF2-40B4-BE49-F238E27FC236}">
                <a16:creationId xmlns:a16="http://schemas.microsoft.com/office/drawing/2014/main" id="{0E3787B5-F64F-72C3-D817-F5683C9526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53646" y="2919103"/>
            <a:ext cx="368400" cy="1268429"/>
          </a:xfrm>
          <a:prstGeom prst="rect">
            <a:avLst/>
          </a:prstGeom>
        </p:spPr>
      </p:pic>
      <p:pic>
        <p:nvPicPr>
          <p:cNvPr id="37" name="Picture 36">
            <a:extLst>
              <a:ext uri="{FF2B5EF4-FFF2-40B4-BE49-F238E27FC236}">
                <a16:creationId xmlns:a16="http://schemas.microsoft.com/office/drawing/2014/main" id="{D4897223-3C03-C322-8387-0050C3FD76A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74346" y="4740783"/>
            <a:ext cx="241200" cy="242431"/>
          </a:xfrm>
          <a:prstGeom prst="rect">
            <a:avLst/>
          </a:prstGeom>
        </p:spPr>
      </p:pic>
      <p:pic>
        <p:nvPicPr>
          <p:cNvPr id="41" name="Picture 40">
            <a:extLst>
              <a:ext uri="{FF2B5EF4-FFF2-40B4-BE49-F238E27FC236}">
                <a16:creationId xmlns:a16="http://schemas.microsoft.com/office/drawing/2014/main" id="{953B12C1-9FEE-EF7C-4D7B-50DF1F173F8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5122" y="3225067"/>
            <a:ext cx="529412" cy="987988"/>
          </a:xfrm>
          <a:prstGeom prst="rect">
            <a:avLst/>
          </a:prstGeom>
        </p:spPr>
      </p:pic>
      <p:pic>
        <p:nvPicPr>
          <p:cNvPr id="7" name="Picture 6">
            <a:extLst>
              <a:ext uri="{FF2B5EF4-FFF2-40B4-BE49-F238E27FC236}">
                <a16:creationId xmlns:a16="http://schemas.microsoft.com/office/drawing/2014/main" id="{09191C99-F98B-937F-96B9-9A0BE52234F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2639" y="4395174"/>
            <a:ext cx="284563" cy="466824"/>
          </a:xfrm>
          <a:prstGeom prst="rect">
            <a:avLst/>
          </a:prstGeom>
        </p:spPr>
      </p:pic>
      <p:pic>
        <p:nvPicPr>
          <p:cNvPr id="10" name="Picture 9">
            <a:extLst>
              <a:ext uri="{FF2B5EF4-FFF2-40B4-BE49-F238E27FC236}">
                <a16:creationId xmlns:a16="http://schemas.microsoft.com/office/drawing/2014/main" id="{C40DE8E4-D2B3-79F4-23ED-0B64CE6162B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97775" y="4483697"/>
            <a:ext cx="258089" cy="112915"/>
          </a:xfrm>
          <a:prstGeom prst="rect">
            <a:avLst/>
          </a:prstGeom>
        </p:spPr>
      </p:pic>
      <p:pic>
        <p:nvPicPr>
          <p:cNvPr id="13" name="Picture 12">
            <a:extLst>
              <a:ext uri="{FF2B5EF4-FFF2-40B4-BE49-F238E27FC236}">
                <a16:creationId xmlns:a16="http://schemas.microsoft.com/office/drawing/2014/main" id="{E7E4B8C0-C1A0-B85C-4A05-1EB61ED293F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86488" y="5046939"/>
            <a:ext cx="360198" cy="135691"/>
          </a:xfrm>
          <a:prstGeom prst="rect">
            <a:avLst/>
          </a:prstGeom>
        </p:spPr>
      </p:pic>
      <p:pic>
        <p:nvPicPr>
          <p:cNvPr id="57" name="Picture 56">
            <a:extLst>
              <a:ext uri="{FF2B5EF4-FFF2-40B4-BE49-F238E27FC236}">
                <a16:creationId xmlns:a16="http://schemas.microsoft.com/office/drawing/2014/main" id="{777D80E0-1636-34B9-5210-9E5C30DB17D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372680" y="2901931"/>
            <a:ext cx="149090" cy="151475"/>
          </a:xfrm>
          <a:prstGeom prst="rect">
            <a:avLst/>
          </a:prstGeom>
        </p:spPr>
      </p:pic>
      <p:pic>
        <p:nvPicPr>
          <p:cNvPr id="47" name="Picture 46">
            <a:extLst>
              <a:ext uri="{FF2B5EF4-FFF2-40B4-BE49-F238E27FC236}">
                <a16:creationId xmlns:a16="http://schemas.microsoft.com/office/drawing/2014/main" id="{FF565473-E203-A54D-E73B-73FE183F3F2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429697" y="1357400"/>
            <a:ext cx="194784" cy="196434"/>
          </a:xfrm>
          <a:prstGeom prst="rect">
            <a:avLst/>
          </a:prstGeom>
        </p:spPr>
      </p:pic>
      <p:pic>
        <p:nvPicPr>
          <p:cNvPr id="51" name="Picture 50">
            <a:extLst>
              <a:ext uri="{FF2B5EF4-FFF2-40B4-BE49-F238E27FC236}">
                <a16:creationId xmlns:a16="http://schemas.microsoft.com/office/drawing/2014/main" id="{87ADECA8-2341-4749-FE92-22E558E0067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224951" y="1466957"/>
            <a:ext cx="259912" cy="275825"/>
          </a:xfrm>
          <a:prstGeom prst="rect">
            <a:avLst/>
          </a:prstGeom>
        </p:spPr>
      </p:pic>
      <p:pic>
        <p:nvPicPr>
          <p:cNvPr id="53" name="Picture 52">
            <a:extLst>
              <a:ext uri="{FF2B5EF4-FFF2-40B4-BE49-F238E27FC236}">
                <a16:creationId xmlns:a16="http://schemas.microsoft.com/office/drawing/2014/main" id="{42EAEBCB-381A-B109-CA27-95F9797422D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354907" y="2562610"/>
            <a:ext cx="175830" cy="188053"/>
          </a:xfrm>
          <a:prstGeom prst="rect">
            <a:avLst/>
          </a:prstGeom>
        </p:spPr>
      </p:pic>
      <p:pic>
        <p:nvPicPr>
          <p:cNvPr id="55" name="Picture 54">
            <a:extLst>
              <a:ext uri="{FF2B5EF4-FFF2-40B4-BE49-F238E27FC236}">
                <a16:creationId xmlns:a16="http://schemas.microsoft.com/office/drawing/2014/main" id="{68FEB7AA-93E8-B6E0-390B-C65B74A41E5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134845" y="2672802"/>
            <a:ext cx="259913" cy="273415"/>
          </a:xfrm>
          <a:prstGeom prst="rect">
            <a:avLst/>
          </a:prstGeom>
        </p:spPr>
      </p:pic>
      <p:pic>
        <p:nvPicPr>
          <p:cNvPr id="49" name="Picture 48">
            <a:extLst>
              <a:ext uri="{FF2B5EF4-FFF2-40B4-BE49-F238E27FC236}">
                <a16:creationId xmlns:a16="http://schemas.microsoft.com/office/drawing/2014/main" id="{E6CFDF5B-1B2A-1256-41A7-416DA7A36194}"/>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298136" y="2115666"/>
            <a:ext cx="188356" cy="197368"/>
          </a:xfrm>
          <a:prstGeom prst="rect">
            <a:avLst/>
          </a:prstGeom>
        </p:spPr>
      </p:pic>
      <p:pic>
        <p:nvPicPr>
          <p:cNvPr id="20" name="Picture 19">
            <a:extLst>
              <a:ext uri="{FF2B5EF4-FFF2-40B4-BE49-F238E27FC236}">
                <a16:creationId xmlns:a16="http://schemas.microsoft.com/office/drawing/2014/main" id="{2D47E511-46AE-C82C-137D-5A3EDC182B97}"/>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503107" y="2958525"/>
            <a:ext cx="521424" cy="265306"/>
          </a:xfrm>
          <a:prstGeom prst="rect">
            <a:avLst/>
          </a:prstGeom>
        </p:spPr>
      </p:pic>
      <p:pic>
        <p:nvPicPr>
          <p:cNvPr id="24" name="Picture 23">
            <a:extLst>
              <a:ext uri="{FF2B5EF4-FFF2-40B4-BE49-F238E27FC236}">
                <a16:creationId xmlns:a16="http://schemas.microsoft.com/office/drawing/2014/main" id="{577D889C-4933-86F2-2DDD-15CEA4EDE263}"/>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423166" y="3212539"/>
            <a:ext cx="521424" cy="282249"/>
          </a:xfrm>
          <a:prstGeom prst="rect">
            <a:avLst/>
          </a:prstGeom>
        </p:spPr>
      </p:pic>
      <p:pic>
        <p:nvPicPr>
          <p:cNvPr id="35" name="Picture 34">
            <a:extLst>
              <a:ext uri="{FF2B5EF4-FFF2-40B4-BE49-F238E27FC236}">
                <a16:creationId xmlns:a16="http://schemas.microsoft.com/office/drawing/2014/main" id="{A9C7FD1D-565F-ADDB-C6AC-B36FFC909AB0}"/>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585022" y="4429341"/>
            <a:ext cx="496198" cy="253842"/>
          </a:xfrm>
          <a:prstGeom prst="rect">
            <a:avLst/>
          </a:prstGeom>
        </p:spPr>
      </p:pic>
      <p:pic>
        <p:nvPicPr>
          <p:cNvPr id="28" name="Picture 27">
            <a:extLst>
              <a:ext uri="{FF2B5EF4-FFF2-40B4-BE49-F238E27FC236}">
                <a16:creationId xmlns:a16="http://schemas.microsoft.com/office/drawing/2014/main" id="{0708F1E3-FDF5-0513-5D54-4B08BDB2711B}"/>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26546" y="3320589"/>
            <a:ext cx="529412" cy="292842"/>
          </a:xfrm>
          <a:prstGeom prst="rect">
            <a:avLst/>
          </a:prstGeom>
        </p:spPr>
      </p:pic>
      <p:pic>
        <p:nvPicPr>
          <p:cNvPr id="32" name="Picture 31">
            <a:extLst>
              <a:ext uri="{FF2B5EF4-FFF2-40B4-BE49-F238E27FC236}">
                <a16:creationId xmlns:a16="http://schemas.microsoft.com/office/drawing/2014/main" id="{7921A829-4E01-04D8-4506-25770CE0A43E}"/>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72639" y="3538465"/>
            <a:ext cx="498428" cy="301800"/>
          </a:xfrm>
          <a:prstGeom prst="rect">
            <a:avLst/>
          </a:prstGeom>
        </p:spPr>
      </p:pic>
      <p:pic>
        <p:nvPicPr>
          <p:cNvPr id="6" name="Graphic 5">
            <a:extLst>
              <a:ext uri="{FF2B5EF4-FFF2-40B4-BE49-F238E27FC236}">
                <a16:creationId xmlns:a16="http://schemas.microsoft.com/office/drawing/2014/main" id="{B8B40DD7-538B-376A-1ABE-B068A9676B3F}"/>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1027177" y="3026010"/>
            <a:ext cx="454524" cy="805960"/>
          </a:xfrm>
          <a:prstGeom prst="rect">
            <a:avLst/>
          </a:prstGeom>
        </p:spPr>
      </p:pic>
      <p:pic>
        <p:nvPicPr>
          <p:cNvPr id="9" name="Graphic 8">
            <a:extLst>
              <a:ext uri="{FF2B5EF4-FFF2-40B4-BE49-F238E27FC236}">
                <a16:creationId xmlns:a16="http://schemas.microsoft.com/office/drawing/2014/main" id="{D085A061-171D-E134-7211-A6FB59711587}"/>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0927958" y="2238331"/>
            <a:ext cx="782102" cy="487122"/>
          </a:xfrm>
          <a:prstGeom prst="rect">
            <a:avLst/>
          </a:prstGeom>
        </p:spPr>
      </p:pic>
      <p:sp>
        <p:nvSpPr>
          <p:cNvPr id="11" name="TextBox 10">
            <a:extLst>
              <a:ext uri="{FF2B5EF4-FFF2-40B4-BE49-F238E27FC236}">
                <a16:creationId xmlns:a16="http://schemas.microsoft.com/office/drawing/2014/main" id="{5EEB2FD9-8C64-728A-6E44-9415F8A2C7F9}"/>
              </a:ext>
            </a:extLst>
          </p:cNvPr>
          <p:cNvSpPr txBox="1"/>
          <p:nvPr/>
        </p:nvSpPr>
        <p:spPr>
          <a:xfrm>
            <a:off x="-4852882" y="3233541"/>
            <a:ext cx="3601121"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برو پیش متخصص</a:t>
            </a:r>
          </a:p>
        </p:txBody>
      </p:sp>
      <p:sp>
        <p:nvSpPr>
          <p:cNvPr id="12" name="TextBox 11">
            <a:extLst>
              <a:ext uri="{FF2B5EF4-FFF2-40B4-BE49-F238E27FC236}">
                <a16:creationId xmlns:a16="http://schemas.microsoft.com/office/drawing/2014/main" id="{8C1A1460-64D1-F26D-2A60-897CD9638D81}"/>
              </a:ext>
            </a:extLst>
          </p:cNvPr>
          <p:cNvSpPr txBox="1"/>
          <p:nvPr/>
        </p:nvSpPr>
        <p:spPr>
          <a:xfrm>
            <a:off x="-4692781" y="3986188"/>
            <a:ext cx="2814313" cy="605294"/>
          </a:xfrm>
          <a:prstGeom prst="rect">
            <a:avLst/>
          </a:prstGeom>
          <a:noFill/>
        </p:spPr>
        <p:txBody>
          <a:bodyPr wrap="square" rtlCol="1">
            <a:spAutoFit/>
          </a:bodyPr>
          <a:lstStyle/>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متخصص عالم؛ خدا</a:t>
            </a:r>
          </a:p>
        </p:txBody>
      </p:sp>
      <p:pic>
        <p:nvPicPr>
          <p:cNvPr id="14" name="Picture 13">
            <a:extLst>
              <a:ext uri="{FF2B5EF4-FFF2-40B4-BE49-F238E27FC236}">
                <a16:creationId xmlns:a16="http://schemas.microsoft.com/office/drawing/2014/main" id="{866E7940-8D51-4E2F-3295-ECEF555F27FA}"/>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0948666" y="1766013"/>
            <a:ext cx="1197688" cy="2310862"/>
          </a:xfrm>
          <a:prstGeom prst="rect">
            <a:avLst/>
          </a:prstGeom>
        </p:spPr>
      </p:pic>
      <p:pic>
        <p:nvPicPr>
          <p:cNvPr id="15" name="Picture 14">
            <a:extLst>
              <a:ext uri="{FF2B5EF4-FFF2-40B4-BE49-F238E27FC236}">
                <a16:creationId xmlns:a16="http://schemas.microsoft.com/office/drawing/2014/main" id="{892683A6-5AD1-B122-1D01-E2D090C6E83C}"/>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10724800" y="1593479"/>
            <a:ext cx="2071837" cy="4693720"/>
          </a:xfrm>
          <a:prstGeom prst="rect">
            <a:avLst/>
          </a:prstGeom>
        </p:spPr>
      </p:pic>
      <p:pic>
        <p:nvPicPr>
          <p:cNvPr id="17" name="Picture 16">
            <a:extLst>
              <a:ext uri="{FF2B5EF4-FFF2-40B4-BE49-F238E27FC236}">
                <a16:creationId xmlns:a16="http://schemas.microsoft.com/office/drawing/2014/main" id="{D1FA8043-F551-8FFA-3276-3800331FA037}"/>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2016171" y="2510859"/>
            <a:ext cx="3538677" cy="3795419"/>
          </a:xfrm>
          <a:prstGeom prst="rect">
            <a:avLst/>
          </a:prstGeom>
        </p:spPr>
      </p:pic>
      <p:sp>
        <p:nvSpPr>
          <p:cNvPr id="18" name="TextBox 17">
            <a:extLst>
              <a:ext uri="{FF2B5EF4-FFF2-40B4-BE49-F238E27FC236}">
                <a16:creationId xmlns:a16="http://schemas.microsoft.com/office/drawing/2014/main" id="{CFACE279-B231-6274-FD35-BBAC4495D208}"/>
              </a:ext>
            </a:extLst>
          </p:cNvPr>
          <p:cNvSpPr txBox="1"/>
          <p:nvPr/>
        </p:nvSpPr>
        <p:spPr>
          <a:xfrm>
            <a:off x="-7113672" y="2320339"/>
            <a:ext cx="5235204"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تا حالا دندون‌درد گرفتی؟</a:t>
            </a:r>
          </a:p>
        </p:txBody>
      </p:sp>
      <p:pic>
        <p:nvPicPr>
          <p:cNvPr id="19" name="Picture 18">
            <a:extLst>
              <a:ext uri="{FF2B5EF4-FFF2-40B4-BE49-F238E27FC236}">
                <a16:creationId xmlns:a16="http://schemas.microsoft.com/office/drawing/2014/main" id="{752F232D-FFA2-FFA3-5A9F-80F84A530168}"/>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7277114" y="6450419"/>
            <a:ext cx="163442" cy="115044"/>
          </a:xfrm>
          <a:prstGeom prst="rect">
            <a:avLst/>
          </a:prstGeom>
        </p:spPr>
      </p:pic>
      <p:pic>
        <p:nvPicPr>
          <p:cNvPr id="21" name="Picture 20">
            <a:extLst>
              <a:ext uri="{FF2B5EF4-FFF2-40B4-BE49-F238E27FC236}">
                <a16:creationId xmlns:a16="http://schemas.microsoft.com/office/drawing/2014/main" id="{FD345E66-0231-905C-4677-178CC0C6B4B7}"/>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7182159" y="6329546"/>
            <a:ext cx="184083" cy="95609"/>
          </a:xfrm>
          <a:prstGeom prst="rect">
            <a:avLst/>
          </a:prstGeom>
        </p:spPr>
      </p:pic>
      <p:pic>
        <p:nvPicPr>
          <p:cNvPr id="22" name="Picture 21">
            <a:extLst>
              <a:ext uri="{FF2B5EF4-FFF2-40B4-BE49-F238E27FC236}">
                <a16:creationId xmlns:a16="http://schemas.microsoft.com/office/drawing/2014/main" id="{55DE514D-28D7-0749-1DE2-AD704FD3442C}"/>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6903139" y="6354082"/>
            <a:ext cx="373431" cy="148027"/>
          </a:xfrm>
          <a:prstGeom prst="rect">
            <a:avLst/>
          </a:prstGeom>
        </p:spPr>
      </p:pic>
      <p:pic>
        <p:nvPicPr>
          <p:cNvPr id="23" name="Picture 22">
            <a:extLst>
              <a:ext uri="{FF2B5EF4-FFF2-40B4-BE49-F238E27FC236}">
                <a16:creationId xmlns:a16="http://schemas.microsoft.com/office/drawing/2014/main" id="{1FA96415-6CAE-4F04-5890-675F97D5BD09}"/>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6611148" y="6093184"/>
            <a:ext cx="301877" cy="194015"/>
          </a:xfrm>
          <a:prstGeom prst="rect">
            <a:avLst/>
          </a:prstGeom>
        </p:spPr>
      </p:pic>
      <p:pic>
        <p:nvPicPr>
          <p:cNvPr id="25" name="Picture 24">
            <a:extLst>
              <a:ext uri="{FF2B5EF4-FFF2-40B4-BE49-F238E27FC236}">
                <a16:creationId xmlns:a16="http://schemas.microsoft.com/office/drawing/2014/main" id="{D4CB6C61-AFB9-F57A-E49A-C61509F8786C}"/>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7674363" y="3767772"/>
            <a:ext cx="957940" cy="2538506"/>
          </a:xfrm>
          <a:prstGeom prst="rect">
            <a:avLst/>
          </a:prstGeom>
        </p:spPr>
      </p:pic>
      <p:pic>
        <p:nvPicPr>
          <p:cNvPr id="26" name="Picture 25">
            <a:extLst>
              <a:ext uri="{FF2B5EF4-FFF2-40B4-BE49-F238E27FC236}">
                <a16:creationId xmlns:a16="http://schemas.microsoft.com/office/drawing/2014/main" id="{EEFA0133-9DA3-8BB7-3265-6A0095F17C69}"/>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7878364" y="6085557"/>
            <a:ext cx="158861" cy="243989"/>
          </a:xfrm>
          <a:prstGeom prst="rect">
            <a:avLst/>
          </a:prstGeom>
        </p:spPr>
      </p:pic>
      <p:pic>
        <p:nvPicPr>
          <p:cNvPr id="27" name="Picture 26">
            <a:extLst>
              <a:ext uri="{FF2B5EF4-FFF2-40B4-BE49-F238E27FC236}">
                <a16:creationId xmlns:a16="http://schemas.microsoft.com/office/drawing/2014/main" id="{40C45331-7236-0B5B-024B-962A1DDA056E}"/>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7665751" y="6360067"/>
            <a:ext cx="252217" cy="130176"/>
          </a:xfrm>
          <a:prstGeom prst="rect">
            <a:avLst/>
          </a:prstGeom>
        </p:spPr>
      </p:pic>
      <p:pic>
        <p:nvPicPr>
          <p:cNvPr id="29" name="Picture 28">
            <a:extLst>
              <a:ext uri="{FF2B5EF4-FFF2-40B4-BE49-F238E27FC236}">
                <a16:creationId xmlns:a16="http://schemas.microsoft.com/office/drawing/2014/main" id="{3F87B12B-D7BD-7A97-1E66-3F174878CF1E}"/>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6845683" y="5892768"/>
            <a:ext cx="155269" cy="249945"/>
          </a:xfrm>
          <a:prstGeom prst="rect">
            <a:avLst/>
          </a:prstGeom>
        </p:spPr>
      </p:pic>
      <p:pic>
        <p:nvPicPr>
          <p:cNvPr id="30" name="Graphic 29">
            <a:extLst>
              <a:ext uri="{FF2B5EF4-FFF2-40B4-BE49-F238E27FC236}">
                <a16:creationId xmlns:a16="http://schemas.microsoft.com/office/drawing/2014/main" id="{6A9F11B3-385F-BB66-8AF5-1B99BED612C7}"/>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flipH="1">
            <a:off x="-1866362" y="2247937"/>
            <a:ext cx="645927" cy="673507"/>
          </a:xfrm>
          <a:prstGeom prst="rect">
            <a:avLst/>
          </a:prstGeom>
        </p:spPr>
      </p:pic>
      <p:sp>
        <p:nvSpPr>
          <p:cNvPr id="31" name="Freeform: Shape 30">
            <a:extLst>
              <a:ext uri="{FF2B5EF4-FFF2-40B4-BE49-F238E27FC236}">
                <a16:creationId xmlns:a16="http://schemas.microsoft.com/office/drawing/2014/main" id="{AEFE7BA3-CEE3-4B15-D197-210AE3DB8416}"/>
              </a:ext>
            </a:extLst>
          </p:cNvPr>
          <p:cNvSpPr/>
          <p:nvPr/>
        </p:nvSpPr>
        <p:spPr>
          <a:xfrm>
            <a:off x="-1741078" y="4145752"/>
            <a:ext cx="335344" cy="297158"/>
          </a:xfrm>
          <a:custGeom>
            <a:avLst/>
            <a:gdLst>
              <a:gd name="connsiteX0" fmla="*/ 172973 w 335344"/>
              <a:gd name="connsiteY0" fmla="*/ 42812 h 297158"/>
              <a:gd name="connsiteX1" fmla="*/ 321823 w 335344"/>
              <a:gd name="connsiteY1" fmla="*/ 43263 h 297158"/>
              <a:gd name="connsiteX2" fmla="*/ 164938 w 335344"/>
              <a:gd name="connsiteY2" fmla="*/ 297159 h 297158"/>
              <a:gd name="connsiteX3" fmla="*/ 23789 w 335344"/>
              <a:gd name="connsiteY3" fmla="*/ 30467 h 297158"/>
              <a:gd name="connsiteX4" fmla="*/ 172988 w 335344"/>
              <a:gd name="connsiteY4" fmla="*/ 42812 h 297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344" h="297158">
                <a:moveTo>
                  <a:pt x="172973" y="42812"/>
                </a:moveTo>
                <a:cubicBezTo>
                  <a:pt x="201448" y="-14020"/>
                  <a:pt x="290786" y="-11356"/>
                  <a:pt x="321823" y="43263"/>
                </a:cubicBezTo>
                <a:cubicBezTo>
                  <a:pt x="377840" y="141846"/>
                  <a:pt x="246910" y="259688"/>
                  <a:pt x="164938" y="297159"/>
                </a:cubicBezTo>
                <a:cubicBezTo>
                  <a:pt x="87594" y="255233"/>
                  <a:pt x="-56990" y="123081"/>
                  <a:pt x="23789" y="30467"/>
                </a:cubicBezTo>
                <a:cubicBezTo>
                  <a:pt x="68437" y="-20716"/>
                  <a:pt x="131499" y="-1093"/>
                  <a:pt x="172988" y="42812"/>
                </a:cubicBezTo>
                <a:close/>
              </a:path>
            </a:pathLst>
          </a:custGeom>
          <a:solidFill>
            <a:srgbClr val="533224"/>
          </a:solidFill>
          <a:ln w="1445" cap="flat">
            <a:noFill/>
            <a:prstDash val="solid"/>
            <a:miter/>
          </a:ln>
        </p:spPr>
        <p:txBody>
          <a:bodyPr rtlCol="1" anchor="ctr"/>
          <a:lstStyle/>
          <a:p>
            <a:endParaRPr lang="fa-IR"/>
          </a:p>
        </p:txBody>
      </p:sp>
      <p:sp>
        <p:nvSpPr>
          <p:cNvPr id="33" name="Freeform: Shape 32">
            <a:extLst>
              <a:ext uri="{FF2B5EF4-FFF2-40B4-BE49-F238E27FC236}">
                <a16:creationId xmlns:a16="http://schemas.microsoft.com/office/drawing/2014/main" id="{27BDC7E7-14E9-F2AC-BEAD-225D28DB4BDB}"/>
              </a:ext>
            </a:extLst>
          </p:cNvPr>
          <p:cNvSpPr/>
          <p:nvPr/>
        </p:nvSpPr>
        <p:spPr>
          <a:xfrm>
            <a:off x="-1588139" y="3958286"/>
            <a:ext cx="26250" cy="107346"/>
          </a:xfrm>
          <a:custGeom>
            <a:avLst/>
            <a:gdLst>
              <a:gd name="connsiteX0" fmla="*/ 1896 w 26250"/>
              <a:gd name="connsiteY0" fmla="*/ 8206 h 107346"/>
              <a:gd name="connsiteX1" fmla="*/ 26250 w 26250"/>
              <a:gd name="connsiteY1" fmla="*/ 8206 h 107346"/>
              <a:gd name="connsiteX2" fmla="*/ 26250 w 26250"/>
              <a:gd name="connsiteY2" fmla="*/ 99480 h 107346"/>
              <a:gd name="connsiteX3" fmla="*/ 1896 w 26250"/>
              <a:gd name="connsiteY3" fmla="*/ 99480 h 107346"/>
              <a:gd name="connsiteX4" fmla="*/ 1896 w 26250"/>
              <a:gd name="connsiteY4" fmla="*/ 8206 h 1073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50" h="107346">
                <a:moveTo>
                  <a:pt x="1896" y="8206"/>
                </a:moveTo>
                <a:cubicBezTo>
                  <a:pt x="5841" y="-5405"/>
                  <a:pt x="26250" y="301"/>
                  <a:pt x="26250" y="8206"/>
                </a:cubicBezTo>
                <a:lnTo>
                  <a:pt x="26250" y="99480"/>
                </a:lnTo>
                <a:cubicBezTo>
                  <a:pt x="26250" y="109962"/>
                  <a:pt x="1896" y="109976"/>
                  <a:pt x="1896" y="99480"/>
                </a:cubicBezTo>
                <a:cubicBezTo>
                  <a:pt x="1896" y="78649"/>
                  <a:pt x="-2370" y="22923"/>
                  <a:pt x="1896" y="8206"/>
                </a:cubicBezTo>
                <a:close/>
              </a:path>
            </a:pathLst>
          </a:custGeom>
          <a:solidFill>
            <a:srgbClr val="E0BA6D"/>
          </a:solidFill>
          <a:ln w="1445" cap="flat">
            <a:noFill/>
            <a:prstDash val="solid"/>
            <a:miter/>
          </a:ln>
        </p:spPr>
        <p:txBody>
          <a:bodyPr rtlCol="1" anchor="ctr"/>
          <a:lstStyle/>
          <a:p>
            <a:endParaRPr lang="fa-IR"/>
          </a:p>
        </p:txBody>
      </p:sp>
      <p:sp>
        <p:nvSpPr>
          <p:cNvPr id="34" name="Freeform: Shape 33">
            <a:extLst>
              <a:ext uri="{FF2B5EF4-FFF2-40B4-BE49-F238E27FC236}">
                <a16:creationId xmlns:a16="http://schemas.microsoft.com/office/drawing/2014/main" id="{3CB3E87E-5632-32F3-44B4-C4F7624CBCB0}"/>
              </a:ext>
            </a:extLst>
          </p:cNvPr>
          <p:cNvSpPr/>
          <p:nvPr/>
        </p:nvSpPr>
        <p:spPr>
          <a:xfrm>
            <a:off x="-1586243" y="4479626"/>
            <a:ext cx="26549" cy="104539"/>
          </a:xfrm>
          <a:custGeom>
            <a:avLst/>
            <a:gdLst>
              <a:gd name="connsiteX0" fmla="*/ 0 w 26549"/>
              <a:gd name="connsiteY0" fmla="*/ 1003 h 104539"/>
              <a:gd name="connsiteX1" fmla="*/ 15125 w 26549"/>
              <a:gd name="connsiteY1" fmla="*/ 104404 h 104539"/>
              <a:gd name="connsiteX2" fmla="*/ 0 w 26549"/>
              <a:gd name="connsiteY2" fmla="*/ 95306 h 104539"/>
              <a:gd name="connsiteX3" fmla="*/ 0 w 26549"/>
              <a:gd name="connsiteY3" fmla="*/ 989 h 104539"/>
            </a:gdLst>
            <a:ahLst/>
            <a:cxnLst>
              <a:cxn ang="0">
                <a:pos x="connsiteX0" y="connsiteY0"/>
              </a:cxn>
              <a:cxn ang="0">
                <a:pos x="connsiteX1" y="connsiteY1"/>
              </a:cxn>
              <a:cxn ang="0">
                <a:pos x="connsiteX2" y="connsiteY2"/>
              </a:cxn>
              <a:cxn ang="0">
                <a:pos x="connsiteX3" y="connsiteY3"/>
              </a:cxn>
            </a:cxnLst>
            <a:rect l="l" t="t" r="r" b="b"/>
            <a:pathLst>
              <a:path w="26549" h="104539">
                <a:moveTo>
                  <a:pt x="0" y="1003"/>
                </a:moveTo>
                <a:cubicBezTo>
                  <a:pt x="39523" y="-11793"/>
                  <a:pt x="26218" y="102017"/>
                  <a:pt x="15125" y="104404"/>
                </a:cubicBezTo>
                <a:cubicBezTo>
                  <a:pt x="9171" y="105685"/>
                  <a:pt x="0" y="97533"/>
                  <a:pt x="0" y="95306"/>
                </a:cubicBezTo>
                <a:lnTo>
                  <a:pt x="0" y="989"/>
                </a:lnTo>
                <a:close/>
              </a:path>
            </a:pathLst>
          </a:custGeom>
          <a:solidFill>
            <a:srgbClr val="DFB967"/>
          </a:solidFill>
          <a:ln w="1445" cap="flat">
            <a:noFill/>
            <a:prstDash val="solid"/>
            <a:miter/>
          </a:ln>
        </p:spPr>
        <p:txBody>
          <a:bodyPr rtlCol="1" anchor="ctr"/>
          <a:lstStyle/>
          <a:p>
            <a:endParaRPr lang="fa-IR"/>
          </a:p>
        </p:txBody>
      </p:sp>
      <p:sp>
        <p:nvSpPr>
          <p:cNvPr id="36" name="Freeform: Shape 35">
            <a:extLst>
              <a:ext uri="{FF2B5EF4-FFF2-40B4-BE49-F238E27FC236}">
                <a16:creationId xmlns:a16="http://schemas.microsoft.com/office/drawing/2014/main" id="{0AE9516D-ADD8-4215-B959-73F2C782DD55}"/>
              </a:ext>
            </a:extLst>
          </p:cNvPr>
          <p:cNvSpPr/>
          <p:nvPr/>
        </p:nvSpPr>
        <p:spPr>
          <a:xfrm>
            <a:off x="-1475256" y="4447402"/>
            <a:ext cx="60063" cy="96393"/>
          </a:xfrm>
          <a:custGeom>
            <a:avLst/>
            <a:gdLst>
              <a:gd name="connsiteX0" fmla="*/ 15691 w 60063"/>
              <a:gd name="connsiteY0" fmla="*/ 4185 h 96393"/>
              <a:gd name="connsiteX1" fmla="*/ 59451 w 60063"/>
              <a:gd name="connsiteY1" fmla="*/ 94048 h 96393"/>
              <a:gd name="connsiteX2" fmla="*/ 39652 w 60063"/>
              <a:gd name="connsiteY2" fmla="*/ 86347 h 96393"/>
              <a:gd name="connsiteX3" fmla="*/ 15691 w 60063"/>
              <a:gd name="connsiteY3" fmla="*/ 4171 h 96393"/>
            </a:gdLst>
            <a:ahLst/>
            <a:cxnLst>
              <a:cxn ang="0">
                <a:pos x="connsiteX0" y="connsiteY0"/>
              </a:cxn>
              <a:cxn ang="0">
                <a:pos x="connsiteX1" y="connsiteY1"/>
              </a:cxn>
              <a:cxn ang="0">
                <a:pos x="connsiteX2" y="connsiteY2"/>
              </a:cxn>
              <a:cxn ang="0">
                <a:pos x="connsiteX3" y="connsiteY3"/>
              </a:cxn>
            </a:cxnLst>
            <a:rect l="l" t="t" r="r" b="b"/>
            <a:pathLst>
              <a:path w="60063" h="96393">
                <a:moveTo>
                  <a:pt x="15691" y="4185"/>
                </a:moveTo>
                <a:cubicBezTo>
                  <a:pt x="20058" y="6704"/>
                  <a:pt x="65856" y="87744"/>
                  <a:pt x="59451" y="94048"/>
                </a:cubicBezTo>
                <a:cubicBezTo>
                  <a:pt x="53948" y="99463"/>
                  <a:pt x="45272" y="94921"/>
                  <a:pt x="39652" y="86347"/>
                </a:cubicBezTo>
                <a:cubicBezTo>
                  <a:pt x="31806" y="74410"/>
                  <a:pt x="-27690" y="-20853"/>
                  <a:pt x="15691" y="4171"/>
                </a:cubicBezTo>
                <a:close/>
              </a:path>
            </a:pathLst>
          </a:custGeom>
          <a:solidFill>
            <a:srgbClr val="E0B152"/>
          </a:solidFill>
          <a:ln w="1445" cap="flat">
            <a:noFill/>
            <a:prstDash val="solid"/>
            <a:miter/>
          </a:ln>
        </p:spPr>
        <p:txBody>
          <a:bodyPr rtlCol="1" anchor="ctr"/>
          <a:lstStyle/>
          <a:p>
            <a:endParaRPr lang="fa-IR"/>
          </a:p>
        </p:txBody>
      </p:sp>
      <p:sp>
        <p:nvSpPr>
          <p:cNvPr id="38" name="Freeform: Shape 37">
            <a:extLst>
              <a:ext uri="{FF2B5EF4-FFF2-40B4-BE49-F238E27FC236}">
                <a16:creationId xmlns:a16="http://schemas.microsoft.com/office/drawing/2014/main" id="{0E706B8D-96A2-DB77-269B-96097F4D697A}"/>
              </a:ext>
            </a:extLst>
          </p:cNvPr>
          <p:cNvSpPr/>
          <p:nvPr/>
        </p:nvSpPr>
        <p:spPr>
          <a:xfrm>
            <a:off x="-1731964" y="3998994"/>
            <a:ext cx="59700" cy="98200"/>
          </a:xfrm>
          <a:custGeom>
            <a:avLst/>
            <a:gdLst>
              <a:gd name="connsiteX0" fmla="*/ 17761 w 59700"/>
              <a:gd name="connsiteY0" fmla="*/ 994 h 98200"/>
              <a:gd name="connsiteX1" fmla="*/ 59453 w 59700"/>
              <a:gd name="connsiteY1" fmla="*/ 78192 h 98200"/>
              <a:gd name="connsiteX2" fmla="*/ 51359 w 59700"/>
              <a:gd name="connsiteY2" fmla="*/ 98194 h 98200"/>
              <a:gd name="connsiteX3" fmla="*/ 117 w 59700"/>
              <a:gd name="connsiteY3" fmla="*/ 15508 h 98200"/>
              <a:gd name="connsiteX4" fmla="*/ 17775 w 59700"/>
              <a:gd name="connsiteY4" fmla="*/ 994 h 98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00" h="98200">
                <a:moveTo>
                  <a:pt x="17761" y="994"/>
                </a:moveTo>
                <a:cubicBezTo>
                  <a:pt x="21284" y="3615"/>
                  <a:pt x="58754" y="73868"/>
                  <a:pt x="59453" y="78192"/>
                </a:cubicBezTo>
                <a:cubicBezTo>
                  <a:pt x="60501" y="84670"/>
                  <a:pt x="58303" y="98543"/>
                  <a:pt x="51359" y="98194"/>
                </a:cubicBezTo>
                <a:cubicBezTo>
                  <a:pt x="46497" y="97946"/>
                  <a:pt x="845" y="20312"/>
                  <a:pt x="117" y="15508"/>
                </a:cubicBezTo>
                <a:cubicBezTo>
                  <a:pt x="-1411" y="5522"/>
                  <a:pt x="12433" y="-2965"/>
                  <a:pt x="17775" y="994"/>
                </a:cubicBezTo>
                <a:close/>
              </a:path>
            </a:pathLst>
          </a:custGeom>
          <a:solidFill>
            <a:srgbClr val="DFB053"/>
          </a:solidFill>
          <a:ln w="1445" cap="flat">
            <a:noFill/>
            <a:prstDash val="solid"/>
            <a:miter/>
          </a:ln>
        </p:spPr>
        <p:txBody>
          <a:bodyPr rtlCol="1" anchor="ctr"/>
          <a:lstStyle/>
          <a:p>
            <a:endParaRPr lang="fa-IR"/>
          </a:p>
        </p:txBody>
      </p:sp>
      <p:sp>
        <p:nvSpPr>
          <p:cNvPr id="40" name="Freeform: Shape 39">
            <a:extLst>
              <a:ext uri="{FF2B5EF4-FFF2-40B4-BE49-F238E27FC236}">
                <a16:creationId xmlns:a16="http://schemas.microsoft.com/office/drawing/2014/main" id="{FA9E0D1A-229D-CEAA-0DEA-927406964A54}"/>
              </a:ext>
            </a:extLst>
          </p:cNvPr>
          <p:cNvSpPr/>
          <p:nvPr/>
        </p:nvSpPr>
        <p:spPr>
          <a:xfrm>
            <a:off x="-1843998" y="4109287"/>
            <a:ext cx="97077" cy="59080"/>
          </a:xfrm>
          <a:custGeom>
            <a:avLst/>
            <a:gdLst>
              <a:gd name="connsiteX0" fmla="*/ 92543 w 97077"/>
              <a:gd name="connsiteY0" fmla="*/ 43568 h 59080"/>
              <a:gd name="connsiteX1" fmla="*/ 12011 w 97077"/>
              <a:gd name="connsiteY1" fmla="*/ 23697 h 59080"/>
              <a:gd name="connsiteX2" fmla="*/ 2083 w 97077"/>
              <a:gd name="connsiteY2" fmla="*/ 216 h 59080"/>
              <a:gd name="connsiteX3" fmla="*/ 92543 w 97077"/>
              <a:gd name="connsiteY3" fmla="*/ 43568 h 59080"/>
            </a:gdLst>
            <a:ahLst/>
            <a:cxnLst>
              <a:cxn ang="0">
                <a:pos x="connsiteX0" y="connsiteY0"/>
              </a:cxn>
              <a:cxn ang="0">
                <a:pos x="connsiteX1" y="connsiteY1"/>
              </a:cxn>
              <a:cxn ang="0">
                <a:pos x="connsiteX2" y="connsiteY2"/>
              </a:cxn>
              <a:cxn ang="0">
                <a:pos x="connsiteX3" y="connsiteY3"/>
              </a:cxn>
            </a:cxnLst>
            <a:rect l="l" t="t" r="r" b="b"/>
            <a:pathLst>
              <a:path w="97077" h="59080">
                <a:moveTo>
                  <a:pt x="92543" y="43568"/>
                </a:moveTo>
                <a:cubicBezTo>
                  <a:pt x="118804" y="84678"/>
                  <a:pt x="22915" y="32010"/>
                  <a:pt x="12011" y="23697"/>
                </a:cubicBezTo>
                <a:cubicBezTo>
                  <a:pt x="4631" y="18064"/>
                  <a:pt x="-4060" y="6563"/>
                  <a:pt x="2083" y="216"/>
                </a:cubicBezTo>
                <a:cubicBezTo>
                  <a:pt x="5562" y="-3394"/>
                  <a:pt x="89835" y="39346"/>
                  <a:pt x="92543" y="43568"/>
                </a:cubicBezTo>
                <a:close/>
              </a:path>
            </a:pathLst>
          </a:custGeom>
          <a:solidFill>
            <a:srgbClr val="DEAE50"/>
          </a:solidFill>
          <a:ln w="1445" cap="flat">
            <a:noFill/>
            <a:prstDash val="solid"/>
            <a:miter/>
          </a:ln>
        </p:spPr>
        <p:txBody>
          <a:bodyPr rtlCol="1" anchor="ctr"/>
          <a:lstStyle/>
          <a:p>
            <a:endParaRPr lang="fa-IR"/>
          </a:p>
        </p:txBody>
      </p:sp>
      <p:sp>
        <p:nvSpPr>
          <p:cNvPr id="42" name="Freeform: Shape 41">
            <a:extLst>
              <a:ext uri="{FF2B5EF4-FFF2-40B4-BE49-F238E27FC236}">
                <a16:creationId xmlns:a16="http://schemas.microsoft.com/office/drawing/2014/main" id="{423303CF-CF64-4F66-D6CA-FD9C18D27300}"/>
              </a:ext>
            </a:extLst>
          </p:cNvPr>
          <p:cNvSpPr/>
          <p:nvPr/>
        </p:nvSpPr>
        <p:spPr>
          <a:xfrm>
            <a:off x="-1476921" y="3998670"/>
            <a:ext cx="61882" cy="94635"/>
          </a:xfrm>
          <a:custGeom>
            <a:avLst/>
            <a:gdLst>
              <a:gd name="connsiteX0" fmla="*/ 61116 w 61882"/>
              <a:gd name="connsiteY0" fmla="*/ 1304 h 94635"/>
              <a:gd name="connsiteX1" fmla="*/ 23732 w 61882"/>
              <a:gd name="connsiteY1" fmla="*/ 82534 h 94635"/>
              <a:gd name="connsiteX2" fmla="*/ 295 w 61882"/>
              <a:gd name="connsiteY2" fmla="*/ 92521 h 94635"/>
              <a:gd name="connsiteX3" fmla="*/ 61116 w 61882"/>
              <a:gd name="connsiteY3" fmla="*/ 1319 h 94635"/>
            </a:gdLst>
            <a:ahLst/>
            <a:cxnLst>
              <a:cxn ang="0">
                <a:pos x="connsiteX0" y="connsiteY0"/>
              </a:cxn>
              <a:cxn ang="0">
                <a:pos x="connsiteX1" y="connsiteY1"/>
              </a:cxn>
              <a:cxn ang="0">
                <a:pos x="connsiteX2" y="connsiteY2"/>
              </a:cxn>
              <a:cxn ang="0">
                <a:pos x="connsiteX3" y="connsiteY3"/>
              </a:cxn>
            </a:cxnLst>
            <a:rect l="l" t="t" r="r" b="b"/>
            <a:pathLst>
              <a:path w="61882" h="94635">
                <a:moveTo>
                  <a:pt x="61116" y="1304"/>
                </a:moveTo>
                <a:cubicBezTo>
                  <a:pt x="67565" y="8408"/>
                  <a:pt x="31419" y="72519"/>
                  <a:pt x="23732" y="82534"/>
                </a:cubicBezTo>
                <a:cubicBezTo>
                  <a:pt x="18070" y="89900"/>
                  <a:pt x="7006" y="98766"/>
                  <a:pt x="295" y="92521"/>
                </a:cubicBezTo>
                <a:cubicBezTo>
                  <a:pt x="-4407" y="88139"/>
                  <a:pt x="48465" y="-12598"/>
                  <a:pt x="61116" y="1319"/>
                </a:cubicBezTo>
                <a:close/>
              </a:path>
            </a:pathLst>
          </a:custGeom>
          <a:solidFill>
            <a:srgbClr val="DDAE53"/>
          </a:solidFill>
          <a:ln w="1445" cap="flat">
            <a:noFill/>
            <a:prstDash val="solid"/>
            <a:miter/>
          </a:ln>
        </p:spPr>
        <p:txBody>
          <a:bodyPr rtlCol="1" anchor="ctr"/>
          <a:lstStyle/>
          <a:p>
            <a:endParaRPr lang="fa-IR"/>
          </a:p>
        </p:txBody>
      </p:sp>
      <p:sp>
        <p:nvSpPr>
          <p:cNvPr id="44" name="Freeform: Shape 43">
            <a:extLst>
              <a:ext uri="{FF2B5EF4-FFF2-40B4-BE49-F238E27FC236}">
                <a16:creationId xmlns:a16="http://schemas.microsoft.com/office/drawing/2014/main" id="{37CEA76F-8FBD-D447-954A-AB1C4127E984}"/>
              </a:ext>
            </a:extLst>
          </p:cNvPr>
          <p:cNvSpPr/>
          <p:nvPr/>
        </p:nvSpPr>
        <p:spPr>
          <a:xfrm>
            <a:off x="-1397378" y="4110245"/>
            <a:ext cx="97158" cy="58389"/>
          </a:xfrm>
          <a:custGeom>
            <a:avLst/>
            <a:gdLst>
              <a:gd name="connsiteX0" fmla="*/ 83111 w 97158"/>
              <a:gd name="connsiteY0" fmla="*/ 88 h 58389"/>
              <a:gd name="connsiteX1" fmla="*/ 97158 w 97158"/>
              <a:gd name="connsiteY1" fmla="*/ 8357 h 58389"/>
              <a:gd name="connsiteX2" fmla="*/ 18549 w 97158"/>
              <a:gd name="connsiteY2" fmla="*/ 57561 h 58389"/>
              <a:gd name="connsiteX3" fmla="*/ 2 w 97158"/>
              <a:gd name="connsiteY3" fmla="*/ 50952 h 58389"/>
              <a:gd name="connsiteX4" fmla="*/ 83125 w 97158"/>
              <a:gd name="connsiteY4" fmla="*/ 88 h 58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158" h="58389">
                <a:moveTo>
                  <a:pt x="83111" y="88"/>
                </a:moveTo>
                <a:cubicBezTo>
                  <a:pt x="91088" y="-640"/>
                  <a:pt x="92413" y="3233"/>
                  <a:pt x="97158" y="8357"/>
                </a:cubicBezTo>
                <a:cubicBezTo>
                  <a:pt x="97158" y="13015"/>
                  <a:pt x="25784" y="55493"/>
                  <a:pt x="18549" y="57561"/>
                </a:cubicBezTo>
                <a:cubicBezTo>
                  <a:pt x="10557" y="59832"/>
                  <a:pt x="-187" y="57371"/>
                  <a:pt x="2" y="50952"/>
                </a:cubicBezTo>
                <a:cubicBezTo>
                  <a:pt x="279" y="41868"/>
                  <a:pt x="73081" y="1020"/>
                  <a:pt x="83125" y="88"/>
                </a:cubicBezTo>
                <a:close/>
              </a:path>
            </a:pathLst>
          </a:custGeom>
          <a:solidFill>
            <a:srgbClr val="E0B14F"/>
          </a:solidFill>
          <a:ln w="1445" cap="flat">
            <a:noFill/>
            <a:prstDash val="solid"/>
            <a:miter/>
          </a:ln>
        </p:spPr>
        <p:txBody>
          <a:bodyPr rtlCol="1" anchor="ctr"/>
          <a:lstStyle/>
          <a:p>
            <a:endParaRPr lang="fa-IR"/>
          </a:p>
        </p:txBody>
      </p:sp>
      <p:sp>
        <p:nvSpPr>
          <p:cNvPr id="46" name="Freeform: Shape 45">
            <a:extLst>
              <a:ext uri="{FF2B5EF4-FFF2-40B4-BE49-F238E27FC236}">
                <a16:creationId xmlns:a16="http://schemas.microsoft.com/office/drawing/2014/main" id="{2102FB98-4FD9-EA52-9880-91882A143EF8}"/>
              </a:ext>
            </a:extLst>
          </p:cNvPr>
          <p:cNvSpPr/>
          <p:nvPr/>
        </p:nvSpPr>
        <p:spPr>
          <a:xfrm>
            <a:off x="-1842268" y="4370844"/>
            <a:ext cx="94036" cy="59919"/>
          </a:xfrm>
          <a:custGeom>
            <a:avLst/>
            <a:gdLst>
              <a:gd name="connsiteX0" fmla="*/ 91613 w 94036"/>
              <a:gd name="connsiteY0" fmla="*/ 300 h 59919"/>
              <a:gd name="connsiteX1" fmla="*/ 84189 w 94036"/>
              <a:gd name="connsiteY1" fmla="*/ 20374 h 59919"/>
              <a:gd name="connsiteX2" fmla="*/ 18957 w 94036"/>
              <a:gd name="connsiteY2" fmla="*/ 58660 h 59919"/>
              <a:gd name="connsiteX3" fmla="*/ 382 w 94036"/>
              <a:gd name="connsiteY3" fmla="*/ 51891 h 59919"/>
              <a:gd name="connsiteX4" fmla="*/ 26716 w 94036"/>
              <a:gd name="connsiteY4" fmla="*/ 29691 h 59919"/>
              <a:gd name="connsiteX5" fmla="*/ 91613 w 94036"/>
              <a:gd name="connsiteY5" fmla="*/ 285 h 59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036" h="59919">
                <a:moveTo>
                  <a:pt x="91613" y="300"/>
                </a:moveTo>
                <a:cubicBezTo>
                  <a:pt x="98077" y="7302"/>
                  <a:pt x="90230" y="14930"/>
                  <a:pt x="84189" y="20374"/>
                </a:cubicBezTo>
                <a:cubicBezTo>
                  <a:pt x="80520" y="23679"/>
                  <a:pt x="22596" y="57627"/>
                  <a:pt x="18957" y="58660"/>
                </a:cubicBezTo>
                <a:cubicBezTo>
                  <a:pt x="10339" y="61120"/>
                  <a:pt x="3788" y="60523"/>
                  <a:pt x="382" y="51891"/>
                </a:cubicBezTo>
                <a:cubicBezTo>
                  <a:pt x="-3228" y="42763"/>
                  <a:pt x="19772" y="33825"/>
                  <a:pt x="26716" y="29691"/>
                </a:cubicBezTo>
                <a:cubicBezTo>
                  <a:pt x="34534" y="25033"/>
                  <a:pt x="88469" y="-3121"/>
                  <a:pt x="91613" y="285"/>
                </a:cubicBezTo>
                <a:close/>
              </a:path>
            </a:pathLst>
          </a:custGeom>
          <a:solidFill>
            <a:srgbClr val="E0B351"/>
          </a:solidFill>
          <a:ln w="1445" cap="flat">
            <a:noFill/>
            <a:prstDash val="solid"/>
            <a:miter/>
          </a:ln>
        </p:spPr>
        <p:txBody>
          <a:bodyPr rtlCol="1" anchor="ctr"/>
          <a:lstStyle/>
          <a:p>
            <a:endParaRPr lang="fa-IR"/>
          </a:p>
        </p:txBody>
      </p:sp>
      <p:sp>
        <p:nvSpPr>
          <p:cNvPr id="48" name="Freeform: Shape 47">
            <a:extLst>
              <a:ext uri="{FF2B5EF4-FFF2-40B4-BE49-F238E27FC236}">
                <a16:creationId xmlns:a16="http://schemas.microsoft.com/office/drawing/2014/main" id="{5CB49005-D019-829F-FC8F-C2265909912C}"/>
              </a:ext>
            </a:extLst>
          </p:cNvPr>
          <p:cNvSpPr/>
          <p:nvPr/>
        </p:nvSpPr>
        <p:spPr>
          <a:xfrm>
            <a:off x="-1730627" y="4448075"/>
            <a:ext cx="59751" cy="93414"/>
          </a:xfrm>
          <a:custGeom>
            <a:avLst/>
            <a:gdLst>
              <a:gd name="connsiteX0" fmla="*/ 59121 w 59751"/>
              <a:gd name="connsiteY0" fmla="*/ 2173 h 93414"/>
              <a:gd name="connsiteX1" fmla="*/ 7486 w 59751"/>
              <a:gd name="connsiteY1" fmla="*/ 93375 h 93414"/>
              <a:gd name="connsiteX2" fmla="*/ 5433 w 59751"/>
              <a:gd name="connsiteY2" fmla="*/ 73271 h 93414"/>
              <a:gd name="connsiteX3" fmla="*/ 39250 w 59751"/>
              <a:gd name="connsiteY3" fmla="*/ 9772 h 93414"/>
              <a:gd name="connsiteX4" fmla="*/ 59121 w 59751"/>
              <a:gd name="connsiteY4" fmla="*/ 2173 h 93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51" h="93414">
                <a:moveTo>
                  <a:pt x="59121" y="2173"/>
                </a:moveTo>
                <a:cubicBezTo>
                  <a:pt x="65642" y="8549"/>
                  <a:pt x="19714" y="95544"/>
                  <a:pt x="7486" y="93375"/>
                </a:cubicBezTo>
                <a:cubicBezTo>
                  <a:pt x="-6839" y="90842"/>
                  <a:pt x="3439" y="79021"/>
                  <a:pt x="5433" y="73271"/>
                </a:cubicBezTo>
                <a:cubicBezTo>
                  <a:pt x="10645" y="58190"/>
                  <a:pt x="30122" y="24533"/>
                  <a:pt x="39250" y="9772"/>
                </a:cubicBezTo>
                <a:cubicBezTo>
                  <a:pt x="44796" y="805"/>
                  <a:pt x="54200" y="-2631"/>
                  <a:pt x="59121" y="2173"/>
                </a:cubicBezTo>
                <a:close/>
              </a:path>
            </a:pathLst>
          </a:custGeom>
          <a:solidFill>
            <a:srgbClr val="DFAF50"/>
          </a:solidFill>
          <a:ln w="1445" cap="flat">
            <a:noFill/>
            <a:prstDash val="solid"/>
            <a:miter/>
          </a:ln>
        </p:spPr>
        <p:txBody>
          <a:bodyPr rtlCol="1" anchor="ctr"/>
          <a:lstStyle/>
          <a:p>
            <a:endParaRPr lang="fa-IR"/>
          </a:p>
        </p:txBody>
      </p:sp>
      <p:sp>
        <p:nvSpPr>
          <p:cNvPr id="50" name="Freeform: Shape 49">
            <a:extLst>
              <a:ext uri="{FF2B5EF4-FFF2-40B4-BE49-F238E27FC236}">
                <a16:creationId xmlns:a16="http://schemas.microsoft.com/office/drawing/2014/main" id="{5974608A-8EDD-CBCD-E139-1381E2C477FA}"/>
              </a:ext>
            </a:extLst>
          </p:cNvPr>
          <p:cNvSpPr/>
          <p:nvPr/>
        </p:nvSpPr>
        <p:spPr>
          <a:xfrm>
            <a:off x="-1367572" y="4261584"/>
            <a:ext cx="104008" cy="18254"/>
          </a:xfrm>
          <a:custGeom>
            <a:avLst/>
            <a:gdLst>
              <a:gd name="connsiteX0" fmla="*/ 104008 w 104008"/>
              <a:gd name="connsiteY0" fmla="*/ 0 h 18254"/>
              <a:gd name="connsiteX1" fmla="*/ 104008 w 104008"/>
              <a:gd name="connsiteY1" fmla="*/ 18255 h 18254"/>
              <a:gd name="connsiteX2" fmla="*/ 505 w 104008"/>
              <a:gd name="connsiteY2" fmla="*/ 18255 h 18254"/>
              <a:gd name="connsiteX3" fmla="*/ 9633 w 104008"/>
              <a:gd name="connsiteY3" fmla="*/ 0 h 18254"/>
              <a:gd name="connsiteX4" fmla="*/ 103994 w 104008"/>
              <a:gd name="connsiteY4" fmla="*/ 0 h 18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08" h="18254">
                <a:moveTo>
                  <a:pt x="104008" y="0"/>
                </a:moveTo>
                <a:lnTo>
                  <a:pt x="104008" y="18255"/>
                </a:lnTo>
                <a:lnTo>
                  <a:pt x="505" y="18255"/>
                </a:lnTo>
                <a:cubicBezTo>
                  <a:pt x="-2042" y="13058"/>
                  <a:pt x="5673" y="0"/>
                  <a:pt x="9633" y="0"/>
                </a:cubicBezTo>
                <a:lnTo>
                  <a:pt x="103994" y="0"/>
                </a:lnTo>
                <a:close/>
              </a:path>
            </a:pathLst>
          </a:custGeom>
          <a:solidFill>
            <a:srgbClr val="E4B458"/>
          </a:solidFill>
          <a:ln w="1445" cap="flat">
            <a:noFill/>
            <a:prstDash val="solid"/>
            <a:miter/>
          </a:ln>
        </p:spPr>
        <p:txBody>
          <a:bodyPr rtlCol="1" anchor="ctr"/>
          <a:lstStyle/>
          <a:p>
            <a:endParaRPr lang="fa-IR"/>
          </a:p>
        </p:txBody>
      </p:sp>
      <p:sp>
        <p:nvSpPr>
          <p:cNvPr id="52" name="Freeform: Shape 51">
            <a:extLst>
              <a:ext uri="{FF2B5EF4-FFF2-40B4-BE49-F238E27FC236}">
                <a16:creationId xmlns:a16="http://schemas.microsoft.com/office/drawing/2014/main" id="{DCA0E382-5FAF-6F3F-37C3-7DB91EAEABA2}"/>
              </a:ext>
            </a:extLst>
          </p:cNvPr>
          <p:cNvSpPr/>
          <p:nvPr/>
        </p:nvSpPr>
        <p:spPr>
          <a:xfrm>
            <a:off x="-1878468" y="4261584"/>
            <a:ext cx="97403" cy="18254"/>
          </a:xfrm>
          <a:custGeom>
            <a:avLst/>
            <a:gdLst>
              <a:gd name="connsiteX0" fmla="*/ 0 w 97403"/>
              <a:gd name="connsiteY0" fmla="*/ 0 h 18254"/>
              <a:gd name="connsiteX1" fmla="*/ 97404 w 97403"/>
              <a:gd name="connsiteY1" fmla="*/ 0 h 18254"/>
              <a:gd name="connsiteX2" fmla="*/ 97404 w 97403"/>
              <a:gd name="connsiteY2" fmla="*/ 18255 h 18254"/>
              <a:gd name="connsiteX3" fmla="*/ 0 w 97403"/>
              <a:gd name="connsiteY3" fmla="*/ 18255 h 18254"/>
            </a:gdLst>
            <a:ahLst/>
            <a:cxnLst>
              <a:cxn ang="0">
                <a:pos x="connsiteX0" y="connsiteY0"/>
              </a:cxn>
              <a:cxn ang="0">
                <a:pos x="connsiteX1" y="connsiteY1"/>
              </a:cxn>
              <a:cxn ang="0">
                <a:pos x="connsiteX2" y="connsiteY2"/>
              </a:cxn>
              <a:cxn ang="0">
                <a:pos x="connsiteX3" y="connsiteY3"/>
              </a:cxn>
            </a:cxnLst>
            <a:rect l="l" t="t" r="r" b="b"/>
            <a:pathLst>
              <a:path w="97403" h="18254">
                <a:moveTo>
                  <a:pt x="0" y="0"/>
                </a:moveTo>
                <a:lnTo>
                  <a:pt x="97404" y="0"/>
                </a:lnTo>
                <a:lnTo>
                  <a:pt x="97404" y="18255"/>
                </a:lnTo>
                <a:lnTo>
                  <a:pt x="0" y="18255"/>
                </a:lnTo>
                <a:close/>
              </a:path>
            </a:pathLst>
          </a:custGeom>
          <a:solidFill>
            <a:srgbClr val="E1AF4C"/>
          </a:solidFill>
          <a:ln w="1445" cap="flat">
            <a:noFill/>
            <a:prstDash val="solid"/>
            <a:miter/>
          </a:ln>
        </p:spPr>
        <p:txBody>
          <a:bodyPr rtlCol="1" anchor="ctr"/>
          <a:lstStyle/>
          <a:p>
            <a:endParaRPr lang="fa-IR"/>
          </a:p>
        </p:txBody>
      </p:sp>
      <p:sp>
        <p:nvSpPr>
          <p:cNvPr id="54" name="Freeform: Shape 53">
            <a:extLst>
              <a:ext uri="{FF2B5EF4-FFF2-40B4-BE49-F238E27FC236}">
                <a16:creationId xmlns:a16="http://schemas.microsoft.com/office/drawing/2014/main" id="{593CFDE7-477E-9A99-6775-8C3712907533}"/>
              </a:ext>
            </a:extLst>
          </p:cNvPr>
          <p:cNvSpPr/>
          <p:nvPr/>
        </p:nvSpPr>
        <p:spPr>
          <a:xfrm>
            <a:off x="-1397392" y="4372792"/>
            <a:ext cx="93234" cy="59437"/>
          </a:xfrm>
          <a:custGeom>
            <a:avLst/>
            <a:gdLst>
              <a:gd name="connsiteX0" fmla="*/ 91175 w 93234"/>
              <a:gd name="connsiteY0" fmla="*/ 59143 h 59437"/>
              <a:gd name="connsiteX1" fmla="*/ 2 w 93234"/>
              <a:gd name="connsiteY1" fmla="*/ 7450 h 59437"/>
              <a:gd name="connsiteX2" fmla="*/ 18548 w 93234"/>
              <a:gd name="connsiteY2" fmla="*/ 841 h 59437"/>
              <a:gd name="connsiteX3" fmla="*/ 81247 w 93234"/>
              <a:gd name="connsiteY3" fmla="*/ 35662 h 59437"/>
              <a:gd name="connsiteX4" fmla="*/ 91175 w 93234"/>
              <a:gd name="connsiteY4" fmla="*/ 59143 h 59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234" h="59437">
                <a:moveTo>
                  <a:pt x="91175" y="59143"/>
                </a:moveTo>
                <a:cubicBezTo>
                  <a:pt x="86924" y="63699"/>
                  <a:pt x="177" y="13957"/>
                  <a:pt x="2" y="7450"/>
                </a:cubicBezTo>
                <a:cubicBezTo>
                  <a:pt x="-173" y="942"/>
                  <a:pt x="10571" y="-1430"/>
                  <a:pt x="18548" y="841"/>
                </a:cubicBezTo>
                <a:cubicBezTo>
                  <a:pt x="21998" y="1830"/>
                  <a:pt x="77215" y="32590"/>
                  <a:pt x="81247" y="35662"/>
                </a:cubicBezTo>
                <a:cubicBezTo>
                  <a:pt x="88628" y="41310"/>
                  <a:pt x="97260" y="52607"/>
                  <a:pt x="91175" y="59143"/>
                </a:cubicBezTo>
                <a:close/>
              </a:path>
            </a:pathLst>
          </a:custGeom>
          <a:solidFill>
            <a:srgbClr val="DFAE4F"/>
          </a:solidFill>
          <a:ln w="1445" cap="flat">
            <a:noFill/>
            <a:prstDash val="solid"/>
            <a:miter/>
          </a:ln>
        </p:spPr>
        <p:txBody>
          <a:bodyPr rtlCol="1" anchor="ctr"/>
          <a:lstStyle/>
          <a:p>
            <a:endParaRPr lang="fa-IR"/>
          </a:p>
        </p:txBody>
      </p:sp>
      <p:sp>
        <p:nvSpPr>
          <p:cNvPr id="56" name="Freeform: Shape 55">
            <a:extLst>
              <a:ext uri="{FF2B5EF4-FFF2-40B4-BE49-F238E27FC236}">
                <a16:creationId xmlns:a16="http://schemas.microsoft.com/office/drawing/2014/main" id="{01B85EA2-5D29-A3F4-5B00-D797FF875E32}"/>
              </a:ext>
            </a:extLst>
          </p:cNvPr>
          <p:cNvSpPr/>
          <p:nvPr/>
        </p:nvSpPr>
        <p:spPr>
          <a:xfrm>
            <a:off x="-1726836" y="4157939"/>
            <a:ext cx="310216" cy="273923"/>
          </a:xfrm>
          <a:custGeom>
            <a:avLst/>
            <a:gdLst>
              <a:gd name="connsiteX0" fmla="*/ 146794 w 310216"/>
              <a:gd name="connsiteY0" fmla="*/ 48852 h 273923"/>
              <a:gd name="connsiteX1" fmla="*/ 155747 w 310216"/>
              <a:gd name="connsiteY1" fmla="*/ 48852 h 273923"/>
              <a:gd name="connsiteX2" fmla="*/ 292834 w 310216"/>
              <a:gd name="connsiteY2" fmla="*/ 33625 h 273923"/>
              <a:gd name="connsiteX3" fmla="*/ 155965 w 310216"/>
              <a:gd name="connsiteY3" fmla="*/ 273923 h 273923"/>
              <a:gd name="connsiteX4" fmla="*/ 318 w 310216"/>
              <a:gd name="connsiteY4" fmla="*/ 94766 h 273923"/>
              <a:gd name="connsiteX5" fmla="*/ 137929 w 310216"/>
              <a:gd name="connsiteY5" fmla="*/ 30451 h 273923"/>
              <a:gd name="connsiteX6" fmla="*/ 146780 w 310216"/>
              <a:gd name="connsiteY6" fmla="*/ 48837 h 273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216" h="273923">
                <a:moveTo>
                  <a:pt x="146794" y="48852"/>
                </a:moveTo>
                <a:cubicBezTo>
                  <a:pt x="148294" y="49871"/>
                  <a:pt x="152515" y="48124"/>
                  <a:pt x="155747" y="48852"/>
                </a:cubicBezTo>
                <a:cubicBezTo>
                  <a:pt x="185211" y="-6219"/>
                  <a:pt x="253354" y="-19422"/>
                  <a:pt x="292834" y="33625"/>
                </a:cubicBezTo>
                <a:cubicBezTo>
                  <a:pt x="358095" y="121289"/>
                  <a:pt x="223410" y="232289"/>
                  <a:pt x="155965" y="273923"/>
                </a:cubicBezTo>
                <a:cubicBezTo>
                  <a:pt x="94300" y="240878"/>
                  <a:pt x="5471" y="169227"/>
                  <a:pt x="318" y="94766"/>
                </a:cubicBezTo>
                <a:cubicBezTo>
                  <a:pt x="-5680" y="8280"/>
                  <a:pt x="74444" y="-31272"/>
                  <a:pt x="137929" y="30451"/>
                </a:cubicBezTo>
                <a:cubicBezTo>
                  <a:pt x="144596" y="36944"/>
                  <a:pt x="145935" y="48269"/>
                  <a:pt x="146780" y="48837"/>
                </a:cubicBezTo>
                <a:close/>
              </a:path>
            </a:pathLst>
          </a:custGeom>
          <a:solidFill>
            <a:srgbClr val="A36136"/>
          </a:solidFill>
          <a:ln w="1445" cap="flat">
            <a:noFill/>
            <a:prstDash val="solid"/>
            <a:miter/>
          </a:ln>
        </p:spPr>
        <p:txBody>
          <a:bodyPr rtlCol="1" anchor="ctr"/>
          <a:lstStyle/>
          <a:p>
            <a:endParaRPr lang="fa-IR"/>
          </a:p>
        </p:txBody>
      </p:sp>
      <p:sp>
        <p:nvSpPr>
          <p:cNvPr id="58" name="Freeform: Shape 57">
            <a:extLst>
              <a:ext uri="{FF2B5EF4-FFF2-40B4-BE49-F238E27FC236}">
                <a16:creationId xmlns:a16="http://schemas.microsoft.com/office/drawing/2014/main" id="{722911EE-EE3F-2CBD-5289-9AFE450A5F45}"/>
              </a:ext>
            </a:extLst>
          </p:cNvPr>
          <p:cNvSpPr/>
          <p:nvPr/>
        </p:nvSpPr>
        <p:spPr>
          <a:xfrm>
            <a:off x="-1708189" y="4182301"/>
            <a:ext cx="67149" cy="67124"/>
          </a:xfrm>
          <a:custGeom>
            <a:avLst/>
            <a:gdLst>
              <a:gd name="connsiteX0" fmla="*/ 67123 w 67149"/>
              <a:gd name="connsiteY0" fmla="*/ 222 h 67124"/>
              <a:gd name="connsiteX1" fmla="*/ 24062 w 67149"/>
              <a:gd name="connsiteY1" fmla="*/ 27095 h 67124"/>
              <a:gd name="connsiteX2" fmla="*/ 217 w 67149"/>
              <a:gd name="connsiteY2" fmla="*/ 67084 h 67124"/>
              <a:gd name="connsiteX3" fmla="*/ 67123 w 67149"/>
              <a:gd name="connsiteY3" fmla="*/ 222 h 67124"/>
            </a:gdLst>
            <a:ahLst/>
            <a:cxnLst>
              <a:cxn ang="0">
                <a:pos x="connsiteX0" y="connsiteY0"/>
              </a:cxn>
              <a:cxn ang="0">
                <a:pos x="connsiteX1" y="connsiteY1"/>
              </a:cxn>
              <a:cxn ang="0">
                <a:pos x="connsiteX2" y="connsiteY2"/>
              </a:cxn>
              <a:cxn ang="0">
                <a:pos x="connsiteX3" y="connsiteY3"/>
              </a:cxn>
            </a:cxnLst>
            <a:rect l="l" t="t" r="r" b="b"/>
            <a:pathLst>
              <a:path w="67149" h="67124">
                <a:moveTo>
                  <a:pt x="67123" y="222"/>
                </a:moveTo>
                <a:cubicBezTo>
                  <a:pt x="68200" y="22422"/>
                  <a:pt x="37105" y="8083"/>
                  <a:pt x="24062" y="27095"/>
                </a:cubicBezTo>
                <a:cubicBezTo>
                  <a:pt x="14439" y="41128"/>
                  <a:pt x="24644" y="68307"/>
                  <a:pt x="217" y="67084"/>
                </a:cubicBezTo>
                <a:cubicBezTo>
                  <a:pt x="-3073" y="31622"/>
                  <a:pt x="31632" y="-3111"/>
                  <a:pt x="67123" y="222"/>
                </a:cubicBezTo>
                <a:close/>
              </a:path>
            </a:pathLst>
          </a:custGeom>
          <a:solidFill>
            <a:srgbClr val="D1935E"/>
          </a:solidFill>
          <a:ln w="1445" cap="flat">
            <a:noFill/>
            <a:prstDash val="solid"/>
            <a:miter/>
          </a:ln>
        </p:spPr>
        <p:txBody>
          <a:bodyPr rtlCol="1" anchor="ctr"/>
          <a:lstStyle/>
          <a:p>
            <a:endParaRPr lang="fa-IR"/>
          </a:p>
        </p:txBody>
      </p:sp>
    </p:spTree>
    <p:extLst>
      <p:ext uri="{BB962C8B-B14F-4D97-AF65-F5344CB8AC3E}">
        <p14:creationId xmlns:p14="http://schemas.microsoft.com/office/powerpoint/2010/main" val="23073304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50000">
                                      <p:stCondLst>
                                        <p:cond delay="3000"/>
                                      </p:stCondLst>
                                      <p:childTnLst>
                                        <p:set>
                                          <p:cBhvr>
                                            <p:cTn id="10" dur="1" fill="hold">
                                              <p:stCondLst>
                                                <p:cond delay="0"/>
                                              </p:stCondLst>
                                            </p:cTn>
                                            <p:tgtEl>
                                              <p:spTgt spid="3"/>
                                            </p:tgtEl>
                                            <p:attrNameLst>
                                              <p:attrName>style.visibility</p:attrName>
                                            </p:attrNameLst>
                                          </p:cBhvr>
                                          <p:to>
                                            <p:strVal val="visible"/>
                                          </p:to>
                                        </p:set>
                                        <p:anim calcmode="lin" valueType="num" p14:bounceEnd="50000">
                                          <p:cBhvr additive="base">
                                            <p:cTn id="11" dur="2000" fill="hold"/>
                                            <p:tgtEl>
                                              <p:spTgt spid="3"/>
                                            </p:tgtEl>
                                            <p:attrNameLst>
                                              <p:attrName>ppt_x</p:attrName>
                                            </p:attrNameLst>
                                          </p:cBhvr>
                                          <p:tavLst>
                                            <p:tav tm="0">
                                              <p:val>
                                                <p:strVal val="1+#ppt_w/2"/>
                                              </p:val>
                                            </p:tav>
                                            <p:tav tm="100000">
                                              <p:val>
                                                <p:strVal val="#ppt_x"/>
                                              </p:val>
                                            </p:tav>
                                          </p:tavLst>
                                        </p:anim>
                                        <p:anim calcmode="lin" valueType="num" p14:bounceEnd="50000">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14:presetBounceEnd="75000">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14:bounceEnd="75000">
                                          <p:cBhvr additive="base">
                                            <p:cTn id="15" dur="2000" fill="hold"/>
                                            <p:tgtEl>
                                              <p:spTgt spid="16"/>
                                            </p:tgtEl>
                                            <p:attrNameLst>
                                              <p:attrName>ppt_x</p:attrName>
                                            </p:attrNameLst>
                                          </p:cBhvr>
                                          <p:tavLst>
                                            <p:tav tm="0">
                                              <p:val>
                                                <p:strVal val="0-#ppt_w/2"/>
                                              </p:val>
                                            </p:tav>
                                            <p:tav tm="100000">
                                              <p:val>
                                                <p:strVal val="#ppt_x"/>
                                              </p:val>
                                            </p:tav>
                                          </p:tavLst>
                                        </p:anim>
                                        <p:anim calcmode="lin" valueType="num" p14:bounceEnd="75000">
                                          <p:cBhvr additive="base">
                                            <p:cTn id="16" dur="2000" fill="hold"/>
                                            <p:tgtEl>
                                              <p:spTgt spid="16"/>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14:presetBounceEnd="75000">
                                      <p:stCondLst>
                                        <p:cond delay="0"/>
                                      </p:stCondLst>
                                      <p:childTnLst>
                                        <p:set>
                                          <p:cBhvr>
                                            <p:cTn id="18" dur="1" fill="hold">
                                              <p:stCondLst>
                                                <p:cond delay="0"/>
                                              </p:stCondLst>
                                            </p:cTn>
                                            <p:tgtEl>
                                              <p:spTgt spid="39"/>
                                            </p:tgtEl>
                                            <p:attrNameLst>
                                              <p:attrName>style.visibility</p:attrName>
                                            </p:attrNameLst>
                                          </p:cBhvr>
                                          <p:to>
                                            <p:strVal val="visible"/>
                                          </p:to>
                                        </p:set>
                                        <p:anim calcmode="lin" valueType="num" p14:bounceEnd="75000">
                                          <p:cBhvr additive="base">
                                            <p:cTn id="19" dur="2000" fill="hold"/>
                                            <p:tgtEl>
                                              <p:spTgt spid="39"/>
                                            </p:tgtEl>
                                            <p:attrNameLst>
                                              <p:attrName>ppt_x</p:attrName>
                                            </p:attrNameLst>
                                          </p:cBhvr>
                                          <p:tavLst>
                                            <p:tav tm="0">
                                              <p:val>
                                                <p:strVal val="0-#ppt_w/2"/>
                                              </p:val>
                                            </p:tav>
                                            <p:tav tm="100000">
                                              <p:val>
                                                <p:strVal val="#ppt_x"/>
                                              </p:val>
                                            </p:tav>
                                          </p:tavLst>
                                        </p:anim>
                                        <p:anim calcmode="lin" valueType="num" p14:bounceEnd="75000">
                                          <p:cBhvr additive="base">
                                            <p:cTn id="20" dur="2000" fill="hold"/>
                                            <p:tgtEl>
                                              <p:spTgt spid="39"/>
                                            </p:tgtEl>
                                            <p:attrNameLst>
                                              <p:attrName>ppt_y</p:attrName>
                                            </p:attrNameLst>
                                          </p:cBhvr>
                                          <p:tavLst>
                                            <p:tav tm="0">
                                              <p:val>
                                                <p:strVal val="#ppt_y"/>
                                              </p:val>
                                            </p:tav>
                                            <p:tav tm="100000">
                                              <p:val>
                                                <p:strVal val="#ppt_y"/>
                                              </p:val>
                                            </p:tav>
                                          </p:tavLst>
                                        </p:anim>
                                      </p:childTnLst>
                                    </p:cTn>
                                  </p:par>
                                  <p:par>
                                    <p:cTn id="21" presetID="26" presetClass="entr" presetSubtype="0" fill="hold" nodeType="withEffect">
                                      <p:stCondLst>
                                        <p:cond delay="500"/>
                                      </p:stCondLst>
                                      <p:childTnLst>
                                        <p:set>
                                          <p:cBhvr>
                                            <p:cTn id="22" dur="1" fill="hold">
                                              <p:stCondLst>
                                                <p:cond delay="0"/>
                                              </p:stCondLst>
                                            </p:cTn>
                                            <p:tgtEl>
                                              <p:spTgt spid="43"/>
                                            </p:tgtEl>
                                            <p:attrNameLst>
                                              <p:attrName>style.visibility</p:attrName>
                                            </p:attrNameLst>
                                          </p:cBhvr>
                                          <p:to>
                                            <p:strVal val="visible"/>
                                          </p:to>
                                        </p:set>
                                        <p:animEffect transition="in" filter="wipe(down)">
                                          <p:cBhvr>
                                            <p:cTn id="23" dur="580">
                                              <p:stCondLst>
                                                <p:cond delay="0"/>
                                              </p:stCondLst>
                                            </p:cTn>
                                            <p:tgtEl>
                                              <p:spTgt spid="43"/>
                                            </p:tgtEl>
                                          </p:cBhvr>
                                        </p:animEffect>
                                        <p:anim calcmode="lin" valueType="num">
                                          <p:cBhvr>
                                            <p:cTn id="24"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29" dur="26">
                                              <p:stCondLst>
                                                <p:cond delay="650"/>
                                              </p:stCondLst>
                                            </p:cTn>
                                            <p:tgtEl>
                                              <p:spTgt spid="43"/>
                                            </p:tgtEl>
                                          </p:cBhvr>
                                          <p:to x="100000" y="60000"/>
                                        </p:animScale>
                                        <p:animScale>
                                          <p:cBhvr>
                                            <p:cTn id="30" dur="166" decel="50000">
                                              <p:stCondLst>
                                                <p:cond delay="676"/>
                                              </p:stCondLst>
                                            </p:cTn>
                                            <p:tgtEl>
                                              <p:spTgt spid="43"/>
                                            </p:tgtEl>
                                          </p:cBhvr>
                                          <p:to x="100000" y="100000"/>
                                        </p:animScale>
                                        <p:animScale>
                                          <p:cBhvr>
                                            <p:cTn id="31" dur="26">
                                              <p:stCondLst>
                                                <p:cond delay="1312"/>
                                              </p:stCondLst>
                                            </p:cTn>
                                            <p:tgtEl>
                                              <p:spTgt spid="43"/>
                                            </p:tgtEl>
                                          </p:cBhvr>
                                          <p:to x="100000" y="80000"/>
                                        </p:animScale>
                                        <p:animScale>
                                          <p:cBhvr>
                                            <p:cTn id="32" dur="166" decel="50000">
                                              <p:stCondLst>
                                                <p:cond delay="1338"/>
                                              </p:stCondLst>
                                            </p:cTn>
                                            <p:tgtEl>
                                              <p:spTgt spid="43"/>
                                            </p:tgtEl>
                                          </p:cBhvr>
                                          <p:to x="100000" y="100000"/>
                                        </p:animScale>
                                        <p:animScale>
                                          <p:cBhvr>
                                            <p:cTn id="33" dur="26">
                                              <p:stCondLst>
                                                <p:cond delay="1642"/>
                                              </p:stCondLst>
                                            </p:cTn>
                                            <p:tgtEl>
                                              <p:spTgt spid="43"/>
                                            </p:tgtEl>
                                          </p:cBhvr>
                                          <p:to x="100000" y="90000"/>
                                        </p:animScale>
                                        <p:animScale>
                                          <p:cBhvr>
                                            <p:cTn id="34" dur="166" decel="50000">
                                              <p:stCondLst>
                                                <p:cond delay="1668"/>
                                              </p:stCondLst>
                                            </p:cTn>
                                            <p:tgtEl>
                                              <p:spTgt spid="43"/>
                                            </p:tgtEl>
                                          </p:cBhvr>
                                          <p:to x="100000" y="100000"/>
                                        </p:animScale>
                                        <p:animScale>
                                          <p:cBhvr>
                                            <p:cTn id="35" dur="26">
                                              <p:stCondLst>
                                                <p:cond delay="1808"/>
                                              </p:stCondLst>
                                            </p:cTn>
                                            <p:tgtEl>
                                              <p:spTgt spid="43"/>
                                            </p:tgtEl>
                                          </p:cBhvr>
                                          <p:to x="100000" y="95000"/>
                                        </p:animScale>
                                        <p:animScale>
                                          <p:cBhvr>
                                            <p:cTn id="36" dur="166" decel="50000">
                                              <p:stCondLst>
                                                <p:cond delay="1834"/>
                                              </p:stCondLst>
                                            </p:cTn>
                                            <p:tgtEl>
                                              <p:spTgt spid="43"/>
                                            </p:tgtEl>
                                          </p:cBhvr>
                                          <p:to x="100000" y="100000"/>
                                        </p:animScale>
                                      </p:childTnLst>
                                    </p:cTn>
                                  </p:par>
                                  <p:par>
                                    <p:cTn id="37" presetID="26" presetClass="entr" presetSubtype="0" fill="hold" nodeType="withEffect">
                                      <p:stCondLst>
                                        <p:cond delay="700"/>
                                      </p:stCondLst>
                                      <p:childTnLst>
                                        <p:set>
                                          <p:cBhvr>
                                            <p:cTn id="38" dur="1" fill="hold">
                                              <p:stCondLst>
                                                <p:cond delay="0"/>
                                              </p:stCondLst>
                                            </p:cTn>
                                            <p:tgtEl>
                                              <p:spTgt spid="24"/>
                                            </p:tgtEl>
                                            <p:attrNameLst>
                                              <p:attrName>style.visibility</p:attrName>
                                            </p:attrNameLst>
                                          </p:cBhvr>
                                          <p:to>
                                            <p:strVal val="visible"/>
                                          </p:to>
                                        </p:set>
                                        <p:animEffect transition="in" filter="wipe(down)">
                                          <p:cBhvr>
                                            <p:cTn id="39" dur="580">
                                              <p:stCondLst>
                                                <p:cond delay="0"/>
                                              </p:stCondLst>
                                            </p:cTn>
                                            <p:tgtEl>
                                              <p:spTgt spid="24"/>
                                            </p:tgtEl>
                                          </p:cBhvr>
                                        </p:animEffect>
                                        <p:anim calcmode="lin" valueType="num">
                                          <p:cBhvr>
                                            <p:cTn id="40"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45" dur="26">
                                              <p:stCondLst>
                                                <p:cond delay="650"/>
                                              </p:stCondLst>
                                            </p:cTn>
                                            <p:tgtEl>
                                              <p:spTgt spid="24"/>
                                            </p:tgtEl>
                                          </p:cBhvr>
                                          <p:to x="100000" y="60000"/>
                                        </p:animScale>
                                        <p:animScale>
                                          <p:cBhvr>
                                            <p:cTn id="46" dur="166" decel="50000">
                                              <p:stCondLst>
                                                <p:cond delay="676"/>
                                              </p:stCondLst>
                                            </p:cTn>
                                            <p:tgtEl>
                                              <p:spTgt spid="24"/>
                                            </p:tgtEl>
                                          </p:cBhvr>
                                          <p:to x="100000" y="100000"/>
                                        </p:animScale>
                                        <p:animScale>
                                          <p:cBhvr>
                                            <p:cTn id="47" dur="26">
                                              <p:stCondLst>
                                                <p:cond delay="1312"/>
                                              </p:stCondLst>
                                            </p:cTn>
                                            <p:tgtEl>
                                              <p:spTgt spid="24"/>
                                            </p:tgtEl>
                                          </p:cBhvr>
                                          <p:to x="100000" y="80000"/>
                                        </p:animScale>
                                        <p:animScale>
                                          <p:cBhvr>
                                            <p:cTn id="48" dur="166" decel="50000">
                                              <p:stCondLst>
                                                <p:cond delay="1338"/>
                                              </p:stCondLst>
                                            </p:cTn>
                                            <p:tgtEl>
                                              <p:spTgt spid="24"/>
                                            </p:tgtEl>
                                          </p:cBhvr>
                                          <p:to x="100000" y="100000"/>
                                        </p:animScale>
                                        <p:animScale>
                                          <p:cBhvr>
                                            <p:cTn id="49" dur="26">
                                              <p:stCondLst>
                                                <p:cond delay="1642"/>
                                              </p:stCondLst>
                                            </p:cTn>
                                            <p:tgtEl>
                                              <p:spTgt spid="24"/>
                                            </p:tgtEl>
                                          </p:cBhvr>
                                          <p:to x="100000" y="90000"/>
                                        </p:animScale>
                                        <p:animScale>
                                          <p:cBhvr>
                                            <p:cTn id="50" dur="166" decel="50000">
                                              <p:stCondLst>
                                                <p:cond delay="1668"/>
                                              </p:stCondLst>
                                            </p:cTn>
                                            <p:tgtEl>
                                              <p:spTgt spid="24"/>
                                            </p:tgtEl>
                                          </p:cBhvr>
                                          <p:to x="100000" y="100000"/>
                                        </p:animScale>
                                        <p:animScale>
                                          <p:cBhvr>
                                            <p:cTn id="51" dur="26">
                                              <p:stCondLst>
                                                <p:cond delay="1808"/>
                                              </p:stCondLst>
                                            </p:cTn>
                                            <p:tgtEl>
                                              <p:spTgt spid="24"/>
                                            </p:tgtEl>
                                          </p:cBhvr>
                                          <p:to x="100000" y="95000"/>
                                        </p:animScale>
                                        <p:animScale>
                                          <p:cBhvr>
                                            <p:cTn id="52" dur="166" decel="50000">
                                              <p:stCondLst>
                                                <p:cond delay="1834"/>
                                              </p:stCondLst>
                                            </p:cTn>
                                            <p:tgtEl>
                                              <p:spTgt spid="24"/>
                                            </p:tgtEl>
                                          </p:cBhvr>
                                          <p:to x="100000" y="100000"/>
                                        </p:animScale>
                                      </p:childTnLst>
                                    </p:cTn>
                                  </p:par>
                                  <p:par>
                                    <p:cTn id="53" presetID="26" presetClass="entr" presetSubtype="0" fill="hold" nodeType="withEffect">
                                      <p:stCondLst>
                                        <p:cond delay="1100"/>
                                      </p:stCondLst>
                                      <p:childTnLst>
                                        <p:set>
                                          <p:cBhvr>
                                            <p:cTn id="54" dur="1" fill="hold">
                                              <p:stCondLst>
                                                <p:cond delay="0"/>
                                              </p:stCondLst>
                                            </p:cTn>
                                            <p:tgtEl>
                                              <p:spTgt spid="20"/>
                                            </p:tgtEl>
                                            <p:attrNameLst>
                                              <p:attrName>style.visibility</p:attrName>
                                            </p:attrNameLst>
                                          </p:cBhvr>
                                          <p:to>
                                            <p:strVal val="visible"/>
                                          </p:to>
                                        </p:set>
                                        <p:animEffect transition="in" filter="wipe(down)">
                                          <p:cBhvr>
                                            <p:cTn id="55" dur="580">
                                              <p:stCondLst>
                                                <p:cond delay="0"/>
                                              </p:stCondLst>
                                            </p:cTn>
                                            <p:tgtEl>
                                              <p:spTgt spid="20"/>
                                            </p:tgtEl>
                                          </p:cBhvr>
                                        </p:animEffect>
                                        <p:anim calcmode="lin" valueType="num">
                                          <p:cBhvr>
                                            <p:cTn id="56"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61" dur="26">
                                              <p:stCondLst>
                                                <p:cond delay="650"/>
                                              </p:stCondLst>
                                            </p:cTn>
                                            <p:tgtEl>
                                              <p:spTgt spid="20"/>
                                            </p:tgtEl>
                                          </p:cBhvr>
                                          <p:to x="100000" y="60000"/>
                                        </p:animScale>
                                        <p:animScale>
                                          <p:cBhvr>
                                            <p:cTn id="62" dur="166" decel="50000">
                                              <p:stCondLst>
                                                <p:cond delay="676"/>
                                              </p:stCondLst>
                                            </p:cTn>
                                            <p:tgtEl>
                                              <p:spTgt spid="20"/>
                                            </p:tgtEl>
                                          </p:cBhvr>
                                          <p:to x="100000" y="100000"/>
                                        </p:animScale>
                                        <p:animScale>
                                          <p:cBhvr>
                                            <p:cTn id="63" dur="26">
                                              <p:stCondLst>
                                                <p:cond delay="1312"/>
                                              </p:stCondLst>
                                            </p:cTn>
                                            <p:tgtEl>
                                              <p:spTgt spid="20"/>
                                            </p:tgtEl>
                                          </p:cBhvr>
                                          <p:to x="100000" y="80000"/>
                                        </p:animScale>
                                        <p:animScale>
                                          <p:cBhvr>
                                            <p:cTn id="64" dur="166" decel="50000">
                                              <p:stCondLst>
                                                <p:cond delay="1338"/>
                                              </p:stCondLst>
                                            </p:cTn>
                                            <p:tgtEl>
                                              <p:spTgt spid="20"/>
                                            </p:tgtEl>
                                          </p:cBhvr>
                                          <p:to x="100000" y="100000"/>
                                        </p:animScale>
                                        <p:animScale>
                                          <p:cBhvr>
                                            <p:cTn id="65" dur="26">
                                              <p:stCondLst>
                                                <p:cond delay="1642"/>
                                              </p:stCondLst>
                                            </p:cTn>
                                            <p:tgtEl>
                                              <p:spTgt spid="20"/>
                                            </p:tgtEl>
                                          </p:cBhvr>
                                          <p:to x="100000" y="90000"/>
                                        </p:animScale>
                                        <p:animScale>
                                          <p:cBhvr>
                                            <p:cTn id="66" dur="166" decel="50000">
                                              <p:stCondLst>
                                                <p:cond delay="1668"/>
                                              </p:stCondLst>
                                            </p:cTn>
                                            <p:tgtEl>
                                              <p:spTgt spid="20"/>
                                            </p:tgtEl>
                                          </p:cBhvr>
                                          <p:to x="100000" y="100000"/>
                                        </p:animScale>
                                        <p:animScale>
                                          <p:cBhvr>
                                            <p:cTn id="67" dur="26">
                                              <p:stCondLst>
                                                <p:cond delay="1808"/>
                                              </p:stCondLst>
                                            </p:cTn>
                                            <p:tgtEl>
                                              <p:spTgt spid="20"/>
                                            </p:tgtEl>
                                          </p:cBhvr>
                                          <p:to x="100000" y="95000"/>
                                        </p:animScale>
                                        <p:animScale>
                                          <p:cBhvr>
                                            <p:cTn id="68" dur="166" decel="50000">
                                              <p:stCondLst>
                                                <p:cond delay="1834"/>
                                              </p:stCondLst>
                                            </p:cTn>
                                            <p:tgtEl>
                                              <p:spTgt spid="20"/>
                                            </p:tgtEl>
                                          </p:cBhvr>
                                          <p:to x="100000" y="100000"/>
                                        </p:animScale>
                                      </p:childTnLst>
                                    </p:cTn>
                                  </p:par>
                                  <p:par>
                                    <p:cTn id="69" presetID="26" presetClass="entr" presetSubtype="0" fill="hold" nodeType="withEffect">
                                      <p:stCondLst>
                                        <p:cond delay="1300"/>
                                      </p:stCondLst>
                                      <p:childTnLst>
                                        <p:set>
                                          <p:cBhvr>
                                            <p:cTn id="70" dur="1" fill="hold">
                                              <p:stCondLst>
                                                <p:cond delay="0"/>
                                              </p:stCondLst>
                                            </p:cTn>
                                            <p:tgtEl>
                                              <p:spTgt spid="28"/>
                                            </p:tgtEl>
                                            <p:attrNameLst>
                                              <p:attrName>style.visibility</p:attrName>
                                            </p:attrNameLst>
                                          </p:cBhvr>
                                          <p:to>
                                            <p:strVal val="visible"/>
                                          </p:to>
                                        </p:set>
                                        <p:animEffect transition="in" filter="wipe(down)">
                                          <p:cBhvr>
                                            <p:cTn id="71" dur="580">
                                              <p:stCondLst>
                                                <p:cond delay="0"/>
                                              </p:stCondLst>
                                            </p:cTn>
                                            <p:tgtEl>
                                              <p:spTgt spid="28"/>
                                            </p:tgtEl>
                                          </p:cBhvr>
                                        </p:animEffect>
                                        <p:anim calcmode="lin" valueType="num">
                                          <p:cBhvr>
                                            <p:cTn id="72"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77" dur="26">
                                              <p:stCondLst>
                                                <p:cond delay="650"/>
                                              </p:stCondLst>
                                            </p:cTn>
                                            <p:tgtEl>
                                              <p:spTgt spid="28"/>
                                            </p:tgtEl>
                                          </p:cBhvr>
                                          <p:to x="100000" y="60000"/>
                                        </p:animScale>
                                        <p:animScale>
                                          <p:cBhvr>
                                            <p:cTn id="78" dur="166" decel="50000">
                                              <p:stCondLst>
                                                <p:cond delay="676"/>
                                              </p:stCondLst>
                                            </p:cTn>
                                            <p:tgtEl>
                                              <p:spTgt spid="28"/>
                                            </p:tgtEl>
                                          </p:cBhvr>
                                          <p:to x="100000" y="100000"/>
                                        </p:animScale>
                                        <p:animScale>
                                          <p:cBhvr>
                                            <p:cTn id="79" dur="26">
                                              <p:stCondLst>
                                                <p:cond delay="1312"/>
                                              </p:stCondLst>
                                            </p:cTn>
                                            <p:tgtEl>
                                              <p:spTgt spid="28"/>
                                            </p:tgtEl>
                                          </p:cBhvr>
                                          <p:to x="100000" y="80000"/>
                                        </p:animScale>
                                        <p:animScale>
                                          <p:cBhvr>
                                            <p:cTn id="80" dur="166" decel="50000">
                                              <p:stCondLst>
                                                <p:cond delay="1338"/>
                                              </p:stCondLst>
                                            </p:cTn>
                                            <p:tgtEl>
                                              <p:spTgt spid="28"/>
                                            </p:tgtEl>
                                          </p:cBhvr>
                                          <p:to x="100000" y="100000"/>
                                        </p:animScale>
                                        <p:animScale>
                                          <p:cBhvr>
                                            <p:cTn id="81" dur="26">
                                              <p:stCondLst>
                                                <p:cond delay="1642"/>
                                              </p:stCondLst>
                                            </p:cTn>
                                            <p:tgtEl>
                                              <p:spTgt spid="28"/>
                                            </p:tgtEl>
                                          </p:cBhvr>
                                          <p:to x="100000" y="90000"/>
                                        </p:animScale>
                                        <p:animScale>
                                          <p:cBhvr>
                                            <p:cTn id="82" dur="166" decel="50000">
                                              <p:stCondLst>
                                                <p:cond delay="1668"/>
                                              </p:stCondLst>
                                            </p:cTn>
                                            <p:tgtEl>
                                              <p:spTgt spid="28"/>
                                            </p:tgtEl>
                                          </p:cBhvr>
                                          <p:to x="100000" y="100000"/>
                                        </p:animScale>
                                        <p:animScale>
                                          <p:cBhvr>
                                            <p:cTn id="83" dur="26">
                                              <p:stCondLst>
                                                <p:cond delay="1808"/>
                                              </p:stCondLst>
                                            </p:cTn>
                                            <p:tgtEl>
                                              <p:spTgt spid="28"/>
                                            </p:tgtEl>
                                          </p:cBhvr>
                                          <p:to x="100000" y="95000"/>
                                        </p:animScale>
                                        <p:animScale>
                                          <p:cBhvr>
                                            <p:cTn id="84" dur="166" decel="50000">
                                              <p:stCondLst>
                                                <p:cond delay="1834"/>
                                              </p:stCondLst>
                                            </p:cTn>
                                            <p:tgtEl>
                                              <p:spTgt spid="28"/>
                                            </p:tgtEl>
                                          </p:cBhvr>
                                          <p:to x="100000" y="100000"/>
                                        </p:animScale>
                                      </p:childTnLst>
                                    </p:cTn>
                                  </p:par>
                                  <p:par>
                                    <p:cTn id="85" presetID="26" presetClass="entr" presetSubtype="0" fill="hold" nodeType="withEffect">
                                      <p:stCondLst>
                                        <p:cond delay="1500"/>
                                      </p:stCondLst>
                                      <p:childTnLst>
                                        <p:set>
                                          <p:cBhvr>
                                            <p:cTn id="86" dur="1" fill="hold">
                                              <p:stCondLst>
                                                <p:cond delay="0"/>
                                              </p:stCondLst>
                                            </p:cTn>
                                            <p:tgtEl>
                                              <p:spTgt spid="32"/>
                                            </p:tgtEl>
                                            <p:attrNameLst>
                                              <p:attrName>style.visibility</p:attrName>
                                            </p:attrNameLst>
                                          </p:cBhvr>
                                          <p:to>
                                            <p:strVal val="visible"/>
                                          </p:to>
                                        </p:set>
                                        <p:animEffect transition="in" filter="wipe(down)">
                                          <p:cBhvr>
                                            <p:cTn id="87" dur="580">
                                              <p:stCondLst>
                                                <p:cond delay="0"/>
                                              </p:stCondLst>
                                            </p:cTn>
                                            <p:tgtEl>
                                              <p:spTgt spid="32"/>
                                            </p:tgtEl>
                                          </p:cBhvr>
                                        </p:animEffect>
                                        <p:anim calcmode="lin" valueType="num">
                                          <p:cBhvr>
                                            <p:cTn id="88"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93" dur="26">
                                              <p:stCondLst>
                                                <p:cond delay="650"/>
                                              </p:stCondLst>
                                            </p:cTn>
                                            <p:tgtEl>
                                              <p:spTgt spid="32"/>
                                            </p:tgtEl>
                                          </p:cBhvr>
                                          <p:to x="100000" y="60000"/>
                                        </p:animScale>
                                        <p:animScale>
                                          <p:cBhvr>
                                            <p:cTn id="94" dur="166" decel="50000">
                                              <p:stCondLst>
                                                <p:cond delay="676"/>
                                              </p:stCondLst>
                                            </p:cTn>
                                            <p:tgtEl>
                                              <p:spTgt spid="32"/>
                                            </p:tgtEl>
                                          </p:cBhvr>
                                          <p:to x="100000" y="100000"/>
                                        </p:animScale>
                                        <p:animScale>
                                          <p:cBhvr>
                                            <p:cTn id="95" dur="26">
                                              <p:stCondLst>
                                                <p:cond delay="1312"/>
                                              </p:stCondLst>
                                            </p:cTn>
                                            <p:tgtEl>
                                              <p:spTgt spid="32"/>
                                            </p:tgtEl>
                                          </p:cBhvr>
                                          <p:to x="100000" y="80000"/>
                                        </p:animScale>
                                        <p:animScale>
                                          <p:cBhvr>
                                            <p:cTn id="96" dur="166" decel="50000">
                                              <p:stCondLst>
                                                <p:cond delay="1338"/>
                                              </p:stCondLst>
                                            </p:cTn>
                                            <p:tgtEl>
                                              <p:spTgt spid="32"/>
                                            </p:tgtEl>
                                          </p:cBhvr>
                                          <p:to x="100000" y="100000"/>
                                        </p:animScale>
                                        <p:animScale>
                                          <p:cBhvr>
                                            <p:cTn id="97" dur="26">
                                              <p:stCondLst>
                                                <p:cond delay="1642"/>
                                              </p:stCondLst>
                                            </p:cTn>
                                            <p:tgtEl>
                                              <p:spTgt spid="32"/>
                                            </p:tgtEl>
                                          </p:cBhvr>
                                          <p:to x="100000" y="90000"/>
                                        </p:animScale>
                                        <p:animScale>
                                          <p:cBhvr>
                                            <p:cTn id="98" dur="166" decel="50000">
                                              <p:stCondLst>
                                                <p:cond delay="1668"/>
                                              </p:stCondLst>
                                            </p:cTn>
                                            <p:tgtEl>
                                              <p:spTgt spid="32"/>
                                            </p:tgtEl>
                                          </p:cBhvr>
                                          <p:to x="100000" y="100000"/>
                                        </p:animScale>
                                        <p:animScale>
                                          <p:cBhvr>
                                            <p:cTn id="99" dur="26">
                                              <p:stCondLst>
                                                <p:cond delay="1808"/>
                                              </p:stCondLst>
                                            </p:cTn>
                                            <p:tgtEl>
                                              <p:spTgt spid="32"/>
                                            </p:tgtEl>
                                          </p:cBhvr>
                                          <p:to x="100000" y="95000"/>
                                        </p:animScale>
                                        <p:animScale>
                                          <p:cBhvr>
                                            <p:cTn id="100" dur="166" decel="50000">
                                              <p:stCondLst>
                                                <p:cond delay="1834"/>
                                              </p:stCondLst>
                                            </p:cTn>
                                            <p:tgtEl>
                                              <p:spTgt spid="32"/>
                                            </p:tgtEl>
                                          </p:cBhvr>
                                          <p:to x="100000" y="100000"/>
                                        </p:animScale>
                                      </p:childTnLst>
                                    </p:cTn>
                                  </p:par>
                                  <p:par>
                                    <p:cTn id="101" presetID="26" presetClass="entr" presetSubtype="0" fill="hold" nodeType="withEffect">
                                      <p:stCondLst>
                                        <p:cond delay="1700"/>
                                      </p:stCondLst>
                                      <p:childTnLst>
                                        <p:set>
                                          <p:cBhvr>
                                            <p:cTn id="102" dur="1" fill="hold">
                                              <p:stCondLst>
                                                <p:cond delay="0"/>
                                              </p:stCondLst>
                                            </p:cTn>
                                            <p:tgtEl>
                                              <p:spTgt spid="41"/>
                                            </p:tgtEl>
                                            <p:attrNameLst>
                                              <p:attrName>style.visibility</p:attrName>
                                            </p:attrNameLst>
                                          </p:cBhvr>
                                          <p:to>
                                            <p:strVal val="visible"/>
                                          </p:to>
                                        </p:set>
                                        <p:animEffect transition="in" filter="wipe(down)">
                                          <p:cBhvr>
                                            <p:cTn id="103" dur="580">
                                              <p:stCondLst>
                                                <p:cond delay="0"/>
                                              </p:stCondLst>
                                            </p:cTn>
                                            <p:tgtEl>
                                              <p:spTgt spid="41"/>
                                            </p:tgtEl>
                                          </p:cBhvr>
                                        </p:animEffect>
                                        <p:anim calcmode="lin" valueType="num">
                                          <p:cBhvr>
                                            <p:cTn id="104"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109" dur="26">
                                              <p:stCondLst>
                                                <p:cond delay="650"/>
                                              </p:stCondLst>
                                            </p:cTn>
                                            <p:tgtEl>
                                              <p:spTgt spid="41"/>
                                            </p:tgtEl>
                                          </p:cBhvr>
                                          <p:to x="100000" y="60000"/>
                                        </p:animScale>
                                        <p:animScale>
                                          <p:cBhvr>
                                            <p:cTn id="110" dur="166" decel="50000">
                                              <p:stCondLst>
                                                <p:cond delay="676"/>
                                              </p:stCondLst>
                                            </p:cTn>
                                            <p:tgtEl>
                                              <p:spTgt spid="41"/>
                                            </p:tgtEl>
                                          </p:cBhvr>
                                          <p:to x="100000" y="100000"/>
                                        </p:animScale>
                                        <p:animScale>
                                          <p:cBhvr>
                                            <p:cTn id="111" dur="26">
                                              <p:stCondLst>
                                                <p:cond delay="1312"/>
                                              </p:stCondLst>
                                            </p:cTn>
                                            <p:tgtEl>
                                              <p:spTgt spid="41"/>
                                            </p:tgtEl>
                                          </p:cBhvr>
                                          <p:to x="100000" y="80000"/>
                                        </p:animScale>
                                        <p:animScale>
                                          <p:cBhvr>
                                            <p:cTn id="112" dur="166" decel="50000">
                                              <p:stCondLst>
                                                <p:cond delay="1338"/>
                                              </p:stCondLst>
                                            </p:cTn>
                                            <p:tgtEl>
                                              <p:spTgt spid="41"/>
                                            </p:tgtEl>
                                          </p:cBhvr>
                                          <p:to x="100000" y="100000"/>
                                        </p:animScale>
                                        <p:animScale>
                                          <p:cBhvr>
                                            <p:cTn id="113" dur="26">
                                              <p:stCondLst>
                                                <p:cond delay="1642"/>
                                              </p:stCondLst>
                                            </p:cTn>
                                            <p:tgtEl>
                                              <p:spTgt spid="41"/>
                                            </p:tgtEl>
                                          </p:cBhvr>
                                          <p:to x="100000" y="90000"/>
                                        </p:animScale>
                                        <p:animScale>
                                          <p:cBhvr>
                                            <p:cTn id="114" dur="166" decel="50000">
                                              <p:stCondLst>
                                                <p:cond delay="1668"/>
                                              </p:stCondLst>
                                            </p:cTn>
                                            <p:tgtEl>
                                              <p:spTgt spid="41"/>
                                            </p:tgtEl>
                                          </p:cBhvr>
                                          <p:to x="100000" y="100000"/>
                                        </p:animScale>
                                        <p:animScale>
                                          <p:cBhvr>
                                            <p:cTn id="115" dur="26">
                                              <p:stCondLst>
                                                <p:cond delay="1808"/>
                                              </p:stCondLst>
                                            </p:cTn>
                                            <p:tgtEl>
                                              <p:spTgt spid="41"/>
                                            </p:tgtEl>
                                          </p:cBhvr>
                                          <p:to x="100000" y="95000"/>
                                        </p:animScale>
                                        <p:animScale>
                                          <p:cBhvr>
                                            <p:cTn id="116" dur="166" decel="50000">
                                              <p:stCondLst>
                                                <p:cond delay="1834"/>
                                              </p:stCondLst>
                                            </p:cTn>
                                            <p:tgtEl>
                                              <p:spTgt spid="41"/>
                                            </p:tgtEl>
                                          </p:cBhvr>
                                          <p:to x="100000" y="100000"/>
                                        </p:animScale>
                                      </p:childTnLst>
                                    </p:cTn>
                                  </p:par>
                                  <p:par>
                                    <p:cTn id="117" presetID="26" presetClass="entr" presetSubtype="0" fill="hold" nodeType="withEffect">
                                      <p:stCondLst>
                                        <p:cond delay="1900"/>
                                      </p:stCondLst>
                                      <p:childTnLst>
                                        <p:set>
                                          <p:cBhvr>
                                            <p:cTn id="118" dur="1" fill="hold">
                                              <p:stCondLst>
                                                <p:cond delay="0"/>
                                              </p:stCondLst>
                                            </p:cTn>
                                            <p:tgtEl>
                                              <p:spTgt spid="35"/>
                                            </p:tgtEl>
                                            <p:attrNameLst>
                                              <p:attrName>style.visibility</p:attrName>
                                            </p:attrNameLst>
                                          </p:cBhvr>
                                          <p:to>
                                            <p:strVal val="visible"/>
                                          </p:to>
                                        </p:set>
                                        <p:animEffect transition="in" filter="wipe(down)">
                                          <p:cBhvr>
                                            <p:cTn id="119" dur="580">
                                              <p:stCondLst>
                                                <p:cond delay="0"/>
                                              </p:stCondLst>
                                            </p:cTn>
                                            <p:tgtEl>
                                              <p:spTgt spid="35"/>
                                            </p:tgtEl>
                                          </p:cBhvr>
                                        </p:animEffect>
                                        <p:anim calcmode="lin" valueType="num">
                                          <p:cBhvr>
                                            <p:cTn id="120"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25" dur="26">
                                              <p:stCondLst>
                                                <p:cond delay="650"/>
                                              </p:stCondLst>
                                            </p:cTn>
                                            <p:tgtEl>
                                              <p:spTgt spid="35"/>
                                            </p:tgtEl>
                                          </p:cBhvr>
                                          <p:to x="100000" y="60000"/>
                                        </p:animScale>
                                        <p:animScale>
                                          <p:cBhvr>
                                            <p:cTn id="126" dur="166" decel="50000">
                                              <p:stCondLst>
                                                <p:cond delay="676"/>
                                              </p:stCondLst>
                                            </p:cTn>
                                            <p:tgtEl>
                                              <p:spTgt spid="35"/>
                                            </p:tgtEl>
                                          </p:cBhvr>
                                          <p:to x="100000" y="100000"/>
                                        </p:animScale>
                                        <p:animScale>
                                          <p:cBhvr>
                                            <p:cTn id="127" dur="26">
                                              <p:stCondLst>
                                                <p:cond delay="1312"/>
                                              </p:stCondLst>
                                            </p:cTn>
                                            <p:tgtEl>
                                              <p:spTgt spid="35"/>
                                            </p:tgtEl>
                                          </p:cBhvr>
                                          <p:to x="100000" y="80000"/>
                                        </p:animScale>
                                        <p:animScale>
                                          <p:cBhvr>
                                            <p:cTn id="128" dur="166" decel="50000">
                                              <p:stCondLst>
                                                <p:cond delay="1338"/>
                                              </p:stCondLst>
                                            </p:cTn>
                                            <p:tgtEl>
                                              <p:spTgt spid="35"/>
                                            </p:tgtEl>
                                          </p:cBhvr>
                                          <p:to x="100000" y="100000"/>
                                        </p:animScale>
                                        <p:animScale>
                                          <p:cBhvr>
                                            <p:cTn id="129" dur="26">
                                              <p:stCondLst>
                                                <p:cond delay="1642"/>
                                              </p:stCondLst>
                                            </p:cTn>
                                            <p:tgtEl>
                                              <p:spTgt spid="35"/>
                                            </p:tgtEl>
                                          </p:cBhvr>
                                          <p:to x="100000" y="90000"/>
                                        </p:animScale>
                                        <p:animScale>
                                          <p:cBhvr>
                                            <p:cTn id="130" dur="166" decel="50000">
                                              <p:stCondLst>
                                                <p:cond delay="1668"/>
                                              </p:stCondLst>
                                            </p:cTn>
                                            <p:tgtEl>
                                              <p:spTgt spid="35"/>
                                            </p:tgtEl>
                                          </p:cBhvr>
                                          <p:to x="100000" y="100000"/>
                                        </p:animScale>
                                        <p:animScale>
                                          <p:cBhvr>
                                            <p:cTn id="131" dur="26">
                                              <p:stCondLst>
                                                <p:cond delay="1808"/>
                                              </p:stCondLst>
                                            </p:cTn>
                                            <p:tgtEl>
                                              <p:spTgt spid="35"/>
                                            </p:tgtEl>
                                          </p:cBhvr>
                                          <p:to x="100000" y="95000"/>
                                        </p:animScale>
                                        <p:animScale>
                                          <p:cBhvr>
                                            <p:cTn id="132" dur="166" decel="50000">
                                              <p:stCondLst>
                                                <p:cond delay="1834"/>
                                              </p:stCondLst>
                                            </p:cTn>
                                            <p:tgtEl>
                                              <p:spTgt spid="35"/>
                                            </p:tgtEl>
                                          </p:cBhvr>
                                          <p:to x="100000" y="100000"/>
                                        </p:animScale>
                                      </p:childTnLst>
                                    </p:cTn>
                                  </p:par>
                                  <p:par>
                                    <p:cTn id="133" presetID="26" presetClass="entr" presetSubtype="0" fill="hold" nodeType="withEffect">
                                      <p:stCondLst>
                                        <p:cond delay="2100"/>
                                      </p:stCondLst>
                                      <p:childTnLst>
                                        <p:set>
                                          <p:cBhvr>
                                            <p:cTn id="134" dur="1" fill="hold">
                                              <p:stCondLst>
                                                <p:cond delay="0"/>
                                              </p:stCondLst>
                                            </p:cTn>
                                            <p:tgtEl>
                                              <p:spTgt spid="7"/>
                                            </p:tgtEl>
                                            <p:attrNameLst>
                                              <p:attrName>style.visibility</p:attrName>
                                            </p:attrNameLst>
                                          </p:cBhvr>
                                          <p:to>
                                            <p:strVal val="visible"/>
                                          </p:to>
                                        </p:set>
                                        <p:animEffect transition="in" filter="wipe(down)">
                                          <p:cBhvr>
                                            <p:cTn id="135" dur="580">
                                              <p:stCondLst>
                                                <p:cond delay="0"/>
                                              </p:stCondLst>
                                            </p:cTn>
                                            <p:tgtEl>
                                              <p:spTgt spid="7"/>
                                            </p:tgtEl>
                                          </p:cBhvr>
                                        </p:animEffect>
                                        <p:anim calcmode="lin" valueType="num">
                                          <p:cBhvr>
                                            <p:cTn id="13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3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3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3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4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41" dur="26">
                                              <p:stCondLst>
                                                <p:cond delay="650"/>
                                              </p:stCondLst>
                                            </p:cTn>
                                            <p:tgtEl>
                                              <p:spTgt spid="7"/>
                                            </p:tgtEl>
                                          </p:cBhvr>
                                          <p:to x="100000" y="60000"/>
                                        </p:animScale>
                                        <p:animScale>
                                          <p:cBhvr>
                                            <p:cTn id="142" dur="166" decel="50000">
                                              <p:stCondLst>
                                                <p:cond delay="676"/>
                                              </p:stCondLst>
                                            </p:cTn>
                                            <p:tgtEl>
                                              <p:spTgt spid="7"/>
                                            </p:tgtEl>
                                          </p:cBhvr>
                                          <p:to x="100000" y="100000"/>
                                        </p:animScale>
                                        <p:animScale>
                                          <p:cBhvr>
                                            <p:cTn id="143" dur="26">
                                              <p:stCondLst>
                                                <p:cond delay="1312"/>
                                              </p:stCondLst>
                                            </p:cTn>
                                            <p:tgtEl>
                                              <p:spTgt spid="7"/>
                                            </p:tgtEl>
                                          </p:cBhvr>
                                          <p:to x="100000" y="80000"/>
                                        </p:animScale>
                                        <p:animScale>
                                          <p:cBhvr>
                                            <p:cTn id="144" dur="166" decel="50000">
                                              <p:stCondLst>
                                                <p:cond delay="1338"/>
                                              </p:stCondLst>
                                            </p:cTn>
                                            <p:tgtEl>
                                              <p:spTgt spid="7"/>
                                            </p:tgtEl>
                                          </p:cBhvr>
                                          <p:to x="100000" y="100000"/>
                                        </p:animScale>
                                        <p:animScale>
                                          <p:cBhvr>
                                            <p:cTn id="145" dur="26">
                                              <p:stCondLst>
                                                <p:cond delay="1642"/>
                                              </p:stCondLst>
                                            </p:cTn>
                                            <p:tgtEl>
                                              <p:spTgt spid="7"/>
                                            </p:tgtEl>
                                          </p:cBhvr>
                                          <p:to x="100000" y="90000"/>
                                        </p:animScale>
                                        <p:animScale>
                                          <p:cBhvr>
                                            <p:cTn id="146" dur="166" decel="50000">
                                              <p:stCondLst>
                                                <p:cond delay="1668"/>
                                              </p:stCondLst>
                                            </p:cTn>
                                            <p:tgtEl>
                                              <p:spTgt spid="7"/>
                                            </p:tgtEl>
                                          </p:cBhvr>
                                          <p:to x="100000" y="100000"/>
                                        </p:animScale>
                                        <p:animScale>
                                          <p:cBhvr>
                                            <p:cTn id="147" dur="26">
                                              <p:stCondLst>
                                                <p:cond delay="1808"/>
                                              </p:stCondLst>
                                            </p:cTn>
                                            <p:tgtEl>
                                              <p:spTgt spid="7"/>
                                            </p:tgtEl>
                                          </p:cBhvr>
                                          <p:to x="100000" y="95000"/>
                                        </p:animScale>
                                        <p:animScale>
                                          <p:cBhvr>
                                            <p:cTn id="148" dur="166" decel="50000">
                                              <p:stCondLst>
                                                <p:cond delay="1834"/>
                                              </p:stCondLst>
                                            </p:cTn>
                                            <p:tgtEl>
                                              <p:spTgt spid="7"/>
                                            </p:tgtEl>
                                          </p:cBhvr>
                                          <p:to x="100000" y="100000"/>
                                        </p:animScale>
                                      </p:childTnLst>
                                    </p:cTn>
                                  </p:par>
                                  <p:par>
                                    <p:cTn id="149" presetID="26" presetClass="entr" presetSubtype="0" fill="hold" nodeType="withEffect">
                                      <p:stCondLst>
                                        <p:cond delay="2300"/>
                                      </p:stCondLst>
                                      <p:childTnLst>
                                        <p:set>
                                          <p:cBhvr>
                                            <p:cTn id="150" dur="1" fill="hold">
                                              <p:stCondLst>
                                                <p:cond delay="0"/>
                                              </p:stCondLst>
                                            </p:cTn>
                                            <p:tgtEl>
                                              <p:spTgt spid="37"/>
                                            </p:tgtEl>
                                            <p:attrNameLst>
                                              <p:attrName>style.visibility</p:attrName>
                                            </p:attrNameLst>
                                          </p:cBhvr>
                                          <p:to>
                                            <p:strVal val="visible"/>
                                          </p:to>
                                        </p:set>
                                        <p:animEffect transition="in" filter="wipe(down)">
                                          <p:cBhvr>
                                            <p:cTn id="151" dur="580">
                                              <p:stCondLst>
                                                <p:cond delay="0"/>
                                              </p:stCondLst>
                                            </p:cTn>
                                            <p:tgtEl>
                                              <p:spTgt spid="37"/>
                                            </p:tgtEl>
                                          </p:cBhvr>
                                        </p:animEffect>
                                        <p:anim calcmode="lin" valueType="num">
                                          <p:cBhvr>
                                            <p:cTn id="152"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157" dur="26">
                                              <p:stCondLst>
                                                <p:cond delay="650"/>
                                              </p:stCondLst>
                                            </p:cTn>
                                            <p:tgtEl>
                                              <p:spTgt spid="37"/>
                                            </p:tgtEl>
                                          </p:cBhvr>
                                          <p:to x="100000" y="60000"/>
                                        </p:animScale>
                                        <p:animScale>
                                          <p:cBhvr>
                                            <p:cTn id="158" dur="166" decel="50000">
                                              <p:stCondLst>
                                                <p:cond delay="676"/>
                                              </p:stCondLst>
                                            </p:cTn>
                                            <p:tgtEl>
                                              <p:spTgt spid="37"/>
                                            </p:tgtEl>
                                          </p:cBhvr>
                                          <p:to x="100000" y="100000"/>
                                        </p:animScale>
                                        <p:animScale>
                                          <p:cBhvr>
                                            <p:cTn id="159" dur="26">
                                              <p:stCondLst>
                                                <p:cond delay="1312"/>
                                              </p:stCondLst>
                                            </p:cTn>
                                            <p:tgtEl>
                                              <p:spTgt spid="37"/>
                                            </p:tgtEl>
                                          </p:cBhvr>
                                          <p:to x="100000" y="80000"/>
                                        </p:animScale>
                                        <p:animScale>
                                          <p:cBhvr>
                                            <p:cTn id="160" dur="166" decel="50000">
                                              <p:stCondLst>
                                                <p:cond delay="1338"/>
                                              </p:stCondLst>
                                            </p:cTn>
                                            <p:tgtEl>
                                              <p:spTgt spid="37"/>
                                            </p:tgtEl>
                                          </p:cBhvr>
                                          <p:to x="100000" y="100000"/>
                                        </p:animScale>
                                        <p:animScale>
                                          <p:cBhvr>
                                            <p:cTn id="161" dur="26">
                                              <p:stCondLst>
                                                <p:cond delay="1642"/>
                                              </p:stCondLst>
                                            </p:cTn>
                                            <p:tgtEl>
                                              <p:spTgt spid="37"/>
                                            </p:tgtEl>
                                          </p:cBhvr>
                                          <p:to x="100000" y="90000"/>
                                        </p:animScale>
                                        <p:animScale>
                                          <p:cBhvr>
                                            <p:cTn id="162" dur="166" decel="50000">
                                              <p:stCondLst>
                                                <p:cond delay="1668"/>
                                              </p:stCondLst>
                                            </p:cTn>
                                            <p:tgtEl>
                                              <p:spTgt spid="37"/>
                                            </p:tgtEl>
                                          </p:cBhvr>
                                          <p:to x="100000" y="100000"/>
                                        </p:animScale>
                                        <p:animScale>
                                          <p:cBhvr>
                                            <p:cTn id="163" dur="26">
                                              <p:stCondLst>
                                                <p:cond delay="1808"/>
                                              </p:stCondLst>
                                            </p:cTn>
                                            <p:tgtEl>
                                              <p:spTgt spid="37"/>
                                            </p:tgtEl>
                                          </p:cBhvr>
                                          <p:to x="100000" y="95000"/>
                                        </p:animScale>
                                        <p:animScale>
                                          <p:cBhvr>
                                            <p:cTn id="164" dur="166" decel="50000">
                                              <p:stCondLst>
                                                <p:cond delay="1834"/>
                                              </p:stCondLst>
                                            </p:cTn>
                                            <p:tgtEl>
                                              <p:spTgt spid="37"/>
                                            </p:tgtEl>
                                          </p:cBhvr>
                                          <p:to x="100000" y="100000"/>
                                        </p:animScale>
                                      </p:childTnLst>
                                    </p:cTn>
                                  </p:par>
                                  <p:par>
                                    <p:cTn id="165" presetID="26" presetClass="entr" presetSubtype="0" fill="hold" nodeType="withEffect">
                                      <p:stCondLst>
                                        <p:cond delay="2500"/>
                                      </p:stCondLst>
                                      <p:childTnLst>
                                        <p:set>
                                          <p:cBhvr>
                                            <p:cTn id="166" dur="1" fill="hold">
                                              <p:stCondLst>
                                                <p:cond delay="0"/>
                                              </p:stCondLst>
                                            </p:cTn>
                                            <p:tgtEl>
                                              <p:spTgt spid="13"/>
                                            </p:tgtEl>
                                            <p:attrNameLst>
                                              <p:attrName>style.visibility</p:attrName>
                                            </p:attrNameLst>
                                          </p:cBhvr>
                                          <p:to>
                                            <p:strVal val="visible"/>
                                          </p:to>
                                        </p:set>
                                        <p:animEffect transition="in" filter="wipe(down)">
                                          <p:cBhvr>
                                            <p:cTn id="167" dur="580">
                                              <p:stCondLst>
                                                <p:cond delay="0"/>
                                              </p:stCondLst>
                                            </p:cTn>
                                            <p:tgtEl>
                                              <p:spTgt spid="13"/>
                                            </p:tgtEl>
                                          </p:cBhvr>
                                        </p:animEffect>
                                        <p:anim calcmode="lin" valueType="num">
                                          <p:cBhvr>
                                            <p:cTn id="16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6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7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7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7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73" dur="26">
                                              <p:stCondLst>
                                                <p:cond delay="650"/>
                                              </p:stCondLst>
                                            </p:cTn>
                                            <p:tgtEl>
                                              <p:spTgt spid="13"/>
                                            </p:tgtEl>
                                          </p:cBhvr>
                                          <p:to x="100000" y="60000"/>
                                        </p:animScale>
                                        <p:animScale>
                                          <p:cBhvr>
                                            <p:cTn id="174" dur="166" decel="50000">
                                              <p:stCondLst>
                                                <p:cond delay="676"/>
                                              </p:stCondLst>
                                            </p:cTn>
                                            <p:tgtEl>
                                              <p:spTgt spid="13"/>
                                            </p:tgtEl>
                                          </p:cBhvr>
                                          <p:to x="100000" y="100000"/>
                                        </p:animScale>
                                        <p:animScale>
                                          <p:cBhvr>
                                            <p:cTn id="175" dur="26">
                                              <p:stCondLst>
                                                <p:cond delay="1312"/>
                                              </p:stCondLst>
                                            </p:cTn>
                                            <p:tgtEl>
                                              <p:spTgt spid="13"/>
                                            </p:tgtEl>
                                          </p:cBhvr>
                                          <p:to x="100000" y="80000"/>
                                        </p:animScale>
                                        <p:animScale>
                                          <p:cBhvr>
                                            <p:cTn id="176" dur="166" decel="50000">
                                              <p:stCondLst>
                                                <p:cond delay="1338"/>
                                              </p:stCondLst>
                                            </p:cTn>
                                            <p:tgtEl>
                                              <p:spTgt spid="13"/>
                                            </p:tgtEl>
                                          </p:cBhvr>
                                          <p:to x="100000" y="100000"/>
                                        </p:animScale>
                                        <p:animScale>
                                          <p:cBhvr>
                                            <p:cTn id="177" dur="26">
                                              <p:stCondLst>
                                                <p:cond delay="1642"/>
                                              </p:stCondLst>
                                            </p:cTn>
                                            <p:tgtEl>
                                              <p:spTgt spid="13"/>
                                            </p:tgtEl>
                                          </p:cBhvr>
                                          <p:to x="100000" y="90000"/>
                                        </p:animScale>
                                        <p:animScale>
                                          <p:cBhvr>
                                            <p:cTn id="178" dur="166" decel="50000">
                                              <p:stCondLst>
                                                <p:cond delay="1668"/>
                                              </p:stCondLst>
                                            </p:cTn>
                                            <p:tgtEl>
                                              <p:spTgt spid="13"/>
                                            </p:tgtEl>
                                          </p:cBhvr>
                                          <p:to x="100000" y="100000"/>
                                        </p:animScale>
                                        <p:animScale>
                                          <p:cBhvr>
                                            <p:cTn id="179" dur="26">
                                              <p:stCondLst>
                                                <p:cond delay="1808"/>
                                              </p:stCondLst>
                                            </p:cTn>
                                            <p:tgtEl>
                                              <p:spTgt spid="13"/>
                                            </p:tgtEl>
                                          </p:cBhvr>
                                          <p:to x="100000" y="95000"/>
                                        </p:animScale>
                                        <p:animScale>
                                          <p:cBhvr>
                                            <p:cTn id="180" dur="166" decel="50000">
                                              <p:stCondLst>
                                                <p:cond delay="1834"/>
                                              </p:stCondLst>
                                            </p:cTn>
                                            <p:tgtEl>
                                              <p:spTgt spid="13"/>
                                            </p:tgtEl>
                                          </p:cBhvr>
                                          <p:to x="100000" y="100000"/>
                                        </p:animScale>
                                      </p:childTnLst>
                                    </p:cTn>
                                  </p:par>
                                  <p:par>
                                    <p:cTn id="181" presetID="26" presetClass="entr" presetSubtype="0" fill="hold" nodeType="withEffect">
                                      <p:stCondLst>
                                        <p:cond delay="2700"/>
                                      </p:stCondLst>
                                      <p:childTnLst>
                                        <p:set>
                                          <p:cBhvr>
                                            <p:cTn id="182" dur="1" fill="hold">
                                              <p:stCondLst>
                                                <p:cond delay="0"/>
                                              </p:stCondLst>
                                            </p:cTn>
                                            <p:tgtEl>
                                              <p:spTgt spid="10"/>
                                            </p:tgtEl>
                                            <p:attrNameLst>
                                              <p:attrName>style.visibility</p:attrName>
                                            </p:attrNameLst>
                                          </p:cBhvr>
                                          <p:to>
                                            <p:strVal val="visible"/>
                                          </p:to>
                                        </p:set>
                                        <p:animEffect transition="in" filter="wipe(down)">
                                          <p:cBhvr>
                                            <p:cTn id="183" dur="580">
                                              <p:stCondLst>
                                                <p:cond delay="0"/>
                                              </p:stCondLst>
                                            </p:cTn>
                                            <p:tgtEl>
                                              <p:spTgt spid="10"/>
                                            </p:tgtEl>
                                          </p:cBhvr>
                                        </p:animEffect>
                                        <p:anim calcmode="lin" valueType="num">
                                          <p:cBhvr>
                                            <p:cTn id="18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8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8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8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8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89" dur="26">
                                              <p:stCondLst>
                                                <p:cond delay="650"/>
                                              </p:stCondLst>
                                            </p:cTn>
                                            <p:tgtEl>
                                              <p:spTgt spid="10"/>
                                            </p:tgtEl>
                                          </p:cBhvr>
                                          <p:to x="100000" y="60000"/>
                                        </p:animScale>
                                        <p:animScale>
                                          <p:cBhvr>
                                            <p:cTn id="190" dur="166" decel="50000">
                                              <p:stCondLst>
                                                <p:cond delay="676"/>
                                              </p:stCondLst>
                                            </p:cTn>
                                            <p:tgtEl>
                                              <p:spTgt spid="10"/>
                                            </p:tgtEl>
                                          </p:cBhvr>
                                          <p:to x="100000" y="100000"/>
                                        </p:animScale>
                                        <p:animScale>
                                          <p:cBhvr>
                                            <p:cTn id="191" dur="26">
                                              <p:stCondLst>
                                                <p:cond delay="1312"/>
                                              </p:stCondLst>
                                            </p:cTn>
                                            <p:tgtEl>
                                              <p:spTgt spid="10"/>
                                            </p:tgtEl>
                                          </p:cBhvr>
                                          <p:to x="100000" y="80000"/>
                                        </p:animScale>
                                        <p:animScale>
                                          <p:cBhvr>
                                            <p:cTn id="192" dur="166" decel="50000">
                                              <p:stCondLst>
                                                <p:cond delay="1338"/>
                                              </p:stCondLst>
                                            </p:cTn>
                                            <p:tgtEl>
                                              <p:spTgt spid="10"/>
                                            </p:tgtEl>
                                          </p:cBhvr>
                                          <p:to x="100000" y="100000"/>
                                        </p:animScale>
                                        <p:animScale>
                                          <p:cBhvr>
                                            <p:cTn id="193" dur="26">
                                              <p:stCondLst>
                                                <p:cond delay="1642"/>
                                              </p:stCondLst>
                                            </p:cTn>
                                            <p:tgtEl>
                                              <p:spTgt spid="10"/>
                                            </p:tgtEl>
                                          </p:cBhvr>
                                          <p:to x="100000" y="90000"/>
                                        </p:animScale>
                                        <p:animScale>
                                          <p:cBhvr>
                                            <p:cTn id="194" dur="166" decel="50000">
                                              <p:stCondLst>
                                                <p:cond delay="1668"/>
                                              </p:stCondLst>
                                            </p:cTn>
                                            <p:tgtEl>
                                              <p:spTgt spid="10"/>
                                            </p:tgtEl>
                                          </p:cBhvr>
                                          <p:to x="100000" y="100000"/>
                                        </p:animScale>
                                        <p:animScale>
                                          <p:cBhvr>
                                            <p:cTn id="195" dur="26">
                                              <p:stCondLst>
                                                <p:cond delay="1808"/>
                                              </p:stCondLst>
                                            </p:cTn>
                                            <p:tgtEl>
                                              <p:spTgt spid="10"/>
                                            </p:tgtEl>
                                          </p:cBhvr>
                                          <p:to x="100000" y="95000"/>
                                        </p:animScale>
                                        <p:animScale>
                                          <p:cBhvr>
                                            <p:cTn id="196" dur="166" decel="50000">
                                              <p:stCondLst>
                                                <p:cond delay="1834"/>
                                              </p:stCondLst>
                                            </p:cTn>
                                            <p:tgtEl>
                                              <p:spTgt spid="10"/>
                                            </p:tgtEl>
                                          </p:cBhvr>
                                          <p:to x="100000" y="100000"/>
                                        </p:animScale>
                                      </p:childTnLst>
                                    </p:cTn>
                                  </p:par>
                                  <p:par>
                                    <p:cTn id="197" presetID="2" presetClass="entr" presetSubtype="2" fill="hold" nodeType="withEffect" p14:presetBounceEnd="50000">
                                      <p:stCondLst>
                                        <p:cond delay="3000"/>
                                      </p:stCondLst>
                                      <p:childTnLst>
                                        <p:set>
                                          <p:cBhvr>
                                            <p:cTn id="198" dur="1" fill="hold">
                                              <p:stCondLst>
                                                <p:cond delay="0"/>
                                              </p:stCondLst>
                                            </p:cTn>
                                            <p:tgtEl>
                                              <p:spTgt spid="6"/>
                                            </p:tgtEl>
                                            <p:attrNameLst>
                                              <p:attrName>style.visibility</p:attrName>
                                            </p:attrNameLst>
                                          </p:cBhvr>
                                          <p:to>
                                            <p:strVal val="visible"/>
                                          </p:to>
                                        </p:set>
                                        <p:anim calcmode="lin" valueType="num" p14:bounceEnd="50000">
                                          <p:cBhvr additive="base">
                                            <p:cTn id="199" dur="2000" fill="hold"/>
                                            <p:tgtEl>
                                              <p:spTgt spid="6"/>
                                            </p:tgtEl>
                                            <p:attrNameLst>
                                              <p:attrName>ppt_x</p:attrName>
                                            </p:attrNameLst>
                                          </p:cBhvr>
                                          <p:tavLst>
                                            <p:tav tm="0">
                                              <p:val>
                                                <p:strVal val="1+#ppt_w/2"/>
                                              </p:val>
                                            </p:tav>
                                            <p:tav tm="100000">
                                              <p:val>
                                                <p:strVal val="#ppt_x"/>
                                              </p:val>
                                            </p:tav>
                                          </p:tavLst>
                                        </p:anim>
                                        <p:anim calcmode="lin" valueType="num" p14:bounceEnd="50000">
                                          <p:cBhvr additive="base">
                                            <p:cTn id="200" dur="2000" fill="hold"/>
                                            <p:tgtEl>
                                              <p:spTgt spid="6"/>
                                            </p:tgtEl>
                                            <p:attrNameLst>
                                              <p:attrName>ppt_y</p:attrName>
                                            </p:attrNameLst>
                                          </p:cBhvr>
                                          <p:tavLst>
                                            <p:tav tm="0">
                                              <p:val>
                                                <p:strVal val="#ppt_y"/>
                                              </p:val>
                                            </p:tav>
                                            <p:tav tm="100000">
                                              <p:val>
                                                <p:strVal val="#ppt_y"/>
                                              </p:val>
                                            </p:tav>
                                          </p:tavLst>
                                        </p:anim>
                                      </p:childTnLst>
                                    </p:cTn>
                                  </p:par>
                                  <p:par>
                                    <p:cTn id="201" presetID="2" presetClass="entr" presetSubtype="1" fill="hold" nodeType="withEffect" p14:presetBounceEnd="75000">
                                      <p:stCondLst>
                                        <p:cond delay="3500"/>
                                      </p:stCondLst>
                                      <p:childTnLst>
                                        <p:set>
                                          <p:cBhvr>
                                            <p:cTn id="202" dur="1" fill="hold">
                                              <p:stCondLst>
                                                <p:cond delay="0"/>
                                              </p:stCondLst>
                                            </p:cTn>
                                            <p:tgtEl>
                                              <p:spTgt spid="45"/>
                                            </p:tgtEl>
                                            <p:attrNameLst>
                                              <p:attrName>style.visibility</p:attrName>
                                            </p:attrNameLst>
                                          </p:cBhvr>
                                          <p:to>
                                            <p:strVal val="visible"/>
                                          </p:to>
                                        </p:set>
                                        <p:anim calcmode="lin" valueType="num" p14:bounceEnd="75000">
                                          <p:cBhvr additive="base">
                                            <p:cTn id="203" dur="2000" fill="hold"/>
                                            <p:tgtEl>
                                              <p:spTgt spid="45"/>
                                            </p:tgtEl>
                                            <p:attrNameLst>
                                              <p:attrName>ppt_x</p:attrName>
                                            </p:attrNameLst>
                                          </p:cBhvr>
                                          <p:tavLst>
                                            <p:tav tm="0">
                                              <p:val>
                                                <p:strVal val="#ppt_x"/>
                                              </p:val>
                                            </p:tav>
                                            <p:tav tm="100000">
                                              <p:val>
                                                <p:strVal val="#ppt_x"/>
                                              </p:val>
                                            </p:tav>
                                          </p:tavLst>
                                        </p:anim>
                                        <p:anim calcmode="lin" valueType="num" p14:bounceEnd="75000">
                                          <p:cBhvr additive="base">
                                            <p:cTn id="204" dur="2000" fill="hold"/>
                                            <p:tgtEl>
                                              <p:spTgt spid="45"/>
                                            </p:tgtEl>
                                            <p:attrNameLst>
                                              <p:attrName>ppt_y</p:attrName>
                                            </p:attrNameLst>
                                          </p:cBhvr>
                                          <p:tavLst>
                                            <p:tav tm="0">
                                              <p:val>
                                                <p:strVal val="0-#ppt_h/2"/>
                                              </p:val>
                                            </p:tav>
                                            <p:tav tm="100000">
                                              <p:val>
                                                <p:strVal val="#ppt_y"/>
                                              </p:val>
                                            </p:tav>
                                          </p:tavLst>
                                        </p:anim>
                                      </p:childTnLst>
                                    </p:cTn>
                                  </p:par>
                                  <p:par>
                                    <p:cTn id="205" presetID="22" presetClass="entr" presetSubtype="4" fill="hold" nodeType="withEffect">
                                      <p:stCondLst>
                                        <p:cond delay="3500"/>
                                      </p:stCondLst>
                                      <p:childTnLst>
                                        <p:set>
                                          <p:cBhvr>
                                            <p:cTn id="206" dur="1" fill="hold">
                                              <p:stCondLst>
                                                <p:cond delay="0"/>
                                              </p:stCondLst>
                                            </p:cTn>
                                            <p:tgtEl>
                                              <p:spTgt spid="59"/>
                                            </p:tgtEl>
                                            <p:attrNameLst>
                                              <p:attrName>style.visibility</p:attrName>
                                            </p:attrNameLst>
                                          </p:cBhvr>
                                          <p:to>
                                            <p:strVal val="visible"/>
                                          </p:to>
                                        </p:set>
                                        <p:animEffect transition="in" filter="wipe(down)">
                                          <p:cBhvr>
                                            <p:cTn id="207" dur="1000"/>
                                            <p:tgtEl>
                                              <p:spTgt spid="59"/>
                                            </p:tgtEl>
                                          </p:cBhvr>
                                        </p:animEffect>
                                      </p:childTnLst>
                                    </p:cTn>
                                  </p:par>
                                  <p:par>
                                    <p:cTn id="208" presetID="26" presetClass="entr" presetSubtype="0" fill="hold" nodeType="withEffect">
                                      <p:stCondLst>
                                        <p:cond delay="4100"/>
                                      </p:stCondLst>
                                      <p:childTnLst>
                                        <p:set>
                                          <p:cBhvr>
                                            <p:cTn id="209" dur="1" fill="hold">
                                              <p:stCondLst>
                                                <p:cond delay="0"/>
                                              </p:stCondLst>
                                            </p:cTn>
                                            <p:tgtEl>
                                              <p:spTgt spid="51"/>
                                            </p:tgtEl>
                                            <p:attrNameLst>
                                              <p:attrName>style.visibility</p:attrName>
                                            </p:attrNameLst>
                                          </p:cBhvr>
                                          <p:to>
                                            <p:strVal val="visible"/>
                                          </p:to>
                                        </p:set>
                                        <p:animEffect transition="in" filter="wipe(down)">
                                          <p:cBhvr>
                                            <p:cTn id="210" dur="580">
                                              <p:stCondLst>
                                                <p:cond delay="0"/>
                                              </p:stCondLst>
                                            </p:cTn>
                                            <p:tgtEl>
                                              <p:spTgt spid="51"/>
                                            </p:tgtEl>
                                          </p:cBhvr>
                                        </p:animEffect>
                                        <p:anim calcmode="lin" valueType="num">
                                          <p:cBhvr>
                                            <p:cTn id="211"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212"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213"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214"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215"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216" dur="26">
                                              <p:stCondLst>
                                                <p:cond delay="650"/>
                                              </p:stCondLst>
                                            </p:cTn>
                                            <p:tgtEl>
                                              <p:spTgt spid="51"/>
                                            </p:tgtEl>
                                          </p:cBhvr>
                                          <p:to x="100000" y="60000"/>
                                        </p:animScale>
                                        <p:animScale>
                                          <p:cBhvr>
                                            <p:cTn id="217" dur="166" decel="50000">
                                              <p:stCondLst>
                                                <p:cond delay="676"/>
                                              </p:stCondLst>
                                            </p:cTn>
                                            <p:tgtEl>
                                              <p:spTgt spid="51"/>
                                            </p:tgtEl>
                                          </p:cBhvr>
                                          <p:to x="100000" y="100000"/>
                                        </p:animScale>
                                        <p:animScale>
                                          <p:cBhvr>
                                            <p:cTn id="218" dur="26">
                                              <p:stCondLst>
                                                <p:cond delay="1312"/>
                                              </p:stCondLst>
                                            </p:cTn>
                                            <p:tgtEl>
                                              <p:spTgt spid="51"/>
                                            </p:tgtEl>
                                          </p:cBhvr>
                                          <p:to x="100000" y="80000"/>
                                        </p:animScale>
                                        <p:animScale>
                                          <p:cBhvr>
                                            <p:cTn id="219" dur="166" decel="50000">
                                              <p:stCondLst>
                                                <p:cond delay="1338"/>
                                              </p:stCondLst>
                                            </p:cTn>
                                            <p:tgtEl>
                                              <p:spTgt spid="51"/>
                                            </p:tgtEl>
                                          </p:cBhvr>
                                          <p:to x="100000" y="100000"/>
                                        </p:animScale>
                                        <p:animScale>
                                          <p:cBhvr>
                                            <p:cTn id="220" dur="26">
                                              <p:stCondLst>
                                                <p:cond delay="1642"/>
                                              </p:stCondLst>
                                            </p:cTn>
                                            <p:tgtEl>
                                              <p:spTgt spid="51"/>
                                            </p:tgtEl>
                                          </p:cBhvr>
                                          <p:to x="100000" y="90000"/>
                                        </p:animScale>
                                        <p:animScale>
                                          <p:cBhvr>
                                            <p:cTn id="221" dur="166" decel="50000">
                                              <p:stCondLst>
                                                <p:cond delay="1668"/>
                                              </p:stCondLst>
                                            </p:cTn>
                                            <p:tgtEl>
                                              <p:spTgt spid="51"/>
                                            </p:tgtEl>
                                          </p:cBhvr>
                                          <p:to x="100000" y="100000"/>
                                        </p:animScale>
                                        <p:animScale>
                                          <p:cBhvr>
                                            <p:cTn id="222" dur="26">
                                              <p:stCondLst>
                                                <p:cond delay="1808"/>
                                              </p:stCondLst>
                                            </p:cTn>
                                            <p:tgtEl>
                                              <p:spTgt spid="51"/>
                                            </p:tgtEl>
                                          </p:cBhvr>
                                          <p:to x="100000" y="95000"/>
                                        </p:animScale>
                                        <p:animScale>
                                          <p:cBhvr>
                                            <p:cTn id="223" dur="166" decel="50000">
                                              <p:stCondLst>
                                                <p:cond delay="1834"/>
                                              </p:stCondLst>
                                            </p:cTn>
                                            <p:tgtEl>
                                              <p:spTgt spid="51"/>
                                            </p:tgtEl>
                                          </p:cBhvr>
                                          <p:to x="100000" y="100000"/>
                                        </p:animScale>
                                      </p:childTnLst>
                                    </p:cTn>
                                  </p:par>
                                  <p:par>
                                    <p:cTn id="224" presetID="26" presetClass="entr" presetSubtype="0" fill="hold" nodeType="withEffect">
                                      <p:stCondLst>
                                        <p:cond delay="4300"/>
                                      </p:stCondLst>
                                      <p:childTnLst>
                                        <p:set>
                                          <p:cBhvr>
                                            <p:cTn id="225" dur="1" fill="hold">
                                              <p:stCondLst>
                                                <p:cond delay="0"/>
                                              </p:stCondLst>
                                            </p:cTn>
                                            <p:tgtEl>
                                              <p:spTgt spid="47"/>
                                            </p:tgtEl>
                                            <p:attrNameLst>
                                              <p:attrName>style.visibility</p:attrName>
                                            </p:attrNameLst>
                                          </p:cBhvr>
                                          <p:to>
                                            <p:strVal val="visible"/>
                                          </p:to>
                                        </p:set>
                                        <p:animEffect transition="in" filter="wipe(down)">
                                          <p:cBhvr>
                                            <p:cTn id="226" dur="580">
                                              <p:stCondLst>
                                                <p:cond delay="0"/>
                                              </p:stCondLst>
                                            </p:cTn>
                                            <p:tgtEl>
                                              <p:spTgt spid="47"/>
                                            </p:tgtEl>
                                          </p:cBhvr>
                                        </p:animEffect>
                                        <p:anim calcmode="lin" valueType="num">
                                          <p:cBhvr>
                                            <p:cTn id="227"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228"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229"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230"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231"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232" dur="26">
                                              <p:stCondLst>
                                                <p:cond delay="650"/>
                                              </p:stCondLst>
                                            </p:cTn>
                                            <p:tgtEl>
                                              <p:spTgt spid="47"/>
                                            </p:tgtEl>
                                          </p:cBhvr>
                                          <p:to x="100000" y="60000"/>
                                        </p:animScale>
                                        <p:animScale>
                                          <p:cBhvr>
                                            <p:cTn id="233" dur="166" decel="50000">
                                              <p:stCondLst>
                                                <p:cond delay="676"/>
                                              </p:stCondLst>
                                            </p:cTn>
                                            <p:tgtEl>
                                              <p:spTgt spid="47"/>
                                            </p:tgtEl>
                                          </p:cBhvr>
                                          <p:to x="100000" y="100000"/>
                                        </p:animScale>
                                        <p:animScale>
                                          <p:cBhvr>
                                            <p:cTn id="234" dur="26">
                                              <p:stCondLst>
                                                <p:cond delay="1312"/>
                                              </p:stCondLst>
                                            </p:cTn>
                                            <p:tgtEl>
                                              <p:spTgt spid="47"/>
                                            </p:tgtEl>
                                          </p:cBhvr>
                                          <p:to x="100000" y="80000"/>
                                        </p:animScale>
                                        <p:animScale>
                                          <p:cBhvr>
                                            <p:cTn id="235" dur="166" decel="50000">
                                              <p:stCondLst>
                                                <p:cond delay="1338"/>
                                              </p:stCondLst>
                                            </p:cTn>
                                            <p:tgtEl>
                                              <p:spTgt spid="47"/>
                                            </p:tgtEl>
                                          </p:cBhvr>
                                          <p:to x="100000" y="100000"/>
                                        </p:animScale>
                                        <p:animScale>
                                          <p:cBhvr>
                                            <p:cTn id="236" dur="26">
                                              <p:stCondLst>
                                                <p:cond delay="1642"/>
                                              </p:stCondLst>
                                            </p:cTn>
                                            <p:tgtEl>
                                              <p:spTgt spid="47"/>
                                            </p:tgtEl>
                                          </p:cBhvr>
                                          <p:to x="100000" y="90000"/>
                                        </p:animScale>
                                        <p:animScale>
                                          <p:cBhvr>
                                            <p:cTn id="237" dur="166" decel="50000">
                                              <p:stCondLst>
                                                <p:cond delay="1668"/>
                                              </p:stCondLst>
                                            </p:cTn>
                                            <p:tgtEl>
                                              <p:spTgt spid="47"/>
                                            </p:tgtEl>
                                          </p:cBhvr>
                                          <p:to x="100000" y="100000"/>
                                        </p:animScale>
                                        <p:animScale>
                                          <p:cBhvr>
                                            <p:cTn id="238" dur="26">
                                              <p:stCondLst>
                                                <p:cond delay="1808"/>
                                              </p:stCondLst>
                                            </p:cTn>
                                            <p:tgtEl>
                                              <p:spTgt spid="47"/>
                                            </p:tgtEl>
                                          </p:cBhvr>
                                          <p:to x="100000" y="95000"/>
                                        </p:animScale>
                                        <p:animScale>
                                          <p:cBhvr>
                                            <p:cTn id="239" dur="166" decel="50000">
                                              <p:stCondLst>
                                                <p:cond delay="1834"/>
                                              </p:stCondLst>
                                            </p:cTn>
                                            <p:tgtEl>
                                              <p:spTgt spid="47"/>
                                            </p:tgtEl>
                                          </p:cBhvr>
                                          <p:to x="100000" y="100000"/>
                                        </p:animScale>
                                      </p:childTnLst>
                                    </p:cTn>
                                  </p:par>
                                  <p:par>
                                    <p:cTn id="240" presetID="26" presetClass="entr" presetSubtype="0" fill="hold" nodeType="withEffect">
                                      <p:stCondLst>
                                        <p:cond delay="4500"/>
                                      </p:stCondLst>
                                      <p:childTnLst>
                                        <p:set>
                                          <p:cBhvr>
                                            <p:cTn id="241" dur="1" fill="hold">
                                              <p:stCondLst>
                                                <p:cond delay="0"/>
                                              </p:stCondLst>
                                            </p:cTn>
                                            <p:tgtEl>
                                              <p:spTgt spid="49"/>
                                            </p:tgtEl>
                                            <p:attrNameLst>
                                              <p:attrName>style.visibility</p:attrName>
                                            </p:attrNameLst>
                                          </p:cBhvr>
                                          <p:to>
                                            <p:strVal val="visible"/>
                                          </p:to>
                                        </p:set>
                                        <p:animEffect transition="in" filter="wipe(down)">
                                          <p:cBhvr>
                                            <p:cTn id="242" dur="580">
                                              <p:stCondLst>
                                                <p:cond delay="0"/>
                                              </p:stCondLst>
                                            </p:cTn>
                                            <p:tgtEl>
                                              <p:spTgt spid="49"/>
                                            </p:tgtEl>
                                          </p:cBhvr>
                                        </p:animEffect>
                                        <p:anim calcmode="lin" valueType="num">
                                          <p:cBhvr>
                                            <p:cTn id="243" dur="1822" tmFilter="0,0; 0.14,0.36; 0.43,0.73; 0.71,0.91; 1.0,1.0">
                                              <p:stCondLst>
                                                <p:cond delay="0"/>
                                              </p:stCondLst>
                                            </p:cTn>
                                            <p:tgtEl>
                                              <p:spTgt spid="49"/>
                                            </p:tgtEl>
                                            <p:attrNameLst>
                                              <p:attrName>ppt_x</p:attrName>
                                            </p:attrNameLst>
                                          </p:cBhvr>
                                          <p:tavLst>
                                            <p:tav tm="0">
                                              <p:val>
                                                <p:strVal val="#ppt_x-0.25"/>
                                              </p:val>
                                            </p:tav>
                                            <p:tav tm="100000">
                                              <p:val>
                                                <p:strVal val="#ppt_x"/>
                                              </p:val>
                                            </p:tav>
                                          </p:tavLst>
                                        </p:anim>
                                        <p:anim calcmode="lin" valueType="num">
                                          <p:cBhvr>
                                            <p:cTn id="244" dur="664" tmFilter="0.0,0.0; 0.25,0.07; 0.50,0.2; 0.75,0.467; 1.0,1.0">
                                              <p:stCondLst>
                                                <p:cond delay="0"/>
                                              </p:stCondLst>
                                            </p:cTn>
                                            <p:tgtEl>
                                              <p:spTgt spid="49"/>
                                            </p:tgtEl>
                                            <p:attrNameLst>
                                              <p:attrName>ppt_y</p:attrName>
                                            </p:attrNameLst>
                                          </p:cBhvr>
                                          <p:tavLst>
                                            <p:tav tm="0" fmla="#ppt_y-sin(pi*$)/3">
                                              <p:val>
                                                <p:fltVal val="0.5"/>
                                              </p:val>
                                            </p:tav>
                                            <p:tav tm="100000">
                                              <p:val>
                                                <p:fltVal val="1"/>
                                              </p:val>
                                            </p:tav>
                                          </p:tavLst>
                                        </p:anim>
                                        <p:anim calcmode="lin" valueType="num">
                                          <p:cBhvr>
                                            <p:cTn id="245" dur="664" tmFilter="0, 0; 0.125,0.2665; 0.25,0.4; 0.375,0.465; 0.5,0.5;  0.625,0.535; 0.75,0.6; 0.875,0.7335; 1,1">
                                              <p:stCondLst>
                                                <p:cond delay="664"/>
                                              </p:stCondLst>
                                            </p:cTn>
                                            <p:tgtEl>
                                              <p:spTgt spid="49"/>
                                            </p:tgtEl>
                                            <p:attrNameLst>
                                              <p:attrName>ppt_y</p:attrName>
                                            </p:attrNameLst>
                                          </p:cBhvr>
                                          <p:tavLst>
                                            <p:tav tm="0" fmla="#ppt_y-sin(pi*$)/9">
                                              <p:val>
                                                <p:fltVal val="0"/>
                                              </p:val>
                                            </p:tav>
                                            <p:tav tm="100000">
                                              <p:val>
                                                <p:fltVal val="1"/>
                                              </p:val>
                                            </p:tav>
                                          </p:tavLst>
                                        </p:anim>
                                        <p:anim calcmode="lin" valueType="num">
                                          <p:cBhvr>
                                            <p:cTn id="246" dur="332" tmFilter="0, 0; 0.125,0.2665; 0.25,0.4; 0.375,0.465; 0.5,0.5;  0.625,0.535; 0.75,0.6; 0.875,0.7335; 1,1">
                                              <p:stCondLst>
                                                <p:cond delay="1324"/>
                                              </p:stCondLst>
                                            </p:cTn>
                                            <p:tgtEl>
                                              <p:spTgt spid="49"/>
                                            </p:tgtEl>
                                            <p:attrNameLst>
                                              <p:attrName>ppt_y</p:attrName>
                                            </p:attrNameLst>
                                          </p:cBhvr>
                                          <p:tavLst>
                                            <p:tav tm="0" fmla="#ppt_y-sin(pi*$)/27">
                                              <p:val>
                                                <p:fltVal val="0"/>
                                              </p:val>
                                            </p:tav>
                                            <p:tav tm="100000">
                                              <p:val>
                                                <p:fltVal val="1"/>
                                              </p:val>
                                            </p:tav>
                                          </p:tavLst>
                                        </p:anim>
                                        <p:anim calcmode="lin" valueType="num">
                                          <p:cBhvr>
                                            <p:cTn id="247" dur="164" tmFilter="0, 0; 0.125,0.2665; 0.25,0.4; 0.375,0.465; 0.5,0.5;  0.625,0.535; 0.75,0.6; 0.875,0.7335; 1,1">
                                              <p:stCondLst>
                                                <p:cond delay="1656"/>
                                              </p:stCondLst>
                                            </p:cTn>
                                            <p:tgtEl>
                                              <p:spTgt spid="49"/>
                                            </p:tgtEl>
                                            <p:attrNameLst>
                                              <p:attrName>ppt_y</p:attrName>
                                            </p:attrNameLst>
                                          </p:cBhvr>
                                          <p:tavLst>
                                            <p:tav tm="0" fmla="#ppt_y-sin(pi*$)/81">
                                              <p:val>
                                                <p:fltVal val="0"/>
                                              </p:val>
                                            </p:tav>
                                            <p:tav tm="100000">
                                              <p:val>
                                                <p:fltVal val="1"/>
                                              </p:val>
                                            </p:tav>
                                          </p:tavLst>
                                        </p:anim>
                                        <p:animScale>
                                          <p:cBhvr>
                                            <p:cTn id="248" dur="26">
                                              <p:stCondLst>
                                                <p:cond delay="650"/>
                                              </p:stCondLst>
                                            </p:cTn>
                                            <p:tgtEl>
                                              <p:spTgt spid="49"/>
                                            </p:tgtEl>
                                          </p:cBhvr>
                                          <p:to x="100000" y="60000"/>
                                        </p:animScale>
                                        <p:animScale>
                                          <p:cBhvr>
                                            <p:cTn id="249" dur="166" decel="50000">
                                              <p:stCondLst>
                                                <p:cond delay="676"/>
                                              </p:stCondLst>
                                            </p:cTn>
                                            <p:tgtEl>
                                              <p:spTgt spid="49"/>
                                            </p:tgtEl>
                                          </p:cBhvr>
                                          <p:to x="100000" y="100000"/>
                                        </p:animScale>
                                        <p:animScale>
                                          <p:cBhvr>
                                            <p:cTn id="250" dur="26">
                                              <p:stCondLst>
                                                <p:cond delay="1312"/>
                                              </p:stCondLst>
                                            </p:cTn>
                                            <p:tgtEl>
                                              <p:spTgt spid="49"/>
                                            </p:tgtEl>
                                          </p:cBhvr>
                                          <p:to x="100000" y="80000"/>
                                        </p:animScale>
                                        <p:animScale>
                                          <p:cBhvr>
                                            <p:cTn id="251" dur="166" decel="50000">
                                              <p:stCondLst>
                                                <p:cond delay="1338"/>
                                              </p:stCondLst>
                                            </p:cTn>
                                            <p:tgtEl>
                                              <p:spTgt spid="49"/>
                                            </p:tgtEl>
                                          </p:cBhvr>
                                          <p:to x="100000" y="100000"/>
                                        </p:animScale>
                                        <p:animScale>
                                          <p:cBhvr>
                                            <p:cTn id="252" dur="26">
                                              <p:stCondLst>
                                                <p:cond delay="1642"/>
                                              </p:stCondLst>
                                            </p:cTn>
                                            <p:tgtEl>
                                              <p:spTgt spid="49"/>
                                            </p:tgtEl>
                                          </p:cBhvr>
                                          <p:to x="100000" y="90000"/>
                                        </p:animScale>
                                        <p:animScale>
                                          <p:cBhvr>
                                            <p:cTn id="253" dur="166" decel="50000">
                                              <p:stCondLst>
                                                <p:cond delay="1668"/>
                                              </p:stCondLst>
                                            </p:cTn>
                                            <p:tgtEl>
                                              <p:spTgt spid="49"/>
                                            </p:tgtEl>
                                          </p:cBhvr>
                                          <p:to x="100000" y="100000"/>
                                        </p:animScale>
                                        <p:animScale>
                                          <p:cBhvr>
                                            <p:cTn id="254" dur="26">
                                              <p:stCondLst>
                                                <p:cond delay="1808"/>
                                              </p:stCondLst>
                                            </p:cTn>
                                            <p:tgtEl>
                                              <p:spTgt spid="49"/>
                                            </p:tgtEl>
                                          </p:cBhvr>
                                          <p:to x="100000" y="95000"/>
                                        </p:animScale>
                                        <p:animScale>
                                          <p:cBhvr>
                                            <p:cTn id="255" dur="166" decel="50000">
                                              <p:stCondLst>
                                                <p:cond delay="1834"/>
                                              </p:stCondLst>
                                            </p:cTn>
                                            <p:tgtEl>
                                              <p:spTgt spid="49"/>
                                            </p:tgtEl>
                                          </p:cBhvr>
                                          <p:to x="100000" y="100000"/>
                                        </p:animScale>
                                      </p:childTnLst>
                                    </p:cTn>
                                  </p:par>
                                  <p:par>
                                    <p:cTn id="256" presetID="26" presetClass="entr" presetSubtype="0" fill="hold" nodeType="withEffect">
                                      <p:stCondLst>
                                        <p:cond delay="4700"/>
                                      </p:stCondLst>
                                      <p:childTnLst>
                                        <p:set>
                                          <p:cBhvr>
                                            <p:cTn id="257" dur="1" fill="hold">
                                              <p:stCondLst>
                                                <p:cond delay="0"/>
                                              </p:stCondLst>
                                            </p:cTn>
                                            <p:tgtEl>
                                              <p:spTgt spid="57"/>
                                            </p:tgtEl>
                                            <p:attrNameLst>
                                              <p:attrName>style.visibility</p:attrName>
                                            </p:attrNameLst>
                                          </p:cBhvr>
                                          <p:to>
                                            <p:strVal val="visible"/>
                                          </p:to>
                                        </p:set>
                                        <p:animEffect transition="in" filter="wipe(down)">
                                          <p:cBhvr>
                                            <p:cTn id="258" dur="580">
                                              <p:stCondLst>
                                                <p:cond delay="0"/>
                                              </p:stCondLst>
                                            </p:cTn>
                                            <p:tgtEl>
                                              <p:spTgt spid="57"/>
                                            </p:tgtEl>
                                          </p:cBhvr>
                                        </p:animEffect>
                                        <p:anim calcmode="lin" valueType="num">
                                          <p:cBhvr>
                                            <p:cTn id="259" dur="1822" tmFilter="0,0; 0.14,0.36; 0.43,0.73; 0.71,0.91; 1.0,1.0">
                                              <p:stCondLst>
                                                <p:cond delay="0"/>
                                              </p:stCondLst>
                                            </p:cTn>
                                            <p:tgtEl>
                                              <p:spTgt spid="57"/>
                                            </p:tgtEl>
                                            <p:attrNameLst>
                                              <p:attrName>ppt_x</p:attrName>
                                            </p:attrNameLst>
                                          </p:cBhvr>
                                          <p:tavLst>
                                            <p:tav tm="0">
                                              <p:val>
                                                <p:strVal val="#ppt_x-0.25"/>
                                              </p:val>
                                            </p:tav>
                                            <p:tav tm="100000">
                                              <p:val>
                                                <p:strVal val="#ppt_x"/>
                                              </p:val>
                                            </p:tav>
                                          </p:tavLst>
                                        </p:anim>
                                        <p:anim calcmode="lin" valueType="num">
                                          <p:cBhvr>
                                            <p:cTn id="260" dur="664" tmFilter="0.0,0.0; 0.25,0.07; 0.50,0.2; 0.75,0.467; 1.0,1.0">
                                              <p:stCondLst>
                                                <p:cond delay="0"/>
                                              </p:stCondLst>
                                            </p:cTn>
                                            <p:tgtEl>
                                              <p:spTgt spid="57"/>
                                            </p:tgtEl>
                                            <p:attrNameLst>
                                              <p:attrName>ppt_y</p:attrName>
                                            </p:attrNameLst>
                                          </p:cBhvr>
                                          <p:tavLst>
                                            <p:tav tm="0" fmla="#ppt_y-sin(pi*$)/3">
                                              <p:val>
                                                <p:fltVal val="0.5"/>
                                              </p:val>
                                            </p:tav>
                                            <p:tav tm="100000">
                                              <p:val>
                                                <p:fltVal val="1"/>
                                              </p:val>
                                            </p:tav>
                                          </p:tavLst>
                                        </p:anim>
                                        <p:anim calcmode="lin" valueType="num">
                                          <p:cBhvr>
                                            <p:cTn id="261" dur="664" tmFilter="0, 0; 0.125,0.2665; 0.25,0.4; 0.375,0.465; 0.5,0.5;  0.625,0.535; 0.75,0.6; 0.875,0.7335; 1,1">
                                              <p:stCondLst>
                                                <p:cond delay="664"/>
                                              </p:stCondLst>
                                            </p:cTn>
                                            <p:tgtEl>
                                              <p:spTgt spid="57"/>
                                            </p:tgtEl>
                                            <p:attrNameLst>
                                              <p:attrName>ppt_y</p:attrName>
                                            </p:attrNameLst>
                                          </p:cBhvr>
                                          <p:tavLst>
                                            <p:tav tm="0" fmla="#ppt_y-sin(pi*$)/9">
                                              <p:val>
                                                <p:fltVal val="0"/>
                                              </p:val>
                                            </p:tav>
                                            <p:tav tm="100000">
                                              <p:val>
                                                <p:fltVal val="1"/>
                                              </p:val>
                                            </p:tav>
                                          </p:tavLst>
                                        </p:anim>
                                        <p:anim calcmode="lin" valueType="num">
                                          <p:cBhvr>
                                            <p:cTn id="262" dur="332" tmFilter="0, 0; 0.125,0.2665; 0.25,0.4; 0.375,0.465; 0.5,0.5;  0.625,0.535; 0.75,0.6; 0.875,0.7335; 1,1">
                                              <p:stCondLst>
                                                <p:cond delay="1324"/>
                                              </p:stCondLst>
                                            </p:cTn>
                                            <p:tgtEl>
                                              <p:spTgt spid="57"/>
                                            </p:tgtEl>
                                            <p:attrNameLst>
                                              <p:attrName>ppt_y</p:attrName>
                                            </p:attrNameLst>
                                          </p:cBhvr>
                                          <p:tavLst>
                                            <p:tav tm="0" fmla="#ppt_y-sin(pi*$)/27">
                                              <p:val>
                                                <p:fltVal val="0"/>
                                              </p:val>
                                            </p:tav>
                                            <p:tav tm="100000">
                                              <p:val>
                                                <p:fltVal val="1"/>
                                              </p:val>
                                            </p:tav>
                                          </p:tavLst>
                                        </p:anim>
                                        <p:anim calcmode="lin" valueType="num">
                                          <p:cBhvr>
                                            <p:cTn id="263" dur="164" tmFilter="0, 0; 0.125,0.2665; 0.25,0.4; 0.375,0.465; 0.5,0.5;  0.625,0.535; 0.75,0.6; 0.875,0.7335; 1,1">
                                              <p:stCondLst>
                                                <p:cond delay="1656"/>
                                              </p:stCondLst>
                                            </p:cTn>
                                            <p:tgtEl>
                                              <p:spTgt spid="57"/>
                                            </p:tgtEl>
                                            <p:attrNameLst>
                                              <p:attrName>ppt_y</p:attrName>
                                            </p:attrNameLst>
                                          </p:cBhvr>
                                          <p:tavLst>
                                            <p:tav tm="0" fmla="#ppt_y-sin(pi*$)/81">
                                              <p:val>
                                                <p:fltVal val="0"/>
                                              </p:val>
                                            </p:tav>
                                            <p:tav tm="100000">
                                              <p:val>
                                                <p:fltVal val="1"/>
                                              </p:val>
                                            </p:tav>
                                          </p:tavLst>
                                        </p:anim>
                                        <p:animScale>
                                          <p:cBhvr>
                                            <p:cTn id="264" dur="26">
                                              <p:stCondLst>
                                                <p:cond delay="650"/>
                                              </p:stCondLst>
                                            </p:cTn>
                                            <p:tgtEl>
                                              <p:spTgt spid="57"/>
                                            </p:tgtEl>
                                          </p:cBhvr>
                                          <p:to x="100000" y="60000"/>
                                        </p:animScale>
                                        <p:animScale>
                                          <p:cBhvr>
                                            <p:cTn id="265" dur="166" decel="50000">
                                              <p:stCondLst>
                                                <p:cond delay="676"/>
                                              </p:stCondLst>
                                            </p:cTn>
                                            <p:tgtEl>
                                              <p:spTgt spid="57"/>
                                            </p:tgtEl>
                                          </p:cBhvr>
                                          <p:to x="100000" y="100000"/>
                                        </p:animScale>
                                        <p:animScale>
                                          <p:cBhvr>
                                            <p:cTn id="266" dur="26">
                                              <p:stCondLst>
                                                <p:cond delay="1312"/>
                                              </p:stCondLst>
                                            </p:cTn>
                                            <p:tgtEl>
                                              <p:spTgt spid="57"/>
                                            </p:tgtEl>
                                          </p:cBhvr>
                                          <p:to x="100000" y="80000"/>
                                        </p:animScale>
                                        <p:animScale>
                                          <p:cBhvr>
                                            <p:cTn id="267" dur="166" decel="50000">
                                              <p:stCondLst>
                                                <p:cond delay="1338"/>
                                              </p:stCondLst>
                                            </p:cTn>
                                            <p:tgtEl>
                                              <p:spTgt spid="57"/>
                                            </p:tgtEl>
                                          </p:cBhvr>
                                          <p:to x="100000" y="100000"/>
                                        </p:animScale>
                                        <p:animScale>
                                          <p:cBhvr>
                                            <p:cTn id="268" dur="26">
                                              <p:stCondLst>
                                                <p:cond delay="1642"/>
                                              </p:stCondLst>
                                            </p:cTn>
                                            <p:tgtEl>
                                              <p:spTgt spid="57"/>
                                            </p:tgtEl>
                                          </p:cBhvr>
                                          <p:to x="100000" y="90000"/>
                                        </p:animScale>
                                        <p:animScale>
                                          <p:cBhvr>
                                            <p:cTn id="269" dur="166" decel="50000">
                                              <p:stCondLst>
                                                <p:cond delay="1668"/>
                                              </p:stCondLst>
                                            </p:cTn>
                                            <p:tgtEl>
                                              <p:spTgt spid="57"/>
                                            </p:tgtEl>
                                          </p:cBhvr>
                                          <p:to x="100000" y="100000"/>
                                        </p:animScale>
                                        <p:animScale>
                                          <p:cBhvr>
                                            <p:cTn id="270" dur="26">
                                              <p:stCondLst>
                                                <p:cond delay="1808"/>
                                              </p:stCondLst>
                                            </p:cTn>
                                            <p:tgtEl>
                                              <p:spTgt spid="57"/>
                                            </p:tgtEl>
                                          </p:cBhvr>
                                          <p:to x="100000" y="95000"/>
                                        </p:animScale>
                                        <p:animScale>
                                          <p:cBhvr>
                                            <p:cTn id="271" dur="166" decel="50000">
                                              <p:stCondLst>
                                                <p:cond delay="1834"/>
                                              </p:stCondLst>
                                            </p:cTn>
                                            <p:tgtEl>
                                              <p:spTgt spid="57"/>
                                            </p:tgtEl>
                                          </p:cBhvr>
                                          <p:to x="100000" y="100000"/>
                                        </p:animScale>
                                      </p:childTnLst>
                                    </p:cTn>
                                  </p:par>
                                  <p:par>
                                    <p:cTn id="272" presetID="26" presetClass="entr" presetSubtype="0" fill="hold" nodeType="withEffect">
                                      <p:stCondLst>
                                        <p:cond delay="4900"/>
                                      </p:stCondLst>
                                      <p:childTnLst>
                                        <p:set>
                                          <p:cBhvr>
                                            <p:cTn id="273" dur="1" fill="hold">
                                              <p:stCondLst>
                                                <p:cond delay="0"/>
                                              </p:stCondLst>
                                            </p:cTn>
                                            <p:tgtEl>
                                              <p:spTgt spid="55"/>
                                            </p:tgtEl>
                                            <p:attrNameLst>
                                              <p:attrName>style.visibility</p:attrName>
                                            </p:attrNameLst>
                                          </p:cBhvr>
                                          <p:to>
                                            <p:strVal val="visible"/>
                                          </p:to>
                                        </p:set>
                                        <p:animEffect transition="in" filter="wipe(down)">
                                          <p:cBhvr>
                                            <p:cTn id="274" dur="580">
                                              <p:stCondLst>
                                                <p:cond delay="0"/>
                                              </p:stCondLst>
                                            </p:cTn>
                                            <p:tgtEl>
                                              <p:spTgt spid="55"/>
                                            </p:tgtEl>
                                          </p:cBhvr>
                                        </p:animEffect>
                                        <p:anim calcmode="lin" valueType="num">
                                          <p:cBhvr>
                                            <p:cTn id="275"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276"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277"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278"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279"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280" dur="26">
                                              <p:stCondLst>
                                                <p:cond delay="650"/>
                                              </p:stCondLst>
                                            </p:cTn>
                                            <p:tgtEl>
                                              <p:spTgt spid="55"/>
                                            </p:tgtEl>
                                          </p:cBhvr>
                                          <p:to x="100000" y="60000"/>
                                        </p:animScale>
                                        <p:animScale>
                                          <p:cBhvr>
                                            <p:cTn id="281" dur="166" decel="50000">
                                              <p:stCondLst>
                                                <p:cond delay="676"/>
                                              </p:stCondLst>
                                            </p:cTn>
                                            <p:tgtEl>
                                              <p:spTgt spid="55"/>
                                            </p:tgtEl>
                                          </p:cBhvr>
                                          <p:to x="100000" y="100000"/>
                                        </p:animScale>
                                        <p:animScale>
                                          <p:cBhvr>
                                            <p:cTn id="282" dur="26">
                                              <p:stCondLst>
                                                <p:cond delay="1312"/>
                                              </p:stCondLst>
                                            </p:cTn>
                                            <p:tgtEl>
                                              <p:spTgt spid="55"/>
                                            </p:tgtEl>
                                          </p:cBhvr>
                                          <p:to x="100000" y="80000"/>
                                        </p:animScale>
                                        <p:animScale>
                                          <p:cBhvr>
                                            <p:cTn id="283" dur="166" decel="50000">
                                              <p:stCondLst>
                                                <p:cond delay="1338"/>
                                              </p:stCondLst>
                                            </p:cTn>
                                            <p:tgtEl>
                                              <p:spTgt spid="55"/>
                                            </p:tgtEl>
                                          </p:cBhvr>
                                          <p:to x="100000" y="100000"/>
                                        </p:animScale>
                                        <p:animScale>
                                          <p:cBhvr>
                                            <p:cTn id="284" dur="26">
                                              <p:stCondLst>
                                                <p:cond delay="1642"/>
                                              </p:stCondLst>
                                            </p:cTn>
                                            <p:tgtEl>
                                              <p:spTgt spid="55"/>
                                            </p:tgtEl>
                                          </p:cBhvr>
                                          <p:to x="100000" y="90000"/>
                                        </p:animScale>
                                        <p:animScale>
                                          <p:cBhvr>
                                            <p:cTn id="285" dur="166" decel="50000">
                                              <p:stCondLst>
                                                <p:cond delay="1668"/>
                                              </p:stCondLst>
                                            </p:cTn>
                                            <p:tgtEl>
                                              <p:spTgt spid="55"/>
                                            </p:tgtEl>
                                          </p:cBhvr>
                                          <p:to x="100000" y="100000"/>
                                        </p:animScale>
                                        <p:animScale>
                                          <p:cBhvr>
                                            <p:cTn id="286" dur="26">
                                              <p:stCondLst>
                                                <p:cond delay="1808"/>
                                              </p:stCondLst>
                                            </p:cTn>
                                            <p:tgtEl>
                                              <p:spTgt spid="55"/>
                                            </p:tgtEl>
                                          </p:cBhvr>
                                          <p:to x="100000" y="95000"/>
                                        </p:animScale>
                                        <p:animScale>
                                          <p:cBhvr>
                                            <p:cTn id="287" dur="166" decel="50000">
                                              <p:stCondLst>
                                                <p:cond delay="1834"/>
                                              </p:stCondLst>
                                            </p:cTn>
                                            <p:tgtEl>
                                              <p:spTgt spid="55"/>
                                            </p:tgtEl>
                                          </p:cBhvr>
                                          <p:to x="100000" y="100000"/>
                                        </p:animScale>
                                      </p:childTnLst>
                                    </p:cTn>
                                  </p:par>
                                  <p:par>
                                    <p:cTn id="288" presetID="26" presetClass="entr" presetSubtype="0" fill="hold" nodeType="withEffect">
                                      <p:stCondLst>
                                        <p:cond delay="5000"/>
                                      </p:stCondLst>
                                      <p:childTnLst>
                                        <p:set>
                                          <p:cBhvr>
                                            <p:cTn id="289" dur="1" fill="hold">
                                              <p:stCondLst>
                                                <p:cond delay="0"/>
                                              </p:stCondLst>
                                            </p:cTn>
                                            <p:tgtEl>
                                              <p:spTgt spid="53"/>
                                            </p:tgtEl>
                                            <p:attrNameLst>
                                              <p:attrName>style.visibility</p:attrName>
                                            </p:attrNameLst>
                                          </p:cBhvr>
                                          <p:to>
                                            <p:strVal val="visible"/>
                                          </p:to>
                                        </p:set>
                                        <p:animEffect transition="in" filter="wipe(down)">
                                          <p:cBhvr>
                                            <p:cTn id="290" dur="580">
                                              <p:stCondLst>
                                                <p:cond delay="0"/>
                                              </p:stCondLst>
                                            </p:cTn>
                                            <p:tgtEl>
                                              <p:spTgt spid="53"/>
                                            </p:tgtEl>
                                          </p:cBhvr>
                                        </p:animEffect>
                                        <p:anim calcmode="lin" valueType="num">
                                          <p:cBhvr>
                                            <p:cTn id="291" dur="1822" tmFilter="0,0; 0.14,0.36; 0.43,0.73; 0.71,0.91; 1.0,1.0">
                                              <p:stCondLst>
                                                <p:cond delay="0"/>
                                              </p:stCondLst>
                                            </p:cTn>
                                            <p:tgtEl>
                                              <p:spTgt spid="53"/>
                                            </p:tgtEl>
                                            <p:attrNameLst>
                                              <p:attrName>ppt_x</p:attrName>
                                            </p:attrNameLst>
                                          </p:cBhvr>
                                          <p:tavLst>
                                            <p:tav tm="0">
                                              <p:val>
                                                <p:strVal val="#ppt_x-0.25"/>
                                              </p:val>
                                            </p:tav>
                                            <p:tav tm="100000">
                                              <p:val>
                                                <p:strVal val="#ppt_x"/>
                                              </p:val>
                                            </p:tav>
                                          </p:tavLst>
                                        </p:anim>
                                        <p:anim calcmode="lin" valueType="num">
                                          <p:cBhvr>
                                            <p:cTn id="292" dur="664" tmFilter="0.0,0.0; 0.25,0.07; 0.50,0.2; 0.75,0.467; 1.0,1.0">
                                              <p:stCondLst>
                                                <p:cond delay="0"/>
                                              </p:stCondLst>
                                            </p:cTn>
                                            <p:tgtEl>
                                              <p:spTgt spid="53"/>
                                            </p:tgtEl>
                                            <p:attrNameLst>
                                              <p:attrName>ppt_y</p:attrName>
                                            </p:attrNameLst>
                                          </p:cBhvr>
                                          <p:tavLst>
                                            <p:tav tm="0" fmla="#ppt_y-sin(pi*$)/3">
                                              <p:val>
                                                <p:fltVal val="0.5"/>
                                              </p:val>
                                            </p:tav>
                                            <p:tav tm="100000">
                                              <p:val>
                                                <p:fltVal val="1"/>
                                              </p:val>
                                            </p:tav>
                                          </p:tavLst>
                                        </p:anim>
                                        <p:anim calcmode="lin" valueType="num">
                                          <p:cBhvr>
                                            <p:cTn id="293" dur="664" tmFilter="0, 0; 0.125,0.2665; 0.25,0.4; 0.375,0.465; 0.5,0.5;  0.625,0.535; 0.75,0.6; 0.875,0.7335; 1,1">
                                              <p:stCondLst>
                                                <p:cond delay="664"/>
                                              </p:stCondLst>
                                            </p:cTn>
                                            <p:tgtEl>
                                              <p:spTgt spid="53"/>
                                            </p:tgtEl>
                                            <p:attrNameLst>
                                              <p:attrName>ppt_y</p:attrName>
                                            </p:attrNameLst>
                                          </p:cBhvr>
                                          <p:tavLst>
                                            <p:tav tm="0" fmla="#ppt_y-sin(pi*$)/9">
                                              <p:val>
                                                <p:fltVal val="0"/>
                                              </p:val>
                                            </p:tav>
                                            <p:tav tm="100000">
                                              <p:val>
                                                <p:fltVal val="1"/>
                                              </p:val>
                                            </p:tav>
                                          </p:tavLst>
                                        </p:anim>
                                        <p:anim calcmode="lin" valueType="num">
                                          <p:cBhvr>
                                            <p:cTn id="294" dur="332" tmFilter="0, 0; 0.125,0.2665; 0.25,0.4; 0.375,0.465; 0.5,0.5;  0.625,0.535; 0.75,0.6; 0.875,0.7335; 1,1">
                                              <p:stCondLst>
                                                <p:cond delay="1324"/>
                                              </p:stCondLst>
                                            </p:cTn>
                                            <p:tgtEl>
                                              <p:spTgt spid="53"/>
                                            </p:tgtEl>
                                            <p:attrNameLst>
                                              <p:attrName>ppt_y</p:attrName>
                                            </p:attrNameLst>
                                          </p:cBhvr>
                                          <p:tavLst>
                                            <p:tav tm="0" fmla="#ppt_y-sin(pi*$)/27">
                                              <p:val>
                                                <p:fltVal val="0"/>
                                              </p:val>
                                            </p:tav>
                                            <p:tav tm="100000">
                                              <p:val>
                                                <p:fltVal val="1"/>
                                              </p:val>
                                            </p:tav>
                                          </p:tavLst>
                                        </p:anim>
                                        <p:anim calcmode="lin" valueType="num">
                                          <p:cBhvr>
                                            <p:cTn id="295" dur="164" tmFilter="0, 0; 0.125,0.2665; 0.25,0.4; 0.375,0.465; 0.5,0.5;  0.625,0.535; 0.75,0.6; 0.875,0.7335; 1,1">
                                              <p:stCondLst>
                                                <p:cond delay="1656"/>
                                              </p:stCondLst>
                                            </p:cTn>
                                            <p:tgtEl>
                                              <p:spTgt spid="53"/>
                                            </p:tgtEl>
                                            <p:attrNameLst>
                                              <p:attrName>ppt_y</p:attrName>
                                            </p:attrNameLst>
                                          </p:cBhvr>
                                          <p:tavLst>
                                            <p:tav tm="0" fmla="#ppt_y-sin(pi*$)/81">
                                              <p:val>
                                                <p:fltVal val="0"/>
                                              </p:val>
                                            </p:tav>
                                            <p:tav tm="100000">
                                              <p:val>
                                                <p:fltVal val="1"/>
                                              </p:val>
                                            </p:tav>
                                          </p:tavLst>
                                        </p:anim>
                                        <p:animScale>
                                          <p:cBhvr>
                                            <p:cTn id="296" dur="26">
                                              <p:stCondLst>
                                                <p:cond delay="650"/>
                                              </p:stCondLst>
                                            </p:cTn>
                                            <p:tgtEl>
                                              <p:spTgt spid="53"/>
                                            </p:tgtEl>
                                          </p:cBhvr>
                                          <p:to x="100000" y="60000"/>
                                        </p:animScale>
                                        <p:animScale>
                                          <p:cBhvr>
                                            <p:cTn id="297" dur="166" decel="50000">
                                              <p:stCondLst>
                                                <p:cond delay="676"/>
                                              </p:stCondLst>
                                            </p:cTn>
                                            <p:tgtEl>
                                              <p:spTgt spid="53"/>
                                            </p:tgtEl>
                                          </p:cBhvr>
                                          <p:to x="100000" y="100000"/>
                                        </p:animScale>
                                        <p:animScale>
                                          <p:cBhvr>
                                            <p:cTn id="298" dur="26">
                                              <p:stCondLst>
                                                <p:cond delay="1312"/>
                                              </p:stCondLst>
                                            </p:cTn>
                                            <p:tgtEl>
                                              <p:spTgt spid="53"/>
                                            </p:tgtEl>
                                          </p:cBhvr>
                                          <p:to x="100000" y="80000"/>
                                        </p:animScale>
                                        <p:animScale>
                                          <p:cBhvr>
                                            <p:cTn id="299" dur="166" decel="50000">
                                              <p:stCondLst>
                                                <p:cond delay="1338"/>
                                              </p:stCondLst>
                                            </p:cTn>
                                            <p:tgtEl>
                                              <p:spTgt spid="53"/>
                                            </p:tgtEl>
                                          </p:cBhvr>
                                          <p:to x="100000" y="100000"/>
                                        </p:animScale>
                                        <p:animScale>
                                          <p:cBhvr>
                                            <p:cTn id="300" dur="26">
                                              <p:stCondLst>
                                                <p:cond delay="1642"/>
                                              </p:stCondLst>
                                            </p:cTn>
                                            <p:tgtEl>
                                              <p:spTgt spid="53"/>
                                            </p:tgtEl>
                                          </p:cBhvr>
                                          <p:to x="100000" y="90000"/>
                                        </p:animScale>
                                        <p:animScale>
                                          <p:cBhvr>
                                            <p:cTn id="301" dur="166" decel="50000">
                                              <p:stCondLst>
                                                <p:cond delay="1668"/>
                                              </p:stCondLst>
                                            </p:cTn>
                                            <p:tgtEl>
                                              <p:spTgt spid="53"/>
                                            </p:tgtEl>
                                          </p:cBhvr>
                                          <p:to x="100000" y="100000"/>
                                        </p:animScale>
                                        <p:animScale>
                                          <p:cBhvr>
                                            <p:cTn id="302" dur="26">
                                              <p:stCondLst>
                                                <p:cond delay="1808"/>
                                              </p:stCondLst>
                                            </p:cTn>
                                            <p:tgtEl>
                                              <p:spTgt spid="53"/>
                                            </p:tgtEl>
                                          </p:cBhvr>
                                          <p:to x="100000" y="95000"/>
                                        </p:animScale>
                                        <p:animScale>
                                          <p:cBhvr>
                                            <p:cTn id="303" dur="166" decel="50000">
                                              <p:stCondLst>
                                                <p:cond delay="1834"/>
                                              </p:stCondLst>
                                            </p:cTn>
                                            <p:tgtEl>
                                              <p:spTgt spid="53"/>
                                            </p:tgtEl>
                                          </p:cBhvr>
                                          <p:to x="100000" y="100000"/>
                                        </p:animScale>
                                      </p:childTnLst>
                                    </p:cTn>
                                  </p:par>
                                  <p:par>
                                    <p:cTn id="304" presetID="2" presetClass="entr" presetSubtype="2" fill="hold" nodeType="withEffect" p14:presetBounceEnd="50000">
                                      <p:stCondLst>
                                        <p:cond delay="0"/>
                                      </p:stCondLst>
                                      <p:childTnLst>
                                        <p:set>
                                          <p:cBhvr>
                                            <p:cTn id="305" dur="1" fill="hold">
                                              <p:stCondLst>
                                                <p:cond delay="0"/>
                                              </p:stCondLst>
                                            </p:cTn>
                                            <p:tgtEl>
                                              <p:spTgt spid="9"/>
                                            </p:tgtEl>
                                            <p:attrNameLst>
                                              <p:attrName>style.visibility</p:attrName>
                                            </p:attrNameLst>
                                          </p:cBhvr>
                                          <p:to>
                                            <p:strVal val="visible"/>
                                          </p:to>
                                        </p:set>
                                        <p:anim calcmode="lin" valueType="num" p14:bounceEnd="50000">
                                          <p:cBhvr additive="base">
                                            <p:cTn id="306" dur="2000" fill="hold"/>
                                            <p:tgtEl>
                                              <p:spTgt spid="9"/>
                                            </p:tgtEl>
                                            <p:attrNameLst>
                                              <p:attrName>ppt_x</p:attrName>
                                            </p:attrNameLst>
                                          </p:cBhvr>
                                          <p:tavLst>
                                            <p:tav tm="0">
                                              <p:val>
                                                <p:strVal val="1+#ppt_w/2"/>
                                              </p:val>
                                            </p:tav>
                                            <p:tav tm="100000">
                                              <p:val>
                                                <p:strVal val="#ppt_x"/>
                                              </p:val>
                                            </p:tav>
                                          </p:tavLst>
                                        </p:anim>
                                        <p:anim calcmode="lin" valueType="num" p14:bounceEnd="50000">
                                          <p:cBhvr additive="base">
                                            <p:cTn id="307" dur="2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300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1+#ppt_w/2"/>
                                              </p:val>
                                            </p:tav>
                                            <p:tav tm="100000">
                                              <p:val>
                                                <p:strVal val="#ppt_x"/>
                                              </p:val>
                                            </p:tav>
                                          </p:tavLst>
                                        </p:anim>
                                        <p:anim calcmode="lin" valueType="num">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2000" fill="hold"/>
                                            <p:tgtEl>
                                              <p:spTgt spid="16"/>
                                            </p:tgtEl>
                                            <p:attrNameLst>
                                              <p:attrName>ppt_x</p:attrName>
                                            </p:attrNameLst>
                                          </p:cBhvr>
                                          <p:tavLst>
                                            <p:tav tm="0">
                                              <p:val>
                                                <p:strVal val="0-#ppt_w/2"/>
                                              </p:val>
                                            </p:tav>
                                            <p:tav tm="100000">
                                              <p:val>
                                                <p:strVal val="#ppt_x"/>
                                              </p:val>
                                            </p:tav>
                                          </p:tavLst>
                                        </p:anim>
                                        <p:anim calcmode="lin" valueType="num">
                                          <p:cBhvr additive="base">
                                            <p:cTn id="16" dur="2000" fill="hold"/>
                                            <p:tgtEl>
                                              <p:spTgt spid="16"/>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 calcmode="lin" valueType="num">
                                          <p:cBhvr additive="base">
                                            <p:cTn id="19" dur="2000" fill="hold"/>
                                            <p:tgtEl>
                                              <p:spTgt spid="39"/>
                                            </p:tgtEl>
                                            <p:attrNameLst>
                                              <p:attrName>ppt_x</p:attrName>
                                            </p:attrNameLst>
                                          </p:cBhvr>
                                          <p:tavLst>
                                            <p:tav tm="0">
                                              <p:val>
                                                <p:strVal val="0-#ppt_w/2"/>
                                              </p:val>
                                            </p:tav>
                                            <p:tav tm="100000">
                                              <p:val>
                                                <p:strVal val="#ppt_x"/>
                                              </p:val>
                                            </p:tav>
                                          </p:tavLst>
                                        </p:anim>
                                        <p:anim calcmode="lin" valueType="num">
                                          <p:cBhvr additive="base">
                                            <p:cTn id="20" dur="2000" fill="hold"/>
                                            <p:tgtEl>
                                              <p:spTgt spid="39"/>
                                            </p:tgtEl>
                                            <p:attrNameLst>
                                              <p:attrName>ppt_y</p:attrName>
                                            </p:attrNameLst>
                                          </p:cBhvr>
                                          <p:tavLst>
                                            <p:tav tm="0">
                                              <p:val>
                                                <p:strVal val="#ppt_y"/>
                                              </p:val>
                                            </p:tav>
                                            <p:tav tm="100000">
                                              <p:val>
                                                <p:strVal val="#ppt_y"/>
                                              </p:val>
                                            </p:tav>
                                          </p:tavLst>
                                        </p:anim>
                                      </p:childTnLst>
                                    </p:cTn>
                                  </p:par>
                                  <p:par>
                                    <p:cTn id="21" presetID="26" presetClass="entr" presetSubtype="0" fill="hold" nodeType="withEffect">
                                      <p:stCondLst>
                                        <p:cond delay="500"/>
                                      </p:stCondLst>
                                      <p:childTnLst>
                                        <p:set>
                                          <p:cBhvr>
                                            <p:cTn id="22" dur="1" fill="hold">
                                              <p:stCondLst>
                                                <p:cond delay="0"/>
                                              </p:stCondLst>
                                            </p:cTn>
                                            <p:tgtEl>
                                              <p:spTgt spid="43"/>
                                            </p:tgtEl>
                                            <p:attrNameLst>
                                              <p:attrName>style.visibility</p:attrName>
                                            </p:attrNameLst>
                                          </p:cBhvr>
                                          <p:to>
                                            <p:strVal val="visible"/>
                                          </p:to>
                                        </p:set>
                                        <p:animEffect transition="in" filter="wipe(down)">
                                          <p:cBhvr>
                                            <p:cTn id="23" dur="580">
                                              <p:stCondLst>
                                                <p:cond delay="0"/>
                                              </p:stCondLst>
                                            </p:cTn>
                                            <p:tgtEl>
                                              <p:spTgt spid="43"/>
                                            </p:tgtEl>
                                          </p:cBhvr>
                                        </p:animEffect>
                                        <p:anim calcmode="lin" valueType="num">
                                          <p:cBhvr>
                                            <p:cTn id="24"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29" dur="26">
                                              <p:stCondLst>
                                                <p:cond delay="650"/>
                                              </p:stCondLst>
                                            </p:cTn>
                                            <p:tgtEl>
                                              <p:spTgt spid="43"/>
                                            </p:tgtEl>
                                          </p:cBhvr>
                                          <p:to x="100000" y="60000"/>
                                        </p:animScale>
                                        <p:animScale>
                                          <p:cBhvr>
                                            <p:cTn id="30" dur="166" decel="50000">
                                              <p:stCondLst>
                                                <p:cond delay="676"/>
                                              </p:stCondLst>
                                            </p:cTn>
                                            <p:tgtEl>
                                              <p:spTgt spid="43"/>
                                            </p:tgtEl>
                                          </p:cBhvr>
                                          <p:to x="100000" y="100000"/>
                                        </p:animScale>
                                        <p:animScale>
                                          <p:cBhvr>
                                            <p:cTn id="31" dur="26">
                                              <p:stCondLst>
                                                <p:cond delay="1312"/>
                                              </p:stCondLst>
                                            </p:cTn>
                                            <p:tgtEl>
                                              <p:spTgt spid="43"/>
                                            </p:tgtEl>
                                          </p:cBhvr>
                                          <p:to x="100000" y="80000"/>
                                        </p:animScale>
                                        <p:animScale>
                                          <p:cBhvr>
                                            <p:cTn id="32" dur="166" decel="50000">
                                              <p:stCondLst>
                                                <p:cond delay="1338"/>
                                              </p:stCondLst>
                                            </p:cTn>
                                            <p:tgtEl>
                                              <p:spTgt spid="43"/>
                                            </p:tgtEl>
                                          </p:cBhvr>
                                          <p:to x="100000" y="100000"/>
                                        </p:animScale>
                                        <p:animScale>
                                          <p:cBhvr>
                                            <p:cTn id="33" dur="26">
                                              <p:stCondLst>
                                                <p:cond delay="1642"/>
                                              </p:stCondLst>
                                            </p:cTn>
                                            <p:tgtEl>
                                              <p:spTgt spid="43"/>
                                            </p:tgtEl>
                                          </p:cBhvr>
                                          <p:to x="100000" y="90000"/>
                                        </p:animScale>
                                        <p:animScale>
                                          <p:cBhvr>
                                            <p:cTn id="34" dur="166" decel="50000">
                                              <p:stCondLst>
                                                <p:cond delay="1668"/>
                                              </p:stCondLst>
                                            </p:cTn>
                                            <p:tgtEl>
                                              <p:spTgt spid="43"/>
                                            </p:tgtEl>
                                          </p:cBhvr>
                                          <p:to x="100000" y="100000"/>
                                        </p:animScale>
                                        <p:animScale>
                                          <p:cBhvr>
                                            <p:cTn id="35" dur="26">
                                              <p:stCondLst>
                                                <p:cond delay="1808"/>
                                              </p:stCondLst>
                                            </p:cTn>
                                            <p:tgtEl>
                                              <p:spTgt spid="43"/>
                                            </p:tgtEl>
                                          </p:cBhvr>
                                          <p:to x="100000" y="95000"/>
                                        </p:animScale>
                                        <p:animScale>
                                          <p:cBhvr>
                                            <p:cTn id="36" dur="166" decel="50000">
                                              <p:stCondLst>
                                                <p:cond delay="1834"/>
                                              </p:stCondLst>
                                            </p:cTn>
                                            <p:tgtEl>
                                              <p:spTgt spid="43"/>
                                            </p:tgtEl>
                                          </p:cBhvr>
                                          <p:to x="100000" y="100000"/>
                                        </p:animScale>
                                      </p:childTnLst>
                                    </p:cTn>
                                  </p:par>
                                  <p:par>
                                    <p:cTn id="37" presetID="26" presetClass="entr" presetSubtype="0" fill="hold" nodeType="withEffect">
                                      <p:stCondLst>
                                        <p:cond delay="700"/>
                                      </p:stCondLst>
                                      <p:childTnLst>
                                        <p:set>
                                          <p:cBhvr>
                                            <p:cTn id="38" dur="1" fill="hold">
                                              <p:stCondLst>
                                                <p:cond delay="0"/>
                                              </p:stCondLst>
                                            </p:cTn>
                                            <p:tgtEl>
                                              <p:spTgt spid="24"/>
                                            </p:tgtEl>
                                            <p:attrNameLst>
                                              <p:attrName>style.visibility</p:attrName>
                                            </p:attrNameLst>
                                          </p:cBhvr>
                                          <p:to>
                                            <p:strVal val="visible"/>
                                          </p:to>
                                        </p:set>
                                        <p:animEffect transition="in" filter="wipe(down)">
                                          <p:cBhvr>
                                            <p:cTn id="39" dur="580">
                                              <p:stCondLst>
                                                <p:cond delay="0"/>
                                              </p:stCondLst>
                                            </p:cTn>
                                            <p:tgtEl>
                                              <p:spTgt spid="24"/>
                                            </p:tgtEl>
                                          </p:cBhvr>
                                        </p:animEffect>
                                        <p:anim calcmode="lin" valueType="num">
                                          <p:cBhvr>
                                            <p:cTn id="40"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45" dur="26">
                                              <p:stCondLst>
                                                <p:cond delay="650"/>
                                              </p:stCondLst>
                                            </p:cTn>
                                            <p:tgtEl>
                                              <p:spTgt spid="24"/>
                                            </p:tgtEl>
                                          </p:cBhvr>
                                          <p:to x="100000" y="60000"/>
                                        </p:animScale>
                                        <p:animScale>
                                          <p:cBhvr>
                                            <p:cTn id="46" dur="166" decel="50000">
                                              <p:stCondLst>
                                                <p:cond delay="676"/>
                                              </p:stCondLst>
                                            </p:cTn>
                                            <p:tgtEl>
                                              <p:spTgt spid="24"/>
                                            </p:tgtEl>
                                          </p:cBhvr>
                                          <p:to x="100000" y="100000"/>
                                        </p:animScale>
                                        <p:animScale>
                                          <p:cBhvr>
                                            <p:cTn id="47" dur="26">
                                              <p:stCondLst>
                                                <p:cond delay="1312"/>
                                              </p:stCondLst>
                                            </p:cTn>
                                            <p:tgtEl>
                                              <p:spTgt spid="24"/>
                                            </p:tgtEl>
                                          </p:cBhvr>
                                          <p:to x="100000" y="80000"/>
                                        </p:animScale>
                                        <p:animScale>
                                          <p:cBhvr>
                                            <p:cTn id="48" dur="166" decel="50000">
                                              <p:stCondLst>
                                                <p:cond delay="1338"/>
                                              </p:stCondLst>
                                            </p:cTn>
                                            <p:tgtEl>
                                              <p:spTgt spid="24"/>
                                            </p:tgtEl>
                                          </p:cBhvr>
                                          <p:to x="100000" y="100000"/>
                                        </p:animScale>
                                        <p:animScale>
                                          <p:cBhvr>
                                            <p:cTn id="49" dur="26">
                                              <p:stCondLst>
                                                <p:cond delay="1642"/>
                                              </p:stCondLst>
                                            </p:cTn>
                                            <p:tgtEl>
                                              <p:spTgt spid="24"/>
                                            </p:tgtEl>
                                          </p:cBhvr>
                                          <p:to x="100000" y="90000"/>
                                        </p:animScale>
                                        <p:animScale>
                                          <p:cBhvr>
                                            <p:cTn id="50" dur="166" decel="50000">
                                              <p:stCondLst>
                                                <p:cond delay="1668"/>
                                              </p:stCondLst>
                                            </p:cTn>
                                            <p:tgtEl>
                                              <p:spTgt spid="24"/>
                                            </p:tgtEl>
                                          </p:cBhvr>
                                          <p:to x="100000" y="100000"/>
                                        </p:animScale>
                                        <p:animScale>
                                          <p:cBhvr>
                                            <p:cTn id="51" dur="26">
                                              <p:stCondLst>
                                                <p:cond delay="1808"/>
                                              </p:stCondLst>
                                            </p:cTn>
                                            <p:tgtEl>
                                              <p:spTgt spid="24"/>
                                            </p:tgtEl>
                                          </p:cBhvr>
                                          <p:to x="100000" y="95000"/>
                                        </p:animScale>
                                        <p:animScale>
                                          <p:cBhvr>
                                            <p:cTn id="52" dur="166" decel="50000">
                                              <p:stCondLst>
                                                <p:cond delay="1834"/>
                                              </p:stCondLst>
                                            </p:cTn>
                                            <p:tgtEl>
                                              <p:spTgt spid="24"/>
                                            </p:tgtEl>
                                          </p:cBhvr>
                                          <p:to x="100000" y="100000"/>
                                        </p:animScale>
                                      </p:childTnLst>
                                    </p:cTn>
                                  </p:par>
                                  <p:par>
                                    <p:cTn id="53" presetID="26" presetClass="entr" presetSubtype="0" fill="hold" nodeType="withEffect">
                                      <p:stCondLst>
                                        <p:cond delay="1100"/>
                                      </p:stCondLst>
                                      <p:childTnLst>
                                        <p:set>
                                          <p:cBhvr>
                                            <p:cTn id="54" dur="1" fill="hold">
                                              <p:stCondLst>
                                                <p:cond delay="0"/>
                                              </p:stCondLst>
                                            </p:cTn>
                                            <p:tgtEl>
                                              <p:spTgt spid="20"/>
                                            </p:tgtEl>
                                            <p:attrNameLst>
                                              <p:attrName>style.visibility</p:attrName>
                                            </p:attrNameLst>
                                          </p:cBhvr>
                                          <p:to>
                                            <p:strVal val="visible"/>
                                          </p:to>
                                        </p:set>
                                        <p:animEffect transition="in" filter="wipe(down)">
                                          <p:cBhvr>
                                            <p:cTn id="55" dur="580">
                                              <p:stCondLst>
                                                <p:cond delay="0"/>
                                              </p:stCondLst>
                                            </p:cTn>
                                            <p:tgtEl>
                                              <p:spTgt spid="20"/>
                                            </p:tgtEl>
                                          </p:cBhvr>
                                        </p:animEffect>
                                        <p:anim calcmode="lin" valueType="num">
                                          <p:cBhvr>
                                            <p:cTn id="56"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61" dur="26">
                                              <p:stCondLst>
                                                <p:cond delay="650"/>
                                              </p:stCondLst>
                                            </p:cTn>
                                            <p:tgtEl>
                                              <p:spTgt spid="20"/>
                                            </p:tgtEl>
                                          </p:cBhvr>
                                          <p:to x="100000" y="60000"/>
                                        </p:animScale>
                                        <p:animScale>
                                          <p:cBhvr>
                                            <p:cTn id="62" dur="166" decel="50000">
                                              <p:stCondLst>
                                                <p:cond delay="676"/>
                                              </p:stCondLst>
                                            </p:cTn>
                                            <p:tgtEl>
                                              <p:spTgt spid="20"/>
                                            </p:tgtEl>
                                          </p:cBhvr>
                                          <p:to x="100000" y="100000"/>
                                        </p:animScale>
                                        <p:animScale>
                                          <p:cBhvr>
                                            <p:cTn id="63" dur="26">
                                              <p:stCondLst>
                                                <p:cond delay="1312"/>
                                              </p:stCondLst>
                                            </p:cTn>
                                            <p:tgtEl>
                                              <p:spTgt spid="20"/>
                                            </p:tgtEl>
                                          </p:cBhvr>
                                          <p:to x="100000" y="80000"/>
                                        </p:animScale>
                                        <p:animScale>
                                          <p:cBhvr>
                                            <p:cTn id="64" dur="166" decel="50000">
                                              <p:stCondLst>
                                                <p:cond delay="1338"/>
                                              </p:stCondLst>
                                            </p:cTn>
                                            <p:tgtEl>
                                              <p:spTgt spid="20"/>
                                            </p:tgtEl>
                                          </p:cBhvr>
                                          <p:to x="100000" y="100000"/>
                                        </p:animScale>
                                        <p:animScale>
                                          <p:cBhvr>
                                            <p:cTn id="65" dur="26">
                                              <p:stCondLst>
                                                <p:cond delay="1642"/>
                                              </p:stCondLst>
                                            </p:cTn>
                                            <p:tgtEl>
                                              <p:spTgt spid="20"/>
                                            </p:tgtEl>
                                          </p:cBhvr>
                                          <p:to x="100000" y="90000"/>
                                        </p:animScale>
                                        <p:animScale>
                                          <p:cBhvr>
                                            <p:cTn id="66" dur="166" decel="50000">
                                              <p:stCondLst>
                                                <p:cond delay="1668"/>
                                              </p:stCondLst>
                                            </p:cTn>
                                            <p:tgtEl>
                                              <p:spTgt spid="20"/>
                                            </p:tgtEl>
                                          </p:cBhvr>
                                          <p:to x="100000" y="100000"/>
                                        </p:animScale>
                                        <p:animScale>
                                          <p:cBhvr>
                                            <p:cTn id="67" dur="26">
                                              <p:stCondLst>
                                                <p:cond delay="1808"/>
                                              </p:stCondLst>
                                            </p:cTn>
                                            <p:tgtEl>
                                              <p:spTgt spid="20"/>
                                            </p:tgtEl>
                                          </p:cBhvr>
                                          <p:to x="100000" y="95000"/>
                                        </p:animScale>
                                        <p:animScale>
                                          <p:cBhvr>
                                            <p:cTn id="68" dur="166" decel="50000">
                                              <p:stCondLst>
                                                <p:cond delay="1834"/>
                                              </p:stCondLst>
                                            </p:cTn>
                                            <p:tgtEl>
                                              <p:spTgt spid="20"/>
                                            </p:tgtEl>
                                          </p:cBhvr>
                                          <p:to x="100000" y="100000"/>
                                        </p:animScale>
                                      </p:childTnLst>
                                    </p:cTn>
                                  </p:par>
                                  <p:par>
                                    <p:cTn id="69" presetID="26" presetClass="entr" presetSubtype="0" fill="hold" nodeType="withEffect">
                                      <p:stCondLst>
                                        <p:cond delay="1300"/>
                                      </p:stCondLst>
                                      <p:childTnLst>
                                        <p:set>
                                          <p:cBhvr>
                                            <p:cTn id="70" dur="1" fill="hold">
                                              <p:stCondLst>
                                                <p:cond delay="0"/>
                                              </p:stCondLst>
                                            </p:cTn>
                                            <p:tgtEl>
                                              <p:spTgt spid="28"/>
                                            </p:tgtEl>
                                            <p:attrNameLst>
                                              <p:attrName>style.visibility</p:attrName>
                                            </p:attrNameLst>
                                          </p:cBhvr>
                                          <p:to>
                                            <p:strVal val="visible"/>
                                          </p:to>
                                        </p:set>
                                        <p:animEffect transition="in" filter="wipe(down)">
                                          <p:cBhvr>
                                            <p:cTn id="71" dur="580">
                                              <p:stCondLst>
                                                <p:cond delay="0"/>
                                              </p:stCondLst>
                                            </p:cTn>
                                            <p:tgtEl>
                                              <p:spTgt spid="28"/>
                                            </p:tgtEl>
                                          </p:cBhvr>
                                        </p:animEffect>
                                        <p:anim calcmode="lin" valueType="num">
                                          <p:cBhvr>
                                            <p:cTn id="72"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77" dur="26">
                                              <p:stCondLst>
                                                <p:cond delay="650"/>
                                              </p:stCondLst>
                                            </p:cTn>
                                            <p:tgtEl>
                                              <p:spTgt spid="28"/>
                                            </p:tgtEl>
                                          </p:cBhvr>
                                          <p:to x="100000" y="60000"/>
                                        </p:animScale>
                                        <p:animScale>
                                          <p:cBhvr>
                                            <p:cTn id="78" dur="166" decel="50000">
                                              <p:stCondLst>
                                                <p:cond delay="676"/>
                                              </p:stCondLst>
                                            </p:cTn>
                                            <p:tgtEl>
                                              <p:spTgt spid="28"/>
                                            </p:tgtEl>
                                          </p:cBhvr>
                                          <p:to x="100000" y="100000"/>
                                        </p:animScale>
                                        <p:animScale>
                                          <p:cBhvr>
                                            <p:cTn id="79" dur="26">
                                              <p:stCondLst>
                                                <p:cond delay="1312"/>
                                              </p:stCondLst>
                                            </p:cTn>
                                            <p:tgtEl>
                                              <p:spTgt spid="28"/>
                                            </p:tgtEl>
                                          </p:cBhvr>
                                          <p:to x="100000" y="80000"/>
                                        </p:animScale>
                                        <p:animScale>
                                          <p:cBhvr>
                                            <p:cTn id="80" dur="166" decel="50000">
                                              <p:stCondLst>
                                                <p:cond delay="1338"/>
                                              </p:stCondLst>
                                            </p:cTn>
                                            <p:tgtEl>
                                              <p:spTgt spid="28"/>
                                            </p:tgtEl>
                                          </p:cBhvr>
                                          <p:to x="100000" y="100000"/>
                                        </p:animScale>
                                        <p:animScale>
                                          <p:cBhvr>
                                            <p:cTn id="81" dur="26">
                                              <p:stCondLst>
                                                <p:cond delay="1642"/>
                                              </p:stCondLst>
                                            </p:cTn>
                                            <p:tgtEl>
                                              <p:spTgt spid="28"/>
                                            </p:tgtEl>
                                          </p:cBhvr>
                                          <p:to x="100000" y="90000"/>
                                        </p:animScale>
                                        <p:animScale>
                                          <p:cBhvr>
                                            <p:cTn id="82" dur="166" decel="50000">
                                              <p:stCondLst>
                                                <p:cond delay="1668"/>
                                              </p:stCondLst>
                                            </p:cTn>
                                            <p:tgtEl>
                                              <p:spTgt spid="28"/>
                                            </p:tgtEl>
                                          </p:cBhvr>
                                          <p:to x="100000" y="100000"/>
                                        </p:animScale>
                                        <p:animScale>
                                          <p:cBhvr>
                                            <p:cTn id="83" dur="26">
                                              <p:stCondLst>
                                                <p:cond delay="1808"/>
                                              </p:stCondLst>
                                            </p:cTn>
                                            <p:tgtEl>
                                              <p:spTgt spid="28"/>
                                            </p:tgtEl>
                                          </p:cBhvr>
                                          <p:to x="100000" y="95000"/>
                                        </p:animScale>
                                        <p:animScale>
                                          <p:cBhvr>
                                            <p:cTn id="84" dur="166" decel="50000">
                                              <p:stCondLst>
                                                <p:cond delay="1834"/>
                                              </p:stCondLst>
                                            </p:cTn>
                                            <p:tgtEl>
                                              <p:spTgt spid="28"/>
                                            </p:tgtEl>
                                          </p:cBhvr>
                                          <p:to x="100000" y="100000"/>
                                        </p:animScale>
                                      </p:childTnLst>
                                    </p:cTn>
                                  </p:par>
                                  <p:par>
                                    <p:cTn id="85" presetID="26" presetClass="entr" presetSubtype="0" fill="hold" nodeType="withEffect">
                                      <p:stCondLst>
                                        <p:cond delay="1500"/>
                                      </p:stCondLst>
                                      <p:childTnLst>
                                        <p:set>
                                          <p:cBhvr>
                                            <p:cTn id="86" dur="1" fill="hold">
                                              <p:stCondLst>
                                                <p:cond delay="0"/>
                                              </p:stCondLst>
                                            </p:cTn>
                                            <p:tgtEl>
                                              <p:spTgt spid="32"/>
                                            </p:tgtEl>
                                            <p:attrNameLst>
                                              <p:attrName>style.visibility</p:attrName>
                                            </p:attrNameLst>
                                          </p:cBhvr>
                                          <p:to>
                                            <p:strVal val="visible"/>
                                          </p:to>
                                        </p:set>
                                        <p:animEffect transition="in" filter="wipe(down)">
                                          <p:cBhvr>
                                            <p:cTn id="87" dur="580">
                                              <p:stCondLst>
                                                <p:cond delay="0"/>
                                              </p:stCondLst>
                                            </p:cTn>
                                            <p:tgtEl>
                                              <p:spTgt spid="32"/>
                                            </p:tgtEl>
                                          </p:cBhvr>
                                        </p:animEffect>
                                        <p:anim calcmode="lin" valueType="num">
                                          <p:cBhvr>
                                            <p:cTn id="88"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93" dur="26">
                                              <p:stCondLst>
                                                <p:cond delay="650"/>
                                              </p:stCondLst>
                                            </p:cTn>
                                            <p:tgtEl>
                                              <p:spTgt spid="32"/>
                                            </p:tgtEl>
                                          </p:cBhvr>
                                          <p:to x="100000" y="60000"/>
                                        </p:animScale>
                                        <p:animScale>
                                          <p:cBhvr>
                                            <p:cTn id="94" dur="166" decel="50000">
                                              <p:stCondLst>
                                                <p:cond delay="676"/>
                                              </p:stCondLst>
                                            </p:cTn>
                                            <p:tgtEl>
                                              <p:spTgt spid="32"/>
                                            </p:tgtEl>
                                          </p:cBhvr>
                                          <p:to x="100000" y="100000"/>
                                        </p:animScale>
                                        <p:animScale>
                                          <p:cBhvr>
                                            <p:cTn id="95" dur="26">
                                              <p:stCondLst>
                                                <p:cond delay="1312"/>
                                              </p:stCondLst>
                                            </p:cTn>
                                            <p:tgtEl>
                                              <p:spTgt spid="32"/>
                                            </p:tgtEl>
                                          </p:cBhvr>
                                          <p:to x="100000" y="80000"/>
                                        </p:animScale>
                                        <p:animScale>
                                          <p:cBhvr>
                                            <p:cTn id="96" dur="166" decel="50000">
                                              <p:stCondLst>
                                                <p:cond delay="1338"/>
                                              </p:stCondLst>
                                            </p:cTn>
                                            <p:tgtEl>
                                              <p:spTgt spid="32"/>
                                            </p:tgtEl>
                                          </p:cBhvr>
                                          <p:to x="100000" y="100000"/>
                                        </p:animScale>
                                        <p:animScale>
                                          <p:cBhvr>
                                            <p:cTn id="97" dur="26">
                                              <p:stCondLst>
                                                <p:cond delay="1642"/>
                                              </p:stCondLst>
                                            </p:cTn>
                                            <p:tgtEl>
                                              <p:spTgt spid="32"/>
                                            </p:tgtEl>
                                          </p:cBhvr>
                                          <p:to x="100000" y="90000"/>
                                        </p:animScale>
                                        <p:animScale>
                                          <p:cBhvr>
                                            <p:cTn id="98" dur="166" decel="50000">
                                              <p:stCondLst>
                                                <p:cond delay="1668"/>
                                              </p:stCondLst>
                                            </p:cTn>
                                            <p:tgtEl>
                                              <p:spTgt spid="32"/>
                                            </p:tgtEl>
                                          </p:cBhvr>
                                          <p:to x="100000" y="100000"/>
                                        </p:animScale>
                                        <p:animScale>
                                          <p:cBhvr>
                                            <p:cTn id="99" dur="26">
                                              <p:stCondLst>
                                                <p:cond delay="1808"/>
                                              </p:stCondLst>
                                            </p:cTn>
                                            <p:tgtEl>
                                              <p:spTgt spid="32"/>
                                            </p:tgtEl>
                                          </p:cBhvr>
                                          <p:to x="100000" y="95000"/>
                                        </p:animScale>
                                        <p:animScale>
                                          <p:cBhvr>
                                            <p:cTn id="100" dur="166" decel="50000">
                                              <p:stCondLst>
                                                <p:cond delay="1834"/>
                                              </p:stCondLst>
                                            </p:cTn>
                                            <p:tgtEl>
                                              <p:spTgt spid="32"/>
                                            </p:tgtEl>
                                          </p:cBhvr>
                                          <p:to x="100000" y="100000"/>
                                        </p:animScale>
                                      </p:childTnLst>
                                    </p:cTn>
                                  </p:par>
                                  <p:par>
                                    <p:cTn id="101" presetID="26" presetClass="entr" presetSubtype="0" fill="hold" nodeType="withEffect">
                                      <p:stCondLst>
                                        <p:cond delay="1700"/>
                                      </p:stCondLst>
                                      <p:childTnLst>
                                        <p:set>
                                          <p:cBhvr>
                                            <p:cTn id="102" dur="1" fill="hold">
                                              <p:stCondLst>
                                                <p:cond delay="0"/>
                                              </p:stCondLst>
                                            </p:cTn>
                                            <p:tgtEl>
                                              <p:spTgt spid="41"/>
                                            </p:tgtEl>
                                            <p:attrNameLst>
                                              <p:attrName>style.visibility</p:attrName>
                                            </p:attrNameLst>
                                          </p:cBhvr>
                                          <p:to>
                                            <p:strVal val="visible"/>
                                          </p:to>
                                        </p:set>
                                        <p:animEffect transition="in" filter="wipe(down)">
                                          <p:cBhvr>
                                            <p:cTn id="103" dur="580">
                                              <p:stCondLst>
                                                <p:cond delay="0"/>
                                              </p:stCondLst>
                                            </p:cTn>
                                            <p:tgtEl>
                                              <p:spTgt spid="41"/>
                                            </p:tgtEl>
                                          </p:cBhvr>
                                        </p:animEffect>
                                        <p:anim calcmode="lin" valueType="num">
                                          <p:cBhvr>
                                            <p:cTn id="104"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109" dur="26">
                                              <p:stCondLst>
                                                <p:cond delay="650"/>
                                              </p:stCondLst>
                                            </p:cTn>
                                            <p:tgtEl>
                                              <p:spTgt spid="41"/>
                                            </p:tgtEl>
                                          </p:cBhvr>
                                          <p:to x="100000" y="60000"/>
                                        </p:animScale>
                                        <p:animScale>
                                          <p:cBhvr>
                                            <p:cTn id="110" dur="166" decel="50000">
                                              <p:stCondLst>
                                                <p:cond delay="676"/>
                                              </p:stCondLst>
                                            </p:cTn>
                                            <p:tgtEl>
                                              <p:spTgt spid="41"/>
                                            </p:tgtEl>
                                          </p:cBhvr>
                                          <p:to x="100000" y="100000"/>
                                        </p:animScale>
                                        <p:animScale>
                                          <p:cBhvr>
                                            <p:cTn id="111" dur="26">
                                              <p:stCondLst>
                                                <p:cond delay="1312"/>
                                              </p:stCondLst>
                                            </p:cTn>
                                            <p:tgtEl>
                                              <p:spTgt spid="41"/>
                                            </p:tgtEl>
                                          </p:cBhvr>
                                          <p:to x="100000" y="80000"/>
                                        </p:animScale>
                                        <p:animScale>
                                          <p:cBhvr>
                                            <p:cTn id="112" dur="166" decel="50000">
                                              <p:stCondLst>
                                                <p:cond delay="1338"/>
                                              </p:stCondLst>
                                            </p:cTn>
                                            <p:tgtEl>
                                              <p:spTgt spid="41"/>
                                            </p:tgtEl>
                                          </p:cBhvr>
                                          <p:to x="100000" y="100000"/>
                                        </p:animScale>
                                        <p:animScale>
                                          <p:cBhvr>
                                            <p:cTn id="113" dur="26">
                                              <p:stCondLst>
                                                <p:cond delay="1642"/>
                                              </p:stCondLst>
                                            </p:cTn>
                                            <p:tgtEl>
                                              <p:spTgt spid="41"/>
                                            </p:tgtEl>
                                          </p:cBhvr>
                                          <p:to x="100000" y="90000"/>
                                        </p:animScale>
                                        <p:animScale>
                                          <p:cBhvr>
                                            <p:cTn id="114" dur="166" decel="50000">
                                              <p:stCondLst>
                                                <p:cond delay="1668"/>
                                              </p:stCondLst>
                                            </p:cTn>
                                            <p:tgtEl>
                                              <p:spTgt spid="41"/>
                                            </p:tgtEl>
                                          </p:cBhvr>
                                          <p:to x="100000" y="100000"/>
                                        </p:animScale>
                                        <p:animScale>
                                          <p:cBhvr>
                                            <p:cTn id="115" dur="26">
                                              <p:stCondLst>
                                                <p:cond delay="1808"/>
                                              </p:stCondLst>
                                            </p:cTn>
                                            <p:tgtEl>
                                              <p:spTgt spid="41"/>
                                            </p:tgtEl>
                                          </p:cBhvr>
                                          <p:to x="100000" y="95000"/>
                                        </p:animScale>
                                        <p:animScale>
                                          <p:cBhvr>
                                            <p:cTn id="116" dur="166" decel="50000">
                                              <p:stCondLst>
                                                <p:cond delay="1834"/>
                                              </p:stCondLst>
                                            </p:cTn>
                                            <p:tgtEl>
                                              <p:spTgt spid="41"/>
                                            </p:tgtEl>
                                          </p:cBhvr>
                                          <p:to x="100000" y="100000"/>
                                        </p:animScale>
                                      </p:childTnLst>
                                    </p:cTn>
                                  </p:par>
                                  <p:par>
                                    <p:cTn id="117" presetID="26" presetClass="entr" presetSubtype="0" fill="hold" nodeType="withEffect">
                                      <p:stCondLst>
                                        <p:cond delay="1900"/>
                                      </p:stCondLst>
                                      <p:childTnLst>
                                        <p:set>
                                          <p:cBhvr>
                                            <p:cTn id="118" dur="1" fill="hold">
                                              <p:stCondLst>
                                                <p:cond delay="0"/>
                                              </p:stCondLst>
                                            </p:cTn>
                                            <p:tgtEl>
                                              <p:spTgt spid="35"/>
                                            </p:tgtEl>
                                            <p:attrNameLst>
                                              <p:attrName>style.visibility</p:attrName>
                                            </p:attrNameLst>
                                          </p:cBhvr>
                                          <p:to>
                                            <p:strVal val="visible"/>
                                          </p:to>
                                        </p:set>
                                        <p:animEffect transition="in" filter="wipe(down)">
                                          <p:cBhvr>
                                            <p:cTn id="119" dur="580">
                                              <p:stCondLst>
                                                <p:cond delay="0"/>
                                              </p:stCondLst>
                                            </p:cTn>
                                            <p:tgtEl>
                                              <p:spTgt spid="35"/>
                                            </p:tgtEl>
                                          </p:cBhvr>
                                        </p:animEffect>
                                        <p:anim calcmode="lin" valueType="num">
                                          <p:cBhvr>
                                            <p:cTn id="120"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25" dur="26">
                                              <p:stCondLst>
                                                <p:cond delay="650"/>
                                              </p:stCondLst>
                                            </p:cTn>
                                            <p:tgtEl>
                                              <p:spTgt spid="35"/>
                                            </p:tgtEl>
                                          </p:cBhvr>
                                          <p:to x="100000" y="60000"/>
                                        </p:animScale>
                                        <p:animScale>
                                          <p:cBhvr>
                                            <p:cTn id="126" dur="166" decel="50000">
                                              <p:stCondLst>
                                                <p:cond delay="676"/>
                                              </p:stCondLst>
                                            </p:cTn>
                                            <p:tgtEl>
                                              <p:spTgt spid="35"/>
                                            </p:tgtEl>
                                          </p:cBhvr>
                                          <p:to x="100000" y="100000"/>
                                        </p:animScale>
                                        <p:animScale>
                                          <p:cBhvr>
                                            <p:cTn id="127" dur="26">
                                              <p:stCondLst>
                                                <p:cond delay="1312"/>
                                              </p:stCondLst>
                                            </p:cTn>
                                            <p:tgtEl>
                                              <p:spTgt spid="35"/>
                                            </p:tgtEl>
                                          </p:cBhvr>
                                          <p:to x="100000" y="80000"/>
                                        </p:animScale>
                                        <p:animScale>
                                          <p:cBhvr>
                                            <p:cTn id="128" dur="166" decel="50000">
                                              <p:stCondLst>
                                                <p:cond delay="1338"/>
                                              </p:stCondLst>
                                            </p:cTn>
                                            <p:tgtEl>
                                              <p:spTgt spid="35"/>
                                            </p:tgtEl>
                                          </p:cBhvr>
                                          <p:to x="100000" y="100000"/>
                                        </p:animScale>
                                        <p:animScale>
                                          <p:cBhvr>
                                            <p:cTn id="129" dur="26">
                                              <p:stCondLst>
                                                <p:cond delay="1642"/>
                                              </p:stCondLst>
                                            </p:cTn>
                                            <p:tgtEl>
                                              <p:spTgt spid="35"/>
                                            </p:tgtEl>
                                          </p:cBhvr>
                                          <p:to x="100000" y="90000"/>
                                        </p:animScale>
                                        <p:animScale>
                                          <p:cBhvr>
                                            <p:cTn id="130" dur="166" decel="50000">
                                              <p:stCondLst>
                                                <p:cond delay="1668"/>
                                              </p:stCondLst>
                                            </p:cTn>
                                            <p:tgtEl>
                                              <p:spTgt spid="35"/>
                                            </p:tgtEl>
                                          </p:cBhvr>
                                          <p:to x="100000" y="100000"/>
                                        </p:animScale>
                                        <p:animScale>
                                          <p:cBhvr>
                                            <p:cTn id="131" dur="26">
                                              <p:stCondLst>
                                                <p:cond delay="1808"/>
                                              </p:stCondLst>
                                            </p:cTn>
                                            <p:tgtEl>
                                              <p:spTgt spid="35"/>
                                            </p:tgtEl>
                                          </p:cBhvr>
                                          <p:to x="100000" y="95000"/>
                                        </p:animScale>
                                        <p:animScale>
                                          <p:cBhvr>
                                            <p:cTn id="132" dur="166" decel="50000">
                                              <p:stCondLst>
                                                <p:cond delay="1834"/>
                                              </p:stCondLst>
                                            </p:cTn>
                                            <p:tgtEl>
                                              <p:spTgt spid="35"/>
                                            </p:tgtEl>
                                          </p:cBhvr>
                                          <p:to x="100000" y="100000"/>
                                        </p:animScale>
                                      </p:childTnLst>
                                    </p:cTn>
                                  </p:par>
                                  <p:par>
                                    <p:cTn id="133" presetID="26" presetClass="entr" presetSubtype="0" fill="hold" nodeType="withEffect">
                                      <p:stCondLst>
                                        <p:cond delay="2100"/>
                                      </p:stCondLst>
                                      <p:childTnLst>
                                        <p:set>
                                          <p:cBhvr>
                                            <p:cTn id="134" dur="1" fill="hold">
                                              <p:stCondLst>
                                                <p:cond delay="0"/>
                                              </p:stCondLst>
                                            </p:cTn>
                                            <p:tgtEl>
                                              <p:spTgt spid="7"/>
                                            </p:tgtEl>
                                            <p:attrNameLst>
                                              <p:attrName>style.visibility</p:attrName>
                                            </p:attrNameLst>
                                          </p:cBhvr>
                                          <p:to>
                                            <p:strVal val="visible"/>
                                          </p:to>
                                        </p:set>
                                        <p:animEffect transition="in" filter="wipe(down)">
                                          <p:cBhvr>
                                            <p:cTn id="135" dur="580">
                                              <p:stCondLst>
                                                <p:cond delay="0"/>
                                              </p:stCondLst>
                                            </p:cTn>
                                            <p:tgtEl>
                                              <p:spTgt spid="7"/>
                                            </p:tgtEl>
                                          </p:cBhvr>
                                        </p:animEffect>
                                        <p:anim calcmode="lin" valueType="num">
                                          <p:cBhvr>
                                            <p:cTn id="13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3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3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3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4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41" dur="26">
                                              <p:stCondLst>
                                                <p:cond delay="650"/>
                                              </p:stCondLst>
                                            </p:cTn>
                                            <p:tgtEl>
                                              <p:spTgt spid="7"/>
                                            </p:tgtEl>
                                          </p:cBhvr>
                                          <p:to x="100000" y="60000"/>
                                        </p:animScale>
                                        <p:animScale>
                                          <p:cBhvr>
                                            <p:cTn id="142" dur="166" decel="50000">
                                              <p:stCondLst>
                                                <p:cond delay="676"/>
                                              </p:stCondLst>
                                            </p:cTn>
                                            <p:tgtEl>
                                              <p:spTgt spid="7"/>
                                            </p:tgtEl>
                                          </p:cBhvr>
                                          <p:to x="100000" y="100000"/>
                                        </p:animScale>
                                        <p:animScale>
                                          <p:cBhvr>
                                            <p:cTn id="143" dur="26">
                                              <p:stCondLst>
                                                <p:cond delay="1312"/>
                                              </p:stCondLst>
                                            </p:cTn>
                                            <p:tgtEl>
                                              <p:spTgt spid="7"/>
                                            </p:tgtEl>
                                          </p:cBhvr>
                                          <p:to x="100000" y="80000"/>
                                        </p:animScale>
                                        <p:animScale>
                                          <p:cBhvr>
                                            <p:cTn id="144" dur="166" decel="50000">
                                              <p:stCondLst>
                                                <p:cond delay="1338"/>
                                              </p:stCondLst>
                                            </p:cTn>
                                            <p:tgtEl>
                                              <p:spTgt spid="7"/>
                                            </p:tgtEl>
                                          </p:cBhvr>
                                          <p:to x="100000" y="100000"/>
                                        </p:animScale>
                                        <p:animScale>
                                          <p:cBhvr>
                                            <p:cTn id="145" dur="26">
                                              <p:stCondLst>
                                                <p:cond delay="1642"/>
                                              </p:stCondLst>
                                            </p:cTn>
                                            <p:tgtEl>
                                              <p:spTgt spid="7"/>
                                            </p:tgtEl>
                                          </p:cBhvr>
                                          <p:to x="100000" y="90000"/>
                                        </p:animScale>
                                        <p:animScale>
                                          <p:cBhvr>
                                            <p:cTn id="146" dur="166" decel="50000">
                                              <p:stCondLst>
                                                <p:cond delay="1668"/>
                                              </p:stCondLst>
                                            </p:cTn>
                                            <p:tgtEl>
                                              <p:spTgt spid="7"/>
                                            </p:tgtEl>
                                          </p:cBhvr>
                                          <p:to x="100000" y="100000"/>
                                        </p:animScale>
                                        <p:animScale>
                                          <p:cBhvr>
                                            <p:cTn id="147" dur="26">
                                              <p:stCondLst>
                                                <p:cond delay="1808"/>
                                              </p:stCondLst>
                                            </p:cTn>
                                            <p:tgtEl>
                                              <p:spTgt spid="7"/>
                                            </p:tgtEl>
                                          </p:cBhvr>
                                          <p:to x="100000" y="95000"/>
                                        </p:animScale>
                                        <p:animScale>
                                          <p:cBhvr>
                                            <p:cTn id="148" dur="166" decel="50000">
                                              <p:stCondLst>
                                                <p:cond delay="1834"/>
                                              </p:stCondLst>
                                            </p:cTn>
                                            <p:tgtEl>
                                              <p:spTgt spid="7"/>
                                            </p:tgtEl>
                                          </p:cBhvr>
                                          <p:to x="100000" y="100000"/>
                                        </p:animScale>
                                      </p:childTnLst>
                                    </p:cTn>
                                  </p:par>
                                  <p:par>
                                    <p:cTn id="149" presetID="26" presetClass="entr" presetSubtype="0" fill="hold" nodeType="withEffect">
                                      <p:stCondLst>
                                        <p:cond delay="2300"/>
                                      </p:stCondLst>
                                      <p:childTnLst>
                                        <p:set>
                                          <p:cBhvr>
                                            <p:cTn id="150" dur="1" fill="hold">
                                              <p:stCondLst>
                                                <p:cond delay="0"/>
                                              </p:stCondLst>
                                            </p:cTn>
                                            <p:tgtEl>
                                              <p:spTgt spid="37"/>
                                            </p:tgtEl>
                                            <p:attrNameLst>
                                              <p:attrName>style.visibility</p:attrName>
                                            </p:attrNameLst>
                                          </p:cBhvr>
                                          <p:to>
                                            <p:strVal val="visible"/>
                                          </p:to>
                                        </p:set>
                                        <p:animEffect transition="in" filter="wipe(down)">
                                          <p:cBhvr>
                                            <p:cTn id="151" dur="580">
                                              <p:stCondLst>
                                                <p:cond delay="0"/>
                                              </p:stCondLst>
                                            </p:cTn>
                                            <p:tgtEl>
                                              <p:spTgt spid="37"/>
                                            </p:tgtEl>
                                          </p:cBhvr>
                                        </p:animEffect>
                                        <p:anim calcmode="lin" valueType="num">
                                          <p:cBhvr>
                                            <p:cTn id="152"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157" dur="26">
                                              <p:stCondLst>
                                                <p:cond delay="650"/>
                                              </p:stCondLst>
                                            </p:cTn>
                                            <p:tgtEl>
                                              <p:spTgt spid="37"/>
                                            </p:tgtEl>
                                          </p:cBhvr>
                                          <p:to x="100000" y="60000"/>
                                        </p:animScale>
                                        <p:animScale>
                                          <p:cBhvr>
                                            <p:cTn id="158" dur="166" decel="50000">
                                              <p:stCondLst>
                                                <p:cond delay="676"/>
                                              </p:stCondLst>
                                            </p:cTn>
                                            <p:tgtEl>
                                              <p:spTgt spid="37"/>
                                            </p:tgtEl>
                                          </p:cBhvr>
                                          <p:to x="100000" y="100000"/>
                                        </p:animScale>
                                        <p:animScale>
                                          <p:cBhvr>
                                            <p:cTn id="159" dur="26">
                                              <p:stCondLst>
                                                <p:cond delay="1312"/>
                                              </p:stCondLst>
                                            </p:cTn>
                                            <p:tgtEl>
                                              <p:spTgt spid="37"/>
                                            </p:tgtEl>
                                          </p:cBhvr>
                                          <p:to x="100000" y="80000"/>
                                        </p:animScale>
                                        <p:animScale>
                                          <p:cBhvr>
                                            <p:cTn id="160" dur="166" decel="50000">
                                              <p:stCondLst>
                                                <p:cond delay="1338"/>
                                              </p:stCondLst>
                                            </p:cTn>
                                            <p:tgtEl>
                                              <p:spTgt spid="37"/>
                                            </p:tgtEl>
                                          </p:cBhvr>
                                          <p:to x="100000" y="100000"/>
                                        </p:animScale>
                                        <p:animScale>
                                          <p:cBhvr>
                                            <p:cTn id="161" dur="26">
                                              <p:stCondLst>
                                                <p:cond delay="1642"/>
                                              </p:stCondLst>
                                            </p:cTn>
                                            <p:tgtEl>
                                              <p:spTgt spid="37"/>
                                            </p:tgtEl>
                                          </p:cBhvr>
                                          <p:to x="100000" y="90000"/>
                                        </p:animScale>
                                        <p:animScale>
                                          <p:cBhvr>
                                            <p:cTn id="162" dur="166" decel="50000">
                                              <p:stCondLst>
                                                <p:cond delay="1668"/>
                                              </p:stCondLst>
                                            </p:cTn>
                                            <p:tgtEl>
                                              <p:spTgt spid="37"/>
                                            </p:tgtEl>
                                          </p:cBhvr>
                                          <p:to x="100000" y="100000"/>
                                        </p:animScale>
                                        <p:animScale>
                                          <p:cBhvr>
                                            <p:cTn id="163" dur="26">
                                              <p:stCondLst>
                                                <p:cond delay="1808"/>
                                              </p:stCondLst>
                                            </p:cTn>
                                            <p:tgtEl>
                                              <p:spTgt spid="37"/>
                                            </p:tgtEl>
                                          </p:cBhvr>
                                          <p:to x="100000" y="95000"/>
                                        </p:animScale>
                                        <p:animScale>
                                          <p:cBhvr>
                                            <p:cTn id="164" dur="166" decel="50000">
                                              <p:stCondLst>
                                                <p:cond delay="1834"/>
                                              </p:stCondLst>
                                            </p:cTn>
                                            <p:tgtEl>
                                              <p:spTgt spid="37"/>
                                            </p:tgtEl>
                                          </p:cBhvr>
                                          <p:to x="100000" y="100000"/>
                                        </p:animScale>
                                      </p:childTnLst>
                                    </p:cTn>
                                  </p:par>
                                  <p:par>
                                    <p:cTn id="165" presetID="26" presetClass="entr" presetSubtype="0" fill="hold" nodeType="withEffect">
                                      <p:stCondLst>
                                        <p:cond delay="2500"/>
                                      </p:stCondLst>
                                      <p:childTnLst>
                                        <p:set>
                                          <p:cBhvr>
                                            <p:cTn id="166" dur="1" fill="hold">
                                              <p:stCondLst>
                                                <p:cond delay="0"/>
                                              </p:stCondLst>
                                            </p:cTn>
                                            <p:tgtEl>
                                              <p:spTgt spid="13"/>
                                            </p:tgtEl>
                                            <p:attrNameLst>
                                              <p:attrName>style.visibility</p:attrName>
                                            </p:attrNameLst>
                                          </p:cBhvr>
                                          <p:to>
                                            <p:strVal val="visible"/>
                                          </p:to>
                                        </p:set>
                                        <p:animEffect transition="in" filter="wipe(down)">
                                          <p:cBhvr>
                                            <p:cTn id="167" dur="580">
                                              <p:stCondLst>
                                                <p:cond delay="0"/>
                                              </p:stCondLst>
                                            </p:cTn>
                                            <p:tgtEl>
                                              <p:spTgt spid="13"/>
                                            </p:tgtEl>
                                          </p:cBhvr>
                                        </p:animEffect>
                                        <p:anim calcmode="lin" valueType="num">
                                          <p:cBhvr>
                                            <p:cTn id="16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6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7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7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7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73" dur="26">
                                              <p:stCondLst>
                                                <p:cond delay="650"/>
                                              </p:stCondLst>
                                            </p:cTn>
                                            <p:tgtEl>
                                              <p:spTgt spid="13"/>
                                            </p:tgtEl>
                                          </p:cBhvr>
                                          <p:to x="100000" y="60000"/>
                                        </p:animScale>
                                        <p:animScale>
                                          <p:cBhvr>
                                            <p:cTn id="174" dur="166" decel="50000">
                                              <p:stCondLst>
                                                <p:cond delay="676"/>
                                              </p:stCondLst>
                                            </p:cTn>
                                            <p:tgtEl>
                                              <p:spTgt spid="13"/>
                                            </p:tgtEl>
                                          </p:cBhvr>
                                          <p:to x="100000" y="100000"/>
                                        </p:animScale>
                                        <p:animScale>
                                          <p:cBhvr>
                                            <p:cTn id="175" dur="26">
                                              <p:stCondLst>
                                                <p:cond delay="1312"/>
                                              </p:stCondLst>
                                            </p:cTn>
                                            <p:tgtEl>
                                              <p:spTgt spid="13"/>
                                            </p:tgtEl>
                                          </p:cBhvr>
                                          <p:to x="100000" y="80000"/>
                                        </p:animScale>
                                        <p:animScale>
                                          <p:cBhvr>
                                            <p:cTn id="176" dur="166" decel="50000">
                                              <p:stCondLst>
                                                <p:cond delay="1338"/>
                                              </p:stCondLst>
                                            </p:cTn>
                                            <p:tgtEl>
                                              <p:spTgt spid="13"/>
                                            </p:tgtEl>
                                          </p:cBhvr>
                                          <p:to x="100000" y="100000"/>
                                        </p:animScale>
                                        <p:animScale>
                                          <p:cBhvr>
                                            <p:cTn id="177" dur="26">
                                              <p:stCondLst>
                                                <p:cond delay="1642"/>
                                              </p:stCondLst>
                                            </p:cTn>
                                            <p:tgtEl>
                                              <p:spTgt spid="13"/>
                                            </p:tgtEl>
                                          </p:cBhvr>
                                          <p:to x="100000" y="90000"/>
                                        </p:animScale>
                                        <p:animScale>
                                          <p:cBhvr>
                                            <p:cTn id="178" dur="166" decel="50000">
                                              <p:stCondLst>
                                                <p:cond delay="1668"/>
                                              </p:stCondLst>
                                            </p:cTn>
                                            <p:tgtEl>
                                              <p:spTgt spid="13"/>
                                            </p:tgtEl>
                                          </p:cBhvr>
                                          <p:to x="100000" y="100000"/>
                                        </p:animScale>
                                        <p:animScale>
                                          <p:cBhvr>
                                            <p:cTn id="179" dur="26">
                                              <p:stCondLst>
                                                <p:cond delay="1808"/>
                                              </p:stCondLst>
                                            </p:cTn>
                                            <p:tgtEl>
                                              <p:spTgt spid="13"/>
                                            </p:tgtEl>
                                          </p:cBhvr>
                                          <p:to x="100000" y="95000"/>
                                        </p:animScale>
                                        <p:animScale>
                                          <p:cBhvr>
                                            <p:cTn id="180" dur="166" decel="50000">
                                              <p:stCondLst>
                                                <p:cond delay="1834"/>
                                              </p:stCondLst>
                                            </p:cTn>
                                            <p:tgtEl>
                                              <p:spTgt spid="13"/>
                                            </p:tgtEl>
                                          </p:cBhvr>
                                          <p:to x="100000" y="100000"/>
                                        </p:animScale>
                                      </p:childTnLst>
                                    </p:cTn>
                                  </p:par>
                                  <p:par>
                                    <p:cTn id="181" presetID="26" presetClass="entr" presetSubtype="0" fill="hold" nodeType="withEffect">
                                      <p:stCondLst>
                                        <p:cond delay="2700"/>
                                      </p:stCondLst>
                                      <p:childTnLst>
                                        <p:set>
                                          <p:cBhvr>
                                            <p:cTn id="182" dur="1" fill="hold">
                                              <p:stCondLst>
                                                <p:cond delay="0"/>
                                              </p:stCondLst>
                                            </p:cTn>
                                            <p:tgtEl>
                                              <p:spTgt spid="10"/>
                                            </p:tgtEl>
                                            <p:attrNameLst>
                                              <p:attrName>style.visibility</p:attrName>
                                            </p:attrNameLst>
                                          </p:cBhvr>
                                          <p:to>
                                            <p:strVal val="visible"/>
                                          </p:to>
                                        </p:set>
                                        <p:animEffect transition="in" filter="wipe(down)">
                                          <p:cBhvr>
                                            <p:cTn id="183" dur="580">
                                              <p:stCondLst>
                                                <p:cond delay="0"/>
                                              </p:stCondLst>
                                            </p:cTn>
                                            <p:tgtEl>
                                              <p:spTgt spid="10"/>
                                            </p:tgtEl>
                                          </p:cBhvr>
                                        </p:animEffect>
                                        <p:anim calcmode="lin" valueType="num">
                                          <p:cBhvr>
                                            <p:cTn id="18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8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8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8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8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89" dur="26">
                                              <p:stCondLst>
                                                <p:cond delay="650"/>
                                              </p:stCondLst>
                                            </p:cTn>
                                            <p:tgtEl>
                                              <p:spTgt spid="10"/>
                                            </p:tgtEl>
                                          </p:cBhvr>
                                          <p:to x="100000" y="60000"/>
                                        </p:animScale>
                                        <p:animScale>
                                          <p:cBhvr>
                                            <p:cTn id="190" dur="166" decel="50000">
                                              <p:stCondLst>
                                                <p:cond delay="676"/>
                                              </p:stCondLst>
                                            </p:cTn>
                                            <p:tgtEl>
                                              <p:spTgt spid="10"/>
                                            </p:tgtEl>
                                          </p:cBhvr>
                                          <p:to x="100000" y="100000"/>
                                        </p:animScale>
                                        <p:animScale>
                                          <p:cBhvr>
                                            <p:cTn id="191" dur="26">
                                              <p:stCondLst>
                                                <p:cond delay="1312"/>
                                              </p:stCondLst>
                                            </p:cTn>
                                            <p:tgtEl>
                                              <p:spTgt spid="10"/>
                                            </p:tgtEl>
                                          </p:cBhvr>
                                          <p:to x="100000" y="80000"/>
                                        </p:animScale>
                                        <p:animScale>
                                          <p:cBhvr>
                                            <p:cTn id="192" dur="166" decel="50000">
                                              <p:stCondLst>
                                                <p:cond delay="1338"/>
                                              </p:stCondLst>
                                            </p:cTn>
                                            <p:tgtEl>
                                              <p:spTgt spid="10"/>
                                            </p:tgtEl>
                                          </p:cBhvr>
                                          <p:to x="100000" y="100000"/>
                                        </p:animScale>
                                        <p:animScale>
                                          <p:cBhvr>
                                            <p:cTn id="193" dur="26">
                                              <p:stCondLst>
                                                <p:cond delay="1642"/>
                                              </p:stCondLst>
                                            </p:cTn>
                                            <p:tgtEl>
                                              <p:spTgt spid="10"/>
                                            </p:tgtEl>
                                          </p:cBhvr>
                                          <p:to x="100000" y="90000"/>
                                        </p:animScale>
                                        <p:animScale>
                                          <p:cBhvr>
                                            <p:cTn id="194" dur="166" decel="50000">
                                              <p:stCondLst>
                                                <p:cond delay="1668"/>
                                              </p:stCondLst>
                                            </p:cTn>
                                            <p:tgtEl>
                                              <p:spTgt spid="10"/>
                                            </p:tgtEl>
                                          </p:cBhvr>
                                          <p:to x="100000" y="100000"/>
                                        </p:animScale>
                                        <p:animScale>
                                          <p:cBhvr>
                                            <p:cTn id="195" dur="26">
                                              <p:stCondLst>
                                                <p:cond delay="1808"/>
                                              </p:stCondLst>
                                            </p:cTn>
                                            <p:tgtEl>
                                              <p:spTgt spid="10"/>
                                            </p:tgtEl>
                                          </p:cBhvr>
                                          <p:to x="100000" y="95000"/>
                                        </p:animScale>
                                        <p:animScale>
                                          <p:cBhvr>
                                            <p:cTn id="196" dur="166" decel="50000">
                                              <p:stCondLst>
                                                <p:cond delay="1834"/>
                                              </p:stCondLst>
                                            </p:cTn>
                                            <p:tgtEl>
                                              <p:spTgt spid="10"/>
                                            </p:tgtEl>
                                          </p:cBhvr>
                                          <p:to x="100000" y="100000"/>
                                        </p:animScale>
                                      </p:childTnLst>
                                    </p:cTn>
                                  </p:par>
                                  <p:par>
                                    <p:cTn id="197" presetID="2" presetClass="entr" presetSubtype="2" fill="hold" nodeType="withEffect">
                                      <p:stCondLst>
                                        <p:cond delay="3000"/>
                                      </p:stCondLst>
                                      <p:childTnLst>
                                        <p:set>
                                          <p:cBhvr>
                                            <p:cTn id="198" dur="1" fill="hold">
                                              <p:stCondLst>
                                                <p:cond delay="0"/>
                                              </p:stCondLst>
                                            </p:cTn>
                                            <p:tgtEl>
                                              <p:spTgt spid="6"/>
                                            </p:tgtEl>
                                            <p:attrNameLst>
                                              <p:attrName>style.visibility</p:attrName>
                                            </p:attrNameLst>
                                          </p:cBhvr>
                                          <p:to>
                                            <p:strVal val="visible"/>
                                          </p:to>
                                        </p:set>
                                        <p:anim calcmode="lin" valueType="num">
                                          <p:cBhvr additive="base">
                                            <p:cTn id="199" dur="2000" fill="hold"/>
                                            <p:tgtEl>
                                              <p:spTgt spid="6"/>
                                            </p:tgtEl>
                                            <p:attrNameLst>
                                              <p:attrName>ppt_x</p:attrName>
                                            </p:attrNameLst>
                                          </p:cBhvr>
                                          <p:tavLst>
                                            <p:tav tm="0">
                                              <p:val>
                                                <p:strVal val="1+#ppt_w/2"/>
                                              </p:val>
                                            </p:tav>
                                            <p:tav tm="100000">
                                              <p:val>
                                                <p:strVal val="#ppt_x"/>
                                              </p:val>
                                            </p:tav>
                                          </p:tavLst>
                                        </p:anim>
                                        <p:anim calcmode="lin" valueType="num">
                                          <p:cBhvr additive="base">
                                            <p:cTn id="200" dur="2000" fill="hold"/>
                                            <p:tgtEl>
                                              <p:spTgt spid="6"/>
                                            </p:tgtEl>
                                            <p:attrNameLst>
                                              <p:attrName>ppt_y</p:attrName>
                                            </p:attrNameLst>
                                          </p:cBhvr>
                                          <p:tavLst>
                                            <p:tav tm="0">
                                              <p:val>
                                                <p:strVal val="#ppt_y"/>
                                              </p:val>
                                            </p:tav>
                                            <p:tav tm="100000">
                                              <p:val>
                                                <p:strVal val="#ppt_y"/>
                                              </p:val>
                                            </p:tav>
                                          </p:tavLst>
                                        </p:anim>
                                      </p:childTnLst>
                                    </p:cTn>
                                  </p:par>
                                  <p:par>
                                    <p:cTn id="201" presetID="2" presetClass="entr" presetSubtype="1" fill="hold" nodeType="withEffect">
                                      <p:stCondLst>
                                        <p:cond delay="3500"/>
                                      </p:stCondLst>
                                      <p:childTnLst>
                                        <p:set>
                                          <p:cBhvr>
                                            <p:cTn id="202" dur="1" fill="hold">
                                              <p:stCondLst>
                                                <p:cond delay="0"/>
                                              </p:stCondLst>
                                            </p:cTn>
                                            <p:tgtEl>
                                              <p:spTgt spid="45"/>
                                            </p:tgtEl>
                                            <p:attrNameLst>
                                              <p:attrName>style.visibility</p:attrName>
                                            </p:attrNameLst>
                                          </p:cBhvr>
                                          <p:to>
                                            <p:strVal val="visible"/>
                                          </p:to>
                                        </p:set>
                                        <p:anim calcmode="lin" valueType="num">
                                          <p:cBhvr additive="base">
                                            <p:cTn id="203" dur="2000" fill="hold"/>
                                            <p:tgtEl>
                                              <p:spTgt spid="45"/>
                                            </p:tgtEl>
                                            <p:attrNameLst>
                                              <p:attrName>ppt_x</p:attrName>
                                            </p:attrNameLst>
                                          </p:cBhvr>
                                          <p:tavLst>
                                            <p:tav tm="0">
                                              <p:val>
                                                <p:strVal val="#ppt_x"/>
                                              </p:val>
                                            </p:tav>
                                            <p:tav tm="100000">
                                              <p:val>
                                                <p:strVal val="#ppt_x"/>
                                              </p:val>
                                            </p:tav>
                                          </p:tavLst>
                                        </p:anim>
                                        <p:anim calcmode="lin" valueType="num">
                                          <p:cBhvr additive="base">
                                            <p:cTn id="204" dur="2000" fill="hold"/>
                                            <p:tgtEl>
                                              <p:spTgt spid="45"/>
                                            </p:tgtEl>
                                            <p:attrNameLst>
                                              <p:attrName>ppt_y</p:attrName>
                                            </p:attrNameLst>
                                          </p:cBhvr>
                                          <p:tavLst>
                                            <p:tav tm="0">
                                              <p:val>
                                                <p:strVal val="0-#ppt_h/2"/>
                                              </p:val>
                                            </p:tav>
                                            <p:tav tm="100000">
                                              <p:val>
                                                <p:strVal val="#ppt_y"/>
                                              </p:val>
                                            </p:tav>
                                          </p:tavLst>
                                        </p:anim>
                                      </p:childTnLst>
                                    </p:cTn>
                                  </p:par>
                                  <p:par>
                                    <p:cTn id="205" presetID="22" presetClass="entr" presetSubtype="4" fill="hold" nodeType="withEffect">
                                      <p:stCondLst>
                                        <p:cond delay="3500"/>
                                      </p:stCondLst>
                                      <p:childTnLst>
                                        <p:set>
                                          <p:cBhvr>
                                            <p:cTn id="206" dur="1" fill="hold">
                                              <p:stCondLst>
                                                <p:cond delay="0"/>
                                              </p:stCondLst>
                                            </p:cTn>
                                            <p:tgtEl>
                                              <p:spTgt spid="59"/>
                                            </p:tgtEl>
                                            <p:attrNameLst>
                                              <p:attrName>style.visibility</p:attrName>
                                            </p:attrNameLst>
                                          </p:cBhvr>
                                          <p:to>
                                            <p:strVal val="visible"/>
                                          </p:to>
                                        </p:set>
                                        <p:animEffect transition="in" filter="wipe(down)">
                                          <p:cBhvr>
                                            <p:cTn id="207" dur="1000"/>
                                            <p:tgtEl>
                                              <p:spTgt spid="59"/>
                                            </p:tgtEl>
                                          </p:cBhvr>
                                        </p:animEffect>
                                      </p:childTnLst>
                                    </p:cTn>
                                  </p:par>
                                  <p:par>
                                    <p:cTn id="208" presetID="26" presetClass="entr" presetSubtype="0" fill="hold" nodeType="withEffect">
                                      <p:stCondLst>
                                        <p:cond delay="4100"/>
                                      </p:stCondLst>
                                      <p:childTnLst>
                                        <p:set>
                                          <p:cBhvr>
                                            <p:cTn id="209" dur="1" fill="hold">
                                              <p:stCondLst>
                                                <p:cond delay="0"/>
                                              </p:stCondLst>
                                            </p:cTn>
                                            <p:tgtEl>
                                              <p:spTgt spid="51"/>
                                            </p:tgtEl>
                                            <p:attrNameLst>
                                              <p:attrName>style.visibility</p:attrName>
                                            </p:attrNameLst>
                                          </p:cBhvr>
                                          <p:to>
                                            <p:strVal val="visible"/>
                                          </p:to>
                                        </p:set>
                                        <p:animEffect transition="in" filter="wipe(down)">
                                          <p:cBhvr>
                                            <p:cTn id="210" dur="580">
                                              <p:stCondLst>
                                                <p:cond delay="0"/>
                                              </p:stCondLst>
                                            </p:cTn>
                                            <p:tgtEl>
                                              <p:spTgt spid="51"/>
                                            </p:tgtEl>
                                          </p:cBhvr>
                                        </p:animEffect>
                                        <p:anim calcmode="lin" valueType="num">
                                          <p:cBhvr>
                                            <p:cTn id="211"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212"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213"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214"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215"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216" dur="26">
                                              <p:stCondLst>
                                                <p:cond delay="650"/>
                                              </p:stCondLst>
                                            </p:cTn>
                                            <p:tgtEl>
                                              <p:spTgt spid="51"/>
                                            </p:tgtEl>
                                          </p:cBhvr>
                                          <p:to x="100000" y="60000"/>
                                        </p:animScale>
                                        <p:animScale>
                                          <p:cBhvr>
                                            <p:cTn id="217" dur="166" decel="50000">
                                              <p:stCondLst>
                                                <p:cond delay="676"/>
                                              </p:stCondLst>
                                            </p:cTn>
                                            <p:tgtEl>
                                              <p:spTgt spid="51"/>
                                            </p:tgtEl>
                                          </p:cBhvr>
                                          <p:to x="100000" y="100000"/>
                                        </p:animScale>
                                        <p:animScale>
                                          <p:cBhvr>
                                            <p:cTn id="218" dur="26">
                                              <p:stCondLst>
                                                <p:cond delay="1312"/>
                                              </p:stCondLst>
                                            </p:cTn>
                                            <p:tgtEl>
                                              <p:spTgt spid="51"/>
                                            </p:tgtEl>
                                          </p:cBhvr>
                                          <p:to x="100000" y="80000"/>
                                        </p:animScale>
                                        <p:animScale>
                                          <p:cBhvr>
                                            <p:cTn id="219" dur="166" decel="50000">
                                              <p:stCondLst>
                                                <p:cond delay="1338"/>
                                              </p:stCondLst>
                                            </p:cTn>
                                            <p:tgtEl>
                                              <p:spTgt spid="51"/>
                                            </p:tgtEl>
                                          </p:cBhvr>
                                          <p:to x="100000" y="100000"/>
                                        </p:animScale>
                                        <p:animScale>
                                          <p:cBhvr>
                                            <p:cTn id="220" dur="26">
                                              <p:stCondLst>
                                                <p:cond delay="1642"/>
                                              </p:stCondLst>
                                            </p:cTn>
                                            <p:tgtEl>
                                              <p:spTgt spid="51"/>
                                            </p:tgtEl>
                                          </p:cBhvr>
                                          <p:to x="100000" y="90000"/>
                                        </p:animScale>
                                        <p:animScale>
                                          <p:cBhvr>
                                            <p:cTn id="221" dur="166" decel="50000">
                                              <p:stCondLst>
                                                <p:cond delay="1668"/>
                                              </p:stCondLst>
                                            </p:cTn>
                                            <p:tgtEl>
                                              <p:spTgt spid="51"/>
                                            </p:tgtEl>
                                          </p:cBhvr>
                                          <p:to x="100000" y="100000"/>
                                        </p:animScale>
                                        <p:animScale>
                                          <p:cBhvr>
                                            <p:cTn id="222" dur="26">
                                              <p:stCondLst>
                                                <p:cond delay="1808"/>
                                              </p:stCondLst>
                                            </p:cTn>
                                            <p:tgtEl>
                                              <p:spTgt spid="51"/>
                                            </p:tgtEl>
                                          </p:cBhvr>
                                          <p:to x="100000" y="95000"/>
                                        </p:animScale>
                                        <p:animScale>
                                          <p:cBhvr>
                                            <p:cTn id="223" dur="166" decel="50000">
                                              <p:stCondLst>
                                                <p:cond delay="1834"/>
                                              </p:stCondLst>
                                            </p:cTn>
                                            <p:tgtEl>
                                              <p:spTgt spid="51"/>
                                            </p:tgtEl>
                                          </p:cBhvr>
                                          <p:to x="100000" y="100000"/>
                                        </p:animScale>
                                      </p:childTnLst>
                                    </p:cTn>
                                  </p:par>
                                  <p:par>
                                    <p:cTn id="224" presetID="26" presetClass="entr" presetSubtype="0" fill="hold" nodeType="withEffect">
                                      <p:stCondLst>
                                        <p:cond delay="4300"/>
                                      </p:stCondLst>
                                      <p:childTnLst>
                                        <p:set>
                                          <p:cBhvr>
                                            <p:cTn id="225" dur="1" fill="hold">
                                              <p:stCondLst>
                                                <p:cond delay="0"/>
                                              </p:stCondLst>
                                            </p:cTn>
                                            <p:tgtEl>
                                              <p:spTgt spid="47"/>
                                            </p:tgtEl>
                                            <p:attrNameLst>
                                              <p:attrName>style.visibility</p:attrName>
                                            </p:attrNameLst>
                                          </p:cBhvr>
                                          <p:to>
                                            <p:strVal val="visible"/>
                                          </p:to>
                                        </p:set>
                                        <p:animEffect transition="in" filter="wipe(down)">
                                          <p:cBhvr>
                                            <p:cTn id="226" dur="580">
                                              <p:stCondLst>
                                                <p:cond delay="0"/>
                                              </p:stCondLst>
                                            </p:cTn>
                                            <p:tgtEl>
                                              <p:spTgt spid="47"/>
                                            </p:tgtEl>
                                          </p:cBhvr>
                                        </p:animEffect>
                                        <p:anim calcmode="lin" valueType="num">
                                          <p:cBhvr>
                                            <p:cTn id="227"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228"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229"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230"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231"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232" dur="26">
                                              <p:stCondLst>
                                                <p:cond delay="650"/>
                                              </p:stCondLst>
                                            </p:cTn>
                                            <p:tgtEl>
                                              <p:spTgt spid="47"/>
                                            </p:tgtEl>
                                          </p:cBhvr>
                                          <p:to x="100000" y="60000"/>
                                        </p:animScale>
                                        <p:animScale>
                                          <p:cBhvr>
                                            <p:cTn id="233" dur="166" decel="50000">
                                              <p:stCondLst>
                                                <p:cond delay="676"/>
                                              </p:stCondLst>
                                            </p:cTn>
                                            <p:tgtEl>
                                              <p:spTgt spid="47"/>
                                            </p:tgtEl>
                                          </p:cBhvr>
                                          <p:to x="100000" y="100000"/>
                                        </p:animScale>
                                        <p:animScale>
                                          <p:cBhvr>
                                            <p:cTn id="234" dur="26">
                                              <p:stCondLst>
                                                <p:cond delay="1312"/>
                                              </p:stCondLst>
                                            </p:cTn>
                                            <p:tgtEl>
                                              <p:spTgt spid="47"/>
                                            </p:tgtEl>
                                          </p:cBhvr>
                                          <p:to x="100000" y="80000"/>
                                        </p:animScale>
                                        <p:animScale>
                                          <p:cBhvr>
                                            <p:cTn id="235" dur="166" decel="50000">
                                              <p:stCondLst>
                                                <p:cond delay="1338"/>
                                              </p:stCondLst>
                                            </p:cTn>
                                            <p:tgtEl>
                                              <p:spTgt spid="47"/>
                                            </p:tgtEl>
                                          </p:cBhvr>
                                          <p:to x="100000" y="100000"/>
                                        </p:animScale>
                                        <p:animScale>
                                          <p:cBhvr>
                                            <p:cTn id="236" dur="26">
                                              <p:stCondLst>
                                                <p:cond delay="1642"/>
                                              </p:stCondLst>
                                            </p:cTn>
                                            <p:tgtEl>
                                              <p:spTgt spid="47"/>
                                            </p:tgtEl>
                                          </p:cBhvr>
                                          <p:to x="100000" y="90000"/>
                                        </p:animScale>
                                        <p:animScale>
                                          <p:cBhvr>
                                            <p:cTn id="237" dur="166" decel="50000">
                                              <p:stCondLst>
                                                <p:cond delay="1668"/>
                                              </p:stCondLst>
                                            </p:cTn>
                                            <p:tgtEl>
                                              <p:spTgt spid="47"/>
                                            </p:tgtEl>
                                          </p:cBhvr>
                                          <p:to x="100000" y="100000"/>
                                        </p:animScale>
                                        <p:animScale>
                                          <p:cBhvr>
                                            <p:cTn id="238" dur="26">
                                              <p:stCondLst>
                                                <p:cond delay="1808"/>
                                              </p:stCondLst>
                                            </p:cTn>
                                            <p:tgtEl>
                                              <p:spTgt spid="47"/>
                                            </p:tgtEl>
                                          </p:cBhvr>
                                          <p:to x="100000" y="95000"/>
                                        </p:animScale>
                                        <p:animScale>
                                          <p:cBhvr>
                                            <p:cTn id="239" dur="166" decel="50000">
                                              <p:stCondLst>
                                                <p:cond delay="1834"/>
                                              </p:stCondLst>
                                            </p:cTn>
                                            <p:tgtEl>
                                              <p:spTgt spid="47"/>
                                            </p:tgtEl>
                                          </p:cBhvr>
                                          <p:to x="100000" y="100000"/>
                                        </p:animScale>
                                      </p:childTnLst>
                                    </p:cTn>
                                  </p:par>
                                  <p:par>
                                    <p:cTn id="240" presetID="26" presetClass="entr" presetSubtype="0" fill="hold" nodeType="withEffect">
                                      <p:stCondLst>
                                        <p:cond delay="4500"/>
                                      </p:stCondLst>
                                      <p:childTnLst>
                                        <p:set>
                                          <p:cBhvr>
                                            <p:cTn id="241" dur="1" fill="hold">
                                              <p:stCondLst>
                                                <p:cond delay="0"/>
                                              </p:stCondLst>
                                            </p:cTn>
                                            <p:tgtEl>
                                              <p:spTgt spid="49"/>
                                            </p:tgtEl>
                                            <p:attrNameLst>
                                              <p:attrName>style.visibility</p:attrName>
                                            </p:attrNameLst>
                                          </p:cBhvr>
                                          <p:to>
                                            <p:strVal val="visible"/>
                                          </p:to>
                                        </p:set>
                                        <p:animEffect transition="in" filter="wipe(down)">
                                          <p:cBhvr>
                                            <p:cTn id="242" dur="580">
                                              <p:stCondLst>
                                                <p:cond delay="0"/>
                                              </p:stCondLst>
                                            </p:cTn>
                                            <p:tgtEl>
                                              <p:spTgt spid="49"/>
                                            </p:tgtEl>
                                          </p:cBhvr>
                                        </p:animEffect>
                                        <p:anim calcmode="lin" valueType="num">
                                          <p:cBhvr>
                                            <p:cTn id="243" dur="1822" tmFilter="0,0; 0.14,0.36; 0.43,0.73; 0.71,0.91; 1.0,1.0">
                                              <p:stCondLst>
                                                <p:cond delay="0"/>
                                              </p:stCondLst>
                                            </p:cTn>
                                            <p:tgtEl>
                                              <p:spTgt spid="49"/>
                                            </p:tgtEl>
                                            <p:attrNameLst>
                                              <p:attrName>ppt_x</p:attrName>
                                            </p:attrNameLst>
                                          </p:cBhvr>
                                          <p:tavLst>
                                            <p:tav tm="0">
                                              <p:val>
                                                <p:strVal val="#ppt_x-0.25"/>
                                              </p:val>
                                            </p:tav>
                                            <p:tav tm="100000">
                                              <p:val>
                                                <p:strVal val="#ppt_x"/>
                                              </p:val>
                                            </p:tav>
                                          </p:tavLst>
                                        </p:anim>
                                        <p:anim calcmode="lin" valueType="num">
                                          <p:cBhvr>
                                            <p:cTn id="244" dur="664" tmFilter="0.0,0.0; 0.25,0.07; 0.50,0.2; 0.75,0.467; 1.0,1.0">
                                              <p:stCondLst>
                                                <p:cond delay="0"/>
                                              </p:stCondLst>
                                            </p:cTn>
                                            <p:tgtEl>
                                              <p:spTgt spid="49"/>
                                            </p:tgtEl>
                                            <p:attrNameLst>
                                              <p:attrName>ppt_y</p:attrName>
                                            </p:attrNameLst>
                                          </p:cBhvr>
                                          <p:tavLst>
                                            <p:tav tm="0" fmla="#ppt_y-sin(pi*$)/3">
                                              <p:val>
                                                <p:fltVal val="0.5"/>
                                              </p:val>
                                            </p:tav>
                                            <p:tav tm="100000">
                                              <p:val>
                                                <p:fltVal val="1"/>
                                              </p:val>
                                            </p:tav>
                                          </p:tavLst>
                                        </p:anim>
                                        <p:anim calcmode="lin" valueType="num">
                                          <p:cBhvr>
                                            <p:cTn id="245" dur="664" tmFilter="0, 0; 0.125,0.2665; 0.25,0.4; 0.375,0.465; 0.5,0.5;  0.625,0.535; 0.75,0.6; 0.875,0.7335; 1,1">
                                              <p:stCondLst>
                                                <p:cond delay="664"/>
                                              </p:stCondLst>
                                            </p:cTn>
                                            <p:tgtEl>
                                              <p:spTgt spid="49"/>
                                            </p:tgtEl>
                                            <p:attrNameLst>
                                              <p:attrName>ppt_y</p:attrName>
                                            </p:attrNameLst>
                                          </p:cBhvr>
                                          <p:tavLst>
                                            <p:tav tm="0" fmla="#ppt_y-sin(pi*$)/9">
                                              <p:val>
                                                <p:fltVal val="0"/>
                                              </p:val>
                                            </p:tav>
                                            <p:tav tm="100000">
                                              <p:val>
                                                <p:fltVal val="1"/>
                                              </p:val>
                                            </p:tav>
                                          </p:tavLst>
                                        </p:anim>
                                        <p:anim calcmode="lin" valueType="num">
                                          <p:cBhvr>
                                            <p:cTn id="246" dur="332" tmFilter="0, 0; 0.125,0.2665; 0.25,0.4; 0.375,0.465; 0.5,0.5;  0.625,0.535; 0.75,0.6; 0.875,0.7335; 1,1">
                                              <p:stCondLst>
                                                <p:cond delay="1324"/>
                                              </p:stCondLst>
                                            </p:cTn>
                                            <p:tgtEl>
                                              <p:spTgt spid="49"/>
                                            </p:tgtEl>
                                            <p:attrNameLst>
                                              <p:attrName>ppt_y</p:attrName>
                                            </p:attrNameLst>
                                          </p:cBhvr>
                                          <p:tavLst>
                                            <p:tav tm="0" fmla="#ppt_y-sin(pi*$)/27">
                                              <p:val>
                                                <p:fltVal val="0"/>
                                              </p:val>
                                            </p:tav>
                                            <p:tav tm="100000">
                                              <p:val>
                                                <p:fltVal val="1"/>
                                              </p:val>
                                            </p:tav>
                                          </p:tavLst>
                                        </p:anim>
                                        <p:anim calcmode="lin" valueType="num">
                                          <p:cBhvr>
                                            <p:cTn id="247" dur="164" tmFilter="0, 0; 0.125,0.2665; 0.25,0.4; 0.375,0.465; 0.5,0.5;  0.625,0.535; 0.75,0.6; 0.875,0.7335; 1,1">
                                              <p:stCondLst>
                                                <p:cond delay="1656"/>
                                              </p:stCondLst>
                                            </p:cTn>
                                            <p:tgtEl>
                                              <p:spTgt spid="49"/>
                                            </p:tgtEl>
                                            <p:attrNameLst>
                                              <p:attrName>ppt_y</p:attrName>
                                            </p:attrNameLst>
                                          </p:cBhvr>
                                          <p:tavLst>
                                            <p:tav tm="0" fmla="#ppt_y-sin(pi*$)/81">
                                              <p:val>
                                                <p:fltVal val="0"/>
                                              </p:val>
                                            </p:tav>
                                            <p:tav tm="100000">
                                              <p:val>
                                                <p:fltVal val="1"/>
                                              </p:val>
                                            </p:tav>
                                          </p:tavLst>
                                        </p:anim>
                                        <p:animScale>
                                          <p:cBhvr>
                                            <p:cTn id="248" dur="26">
                                              <p:stCondLst>
                                                <p:cond delay="650"/>
                                              </p:stCondLst>
                                            </p:cTn>
                                            <p:tgtEl>
                                              <p:spTgt spid="49"/>
                                            </p:tgtEl>
                                          </p:cBhvr>
                                          <p:to x="100000" y="60000"/>
                                        </p:animScale>
                                        <p:animScale>
                                          <p:cBhvr>
                                            <p:cTn id="249" dur="166" decel="50000">
                                              <p:stCondLst>
                                                <p:cond delay="676"/>
                                              </p:stCondLst>
                                            </p:cTn>
                                            <p:tgtEl>
                                              <p:spTgt spid="49"/>
                                            </p:tgtEl>
                                          </p:cBhvr>
                                          <p:to x="100000" y="100000"/>
                                        </p:animScale>
                                        <p:animScale>
                                          <p:cBhvr>
                                            <p:cTn id="250" dur="26">
                                              <p:stCondLst>
                                                <p:cond delay="1312"/>
                                              </p:stCondLst>
                                            </p:cTn>
                                            <p:tgtEl>
                                              <p:spTgt spid="49"/>
                                            </p:tgtEl>
                                          </p:cBhvr>
                                          <p:to x="100000" y="80000"/>
                                        </p:animScale>
                                        <p:animScale>
                                          <p:cBhvr>
                                            <p:cTn id="251" dur="166" decel="50000">
                                              <p:stCondLst>
                                                <p:cond delay="1338"/>
                                              </p:stCondLst>
                                            </p:cTn>
                                            <p:tgtEl>
                                              <p:spTgt spid="49"/>
                                            </p:tgtEl>
                                          </p:cBhvr>
                                          <p:to x="100000" y="100000"/>
                                        </p:animScale>
                                        <p:animScale>
                                          <p:cBhvr>
                                            <p:cTn id="252" dur="26">
                                              <p:stCondLst>
                                                <p:cond delay="1642"/>
                                              </p:stCondLst>
                                            </p:cTn>
                                            <p:tgtEl>
                                              <p:spTgt spid="49"/>
                                            </p:tgtEl>
                                          </p:cBhvr>
                                          <p:to x="100000" y="90000"/>
                                        </p:animScale>
                                        <p:animScale>
                                          <p:cBhvr>
                                            <p:cTn id="253" dur="166" decel="50000">
                                              <p:stCondLst>
                                                <p:cond delay="1668"/>
                                              </p:stCondLst>
                                            </p:cTn>
                                            <p:tgtEl>
                                              <p:spTgt spid="49"/>
                                            </p:tgtEl>
                                          </p:cBhvr>
                                          <p:to x="100000" y="100000"/>
                                        </p:animScale>
                                        <p:animScale>
                                          <p:cBhvr>
                                            <p:cTn id="254" dur="26">
                                              <p:stCondLst>
                                                <p:cond delay="1808"/>
                                              </p:stCondLst>
                                            </p:cTn>
                                            <p:tgtEl>
                                              <p:spTgt spid="49"/>
                                            </p:tgtEl>
                                          </p:cBhvr>
                                          <p:to x="100000" y="95000"/>
                                        </p:animScale>
                                        <p:animScale>
                                          <p:cBhvr>
                                            <p:cTn id="255" dur="166" decel="50000">
                                              <p:stCondLst>
                                                <p:cond delay="1834"/>
                                              </p:stCondLst>
                                            </p:cTn>
                                            <p:tgtEl>
                                              <p:spTgt spid="49"/>
                                            </p:tgtEl>
                                          </p:cBhvr>
                                          <p:to x="100000" y="100000"/>
                                        </p:animScale>
                                      </p:childTnLst>
                                    </p:cTn>
                                  </p:par>
                                  <p:par>
                                    <p:cTn id="256" presetID="26" presetClass="entr" presetSubtype="0" fill="hold" nodeType="withEffect">
                                      <p:stCondLst>
                                        <p:cond delay="4700"/>
                                      </p:stCondLst>
                                      <p:childTnLst>
                                        <p:set>
                                          <p:cBhvr>
                                            <p:cTn id="257" dur="1" fill="hold">
                                              <p:stCondLst>
                                                <p:cond delay="0"/>
                                              </p:stCondLst>
                                            </p:cTn>
                                            <p:tgtEl>
                                              <p:spTgt spid="57"/>
                                            </p:tgtEl>
                                            <p:attrNameLst>
                                              <p:attrName>style.visibility</p:attrName>
                                            </p:attrNameLst>
                                          </p:cBhvr>
                                          <p:to>
                                            <p:strVal val="visible"/>
                                          </p:to>
                                        </p:set>
                                        <p:animEffect transition="in" filter="wipe(down)">
                                          <p:cBhvr>
                                            <p:cTn id="258" dur="580">
                                              <p:stCondLst>
                                                <p:cond delay="0"/>
                                              </p:stCondLst>
                                            </p:cTn>
                                            <p:tgtEl>
                                              <p:spTgt spid="57"/>
                                            </p:tgtEl>
                                          </p:cBhvr>
                                        </p:animEffect>
                                        <p:anim calcmode="lin" valueType="num">
                                          <p:cBhvr>
                                            <p:cTn id="259" dur="1822" tmFilter="0,0; 0.14,0.36; 0.43,0.73; 0.71,0.91; 1.0,1.0">
                                              <p:stCondLst>
                                                <p:cond delay="0"/>
                                              </p:stCondLst>
                                            </p:cTn>
                                            <p:tgtEl>
                                              <p:spTgt spid="57"/>
                                            </p:tgtEl>
                                            <p:attrNameLst>
                                              <p:attrName>ppt_x</p:attrName>
                                            </p:attrNameLst>
                                          </p:cBhvr>
                                          <p:tavLst>
                                            <p:tav tm="0">
                                              <p:val>
                                                <p:strVal val="#ppt_x-0.25"/>
                                              </p:val>
                                            </p:tav>
                                            <p:tav tm="100000">
                                              <p:val>
                                                <p:strVal val="#ppt_x"/>
                                              </p:val>
                                            </p:tav>
                                          </p:tavLst>
                                        </p:anim>
                                        <p:anim calcmode="lin" valueType="num">
                                          <p:cBhvr>
                                            <p:cTn id="260" dur="664" tmFilter="0.0,0.0; 0.25,0.07; 0.50,0.2; 0.75,0.467; 1.0,1.0">
                                              <p:stCondLst>
                                                <p:cond delay="0"/>
                                              </p:stCondLst>
                                            </p:cTn>
                                            <p:tgtEl>
                                              <p:spTgt spid="57"/>
                                            </p:tgtEl>
                                            <p:attrNameLst>
                                              <p:attrName>ppt_y</p:attrName>
                                            </p:attrNameLst>
                                          </p:cBhvr>
                                          <p:tavLst>
                                            <p:tav tm="0" fmla="#ppt_y-sin(pi*$)/3">
                                              <p:val>
                                                <p:fltVal val="0.5"/>
                                              </p:val>
                                            </p:tav>
                                            <p:tav tm="100000">
                                              <p:val>
                                                <p:fltVal val="1"/>
                                              </p:val>
                                            </p:tav>
                                          </p:tavLst>
                                        </p:anim>
                                        <p:anim calcmode="lin" valueType="num">
                                          <p:cBhvr>
                                            <p:cTn id="261" dur="664" tmFilter="0, 0; 0.125,0.2665; 0.25,0.4; 0.375,0.465; 0.5,0.5;  0.625,0.535; 0.75,0.6; 0.875,0.7335; 1,1">
                                              <p:stCondLst>
                                                <p:cond delay="664"/>
                                              </p:stCondLst>
                                            </p:cTn>
                                            <p:tgtEl>
                                              <p:spTgt spid="57"/>
                                            </p:tgtEl>
                                            <p:attrNameLst>
                                              <p:attrName>ppt_y</p:attrName>
                                            </p:attrNameLst>
                                          </p:cBhvr>
                                          <p:tavLst>
                                            <p:tav tm="0" fmla="#ppt_y-sin(pi*$)/9">
                                              <p:val>
                                                <p:fltVal val="0"/>
                                              </p:val>
                                            </p:tav>
                                            <p:tav tm="100000">
                                              <p:val>
                                                <p:fltVal val="1"/>
                                              </p:val>
                                            </p:tav>
                                          </p:tavLst>
                                        </p:anim>
                                        <p:anim calcmode="lin" valueType="num">
                                          <p:cBhvr>
                                            <p:cTn id="262" dur="332" tmFilter="0, 0; 0.125,0.2665; 0.25,0.4; 0.375,0.465; 0.5,0.5;  0.625,0.535; 0.75,0.6; 0.875,0.7335; 1,1">
                                              <p:stCondLst>
                                                <p:cond delay="1324"/>
                                              </p:stCondLst>
                                            </p:cTn>
                                            <p:tgtEl>
                                              <p:spTgt spid="57"/>
                                            </p:tgtEl>
                                            <p:attrNameLst>
                                              <p:attrName>ppt_y</p:attrName>
                                            </p:attrNameLst>
                                          </p:cBhvr>
                                          <p:tavLst>
                                            <p:tav tm="0" fmla="#ppt_y-sin(pi*$)/27">
                                              <p:val>
                                                <p:fltVal val="0"/>
                                              </p:val>
                                            </p:tav>
                                            <p:tav tm="100000">
                                              <p:val>
                                                <p:fltVal val="1"/>
                                              </p:val>
                                            </p:tav>
                                          </p:tavLst>
                                        </p:anim>
                                        <p:anim calcmode="lin" valueType="num">
                                          <p:cBhvr>
                                            <p:cTn id="263" dur="164" tmFilter="0, 0; 0.125,0.2665; 0.25,0.4; 0.375,0.465; 0.5,0.5;  0.625,0.535; 0.75,0.6; 0.875,0.7335; 1,1">
                                              <p:stCondLst>
                                                <p:cond delay="1656"/>
                                              </p:stCondLst>
                                            </p:cTn>
                                            <p:tgtEl>
                                              <p:spTgt spid="57"/>
                                            </p:tgtEl>
                                            <p:attrNameLst>
                                              <p:attrName>ppt_y</p:attrName>
                                            </p:attrNameLst>
                                          </p:cBhvr>
                                          <p:tavLst>
                                            <p:tav tm="0" fmla="#ppt_y-sin(pi*$)/81">
                                              <p:val>
                                                <p:fltVal val="0"/>
                                              </p:val>
                                            </p:tav>
                                            <p:tav tm="100000">
                                              <p:val>
                                                <p:fltVal val="1"/>
                                              </p:val>
                                            </p:tav>
                                          </p:tavLst>
                                        </p:anim>
                                        <p:animScale>
                                          <p:cBhvr>
                                            <p:cTn id="264" dur="26">
                                              <p:stCondLst>
                                                <p:cond delay="650"/>
                                              </p:stCondLst>
                                            </p:cTn>
                                            <p:tgtEl>
                                              <p:spTgt spid="57"/>
                                            </p:tgtEl>
                                          </p:cBhvr>
                                          <p:to x="100000" y="60000"/>
                                        </p:animScale>
                                        <p:animScale>
                                          <p:cBhvr>
                                            <p:cTn id="265" dur="166" decel="50000">
                                              <p:stCondLst>
                                                <p:cond delay="676"/>
                                              </p:stCondLst>
                                            </p:cTn>
                                            <p:tgtEl>
                                              <p:spTgt spid="57"/>
                                            </p:tgtEl>
                                          </p:cBhvr>
                                          <p:to x="100000" y="100000"/>
                                        </p:animScale>
                                        <p:animScale>
                                          <p:cBhvr>
                                            <p:cTn id="266" dur="26">
                                              <p:stCondLst>
                                                <p:cond delay="1312"/>
                                              </p:stCondLst>
                                            </p:cTn>
                                            <p:tgtEl>
                                              <p:spTgt spid="57"/>
                                            </p:tgtEl>
                                          </p:cBhvr>
                                          <p:to x="100000" y="80000"/>
                                        </p:animScale>
                                        <p:animScale>
                                          <p:cBhvr>
                                            <p:cTn id="267" dur="166" decel="50000">
                                              <p:stCondLst>
                                                <p:cond delay="1338"/>
                                              </p:stCondLst>
                                            </p:cTn>
                                            <p:tgtEl>
                                              <p:spTgt spid="57"/>
                                            </p:tgtEl>
                                          </p:cBhvr>
                                          <p:to x="100000" y="100000"/>
                                        </p:animScale>
                                        <p:animScale>
                                          <p:cBhvr>
                                            <p:cTn id="268" dur="26">
                                              <p:stCondLst>
                                                <p:cond delay="1642"/>
                                              </p:stCondLst>
                                            </p:cTn>
                                            <p:tgtEl>
                                              <p:spTgt spid="57"/>
                                            </p:tgtEl>
                                          </p:cBhvr>
                                          <p:to x="100000" y="90000"/>
                                        </p:animScale>
                                        <p:animScale>
                                          <p:cBhvr>
                                            <p:cTn id="269" dur="166" decel="50000">
                                              <p:stCondLst>
                                                <p:cond delay="1668"/>
                                              </p:stCondLst>
                                            </p:cTn>
                                            <p:tgtEl>
                                              <p:spTgt spid="57"/>
                                            </p:tgtEl>
                                          </p:cBhvr>
                                          <p:to x="100000" y="100000"/>
                                        </p:animScale>
                                        <p:animScale>
                                          <p:cBhvr>
                                            <p:cTn id="270" dur="26">
                                              <p:stCondLst>
                                                <p:cond delay="1808"/>
                                              </p:stCondLst>
                                            </p:cTn>
                                            <p:tgtEl>
                                              <p:spTgt spid="57"/>
                                            </p:tgtEl>
                                          </p:cBhvr>
                                          <p:to x="100000" y="95000"/>
                                        </p:animScale>
                                        <p:animScale>
                                          <p:cBhvr>
                                            <p:cTn id="271" dur="166" decel="50000">
                                              <p:stCondLst>
                                                <p:cond delay="1834"/>
                                              </p:stCondLst>
                                            </p:cTn>
                                            <p:tgtEl>
                                              <p:spTgt spid="57"/>
                                            </p:tgtEl>
                                          </p:cBhvr>
                                          <p:to x="100000" y="100000"/>
                                        </p:animScale>
                                      </p:childTnLst>
                                    </p:cTn>
                                  </p:par>
                                  <p:par>
                                    <p:cTn id="272" presetID="26" presetClass="entr" presetSubtype="0" fill="hold" nodeType="withEffect">
                                      <p:stCondLst>
                                        <p:cond delay="4900"/>
                                      </p:stCondLst>
                                      <p:childTnLst>
                                        <p:set>
                                          <p:cBhvr>
                                            <p:cTn id="273" dur="1" fill="hold">
                                              <p:stCondLst>
                                                <p:cond delay="0"/>
                                              </p:stCondLst>
                                            </p:cTn>
                                            <p:tgtEl>
                                              <p:spTgt spid="55"/>
                                            </p:tgtEl>
                                            <p:attrNameLst>
                                              <p:attrName>style.visibility</p:attrName>
                                            </p:attrNameLst>
                                          </p:cBhvr>
                                          <p:to>
                                            <p:strVal val="visible"/>
                                          </p:to>
                                        </p:set>
                                        <p:animEffect transition="in" filter="wipe(down)">
                                          <p:cBhvr>
                                            <p:cTn id="274" dur="580">
                                              <p:stCondLst>
                                                <p:cond delay="0"/>
                                              </p:stCondLst>
                                            </p:cTn>
                                            <p:tgtEl>
                                              <p:spTgt spid="55"/>
                                            </p:tgtEl>
                                          </p:cBhvr>
                                        </p:animEffect>
                                        <p:anim calcmode="lin" valueType="num">
                                          <p:cBhvr>
                                            <p:cTn id="275"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276"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277"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278"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279"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280" dur="26">
                                              <p:stCondLst>
                                                <p:cond delay="650"/>
                                              </p:stCondLst>
                                            </p:cTn>
                                            <p:tgtEl>
                                              <p:spTgt spid="55"/>
                                            </p:tgtEl>
                                          </p:cBhvr>
                                          <p:to x="100000" y="60000"/>
                                        </p:animScale>
                                        <p:animScale>
                                          <p:cBhvr>
                                            <p:cTn id="281" dur="166" decel="50000">
                                              <p:stCondLst>
                                                <p:cond delay="676"/>
                                              </p:stCondLst>
                                            </p:cTn>
                                            <p:tgtEl>
                                              <p:spTgt spid="55"/>
                                            </p:tgtEl>
                                          </p:cBhvr>
                                          <p:to x="100000" y="100000"/>
                                        </p:animScale>
                                        <p:animScale>
                                          <p:cBhvr>
                                            <p:cTn id="282" dur="26">
                                              <p:stCondLst>
                                                <p:cond delay="1312"/>
                                              </p:stCondLst>
                                            </p:cTn>
                                            <p:tgtEl>
                                              <p:spTgt spid="55"/>
                                            </p:tgtEl>
                                          </p:cBhvr>
                                          <p:to x="100000" y="80000"/>
                                        </p:animScale>
                                        <p:animScale>
                                          <p:cBhvr>
                                            <p:cTn id="283" dur="166" decel="50000">
                                              <p:stCondLst>
                                                <p:cond delay="1338"/>
                                              </p:stCondLst>
                                            </p:cTn>
                                            <p:tgtEl>
                                              <p:spTgt spid="55"/>
                                            </p:tgtEl>
                                          </p:cBhvr>
                                          <p:to x="100000" y="100000"/>
                                        </p:animScale>
                                        <p:animScale>
                                          <p:cBhvr>
                                            <p:cTn id="284" dur="26">
                                              <p:stCondLst>
                                                <p:cond delay="1642"/>
                                              </p:stCondLst>
                                            </p:cTn>
                                            <p:tgtEl>
                                              <p:spTgt spid="55"/>
                                            </p:tgtEl>
                                          </p:cBhvr>
                                          <p:to x="100000" y="90000"/>
                                        </p:animScale>
                                        <p:animScale>
                                          <p:cBhvr>
                                            <p:cTn id="285" dur="166" decel="50000">
                                              <p:stCondLst>
                                                <p:cond delay="1668"/>
                                              </p:stCondLst>
                                            </p:cTn>
                                            <p:tgtEl>
                                              <p:spTgt spid="55"/>
                                            </p:tgtEl>
                                          </p:cBhvr>
                                          <p:to x="100000" y="100000"/>
                                        </p:animScale>
                                        <p:animScale>
                                          <p:cBhvr>
                                            <p:cTn id="286" dur="26">
                                              <p:stCondLst>
                                                <p:cond delay="1808"/>
                                              </p:stCondLst>
                                            </p:cTn>
                                            <p:tgtEl>
                                              <p:spTgt spid="55"/>
                                            </p:tgtEl>
                                          </p:cBhvr>
                                          <p:to x="100000" y="95000"/>
                                        </p:animScale>
                                        <p:animScale>
                                          <p:cBhvr>
                                            <p:cTn id="287" dur="166" decel="50000">
                                              <p:stCondLst>
                                                <p:cond delay="1834"/>
                                              </p:stCondLst>
                                            </p:cTn>
                                            <p:tgtEl>
                                              <p:spTgt spid="55"/>
                                            </p:tgtEl>
                                          </p:cBhvr>
                                          <p:to x="100000" y="100000"/>
                                        </p:animScale>
                                      </p:childTnLst>
                                    </p:cTn>
                                  </p:par>
                                  <p:par>
                                    <p:cTn id="288" presetID="26" presetClass="entr" presetSubtype="0" fill="hold" nodeType="withEffect">
                                      <p:stCondLst>
                                        <p:cond delay="5000"/>
                                      </p:stCondLst>
                                      <p:childTnLst>
                                        <p:set>
                                          <p:cBhvr>
                                            <p:cTn id="289" dur="1" fill="hold">
                                              <p:stCondLst>
                                                <p:cond delay="0"/>
                                              </p:stCondLst>
                                            </p:cTn>
                                            <p:tgtEl>
                                              <p:spTgt spid="53"/>
                                            </p:tgtEl>
                                            <p:attrNameLst>
                                              <p:attrName>style.visibility</p:attrName>
                                            </p:attrNameLst>
                                          </p:cBhvr>
                                          <p:to>
                                            <p:strVal val="visible"/>
                                          </p:to>
                                        </p:set>
                                        <p:animEffect transition="in" filter="wipe(down)">
                                          <p:cBhvr>
                                            <p:cTn id="290" dur="580">
                                              <p:stCondLst>
                                                <p:cond delay="0"/>
                                              </p:stCondLst>
                                            </p:cTn>
                                            <p:tgtEl>
                                              <p:spTgt spid="53"/>
                                            </p:tgtEl>
                                          </p:cBhvr>
                                        </p:animEffect>
                                        <p:anim calcmode="lin" valueType="num">
                                          <p:cBhvr>
                                            <p:cTn id="291" dur="1822" tmFilter="0,0; 0.14,0.36; 0.43,0.73; 0.71,0.91; 1.0,1.0">
                                              <p:stCondLst>
                                                <p:cond delay="0"/>
                                              </p:stCondLst>
                                            </p:cTn>
                                            <p:tgtEl>
                                              <p:spTgt spid="53"/>
                                            </p:tgtEl>
                                            <p:attrNameLst>
                                              <p:attrName>ppt_x</p:attrName>
                                            </p:attrNameLst>
                                          </p:cBhvr>
                                          <p:tavLst>
                                            <p:tav tm="0">
                                              <p:val>
                                                <p:strVal val="#ppt_x-0.25"/>
                                              </p:val>
                                            </p:tav>
                                            <p:tav tm="100000">
                                              <p:val>
                                                <p:strVal val="#ppt_x"/>
                                              </p:val>
                                            </p:tav>
                                          </p:tavLst>
                                        </p:anim>
                                        <p:anim calcmode="lin" valueType="num">
                                          <p:cBhvr>
                                            <p:cTn id="292" dur="664" tmFilter="0.0,0.0; 0.25,0.07; 0.50,0.2; 0.75,0.467; 1.0,1.0">
                                              <p:stCondLst>
                                                <p:cond delay="0"/>
                                              </p:stCondLst>
                                            </p:cTn>
                                            <p:tgtEl>
                                              <p:spTgt spid="53"/>
                                            </p:tgtEl>
                                            <p:attrNameLst>
                                              <p:attrName>ppt_y</p:attrName>
                                            </p:attrNameLst>
                                          </p:cBhvr>
                                          <p:tavLst>
                                            <p:tav tm="0" fmla="#ppt_y-sin(pi*$)/3">
                                              <p:val>
                                                <p:fltVal val="0.5"/>
                                              </p:val>
                                            </p:tav>
                                            <p:tav tm="100000">
                                              <p:val>
                                                <p:fltVal val="1"/>
                                              </p:val>
                                            </p:tav>
                                          </p:tavLst>
                                        </p:anim>
                                        <p:anim calcmode="lin" valueType="num">
                                          <p:cBhvr>
                                            <p:cTn id="293" dur="664" tmFilter="0, 0; 0.125,0.2665; 0.25,0.4; 0.375,0.465; 0.5,0.5;  0.625,0.535; 0.75,0.6; 0.875,0.7335; 1,1">
                                              <p:stCondLst>
                                                <p:cond delay="664"/>
                                              </p:stCondLst>
                                            </p:cTn>
                                            <p:tgtEl>
                                              <p:spTgt spid="53"/>
                                            </p:tgtEl>
                                            <p:attrNameLst>
                                              <p:attrName>ppt_y</p:attrName>
                                            </p:attrNameLst>
                                          </p:cBhvr>
                                          <p:tavLst>
                                            <p:tav tm="0" fmla="#ppt_y-sin(pi*$)/9">
                                              <p:val>
                                                <p:fltVal val="0"/>
                                              </p:val>
                                            </p:tav>
                                            <p:tav tm="100000">
                                              <p:val>
                                                <p:fltVal val="1"/>
                                              </p:val>
                                            </p:tav>
                                          </p:tavLst>
                                        </p:anim>
                                        <p:anim calcmode="lin" valueType="num">
                                          <p:cBhvr>
                                            <p:cTn id="294" dur="332" tmFilter="0, 0; 0.125,0.2665; 0.25,0.4; 0.375,0.465; 0.5,0.5;  0.625,0.535; 0.75,0.6; 0.875,0.7335; 1,1">
                                              <p:stCondLst>
                                                <p:cond delay="1324"/>
                                              </p:stCondLst>
                                            </p:cTn>
                                            <p:tgtEl>
                                              <p:spTgt spid="53"/>
                                            </p:tgtEl>
                                            <p:attrNameLst>
                                              <p:attrName>ppt_y</p:attrName>
                                            </p:attrNameLst>
                                          </p:cBhvr>
                                          <p:tavLst>
                                            <p:tav tm="0" fmla="#ppt_y-sin(pi*$)/27">
                                              <p:val>
                                                <p:fltVal val="0"/>
                                              </p:val>
                                            </p:tav>
                                            <p:tav tm="100000">
                                              <p:val>
                                                <p:fltVal val="1"/>
                                              </p:val>
                                            </p:tav>
                                          </p:tavLst>
                                        </p:anim>
                                        <p:anim calcmode="lin" valueType="num">
                                          <p:cBhvr>
                                            <p:cTn id="295" dur="164" tmFilter="0, 0; 0.125,0.2665; 0.25,0.4; 0.375,0.465; 0.5,0.5;  0.625,0.535; 0.75,0.6; 0.875,0.7335; 1,1">
                                              <p:stCondLst>
                                                <p:cond delay="1656"/>
                                              </p:stCondLst>
                                            </p:cTn>
                                            <p:tgtEl>
                                              <p:spTgt spid="53"/>
                                            </p:tgtEl>
                                            <p:attrNameLst>
                                              <p:attrName>ppt_y</p:attrName>
                                            </p:attrNameLst>
                                          </p:cBhvr>
                                          <p:tavLst>
                                            <p:tav tm="0" fmla="#ppt_y-sin(pi*$)/81">
                                              <p:val>
                                                <p:fltVal val="0"/>
                                              </p:val>
                                            </p:tav>
                                            <p:tav tm="100000">
                                              <p:val>
                                                <p:fltVal val="1"/>
                                              </p:val>
                                            </p:tav>
                                          </p:tavLst>
                                        </p:anim>
                                        <p:animScale>
                                          <p:cBhvr>
                                            <p:cTn id="296" dur="26">
                                              <p:stCondLst>
                                                <p:cond delay="650"/>
                                              </p:stCondLst>
                                            </p:cTn>
                                            <p:tgtEl>
                                              <p:spTgt spid="53"/>
                                            </p:tgtEl>
                                          </p:cBhvr>
                                          <p:to x="100000" y="60000"/>
                                        </p:animScale>
                                        <p:animScale>
                                          <p:cBhvr>
                                            <p:cTn id="297" dur="166" decel="50000">
                                              <p:stCondLst>
                                                <p:cond delay="676"/>
                                              </p:stCondLst>
                                            </p:cTn>
                                            <p:tgtEl>
                                              <p:spTgt spid="53"/>
                                            </p:tgtEl>
                                          </p:cBhvr>
                                          <p:to x="100000" y="100000"/>
                                        </p:animScale>
                                        <p:animScale>
                                          <p:cBhvr>
                                            <p:cTn id="298" dur="26">
                                              <p:stCondLst>
                                                <p:cond delay="1312"/>
                                              </p:stCondLst>
                                            </p:cTn>
                                            <p:tgtEl>
                                              <p:spTgt spid="53"/>
                                            </p:tgtEl>
                                          </p:cBhvr>
                                          <p:to x="100000" y="80000"/>
                                        </p:animScale>
                                        <p:animScale>
                                          <p:cBhvr>
                                            <p:cTn id="299" dur="166" decel="50000">
                                              <p:stCondLst>
                                                <p:cond delay="1338"/>
                                              </p:stCondLst>
                                            </p:cTn>
                                            <p:tgtEl>
                                              <p:spTgt spid="53"/>
                                            </p:tgtEl>
                                          </p:cBhvr>
                                          <p:to x="100000" y="100000"/>
                                        </p:animScale>
                                        <p:animScale>
                                          <p:cBhvr>
                                            <p:cTn id="300" dur="26">
                                              <p:stCondLst>
                                                <p:cond delay="1642"/>
                                              </p:stCondLst>
                                            </p:cTn>
                                            <p:tgtEl>
                                              <p:spTgt spid="53"/>
                                            </p:tgtEl>
                                          </p:cBhvr>
                                          <p:to x="100000" y="90000"/>
                                        </p:animScale>
                                        <p:animScale>
                                          <p:cBhvr>
                                            <p:cTn id="301" dur="166" decel="50000">
                                              <p:stCondLst>
                                                <p:cond delay="1668"/>
                                              </p:stCondLst>
                                            </p:cTn>
                                            <p:tgtEl>
                                              <p:spTgt spid="53"/>
                                            </p:tgtEl>
                                          </p:cBhvr>
                                          <p:to x="100000" y="100000"/>
                                        </p:animScale>
                                        <p:animScale>
                                          <p:cBhvr>
                                            <p:cTn id="302" dur="26">
                                              <p:stCondLst>
                                                <p:cond delay="1808"/>
                                              </p:stCondLst>
                                            </p:cTn>
                                            <p:tgtEl>
                                              <p:spTgt spid="53"/>
                                            </p:tgtEl>
                                          </p:cBhvr>
                                          <p:to x="100000" y="95000"/>
                                        </p:animScale>
                                        <p:animScale>
                                          <p:cBhvr>
                                            <p:cTn id="303" dur="166" decel="50000">
                                              <p:stCondLst>
                                                <p:cond delay="1834"/>
                                              </p:stCondLst>
                                            </p:cTn>
                                            <p:tgtEl>
                                              <p:spTgt spid="53"/>
                                            </p:tgtEl>
                                          </p:cBhvr>
                                          <p:to x="100000" y="100000"/>
                                        </p:animScale>
                                      </p:childTnLst>
                                    </p:cTn>
                                  </p:par>
                                  <p:par>
                                    <p:cTn id="304" presetID="2" presetClass="entr" presetSubtype="2" fill="hold" nodeType="withEffect">
                                      <p:stCondLst>
                                        <p:cond delay="0"/>
                                      </p:stCondLst>
                                      <p:childTnLst>
                                        <p:set>
                                          <p:cBhvr>
                                            <p:cTn id="305" dur="1" fill="hold">
                                              <p:stCondLst>
                                                <p:cond delay="0"/>
                                              </p:stCondLst>
                                            </p:cTn>
                                            <p:tgtEl>
                                              <p:spTgt spid="9"/>
                                            </p:tgtEl>
                                            <p:attrNameLst>
                                              <p:attrName>style.visibility</p:attrName>
                                            </p:attrNameLst>
                                          </p:cBhvr>
                                          <p:to>
                                            <p:strVal val="visible"/>
                                          </p:to>
                                        </p:set>
                                        <p:anim calcmode="lin" valueType="num">
                                          <p:cBhvr additive="base">
                                            <p:cTn id="306" dur="2000" fill="hold"/>
                                            <p:tgtEl>
                                              <p:spTgt spid="9"/>
                                            </p:tgtEl>
                                            <p:attrNameLst>
                                              <p:attrName>ppt_x</p:attrName>
                                            </p:attrNameLst>
                                          </p:cBhvr>
                                          <p:tavLst>
                                            <p:tav tm="0">
                                              <p:val>
                                                <p:strVal val="1+#ppt_w/2"/>
                                              </p:val>
                                            </p:tav>
                                            <p:tav tm="100000">
                                              <p:val>
                                                <p:strVal val="#ppt_x"/>
                                              </p:val>
                                            </p:tav>
                                          </p:tavLst>
                                        </p:anim>
                                        <p:anim calcmode="lin" valueType="num">
                                          <p:cBhvr additive="base">
                                            <p:cTn id="307" dur="2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214FF-FB59-FF8B-84F3-8329BFF8407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EBE6D5A-D7B1-CEFB-B051-9E2DA29B14B1}"/>
              </a:ext>
            </a:extLst>
          </p:cNvPr>
          <p:cNvSpPr txBox="1"/>
          <p:nvPr/>
        </p:nvSpPr>
        <p:spPr>
          <a:xfrm>
            <a:off x="5939075" y="1879228"/>
            <a:ext cx="4301217"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نقشۀ قـــرآنی؛ تــقـوا</a:t>
            </a:r>
          </a:p>
        </p:txBody>
      </p:sp>
      <p:sp>
        <p:nvSpPr>
          <p:cNvPr id="3" name="TextBox 2">
            <a:extLst>
              <a:ext uri="{FF2B5EF4-FFF2-40B4-BE49-F238E27FC236}">
                <a16:creationId xmlns:a16="http://schemas.microsoft.com/office/drawing/2014/main" id="{562DCE59-E4D2-8818-5290-B9AEC80C9495}"/>
              </a:ext>
            </a:extLst>
          </p:cNvPr>
          <p:cNvSpPr txBox="1"/>
          <p:nvPr/>
        </p:nvSpPr>
        <p:spPr>
          <a:xfrm>
            <a:off x="8527162" y="2989412"/>
            <a:ext cx="2695094"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کار مسیریاب:</a:t>
            </a:r>
          </a:p>
        </p:txBody>
      </p:sp>
      <p:pic>
        <p:nvPicPr>
          <p:cNvPr id="5" name="Picture 4">
            <a:extLst>
              <a:ext uri="{FF2B5EF4-FFF2-40B4-BE49-F238E27FC236}">
                <a16:creationId xmlns:a16="http://schemas.microsoft.com/office/drawing/2014/main" id="{BBE577EF-ACCD-AD9C-3E19-60829D1F08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686" y="2446496"/>
            <a:ext cx="4090404" cy="4070939"/>
          </a:xfrm>
          <a:prstGeom prst="rect">
            <a:avLst/>
          </a:prstGeom>
        </p:spPr>
      </p:pic>
      <p:pic>
        <p:nvPicPr>
          <p:cNvPr id="8" name="Picture 7">
            <a:extLst>
              <a:ext uri="{FF2B5EF4-FFF2-40B4-BE49-F238E27FC236}">
                <a16:creationId xmlns:a16="http://schemas.microsoft.com/office/drawing/2014/main" id="{B0033F5B-3F88-3054-2C64-A70EC6D590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9783" y="1121675"/>
            <a:ext cx="3260211" cy="1334693"/>
          </a:xfrm>
          <a:prstGeom prst="rect">
            <a:avLst/>
          </a:prstGeom>
        </p:spPr>
      </p:pic>
      <p:pic>
        <p:nvPicPr>
          <p:cNvPr id="11" name="Picture 10">
            <a:extLst>
              <a:ext uri="{FF2B5EF4-FFF2-40B4-BE49-F238E27FC236}">
                <a16:creationId xmlns:a16="http://schemas.microsoft.com/office/drawing/2014/main" id="{D4068C66-6FAE-45B8-1CF1-E53027918F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30473" y="2321209"/>
            <a:ext cx="1923956" cy="4070939"/>
          </a:xfrm>
          <a:prstGeom prst="rect">
            <a:avLst/>
          </a:prstGeom>
        </p:spPr>
      </p:pic>
      <p:pic>
        <p:nvPicPr>
          <p:cNvPr id="14" name="Picture 13">
            <a:extLst>
              <a:ext uri="{FF2B5EF4-FFF2-40B4-BE49-F238E27FC236}">
                <a16:creationId xmlns:a16="http://schemas.microsoft.com/office/drawing/2014/main" id="{3038C6D2-A4B8-9275-F77E-26DC699FCF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6383" y="4395143"/>
            <a:ext cx="1058343" cy="2069069"/>
          </a:xfrm>
          <a:prstGeom prst="rect">
            <a:avLst/>
          </a:prstGeom>
        </p:spPr>
      </p:pic>
      <p:sp>
        <p:nvSpPr>
          <p:cNvPr id="17" name="TextBox 16">
            <a:extLst>
              <a:ext uri="{FF2B5EF4-FFF2-40B4-BE49-F238E27FC236}">
                <a16:creationId xmlns:a16="http://schemas.microsoft.com/office/drawing/2014/main" id="{FE85A3E4-34E4-A9E6-7BF6-23E16B11E13B}"/>
              </a:ext>
            </a:extLst>
          </p:cNvPr>
          <p:cNvSpPr txBox="1"/>
          <p:nvPr/>
        </p:nvSpPr>
        <p:spPr>
          <a:xfrm>
            <a:off x="6160118" y="3683020"/>
            <a:ext cx="4439483" cy="605294"/>
          </a:xfrm>
          <a:prstGeom prst="rect">
            <a:avLst/>
          </a:prstGeom>
          <a:noFill/>
        </p:spPr>
        <p:txBody>
          <a:bodyPr wrap="square" rtlCol="1">
            <a:spAutoFit/>
          </a:bodyPr>
          <a:lstStyle/>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 نشان‌دادن مسیر درست</a:t>
            </a:r>
          </a:p>
        </p:txBody>
      </p:sp>
      <p:sp>
        <p:nvSpPr>
          <p:cNvPr id="18" name="TextBox 17">
            <a:extLst>
              <a:ext uri="{FF2B5EF4-FFF2-40B4-BE49-F238E27FC236}">
                <a16:creationId xmlns:a16="http://schemas.microsoft.com/office/drawing/2014/main" id="{1874D0BF-71CA-5FF0-63EF-9FA25FFF43AB}"/>
              </a:ext>
            </a:extLst>
          </p:cNvPr>
          <p:cNvSpPr txBox="1"/>
          <p:nvPr/>
        </p:nvSpPr>
        <p:spPr>
          <a:xfrm>
            <a:off x="5939075" y="5155151"/>
            <a:ext cx="5283181" cy="1118255"/>
          </a:xfrm>
          <a:prstGeom prst="rect">
            <a:avLst/>
          </a:prstGeom>
          <a:noFill/>
        </p:spPr>
        <p:txBody>
          <a:bodyPr wrap="square" rtlCol="1">
            <a:spAutoFit/>
          </a:bodyPr>
          <a:lstStyle/>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مسیریابت رو روشن کن (قرآن و احکام)،</a:t>
            </a:r>
          </a:p>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طبق اون حرکت کن (تقوا)</a:t>
            </a:r>
          </a:p>
        </p:txBody>
      </p:sp>
      <p:pic>
        <p:nvPicPr>
          <p:cNvPr id="9" name="Graphic 8">
            <a:extLst>
              <a:ext uri="{FF2B5EF4-FFF2-40B4-BE49-F238E27FC236}">
                <a16:creationId xmlns:a16="http://schemas.microsoft.com/office/drawing/2014/main" id="{B2A7F172-27A8-3DEF-4196-3F61CDE4ABD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212908" y="1683118"/>
            <a:ext cx="1144149" cy="903406"/>
          </a:xfrm>
          <a:prstGeom prst="rect">
            <a:avLst/>
          </a:prstGeom>
        </p:spPr>
      </p:pic>
      <p:pic>
        <p:nvPicPr>
          <p:cNvPr id="12" name="Graphic 11">
            <a:extLst>
              <a:ext uri="{FF2B5EF4-FFF2-40B4-BE49-F238E27FC236}">
                <a16:creationId xmlns:a16="http://schemas.microsoft.com/office/drawing/2014/main" id="{1499F03A-D3A6-B4F0-A179-84D5DAA59FF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622623" y="3718357"/>
            <a:ext cx="347810" cy="470104"/>
          </a:xfrm>
          <a:prstGeom prst="rect">
            <a:avLst/>
          </a:prstGeom>
        </p:spPr>
      </p:pic>
      <p:pic>
        <p:nvPicPr>
          <p:cNvPr id="15" name="Graphic 14">
            <a:extLst>
              <a:ext uri="{FF2B5EF4-FFF2-40B4-BE49-F238E27FC236}">
                <a16:creationId xmlns:a16="http://schemas.microsoft.com/office/drawing/2014/main" id="{6E62B349-914E-8CA0-0C26-AA61EF79367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530789" y="4313976"/>
            <a:ext cx="495982" cy="470104"/>
          </a:xfrm>
          <a:prstGeom prst="rect">
            <a:avLst/>
          </a:prstGeom>
        </p:spPr>
      </p:pic>
      <p:sp>
        <p:nvSpPr>
          <p:cNvPr id="16" name="TextBox 15">
            <a:extLst>
              <a:ext uri="{FF2B5EF4-FFF2-40B4-BE49-F238E27FC236}">
                <a16:creationId xmlns:a16="http://schemas.microsoft.com/office/drawing/2014/main" id="{25391340-BCE2-06BE-52A9-6B0C22E693CC}"/>
              </a:ext>
            </a:extLst>
          </p:cNvPr>
          <p:cNvSpPr txBox="1"/>
          <p:nvPr/>
        </p:nvSpPr>
        <p:spPr>
          <a:xfrm>
            <a:off x="6160118" y="4316519"/>
            <a:ext cx="4439483" cy="605294"/>
          </a:xfrm>
          <a:prstGeom prst="rect">
            <a:avLst/>
          </a:prstGeom>
          <a:noFill/>
        </p:spPr>
        <p:txBody>
          <a:bodyPr wrap="square" rtlCol="1">
            <a:spAutoFit/>
          </a:bodyPr>
          <a:lstStyle/>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 ارائه مسیر جایگزین</a:t>
            </a:r>
          </a:p>
        </p:txBody>
      </p:sp>
      <p:sp>
        <p:nvSpPr>
          <p:cNvPr id="19" name="Rectangle 18">
            <a:extLst>
              <a:ext uri="{FF2B5EF4-FFF2-40B4-BE49-F238E27FC236}">
                <a16:creationId xmlns:a16="http://schemas.microsoft.com/office/drawing/2014/main" id="{4AC78184-CF0D-12F7-DA90-0749F9DD8387}"/>
              </a:ext>
            </a:extLst>
          </p:cNvPr>
          <p:cNvSpPr/>
          <p:nvPr/>
        </p:nvSpPr>
        <p:spPr>
          <a:xfrm>
            <a:off x="0" y="-43327"/>
            <a:ext cx="12192000" cy="1228213"/>
          </a:xfrm>
          <a:prstGeom prst="rect">
            <a:avLst/>
          </a:prstGeom>
          <a:solidFill>
            <a:srgbClr val="957C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Tree>
    <p:extLst>
      <p:ext uri="{BB962C8B-B14F-4D97-AF65-F5344CB8AC3E}">
        <p14:creationId xmlns:p14="http://schemas.microsoft.com/office/powerpoint/2010/main" val="3403686914"/>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50000">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14:bounceEnd="50000">
                                          <p:cBhvr additive="base">
                                            <p:cTn id="11" dur="2000" fill="hold"/>
                                            <p:tgtEl>
                                              <p:spTgt spid="9"/>
                                            </p:tgtEl>
                                            <p:attrNameLst>
                                              <p:attrName>ppt_x</p:attrName>
                                            </p:attrNameLst>
                                          </p:cBhvr>
                                          <p:tavLst>
                                            <p:tav tm="0">
                                              <p:val>
                                                <p:strVal val="1+#ppt_w/2"/>
                                              </p:val>
                                            </p:tav>
                                            <p:tav tm="100000">
                                              <p:val>
                                                <p:strVal val="#ppt_x"/>
                                              </p:val>
                                            </p:tav>
                                          </p:tavLst>
                                        </p:anim>
                                        <p:anim calcmode="lin" valueType="num" p14:bounceEnd="50000">
                                          <p:cBhvr additive="base">
                                            <p:cTn id="12" dur="20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50000">
                                      <p:stCondLst>
                                        <p:cond delay="2200"/>
                                      </p:stCondLst>
                                      <p:childTnLst>
                                        <p:set>
                                          <p:cBhvr>
                                            <p:cTn id="14" dur="1" fill="hold">
                                              <p:stCondLst>
                                                <p:cond delay="0"/>
                                              </p:stCondLst>
                                            </p:cTn>
                                            <p:tgtEl>
                                              <p:spTgt spid="3"/>
                                            </p:tgtEl>
                                            <p:attrNameLst>
                                              <p:attrName>style.visibility</p:attrName>
                                            </p:attrNameLst>
                                          </p:cBhvr>
                                          <p:to>
                                            <p:strVal val="visible"/>
                                          </p:to>
                                        </p:set>
                                        <p:anim calcmode="lin" valueType="num" p14:bounceEnd="50000">
                                          <p:cBhvr additive="base">
                                            <p:cTn id="15" dur="2000" fill="hold"/>
                                            <p:tgtEl>
                                              <p:spTgt spid="3"/>
                                            </p:tgtEl>
                                            <p:attrNameLst>
                                              <p:attrName>ppt_x</p:attrName>
                                            </p:attrNameLst>
                                          </p:cBhvr>
                                          <p:tavLst>
                                            <p:tav tm="0">
                                              <p:val>
                                                <p:strVal val="1+#ppt_w/2"/>
                                              </p:val>
                                            </p:tav>
                                            <p:tav tm="100000">
                                              <p:val>
                                                <p:strVal val="#ppt_x"/>
                                              </p:val>
                                            </p:tav>
                                          </p:tavLst>
                                        </p:anim>
                                        <p:anim calcmode="lin" valueType="num" p14:bounceEnd="50000">
                                          <p:cBhvr additive="base">
                                            <p:cTn id="16" dur="2000" fill="hold"/>
                                            <p:tgtEl>
                                              <p:spTgt spid="3"/>
                                            </p:tgtEl>
                                            <p:attrNameLst>
                                              <p:attrName>ppt_y</p:attrName>
                                            </p:attrNameLst>
                                          </p:cBhvr>
                                          <p:tavLst>
                                            <p:tav tm="0">
                                              <p:val>
                                                <p:strVal val="#ppt_y"/>
                                              </p:val>
                                            </p:tav>
                                            <p:tav tm="100000">
                                              <p:val>
                                                <p:strVal val="#ppt_y"/>
                                              </p:val>
                                            </p:tav>
                                          </p:tavLst>
                                        </p:anim>
                                      </p:childTnLst>
                                    </p:cTn>
                                  </p:par>
                                  <p:par>
                                    <p:cTn id="17" presetID="41" presetClass="entr" presetSubtype="0" fill="hold" grpId="0" nodeType="withEffect">
                                      <p:stCondLst>
                                        <p:cond delay="5000"/>
                                      </p:stCondLst>
                                      <p:iterate type="lt">
                                        <p:tmPct val="10000"/>
                                      </p:iterate>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17"/>
                                            </p:tgtEl>
                                            <p:attrNameLst>
                                              <p:attrName>ppt_y</p:attrName>
                                            </p:attrNameLst>
                                          </p:cBhvr>
                                          <p:tavLst>
                                            <p:tav tm="0">
                                              <p:val>
                                                <p:strVal val="#ppt_y"/>
                                              </p:val>
                                            </p:tav>
                                            <p:tav tm="100000">
                                              <p:val>
                                                <p:strVal val="#ppt_y"/>
                                              </p:val>
                                            </p:tav>
                                          </p:tavLst>
                                        </p:anim>
                                        <p:anim calcmode="lin" valueType="num">
                                          <p:cBhvr>
                                            <p:cTn id="21"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17"/>
                                            </p:tgtEl>
                                          </p:cBhvr>
                                        </p:animEffect>
                                      </p:childTnLst>
                                    </p:cTn>
                                  </p:par>
                                  <p:par>
                                    <p:cTn id="24" presetID="26" presetClass="entr" presetSubtype="0" fill="hold" nodeType="withEffect">
                                      <p:stCondLst>
                                        <p:cond delay="500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580">
                                              <p:stCondLst>
                                                <p:cond delay="0"/>
                                              </p:stCondLst>
                                            </p:cTn>
                                            <p:tgtEl>
                                              <p:spTgt spid="12"/>
                                            </p:tgtEl>
                                          </p:cBhvr>
                                        </p:animEffect>
                                        <p:anim calcmode="lin" valueType="num">
                                          <p:cBhvr>
                                            <p:cTn id="2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32" dur="26">
                                              <p:stCondLst>
                                                <p:cond delay="650"/>
                                              </p:stCondLst>
                                            </p:cTn>
                                            <p:tgtEl>
                                              <p:spTgt spid="12"/>
                                            </p:tgtEl>
                                          </p:cBhvr>
                                          <p:to x="100000" y="60000"/>
                                        </p:animScale>
                                        <p:animScale>
                                          <p:cBhvr>
                                            <p:cTn id="33" dur="166" decel="50000">
                                              <p:stCondLst>
                                                <p:cond delay="676"/>
                                              </p:stCondLst>
                                            </p:cTn>
                                            <p:tgtEl>
                                              <p:spTgt spid="12"/>
                                            </p:tgtEl>
                                          </p:cBhvr>
                                          <p:to x="100000" y="100000"/>
                                        </p:animScale>
                                        <p:animScale>
                                          <p:cBhvr>
                                            <p:cTn id="34" dur="26">
                                              <p:stCondLst>
                                                <p:cond delay="1312"/>
                                              </p:stCondLst>
                                            </p:cTn>
                                            <p:tgtEl>
                                              <p:spTgt spid="12"/>
                                            </p:tgtEl>
                                          </p:cBhvr>
                                          <p:to x="100000" y="80000"/>
                                        </p:animScale>
                                        <p:animScale>
                                          <p:cBhvr>
                                            <p:cTn id="35" dur="166" decel="50000">
                                              <p:stCondLst>
                                                <p:cond delay="1338"/>
                                              </p:stCondLst>
                                            </p:cTn>
                                            <p:tgtEl>
                                              <p:spTgt spid="12"/>
                                            </p:tgtEl>
                                          </p:cBhvr>
                                          <p:to x="100000" y="100000"/>
                                        </p:animScale>
                                        <p:animScale>
                                          <p:cBhvr>
                                            <p:cTn id="36" dur="26">
                                              <p:stCondLst>
                                                <p:cond delay="1642"/>
                                              </p:stCondLst>
                                            </p:cTn>
                                            <p:tgtEl>
                                              <p:spTgt spid="12"/>
                                            </p:tgtEl>
                                          </p:cBhvr>
                                          <p:to x="100000" y="90000"/>
                                        </p:animScale>
                                        <p:animScale>
                                          <p:cBhvr>
                                            <p:cTn id="37" dur="166" decel="50000">
                                              <p:stCondLst>
                                                <p:cond delay="1668"/>
                                              </p:stCondLst>
                                            </p:cTn>
                                            <p:tgtEl>
                                              <p:spTgt spid="12"/>
                                            </p:tgtEl>
                                          </p:cBhvr>
                                          <p:to x="100000" y="100000"/>
                                        </p:animScale>
                                        <p:animScale>
                                          <p:cBhvr>
                                            <p:cTn id="38" dur="26">
                                              <p:stCondLst>
                                                <p:cond delay="1808"/>
                                              </p:stCondLst>
                                            </p:cTn>
                                            <p:tgtEl>
                                              <p:spTgt spid="12"/>
                                            </p:tgtEl>
                                          </p:cBhvr>
                                          <p:to x="100000" y="95000"/>
                                        </p:animScale>
                                        <p:animScale>
                                          <p:cBhvr>
                                            <p:cTn id="39" dur="166" decel="50000">
                                              <p:stCondLst>
                                                <p:cond delay="1834"/>
                                              </p:stCondLst>
                                            </p:cTn>
                                            <p:tgtEl>
                                              <p:spTgt spid="12"/>
                                            </p:tgtEl>
                                          </p:cBhvr>
                                          <p:to x="100000" y="100000"/>
                                        </p:animScale>
                                      </p:childTnLst>
                                    </p:cTn>
                                  </p:par>
                                  <p:par>
                                    <p:cTn id="40" presetID="41" presetClass="entr" presetSubtype="0" fill="hold" grpId="0" nodeType="withEffect">
                                      <p:stCondLst>
                                        <p:cond delay="6300"/>
                                      </p:stCondLst>
                                      <p:iterate type="lt">
                                        <p:tmPct val="10000"/>
                                      </p:iterate>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ppt_x</p:attrName>
                                            </p:attrNameLst>
                                          </p:cBhvr>
                                          <p:tavLst>
                                            <p:tav tm="0">
                                              <p:val>
                                                <p:strVal val="#ppt_x"/>
                                              </p:val>
                                            </p:tav>
                                            <p:tav tm="50000">
                                              <p:val>
                                                <p:strVal val="#ppt_x+.1"/>
                                              </p:val>
                                            </p:tav>
                                            <p:tav tm="100000">
                                              <p:val>
                                                <p:strVal val="#ppt_x"/>
                                              </p:val>
                                            </p:tav>
                                          </p:tavLst>
                                        </p:anim>
                                        <p:anim calcmode="lin" valueType="num">
                                          <p:cBhvr>
                                            <p:cTn id="43" dur="500" fill="hold"/>
                                            <p:tgtEl>
                                              <p:spTgt spid="16"/>
                                            </p:tgtEl>
                                            <p:attrNameLst>
                                              <p:attrName>ppt_y</p:attrName>
                                            </p:attrNameLst>
                                          </p:cBhvr>
                                          <p:tavLst>
                                            <p:tav tm="0">
                                              <p:val>
                                                <p:strVal val="#ppt_y"/>
                                              </p:val>
                                            </p:tav>
                                            <p:tav tm="100000">
                                              <p:val>
                                                <p:strVal val="#ppt_y"/>
                                              </p:val>
                                            </p:tav>
                                          </p:tavLst>
                                        </p:anim>
                                        <p:anim calcmode="lin" valueType="num">
                                          <p:cBhvr>
                                            <p:cTn id="44" dur="500" fill="hold"/>
                                            <p:tgtEl>
                                              <p:spTgt spid="16"/>
                                            </p:tgtEl>
                                            <p:attrNameLst>
                                              <p:attrName>ppt_h</p:attrName>
                                            </p:attrNameLst>
                                          </p:cBhvr>
                                          <p:tavLst>
                                            <p:tav tm="0">
                                              <p:val>
                                                <p:strVal val="#ppt_h/10"/>
                                              </p:val>
                                            </p:tav>
                                            <p:tav tm="50000">
                                              <p:val>
                                                <p:strVal val="#ppt_h+.01"/>
                                              </p:val>
                                            </p:tav>
                                            <p:tav tm="100000">
                                              <p:val>
                                                <p:strVal val="#ppt_h"/>
                                              </p:val>
                                            </p:tav>
                                          </p:tavLst>
                                        </p:anim>
                                        <p:anim calcmode="lin" valueType="num">
                                          <p:cBhvr>
                                            <p:cTn id="45" dur="500" fill="hold"/>
                                            <p:tgtEl>
                                              <p:spTgt spid="16"/>
                                            </p:tgtEl>
                                            <p:attrNameLst>
                                              <p:attrName>ppt_w</p:attrName>
                                            </p:attrNameLst>
                                          </p:cBhvr>
                                          <p:tavLst>
                                            <p:tav tm="0">
                                              <p:val>
                                                <p:strVal val="#ppt_w/10"/>
                                              </p:val>
                                            </p:tav>
                                            <p:tav tm="50000">
                                              <p:val>
                                                <p:strVal val="#ppt_w+.01"/>
                                              </p:val>
                                            </p:tav>
                                            <p:tav tm="100000">
                                              <p:val>
                                                <p:strVal val="#ppt_w"/>
                                              </p:val>
                                            </p:tav>
                                          </p:tavLst>
                                        </p:anim>
                                        <p:animEffect transition="in" filter="fade">
                                          <p:cBhvr>
                                            <p:cTn id="46" dur="500" tmFilter="0,0; .5, 1; 1, 1"/>
                                            <p:tgtEl>
                                              <p:spTgt spid="16"/>
                                            </p:tgtEl>
                                          </p:cBhvr>
                                        </p:animEffect>
                                      </p:childTnLst>
                                    </p:cTn>
                                  </p:par>
                                  <p:par>
                                    <p:cTn id="47" presetID="26" presetClass="entr" presetSubtype="0" fill="hold" nodeType="withEffect">
                                      <p:stCondLst>
                                        <p:cond delay="6300"/>
                                      </p:stCondLst>
                                      <p:childTnLst>
                                        <p:set>
                                          <p:cBhvr>
                                            <p:cTn id="48" dur="1" fill="hold">
                                              <p:stCondLst>
                                                <p:cond delay="0"/>
                                              </p:stCondLst>
                                            </p:cTn>
                                            <p:tgtEl>
                                              <p:spTgt spid="15"/>
                                            </p:tgtEl>
                                            <p:attrNameLst>
                                              <p:attrName>style.visibility</p:attrName>
                                            </p:attrNameLst>
                                          </p:cBhvr>
                                          <p:to>
                                            <p:strVal val="visible"/>
                                          </p:to>
                                        </p:set>
                                        <p:animEffect transition="in" filter="wipe(down)">
                                          <p:cBhvr>
                                            <p:cTn id="49" dur="580">
                                              <p:stCondLst>
                                                <p:cond delay="0"/>
                                              </p:stCondLst>
                                            </p:cTn>
                                            <p:tgtEl>
                                              <p:spTgt spid="15"/>
                                            </p:tgtEl>
                                          </p:cBhvr>
                                        </p:animEffect>
                                        <p:anim calcmode="lin" valueType="num">
                                          <p:cBhvr>
                                            <p:cTn id="50"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55" dur="26">
                                              <p:stCondLst>
                                                <p:cond delay="650"/>
                                              </p:stCondLst>
                                            </p:cTn>
                                            <p:tgtEl>
                                              <p:spTgt spid="15"/>
                                            </p:tgtEl>
                                          </p:cBhvr>
                                          <p:to x="100000" y="60000"/>
                                        </p:animScale>
                                        <p:animScale>
                                          <p:cBhvr>
                                            <p:cTn id="56" dur="166" decel="50000">
                                              <p:stCondLst>
                                                <p:cond delay="676"/>
                                              </p:stCondLst>
                                            </p:cTn>
                                            <p:tgtEl>
                                              <p:spTgt spid="15"/>
                                            </p:tgtEl>
                                          </p:cBhvr>
                                          <p:to x="100000" y="100000"/>
                                        </p:animScale>
                                        <p:animScale>
                                          <p:cBhvr>
                                            <p:cTn id="57" dur="26">
                                              <p:stCondLst>
                                                <p:cond delay="1312"/>
                                              </p:stCondLst>
                                            </p:cTn>
                                            <p:tgtEl>
                                              <p:spTgt spid="15"/>
                                            </p:tgtEl>
                                          </p:cBhvr>
                                          <p:to x="100000" y="80000"/>
                                        </p:animScale>
                                        <p:animScale>
                                          <p:cBhvr>
                                            <p:cTn id="58" dur="166" decel="50000">
                                              <p:stCondLst>
                                                <p:cond delay="1338"/>
                                              </p:stCondLst>
                                            </p:cTn>
                                            <p:tgtEl>
                                              <p:spTgt spid="15"/>
                                            </p:tgtEl>
                                          </p:cBhvr>
                                          <p:to x="100000" y="100000"/>
                                        </p:animScale>
                                        <p:animScale>
                                          <p:cBhvr>
                                            <p:cTn id="59" dur="26">
                                              <p:stCondLst>
                                                <p:cond delay="1642"/>
                                              </p:stCondLst>
                                            </p:cTn>
                                            <p:tgtEl>
                                              <p:spTgt spid="15"/>
                                            </p:tgtEl>
                                          </p:cBhvr>
                                          <p:to x="100000" y="90000"/>
                                        </p:animScale>
                                        <p:animScale>
                                          <p:cBhvr>
                                            <p:cTn id="60" dur="166" decel="50000">
                                              <p:stCondLst>
                                                <p:cond delay="1668"/>
                                              </p:stCondLst>
                                            </p:cTn>
                                            <p:tgtEl>
                                              <p:spTgt spid="15"/>
                                            </p:tgtEl>
                                          </p:cBhvr>
                                          <p:to x="100000" y="100000"/>
                                        </p:animScale>
                                        <p:animScale>
                                          <p:cBhvr>
                                            <p:cTn id="61" dur="26">
                                              <p:stCondLst>
                                                <p:cond delay="1808"/>
                                              </p:stCondLst>
                                            </p:cTn>
                                            <p:tgtEl>
                                              <p:spTgt spid="15"/>
                                            </p:tgtEl>
                                          </p:cBhvr>
                                          <p:to x="100000" y="95000"/>
                                        </p:animScale>
                                        <p:animScale>
                                          <p:cBhvr>
                                            <p:cTn id="62" dur="166" decel="50000">
                                              <p:stCondLst>
                                                <p:cond delay="1834"/>
                                              </p:stCondLst>
                                            </p:cTn>
                                            <p:tgtEl>
                                              <p:spTgt spid="15"/>
                                            </p:tgtEl>
                                          </p:cBhvr>
                                          <p:to x="100000" y="100000"/>
                                        </p:animScale>
                                      </p:childTnLst>
                                    </p:cTn>
                                  </p:par>
                                  <p:par>
                                    <p:cTn id="63" presetID="41" presetClass="entr" presetSubtype="0" fill="hold" grpId="0" nodeType="withEffect">
                                      <p:stCondLst>
                                        <p:cond delay="7600"/>
                                      </p:stCondLst>
                                      <p:iterate type="lt">
                                        <p:tmPct val="10000"/>
                                      </p:iterate>
                                      <p:childTnLst>
                                        <p:set>
                                          <p:cBhvr>
                                            <p:cTn id="64" dur="1" fill="hold">
                                              <p:stCondLst>
                                                <p:cond delay="0"/>
                                              </p:stCondLst>
                                            </p:cTn>
                                            <p:tgtEl>
                                              <p:spTgt spid="18"/>
                                            </p:tgtEl>
                                            <p:attrNameLst>
                                              <p:attrName>style.visibility</p:attrName>
                                            </p:attrNameLst>
                                          </p:cBhvr>
                                          <p:to>
                                            <p:strVal val="visible"/>
                                          </p:to>
                                        </p:set>
                                        <p:anim calcmode="lin" valueType="num">
                                          <p:cBhvr>
                                            <p:cTn id="65" dur="500" fill="hold"/>
                                            <p:tgtEl>
                                              <p:spTgt spid="18"/>
                                            </p:tgtEl>
                                            <p:attrNameLst>
                                              <p:attrName>ppt_x</p:attrName>
                                            </p:attrNameLst>
                                          </p:cBhvr>
                                          <p:tavLst>
                                            <p:tav tm="0">
                                              <p:val>
                                                <p:strVal val="#ppt_x"/>
                                              </p:val>
                                            </p:tav>
                                            <p:tav tm="50000">
                                              <p:val>
                                                <p:strVal val="#ppt_x+.1"/>
                                              </p:val>
                                            </p:tav>
                                            <p:tav tm="100000">
                                              <p:val>
                                                <p:strVal val="#ppt_x"/>
                                              </p:val>
                                            </p:tav>
                                          </p:tavLst>
                                        </p:anim>
                                        <p:anim calcmode="lin" valueType="num">
                                          <p:cBhvr>
                                            <p:cTn id="66" dur="500" fill="hold"/>
                                            <p:tgtEl>
                                              <p:spTgt spid="18"/>
                                            </p:tgtEl>
                                            <p:attrNameLst>
                                              <p:attrName>ppt_y</p:attrName>
                                            </p:attrNameLst>
                                          </p:cBhvr>
                                          <p:tavLst>
                                            <p:tav tm="0">
                                              <p:val>
                                                <p:strVal val="#ppt_y"/>
                                              </p:val>
                                            </p:tav>
                                            <p:tav tm="100000">
                                              <p:val>
                                                <p:strVal val="#ppt_y"/>
                                              </p:val>
                                            </p:tav>
                                          </p:tavLst>
                                        </p:anim>
                                        <p:anim calcmode="lin" valueType="num">
                                          <p:cBhvr>
                                            <p:cTn id="67" dur="500" fill="hold"/>
                                            <p:tgtEl>
                                              <p:spTgt spid="18"/>
                                            </p:tgtEl>
                                            <p:attrNameLst>
                                              <p:attrName>ppt_h</p:attrName>
                                            </p:attrNameLst>
                                          </p:cBhvr>
                                          <p:tavLst>
                                            <p:tav tm="0">
                                              <p:val>
                                                <p:strVal val="#ppt_h/10"/>
                                              </p:val>
                                            </p:tav>
                                            <p:tav tm="50000">
                                              <p:val>
                                                <p:strVal val="#ppt_h+.01"/>
                                              </p:val>
                                            </p:tav>
                                            <p:tav tm="100000">
                                              <p:val>
                                                <p:strVal val="#ppt_h"/>
                                              </p:val>
                                            </p:tav>
                                          </p:tavLst>
                                        </p:anim>
                                        <p:anim calcmode="lin" valueType="num">
                                          <p:cBhvr>
                                            <p:cTn id="68" dur="500" fill="hold"/>
                                            <p:tgtEl>
                                              <p:spTgt spid="18"/>
                                            </p:tgtEl>
                                            <p:attrNameLst>
                                              <p:attrName>ppt_w</p:attrName>
                                            </p:attrNameLst>
                                          </p:cBhvr>
                                          <p:tavLst>
                                            <p:tav tm="0">
                                              <p:val>
                                                <p:strVal val="#ppt_w/10"/>
                                              </p:val>
                                            </p:tav>
                                            <p:tav tm="50000">
                                              <p:val>
                                                <p:strVal val="#ppt_w+.01"/>
                                              </p:val>
                                            </p:tav>
                                            <p:tav tm="100000">
                                              <p:val>
                                                <p:strVal val="#ppt_w"/>
                                              </p:val>
                                            </p:tav>
                                          </p:tavLst>
                                        </p:anim>
                                        <p:animEffect transition="in" filter="fade">
                                          <p:cBhvr>
                                            <p:cTn id="69" dur="500" tmFilter="0,0; .5, 1; 1, 1"/>
                                            <p:tgtEl>
                                              <p:spTgt spid="18"/>
                                            </p:tgtEl>
                                          </p:cBhvr>
                                        </p:animEffect>
                                      </p:childTnLst>
                                    </p:cTn>
                                  </p:par>
                                  <p:par>
                                    <p:cTn id="70" presetID="2" presetClass="entr" presetSubtype="1" fill="hold" nodeType="withEffect" p14:presetBounceEnd="75000">
                                      <p:stCondLst>
                                        <p:cond delay="1000"/>
                                      </p:stCondLst>
                                      <p:childTnLst>
                                        <p:set>
                                          <p:cBhvr>
                                            <p:cTn id="71" dur="1" fill="hold">
                                              <p:stCondLst>
                                                <p:cond delay="0"/>
                                              </p:stCondLst>
                                            </p:cTn>
                                            <p:tgtEl>
                                              <p:spTgt spid="5"/>
                                            </p:tgtEl>
                                            <p:attrNameLst>
                                              <p:attrName>style.visibility</p:attrName>
                                            </p:attrNameLst>
                                          </p:cBhvr>
                                          <p:to>
                                            <p:strVal val="visible"/>
                                          </p:to>
                                        </p:set>
                                        <p:anim calcmode="lin" valueType="num" p14:bounceEnd="75000">
                                          <p:cBhvr additive="base">
                                            <p:cTn id="72" dur="2000" fill="hold"/>
                                            <p:tgtEl>
                                              <p:spTgt spid="5"/>
                                            </p:tgtEl>
                                            <p:attrNameLst>
                                              <p:attrName>ppt_x</p:attrName>
                                            </p:attrNameLst>
                                          </p:cBhvr>
                                          <p:tavLst>
                                            <p:tav tm="0">
                                              <p:val>
                                                <p:strVal val="#ppt_x"/>
                                              </p:val>
                                            </p:tav>
                                            <p:tav tm="100000">
                                              <p:val>
                                                <p:strVal val="#ppt_x"/>
                                              </p:val>
                                            </p:tav>
                                          </p:tavLst>
                                        </p:anim>
                                        <p:anim calcmode="lin" valueType="num" p14:bounceEnd="75000">
                                          <p:cBhvr additive="base">
                                            <p:cTn id="73" dur="2000" fill="hold"/>
                                            <p:tgtEl>
                                              <p:spTgt spid="5"/>
                                            </p:tgtEl>
                                            <p:attrNameLst>
                                              <p:attrName>ppt_y</p:attrName>
                                            </p:attrNameLst>
                                          </p:cBhvr>
                                          <p:tavLst>
                                            <p:tav tm="0">
                                              <p:val>
                                                <p:strVal val="0-#ppt_h/2"/>
                                              </p:val>
                                            </p:tav>
                                            <p:tav tm="100000">
                                              <p:val>
                                                <p:strVal val="#ppt_y"/>
                                              </p:val>
                                            </p:tav>
                                          </p:tavLst>
                                        </p:anim>
                                      </p:childTnLst>
                                    </p:cTn>
                                  </p:par>
                                  <p:par>
                                    <p:cTn id="74" presetID="2" presetClass="entr" presetSubtype="1" fill="hold" nodeType="withEffect" p14:presetBounceEnd="75000">
                                      <p:stCondLst>
                                        <p:cond delay="1000"/>
                                      </p:stCondLst>
                                      <p:childTnLst>
                                        <p:set>
                                          <p:cBhvr>
                                            <p:cTn id="75" dur="1" fill="hold">
                                              <p:stCondLst>
                                                <p:cond delay="0"/>
                                              </p:stCondLst>
                                            </p:cTn>
                                            <p:tgtEl>
                                              <p:spTgt spid="14"/>
                                            </p:tgtEl>
                                            <p:attrNameLst>
                                              <p:attrName>style.visibility</p:attrName>
                                            </p:attrNameLst>
                                          </p:cBhvr>
                                          <p:to>
                                            <p:strVal val="visible"/>
                                          </p:to>
                                        </p:set>
                                        <p:anim calcmode="lin" valueType="num" p14:bounceEnd="75000">
                                          <p:cBhvr additive="base">
                                            <p:cTn id="76" dur="2000" fill="hold"/>
                                            <p:tgtEl>
                                              <p:spTgt spid="14"/>
                                            </p:tgtEl>
                                            <p:attrNameLst>
                                              <p:attrName>ppt_x</p:attrName>
                                            </p:attrNameLst>
                                          </p:cBhvr>
                                          <p:tavLst>
                                            <p:tav tm="0">
                                              <p:val>
                                                <p:strVal val="#ppt_x"/>
                                              </p:val>
                                            </p:tav>
                                            <p:tav tm="100000">
                                              <p:val>
                                                <p:strVal val="#ppt_x"/>
                                              </p:val>
                                            </p:tav>
                                          </p:tavLst>
                                        </p:anim>
                                        <p:anim calcmode="lin" valueType="num" p14:bounceEnd="75000">
                                          <p:cBhvr additive="base">
                                            <p:cTn id="77" dur="2000" fill="hold"/>
                                            <p:tgtEl>
                                              <p:spTgt spid="14"/>
                                            </p:tgtEl>
                                            <p:attrNameLst>
                                              <p:attrName>ppt_y</p:attrName>
                                            </p:attrNameLst>
                                          </p:cBhvr>
                                          <p:tavLst>
                                            <p:tav tm="0">
                                              <p:val>
                                                <p:strVal val="0-#ppt_h/2"/>
                                              </p:val>
                                            </p:tav>
                                            <p:tav tm="100000">
                                              <p:val>
                                                <p:strVal val="#ppt_y"/>
                                              </p:val>
                                            </p:tav>
                                          </p:tavLst>
                                        </p:anim>
                                      </p:childTnLst>
                                    </p:cTn>
                                  </p:par>
                                  <p:par>
                                    <p:cTn id="78" presetID="2" presetClass="entr" presetSubtype="1" fill="hold" nodeType="withEffect" p14:presetBounceEnd="75000">
                                      <p:stCondLst>
                                        <p:cond delay="1000"/>
                                      </p:stCondLst>
                                      <p:childTnLst>
                                        <p:set>
                                          <p:cBhvr>
                                            <p:cTn id="79" dur="1" fill="hold">
                                              <p:stCondLst>
                                                <p:cond delay="0"/>
                                              </p:stCondLst>
                                            </p:cTn>
                                            <p:tgtEl>
                                              <p:spTgt spid="8"/>
                                            </p:tgtEl>
                                            <p:attrNameLst>
                                              <p:attrName>style.visibility</p:attrName>
                                            </p:attrNameLst>
                                          </p:cBhvr>
                                          <p:to>
                                            <p:strVal val="visible"/>
                                          </p:to>
                                        </p:set>
                                        <p:anim calcmode="lin" valueType="num" p14:bounceEnd="75000">
                                          <p:cBhvr additive="base">
                                            <p:cTn id="80" dur="2000" fill="hold"/>
                                            <p:tgtEl>
                                              <p:spTgt spid="8"/>
                                            </p:tgtEl>
                                            <p:attrNameLst>
                                              <p:attrName>ppt_x</p:attrName>
                                            </p:attrNameLst>
                                          </p:cBhvr>
                                          <p:tavLst>
                                            <p:tav tm="0">
                                              <p:val>
                                                <p:strVal val="#ppt_x"/>
                                              </p:val>
                                            </p:tav>
                                            <p:tav tm="100000">
                                              <p:val>
                                                <p:strVal val="#ppt_x"/>
                                              </p:val>
                                            </p:tav>
                                          </p:tavLst>
                                        </p:anim>
                                        <p:anim calcmode="lin" valueType="num" p14:bounceEnd="75000">
                                          <p:cBhvr additive="base">
                                            <p:cTn id="81" dur="2000" fill="hold"/>
                                            <p:tgtEl>
                                              <p:spTgt spid="8"/>
                                            </p:tgtEl>
                                            <p:attrNameLst>
                                              <p:attrName>ppt_y</p:attrName>
                                            </p:attrNameLst>
                                          </p:cBhvr>
                                          <p:tavLst>
                                            <p:tav tm="0">
                                              <p:val>
                                                <p:strVal val="0-#ppt_h/2"/>
                                              </p:val>
                                            </p:tav>
                                            <p:tav tm="100000">
                                              <p:val>
                                                <p:strVal val="#ppt_y"/>
                                              </p:val>
                                            </p:tav>
                                          </p:tavLst>
                                        </p:anim>
                                      </p:childTnLst>
                                    </p:cTn>
                                  </p:par>
                                  <p:par>
                                    <p:cTn id="82" presetID="22" presetClass="entr" presetSubtype="4" fill="hold" nodeType="withEffect">
                                      <p:stCondLst>
                                        <p:cond delay="5000"/>
                                      </p:stCondLst>
                                      <p:childTnLst>
                                        <p:set>
                                          <p:cBhvr>
                                            <p:cTn id="83" dur="1" fill="hold">
                                              <p:stCondLst>
                                                <p:cond delay="0"/>
                                              </p:stCondLst>
                                            </p:cTn>
                                            <p:tgtEl>
                                              <p:spTgt spid="11"/>
                                            </p:tgtEl>
                                            <p:attrNameLst>
                                              <p:attrName>style.visibility</p:attrName>
                                            </p:attrNameLst>
                                          </p:cBhvr>
                                          <p:to>
                                            <p:strVal val="visible"/>
                                          </p:to>
                                        </p:set>
                                        <p:animEffect transition="in" filter="wipe(down)">
                                          <p:cBhvr>
                                            <p:cTn id="84" dur="3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7" grpId="0"/>
          <p:bldP spid="18" grpId="0"/>
          <p:bldP spid="1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2000" fill="hold"/>
                                            <p:tgtEl>
                                              <p:spTgt spid="9"/>
                                            </p:tgtEl>
                                            <p:attrNameLst>
                                              <p:attrName>ppt_x</p:attrName>
                                            </p:attrNameLst>
                                          </p:cBhvr>
                                          <p:tavLst>
                                            <p:tav tm="0">
                                              <p:val>
                                                <p:strVal val="1+#ppt_w/2"/>
                                              </p:val>
                                            </p:tav>
                                            <p:tav tm="100000">
                                              <p:val>
                                                <p:strVal val="#ppt_x"/>
                                              </p:val>
                                            </p:tav>
                                          </p:tavLst>
                                        </p:anim>
                                        <p:anim calcmode="lin" valueType="num">
                                          <p:cBhvr additive="base">
                                            <p:cTn id="12" dur="20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220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2000" fill="hold"/>
                                            <p:tgtEl>
                                              <p:spTgt spid="3"/>
                                            </p:tgtEl>
                                            <p:attrNameLst>
                                              <p:attrName>ppt_x</p:attrName>
                                            </p:attrNameLst>
                                          </p:cBhvr>
                                          <p:tavLst>
                                            <p:tav tm="0">
                                              <p:val>
                                                <p:strVal val="1+#ppt_w/2"/>
                                              </p:val>
                                            </p:tav>
                                            <p:tav tm="100000">
                                              <p:val>
                                                <p:strVal val="#ppt_x"/>
                                              </p:val>
                                            </p:tav>
                                          </p:tavLst>
                                        </p:anim>
                                        <p:anim calcmode="lin" valueType="num">
                                          <p:cBhvr additive="base">
                                            <p:cTn id="16" dur="2000" fill="hold"/>
                                            <p:tgtEl>
                                              <p:spTgt spid="3"/>
                                            </p:tgtEl>
                                            <p:attrNameLst>
                                              <p:attrName>ppt_y</p:attrName>
                                            </p:attrNameLst>
                                          </p:cBhvr>
                                          <p:tavLst>
                                            <p:tav tm="0">
                                              <p:val>
                                                <p:strVal val="#ppt_y"/>
                                              </p:val>
                                            </p:tav>
                                            <p:tav tm="100000">
                                              <p:val>
                                                <p:strVal val="#ppt_y"/>
                                              </p:val>
                                            </p:tav>
                                          </p:tavLst>
                                        </p:anim>
                                      </p:childTnLst>
                                    </p:cTn>
                                  </p:par>
                                  <p:par>
                                    <p:cTn id="17" presetID="41" presetClass="entr" presetSubtype="0" fill="hold" grpId="0" nodeType="withEffect">
                                      <p:stCondLst>
                                        <p:cond delay="5000"/>
                                      </p:stCondLst>
                                      <p:iterate type="lt">
                                        <p:tmPct val="10000"/>
                                      </p:iterate>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17"/>
                                            </p:tgtEl>
                                            <p:attrNameLst>
                                              <p:attrName>ppt_y</p:attrName>
                                            </p:attrNameLst>
                                          </p:cBhvr>
                                          <p:tavLst>
                                            <p:tav tm="0">
                                              <p:val>
                                                <p:strVal val="#ppt_y"/>
                                              </p:val>
                                            </p:tav>
                                            <p:tav tm="100000">
                                              <p:val>
                                                <p:strVal val="#ppt_y"/>
                                              </p:val>
                                            </p:tav>
                                          </p:tavLst>
                                        </p:anim>
                                        <p:anim calcmode="lin" valueType="num">
                                          <p:cBhvr>
                                            <p:cTn id="21"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17"/>
                                            </p:tgtEl>
                                          </p:cBhvr>
                                        </p:animEffect>
                                      </p:childTnLst>
                                    </p:cTn>
                                  </p:par>
                                  <p:par>
                                    <p:cTn id="24" presetID="26" presetClass="entr" presetSubtype="0" fill="hold" nodeType="withEffect">
                                      <p:stCondLst>
                                        <p:cond delay="500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580">
                                              <p:stCondLst>
                                                <p:cond delay="0"/>
                                              </p:stCondLst>
                                            </p:cTn>
                                            <p:tgtEl>
                                              <p:spTgt spid="12"/>
                                            </p:tgtEl>
                                          </p:cBhvr>
                                        </p:animEffect>
                                        <p:anim calcmode="lin" valueType="num">
                                          <p:cBhvr>
                                            <p:cTn id="2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32" dur="26">
                                              <p:stCondLst>
                                                <p:cond delay="650"/>
                                              </p:stCondLst>
                                            </p:cTn>
                                            <p:tgtEl>
                                              <p:spTgt spid="12"/>
                                            </p:tgtEl>
                                          </p:cBhvr>
                                          <p:to x="100000" y="60000"/>
                                        </p:animScale>
                                        <p:animScale>
                                          <p:cBhvr>
                                            <p:cTn id="33" dur="166" decel="50000">
                                              <p:stCondLst>
                                                <p:cond delay="676"/>
                                              </p:stCondLst>
                                            </p:cTn>
                                            <p:tgtEl>
                                              <p:spTgt spid="12"/>
                                            </p:tgtEl>
                                          </p:cBhvr>
                                          <p:to x="100000" y="100000"/>
                                        </p:animScale>
                                        <p:animScale>
                                          <p:cBhvr>
                                            <p:cTn id="34" dur="26">
                                              <p:stCondLst>
                                                <p:cond delay="1312"/>
                                              </p:stCondLst>
                                            </p:cTn>
                                            <p:tgtEl>
                                              <p:spTgt spid="12"/>
                                            </p:tgtEl>
                                          </p:cBhvr>
                                          <p:to x="100000" y="80000"/>
                                        </p:animScale>
                                        <p:animScale>
                                          <p:cBhvr>
                                            <p:cTn id="35" dur="166" decel="50000">
                                              <p:stCondLst>
                                                <p:cond delay="1338"/>
                                              </p:stCondLst>
                                            </p:cTn>
                                            <p:tgtEl>
                                              <p:spTgt spid="12"/>
                                            </p:tgtEl>
                                          </p:cBhvr>
                                          <p:to x="100000" y="100000"/>
                                        </p:animScale>
                                        <p:animScale>
                                          <p:cBhvr>
                                            <p:cTn id="36" dur="26">
                                              <p:stCondLst>
                                                <p:cond delay="1642"/>
                                              </p:stCondLst>
                                            </p:cTn>
                                            <p:tgtEl>
                                              <p:spTgt spid="12"/>
                                            </p:tgtEl>
                                          </p:cBhvr>
                                          <p:to x="100000" y="90000"/>
                                        </p:animScale>
                                        <p:animScale>
                                          <p:cBhvr>
                                            <p:cTn id="37" dur="166" decel="50000">
                                              <p:stCondLst>
                                                <p:cond delay="1668"/>
                                              </p:stCondLst>
                                            </p:cTn>
                                            <p:tgtEl>
                                              <p:spTgt spid="12"/>
                                            </p:tgtEl>
                                          </p:cBhvr>
                                          <p:to x="100000" y="100000"/>
                                        </p:animScale>
                                        <p:animScale>
                                          <p:cBhvr>
                                            <p:cTn id="38" dur="26">
                                              <p:stCondLst>
                                                <p:cond delay="1808"/>
                                              </p:stCondLst>
                                            </p:cTn>
                                            <p:tgtEl>
                                              <p:spTgt spid="12"/>
                                            </p:tgtEl>
                                          </p:cBhvr>
                                          <p:to x="100000" y="95000"/>
                                        </p:animScale>
                                        <p:animScale>
                                          <p:cBhvr>
                                            <p:cTn id="39" dur="166" decel="50000">
                                              <p:stCondLst>
                                                <p:cond delay="1834"/>
                                              </p:stCondLst>
                                            </p:cTn>
                                            <p:tgtEl>
                                              <p:spTgt spid="12"/>
                                            </p:tgtEl>
                                          </p:cBhvr>
                                          <p:to x="100000" y="100000"/>
                                        </p:animScale>
                                      </p:childTnLst>
                                    </p:cTn>
                                  </p:par>
                                  <p:par>
                                    <p:cTn id="40" presetID="41" presetClass="entr" presetSubtype="0" fill="hold" grpId="0" nodeType="withEffect">
                                      <p:stCondLst>
                                        <p:cond delay="6300"/>
                                      </p:stCondLst>
                                      <p:iterate type="lt">
                                        <p:tmPct val="10000"/>
                                      </p:iterate>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ppt_x</p:attrName>
                                            </p:attrNameLst>
                                          </p:cBhvr>
                                          <p:tavLst>
                                            <p:tav tm="0">
                                              <p:val>
                                                <p:strVal val="#ppt_x"/>
                                              </p:val>
                                            </p:tav>
                                            <p:tav tm="50000">
                                              <p:val>
                                                <p:strVal val="#ppt_x+.1"/>
                                              </p:val>
                                            </p:tav>
                                            <p:tav tm="100000">
                                              <p:val>
                                                <p:strVal val="#ppt_x"/>
                                              </p:val>
                                            </p:tav>
                                          </p:tavLst>
                                        </p:anim>
                                        <p:anim calcmode="lin" valueType="num">
                                          <p:cBhvr>
                                            <p:cTn id="43" dur="500" fill="hold"/>
                                            <p:tgtEl>
                                              <p:spTgt spid="16"/>
                                            </p:tgtEl>
                                            <p:attrNameLst>
                                              <p:attrName>ppt_y</p:attrName>
                                            </p:attrNameLst>
                                          </p:cBhvr>
                                          <p:tavLst>
                                            <p:tav tm="0">
                                              <p:val>
                                                <p:strVal val="#ppt_y"/>
                                              </p:val>
                                            </p:tav>
                                            <p:tav tm="100000">
                                              <p:val>
                                                <p:strVal val="#ppt_y"/>
                                              </p:val>
                                            </p:tav>
                                          </p:tavLst>
                                        </p:anim>
                                        <p:anim calcmode="lin" valueType="num">
                                          <p:cBhvr>
                                            <p:cTn id="44" dur="500" fill="hold"/>
                                            <p:tgtEl>
                                              <p:spTgt spid="16"/>
                                            </p:tgtEl>
                                            <p:attrNameLst>
                                              <p:attrName>ppt_h</p:attrName>
                                            </p:attrNameLst>
                                          </p:cBhvr>
                                          <p:tavLst>
                                            <p:tav tm="0">
                                              <p:val>
                                                <p:strVal val="#ppt_h/10"/>
                                              </p:val>
                                            </p:tav>
                                            <p:tav tm="50000">
                                              <p:val>
                                                <p:strVal val="#ppt_h+.01"/>
                                              </p:val>
                                            </p:tav>
                                            <p:tav tm="100000">
                                              <p:val>
                                                <p:strVal val="#ppt_h"/>
                                              </p:val>
                                            </p:tav>
                                          </p:tavLst>
                                        </p:anim>
                                        <p:anim calcmode="lin" valueType="num">
                                          <p:cBhvr>
                                            <p:cTn id="45" dur="500" fill="hold"/>
                                            <p:tgtEl>
                                              <p:spTgt spid="16"/>
                                            </p:tgtEl>
                                            <p:attrNameLst>
                                              <p:attrName>ppt_w</p:attrName>
                                            </p:attrNameLst>
                                          </p:cBhvr>
                                          <p:tavLst>
                                            <p:tav tm="0">
                                              <p:val>
                                                <p:strVal val="#ppt_w/10"/>
                                              </p:val>
                                            </p:tav>
                                            <p:tav tm="50000">
                                              <p:val>
                                                <p:strVal val="#ppt_w+.01"/>
                                              </p:val>
                                            </p:tav>
                                            <p:tav tm="100000">
                                              <p:val>
                                                <p:strVal val="#ppt_w"/>
                                              </p:val>
                                            </p:tav>
                                          </p:tavLst>
                                        </p:anim>
                                        <p:animEffect transition="in" filter="fade">
                                          <p:cBhvr>
                                            <p:cTn id="46" dur="500" tmFilter="0,0; .5, 1; 1, 1"/>
                                            <p:tgtEl>
                                              <p:spTgt spid="16"/>
                                            </p:tgtEl>
                                          </p:cBhvr>
                                        </p:animEffect>
                                      </p:childTnLst>
                                    </p:cTn>
                                  </p:par>
                                  <p:par>
                                    <p:cTn id="47" presetID="26" presetClass="entr" presetSubtype="0" fill="hold" nodeType="withEffect">
                                      <p:stCondLst>
                                        <p:cond delay="6300"/>
                                      </p:stCondLst>
                                      <p:childTnLst>
                                        <p:set>
                                          <p:cBhvr>
                                            <p:cTn id="48" dur="1" fill="hold">
                                              <p:stCondLst>
                                                <p:cond delay="0"/>
                                              </p:stCondLst>
                                            </p:cTn>
                                            <p:tgtEl>
                                              <p:spTgt spid="15"/>
                                            </p:tgtEl>
                                            <p:attrNameLst>
                                              <p:attrName>style.visibility</p:attrName>
                                            </p:attrNameLst>
                                          </p:cBhvr>
                                          <p:to>
                                            <p:strVal val="visible"/>
                                          </p:to>
                                        </p:set>
                                        <p:animEffect transition="in" filter="wipe(down)">
                                          <p:cBhvr>
                                            <p:cTn id="49" dur="580">
                                              <p:stCondLst>
                                                <p:cond delay="0"/>
                                              </p:stCondLst>
                                            </p:cTn>
                                            <p:tgtEl>
                                              <p:spTgt spid="15"/>
                                            </p:tgtEl>
                                          </p:cBhvr>
                                        </p:animEffect>
                                        <p:anim calcmode="lin" valueType="num">
                                          <p:cBhvr>
                                            <p:cTn id="50"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55" dur="26">
                                              <p:stCondLst>
                                                <p:cond delay="650"/>
                                              </p:stCondLst>
                                            </p:cTn>
                                            <p:tgtEl>
                                              <p:spTgt spid="15"/>
                                            </p:tgtEl>
                                          </p:cBhvr>
                                          <p:to x="100000" y="60000"/>
                                        </p:animScale>
                                        <p:animScale>
                                          <p:cBhvr>
                                            <p:cTn id="56" dur="166" decel="50000">
                                              <p:stCondLst>
                                                <p:cond delay="676"/>
                                              </p:stCondLst>
                                            </p:cTn>
                                            <p:tgtEl>
                                              <p:spTgt spid="15"/>
                                            </p:tgtEl>
                                          </p:cBhvr>
                                          <p:to x="100000" y="100000"/>
                                        </p:animScale>
                                        <p:animScale>
                                          <p:cBhvr>
                                            <p:cTn id="57" dur="26">
                                              <p:stCondLst>
                                                <p:cond delay="1312"/>
                                              </p:stCondLst>
                                            </p:cTn>
                                            <p:tgtEl>
                                              <p:spTgt spid="15"/>
                                            </p:tgtEl>
                                          </p:cBhvr>
                                          <p:to x="100000" y="80000"/>
                                        </p:animScale>
                                        <p:animScale>
                                          <p:cBhvr>
                                            <p:cTn id="58" dur="166" decel="50000">
                                              <p:stCondLst>
                                                <p:cond delay="1338"/>
                                              </p:stCondLst>
                                            </p:cTn>
                                            <p:tgtEl>
                                              <p:spTgt spid="15"/>
                                            </p:tgtEl>
                                          </p:cBhvr>
                                          <p:to x="100000" y="100000"/>
                                        </p:animScale>
                                        <p:animScale>
                                          <p:cBhvr>
                                            <p:cTn id="59" dur="26">
                                              <p:stCondLst>
                                                <p:cond delay="1642"/>
                                              </p:stCondLst>
                                            </p:cTn>
                                            <p:tgtEl>
                                              <p:spTgt spid="15"/>
                                            </p:tgtEl>
                                          </p:cBhvr>
                                          <p:to x="100000" y="90000"/>
                                        </p:animScale>
                                        <p:animScale>
                                          <p:cBhvr>
                                            <p:cTn id="60" dur="166" decel="50000">
                                              <p:stCondLst>
                                                <p:cond delay="1668"/>
                                              </p:stCondLst>
                                            </p:cTn>
                                            <p:tgtEl>
                                              <p:spTgt spid="15"/>
                                            </p:tgtEl>
                                          </p:cBhvr>
                                          <p:to x="100000" y="100000"/>
                                        </p:animScale>
                                        <p:animScale>
                                          <p:cBhvr>
                                            <p:cTn id="61" dur="26">
                                              <p:stCondLst>
                                                <p:cond delay="1808"/>
                                              </p:stCondLst>
                                            </p:cTn>
                                            <p:tgtEl>
                                              <p:spTgt spid="15"/>
                                            </p:tgtEl>
                                          </p:cBhvr>
                                          <p:to x="100000" y="95000"/>
                                        </p:animScale>
                                        <p:animScale>
                                          <p:cBhvr>
                                            <p:cTn id="62" dur="166" decel="50000">
                                              <p:stCondLst>
                                                <p:cond delay="1834"/>
                                              </p:stCondLst>
                                            </p:cTn>
                                            <p:tgtEl>
                                              <p:spTgt spid="15"/>
                                            </p:tgtEl>
                                          </p:cBhvr>
                                          <p:to x="100000" y="100000"/>
                                        </p:animScale>
                                      </p:childTnLst>
                                    </p:cTn>
                                  </p:par>
                                  <p:par>
                                    <p:cTn id="63" presetID="41" presetClass="entr" presetSubtype="0" fill="hold" grpId="0" nodeType="withEffect">
                                      <p:stCondLst>
                                        <p:cond delay="7600"/>
                                      </p:stCondLst>
                                      <p:iterate type="lt">
                                        <p:tmPct val="10000"/>
                                      </p:iterate>
                                      <p:childTnLst>
                                        <p:set>
                                          <p:cBhvr>
                                            <p:cTn id="64" dur="1" fill="hold">
                                              <p:stCondLst>
                                                <p:cond delay="0"/>
                                              </p:stCondLst>
                                            </p:cTn>
                                            <p:tgtEl>
                                              <p:spTgt spid="18"/>
                                            </p:tgtEl>
                                            <p:attrNameLst>
                                              <p:attrName>style.visibility</p:attrName>
                                            </p:attrNameLst>
                                          </p:cBhvr>
                                          <p:to>
                                            <p:strVal val="visible"/>
                                          </p:to>
                                        </p:set>
                                        <p:anim calcmode="lin" valueType="num">
                                          <p:cBhvr>
                                            <p:cTn id="65" dur="500" fill="hold"/>
                                            <p:tgtEl>
                                              <p:spTgt spid="18"/>
                                            </p:tgtEl>
                                            <p:attrNameLst>
                                              <p:attrName>ppt_x</p:attrName>
                                            </p:attrNameLst>
                                          </p:cBhvr>
                                          <p:tavLst>
                                            <p:tav tm="0">
                                              <p:val>
                                                <p:strVal val="#ppt_x"/>
                                              </p:val>
                                            </p:tav>
                                            <p:tav tm="50000">
                                              <p:val>
                                                <p:strVal val="#ppt_x+.1"/>
                                              </p:val>
                                            </p:tav>
                                            <p:tav tm="100000">
                                              <p:val>
                                                <p:strVal val="#ppt_x"/>
                                              </p:val>
                                            </p:tav>
                                          </p:tavLst>
                                        </p:anim>
                                        <p:anim calcmode="lin" valueType="num">
                                          <p:cBhvr>
                                            <p:cTn id="66" dur="500" fill="hold"/>
                                            <p:tgtEl>
                                              <p:spTgt spid="18"/>
                                            </p:tgtEl>
                                            <p:attrNameLst>
                                              <p:attrName>ppt_y</p:attrName>
                                            </p:attrNameLst>
                                          </p:cBhvr>
                                          <p:tavLst>
                                            <p:tav tm="0">
                                              <p:val>
                                                <p:strVal val="#ppt_y"/>
                                              </p:val>
                                            </p:tav>
                                            <p:tav tm="100000">
                                              <p:val>
                                                <p:strVal val="#ppt_y"/>
                                              </p:val>
                                            </p:tav>
                                          </p:tavLst>
                                        </p:anim>
                                        <p:anim calcmode="lin" valueType="num">
                                          <p:cBhvr>
                                            <p:cTn id="67" dur="500" fill="hold"/>
                                            <p:tgtEl>
                                              <p:spTgt spid="18"/>
                                            </p:tgtEl>
                                            <p:attrNameLst>
                                              <p:attrName>ppt_h</p:attrName>
                                            </p:attrNameLst>
                                          </p:cBhvr>
                                          <p:tavLst>
                                            <p:tav tm="0">
                                              <p:val>
                                                <p:strVal val="#ppt_h/10"/>
                                              </p:val>
                                            </p:tav>
                                            <p:tav tm="50000">
                                              <p:val>
                                                <p:strVal val="#ppt_h+.01"/>
                                              </p:val>
                                            </p:tav>
                                            <p:tav tm="100000">
                                              <p:val>
                                                <p:strVal val="#ppt_h"/>
                                              </p:val>
                                            </p:tav>
                                          </p:tavLst>
                                        </p:anim>
                                        <p:anim calcmode="lin" valueType="num">
                                          <p:cBhvr>
                                            <p:cTn id="68" dur="500" fill="hold"/>
                                            <p:tgtEl>
                                              <p:spTgt spid="18"/>
                                            </p:tgtEl>
                                            <p:attrNameLst>
                                              <p:attrName>ppt_w</p:attrName>
                                            </p:attrNameLst>
                                          </p:cBhvr>
                                          <p:tavLst>
                                            <p:tav tm="0">
                                              <p:val>
                                                <p:strVal val="#ppt_w/10"/>
                                              </p:val>
                                            </p:tav>
                                            <p:tav tm="50000">
                                              <p:val>
                                                <p:strVal val="#ppt_w+.01"/>
                                              </p:val>
                                            </p:tav>
                                            <p:tav tm="100000">
                                              <p:val>
                                                <p:strVal val="#ppt_w"/>
                                              </p:val>
                                            </p:tav>
                                          </p:tavLst>
                                        </p:anim>
                                        <p:animEffect transition="in" filter="fade">
                                          <p:cBhvr>
                                            <p:cTn id="69" dur="500" tmFilter="0,0; .5, 1; 1, 1"/>
                                            <p:tgtEl>
                                              <p:spTgt spid="18"/>
                                            </p:tgtEl>
                                          </p:cBhvr>
                                        </p:animEffect>
                                      </p:childTnLst>
                                    </p:cTn>
                                  </p:par>
                                  <p:par>
                                    <p:cTn id="70" presetID="2" presetClass="entr" presetSubtype="1" fill="hold" nodeType="withEffect">
                                      <p:stCondLst>
                                        <p:cond delay="1000"/>
                                      </p:stCondLst>
                                      <p:childTnLst>
                                        <p:set>
                                          <p:cBhvr>
                                            <p:cTn id="71" dur="1" fill="hold">
                                              <p:stCondLst>
                                                <p:cond delay="0"/>
                                              </p:stCondLst>
                                            </p:cTn>
                                            <p:tgtEl>
                                              <p:spTgt spid="5"/>
                                            </p:tgtEl>
                                            <p:attrNameLst>
                                              <p:attrName>style.visibility</p:attrName>
                                            </p:attrNameLst>
                                          </p:cBhvr>
                                          <p:to>
                                            <p:strVal val="visible"/>
                                          </p:to>
                                        </p:set>
                                        <p:anim calcmode="lin" valueType="num">
                                          <p:cBhvr additive="base">
                                            <p:cTn id="72" dur="2000" fill="hold"/>
                                            <p:tgtEl>
                                              <p:spTgt spid="5"/>
                                            </p:tgtEl>
                                            <p:attrNameLst>
                                              <p:attrName>ppt_x</p:attrName>
                                            </p:attrNameLst>
                                          </p:cBhvr>
                                          <p:tavLst>
                                            <p:tav tm="0">
                                              <p:val>
                                                <p:strVal val="#ppt_x"/>
                                              </p:val>
                                            </p:tav>
                                            <p:tav tm="100000">
                                              <p:val>
                                                <p:strVal val="#ppt_x"/>
                                              </p:val>
                                            </p:tav>
                                          </p:tavLst>
                                        </p:anim>
                                        <p:anim calcmode="lin" valueType="num">
                                          <p:cBhvr additive="base">
                                            <p:cTn id="73" dur="2000" fill="hold"/>
                                            <p:tgtEl>
                                              <p:spTgt spid="5"/>
                                            </p:tgtEl>
                                            <p:attrNameLst>
                                              <p:attrName>ppt_y</p:attrName>
                                            </p:attrNameLst>
                                          </p:cBhvr>
                                          <p:tavLst>
                                            <p:tav tm="0">
                                              <p:val>
                                                <p:strVal val="0-#ppt_h/2"/>
                                              </p:val>
                                            </p:tav>
                                            <p:tav tm="100000">
                                              <p:val>
                                                <p:strVal val="#ppt_y"/>
                                              </p:val>
                                            </p:tav>
                                          </p:tavLst>
                                        </p:anim>
                                      </p:childTnLst>
                                    </p:cTn>
                                  </p:par>
                                  <p:par>
                                    <p:cTn id="74" presetID="2" presetClass="entr" presetSubtype="1" fill="hold" nodeType="withEffect">
                                      <p:stCondLst>
                                        <p:cond delay="1000"/>
                                      </p:stCondLst>
                                      <p:childTnLst>
                                        <p:set>
                                          <p:cBhvr>
                                            <p:cTn id="75" dur="1" fill="hold">
                                              <p:stCondLst>
                                                <p:cond delay="0"/>
                                              </p:stCondLst>
                                            </p:cTn>
                                            <p:tgtEl>
                                              <p:spTgt spid="14"/>
                                            </p:tgtEl>
                                            <p:attrNameLst>
                                              <p:attrName>style.visibility</p:attrName>
                                            </p:attrNameLst>
                                          </p:cBhvr>
                                          <p:to>
                                            <p:strVal val="visible"/>
                                          </p:to>
                                        </p:set>
                                        <p:anim calcmode="lin" valueType="num">
                                          <p:cBhvr additive="base">
                                            <p:cTn id="76" dur="2000" fill="hold"/>
                                            <p:tgtEl>
                                              <p:spTgt spid="14"/>
                                            </p:tgtEl>
                                            <p:attrNameLst>
                                              <p:attrName>ppt_x</p:attrName>
                                            </p:attrNameLst>
                                          </p:cBhvr>
                                          <p:tavLst>
                                            <p:tav tm="0">
                                              <p:val>
                                                <p:strVal val="#ppt_x"/>
                                              </p:val>
                                            </p:tav>
                                            <p:tav tm="100000">
                                              <p:val>
                                                <p:strVal val="#ppt_x"/>
                                              </p:val>
                                            </p:tav>
                                          </p:tavLst>
                                        </p:anim>
                                        <p:anim calcmode="lin" valueType="num">
                                          <p:cBhvr additive="base">
                                            <p:cTn id="77" dur="2000" fill="hold"/>
                                            <p:tgtEl>
                                              <p:spTgt spid="14"/>
                                            </p:tgtEl>
                                            <p:attrNameLst>
                                              <p:attrName>ppt_y</p:attrName>
                                            </p:attrNameLst>
                                          </p:cBhvr>
                                          <p:tavLst>
                                            <p:tav tm="0">
                                              <p:val>
                                                <p:strVal val="0-#ppt_h/2"/>
                                              </p:val>
                                            </p:tav>
                                            <p:tav tm="100000">
                                              <p:val>
                                                <p:strVal val="#ppt_y"/>
                                              </p:val>
                                            </p:tav>
                                          </p:tavLst>
                                        </p:anim>
                                      </p:childTnLst>
                                    </p:cTn>
                                  </p:par>
                                  <p:par>
                                    <p:cTn id="78" presetID="2" presetClass="entr" presetSubtype="1" fill="hold" nodeType="withEffect">
                                      <p:stCondLst>
                                        <p:cond delay="1000"/>
                                      </p:stCondLst>
                                      <p:childTnLst>
                                        <p:set>
                                          <p:cBhvr>
                                            <p:cTn id="79" dur="1" fill="hold">
                                              <p:stCondLst>
                                                <p:cond delay="0"/>
                                              </p:stCondLst>
                                            </p:cTn>
                                            <p:tgtEl>
                                              <p:spTgt spid="8"/>
                                            </p:tgtEl>
                                            <p:attrNameLst>
                                              <p:attrName>style.visibility</p:attrName>
                                            </p:attrNameLst>
                                          </p:cBhvr>
                                          <p:to>
                                            <p:strVal val="visible"/>
                                          </p:to>
                                        </p:set>
                                        <p:anim calcmode="lin" valueType="num">
                                          <p:cBhvr additive="base">
                                            <p:cTn id="80" dur="2000" fill="hold"/>
                                            <p:tgtEl>
                                              <p:spTgt spid="8"/>
                                            </p:tgtEl>
                                            <p:attrNameLst>
                                              <p:attrName>ppt_x</p:attrName>
                                            </p:attrNameLst>
                                          </p:cBhvr>
                                          <p:tavLst>
                                            <p:tav tm="0">
                                              <p:val>
                                                <p:strVal val="#ppt_x"/>
                                              </p:val>
                                            </p:tav>
                                            <p:tav tm="100000">
                                              <p:val>
                                                <p:strVal val="#ppt_x"/>
                                              </p:val>
                                            </p:tav>
                                          </p:tavLst>
                                        </p:anim>
                                        <p:anim calcmode="lin" valueType="num">
                                          <p:cBhvr additive="base">
                                            <p:cTn id="81" dur="2000" fill="hold"/>
                                            <p:tgtEl>
                                              <p:spTgt spid="8"/>
                                            </p:tgtEl>
                                            <p:attrNameLst>
                                              <p:attrName>ppt_y</p:attrName>
                                            </p:attrNameLst>
                                          </p:cBhvr>
                                          <p:tavLst>
                                            <p:tav tm="0">
                                              <p:val>
                                                <p:strVal val="0-#ppt_h/2"/>
                                              </p:val>
                                            </p:tav>
                                            <p:tav tm="100000">
                                              <p:val>
                                                <p:strVal val="#ppt_y"/>
                                              </p:val>
                                            </p:tav>
                                          </p:tavLst>
                                        </p:anim>
                                      </p:childTnLst>
                                    </p:cTn>
                                  </p:par>
                                  <p:par>
                                    <p:cTn id="82" presetID="22" presetClass="entr" presetSubtype="4" fill="hold" nodeType="withEffect">
                                      <p:stCondLst>
                                        <p:cond delay="5000"/>
                                      </p:stCondLst>
                                      <p:childTnLst>
                                        <p:set>
                                          <p:cBhvr>
                                            <p:cTn id="83" dur="1" fill="hold">
                                              <p:stCondLst>
                                                <p:cond delay="0"/>
                                              </p:stCondLst>
                                            </p:cTn>
                                            <p:tgtEl>
                                              <p:spTgt spid="11"/>
                                            </p:tgtEl>
                                            <p:attrNameLst>
                                              <p:attrName>style.visibility</p:attrName>
                                            </p:attrNameLst>
                                          </p:cBhvr>
                                          <p:to>
                                            <p:strVal val="visible"/>
                                          </p:to>
                                        </p:set>
                                        <p:animEffect transition="in" filter="wipe(down)">
                                          <p:cBhvr>
                                            <p:cTn id="84" dur="3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7" grpId="0"/>
          <p:bldP spid="18" grpId="0"/>
          <p:bldP spid="16" grpId="0"/>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84AC9-8224-3DBA-C006-66C10EF9710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1B950E3-3A47-156A-E0BA-7FD3543BCD7B}"/>
              </a:ext>
            </a:extLst>
          </p:cNvPr>
          <p:cNvSpPr txBox="1"/>
          <p:nvPr/>
        </p:nvSpPr>
        <p:spPr>
          <a:xfrm>
            <a:off x="5258107" y="2518988"/>
            <a:ext cx="6307369"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گـاهـی خــدا راه را باز نمی‌کنـد!</a:t>
            </a:r>
          </a:p>
        </p:txBody>
      </p:sp>
      <p:sp>
        <p:nvSpPr>
          <p:cNvPr id="178" name="Rectangle 177">
            <a:extLst>
              <a:ext uri="{FF2B5EF4-FFF2-40B4-BE49-F238E27FC236}">
                <a16:creationId xmlns:a16="http://schemas.microsoft.com/office/drawing/2014/main" id="{5F68EB8A-A446-5E4C-9DC3-DF1EF46B84B5}"/>
              </a:ext>
            </a:extLst>
          </p:cNvPr>
          <p:cNvSpPr/>
          <p:nvPr/>
        </p:nvSpPr>
        <p:spPr>
          <a:xfrm>
            <a:off x="-13455" y="5418791"/>
            <a:ext cx="12205455" cy="1503785"/>
          </a:xfrm>
          <a:prstGeom prst="rect">
            <a:avLst/>
          </a:prstGeom>
          <a:solidFill>
            <a:srgbClr val="957C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3" name="TextBox 2">
            <a:extLst>
              <a:ext uri="{FF2B5EF4-FFF2-40B4-BE49-F238E27FC236}">
                <a16:creationId xmlns:a16="http://schemas.microsoft.com/office/drawing/2014/main" id="{FAADEED4-BE94-040D-87D3-58CC5177F631}"/>
              </a:ext>
            </a:extLst>
          </p:cNvPr>
          <p:cNvSpPr txBox="1"/>
          <p:nvPr/>
        </p:nvSpPr>
        <p:spPr>
          <a:xfrm>
            <a:off x="5271344" y="3464778"/>
            <a:ext cx="5160820"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گناه، مسیر حرکت را می‌بندد!</a:t>
            </a:r>
          </a:p>
        </p:txBody>
      </p:sp>
      <p:pic>
        <p:nvPicPr>
          <p:cNvPr id="12" name="Picture 11">
            <a:extLst>
              <a:ext uri="{FF2B5EF4-FFF2-40B4-BE49-F238E27FC236}">
                <a16:creationId xmlns:a16="http://schemas.microsoft.com/office/drawing/2014/main" id="{D26FF72F-AB56-1BAB-D237-D446F09F7A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347" y="-166127"/>
            <a:ext cx="5178083" cy="4239424"/>
          </a:xfrm>
          <a:prstGeom prst="rect">
            <a:avLst/>
          </a:prstGeom>
        </p:spPr>
      </p:pic>
      <p:pic>
        <p:nvPicPr>
          <p:cNvPr id="9" name="Picture 8">
            <a:extLst>
              <a:ext uri="{FF2B5EF4-FFF2-40B4-BE49-F238E27FC236}">
                <a16:creationId xmlns:a16="http://schemas.microsoft.com/office/drawing/2014/main" id="{2CAAF2C4-5848-7A92-1BCC-095E9BBBA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410055"/>
            <a:ext cx="6307369" cy="1770998"/>
          </a:xfrm>
          <a:prstGeom prst="rect">
            <a:avLst/>
          </a:prstGeom>
        </p:spPr>
      </p:pic>
      <p:pic>
        <p:nvPicPr>
          <p:cNvPr id="6" name="Picture 5">
            <a:extLst>
              <a:ext uri="{FF2B5EF4-FFF2-40B4-BE49-F238E27FC236}">
                <a16:creationId xmlns:a16="http://schemas.microsoft.com/office/drawing/2014/main" id="{F6497ED0-41B5-0847-1A16-31D4670E54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14624" y="2293517"/>
            <a:ext cx="2334618" cy="4052877"/>
          </a:xfrm>
          <a:prstGeom prst="rect">
            <a:avLst/>
          </a:prstGeom>
        </p:spPr>
      </p:pic>
      <p:pic>
        <p:nvPicPr>
          <p:cNvPr id="35" name="Picture 34">
            <a:extLst>
              <a:ext uri="{FF2B5EF4-FFF2-40B4-BE49-F238E27FC236}">
                <a16:creationId xmlns:a16="http://schemas.microsoft.com/office/drawing/2014/main" id="{D395AAA6-BEA1-1E52-5F89-54894D4304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94084" y="129943"/>
            <a:ext cx="617132" cy="289784"/>
          </a:xfrm>
          <a:prstGeom prst="rect">
            <a:avLst/>
          </a:prstGeom>
        </p:spPr>
      </p:pic>
      <p:pic>
        <p:nvPicPr>
          <p:cNvPr id="33" name="Picture 32">
            <a:extLst>
              <a:ext uri="{FF2B5EF4-FFF2-40B4-BE49-F238E27FC236}">
                <a16:creationId xmlns:a16="http://schemas.microsoft.com/office/drawing/2014/main" id="{26E1778A-24F1-9590-8CBA-8C042C09443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0120" y="322546"/>
            <a:ext cx="605507" cy="294322"/>
          </a:xfrm>
          <a:prstGeom prst="rect">
            <a:avLst/>
          </a:prstGeom>
        </p:spPr>
      </p:pic>
      <p:pic>
        <p:nvPicPr>
          <p:cNvPr id="31" name="Picture 30">
            <a:extLst>
              <a:ext uri="{FF2B5EF4-FFF2-40B4-BE49-F238E27FC236}">
                <a16:creationId xmlns:a16="http://schemas.microsoft.com/office/drawing/2014/main" id="{77489C8F-3308-1ACF-F530-C10BBF72B16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23981" y="89866"/>
            <a:ext cx="888026" cy="428112"/>
          </a:xfrm>
          <a:prstGeom prst="rect">
            <a:avLst/>
          </a:prstGeom>
        </p:spPr>
      </p:pic>
      <p:pic>
        <p:nvPicPr>
          <p:cNvPr id="37" name="Picture 36">
            <a:extLst>
              <a:ext uri="{FF2B5EF4-FFF2-40B4-BE49-F238E27FC236}">
                <a16:creationId xmlns:a16="http://schemas.microsoft.com/office/drawing/2014/main" id="{474830CA-8B8C-A7E2-7581-CF137B0755F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56776" y="-624813"/>
            <a:ext cx="673743" cy="589829"/>
          </a:xfrm>
          <a:prstGeom prst="rect">
            <a:avLst/>
          </a:prstGeom>
        </p:spPr>
      </p:pic>
      <p:pic>
        <p:nvPicPr>
          <p:cNvPr id="39" name="Picture 38">
            <a:extLst>
              <a:ext uri="{FF2B5EF4-FFF2-40B4-BE49-F238E27FC236}">
                <a16:creationId xmlns:a16="http://schemas.microsoft.com/office/drawing/2014/main" id="{9FE531F3-6D0E-25F4-8B27-994E2CB1027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73972" y="-274836"/>
            <a:ext cx="888026" cy="549671"/>
          </a:xfrm>
          <a:prstGeom prst="rect">
            <a:avLst/>
          </a:prstGeom>
        </p:spPr>
      </p:pic>
      <p:pic>
        <p:nvPicPr>
          <p:cNvPr id="41" name="Picture 40">
            <a:extLst>
              <a:ext uri="{FF2B5EF4-FFF2-40B4-BE49-F238E27FC236}">
                <a16:creationId xmlns:a16="http://schemas.microsoft.com/office/drawing/2014/main" id="{7B1CB0B4-A304-94C6-C1CC-4FEBCC051D9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736632" y="-573968"/>
            <a:ext cx="676965" cy="549672"/>
          </a:xfrm>
          <a:prstGeom prst="rect">
            <a:avLst/>
          </a:prstGeom>
        </p:spPr>
      </p:pic>
      <p:pic>
        <p:nvPicPr>
          <p:cNvPr id="43" name="Picture 42">
            <a:extLst>
              <a:ext uri="{FF2B5EF4-FFF2-40B4-BE49-F238E27FC236}">
                <a16:creationId xmlns:a16="http://schemas.microsoft.com/office/drawing/2014/main" id="{18EA8987-9CE3-94F2-AF6A-343502C9A65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89693" y="-422402"/>
            <a:ext cx="673306" cy="774836"/>
          </a:xfrm>
          <a:prstGeom prst="rect">
            <a:avLst/>
          </a:prstGeom>
        </p:spPr>
      </p:pic>
      <p:pic>
        <p:nvPicPr>
          <p:cNvPr id="45" name="Picture 44">
            <a:extLst>
              <a:ext uri="{FF2B5EF4-FFF2-40B4-BE49-F238E27FC236}">
                <a16:creationId xmlns:a16="http://schemas.microsoft.com/office/drawing/2014/main" id="{86FFF1FE-7184-DD31-73FE-4B14D4FEAC7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910614" y="-281322"/>
            <a:ext cx="1004524" cy="774836"/>
          </a:xfrm>
          <a:prstGeom prst="rect">
            <a:avLst/>
          </a:prstGeom>
        </p:spPr>
      </p:pic>
      <p:pic>
        <p:nvPicPr>
          <p:cNvPr id="7" name="Graphic 6">
            <a:extLst>
              <a:ext uri="{FF2B5EF4-FFF2-40B4-BE49-F238E27FC236}">
                <a16:creationId xmlns:a16="http://schemas.microsoft.com/office/drawing/2014/main" id="{43CEFA7B-6CE5-FDCE-B375-D6B66850158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flipH="1">
            <a:off x="10477376" y="3251540"/>
            <a:ext cx="806854" cy="632084"/>
          </a:xfrm>
          <a:prstGeom prst="rect">
            <a:avLst/>
          </a:prstGeom>
        </p:spPr>
      </p:pic>
      <p:sp>
        <p:nvSpPr>
          <p:cNvPr id="8" name="TextBox 7">
            <a:extLst>
              <a:ext uri="{FF2B5EF4-FFF2-40B4-BE49-F238E27FC236}">
                <a16:creationId xmlns:a16="http://schemas.microsoft.com/office/drawing/2014/main" id="{B22F059A-E3FA-B27F-8B1F-D3914B437E4B}"/>
              </a:ext>
            </a:extLst>
          </p:cNvPr>
          <p:cNvSpPr txBox="1"/>
          <p:nvPr/>
        </p:nvSpPr>
        <p:spPr>
          <a:xfrm>
            <a:off x="20298075" y="1879228"/>
            <a:ext cx="4301217"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نقشۀ قـــرآنی؛ تــقـوا</a:t>
            </a:r>
          </a:p>
        </p:txBody>
      </p:sp>
      <p:sp>
        <p:nvSpPr>
          <p:cNvPr id="10" name="TextBox 9">
            <a:extLst>
              <a:ext uri="{FF2B5EF4-FFF2-40B4-BE49-F238E27FC236}">
                <a16:creationId xmlns:a16="http://schemas.microsoft.com/office/drawing/2014/main" id="{89B6DA38-9D7D-7F4E-3F44-3CA08D6F9D3F}"/>
              </a:ext>
            </a:extLst>
          </p:cNvPr>
          <p:cNvSpPr txBox="1"/>
          <p:nvPr/>
        </p:nvSpPr>
        <p:spPr>
          <a:xfrm>
            <a:off x="22886162" y="2989412"/>
            <a:ext cx="2695094"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کار مسیریاب:</a:t>
            </a:r>
          </a:p>
        </p:txBody>
      </p:sp>
      <p:pic>
        <p:nvPicPr>
          <p:cNvPr id="11" name="Picture 10">
            <a:extLst>
              <a:ext uri="{FF2B5EF4-FFF2-40B4-BE49-F238E27FC236}">
                <a16:creationId xmlns:a16="http://schemas.microsoft.com/office/drawing/2014/main" id="{5063E1E7-C308-4867-0765-C06030A7C96F}"/>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5403686" y="2446496"/>
            <a:ext cx="4090404" cy="4070939"/>
          </a:xfrm>
          <a:prstGeom prst="rect">
            <a:avLst/>
          </a:prstGeom>
        </p:spPr>
      </p:pic>
      <p:pic>
        <p:nvPicPr>
          <p:cNvPr id="13" name="Picture 12">
            <a:extLst>
              <a:ext uri="{FF2B5EF4-FFF2-40B4-BE49-F238E27FC236}">
                <a16:creationId xmlns:a16="http://schemas.microsoft.com/office/drawing/2014/main" id="{E9D20692-ACD1-859C-04BA-BB308041F68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818783" y="1121675"/>
            <a:ext cx="3260211" cy="1334693"/>
          </a:xfrm>
          <a:prstGeom prst="rect">
            <a:avLst/>
          </a:prstGeom>
        </p:spPr>
      </p:pic>
      <p:pic>
        <p:nvPicPr>
          <p:cNvPr id="14" name="Picture 13">
            <a:extLst>
              <a:ext uri="{FF2B5EF4-FFF2-40B4-BE49-F238E27FC236}">
                <a16:creationId xmlns:a16="http://schemas.microsoft.com/office/drawing/2014/main" id="{1D92172D-7D4D-9424-D4C9-BD86B5A81E9B}"/>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6989473" y="2321209"/>
            <a:ext cx="1923956" cy="4070939"/>
          </a:xfrm>
          <a:prstGeom prst="rect">
            <a:avLst/>
          </a:prstGeom>
        </p:spPr>
      </p:pic>
      <p:pic>
        <p:nvPicPr>
          <p:cNvPr id="16" name="Picture 15">
            <a:extLst>
              <a:ext uri="{FF2B5EF4-FFF2-40B4-BE49-F238E27FC236}">
                <a16:creationId xmlns:a16="http://schemas.microsoft.com/office/drawing/2014/main" id="{8B7ABA4D-6321-B1B2-D679-97115F1D0F3D}"/>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5255383" y="4395143"/>
            <a:ext cx="1058343" cy="2069069"/>
          </a:xfrm>
          <a:prstGeom prst="rect">
            <a:avLst/>
          </a:prstGeom>
        </p:spPr>
      </p:pic>
      <p:sp>
        <p:nvSpPr>
          <p:cNvPr id="17" name="TextBox 16">
            <a:extLst>
              <a:ext uri="{FF2B5EF4-FFF2-40B4-BE49-F238E27FC236}">
                <a16:creationId xmlns:a16="http://schemas.microsoft.com/office/drawing/2014/main" id="{E7FD1CBB-FA70-3D86-616F-7E7605891658}"/>
              </a:ext>
            </a:extLst>
          </p:cNvPr>
          <p:cNvSpPr txBox="1"/>
          <p:nvPr/>
        </p:nvSpPr>
        <p:spPr>
          <a:xfrm>
            <a:off x="20519118" y="3683020"/>
            <a:ext cx="4439483" cy="605294"/>
          </a:xfrm>
          <a:prstGeom prst="rect">
            <a:avLst/>
          </a:prstGeom>
          <a:noFill/>
        </p:spPr>
        <p:txBody>
          <a:bodyPr wrap="square" rtlCol="1">
            <a:spAutoFit/>
          </a:bodyPr>
          <a:lstStyle/>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 نشان‌دادن مسیر درست</a:t>
            </a:r>
          </a:p>
        </p:txBody>
      </p:sp>
      <p:sp>
        <p:nvSpPr>
          <p:cNvPr id="18" name="TextBox 17">
            <a:extLst>
              <a:ext uri="{FF2B5EF4-FFF2-40B4-BE49-F238E27FC236}">
                <a16:creationId xmlns:a16="http://schemas.microsoft.com/office/drawing/2014/main" id="{5FEB32FF-E807-5BFD-9AA7-9625F9FD263A}"/>
              </a:ext>
            </a:extLst>
          </p:cNvPr>
          <p:cNvSpPr txBox="1"/>
          <p:nvPr/>
        </p:nvSpPr>
        <p:spPr>
          <a:xfrm>
            <a:off x="20298075" y="5155151"/>
            <a:ext cx="5283181" cy="1118255"/>
          </a:xfrm>
          <a:prstGeom prst="rect">
            <a:avLst/>
          </a:prstGeom>
          <a:noFill/>
        </p:spPr>
        <p:txBody>
          <a:bodyPr wrap="square" rtlCol="1">
            <a:spAutoFit/>
          </a:bodyPr>
          <a:lstStyle/>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مسیریابت رو روشن کن (قرآن و احکام)،</a:t>
            </a:r>
          </a:p>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طبق اون حرکت کن (تقوا)</a:t>
            </a:r>
          </a:p>
        </p:txBody>
      </p:sp>
      <p:pic>
        <p:nvPicPr>
          <p:cNvPr id="20" name="Graphic 19">
            <a:extLst>
              <a:ext uri="{FF2B5EF4-FFF2-40B4-BE49-F238E27FC236}">
                <a16:creationId xmlns:a16="http://schemas.microsoft.com/office/drawing/2014/main" id="{AA32DA6E-19AD-A997-B6C4-7EA7C994AA90}"/>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4571908" y="1683118"/>
            <a:ext cx="1144149" cy="903406"/>
          </a:xfrm>
          <a:prstGeom prst="rect">
            <a:avLst/>
          </a:prstGeom>
        </p:spPr>
      </p:pic>
      <p:pic>
        <p:nvPicPr>
          <p:cNvPr id="22" name="Graphic 21">
            <a:extLst>
              <a:ext uri="{FF2B5EF4-FFF2-40B4-BE49-F238E27FC236}">
                <a16:creationId xmlns:a16="http://schemas.microsoft.com/office/drawing/2014/main" id="{4367104D-9115-2404-D026-691FE5C91492}"/>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24981623" y="3718357"/>
            <a:ext cx="347810" cy="470104"/>
          </a:xfrm>
          <a:prstGeom prst="rect">
            <a:avLst/>
          </a:prstGeom>
        </p:spPr>
      </p:pic>
      <p:pic>
        <p:nvPicPr>
          <p:cNvPr id="24" name="Graphic 23">
            <a:extLst>
              <a:ext uri="{FF2B5EF4-FFF2-40B4-BE49-F238E27FC236}">
                <a16:creationId xmlns:a16="http://schemas.microsoft.com/office/drawing/2014/main" id="{45E01CFB-566F-924D-A5D3-B70A6BBA1AE4}"/>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24889789" y="4313976"/>
            <a:ext cx="495982" cy="470104"/>
          </a:xfrm>
          <a:prstGeom prst="rect">
            <a:avLst/>
          </a:prstGeom>
        </p:spPr>
      </p:pic>
      <p:sp>
        <p:nvSpPr>
          <p:cNvPr id="26" name="TextBox 25">
            <a:extLst>
              <a:ext uri="{FF2B5EF4-FFF2-40B4-BE49-F238E27FC236}">
                <a16:creationId xmlns:a16="http://schemas.microsoft.com/office/drawing/2014/main" id="{2DD85F1D-1C7E-C11B-CD28-29AF2404FCD5}"/>
              </a:ext>
            </a:extLst>
          </p:cNvPr>
          <p:cNvSpPr txBox="1"/>
          <p:nvPr/>
        </p:nvSpPr>
        <p:spPr>
          <a:xfrm>
            <a:off x="20519118" y="4316519"/>
            <a:ext cx="4439483" cy="605294"/>
          </a:xfrm>
          <a:prstGeom prst="rect">
            <a:avLst/>
          </a:prstGeom>
          <a:noFill/>
        </p:spPr>
        <p:txBody>
          <a:bodyPr wrap="square" rtlCol="1">
            <a:spAutoFit/>
          </a:bodyPr>
          <a:lstStyle/>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 ارائه مسیر جایگزین</a:t>
            </a:r>
          </a:p>
        </p:txBody>
      </p:sp>
    </p:spTree>
    <p:extLst>
      <p:ext uri="{BB962C8B-B14F-4D97-AF65-F5344CB8AC3E}">
        <p14:creationId xmlns:p14="http://schemas.microsoft.com/office/powerpoint/2010/main" val="29283714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6" presetClass="entr" presetSubtype="0" fill="hold" nodeType="withEffect">
                                      <p:stCondLst>
                                        <p:cond delay="200"/>
                                      </p:stCondLst>
                                      <p:childTnLst>
                                        <p:set>
                                          <p:cBhvr>
                                            <p:cTn id="10" dur="1" fill="hold">
                                              <p:stCondLst>
                                                <p:cond delay="0"/>
                                              </p:stCondLst>
                                            </p:cTn>
                                            <p:tgtEl>
                                              <p:spTgt spid="35"/>
                                            </p:tgtEl>
                                            <p:attrNameLst>
                                              <p:attrName>style.visibility</p:attrName>
                                            </p:attrNameLst>
                                          </p:cBhvr>
                                          <p:to>
                                            <p:strVal val="visible"/>
                                          </p:to>
                                        </p:set>
                                        <p:animEffect transition="in" filter="wipe(down)">
                                          <p:cBhvr>
                                            <p:cTn id="11" dur="580">
                                              <p:stCondLst>
                                                <p:cond delay="0"/>
                                              </p:stCondLst>
                                            </p:cTn>
                                            <p:tgtEl>
                                              <p:spTgt spid="35"/>
                                            </p:tgtEl>
                                          </p:cBhvr>
                                        </p:animEffect>
                                        <p:anim calcmode="lin" valueType="num">
                                          <p:cBhvr>
                                            <p:cTn id="12"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7" dur="26">
                                              <p:stCondLst>
                                                <p:cond delay="650"/>
                                              </p:stCondLst>
                                            </p:cTn>
                                            <p:tgtEl>
                                              <p:spTgt spid="35"/>
                                            </p:tgtEl>
                                          </p:cBhvr>
                                          <p:to x="100000" y="60000"/>
                                        </p:animScale>
                                        <p:animScale>
                                          <p:cBhvr>
                                            <p:cTn id="18" dur="166" decel="50000">
                                              <p:stCondLst>
                                                <p:cond delay="676"/>
                                              </p:stCondLst>
                                            </p:cTn>
                                            <p:tgtEl>
                                              <p:spTgt spid="35"/>
                                            </p:tgtEl>
                                          </p:cBhvr>
                                          <p:to x="100000" y="100000"/>
                                        </p:animScale>
                                        <p:animScale>
                                          <p:cBhvr>
                                            <p:cTn id="19" dur="26">
                                              <p:stCondLst>
                                                <p:cond delay="1312"/>
                                              </p:stCondLst>
                                            </p:cTn>
                                            <p:tgtEl>
                                              <p:spTgt spid="35"/>
                                            </p:tgtEl>
                                          </p:cBhvr>
                                          <p:to x="100000" y="80000"/>
                                        </p:animScale>
                                        <p:animScale>
                                          <p:cBhvr>
                                            <p:cTn id="20" dur="166" decel="50000">
                                              <p:stCondLst>
                                                <p:cond delay="1338"/>
                                              </p:stCondLst>
                                            </p:cTn>
                                            <p:tgtEl>
                                              <p:spTgt spid="35"/>
                                            </p:tgtEl>
                                          </p:cBhvr>
                                          <p:to x="100000" y="100000"/>
                                        </p:animScale>
                                        <p:animScale>
                                          <p:cBhvr>
                                            <p:cTn id="21" dur="26">
                                              <p:stCondLst>
                                                <p:cond delay="1642"/>
                                              </p:stCondLst>
                                            </p:cTn>
                                            <p:tgtEl>
                                              <p:spTgt spid="35"/>
                                            </p:tgtEl>
                                          </p:cBhvr>
                                          <p:to x="100000" y="90000"/>
                                        </p:animScale>
                                        <p:animScale>
                                          <p:cBhvr>
                                            <p:cTn id="22" dur="166" decel="50000">
                                              <p:stCondLst>
                                                <p:cond delay="1668"/>
                                              </p:stCondLst>
                                            </p:cTn>
                                            <p:tgtEl>
                                              <p:spTgt spid="35"/>
                                            </p:tgtEl>
                                          </p:cBhvr>
                                          <p:to x="100000" y="100000"/>
                                        </p:animScale>
                                        <p:animScale>
                                          <p:cBhvr>
                                            <p:cTn id="23" dur="26">
                                              <p:stCondLst>
                                                <p:cond delay="1808"/>
                                              </p:stCondLst>
                                            </p:cTn>
                                            <p:tgtEl>
                                              <p:spTgt spid="35"/>
                                            </p:tgtEl>
                                          </p:cBhvr>
                                          <p:to x="100000" y="95000"/>
                                        </p:animScale>
                                        <p:animScale>
                                          <p:cBhvr>
                                            <p:cTn id="24" dur="166" decel="50000">
                                              <p:stCondLst>
                                                <p:cond delay="1834"/>
                                              </p:stCondLst>
                                            </p:cTn>
                                            <p:tgtEl>
                                              <p:spTgt spid="35"/>
                                            </p:tgtEl>
                                          </p:cBhvr>
                                          <p:to x="100000" y="100000"/>
                                        </p:animScale>
                                      </p:childTnLst>
                                    </p:cTn>
                                  </p:par>
                                  <p:par>
                                    <p:cTn id="25" presetID="26" presetClass="entr" presetSubtype="0" fill="hold" nodeType="withEffect">
                                      <p:stCondLst>
                                        <p:cond delay="400"/>
                                      </p:stCondLst>
                                      <p:childTnLst>
                                        <p:set>
                                          <p:cBhvr>
                                            <p:cTn id="26" dur="1" fill="hold">
                                              <p:stCondLst>
                                                <p:cond delay="0"/>
                                              </p:stCondLst>
                                            </p:cTn>
                                            <p:tgtEl>
                                              <p:spTgt spid="31"/>
                                            </p:tgtEl>
                                            <p:attrNameLst>
                                              <p:attrName>style.visibility</p:attrName>
                                            </p:attrNameLst>
                                          </p:cBhvr>
                                          <p:to>
                                            <p:strVal val="visible"/>
                                          </p:to>
                                        </p:set>
                                        <p:animEffect transition="in" filter="wipe(down)">
                                          <p:cBhvr>
                                            <p:cTn id="27" dur="580">
                                              <p:stCondLst>
                                                <p:cond delay="0"/>
                                              </p:stCondLst>
                                            </p:cTn>
                                            <p:tgtEl>
                                              <p:spTgt spid="31"/>
                                            </p:tgtEl>
                                          </p:cBhvr>
                                        </p:animEffect>
                                        <p:anim calcmode="lin" valueType="num">
                                          <p:cBhvr>
                                            <p:cTn id="28"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33" dur="26">
                                              <p:stCondLst>
                                                <p:cond delay="650"/>
                                              </p:stCondLst>
                                            </p:cTn>
                                            <p:tgtEl>
                                              <p:spTgt spid="31"/>
                                            </p:tgtEl>
                                          </p:cBhvr>
                                          <p:to x="100000" y="60000"/>
                                        </p:animScale>
                                        <p:animScale>
                                          <p:cBhvr>
                                            <p:cTn id="34" dur="166" decel="50000">
                                              <p:stCondLst>
                                                <p:cond delay="676"/>
                                              </p:stCondLst>
                                            </p:cTn>
                                            <p:tgtEl>
                                              <p:spTgt spid="31"/>
                                            </p:tgtEl>
                                          </p:cBhvr>
                                          <p:to x="100000" y="100000"/>
                                        </p:animScale>
                                        <p:animScale>
                                          <p:cBhvr>
                                            <p:cTn id="35" dur="26">
                                              <p:stCondLst>
                                                <p:cond delay="1312"/>
                                              </p:stCondLst>
                                            </p:cTn>
                                            <p:tgtEl>
                                              <p:spTgt spid="31"/>
                                            </p:tgtEl>
                                          </p:cBhvr>
                                          <p:to x="100000" y="80000"/>
                                        </p:animScale>
                                        <p:animScale>
                                          <p:cBhvr>
                                            <p:cTn id="36" dur="166" decel="50000">
                                              <p:stCondLst>
                                                <p:cond delay="1338"/>
                                              </p:stCondLst>
                                            </p:cTn>
                                            <p:tgtEl>
                                              <p:spTgt spid="31"/>
                                            </p:tgtEl>
                                          </p:cBhvr>
                                          <p:to x="100000" y="100000"/>
                                        </p:animScale>
                                        <p:animScale>
                                          <p:cBhvr>
                                            <p:cTn id="37" dur="26">
                                              <p:stCondLst>
                                                <p:cond delay="1642"/>
                                              </p:stCondLst>
                                            </p:cTn>
                                            <p:tgtEl>
                                              <p:spTgt spid="31"/>
                                            </p:tgtEl>
                                          </p:cBhvr>
                                          <p:to x="100000" y="90000"/>
                                        </p:animScale>
                                        <p:animScale>
                                          <p:cBhvr>
                                            <p:cTn id="38" dur="166" decel="50000">
                                              <p:stCondLst>
                                                <p:cond delay="1668"/>
                                              </p:stCondLst>
                                            </p:cTn>
                                            <p:tgtEl>
                                              <p:spTgt spid="31"/>
                                            </p:tgtEl>
                                          </p:cBhvr>
                                          <p:to x="100000" y="100000"/>
                                        </p:animScale>
                                        <p:animScale>
                                          <p:cBhvr>
                                            <p:cTn id="39" dur="26">
                                              <p:stCondLst>
                                                <p:cond delay="1808"/>
                                              </p:stCondLst>
                                            </p:cTn>
                                            <p:tgtEl>
                                              <p:spTgt spid="31"/>
                                            </p:tgtEl>
                                          </p:cBhvr>
                                          <p:to x="100000" y="95000"/>
                                        </p:animScale>
                                        <p:animScale>
                                          <p:cBhvr>
                                            <p:cTn id="40" dur="166" decel="50000">
                                              <p:stCondLst>
                                                <p:cond delay="1834"/>
                                              </p:stCondLst>
                                            </p:cTn>
                                            <p:tgtEl>
                                              <p:spTgt spid="31"/>
                                            </p:tgtEl>
                                          </p:cBhvr>
                                          <p:to x="100000" y="100000"/>
                                        </p:animScale>
                                      </p:childTnLst>
                                    </p:cTn>
                                  </p:par>
                                  <p:par>
                                    <p:cTn id="41" presetID="26" presetClass="entr" presetSubtype="0" fill="hold" nodeType="withEffect">
                                      <p:stCondLst>
                                        <p:cond delay="600"/>
                                      </p:stCondLst>
                                      <p:childTnLst>
                                        <p:set>
                                          <p:cBhvr>
                                            <p:cTn id="42" dur="1" fill="hold">
                                              <p:stCondLst>
                                                <p:cond delay="0"/>
                                              </p:stCondLst>
                                            </p:cTn>
                                            <p:tgtEl>
                                              <p:spTgt spid="33"/>
                                            </p:tgtEl>
                                            <p:attrNameLst>
                                              <p:attrName>style.visibility</p:attrName>
                                            </p:attrNameLst>
                                          </p:cBhvr>
                                          <p:to>
                                            <p:strVal val="visible"/>
                                          </p:to>
                                        </p:set>
                                        <p:animEffect transition="in" filter="wipe(down)">
                                          <p:cBhvr>
                                            <p:cTn id="43" dur="580">
                                              <p:stCondLst>
                                                <p:cond delay="0"/>
                                              </p:stCondLst>
                                            </p:cTn>
                                            <p:tgtEl>
                                              <p:spTgt spid="33"/>
                                            </p:tgtEl>
                                          </p:cBhvr>
                                        </p:animEffect>
                                        <p:anim calcmode="lin" valueType="num">
                                          <p:cBhvr>
                                            <p:cTn id="44"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49" dur="26">
                                              <p:stCondLst>
                                                <p:cond delay="650"/>
                                              </p:stCondLst>
                                            </p:cTn>
                                            <p:tgtEl>
                                              <p:spTgt spid="33"/>
                                            </p:tgtEl>
                                          </p:cBhvr>
                                          <p:to x="100000" y="60000"/>
                                        </p:animScale>
                                        <p:animScale>
                                          <p:cBhvr>
                                            <p:cTn id="50" dur="166" decel="50000">
                                              <p:stCondLst>
                                                <p:cond delay="676"/>
                                              </p:stCondLst>
                                            </p:cTn>
                                            <p:tgtEl>
                                              <p:spTgt spid="33"/>
                                            </p:tgtEl>
                                          </p:cBhvr>
                                          <p:to x="100000" y="100000"/>
                                        </p:animScale>
                                        <p:animScale>
                                          <p:cBhvr>
                                            <p:cTn id="51" dur="26">
                                              <p:stCondLst>
                                                <p:cond delay="1312"/>
                                              </p:stCondLst>
                                            </p:cTn>
                                            <p:tgtEl>
                                              <p:spTgt spid="33"/>
                                            </p:tgtEl>
                                          </p:cBhvr>
                                          <p:to x="100000" y="80000"/>
                                        </p:animScale>
                                        <p:animScale>
                                          <p:cBhvr>
                                            <p:cTn id="52" dur="166" decel="50000">
                                              <p:stCondLst>
                                                <p:cond delay="1338"/>
                                              </p:stCondLst>
                                            </p:cTn>
                                            <p:tgtEl>
                                              <p:spTgt spid="33"/>
                                            </p:tgtEl>
                                          </p:cBhvr>
                                          <p:to x="100000" y="100000"/>
                                        </p:animScale>
                                        <p:animScale>
                                          <p:cBhvr>
                                            <p:cTn id="53" dur="26">
                                              <p:stCondLst>
                                                <p:cond delay="1642"/>
                                              </p:stCondLst>
                                            </p:cTn>
                                            <p:tgtEl>
                                              <p:spTgt spid="33"/>
                                            </p:tgtEl>
                                          </p:cBhvr>
                                          <p:to x="100000" y="90000"/>
                                        </p:animScale>
                                        <p:animScale>
                                          <p:cBhvr>
                                            <p:cTn id="54" dur="166" decel="50000">
                                              <p:stCondLst>
                                                <p:cond delay="1668"/>
                                              </p:stCondLst>
                                            </p:cTn>
                                            <p:tgtEl>
                                              <p:spTgt spid="33"/>
                                            </p:tgtEl>
                                          </p:cBhvr>
                                          <p:to x="100000" y="100000"/>
                                        </p:animScale>
                                        <p:animScale>
                                          <p:cBhvr>
                                            <p:cTn id="55" dur="26">
                                              <p:stCondLst>
                                                <p:cond delay="1808"/>
                                              </p:stCondLst>
                                            </p:cTn>
                                            <p:tgtEl>
                                              <p:spTgt spid="33"/>
                                            </p:tgtEl>
                                          </p:cBhvr>
                                          <p:to x="100000" y="95000"/>
                                        </p:animScale>
                                        <p:animScale>
                                          <p:cBhvr>
                                            <p:cTn id="56" dur="166" decel="50000">
                                              <p:stCondLst>
                                                <p:cond delay="1834"/>
                                              </p:stCondLst>
                                            </p:cTn>
                                            <p:tgtEl>
                                              <p:spTgt spid="33"/>
                                            </p:tgtEl>
                                          </p:cBhvr>
                                          <p:to x="100000" y="100000"/>
                                        </p:animScale>
                                      </p:childTnLst>
                                    </p:cTn>
                                  </p:par>
                                  <p:par>
                                    <p:cTn id="57" presetID="26" presetClass="entr" presetSubtype="0" fill="hold" nodeType="withEffect">
                                      <p:stCondLst>
                                        <p:cond delay="800"/>
                                      </p:stCondLst>
                                      <p:childTnLst>
                                        <p:set>
                                          <p:cBhvr>
                                            <p:cTn id="58" dur="1" fill="hold">
                                              <p:stCondLst>
                                                <p:cond delay="0"/>
                                              </p:stCondLst>
                                            </p:cTn>
                                            <p:tgtEl>
                                              <p:spTgt spid="9"/>
                                            </p:tgtEl>
                                            <p:attrNameLst>
                                              <p:attrName>style.visibility</p:attrName>
                                            </p:attrNameLst>
                                          </p:cBhvr>
                                          <p:to>
                                            <p:strVal val="visible"/>
                                          </p:to>
                                        </p:set>
                                        <p:animEffect transition="in" filter="wipe(down)">
                                          <p:cBhvr>
                                            <p:cTn id="59" dur="580">
                                              <p:stCondLst>
                                                <p:cond delay="0"/>
                                              </p:stCondLst>
                                            </p:cTn>
                                            <p:tgtEl>
                                              <p:spTgt spid="9"/>
                                            </p:tgtEl>
                                          </p:cBhvr>
                                        </p:animEffect>
                                        <p:anim calcmode="lin" valueType="num">
                                          <p:cBhvr>
                                            <p:cTn id="6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5" dur="26">
                                              <p:stCondLst>
                                                <p:cond delay="650"/>
                                              </p:stCondLst>
                                            </p:cTn>
                                            <p:tgtEl>
                                              <p:spTgt spid="9"/>
                                            </p:tgtEl>
                                          </p:cBhvr>
                                          <p:to x="100000" y="60000"/>
                                        </p:animScale>
                                        <p:animScale>
                                          <p:cBhvr>
                                            <p:cTn id="66" dur="166" decel="50000">
                                              <p:stCondLst>
                                                <p:cond delay="676"/>
                                              </p:stCondLst>
                                            </p:cTn>
                                            <p:tgtEl>
                                              <p:spTgt spid="9"/>
                                            </p:tgtEl>
                                          </p:cBhvr>
                                          <p:to x="100000" y="100000"/>
                                        </p:animScale>
                                        <p:animScale>
                                          <p:cBhvr>
                                            <p:cTn id="67" dur="26">
                                              <p:stCondLst>
                                                <p:cond delay="1312"/>
                                              </p:stCondLst>
                                            </p:cTn>
                                            <p:tgtEl>
                                              <p:spTgt spid="9"/>
                                            </p:tgtEl>
                                          </p:cBhvr>
                                          <p:to x="100000" y="80000"/>
                                        </p:animScale>
                                        <p:animScale>
                                          <p:cBhvr>
                                            <p:cTn id="68" dur="166" decel="50000">
                                              <p:stCondLst>
                                                <p:cond delay="1338"/>
                                              </p:stCondLst>
                                            </p:cTn>
                                            <p:tgtEl>
                                              <p:spTgt spid="9"/>
                                            </p:tgtEl>
                                          </p:cBhvr>
                                          <p:to x="100000" y="100000"/>
                                        </p:animScale>
                                        <p:animScale>
                                          <p:cBhvr>
                                            <p:cTn id="69" dur="26">
                                              <p:stCondLst>
                                                <p:cond delay="1642"/>
                                              </p:stCondLst>
                                            </p:cTn>
                                            <p:tgtEl>
                                              <p:spTgt spid="9"/>
                                            </p:tgtEl>
                                          </p:cBhvr>
                                          <p:to x="100000" y="90000"/>
                                        </p:animScale>
                                        <p:animScale>
                                          <p:cBhvr>
                                            <p:cTn id="70" dur="166" decel="50000">
                                              <p:stCondLst>
                                                <p:cond delay="1668"/>
                                              </p:stCondLst>
                                            </p:cTn>
                                            <p:tgtEl>
                                              <p:spTgt spid="9"/>
                                            </p:tgtEl>
                                          </p:cBhvr>
                                          <p:to x="100000" y="100000"/>
                                        </p:animScale>
                                        <p:animScale>
                                          <p:cBhvr>
                                            <p:cTn id="71" dur="26">
                                              <p:stCondLst>
                                                <p:cond delay="1808"/>
                                              </p:stCondLst>
                                            </p:cTn>
                                            <p:tgtEl>
                                              <p:spTgt spid="9"/>
                                            </p:tgtEl>
                                          </p:cBhvr>
                                          <p:to x="100000" y="95000"/>
                                        </p:animScale>
                                        <p:animScale>
                                          <p:cBhvr>
                                            <p:cTn id="72" dur="166" decel="50000">
                                              <p:stCondLst>
                                                <p:cond delay="1834"/>
                                              </p:stCondLst>
                                            </p:cTn>
                                            <p:tgtEl>
                                              <p:spTgt spid="9"/>
                                            </p:tgtEl>
                                          </p:cBhvr>
                                          <p:to x="100000" y="100000"/>
                                        </p:animScale>
                                      </p:childTnLst>
                                    </p:cTn>
                                  </p:par>
                                  <p:par>
                                    <p:cTn id="73" presetID="2" presetClass="entr" presetSubtype="2" fill="hold" grpId="0" nodeType="withEffect" p14:presetBounceEnd="50000">
                                      <p:stCondLst>
                                        <p:cond delay="4000"/>
                                      </p:stCondLst>
                                      <p:childTnLst>
                                        <p:set>
                                          <p:cBhvr>
                                            <p:cTn id="74" dur="1" fill="hold">
                                              <p:stCondLst>
                                                <p:cond delay="0"/>
                                              </p:stCondLst>
                                            </p:cTn>
                                            <p:tgtEl>
                                              <p:spTgt spid="3"/>
                                            </p:tgtEl>
                                            <p:attrNameLst>
                                              <p:attrName>style.visibility</p:attrName>
                                            </p:attrNameLst>
                                          </p:cBhvr>
                                          <p:to>
                                            <p:strVal val="visible"/>
                                          </p:to>
                                        </p:set>
                                        <p:anim calcmode="lin" valueType="num" p14:bounceEnd="50000">
                                          <p:cBhvr additive="base">
                                            <p:cTn id="75" dur="2000" fill="hold"/>
                                            <p:tgtEl>
                                              <p:spTgt spid="3"/>
                                            </p:tgtEl>
                                            <p:attrNameLst>
                                              <p:attrName>ppt_x</p:attrName>
                                            </p:attrNameLst>
                                          </p:cBhvr>
                                          <p:tavLst>
                                            <p:tav tm="0">
                                              <p:val>
                                                <p:strVal val="1+#ppt_w/2"/>
                                              </p:val>
                                            </p:tav>
                                            <p:tav tm="100000">
                                              <p:val>
                                                <p:strVal val="#ppt_x"/>
                                              </p:val>
                                            </p:tav>
                                          </p:tavLst>
                                        </p:anim>
                                        <p:anim calcmode="lin" valueType="num" p14:bounceEnd="50000">
                                          <p:cBhvr additive="base">
                                            <p:cTn id="76" dur="2000" fill="hold"/>
                                            <p:tgtEl>
                                              <p:spTgt spid="3"/>
                                            </p:tgtEl>
                                            <p:attrNameLst>
                                              <p:attrName>ppt_y</p:attrName>
                                            </p:attrNameLst>
                                          </p:cBhvr>
                                          <p:tavLst>
                                            <p:tav tm="0">
                                              <p:val>
                                                <p:strVal val="#ppt_y"/>
                                              </p:val>
                                            </p:tav>
                                            <p:tav tm="100000">
                                              <p:val>
                                                <p:strVal val="#ppt_y"/>
                                              </p:val>
                                            </p:tav>
                                          </p:tavLst>
                                        </p:anim>
                                      </p:childTnLst>
                                    </p:cTn>
                                  </p:par>
                                  <p:par>
                                    <p:cTn id="77" presetID="0" presetClass="path" presetSubtype="0" accel="50000" decel="50000" fill="hold" nodeType="withEffect">
                                      <p:stCondLst>
                                        <p:cond delay="4000"/>
                                      </p:stCondLst>
                                      <p:childTnLst>
                                        <p:animMotion origin="layout" path="M 0.00899 0.01852 L 0.00899 0.01875 C 0.01029 0.03125 0.01146 0.04375 0.01289 0.05602 C 0.01342 0.06065 0.01433 0.06505 0.01485 0.06968 C 0.01537 0.07431 0.01706 0.09746 0.01862 0.10394 C 0.02019 0.10996 0.02266 0.11528 0.02448 0.12107 C 0.02644 0.12778 0.02852 0.13449 0.03021 0.14144 C 0.03099 0.14491 0.03112 0.14861 0.03217 0.15185 C 0.03373 0.15671 0.03607 0.16088 0.03789 0.16551 C 0.04258 0.17709 0.04089 0.17593 0.04753 0.18611 C 0.05808 0.20209 0.05209 0.19167 0.06485 0.20301 C 0.0694 0.20718 0.07357 0.21296 0.07826 0.2169 C 0.08073 0.21875 0.08347 0.21898 0.08594 0.22014 C 0.08789 0.2213 0.08985 0.22246 0.0918 0.22361 C 0.10717 0.22246 0.12214 0.22292 0.13776 0.22014 C 0.1418 0.21945 0.14519 0.21574 0.14935 0.21343 L 0.15508 0.20996 C 0.16849 0.21111 0.18217 0.20972 0.19519 0.21343 C 0.20651 0.21644 0.20287 0.22593 0.21055 0.2338 C 0.21211 0.23542 0.22735 0.24051 0.22787 0.24074 C 0.23685 0.23843 0.24597 0.2375 0.25508 0.2338 C 0.25782 0.23287 0.2599 0.22917 0.2625 0.22709 C 0.2694 0.22153 0.27175 0.2206 0.27813 0.2169 C 0.29154 0.21783 0.30508 0.21736 0.31849 0.22014 C 0.32644 0.22199 0.34154 0.23056 0.34154 0.23079 C 0.3474 0.23727 0.34818 0.23889 0.35508 0.24421 C 0.3569 0.2456 0.35899 0.24653 0.36081 0.24769 C 0.44024 0.2338 0.40052 0.23611 0.47995 0.24074 C 0.49024 0.23843 0.50092 0.23866 0.51068 0.2338 C 0.52279 0.22801 0.52227 0.22732 0.52227 0.2169 L 0.52435 0.21343 L 0.53399 0.2169 " pathEditMode="relative" rAng="0" ptsTypes="AAAAAAAAAAAAAAAAAAAAAAAAAAAAAAAA">
                                          <p:cBhvr>
                                            <p:cTn id="78" dur="2000" fill="hold"/>
                                            <p:tgtEl>
                                              <p:spTgt spid="37"/>
                                            </p:tgtEl>
                                            <p:attrNameLst>
                                              <p:attrName>ppt_x</p:attrName>
                                              <p:attrName>ppt_y</p:attrName>
                                            </p:attrNameLst>
                                          </p:cBhvr>
                                          <p:rCtr x="26250" y="11458"/>
                                        </p:animMotion>
                                      </p:childTnLst>
                                    </p:cTn>
                                  </p:par>
                                  <p:par>
                                    <p:cTn id="79" presetID="0" presetClass="path" presetSubtype="0" accel="50000" decel="50000" fill="hold" nodeType="withEffect">
                                      <p:stCondLst>
                                        <p:cond delay="6000"/>
                                      </p:stCondLst>
                                      <p:childTnLst>
                                        <p:animMotion origin="layout" path="M 0.01927 0.07639 L 0.01927 0.07662 C 0.02318 0.08657 0.02657 0.09745 0.03086 0.10694 C 0.03594 0.11852 0.04167 0.12616 0.04818 0.13449 C 0.05 0.1368 0.05209 0.13889 0.05391 0.1412 C 0.0573 0.1456 0.06003 0.15116 0.06355 0.15486 C 0.07097 0.16273 0.07813 0.17361 0.08659 0.17546 L 0.11745 0.18241 C 0.13503 0.18102 0.15808 0.18287 0.17709 0.17546 C 0.17904 0.17477 0.18086 0.17315 0.18282 0.17199 C 0.18373 0.17083 0.19401 0.15671 0.19623 0.15486 C 0.20131 0.15093 0.21576 0.14884 0.21927 0.14815 C 0.23073 0.1493 0.24232 0.14861 0.25378 0.15162 C 0.26016 0.15324 0.26485 0.17454 0.26732 0.17893 C 0.27904 0.19977 0.2767 0.20069 0.28842 0.20972 C 0.29037 0.21111 0.29232 0.21204 0.29427 0.21296 L 0.33464 0.20625 C 0.33972 0.20532 0.34519 0.20602 0.35 0.20278 C 0.35378 0.20023 0.35612 0.19305 0.35964 0.18912 C 0.36133 0.18727 0.36342 0.1868 0.36537 0.18565 C 0.36732 0.18241 0.36941 0.17917 0.3711 0.17546 C 0.37396 0.16898 0.37631 0.1618 0.37878 0.15486 C 0.38008 0.15162 0.38099 0.14768 0.38269 0.14468 L 0.39427 0.12407 C 0.40066 0.12523 0.40704 0.12593 0.41342 0.12755 C 0.4155 0.12801 0.41719 0.13009 0.41927 0.13102 C 0.4224 0.13241 0.42566 0.1331 0.42878 0.13449 C 0.43138 0.13542 0.43399 0.1368 0.43646 0.13773 C 0.44766 0.15093 0.43672 0.13958 0.44805 0.14815 C 0.45066 0.15 0.45313 0.15278 0.45573 0.15486 C 0.46016 0.15856 0.46472 0.16157 0.46927 0.16528 C 0.47188 0.16736 0.47435 0.16944 0.47696 0.17199 C 0.47891 0.17407 0.4806 0.17708 0.48269 0.17893 C 0.48451 0.18055 0.48659 0.18079 0.48842 0.18241 C 0.4905 0.18403 0.49206 0.1875 0.49427 0.18912 C 0.5155 0.20602 0.4961 0.18472 0.51732 0.20625 C 0.5181 0.20694 0.51862 0.20856 0.51927 0.20972 L 0.51927 0.20995 " pathEditMode="relative" rAng="0" ptsTypes="AAAAAAAAAAAAAAAAAAAAAAAAAAAAAAAAAAAAAA">
                                          <p:cBhvr>
                                            <p:cTn id="80" dur="2000" fill="hold"/>
                                            <p:tgtEl>
                                              <p:spTgt spid="45"/>
                                            </p:tgtEl>
                                            <p:attrNameLst>
                                              <p:attrName>ppt_x</p:attrName>
                                              <p:attrName>ppt_y</p:attrName>
                                            </p:attrNameLst>
                                          </p:cBhvr>
                                          <p:rCtr x="25000" y="6829"/>
                                        </p:animMotion>
                                      </p:childTnLst>
                                    </p:cTn>
                                  </p:par>
                                  <p:par>
                                    <p:cTn id="81" presetID="0" presetClass="path" presetSubtype="0" accel="50000" decel="50000" fill="hold" nodeType="withEffect">
                                      <p:stCondLst>
                                        <p:cond delay="8000"/>
                                      </p:stCondLst>
                                      <p:childTnLst>
                                        <p:animMotion origin="layout" path="M 0.0125 0.09745 L 0.0125 0.09768 C 0.01498 0.125 0.01368 0.14074 0.02188 0.16227 C 0.02383 0.16759 0.02722 0.17083 0.0293 0.17592 C 0.03099 0.18009 0.03125 0.18565 0.03308 0.18958 C 0.03438 0.19282 0.03698 0.19375 0.03855 0.19653 C 0.04401 0.20463 0.04362 0.20833 0.04974 0.21342 C 0.07722 0.2368 0.05912 0.22106 0.07761 0.23055 C 0.08503 0.23426 0.09675 0.24328 0.10352 0.24768 C 0.12123 0.25926 0.10821 0.25069 0.12214 0.25787 C 0.12409 0.25903 0.12578 0.26041 0.12774 0.26134 C 0.13568 0.26504 0.14375 0.26666 0.15183 0.26828 C 0.15795 0.26944 0.16433 0.2706 0.17045 0.27176 C 0.19388 0.2706 0.21758 0.27268 0.24089 0.26828 C 0.24766 0.2669 0.25326 0.25833 0.25951 0.25463 L 0.26511 0.25115 C 0.26888 0.24421 0.27331 0.23495 0.27813 0.23055 C 0.28047 0.22847 0.28295 0.22824 0.28542 0.22708 C 0.28737 0.22361 0.28855 0.21898 0.29102 0.2169 C 0.29545 0.21296 0.30092 0.21319 0.30573 0.21018 C 0.30756 0.20903 0.30938 0.20787 0.31133 0.20671 C 0.32396 0.19791 0.31836 0.2 0.3336 0.19305 C 0.33659 0.19166 0.33985 0.1912 0.34284 0.18958 C 0.35534 0.18287 0.36263 0.17523 0.37448 0.17245 C 0.41823 0.1625 0.37722 0.17453 0.40599 0.16574 C 0.42019 0.1669 0.43451 0.16643 0.4487 0.16921 C 0.45261 0.1699 0.45599 0.17453 0.45977 0.17592 C 0.46289 0.17708 0.46589 0.17847 0.46901 0.1794 C 0.47331 0.18078 0.47774 0.18125 0.48217 0.18287 C 0.51381 0.19375 0.48568 0.18611 0.5099 0.19305 C 0.51433 0.19421 0.52305 0.19653 0.52305 0.19676 L 0.52305 0.19653 L 0.52305 0.19676 " pathEditMode="relative" rAng="0" ptsTypes="AAAAAAAAAAAAAAAAAAAAAAAAAAAAAAAAA">
                                          <p:cBhvr>
                                            <p:cTn id="82" dur="2000" fill="hold"/>
                                            <p:tgtEl>
                                              <p:spTgt spid="43"/>
                                            </p:tgtEl>
                                            <p:attrNameLst>
                                              <p:attrName>ppt_x</p:attrName>
                                              <p:attrName>ppt_y</p:attrName>
                                            </p:attrNameLst>
                                          </p:cBhvr>
                                          <p:rCtr x="25534" y="8704"/>
                                        </p:animMotion>
                                      </p:childTnLst>
                                    </p:cTn>
                                  </p:par>
                                  <p:par>
                                    <p:cTn id="83" presetID="0" presetClass="path" presetSubtype="0" accel="50000" decel="50000" fill="hold" nodeType="withEffect">
                                      <p:stCondLst>
                                        <p:cond delay="10000"/>
                                      </p:stCondLst>
                                      <p:childTnLst>
                                        <p:animMotion origin="layout" path="M 0.01459 0.09815 L 0.01459 0.09815 C 0.01719 0.11505 0.01862 0.13287 0.0224 0.14931 C 0.02513 0.16158 0.03034 0.17176 0.03386 0.18357 C 0.03555 0.18889 0.03581 0.1956 0.03776 0.2007 C 0.04675 0.22523 0.05782 0.24746 0.06654 0.27246 C 0.07722 0.30278 0.07696 0.30417 0.09154 0.33403 C 0.09519 0.34144 0.09883 0.34861 0.10313 0.35463 C 0.11081 0.36505 0.12956 0.37917 0.13776 0.38195 C 0.1517 0.38634 0.18008 0.38889 0.18008 0.38889 C 0.20117 0.38773 0.2224 0.38912 0.24349 0.38542 C 0.24779 0.38449 0.25104 0.37824 0.25495 0.375 C 0.25938 0.37153 0.2642 0.36898 0.26849 0.36482 C 0.27123 0.36204 0.27318 0.35695 0.27617 0.35463 C 0.28034 0.35116 0.28516 0.35 0.28959 0.34769 C 0.29349 0.34213 0.29714 0.33588 0.30117 0.33056 C 0.30482 0.3257 0.30925 0.32246 0.31263 0.3169 C 0.31953 0.30625 0.32383 0.29005 0.3319 0.28264 C 0.33959 0.27593 0.34675 0.26644 0.35495 0.26227 C 0.36823 0.25533 0.36966 0.2544 0.38373 0.24861 C 0.38946 0.24607 0.39532 0.24445 0.40104 0.24167 C 0.40742 0.23866 0.41367 0.2338 0.42019 0.23148 C 0.42591 0.2294 0.43177 0.2294 0.4375 0.22801 C 0.44141 0.22708 0.44519 0.2257 0.44909 0.22454 C 0.46511 0.22685 0.48112 0.22847 0.49714 0.23148 C 0.52266 0.23634 0.47904 0.23496 0.51055 0.23496 L 0.50677 0.22107 L 0.50677 0.22107 " pathEditMode="relative" ptsTypes="AAAAAAAAAAAAAAAAAAAAAAAAAAAA">
                                          <p:cBhvr>
                                            <p:cTn id="84" dur="2500" fill="hold"/>
                                            <p:tgtEl>
                                              <p:spTgt spid="41"/>
                                            </p:tgtEl>
                                            <p:attrNameLst>
                                              <p:attrName>ppt_x</p:attrName>
                                              <p:attrName>ppt_y</p:attrName>
                                            </p:attrNameLst>
                                          </p:cBhvr>
                                        </p:animMotion>
                                      </p:childTnLst>
                                    </p:cTn>
                                  </p:par>
                                  <p:par>
                                    <p:cTn id="85" presetID="0" presetClass="path" presetSubtype="0" accel="50000" decel="50000" fill="hold" nodeType="withEffect">
                                      <p:stCondLst>
                                        <p:cond delay="12500"/>
                                      </p:stCondLst>
                                      <p:childTnLst>
                                        <p:animMotion origin="layout" path="M 0.01784 -0.07847 L 0.01784 -0.07847 C 0.09362 -0.09074 0.02734 -0.07569 0.11797 -0.11273 C 0.18242 -0.13889 0.17109 -0.12917 0.23529 -0.14676 C 0.25326 -0.15185 0.27109 -0.15903 0.28906 -0.16389 C 0.33359 -0.17569 0.36484 -0.17106 0.41406 -0.17755 C 0.4832 -0.18681 0.44857 -0.18333 0.51784 -0.18796 C 0.59349 -0.18565 0.66927 -0.18889 0.74479 -0.18102 C 0.76693 -0.1787 0.81016 -0.15718 0.81016 -0.15718 C 0.81849 -0.14907 0.82669 -0.14051 0.83516 -0.1331 C 0.85547 -0.11551 0.8776 -0.10347 0.89675 -0.08194 C 0.92604 -0.04861 0.91198 -0.06597 0.94284 -0.02384 C 0.94857 -0.01574 0.95495 -0.00903 0.96016 0 C 0.96524 0.00903 0.97005 0.01898 0.97552 0.02731 C 0.97839 0.03171 0.98229 0.03333 0.98516 0.0375 C 0.98867 0.04259 0.99167 0.04861 0.99479 0.05463 C 1.00169 0.06806 1.01055 0.08681 1.01589 0.10255 C 1.02005 0.11481 1.02344 0.12778 1.02747 0.14005 C 1.03047 0.14954 1.03438 0.15787 1.03711 0.16759 C 1.03958 0.17616 1.04076 0.18588 1.04284 0.19491 C 1.04466 0.20278 1.04662 0.21088 1.04857 0.21875 C 1.05469 0.24236 1.0556 0.23935 1.06016 0.26667 C 1.0625 0.28009 1.06341 0.29421 1.06589 0.30764 C 1.06719 0.31458 1.06875 0.3213 1.06979 0.32824 C 1.07188 0.34167 1.07552 0.36921 1.07552 0.36921 C 1.07617 0.3794 1.07669 0.38981 1.07747 0.4 C 1.07865 0.41597 1.08138 0.44792 1.08138 0.44792 C 1.08008 0.48194 1.08008 0.51644 1.07747 0.55046 C 1.07682 0.55787 1.07396 0.56435 1.07175 0.57083 C 1.06537 0.58912 1.05482 0.61111 1.04675 0.62569 C 1.04375 0.63079 1.0405 0.63519 1.03711 0.63935 C 1.025 0.65417 1.01823 0.66042 1.00443 0.67014 C 0.98555 0.6831 0.98802 0.67917 0.96784 0.68704 C 0.96263 0.68912 0.95768 0.69236 0.95247 0.69398 C 0.93997 0.69792 0.91159 0.69977 0.90247 0.70093 L 0.69662 0.69745 C 0.68958 0.69722 0.68242 0.69676 0.67552 0.69398 C 0.6599 0.68773 0.64479 0.67731 0.6293 0.67014 C 0.61979 0.66551 0.6099 0.66204 0.60052 0.65648 C 0.59063 0.65046 0.58125 0.64306 0.57162 0.63588 C 0.56901 0.6338 0.56628 0.63218 0.56393 0.62894 C 0.55716 0.61944 0.55169 0.60718 0.54479 0.59815 C 0.53815 0.59005 0.53021 0.58588 0.52357 0.57778 C 0.51979 0.57315 0.51732 0.56597 0.51393 0.56065 C 0.51029 0.55463 0.50612 0.54954 0.50247 0.54352 C 0.49844 0.53704 0.49167 0.52616 0.48893 0.5162 C 0.48477 0.50046 0.47747 0.46829 0.47747 0.46829 L 0.47357 0.43426 L 0.47162 0.41713 C 0.47448 0.31065 0.47018 0.37431 0.47552 0.33148 C 0.47617 0.32593 0.4763 0.31991 0.47747 0.31458 C 0.48021 0.30046 0.48385 0.28727 0.48698 0.27338 C 0.48841 0.26782 0.48984 0.26227 0.49089 0.25648 C 0.49232 0.24838 0.49375 0.23912 0.49662 0.23241 C 0.49883 0.22731 0.50221 0.22384 0.5043 0.21875 C 0.50612 0.21458 0.5082 0.20509 0.5082 0.20509 L 0.5082 0.20509 " pathEditMode="relative" ptsTypes="AAAAAAAAAAAAAAAAAAAAAAAAAAAAAAAAAAAAAAAAAAAAAAAAAAAAAAAAA">
                                          <p:cBhvr>
                                            <p:cTn id="86" dur="3000" fill="hold"/>
                                            <p:tgtEl>
                                              <p:spTgt spid="39"/>
                                            </p:tgtEl>
                                            <p:attrNameLst>
                                              <p:attrName>ppt_x</p:attrName>
                                              <p:attrName>ppt_y</p:attrName>
                                            </p:attrNameLst>
                                          </p:cBhvr>
                                        </p:animMotion>
                                      </p:childTnLst>
                                    </p:cTn>
                                  </p:par>
                                  <p:par>
                                    <p:cTn id="87" presetID="2" presetClass="entr" presetSubtype="2" fill="hold" nodeType="withEffect" p14:presetBounceEnd="50000">
                                      <p:stCondLst>
                                        <p:cond delay="4000"/>
                                      </p:stCondLst>
                                      <p:childTnLst>
                                        <p:set>
                                          <p:cBhvr>
                                            <p:cTn id="88" dur="1" fill="hold">
                                              <p:stCondLst>
                                                <p:cond delay="0"/>
                                              </p:stCondLst>
                                            </p:cTn>
                                            <p:tgtEl>
                                              <p:spTgt spid="7"/>
                                            </p:tgtEl>
                                            <p:attrNameLst>
                                              <p:attrName>style.visibility</p:attrName>
                                            </p:attrNameLst>
                                          </p:cBhvr>
                                          <p:to>
                                            <p:strVal val="visible"/>
                                          </p:to>
                                        </p:set>
                                        <p:anim calcmode="lin" valueType="num" p14:bounceEnd="50000">
                                          <p:cBhvr additive="base">
                                            <p:cTn id="89" dur="2000" fill="hold"/>
                                            <p:tgtEl>
                                              <p:spTgt spid="7"/>
                                            </p:tgtEl>
                                            <p:attrNameLst>
                                              <p:attrName>ppt_x</p:attrName>
                                            </p:attrNameLst>
                                          </p:cBhvr>
                                          <p:tavLst>
                                            <p:tav tm="0">
                                              <p:val>
                                                <p:strVal val="1+#ppt_w/2"/>
                                              </p:val>
                                            </p:tav>
                                            <p:tav tm="100000">
                                              <p:val>
                                                <p:strVal val="#ppt_x"/>
                                              </p:val>
                                            </p:tav>
                                          </p:tavLst>
                                        </p:anim>
                                        <p:anim calcmode="lin" valueType="num" p14:bounceEnd="50000">
                                          <p:cBhvr additive="base">
                                            <p:cTn id="90" dur="2000" fill="hold"/>
                                            <p:tgtEl>
                                              <p:spTgt spid="7"/>
                                            </p:tgtEl>
                                            <p:attrNameLst>
                                              <p:attrName>ppt_y</p:attrName>
                                            </p:attrNameLst>
                                          </p:cBhvr>
                                          <p:tavLst>
                                            <p:tav tm="0">
                                              <p:val>
                                                <p:strVal val="#ppt_y"/>
                                              </p:val>
                                            </p:tav>
                                            <p:tav tm="100000">
                                              <p:val>
                                                <p:strVal val="#ppt_y"/>
                                              </p:val>
                                            </p:tav>
                                          </p:tavLst>
                                        </p:anim>
                                      </p:childTnLst>
                                    </p:cTn>
                                  </p:par>
                                  <p:par>
                                    <p:cTn id="91" presetID="2" presetClass="entr" presetSubtype="4" fill="hold" nodeType="withEffect" p14:presetBounceEnd="75000">
                                      <p:stCondLst>
                                        <p:cond delay="4000"/>
                                      </p:stCondLst>
                                      <p:childTnLst>
                                        <p:set>
                                          <p:cBhvr>
                                            <p:cTn id="92" dur="1" fill="hold">
                                              <p:stCondLst>
                                                <p:cond delay="0"/>
                                              </p:stCondLst>
                                            </p:cTn>
                                            <p:tgtEl>
                                              <p:spTgt spid="6"/>
                                            </p:tgtEl>
                                            <p:attrNameLst>
                                              <p:attrName>style.visibility</p:attrName>
                                            </p:attrNameLst>
                                          </p:cBhvr>
                                          <p:to>
                                            <p:strVal val="visible"/>
                                          </p:to>
                                        </p:set>
                                        <p:anim calcmode="lin" valueType="num" p14:bounceEnd="75000">
                                          <p:cBhvr additive="base">
                                            <p:cTn id="93" dur="2000" fill="hold"/>
                                            <p:tgtEl>
                                              <p:spTgt spid="6"/>
                                            </p:tgtEl>
                                            <p:attrNameLst>
                                              <p:attrName>ppt_x</p:attrName>
                                            </p:attrNameLst>
                                          </p:cBhvr>
                                          <p:tavLst>
                                            <p:tav tm="0">
                                              <p:val>
                                                <p:strVal val="#ppt_x"/>
                                              </p:val>
                                            </p:tav>
                                            <p:tav tm="100000">
                                              <p:val>
                                                <p:strVal val="#ppt_x"/>
                                              </p:val>
                                            </p:tav>
                                          </p:tavLst>
                                        </p:anim>
                                        <p:anim calcmode="lin" valueType="num" p14:bounceEnd="75000">
                                          <p:cBhvr additive="base">
                                            <p:cTn id="94" dur="2000" fill="hold"/>
                                            <p:tgtEl>
                                              <p:spTgt spid="6"/>
                                            </p:tgtEl>
                                            <p:attrNameLst>
                                              <p:attrName>ppt_y</p:attrName>
                                            </p:attrNameLst>
                                          </p:cBhvr>
                                          <p:tavLst>
                                            <p:tav tm="0">
                                              <p:val>
                                                <p:strVal val="1+#ppt_h/2"/>
                                              </p:val>
                                            </p:tav>
                                            <p:tav tm="100000">
                                              <p:val>
                                                <p:strVal val="#ppt_y"/>
                                              </p:val>
                                            </p:tav>
                                          </p:tavLst>
                                        </p:anim>
                                      </p:childTnLst>
                                    </p:cTn>
                                  </p:par>
                                  <p:par>
                                    <p:cTn id="95" presetID="22" presetClass="entr" presetSubtype="4" fill="hold" nodeType="withEffect">
                                      <p:stCondLst>
                                        <p:cond delay="4000"/>
                                      </p:stCondLst>
                                      <p:childTnLst>
                                        <p:set>
                                          <p:cBhvr>
                                            <p:cTn id="96" dur="1" fill="hold">
                                              <p:stCondLst>
                                                <p:cond delay="0"/>
                                              </p:stCondLst>
                                            </p:cTn>
                                            <p:tgtEl>
                                              <p:spTgt spid="12"/>
                                            </p:tgtEl>
                                            <p:attrNameLst>
                                              <p:attrName>style.visibility</p:attrName>
                                            </p:attrNameLst>
                                          </p:cBhvr>
                                          <p:to>
                                            <p:strVal val="visible"/>
                                          </p:to>
                                        </p:set>
                                        <p:animEffect transition="in" filter="wipe(down)">
                                          <p:cBhvr>
                                            <p:cTn id="9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6" presetClass="entr" presetSubtype="0" fill="hold" nodeType="withEffect">
                                      <p:stCondLst>
                                        <p:cond delay="200"/>
                                      </p:stCondLst>
                                      <p:childTnLst>
                                        <p:set>
                                          <p:cBhvr>
                                            <p:cTn id="10" dur="1" fill="hold">
                                              <p:stCondLst>
                                                <p:cond delay="0"/>
                                              </p:stCondLst>
                                            </p:cTn>
                                            <p:tgtEl>
                                              <p:spTgt spid="35"/>
                                            </p:tgtEl>
                                            <p:attrNameLst>
                                              <p:attrName>style.visibility</p:attrName>
                                            </p:attrNameLst>
                                          </p:cBhvr>
                                          <p:to>
                                            <p:strVal val="visible"/>
                                          </p:to>
                                        </p:set>
                                        <p:animEffect transition="in" filter="wipe(down)">
                                          <p:cBhvr>
                                            <p:cTn id="11" dur="580">
                                              <p:stCondLst>
                                                <p:cond delay="0"/>
                                              </p:stCondLst>
                                            </p:cTn>
                                            <p:tgtEl>
                                              <p:spTgt spid="35"/>
                                            </p:tgtEl>
                                          </p:cBhvr>
                                        </p:animEffect>
                                        <p:anim calcmode="lin" valueType="num">
                                          <p:cBhvr>
                                            <p:cTn id="12"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7" dur="26">
                                              <p:stCondLst>
                                                <p:cond delay="650"/>
                                              </p:stCondLst>
                                            </p:cTn>
                                            <p:tgtEl>
                                              <p:spTgt spid="35"/>
                                            </p:tgtEl>
                                          </p:cBhvr>
                                          <p:to x="100000" y="60000"/>
                                        </p:animScale>
                                        <p:animScale>
                                          <p:cBhvr>
                                            <p:cTn id="18" dur="166" decel="50000">
                                              <p:stCondLst>
                                                <p:cond delay="676"/>
                                              </p:stCondLst>
                                            </p:cTn>
                                            <p:tgtEl>
                                              <p:spTgt spid="35"/>
                                            </p:tgtEl>
                                          </p:cBhvr>
                                          <p:to x="100000" y="100000"/>
                                        </p:animScale>
                                        <p:animScale>
                                          <p:cBhvr>
                                            <p:cTn id="19" dur="26">
                                              <p:stCondLst>
                                                <p:cond delay="1312"/>
                                              </p:stCondLst>
                                            </p:cTn>
                                            <p:tgtEl>
                                              <p:spTgt spid="35"/>
                                            </p:tgtEl>
                                          </p:cBhvr>
                                          <p:to x="100000" y="80000"/>
                                        </p:animScale>
                                        <p:animScale>
                                          <p:cBhvr>
                                            <p:cTn id="20" dur="166" decel="50000">
                                              <p:stCondLst>
                                                <p:cond delay="1338"/>
                                              </p:stCondLst>
                                            </p:cTn>
                                            <p:tgtEl>
                                              <p:spTgt spid="35"/>
                                            </p:tgtEl>
                                          </p:cBhvr>
                                          <p:to x="100000" y="100000"/>
                                        </p:animScale>
                                        <p:animScale>
                                          <p:cBhvr>
                                            <p:cTn id="21" dur="26">
                                              <p:stCondLst>
                                                <p:cond delay="1642"/>
                                              </p:stCondLst>
                                            </p:cTn>
                                            <p:tgtEl>
                                              <p:spTgt spid="35"/>
                                            </p:tgtEl>
                                          </p:cBhvr>
                                          <p:to x="100000" y="90000"/>
                                        </p:animScale>
                                        <p:animScale>
                                          <p:cBhvr>
                                            <p:cTn id="22" dur="166" decel="50000">
                                              <p:stCondLst>
                                                <p:cond delay="1668"/>
                                              </p:stCondLst>
                                            </p:cTn>
                                            <p:tgtEl>
                                              <p:spTgt spid="35"/>
                                            </p:tgtEl>
                                          </p:cBhvr>
                                          <p:to x="100000" y="100000"/>
                                        </p:animScale>
                                        <p:animScale>
                                          <p:cBhvr>
                                            <p:cTn id="23" dur="26">
                                              <p:stCondLst>
                                                <p:cond delay="1808"/>
                                              </p:stCondLst>
                                            </p:cTn>
                                            <p:tgtEl>
                                              <p:spTgt spid="35"/>
                                            </p:tgtEl>
                                          </p:cBhvr>
                                          <p:to x="100000" y="95000"/>
                                        </p:animScale>
                                        <p:animScale>
                                          <p:cBhvr>
                                            <p:cTn id="24" dur="166" decel="50000">
                                              <p:stCondLst>
                                                <p:cond delay="1834"/>
                                              </p:stCondLst>
                                            </p:cTn>
                                            <p:tgtEl>
                                              <p:spTgt spid="35"/>
                                            </p:tgtEl>
                                          </p:cBhvr>
                                          <p:to x="100000" y="100000"/>
                                        </p:animScale>
                                      </p:childTnLst>
                                    </p:cTn>
                                  </p:par>
                                  <p:par>
                                    <p:cTn id="25" presetID="26" presetClass="entr" presetSubtype="0" fill="hold" nodeType="withEffect">
                                      <p:stCondLst>
                                        <p:cond delay="400"/>
                                      </p:stCondLst>
                                      <p:childTnLst>
                                        <p:set>
                                          <p:cBhvr>
                                            <p:cTn id="26" dur="1" fill="hold">
                                              <p:stCondLst>
                                                <p:cond delay="0"/>
                                              </p:stCondLst>
                                            </p:cTn>
                                            <p:tgtEl>
                                              <p:spTgt spid="31"/>
                                            </p:tgtEl>
                                            <p:attrNameLst>
                                              <p:attrName>style.visibility</p:attrName>
                                            </p:attrNameLst>
                                          </p:cBhvr>
                                          <p:to>
                                            <p:strVal val="visible"/>
                                          </p:to>
                                        </p:set>
                                        <p:animEffect transition="in" filter="wipe(down)">
                                          <p:cBhvr>
                                            <p:cTn id="27" dur="580">
                                              <p:stCondLst>
                                                <p:cond delay="0"/>
                                              </p:stCondLst>
                                            </p:cTn>
                                            <p:tgtEl>
                                              <p:spTgt spid="31"/>
                                            </p:tgtEl>
                                          </p:cBhvr>
                                        </p:animEffect>
                                        <p:anim calcmode="lin" valueType="num">
                                          <p:cBhvr>
                                            <p:cTn id="28"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33" dur="26">
                                              <p:stCondLst>
                                                <p:cond delay="650"/>
                                              </p:stCondLst>
                                            </p:cTn>
                                            <p:tgtEl>
                                              <p:spTgt spid="31"/>
                                            </p:tgtEl>
                                          </p:cBhvr>
                                          <p:to x="100000" y="60000"/>
                                        </p:animScale>
                                        <p:animScale>
                                          <p:cBhvr>
                                            <p:cTn id="34" dur="166" decel="50000">
                                              <p:stCondLst>
                                                <p:cond delay="676"/>
                                              </p:stCondLst>
                                            </p:cTn>
                                            <p:tgtEl>
                                              <p:spTgt spid="31"/>
                                            </p:tgtEl>
                                          </p:cBhvr>
                                          <p:to x="100000" y="100000"/>
                                        </p:animScale>
                                        <p:animScale>
                                          <p:cBhvr>
                                            <p:cTn id="35" dur="26">
                                              <p:stCondLst>
                                                <p:cond delay="1312"/>
                                              </p:stCondLst>
                                            </p:cTn>
                                            <p:tgtEl>
                                              <p:spTgt spid="31"/>
                                            </p:tgtEl>
                                          </p:cBhvr>
                                          <p:to x="100000" y="80000"/>
                                        </p:animScale>
                                        <p:animScale>
                                          <p:cBhvr>
                                            <p:cTn id="36" dur="166" decel="50000">
                                              <p:stCondLst>
                                                <p:cond delay="1338"/>
                                              </p:stCondLst>
                                            </p:cTn>
                                            <p:tgtEl>
                                              <p:spTgt spid="31"/>
                                            </p:tgtEl>
                                          </p:cBhvr>
                                          <p:to x="100000" y="100000"/>
                                        </p:animScale>
                                        <p:animScale>
                                          <p:cBhvr>
                                            <p:cTn id="37" dur="26">
                                              <p:stCondLst>
                                                <p:cond delay="1642"/>
                                              </p:stCondLst>
                                            </p:cTn>
                                            <p:tgtEl>
                                              <p:spTgt spid="31"/>
                                            </p:tgtEl>
                                          </p:cBhvr>
                                          <p:to x="100000" y="90000"/>
                                        </p:animScale>
                                        <p:animScale>
                                          <p:cBhvr>
                                            <p:cTn id="38" dur="166" decel="50000">
                                              <p:stCondLst>
                                                <p:cond delay="1668"/>
                                              </p:stCondLst>
                                            </p:cTn>
                                            <p:tgtEl>
                                              <p:spTgt spid="31"/>
                                            </p:tgtEl>
                                          </p:cBhvr>
                                          <p:to x="100000" y="100000"/>
                                        </p:animScale>
                                        <p:animScale>
                                          <p:cBhvr>
                                            <p:cTn id="39" dur="26">
                                              <p:stCondLst>
                                                <p:cond delay="1808"/>
                                              </p:stCondLst>
                                            </p:cTn>
                                            <p:tgtEl>
                                              <p:spTgt spid="31"/>
                                            </p:tgtEl>
                                          </p:cBhvr>
                                          <p:to x="100000" y="95000"/>
                                        </p:animScale>
                                        <p:animScale>
                                          <p:cBhvr>
                                            <p:cTn id="40" dur="166" decel="50000">
                                              <p:stCondLst>
                                                <p:cond delay="1834"/>
                                              </p:stCondLst>
                                            </p:cTn>
                                            <p:tgtEl>
                                              <p:spTgt spid="31"/>
                                            </p:tgtEl>
                                          </p:cBhvr>
                                          <p:to x="100000" y="100000"/>
                                        </p:animScale>
                                      </p:childTnLst>
                                    </p:cTn>
                                  </p:par>
                                  <p:par>
                                    <p:cTn id="41" presetID="26" presetClass="entr" presetSubtype="0" fill="hold" nodeType="withEffect">
                                      <p:stCondLst>
                                        <p:cond delay="600"/>
                                      </p:stCondLst>
                                      <p:childTnLst>
                                        <p:set>
                                          <p:cBhvr>
                                            <p:cTn id="42" dur="1" fill="hold">
                                              <p:stCondLst>
                                                <p:cond delay="0"/>
                                              </p:stCondLst>
                                            </p:cTn>
                                            <p:tgtEl>
                                              <p:spTgt spid="33"/>
                                            </p:tgtEl>
                                            <p:attrNameLst>
                                              <p:attrName>style.visibility</p:attrName>
                                            </p:attrNameLst>
                                          </p:cBhvr>
                                          <p:to>
                                            <p:strVal val="visible"/>
                                          </p:to>
                                        </p:set>
                                        <p:animEffect transition="in" filter="wipe(down)">
                                          <p:cBhvr>
                                            <p:cTn id="43" dur="580">
                                              <p:stCondLst>
                                                <p:cond delay="0"/>
                                              </p:stCondLst>
                                            </p:cTn>
                                            <p:tgtEl>
                                              <p:spTgt spid="33"/>
                                            </p:tgtEl>
                                          </p:cBhvr>
                                        </p:animEffect>
                                        <p:anim calcmode="lin" valueType="num">
                                          <p:cBhvr>
                                            <p:cTn id="44"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49" dur="26">
                                              <p:stCondLst>
                                                <p:cond delay="650"/>
                                              </p:stCondLst>
                                            </p:cTn>
                                            <p:tgtEl>
                                              <p:spTgt spid="33"/>
                                            </p:tgtEl>
                                          </p:cBhvr>
                                          <p:to x="100000" y="60000"/>
                                        </p:animScale>
                                        <p:animScale>
                                          <p:cBhvr>
                                            <p:cTn id="50" dur="166" decel="50000">
                                              <p:stCondLst>
                                                <p:cond delay="676"/>
                                              </p:stCondLst>
                                            </p:cTn>
                                            <p:tgtEl>
                                              <p:spTgt spid="33"/>
                                            </p:tgtEl>
                                          </p:cBhvr>
                                          <p:to x="100000" y="100000"/>
                                        </p:animScale>
                                        <p:animScale>
                                          <p:cBhvr>
                                            <p:cTn id="51" dur="26">
                                              <p:stCondLst>
                                                <p:cond delay="1312"/>
                                              </p:stCondLst>
                                            </p:cTn>
                                            <p:tgtEl>
                                              <p:spTgt spid="33"/>
                                            </p:tgtEl>
                                          </p:cBhvr>
                                          <p:to x="100000" y="80000"/>
                                        </p:animScale>
                                        <p:animScale>
                                          <p:cBhvr>
                                            <p:cTn id="52" dur="166" decel="50000">
                                              <p:stCondLst>
                                                <p:cond delay="1338"/>
                                              </p:stCondLst>
                                            </p:cTn>
                                            <p:tgtEl>
                                              <p:spTgt spid="33"/>
                                            </p:tgtEl>
                                          </p:cBhvr>
                                          <p:to x="100000" y="100000"/>
                                        </p:animScale>
                                        <p:animScale>
                                          <p:cBhvr>
                                            <p:cTn id="53" dur="26">
                                              <p:stCondLst>
                                                <p:cond delay="1642"/>
                                              </p:stCondLst>
                                            </p:cTn>
                                            <p:tgtEl>
                                              <p:spTgt spid="33"/>
                                            </p:tgtEl>
                                          </p:cBhvr>
                                          <p:to x="100000" y="90000"/>
                                        </p:animScale>
                                        <p:animScale>
                                          <p:cBhvr>
                                            <p:cTn id="54" dur="166" decel="50000">
                                              <p:stCondLst>
                                                <p:cond delay="1668"/>
                                              </p:stCondLst>
                                            </p:cTn>
                                            <p:tgtEl>
                                              <p:spTgt spid="33"/>
                                            </p:tgtEl>
                                          </p:cBhvr>
                                          <p:to x="100000" y="100000"/>
                                        </p:animScale>
                                        <p:animScale>
                                          <p:cBhvr>
                                            <p:cTn id="55" dur="26">
                                              <p:stCondLst>
                                                <p:cond delay="1808"/>
                                              </p:stCondLst>
                                            </p:cTn>
                                            <p:tgtEl>
                                              <p:spTgt spid="33"/>
                                            </p:tgtEl>
                                          </p:cBhvr>
                                          <p:to x="100000" y="95000"/>
                                        </p:animScale>
                                        <p:animScale>
                                          <p:cBhvr>
                                            <p:cTn id="56" dur="166" decel="50000">
                                              <p:stCondLst>
                                                <p:cond delay="1834"/>
                                              </p:stCondLst>
                                            </p:cTn>
                                            <p:tgtEl>
                                              <p:spTgt spid="33"/>
                                            </p:tgtEl>
                                          </p:cBhvr>
                                          <p:to x="100000" y="100000"/>
                                        </p:animScale>
                                      </p:childTnLst>
                                    </p:cTn>
                                  </p:par>
                                  <p:par>
                                    <p:cTn id="57" presetID="26" presetClass="entr" presetSubtype="0" fill="hold" nodeType="withEffect">
                                      <p:stCondLst>
                                        <p:cond delay="800"/>
                                      </p:stCondLst>
                                      <p:childTnLst>
                                        <p:set>
                                          <p:cBhvr>
                                            <p:cTn id="58" dur="1" fill="hold">
                                              <p:stCondLst>
                                                <p:cond delay="0"/>
                                              </p:stCondLst>
                                            </p:cTn>
                                            <p:tgtEl>
                                              <p:spTgt spid="9"/>
                                            </p:tgtEl>
                                            <p:attrNameLst>
                                              <p:attrName>style.visibility</p:attrName>
                                            </p:attrNameLst>
                                          </p:cBhvr>
                                          <p:to>
                                            <p:strVal val="visible"/>
                                          </p:to>
                                        </p:set>
                                        <p:animEffect transition="in" filter="wipe(down)">
                                          <p:cBhvr>
                                            <p:cTn id="59" dur="580">
                                              <p:stCondLst>
                                                <p:cond delay="0"/>
                                              </p:stCondLst>
                                            </p:cTn>
                                            <p:tgtEl>
                                              <p:spTgt spid="9"/>
                                            </p:tgtEl>
                                          </p:cBhvr>
                                        </p:animEffect>
                                        <p:anim calcmode="lin" valueType="num">
                                          <p:cBhvr>
                                            <p:cTn id="6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5" dur="26">
                                              <p:stCondLst>
                                                <p:cond delay="650"/>
                                              </p:stCondLst>
                                            </p:cTn>
                                            <p:tgtEl>
                                              <p:spTgt spid="9"/>
                                            </p:tgtEl>
                                          </p:cBhvr>
                                          <p:to x="100000" y="60000"/>
                                        </p:animScale>
                                        <p:animScale>
                                          <p:cBhvr>
                                            <p:cTn id="66" dur="166" decel="50000">
                                              <p:stCondLst>
                                                <p:cond delay="676"/>
                                              </p:stCondLst>
                                            </p:cTn>
                                            <p:tgtEl>
                                              <p:spTgt spid="9"/>
                                            </p:tgtEl>
                                          </p:cBhvr>
                                          <p:to x="100000" y="100000"/>
                                        </p:animScale>
                                        <p:animScale>
                                          <p:cBhvr>
                                            <p:cTn id="67" dur="26">
                                              <p:stCondLst>
                                                <p:cond delay="1312"/>
                                              </p:stCondLst>
                                            </p:cTn>
                                            <p:tgtEl>
                                              <p:spTgt spid="9"/>
                                            </p:tgtEl>
                                          </p:cBhvr>
                                          <p:to x="100000" y="80000"/>
                                        </p:animScale>
                                        <p:animScale>
                                          <p:cBhvr>
                                            <p:cTn id="68" dur="166" decel="50000">
                                              <p:stCondLst>
                                                <p:cond delay="1338"/>
                                              </p:stCondLst>
                                            </p:cTn>
                                            <p:tgtEl>
                                              <p:spTgt spid="9"/>
                                            </p:tgtEl>
                                          </p:cBhvr>
                                          <p:to x="100000" y="100000"/>
                                        </p:animScale>
                                        <p:animScale>
                                          <p:cBhvr>
                                            <p:cTn id="69" dur="26">
                                              <p:stCondLst>
                                                <p:cond delay="1642"/>
                                              </p:stCondLst>
                                            </p:cTn>
                                            <p:tgtEl>
                                              <p:spTgt spid="9"/>
                                            </p:tgtEl>
                                          </p:cBhvr>
                                          <p:to x="100000" y="90000"/>
                                        </p:animScale>
                                        <p:animScale>
                                          <p:cBhvr>
                                            <p:cTn id="70" dur="166" decel="50000">
                                              <p:stCondLst>
                                                <p:cond delay="1668"/>
                                              </p:stCondLst>
                                            </p:cTn>
                                            <p:tgtEl>
                                              <p:spTgt spid="9"/>
                                            </p:tgtEl>
                                          </p:cBhvr>
                                          <p:to x="100000" y="100000"/>
                                        </p:animScale>
                                        <p:animScale>
                                          <p:cBhvr>
                                            <p:cTn id="71" dur="26">
                                              <p:stCondLst>
                                                <p:cond delay="1808"/>
                                              </p:stCondLst>
                                            </p:cTn>
                                            <p:tgtEl>
                                              <p:spTgt spid="9"/>
                                            </p:tgtEl>
                                          </p:cBhvr>
                                          <p:to x="100000" y="95000"/>
                                        </p:animScale>
                                        <p:animScale>
                                          <p:cBhvr>
                                            <p:cTn id="72" dur="166" decel="50000">
                                              <p:stCondLst>
                                                <p:cond delay="1834"/>
                                              </p:stCondLst>
                                            </p:cTn>
                                            <p:tgtEl>
                                              <p:spTgt spid="9"/>
                                            </p:tgtEl>
                                          </p:cBhvr>
                                          <p:to x="100000" y="100000"/>
                                        </p:animScale>
                                      </p:childTnLst>
                                    </p:cTn>
                                  </p:par>
                                  <p:par>
                                    <p:cTn id="73" presetID="2" presetClass="entr" presetSubtype="2" fill="hold" grpId="0" nodeType="withEffect">
                                      <p:stCondLst>
                                        <p:cond delay="4000"/>
                                      </p:stCondLst>
                                      <p:childTnLst>
                                        <p:set>
                                          <p:cBhvr>
                                            <p:cTn id="74" dur="1" fill="hold">
                                              <p:stCondLst>
                                                <p:cond delay="0"/>
                                              </p:stCondLst>
                                            </p:cTn>
                                            <p:tgtEl>
                                              <p:spTgt spid="3"/>
                                            </p:tgtEl>
                                            <p:attrNameLst>
                                              <p:attrName>style.visibility</p:attrName>
                                            </p:attrNameLst>
                                          </p:cBhvr>
                                          <p:to>
                                            <p:strVal val="visible"/>
                                          </p:to>
                                        </p:set>
                                        <p:anim calcmode="lin" valueType="num">
                                          <p:cBhvr additive="base">
                                            <p:cTn id="75" dur="2000" fill="hold"/>
                                            <p:tgtEl>
                                              <p:spTgt spid="3"/>
                                            </p:tgtEl>
                                            <p:attrNameLst>
                                              <p:attrName>ppt_x</p:attrName>
                                            </p:attrNameLst>
                                          </p:cBhvr>
                                          <p:tavLst>
                                            <p:tav tm="0">
                                              <p:val>
                                                <p:strVal val="1+#ppt_w/2"/>
                                              </p:val>
                                            </p:tav>
                                            <p:tav tm="100000">
                                              <p:val>
                                                <p:strVal val="#ppt_x"/>
                                              </p:val>
                                            </p:tav>
                                          </p:tavLst>
                                        </p:anim>
                                        <p:anim calcmode="lin" valueType="num">
                                          <p:cBhvr additive="base">
                                            <p:cTn id="76" dur="2000" fill="hold"/>
                                            <p:tgtEl>
                                              <p:spTgt spid="3"/>
                                            </p:tgtEl>
                                            <p:attrNameLst>
                                              <p:attrName>ppt_y</p:attrName>
                                            </p:attrNameLst>
                                          </p:cBhvr>
                                          <p:tavLst>
                                            <p:tav tm="0">
                                              <p:val>
                                                <p:strVal val="#ppt_y"/>
                                              </p:val>
                                            </p:tav>
                                            <p:tav tm="100000">
                                              <p:val>
                                                <p:strVal val="#ppt_y"/>
                                              </p:val>
                                            </p:tav>
                                          </p:tavLst>
                                        </p:anim>
                                      </p:childTnLst>
                                    </p:cTn>
                                  </p:par>
                                  <p:par>
                                    <p:cTn id="77" presetID="0" presetClass="path" presetSubtype="0" accel="50000" decel="50000" fill="hold" nodeType="withEffect">
                                      <p:stCondLst>
                                        <p:cond delay="4000"/>
                                      </p:stCondLst>
                                      <p:childTnLst>
                                        <p:animMotion origin="layout" path="M 0.00899 0.01852 L 0.00899 0.01875 C 0.01029 0.03125 0.01146 0.04375 0.01289 0.05602 C 0.01342 0.06065 0.01433 0.06505 0.01485 0.06968 C 0.01537 0.07431 0.01706 0.09746 0.01862 0.10394 C 0.02019 0.10996 0.02266 0.11528 0.02448 0.12107 C 0.02644 0.12778 0.02852 0.13449 0.03021 0.14144 C 0.03099 0.14491 0.03112 0.14861 0.03217 0.15185 C 0.03373 0.15671 0.03607 0.16088 0.03789 0.16551 C 0.04258 0.17709 0.04089 0.17593 0.04753 0.18611 C 0.05808 0.20209 0.05209 0.19167 0.06485 0.20301 C 0.0694 0.20718 0.07357 0.21296 0.07826 0.2169 C 0.08073 0.21875 0.08347 0.21898 0.08594 0.22014 C 0.08789 0.2213 0.08985 0.22246 0.0918 0.22361 C 0.10717 0.22246 0.12214 0.22292 0.13776 0.22014 C 0.1418 0.21945 0.14519 0.21574 0.14935 0.21343 L 0.15508 0.20996 C 0.16849 0.21111 0.18217 0.20972 0.19519 0.21343 C 0.20651 0.21644 0.20287 0.22593 0.21055 0.2338 C 0.21211 0.23542 0.22735 0.24051 0.22787 0.24074 C 0.23685 0.23843 0.24597 0.2375 0.25508 0.2338 C 0.25782 0.23287 0.2599 0.22917 0.2625 0.22709 C 0.2694 0.22153 0.27175 0.2206 0.27813 0.2169 C 0.29154 0.21783 0.30508 0.21736 0.31849 0.22014 C 0.32644 0.22199 0.34154 0.23056 0.34154 0.23079 C 0.3474 0.23727 0.34818 0.23889 0.35508 0.24421 C 0.3569 0.2456 0.35899 0.24653 0.36081 0.24769 C 0.44024 0.2338 0.40052 0.23611 0.47995 0.24074 C 0.49024 0.23843 0.50092 0.23866 0.51068 0.2338 C 0.52279 0.22801 0.52227 0.22732 0.52227 0.2169 L 0.52435 0.21343 L 0.53399 0.2169 " pathEditMode="relative" rAng="0" ptsTypes="AAAAAAAAAAAAAAAAAAAAAAAAAAAAAAAA">
                                          <p:cBhvr>
                                            <p:cTn id="78" dur="2000" fill="hold"/>
                                            <p:tgtEl>
                                              <p:spTgt spid="37"/>
                                            </p:tgtEl>
                                            <p:attrNameLst>
                                              <p:attrName>ppt_x</p:attrName>
                                              <p:attrName>ppt_y</p:attrName>
                                            </p:attrNameLst>
                                          </p:cBhvr>
                                          <p:rCtr x="26250" y="11458"/>
                                        </p:animMotion>
                                      </p:childTnLst>
                                    </p:cTn>
                                  </p:par>
                                  <p:par>
                                    <p:cTn id="79" presetID="0" presetClass="path" presetSubtype="0" accel="50000" decel="50000" fill="hold" nodeType="withEffect">
                                      <p:stCondLst>
                                        <p:cond delay="6000"/>
                                      </p:stCondLst>
                                      <p:childTnLst>
                                        <p:animMotion origin="layout" path="M 0.01927 0.07639 L 0.01927 0.07662 C 0.02318 0.08657 0.02657 0.09745 0.03086 0.10694 C 0.03594 0.11852 0.04167 0.12616 0.04818 0.13449 C 0.05 0.1368 0.05209 0.13889 0.05391 0.1412 C 0.0573 0.1456 0.06003 0.15116 0.06355 0.15486 C 0.07097 0.16273 0.07813 0.17361 0.08659 0.17546 L 0.11745 0.18241 C 0.13503 0.18102 0.15808 0.18287 0.17709 0.17546 C 0.17904 0.17477 0.18086 0.17315 0.18282 0.17199 C 0.18373 0.17083 0.19401 0.15671 0.19623 0.15486 C 0.20131 0.15093 0.21576 0.14884 0.21927 0.14815 C 0.23073 0.1493 0.24232 0.14861 0.25378 0.15162 C 0.26016 0.15324 0.26485 0.17454 0.26732 0.17893 C 0.27904 0.19977 0.2767 0.20069 0.28842 0.20972 C 0.29037 0.21111 0.29232 0.21204 0.29427 0.21296 L 0.33464 0.20625 C 0.33972 0.20532 0.34519 0.20602 0.35 0.20278 C 0.35378 0.20023 0.35612 0.19305 0.35964 0.18912 C 0.36133 0.18727 0.36342 0.1868 0.36537 0.18565 C 0.36732 0.18241 0.36941 0.17917 0.3711 0.17546 C 0.37396 0.16898 0.37631 0.1618 0.37878 0.15486 C 0.38008 0.15162 0.38099 0.14768 0.38269 0.14468 L 0.39427 0.12407 C 0.40066 0.12523 0.40704 0.12593 0.41342 0.12755 C 0.4155 0.12801 0.41719 0.13009 0.41927 0.13102 C 0.4224 0.13241 0.42566 0.1331 0.42878 0.13449 C 0.43138 0.13542 0.43399 0.1368 0.43646 0.13773 C 0.44766 0.15093 0.43672 0.13958 0.44805 0.14815 C 0.45066 0.15 0.45313 0.15278 0.45573 0.15486 C 0.46016 0.15856 0.46472 0.16157 0.46927 0.16528 C 0.47188 0.16736 0.47435 0.16944 0.47696 0.17199 C 0.47891 0.17407 0.4806 0.17708 0.48269 0.17893 C 0.48451 0.18055 0.48659 0.18079 0.48842 0.18241 C 0.4905 0.18403 0.49206 0.1875 0.49427 0.18912 C 0.5155 0.20602 0.4961 0.18472 0.51732 0.20625 C 0.5181 0.20694 0.51862 0.20856 0.51927 0.20972 L 0.51927 0.20995 " pathEditMode="relative" rAng="0" ptsTypes="AAAAAAAAAAAAAAAAAAAAAAAAAAAAAAAAAAAAAA">
                                          <p:cBhvr>
                                            <p:cTn id="80" dur="2000" fill="hold"/>
                                            <p:tgtEl>
                                              <p:spTgt spid="45"/>
                                            </p:tgtEl>
                                            <p:attrNameLst>
                                              <p:attrName>ppt_x</p:attrName>
                                              <p:attrName>ppt_y</p:attrName>
                                            </p:attrNameLst>
                                          </p:cBhvr>
                                          <p:rCtr x="25000" y="6829"/>
                                        </p:animMotion>
                                      </p:childTnLst>
                                    </p:cTn>
                                  </p:par>
                                  <p:par>
                                    <p:cTn id="81" presetID="0" presetClass="path" presetSubtype="0" accel="50000" decel="50000" fill="hold" nodeType="withEffect">
                                      <p:stCondLst>
                                        <p:cond delay="8000"/>
                                      </p:stCondLst>
                                      <p:childTnLst>
                                        <p:animMotion origin="layout" path="M 0.0125 0.09745 L 0.0125 0.09768 C 0.01498 0.125 0.01368 0.14074 0.02188 0.16227 C 0.02383 0.16759 0.02722 0.17083 0.0293 0.17592 C 0.03099 0.18009 0.03125 0.18565 0.03308 0.18958 C 0.03438 0.19282 0.03698 0.19375 0.03855 0.19653 C 0.04401 0.20463 0.04362 0.20833 0.04974 0.21342 C 0.07722 0.2368 0.05912 0.22106 0.07761 0.23055 C 0.08503 0.23426 0.09675 0.24328 0.10352 0.24768 C 0.12123 0.25926 0.10821 0.25069 0.12214 0.25787 C 0.12409 0.25903 0.12578 0.26041 0.12774 0.26134 C 0.13568 0.26504 0.14375 0.26666 0.15183 0.26828 C 0.15795 0.26944 0.16433 0.2706 0.17045 0.27176 C 0.19388 0.2706 0.21758 0.27268 0.24089 0.26828 C 0.24766 0.2669 0.25326 0.25833 0.25951 0.25463 L 0.26511 0.25115 C 0.26888 0.24421 0.27331 0.23495 0.27813 0.23055 C 0.28047 0.22847 0.28295 0.22824 0.28542 0.22708 C 0.28737 0.22361 0.28855 0.21898 0.29102 0.2169 C 0.29545 0.21296 0.30092 0.21319 0.30573 0.21018 C 0.30756 0.20903 0.30938 0.20787 0.31133 0.20671 C 0.32396 0.19791 0.31836 0.2 0.3336 0.19305 C 0.33659 0.19166 0.33985 0.1912 0.34284 0.18958 C 0.35534 0.18287 0.36263 0.17523 0.37448 0.17245 C 0.41823 0.1625 0.37722 0.17453 0.40599 0.16574 C 0.42019 0.1669 0.43451 0.16643 0.4487 0.16921 C 0.45261 0.1699 0.45599 0.17453 0.45977 0.17592 C 0.46289 0.17708 0.46589 0.17847 0.46901 0.1794 C 0.47331 0.18078 0.47774 0.18125 0.48217 0.18287 C 0.51381 0.19375 0.48568 0.18611 0.5099 0.19305 C 0.51433 0.19421 0.52305 0.19653 0.52305 0.19676 L 0.52305 0.19653 L 0.52305 0.19676 " pathEditMode="relative" rAng="0" ptsTypes="AAAAAAAAAAAAAAAAAAAAAAAAAAAAAAAAA">
                                          <p:cBhvr>
                                            <p:cTn id="82" dur="2000" fill="hold"/>
                                            <p:tgtEl>
                                              <p:spTgt spid="43"/>
                                            </p:tgtEl>
                                            <p:attrNameLst>
                                              <p:attrName>ppt_x</p:attrName>
                                              <p:attrName>ppt_y</p:attrName>
                                            </p:attrNameLst>
                                          </p:cBhvr>
                                          <p:rCtr x="25534" y="8704"/>
                                        </p:animMotion>
                                      </p:childTnLst>
                                    </p:cTn>
                                  </p:par>
                                  <p:par>
                                    <p:cTn id="83" presetID="0" presetClass="path" presetSubtype="0" accel="50000" decel="50000" fill="hold" nodeType="withEffect">
                                      <p:stCondLst>
                                        <p:cond delay="10000"/>
                                      </p:stCondLst>
                                      <p:childTnLst>
                                        <p:animMotion origin="layout" path="M 0.01459 0.09815 L 0.01459 0.09815 C 0.01719 0.11505 0.01862 0.13287 0.0224 0.14931 C 0.02513 0.16158 0.03034 0.17176 0.03386 0.18357 C 0.03555 0.18889 0.03581 0.1956 0.03776 0.2007 C 0.04675 0.22523 0.05782 0.24746 0.06654 0.27246 C 0.07722 0.30278 0.07696 0.30417 0.09154 0.33403 C 0.09519 0.34144 0.09883 0.34861 0.10313 0.35463 C 0.11081 0.36505 0.12956 0.37917 0.13776 0.38195 C 0.1517 0.38634 0.18008 0.38889 0.18008 0.38889 C 0.20117 0.38773 0.2224 0.38912 0.24349 0.38542 C 0.24779 0.38449 0.25104 0.37824 0.25495 0.375 C 0.25938 0.37153 0.2642 0.36898 0.26849 0.36482 C 0.27123 0.36204 0.27318 0.35695 0.27617 0.35463 C 0.28034 0.35116 0.28516 0.35 0.28959 0.34769 C 0.29349 0.34213 0.29714 0.33588 0.30117 0.33056 C 0.30482 0.3257 0.30925 0.32246 0.31263 0.3169 C 0.31953 0.30625 0.32383 0.29005 0.3319 0.28264 C 0.33959 0.27593 0.34675 0.26644 0.35495 0.26227 C 0.36823 0.25533 0.36966 0.2544 0.38373 0.24861 C 0.38946 0.24607 0.39532 0.24445 0.40104 0.24167 C 0.40742 0.23866 0.41367 0.2338 0.42019 0.23148 C 0.42591 0.2294 0.43177 0.2294 0.4375 0.22801 C 0.44141 0.22708 0.44519 0.2257 0.44909 0.22454 C 0.46511 0.22685 0.48112 0.22847 0.49714 0.23148 C 0.52266 0.23634 0.47904 0.23496 0.51055 0.23496 L 0.50677 0.22107 L 0.50677 0.22107 " pathEditMode="relative" ptsTypes="AAAAAAAAAAAAAAAAAAAAAAAAAAAA">
                                          <p:cBhvr>
                                            <p:cTn id="84" dur="2500" fill="hold"/>
                                            <p:tgtEl>
                                              <p:spTgt spid="41"/>
                                            </p:tgtEl>
                                            <p:attrNameLst>
                                              <p:attrName>ppt_x</p:attrName>
                                              <p:attrName>ppt_y</p:attrName>
                                            </p:attrNameLst>
                                          </p:cBhvr>
                                        </p:animMotion>
                                      </p:childTnLst>
                                    </p:cTn>
                                  </p:par>
                                  <p:par>
                                    <p:cTn id="85" presetID="0" presetClass="path" presetSubtype="0" accel="50000" decel="50000" fill="hold" nodeType="withEffect">
                                      <p:stCondLst>
                                        <p:cond delay="12500"/>
                                      </p:stCondLst>
                                      <p:childTnLst>
                                        <p:animMotion origin="layout" path="M 0.01784 -0.07847 L 0.01784 -0.07847 C 0.09362 -0.09074 0.02734 -0.07569 0.11797 -0.11273 C 0.18242 -0.13889 0.17109 -0.12917 0.23529 -0.14676 C 0.25326 -0.15185 0.27109 -0.15903 0.28906 -0.16389 C 0.33359 -0.17569 0.36484 -0.17106 0.41406 -0.17755 C 0.4832 -0.18681 0.44857 -0.18333 0.51784 -0.18796 C 0.59349 -0.18565 0.66927 -0.18889 0.74479 -0.18102 C 0.76693 -0.1787 0.81016 -0.15718 0.81016 -0.15718 C 0.81849 -0.14907 0.82669 -0.14051 0.83516 -0.1331 C 0.85547 -0.11551 0.8776 -0.10347 0.89675 -0.08194 C 0.92604 -0.04861 0.91198 -0.06597 0.94284 -0.02384 C 0.94857 -0.01574 0.95495 -0.00903 0.96016 0 C 0.96524 0.00903 0.97005 0.01898 0.97552 0.02731 C 0.97839 0.03171 0.98229 0.03333 0.98516 0.0375 C 0.98867 0.04259 0.99167 0.04861 0.99479 0.05463 C 1.00169 0.06806 1.01055 0.08681 1.01589 0.10255 C 1.02005 0.11481 1.02344 0.12778 1.02747 0.14005 C 1.03047 0.14954 1.03438 0.15787 1.03711 0.16759 C 1.03958 0.17616 1.04076 0.18588 1.04284 0.19491 C 1.04466 0.20278 1.04662 0.21088 1.04857 0.21875 C 1.05469 0.24236 1.0556 0.23935 1.06016 0.26667 C 1.0625 0.28009 1.06341 0.29421 1.06589 0.30764 C 1.06719 0.31458 1.06875 0.3213 1.06979 0.32824 C 1.07188 0.34167 1.07552 0.36921 1.07552 0.36921 C 1.07617 0.3794 1.07669 0.38981 1.07747 0.4 C 1.07865 0.41597 1.08138 0.44792 1.08138 0.44792 C 1.08008 0.48194 1.08008 0.51644 1.07747 0.55046 C 1.07682 0.55787 1.07396 0.56435 1.07175 0.57083 C 1.06537 0.58912 1.05482 0.61111 1.04675 0.62569 C 1.04375 0.63079 1.0405 0.63519 1.03711 0.63935 C 1.025 0.65417 1.01823 0.66042 1.00443 0.67014 C 0.98555 0.6831 0.98802 0.67917 0.96784 0.68704 C 0.96263 0.68912 0.95768 0.69236 0.95247 0.69398 C 0.93997 0.69792 0.91159 0.69977 0.90247 0.70093 L 0.69662 0.69745 C 0.68958 0.69722 0.68242 0.69676 0.67552 0.69398 C 0.6599 0.68773 0.64479 0.67731 0.6293 0.67014 C 0.61979 0.66551 0.6099 0.66204 0.60052 0.65648 C 0.59063 0.65046 0.58125 0.64306 0.57162 0.63588 C 0.56901 0.6338 0.56628 0.63218 0.56393 0.62894 C 0.55716 0.61944 0.55169 0.60718 0.54479 0.59815 C 0.53815 0.59005 0.53021 0.58588 0.52357 0.57778 C 0.51979 0.57315 0.51732 0.56597 0.51393 0.56065 C 0.51029 0.55463 0.50612 0.54954 0.50247 0.54352 C 0.49844 0.53704 0.49167 0.52616 0.48893 0.5162 C 0.48477 0.50046 0.47747 0.46829 0.47747 0.46829 L 0.47357 0.43426 L 0.47162 0.41713 C 0.47448 0.31065 0.47018 0.37431 0.47552 0.33148 C 0.47617 0.32593 0.4763 0.31991 0.47747 0.31458 C 0.48021 0.30046 0.48385 0.28727 0.48698 0.27338 C 0.48841 0.26782 0.48984 0.26227 0.49089 0.25648 C 0.49232 0.24838 0.49375 0.23912 0.49662 0.23241 C 0.49883 0.22731 0.50221 0.22384 0.5043 0.21875 C 0.50612 0.21458 0.5082 0.20509 0.5082 0.20509 L 0.5082 0.20509 " pathEditMode="relative" ptsTypes="AAAAAAAAAAAAAAAAAAAAAAAAAAAAAAAAAAAAAAAAAAAAAAAAAAAAAAAAA">
                                          <p:cBhvr>
                                            <p:cTn id="86" dur="3000" fill="hold"/>
                                            <p:tgtEl>
                                              <p:spTgt spid="39"/>
                                            </p:tgtEl>
                                            <p:attrNameLst>
                                              <p:attrName>ppt_x</p:attrName>
                                              <p:attrName>ppt_y</p:attrName>
                                            </p:attrNameLst>
                                          </p:cBhvr>
                                        </p:animMotion>
                                      </p:childTnLst>
                                    </p:cTn>
                                  </p:par>
                                  <p:par>
                                    <p:cTn id="87" presetID="2" presetClass="entr" presetSubtype="2" fill="hold" nodeType="withEffect">
                                      <p:stCondLst>
                                        <p:cond delay="4000"/>
                                      </p:stCondLst>
                                      <p:childTnLst>
                                        <p:set>
                                          <p:cBhvr>
                                            <p:cTn id="88" dur="1" fill="hold">
                                              <p:stCondLst>
                                                <p:cond delay="0"/>
                                              </p:stCondLst>
                                            </p:cTn>
                                            <p:tgtEl>
                                              <p:spTgt spid="7"/>
                                            </p:tgtEl>
                                            <p:attrNameLst>
                                              <p:attrName>style.visibility</p:attrName>
                                            </p:attrNameLst>
                                          </p:cBhvr>
                                          <p:to>
                                            <p:strVal val="visible"/>
                                          </p:to>
                                        </p:set>
                                        <p:anim calcmode="lin" valueType="num">
                                          <p:cBhvr additive="base">
                                            <p:cTn id="89" dur="2000" fill="hold"/>
                                            <p:tgtEl>
                                              <p:spTgt spid="7"/>
                                            </p:tgtEl>
                                            <p:attrNameLst>
                                              <p:attrName>ppt_x</p:attrName>
                                            </p:attrNameLst>
                                          </p:cBhvr>
                                          <p:tavLst>
                                            <p:tav tm="0">
                                              <p:val>
                                                <p:strVal val="1+#ppt_w/2"/>
                                              </p:val>
                                            </p:tav>
                                            <p:tav tm="100000">
                                              <p:val>
                                                <p:strVal val="#ppt_x"/>
                                              </p:val>
                                            </p:tav>
                                          </p:tavLst>
                                        </p:anim>
                                        <p:anim calcmode="lin" valueType="num">
                                          <p:cBhvr additive="base">
                                            <p:cTn id="90" dur="2000" fill="hold"/>
                                            <p:tgtEl>
                                              <p:spTgt spid="7"/>
                                            </p:tgtEl>
                                            <p:attrNameLst>
                                              <p:attrName>ppt_y</p:attrName>
                                            </p:attrNameLst>
                                          </p:cBhvr>
                                          <p:tavLst>
                                            <p:tav tm="0">
                                              <p:val>
                                                <p:strVal val="#ppt_y"/>
                                              </p:val>
                                            </p:tav>
                                            <p:tav tm="100000">
                                              <p:val>
                                                <p:strVal val="#ppt_y"/>
                                              </p:val>
                                            </p:tav>
                                          </p:tavLst>
                                        </p:anim>
                                      </p:childTnLst>
                                    </p:cTn>
                                  </p:par>
                                  <p:par>
                                    <p:cTn id="91" presetID="2" presetClass="entr" presetSubtype="4" fill="hold" nodeType="withEffect">
                                      <p:stCondLst>
                                        <p:cond delay="4000"/>
                                      </p:stCondLst>
                                      <p:childTnLst>
                                        <p:set>
                                          <p:cBhvr>
                                            <p:cTn id="92" dur="1" fill="hold">
                                              <p:stCondLst>
                                                <p:cond delay="0"/>
                                              </p:stCondLst>
                                            </p:cTn>
                                            <p:tgtEl>
                                              <p:spTgt spid="6"/>
                                            </p:tgtEl>
                                            <p:attrNameLst>
                                              <p:attrName>style.visibility</p:attrName>
                                            </p:attrNameLst>
                                          </p:cBhvr>
                                          <p:to>
                                            <p:strVal val="visible"/>
                                          </p:to>
                                        </p:set>
                                        <p:anim calcmode="lin" valueType="num">
                                          <p:cBhvr additive="base">
                                            <p:cTn id="93" dur="2000" fill="hold"/>
                                            <p:tgtEl>
                                              <p:spTgt spid="6"/>
                                            </p:tgtEl>
                                            <p:attrNameLst>
                                              <p:attrName>ppt_x</p:attrName>
                                            </p:attrNameLst>
                                          </p:cBhvr>
                                          <p:tavLst>
                                            <p:tav tm="0">
                                              <p:val>
                                                <p:strVal val="#ppt_x"/>
                                              </p:val>
                                            </p:tav>
                                            <p:tav tm="100000">
                                              <p:val>
                                                <p:strVal val="#ppt_x"/>
                                              </p:val>
                                            </p:tav>
                                          </p:tavLst>
                                        </p:anim>
                                        <p:anim calcmode="lin" valueType="num">
                                          <p:cBhvr additive="base">
                                            <p:cTn id="94" dur="2000" fill="hold"/>
                                            <p:tgtEl>
                                              <p:spTgt spid="6"/>
                                            </p:tgtEl>
                                            <p:attrNameLst>
                                              <p:attrName>ppt_y</p:attrName>
                                            </p:attrNameLst>
                                          </p:cBhvr>
                                          <p:tavLst>
                                            <p:tav tm="0">
                                              <p:val>
                                                <p:strVal val="1+#ppt_h/2"/>
                                              </p:val>
                                            </p:tav>
                                            <p:tav tm="100000">
                                              <p:val>
                                                <p:strVal val="#ppt_y"/>
                                              </p:val>
                                            </p:tav>
                                          </p:tavLst>
                                        </p:anim>
                                      </p:childTnLst>
                                    </p:cTn>
                                  </p:par>
                                  <p:par>
                                    <p:cTn id="95" presetID="22" presetClass="entr" presetSubtype="4" fill="hold" nodeType="withEffect">
                                      <p:stCondLst>
                                        <p:cond delay="4000"/>
                                      </p:stCondLst>
                                      <p:childTnLst>
                                        <p:set>
                                          <p:cBhvr>
                                            <p:cTn id="96" dur="1" fill="hold">
                                              <p:stCondLst>
                                                <p:cond delay="0"/>
                                              </p:stCondLst>
                                            </p:cTn>
                                            <p:tgtEl>
                                              <p:spTgt spid="12"/>
                                            </p:tgtEl>
                                            <p:attrNameLst>
                                              <p:attrName>style.visibility</p:attrName>
                                            </p:attrNameLst>
                                          </p:cBhvr>
                                          <p:to>
                                            <p:strVal val="visible"/>
                                          </p:to>
                                        </p:set>
                                        <p:animEffect transition="in" filter="wipe(down)">
                                          <p:cBhvr>
                                            <p:cTn id="9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99FAF-6D98-DF03-FFB0-801B998E910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0F404C0-9D32-57E2-3344-F556F5D93A5D}"/>
              </a:ext>
            </a:extLst>
          </p:cNvPr>
          <p:cNvSpPr txBox="1"/>
          <p:nvPr/>
        </p:nvSpPr>
        <p:spPr>
          <a:xfrm>
            <a:off x="5285639" y="1469459"/>
            <a:ext cx="6026123"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فقط بشینیم و دعا کنیم؟!</a:t>
            </a:r>
          </a:p>
        </p:txBody>
      </p:sp>
      <p:sp>
        <p:nvSpPr>
          <p:cNvPr id="178" name="Rectangle 177">
            <a:extLst>
              <a:ext uri="{FF2B5EF4-FFF2-40B4-BE49-F238E27FC236}">
                <a16:creationId xmlns:a16="http://schemas.microsoft.com/office/drawing/2014/main" id="{532F05AB-44BA-BC7E-E9F0-0AD5000FCDE7}"/>
              </a:ext>
            </a:extLst>
          </p:cNvPr>
          <p:cNvSpPr/>
          <p:nvPr/>
        </p:nvSpPr>
        <p:spPr>
          <a:xfrm>
            <a:off x="-1" y="-499486"/>
            <a:ext cx="12192001" cy="1169391"/>
          </a:xfrm>
          <a:prstGeom prst="rect">
            <a:avLst/>
          </a:prstGeom>
          <a:solidFill>
            <a:srgbClr val="957C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3" name="TextBox 2">
            <a:extLst>
              <a:ext uri="{FF2B5EF4-FFF2-40B4-BE49-F238E27FC236}">
                <a16:creationId xmlns:a16="http://schemas.microsoft.com/office/drawing/2014/main" id="{49875F3C-62E9-6BB6-AEA2-54831DB90225}"/>
              </a:ext>
            </a:extLst>
          </p:cNvPr>
          <p:cNvSpPr txBox="1"/>
          <p:nvPr/>
        </p:nvSpPr>
        <p:spPr>
          <a:xfrm>
            <a:off x="9132424" y="2451722"/>
            <a:ext cx="2659317"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اتفاقاً برعکس!</a:t>
            </a:r>
          </a:p>
        </p:txBody>
      </p:sp>
      <p:sp>
        <p:nvSpPr>
          <p:cNvPr id="4" name="TextBox 3">
            <a:extLst>
              <a:ext uri="{FF2B5EF4-FFF2-40B4-BE49-F238E27FC236}">
                <a16:creationId xmlns:a16="http://schemas.microsoft.com/office/drawing/2014/main" id="{CC72EAD6-9E39-63D0-C9E4-BC7DD30D6016}"/>
              </a:ext>
            </a:extLst>
          </p:cNvPr>
          <p:cNvSpPr txBox="1"/>
          <p:nvPr/>
        </p:nvSpPr>
        <p:spPr>
          <a:xfrm>
            <a:off x="5563507" y="3119591"/>
            <a:ext cx="6223888" cy="3170099"/>
          </a:xfrm>
          <a:prstGeom prst="rect">
            <a:avLst/>
          </a:prstGeom>
          <a:noFill/>
        </p:spPr>
        <p:txBody>
          <a:bodyPr wrap="square" rtlCol="1">
            <a:spAutoFit/>
          </a:bodyPr>
          <a:lstStyle/>
          <a:p>
            <a:pPr algn="just" rtl="1">
              <a:lnSpc>
                <a:spcPts val="4000"/>
              </a:lnSpc>
            </a:pPr>
            <a:r>
              <a:rPr lang="fa-IR" sz="2400" dirty="0">
                <a:solidFill>
                  <a:srgbClr val="5F5F5F"/>
                </a:solidFill>
                <a:latin typeface="Ravi" panose="02000504000000020004" pitchFamily="2" charset="-78"/>
                <a:ea typeface="Ravi" panose="02000504000000020004" pitchFamily="2" charset="-78"/>
                <a:cs typeface="Ravi" panose="02000504000000020004" pitchFamily="2" charset="-78"/>
              </a:rPr>
              <a:t>هیچ آموزشی از آموزش‌های اسلام به ما نمی‌گوید که محاسبات عقلانی نکنید؛ محاسبات فکری و مادّی انجام ندهید؛ نه، حتماً باید محاسبه کرد؛ امّا یک جایی هم باز بگذارید برای محاسباتی فراتر از مسائل مادّی؛ فــراتــر از آن‌چـــه به عـــقــــل انــــســــان می‌رســــد. ایــن، </a:t>
            </a:r>
            <a:r>
              <a:rPr lang="fa-IR" sz="2400" b="1" dirty="0">
                <a:solidFill>
                  <a:srgbClr val="5F5F5F"/>
                </a:solidFill>
                <a:latin typeface="Ravi" panose="02000504000000020004" pitchFamily="2" charset="-78"/>
                <a:ea typeface="Ravi" panose="02000504000000020004" pitchFamily="2" charset="-78"/>
                <a:cs typeface="Ravi" panose="02000504000000020004" pitchFamily="2" charset="-78"/>
              </a:rPr>
              <a:t>«رزق لایَحتَسِب» </a:t>
            </a:r>
            <a:r>
              <a:rPr lang="fa-IR" sz="2400" dirty="0">
                <a:solidFill>
                  <a:srgbClr val="5F5F5F"/>
                </a:solidFill>
                <a:latin typeface="Ravi" panose="02000504000000020004" pitchFamily="2" charset="-78"/>
                <a:ea typeface="Ravi" panose="02000504000000020004" pitchFamily="2" charset="-78"/>
                <a:cs typeface="Ravi" panose="02000504000000020004" pitchFamily="2" charset="-78"/>
              </a:rPr>
              <a:t>است...</a:t>
            </a:r>
          </a:p>
        </p:txBody>
      </p:sp>
      <p:pic>
        <p:nvPicPr>
          <p:cNvPr id="7" name="Picture 6">
            <a:extLst>
              <a:ext uri="{FF2B5EF4-FFF2-40B4-BE49-F238E27FC236}">
                <a16:creationId xmlns:a16="http://schemas.microsoft.com/office/drawing/2014/main" id="{B24A56E6-2874-CF57-303C-E221E83191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7191" y="1991353"/>
            <a:ext cx="3478305" cy="4964568"/>
          </a:xfrm>
          <a:prstGeom prst="rect">
            <a:avLst/>
          </a:prstGeom>
        </p:spPr>
      </p:pic>
      <p:pic>
        <p:nvPicPr>
          <p:cNvPr id="18" name="Picture 17">
            <a:extLst>
              <a:ext uri="{FF2B5EF4-FFF2-40B4-BE49-F238E27FC236}">
                <a16:creationId xmlns:a16="http://schemas.microsoft.com/office/drawing/2014/main" id="{71EA2809-678A-C491-4840-CC2322A5FD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9180" y="1301734"/>
            <a:ext cx="2139487" cy="1712235"/>
          </a:xfrm>
          <a:prstGeom prst="rect">
            <a:avLst/>
          </a:prstGeom>
        </p:spPr>
      </p:pic>
      <p:pic>
        <p:nvPicPr>
          <p:cNvPr id="22" name="Picture 21">
            <a:extLst>
              <a:ext uri="{FF2B5EF4-FFF2-40B4-BE49-F238E27FC236}">
                <a16:creationId xmlns:a16="http://schemas.microsoft.com/office/drawing/2014/main" id="{6F1196EA-10E5-5285-4373-98E1EDF84F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9332" y="1256637"/>
            <a:ext cx="1789763" cy="2156925"/>
          </a:xfrm>
          <a:prstGeom prst="rect">
            <a:avLst/>
          </a:prstGeom>
        </p:spPr>
      </p:pic>
      <p:pic>
        <p:nvPicPr>
          <p:cNvPr id="50" name="Picture 49">
            <a:extLst>
              <a:ext uri="{FF2B5EF4-FFF2-40B4-BE49-F238E27FC236}">
                <a16:creationId xmlns:a16="http://schemas.microsoft.com/office/drawing/2014/main" id="{F0A8D504-EAB6-05B9-1E0A-A431269D536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200" y="1863710"/>
            <a:ext cx="307160" cy="261785"/>
          </a:xfrm>
          <a:prstGeom prst="rect">
            <a:avLst/>
          </a:prstGeom>
        </p:spPr>
      </p:pic>
      <p:pic>
        <p:nvPicPr>
          <p:cNvPr id="56" name="Picture 55">
            <a:extLst>
              <a:ext uri="{FF2B5EF4-FFF2-40B4-BE49-F238E27FC236}">
                <a16:creationId xmlns:a16="http://schemas.microsoft.com/office/drawing/2014/main" id="{AF18B220-FFAA-21DA-AD87-58B3C1EA26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20082" y="1582628"/>
            <a:ext cx="191917" cy="189488"/>
          </a:xfrm>
          <a:prstGeom prst="rect">
            <a:avLst/>
          </a:prstGeom>
        </p:spPr>
      </p:pic>
      <p:pic>
        <p:nvPicPr>
          <p:cNvPr id="58" name="Picture 57">
            <a:extLst>
              <a:ext uri="{FF2B5EF4-FFF2-40B4-BE49-F238E27FC236}">
                <a16:creationId xmlns:a16="http://schemas.microsoft.com/office/drawing/2014/main" id="{0FBEEC94-83A8-33A4-E6E9-7E3A5F7F2D1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08268" y="1541192"/>
            <a:ext cx="341103" cy="350139"/>
          </a:xfrm>
          <a:prstGeom prst="rect">
            <a:avLst/>
          </a:prstGeom>
        </p:spPr>
      </p:pic>
      <p:pic>
        <p:nvPicPr>
          <p:cNvPr id="34" name="Picture 33">
            <a:extLst>
              <a:ext uri="{FF2B5EF4-FFF2-40B4-BE49-F238E27FC236}">
                <a16:creationId xmlns:a16="http://schemas.microsoft.com/office/drawing/2014/main" id="{ED25105A-1E32-D6FC-7853-603CEEBB932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5406" y="1571284"/>
            <a:ext cx="786287" cy="667629"/>
          </a:xfrm>
          <a:prstGeom prst="rect">
            <a:avLst/>
          </a:prstGeom>
        </p:spPr>
      </p:pic>
      <p:pic>
        <p:nvPicPr>
          <p:cNvPr id="38" name="Picture 37">
            <a:extLst>
              <a:ext uri="{FF2B5EF4-FFF2-40B4-BE49-F238E27FC236}">
                <a16:creationId xmlns:a16="http://schemas.microsoft.com/office/drawing/2014/main" id="{0ACF9C63-6781-6EB6-99B4-1858E3F259F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9964" y="1658717"/>
            <a:ext cx="376133" cy="409985"/>
          </a:xfrm>
          <a:prstGeom prst="rect">
            <a:avLst/>
          </a:prstGeom>
        </p:spPr>
      </p:pic>
      <p:pic>
        <p:nvPicPr>
          <p:cNvPr id="42" name="Picture 41">
            <a:extLst>
              <a:ext uri="{FF2B5EF4-FFF2-40B4-BE49-F238E27FC236}">
                <a16:creationId xmlns:a16="http://schemas.microsoft.com/office/drawing/2014/main" id="{456168C7-3BA6-D5FF-B4E3-3B4DA421E1E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22913" y="2303180"/>
            <a:ext cx="305708" cy="219875"/>
          </a:xfrm>
          <a:prstGeom prst="rect">
            <a:avLst/>
          </a:prstGeom>
        </p:spPr>
      </p:pic>
      <p:pic>
        <p:nvPicPr>
          <p:cNvPr id="46" name="Picture 45">
            <a:extLst>
              <a:ext uri="{FF2B5EF4-FFF2-40B4-BE49-F238E27FC236}">
                <a16:creationId xmlns:a16="http://schemas.microsoft.com/office/drawing/2014/main" id="{AFE8A56E-0311-CCE7-56DA-A708EA92414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56574" y="2210058"/>
            <a:ext cx="551180" cy="345030"/>
          </a:xfrm>
          <a:prstGeom prst="rect">
            <a:avLst/>
          </a:prstGeom>
        </p:spPr>
      </p:pic>
      <p:pic>
        <p:nvPicPr>
          <p:cNvPr id="54" name="Picture 53">
            <a:extLst>
              <a:ext uri="{FF2B5EF4-FFF2-40B4-BE49-F238E27FC236}">
                <a16:creationId xmlns:a16="http://schemas.microsoft.com/office/drawing/2014/main" id="{D0516453-B1B8-BBC4-7FDF-7A1331D358B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79576" y="1571284"/>
            <a:ext cx="535378" cy="760628"/>
          </a:xfrm>
          <a:prstGeom prst="rect">
            <a:avLst/>
          </a:prstGeom>
        </p:spPr>
      </p:pic>
      <p:pic>
        <p:nvPicPr>
          <p:cNvPr id="52" name="Picture 51">
            <a:extLst>
              <a:ext uri="{FF2B5EF4-FFF2-40B4-BE49-F238E27FC236}">
                <a16:creationId xmlns:a16="http://schemas.microsoft.com/office/drawing/2014/main" id="{AF61E275-D69B-CE04-FACF-18051B1BEB9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94052" y="1463842"/>
            <a:ext cx="1305215" cy="1091246"/>
          </a:xfrm>
          <a:prstGeom prst="rect">
            <a:avLst/>
          </a:prstGeom>
        </p:spPr>
      </p:pic>
      <p:pic>
        <p:nvPicPr>
          <p:cNvPr id="48" name="Picture 47">
            <a:extLst>
              <a:ext uri="{FF2B5EF4-FFF2-40B4-BE49-F238E27FC236}">
                <a16:creationId xmlns:a16="http://schemas.microsoft.com/office/drawing/2014/main" id="{6F6AE0F1-E713-171F-7561-EC19E99221E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988570" y="1916018"/>
            <a:ext cx="305708" cy="379206"/>
          </a:xfrm>
          <a:prstGeom prst="rect">
            <a:avLst/>
          </a:prstGeom>
        </p:spPr>
      </p:pic>
      <p:pic>
        <p:nvPicPr>
          <p:cNvPr id="30" name="Picture 29">
            <a:extLst>
              <a:ext uri="{FF2B5EF4-FFF2-40B4-BE49-F238E27FC236}">
                <a16:creationId xmlns:a16="http://schemas.microsoft.com/office/drawing/2014/main" id="{BD438897-6DCC-02E2-D2B1-26D46482D20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56917" y="1481087"/>
            <a:ext cx="508965" cy="492687"/>
          </a:xfrm>
          <a:prstGeom prst="rect">
            <a:avLst/>
          </a:prstGeom>
        </p:spPr>
      </p:pic>
      <p:pic>
        <p:nvPicPr>
          <p:cNvPr id="11" name="Graphic 10">
            <a:extLst>
              <a:ext uri="{FF2B5EF4-FFF2-40B4-BE49-F238E27FC236}">
                <a16:creationId xmlns:a16="http://schemas.microsoft.com/office/drawing/2014/main" id="{CEE6F320-E771-5C21-684C-6714C97E7D4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1043674" y="1256637"/>
            <a:ext cx="748068" cy="825105"/>
          </a:xfrm>
          <a:prstGeom prst="rect">
            <a:avLst/>
          </a:prstGeom>
        </p:spPr>
      </p:pic>
      <p:sp>
        <p:nvSpPr>
          <p:cNvPr id="12" name="TextBox 11">
            <a:extLst>
              <a:ext uri="{FF2B5EF4-FFF2-40B4-BE49-F238E27FC236}">
                <a16:creationId xmlns:a16="http://schemas.microsoft.com/office/drawing/2014/main" id="{5B870009-781E-D56B-5D24-1C8BD22C6979}"/>
              </a:ext>
            </a:extLst>
          </p:cNvPr>
          <p:cNvSpPr txBox="1"/>
          <p:nvPr/>
        </p:nvSpPr>
        <p:spPr>
          <a:xfrm>
            <a:off x="5258107" y="10375752"/>
            <a:ext cx="6307369"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گـاهـی خــدا راه را باز نمی‌کنـد!</a:t>
            </a:r>
          </a:p>
        </p:txBody>
      </p:sp>
      <p:sp>
        <p:nvSpPr>
          <p:cNvPr id="15" name="TextBox 14">
            <a:extLst>
              <a:ext uri="{FF2B5EF4-FFF2-40B4-BE49-F238E27FC236}">
                <a16:creationId xmlns:a16="http://schemas.microsoft.com/office/drawing/2014/main" id="{09D0951D-10C6-04E2-F55A-F79C29EE0896}"/>
              </a:ext>
            </a:extLst>
          </p:cNvPr>
          <p:cNvSpPr txBox="1"/>
          <p:nvPr/>
        </p:nvSpPr>
        <p:spPr>
          <a:xfrm>
            <a:off x="5271344" y="11321542"/>
            <a:ext cx="5160820"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گناه، مسیر حرکت را می‌بندد!</a:t>
            </a:r>
          </a:p>
        </p:txBody>
      </p:sp>
      <p:pic>
        <p:nvPicPr>
          <p:cNvPr id="17" name="Picture 16">
            <a:extLst>
              <a:ext uri="{FF2B5EF4-FFF2-40B4-BE49-F238E27FC236}">
                <a16:creationId xmlns:a16="http://schemas.microsoft.com/office/drawing/2014/main" id="{AF8FD745-9760-C0F2-CA0A-D8D466840EE9}"/>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13347" y="7690637"/>
            <a:ext cx="5178083" cy="4239424"/>
          </a:xfrm>
          <a:prstGeom prst="rect">
            <a:avLst/>
          </a:prstGeom>
        </p:spPr>
      </p:pic>
      <p:pic>
        <p:nvPicPr>
          <p:cNvPr id="19" name="Picture 18">
            <a:extLst>
              <a:ext uri="{FF2B5EF4-FFF2-40B4-BE49-F238E27FC236}">
                <a16:creationId xmlns:a16="http://schemas.microsoft.com/office/drawing/2014/main" id="{C239C956-3FA2-0DA7-E1F3-3A28ABC09E6D}"/>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flipH="1">
            <a:off x="0" y="8266819"/>
            <a:ext cx="6307369" cy="1770998"/>
          </a:xfrm>
          <a:prstGeom prst="rect">
            <a:avLst/>
          </a:prstGeom>
        </p:spPr>
      </p:pic>
      <p:pic>
        <p:nvPicPr>
          <p:cNvPr id="20" name="Picture 19">
            <a:extLst>
              <a:ext uri="{FF2B5EF4-FFF2-40B4-BE49-F238E27FC236}">
                <a16:creationId xmlns:a16="http://schemas.microsoft.com/office/drawing/2014/main" id="{28208419-BEE6-6DC6-94C1-C60666CF190D}"/>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714624" y="10150281"/>
            <a:ext cx="2334618" cy="4052877"/>
          </a:xfrm>
          <a:prstGeom prst="rect">
            <a:avLst/>
          </a:prstGeom>
        </p:spPr>
      </p:pic>
      <p:pic>
        <p:nvPicPr>
          <p:cNvPr id="21" name="Picture 20">
            <a:extLst>
              <a:ext uri="{FF2B5EF4-FFF2-40B4-BE49-F238E27FC236}">
                <a16:creationId xmlns:a16="http://schemas.microsoft.com/office/drawing/2014/main" id="{3D949BE7-4128-5ACF-C436-9BE03D4A493D}"/>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094084" y="7986707"/>
            <a:ext cx="617132" cy="289784"/>
          </a:xfrm>
          <a:prstGeom prst="rect">
            <a:avLst/>
          </a:prstGeom>
        </p:spPr>
      </p:pic>
      <p:pic>
        <p:nvPicPr>
          <p:cNvPr id="23" name="Picture 22">
            <a:extLst>
              <a:ext uri="{FF2B5EF4-FFF2-40B4-BE49-F238E27FC236}">
                <a16:creationId xmlns:a16="http://schemas.microsoft.com/office/drawing/2014/main" id="{844930AD-1E28-2543-195B-70D26FC93037}"/>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810120" y="8179310"/>
            <a:ext cx="605507" cy="294322"/>
          </a:xfrm>
          <a:prstGeom prst="rect">
            <a:avLst/>
          </a:prstGeom>
        </p:spPr>
      </p:pic>
      <p:pic>
        <p:nvPicPr>
          <p:cNvPr id="24" name="Picture 23">
            <a:extLst>
              <a:ext uri="{FF2B5EF4-FFF2-40B4-BE49-F238E27FC236}">
                <a16:creationId xmlns:a16="http://schemas.microsoft.com/office/drawing/2014/main" id="{E5A6951A-79A8-CE66-9FEC-58E8A63A7197}"/>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023981" y="7946630"/>
            <a:ext cx="888026" cy="428112"/>
          </a:xfrm>
          <a:prstGeom prst="rect">
            <a:avLst/>
          </a:prstGeom>
        </p:spPr>
      </p:pic>
      <p:pic>
        <p:nvPicPr>
          <p:cNvPr id="25" name="Graphic 24">
            <a:extLst>
              <a:ext uri="{FF2B5EF4-FFF2-40B4-BE49-F238E27FC236}">
                <a16:creationId xmlns:a16="http://schemas.microsoft.com/office/drawing/2014/main" id="{F799622C-7F1D-6029-E96D-730B208742E2}"/>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flipH="1">
            <a:off x="10477376" y="11108304"/>
            <a:ext cx="806854" cy="632084"/>
          </a:xfrm>
          <a:prstGeom prst="rect">
            <a:avLst/>
          </a:prstGeom>
        </p:spPr>
      </p:pic>
      <p:pic>
        <p:nvPicPr>
          <p:cNvPr id="27" name="Picture 26">
            <a:extLst>
              <a:ext uri="{FF2B5EF4-FFF2-40B4-BE49-F238E27FC236}">
                <a16:creationId xmlns:a16="http://schemas.microsoft.com/office/drawing/2014/main" id="{0B3A3DF1-2E46-E552-E0E6-6E17EB111BBB}"/>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4464286" y="8596271"/>
            <a:ext cx="673743" cy="589829"/>
          </a:xfrm>
          <a:prstGeom prst="rect">
            <a:avLst/>
          </a:prstGeom>
        </p:spPr>
      </p:pic>
      <p:pic>
        <p:nvPicPr>
          <p:cNvPr id="28" name="Picture 27">
            <a:extLst>
              <a:ext uri="{FF2B5EF4-FFF2-40B4-BE49-F238E27FC236}">
                <a16:creationId xmlns:a16="http://schemas.microsoft.com/office/drawing/2014/main" id="{70000F63-95BC-8348-4C30-06A05C405D2B}"/>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447090" y="8946248"/>
            <a:ext cx="888026" cy="549671"/>
          </a:xfrm>
          <a:prstGeom prst="rect">
            <a:avLst/>
          </a:prstGeom>
        </p:spPr>
      </p:pic>
      <p:pic>
        <p:nvPicPr>
          <p:cNvPr id="29" name="Picture 28">
            <a:extLst>
              <a:ext uri="{FF2B5EF4-FFF2-40B4-BE49-F238E27FC236}">
                <a16:creationId xmlns:a16="http://schemas.microsoft.com/office/drawing/2014/main" id="{6F0917D9-C7A3-1956-1F8F-77625A179521}"/>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1484430" y="8647116"/>
            <a:ext cx="676965" cy="549672"/>
          </a:xfrm>
          <a:prstGeom prst="rect">
            <a:avLst/>
          </a:prstGeom>
        </p:spPr>
      </p:pic>
      <p:pic>
        <p:nvPicPr>
          <p:cNvPr id="31" name="Picture 30">
            <a:extLst>
              <a:ext uri="{FF2B5EF4-FFF2-40B4-BE49-F238E27FC236}">
                <a16:creationId xmlns:a16="http://schemas.microsoft.com/office/drawing/2014/main" id="{029738EE-805C-EAFE-8780-DB72FE4BFCFD}"/>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2331369" y="8798682"/>
            <a:ext cx="673306" cy="774836"/>
          </a:xfrm>
          <a:prstGeom prst="rect">
            <a:avLst/>
          </a:prstGeom>
        </p:spPr>
      </p:pic>
      <p:pic>
        <p:nvPicPr>
          <p:cNvPr id="32" name="Picture 31">
            <a:extLst>
              <a:ext uri="{FF2B5EF4-FFF2-40B4-BE49-F238E27FC236}">
                <a16:creationId xmlns:a16="http://schemas.microsoft.com/office/drawing/2014/main" id="{600748AB-A40F-27B0-C5AA-57B58FE46387}"/>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3310448" y="8939762"/>
            <a:ext cx="1004524" cy="774836"/>
          </a:xfrm>
          <a:prstGeom prst="rect">
            <a:avLst/>
          </a:prstGeom>
        </p:spPr>
      </p:pic>
    </p:spTree>
    <p:extLst>
      <p:ext uri="{BB962C8B-B14F-4D97-AF65-F5344CB8AC3E}">
        <p14:creationId xmlns:p14="http://schemas.microsoft.com/office/powerpoint/2010/main" val="4209726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14:presetBounceEnd="75000">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14:bounceEnd="75000">
                                          <p:cBhvr additive="base">
                                            <p:cTn id="11" dur="2000" fill="hold"/>
                                            <p:tgtEl>
                                              <p:spTgt spid="7"/>
                                            </p:tgtEl>
                                            <p:attrNameLst>
                                              <p:attrName>ppt_x</p:attrName>
                                            </p:attrNameLst>
                                          </p:cBhvr>
                                          <p:tavLst>
                                            <p:tav tm="0">
                                              <p:val>
                                                <p:strVal val="#ppt_x"/>
                                              </p:val>
                                            </p:tav>
                                            <p:tav tm="100000">
                                              <p:val>
                                                <p:strVal val="#ppt_x"/>
                                              </p:val>
                                            </p:tav>
                                          </p:tavLst>
                                        </p:anim>
                                        <p:anim calcmode="lin" valueType="num" p14:bounceEnd="75000">
                                          <p:cBhvr additive="base">
                                            <p:cTn id="12" dur="20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2" fill="hold" nodeType="withEffect" p14:presetBounceEnd="50000">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14:bounceEnd="50000">
                                          <p:cBhvr additive="base">
                                            <p:cTn id="15" dur="2000" fill="hold"/>
                                            <p:tgtEl>
                                              <p:spTgt spid="11"/>
                                            </p:tgtEl>
                                            <p:attrNameLst>
                                              <p:attrName>ppt_x</p:attrName>
                                            </p:attrNameLst>
                                          </p:cBhvr>
                                          <p:tavLst>
                                            <p:tav tm="0">
                                              <p:val>
                                                <p:strVal val="1+#ppt_w/2"/>
                                              </p:val>
                                            </p:tav>
                                            <p:tav tm="100000">
                                              <p:val>
                                                <p:strVal val="#ppt_x"/>
                                              </p:val>
                                            </p:tav>
                                          </p:tavLst>
                                        </p:anim>
                                        <p:anim calcmode="lin" valueType="num" p14:bounceEnd="50000">
                                          <p:cBhvr additive="base">
                                            <p:cTn id="16" dur="20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14:presetBounceEnd="50000">
                                      <p:stCondLst>
                                        <p:cond delay="4000"/>
                                      </p:stCondLst>
                                      <p:childTnLst>
                                        <p:set>
                                          <p:cBhvr>
                                            <p:cTn id="18" dur="1" fill="hold">
                                              <p:stCondLst>
                                                <p:cond delay="0"/>
                                              </p:stCondLst>
                                            </p:cTn>
                                            <p:tgtEl>
                                              <p:spTgt spid="3"/>
                                            </p:tgtEl>
                                            <p:attrNameLst>
                                              <p:attrName>style.visibility</p:attrName>
                                            </p:attrNameLst>
                                          </p:cBhvr>
                                          <p:to>
                                            <p:strVal val="visible"/>
                                          </p:to>
                                        </p:set>
                                        <p:anim calcmode="lin" valueType="num" p14:bounceEnd="50000">
                                          <p:cBhvr additive="base">
                                            <p:cTn id="19" dur="2000" fill="hold"/>
                                            <p:tgtEl>
                                              <p:spTgt spid="3"/>
                                            </p:tgtEl>
                                            <p:attrNameLst>
                                              <p:attrName>ppt_x</p:attrName>
                                            </p:attrNameLst>
                                          </p:cBhvr>
                                          <p:tavLst>
                                            <p:tav tm="0">
                                              <p:val>
                                                <p:strVal val="1+#ppt_w/2"/>
                                              </p:val>
                                            </p:tav>
                                            <p:tav tm="100000">
                                              <p:val>
                                                <p:strVal val="#ppt_x"/>
                                              </p:val>
                                            </p:tav>
                                          </p:tavLst>
                                        </p:anim>
                                        <p:anim calcmode="lin" valueType="num" p14:bounceEnd="50000">
                                          <p:cBhvr additive="base">
                                            <p:cTn id="20" dur="2000" fill="hold"/>
                                            <p:tgtEl>
                                              <p:spTgt spid="3"/>
                                            </p:tgtEl>
                                            <p:attrNameLst>
                                              <p:attrName>ppt_y</p:attrName>
                                            </p:attrNameLst>
                                          </p:cBhvr>
                                          <p:tavLst>
                                            <p:tav tm="0">
                                              <p:val>
                                                <p:strVal val="#ppt_y"/>
                                              </p:val>
                                            </p:tav>
                                            <p:tav tm="100000">
                                              <p:val>
                                                <p:strVal val="#ppt_y"/>
                                              </p:val>
                                            </p:tav>
                                          </p:tavLst>
                                        </p:anim>
                                      </p:childTnLst>
                                    </p:cTn>
                                  </p:par>
                                  <p:par>
                                    <p:cTn id="21" presetID="41" presetClass="entr" presetSubtype="0" fill="hold" grpId="0" nodeType="withEffect">
                                      <p:stCondLst>
                                        <p:cond delay="5000"/>
                                      </p:stCondLst>
                                      <p:iterate type="lt">
                                        <p:tmPct val="10000"/>
                                      </p:iterate>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4"/>
                                            </p:tgtEl>
                                            <p:attrNameLst>
                                              <p:attrName>ppt_y</p:attrName>
                                            </p:attrNameLst>
                                          </p:cBhvr>
                                          <p:tavLst>
                                            <p:tav tm="0">
                                              <p:val>
                                                <p:strVal val="#ppt_y"/>
                                              </p:val>
                                            </p:tav>
                                            <p:tav tm="100000">
                                              <p:val>
                                                <p:strVal val="#ppt_y"/>
                                              </p:val>
                                            </p:tav>
                                          </p:tavLst>
                                        </p:anim>
                                        <p:anim calcmode="lin" valueType="num">
                                          <p:cBhvr>
                                            <p:cTn id="25"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4"/>
                                            </p:tgtEl>
                                          </p:cBhvr>
                                        </p:animEffect>
                                      </p:childTnLst>
                                    </p:cTn>
                                  </p:par>
                                  <p:par>
                                    <p:cTn id="28" presetID="22" presetClass="entr" presetSubtype="4" fill="hold" nodeType="withEffect">
                                      <p:stCondLst>
                                        <p:cond delay="5800"/>
                                      </p:stCondLst>
                                      <p:childTnLst>
                                        <p:set>
                                          <p:cBhvr>
                                            <p:cTn id="29" dur="1" fill="hold">
                                              <p:stCondLst>
                                                <p:cond delay="0"/>
                                              </p:stCondLst>
                                            </p:cTn>
                                            <p:tgtEl>
                                              <p:spTgt spid="22"/>
                                            </p:tgtEl>
                                            <p:attrNameLst>
                                              <p:attrName>style.visibility</p:attrName>
                                            </p:attrNameLst>
                                          </p:cBhvr>
                                          <p:to>
                                            <p:strVal val="visible"/>
                                          </p:to>
                                        </p:set>
                                        <p:animEffect transition="in" filter="wipe(down)">
                                          <p:cBhvr>
                                            <p:cTn id="30" dur="1200"/>
                                            <p:tgtEl>
                                              <p:spTgt spid="22"/>
                                            </p:tgtEl>
                                          </p:cBhvr>
                                        </p:animEffect>
                                      </p:childTnLst>
                                    </p:cTn>
                                  </p:par>
                                  <p:par>
                                    <p:cTn id="31" presetID="26" presetClass="entr" presetSubtype="0" fill="hold" nodeType="withEffect">
                                      <p:stCondLst>
                                        <p:cond delay="5800"/>
                                      </p:stCondLst>
                                      <p:childTnLst>
                                        <p:set>
                                          <p:cBhvr>
                                            <p:cTn id="32" dur="1" fill="hold">
                                              <p:stCondLst>
                                                <p:cond delay="0"/>
                                              </p:stCondLst>
                                            </p:cTn>
                                            <p:tgtEl>
                                              <p:spTgt spid="56"/>
                                            </p:tgtEl>
                                            <p:attrNameLst>
                                              <p:attrName>style.visibility</p:attrName>
                                            </p:attrNameLst>
                                          </p:cBhvr>
                                          <p:to>
                                            <p:strVal val="visible"/>
                                          </p:to>
                                        </p:set>
                                        <p:animEffect transition="in" filter="wipe(down)">
                                          <p:cBhvr>
                                            <p:cTn id="33" dur="580">
                                              <p:stCondLst>
                                                <p:cond delay="0"/>
                                              </p:stCondLst>
                                            </p:cTn>
                                            <p:tgtEl>
                                              <p:spTgt spid="56"/>
                                            </p:tgtEl>
                                          </p:cBhvr>
                                        </p:animEffect>
                                        <p:anim calcmode="lin" valueType="num">
                                          <p:cBhvr>
                                            <p:cTn id="34" dur="1822" tmFilter="0,0; 0.14,0.36; 0.43,0.73; 0.71,0.91; 1.0,1.0">
                                              <p:stCondLst>
                                                <p:cond delay="0"/>
                                              </p:stCondLst>
                                            </p:cTn>
                                            <p:tgtEl>
                                              <p:spTgt spid="56"/>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56"/>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56"/>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56"/>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56"/>
                                            </p:tgtEl>
                                            <p:attrNameLst>
                                              <p:attrName>ppt_y</p:attrName>
                                            </p:attrNameLst>
                                          </p:cBhvr>
                                          <p:tavLst>
                                            <p:tav tm="0" fmla="#ppt_y-sin(pi*$)/81">
                                              <p:val>
                                                <p:fltVal val="0"/>
                                              </p:val>
                                            </p:tav>
                                            <p:tav tm="100000">
                                              <p:val>
                                                <p:fltVal val="1"/>
                                              </p:val>
                                            </p:tav>
                                          </p:tavLst>
                                        </p:anim>
                                        <p:animScale>
                                          <p:cBhvr>
                                            <p:cTn id="39" dur="26">
                                              <p:stCondLst>
                                                <p:cond delay="650"/>
                                              </p:stCondLst>
                                            </p:cTn>
                                            <p:tgtEl>
                                              <p:spTgt spid="56"/>
                                            </p:tgtEl>
                                          </p:cBhvr>
                                          <p:to x="100000" y="60000"/>
                                        </p:animScale>
                                        <p:animScale>
                                          <p:cBhvr>
                                            <p:cTn id="40" dur="166" decel="50000">
                                              <p:stCondLst>
                                                <p:cond delay="676"/>
                                              </p:stCondLst>
                                            </p:cTn>
                                            <p:tgtEl>
                                              <p:spTgt spid="56"/>
                                            </p:tgtEl>
                                          </p:cBhvr>
                                          <p:to x="100000" y="100000"/>
                                        </p:animScale>
                                        <p:animScale>
                                          <p:cBhvr>
                                            <p:cTn id="41" dur="26">
                                              <p:stCondLst>
                                                <p:cond delay="1312"/>
                                              </p:stCondLst>
                                            </p:cTn>
                                            <p:tgtEl>
                                              <p:spTgt spid="56"/>
                                            </p:tgtEl>
                                          </p:cBhvr>
                                          <p:to x="100000" y="80000"/>
                                        </p:animScale>
                                        <p:animScale>
                                          <p:cBhvr>
                                            <p:cTn id="42" dur="166" decel="50000">
                                              <p:stCondLst>
                                                <p:cond delay="1338"/>
                                              </p:stCondLst>
                                            </p:cTn>
                                            <p:tgtEl>
                                              <p:spTgt spid="56"/>
                                            </p:tgtEl>
                                          </p:cBhvr>
                                          <p:to x="100000" y="100000"/>
                                        </p:animScale>
                                        <p:animScale>
                                          <p:cBhvr>
                                            <p:cTn id="43" dur="26">
                                              <p:stCondLst>
                                                <p:cond delay="1642"/>
                                              </p:stCondLst>
                                            </p:cTn>
                                            <p:tgtEl>
                                              <p:spTgt spid="56"/>
                                            </p:tgtEl>
                                          </p:cBhvr>
                                          <p:to x="100000" y="90000"/>
                                        </p:animScale>
                                        <p:animScale>
                                          <p:cBhvr>
                                            <p:cTn id="44" dur="166" decel="50000">
                                              <p:stCondLst>
                                                <p:cond delay="1668"/>
                                              </p:stCondLst>
                                            </p:cTn>
                                            <p:tgtEl>
                                              <p:spTgt spid="56"/>
                                            </p:tgtEl>
                                          </p:cBhvr>
                                          <p:to x="100000" y="100000"/>
                                        </p:animScale>
                                        <p:animScale>
                                          <p:cBhvr>
                                            <p:cTn id="45" dur="26">
                                              <p:stCondLst>
                                                <p:cond delay="1808"/>
                                              </p:stCondLst>
                                            </p:cTn>
                                            <p:tgtEl>
                                              <p:spTgt spid="56"/>
                                            </p:tgtEl>
                                          </p:cBhvr>
                                          <p:to x="100000" y="95000"/>
                                        </p:animScale>
                                        <p:animScale>
                                          <p:cBhvr>
                                            <p:cTn id="46" dur="166" decel="50000">
                                              <p:stCondLst>
                                                <p:cond delay="1834"/>
                                              </p:stCondLst>
                                            </p:cTn>
                                            <p:tgtEl>
                                              <p:spTgt spid="56"/>
                                            </p:tgtEl>
                                          </p:cBhvr>
                                          <p:to x="100000" y="100000"/>
                                        </p:animScale>
                                      </p:childTnLst>
                                    </p:cTn>
                                  </p:par>
                                  <p:par>
                                    <p:cTn id="47" presetID="26" presetClass="entr" presetSubtype="0" fill="hold" nodeType="withEffect">
                                      <p:stCondLst>
                                        <p:cond delay="6000"/>
                                      </p:stCondLst>
                                      <p:childTnLst>
                                        <p:set>
                                          <p:cBhvr>
                                            <p:cTn id="48" dur="1" fill="hold">
                                              <p:stCondLst>
                                                <p:cond delay="0"/>
                                              </p:stCondLst>
                                            </p:cTn>
                                            <p:tgtEl>
                                              <p:spTgt spid="58"/>
                                            </p:tgtEl>
                                            <p:attrNameLst>
                                              <p:attrName>style.visibility</p:attrName>
                                            </p:attrNameLst>
                                          </p:cBhvr>
                                          <p:to>
                                            <p:strVal val="visible"/>
                                          </p:to>
                                        </p:set>
                                        <p:animEffect transition="in" filter="wipe(down)">
                                          <p:cBhvr>
                                            <p:cTn id="49" dur="580">
                                              <p:stCondLst>
                                                <p:cond delay="0"/>
                                              </p:stCondLst>
                                            </p:cTn>
                                            <p:tgtEl>
                                              <p:spTgt spid="58"/>
                                            </p:tgtEl>
                                          </p:cBhvr>
                                        </p:animEffect>
                                        <p:anim calcmode="lin" valueType="num">
                                          <p:cBhvr>
                                            <p:cTn id="50" dur="1822" tmFilter="0,0; 0.14,0.36; 0.43,0.73; 0.71,0.91; 1.0,1.0">
                                              <p:stCondLst>
                                                <p:cond delay="0"/>
                                              </p:stCondLst>
                                            </p:cTn>
                                            <p:tgtEl>
                                              <p:spTgt spid="58"/>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58"/>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58"/>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58"/>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58"/>
                                            </p:tgtEl>
                                            <p:attrNameLst>
                                              <p:attrName>ppt_y</p:attrName>
                                            </p:attrNameLst>
                                          </p:cBhvr>
                                          <p:tavLst>
                                            <p:tav tm="0" fmla="#ppt_y-sin(pi*$)/81">
                                              <p:val>
                                                <p:fltVal val="0"/>
                                              </p:val>
                                            </p:tav>
                                            <p:tav tm="100000">
                                              <p:val>
                                                <p:fltVal val="1"/>
                                              </p:val>
                                            </p:tav>
                                          </p:tavLst>
                                        </p:anim>
                                        <p:animScale>
                                          <p:cBhvr>
                                            <p:cTn id="55" dur="26">
                                              <p:stCondLst>
                                                <p:cond delay="650"/>
                                              </p:stCondLst>
                                            </p:cTn>
                                            <p:tgtEl>
                                              <p:spTgt spid="58"/>
                                            </p:tgtEl>
                                          </p:cBhvr>
                                          <p:to x="100000" y="60000"/>
                                        </p:animScale>
                                        <p:animScale>
                                          <p:cBhvr>
                                            <p:cTn id="56" dur="166" decel="50000">
                                              <p:stCondLst>
                                                <p:cond delay="676"/>
                                              </p:stCondLst>
                                            </p:cTn>
                                            <p:tgtEl>
                                              <p:spTgt spid="58"/>
                                            </p:tgtEl>
                                          </p:cBhvr>
                                          <p:to x="100000" y="100000"/>
                                        </p:animScale>
                                        <p:animScale>
                                          <p:cBhvr>
                                            <p:cTn id="57" dur="26">
                                              <p:stCondLst>
                                                <p:cond delay="1312"/>
                                              </p:stCondLst>
                                            </p:cTn>
                                            <p:tgtEl>
                                              <p:spTgt spid="58"/>
                                            </p:tgtEl>
                                          </p:cBhvr>
                                          <p:to x="100000" y="80000"/>
                                        </p:animScale>
                                        <p:animScale>
                                          <p:cBhvr>
                                            <p:cTn id="58" dur="166" decel="50000">
                                              <p:stCondLst>
                                                <p:cond delay="1338"/>
                                              </p:stCondLst>
                                            </p:cTn>
                                            <p:tgtEl>
                                              <p:spTgt spid="58"/>
                                            </p:tgtEl>
                                          </p:cBhvr>
                                          <p:to x="100000" y="100000"/>
                                        </p:animScale>
                                        <p:animScale>
                                          <p:cBhvr>
                                            <p:cTn id="59" dur="26">
                                              <p:stCondLst>
                                                <p:cond delay="1642"/>
                                              </p:stCondLst>
                                            </p:cTn>
                                            <p:tgtEl>
                                              <p:spTgt spid="58"/>
                                            </p:tgtEl>
                                          </p:cBhvr>
                                          <p:to x="100000" y="90000"/>
                                        </p:animScale>
                                        <p:animScale>
                                          <p:cBhvr>
                                            <p:cTn id="60" dur="166" decel="50000">
                                              <p:stCondLst>
                                                <p:cond delay="1668"/>
                                              </p:stCondLst>
                                            </p:cTn>
                                            <p:tgtEl>
                                              <p:spTgt spid="58"/>
                                            </p:tgtEl>
                                          </p:cBhvr>
                                          <p:to x="100000" y="100000"/>
                                        </p:animScale>
                                        <p:animScale>
                                          <p:cBhvr>
                                            <p:cTn id="61" dur="26">
                                              <p:stCondLst>
                                                <p:cond delay="1808"/>
                                              </p:stCondLst>
                                            </p:cTn>
                                            <p:tgtEl>
                                              <p:spTgt spid="58"/>
                                            </p:tgtEl>
                                          </p:cBhvr>
                                          <p:to x="100000" y="95000"/>
                                        </p:animScale>
                                        <p:animScale>
                                          <p:cBhvr>
                                            <p:cTn id="62" dur="166" decel="50000">
                                              <p:stCondLst>
                                                <p:cond delay="1834"/>
                                              </p:stCondLst>
                                            </p:cTn>
                                            <p:tgtEl>
                                              <p:spTgt spid="58"/>
                                            </p:tgtEl>
                                          </p:cBhvr>
                                          <p:to x="100000" y="100000"/>
                                        </p:animScale>
                                      </p:childTnLst>
                                    </p:cTn>
                                  </p:par>
                                  <p:par>
                                    <p:cTn id="63" presetID="6" presetClass="entr" presetSubtype="16" fill="hold" nodeType="withEffect">
                                      <p:stCondLst>
                                        <p:cond delay="6000"/>
                                      </p:stCondLst>
                                      <p:childTnLst>
                                        <p:set>
                                          <p:cBhvr>
                                            <p:cTn id="64" dur="1" fill="hold">
                                              <p:stCondLst>
                                                <p:cond delay="0"/>
                                              </p:stCondLst>
                                            </p:cTn>
                                            <p:tgtEl>
                                              <p:spTgt spid="18"/>
                                            </p:tgtEl>
                                            <p:attrNameLst>
                                              <p:attrName>style.visibility</p:attrName>
                                            </p:attrNameLst>
                                          </p:cBhvr>
                                          <p:to>
                                            <p:strVal val="visible"/>
                                          </p:to>
                                        </p:set>
                                        <p:animEffect transition="in" filter="circle(in)">
                                          <p:cBhvr>
                                            <p:cTn id="65" dur="2000"/>
                                            <p:tgtEl>
                                              <p:spTgt spid="18"/>
                                            </p:tgtEl>
                                          </p:cBhvr>
                                        </p:animEffect>
                                      </p:childTnLst>
                                    </p:cTn>
                                  </p:par>
                                  <p:par>
                                    <p:cTn id="66" presetID="26" presetClass="entr" presetSubtype="0" fill="hold" nodeType="withEffect">
                                      <p:stCondLst>
                                        <p:cond delay="5000"/>
                                      </p:stCondLst>
                                      <p:childTnLst>
                                        <p:set>
                                          <p:cBhvr>
                                            <p:cTn id="67" dur="1" fill="hold">
                                              <p:stCondLst>
                                                <p:cond delay="0"/>
                                              </p:stCondLst>
                                            </p:cTn>
                                            <p:tgtEl>
                                              <p:spTgt spid="50"/>
                                            </p:tgtEl>
                                            <p:attrNameLst>
                                              <p:attrName>style.visibility</p:attrName>
                                            </p:attrNameLst>
                                          </p:cBhvr>
                                          <p:to>
                                            <p:strVal val="visible"/>
                                          </p:to>
                                        </p:set>
                                        <p:animEffect transition="in" filter="wipe(down)">
                                          <p:cBhvr>
                                            <p:cTn id="68" dur="580">
                                              <p:stCondLst>
                                                <p:cond delay="0"/>
                                              </p:stCondLst>
                                            </p:cTn>
                                            <p:tgtEl>
                                              <p:spTgt spid="50"/>
                                            </p:tgtEl>
                                          </p:cBhvr>
                                        </p:animEffect>
                                        <p:anim calcmode="lin" valueType="num">
                                          <p:cBhvr>
                                            <p:cTn id="69" dur="1822" tmFilter="0,0; 0.14,0.36; 0.43,0.73; 0.71,0.91; 1.0,1.0">
                                              <p:stCondLst>
                                                <p:cond delay="0"/>
                                              </p:stCondLst>
                                            </p:cTn>
                                            <p:tgtEl>
                                              <p:spTgt spid="50"/>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50"/>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50"/>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50"/>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50"/>
                                            </p:tgtEl>
                                            <p:attrNameLst>
                                              <p:attrName>ppt_y</p:attrName>
                                            </p:attrNameLst>
                                          </p:cBhvr>
                                          <p:tavLst>
                                            <p:tav tm="0" fmla="#ppt_y-sin(pi*$)/81">
                                              <p:val>
                                                <p:fltVal val="0"/>
                                              </p:val>
                                            </p:tav>
                                            <p:tav tm="100000">
                                              <p:val>
                                                <p:fltVal val="1"/>
                                              </p:val>
                                            </p:tav>
                                          </p:tavLst>
                                        </p:anim>
                                        <p:animScale>
                                          <p:cBhvr>
                                            <p:cTn id="74" dur="26">
                                              <p:stCondLst>
                                                <p:cond delay="650"/>
                                              </p:stCondLst>
                                            </p:cTn>
                                            <p:tgtEl>
                                              <p:spTgt spid="50"/>
                                            </p:tgtEl>
                                          </p:cBhvr>
                                          <p:to x="100000" y="60000"/>
                                        </p:animScale>
                                        <p:animScale>
                                          <p:cBhvr>
                                            <p:cTn id="75" dur="166" decel="50000">
                                              <p:stCondLst>
                                                <p:cond delay="676"/>
                                              </p:stCondLst>
                                            </p:cTn>
                                            <p:tgtEl>
                                              <p:spTgt spid="50"/>
                                            </p:tgtEl>
                                          </p:cBhvr>
                                          <p:to x="100000" y="100000"/>
                                        </p:animScale>
                                        <p:animScale>
                                          <p:cBhvr>
                                            <p:cTn id="76" dur="26">
                                              <p:stCondLst>
                                                <p:cond delay="1312"/>
                                              </p:stCondLst>
                                            </p:cTn>
                                            <p:tgtEl>
                                              <p:spTgt spid="50"/>
                                            </p:tgtEl>
                                          </p:cBhvr>
                                          <p:to x="100000" y="80000"/>
                                        </p:animScale>
                                        <p:animScale>
                                          <p:cBhvr>
                                            <p:cTn id="77" dur="166" decel="50000">
                                              <p:stCondLst>
                                                <p:cond delay="1338"/>
                                              </p:stCondLst>
                                            </p:cTn>
                                            <p:tgtEl>
                                              <p:spTgt spid="50"/>
                                            </p:tgtEl>
                                          </p:cBhvr>
                                          <p:to x="100000" y="100000"/>
                                        </p:animScale>
                                        <p:animScale>
                                          <p:cBhvr>
                                            <p:cTn id="78" dur="26">
                                              <p:stCondLst>
                                                <p:cond delay="1642"/>
                                              </p:stCondLst>
                                            </p:cTn>
                                            <p:tgtEl>
                                              <p:spTgt spid="50"/>
                                            </p:tgtEl>
                                          </p:cBhvr>
                                          <p:to x="100000" y="90000"/>
                                        </p:animScale>
                                        <p:animScale>
                                          <p:cBhvr>
                                            <p:cTn id="79" dur="166" decel="50000">
                                              <p:stCondLst>
                                                <p:cond delay="1668"/>
                                              </p:stCondLst>
                                            </p:cTn>
                                            <p:tgtEl>
                                              <p:spTgt spid="50"/>
                                            </p:tgtEl>
                                          </p:cBhvr>
                                          <p:to x="100000" y="100000"/>
                                        </p:animScale>
                                        <p:animScale>
                                          <p:cBhvr>
                                            <p:cTn id="80" dur="26">
                                              <p:stCondLst>
                                                <p:cond delay="1808"/>
                                              </p:stCondLst>
                                            </p:cTn>
                                            <p:tgtEl>
                                              <p:spTgt spid="50"/>
                                            </p:tgtEl>
                                          </p:cBhvr>
                                          <p:to x="100000" y="95000"/>
                                        </p:animScale>
                                        <p:animScale>
                                          <p:cBhvr>
                                            <p:cTn id="81" dur="166" decel="50000">
                                              <p:stCondLst>
                                                <p:cond delay="1834"/>
                                              </p:stCondLst>
                                            </p:cTn>
                                            <p:tgtEl>
                                              <p:spTgt spid="50"/>
                                            </p:tgtEl>
                                          </p:cBhvr>
                                          <p:to x="100000" y="100000"/>
                                        </p:animScale>
                                      </p:childTnLst>
                                    </p:cTn>
                                  </p:par>
                                  <p:par>
                                    <p:cTn id="82" presetID="26" presetClass="entr" presetSubtype="0" fill="hold" nodeType="withEffect">
                                      <p:stCondLst>
                                        <p:cond delay="5200"/>
                                      </p:stCondLst>
                                      <p:childTnLst>
                                        <p:set>
                                          <p:cBhvr>
                                            <p:cTn id="83" dur="1" fill="hold">
                                              <p:stCondLst>
                                                <p:cond delay="0"/>
                                              </p:stCondLst>
                                            </p:cTn>
                                            <p:tgtEl>
                                              <p:spTgt spid="34"/>
                                            </p:tgtEl>
                                            <p:attrNameLst>
                                              <p:attrName>style.visibility</p:attrName>
                                            </p:attrNameLst>
                                          </p:cBhvr>
                                          <p:to>
                                            <p:strVal val="visible"/>
                                          </p:to>
                                        </p:set>
                                        <p:animEffect transition="in" filter="wipe(down)">
                                          <p:cBhvr>
                                            <p:cTn id="84" dur="580">
                                              <p:stCondLst>
                                                <p:cond delay="0"/>
                                              </p:stCondLst>
                                            </p:cTn>
                                            <p:tgtEl>
                                              <p:spTgt spid="34"/>
                                            </p:tgtEl>
                                          </p:cBhvr>
                                        </p:animEffect>
                                        <p:anim calcmode="lin" valueType="num">
                                          <p:cBhvr>
                                            <p:cTn id="85"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90" dur="26">
                                              <p:stCondLst>
                                                <p:cond delay="650"/>
                                              </p:stCondLst>
                                            </p:cTn>
                                            <p:tgtEl>
                                              <p:spTgt spid="34"/>
                                            </p:tgtEl>
                                          </p:cBhvr>
                                          <p:to x="100000" y="60000"/>
                                        </p:animScale>
                                        <p:animScale>
                                          <p:cBhvr>
                                            <p:cTn id="91" dur="166" decel="50000">
                                              <p:stCondLst>
                                                <p:cond delay="676"/>
                                              </p:stCondLst>
                                            </p:cTn>
                                            <p:tgtEl>
                                              <p:spTgt spid="34"/>
                                            </p:tgtEl>
                                          </p:cBhvr>
                                          <p:to x="100000" y="100000"/>
                                        </p:animScale>
                                        <p:animScale>
                                          <p:cBhvr>
                                            <p:cTn id="92" dur="26">
                                              <p:stCondLst>
                                                <p:cond delay="1312"/>
                                              </p:stCondLst>
                                            </p:cTn>
                                            <p:tgtEl>
                                              <p:spTgt spid="34"/>
                                            </p:tgtEl>
                                          </p:cBhvr>
                                          <p:to x="100000" y="80000"/>
                                        </p:animScale>
                                        <p:animScale>
                                          <p:cBhvr>
                                            <p:cTn id="93" dur="166" decel="50000">
                                              <p:stCondLst>
                                                <p:cond delay="1338"/>
                                              </p:stCondLst>
                                            </p:cTn>
                                            <p:tgtEl>
                                              <p:spTgt spid="34"/>
                                            </p:tgtEl>
                                          </p:cBhvr>
                                          <p:to x="100000" y="100000"/>
                                        </p:animScale>
                                        <p:animScale>
                                          <p:cBhvr>
                                            <p:cTn id="94" dur="26">
                                              <p:stCondLst>
                                                <p:cond delay="1642"/>
                                              </p:stCondLst>
                                            </p:cTn>
                                            <p:tgtEl>
                                              <p:spTgt spid="34"/>
                                            </p:tgtEl>
                                          </p:cBhvr>
                                          <p:to x="100000" y="90000"/>
                                        </p:animScale>
                                        <p:animScale>
                                          <p:cBhvr>
                                            <p:cTn id="95" dur="166" decel="50000">
                                              <p:stCondLst>
                                                <p:cond delay="1668"/>
                                              </p:stCondLst>
                                            </p:cTn>
                                            <p:tgtEl>
                                              <p:spTgt spid="34"/>
                                            </p:tgtEl>
                                          </p:cBhvr>
                                          <p:to x="100000" y="100000"/>
                                        </p:animScale>
                                        <p:animScale>
                                          <p:cBhvr>
                                            <p:cTn id="96" dur="26">
                                              <p:stCondLst>
                                                <p:cond delay="1808"/>
                                              </p:stCondLst>
                                            </p:cTn>
                                            <p:tgtEl>
                                              <p:spTgt spid="34"/>
                                            </p:tgtEl>
                                          </p:cBhvr>
                                          <p:to x="100000" y="95000"/>
                                        </p:animScale>
                                        <p:animScale>
                                          <p:cBhvr>
                                            <p:cTn id="97" dur="166" decel="50000">
                                              <p:stCondLst>
                                                <p:cond delay="1834"/>
                                              </p:stCondLst>
                                            </p:cTn>
                                            <p:tgtEl>
                                              <p:spTgt spid="34"/>
                                            </p:tgtEl>
                                          </p:cBhvr>
                                          <p:to x="100000" y="100000"/>
                                        </p:animScale>
                                      </p:childTnLst>
                                    </p:cTn>
                                  </p:par>
                                  <p:par>
                                    <p:cTn id="98" presetID="26" presetClass="entr" presetSubtype="0" fill="hold" nodeType="withEffect">
                                      <p:stCondLst>
                                        <p:cond delay="5400"/>
                                      </p:stCondLst>
                                      <p:childTnLst>
                                        <p:set>
                                          <p:cBhvr>
                                            <p:cTn id="99" dur="1" fill="hold">
                                              <p:stCondLst>
                                                <p:cond delay="0"/>
                                              </p:stCondLst>
                                            </p:cTn>
                                            <p:tgtEl>
                                              <p:spTgt spid="38"/>
                                            </p:tgtEl>
                                            <p:attrNameLst>
                                              <p:attrName>style.visibility</p:attrName>
                                            </p:attrNameLst>
                                          </p:cBhvr>
                                          <p:to>
                                            <p:strVal val="visible"/>
                                          </p:to>
                                        </p:set>
                                        <p:animEffect transition="in" filter="wipe(down)">
                                          <p:cBhvr>
                                            <p:cTn id="100" dur="580">
                                              <p:stCondLst>
                                                <p:cond delay="0"/>
                                              </p:stCondLst>
                                            </p:cTn>
                                            <p:tgtEl>
                                              <p:spTgt spid="38"/>
                                            </p:tgtEl>
                                          </p:cBhvr>
                                        </p:animEffect>
                                        <p:anim calcmode="lin" valueType="num">
                                          <p:cBhvr>
                                            <p:cTn id="101"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102"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103"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104"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105"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106" dur="26">
                                              <p:stCondLst>
                                                <p:cond delay="650"/>
                                              </p:stCondLst>
                                            </p:cTn>
                                            <p:tgtEl>
                                              <p:spTgt spid="38"/>
                                            </p:tgtEl>
                                          </p:cBhvr>
                                          <p:to x="100000" y="60000"/>
                                        </p:animScale>
                                        <p:animScale>
                                          <p:cBhvr>
                                            <p:cTn id="107" dur="166" decel="50000">
                                              <p:stCondLst>
                                                <p:cond delay="676"/>
                                              </p:stCondLst>
                                            </p:cTn>
                                            <p:tgtEl>
                                              <p:spTgt spid="38"/>
                                            </p:tgtEl>
                                          </p:cBhvr>
                                          <p:to x="100000" y="100000"/>
                                        </p:animScale>
                                        <p:animScale>
                                          <p:cBhvr>
                                            <p:cTn id="108" dur="26">
                                              <p:stCondLst>
                                                <p:cond delay="1312"/>
                                              </p:stCondLst>
                                            </p:cTn>
                                            <p:tgtEl>
                                              <p:spTgt spid="38"/>
                                            </p:tgtEl>
                                          </p:cBhvr>
                                          <p:to x="100000" y="80000"/>
                                        </p:animScale>
                                        <p:animScale>
                                          <p:cBhvr>
                                            <p:cTn id="109" dur="166" decel="50000">
                                              <p:stCondLst>
                                                <p:cond delay="1338"/>
                                              </p:stCondLst>
                                            </p:cTn>
                                            <p:tgtEl>
                                              <p:spTgt spid="38"/>
                                            </p:tgtEl>
                                          </p:cBhvr>
                                          <p:to x="100000" y="100000"/>
                                        </p:animScale>
                                        <p:animScale>
                                          <p:cBhvr>
                                            <p:cTn id="110" dur="26">
                                              <p:stCondLst>
                                                <p:cond delay="1642"/>
                                              </p:stCondLst>
                                            </p:cTn>
                                            <p:tgtEl>
                                              <p:spTgt spid="38"/>
                                            </p:tgtEl>
                                          </p:cBhvr>
                                          <p:to x="100000" y="90000"/>
                                        </p:animScale>
                                        <p:animScale>
                                          <p:cBhvr>
                                            <p:cTn id="111" dur="166" decel="50000">
                                              <p:stCondLst>
                                                <p:cond delay="1668"/>
                                              </p:stCondLst>
                                            </p:cTn>
                                            <p:tgtEl>
                                              <p:spTgt spid="38"/>
                                            </p:tgtEl>
                                          </p:cBhvr>
                                          <p:to x="100000" y="100000"/>
                                        </p:animScale>
                                        <p:animScale>
                                          <p:cBhvr>
                                            <p:cTn id="112" dur="26">
                                              <p:stCondLst>
                                                <p:cond delay="1808"/>
                                              </p:stCondLst>
                                            </p:cTn>
                                            <p:tgtEl>
                                              <p:spTgt spid="38"/>
                                            </p:tgtEl>
                                          </p:cBhvr>
                                          <p:to x="100000" y="95000"/>
                                        </p:animScale>
                                        <p:animScale>
                                          <p:cBhvr>
                                            <p:cTn id="113" dur="166" decel="50000">
                                              <p:stCondLst>
                                                <p:cond delay="1834"/>
                                              </p:stCondLst>
                                            </p:cTn>
                                            <p:tgtEl>
                                              <p:spTgt spid="38"/>
                                            </p:tgtEl>
                                          </p:cBhvr>
                                          <p:to x="100000" y="100000"/>
                                        </p:animScale>
                                      </p:childTnLst>
                                    </p:cTn>
                                  </p:par>
                                  <p:par>
                                    <p:cTn id="114" presetID="26" presetClass="entr" presetSubtype="0" fill="hold" nodeType="withEffect">
                                      <p:stCondLst>
                                        <p:cond delay="5600"/>
                                      </p:stCondLst>
                                      <p:childTnLst>
                                        <p:set>
                                          <p:cBhvr>
                                            <p:cTn id="115" dur="1" fill="hold">
                                              <p:stCondLst>
                                                <p:cond delay="0"/>
                                              </p:stCondLst>
                                            </p:cTn>
                                            <p:tgtEl>
                                              <p:spTgt spid="42"/>
                                            </p:tgtEl>
                                            <p:attrNameLst>
                                              <p:attrName>style.visibility</p:attrName>
                                            </p:attrNameLst>
                                          </p:cBhvr>
                                          <p:to>
                                            <p:strVal val="visible"/>
                                          </p:to>
                                        </p:set>
                                        <p:animEffect transition="in" filter="wipe(down)">
                                          <p:cBhvr>
                                            <p:cTn id="116" dur="580">
                                              <p:stCondLst>
                                                <p:cond delay="0"/>
                                              </p:stCondLst>
                                            </p:cTn>
                                            <p:tgtEl>
                                              <p:spTgt spid="42"/>
                                            </p:tgtEl>
                                          </p:cBhvr>
                                        </p:animEffect>
                                        <p:anim calcmode="lin" valueType="num">
                                          <p:cBhvr>
                                            <p:cTn id="117" dur="1822"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118" dur="664"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119" dur="664" tmFilter="0, 0; 0.125,0.2665; 0.25,0.4; 0.375,0.465; 0.5,0.5;  0.625,0.535; 0.75,0.6; 0.875,0.7335; 1,1">
                                              <p:stCondLst>
                                                <p:cond delay="664"/>
                                              </p:stCondLst>
                                            </p:cTn>
                                            <p:tgtEl>
                                              <p:spTgt spid="42"/>
                                            </p:tgtEl>
                                            <p:attrNameLst>
                                              <p:attrName>ppt_y</p:attrName>
                                            </p:attrNameLst>
                                          </p:cBhvr>
                                          <p:tavLst>
                                            <p:tav tm="0" fmla="#ppt_y-sin(pi*$)/9">
                                              <p:val>
                                                <p:fltVal val="0"/>
                                              </p:val>
                                            </p:tav>
                                            <p:tav tm="100000">
                                              <p:val>
                                                <p:fltVal val="1"/>
                                              </p:val>
                                            </p:tav>
                                          </p:tavLst>
                                        </p:anim>
                                        <p:anim calcmode="lin" valueType="num">
                                          <p:cBhvr>
                                            <p:cTn id="120" dur="332" tmFilter="0, 0; 0.125,0.2665; 0.25,0.4; 0.375,0.465; 0.5,0.5;  0.625,0.535; 0.75,0.6; 0.875,0.7335; 1,1">
                                              <p:stCondLst>
                                                <p:cond delay="1324"/>
                                              </p:stCondLst>
                                            </p:cTn>
                                            <p:tgtEl>
                                              <p:spTgt spid="42"/>
                                            </p:tgtEl>
                                            <p:attrNameLst>
                                              <p:attrName>ppt_y</p:attrName>
                                            </p:attrNameLst>
                                          </p:cBhvr>
                                          <p:tavLst>
                                            <p:tav tm="0" fmla="#ppt_y-sin(pi*$)/27">
                                              <p:val>
                                                <p:fltVal val="0"/>
                                              </p:val>
                                            </p:tav>
                                            <p:tav tm="100000">
                                              <p:val>
                                                <p:fltVal val="1"/>
                                              </p:val>
                                            </p:tav>
                                          </p:tavLst>
                                        </p:anim>
                                        <p:anim calcmode="lin" valueType="num">
                                          <p:cBhvr>
                                            <p:cTn id="121" dur="164" tmFilter="0, 0; 0.125,0.2665; 0.25,0.4; 0.375,0.465; 0.5,0.5;  0.625,0.535; 0.75,0.6; 0.875,0.7335; 1,1">
                                              <p:stCondLst>
                                                <p:cond delay="1656"/>
                                              </p:stCondLst>
                                            </p:cTn>
                                            <p:tgtEl>
                                              <p:spTgt spid="42"/>
                                            </p:tgtEl>
                                            <p:attrNameLst>
                                              <p:attrName>ppt_y</p:attrName>
                                            </p:attrNameLst>
                                          </p:cBhvr>
                                          <p:tavLst>
                                            <p:tav tm="0" fmla="#ppt_y-sin(pi*$)/81">
                                              <p:val>
                                                <p:fltVal val="0"/>
                                              </p:val>
                                            </p:tav>
                                            <p:tav tm="100000">
                                              <p:val>
                                                <p:fltVal val="1"/>
                                              </p:val>
                                            </p:tav>
                                          </p:tavLst>
                                        </p:anim>
                                        <p:animScale>
                                          <p:cBhvr>
                                            <p:cTn id="122" dur="26">
                                              <p:stCondLst>
                                                <p:cond delay="650"/>
                                              </p:stCondLst>
                                            </p:cTn>
                                            <p:tgtEl>
                                              <p:spTgt spid="42"/>
                                            </p:tgtEl>
                                          </p:cBhvr>
                                          <p:to x="100000" y="60000"/>
                                        </p:animScale>
                                        <p:animScale>
                                          <p:cBhvr>
                                            <p:cTn id="123" dur="166" decel="50000">
                                              <p:stCondLst>
                                                <p:cond delay="676"/>
                                              </p:stCondLst>
                                            </p:cTn>
                                            <p:tgtEl>
                                              <p:spTgt spid="42"/>
                                            </p:tgtEl>
                                          </p:cBhvr>
                                          <p:to x="100000" y="100000"/>
                                        </p:animScale>
                                        <p:animScale>
                                          <p:cBhvr>
                                            <p:cTn id="124" dur="26">
                                              <p:stCondLst>
                                                <p:cond delay="1312"/>
                                              </p:stCondLst>
                                            </p:cTn>
                                            <p:tgtEl>
                                              <p:spTgt spid="42"/>
                                            </p:tgtEl>
                                          </p:cBhvr>
                                          <p:to x="100000" y="80000"/>
                                        </p:animScale>
                                        <p:animScale>
                                          <p:cBhvr>
                                            <p:cTn id="125" dur="166" decel="50000">
                                              <p:stCondLst>
                                                <p:cond delay="1338"/>
                                              </p:stCondLst>
                                            </p:cTn>
                                            <p:tgtEl>
                                              <p:spTgt spid="42"/>
                                            </p:tgtEl>
                                          </p:cBhvr>
                                          <p:to x="100000" y="100000"/>
                                        </p:animScale>
                                        <p:animScale>
                                          <p:cBhvr>
                                            <p:cTn id="126" dur="26">
                                              <p:stCondLst>
                                                <p:cond delay="1642"/>
                                              </p:stCondLst>
                                            </p:cTn>
                                            <p:tgtEl>
                                              <p:spTgt spid="42"/>
                                            </p:tgtEl>
                                          </p:cBhvr>
                                          <p:to x="100000" y="90000"/>
                                        </p:animScale>
                                        <p:animScale>
                                          <p:cBhvr>
                                            <p:cTn id="127" dur="166" decel="50000">
                                              <p:stCondLst>
                                                <p:cond delay="1668"/>
                                              </p:stCondLst>
                                            </p:cTn>
                                            <p:tgtEl>
                                              <p:spTgt spid="42"/>
                                            </p:tgtEl>
                                          </p:cBhvr>
                                          <p:to x="100000" y="100000"/>
                                        </p:animScale>
                                        <p:animScale>
                                          <p:cBhvr>
                                            <p:cTn id="128" dur="26">
                                              <p:stCondLst>
                                                <p:cond delay="1808"/>
                                              </p:stCondLst>
                                            </p:cTn>
                                            <p:tgtEl>
                                              <p:spTgt spid="42"/>
                                            </p:tgtEl>
                                          </p:cBhvr>
                                          <p:to x="100000" y="95000"/>
                                        </p:animScale>
                                        <p:animScale>
                                          <p:cBhvr>
                                            <p:cTn id="129" dur="166" decel="50000">
                                              <p:stCondLst>
                                                <p:cond delay="1834"/>
                                              </p:stCondLst>
                                            </p:cTn>
                                            <p:tgtEl>
                                              <p:spTgt spid="42"/>
                                            </p:tgtEl>
                                          </p:cBhvr>
                                          <p:to x="100000" y="100000"/>
                                        </p:animScale>
                                      </p:childTnLst>
                                    </p:cTn>
                                  </p:par>
                                  <p:par>
                                    <p:cTn id="130" presetID="26" presetClass="entr" presetSubtype="0" fill="hold" nodeType="withEffect">
                                      <p:stCondLst>
                                        <p:cond delay="5800"/>
                                      </p:stCondLst>
                                      <p:childTnLst>
                                        <p:set>
                                          <p:cBhvr>
                                            <p:cTn id="131" dur="1" fill="hold">
                                              <p:stCondLst>
                                                <p:cond delay="0"/>
                                              </p:stCondLst>
                                            </p:cTn>
                                            <p:tgtEl>
                                              <p:spTgt spid="46"/>
                                            </p:tgtEl>
                                            <p:attrNameLst>
                                              <p:attrName>style.visibility</p:attrName>
                                            </p:attrNameLst>
                                          </p:cBhvr>
                                          <p:to>
                                            <p:strVal val="visible"/>
                                          </p:to>
                                        </p:set>
                                        <p:animEffect transition="in" filter="wipe(down)">
                                          <p:cBhvr>
                                            <p:cTn id="132" dur="580">
                                              <p:stCondLst>
                                                <p:cond delay="0"/>
                                              </p:stCondLst>
                                            </p:cTn>
                                            <p:tgtEl>
                                              <p:spTgt spid="46"/>
                                            </p:tgtEl>
                                          </p:cBhvr>
                                        </p:animEffect>
                                        <p:anim calcmode="lin" valueType="num">
                                          <p:cBhvr>
                                            <p:cTn id="133"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134"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135"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136"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137"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138" dur="26">
                                              <p:stCondLst>
                                                <p:cond delay="650"/>
                                              </p:stCondLst>
                                            </p:cTn>
                                            <p:tgtEl>
                                              <p:spTgt spid="46"/>
                                            </p:tgtEl>
                                          </p:cBhvr>
                                          <p:to x="100000" y="60000"/>
                                        </p:animScale>
                                        <p:animScale>
                                          <p:cBhvr>
                                            <p:cTn id="139" dur="166" decel="50000">
                                              <p:stCondLst>
                                                <p:cond delay="676"/>
                                              </p:stCondLst>
                                            </p:cTn>
                                            <p:tgtEl>
                                              <p:spTgt spid="46"/>
                                            </p:tgtEl>
                                          </p:cBhvr>
                                          <p:to x="100000" y="100000"/>
                                        </p:animScale>
                                        <p:animScale>
                                          <p:cBhvr>
                                            <p:cTn id="140" dur="26">
                                              <p:stCondLst>
                                                <p:cond delay="1312"/>
                                              </p:stCondLst>
                                            </p:cTn>
                                            <p:tgtEl>
                                              <p:spTgt spid="46"/>
                                            </p:tgtEl>
                                          </p:cBhvr>
                                          <p:to x="100000" y="80000"/>
                                        </p:animScale>
                                        <p:animScale>
                                          <p:cBhvr>
                                            <p:cTn id="141" dur="166" decel="50000">
                                              <p:stCondLst>
                                                <p:cond delay="1338"/>
                                              </p:stCondLst>
                                            </p:cTn>
                                            <p:tgtEl>
                                              <p:spTgt spid="46"/>
                                            </p:tgtEl>
                                          </p:cBhvr>
                                          <p:to x="100000" y="100000"/>
                                        </p:animScale>
                                        <p:animScale>
                                          <p:cBhvr>
                                            <p:cTn id="142" dur="26">
                                              <p:stCondLst>
                                                <p:cond delay="1642"/>
                                              </p:stCondLst>
                                            </p:cTn>
                                            <p:tgtEl>
                                              <p:spTgt spid="46"/>
                                            </p:tgtEl>
                                          </p:cBhvr>
                                          <p:to x="100000" y="90000"/>
                                        </p:animScale>
                                        <p:animScale>
                                          <p:cBhvr>
                                            <p:cTn id="143" dur="166" decel="50000">
                                              <p:stCondLst>
                                                <p:cond delay="1668"/>
                                              </p:stCondLst>
                                            </p:cTn>
                                            <p:tgtEl>
                                              <p:spTgt spid="46"/>
                                            </p:tgtEl>
                                          </p:cBhvr>
                                          <p:to x="100000" y="100000"/>
                                        </p:animScale>
                                        <p:animScale>
                                          <p:cBhvr>
                                            <p:cTn id="144" dur="26">
                                              <p:stCondLst>
                                                <p:cond delay="1808"/>
                                              </p:stCondLst>
                                            </p:cTn>
                                            <p:tgtEl>
                                              <p:spTgt spid="46"/>
                                            </p:tgtEl>
                                          </p:cBhvr>
                                          <p:to x="100000" y="95000"/>
                                        </p:animScale>
                                        <p:animScale>
                                          <p:cBhvr>
                                            <p:cTn id="145" dur="166" decel="50000">
                                              <p:stCondLst>
                                                <p:cond delay="1834"/>
                                              </p:stCondLst>
                                            </p:cTn>
                                            <p:tgtEl>
                                              <p:spTgt spid="46"/>
                                            </p:tgtEl>
                                          </p:cBhvr>
                                          <p:to x="100000" y="100000"/>
                                        </p:animScale>
                                      </p:childTnLst>
                                    </p:cTn>
                                  </p:par>
                                  <p:par>
                                    <p:cTn id="146" presetID="26" presetClass="entr" presetSubtype="0" fill="hold" nodeType="withEffect">
                                      <p:stCondLst>
                                        <p:cond delay="6000"/>
                                      </p:stCondLst>
                                      <p:childTnLst>
                                        <p:set>
                                          <p:cBhvr>
                                            <p:cTn id="147" dur="1" fill="hold">
                                              <p:stCondLst>
                                                <p:cond delay="0"/>
                                              </p:stCondLst>
                                            </p:cTn>
                                            <p:tgtEl>
                                              <p:spTgt spid="54"/>
                                            </p:tgtEl>
                                            <p:attrNameLst>
                                              <p:attrName>style.visibility</p:attrName>
                                            </p:attrNameLst>
                                          </p:cBhvr>
                                          <p:to>
                                            <p:strVal val="visible"/>
                                          </p:to>
                                        </p:set>
                                        <p:animEffect transition="in" filter="wipe(down)">
                                          <p:cBhvr>
                                            <p:cTn id="148" dur="580">
                                              <p:stCondLst>
                                                <p:cond delay="0"/>
                                              </p:stCondLst>
                                            </p:cTn>
                                            <p:tgtEl>
                                              <p:spTgt spid="54"/>
                                            </p:tgtEl>
                                          </p:cBhvr>
                                        </p:animEffect>
                                        <p:anim calcmode="lin" valueType="num">
                                          <p:cBhvr>
                                            <p:cTn id="149" dur="1822"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150" dur="664"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151" dur="664" tmFilter="0, 0; 0.125,0.2665; 0.25,0.4; 0.375,0.465; 0.5,0.5;  0.625,0.535; 0.75,0.6; 0.875,0.7335; 1,1">
                                              <p:stCondLst>
                                                <p:cond delay="664"/>
                                              </p:stCondLst>
                                            </p:cTn>
                                            <p:tgtEl>
                                              <p:spTgt spid="54"/>
                                            </p:tgtEl>
                                            <p:attrNameLst>
                                              <p:attrName>ppt_y</p:attrName>
                                            </p:attrNameLst>
                                          </p:cBhvr>
                                          <p:tavLst>
                                            <p:tav tm="0" fmla="#ppt_y-sin(pi*$)/9">
                                              <p:val>
                                                <p:fltVal val="0"/>
                                              </p:val>
                                            </p:tav>
                                            <p:tav tm="100000">
                                              <p:val>
                                                <p:fltVal val="1"/>
                                              </p:val>
                                            </p:tav>
                                          </p:tavLst>
                                        </p:anim>
                                        <p:anim calcmode="lin" valueType="num">
                                          <p:cBhvr>
                                            <p:cTn id="152" dur="332" tmFilter="0, 0; 0.125,0.2665; 0.25,0.4; 0.375,0.465; 0.5,0.5;  0.625,0.535; 0.75,0.6; 0.875,0.7335; 1,1">
                                              <p:stCondLst>
                                                <p:cond delay="1324"/>
                                              </p:stCondLst>
                                            </p:cTn>
                                            <p:tgtEl>
                                              <p:spTgt spid="54"/>
                                            </p:tgtEl>
                                            <p:attrNameLst>
                                              <p:attrName>ppt_y</p:attrName>
                                            </p:attrNameLst>
                                          </p:cBhvr>
                                          <p:tavLst>
                                            <p:tav tm="0" fmla="#ppt_y-sin(pi*$)/27">
                                              <p:val>
                                                <p:fltVal val="0"/>
                                              </p:val>
                                            </p:tav>
                                            <p:tav tm="100000">
                                              <p:val>
                                                <p:fltVal val="1"/>
                                              </p:val>
                                            </p:tav>
                                          </p:tavLst>
                                        </p:anim>
                                        <p:anim calcmode="lin" valueType="num">
                                          <p:cBhvr>
                                            <p:cTn id="153" dur="164" tmFilter="0, 0; 0.125,0.2665; 0.25,0.4; 0.375,0.465; 0.5,0.5;  0.625,0.535; 0.75,0.6; 0.875,0.7335; 1,1">
                                              <p:stCondLst>
                                                <p:cond delay="1656"/>
                                              </p:stCondLst>
                                            </p:cTn>
                                            <p:tgtEl>
                                              <p:spTgt spid="54"/>
                                            </p:tgtEl>
                                            <p:attrNameLst>
                                              <p:attrName>ppt_y</p:attrName>
                                            </p:attrNameLst>
                                          </p:cBhvr>
                                          <p:tavLst>
                                            <p:tav tm="0" fmla="#ppt_y-sin(pi*$)/81">
                                              <p:val>
                                                <p:fltVal val="0"/>
                                              </p:val>
                                            </p:tav>
                                            <p:tav tm="100000">
                                              <p:val>
                                                <p:fltVal val="1"/>
                                              </p:val>
                                            </p:tav>
                                          </p:tavLst>
                                        </p:anim>
                                        <p:animScale>
                                          <p:cBhvr>
                                            <p:cTn id="154" dur="26">
                                              <p:stCondLst>
                                                <p:cond delay="650"/>
                                              </p:stCondLst>
                                            </p:cTn>
                                            <p:tgtEl>
                                              <p:spTgt spid="54"/>
                                            </p:tgtEl>
                                          </p:cBhvr>
                                          <p:to x="100000" y="60000"/>
                                        </p:animScale>
                                        <p:animScale>
                                          <p:cBhvr>
                                            <p:cTn id="155" dur="166" decel="50000">
                                              <p:stCondLst>
                                                <p:cond delay="676"/>
                                              </p:stCondLst>
                                            </p:cTn>
                                            <p:tgtEl>
                                              <p:spTgt spid="54"/>
                                            </p:tgtEl>
                                          </p:cBhvr>
                                          <p:to x="100000" y="100000"/>
                                        </p:animScale>
                                        <p:animScale>
                                          <p:cBhvr>
                                            <p:cTn id="156" dur="26">
                                              <p:stCondLst>
                                                <p:cond delay="1312"/>
                                              </p:stCondLst>
                                            </p:cTn>
                                            <p:tgtEl>
                                              <p:spTgt spid="54"/>
                                            </p:tgtEl>
                                          </p:cBhvr>
                                          <p:to x="100000" y="80000"/>
                                        </p:animScale>
                                        <p:animScale>
                                          <p:cBhvr>
                                            <p:cTn id="157" dur="166" decel="50000">
                                              <p:stCondLst>
                                                <p:cond delay="1338"/>
                                              </p:stCondLst>
                                            </p:cTn>
                                            <p:tgtEl>
                                              <p:spTgt spid="54"/>
                                            </p:tgtEl>
                                          </p:cBhvr>
                                          <p:to x="100000" y="100000"/>
                                        </p:animScale>
                                        <p:animScale>
                                          <p:cBhvr>
                                            <p:cTn id="158" dur="26">
                                              <p:stCondLst>
                                                <p:cond delay="1642"/>
                                              </p:stCondLst>
                                            </p:cTn>
                                            <p:tgtEl>
                                              <p:spTgt spid="54"/>
                                            </p:tgtEl>
                                          </p:cBhvr>
                                          <p:to x="100000" y="90000"/>
                                        </p:animScale>
                                        <p:animScale>
                                          <p:cBhvr>
                                            <p:cTn id="159" dur="166" decel="50000">
                                              <p:stCondLst>
                                                <p:cond delay="1668"/>
                                              </p:stCondLst>
                                            </p:cTn>
                                            <p:tgtEl>
                                              <p:spTgt spid="54"/>
                                            </p:tgtEl>
                                          </p:cBhvr>
                                          <p:to x="100000" y="100000"/>
                                        </p:animScale>
                                        <p:animScale>
                                          <p:cBhvr>
                                            <p:cTn id="160" dur="26">
                                              <p:stCondLst>
                                                <p:cond delay="1808"/>
                                              </p:stCondLst>
                                            </p:cTn>
                                            <p:tgtEl>
                                              <p:spTgt spid="54"/>
                                            </p:tgtEl>
                                          </p:cBhvr>
                                          <p:to x="100000" y="95000"/>
                                        </p:animScale>
                                        <p:animScale>
                                          <p:cBhvr>
                                            <p:cTn id="161" dur="166" decel="50000">
                                              <p:stCondLst>
                                                <p:cond delay="1834"/>
                                              </p:stCondLst>
                                            </p:cTn>
                                            <p:tgtEl>
                                              <p:spTgt spid="54"/>
                                            </p:tgtEl>
                                          </p:cBhvr>
                                          <p:to x="100000" y="100000"/>
                                        </p:animScale>
                                      </p:childTnLst>
                                    </p:cTn>
                                  </p:par>
                                  <p:par>
                                    <p:cTn id="162" presetID="26" presetClass="entr" presetSubtype="0" fill="hold" nodeType="withEffect">
                                      <p:stCondLst>
                                        <p:cond delay="6200"/>
                                      </p:stCondLst>
                                      <p:childTnLst>
                                        <p:set>
                                          <p:cBhvr>
                                            <p:cTn id="163" dur="1" fill="hold">
                                              <p:stCondLst>
                                                <p:cond delay="0"/>
                                              </p:stCondLst>
                                            </p:cTn>
                                            <p:tgtEl>
                                              <p:spTgt spid="52"/>
                                            </p:tgtEl>
                                            <p:attrNameLst>
                                              <p:attrName>style.visibility</p:attrName>
                                            </p:attrNameLst>
                                          </p:cBhvr>
                                          <p:to>
                                            <p:strVal val="visible"/>
                                          </p:to>
                                        </p:set>
                                        <p:animEffect transition="in" filter="wipe(down)">
                                          <p:cBhvr>
                                            <p:cTn id="164" dur="580">
                                              <p:stCondLst>
                                                <p:cond delay="0"/>
                                              </p:stCondLst>
                                            </p:cTn>
                                            <p:tgtEl>
                                              <p:spTgt spid="52"/>
                                            </p:tgtEl>
                                          </p:cBhvr>
                                        </p:animEffect>
                                        <p:anim calcmode="lin" valueType="num">
                                          <p:cBhvr>
                                            <p:cTn id="165" dur="1822" tmFilter="0,0; 0.14,0.36; 0.43,0.73; 0.71,0.91; 1.0,1.0">
                                              <p:stCondLst>
                                                <p:cond delay="0"/>
                                              </p:stCondLst>
                                            </p:cTn>
                                            <p:tgtEl>
                                              <p:spTgt spid="52"/>
                                            </p:tgtEl>
                                            <p:attrNameLst>
                                              <p:attrName>ppt_x</p:attrName>
                                            </p:attrNameLst>
                                          </p:cBhvr>
                                          <p:tavLst>
                                            <p:tav tm="0">
                                              <p:val>
                                                <p:strVal val="#ppt_x-0.25"/>
                                              </p:val>
                                            </p:tav>
                                            <p:tav tm="100000">
                                              <p:val>
                                                <p:strVal val="#ppt_x"/>
                                              </p:val>
                                            </p:tav>
                                          </p:tavLst>
                                        </p:anim>
                                        <p:anim calcmode="lin" valueType="num">
                                          <p:cBhvr>
                                            <p:cTn id="166" dur="664" tmFilter="0.0,0.0; 0.25,0.07; 0.50,0.2; 0.75,0.467; 1.0,1.0">
                                              <p:stCondLst>
                                                <p:cond delay="0"/>
                                              </p:stCondLst>
                                            </p:cTn>
                                            <p:tgtEl>
                                              <p:spTgt spid="52"/>
                                            </p:tgtEl>
                                            <p:attrNameLst>
                                              <p:attrName>ppt_y</p:attrName>
                                            </p:attrNameLst>
                                          </p:cBhvr>
                                          <p:tavLst>
                                            <p:tav tm="0" fmla="#ppt_y-sin(pi*$)/3">
                                              <p:val>
                                                <p:fltVal val="0.5"/>
                                              </p:val>
                                            </p:tav>
                                            <p:tav tm="100000">
                                              <p:val>
                                                <p:fltVal val="1"/>
                                              </p:val>
                                            </p:tav>
                                          </p:tavLst>
                                        </p:anim>
                                        <p:anim calcmode="lin" valueType="num">
                                          <p:cBhvr>
                                            <p:cTn id="167" dur="664" tmFilter="0, 0; 0.125,0.2665; 0.25,0.4; 0.375,0.465; 0.5,0.5;  0.625,0.535; 0.75,0.6; 0.875,0.7335; 1,1">
                                              <p:stCondLst>
                                                <p:cond delay="664"/>
                                              </p:stCondLst>
                                            </p:cTn>
                                            <p:tgtEl>
                                              <p:spTgt spid="52"/>
                                            </p:tgtEl>
                                            <p:attrNameLst>
                                              <p:attrName>ppt_y</p:attrName>
                                            </p:attrNameLst>
                                          </p:cBhvr>
                                          <p:tavLst>
                                            <p:tav tm="0" fmla="#ppt_y-sin(pi*$)/9">
                                              <p:val>
                                                <p:fltVal val="0"/>
                                              </p:val>
                                            </p:tav>
                                            <p:tav tm="100000">
                                              <p:val>
                                                <p:fltVal val="1"/>
                                              </p:val>
                                            </p:tav>
                                          </p:tavLst>
                                        </p:anim>
                                        <p:anim calcmode="lin" valueType="num">
                                          <p:cBhvr>
                                            <p:cTn id="168" dur="332" tmFilter="0, 0; 0.125,0.2665; 0.25,0.4; 0.375,0.465; 0.5,0.5;  0.625,0.535; 0.75,0.6; 0.875,0.7335; 1,1">
                                              <p:stCondLst>
                                                <p:cond delay="1324"/>
                                              </p:stCondLst>
                                            </p:cTn>
                                            <p:tgtEl>
                                              <p:spTgt spid="52"/>
                                            </p:tgtEl>
                                            <p:attrNameLst>
                                              <p:attrName>ppt_y</p:attrName>
                                            </p:attrNameLst>
                                          </p:cBhvr>
                                          <p:tavLst>
                                            <p:tav tm="0" fmla="#ppt_y-sin(pi*$)/27">
                                              <p:val>
                                                <p:fltVal val="0"/>
                                              </p:val>
                                            </p:tav>
                                            <p:tav tm="100000">
                                              <p:val>
                                                <p:fltVal val="1"/>
                                              </p:val>
                                            </p:tav>
                                          </p:tavLst>
                                        </p:anim>
                                        <p:anim calcmode="lin" valueType="num">
                                          <p:cBhvr>
                                            <p:cTn id="169" dur="164" tmFilter="0, 0; 0.125,0.2665; 0.25,0.4; 0.375,0.465; 0.5,0.5;  0.625,0.535; 0.75,0.6; 0.875,0.7335; 1,1">
                                              <p:stCondLst>
                                                <p:cond delay="1656"/>
                                              </p:stCondLst>
                                            </p:cTn>
                                            <p:tgtEl>
                                              <p:spTgt spid="52"/>
                                            </p:tgtEl>
                                            <p:attrNameLst>
                                              <p:attrName>ppt_y</p:attrName>
                                            </p:attrNameLst>
                                          </p:cBhvr>
                                          <p:tavLst>
                                            <p:tav tm="0" fmla="#ppt_y-sin(pi*$)/81">
                                              <p:val>
                                                <p:fltVal val="0"/>
                                              </p:val>
                                            </p:tav>
                                            <p:tav tm="100000">
                                              <p:val>
                                                <p:fltVal val="1"/>
                                              </p:val>
                                            </p:tav>
                                          </p:tavLst>
                                        </p:anim>
                                        <p:animScale>
                                          <p:cBhvr>
                                            <p:cTn id="170" dur="26">
                                              <p:stCondLst>
                                                <p:cond delay="650"/>
                                              </p:stCondLst>
                                            </p:cTn>
                                            <p:tgtEl>
                                              <p:spTgt spid="52"/>
                                            </p:tgtEl>
                                          </p:cBhvr>
                                          <p:to x="100000" y="60000"/>
                                        </p:animScale>
                                        <p:animScale>
                                          <p:cBhvr>
                                            <p:cTn id="171" dur="166" decel="50000">
                                              <p:stCondLst>
                                                <p:cond delay="676"/>
                                              </p:stCondLst>
                                            </p:cTn>
                                            <p:tgtEl>
                                              <p:spTgt spid="52"/>
                                            </p:tgtEl>
                                          </p:cBhvr>
                                          <p:to x="100000" y="100000"/>
                                        </p:animScale>
                                        <p:animScale>
                                          <p:cBhvr>
                                            <p:cTn id="172" dur="26">
                                              <p:stCondLst>
                                                <p:cond delay="1312"/>
                                              </p:stCondLst>
                                            </p:cTn>
                                            <p:tgtEl>
                                              <p:spTgt spid="52"/>
                                            </p:tgtEl>
                                          </p:cBhvr>
                                          <p:to x="100000" y="80000"/>
                                        </p:animScale>
                                        <p:animScale>
                                          <p:cBhvr>
                                            <p:cTn id="173" dur="166" decel="50000">
                                              <p:stCondLst>
                                                <p:cond delay="1338"/>
                                              </p:stCondLst>
                                            </p:cTn>
                                            <p:tgtEl>
                                              <p:spTgt spid="52"/>
                                            </p:tgtEl>
                                          </p:cBhvr>
                                          <p:to x="100000" y="100000"/>
                                        </p:animScale>
                                        <p:animScale>
                                          <p:cBhvr>
                                            <p:cTn id="174" dur="26">
                                              <p:stCondLst>
                                                <p:cond delay="1642"/>
                                              </p:stCondLst>
                                            </p:cTn>
                                            <p:tgtEl>
                                              <p:spTgt spid="52"/>
                                            </p:tgtEl>
                                          </p:cBhvr>
                                          <p:to x="100000" y="90000"/>
                                        </p:animScale>
                                        <p:animScale>
                                          <p:cBhvr>
                                            <p:cTn id="175" dur="166" decel="50000">
                                              <p:stCondLst>
                                                <p:cond delay="1668"/>
                                              </p:stCondLst>
                                            </p:cTn>
                                            <p:tgtEl>
                                              <p:spTgt spid="52"/>
                                            </p:tgtEl>
                                          </p:cBhvr>
                                          <p:to x="100000" y="100000"/>
                                        </p:animScale>
                                        <p:animScale>
                                          <p:cBhvr>
                                            <p:cTn id="176" dur="26">
                                              <p:stCondLst>
                                                <p:cond delay="1808"/>
                                              </p:stCondLst>
                                            </p:cTn>
                                            <p:tgtEl>
                                              <p:spTgt spid="52"/>
                                            </p:tgtEl>
                                          </p:cBhvr>
                                          <p:to x="100000" y="95000"/>
                                        </p:animScale>
                                        <p:animScale>
                                          <p:cBhvr>
                                            <p:cTn id="177" dur="166" decel="50000">
                                              <p:stCondLst>
                                                <p:cond delay="1834"/>
                                              </p:stCondLst>
                                            </p:cTn>
                                            <p:tgtEl>
                                              <p:spTgt spid="52"/>
                                            </p:tgtEl>
                                          </p:cBhvr>
                                          <p:to x="100000" y="100000"/>
                                        </p:animScale>
                                      </p:childTnLst>
                                    </p:cTn>
                                  </p:par>
                                  <p:par>
                                    <p:cTn id="178" presetID="26" presetClass="entr" presetSubtype="0" fill="hold" nodeType="withEffect">
                                      <p:stCondLst>
                                        <p:cond delay="6400"/>
                                      </p:stCondLst>
                                      <p:childTnLst>
                                        <p:set>
                                          <p:cBhvr>
                                            <p:cTn id="179" dur="1" fill="hold">
                                              <p:stCondLst>
                                                <p:cond delay="0"/>
                                              </p:stCondLst>
                                            </p:cTn>
                                            <p:tgtEl>
                                              <p:spTgt spid="48"/>
                                            </p:tgtEl>
                                            <p:attrNameLst>
                                              <p:attrName>style.visibility</p:attrName>
                                            </p:attrNameLst>
                                          </p:cBhvr>
                                          <p:to>
                                            <p:strVal val="visible"/>
                                          </p:to>
                                        </p:set>
                                        <p:animEffect transition="in" filter="wipe(down)">
                                          <p:cBhvr>
                                            <p:cTn id="180" dur="580">
                                              <p:stCondLst>
                                                <p:cond delay="0"/>
                                              </p:stCondLst>
                                            </p:cTn>
                                            <p:tgtEl>
                                              <p:spTgt spid="48"/>
                                            </p:tgtEl>
                                          </p:cBhvr>
                                        </p:animEffect>
                                        <p:anim calcmode="lin" valueType="num">
                                          <p:cBhvr>
                                            <p:cTn id="181"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182"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183"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184"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185"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186" dur="26">
                                              <p:stCondLst>
                                                <p:cond delay="650"/>
                                              </p:stCondLst>
                                            </p:cTn>
                                            <p:tgtEl>
                                              <p:spTgt spid="48"/>
                                            </p:tgtEl>
                                          </p:cBhvr>
                                          <p:to x="100000" y="60000"/>
                                        </p:animScale>
                                        <p:animScale>
                                          <p:cBhvr>
                                            <p:cTn id="187" dur="166" decel="50000">
                                              <p:stCondLst>
                                                <p:cond delay="676"/>
                                              </p:stCondLst>
                                            </p:cTn>
                                            <p:tgtEl>
                                              <p:spTgt spid="48"/>
                                            </p:tgtEl>
                                          </p:cBhvr>
                                          <p:to x="100000" y="100000"/>
                                        </p:animScale>
                                        <p:animScale>
                                          <p:cBhvr>
                                            <p:cTn id="188" dur="26">
                                              <p:stCondLst>
                                                <p:cond delay="1312"/>
                                              </p:stCondLst>
                                            </p:cTn>
                                            <p:tgtEl>
                                              <p:spTgt spid="48"/>
                                            </p:tgtEl>
                                          </p:cBhvr>
                                          <p:to x="100000" y="80000"/>
                                        </p:animScale>
                                        <p:animScale>
                                          <p:cBhvr>
                                            <p:cTn id="189" dur="166" decel="50000">
                                              <p:stCondLst>
                                                <p:cond delay="1338"/>
                                              </p:stCondLst>
                                            </p:cTn>
                                            <p:tgtEl>
                                              <p:spTgt spid="48"/>
                                            </p:tgtEl>
                                          </p:cBhvr>
                                          <p:to x="100000" y="100000"/>
                                        </p:animScale>
                                        <p:animScale>
                                          <p:cBhvr>
                                            <p:cTn id="190" dur="26">
                                              <p:stCondLst>
                                                <p:cond delay="1642"/>
                                              </p:stCondLst>
                                            </p:cTn>
                                            <p:tgtEl>
                                              <p:spTgt spid="48"/>
                                            </p:tgtEl>
                                          </p:cBhvr>
                                          <p:to x="100000" y="90000"/>
                                        </p:animScale>
                                        <p:animScale>
                                          <p:cBhvr>
                                            <p:cTn id="191" dur="166" decel="50000">
                                              <p:stCondLst>
                                                <p:cond delay="1668"/>
                                              </p:stCondLst>
                                            </p:cTn>
                                            <p:tgtEl>
                                              <p:spTgt spid="48"/>
                                            </p:tgtEl>
                                          </p:cBhvr>
                                          <p:to x="100000" y="100000"/>
                                        </p:animScale>
                                        <p:animScale>
                                          <p:cBhvr>
                                            <p:cTn id="192" dur="26">
                                              <p:stCondLst>
                                                <p:cond delay="1808"/>
                                              </p:stCondLst>
                                            </p:cTn>
                                            <p:tgtEl>
                                              <p:spTgt spid="48"/>
                                            </p:tgtEl>
                                          </p:cBhvr>
                                          <p:to x="100000" y="95000"/>
                                        </p:animScale>
                                        <p:animScale>
                                          <p:cBhvr>
                                            <p:cTn id="193" dur="166" decel="50000">
                                              <p:stCondLst>
                                                <p:cond delay="1834"/>
                                              </p:stCondLst>
                                            </p:cTn>
                                            <p:tgtEl>
                                              <p:spTgt spid="48"/>
                                            </p:tgtEl>
                                          </p:cBhvr>
                                          <p:to x="100000" y="100000"/>
                                        </p:animScale>
                                      </p:childTnLst>
                                    </p:cTn>
                                  </p:par>
                                  <p:par>
                                    <p:cTn id="194" presetID="26" presetClass="entr" presetSubtype="0" fill="hold" nodeType="withEffect">
                                      <p:stCondLst>
                                        <p:cond delay="6600"/>
                                      </p:stCondLst>
                                      <p:childTnLst>
                                        <p:set>
                                          <p:cBhvr>
                                            <p:cTn id="195" dur="1" fill="hold">
                                              <p:stCondLst>
                                                <p:cond delay="0"/>
                                              </p:stCondLst>
                                            </p:cTn>
                                            <p:tgtEl>
                                              <p:spTgt spid="30"/>
                                            </p:tgtEl>
                                            <p:attrNameLst>
                                              <p:attrName>style.visibility</p:attrName>
                                            </p:attrNameLst>
                                          </p:cBhvr>
                                          <p:to>
                                            <p:strVal val="visible"/>
                                          </p:to>
                                        </p:set>
                                        <p:animEffect transition="in" filter="wipe(down)">
                                          <p:cBhvr>
                                            <p:cTn id="196" dur="580">
                                              <p:stCondLst>
                                                <p:cond delay="0"/>
                                              </p:stCondLst>
                                            </p:cTn>
                                            <p:tgtEl>
                                              <p:spTgt spid="30"/>
                                            </p:tgtEl>
                                          </p:cBhvr>
                                        </p:animEffect>
                                        <p:anim calcmode="lin" valueType="num">
                                          <p:cBhvr>
                                            <p:cTn id="197"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98"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99"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200"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201"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202" dur="26">
                                              <p:stCondLst>
                                                <p:cond delay="650"/>
                                              </p:stCondLst>
                                            </p:cTn>
                                            <p:tgtEl>
                                              <p:spTgt spid="30"/>
                                            </p:tgtEl>
                                          </p:cBhvr>
                                          <p:to x="100000" y="60000"/>
                                        </p:animScale>
                                        <p:animScale>
                                          <p:cBhvr>
                                            <p:cTn id="203" dur="166" decel="50000">
                                              <p:stCondLst>
                                                <p:cond delay="676"/>
                                              </p:stCondLst>
                                            </p:cTn>
                                            <p:tgtEl>
                                              <p:spTgt spid="30"/>
                                            </p:tgtEl>
                                          </p:cBhvr>
                                          <p:to x="100000" y="100000"/>
                                        </p:animScale>
                                        <p:animScale>
                                          <p:cBhvr>
                                            <p:cTn id="204" dur="26">
                                              <p:stCondLst>
                                                <p:cond delay="1312"/>
                                              </p:stCondLst>
                                            </p:cTn>
                                            <p:tgtEl>
                                              <p:spTgt spid="30"/>
                                            </p:tgtEl>
                                          </p:cBhvr>
                                          <p:to x="100000" y="80000"/>
                                        </p:animScale>
                                        <p:animScale>
                                          <p:cBhvr>
                                            <p:cTn id="205" dur="166" decel="50000">
                                              <p:stCondLst>
                                                <p:cond delay="1338"/>
                                              </p:stCondLst>
                                            </p:cTn>
                                            <p:tgtEl>
                                              <p:spTgt spid="30"/>
                                            </p:tgtEl>
                                          </p:cBhvr>
                                          <p:to x="100000" y="100000"/>
                                        </p:animScale>
                                        <p:animScale>
                                          <p:cBhvr>
                                            <p:cTn id="206" dur="26">
                                              <p:stCondLst>
                                                <p:cond delay="1642"/>
                                              </p:stCondLst>
                                            </p:cTn>
                                            <p:tgtEl>
                                              <p:spTgt spid="30"/>
                                            </p:tgtEl>
                                          </p:cBhvr>
                                          <p:to x="100000" y="90000"/>
                                        </p:animScale>
                                        <p:animScale>
                                          <p:cBhvr>
                                            <p:cTn id="207" dur="166" decel="50000">
                                              <p:stCondLst>
                                                <p:cond delay="1668"/>
                                              </p:stCondLst>
                                            </p:cTn>
                                            <p:tgtEl>
                                              <p:spTgt spid="30"/>
                                            </p:tgtEl>
                                          </p:cBhvr>
                                          <p:to x="100000" y="100000"/>
                                        </p:animScale>
                                        <p:animScale>
                                          <p:cBhvr>
                                            <p:cTn id="208" dur="26">
                                              <p:stCondLst>
                                                <p:cond delay="1808"/>
                                              </p:stCondLst>
                                            </p:cTn>
                                            <p:tgtEl>
                                              <p:spTgt spid="30"/>
                                            </p:tgtEl>
                                          </p:cBhvr>
                                          <p:to x="100000" y="95000"/>
                                        </p:animScale>
                                        <p:animScale>
                                          <p:cBhvr>
                                            <p:cTn id="209" dur="166" decel="50000">
                                              <p:stCondLst>
                                                <p:cond delay="1834"/>
                                              </p:stCondLst>
                                            </p:cTn>
                                            <p:tgtEl>
                                              <p:spTgt spid="30"/>
                                            </p:tgtEl>
                                          </p:cBhvr>
                                          <p:to x="100000" y="100000"/>
                                        </p:animScale>
                                      </p:childTnLst>
                                    </p:cTn>
                                  </p:par>
                                  <p:par>
                                    <p:cTn id="210" presetID="22" presetClass="entr" presetSubtype="4" fill="hold" nodeType="withEffect">
                                      <p:stCondLst>
                                        <p:cond delay="4000"/>
                                      </p:stCondLst>
                                      <p:childTnLst>
                                        <p:set>
                                          <p:cBhvr>
                                            <p:cTn id="211" dur="1" fill="hold">
                                              <p:stCondLst>
                                                <p:cond delay="0"/>
                                              </p:stCondLst>
                                            </p:cTn>
                                            <p:tgtEl>
                                              <p:spTgt spid="17"/>
                                            </p:tgtEl>
                                            <p:attrNameLst>
                                              <p:attrName>style.visibility</p:attrName>
                                            </p:attrNameLst>
                                          </p:cBhvr>
                                          <p:to>
                                            <p:strVal val="visible"/>
                                          </p:to>
                                        </p:set>
                                        <p:animEffect transition="in" filter="wipe(down)">
                                          <p:cBhvr>
                                            <p:cTn id="2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2000" fill="hold"/>
                                            <p:tgtEl>
                                              <p:spTgt spid="7"/>
                                            </p:tgtEl>
                                            <p:attrNameLst>
                                              <p:attrName>ppt_x</p:attrName>
                                            </p:attrNameLst>
                                          </p:cBhvr>
                                          <p:tavLst>
                                            <p:tav tm="0">
                                              <p:val>
                                                <p:strVal val="#ppt_x"/>
                                              </p:val>
                                            </p:tav>
                                            <p:tav tm="100000">
                                              <p:val>
                                                <p:strVal val="#ppt_x"/>
                                              </p:val>
                                            </p:tav>
                                          </p:tavLst>
                                        </p:anim>
                                        <p:anim calcmode="lin" valueType="num">
                                          <p:cBhvr additive="base">
                                            <p:cTn id="12" dur="20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2000" fill="hold"/>
                                            <p:tgtEl>
                                              <p:spTgt spid="11"/>
                                            </p:tgtEl>
                                            <p:attrNameLst>
                                              <p:attrName>ppt_x</p:attrName>
                                            </p:attrNameLst>
                                          </p:cBhvr>
                                          <p:tavLst>
                                            <p:tav tm="0">
                                              <p:val>
                                                <p:strVal val="1+#ppt_w/2"/>
                                              </p:val>
                                            </p:tav>
                                            <p:tav tm="100000">
                                              <p:val>
                                                <p:strVal val="#ppt_x"/>
                                              </p:val>
                                            </p:tav>
                                          </p:tavLst>
                                        </p:anim>
                                        <p:anim calcmode="lin" valueType="num">
                                          <p:cBhvr additive="base">
                                            <p:cTn id="16" dur="20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400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2000" fill="hold"/>
                                            <p:tgtEl>
                                              <p:spTgt spid="3"/>
                                            </p:tgtEl>
                                            <p:attrNameLst>
                                              <p:attrName>ppt_x</p:attrName>
                                            </p:attrNameLst>
                                          </p:cBhvr>
                                          <p:tavLst>
                                            <p:tav tm="0">
                                              <p:val>
                                                <p:strVal val="1+#ppt_w/2"/>
                                              </p:val>
                                            </p:tav>
                                            <p:tav tm="100000">
                                              <p:val>
                                                <p:strVal val="#ppt_x"/>
                                              </p:val>
                                            </p:tav>
                                          </p:tavLst>
                                        </p:anim>
                                        <p:anim calcmode="lin" valueType="num">
                                          <p:cBhvr additive="base">
                                            <p:cTn id="20" dur="2000" fill="hold"/>
                                            <p:tgtEl>
                                              <p:spTgt spid="3"/>
                                            </p:tgtEl>
                                            <p:attrNameLst>
                                              <p:attrName>ppt_y</p:attrName>
                                            </p:attrNameLst>
                                          </p:cBhvr>
                                          <p:tavLst>
                                            <p:tav tm="0">
                                              <p:val>
                                                <p:strVal val="#ppt_y"/>
                                              </p:val>
                                            </p:tav>
                                            <p:tav tm="100000">
                                              <p:val>
                                                <p:strVal val="#ppt_y"/>
                                              </p:val>
                                            </p:tav>
                                          </p:tavLst>
                                        </p:anim>
                                      </p:childTnLst>
                                    </p:cTn>
                                  </p:par>
                                  <p:par>
                                    <p:cTn id="21" presetID="41" presetClass="entr" presetSubtype="0" fill="hold" grpId="0" nodeType="withEffect">
                                      <p:stCondLst>
                                        <p:cond delay="5000"/>
                                      </p:stCondLst>
                                      <p:iterate type="lt">
                                        <p:tmPct val="10000"/>
                                      </p:iterate>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4"/>
                                            </p:tgtEl>
                                            <p:attrNameLst>
                                              <p:attrName>ppt_y</p:attrName>
                                            </p:attrNameLst>
                                          </p:cBhvr>
                                          <p:tavLst>
                                            <p:tav tm="0">
                                              <p:val>
                                                <p:strVal val="#ppt_y"/>
                                              </p:val>
                                            </p:tav>
                                            <p:tav tm="100000">
                                              <p:val>
                                                <p:strVal val="#ppt_y"/>
                                              </p:val>
                                            </p:tav>
                                          </p:tavLst>
                                        </p:anim>
                                        <p:anim calcmode="lin" valueType="num">
                                          <p:cBhvr>
                                            <p:cTn id="25"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4"/>
                                            </p:tgtEl>
                                          </p:cBhvr>
                                        </p:animEffect>
                                      </p:childTnLst>
                                    </p:cTn>
                                  </p:par>
                                  <p:par>
                                    <p:cTn id="28" presetID="22" presetClass="entr" presetSubtype="4" fill="hold" nodeType="withEffect">
                                      <p:stCondLst>
                                        <p:cond delay="5800"/>
                                      </p:stCondLst>
                                      <p:childTnLst>
                                        <p:set>
                                          <p:cBhvr>
                                            <p:cTn id="29" dur="1" fill="hold">
                                              <p:stCondLst>
                                                <p:cond delay="0"/>
                                              </p:stCondLst>
                                            </p:cTn>
                                            <p:tgtEl>
                                              <p:spTgt spid="22"/>
                                            </p:tgtEl>
                                            <p:attrNameLst>
                                              <p:attrName>style.visibility</p:attrName>
                                            </p:attrNameLst>
                                          </p:cBhvr>
                                          <p:to>
                                            <p:strVal val="visible"/>
                                          </p:to>
                                        </p:set>
                                        <p:animEffect transition="in" filter="wipe(down)">
                                          <p:cBhvr>
                                            <p:cTn id="30" dur="1200"/>
                                            <p:tgtEl>
                                              <p:spTgt spid="22"/>
                                            </p:tgtEl>
                                          </p:cBhvr>
                                        </p:animEffect>
                                      </p:childTnLst>
                                    </p:cTn>
                                  </p:par>
                                  <p:par>
                                    <p:cTn id="31" presetID="26" presetClass="entr" presetSubtype="0" fill="hold" nodeType="withEffect">
                                      <p:stCondLst>
                                        <p:cond delay="5800"/>
                                      </p:stCondLst>
                                      <p:childTnLst>
                                        <p:set>
                                          <p:cBhvr>
                                            <p:cTn id="32" dur="1" fill="hold">
                                              <p:stCondLst>
                                                <p:cond delay="0"/>
                                              </p:stCondLst>
                                            </p:cTn>
                                            <p:tgtEl>
                                              <p:spTgt spid="56"/>
                                            </p:tgtEl>
                                            <p:attrNameLst>
                                              <p:attrName>style.visibility</p:attrName>
                                            </p:attrNameLst>
                                          </p:cBhvr>
                                          <p:to>
                                            <p:strVal val="visible"/>
                                          </p:to>
                                        </p:set>
                                        <p:animEffect transition="in" filter="wipe(down)">
                                          <p:cBhvr>
                                            <p:cTn id="33" dur="580">
                                              <p:stCondLst>
                                                <p:cond delay="0"/>
                                              </p:stCondLst>
                                            </p:cTn>
                                            <p:tgtEl>
                                              <p:spTgt spid="56"/>
                                            </p:tgtEl>
                                          </p:cBhvr>
                                        </p:animEffect>
                                        <p:anim calcmode="lin" valueType="num">
                                          <p:cBhvr>
                                            <p:cTn id="34" dur="1822" tmFilter="0,0; 0.14,0.36; 0.43,0.73; 0.71,0.91; 1.0,1.0">
                                              <p:stCondLst>
                                                <p:cond delay="0"/>
                                              </p:stCondLst>
                                            </p:cTn>
                                            <p:tgtEl>
                                              <p:spTgt spid="56"/>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56"/>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56"/>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56"/>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56"/>
                                            </p:tgtEl>
                                            <p:attrNameLst>
                                              <p:attrName>ppt_y</p:attrName>
                                            </p:attrNameLst>
                                          </p:cBhvr>
                                          <p:tavLst>
                                            <p:tav tm="0" fmla="#ppt_y-sin(pi*$)/81">
                                              <p:val>
                                                <p:fltVal val="0"/>
                                              </p:val>
                                            </p:tav>
                                            <p:tav tm="100000">
                                              <p:val>
                                                <p:fltVal val="1"/>
                                              </p:val>
                                            </p:tav>
                                          </p:tavLst>
                                        </p:anim>
                                        <p:animScale>
                                          <p:cBhvr>
                                            <p:cTn id="39" dur="26">
                                              <p:stCondLst>
                                                <p:cond delay="650"/>
                                              </p:stCondLst>
                                            </p:cTn>
                                            <p:tgtEl>
                                              <p:spTgt spid="56"/>
                                            </p:tgtEl>
                                          </p:cBhvr>
                                          <p:to x="100000" y="60000"/>
                                        </p:animScale>
                                        <p:animScale>
                                          <p:cBhvr>
                                            <p:cTn id="40" dur="166" decel="50000">
                                              <p:stCondLst>
                                                <p:cond delay="676"/>
                                              </p:stCondLst>
                                            </p:cTn>
                                            <p:tgtEl>
                                              <p:spTgt spid="56"/>
                                            </p:tgtEl>
                                          </p:cBhvr>
                                          <p:to x="100000" y="100000"/>
                                        </p:animScale>
                                        <p:animScale>
                                          <p:cBhvr>
                                            <p:cTn id="41" dur="26">
                                              <p:stCondLst>
                                                <p:cond delay="1312"/>
                                              </p:stCondLst>
                                            </p:cTn>
                                            <p:tgtEl>
                                              <p:spTgt spid="56"/>
                                            </p:tgtEl>
                                          </p:cBhvr>
                                          <p:to x="100000" y="80000"/>
                                        </p:animScale>
                                        <p:animScale>
                                          <p:cBhvr>
                                            <p:cTn id="42" dur="166" decel="50000">
                                              <p:stCondLst>
                                                <p:cond delay="1338"/>
                                              </p:stCondLst>
                                            </p:cTn>
                                            <p:tgtEl>
                                              <p:spTgt spid="56"/>
                                            </p:tgtEl>
                                          </p:cBhvr>
                                          <p:to x="100000" y="100000"/>
                                        </p:animScale>
                                        <p:animScale>
                                          <p:cBhvr>
                                            <p:cTn id="43" dur="26">
                                              <p:stCondLst>
                                                <p:cond delay="1642"/>
                                              </p:stCondLst>
                                            </p:cTn>
                                            <p:tgtEl>
                                              <p:spTgt spid="56"/>
                                            </p:tgtEl>
                                          </p:cBhvr>
                                          <p:to x="100000" y="90000"/>
                                        </p:animScale>
                                        <p:animScale>
                                          <p:cBhvr>
                                            <p:cTn id="44" dur="166" decel="50000">
                                              <p:stCondLst>
                                                <p:cond delay="1668"/>
                                              </p:stCondLst>
                                            </p:cTn>
                                            <p:tgtEl>
                                              <p:spTgt spid="56"/>
                                            </p:tgtEl>
                                          </p:cBhvr>
                                          <p:to x="100000" y="100000"/>
                                        </p:animScale>
                                        <p:animScale>
                                          <p:cBhvr>
                                            <p:cTn id="45" dur="26">
                                              <p:stCondLst>
                                                <p:cond delay="1808"/>
                                              </p:stCondLst>
                                            </p:cTn>
                                            <p:tgtEl>
                                              <p:spTgt spid="56"/>
                                            </p:tgtEl>
                                          </p:cBhvr>
                                          <p:to x="100000" y="95000"/>
                                        </p:animScale>
                                        <p:animScale>
                                          <p:cBhvr>
                                            <p:cTn id="46" dur="166" decel="50000">
                                              <p:stCondLst>
                                                <p:cond delay="1834"/>
                                              </p:stCondLst>
                                            </p:cTn>
                                            <p:tgtEl>
                                              <p:spTgt spid="56"/>
                                            </p:tgtEl>
                                          </p:cBhvr>
                                          <p:to x="100000" y="100000"/>
                                        </p:animScale>
                                      </p:childTnLst>
                                    </p:cTn>
                                  </p:par>
                                  <p:par>
                                    <p:cTn id="47" presetID="26" presetClass="entr" presetSubtype="0" fill="hold" nodeType="withEffect">
                                      <p:stCondLst>
                                        <p:cond delay="6000"/>
                                      </p:stCondLst>
                                      <p:childTnLst>
                                        <p:set>
                                          <p:cBhvr>
                                            <p:cTn id="48" dur="1" fill="hold">
                                              <p:stCondLst>
                                                <p:cond delay="0"/>
                                              </p:stCondLst>
                                            </p:cTn>
                                            <p:tgtEl>
                                              <p:spTgt spid="58"/>
                                            </p:tgtEl>
                                            <p:attrNameLst>
                                              <p:attrName>style.visibility</p:attrName>
                                            </p:attrNameLst>
                                          </p:cBhvr>
                                          <p:to>
                                            <p:strVal val="visible"/>
                                          </p:to>
                                        </p:set>
                                        <p:animEffect transition="in" filter="wipe(down)">
                                          <p:cBhvr>
                                            <p:cTn id="49" dur="580">
                                              <p:stCondLst>
                                                <p:cond delay="0"/>
                                              </p:stCondLst>
                                            </p:cTn>
                                            <p:tgtEl>
                                              <p:spTgt spid="58"/>
                                            </p:tgtEl>
                                          </p:cBhvr>
                                        </p:animEffect>
                                        <p:anim calcmode="lin" valueType="num">
                                          <p:cBhvr>
                                            <p:cTn id="50" dur="1822" tmFilter="0,0; 0.14,0.36; 0.43,0.73; 0.71,0.91; 1.0,1.0">
                                              <p:stCondLst>
                                                <p:cond delay="0"/>
                                              </p:stCondLst>
                                            </p:cTn>
                                            <p:tgtEl>
                                              <p:spTgt spid="58"/>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58"/>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58"/>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58"/>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58"/>
                                            </p:tgtEl>
                                            <p:attrNameLst>
                                              <p:attrName>ppt_y</p:attrName>
                                            </p:attrNameLst>
                                          </p:cBhvr>
                                          <p:tavLst>
                                            <p:tav tm="0" fmla="#ppt_y-sin(pi*$)/81">
                                              <p:val>
                                                <p:fltVal val="0"/>
                                              </p:val>
                                            </p:tav>
                                            <p:tav tm="100000">
                                              <p:val>
                                                <p:fltVal val="1"/>
                                              </p:val>
                                            </p:tav>
                                          </p:tavLst>
                                        </p:anim>
                                        <p:animScale>
                                          <p:cBhvr>
                                            <p:cTn id="55" dur="26">
                                              <p:stCondLst>
                                                <p:cond delay="650"/>
                                              </p:stCondLst>
                                            </p:cTn>
                                            <p:tgtEl>
                                              <p:spTgt spid="58"/>
                                            </p:tgtEl>
                                          </p:cBhvr>
                                          <p:to x="100000" y="60000"/>
                                        </p:animScale>
                                        <p:animScale>
                                          <p:cBhvr>
                                            <p:cTn id="56" dur="166" decel="50000">
                                              <p:stCondLst>
                                                <p:cond delay="676"/>
                                              </p:stCondLst>
                                            </p:cTn>
                                            <p:tgtEl>
                                              <p:spTgt spid="58"/>
                                            </p:tgtEl>
                                          </p:cBhvr>
                                          <p:to x="100000" y="100000"/>
                                        </p:animScale>
                                        <p:animScale>
                                          <p:cBhvr>
                                            <p:cTn id="57" dur="26">
                                              <p:stCondLst>
                                                <p:cond delay="1312"/>
                                              </p:stCondLst>
                                            </p:cTn>
                                            <p:tgtEl>
                                              <p:spTgt spid="58"/>
                                            </p:tgtEl>
                                          </p:cBhvr>
                                          <p:to x="100000" y="80000"/>
                                        </p:animScale>
                                        <p:animScale>
                                          <p:cBhvr>
                                            <p:cTn id="58" dur="166" decel="50000">
                                              <p:stCondLst>
                                                <p:cond delay="1338"/>
                                              </p:stCondLst>
                                            </p:cTn>
                                            <p:tgtEl>
                                              <p:spTgt spid="58"/>
                                            </p:tgtEl>
                                          </p:cBhvr>
                                          <p:to x="100000" y="100000"/>
                                        </p:animScale>
                                        <p:animScale>
                                          <p:cBhvr>
                                            <p:cTn id="59" dur="26">
                                              <p:stCondLst>
                                                <p:cond delay="1642"/>
                                              </p:stCondLst>
                                            </p:cTn>
                                            <p:tgtEl>
                                              <p:spTgt spid="58"/>
                                            </p:tgtEl>
                                          </p:cBhvr>
                                          <p:to x="100000" y="90000"/>
                                        </p:animScale>
                                        <p:animScale>
                                          <p:cBhvr>
                                            <p:cTn id="60" dur="166" decel="50000">
                                              <p:stCondLst>
                                                <p:cond delay="1668"/>
                                              </p:stCondLst>
                                            </p:cTn>
                                            <p:tgtEl>
                                              <p:spTgt spid="58"/>
                                            </p:tgtEl>
                                          </p:cBhvr>
                                          <p:to x="100000" y="100000"/>
                                        </p:animScale>
                                        <p:animScale>
                                          <p:cBhvr>
                                            <p:cTn id="61" dur="26">
                                              <p:stCondLst>
                                                <p:cond delay="1808"/>
                                              </p:stCondLst>
                                            </p:cTn>
                                            <p:tgtEl>
                                              <p:spTgt spid="58"/>
                                            </p:tgtEl>
                                          </p:cBhvr>
                                          <p:to x="100000" y="95000"/>
                                        </p:animScale>
                                        <p:animScale>
                                          <p:cBhvr>
                                            <p:cTn id="62" dur="166" decel="50000">
                                              <p:stCondLst>
                                                <p:cond delay="1834"/>
                                              </p:stCondLst>
                                            </p:cTn>
                                            <p:tgtEl>
                                              <p:spTgt spid="58"/>
                                            </p:tgtEl>
                                          </p:cBhvr>
                                          <p:to x="100000" y="100000"/>
                                        </p:animScale>
                                      </p:childTnLst>
                                    </p:cTn>
                                  </p:par>
                                  <p:par>
                                    <p:cTn id="63" presetID="6" presetClass="entr" presetSubtype="16" fill="hold" nodeType="withEffect">
                                      <p:stCondLst>
                                        <p:cond delay="6000"/>
                                      </p:stCondLst>
                                      <p:childTnLst>
                                        <p:set>
                                          <p:cBhvr>
                                            <p:cTn id="64" dur="1" fill="hold">
                                              <p:stCondLst>
                                                <p:cond delay="0"/>
                                              </p:stCondLst>
                                            </p:cTn>
                                            <p:tgtEl>
                                              <p:spTgt spid="18"/>
                                            </p:tgtEl>
                                            <p:attrNameLst>
                                              <p:attrName>style.visibility</p:attrName>
                                            </p:attrNameLst>
                                          </p:cBhvr>
                                          <p:to>
                                            <p:strVal val="visible"/>
                                          </p:to>
                                        </p:set>
                                        <p:animEffect transition="in" filter="circle(in)">
                                          <p:cBhvr>
                                            <p:cTn id="65" dur="2000"/>
                                            <p:tgtEl>
                                              <p:spTgt spid="18"/>
                                            </p:tgtEl>
                                          </p:cBhvr>
                                        </p:animEffect>
                                      </p:childTnLst>
                                    </p:cTn>
                                  </p:par>
                                  <p:par>
                                    <p:cTn id="66" presetID="26" presetClass="entr" presetSubtype="0" fill="hold" nodeType="withEffect">
                                      <p:stCondLst>
                                        <p:cond delay="5000"/>
                                      </p:stCondLst>
                                      <p:childTnLst>
                                        <p:set>
                                          <p:cBhvr>
                                            <p:cTn id="67" dur="1" fill="hold">
                                              <p:stCondLst>
                                                <p:cond delay="0"/>
                                              </p:stCondLst>
                                            </p:cTn>
                                            <p:tgtEl>
                                              <p:spTgt spid="50"/>
                                            </p:tgtEl>
                                            <p:attrNameLst>
                                              <p:attrName>style.visibility</p:attrName>
                                            </p:attrNameLst>
                                          </p:cBhvr>
                                          <p:to>
                                            <p:strVal val="visible"/>
                                          </p:to>
                                        </p:set>
                                        <p:animEffect transition="in" filter="wipe(down)">
                                          <p:cBhvr>
                                            <p:cTn id="68" dur="580">
                                              <p:stCondLst>
                                                <p:cond delay="0"/>
                                              </p:stCondLst>
                                            </p:cTn>
                                            <p:tgtEl>
                                              <p:spTgt spid="50"/>
                                            </p:tgtEl>
                                          </p:cBhvr>
                                        </p:animEffect>
                                        <p:anim calcmode="lin" valueType="num">
                                          <p:cBhvr>
                                            <p:cTn id="69" dur="1822" tmFilter="0,0; 0.14,0.36; 0.43,0.73; 0.71,0.91; 1.0,1.0">
                                              <p:stCondLst>
                                                <p:cond delay="0"/>
                                              </p:stCondLst>
                                            </p:cTn>
                                            <p:tgtEl>
                                              <p:spTgt spid="50"/>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50"/>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50"/>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50"/>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50"/>
                                            </p:tgtEl>
                                            <p:attrNameLst>
                                              <p:attrName>ppt_y</p:attrName>
                                            </p:attrNameLst>
                                          </p:cBhvr>
                                          <p:tavLst>
                                            <p:tav tm="0" fmla="#ppt_y-sin(pi*$)/81">
                                              <p:val>
                                                <p:fltVal val="0"/>
                                              </p:val>
                                            </p:tav>
                                            <p:tav tm="100000">
                                              <p:val>
                                                <p:fltVal val="1"/>
                                              </p:val>
                                            </p:tav>
                                          </p:tavLst>
                                        </p:anim>
                                        <p:animScale>
                                          <p:cBhvr>
                                            <p:cTn id="74" dur="26">
                                              <p:stCondLst>
                                                <p:cond delay="650"/>
                                              </p:stCondLst>
                                            </p:cTn>
                                            <p:tgtEl>
                                              <p:spTgt spid="50"/>
                                            </p:tgtEl>
                                          </p:cBhvr>
                                          <p:to x="100000" y="60000"/>
                                        </p:animScale>
                                        <p:animScale>
                                          <p:cBhvr>
                                            <p:cTn id="75" dur="166" decel="50000">
                                              <p:stCondLst>
                                                <p:cond delay="676"/>
                                              </p:stCondLst>
                                            </p:cTn>
                                            <p:tgtEl>
                                              <p:spTgt spid="50"/>
                                            </p:tgtEl>
                                          </p:cBhvr>
                                          <p:to x="100000" y="100000"/>
                                        </p:animScale>
                                        <p:animScale>
                                          <p:cBhvr>
                                            <p:cTn id="76" dur="26">
                                              <p:stCondLst>
                                                <p:cond delay="1312"/>
                                              </p:stCondLst>
                                            </p:cTn>
                                            <p:tgtEl>
                                              <p:spTgt spid="50"/>
                                            </p:tgtEl>
                                          </p:cBhvr>
                                          <p:to x="100000" y="80000"/>
                                        </p:animScale>
                                        <p:animScale>
                                          <p:cBhvr>
                                            <p:cTn id="77" dur="166" decel="50000">
                                              <p:stCondLst>
                                                <p:cond delay="1338"/>
                                              </p:stCondLst>
                                            </p:cTn>
                                            <p:tgtEl>
                                              <p:spTgt spid="50"/>
                                            </p:tgtEl>
                                          </p:cBhvr>
                                          <p:to x="100000" y="100000"/>
                                        </p:animScale>
                                        <p:animScale>
                                          <p:cBhvr>
                                            <p:cTn id="78" dur="26">
                                              <p:stCondLst>
                                                <p:cond delay="1642"/>
                                              </p:stCondLst>
                                            </p:cTn>
                                            <p:tgtEl>
                                              <p:spTgt spid="50"/>
                                            </p:tgtEl>
                                          </p:cBhvr>
                                          <p:to x="100000" y="90000"/>
                                        </p:animScale>
                                        <p:animScale>
                                          <p:cBhvr>
                                            <p:cTn id="79" dur="166" decel="50000">
                                              <p:stCondLst>
                                                <p:cond delay="1668"/>
                                              </p:stCondLst>
                                            </p:cTn>
                                            <p:tgtEl>
                                              <p:spTgt spid="50"/>
                                            </p:tgtEl>
                                          </p:cBhvr>
                                          <p:to x="100000" y="100000"/>
                                        </p:animScale>
                                        <p:animScale>
                                          <p:cBhvr>
                                            <p:cTn id="80" dur="26">
                                              <p:stCondLst>
                                                <p:cond delay="1808"/>
                                              </p:stCondLst>
                                            </p:cTn>
                                            <p:tgtEl>
                                              <p:spTgt spid="50"/>
                                            </p:tgtEl>
                                          </p:cBhvr>
                                          <p:to x="100000" y="95000"/>
                                        </p:animScale>
                                        <p:animScale>
                                          <p:cBhvr>
                                            <p:cTn id="81" dur="166" decel="50000">
                                              <p:stCondLst>
                                                <p:cond delay="1834"/>
                                              </p:stCondLst>
                                            </p:cTn>
                                            <p:tgtEl>
                                              <p:spTgt spid="50"/>
                                            </p:tgtEl>
                                          </p:cBhvr>
                                          <p:to x="100000" y="100000"/>
                                        </p:animScale>
                                      </p:childTnLst>
                                    </p:cTn>
                                  </p:par>
                                  <p:par>
                                    <p:cTn id="82" presetID="26" presetClass="entr" presetSubtype="0" fill="hold" nodeType="withEffect">
                                      <p:stCondLst>
                                        <p:cond delay="5200"/>
                                      </p:stCondLst>
                                      <p:childTnLst>
                                        <p:set>
                                          <p:cBhvr>
                                            <p:cTn id="83" dur="1" fill="hold">
                                              <p:stCondLst>
                                                <p:cond delay="0"/>
                                              </p:stCondLst>
                                            </p:cTn>
                                            <p:tgtEl>
                                              <p:spTgt spid="34"/>
                                            </p:tgtEl>
                                            <p:attrNameLst>
                                              <p:attrName>style.visibility</p:attrName>
                                            </p:attrNameLst>
                                          </p:cBhvr>
                                          <p:to>
                                            <p:strVal val="visible"/>
                                          </p:to>
                                        </p:set>
                                        <p:animEffect transition="in" filter="wipe(down)">
                                          <p:cBhvr>
                                            <p:cTn id="84" dur="580">
                                              <p:stCondLst>
                                                <p:cond delay="0"/>
                                              </p:stCondLst>
                                            </p:cTn>
                                            <p:tgtEl>
                                              <p:spTgt spid="34"/>
                                            </p:tgtEl>
                                          </p:cBhvr>
                                        </p:animEffect>
                                        <p:anim calcmode="lin" valueType="num">
                                          <p:cBhvr>
                                            <p:cTn id="85"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90" dur="26">
                                              <p:stCondLst>
                                                <p:cond delay="650"/>
                                              </p:stCondLst>
                                            </p:cTn>
                                            <p:tgtEl>
                                              <p:spTgt spid="34"/>
                                            </p:tgtEl>
                                          </p:cBhvr>
                                          <p:to x="100000" y="60000"/>
                                        </p:animScale>
                                        <p:animScale>
                                          <p:cBhvr>
                                            <p:cTn id="91" dur="166" decel="50000">
                                              <p:stCondLst>
                                                <p:cond delay="676"/>
                                              </p:stCondLst>
                                            </p:cTn>
                                            <p:tgtEl>
                                              <p:spTgt spid="34"/>
                                            </p:tgtEl>
                                          </p:cBhvr>
                                          <p:to x="100000" y="100000"/>
                                        </p:animScale>
                                        <p:animScale>
                                          <p:cBhvr>
                                            <p:cTn id="92" dur="26">
                                              <p:stCondLst>
                                                <p:cond delay="1312"/>
                                              </p:stCondLst>
                                            </p:cTn>
                                            <p:tgtEl>
                                              <p:spTgt spid="34"/>
                                            </p:tgtEl>
                                          </p:cBhvr>
                                          <p:to x="100000" y="80000"/>
                                        </p:animScale>
                                        <p:animScale>
                                          <p:cBhvr>
                                            <p:cTn id="93" dur="166" decel="50000">
                                              <p:stCondLst>
                                                <p:cond delay="1338"/>
                                              </p:stCondLst>
                                            </p:cTn>
                                            <p:tgtEl>
                                              <p:spTgt spid="34"/>
                                            </p:tgtEl>
                                          </p:cBhvr>
                                          <p:to x="100000" y="100000"/>
                                        </p:animScale>
                                        <p:animScale>
                                          <p:cBhvr>
                                            <p:cTn id="94" dur="26">
                                              <p:stCondLst>
                                                <p:cond delay="1642"/>
                                              </p:stCondLst>
                                            </p:cTn>
                                            <p:tgtEl>
                                              <p:spTgt spid="34"/>
                                            </p:tgtEl>
                                          </p:cBhvr>
                                          <p:to x="100000" y="90000"/>
                                        </p:animScale>
                                        <p:animScale>
                                          <p:cBhvr>
                                            <p:cTn id="95" dur="166" decel="50000">
                                              <p:stCondLst>
                                                <p:cond delay="1668"/>
                                              </p:stCondLst>
                                            </p:cTn>
                                            <p:tgtEl>
                                              <p:spTgt spid="34"/>
                                            </p:tgtEl>
                                          </p:cBhvr>
                                          <p:to x="100000" y="100000"/>
                                        </p:animScale>
                                        <p:animScale>
                                          <p:cBhvr>
                                            <p:cTn id="96" dur="26">
                                              <p:stCondLst>
                                                <p:cond delay="1808"/>
                                              </p:stCondLst>
                                            </p:cTn>
                                            <p:tgtEl>
                                              <p:spTgt spid="34"/>
                                            </p:tgtEl>
                                          </p:cBhvr>
                                          <p:to x="100000" y="95000"/>
                                        </p:animScale>
                                        <p:animScale>
                                          <p:cBhvr>
                                            <p:cTn id="97" dur="166" decel="50000">
                                              <p:stCondLst>
                                                <p:cond delay="1834"/>
                                              </p:stCondLst>
                                            </p:cTn>
                                            <p:tgtEl>
                                              <p:spTgt spid="34"/>
                                            </p:tgtEl>
                                          </p:cBhvr>
                                          <p:to x="100000" y="100000"/>
                                        </p:animScale>
                                      </p:childTnLst>
                                    </p:cTn>
                                  </p:par>
                                  <p:par>
                                    <p:cTn id="98" presetID="26" presetClass="entr" presetSubtype="0" fill="hold" nodeType="withEffect">
                                      <p:stCondLst>
                                        <p:cond delay="5400"/>
                                      </p:stCondLst>
                                      <p:childTnLst>
                                        <p:set>
                                          <p:cBhvr>
                                            <p:cTn id="99" dur="1" fill="hold">
                                              <p:stCondLst>
                                                <p:cond delay="0"/>
                                              </p:stCondLst>
                                            </p:cTn>
                                            <p:tgtEl>
                                              <p:spTgt spid="38"/>
                                            </p:tgtEl>
                                            <p:attrNameLst>
                                              <p:attrName>style.visibility</p:attrName>
                                            </p:attrNameLst>
                                          </p:cBhvr>
                                          <p:to>
                                            <p:strVal val="visible"/>
                                          </p:to>
                                        </p:set>
                                        <p:animEffect transition="in" filter="wipe(down)">
                                          <p:cBhvr>
                                            <p:cTn id="100" dur="580">
                                              <p:stCondLst>
                                                <p:cond delay="0"/>
                                              </p:stCondLst>
                                            </p:cTn>
                                            <p:tgtEl>
                                              <p:spTgt spid="38"/>
                                            </p:tgtEl>
                                          </p:cBhvr>
                                        </p:animEffect>
                                        <p:anim calcmode="lin" valueType="num">
                                          <p:cBhvr>
                                            <p:cTn id="101"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102"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103"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104"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105"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106" dur="26">
                                              <p:stCondLst>
                                                <p:cond delay="650"/>
                                              </p:stCondLst>
                                            </p:cTn>
                                            <p:tgtEl>
                                              <p:spTgt spid="38"/>
                                            </p:tgtEl>
                                          </p:cBhvr>
                                          <p:to x="100000" y="60000"/>
                                        </p:animScale>
                                        <p:animScale>
                                          <p:cBhvr>
                                            <p:cTn id="107" dur="166" decel="50000">
                                              <p:stCondLst>
                                                <p:cond delay="676"/>
                                              </p:stCondLst>
                                            </p:cTn>
                                            <p:tgtEl>
                                              <p:spTgt spid="38"/>
                                            </p:tgtEl>
                                          </p:cBhvr>
                                          <p:to x="100000" y="100000"/>
                                        </p:animScale>
                                        <p:animScale>
                                          <p:cBhvr>
                                            <p:cTn id="108" dur="26">
                                              <p:stCondLst>
                                                <p:cond delay="1312"/>
                                              </p:stCondLst>
                                            </p:cTn>
                                            <p:tgtEl>
                                              <p:spTgt spid="38"/>
                                            </p:tgtEl>
                                          </p:cBhvr>
                                          <p:to x="100000" y="80000"/>
                                        </p:animScale>
                                        <p:animScale>
                                          <p:cBhvr>
                                            <p:cTn id="109" dur="166" decel="50000">
                                              <p:stCondLst>
                                                <p:cond delay="1338"/>
                                              </p:stCondLst>
                                            </p:cTn>
                                            <p:tgtEl>
                                              <p:spTgt spid="38"/>
                                            </p:tgtEl>
                                          </p:cBhvr>
                                          <p:to x="100000" y="100000"/>
                                        </p:animScale>
                                        <p:animScale>
                                          <p:cBhvr>
                                            <p:cTn id="110" dur="26">
                                              <p:stCondLst>
                                                <p:cond delay="1642"/>
                                              </p:stCondLst>
                                            </p:cTn>
                                            <p:tgtEl>
                                              <p:spTgt spid="38"/>
                                            </p:tgtEl>
                                          </p:cBhvr>
                                          <p:to x="100000" y="90000"/>
                                        </p:animScale>
                                        <p:animScale>
                                          <p:cBhvr>
                                            <p:cTn id="111" dur="166" decel="50000">
                                              <p:stCondLst>
                                                <p:cond delay="1668"/>
                                              </p:stCondLst>
                                            </p:cTn>
                                            <p:tgtEl>
                                              <p:spTgt spid="38"/>
                                            </p:tgtEl>
                                          </p:cBhvr>
                                          <p:to x="100000" y="100000"/>
                                        </p:animScale>
                                        <p:animScale>
                                          <p:cBhvr>
                                            <p:cTn id="112" dur="26">
                                              <p:stCondLst>
                                                <p:cond delay="1808"/>
                                              </p:stCondLst>
                                            </p:cTn>
                                            <p:tgtEl>
                                              <p:spTgt spid="38"/>
                                            </p:tgtEl>
                                          </p:cBhvr>
                                          <p:to x="100000" y="95000"/>
                                        </p:animScale>
                                        <p:animScale>
                                          <p:cBhvr>
                                            <p:cTn id="113" dur="166" decel="50000">
                                              <p:stCondLst>
                                                <p:cond delay="1834"/>
                                              </p:stCondLst>
                                            </p:cTn>
                                            <p:tgtEl>
                                              <p:spTgt spid="38"/>
                                            </p:tgtEl>
                                          </p:cBhvr>
                                          <p:to x="100000" y="100000"/>
                                        </p:animScale>
                                      </p:childTnLst>
                                    </p:cTn>
                                  </p:par>
                                  <p:par>
                                    <p:cTn id="114" presetID="26" presetClass="entr" presetSubtype="0" fill="hold" nodeType="withEffect">
                                      <p:stCondLst>
                                        <p:cond delay="5600"/>
                                      </p:stCondLst>
                                      <p:childTnLst>
                                        <p:set>
                                          <p:cBhvr>
                                            <p:cTn id="115" dur="1" fill="hold">
                                              <p:stCondLst>
                                                <p:cond delay="0"/>
                                              </p:stCondLst>
                                            </p:cTn>
                                            <p:tgtEl>
                                              <p:spTgt spid="42"/>
                                            </p:tgtEl>
                                            <p:attrNameLst>
                                              <p:attrName>style.visibility</p:attrName>
                                            </p:attrNameLst>
                                          </p:cBhvr>
                                          <p:to>
                                            <p:strVal val="visible"/>
                                          </p:to>
                                        </p:set>
                                        <p:animEffect transition="in" filter="wipe(down)">
                                          <p:cBhvr>
                                            <p:cTn id="116" dur="580">
                                              <p:stCondLst>
                                                <p:cond delay="0"/>
                                              </p:stCondLst>
                                            </p:cTn>
                                            <p:tgtEl>
                                              <p:spTgt spid="42"/>
                                            </p:tgtEl>
                                          </p:cBhvr>
                                        </p:animEffect>
                                        <p:anim calcmode="lin" valueType="num">
                                          <p:cBhvr>
                                            <p:cTn id="117" dur="1822"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118" dur="664"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119" dur="664" tmFilter="0, 0; 0.125,0.2665; 0.25,0.4; 0.375,0.465; 0.5,0.5;  0.625,0.535; 0.75,0.6; 0.875,0.7335; 1,1">
                                              <p:stCondLst>
                                                <p:cond delay="664"/>
                                              </p:stCondLst>
                                            </p:cTn>
                                            <p:tgtEl>
                                              <p:spTgt spid="42"/>
                                            </p:tgtEl>
                                            <p:attrNameLst>
                                              <p:attrName>ppt_y</p:attrName>
                                            </p:attrNameLst>
                                          </p:cBhvr>
                                          <p:tavLst>
                                            <p:tav tm="0" fmla="#ppt_y-sin(pi*$)/9">
                                              <p:val>
                                                <p:fltVal val="0"/>
                                              </p:val>
                                            </p:tav>
                                            <p:tav tm="100000">
                                              <p:val>
                                                <p:fltVal val="1"/>
                                              </p:val>
                                            </p:tav>
                                          </p:tavLst>
                                        </p:anim>
                                        <p:anim calcmode="lin" valueType="num">
                                          <p:cBhvr>
                                            <p:cTn id="120" dur="332" tmFilter="0, 0; 0.125,0.2665; 0.25,0.4; 0.375,0.465; 0.5,0.5;  0.625,0.535; 0.75,0.6; 0.875,0.7335; 1,1">
                                              <p:stCondLst>
                                                <p:cond delay="1324"/>
                                              </p:stCondLst>
                                            </p:cTn>
                                            <p:tgtEl>
                                              <p:spTgt spid="42"/>
                                            </p:tgtEl>
                                            <p:attrNameLst>
                                              <p:attrName>ppt_y</p:attrName>
                                            </p:attrNameLst>
                                          </p:cBhvr>
                                          <p:tavLst>
                                            <p:tav tm="0" fmla="#ppt_y-sin(pi*$)/27">
                                              <p:val>
                                                <p:fltVal val="0"/>
                                              </p:val>
                                            </p:tav>
                                            <p:tav tm="100000">
                                              <p:val>
                                                <p:fltVal val="1"/>
                                              </p:val>
                                            </p:tav>
                                          </p:tavLst>
                                        </p:anim>
                                        <p:anim calcmode="lin" valueType="num">
                                          <p:cBhvr>
                                            <p:cTn id="121" dur="164" tmFilter="0, 0; 0.125,0.2665; 0.25,0.4; 0.375,0.465; 0.5,0.5;  0.625,0.535; 0.75,0.6; 0.875,0.7335; 1,1">
                                              <p:stCondLst>
                                                <p:cond delay="1656"/>
                                              </p:stCondLst>
                                            </p:cTn>
                                            <p:tgtEl>
                                              <p:spTgt spid="42"/>
                                            </p:tgtEl>
                                            <p:attrNameLst>
                                              <p:attrName>ppt_y</p:attrName>
                                            </p:attrNameLst>
                                          </p:cBhvr>
                                          <p:tavLst>
                                            <p:tav tm="0" fmla="#ppt_y-sin(pi*$)/81">
                                              <p:val>
                                                <p:fltVal val="0"/>
                                              </p:val>
                                            </p:tav>
                                            <p:tav tm="100000">
                                              <p:val>
                                                <p:fltVal val="1"/>
                                              </p:val>
                                            </p:tav>
                                          </p:tavLst>
                                        </p:anim>
                                        <p:animScale>
                                          <p:cBhvr>
                                            <p:cTn id="122" dur="26">
                                              <p:stCondLst>
                                                <p:cond delay="650"/>
                                              </p:stCondLst>
                                            </p:cTn>
                                            <p:tgtEl>
                                              <p:spTgt spid="42"/>
                                            </p:tgtEl>
                                          </p:cBhvr>
                                          <p:to x="100000" y="60000"/>
                                        </p:animScale>
                                        <p:animScale>
                                          <p:cBhvr>
                                            <p:cTn id="123" dur="166" decel="50000">
                                              <p:stCondLst>
                                                <p:cond delay="676"/>
                                              </p:stCondLst>
                                            </p:cTn>
                                            <p:tgtEl>
                                              <p:spTgt spid="42"/>
                                            </p:tgtEl>
                                          </p:cBhvr>
                                          <p:to x="100000" y="100000"/>
                                        </p:animScale>
                                        <p:animScale>
                                          <p:cBhvr>
                                            <p:cTn id="124" dur="26">
                                              <p:stCondLst>
                                                <p:cond delay="1312"/>
                                              </p:stCondLst>
                                            </p:cTn>
                                            <p:tgtEl>
                                              <p:spTgt spid="42"/>
                                            </p:tgtEl>
                                          </p:cBhvr>
                                          <p:to x="100000" y="80000"/>
                                        </p:animScale>
                                        <p:animScale>
                                          <p:cBhvr>
                                            <p:cTn id="125" dur="166" decel="50000">
                                              <p:stCondLst>
                                                <p:cond delay="1338"/>
                                              </p:stCondLst>
                                            </p:cTn>
                                            <p:tgtEl>
                                              <p:spTgt spid="42"/>
                                            </p:tgtEl>
                                          </p:cBhvr>
                                          <p:to x="100000" y="100000"/>
                                        </p:animScale>
                                        <p:animScale>
                                          <p:cBhvr>
                                            <p:cTn id="126" dur="26">
                                              <p:stCondLst>
                                                <p:cond delay="1642"/>
                                              </p:stCondLst>
                                            </p:cTn>
                                            <p:tgtEl>
                                              <p:spTgt spid="42"/>
                                            </p:tgtEl>
                                          </p:cBhvr>
                                          <p:to x="100000" y="90000"/>
                                        </p:animScale>
                                        <p:animScale>
                                          <p:cBhvr>
                                            <p:cTn id="127" dur="166" decel="50000">
                                              <p:stCondLst>
                                                <p:cond delay="1668"/>
                                              </p:stCondLst>
                                            </p:cTn>
                                            <p:tgtEl>
                                              <p:spTgt spid="42"/>
                                            </p:tgtEl>
                                          </p:cBhvr>
                                          <p:to x="100000" y="100000"/>
                                        </p:animScale>
                                        <p:animScale>
                                          <p:cBhvr>
                                            <p:cTn id="128" dur="26">
                                              <p:stCondLst>
                                                <p:cond delay="1808"/>
                                              </p:stCondLst>
                                            </p:cTn>
                                            <p:tgtEl>
                                              <p:spTgt spid="42"/>
                                            </p:tgtEl>
                                          </p:cBhvr>
                                          <p:to x="100000" y="95000"/>
                                        </p:animScale>
                                        <p:animScale>
                                          <p:cBhvr>
                                            <p:cTn id="129" dur="166" decel="50000">
                                              <p:stCondLst>
                                                <p:cond delay="1834"/>
                                              </p:stCondLst>
                                            </p:cTn>
                                            <p:tgtEl>
                                              <p:spTgt spid="42"/>
                                            </p:tgtEl>
                                          </p:cBhvr>
                                          <p:to x="100000" y="100000"/>
                                        </p:animScale>
                                      </p:childTnLst>
                                    </p:cTn>
                                  </p:par>
                                  <p:par>
                                    <p:cTn id="130" presetID="26" presetClass="entr" presetSubtype="0" fill="hold" nodeType="withEffect">
                                      <p:stCondLst>
                                        <p:cond delay="5800"/>
                                      </p:stCondLst>
                                      <p:childTnLst>
                                        <p:set>
                                          <p:cBhvr>
                                            <p:cTn id="131" dur="1" fill="hold">
                                              <p:stCondLst>
                                                <p:cond delay="0"/>
                                              </p:stCondLst>
                                            </p:cTn>
                                            <p:tgtEl>
                                              <p:spTgt spid="46"/>
                                            </p:tgtEl>
                                            <p:attrNameLst>
                                              <p:attrName>style.visibility</p:attrName>
                                            </p:attrNameLst>
                                          </p:cBhvr>
                                          <p:to>
                                            <p:strVal val="visible"/>
                                          </p:to>
                                        </p:set>
                                        <p:animEffect transition="in" filter="wipe(down)">
                                          <p:cBhvr>
                                            <p:cTn id="132" dur="580">
                                              <p:stCondLst>
                                                <p:cond delay="0"/>
                                              </p:stCondLst>
                                            </p:cTn>
                                            <p:tgtEl>
                                              <p:spTgt spid="46"/>
                                            </p:tgtEl>
                                          </p:cBhvr>
                                        </p:animEffect>
                                        <p:anim calcmode="lin" valueType="num">
                                          <p:cBhvr>
                                            <p:cTn id="133"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134"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135"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136"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137"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138" dur="26">
                                              <p:stCondLst>
                                                <p:cond delay="650"/>
                                              </p:stCondLst>
                                            </p:cTn>
                                            <p:tgtEl>
                                              <p:spTgt spid="46"/>
                                            </p:tgtEl>
                                          </p:cBhvr>
                                          <p:to x="100000" y="60000"/>
                                        </p:animScale>
                                        <p:animScale>
                                          <p:cBhvr>
                                            <p:cTn id="139" dur="166" decel="50000">
                                              <p:stCondLst>
                                                <p:cond delay="676"/>
                                              </p:stCondLst>
                                            </p:cTn>
                                            <p:tgtEl>
                                              <p:spTgt spid="46"/>
                                            </p:tgtEl>
                                          </p:cBhvr>
                                          <p:to x="100000" y="100000"/>
                                        </p:animScale>
                                        <p:animScale>
                                          <p:cBhvr>
                                            <p:cTn id="140" dur="26">
                                              <p:stCondLst>
                                                <p:cond delay="1312"/>
                                              </p:stCondLst>
                                            </p:cTn>
                                            <p:tgtEl>
                                              <p:spTgt spid="46"/>
                                            </p:tgtEl>
                                          </p:cBhvr>
                                          <p:to x="100000" y="80000"/>
                                        </p:animScale>
                                        <p:animScale>
                                          <p:cBhvr>
                                            <p:cTn id="141" dur="166" decel="50000">
                                              <p:stCondLst>
                                                <p:cond delay="1338"/>
                                              </p:stCondLst>
                                            </p:cTn>
                                            <p:tgtEl>
                                              <p:spTgt spid="46"/>
                                            </p:tgtEl>
                                          </p:cBhvr>
                                          <p:to x="100000" y="100000"/>
                                        </p:animScale>
                                        <p:animScale>
                                          <p:cBhvr>
                                            <p:cTn id="142" dur="26">
                                              <p:stCondLst>
                                                <p:cond delay="1642"/>
                                              </p:stCondLst>
                                            </p:cTn>
                                            <p:tgtEl>
                                              <p:spTgt spid="46"/>
                                            </p:tgtEl>
                                          </p:cBhvr>
                                          <p:to x="100000" y="90000"/>
                                        </p:animScale>
                                        <p:animScale>
                                          <p:cBhvr>
                                            <p:cTn id="143" dur="166" decel="50000">
                                              <p:stCondLst>
                                                <p:cond delay="1668"/>
                                              </p:stCondLst>
                                            </p:cTn>
                                            <p:tgtEl>
                                              <p:spTgt spid="46"/>
                                            </p:tgtEl>
                                          </p:cBhvr>
                                          <p:to x="100000" y="100000"/>
                                        </p:animScale>
                                        <p:animScale>
                                          <p:cBhvr>
                                            <p:cTn id="144" dur="26">
                                              <p:stCondLst>
                                                <p:cond delay="1808"/>
                                              </p:stCondLst>
                                            </p:cTn>
                                            <p:tgtEl>
                                              <p:spTgt spid="46"/>
                                            </p:tgtEl>
                                          </p:cBhvr>
                                          <p:to x="100000" y="95000"/>
                                        </p:animScale>
                                        <p:animScale>
                                          <p:cBhvr>
                                            <p:cTn id="145" dur="166" decel="50000">
                                              <p:stCondLst>
                                                <p:cond delay="1834"/>
                                              </p:stCondLst>
                                            </p:cTn>
                                            <p:tgtEl>
                                              <p:spTgt spid="46"/>
                                            </p:tgtEl>
                                          </p:cBhvr>
                                          <p:to x="100000" y="100000"/>
                                        </p:animScale>
                                      </p:childTnLst>
                                    </p:cTn>
                                  </p:par>
                                  <p:par>
                                    <p:cTn id="146" presetID="26" presetClass="entr" presetSubtype="0" fill="hold" nodeType="withEffect">
                                      <p:stCondLst>
                                        <p:cond delay="6000"/>
                                      </p:stCondLst>
                                      <p:childTnLst>
                                        <p:set>
                                          <p:cBhvr>
                                            <p:cTn id="147" dur="1" fill="hold">
                                              <p:stCondLst>
                                                <p:cond delay="0"/>
                                              </p:stCondLst>
                                            </p:cTn>
                                            <p:tgtEl>
                                              <p:spTgt spid="54"/>
                                            </p:tgtEl>
                                            <p:attrNameLst>
                                              <p:attrName>style.visibility</p:attrName>
                                            </p:attrNameLst>
                                          </p:cBhvr>
                                          <p:to>
                                            <p:strVal val="visible"/>
                                          </p:to>
                                        </p:set>
                                        <p:animEffect transition="in" filter="wipe(down)">
                                          <p:cBhvr>
                                            <p:cTn id="148" dur="580">
                                              <p:stCondLst>
                                                <p:cond delay="0"/>
                                              </p:stCondLst>
                                            </p:cTn>
                                            <p:tgtEl>
                                              <p:spTgt spid="54"/>
                                            </p:tgtEl>
                                          </p:cBhvr>
                                        </p:animEffect>
                                        <p:anim calcmode="lin" valueType="num">
                                          <p:cBhvr>
                                            <p:cTn id="149" dur="1822"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150" dur="664"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151" dur="664" tmFilter="0, 0; 0.125,0.2665; 0.25,0.4; 0.375,0.465; 0.5,0.5;  0.625,0.535; 0.75,0.6; 0.875,0.7335; 1,1">
                                              <p:stCondLst>
                                                <p:cond delay="664"/>
                                              </p:stCondLst>
                                            </p:cTn>
                                            <p:tgtEl>
                                              <p:spTgt spid="54"/>
                                            </p:tgtEl>
                                            <p:attrNameLst>
                                              <p:attrName>ppt_y</p:attrName>
                                            </p:attrNameLst>
                                          </p:cBhvr>
                                          <p:tavLst>
                                            <p:tav tm="0" fmla="#ppt_y-sin(pi*$)/9">
                                              <p:val>
                                                <p:fltVal val="0"/>
                                              </p:val>
                                            </p:tav>
                                            <p:tav tm="100000">
                                              <p:val>
                                                <p:fltVal val="1"/>
                                              </p:val>
                                            </p:tav>
                                          </p:tavLst>
                                        </p:anim>
                                        <p:anim calcmode="lin" valueType="num">
                                          <p:cBhvr>
                                            <p:cTn id="152" dur="332" tmFilter="0, 0; 0.125,0.2665; 0.25,0.4; 0.375,0.465; 0.5,0.5;  0.625,0.535; 0.75,0.6; 0.875,0.7335; 1,1">
                                              <p:stCondLst>
                                                <p:cond delay="1324"/>
                                              </p:stCondLst>
                                            </p:cTn>
                                            <p:tgtEl>
                                              <p:spTgt spid="54"/>
                                            </p:tgtEl>
                                            <p:attrNameLst>
                                              <p:attrName>ppt_y</p:attrName>
                                            </p:attrNameLst>
                                          </p:cBhvr>
                                          <p:tavLst>
                                            <p:tav tm="0" fmla="#ppt_y-sin(pi*$)/27">
                                              <p:val>
                                                <p:fltVal val="0"/>
                                              </p:val>
                                            </p:tav>
                                            <p:tav tm="100000">
                                              <p:val>
                                                <p:fltVal val="1"/>
                                              </p:val>
                                            </p:tav>
                                          </p:tavLst>
                                        </p:anim>
                                        <p:anim calcmode="lin" valueType="num">
                                          <p:cBhvr>
                                            <p:cTn id="153" dur="164" tmFilter="0, 0; 0.125,0.2665; 0.25,0.4; 0.375,0.465; 0.5,0.5;  0.625,0.535; 0.75,0.6; 0.875,0.7335; 1,1">
                                              <p:stCondLst>
                                                <p:cond delay="1656"/>
                                              </p:stCondLst>
                                            </p:cTn>
                                            <p:tgtEl>
                                              <p:spTgt spid="54"/>
                                            </p:tgtEl>
                                            <p:attrNameLst>
                                              <p:attrName>ppt_y</p:attrName>
                                            </p:attrNameLst>
                                          </p:cBhvr>
                                          <p:tavLst>
                                            <p:tav tm="0" fmla="#ppt_y-sin(pi*$)/81">
                                              <p:val>
                                                <p:fltVal val="0"/>
                                              </p:val>
                                            </p:tav>
                                            <p:tav tm="100000">
                                              <p:val>
                                                <p:fltVal val="1"/>
                                              </p:val>
                                            </p:tav>
                                          </p:tavLst>
                                        </p:anim>
                                        <p:animScale>
                                          <p:cBhvr>
                                            <p:cTn id="154" dur="26">
                                              <p:stCondLst>
                                                <p:cond delay="650"/>
                                              </p:stCondLst>
                                            </p:cTn>
                                            <p:tgtEl>
                                              <p:spTgt spid="54"/>
                                            </p:tgtEl>
                                          </p:cBhvr>
                                          <p:to x="100000" y="60000"/>
                                        </p:animScale>
                                        <p:animScale>
                                          <p:cBhvr>
                                            <p:cTn id="155" dur="166" decel="50000">
                                              <p:stCondLst>
                                                <p:cond delay="676"/>
                                              </p:stCondLst>
                                            </p:cTn>
                                            <p:tgtEl>
                                              <p:spTgt spid="54"/>
                                            </p:tgtEl>
                                          </p:cBhvr>
                                          <p:to x="100000" y="100000"/>
                                        </p:animScale>
                                        <p:animScale>
                                          <p:cBhvr>
                                            <p:cTn id="156" dur="26">
                                              <p:stCondLst>
                                                <p:cond delay="1312"/>
                                              </p:stCondLst>
                                            </p:cTn>
                                            <p:tgtEl>
                                              <p:spTgt spid="54"/>
                                            </p:tgtEl>
                                          </p:cBhvr>
                                          <p:to x="100000" y="80000"/>
                                        </p:animScale>
                                        <p:animScale>
                                          <p:cBhvr>
                                            <p:cTn id="157" dur="166" decel="50000">
                                              <p:stCondLst>
                                                <p:cond delay="1338"/>
                                              </p:stCondLst>
                                            </p:cTn>
                                            <p:tgtEl>
                                              <p:spTgt spid="54"/>
                                            </p:tgtEl>
                                          </p:cBhvr>
                                          <p:to x="100000" y="100000"/>
                                        </p:animScale>
                                        <p:animScale>
                                          <p:cBhvr>
                                            <p:cTn id="158" dur="26">
                                              <p:stCondLst>
                                                <p:cond delay="1642"/>
                                              </p:stCondLst>
                                            </p:cTn>
                                            <p:tgtEl>
                                              <p:spTgt spid="54"/>
                                            </p:tgtEl>
                                          </p:cBhvr>
                                          <p:to x="100000" y="90000"/>
                                        </p:animScale>
                                        <p:animScale>
                                          <p:cBhvr>
                                            <p:cTn id="159" dur="166" decel="50000">
                                              <p:stCondLst>
                                                <p:cond delay="1668"/>
                                              </p:stCondLst>
                                            </p:cTn>
                                            <p:tgtEl>
                                              <p:spTgt spid="54"/>
                                            </p:tgtEl>
                                          </p:cBhvr>
                                          <p:to x="100000" y="100000"/>
                                        </p:animScale>
                                        <p:animScale>
                                          <p:cBhvr>
                                            <p:cTn id="160" dur="26">
                                              <p:stCondLst>
                                                <p:cond delay="1808"/>
                                              </p:stCondLst>
                                            </p:cTn>
                                            <p:tgtEl>
                                              <p:spTgt spid="54"/>
                                            </p:tgtEl>
                                          </p:cBhvr>
                                          <p:to x="100000" y="95000"/>
                                        </p:animScale>
                                        <p:animScale>
                                          <p:cBhvr>
                                            <p:cTn id="161" dur="166" decel="50000">
                                              <p:stCondLst>
                                                <p:cond delay="1834"/>
                                              </p:stCondLst>
                                            </p:cTn>
                                            <p:tgtEl>
                                              <p:spTgt spid="54"/>
                                            </p:tgtEl>
                                          </p:cBhvr>
                                          <p:to x="100000" y="100000"/>
                                        </p:animScale>
                                      </p:childTnLst>
                                    </p:cTn>
                                  </p:par>
                                  <p:par>
                                    <p:cTn id="162" presetID="26" presetClass="entr" presetSubtype="0" fill="hold" nodeType="withEffect">
                                      <p:stCondLst>
                                        <p:cond delay="6200"/>
                                      </p:stCondLst>
                                      <p:childTnLst>
                                        <p:set>
                                          <p:cBhvr>
                                            <p:cTn id="163" dur="1" fill="hold">
                                              <p:stCondLst>
                                                <p:cond delay="0"/>
                                              </p:stCondLst>
                                            </p:cTn>
                                            <p:tgtEl>
                                              <p:spTgt spid="52"/>
                                            </p:tgtEl>
                                            <p:attrNameLst>
                                              <p:attrName>style.visibility</p:attrName>
                                            </p:attrNameLst>
                                          </p:cBhvr>
                                          <p:to>
                                            <p:strVal val="visible"/>
                                          </p:to>
                                        </p:set>
                                        <p:animEffect transition="in" filter="wipe(down)">
                                          <p:cBhvr>
                                            <p:cTn id="164" dur="580">
                                              <p:stCondLst>
                                                <p:cond delay="0"/>
                                              </p:stCondLst>
                                            </p:cTn>
                                            <p:tgtEl>
                                              <p:spTgt spid="52"/>
                                            </p:tgtEl>
                                          </p:cBhvr>
                                        </p:animEffect>
                                        <p:anim calcmode="lin" valueType="num">
                                          <p:cBhvr>
                                            <p:cTn id="165" dur="1822" tmFilter="0,0; 0.14,0.36; 0.43,0.73; 0.71,0.91; 1.0,1.0">
                                              <p:stCondLst>
                                                <p:cond delay="0"/>
                                              </p:stCondLst>
                                            </p:cTn>
                                            <p:tgtEl>
                                              <p:spTgt spid="52"/>
                                            </p:tgtEl>
                                            <p:attrNameLst>
                                              <p:attrName>ppt_x</p:attrName>
                                            </p:attrNameLst>
                                          </p:cBhvr>
                                          <p:tavLst>
                                            <p:tav tm="0">
                                              <p:val>
                                                <p:strVal val="#ppt_x-0.25"/>
                                              </p:val>
                                            </p:tav>
                                            <p:tav tm="100000">
                                              <p:val>
                                                <p:strVal val="#ppt_x"/>
                                              </p:val>
                                            </p:tav>
                                          </p:tavLst>
                                        </p:anim>
                                        <p:anim calcmode="lin" valueType="num">
                                          <p:cBhvr>
                                            <p:cTn id="166" dur="664" tmFilter="0.0,0.0; 0.25,0.07; 0.50,0.2; 0.75,0.467; 1.0,1.0">
                                              <p:stCondLst>
                                                <p:cond delay="0"/>
                                              </p:stCondLst>
                                            </p:cTn>
                                            <p:tgtEl>
                                              <p:spTgt spid="52"/>
                                            </p:tgtEl>
                                            <p:attrNameLst>
                                              <p:attrName>ppt_y</p:attrName>
                                            </p:attrNameLst>
                                          </p:cBhvr>
                                          <p:tavLst>
                                            <p:tav tm="0" fmla="#ppt_y-sin(pi*$)/3">
                                              <p:val>
                                                <p:fltVal val="0.5"/>
                                              </p:val>
                                            </p:tav>
                                            <p:tav tm="100000">
                                              <p:val>
                                                <p:fltVal val="1"/>
                                              </p:val>
                                            </p:tav>
                                          </p:tavLst>
                                        </p:anim>
                                        <p:anim calcmode="lin" valueType="num">
                                          <p:cBhvr>
                                            <p:cTn id="167" dur="664" tmFilter="0, 0; 0.125,0.2665; 0.25,0.4; 0.375,0.465; 0.5,0.5;  0.625,0.535; 0.75,0.6; 0.875,0.7335; 1,1">
                                              <p:stCondLst>
                                                <p:cond delay="664"/>
                                              </p:stCondLst>
                                            </p:cTn>
                                            <p:tgtEl>
                                              <p:spTgt spid="52"/>
                                            </p:tgtEl>
                                            <p:attrNameLst>
                                              <p:attrName>ppt_y</p:attrName>
                                            </p:attrNameLst>
                                          </p:cBhvr>
                                          <p:tavLst>
                                            <p:tav tm="0" fmla="#ppt_y-sin(pi*$)/9">
                                              <p:val>
                                                <p:fltVal val="0"/>
                                              </p:val>
                                            </p:tav>
                                            <p:tav tm="100000">
                                              <p:val>
                                                <p:fltVal val="1"/>
                                              </p:val>
                                            </p:tav>
                                          </p:tavLst>
                                        </p:anim>
                                        <p:anim calcmode="lin" valueType="num">
                                          <p:cBhvr>
                                            <p:cTn id="168" dur="332" tmFilter="0, 0; 0.125,0.2665; 0.25,0.4; 0.375,0.465; 0.5,0.5;  0.625,0.535; 0.75,0.6; 0.875,0.7335; 1,1">
                                              <p:stCondLst>
                                                <p:cond delay="1324"/>
                                              </p:stCondLst>
                                            </p:cTn>
                                            <p:tgtEl>
                                              <p:spTgt spid="52"/>
                                            </p:tgtEl>
                                            <p:attrNameLst>
                                              <p:attrName>ppt_y</p:attrName>
                                            </p:attrNameLst>
                                          </p:cBhvr>
                                          <p:tavLst>
                                            <p:tav tm="0" fmla="#ppt_y-sin(pi*$)/27">
                                              <p:val>
                                                <p:fltVal val="0"/>
                                              </p:val>
                                            </p:tav>
                                            <p:tav tm="100000">
                                              <p:val>
                                                <p:fltVal val="1"/>
                                              </p:val>
                                            </p:tav>
                                          </p:tavLst>
                                        </p:anim>
                                        <p:anim calcmode="lin" valueType="num">
                                          <p:cBhvr>
                                            <p:cTn id="169" dur="164" tmFilter="0, 0; 0.125,0.2665; 0.25,0.4; 0.375,0.465; 0.5,0.5;  0.625,0.535; 0.75,0.6; 0.875,0.7335; 1,1">
                                              <p:stCondLst>
                                                <p:cond delay="1656"/>
                                              </p:stCondLst>
                                            </p:cTn>
                                            <p:tgtEl>
                                              <p:spTgt spid="52"/>
                                            </p:tgtEl>
                                            <p:attrNameLst>
                                              <p:attrName>ppt_y</p:attrName>
                                            </p:attrNameLst>
                                          </p:cBhvr>
                                          <p:tavLst>
                                            <p:tav tm="0" fmla="#ppt_y-sin(pi*$)/81">
                                              <p:val>
                                                <p:fltVal val="0"/>
                                              </p:val>
                                            </p:tav>
                                            <p:tav tm="100000">
                                              <p:val>
                                                <p:fltVal val="1"/>
                                              </p:val>
                                            </p:tav>
                                          </p:tavLst>
                                        </p:anim>
                                        <p:animScale>
                                          <p:cBhvr>
                                            <p:cTn id="170" dur="26">
                                              <p:stCondLst>
                                                <p:cond delay="650"/>
                                              </p:stCondLst>
                                            </p:cTn>
                                            <p:tgtEl>
                                              <p:spTgt spid="52"/>
                                            </p:tgtEl>
                                          </p:cBhvr>
                                          <p:to x="100000" y="60000"/>
                                        </p:animScale>
                                        <p:animScale>
                                          <p:cBhvr>
                                            <p:cTn id="171" dur="166" decel="50000">
                                              <p:stCondLst>
                                                <p:cond delay="676"/>
                                              </p:stCondLst>
                                            </p:cTn>
                                            <p:tgtEl>
                                              <p:spTgt spid="52"/>
                                            </p:tgtEl>
                                          </p:cBhvr>
                                          <p:to x="100000" y="100000"/>
                                        </p:animScale>
                                        <p:animScale>
                                          <p:cBhvr>
                                            <p:cTn id="172" dur="26">
                                              <p:stCondLst>
                                                <p:cond delay="1312"/>
                                              </p:stCondLst>
                                            </p:cTn>
                                            <p:tgtEl>
                                              <p:spTgt spid="52"/>
                                            </p:tgtEl>
                                          </p:cBhvr>
                                          <p:to x="100000" y="80000"/>
                                        </p:animScale>
                                        <p:animScale>
                                          <p:cBhvr>
                                            <p:cTn id="173" dur="166" decel="50000">
                                              <p:stCondLst>
                                                <p:cond delay="1338"/>
                                              </p:stCondLst>
                                            </p:cTn>
                                            <p:tgtEl>
                                              <p:spTgt spid="52"/>
                                            </p:tgtEl>
                                          </p:cBhvr>
                                          <p:to x="100000" y="100000"/>
                                        </p:animScale>
                                        <p:animScale>
                                          <p:cBhvr>
                                            <p:cTn id="174" dur="26">
                                              <p:stCondLst>
                                                <p:cond delay="1642"/>
                                              </p:stCondLst>
                                            </p:cTn>
                                            <p:tgtEl>
                                              <p:spTgt spid="52"/>
                                            </p:tgtEl>
                                          </p:cBhvr>
                                          <p:to x="100000" y="90000"/>
                                        </p:animScale>
                                        <p:animScale>
                                          <p:cBhvr>
                                            <p:cTn id="175" dur="166" decel="50000">
                                              <p:stCondLst>
                                                <p:cond delay="1668"/>
                                              </p:stCondLst>
                                            </p:cTn>
                                            <p:tgtEl>
                                              <p:spTgt spid="52"/>
                                            </p:tgtEl>
                                          </p:cBhvr>
                                          <p:to x="100000" y="100000"/>
                                        </p:animScale>
                                        <p:animScale>
                                          <p:cBhvr>
                                            <p:cTn id="176" dur="26">
                                              <p:stCondLst>
                                                <p:cond delay="1808"/>
                                              </p:stCondLst>
                                            </p:cTn>
                                            <p:tgtEl>
                                              <p:spTgt spid="52"/>
                                            </p:tgtEl>
                                          </p:cBhvr>
                                          <p:to x="100000" y="95000"/>
                                        </p:animScale>
                                        <p:animScale>
                                          <p:cBhvr>
                                            <p:cTn id="177" dur="166" decel="50000">
                                              <p:stCondLst>
                                                <p:cond delay="1834"/>
                                              </p:stCondLst>
                                            </p:cTn>
                                            <p:tgtEl>
                                              <p:spTgt spid="52"/>
                                            </p:tgtEl>
                                          </p:cBhvr>
                                          <p:to x="100000" y="100000"/>
                                        </p:animScale>
                                      </p:childTnLst>
                                    </p:cTn>
                                  </p:par>
                                  <p:par>
                                    <p:cTn id="178" presetID="26" presetClass="entr" presetSubtype="0" fill="hold" nodeType="withEffect">
                                      <p:stCondLst>
                                        <p:cond delay="6400"/>
                                      </p:stCondLst>
                                      <p:childTnLst>
                                        <p:set>
                                          <p:cBhvr>
                                            <p:cTn id="179" dur="1" fill="hold">
                                              <p:stCondLst>
                                                <p:cond delay="0"/>
                                              </p:stCondLst>
                                            </p:cTn>
                                            <p:tgtEl>
                                              <p:spTgt spid="48"/>
                                            </p:tgtEl>
                                            <p:attrNameLst>
                                              <p:attrName>style.visibility</p:attrName>
                                            </p:attrNameLst>
                                          </p:cBhvr>
                                          <p:to>
                                            <p:strVal val="visible"/>
                                          </p:to>
                                        </p:set>
                                        <p:animEffect transition="in" filter="wipe(down)">
                                          <p:cBhvr>
                                            <p:cTn id="180" dur="580">
                                              <p:stCondLst>
                                                <p:cond delay="0"/>
                                              </p:stCondLst>
                                            </p:cTn>
                                            <p:tgtEl>
                                              <p:spTgt spid="48"/>
                                            </p:tgtEl>
                                          </p:cBhvr>
                                        </p:animEffect>
                                        <p:anim calcmode="lin" valueType="num">
                                          <p:cBhvr>
                                            <p:cTn id="181"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182"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183"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184"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185"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186" dur="26">
                                              <p:stCondLst>
                                                <p:cond delay="650"/>
                                              </p:stCondLst>
                                            </p:cTn>
                                            <p:tgtEl>
                                              <p:spTgt spid="48"/>
                                            </p:tgtEl>
                                          </p:cBhvr>
                                          <p:to x="100000" y="60000"/>
                                        </p:animScale>
                                        <p:animScale>
                                          <p:cBhvr>
                                            <p:cTn id="187" dur="166" decel="50000">
                                              <p:stCondLst>
                                                <p:cond delay="676"/>
                                              </p:stCondLst>
                                            </p:cTn>
                                            <p:tgtEl>
                                              <p:spTgt spid="48"/>
                                            </p:tgtEl>
                                          </p:cBhvr>
                                          <p:to x="100000" y="100000"/>
                                        </p:animScale>
                                        <p:animScale>
                                          <p:cBhvr>
                                            <p:cTn id="188" dur="26">
                                              <p:stCondLst>
                                                <p:cond delay="1312"/>
                                              </p:stCondLst>
                                            </p:cTn>
                                            <p:tgtEl>
                                              <p:spTgt spid="48"/>
                                            </p:tgtEl>
                                          </p:cBhvr>
                                          <p:to x="100000" y="80000"/>
                                        </p:animScale>
                                        <p:animScale>
                                          <p:cBhvr>
                                            <p:cTn id="189" dur="166" decel="50000">
                                              <p:stCondLst>
                                                <p:cond delay="1338"/>
                                              </p:stCondLst>
                                            </p:cTn>
                                            <p:tgtEl>
                                              <p:spTgt spid="48"/>
                                            </p:tgtEl>
                                          </p:cBhvr>
                                          <p:to x="100000" y="100000"/>
                                        </p:animScale>
                                        <p:animScale>
                                          <p:cBhvr>
                                            <p:cTn id="190" dur="26">
                                              <p:stCondLst>
                                                <p:cond delay="1642"/>
                                              </p:stCondLst>
                                            </p:cTn>
                                            <p:tgtEl>
                                              <p:spTgt spid="48"/>
                                            </p:tgtEl>
                                          </p:cBhvr>
                                          <p:to x="100000" y="90000"/>
                                        </p:animScale>
                                        <p:animScale>
                                          <p:cBhvr>
                                            <p:cTn id="191" dur="166" decel="50000">
                                              <p:stCondLst>
                                                <p:cond delay="1668"/>
                                              </p:stCondLst>
                                            </p:cTn>
                                            <p:tgtEl>
                                              <p:spTgt spid="48"/>
                                            </p:tgtEl>
                                          </p:cBhvr>
                                          <p:to x="100000" y="100000"/>
                                        </p:animScale>
                                        <p:animScale>
                                          <p:cBhvr>
                                            <p:cTn id="192" dur="26">
                                              <p:stCondLst>
                                                <p:cond delay="1808"/>
                                              </p:stCondLst>
                                            </p:cTn>
                                            <p:tgtEl>
                                              <p:spTgt spid="48"/>
                                            </p:tgtEl>
                                          </p:cBhvr>
                                          <p:to x="100000" y="95000"/>
                                        </p:animScale>
                                        <p:animScale>
                                          <p:cBhvr>
                                            <p:cTn id="193" dur="166" decel="50000">
                                              <p:stCondLst>
                                                <p:cond delay="1834"/>
                                              </p:stCondLst>
                                            </p:cTn>
                                            <p:tgtEl>
                                              <p:spTgt spid="48"/>
                                            </p:tgtEl>
                                          </p:cBhvr>
                                          <p:to x="100000" y="100000"/>
                                        </p:animScale>
                                      </p:childTnLst>
                                    </p:cTn>
                                  </p:par>
                                  <p:par>
                                    <p:cTn id="194" presetID="26" presetClass="entr" presetSubtype="0" fill="hold" nodeType="withEffect">
                                      <p:stCondLst>
                                        <p:cond delay="6600"/>
                                      </p:stCondLst>
                                      <p:childTnLst>
                                        <p:set>
                                          <p:cBhvr>
                                            <p:cTn id="195" dur="1" fill="hold">
                                              <p:stCondLst>
                                                <p:cond delay="0"/>
                                              </p:stCondLst>
                                            </p:cTn>
                                            <p:tgtEl>
                                              <p:spTgt spid="30"/>
                                            </p:tgtEl>
                                            <p:attrNameLst>
                                              <p:attrName>style.visibility</p:attrName>
                                            </p:attrNameLst>
                                          </p:cBhvr>
                                          <p:to>
                                            <p:strVal val="visible"/>
                                          </p:to>
                                        </p:set>
                                        <p:animEffect transition="in" filter="wipe(down)">
                                          <p:cBhvr>
                                            <p:cTn id="196" dur="580">
                                              <p:stCondLst>
                                                <p:cond delay="0"/>
                                              </p:stCondLst>
                                            </p:cTn>
                                            <p:tgtEl>
                                              <p:spTgt spid="30"/>
                                            </p:tgtEl>
                                          </p:cBhvr>
                                        </p:animEffect>
                                        <p:anim calcmode="lin" valueType="num">
                                          <p:cBhvr>
                                            <p:cTn id="197"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98"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99"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200"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201"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202" dur="26">
                                              <p:stCondLst>
                                                <p:cond delay="650"/>
                                              </p:stCondLst>
                                            </p:cTn>
                                            <p:tgtEl>
                                              <p:spTgt spid="30"/>
                                            </p:tgtEl>
                                          </p:cBhvr>
                                          <p:to x="100000" y="60000"/>
                                        </p:animScale>
                                        <p:animScale>
                                          <p:cBhvr>
                                            <p:cTn id="203" dur="166" decel="50000">
                                              <p:stCondLst>
                                                <p:cond delay="676"/>
                                              </p:stCondLst>
                                            </p:cTn>
                                            <p:tgtEl>
                                              <p:spTgt spid="30"/>
                                            </p:tgtEl>
                                          </p:cBhvr>
                                          <p:to x="100000" y="100000"/>
                                        </p:animScale>
                                        <p:animScale>
                                          <p:cBhvr>
                                            <p:cTn id="204" dur="26">
                                              <p:stCondLst>
                                                <p:cond delay="1312"/>
                                              </p:stCondLst>
                                            </p:cTn>
                                            <p:tgtEl>
                                              <p:spTgt spid="30"/>
                                            </p:tgtEl>
                                          </p:cBhvr>
                                          <p:to x="100000" y="80000"/>
                                        </p:animScale>
                                        <p:animScale>
                                          <p:cBhvr>
                                            <p:cTn id="205" dur="166" decel="50000">
                                              <p:stCondLst>
                                                <p:cond delay="1338"/>
                                              </p:stCondLst>
                                            </p:cTn>
                                            <p:tgtEl>
                                              <p:spTgt spid="30"/>
                                            </p:tgtEl>
                                          </p:cBhvr>
                                          <p:to x="100000" y="100000"/>
                                        </p:animScale>
                                        <p:animScale>
                                          <p:cBhvr>
                                            <p:cTn id="206" dur="26">
                                              <p:stCondLst>
                                                <p:cond delay="1642"/>
                                              </p:stCondLst>
                                            </p:cTn>
                                            <p:tgtEl>
                                              <p:spTgt spid="30"/>
                                            </p:tgtEl>
                                          </p:cBhvr>
                                          <p:to x="100000" y="90000"/>
                                        </p:animScale>
                                        <p:animScale>
                                          <p:cBhvr>
                                            <p:cTn id="207" dur="166" decel="50000">
                                              <p:stCondLst>
                                                <p:cond delay="1668"/>
                                              </p:stCondLst>
                                            </p:cTn>
                                            <p:tgtEl>
                                              <p:spTgt spid="30"/>
                                            </p:tgtEl>
                                          </p:cBhvr>
                                          <p:to x="100000" y="100000"/>
                                        </p:animScale>
                                        <p:animScale>
                                          <p:cBhvr>
                                            <p:cTn id="208" dur="26">
                                              <p:stCondLst>
                                                <p:cond delay="1808"/>
                                              </p:stCondLst>
                                            </p:cTn>
                                            <p:tgtEl>
                                              <p:spTgt spid="30"/>
                                            </p:tgtEl>
                                          </p:cBhvr>
                                          <p:to x="100000" y="95000"/>
                                        </p:animScale>
                                        <p:animScale>
                                          <p:cBhvr>
                                            <p:cTn id="209" dur="166" decel="50000">
                                              <p:stCondLst>
                                                <p:cond delay="1834"/>
                                              </p:stCondLst>
                                            </p:cTn>
                                            <p:tgtEl>
                                              <p:spTgt spid="30"/>
                                            </p:tgtEl>
                                          </p:cBhvr>
                                          <p:to x="100000" y="100000"/>
                                        </p:animScale>
                                      </p:childTnLst>
                                    </p:cTn>
                                  </p:par>
                                  <p:par>
                                    <p:cTn id="210" presetID="22" presetClass="entr" presetSubtype="4" fill="hold" nodeType="withEffect">
                                      <p:stCondLst>
                                        <p:cond delay="4000"/>
                                      </p:stCondLst>
                                      <p:childTnLst>
                                        <p:set>
                                          <p:cBhvr>
                                            <p:cTn id="211" dur="1" fill="hold">
                                              <p:stCondLst>
                                                <p:cond delay="0"/>
                                              </p:stCondLst>
                                            </p:cTn>
                                            <p:tgtEl>
                                              <p:spTgt spid="17"/>
                                            </p:tgtEl>
                                            <p:attrNameLst>
                                              <p:attrName>style.visibility</p:attrName>
                                            </p:attrNameLst>
                                          </p:cBhvr>
                                          <p:to>
                                            <p:strVal val="visible"/>
                                          </p:to>
                                        </p:set>
                                        <p:animEffect transition="in" filter="wipe(down)">
                                          <p:cBhvr>
                                            <p:cTn id="2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49C87-D092-4D09-C70D-CECE186A7DB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C580E17-F7B5-CAD0-1F8B-1B22149BCE16}"/>
              </a:ext>
            </a:extLst>
          </p:cNvPr>
          <p:cNvSpPr txBox="1"/>
          <p:nvPr/>
        </p:nvSpPr>
        <p:spPr>
          <a:xfrm>
            <a:off x="5988185" y="1964004"/>
            <a:ext cx="5338963"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اصــلاً تــقــوا چــیـــست؟</a:t>
            </a:r>
          </a:p>
        </p:txBody>
      </p:sp>
      <p:sp>
        <p:nvSpPr>
          <p:cNvPr id="178" name="Rectangle 177">
            <a:extLst>
              <a:ext uri="{FF2B5EF4-FFF2-40B4-BE49-F238E27FC236}">
                <a16:creationId xmlns:a16="http://schemas.microsoft.com/office/drawing/2014/main" id="{9037392F-B085-7703-6FB0-F1EEA986DAFB}"/>
              </a:ext>
            </a:extLst>
          </p:cNvPr>
          <p:cNvSpPr/>
          <p:nvPr/>
        </p:nvSpPr>
        <p:spPr>
          <a:xfrm>
            <a:off x="-23446" y="-13294"/>
            <a:ext cx="12215446" cy="956700"/>
          </a:xfrm>
          <a:prstGeom prst="rect">
            <a:avLst/>
          </a:prstGeom>
          <a:solidFill>
            <a:srgbClr val="957C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3" name="TextBox 2">
            <a:extLst>
              <a:ext uri="{FF2B5EF4-FFF2-40B4-BE49-F238E27FC236}">
                <a16:creationId xmlns:a16="http://schemas.microsoft.com/office/drawing/2014/main" id="{A0CBF5AA-8ED0-E5B6-4D8C-A0CA66164CAE}"/>
              </a:ext>
            </a:extLst>
          </p:cNvPr>
          <p:cNvSpPr txBox="1"/>
          <p:nvPr/>
        </p:nvSpPr>
        <p:spPr>
          <a:xfrm>
            <a:off x="5988184" y="3200686"/>
            <a:ext cx="5049929"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زرهـــی بــرای مــــحـــــافــظــــت</a:t>
            </a:r>
          </a:p>
        </p:txBody>
      </p:sp>
      <p:sp>
        <p:nvSpPr>
          <p:cNvPr id="4" name="TextBox 3">
            <a:extLst>
              <a:ext uri="{FF2B5EF4-FFF2-40B4-BE49-F238E27FC236}">
                <a16:creationId xmlns:a16="http://schemas.microsoft.com/office/drawing/2014/main" id="{E70790CC-3534-9F8A-D842-D2253DA32B34}"/>
              </a:ext>
            </a:extLst>
          </p:cNvPr>
          <p:cNvSpPr txBox="1"/>
          <p:nvPr/>
        </p:nvSpPr>
        <p:spPr>
          <a:xfrm>
            <a:off x="5872772" y="4134727"/>
            <a:ext cx="6012678" cy="1292662"/>
          </a:xfrm>
          <a:prstGeom prst="rect">
            <a:avLst/>
          </a:prstGeom>
          <a:noFill/>
        </p:spPr>
        <p:txBody>
          <a:bodyPr wrap="square" rtlCol="1">
            <a:spAutoFit/>
          </a:bodyPr>
          <a:lstStyle/>
          <a:p>
            <a:pPr algn="just" rtl="1">
              <a:lnSpc>
                <a:spcPct val="150000"/>
              </a:lnSpc>
            </a:pPr>
            <a:r>
              <a:rPr lang="fa-IR" sz="2600" spc="-50" dirty="0">
                <a:solidFill>
                  <a:srgbClr val="5F5F5F"/>
                </a:solidFill>
                <a:latin typeface="Ravi" panose="02000504000000020004" pitchFamily="2" charset="-78"/>
                <a:ea typeface="Ravi" panose="02000504000000020004" pitchFamily="2" charset="-78"/>
                <a:cs typeface="Ravi" panose="02000504000000020004" pitchFamily="2" charset="-78"/>
              </a:rPr>
              <a:t>تقوا یعنی یک حالت مراقبهٔ درونی ولی همیشگی؛</a:t>
            </a:r>
          </a:p>
          <a:p>
            <a:pPr algn="just" rtl="1">
              <a:lnSpc>
                <a:spcPct val="150000"/>
              </a:lnSpc>
            </a:pPr>
            <a:r>
              <a:rPr lang="fa-IR" sz="2600" spc="-50" dirty="0">
                <a:solidFill>
                  <a:srgbClr val="5F5F5F"/>
                </a:solidFill>
                <a:latin typeface="Ravi" panose="02000504000000020004" pitchFamily="2" charset="-78"/>
                <a:ea typeface="Ravi" panose="02000504000000020004" pitchFamily="2" charset="-78"/>
                <a:cs typeface="Ravi" panose="02000504000000020004" pitchFamily="2" charset="-78"/>
              </a:rPr>
              <a:t>مثل راه‌رفتن در زمینی پر از خاروخاشاک</a:t>
            </a:r>
          </a:p>
        </p:txBody>
      </p:sp>
      <p:pic>
        <p:nvPicPr>
          <p:cNvPr id="6" name="Picture 5">
            <a:extLst>
              <a:ext uri="{FF2B5EF4-FFF2-40B4-BE49-F238E27FC236}">
                <a16:creationId xmlns:a16="http://schemas.microsoft.com/office/drawing/2014/main" id="{518CBEAA-3954-1696-25B7-130B8A69DC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46" y="2772695"/>
            <a:ext cx="5486401" cy="4132197"/>
          </a:xfrm>
          <a:prstGeom prst="rect">
            <a:avLst/>
          </a:prstGeom>
        </p:spPr>
      </p:pic>
      <p:pic>
        <p:nvPicPr>
          <p:cNvPr id="12" name="Picture 11">
            <a:extLst>
              <a:ext uri="{FF2B5EF4-FFF2-40B4-BE49-F238E27FC236}">
                <a16:creationId xmlns:a16="http://schemas.microsoft.com/office/drawing/2014/main" id="{E64872EE-A104-0F65-D354-B8E023930E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531" y="1199599"/>
            <a:ext cx="2860558" cy="4565972"/>
          </a:xfrm>
          <a:prstGeom prst="rect">
            <a:avLst/>
          </a:prstGeom>
        </p:spPr>
      </p:pic>
      <p:pic>
        <p:nvPicPr>
          <p:cNvPr id="15" name="Picture 14">
            <a:extLst>
              <a:ext uri="{FF2B5EF4-FFF2-40B4-BE49-F238E27FC236}">
                <a16:creationId xmlns:a16="http://schemas.microsoft.com/office/drawing/2014/main" id="{34C6CCA6-D47B-A457-6EDA-6572C1AB60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1843" y="5036967"/>
            <a:ext cx="340541" cy="432030"/>
          </a:xfrm>
          <a:prstGeom prst="rect">
            <a:avLst/>
          </a:prstGeom>
        </p:spPr>
      </p:pic>
      <p:pic>
        <p:nvPicPr>
          <p:cNvPr id="19" name="Picture 18">
            <a:extLst>
              <a:ext uri="{FF2B5EF4-FFF2-40B4-BE49-F238E27FC236}">
                <a16:creationId xmlns:a16="http://schemas.microsoft.com/office/drawing/2014/main" id="{080E6188-70AC-D33C-20A6-CDD22FABA3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1815" y="4763387"/>
            <a:ext cx="197711" cy="365580"/>
          </a:xfrm>
          <a:prstGeom prst="rect">
            <a:avLst/>
          </a:prstGeom>
        </p:spPr>
      </p:pic>
      <p:pic>
        <p:nvPicPr>
          <p:cNvPr id="21" name="Picture 20">
            <a:extLst>
              <a:ext uri="{FF2B5EF4-FFF2-40B4-BE49-F238E27FC236}">
                <a16:creationId xmlns:a16="http://schemas.microsoft.com/office/drawing/2014/main" id="{241B3771-55BE-FB65-5EB7-FEDEE1AD6D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4021" y="4508928"/>
            <a:ext cx="112598" cy="161290"/>
          </a:xfrm>
          <a:prstGeom prst="rect">
            <a:avLst/>
          </a:prstGeom>
        </p:spPr>
      </p:pic>
      <p:pic>
        <p:nvPicPr>
          <p:cNvPr id="24" name="Picture 23">
            <a:extLst>
              <a:ext uri="{FF2B5EF4-FFF2-40B4-BE49-F238E27FC236}">
                <a16:creationId xmlns:a16="http://schemas.microsoft.com/office/drawing/2014/main" id="{966D2F71-EA8D-E356-FA55-BDB4D2A8614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6549" y="4052389"/>
            <a:ext cx="226752" cy="407446"/>
          </a:xfrm>
          <a:prstGeom prst="rect">
            <a:avLst/>
          </a:prstGeom>
        </p:spPr>
      </p:pic>
      <p:pic>
        <p:nvPicPr>
          <p:cNvPr id="27" name="Picture 26">
            <a:extLst>
              <a:ext uri="{FF2B5EF4-FFF2-40B4-BE49-F238E27FC236}">
                <a16:creationId xmlns:a16="http://schemas.microsoft.com/office/drawing/2014/main" id="{325295B0-AD94-3E76-8614-9BC80B1AA98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8714" y="4379465"/>
            <a:ext cx="540429" cy="544190"/>
          </a:xfrm>
          <a:prstGeom prst="rect">
            <a:avLst/>
          </a:prstGeom>
        </p:spPr>
      </p:pic>
      <p:pic>
        <p:nvPicPr>
          <p:cNvPr id="29" name="Picture 28">
            <a:extLst>
              <a:ext uri="{FF2B5EF4-FFF2-40B4-BE49-F238E27FC236}">
                <a16:creationId xmlns:a16="http://schemas.microsoft.com/office/drawing/2014/main" id="{1AFCF15D-DB69-4B24-1D34-0B4548CFA1E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3794" y="4105113"/>
            <a:ext cx="538590" cy="296656"/>
          </a:xfrm>
          <a:prstGeom prst="rect">
            <a:avLst/>
          </a:prstGeom>
        </p:spPr>
      </p:pic>
      <p:pic>
        <p:nvPicPr>
          <p:cNvPr id="37" name="Picture 36">
            <a:extLst>
              <a:ext uri="{FF2B5EF4-FFF2-40B4-BE49-F238E27FC236}">
                <a16:creationId xmlns:a16="http://schemas.microsoft.com/office/drawing/2014/main" id="{CBE25899-1998-A89B-C180-F2A92C067B5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1537" y="1422601"/>
            <a:ext cx="662042" cy="608878"/>
          </a:xfrm>
          <a:prstGeom prst="rect">
            <a:avLst/>
          </a:prstGeom>
        </p:spPr>
      </p:pic>
      <p:pic>
        <p:nvPicPr>
          <p:cNvPr id="40" name="Picture 39">
            <a:extLst>
              <a:ext uri="{FF2B5EF4-FFF2-40B4-BE49-F238E27FC236}">
                <a16:creationId xmlns:a16="http://schemas.microsoft.com/office/drawing/2014/main" id="{9F592E60-2D43-9FF1-1021-EC67B94C40B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391363" y="1920719"/>
            <a:ext cx="408220" cy="601755"/>
          </a:xfrm>
          <a:prstGeom prst="rect">
            <a:avLst/>
          </a:prstGeom>
        </p:spPr>
      </p:pic>
      <p:pic>
        <p:nvPicPr>
          <p:cNvPr id="45" name="Picture 44">
            <a:extLst>
              <a:ext uri="{FF2B5EF4-FFF2-40B4-BE49-F238E27FC236}">
                <a16:creationId xmlns:a16="http://schemas.microsoft.com/office/drawing/2014/main" id="{3D4A8490-5203-771B-F9B7-E8C3079C614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770428" y="3119330"/>
            <a:ext cx="235377" cy="185029"/>
          </a:xfrm>
          <a:prstGeom prst="rect">
            <a:avLst/>
          </a:prstGeom>
        </p:spPr>
      </p:pic>
      <p:pic>
        <p:nvPicPr>
          <p:cNvPr id="49" name="Picture 48">
            <a:extLst>
              <a:ext uri="{FF2B5EF4-FFF2-40B4-BE49-F238E27FC236}">
                <a16:creationId xmlns:a16="http://schemas.microsoft.com/office/drawing/2014/main" id="{893ACC68-E0A4-12B3-6985-BFBB0D8D3B7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748564" y="3413761"/>
            <a:ext cx="114430" cy="157835"/>
          </a:xfrm>
          <a:prstGeom prst="rect">
            <a:avLst/>
          </a:prstGeom>
        </p:spPr>
      </p:pic>
      <p:pic>
        <p:nvPicPr>
          <p:cNvPr id="53" name="Picture 52">
            <a:extLst>
              <a:ext uri="{FF2B5EF4-FFF2-40B4-BE49-F238E27FC236}">
                <a16:creationId xmlns:a16="http://schemas.microsoft.com/office/drawing/2014/main" id="{E870CEE2-BF58-ED47-9681-1C4519D9571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752969" y="3323531"/>
            <a:ext cx="459345" cy="378876"/>
          </a:xfrm>
          <a:prstGeom prst="rect">
            <a:avLst/>
          </a:prstGeom>
        </p:spPr>
      </p:pic>
      <p:pic>
        <p:nvPicPr>
          <p:cNvPr id="57" name="Picture 56">
            <a:extLst>
              <a:ext uri="{FF2B5EF4-FFF2-40B4-BE49-F238E27FC236}">
                <a16:creationId xmlns:a16="http://schemas.microsoft.com/office/drawing/2014/main" id="{865E8AF0-0B09-F321-8211-8B06DDFD366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955581" y="3571596"/>
            <a:ext cx="323587" cy="334745"/>
          </a:xfrm>
          <a:prstGeom prst="rect">
            <a:avLst/>
          </a:prstGeom>
        </p:spPr>
      </p:pic>
      <p:pic>
        <p:nvPicPr>
          <p:cNvPr id="61" name="Picture 60">
            <a:extLst>
              <a:ext uri="{FF2B5EF4-FFF2-40B4-BE49-F238E27FC236}">
                <a16:creationId xmlns:a16="http://schemas.microsoft.com/office/drawing/2014/main" id="{92AD4A51-5AC8-944F-B620-B38FD392741C}"/>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3876" y="2337156"/>
            <a:ext cx="1533399" cy="700729"/>
          </a:xfrm>
          <a:prstGeom prst="rect">
            <a:avLst/>
          </a:prstGeom>
        </p:spPr>
      </p:pic>
      <p:pic>
        <p:nvPicPr>
          <p:cNvPr id="129" name="Picture 128">
            <a:extLst>
              <a:ext uri="{FF2B5EF4-FFF2-40B4-BE49-F238E27FC236}">
                <a16:creationId xmlns:a16="http://schemas.microsoft.com/office/drawing/2014/main" id="{4743AACD-40A7-5934-40CD-4E7FD62CDA5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622699" y="1694239"/>
            <a:ext cx="1243747" cy="1210319"/>
          </a:xfrm>
          <a:prstGeom prst="rect">
            <a:avLst/>
          </a:prstGeom>
        </p:spPr>
      </p:pic>
      <p:pic>
        <p:nvPicPr>
          <p:cNvPr id="9" name="Picture 8">
            <a:extLst>
              <a:ext uri="{FF2B5EF4-FFF2-40B4-BE49-F238E27FC236}">
                <a16:creationId xmlns:a16="http://schemas.microsoft.com/office/drawing/2014/main" id="{A0349E6F-E7D8-448C-BBC8-7ABF8BD2A66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430676" y="1595940"/>
            <a:ext cx="2076355" cy="4841947"/>
          </a:xfrm>
          <a:prstGeom prst="rect">
            <a:avLst/>
          </a:prstGeom>
        </p:spPr>
      </p:pic>
      <p:pic>
        <p:nvPicPr>
          <p:cNvPr id="43" name="Picture 42">
            <a:extLst>
              <a:ext uri="{FF2B5EF4-FFF2-40B4-BE49-F238E27FC236}">
                <a16:creationId xmlns:a16="http://schemas.microsoft.com/office/drawing/2014/main" id="{47F4CEC6-7472-2EA1-10EC-DA72C69266DF}"/>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531883" y="2544852"/>
            <a:ext cx="621264" cy="378877"/>
          </a:xfrm>
          <a:prstGeom prst="rect">
            <a:avLst/>
          </a:prstGeom>
        </p:spPr>
      </p:pic>
      <p:pic>
        <p:nvPicPr>
          <p:cNvPr id="32" name="Picture 31">
            <a:extLst>
              <a:ext uri="{FF2B5EF4-FFF2-40B4-BE49-F238E27FC236}">
                <a16:creationId xmlns:a16="http://schemas.microsoft.com/office/drawing/2014/main" id="{AB56B6FF-596D-568B-1042-8A035AACC74C}"/>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013429" y="3037885"/>
            <a:ext cx="623846" cy="316395"/>
          </a:xfrm>
          <a:prstGeom prst="rect">
            <a:avLst/>
          </a:prstGeom>
        </p:spPr>
      </p:pic>
      <p:pic>
        <p:nvPicPr>
          <p:cNvPr id="35" name="Picture 34">
            <a:extLst>
              <a:ext uri="{FF2B5EF4-FFF2-40B4-BE49-F238E27FC236}">
                <a16:creationId xmlns:a16="http://schemas.microsoft.com/office/drawing/2014/main" id="{991BE840-A668-B7B9-4527-C00677956F82}"/>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325352" y="2498173"/>
            <a:ext cx="387207" cy="496109"/>
          </a:xfrm>
          <a:prstGeom prst="rect">
            <a:avLst/>
          </a:prstGeom>
        </p:spPr>
      </p:pic>
      <p:pic>
        <p:nvPicPr>
          <p:cNvPr id="8" name="Graphic 7">
            <a:extLst>
              <a:ext uri="{FF2B5EF4-FFF2-40B4-BE49-F238E27FC236}">
                <a16:creationId xmlns:a16="http://schemas.microsoft.com/office/drawing/2014/main" id="{A790895B-69E8-8FEA-D96C-B26A5A869C98}"/>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1133469" y="1915896"/>
            <a:ext cx="751981" cy="650678"/>
          </a:xfrm>
          <a:prstGeom prst="rect">
            <a:avLst/>
          </a:prstGeom>
        </p:spPr>
      </p:pic>
      <p:pic>
        <p:nvPicPr>
          <p:cNvPr id="11" name="Graphic 10">
            <a:extLst>
              <a:ext uri="{FF2B5EF4-FFF2-40B4-BE49-F238E27FC236}">
                <a16:creationId xmlns:a16="http://schemas.microsoft.com/office/drawing/2014/main" id="{FE5CF65D-2D39-51E1-8906-1AFBF3FD0295}"/>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1133468" y="2994282"/>
            <a:ext cx="751981" cy="915087"/>
          </a:xfrm>
          <a:prstGeom prst="rect">
            <a:avLst/>
          </a:prstGeom>
        </p:spPr>
      </p:pic>
      <p:sp>
        <p:nvSpPr>
          <p:cNvPr id="13" name="TextBox 12">
            <a:extLst>
              <a:ext uri="{FF2B5EF4-FFF2-40B4-BE49-F238E27FC236}">
                <a16:creationId xmlns:a16="http://schemas.microsoft.com/office/drawing/2014/main" id="{BCA7ED57-BDA1-08B7-7B86-99CC78972E1B}"/>
              </a:ext>
            </a:extLst>
          </p:cNvPr>
          <p:cNvSpPr txBox="1"/>
          <p:nvPr/>
        </p:nvSpPr>
        <p:spPr>
          <a:xfrm>
            <a:off x="-8248616" y="1469459"/>
            <a:ext cx="6026123"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فقط بشینیم و دعا کنیم؟!</a:t>
            </a:r>
          </a:p>
        </p:txBody>
      </p:sp>
      <p:sp>
        <p:nvSpPr>
          <p:cNvPr id="14" name="TextBox 13">
            <a:extLst>
              <a:ext uri="{FF2B5EF4-FFF2-40B4-BE49-F238E27FC236}">
                <a16:creationId xmlns:a16="http://schemas.microsoft.com/office/drawing/2014/main" id="{447422FA-A71C-7C55-00F0-71CFEE5C8385}"/>
              </a:ext>
            </a:extLst>
          </p:cNvPr>
          <p:cNvSpPr txBox="1"/>
          <p:nvPr/>
        </p:nvSpPr>
        <p:spPr>
          <a:xfrm>
            <a:off x="-4401831" y="2451722"/>
            <a:ext cx="2659317"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اتفاقاً برعکس!</a:t>
            </a:r>
          </a:p>
        </p:txBody>
      </p:sp>
      <p:sp>
        <p:nvSpPr>
          <p:cNvPr id="16" name="TextBox 15">
            <a:extLst>
              <a:ext uri="{FF2B5EF4-FFF2-40B4-BE49-F238E27FC236}">
                <a16:creationId xmlns:a16="http://schemas.microsoft.com/office/drawing/2014/main" id="{CA2DE251-B965-3A84-9B5A-4ABF0AD0D1CA}"/>
              </a:ext>
            </a:extLst>
          </p:cNvPr>
          <p:cNvSpPr txBox="1"/>
          <p:nvPr/>
        </p:nvSpPr>
        <p:spPr>
          <a:xfrm>
            <a:off x="-7970748" y="3119591"/>
            <a:ext cx="6223888" cy="3170099"/>
          </a:xfrm>
          <a:prstGeom prst="rect">
            <a:avLst/>
          </a:prstGeom>
          <a:noFill/>
        </p:spPr>
        <p:txBody>
          <a:bodyPr wrap="square" rtlCol="1">
            <a:spAutoFit/>
          </a:bodyPr>
          <a:lstStyle/>
          <a:p>
            <a:pPr algn="just" rtl="1">
              <a:lnSpc>
                <a:spcPts val="4000"/>
              </a:lnSpc>
            </a:pPr>
            <a:r>
              <a:rPr lang="fa-IR" sz="2400" dirty="0">
                <a:solidFill>
                  <a:srgbClr val="5F5F5F"/>
                </a:solidFill>
                <a:latin typeface="Ravi" panose="02000504000000020004" pitchFamily="2" charset="-78"/>
                <a:ea typeface="Ravi" panose="02000504000000020004" pitchFamily="2" charset="-78"/>
                <a:cs typeface="Ravi" panose="02000504000000020004" pitchFamily="2" charset="-78"/>
              </a:rPr>
              <a:t>هیچ آموزشی از آموزش‌های اسلام به ما نمی‌گوید که محاسبات عقلانی نکنید؛ محاسبات فکری و مادّی انجام ندهید؛ نه، حتماً باید محاسبه کرد؛ امّا یک جایی هم باز بگذارید برای محاسباتی فراتر از مسائل مادّی؛ فــراتــر از آن‌چـــه به عـــقــــل انــــســــان می‌رســــد. ایــن، </a:t>
            </a:r>
            <a:r>
              <a:rPr lang="fa-IR" sz="2400" b="1" dirty="0">
                <a:solidFill>
                  <a:srgbClr val="5F5F5F"/>
                </a:solidFill>
                <a:latin typeface="Ravi" panose="02000504000000020004" pitchFamily="2" charset="-78"/>
                <a:ea typeface="Ravi" panose="02000504000000020004" pitchFamily="2" charset="-78"/>
                <a:cs typeface="Ravi" panose="02000504000000020004" pitchFamily="2" charset="-78"/>
              </a:rPr>
              <a:t>«رزق لایَحتَسِب» </a:t>
            </a:r>
            <a:r>
              <a:rPr lang="fa-IR" sz="2400" dirty="0">
                <a:solidFill>
                  <a:srgbClr val="5F5F5F"/>
                </a:solidFill>
                <a:latin typeface="Ravi" panose="02000504000000020004" pitchFamily="2" charset="-78"/>
                <a:ea typeface="Ravi" panose="02000504000000020004" pitchFamily="2" charset="-78"/>
                <a:cs typeface="Ravi" panose="02000504000000020004" pitchFamily="2" charset="-78"/>
              </a:rPr>
              <a:t>است...</a:t>
            </a:r>
          </a:p>
        </p:txBody>
      </p:sp>
      <p:pic>
        <p:nvPicPr>
          <p:cNvPr id="17" name="Picture 16">
            <a:extLst>
              <a:ext uri="{FF2B5EF4-FFF2-40B4-BE49-F238E27FC236}">
                <a16:creationId xmlns:a16="http://schemas.microsoft.com/office/drawing/2014/main" id="{C5B36100-771A-0D5C-92F1-0A5D37873724}"/>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2377064" y="1991353"/>
            <a:ext cx="3478305" cy="4964568"/>
          </a:xfrm>
          <a:prstGeom prst="rect">
            <a:avLst/>
          </a:prstGeom>
        </p:spPr>
      </p:pic>
      <p:pic>
        <p:nvPicPr>
          <p:cNvPr id="18" name="Picture 17">
            <a:extLst>
              <a:ext uri="{FF2B5EF4-FFF2-40B4-BE49-F238E27FC236}">
                <a16:creationId xmlns:a16="http://schemas.microsoft.com/office/drawing/2014/main" id="{2BFCAB69-0451-FA62-4CC9-BECE2DDEBBD0}"/>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3305075" y="1301734"/>
            <a:ext cx="2139487" cy="1712235"/>
          </a:xfrm>
          <a:prstGeom prst="rect">
            <a:avLst/>
          </a:prstGeom>
        </p:spPr>
      </p:pic>
      <p:pic>
        <p:nvPicPr>
          <p:cNvPr id="20" name="Picture 19">
            <a:extLst>
              <a:ext uri="{FF2B5EF4-FFF2-40B4-BE49-F238E27FC236}">
                <a16:creationId xmlns:a16="http://schemas.microsoft.com/office/drawing/2014/main" id="{905555C4-0CE4-2C36-2674-FFE9D0C069B3}"/>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9944923" y="1256637"/>
            <a:ext cx="1789763" cy="2156925"/>
          </a:xfrm>
          <a:prstGeom prst="rect">
            <a:avLst/>
          </a:prstGeom>
        </p:spPr>
      </p:pic>
      <p:pic>
        <p:nvPicPr>
          <p:cNvPr id="22" name="Picture 21">
            <a:extLst>
              <a:ext uri="{FF2B5EF4-FFF2-40B4-BE49-F238E27FC236}">
                <a16:creationId xmlns:a16="http://schemas.microsoft.com/office/drawing/2014/main" id="{57D78DE9-FD07-E3A3-BE92-F0CBBAD1A93C}"/>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3169055" y="1863710"/>
            <a:ext cx="307160" cy="261785"/>
          </a:xfrm>
          <a:prstGeom prst="rect">
            <a:avLst/>
          </a:prstGeom>
        </p:spPr>
      </p:pic>
      <p:pic>
        <p:nvPicPr>
          <p:cNvPr id="23" name="Picture 22">
            <a:extLst>
              <a:ext uri="{FF2B5EF4-FFF2-40B4-BE49-F238E27FC236}">
                <a16:creationId xmlns:a16="http://schemas.microsoft.com/office/drawing/2014/main" id="{2C563248-ECD9-5FEC-3A9D-CD550BD5A097}"/>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9014173" y="1582628"/>
            <a:ext cx="191917" cy="189488"/>
          </a:xfrm>
          <a:prstGeom prst="rect">
            <a:avLst/>
          </a:prstGeom>
        </p:spPr>
      </p:pic>
      <p:pic>
        <p:nvPicPr>
          <p:cNvPr id="25" name="Picture 24">
            <a:extLst>
              <a:ext uri="{FF2B5EF4-FFF2-40B4-BE49-F238E27FC236}">
                <a16:creationId xmlns:a16="http://schemas.microsoft.com/office/drawing/2014/main" id="{C8B44DAC-143B-B090-C8A1-753571E821BA}"/>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9225987" y="1541192"/>
            <a:ext cx="341103" cy="350139"/>
          </a:xfrm>
          <a:prstGeom prst="rect">
            <a:avLst/>
          </a:prstGeom>
        </p:spPr>
      </p:pic>
      <p:pic>
        <p:nvPicPr>
          <p:cNvPr id="26" name="Picture 25">
            <a:extLst>
              <a:ext uri="{FF2B5EF4-FFF2-40B4-BE49-F238E27FC236}">
                <a16:creationId xmlns:a16="http://schemas.microsoft.com/office/drawing/2014/main" id="{EA3CF8E1-D5CE-821A-AD58-57EB9A8B43E7}"/>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13258849" y="1571284"/>
            <a:ext cx="786287" cy="667629"/>
          </a:xfrm>
          <a:prstGeom prst="rect">
            <a:avLst/>
          </a:prstGeom>
        </p:spPr>
      </p:pic>
      <p:pic>
        <p:nvPicPr>
          <p:cNvPr id="28" name="Picture 27">
            <a:extLst>
              <a:ext uri="{FF2B5EF4-FFF2-40B4-BE49-F238E27FC236}">
                <a16:creationId xmlns:a16="http://schemas.microsoft.com/office/drawing/2014/main" id="{653E255F-EAE2-02B0-BECD-E11375EF5DE7}"/>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12974291" y="1658717"/>
            <a:ext cx="376133" cy="409985"/>
          </a:xfrm>
          <a:prstGeom prst="rect">
            <a:avLst/>
          </a:prstGeom>
        </p:spPr>
      </p:pic>
      <p:pic>
        <p:nvPicPr>
          <p:cNvPr id="30" name="Picture 29">
            <a:extLst>
              <a:ext uri="{FF2B5EF4-FFF2-40B4-BE49-F238E27FC236}">
                <a16:creationId xmlns:a16="http://schemas.microsoft.com/office/drawing/2014/main" id="{12848D51-FDEA-FC2A-F325-31A127A90505}"/>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11711342" y="2303180"/>
            <a:ext cx="305708" cy="219875"/>
          </a:xfrm>
          <a:prstGeom prst="rect">
            <a:avLst/>
          </a:prstGeom>
        </p:spPr>
      </p:pic>
      <p:pic>
        <p:nvPicPr>
          <p:cNvPr id="31" name="Picture 30">
            <a:extLst>
              <a:ext uri="{FF2B5EF4-FFF2-40B4-BE49-F238E27FC236}">
                <a16:creationId xmlns:a16="http://schemas.microsoft.com/office/drawing/2014/main" id="{8BB63631-A15A-FBE7-5211-E54436B61438}"/>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13177681" y="2210058"/>
            <a:ext cx="551180" cy="345030"/>
          </a:xfrm>
          <a:prstGeom prst="rect">
            <a:avLst/>
          </a:prstGeom>
        </p:spPr>
      </p:pic>
      <p:pic>
        <p:nvPicPr>
          <p:cNvPr id="33" name="Picture 32">
            <a:extLst>
              <a:ext uri="{FF2B5EF4-FFF2-40B4-BE49-F238E27FC236}">
                <a16:creationId xmlns:a16="http://schemas.microsoft.com/office/drawing/2014/main" id="{4ACE3A28-EBD0-AF26-6C6B-99483258356D}"/>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12054679" y="1571284"/>
            <a:ext cx="535378" cy="760628"/>
          </a:xfrm>
          <a:prstGeom prst="rect">
            <a:avLst/>
          </a:prstGeom>
        </p:spPr>
      </p:pic>
      <p:pic>
        <p:nvPicPr>
          <p:cNvPr id="34" name="Picture 33">
            <a:extLst>
              <a:ext uri="{FF2B5EF4-FFF2-40B4-BE49-F238E27FC236}">
                <a16:creationId xmlns:a16="http://schemas.microsoft.com/office/drawing/2014/main" id="{EFF63398-26AD-7BEF-AFC7-CE03D9FD55F8}"/>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12740203" y="1463842"/>
            <a:ext cx="1305215" cy="1091246"/>
          </a:xfrm>
          <a:prstGeom prst="rect">
            <a:avLst/>
          </a:prstGeom>
        </p:spPr>
      </p:pic>
      <p:pic>
        <p:nvPicPr>
          <p:cNvPr id="36" name="Picture 35">
            <a:extLst>
              <a:ext uri="{FF2B5EF4-FFF2-40B4-BE49-F238E27FC236}">
                <a16:creationId xmlns:a16="http://schemas.microsoft.com/office/drawing/2014/main" id="{9C989A96-BB37-D291-4CAE-3DB6AE50B57E}"/>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11545685" y="1916018"/>
            <a:ext cx="305708" cy="379206"/>
          </a:xfrm>
          <a:prstGeom prst="rect">
            <a:avLst/>
          </a:prstGeom>
        </p:spPr>
      </p:pic>
      <p:pic>
        <p:nvPicPr>
          <p:cNvPr id="38" name="Picture 37">
            <a:extLst>
              <a:ext uri="{FF2B5EF4-FFF2-40B4-BE49-F238E27FC236}">
                <a16:creationId xmlns:a16="http://schemas.microsoft.com/office/drawing/2014/main" id="{AD458AC3-E320-C195-3595-CB95F658FF43}"/>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12577338" y="1481087"/>
            <a:ext cx="508965" cy="492687"/>
          </a:xfrm>
          <a:prstGeom prst="rect">
            <a:avLst/>
          </a:prstGeom>
        </p:spPr>
      </p:pic>
      <p:pic>
        <p:nvPicPr>
          <p:cNvPr id="39" name="Graphic 38">
            <a:extLst>
              <a:ext uri="{FF2B5EF4-FFF2-40B4-BE49-F238E27FC236}">
                <a16:creationId xmlns:a16="http://schemas.microsoft.com/office/drawing/2014/main" id="{512A8698-E7F1-09D2-F46C-DF3D7D6CFFA0}"/>
              </a:ext>
            </a:extLst>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2490581" y="1256637"/>
            <a:ext cx="748068" cy="825105"/>
          </a:xfrm>
          <a:prstGeom prst="rect">
            <a:avLst/>
          </a:prstGeom>
        </p:spPr>
      </p:pic>
    </p:spTree>
    <p:extLst>
      <p:ext uri="{BB962C8B-B14F-4D97-AF65-F5344CB8AC3E}">
        <p14:creationId xmlns:p14="http://schemas.microsoft.com/office/powerpoint/2010/main" val="39236190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50000">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14:bounceEnd="50000">
                                          <p:cBhvr additive="base">
                                            <p:cTn id="11" dur="2000" fill="hold"/>
                                            <p:tgtEl>
                                              <p:spTgt spid="8"/>
                                            </p:tgtEl>
                                            <p:attrNameLst>
                                              <p:attrName>ppt_x</p:attrName>
                                            </p:attrNameLst>
                                          </p:cBhvr>
                                          <p:tavLst>
                                            <p:tav tm="0">
                                              <p:val>
                                                <p:strVal val="1+#ppt_w/2"/>
                                              </p:val>
                                            </p:tav>
                                            <p:tav tm="100000">
                                              <p:val>
                                                <p:strVal val="#ppt_x"/>
                                              </p:val>
                                            </p:tav>
                                          </p:tavLst>
                                        </p:anim>
                                        <p:anim calcmode="lin" valueType="num" p14:bounceEnd="50000">
                                          <p:cBhvr additive="base">
                                            <p:cTn id="12" dur="2000" fill="hold"/>
                                            <p:tgtEl>
                                              <p:spTgt spid="8"/>
                                            </p:tgtEl>
                                            <p:attrNameLst>
                                              <p:attrName>ppt_y</p:attrName>
                                            </p:attrNameLst>
                                          </p:cBhvr>
                                          <p:tavLst>
                                            <p:tav tm="0">
                                              <p:val>
                                                <p:strVal val="#ppt_y"/>
                                              </p:val>
                                            </p:tav>
                                            <p:tav tm="100000">
                                              <p:val>
                                                <p:strVal val="#ppt_y"/>
                                              </p:val>
                                            </p:tav>
                                          </p:tavLst>
                                        </p:anim>
                                      </p:childTnLst>
                                    </p:cTn>
                                  </p:par>
                                  <p:par>
                                    <p:cTn id="13" presetID="22" presetClass="entr" presetSubtype="1" fill="hold" nodeType="withEffect">
                                      <p:stCondLst>
                                        <p:cond delay="1800"/>
                                      </p:stCondLst>
                                      <p:childTnLst>
                                        <p:set>
                                          <p:cBhvr>
                                            <p:cTn id="14" dur="1" fill="hold">
                                              <p:stCondLst>
                                                <p:cond delay="0"/>
                                              </p:stCondLst>
                                            </p:cTn>
                                            <p:tgtEl>
                                              <p:spTgt spid="6"/>
                                            </p:tgtEl>
                                            <p:attrNameLst>
                                              <p:attrName>style.visibility</p:attrName>
                                            </p:attrNameLst>
                                          </p:cBhvr>
                                          <p:to>
                                            <p:strVal val="visible"/>
                                          </p:to>
                                        </p:set>
                                        <p:animEffect transition="in" filter="wipe(up)">
                                          <p:cBhvr>
                                            <p:cTn id="15" dur="3000"/>
                                            <p:tgtEl>
                                              <p:spTgt spid="6"/>
                                            </p:tgtEl>
                                          </p:cBhvr>
                                        </p:animEffect>
                                      </p:childTnLst>
                                    </p:cTn>
                                  </p:par>
                                  <p:par>
                                    <p:cTn id="16" presetID="2" presetClass="entr" presetSubtype="1" fill="hold" nodeType="withEffect" p14:presetBounceEnd="75000">
                                      <p:stCondLst>
                                        <p:cond delay="5000"/>
                                      </p:stCondLst>
                                      <p:childTnLst>
                                        <p:set>
                                          <p:cBhvr>
                                            <p:cTn id="17" dur="1" fill="hold">
                                              <p:stCondLst>
                                                <p:cond delay="0"/>
                                              </p:stCondLst>
                                            </p:cTn>
                                            <p:tgtEl>
                                              <p:spTgt spid="12"/>
                                            </p:tgtEl>
                                            <p:attrNameLst>
                                              <p:attrName>style.visibility</p:attrName>
                                            </p:attrNameLst>
                                          </p:cBhvr>
                                          <p:to>
                                            <p:strVal val="visible"/>
                                          </p:to>
                                        </p:set>
                                        <p:anim calcmode="lin" valueType="num" p14:bounceEnd="75000">
                                          <p:cBhvr additive="base">
                                            <p:cTn id="18" dur="2000" fill="hold"/>
                                            <p:tgtEl>
                                              <p:spTgt spid="12"/>
                                            </p:tgtEl>
                                            <p:attrNameLst>
                                              <p:attrName>ppt_x</p:attrName>
                                            </p:attrNameLst>
                                          </p:cBhvr>
                                          <p:tavLst>
                                            <p:tav tm="0">
                                              <p:val>
                                                <p:strVal val="#ppt_x"/>
                                              </p:val>
                                            </p:tav>
                                            <p:tav tm="100000">
                                              <p:val>
                                                <p:strVal val="#ppt_x"/>
                                              </p:val>
                                            </p:tav>
                                          </p:tavLst>
                                        </p:anim>
                                        <p:anim calcmode="lin" valueType="num" p14:bounceEnd="75000">
                                          <p:cBhvr additive="base">
                                            <p:cTn id="19" dur="2000" fill="hold"/>
                                            <p:tgtEl>
                                              <p:spTgt spid="12"/>
                                            </p:tgtEl>
                                            <p:attrNameLst>
                                              <p:attrName>ppt_y</p:attrName>
                                            </p:attrNameLst>
                                          </p:cBhvr>
                                          <p:tavLst>
                                            <p:tav tm="0">
                                              <p:val>
                                                <p:strVal val="0-#ppt_h/2"/>
                                              </p:val>
                                            </p:tav>
                                            <p:tav tm="100000">
                                              <p:val>
                                                <p:strVal val="#ppt_y"/>
                                              </p:val>
                                            </p:tav>
                                          </p:tavLst>
                                        </p:anim>
                                      </p:childTnLst>
                                    </p:cTn>
                                  </p:par>
                                  <p:par>
                                    <p:cTn id="20" presetID="2" presetClass="entr" presetSubtype="1" fill="hold" nodeType="withEffect" p14:presetBounceEnd="75000">
                                      <p:stCondLst>
                                        <p:cond delay="5000"/>
                                      </p:stCondLst>
                                      <p:childTnLst>
                                        <p:set>
                                          <p:cBhvr>
                                            <p:cTn id="21" dur="1" fill="hold">
                                              <p:stCondLst>
                                                <p:cond delay="0"/>
                                              </p:stCondLst>
                                            </p:cTn>
                                            <p:tgtEl>
                                              <p:spTgt spid="9"/>
                                            </p:tgtEl>
                                            <p:attrNameLst>
                                              <p:attrName>style.visibility</p:attrName>
                                            </p:attrNameLst>
                                          </p:cBhvr>
                                          <p:to>
                                            <p:strVal val="visible"/>
                                          </p:to>
                                        </p:set>
                                        <p:anim calcmode="lin" valueType="num" p14:bounceEnd="75000">
                                          <p:cBhvr additive="base">
                                            <p:cTn id="22" dur="2000" fill="hold"/>
                                            <p:tgtEl>
                                              <p:spTgt spid="9"/>
                                            </p:tgtEl>
                                            <p:attrNameLst>
                                              <p:attrName>ppt_x</p:attrName>
                                            </p:attrNameLst>
                                          </p:cBhvr>
                                          <p:tavLst>
                                            <p:tav tm="0">
                                              <p:val>
                                                <p:strVal val="#ppt_x"/>
                                              </p:val>
                                            </p:tav>
                                            <p:tav tm="100000">
                                              <p:val>
                                                <p:strVal val="#ppt_x"/>
                                              </p:val>
                                            </p:tav>
                                          </p:tavLst>
                                        </p:anim>
                                        <p:anim calcmode="lin" valueType="num" p14:bounceEnd="75000">
                                          <p:cBhvr additive="base">
                                            <p:cTn id="23" dur="2000" fill="hold"/>
                                            <p:tgtEl>
                                              <p:spTgt spid="9"/>
                                            </p:tgtEl>
                                            <p:attrNameLst>
                                              <p:attrName>ppt_y</p:attrName>
                                            </p:attrNameLst>
                                          </p:cBhvr>
                                          <p:tavLst>
                                            <p:tav tm="0">
                                              <p:val>
                                                <p:strVal val="0-#ppt_h/2"/>
                                              </p:val>
                                            </p:tav>
                                            <p:tav tm="100000">
                                              <p:val>
                                                <p:strVal val="#ppt_y"/>
                                              </p:val>
                                            </p:tav>
                                          </p:tavLst>
                                        </p:anim>
                                      </p:childTnLst>
                                    </p:cTn>
                                  </p:par>
                                  <p:par>
                                    <p:cTn id="24" presetID="2" presetClass="entr" presetSubtype="2" fill="hold" grpId="0" nodeType="withEffect" p14:presetBounceEnd="50000">
                                      <p:stCondLst>
                                        <p:cond delay="3000"/>
                                      </p:stCondLst>
                                      <p:childTnLst>
                                        <p:set>
                                          <p:cBhvr>
                                            <p:cTn id="25" dur="1" fill="hold">
                                              <p:stCondLst>
                                                <p:cond delay="0"/>
                                              </p:stCondLst>
                                            </p:cTn>
                                            <p:tgtEl>
                                              <p:spTgt spid="3"/>
                                            </p:tgtEl>
                                            <p:attrNameLst>
                                              <p:attrName>style.visibility</p:attrName>
                                            </p:attrNameLst>
                                          </p:cBhvr>
                                          <p:to>
                                            <p:strVal val="visible"/>
                                          </p:to>
                                        </p:set>
                                        <p:anim calcmode="lin" valueType="num" p14:bounceEnd="50000">
                                          <p:cBhvr additive="base">
                                            <p:cTn id="26" dur="2000" fill="hold"/>
                                            <p:tgtEl>
                                              <p:spTgt spid="3"/>
                                            </p:tgtEl>
                                            <p:attrNameLst>
                                              <p:attrName>ppt_x</p:attrName>
                                            </p:attrNameLst>
                                          </p:cBhvr>
                                          <p:tavLst>
                                            <p:tav tm="0">
                                              <p:val>
                                                <p:strVal val="1+#ppt_w/2"/>
                                              </p:val>
                                            </p:tav>
                                            <p:tav tm="100000">
                                              <p:val>
                                                <p:strVal val="#ppt_x"/>
                                              </p:val>
                                            </p:tav>
                                          </p:tavLst>
                                        </p:anim>
                                        <p:anim calcmode="lin" valueType="num" p14:bounceEnd="50000">
                                          <p:cBhvr additive="base">
                                            <p:cTn id="27" dur="2000" fill="hold"/>
                                            <p:tgtEl>
                                              <p:spTgt spid="3"/>
                                            </p:tgtEl>
                                            <p:attrNameLst>
                                              <p:attrName>ppt_y</p:attrName>
                                            </p:attrNameLst>
                                          </p:cBhvr>
                                          <p:tavLst>
                                            <p:tav tm="0">
                                              <p:val>
                                                <p:strVal val="#ppt_y"/>
                                              </p:val>
                                            </p:tav>
                                            <p:tav tm="100000">
                                              <p:val>
                                                <p:strVal val="#ppt_y"/>
                                              </p:val>
                                            </p:tav>
                                          </p:tavLst>
                                        </p:anim>
                                      </p:childTnLst>
                                    </p:cTn>
                                  </p:par>
                                  <p:par>
                                    <p:cTn id="28" presetID="2" presetClass="entr" presetSubtype="2" fill="hold" nodeType="withEffect" p14:presetBounceEnd="50000">
                                      <p:stCondLst>
                                        <p:cond delay="3000"/>
                                      </p:stCondLst>
                                      <p:childTnLst>
                                        <p:set>
                                          <p:cBhvr>
                                            <p:cTn id="29" dur="1" fill="hold">
                                              <p:stCondLst>
                                                <p:cond delay="0"/>
                                              </p:stCondLst>
                                            </p:cTn>
                                            <p:tgtEl>
                                              <p:spTgt spid="11"/>
                                            </p:tgtEl>
                                            <p:attrNameLst>
                                              <p:attrName>style.visibility</p:attrName>
                                            </p:attrNameLst>
                                          </p:cBhvr>
                                          <p:to>
                                            <p:strVal val="visible"/>
                                          </p:to>
                                        </p:set>
                                        <p:anim calcmode="lin" valueType="num" p14:bounceEnd="50000">
                                          <p:cBhvr additive="base">
                                            <p:cTn id="30" dur="2000" fill="hold"/>
                                            <p:tgtEl>
                                              <p:spTgt spid="11"/>
                                            </p:tgtEl>
                                            <p:attrNameLst>
                                              <p:attrName>ppt_x</p:attrName>
                                            </p:attrNameLst>
                                          </p:cBhvr>
                                          <p:tavLst>
                                            <p:tav tm="0">
                                              <p:val>
                                                <p:strVal val="1+#ppt_w/2"/>
                                              </p:val>
                                            </p:tav>
                                            <p:tav tm="100000">
                                              <p:val>
                                                <p:strVal val="#ppt_x"/>
                                              </p:val>
                                            </p:tav>
                                          </p:tavLst>
                                        </p:anim>
                                        <p:anim calcmode="lin" valueType="num" p14:bounceEnd="50000">
                                          <p:cBhvr additive="base">
                                            <p:cTn id="31" dur="2000" fill="hold"/>
                                            <p:tgtEl>
                                              <p:spTgt spid="11"/>
                                            </p:tgtEl>
                                            <p:attrNameLst>
                                              <p:attrName>ppt_y</p:attrName>
                                            </p:attrNameLst>
                                          </p:cBhvr>
                                          <p:tavLst>
                                            <p:tav tm="0">
                                              <p:val>
                                                <p:strVal val="#ppt_y"/>
                                              </p:val>
                                            </p:tav>
                                            <p:tav tm="100000">
                                              <p:val>
                                                <p:strVal val="#ppt_y"/>
                                              </p:val>
                                            </p:tav>
                                          </p:tavLst>
                                        </p:anim>
                                      </p:childTnLst>
                                    </p:cTn>
                                  </p:par>
                                  <p:par>
                                    <p:cTn id="32" presetID="41" presetClass="entr" presetSubtype="0" fill="hold" grpId="0" nodeType="withEffect">
                                      <p:stCondLst>
                                        <p:cond delay="5000"/>
                                      </p:stCondLst>
                                      <p:iterate type="lt">
                                        <p:tmPct val="10000"/>
                                      </p:iterate>
                                      <p:childTnLst>
                                        <p:set>
                                          <p:cBhvr>
                                            <p:cTn id="33" dur="1" fill="hold">
                                              <p:stCondLst>
                                                <p:cond delay="0"/>
                                              </p:stCondLst>
                                            </p:cTn>
                                            <p:tgtEl>
                                              <p:spTgt spid="4"/>
                                            </p:tgtEl>
                                            <p:attrNameLst>
                                              <p:attrName>style.visibility</p:attrName>
                                            </p:attrNameLst>
                                          </p:cBhvr>
                                          <p:to>
                                            <p:strVal val="visible"/>
                                          </p:to>
                                        </p:set>
                                        <p:anim calcmode="lin" valueType="num">
                                          <p:cBhvr>
                                            <p:cTn id="34"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4"/>
                                            </p:tgtEl>
                                            <p:attrNameLst>
                                              <p:attrName>ppt_y</p:attrName>
                                            </p:attrNameLst>
                                          </p:cBhvr>
                                          <p:tavLst>
                                            <p:tav tm="0">
                                              <p:val>
                                                <p:strVal val="#ppt_y"/>
                                              </p:val>
                                            </p:tav>
                                            <p:tav tm="100000">
                                              <p:val>
                                                <p:strVal val="#ppt_y"/>
                                              </p:val>
                                            </p:tav>
                                          </p:tavLst>
                                        </p:anim>
                                        <p:anim calcmode="lin" valueType="num">
                                          <p:cBhvr>
                                            <p:cTn id="36"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4"/>
                                            </p:tgtEl>
                                          </p:cBhvr>
                                        </p:animEffect>
                                      </p:childTnLst>
                                    </p:cTn>
                                  </p:par>
                                  <p:par>
                                    <p:cTn id="39" presetID="2" presetClass="entr" presetSubtype="9" fill="hold" nodeType="withEffect" p14:presetBounceEnd="75000">
                                      <p:stCondLst>
                                        <p:cond delay="5200"/>
                                      </p:stCondLst>
                                      <p:childTnLst>
                                        <p:set>
                                          <p:cBhvr>
                                            <p:cTn id="40" dur="1" fill="hold">
                                              <p:stCondLst>
                                                <p:cond delay="0"/>
                                              </p:stCondLst>
                                            </p:cTn>
                                            <p:tgtEl>
                                              <p:spTgt spid="15"/>
                                            </p:tgtEl>
                                            <p:attrNameLst>
                                              <p:attrName>style.visibility</p:attrName>
                                            </p:attrNameLst>
                                          </p:cBhvr>
                                          <p:to>
                                            <p:strVal val="visible"/>
                                          </p:to>
                                        </p:set>
                                        <p:anim calcmode="lin" valueType="num" p14:bounceEnd="75000">
                                          <p:cBhvr additive="base">
                                            <p:cTn id="41" dur="2000" fill="hold"/>
                                            <p:tgtEl>
                                              <p:spTgt spid="15"/>
                                            </p:tgtEl>
                                            <p:attrNameLst>
                                              <p:attrName>ppt_x</p:attrName>
                                            </p:attrNameLst>
                                          </p:cBhvr>
                                          <p:tavLst>
                                            <p:tav tm="0">
                                              <p:val>
                                                <p:strVal val="0-#ppt_w/2"/>
                                              </p:val>
                                            </p:tav>
                                            <p:tav tm="100000">
                                              <p:val>
                                                <p:strVal val="#ppt_x"/>
                                              </p:val>
                                            </p:tav>
                                          </p:tavLst>
                                        </p:anim>
                                        <p:anim calcmode="lin" valueType="num" p14:bounceEnd="75000">
                                          <p:cBhvr additive="base">
                                            <p:cTn id="42" dur="2000" fill="hold"/>
                                            <p:tgtEl>
                                              <p:spTgt spid="15"/>
                                            </p:tgtEl>
                                            <p:attrNameLst>
                                              <p:attrName>ppt_y</p:attrName>
                                            </p:attrNameLst>
                                          </p:cBhvr>
                                          <p:tavLst>
                                            <p:tav tm="0">
                                              <p:val>
                                                <p:strVal val="0-#ppt_h/2"/>
                                              </p:val>
                                            </p:tav>
                                            <p:tav tm="100000">
                                              <p:val>
                                                <p:strVal val="#ppt_y"/>
                                              </p:val>
                                            </p:tav>
                                          </p:tavLst>
                                        </p:anim>
                                      </p:childTnLst>
                                    </p:cTn>
                                  </p:par>
                                  <p:par>
                                    <p:cTn id="43" presetID="2" presetClass="entr" presetSubtype="9" fill="hold" nodeType="withEffect" p14:presetBounceEnd="75000">
                                      <p:stCondLst>
                                        <p:cond delay="5400"/>
                                      </p:stCondLst>
                                      <p:childTnLst>
                                        <p:set>
                                          <p:cBhvr>
                                            <p:cTn id="44" dur="1" fill="hold">
                                              <p:stCondLst>
                                                <p:cond delay="0"/>
                                              </p:stCondLst>
                                            </p:cTn>
                                            <p:tgtEl>
                                              <p:spTgt spid="19"/>
                                            </p:tgtEl>
                                            <p:attrNameLst>
                                              <p:attrName>style.visibility</p:attrName>
                                            </p:attrNameLst>
                                          </p:cBhvr>
                                          <p:to>
                                            <p:strVal val="visible"/>
                                          </p:to>
                                        </p:set>
                                        <p:anim calcmode="lin" valueType="num" p14:bounceEnd="75000">
                                          <p:cBhvr additive="base">
                                            <p:cTn id="45" dur="2000" fill="hold"/>
                                            <p:tgtEl>
                                              <p:spTgt spid="19"/>
                                            </p:tgtEl>
                                            <p:attrNameLst>
                                              <p:attrName>ppt_x</p:attrName>
                                            </p:attrNameLst>
                                          </p:cBhvr>
                                          <p:tavLst>
                                            <p:tav tm="0">
                                              <p:val>
                                                <p:strVal val="0-#ppt_w/2"/>
                                              </p:val>
                                            </p:tav>
                                            <p:tav tm="100000">
                                              <p:val>
                                                <p:strVal val="#ppt_x"/>
                                              </p:val>
                                            </p:tav>
                                          </p:tavLst>
                                        </p:anim>
                                        <p:anim calcmode="lin" valueType="num" p14:bounceEnd="75000">
                                          <p:cBhvr additive="base">
                                            <p:cTn id="46" dur="2000" fill="hold"/>
                                            <p:tgtEl>
                                              <p:spTgt spid="19"/>
                                            </p:tgtEl>
                                            <p:attrNameLst>
                                              <p:attrName>ppt_y</p:attrName>
                                            </p:attrNameLst>
                                          </p:cBhvr>
                                          <p:tavLst>
                                            <p:tav tm="0">
                                              <p:val>
                                                <p:strVal val="0-#ppt_h/2"/>
                                              </p:val>
                                            </p:tav>
                                            <p:tav tm="100000">
                                              <p:val>
                                                <p:strVal val="#ppt_y"/>
                                              </p:val>
                                            </p:tav>
                                          </p:tavLst>
                                        </p:anim>
                                      </p:childTnLst>
                                    </p:cTn>
                                  </p:par>
                                  <p:par>
                                    <p:cTn id="47" presetID="2" presetClass="entr" presetSubtype="9" fill="hold" nodeType="withEffect" p14:presetBounceEnd="75000">
                                      <p:stCondLst>
                                        <p:cond delay="5600"/>
                                      </p:stCondLst>
                                      <p:childTnLst>
                                        <p:set>
                                          <p:cBhvr>
                                            <p:cTn id="48" dur="1" fill="hold">
                                              <p:stCondLst>
                                                <p:cond delay="0"/>
                                              </p:stCondLst>
                                            </p:cTn>
                                            <p:tgtEl>
                                              <p:spTgt spid="21"/>
                                            </p:tgtEl>
                                            <p:attrNameLst>
                                              <p:attrName>style.visibility</p:attrName>
                                            </p:attrNameLst>
                                          </p:cBhvr>
                                          <p:to>
                                            <p:strVal val="visible"/>
                                          </p:to>
                                        </p:set>
                                        <p:anim calcmode="lin" valueType="num" p14:bounceEnd="75000">
                                          <p:cBhvr additive="base">
                                            <p:cTn id="49" dur="2000" fill="hold"/>
                                            <p:tgtEl>
                                              <p:spTgt spid="21"/>
                                            </p:tgtEl>
                                            <p:attrNameLst>
                                              <p:attrName>ppt_x</p:attrName>
                                            </p:attrNameLst>
                                          </p:cBhvr>
                                          <p:tavLst>
                                            <p:tav tm="0">
                                              <p:val>
                                                <p:strVal val="0-#ppt_w/2"/>
                                              </p:val>
                                            </p:tav>
                                            <p:tav tm="100000">
                                              <p:val>
                                                <p:strVal val="#ppt_x"/>
                                              </p:val>
                                            </p:tav>
                                          </p:tavLst>
                                        </p:anim>
                                        <p:anim calcmode="lin" valueType="num" p14:bounceEnd="75000">
                                          <p:cBhvr additive="base">
                                            <p:cTn id="50" dur="2000" fill="hold"/>
                                            <p:tgtEl>
                                              <p:spTgt spid="21"/>
                                            </p:tgtEl>
                                            <p:attrNameLst>
                                              <p:attrName>ppt_y</p:attrName>
                                            </p:attrNameLst>
                                          </p:cBhvr>
                                          <p:tavLst>
                                            <p:tav tm="0">
                                              <p:val>
                                                <p:strVal val="0-#ppt_h/2"/>
                                              </p:val>
                                            </p:tav>
                                            <p:tav tm="100000">
                                              <p:val>
                                                <p:strVal val="#ppt_y"/>
                                              </p:val>
                                            </p:tav>
                                          </p:tavLst>
                                        </p:anim>
                                      </p:childTnLst>
                                    </p:cTn>
                                  </p:par>
                                  <p:par>
                                    <p:cTn id="51" presetID="2" presetClass="entr" presetSubtype="9" fill="hold" nodeType="withEffect" p14:presetBounceEnd="75000">
                                      <p:stCondLst>
                                        <p:cond delay="5800"/>
                                      </p:stCondLst>
                                      <p:childTnLst>
                                        <p:set>
                                          <p:cBhvr>
                                            <p:cTn id="52" dur="1" fill="hold">
                                              <p:stCondLst>
                                                <p:cond delay="0"/>
                                              </p:stCondLst>
                                            </p:cTn>
                                            <p:tgtEl>
                                              <p:spTgt spid="24"/>
                                            </p:tgtEl>
                                            <p:attrNameLst>
                                              <p:attrName>style.visibility</p:attrName>
                                            </p:attrNameLst>
                                          </p:cBhvr>
                                          <p:to>
                                            <p:strVal val="visible"/>
                                          </p:to>
                                        </p:set>
                                        <p:anim calcmode="lin" valueType="num" p14:bounceEnd="75000">
                                          <p:cBhvr additive="base">
                                            <p:cTn id="53" dur="2000" fill="hold"/>
                                            <p:tgtEl>
                                              <p:spTgt spid="24"/>
                                            </p:tgtEl>
                                            <p:attrNameLst>
                                              <p:attrName>ppt_x</p:attrName>
                                            </p:attrNameLst>
                                          </p:cBhvr>
                                          <p:tavLst>
                                            <p:tav tm="0">
                                              <p:val>
                                                <p:strVal val="0-#ppt_w/2"/>
                                              </p:val>
                                            </p:tav>
                                            <p:tav tm="100000">
                                              <p:val>
                                                <p:strVal val="#ppt_x"/>
                                              </p:val>
                                            </p:tav>
                                          </p:tavLst>
                                        </p:anim>
                                        <p:anim calcmode="lin" valueType="num" p14:bounceEnd="75000">
                                          <p:cBhvr additive="base">
                                            <p:cTn id="54" dur="2000" fill="hold"/>
                                            <p:tgtEl>
                                              <p:spTgt spid="24"/>
                                            </p:tgtEl>
                                            <p:attrNameLst>
                                              <p:attrName>ppt_y</p:attrName>
                                            </p:attrNameLst>
                                          </p:cBhvr>
                                          <p:tavLst>
                                            <p:tav tm="0">
                                              <p:val>
                                                <p:strVal val="0-#ppt_h/2"/>
                                              </p:val>
                                            </p:tav>
                                            <p:tav tm="100000">
                                              <p:val>
                                                <p:strVal val="#ppt_y"/>
                                              </p:val>
                                            </p:tav>
                                          </p:tavLst>
                                        </p:anim>
                                      </p:childTnLst>
                                    </p:cTn>
                                  </p:par>
                                  <p:par>
                                    <p:cTn id="55" presetID="2" presetClass="entr" presetSubtype="9" fill="hold" nodeType="withEffect" p14:presetBounceEnd="75000">
                                      <p:stCondLst>
                                        <p:cond delay="6000"/>
                                      </p:stCondLst>
                                      <p:childTnLst>
                                        <p:set>
                                          <p:cBhvr>
                                            <p:cTn id="56" dur="1" fill="hold">
                                              <p:stCondLst>
                                                <p:cond delay="0"/>
                                              </p:stCondLst>
                                            </p:cTn>
                                            <p:tgtEl>
                                              <p:spTgt spid="27"/>
                                            </p:tgtEl>
                                            <p:attrNameLst>
                                              <p:attrName>style.visibility</p:attrName>
                                            </p:attrNameLst>
                                          </p:cBhvr>
                                          <p:to>
                                            <p:strVal val="visible"/>
                                          </p:to>
                                        </p:set>
                                        <p:anim calcmode="lin" valueType="num" p14:bounceEnd="75000">
                                          <p:cBhvr additive="base">
                                            <p:cTn id="57" dur="2000" fill="hold"/>
                                            <p:tgtEl>
                                              <p:spTgt spid="27"/>
                                            </p:tgtEl>
                                            <p:attrNameLst>
                                              <p:attrName>ppt_x</p:attrName>
                                            </p:attrNameLst>
                                          </p:cBhvr>
                                          <p:tavLst>
                                            <p:tav tm="0">
                                              <p:val>
                                                <p:strVal val="0-#ppt_w/2"/>
                                              </p:val>
                                            </p:tav>
                                            <p:tav tm="100000">
                                              <p:val>
                                                <p:strVal val="#ppt_x"/>
                                              </p:val>
                                            </p:tav>
                                          </p:tavLst>
                                        </p:anim>
                                        <p:anim calcmode="lin" valueType="num" p14:bounceEnd="75000">
                                          <p:cBhvr additive="base">
                                            <p:cTn id="58" dur="2000" fill="hold"/>
                                            <p:tgtEl>
                                              <p:spTgt spid="27"/>
                                            </p:tgtEl>
                                            <p:attrNameLst>
                                              <p:attrName>ppt_y</p:attrName>
                                            </p:attrNameLst>
                                          </p:cBhvr>
                                          <p:tavLst>
                                            <p:tav tm="0">
                                              <p:val>
                                                <p:strVal val="0-#ppt_h/2"/>
                                              </p:val>
                                            </p:tav>
                                            <p:tav tm="100000">
                                              <p:val>
                                                <p:strVal val="#ppt_y"/>
                                              </p:val>
                                            </p:tav>
                                          </p:tavLst>
                                        </p:anim>
                                      </p:childTnLst>
                                    </p:cTn>
                                  </p:par>
                                  <p:par>
                                    <p:cTn id="59" presetID="2" presetClass="entr" presetSubtype="9" fill="hold" nodeType="withEffect" p14:presetBounceEnd="75000">
                                      <p:stCondLst>
                                        <p:cond delay="6200"/>
                                      </p:stCondLst>
                                      <p:childTnLst>
                                        <p:set>
                                          <p:cBhvr>
                                            <p:cTn id="60" dur="1" fill="hold">
                                              <p:stCondLst>
                                                <p:cond delay="0"/>
                                              </p:stCondLst>
                                            </p:cTn>
                                            <p:tgtEl>
                                              <p:spTgt spid="29"/>
                                            </p:tgtEl>
                                            <p:attrNameLst>
                                              <p:attrName>style.visibility</p:attrName>
                                            </p:attrNameLst>
                                          </p:cBhvr>
                                          <p:to>
                                            <p:strVal val="visible"/>
                                          </p:to>
                                        </p:set>
                                        <p:anim calcmode="lin" valueType="num" p14:bounceEnd="75000">
                                          <p:cBhvr additive="base">
                                            <p:cTn id="61" dur="2000" fill="hold"/>
                                            <p:tgtEl>
                                              <p:spTgt spid="29"/>
                                            </p:tgtEl>
                                            <p:attrNameLst>
                                              <p:attrName>ppt_x</p:attrName>
                                            </p:attrNameLst>
                                          </p:cBhvr>
                                          <p:tavLst>
                                            <p:tav tm="0">
                                              <p:val>
                                                <p:strVal val="0-#ppt_w/2"/>
                                              </p:val>
                                            </p:tav>
                                            <p:tav tm="100000">
                                              <p:val>
                                                <p:strVal val="#ppt_x"/>
                                              </p:val>
                                            </p:tav>
                                          </p:tavLst>
                                        </p:anim>
                                        <p:anim calcmode="lin" valueType="num" p14:bounceEnd="75000">
                                          <p:cBhvr additive="base">
                                            <p:cTn id="62" dur="2000" fill="hold"/>
                                            <p:tgtEl>
                                              <p:spTgt spid="29"/>
                                            </p:tgtEl>
                                            <p:attrNameLst>
                                              <p:attrName>ppt_y</p:attrName>
                                            </p:attrNameLst>
                                          </p:cBhvr>
                                          <p:tavLst>
                                            <p:tav tm="0">
                                              <p:val>
                                                <p:strVal val="0-#ppt_h/2"/>
                                              </p:val>
                                            </p:tav>
                                            <p:tav tm="100000">
                                              <p:val>
                                                <p:strVal val="#ppt_y"/>
                                              </p:val>
                                            </p:tav>
                                          </p:tavLst>
                                        </p:anim>
                                      </p:childTnLst>
                                    </p:cTn>
                                  </p:par>
                                  <p:par>
                                    <p:cTn id="63" presetID="2" presetClass="entr" presetSubtype="9" fill="hold" nodeType="withEffect" p14:presetBounceEnd="75000">
                                      <p:stCondLst>
                                        <p:cond delay="6400"/>
                                      </p:stCondLst>
                                      <p:childTnLst>
                                        <p:set>
                                          <p:cBhvr>
                                            <p:cTn id="64" dur="1" fill="hold">
                                              <p:stCondLst>
                                                <p:cond delay="0"/>
                                              </p:stCondLst>
                                            </p:cTn>
                                            <p:tgtEl>
                                              <p:spTgt spid="37"/>
                                            </p:tgtEl>
                                            <p:attrNameLst>
                                              <p:attrName>style.visibility</p:attrName>
                                            </p:attrNameLst>
                                          </p:cBhvr>
                                          <p:to>
                                            <p:strVal val="visible"/>
                                          </p:to>
                                        </p:set>
                                        <p:anim calcmode="lin" valueType="num" p14:bounceEnd="75000">
                                          <p:cBhvr additive="base">
                                            <p:cTn id="65" dur="2000" fill="hold"/>
                                            <p:tgtEl>
                                              <p:spTgt spid="37"/>
                                            </p:tgtEl>
                                            <p:attrNameLst>
                                              <p:attrName>ppt_x</p:attrName>
                                            </p:attrNameLst>
                                          </p:cBhvr>
                                          <p:tavLst>
                                            <p:tav tm="0">
                                              <p:val>
                                                <p:strVal val="0-#ppt_w/2"/>
                                              </p:val>
                                            </p:tav>
                                            <p:tav tm="100000">
                                              <p:val>
                                                <p:strVal val="#ppt_x"/>
                                              </p:val>
                                            </p:tav>
                                          </p:tavLst>
                                        </p:anim>
                                        <p:anim calcmode="lin" valueType="num" p14:bounceEnd="75000">
                                          <p:cBhvr additive="base">
                                            <p:cTn id="66" dur="2000" fill="hold"/>
                                            <p:tgtEl>
                                              <p:spTgt spid="37"/>
                                            </p:tgtEl>
                                            <p:attrNameLst>
                                              <p:attrName>ppt_y</p:attrName>
                                            </p:attrNameLst>
                                          </p:cBhvr>
                                          <p:tavLst>
                                            <p:tav tm="0">
                                              <p:val>
                                                <p:strVal val="0-#ppt_h/2"/>
                                              </p:val>
                                            </p:tav>
                                            <p:tav tm="100000">
                                              <p:val>
                                                <p:strVal val="#ppt_y"/>
                                              </p:val>
                                            </p:tav>
                                          </p:tavLst>
                                        </p:anim>
                                      </p:childTnLst>
                                    </p:cTn>
                                  </p:par>
                                  <p:par>
                                    <p:cTn id="67" presetID="2" presetClass="entr" presetSubtype="9" fill="hold" nodeType="withEffect" p14:presetBounceEnd="75000">
                                      <p:stCondLst>
                                        <p:cond delay="6600"/>
                                      </p:stCondLst>
                                      <p:childTnLst>
                                        <p:set>
                                          <p:cBhvr>
                                            <p:cTn id="68" dur="1" fill="hold">
                                              <p:stCondLst>
                                                <p:cond delay="0"/>
                                              </p:stCondLst>
                                            </p:cTn>
                                            <p:tgtEl>
                                              <p:spTgt spid="61"/>
                                            </p:tgtEl>
                                            <p:attrNameLst>
                                              <p:attrName>style.visibility</p:attrName>
                                            </p:attrNameLst>
                                          </p:cBhvr>
                                          <p:to>
                                            <p:strVal val="visible"/>
                                          </p:to>
                                        </p:set>
                                        <p:anim calcmode="lin" valueType="num" p14:bounceEnd="75000">
                                          <p:cBhvr additive="base">
                                            <p:cTn id="69" dur="2000" fill="hold"/>
                                            <p:tgtEl>
                                              <p:spTgt spid="61"/>
                                            </p:tgtEl>
                                            <p:attrNameLst>
                                              <p:attrName>ppt_x</p:attrName>
                                            </p:attrNameLst>
                                          </p:cBhvr>
                                          <p:tavLst>
                                            <p:tav tm="0">
                                              <p:val>
                                                <p:strVal val="0-#ppt_w/2"/>
                                              </p:val>
                                            </p:tav>
                                            <p:tav tm="100000">
                                              <p:val>
                                                <p:strVal val="#ppt_x"/>
                                              </p:val>
                                            </p:tav>
                                          </p:tavLst>
                                        </p:anim>
                                        <p:anim calcmode="lin" valueType="num" p14:bounceEnd="75000">
                                          <p:cBhvr additive="base">
                                            <p:cTn id="70" dur="2000" fill="hold"/>
                                            <p:tgtEl>
                                              <p:spTgt spid="61"/>
                                            </p:tgtEl>
                                            <p:attrNameLst>
                                              <p:attrName>ppt_y</p:attrName>
                                            </p:attrNameLst>
                                          </p:cBhvr>
                                          <p:tavLst>
                                            <p:tav tm="0">
                                              <p:val>
                                                <p:strVal val="0-#ppt_h/2"/>
                                              </p:val>
                                            </p:tav>
                                            <p:tav tm="100000">
                                              <p:val>
                                                <p:strVal val="#ppt_y"/>
                                              </p:val>
                                            </p:tav>
                                          </p:tavLst>
                                        </p:anim>
                                      </p:childTnLst>
                                    </p:cTn>
                                  </p:par>
                                  <p:par>
                                    <p:cTn id="71" presetID="2" presetClass="entr" presetSubtype="9" fill="hold" nodeType="withEffect" p14:presetBounceEnd="75000">
                                      <p:stCondLst>
                                        <p:cond delay="6800"/>
                                      </p:stCondLst>
                                      <p:childTnLst>
                                        <p:set>
                                          <p:cBhvr>
                                            <p:cTn id="72" dur="1" fill="hold">
                                              <p:stCondLst>
                                                <p:cond delay="0"/>
                                              </p:stCondLst>
                                            </p:cTn>
                                            <p:tgtEl>
                                              <p:spTgt spid="32"/>
                                            </p:tgtEl>
                                            <p:attrNameLst>
                                              <p:attrName>style.visibility</p:attrName>
                                            </p:attrNameLst>
                                          </p:cBhvr>
                                          <p:to>
                                            <p:strVal val="visible"/>
                                          </p:to>
                                        </p:set>
                                        <p:anim calcmode="lin" valueType="num" p14:bounceEnd="75000">
                                          <p:cBhvr additive="base">
                                            <p:cTn id="73" dur="2000" fill="hold"/>
                                            <p:tgtEl>
                                              <p:spTgt spid="32"/>
                                            </p:tgtEl>
                                            <p:attrNameLst>
                                              <p:attrName>ppt_x</p:attrName>
                                            </p:attrNameLst>
                                          </p:cBhvr>
                                          <p:tavLst>
                                            <p:tav tm="0">
                                              <p:val>
                                                <p:strVal val="0-#ppt_w/2"/>
                                              </p:val>
                                            </p:tav>
                                            <p:tav tm="100000">
                                              <p:val>
                                                <p:strVal val="#ppt_x"/>
                                              </p:val>
                                            </p:tav>
                                          </p:tavLst>
                                        </p:anim>
                                        <p:anim calcmode="lin" valueType="num" p14:bounceEnd="75000">
                                          <p:cBhvr additive="base">
                                            <p:cTn id="74" dur="2000" fill="hold"/>
                                            <p:tgtEl>
                                              <p:spTgt spid="32"/>
                                            </p:tgtEl>
                                            <p:attrNameLst>
                                              <p:attrName>ppt_y</p:attrName>
                                            </p:attrNameLst>
                                          </p:cBhvr>
                                          <p:tavLst>
                                            <p:tav tm="0">
                                              <p:val>
                                                <p:strVal val="0-#ppt_h/2"/>
                                              </p:val>
                                            </p:tav>
                                            <p:tav tm="100000">
                                              <p:val>
                                                <p:strVal val="#ppt_y"/>
                                              </p:val>
                                            </p:tav>
                                          </p:tavLst>
                                        </p:anim>
                                      </p:childTnLst>
                                    </p:cTn>
                                  </p:par>
                                  <p:par>
                                    <p:cTn id="75" presetID="2" presetClass="entr" presetSubtype="9" fill="hold" nodeType="withEffect" p14:presetBounceEnd="75000">
                                      <p:stCondLst>
                                        <p:cond delay="7000"/>
                                      </p:stCondLst>
                                      <p:childTnLst>
                                        <p:set>
                                          <p:cBhvr>
                                            <p:cTn id="76" dur="1" fill="hold">
                                              <p:stCondLst>
                                                <p:cond delay="0"/>
                                              </p:stCondLst>
                                            </p:cTn>
                                            <p:tgtEl>
                                              <p:spTgt spid="35"/>
                                            </p:tgtEl>
                                            <p:attrNameLst>
                                              <p:attrName>style.visibility</p:attrName>
                                            </p:attrNameLst>
                                          </p:cBhvr>
                                          <p:to>
                                            <p:strVal val="visible"/>
                                          </p:to>
                                        </p:set>
                                        <p:anim calcmode="lin" valueType="num" p14:bounceEnd="75000">
                                          <p:cBhvr additive="base">
                                            <p:cTn id="77" dur="2000" fill="hold"/>
                                            <p:tgtEl>
                                              <p:spTgt spid="35"/>
                                            </p:tgtEl>
                                            <p:attrNameLst>
                                              <p:attrName>ppt_x</p:attrName>
                                            </p:attrNameLst>
                                          </p:cBhvr>
                                          <p:tavLst>
                                            <p:tav tm="0">
                                              <p:val>
                                                <p:strVal val="0-#ppt_w/2"/>
                                              </p:val>
                                            </p:tav>
                                            <p:tav tm="100000">
                                              <p:val>
                                                <p:strVal val="#ppt_x"/>
                                              </p:val>
                                            </p:tav>
                                          </p:tavLst>
                                        </p:anim>
                                        <p:anim calcmode="lin" valueType="num" p14:bounceEnd="75000">
                                          <p:cBhvr additive="base">
                                            <p:cTn id="78" dur="2000" fill="hold"/>
                                            <p:tgtEl>
                                              <p:spTgt spid="35"/>
                                            </p:tgtEl>
                                            <p:attrNameLst>
                                              <p:attrName>ppt_y</p:attrName>
                                            </p:attrNameLst>
                                          </p:cBhvr>
                                          <p:tavLst>
                                            <p:tav tm="0">
                                              <p:val>
                                                <p:strVal val="0-#ppt_h/2"/>
                                              </p:val>
                                            </p:tav>
                                            <p:tav tm="100000">
                                              <p:val>
                                                <p:strVal val="#ppt_y"/>
                                              </p:val>
                                            </p:tav>
                                          </p:tavLst>
                                        </p:anim>
                                      </p:childTnLst>
                                    </p:cTn>
                                  </p:par>
                                  <p:par>
                                    <p:cTn id="79" presetID="2" presetClass="entr" presetSubtype="3" fill="hold" nodeType="withEffect" p14:presetBounceEnd="60000">
                                      <p:stCondLst>
                                        <p:cond delay="5200"/>
                                      </p:stCondLst>
                                      <p:childTnLst>
                                        <p:set>
                                          <p:cBhvr>
                                            <p:cTn id="80" dur="1" fill="hold">
                                              <p:stCondLst>
                                                <p:cond delay="0"/>
                                              </p:stCondLst>
                                            </p:cTn>
                                            <p:tgtEl>
                                              <p:spTgt spid="40"/>
                                            </p:tgtEl>
                                            <p:attrNameLst>
                                              <p:attrName>style.visibility</p:attrName>
                                            </p:attrNameLst>
                                          </p:cBhvr>
                                          <p:to>
                                            <p:strVal val="visible"/>
                                          </p:to>
                                        </p:set>
                                        <p:anim calcmode="lin" valueType="num" p14:bounceEnd="60000">
                                          <p:cBhvr additive="base">
                                            <p:cTn id="81" dur="2000" fill="hold"/>
                                            <p:tgtEl>
                                              <p:spTgt spid="40"/>
                                            </p:tgtEl>
                                            <p:attrNameLst>
                                              <p:attrName>ppt_x</p:attrName>
                                            </p:attrNameLst>
                                          </p:cBhvr>
                                          <p:tavLst>
                                            <p:tav tm="0">
                                              <p:val>
                                                <p:strVal val="1+#ppt_w/2"/>
                                              </p:val>
                                            </p:tav>
                                            <p:tav tm="100000">
                                              <p:val>
                                                <p:strVal val="#ppt_x"/>
                                              </p:val>
                                            </p:tav>
                                          </p:tavLst>
                                        </p:anim>
                                        <p:anim calcmode="lin" valueType="num" p14:bounceEnd="60000">
                                          <p:cBhvr additive="base">
                                            <p:cTn id="82" dur="2000" fill="hold"/>
                                            <p:tgtEl>
                                              <p:spTgt spid="40"/>
                                            </p:tgtEl>
                                            <p:attrNameLst>
                                              <p:attrName>ppt_y</p:attrName>
                                            </p:attrNameLst>
                                          </p:cBhvr>
                                          <p:tavLst>
                                            <p:tav tm="0">
                                              <p:val>
                                                <p:strVal val="0-#ppt_h/2"/>
                                              </p:val>
                                            </p:tav>
                                            <p:tav tm="100000">
                                              <p:val>
                                                <p:strVal val="#ppt_y"/>
                                              </p:val>
                                            </p:tav>
                                          </p:tavLst>
                                        </p:anim>
                                      </p:childTnLst>
                                    </p:cTn>
                                  </p:par>
                                  <p:par>
                                    <p:cTn id="83" presetID="2" presetClass="entr" presetSubtype="3" fill="hold" nodeType="withEffect" p14:presetBounceEnd="60000">
                                      <p:stCondLst>
                                        <p:cond delay="5400"/>
                                      </p:stCondLst>
                                      <p:childTnLst>
                                        <p:set>
                                          <p:cBhvr>
                                            <p:cTn id="84" dur="1" fill="hold">
                                              <p:stCondLst>
                                                <p:cond delay="0"/>
                                              </p:stCondLst>
                                            </p:cTn>
                                            <p:tgtEl>
                                              <p:spTgt spid="45"/>
                                            </p:tgtEl>
                                            <p:attrNameLst>
                                              <p:attrName>style.visibility</p:attrName>
                                            </p:attrNameLst>
                                          </p:cBhvr>
                                          <p:to>
                                            <p:strVal val="visible"/>
                                          </p:to>
                                        </p:set>
                                        <p:anim calcmode="lin" valueType="num" p14:bounceEnd="60000">
                                          <p:cBhvr additive="base">
                                            <p:cTn id="85" dur="2000" fill="hold"/>
                                            <p:tgtEl>
                                              <p:spTgt spid="45"/>
                                            </p:tgtEl>
                                            <p:attrNameLst>
                                              <p:attrName>ppt_x</p:attrName>
                                            </p:attrNameLst>
                                          </p:cBhvr>
                                          <p:tavLst>
                                            <p:tav tm="0">
                                              <p:val>
                                                <p:strVal val="1+#ppt_w/2"/>
                                              </p:val>
                                            </p:tav>
                                            <p:tav tm="100000">
                                              <p:val>
                                                <p:strVal val="#ppt_x"/>
                                              </p:val>
                                            </p:tav>
                                          </p:tavLst>
                                        </p:anim>
                                        <p:anim calcmode="lin" valueType="num" p14:bounceEnd="60000">
                                          <p:cBhvr additive="base">
                                            <p:cTn id="86" dur="2000" fill="hold"/>
                                            <p:tgtEl>
                                              <p:spTgt spid="45"/>
                                            </p:tgtEl>
                                            <p:attrNameLst>
                                              <p:attrName>ppt_y</p:attrName>
                                            </p:attrNameLst>
                                          </p:cBhvr>
                                          <p:tavLst>
                                            <p:tav tm="0">
                                              <p:val>
                                                <p:strVal val="0-#ppt_h/2"/>
                                              </p:val>
                                            </p:tav>
                                            <p:tav tm="100000">
                                              <p:val>
                                                <p:strVal val="#ppt_y"/>
                                              </p:val>
                                            </p:tav>
                                          </p:tavLst>
                                        </p:anim>
                                      </p:childTnLst>
                                    </p:cTn>
                                  </p:par>
                                  <p:par>
                                    <p:cTn id="87" presetID="2" presetClass="entr" presetSubtype="3" fill="hold" nodeType="withEffect" p14:presetBounceEnd="60000">
                                      <p:stCondLst>
                                        <p:cond delay="5600"/>
                                      </p:stCondLst>
                                      <p:childTnLst>
                                        <p:set>
                                          <p:cBhvr>
                                            <p:cTn id="88" dur="1" fill="hold">
                                              <p:stCondLst>
                                                <p:cond delay="0"/>
                                              </p:stCondLst>
                                            </p:cTn>
                                            <p:tgtEl>
                                              <p:spTgt spid="49"/>
                                            </p:tgtEl>
                                            <p:attrNameLst>
                                              <p:attrName>style.visibility</p:attrName>
                                            </p:attrNameLst>
                                          </p:cBhvr>
                                          <p:to>
                                            <p:strVal val="visible"/>
                                          </p:to>
                                        </p:set>
                                        <p:anim calcmode="lin" valueType="num" p14:bounceEnd="60000">
                                          <p:cBhvr additive="base">
                                            <p:cTn id="89" dur="2000" fill="hold"/>
                                            <p:tgtEl>
                                              <p:spTgt spid="49"/>
                                            </p:tgtEl>
                                            <p:attrNameLst>
                                              <p:attrName>ppt_x</p:attrName>
                                            </p:attrNameLst>
                                          </p:cBhvr>
                                          <p:tavLst>
                                            <p:tav tm="0">
                                              <p:val>
                                                <p:strVal val="1+#ppt_w/2"/>
                                              </p:val>
                                            </p:tav>
                                            <p:tav tm="100000">
                                              <p:val>
                                                <p:strVal val="#ppt_x"/>
                                              </p:val>
                                            </p:tav>
                                          </p:tavLst>
                                        </p:anim>
                                        <p:anim calcmode="lin" valueType="num" p14:bounceEnd="60000">
                                          <p:cBhvr additive="base">
                                            <p:cTn id="90" dur="2000" fill="hold"/>
                                            <p:tgtEl>
                                              <p:spTgt spid="49"/>
                                            </p:tgtEl>
                                            <p:attrNameLst>
                                              <p:attrName>ppt_y</p:attrName>
                                            </p:attrNameLst>
                                          </p:cBhvr>
                                          <p:tavLst>
                                            <p:tav tm="0">
                                              <p:val>
                                                <p:strVal val="0-#ppt_h/2"/>
                                              </p:val>
                                            </p:tav>
                                            <p:tav tm="100000">
                                              <p:val>
                                                <p:strVal val="#ppt_y"/>
                                              </p:val>
                                            </p:tav>
                                          </p:tavLst>
                                        </p:anim>
                                      </p:childTnLst>
                                    </p:cTn>
                                  </p:par>
                                  <p:par>
                                    <p:cTn id="91" presetID="2" presetClass="entr" presetSubtype="3" fill="hold" nodeType="withEffect" p14:presetBounceEnd="60000">
                                      <p:stCondLst>
                                        <p:cond delay="5800"/>
                                      </p:stCondLst>
                                      <p:childTnLst>
                                        <p:set>
                                          <p:cBhvr>
                                            <p:cTn id="92" dur="1" fill="hold">
                                              <p:stCondLst>
                                                <p:cond delay="0"/>
                                              </p:stCondLst>
                                            </p:cTn>
                                            <p:tgtEl>
                                              <p:spTgt spid="53"/>
                                            </p:tgtEl>
                                            <p:attrNameLst>
                                              <p:attrName>style.visibility</p:attrName>
                                            </p:attrNameLst>
                                          </p:cBhvr>
                                          <p:to>
                                            <p:strVal val="visible"/>
                                          </p:to>
                                        </p:set>
                                        <p:anim calcmode="lin" valueType="num" p14:bounceEnd="60000">
                                          <p:cBhvr additive="base">
                                            <p:cTn id="93" dur="2000" fill="hold"/>
                                            <p:tgtEl>
                                              <p:spTgt spid="53"/>
                                            </p:tgtEl>
                                            <p:attrNameLst>
                                              <p:attrName>ppt_x</p:attrName>
                                            </p:attrNameLst>
                                          </p:cBhvr>
                                          <p:tavLst>
                                            <p:tav tm="0">
                                              <p:val>
                                                <p:strVal val="1+#ppt_w/2"/>
                                              </p:val>
                                            </p:tav>
                                            <p:tav tm="100000">
                                              <p:val>
                                                <p:strVal val="#ppt_x"/>
                                              </p:val>
                                            </p:tav>
                                          </p:tavLst>
                                        </p:anim>
                                        <p:anim calcmode="lin" valueType="num" p14:bounceEnd="60000">
                                          <p:cBhvr additive="base">
                                            <p:cTn id="94" dur="2000" fill="hold"/>
                                            <p:tgtEl>
                                              <p:spTgt spid="53"/>
                                            </p:tgtEl>
                                            <p:attrNameLst>
                                              <p:attrName>ppt_y</p:attrName>
                                            </p:attrNameLst>
                                          </p:cBhvr>
                                          <p:tavLst>
                                            <p:tav tm="0">
                                              <p:val>
                                                <p:strVal val="0-#ppt_h/2"/>
                                              </p:val>
                                            </p:tav>
                                            <p:tav tm="100000">
                                              <p:val>
                                                <p:strVal val="#ppt_y"/>
                                              </p:val>
                                            </p:tav>
                                          </p:tavLst>
                                        </p:anim>
                                      </p:childTnLst>
                                    </p:cTn>
                                  </p:par>
                                  <p:par>
                                    <p:cTn id="95" presetID="2" presetClass="entr" presetSubtype="3" fill="hold" nodeType="withEffect" p14:presetBounceEnd="60000">
                                      <p:stCondLst>
                                        <p:cond delay="6000"/>
                                      </p:stCondLst>
                                      <p:childTnLst>
                                        <p:set>
                                          <p:cBhvr>
                                            <p:cTn id="96" dur="1" fill="hold">
                                              <p:stCondLst>
                                                <p:cond delay="0"/>
                                              </p:stCondLst>
                                            </p:cTn>
                                            <p:tgtEl>
                                              <p:spTgt spid="129"/>
                                            </p:tgtEl>
                                            <p:attrNameLst>
                                              <p:attrName>style.visibility</p:attrName>
                                            </p:attrNameLst>
                                          </p:cBhvr>
                                          <p:to>
                                            <p:strVal val="visible"/>
                                          </p:to>
                                        </p:set>
                                        <p:anim calcmode="lin" valueType="num" p14:bounceEnd="60000">
                                          <p:cBhvr additive="base">
                                            <p:cTn id="97" dur="2000" fill="hold"/>
                                            <p:tgtEl>
                                              <p:spTgt spid="129"/>
                                            </p:tgtEl>
                                            <p:attrNameLst>
                                              <p:attrName>ppt_x</p:attrName>
                                            </p:attrNameLst>
                                          </p:cBhvr>
                                          <p:tavLst>
                                            <p:tav tm="0">
                                              <p:val>
                                                <p:strVal val="1+#ppt_w/2"/>
                                              </p:val>
                                            </p:tav>
                                            <p:tav tm="100000">
                                              <p:val>
                                                <p:strVal val="#ppt_x"/>
                                              </p:val>
                                            </p:tav>
                                          </p:tavLst>
                                        </p:anim>
                                        <p:anim calcmode="lin" valueType="num" p14:bounceEnd="60000">
                                          <p:cBhvr additive="base">
                                            <p:cTn id="98" dur="2000" fill="hold"/>
                                            <p:tgtEl>
                                              <p:spTgt spid="129"/>
                                            </p:tgtEl>
                                            <p:attrNameLst>
                                              <p:attrName>ppt_y</p:attrName>
                                            </p:attrNameLst>
                                          </p:cBhvr>
                                          <p:tavLst>
                                            <p:tav tm="0">
                                              <p:val>
                                                <p:strVal val="0-#ppt_h/2"/>
                                              </p:val>
                                            </p:tav>
                                            <p:tav tm="100000">
                                              <p:val>
                                                <p:strVal val="#ppt_y"/>
                                              </p:val>
                                            </p:tav>
                                          </p:tavLst>
                                        </p:anim>
                                      </p:childTnLst>
                                    </p:cTn>
                                  </p:par>
                                  <p:par>
                                    <p:cTn id="99" presetID="2" presetClass="entr" presetSubtype="3" fill="hold" nodeType="withEffect" p14:presetBounceEnd="60000">
                                      <p:stCondLst>
                                        <p:cond delay="6200"/>
                                      </p:stCondLst>
                                      <p:childTnLst>
                                        <p:set>
                                          <p:cBhvr>
                                            <p:cTn id="100" dur="1" fill="hold">
                                              <p:stCondLst>
                                                <p:cond delay="0"/>
                                              </p:stCondLst>
                                            </p:cTn>
                                            <p:tgtEl>
                                              <p:spTgt spid="43"/>
                                            </p:tgtEl>
                                            <p:attrNameLst>
                                              <p:attrName>style.visibility</p:attrName>
                                            </p:attrNameLst>
                                          </p:cBhvr>
                                          <p:to>
                                            <p:strVal val="visible"/>
                                          </p:to>
                                        </p:set>
                                        <p:anim calcmode="lin" valueType="num" p14:bounceEnd="60000">
                                          <p:cBhvr additive="base">
                                            <p:cTn id="101" dur="2000" fill="hold"/>
                                            <p:tgtEl>
                                              <p:spTgt spid="43"/>
                                            </p:tgtEl>
                                            <p:attrNameLst>
                                              <p:attrName>ppt_x</p:attrName>
                                            </p:attrNameLst>
                                          </p:cBhvr>
                                          <p:tavLst>
                                            <p:tav tm="0">
                                              <p:val>
                                                <p:strVal val="1+#ppt_w/2"/>
                                              </p:val>
                                            </p:tav>
                                            <p:tav tm="100000">
                                              <p:val>
                                                <p:strVal val="#ppt_x"/>
                                              </p:val>
                                            </p:tav>
                                          </p:tavLst>
                                        </p:anim>
                                        <p:anim calcmode="lin" valueType="num" p14:bounceEnd="60000">
                                          <p:cBhvr additive="base">
                                            <p:cTn id="102" dur="2000" fill="hold"/>
                                            <p:tgtEl>
                                              <p:spTgt spid="43"/>
                                            </p:tgtEl>
                                            <p:attrNameLst>
                                              <p:attrName>ppt_y</p:attrName>
                                            </p:attrNameLst>
                                          </p:cBhvr>
                                          <p:tavLst>
                                            <p:tav tm="0">
                                              <p:val>
                                                <p:strVal val="0-#ppt_h/2"/>
                                              </p:val>
                                            </p:tav>
                                            <p:tav tm="100000">
                                              <p:val>
                                                <p:strVal val="#ppt_y"/>
                                              </p:val>
                                            </p:tav>
                                          </p:tavLst>
                                        </p:anim>
                                      </p:childTnLst>
                                    </p:cTn>
                                  </p:par>
                                  <p:par>
                                    <p:cTn id="103" presetID="16" presetClass="entr" presetSubtype="21" fill="hold" nodeType="withEffect">
                                      <p:stCondLst>
                                        <p:cond delay="1800"/>
                                      </p:stCondLst>
                                      <p:childTnLst>
                                        <p:set>
                                          <p:cBhvr>
                                            <p:cTn id="104" dur="1" fill="hold">
                                              <p:stCondLst>
                                                <p:cond delay="0"/>
                                              </p:stCondLst>
                                            </p:cTn>
                                            <p:tgtEl>
                                              <p:spTgt spid="57"/>
                                            </p:tgtEl>
                                            <p:attrNameLst>
                                              <p:attrName>style.visibility</p:attrName>
                                            </p:attrNameLst>
                                          </p:cBhvr>
                                          <p:to>
                                            <p:strVal val="visible"/>
                                          </p:to>
                                        </p:set>
                                        <p:animEffect transition="in" filter="barn(inVertical)">
                                          <p:cBhvr>
                                            <p:cTn id="105" dur="10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2000" fill="hold"/>
                                            <p:tgtEl>
                                              <p:spTgt spid="8"/>
                                            </p:tgtEl>
                                            <p:attrNameLst>
                                              <p:attrName>ppt_x</p:attrName>
                                            </p:attrNameLst>
                                          </p:cBhvr>
                                          <p:tavLst>
                                            <p:tav tm="0">
                                              <p:val>
                                                <p:strVal val="1+#ppt_w/2"/>
                                              </p:val>
                                            </p:tav>
                                            <p:tav tm="100000">
                                              <p:val>
                                                <p:strVal val="#ppt_x"/>
                                              </p:val>
                                            </p:tav>
                                          </p:tavLst>
                                        </p:anim>
                                        <p:anim calcmode="lin" valueType="num">
                                          <p:cBhvr additive="base">
                                            <p:cTn id="12" dur="2000" fill="hold"/>
                                            <p:tgtEl>
                                              <p:spTgt spid="8"/>
                                            </p:tgtEl>
                                            <p:attrNameLst>
                                              <p:attrName>ppt_y</p:attrName>
                                            </p:attrNameLst>
                                          </p:cBhvr>
                                          <p:tavLst>
                                            <p:tav tm="0">
                                              <p:val>
                                                <p:strVal val="#ppt_y"/>
                                              </p:val>
                                            </p:tav>
                                            <p:tav tm="100000">
                                              <p:val>
                                                <p:strVal val="#ppt_y"/>
                                              </p:val>
                                            </p:tav>
                                          </p:tavLst>
                                        </p:anim>
                                      </p:childTnLst>
                                    </p:cTn>
                                  </p:par>
                                  <p:par>
                                    <p:cTn id="13" presetID="22" presetClass="entr" presetSubtype="1" fill="hold" nodeType="withEffect">
                                      <p:stCondLst>
                                        <p:cond delay="1800"/>
                                      </p:stCondLst>
                                      <p:childTnLst>
                                        <p:set>
                                          <p:cBhvr>
                                            <p:cTn id="14" dur="1" fill="hold">
                                              <p:stCondLst>
                                                <p:cond delay="0"/>
                                              </p:stCondLst>
                                            </p:cTn>
                                            <p:tgtEl>
                                              <p:spTgt spid="6"/>
                                            </p:tgtEl>
                                            <p:attrNameLst>
                                              <p:attrName>style.visibility</p:attrName>
                                            </p:attrNameLst>
                                          </p:cBhvr>
                                          <p:to>
                                            <p:strVal val="visible"/>
                                          </p:to>
                                        </p:set>
                                        <p:animEffect transition="in" filter="wipe(up)">
                                          <p:cBhvr>
                                            <p:cTn id="15" dur="3000"/>
                                            <p:tgtEl>
                                              <p:spTgt spid="6"/>
                                            </p:tgtEl>
                                          </p:cBhvr>
                                        </p:animEffect>
                                      </p:childTnLst>
                                    </p:cTn>
                                  </p:par>
                                  <p:par>
                                    <p:cTn id="16" presetID="2" presetClass="entr" presetSubtype="1" fill="hold" nodeType="withEffect">
                                      <p:stCondLst>
                                        <p:cond delay="500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2000" fill="hold"/>
                                            <p:tgtEl>
                                              <p:spTgt spid="12"/>
                                            </p:tgtEl>
                                            <p:attrNameLst>
                                              <p:attrName>ppt_x</p:attrName>
                                            </p:attrNameLst>
                                          </p:cBhvr>
                                          <p:tavLst>
                                            <p:tav tm="0">
                                              <p:val>
                                                <p:strVal val="#ppt_x"/>
                                              </p:val>
                                            </p:tav>
                                            <p:tav tm="100000">
                                              <p:val>
                                                <p:strVal val="#ppt_x"/>
                                              </p:val>
                                            </p:tav>
                                          </p:tavLst>
                                        </p:anim>
                                        <p:anim calcmode="lin" valueType="num">
                                          <p:cBhvr additive="base">
                                            <p:cTn id="19" dur="2000" fill="hold"/>
                                            <p:tgtEl>
                                              <p:spTgt spid="12"/>
                                            </p:tgtEl>
                                            <p:attrNameLst>
                                              <p:attrName>ppt_y</p:attrName>
                                            </p:attrNameLst>
                                          </p:cBhvr>
                                          <p:tavLst>
                                            <p:tav tm="0">
                                              <p:val>
                                                <p:strVal val="0-#ppt_h/2"/>
                                              </p:val>
                                            </p:tav>
                                            <p:tav tm="100000">
                                              <p:val>
                                                <p:strVal val="#ppt_y"/>
                                              </p:val>
                                            </p:tav>
                                          </p:tavLst>
                                        </p:anim>
                                      </p:childTnLst>
                                    </p:cTn>
                                  </p:par>
                                  <p:par>
                                    <p:cTn id="20" presetID="2" presetClass="entr" presetSubtype="1" fill="hold" nodeType="withEffect">
                                      <p:stCondLst>
                                        <p:cond delay="500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2000" fill="hold"/>
                                            <p:tgtEl>
                                              <p:spTgt spid="9"/>
                                            </p:tgtEl>
                                            <p:attrNameLst>
                                              <p:attrName>ppt_x</p:attrName>
                                            </p:attrNameLst>
                                          </p:cBhvr>
                                          <p:tavLst>
                                            <p:tav tm="0">
                                              <p:val>
                                                <p:strVal val="#ppt_x"/>
                                              </p:val>
                                            </p:tav>
                                            <p:tav tm="100000">
                                              <p:val>
                                                <p:strVal val="#ppt_x"/>
                                              </p:val>
                                            </p:tav>
                                          </p:tavLst>
                                        </p:anim>
                                        <p:anim calcmode="lin" valueType="num">
                                          <p:cBhvr additive="base">
                                            <p:cTn id="23" dur="2000" fill="hold"/>
                                            <p:tgtEl>
                                              <p:spTgt spid="9"/>
                                            </p:tgtEl>
                                            <p:attrNameLst>
                                              <p:attrName>ppt_y</p:attrName>
                                            </p:attrNameLst>
                                          </p:cBhvr>
                                          <p:tavLst>
                                            <p:tav tm="0">
                                              <p:val>
                                                <p:strVal val="0-#ppt_h/2"/>
                                              </p:val>
                                            </p:tav>
                                            <p:tav tm="100000">
                                              <p:val>
                                                <p:strVal val="#ppt_y"/>
                                              </p:val>
                                            </p:tav>
                                          </p:tavLst>
                                        </p:anim>
                                      </p:childTnLst>
                                    </p:cTn>
                                  </p:par>
                                  <p:par>
                                    <p:cTn id="24" presetID="2" presetClass="entr" presetSubtype="2" fill="hold" grpId="0" nodeType="withEffect">
                                      <p:stCondLst>
                                        <p:cond delay="300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2000" fill="hold"/>
                                            <p:tgtEl>
                                              <p:spTgt spid="3"/>
                                            </p:tgtEl>
                                            <p:attrNameLst>
                                              <p:attrName>ppt_x</p:attrName>
                                            </p:attrNameLst>
                                          </p:cBhvr>
                                          <p:tavLst>
                                            <p:tav tm="0">
                                              <p:val>
                                                <p:strVal val="1+#ppt_w/2"/>
                                              </p:val>
                                            </p:tav>
                                            <p:tav tm="100000">
                                              <p:val>
                                                <p:strVal val="#ppt_x"/>
                                              </p:val>
                                            </p:tav>
                                          </p:tavLst>
                                        </p:anim>
                                        <p:anim calcmode="lin" valueType="num">
                                          <p:cBhvr additive="base">
                                            <p:cTn id="27" dur="2000" fill="hold"/>
                                            <p:tgtEl>
                                              <p:spTgt spid="3"/>
                                            </p:tgtEl>
                                            <p:attrNameLst>
                                              <p:attrName>ppt_y</p:attrName>
                                            </p:attrNameLst>
                                          </p:cBhvr>
                                          <p:tavLst>
                                            <p:tav tm="0">
                                              <p:val>
                                                <p:strVal val="#ppt_y"/>
                                              </p:val>
                                            </p:tav>
                                            <p:tav tm="100000">
                                              <p:val>
                                                <p:strVal val="#ppt_y"/>
                                              </p:val>
                                            </p:tav>
                                          </p:tavLst>
                                        </p:anim>
                                      </p:childTnLst>
                                    </p:cTn>
                                  </p:par>
                                  <p:par>
                                    <p:cTn id="28" presetID="2" presetClass="entr" presetSubtype="2" fill="hold" nodeType="withEffect">
                                      <p:stCondLst>
                                        <p:cond delay="300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2000" fill="hold"/>
                                            <p:tgtEl>
                                              <p:spTgt spid="11"/>
                                            </p:tgtEl>
                                            <p:attrNameLst>
                                              <p:attrName>ppt_x</p:attrName>
                                            </p:attrNameLst>
                                          </p:cBhvr>
                                          <p:tavLst>
                                            <p:tav tm="0">
                                              <p:val>
                                                <p:strVal val="1+#ppt_w/2"/>
                                              </p:val>
                                            </p:tav>
                                            <p:tav tm="100000">
                                              <p:val>
                                                <p:strVal val="#ppt_x"/>
                                              </p:val>
                                            </p:tav>
                                          </p:tavLst>
                                        </p:anim>
                                        <p:anim calcmode="lin" valueType="num">
                                          <p:cBhvr additive="base">
                                            <p:cTn id="31" dur="2000" fill="hold"/>
                                            <p:tgtEl>
                                              <p:spTgt spid="11"/>
                                            </p:tgtEl>
                                            <p:attrNameLst>
                                              <p:attrName>ppt_y</p:attrName>
                                            </p:attrNameLst>
                                          </p:cBhvr>
                                          <p:tavLst>
                                            <p:tav tm="0">
                                              <p:val>
                                                <p:strVal val="#ppt_y"/>
                                              </p:val>
                                            </p:tav>
                                            <p:tav tm="100000">
                                              <p:val>
                                                <p:strVal val="#ppt_y"/>
                                              </p:val>
                                            </p:tav>
                                          </p:tavLst>
                                        </p:anim>
                                      </p:childTnLst>
                                    </p:cTn>
                                  </p:par>
                                  <p:par>
                                    <p:cTn id="32" presetID="41" presetClass="entr" presetSubtype="0" fill="hold" grpId="0" nodeType="withEffect">
                                      <p:stCondLst>
                                        <p:cond delay="5000"/>
                                      </p:stCondLst>
                                      <p:iterate type="lt">
                                        <p:tmPct val="10000"/>
                                      </p:iterate>
                                      <p:childTnLst>
                                        <p:set>
                                          <p:cBhvr>
                                            <p:cTn id="33" dur="1" fill="hold">
                                              <p:stCondLst>
                                                <p:cond delay="0"/>
                                              </p:stCondLst>
                                            </p:cTn>
                                            <p:tgtEl>
                                              <p:spTgt spid="4"/>
                                            </p:tgtEl>
                                            <p:attrNameLst>
                                              <p:attrName>style.visibility</p:attrName>
                                            </p:attrNameLst>
                                          </p:cBhvr>
                                          <p:to>
                                            <p:strVal val="visible"/>
                                          </p:to>
                                        </p:set>
                                        <p:anim calcmode="lin" valueType="num">
                                          <p:cBhvr>
                                            <p:cTn id="34"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4"/>
                                            </p:tgtEl>
                                            <p:attrNameLst>
                                              <p:attrName>ppt_y</p:attrName>
                                            </p:attrNameLst>
                                          </p:cBhvr>
                                          <p:tavLst>
                                            <p:tav tm="0">
                                              <p:val>
                                                <p:strVal val="#ppt_y"/>
                                              </p:val>
                                            </p:tav>
                                            <p:tav tm="100000">
                                              <p:val>
                                                <p:strVal val="#ppt_y"/>
                                              </p:val>
                                            </p:tav>
                                          </p:tavLst>
                                        </p:anim>
                                        <p:anim calcmode="lin" valueType="num">
                                          <p:cBhvr>
                                            <p:cTn id="36"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4"/>
                                            </p:tgtEl>
                                          </p:cBhvr>
                                        </p:animEffect>
                                      </p:childTnLst>
                                    </p:cTn>
                                  </p:par>
                                  <p:par>
                                    <p:cTn id="39" presetID="2" presetClass="entr" presetSubtype="9" fill="hold" nodeType="withEffect">
                                      <p:stCondLst>
                                        <p:cond delay="520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2000" fill="hold"/>
                                            <p:tgtEl>
                                              <p:spTgt spid="15"/>
                                            </p:tgtEl>
                                            <p:attrNameLst>
                                              <p:attrName>ppt_x</p:attrName>
                                            </p:attrNameLst>
                                          </p:cBhvr>
                                          <p:tavLst>
                                            <p:tav tm="0">
                                              <p:val>
                                                <p:strVal val="0-#ppt_w/2"/>
                                              </p:val>
                                            </p:tav>
                                            <p:tav tm="100000">
                                              <p:val>
                                                <p:strVal val="#ppt_x"/>
                                              </p:val>
                                            </p:tav>
                                          </p:tavLst>
                                        </p:anim>
                                        <p:anim calcmode="lin" valueType="num">
                                          <p:cBhvr additive="base">
                                            <p:cTn id="42" dur="2000" fill="hold"/>
                                            <p:tgtEl>
                                              <p:spTgt spid="15"/>
                                            </p:tgtEl>
                                            <p:attrNameLst>
                                              <p:attrName>ppt_y</p:attrName>
                                            </p:attrNameLst>
                                          </p:cBhvr>
                                          <p:tavLst>
                                            <p:tav tm="0">
                                              <p:val>
                                                <p:strVal val="0-#ppt_h/2"/>
                                              </p:val>
                                            </p:tav>
                                            <p:tav tm="100000">
                                              <p:val>
                                                <p:strVal val="#ppt_y"/>
                                              </p:val>
                                            </p:tav>
                                          </p:tavLst>
                                        </p:anim>
                                      </p:childTnLst>
                                    </p:cTn>
                                  </p:par>
                                  <p:par>
                                    <p:cTn id="43" presetID="2" presetClass="entr" presetSubtype="9" fill="hold" nodeType="withEffect">
                                      <p:stCondLst>
                                        <p:cond delay="540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2000" fill="hold"/>
                                            <p:tgtEl>
                                              <p:spTgt spid="19"/>
                                            </p:tgtEl>
                                            <p:attrNameLst>
                                              <p:attrName>ppt_x</p:attrName>
                                            </p:attrNameLst>
                                          </p:cBhvr>
                                          <p:tavLst>
                                            <p:tav tm="0">
                                              <p:val>
                                                <p:strVal val="0-#ppt_w/2"/>
                                              </p:val>
                                            </p:tav>
                                            <p:tav tm="100000">
                                              <p:val>
                                                <p:strVal val="#ppt_x"/>
                                              </p:val>
                                            </p:tav>
                                          </p:tavLst>
                                        </p:anim>
                                        <p:anim calcmode="lin" valueType="num">
                                          <p:cBhvr additive="base">
                                            <p:cTn id="46" dur="2000" fill="hold"/>
                                            <p:tgtEl>
                                              <p:spTgt spid="19"/>
                                            </p:tgtEl>
                                            <p:attrNameLst>
                                              <p:attrName>ppt_y</p:attrName>
                                            </p:attrNameLst>
                                          </p:cBhvr>
                                          <p:tavLst>
                                            <p:tav tm="0">
                                              <p:val>
                                                <p:strVal val="0-#ppt_h/2"/>
                                              </p:val>
                                            </p:tav>
                                            <p:tav tm="100000">
                                              <p:val>
                                                <p:strVal val="#ppt_y"/>
                                              </p:val>
                                            </p:tav>
                                          </p:tavLst>
                                        </p:anim>
                                      </p:childTnLst>
                                    </p:cTn>
                                  </p:par>
                                  <p:par>
                                    <p:cTn id="47" presetID="2" presetClass="entr" presetSubtype="9" fill="hold" nodeType="withEffect">
                                      <p:stCondLst>
                                        <p:cond delay="560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2000" fill="hold"/>
                                            <p:tgtEl>
                                              <p:spTgt spid="21"/>
                                            </p:tgtEl>
                                            <p:attrNameLst>
                                              <p:attrName>ppt_x</p:attrName>
                                            </p:attrNameLst>
                                          </p:cBhvr>
                                          <p:tavLst>
                                            <p:tav tm="0">
                                              <p:val>
                                                <p:strVal val="0-#ppt_w/2"/>
                                              </p:val>
                                            </p:tav>
                                            <p:tav tm="100000">
                                              <p:val>
                                                <p:strVal val="#ppt_x"/>
                                              </p:val>
                                            </p:tav>
                                          </p:tavLst>
                                        </p:anim>
                                        <p:anim calcmode="lin" valueType="num">
                                          <p:cBhvr additive="base">
                                            <p:cTn id="50" dur="2000" fill="hold"/>
                                            <p:tgtEl>
                                              <p:spTgt spid="21"/>
                                            </p:tgtEl>
                                            <p:attrNameLst>
                                              <p:attrName>ppt_y</p:attrName>
                                            </p:attrNameLst>
                                          </p:cBhvr>
                                          <p:tavLst>
                                            <p:tav tm="0">
                                              <p:val>
                                                <p:strVal val="0-#ppt_h/2"/>
                                              </p:val>
                                            </p:tav>
                                            <p:tav tm="100000">
                                              <p:val>
                                                <p:strVal val="#ppt_y"/>
                                              </p:val>
                                            </p:tav>
                                          </p:tavLst>
                                        </p:anim>
                                      </p:childTnLst>
                                    </p:cTn>
                                  </p:par>
                                  <p:par>
                                    <p:cTn id="51" presetID="2" presetClass="entr" presetSubtype="9" fill="hold" nodeType="withEffect">
                                      <p:stCondLst>
                                        <p:cond delay="5800"/>
                                      </p:stCondLst>
                                      <p:childTnLst>
                                        <p:set>
                                          <p:cBhvr>
                                            <p:cTn id="52" dur="1" fill="hold">
                                              <p:stCondLst>
                                                <p:cond delay="0"/>
                                              </p:stCondLst>
                                            </p:cTn>
                                            <p:tgtEl>
                                              <p:spTgt spid="24"/>
                                            </p:tgtEl>
                                            <p:attrNameLst>
                                              <p:attrName>style.visibility</p:attrName>
                                            </p:attrNameLst>
                                          </p:cBhvr>
                                          <p:to>
                                            <p:strVal val="visible"/>
                                          </p:to>
                                        </p:set>
                                        <p:anim calcmode="lin" valueType="num">
                                          <p:cBhvr additive="base">
                                            <p:cTn id="53" dur="2000" fill="hold"/>
                                            <p:tgtEl>
                                              <p:spTgt spid="24"/>
                                            </p:tgtEl>
                                            <p:attrNameLst>
                                              <p:attrName>ppt_x</p:attrName>
                                            </p:attrNameLst>
                                          </p:cBhvr>
                                          <p:tavLst>
                                            <p:tav tm="0">
                                              <p:val>
                                                <p:strVal val="0-#ppt_w/2"/>
                                              </p:val>
                                            </p:tav>
                                            <p:tav tm="100000">
                                              <p:val>
                                                <p:strVal val="#ppt_x"/>
                                              </p:val>
                                            </p:tav>
                                          </p:tavLst>
                                        </p:anim>
                                        <p:anim calcmode="lin" valueType="num">
                                          <p:cBhvr additive="base">
                                            <p:cTn id="54" dur="2000" fill="hold"/>
                                            <p:tgtEl>
                                              <p:spTgt spid="24"/>
                                            </p:tgtEl>
                                            <p:attrNameLst>
                                              <p:attrName>ppt_y</p:attrName>
                                            </p:attrNameLst>
                                          </p:cBhvr>
                                          <p:tavLst>
                                            <p:tav tm="0">
                                              <p:val>
                                                <p:strVal val="0-#ppt_h/2"/>
                                              </p:val>
                                            </p:tav>
                                            <p:tav tm="100000">
                                              <p:val>
                                                <p:strVal val="#ppt_y"/>
                                              </p:val>
                                            </p:tav>
                                          </p:tavLst>
                                        </p:anim>
                                      </p:childTnLst>
                                    </p:cTn>
                                  </p:par>
                                  <p:par>
                                    <p:cTn id="55" presetID="2" presetClass="entr" presetSubtype="9" fill="hold" nodeType="withEffect">
                                      <p:stCondLst>
                                        <p:cond delay="6000"/>
                                      </p:stCondLst>
                                      <p:childTnLst>
                                        <p:set>
                                          <p:cBhvr>
                                            <p:cTn id="56" dur="1" fill="hold">
                                              <p:stCondLst>
                                                <p:cond delay="0"/>
                                              </p:stCondLst>
                                            </p:cTn>
                                            <p:tgtEl>
                                              <p:spTgt spid="27"/>
                                            </p:tgtEl>
                                            <p:attrNameLst>
                                              <p:attrName>style.visibility</p:attrName>
                                            </p:attrNameLst>
                                          </p:cBhvr>
                                          <p:to>
                                            <p:strVal val="visible"/>
                                          </p:to>
                                        </p:set>
                                        <p:anim calcmode="lin" valueType="num">
                                          <p:cBhvr additive="base">
                                            <p:cTn id="57" dur="2000" fill="hold"/>
                                            <p:tgtEl>
                                              <p:spTgt spid="27"/>
                                            </p:tgtEl>
                                            <p:attrNameLst>
                                              <p:attrName>ppt_x</p:attrName>
                                            </p:attrNameLst>
                                          </p:cBhvr>
                                          <p:tavLst>
                                            <p:tav tm="0">
                                              <p:val>
                                                <p:strVal val="0-#ppt_w/2"/>
                                              </p:val>
                                            </p:tav>
                                            <p:tav tm="100000">
                                              <p:val>
                                                <p:strVal val="#ppt_x"/>
                                              </p:val>
                                            </p:tav>
                                          </p:tavLst>
                                        </p:anim>
                                        <p:anim calcmode="lin" valueType="num">
                                          <p:cBhvr additive="base">
                                            <p:cTn id="58" dur="2000" fill="hold"/>
                                            <p:tgtEl>
                                              <p:spTgt spid="27"/>
                                            </p:tgtEl>
                                            <p:attrNameLst>
                                              <p:attrName>ppt_y</p:attrName>
                                            </p:attrNameLst>
                                          </p:cBhvr>
                                          <p:tavLst>
                                            <p:tav tm="0">
                                              <p:val>
                                                <p:strVal val="0-#ppt_h/2"/>
                                              </p:val>
                                            </p:tav>
                                            <p:tav tm="100000">
                                              <p:val>
                                                <p:strVal val="#ppt_y"/>
                                              </p:val>
                                            </p:tav>
                                          </p:tavLst>
                                        </p:anim>
                                      </p:childTnLst>
                                    </p:cTn>
                                  </p:par>
                                  <p:par>
                                    <p:cTn id="59" presetID="2" presetClass="entr" presetSubtype="9" fill="hold" nodeType="withEffect">
                                      <p:stCondLst>
                                        <p:cond delay="6200"/>
                                      </p:stCondLst>
                                      <p:childTnLst>
                                        <p:set>
                                          <p:cBhvr>
                                            <p:cTn id="60" dur="1" fill="hold">
                                              <p:stCondLst>
                                                <p:cond delay="0"/>
                                              </p:stCondLst>
                                            </p:cTn>
                                            <p:tgtEl>
                                              <p:spTgt spid="29"/>
                                            </p:tgtEl>
                                            <p:attrNameLst>
                                              <p:attrName>style.visibility</p:attrName>
                                            </p:attrNameLst>
                                          </p:cBhvr>
                                          <p:to>
                                            <p:strVal val="visible"/>
                                          </p:to>
                                        </p:set>
                                        <p:anim calcmode="lin" valueType="num">
                                          <p:cBhvr additive="base">
                                            <p:cTn id="61" dur="2000" fill="hold"/>
                                            <p:tgtEl>
                                              <p:spTgt spid="29"/>
                                            </p:tgtEl>
                                            <p:attrNameLst>
                                              <p:attrName>ppt_x</p:attrName>
                                            </p:attrNameLst>
                                          </p:cBhvr>
                                          <p:tavLst>
                                            <p:tav tm="0">
                                              <p:val>
                                                <p:strVal val="0-#ppt_w/2"/>
                                              </p:val>
                                            </p:tav>
                                            <p:tav tm="100000">
                                              <p:val>
                                                <p:strVal val="#ppt_x"/>
                                              </p:val>
                                            </p:tav>
                                          </p:tavLst>
                                        </p:anim>
                                        <p:anim calcmode="lin" valueType="num">
                                          <p:cBhvr additive="base">
                                            <p:cTn id="62" dur="2000" fill="hold"/>
                                            <p:tgtEl>
                                              <p:spTgt spid="29"/>
                                            </p:tgtEl>
                                            <p:attrNameLst>
                                              <p:attrName>ppt_y</p:attrName>
                                            </p:attrNameLst>
                                          </p:cBhvr>
                                          <p:tavLst>
                                            <p:tav tm="0">
                                              <p:val>
                                                <p:strVal val="0-#ppt_h/2"/>
                                              </p:val>
                                            </p:tav>
                                            <p:tav tm="100000">
                                              <p:val>
                                                <p:strVal val="#ppt_y"/>
                                              </p:val>
                                            </p:tav>
                                          </p:tavLst>
                                        </p:anim>
                                      </p:childTnLst>
                                    </p:cTn>
                                  </p:par>
                                  <p:par>
                                    <p:cTn id="63" presetID="2" presetClass="entr" presetSubtype="9" fill="hold" nodeType="withEffect">
                                      <p:stCondLst>
                                        <p:cond delay="6400"/>
                                      </p:stCondLst>
                                      <p:childTnLst>
                                        <p:set>
                                          <p:cBhvr>
                                            <p:cTn id="64" dur="1" fill="hold">
                                              <p:stCondLst>
                                                <p:cond delay="0"/>
                                              </p:stCondLst>
                                            </p:cTn>
                                            <p:tgtEl>
                                              <p:spTgt spid="37"/>
                                            </p:tgtEl>
                                            <p:attrNameLst>
                                              <p:attrName>style.visibility</p:attrName>
                                            </p:attrNameLst>
                                          </p:cBhvr>
                                          <p:to>
                                            <p:strVal val="visible"/>
                                          </p:to>
                                        </p:set>
                                        <p:anim calcmode="lin" valueType="num">
                                          <p:cBhvr additive="base">
                                            <p:cTn id="65" dur="2000" fill="hold"/>
                                            <p:tgtEl>
                                              <p:spTgt spid="37"/>
                                            </p:tgtEl>
                                            <p:attrNameLst>
                                              <p:attrName>ppt_x</p:attrName>
                                            </p:attrNameLst>
                                          </p:cBhvr>
                                          <p:tavLst>
                                            <p:tav tm="0">
                                              <p:val>
                                                <p:strVal val="0-#ppt_w/2"/>
                                              </p:val>
                                            </p:tav>
                                            <p:tav tm="100000">
                                              <p:val>
                                                <p:strVal val="#ppt_x"/>
                                              </p:val>
                                            </p:tav>
                                          </p:tavLst>
                                        </p:anim>
                                        <p:anim calcmode="lin" valueType="num">
                                          <p:cBhvr additive="base">
                                            <p:cTn id="66" dur="2000" fill="hold"/>
                                            <p:tgtEl>
                                              <p:spTgt spid="37"/>
                                            </p:tgtEl>
                                            <p:attrNameLst>
                                              <p:attrName>ppt_y</p:attrName>
                                            </p:attrNameLst>
                                          </p:cBhvr>
                                          <p:tavLst>
                                            <p:tav tm="0">
                                              <p:val>
                                                <p:strVal val="0-#ppt_h/2"/>
                                              </p:val>
                                            </p:tav>
                                            <p:tav tm="100000">
                                              <p:val>
                                                <p:strVal val="#ppt_y"/>
                                              </p:val>
                                            </p:tav>
                                          </p:tavLst>
                                        </p:anim>
                                      </p:childTnLst>
                                    </p:cTn>
                                  </p:par>
                                  <p:par>
                                    <p:cTn id="67" presetID="2" presetClass="entr" presetSubtype="9" fill="hold" nodeType="withEffect">
                                      <p:stCondLst>
                                        <p:cond delay="6600"/>
                                      </p:stCondLst>
                                      <p:childTnLst>
                                        <p:set>
                                          <p:cBhvr>
                                            <p:cTn id="68" dur="1" fill="hold">
                                              <p:stCondLst>
                                                <p:cond delay="0"/>
                                              </p:stCondLst>
                                            </p:cTn>
                                            <p:tgtEl>
                                              <p:spTgt spid="61"/>
                                            </p:tgtEl>
                                            <p:attrNameLst>
                                              <p:attrName>style.visibility</p:attrName>
                                            </p:attrNameLst>
                                          </p:cBhvr>
                                          <p:to>
                                            <p:strVal val="visible"/>
                                          </p:to>
                                        </p:set>
                                        <p:anim calcmode="lin" valueType="num">
                                          <p:cBhvr additive="base">
                                            <p:cTn id="69" dur="2000" fill="hold"/>
                                            <p:tgtEl>
                                              <p:spTgt spid="61"/>
                                            </p:tgtEl>
                                            <p:attrNameLst>
                                              <p:attrName>ppt_x</p:attrName>
                                            </p:attrNameLst>
                                          </p:cBhvr>
                                          <p:tavLst>
                                            <p:tav tm="0">
                                              <p:val>
                                                <p:strVal val="0-#ppt_w/2"/>
                                              </p:val>
                                            </p:tav>
                                            <p:tav tm="100000">
                                              <p:val>
                                                <p:strVal val="#ppt_x"/>
                                              </p:val>
                                            </p:tav>
                                          </p:tavLst>
                                        </p:anim>
                                        <p:anim calcmode="lin" valueType="num">
                                          <p:cBhvr additive="base">
                                            <p:cTn id="70" dur="2000" fill="hold"/>
                                            <p:tgtEl>
                                              <p:spTgt spid="61"/>
                                            </p:tgtEl>
                                            <p:attrNameLst>
                                              <p:attrName>ppt_y</p:attrName>
                                            </p:attrNameLst>
                                          </p:cBhvr>
                                          <p:tavLst>
                                            <p:tav tm="0">
                                              <p:val>
                                                <p:strVal val="0-#ppt_h/2"/>
                                              </p:val>
                                            </p:tav>
                                            <p:tav tm="100000">
                                              <p:val>
                                                <p:strVal val="#ppt_y"/>
                                              </p:val>
                                            </p:tav>
                                          </p:tavLst>
                                        </p:anim>
                                      </p:childTnLst>
                                    </p:cTn>
                                  </p:par>
                                  <p:par>
                                    <p:cTn id="71" presetID="2" presetClass="entr" presetSubtype="9" fill="hold" nodeType="withEffect">
                                      <p:stCondLst>
                                        <p:cond delay="6800"/>
                                      </p:stCondLst>
                                      <p:childTnLst>
                                        <p:set>
                                          <p:cBhvr>
                                            <p:cTn id="72" dur="1" fill="hold">
                                              <p:stCondLst>
                                                <p:cond delay="0"/>
                                              </p:stCondLst>
                                            </p:cTn>
                                            <p:tgtEl>
                                              <p:spTgt spid="32"/>
                                            </p:tgtEl>
                                            <p:attrNameLst>
                                              <p:attrName>style.visibility</p:attrName>
                                            </p:attrNameLst>
                                          </p:cBhvr>
                                          <p:to>
                                            <p:strVal val="visible"/>
                                          </p:to>
                                        </p:set>
                                        <p:anim calcmode="lin" valueType="num">
                                          <p:cBhvr additive="base">
                                            <p:cTn id="73" dur="2000" fill="hold"/>
                                            <p:tgtEl>
                                              <p:spTgt spid="32"/>
                                            </p:tgtEl>
                                            <p:attrNameLst>
                                              <p:attrName>ppt_x</p:attrName>
                                            </p:attrNameLst>
                                          </p:cBhvr>
                                          <p:tavLst>
                                            <p:tav tm="0">
                                              <p:val>
                                                <p:strVal val="0-#ppt_w/2"/>
                                              </p:val>
                                            </p:tav>
                                            <p:tav tm="100000">
                                              <p:val>
                                                <p:strVal val="#ppt_x"/>
                                              </p:val>
                                            </p:tav>
                                          </p:tavLst>
                                        </p:anim>
                                        <p:anim calcmode="lin" valueType="num">
                                          <p:cBhvr additive="base">
                                            <p:cTn id="74" dur="2000" fill="hold"/>
                                            <p:tgtEl>
                                              <p:spTgt spid="32"/>
                                            </p:tgtEl>
                                            <p:attrNameLst>
                                              <p:attrName>ppt_y</p:attrName>
                                            </p:attrNameLst>
                                          </p:cBhvr>
                                          <p:tavLst>
                                            <p:tav tm="0">
                                              <p:val>
                                                <p:strVal val="0-#ppt_h/2"/>
                                              </p:val>
                                            </p:tav>
                                            <p:tav tm="100000">
                                              <p:val>
                                                <p:strVal val="#ppt_y"/>
                                              </p:val>
                                            </p:tav>
                                          </p:tavLst>
                                        </p:anim>
                                      </p:childTnLst>
                                    </p:cTn>
                                  </p:par>
                                  <p:par>
                                    <p:cTn id="75" presetID="2" presetClass="entr" presetSubtype="9" fill="hold" nodeType="withEffect">
                                      <p:stCondLst>
                                        <p:cond delay="7000"/>
                                      </p:stCondLst>
                                      <p:childTnLst>
                                        <p:set>
                                          <p:cBhvr>
                                            <p:cTn id="76" dur="1" fill="hold">
                                              <p:stCondLst>
                                                <p:cond delay="0"/>
                                              </p:stCondLst>
                                            </p:cTn>
                                            <p:tgtEl>
                                              <p:spTgt spid="35"/>
                                            </p:tgtEl>
                                            <p:attrNameLst>
                                              <p:attrName>style.visibility</p:attrName>
                                            </p:attrNameLst>
                                          </p:cBhvr>
                                          <p:to>
                                            <p:strVal val="visible"/>
                                          </p:to>
                                        </p:set>
                                        <p:anim calcmode="lin" valueType="num">
                                          <p:cBhvr additive="base">
                                            <p:cTn id="77" dur="2000" fill="hold"/>
                                            <p:tgtEl>
                                              <p:spTgt spid="35"/>
                                            </p:tgtEl>
                                            <p:attrNameLst>
                                              <p:attrName>ppt_x</p:attrName>
                                            </p:attrNameLst>
                                          </p:cBhvr>
                                          <p:tavLst>
                                            <p:tav tm="0">
                                              <p:val>
                                                <p:strVal val="0-#ppt_w/2"/>
                                              </p:val>
                                            </p:tav>
                                            <p:tav tm="100000">
                                              <p:val>
                                                <p:strVal val="#ppt_x"/>
                                              </p:val>
                                            </p:tav>
                                          </p:tavLst>
                                        </p:anim>
                                        <p:anim calcmode="lin" valueType="num">
                                          <p:cBhvr additive="base">
                                            <p:cTn id="78" dur="2000" fill="hold"/>
                                            <p:tgtEl>
                                              <p:spTgt spid="35"/>
                                            </p:tgtEl>
                                            <p:attrNameLst>
                                              <p:attrName>ppt_y</p:attrName>
                                            </p:attrNameLst>
                                          </p:cBhvr>
                                          <p:tavLst>
                                            <p:tav tm="0">
                                              <p:val>
                                                <p:strVal val="0-#ppt_h/2"/>
                                              </p:val>
                                            </p:tav>
                                            <p:tav tm="100000">
                                              <p:val>
                                                <p:strVal val="#ppt_y"/>
                                              </p:val>
                                            </p:tav>
                                          </p:tavLst>
                                        </p:anim>
                                      </p:childTnLst>
                                    </p:cTn>
                                  </p:par>
                                  <p:par>
                                    <p:cTn id="79" presetID="2" presetClass="entr" presetSubtype="3" fill="hold" nodeType="withEffect">
                                      <p:stCondLst>
                                        <p:cond delay="5200"/>
                                      </p:stCondLst>
                                      <p:childTnLst>
                                        <p:set>
                                          <p:cBhvr>
                                            <p:cTn id="80" dur="1" fill="hold">
                                              <p:stCondLst>
                                                <p:cond delay="0"/>
                                              </p:stCondLst>
                                            </p:cTn>
                                            <p:tgtEl>
                                              <p:spTgt spid="40"/>
                                            </p:tgtEl>
                                            <p:attrNameLst>
                                              <p:attrName>style.visibility</p:attrName>
                                            </p:attrNameLst>
                                          </p:cBhvr>
                                          <p:to>
                                            <p:strVal val="visible"/>
                                          </p:to>
                                        </p:set>
                                        <p:anim calcmode="lin" valueType="num">
                                          <p:cBhvr additive="base">
                                            <p:cTn id="81" dur="2000" fill="hold"/>
                                            <p:tgtEl>
                                              <p:spTgt spid="40"/>
                                            </p:tgtEl>
                                            <p:attrNameLst>
                                              <p:attrName>ppt_x</p:attrName>
                                            </p:attrNameLst>
                                          </p:cBhvr>
                                          <p:tavLst>
                                            <p:tav tm="0">
                                              <p:val>
                                                <p:strVal val="1+#ppt_w/2"/>
                                              </p:val>
                                            </p:tav>
                                            <p:tav tm="100000">
                                              <p:val>
                                                <p:strVal val="#ppt_x"/>
                                              </p:val>
                                            </p:tav>
                                          </p:tavLst>
                                        </p:anim>
                                        <p:anim calcmode="lin" valueType="num">
                                          <p:cBhvr additive="base">
                                            <p:cTn id="82" dur="2000" fill="hold"/>
                                            <p:tgtEl>
                                              <p:spTgt spid="40"/>
                                            </p:tgtEl>
                                            <p:attrNameLst>
                                              <p:attrName>ppt_y</p:attrName>
                                            </p:attrNameLst>
                                          </p:cBhvr>
                                          <p:tavLst>
                                            <p:tav tm="0">
                                              <p:val>
                                                <p:strVal val="0-#ppt_h/2"/>
                                              </p:val>
                                            </p:tav>
                                            <p:tav tm="100000">
                                              <p:val>
                                                <p:strVal val="#ppt_y"/>
                                              </p:val>
                                            </p:tav>
                                          </p:tavLst>
                                        </p:anim>
                                      </p:childTnLst>
                                    </p:cTn>
                                  </p:par>
                                  <p:par>
                                    <p:cTn id="83" presetID="2" presetClass="entr" presetSubtype="3" fill="hold" nodeType="withEffect">
                                      <p:stCondLst>
                                        <p:cond delay="5400"/>
                                      </p:stCondLst>
                                      <p:childTnLst>
                                        <p:set>
                                          <p:cBhvr>
                                            <p:cTn id="84" dur="1" fill="hold">
                                              <p:stCondLst>
                                                <p:cond delay="0"/>
                                              </p:stCondLst>
                                            </p:cTn>
                                            <p:tgtEl>
                                              <p:spTgt spid="45"/>
                                            </p:tgtEl>
                                            <p:attrNameLst>
                                              <p:attrName>style.visibility</p:attrName>
                                            </p:attrNameLst>
                                          </p:cBhvr>
                                          <p:to>
                                            <p:strVal val="visible"/>
                                          </p:to>
                                        </p:set>
                                        <p:anim calcmode="lin" valueType="num">
                                          <p:cBhvr additive="base">
                                            <p:cTn id="85" dur="2000" fill="hold"/>
                                            <p:tgtEl>
                                              <p:spTgt spid="45"/>
                                            </p:tgtEl>
                                            <p:attrNameLst>
                                              <p:attrName>ppt_x</p:attrName>
                                            </p:attrNameLst>
                                          </p:cBhvr>
                                          <p:tavLst>
                                            <p:tav tm="0">
                                              <p:val>
                                                <p:strVal val="1+#ppt_w/2"/>
                                              </p:val>
                                            </p:tav>
                                            <p:tav tm="100000">
                                              <p:val>
                                                <p:strVal val="#ppt_x"/>
                                              </p:val>
                                            </p:tav>
                                          </p:tavLst>
                                        </p:anim>
                                        <p:anim calcmode="lin" valueType="num">
                                          <p:cBhvr additive="base">
                                            <p:cTn id="86" dur="2000" fill="hold"/>
                                            <p:tgtEl>
                                              <p:spTgt spid="45"/>
                                            </p:tgtEl>
                                            <p:attrNameLst>
                                              <p:attrName>ppt_y</p:attrName>
                                            </p:attrNameLst>
                                          </p:cBhvr>
                                          <p:tavLst>
                                            <p:tav tm="0">
                                              <p:val>
                                                <p:strVal val="0-#ppt_h/2"/>
                                              </p:val>
                                            </p:tav>
                                            <p:tav tm="100000">
                                              <p:val>
                                                <p:strVal val="#ppt_y"/>
                                              </p:val>
                                            </p:tav>
                                          </p:tavLst>
                                        </p:anim>
                                      </p:childTnLst>
                                    </p:cTn>
                                  </p:par>
                                  <p:par>
                                    <p:cTn id="87" presetID="2" presetClass="entr" presetSubtype="3" fill="hold" nodeType="withEffect">
                                      <p:stCondLst>
                                        <p:cond delay="5600"/>
                                      </p:stCondLst>
                                      <p:childTnLst>
                                        <p:set>
                                          <p:cBhvr>
                                            <p:cTn id="88" dur="1" fill="hold">
                                              <p:stCondLst>
                                                <p:cond delay="0"/>
                                              </p:stCondLst>
                                            </p:cTn>
                                            <p:tgtEl>
                                              <p:spTgt spid="49"/>
                                            </p:tgtEl>
                                            <p:attrNameLst>
                                              <p:attrName>style.visibility</p:attrName>
                                            </p:attrNameLst>
                                          </p:cBhvr>
                                          <p:to>
                                            <p:strVal val="visible"/>
                                          </p:to>
                                        </p:set>
                                        <p:anim calcmode="lin" valueType="num">
                                          <p:cBhvr additive="base">
                                            <p:cTn id="89" dur="2000" fill="hold"/>
                                            <p:tgtEl>
                                              <p:spTgt spid="49"/>
                                            </p:tgtEl>
                                            <p:attrNameLst>
                                              <p:attrName>ppt_x</p:attrName>
                                            </p:attrNameLst>
                                          </p:cBhvr>
                                          <p:tavLst>
                                            <p:tav tm="0">
                                              <p:val>
                                                <p:strVal val="1+#ppt_w/2"/>
                                              </p:val>
                                            </p:tav>
                                            <p:tav tm="100000">
                                              <p:val>
                                                <p:strVal val="#ppt_x"/>
                                              </p:val>
                                            </p:tav>
                                          </p:tavLst>
                                        </p:anim>
                                        <p:anim calcmode="lin" valueType="num">
                                          <p:cBhvr additive="base">
                                            <p:cTn id="90" dur="2000" fill="hold"/>
                                            <p:tgtEl>
                                              <p:spTgt spid="49"/>
                                            </p:tgtEl>
                                            <p:attrNameLst>
                                              <p:attrName>ppt_y</p:attrName>
                                            </p:attrNameLst>
                                          </p:cBhvr>
                                          <p:tavLst>
                                            <p:tav tm="0">
                                              <p:val>
                                                <p:strVal val="0-#ppt_h/2"/>
                                              </p:val>
                                            </p:tav>
                                            <p:tav tm="100000">
                                              <p:val>
                                                <p:strVal val="#ppt_y"/>
                                              </p:val>
                                            </p:tav>
                                          </p:tavLst>
                                        </p:anim>
                                      </p:childTnLst>
                                    </p:cTn>
                                  </p:par>
                                  <p:par>
                                    <p:cTn id="91" presetID="2" presetClass="entr" presetSubtype="3" fill="hold" nodeType="withEffect">
                                      <p:stCondLst>
                                        <p:cond delay="5800"/>
                                      </p:stCondLst>
                                      <p:childTnLst>
                                        <p:set>
                                          <p:cBhvr>
                                            <p:cTn id="92" dur="1" fill="hold">
                                              <p:stCondLst>
                                                <p:cond delay="0"/>
                                              </p:stCondLst>
                                            </p:cTn>
                                            <p:tgtEl>
                                              <p:spTgt spid="53"/>
                                            </p:tgtEl>
                                            <p:attrNameLst>
                                              <p:attrName>style.visibility</p:attrName>
                                            </p:attrNameLst>
                                          </p:cBhvr>
                                          <p:to>
                                            <p:strVal val="visible"/>
                                          </p:to>
                                        </p:set>
                                        <p:anim calcmode="lin" valueType="num">
                                          <p:cBhvr additive="base">
                                            <p:cTn id="93" dur="2000" fill="hold"/>
                                            <p:tgtEl>
                                              <p:spTgt spid="53"/>
                                            </p:tgtEl>
                                            <p:attrNameLst>
                                              <p:attrName>ppt_x</p:attrName>
                                            </p:attrNameLst>
                                          </p:cBhvr>
                                          <p:tavLst>
                                            <p:tav tm="0">
                                              <p:val>
                                                <p:strVal val="1+#ppt_w/2"/>
                                              </p:val>
                                            </p:tav>
                                            <p:tav tm="100000">
                                              <p:val>
                                                <p:strVal val="#ppt_x"/>
                                              </p:val>
                                            </p:tav>
                                          </p:tavLst>
                                        </p:anim>
                                        <p:anim calcmode="lin" valueType="num">
                                          <p:cBhvr additive="base">
                                            <p:cTn id="94" dur="2000" fill="hold"/>
                                            <p:tgtEl>
                                              <p:spTgt spid="53"/>
                                            </p:tgtEl>
                                            <p:attrNameLst>
                                              <p:attrName>ppt_y</p:attrName>
                                            </p:attrNameLst>
                                          </p:cBhvr>
                                          <p:tavLst>
                                            <p:tav tm="0">
                                              <p:val>
                                                <p:strVal val="0-#ppt_h/2"/>
                                              </p:val>
                                            </p:tav>
                                            <p:tav tm="100000">
                                              <p:val>
                                                <p:strVal val="#ppt_y"/>
                                              </p:val>
                                            </p:tav>
                                          </p:tavLst>
                                        </p:anim>
                                      </p:childTnLst>
                                    </p:cTn>
                                  </p:par>
                                  <p:par>
                                    <p:cTn id="95" presetID="2" presetClass="entr" presetSubtype="3" fill="hold" nodeType="withEffect">
                                      <p:stCondLst>
                                        <p:cond delay="6000"/>
                                      </p:stCondLst>
                                      <p:childTnLst>
                                        <p:set>
                                          <p:cBhvr>
                                            <p:cTn id="96" dur="1" fill="hold">
                                              <p:stCondLst>
                                                <p:cond delay="0"/>
                                              </p:stCondLst>
                                            </p:cTn>
                                            <p:tgtEl>
                                              <p:spTgt spid="129"/>
                                            </p:tgtEl>
                                            <p:attrNameLst>
                                              <p:attrName>style.visibility</p:attrName>
                                            </p:attrNameLst>
                                          </p:cBhvr>
                                          <p:to>
                                            <p:strVal val="visible"/>
                                          </p:to>
                                        </p:set>
                                        <p:anim calcmode="lin" valueType="num">
                                          <p:cBhvr additive="base">
                                            <p:cTn id="97" dur="2000" fill="hold"/>
                                            <p:tgtEl>
                                              <p:spTgt spid="129"/>
                                            </p:tgtEl>
                                            <p:attrNameLst>
                                              <p:attrName>ppt_x</p:attrName>
                                            </p:attrNameLst>
                                          </p:cBhvr>
                                          <p:tavLst>
                                            <p:tav tm="0">
                                              <p:val>
                                                <p:strVal val="1+#ppt_w/2"/>
                                              </p:val>
                                            </p:tav>
                                            <p:tav tm="100000">
                                              <p:val>
                                                <p:strVal val="#ppt_x"/>
                                              </p:val>
                                            </p:tav>
                                          </p:tavLst>
                                        </p:anim>
                                        <p:anim calcmode="lin" valueType="num">
                                          <p:cBhvr additive="base">
                                            <p:cTn id="98" dur="2000" fill="hold"/>
                                            <p:tgtEl>
                                              <p:spTgt spid="129"/>
                                            </p:tgtEl>
                                            <p:attrNameLst>
                                              <p:attrName>ppt_y</p:attrName>
                                            </p:attrNameLst>
                                          </p:cBhvr>
                                          <p:tavLst>
                                            <p:tav tm="0">
                                              <p:val>
                                                <p:strVal val="0-#ppt_h/2"/>
                                              </p:val>
                                            </p:tav>
                                            <p:tav tm="100000">
                                              <p:val>
                                                <p:strVal val="#ppt_y"/>
                                              </p:val>
                                            </p:tav>
                                          </p:tavLst>
                                        </p:anim>
                                      </p:childTnLst>
                                    </p:cTn>
                                  </p:par>
                                  <p:par>
                                    <p:cTn id="99" presetID="2" presetClass="entr" presetSubtype="3" fill="hold" nodeType="withEffect">
                                      <p:stCondLst>
                                        <p:cond delay="6200"/>
                                      </p:stCondLst>
                                      <p:childTnLst>
                                        <p:set>
                                          <p:cBhvr>
                                            <p:cTn id="100" dur="1" fill="hold">
                                              <p:stCondLst>
                                                <p:cond delay="0"/>
                                              </p:stCondLst>
                                            </p:cTn>
                                            <p:tgtEl>
                                              <p:spTgt spid="43"/>
                                            </p:tgtEl>
                                            <p:attrNameLst>
                                              <p:attrName>style.visibility</p:attrName>
                                            </p:attrNameLst>
                                          </p:cBhvr>
                                          <p:to>
                                            <p:strVal val="visible"/>
                                          </p:to>
                                        </p:set>
                                        <p:anim calcmode="lin" valueType="num">
                                          <p:cBhvr additive="base">
                                            <p:cTn id="101" dur="2000" fill="hold"/>
                                            <p:tgtEl>
                                              <p:spTgt spid="43"/>
                                            </p:tgtEl>
                                            <p:attrNameLst>
                                              <p:attrName>ppt_x</p:attrName>
                                            </p:attrNameLst>
                                          </p:cBhvr>
                                          <p:tavLst>
                                            <p:tav tm="0">
                                              <p:val>
                                                <p:strVal val="1+#ppt_w/2"/>
                                              </p:val>
                                            </p:tav>
                                            <p:tav tm="100000">
                                              <p:val>
                                                <p:strVal val="#ppt_x"/>
                                              </p:val>
                                            </p:tav>
                                          </p:tavLst>
                                        </p:anim>
                                        <p:anim calcmode="lin" valueType="num">
                                          <p:cBhvr additive="base">
                                            <p:cTn id="102" dur="2000" fill="hold"/>
                                            <p:tgtEl>
                                              <p:spTgt spid="43"/>
                                            </p:tgtEl>
                                            <p:attrNameLst>
                                              <p:attrName>ppt_y</p:attrName>
                                            </p:attrNameLst>
                                          </p:cBhvr>
                                          <p:tavLst>
                                            <p:tav tm="0">
                                              <p:val>
                                                <p:strVal val="0-#ppt_h/2"/>
                                              </p:val>
                                            </p:tav>
                                            <p:tav tm="100000">
                                              <p:val>
                                                <p:strVal val="#ppt_y"/>
                                              </p:val>
                                            </p:tav>
                                          </p:tavLst>
                                        </p:anim>
                                      </p:childTnLst>
                                    </p:cTn>
                                  </p:par>
                                  <p:par>
                                    <p:cTn id="103" presetID="16" presetClass="entr" presetSubtype="21" fill="hold" nodeType="withEffect">
                                      <p:stCondLst>
                                        <p:cond delay="1800"/>
                                      </p:stCondLst>
                                      <p:childTnLst>
                                        <p:set>
                                          <p:cBhvr>
                                            <p:cTn id="104" dur="1" fill="hold">
                                              <p:stCondLst>
                                                <p:cond delay="0"/>
                                              </p:stCondLst>
                                            </p:cTn>
                                            <p:tgtEl>
                                              <p:spTgt spid="57"/>
                                            </p:tgtEl>
                                            <p:attrNameLst>
                                              <p:attrName>style.visibility</p:attrName>
                                            </p:attrNameLst>
                                          </p:cBhvr>
                                          <p:to>
                                            <p:strVal val="visible"/>
                                          </p:to>
                                        </p:set>
                                        <p:animEffect transition="in" filter="barn(inVertical)">
                                          <p:cBhvr>
                                            <p:cTn id="105" dur="10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13308-2BAE-AEB0-C91A-E2D623FF074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74EC397-2CA8-7767-A58F-0FCD87DB7C74}"/>
              </a:ext>
            </a:extLst>
          </p:cNvPr>
          <p:cNvSpPr txBox="1"/>
          <p:nvPr/>
        </p:nvSpPr>
        <p:spPr>
          <a:xfrm>
            <a:off x="7331632" y="553799"/>
            <a:ext cx="3899391"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اوستا‌ برونسی</a:t>
            </a:r>
          </a:p>
        </p:txBody>
      </p:sp>
      <p:sp>
        <p:nvSpPr>
          <p:cNvPr id="178" name="Rectangle 177">
            <a:extLst>
              <a:ext uri="{FF2B5EF4-FFF2-40B4-BE49-F238E27FC236}">
                <a16:creationId xmlns:a16="http://schemas.microsoft.com/office/drawing/2014/main" id="{2B810825-8CCA-97DC-9873-C0EFB99B8BB5}"/>
              </a:ext>
            </a:extLst>
          </p:cNvPr>
          <p:cNvSpPr/>
          <p:nvPr/>
        </p:nvSpPr>
        <p:spPr>
          <a:xfrm>
            <a:off x="0" y="5388560"/>
            <a:ext cx="12192000" cy="1519843"/>
          </a:xfrm>
          <a:prstGeom prst="rect">
            <a:avLst/>
          </a:prstGeom>
          <a:solidFill>
            <a:srgbClr val="957C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3" name="TextBox 2">
            <a:extLst>
              <a:ext uri="{FF2B5EF4-FFF2-40B4-BE49-F238E27FC236}">
                <a16:creationId xmlns:a16="http://schemas.microsoft.com/office/drawing/2014/main" id="{D6EA03B4-882C-AC90-E592-5A7B37C227D7}"/>
              </a:ext>
            </a:extLst>
          </p:cNvPr>
          <p:cNvSpPr txBox="1"/>
          <p:nvPr/>
        </p:nvSpPr>
        <p:spPr>
          <a:xfrm>
            <a:off x="7275460" y="1529354"/>
            <a:ext cx="3574911"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سبزی‌فروشی</a:t>
            </a:r>
          </a:p>
        </p:txBody>
      </p:sp>
      <p:sp>
        <p:nvSpPr>
          <p:cNvPr id="4" name="TextBox 3">
            <a:extLst>
              <a:ext uri="{FF2B5EF4-FFF2-40B4-BE49-F238E27FC236}">
                <a16:creationId xmlns:a16="http://schemas.microsoft.com/office/drawing/2014/main" id="{B5C60E1D-A6BE-80D8-2AC1-9538ED807A26}"/>
              </a:ext>
            </a:extLst>
          </p:cNvPr>
          <p:cNvSpPr txBox="1"/>
          <p:nvPr/>
        </p:nvSpPr>
        <p:spPr>
          <a:xfrm>
            <a:off x="7031188" y="2111601"/>
            <a:ext cx="3966543" cy="615552"/>
          </a:xfrm>
          <a:prstGeom prst="rect">
            <a:avLst/>
          </a:prstGeom>
          <a:noFill/>
        </p:spPr>
        <p:txBody>
          <a:bodyPr wrap="square" rtlCol="1">
            <a:spAutoFit/>
          </a:bodyPr>
          <a:lstStyle/>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من دیگه این کار رو نمی‌خوام!</a:t>
            </a:r>
          </a:p>
        </p:txBody>
      </p:sp>
      <p:pic>
        <p:nvPicPr>
          <p:cNvPr id="7" name="Picture 6">
            <a:extLst>
              <a:ext uri="{FF2B5EF4-FFF2-40B4-BE49-F238E27FC236}">
                <a16:creationId xmlns:a16="http://schemas.microsoft.com/office/drawing/2014/main" id="{AFF92870-3F69-E7A1-5173-6F541D5B6F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908" y="1286131"/>
            <a:ext cx="2160423" cy="4192470"/>
          </a:xfrm>
          <a:prstGeom prst="rect">
            <a:avLst/>
          </a:prstGeom>
        </p:spPr>
      </p:pic>
      <p:pic>
        <p:nvPicPr>
          <p:cNvPr id="13" name="Picture 12">
            <a:extLst>
              <a:ext uri="{FF2B5EF4-FFF2-40B4-BE49-F238E27FC236}">
                <a16:creationId xmlns:a16="http://schemas.microsoft.com/office/drawing/2014/main" id="{F4F21D3D-9051-F97E-02E2-178B16F7F9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flipV="1">
            <a:off x="2953639" y="1047970"/>
            <a:ext cx="512561" cy="391251"/>
          </a:xfrm>
          <a:prstGeom prst="rect">
            <a:avLst/>
          </a:prstGeom>
        </p:spPr>
      </p:pic>
      <p:pic>
        <p:nvPicPr>
          <p:cNvPr id="16" name="Picture 15">
            <a:extLst>
              <a:ext uri="{FF2B5EF4-FFF2-40B4-BE49-F238E27FC236}">
                <a16:creationId xmlns:a16="http://schemas.microsoft.com/office/drawing/2014/main" id="{5D81D2E9-BB37-72B8-0DE3-8B767E82BF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6163" y="1425298"/>
            <a:ext cx="2206355" cy="3993481"/>
          </a:xfrm>
          <a:prstGeom prst="rect">
            <a:avLst/>
          </a:prstGeom>
        </p:spPr>
      </p:pic>
      <p:pic>
        <p:nvPicPr>
          <p:cNvPr id="22" name="Picture 21">
            <a:extLst>
              <a:ext uri="{FF2B5EF4-FFF2-40B4-BE49-F238E27FC236}">
                <a16:creationId xmlns:a16="http://schemas.microsoft.com/office/drawing/2014/main" id="{82432E40-B01C-AFA6-CA9D-676EEF7B40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35648" y="1715314"/>
            <a:ext cx="925831" cy="220174"/>
          </a:xfrm>
          <a:prstGeom prst="rect">
            <a:avLst/>
          </a:prstGeom>
        </p:spPr>
      </p:pic>
      <p:pic>
        <p:nvPicPr>
          <p:cNvPr id="47" name="Picture 46">
            <a:extLst>
              <a:ext uri="{FF2B5EF4-FFF2-40B4-BE49-F238E27FC236}">
                <a16:creationId xmlns:a16="http://schemas.microsoft.com/office/drawing/2014/main" id="{6391535E-B3E6-5D71-4A4A-4175A01BEC8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69867" y="2582311"/>
            <a:ext cx="2565761" cy="2745472"/>
          </a:xfrm>
          <a:prstGeom prst="rect">
            <a:avLst/>
          </a:prstGeom>
        </p:spPr>
      </p:pic>
      <p:pic>
        <p:nvPicPr>
          <p:cNvPr id="38" name="Picture 37">
            <a:extLst>
              <a:ext uri="{FF2B5EF4-FFF2-40B4-BE49-F238E27FC236}">
                <a16:creationId xmlns:a16="http://schemas.microsoft.com/office/drawing/2014/main" id="{8343D89A-CB44-8A41-0D88-DF12F974BBA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01821" y="834720"/>
            <a:ext cx="2397413" cy="4588151"/>
          </a:xfrm>
          <a:prstGeom prst="rect">
            <a:avLst/>
          </a:prstGeom>
        </p:spPr>
      </p:pic>
      <p:pic>
        <p:nvPicPr>
          <p:cNvPr id="44" name="Picture 43">
            <a:extLst>
              <a:ext uri="{FF2B5EF4-FFF2-40B4-BE49-F238E27FC236}">
                <a16:creationId xmlns:a16="http://schemas.microsoft.com/office/drawing/2014/main" id="{8BF222F4-4534-B2B0-CAF7-EE09463CCD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24365" y="3499878"/>
            <a:ext cx="519443" cy="1539699"/>
          </a:xfrm>
          <a:prstGeom prst="rect">
            <a:avLst/>
          </a:prstGeom>
        </p:spPr>
      </p:pic>
      <p:pic>
        <p:nvPicPr>
          <p:cNvPr id="41" name="Picture 40">
            <a:extLst>
              <a:ext uri="{FF2B5EF4-FFF2-40B4-BE49-F238E27FC236}">
                <a16:creationId xmlns:a16="http://schemas.microsoft.com/office/drawing/2014/main" id="{FBAC32BA-777A-7C3C-B37F-E2834A85018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24365" y="3687303"/>
            <a:ext cx="852835" cy="1370892"/>
          </a:xfrm>
          <a:prstGeom prst="rect">
            <a:avLst/>
          </a:prstGeom>
        </p:spPr>
      </p:pic>
      <p:pic>
        <p:nvPicPr>
          <p:cNvPr id="12" name="Picture 11">
            <a:extLst>
              <a:ext uri="{FF2B5EF4-FFF2-40B4-BE49-F238E27FC236}">
                <a16:creationId xmlns:a16="http://schemas.microsoft.com/office/drawing/2014/main" id="{E7116CB1-CC87-5CAF-ACF8-919D65634F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flipV="1">
            <a:off x="858384" y="909658"/>
            <a:ext cx="512561" cy="391251"/>
          </a:xfrm>
          <a:prstGeom prst="rect">
            <a:avLst/>
          </a:prstGeom>
        </p:spPr>
      </p:pic>
      <p:pic>
        <p:nvPicPr>
          <p:cNvPr id="15" name="Graphic 14">
            <a:extLst>
              <a:ext uri="{FF2B5EF4-FFF2-40B4-BE49-F238E27FC236}">
                <a16:creationId xmlns:a16="http://schemas.microsoft.com/office/drawing/2014/main" id="{2882A138-E9AB-8532-C01E-E63DC330F38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910751" y="411614"/>
            <a:ext cx="765075" cy="768499"/>
          </a:xfrm>
          <a:prstGeom prst="rect">
            <a:avLst/>
          </a:prstGeom>
        </p:spPr>
      </p:pic>
      <p:pic>
        <p:nvPicPr>
          <p:cNvPr id="17" name="Picture 16">
            <a:extLst>
              <a:ext uri="{FF2B5EF4-FFF2-40B4-BE49-F238E27FC236}">
                <a16:creationId xmlns:a16="http://schemas.microsoft.com/office/drawing/2014/main" id="{01E98E3A-BE07-F94B-7FF7-E0C344D8B6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flipV="1">
            <a:off x="10984754" y="2018450"/>
            <a:ext cx="1006775" cy="768497"/>
          </a:xfrm>
          <a:prstGeom prst="rect">
            <a:avLst/>
          </a:prstGeom>
        </p:spPr>
      </p:pic>
      <p:pic>
        <p:nvPicPr>
          <p:cNvPr id="19" name="Picture 18">
            <a:extLst>
              <a:ext uri="{FF2B5EF4-FFF2-40B4-BE49-F238E27FC236}">
                <a16:creationId xmlns:a16="http://schemas.microsoft.com/office/drawing/2014/main" id="{B31344A6-ECDD-2FD6-FA6D-FEBD380A2B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38259" y="1715314"/>
            <a:ext cx="925831" cy="220174"/>
          </a:xfrm>
          <a:prstGeom prst="rect">
            <a:avLst/>
          </a:prstGeom>
        </p:spPr>
      </p:pic>
      <p:sp>
        <p:nvSpPr>
          <p:cNvPr id="20" name="TextBox 19">
            <a:extLst>
              <a:ext uri="{FF2B5EF4-FFF2-40B4-BE49-F238E27FC236}">
                <a16:creationId xmlns:a16="http://schemas.microsoft.com/office/drawing/2014/main" id="{1A109289-BE37-084B-243D-EAA780DAC891}"/>
              </a:ext>
            </a:extLst>
          </p:cNvPr>
          <p:cNvSpPr txBox="1"/>
          <p:nvPr/>
        </p:nvSpPr>
        <p:spPr>
          <a:xfrm>
            <a:off x="8579331" y="2929633"/>
            <a:ext cx="2271040"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لبنیاتی</a:t>
            </a:r>
          </a:p>
        </p:txBody>
      </p:sp>
      <p:sp>
        <p:nvSpPr>
          <p:cNvPr id="23" name="TextBox 22">
            <a:extLst>
              <a:ext uri="{FF2B5EF4-FFF2-40B4-BE49-F238E27FC236}">
                <a16:creationId xmlns:a16="http://schemas.microsoft.com/office/drawing/2014/main" id="{000A54B2-746B-7071-3673-9DDBEF1711BC}"/>
              </a:ext>
            </a:extLst>
          </p:cNvPr>
          <p:cNvSpPr txBox="1"/>
          <p:nvPr/>
        </p:nvSpPr>
        <p:spPr>
          <a:xfrm>
            <a:off x="7862613" y="4330624"/>
            <a:ext cx="3122141" cy="615553"/>
          </a:xfrm>
          <a:prstGeom prst="rect">
            <a:avLst/>
          </a:prstGeom>
          <a:noFill/>
        </p:spPr>
        <p:txBody>
          <a:bodyPr wrap="square" rtlCol="1">
            <a:spAutoFit/>
          </a:bodyPr>
          <a:lstStyle/>
          <a:p>
            <a:pPr algn="just" rtl="1">
              <a:lnSpc>
                <a:spcPts val="4000"/>
              </a:lnSpc>
            </a:pPr>
            <a:r>
              <a:rPr lang="fa-IR" sz="30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شد: اوستا برونسی</a:t>
            </a:r>
          </a:p>
        </p:txBody>
      </p:sp>
      <p:sp>
        <p:nvSpPr>
          <p:cNvPr id="24" name="TextBox 23">
            <a:extLst>
              <a:ext uri="{FF2B5EF4-FFF2-40B4-BE49-F238E27FC236}">
                <a16:creationId xmlns:a16="http://schemas.microsoft.com/office/drawing/2014/main" id="{E0DC3DC0-BAF7-C5B2-BF08-12F4D4E6F23A}"/>
              </a:ext>
            </a:extLst>
          </p:cNvPr>
          <p:cNvSpPr txBox="1"/>
          <p:nvPr/>
        </p:nvSpPr>
        <p:spPr>
          <a:xfrm>
            <a:off x="7031188" y="3457905"/>
            <a:ext cx="3966543" cy="615552"/>
          </a:xfrm>
          <a:prstGeom prst="rect">
            <a:avLst/>
          </a:prstGeom>
          <a:noFill/>
        </p:spPr>
        <p:txBody>
          <a:bodyPr wrap="square" rtlCol="1">
            <a:spAutoFit/>
          </a:bodyPr>
          <a:lstStyle/>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من دیگه این کار رو نمی‌خوام!</a:t>
            </a:r>
          </a:p>
        </p:txBody>
      </p:sp>
      <p:pic>
        <p:nvPicPr>
          <p:cNvPr id="26" name="Picture 25">
            <a:extLst>
              <a:ext uri="{FF2B5EF4-FFF2-40B4-BE49-F238E27FC236}">
                <a16:creationId xmlns:a16="http://schemas.microsoft.com/office/drawing/2014/main" id="{5244FF81-E41C-9DAD-1865-2CC2BAF203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flipV="1">
            <a:off x="10984754" y="3390880"/>
            <a:ext cx="1006775" cy="768497"/>
          </a:xfrm>
          <a:prstGeom prst="rect">
            <a:avLst/>
          </a:prstGeom>
        </p:spPr>
      </p:pic>
      <p:pic>
        <p:nvPicPr>
          <p:cNvPr id="25" name="Picture 24">
            <a:extLst>
              <a:ext uri="{FF2B5EF4-FFF2-40B4-BE49-F238E27FC236}">
                <a16:creationId xmlns:a16="http://schemas.microsoft.com/office/drawing/2014/main" id="{30CCE23E-57EE-CFCC-0C78-C65E6765DED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010858" y="834720"/>
            <a:ext cx="358953" cy="361370"/>
          </a:xfrm>
          <a:prstGeom prst="rect">
            <a:avLst/>
          </a:prstGeom>
        </p:spPr>
      </p:pic>
      <p:pic>
        <p:nvPicPr>
          <p:cNvPr id="28" name="Picture 27">
            <a:extLst>
              <a:ext uri="{FF2B5EF4-FFF2-40B4-BE49-F238E27FC236}">
                <a16:creationId xmlns:a16="http://schemas.microsoft.com/office/drawing/2014/main" id="{D7314A90-3C0D-9B7B-D66F-2DA47D6BFB5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024894" y="726349"/>
            <a:ext cx="309903" cy="275342"/>
          </a:xfrm>
          <a:prstGeom prst="rect">
            <a:avLst/>
          </a:prstGeom>
        </p:spPr>
      </p:pic>
      <p:pic>
        <p:nvPicPr>
          <p:cNvPr id="34" name="Picture 33">
            <a:extLst>
              <a:ext uri="{FF2B5EF4-FFF2-40B4-BE49-F238E27FC236}">
                <a16:creationId xmlns:a16="http://schemas.microsoft.com/office/drawing/2014/main" id="{F56BA11C-EAEB-4E4E-FB87-94D15719D00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670396" y="348380"/>
            <a:ext cx="376720" cy="391252"/>
          </a:xfrm>
          <a:prstGeom prst="rect">
            <a:avLst/>
          </a:prstGeom>
        </p:spPr>
      </p:pic>
      <p:pic>
        <p:nvPicPr>
          <p:cNvPr id="31" name="Picture 30">
            <a:extLst>
              <a:ext uri="{FF2B5EF4-FFF2-40B4-BE49-F238E27FC236}">
                <a16:creationId xmlns:a16="http://schemas.microsoft.com/office/drawing/2014/main" id="{35B4642D-9969-95BC-5A7B-D3437288FC1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155320" y="1003572"/>
            <a:ext cx="358953" cy="274894"/>
          </a:xfrm>
          <a:prstGeom prst="rect">
            <a:avLst/>
          </a:prstGeom>
        </p:spPr>
      </p:pic>
      <p:sp>
        <p:nvSpPr>
          <p:cNvPr id="27" name="TextBox 26">
            <a:extLst>
              <a:ext uri="{FF2B5EF4-FFF2-40B4-BE49-F238E27FC236}">
                <a16:creationId xmlns:a16="http://schemas.microsoft.com/office/drawing/2014/main" id="{861A1CB1-39C7-3462-422E-B17D6F793F08}"/>
              </a:ext>
            </a:extLst>
          </p:cNvPr>
          <p:cNvSpPr txBox="1"/>
          <p:nvPr/>
        </p:nvSpPr>
        <p:spPr>
          <a:xfrm>
            <a:off x="20770309" y="1964004"/>
            <a:ext cx="5338963"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اصــلاً تــقــوا چــیـــست؟</a:t>
            </a:r>
          </a:p>
        </p:txBody>
      </p:sp>
      <p:sp>
        <p:nvSpPr>
          <p:cNvPr id="29" name="TextBox 28">
            <a:extLst>
              <a:ext uri="{FF2B5EF4-FFF2-40B4-BE49-F238E27FC236}">
                <a16:creationId xmlns:a16="http://schemas.microsoft.com/office/drawing/2014/main" id="{A80AB7BC-C85C-2C79-E944-BD7835E4EA65}"/>
              </a:ext>
            </a:extLst>
          </p:cNvPr>
          <p:cNvSpPr txBox="1"/>
          <p:nvPr/>
        </p:nvSpPr>
        <p:spPr>
          <a:xfrm>
            <a:off x="20770308" y="3200686"/>
            <a:ext cx="5049929"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زرهـــی بــرای مــــحـــــافــظــــت</a:t>
            </a:r>
          </a:p>
        </p:txBody>
      </p:sp>
      <p:sp>
        <p:nvSpPr>
          <p:cNvPr id="30" name="TextBox 29">
            <a:extLst>
              <a:ext uri="{FF2B5EF4-FFF2-40B4-BE49-F238E27FC236}">
                <a16:creationId xmlns:a16="http://schemas.microsoft.com/office/drawing/2014/main" id="{9B02FBAE-F104-6934-F5F7-D49B336ACE2E}"/>
              </a:ext>
            </a:extLst>
          </p:cNvPr>
          <p:cNvSpPr txBox="1"/>
          <p:nvPr/>
        </p:nvSpPr>
        <p:spPr>
          <a:xfrm>
            <a:off x="20654896" y="4134727"/>
            <a:ext cx="6012678" cy="1292662"/>
          </a:xfrm>
          <a:prstGeom prst="rect">
            <a:avLst/>
          </a:prstGeom>
          <a:noFill/>
        </p:spPr>
        <p:txBody>
          <a:bodyPr wrap="square" rtlCol="1">
            <a:spAutoFit/>
          </a:bodyPr>
          <a:lstStyle/>
          <a:p>
            <a:pPr algn="just" rtl="1">
              <a:lnSpc>
                <a:spcPct val="150000"/>
              </a:lnSpc>
            </a:pPr>
            <a:r>
              <a:rPr lang="fa-IR" sz="2600" spc="-50" dirty="0">
                <a:solidFill>
                  <a:srgbClr val="5F5F5F"/>
                </a:solidFill>
                <a:latin typeface="Ravi" panose="02000504000000020004" pitchFamily="2" charset="-78"/>
                <a:ea typeface="Ravi" panose="02000504000000020004" pitchFamily="2" charset="-78"/>
                <a:cs typeface="Ravi" panose="02000504000000020004" pitchFamily="2" charset="-78"/>
              </a:rPr>
              <a:t>تقوا یعنی یک حالت مراقبهٔ درونی ولی همیشگی؛</a:t>
            </a:r>
          </a:p>
          <a:p>
            <a:pPr algn="just" rtl="1">
              <a:lnSpc>
                <a:spcPct val="150000"/>
              </a:lnSpc>
            </a:pPr>
            <a:r>
              <a:rPr lang="fa-IR" sz="2600" spc="-50" dirty="0">
                <a:solidFill>
                  <a:srgbClr val="5F5F5F"/>
                </a:solidFill>
                <a:latin typeface="Ravi" panose="02000504000000020004" pitchFamily="2" charset="-78"/>
                <a:ea typeface="Ravi" panose="02000504000000020004" pitchFamily="2" charset="-78"/>
                <a:cs typeface="Ravi" panose="02000504000000020004" pitchFamily="2" charset="-78"/>
              </a:rPr>
              <a:t>مثل راه‌رفتن در زمینی پر از خاروخاشاک</a:t>
            </a:r>
          </a:p>
        </p:txBody>
      </p:sp>
      <p:pic>
        <p:nvPicPr>
          <p:cNvPr id="32" name="Picture 31">
            <a:extLst>
              <a:ext uri="{FF2B5EF4-FFF2-40B4-BE49-F238E27FC236}">
                <a16:creationId xmlns:a16="http://schemas.microsoft.com/office/drawing/2014/main" id="{74EFB13A-AD8C-C3D6-0544-EB5181F04E8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4758678" y="2772695"/>
            <a:ext cx="5486401" cy="4132197"/>
          </a:xfrm>
          <a:prstGeom prst="rect">
            <a:avLst/>
          </a:prstGeom>
        </p:spPr>
      </p:pic>
      <p:pic>
        <p:nvPicPr>
          <p:cNvPr id="33" name="Picture 32">
            <a:extLst>
              <a:ext uri="{FF2B5EF4-FFF2-40B4-BE49-F238E27FC236}">
                <a16:creationId xmlns:a16="http://schemas.microsoft.com/office/drawing/2014/main" id="{1702F6D5-6FC3-2A89-27F4-76B23313B0A8}"/>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5840655" y="1199599"/>
            <a:ext cx="2860558" cy="4565972"/>
          </a:xfrm>
          <a:prstGeom prst="rect">
            <a:avLst/>
          </a:prstGeom>
        </p:spPr>
      </p:pic>
      <p:pic>
        <p:nvPicPr>
          <p:cNvPr id="35" name="Picture 34">
            <a:extLst>
              <a:ext uri="{FF2B5EF4-FFF2-40B4-BE49-F238E27FC236}">
                <a16:creationId xmlns:a16="http://schemas.microsoft.com/office/drawing/2014/main" id="{274C5F2F-D0D8-F2FD-C136-BBB1F1381809}"/>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5683967" y="5036967"/>
            <a:ext cx="340541" cy="432030"/>
          </a:xfrm>
          <a:prstGeom prst="rect">
            <a:avLst/>
          </a:prstGeom>
        </p:spPr>
      </p:pic>
      <p:pic>
        <p:nvPicPr>
          <p:cNvPr id="36" name="Picture 35">
            <a:extLst>
              <a:ext uri="{FF2B5EF4-FFF2-40B4-BE49-F238E27FC236}">
                <a16:creationId xmlns:a16="http://schemas.microsoft.com/office/drawing/2014/main" id="{A7EE90BF-90D9-E430-3C2F-8D4193BE04DA}"/>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5753939" y="4763387"/>
            <a:ext cx="197711" cy="365580"/>
          </a:xfrm>
          <a:prstGeom prst="rect">
            <a:avLst/>
          </a:prstGeom>
        </p:spPr>
      </p:pic>
      <p:pic>
        <p:nvPicPr>
          <p:cNvPr id="37" name="Picture 36">
            <a:extLst>
              <a:ext uri="{FF2B5EF4-FFF2-40B4-BE49-F238E27FC236}">
                <a16:creationId xmlns:a16="http://schemas.microsoft.com/office/drawing/2014/main" id="{075EFFB8-F665-8693-7349-00C6A2C623A1}"/>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5866145" y="4508928"/>
            <a:ext cx="112598" cy="161290"/>
          </a:xfrm>
          <a:prstGeom prst="rect">
            <a:avLst/>
          </a:prstGeom>
        </p:spPr>
      </p:pic>
      <p:pic>
        <p:nvPicPr>
          <p:cNvPr id="39" name="Picture 38">
            <a:extLst>
              <a:ext uri="{FF2B5EF4-FFF2-40B4-BE49-F238E27FC236}">
                <a16:creationId xmlns:a16="http://schemas.microsoft.com/office/drawing/2014/main" id="{FA60918C-32D7-EAFC-9861-6C16615560AB}"/>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5088673" y="4052389"/>
            <a:ext cx="226752" cy="407446"/>
          </a:xfrm>
          <a:prstGeom prst="rect">
            <a:avLst/>
          </a:prstGeom>
        </p:spPr>
      </p:pic>
      <p:pic>
        <p:nvPicPr>
          <p:cNvPr id="40" name="Picture 39">
            <a:extLst>
              <a:ext uri="{FF2B5EF4-FFF2-40B4-BE49-F238E27FC236}">
                <a16:creationId xmlns:a16="http://schemas.microsoft.com/office/drawing/2014/main" id="{F996BA38-49DD-7529-8416-8687A5780978}"/>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5430838" y="4379465"/>
            <a:ext cx="540429" cy="544190"/>
          </a:xfrm>
          <a:prstGeom prst="rect">
            <a:avLst/>
          </a:prstGeom>
        </p:spPr>
      </p:pic>
      <p:pic>
        <p:nvPicPr>
          <p:cNvPr id="42" name="Picture 41">
            <a:extLst>
              <a:ext uri="{FF2B5EF4-FFF2-40B4-BE49-F238E27FC236}">
                <a16:creationId xmlns:a16="http://schemas.microsoft.com/office/drawing/2014/main" id="{D8ECBAF8-813C-2068-D1A1-045000A0F74C}"/>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5485918" y="4105113"/>
            <a:ext cx="538590" cy="296656"/>
          </a:xfrm>
          <a:prstGeom prst="rect">
            <a:avLst/>
          </a:prstGeom>
        </p:spPr>
      </p:pic>
      <p:pic>
        <p:nvPicPr>
          <p:cNvPr id="43" name="Picture 42">
            <a:extLst>
              <a:ext uri="{FF2B5EF4-FFF2-40B4-BE49-F238E27FC236}">
                <a16:creationId xmlns:a16="http://schemas.microsoft.com/office/drawing/2014/main" id="{EA80A388-EFFF-24CB-DC37-AEE607FD8F74}"/>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5643661" y="1422601"/>
            <a:ext cx="662042" cy="608878"/>
          </a:xfrm>
          <a:prstGeom prst="rect">
            <a:avLst/>
          </a:prstGeom>
        </p:spPr>
      </p:pic>
      <p:pic>
        <p:nvPicPr>
          <p:cNvPr id="45" name="Picture 44">
            <a:extLst>
              <a:ext uri="{FF2B5EF4-FFF2-40B4-BE49-F238E27FC236}">
                <a16:creationId xmlns:a16="http://schemas.microsoft.com/office/drawing/2014/main" id="{57E4DE87-1764-F528-B5B3-D99F51684950}"/>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8173487" y="1920719"/>
            <a:ext cx="408220" cy="601755"/>
          </a:xfrm>
          <a:prstGeom prst="rect">
            <a:avLst/>
          </a:prstGeom>
        </p:spPr>
      </p:pic>
      <p:pic>
        <p:nvPicPr>
          <p:cNvPr id="46" name="Picture 45">
            <a:extLst>
              <a:ext uri="{FF2B5EF4-FFF2-40B4-BE49-F238E27FC236}">
                <a16:creationId xmlns:a16="http://schemas.microsoft.com/office/drawing/2014/main" id="{0F1C45A2-FFD3-2BDA-1FE2-9DEE6FD4AAA7}"/>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8552552" y="3119330"/>
            <a:ext cx="235377" cy="185029"/>
          </a:xfrm>
          <a:prstGeom prst="rect">
            <a:avLst/>
          </a:prstGeom>
        </p:spPr>
      </p:pic>
      <p:pic>
        <p:nvPicPr>
          <p:cNvPr id="49" name="Picture 48">
            <a:extLst>
              <a:ext uri="{FF2B5EF4-FFF2-40B4-BE49-F238E27FC236}">
                <a16:creationId xmlns:a16="http://schemas.microsoft.com/office/drawing/2014/main" id="{98CD67BD-E617-9A43-96EF-B5418F3C4A60}"/>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8530688" y="3413761"/>
            <a:ext cx="114430" cy="157835"/>
          </a:xfrm>
          <a:prstGeom prst="rect">
            <a:avLst/>
          </a:prstGeom>
        </p:spPr>
      </p:pic>
      <p:pic>
        <p:nvPicPr>
          <p:cNvPr id="52" name="Picture 51">
            <a:extLst>
              <a:ext uri="{FF2B5EF4-FFF2-40B4-BE49-F238E27FC236}">
                <a16:creationId xmlns:a16="http://schemas.microsoft.com/office/drawing/2014/main" id="{6E30ABC7-1A0A-D2C4-BC49-53647F695CD9}"/>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18535093" y="3323531"/>
            <a:ext cx="459345" cy="378876"/>
          </a:xfrm>
          <a:prstGeom prst="rect">
            <a:avLst/>
          </a:prstGeom>
        </p:spPr>
      </p:pic>
      <p:pic>
        <p:nvPicPr>
          <p:cNvPr id="53" name="Picture 52">
            <a:extLst>
              <a:ext uri="{FF2B5EF4-FFF2-40B4-BE49-F238E27FC236}">
                <a16:creationId xmlns:a16="http://schemas.microsoft.com/office/drawing/2014/main" id="{AC376D5A-2726-64A3-CB3E-BC7C139BEDC5}"/>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9737705" y="3571596"/>
            <a:ext cx="323587" cy="334745"/>
          </a:xfrm>
          <a:prstGeom prst="rect">
            <a:avLst/>
          </a:prstGeom>
        </p:spPr>
      </p:pic>
      <p:pic>
        <p:nvPicPr>
          <p:cNvPr id="54" name="Picture 53">
            <a:extLst>
              <a:ext uri="{FF2B5EF4-FFF2-40B4-BE49-F238E27FC236}">
                <a16:creationId xmlns:a16="http://schemas.microsoft.com/office/drawing/2014/main" id="{8125710D-4B1C-8615-4C64-6DF01D771090}"/>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14886000" y="2337156"/>
            <a:ext cx="1533399" cy="700729"/>
          </a:xfrm>
          <a:prstGeom prst="rect">
            <a:avLst/>
          </a:prstGeom>
        </p:spPr>
      </p:pic>
      <p:pic>
        <p:nvPicPr>
          <p:cNvPr id="55" name="Picture 54">
            <a:extLst>
              <a:ext uri="{FF2B5EF4-FFF2-40B4-BE49-F238E27FC236}">
                <a16:creationId xmlns:a16="http://schemas.microsoft.com/office/drawing/2014/main" id="{6395B119-7964-8ECE-163B-D21437BBFE09}"/>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18404823" y="1694239"/>
            <a:ext cx="1243747" cy="1210319"/>
          </a:xfrm>
          <a:prstGeom prst="rect">
            <a:avLst/>
          </a:prstGeom>
        </p:spPr>
      </p:pic>
      <p:pic>
        <p:nvPicPr>
          <p:cNvPr id="56" name="Picture 55">
            <a:extLst>
              <a:ext uri="{FF2B5EF4-FFF2-40B4-BE49-F238E27FC236}">
                <a16:creationId xmlns:a16="http://schemas.microsoft.com/office/drawing/2014/main" id="{6B3E32BF-BA3B-2DEB-E1F0-75986BD33E03}"/>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16212800" y="1595940"/>
            <a:ext cx="2076355" cy="4841947"/>
          </a:xfrm>
          <a:prstGeom prst="rect">
            <a:avLst/>
          </a:prstGeom>
        </p:spPr>
      </p:pic>
      <p:pic>
        <p:nvPicPr>
          <p:cNvPr id="57" name="Picture 56">
            <a:extLst>
              <a:ext uri="{FF2B5EF4-FFF2-40B4-BE49-F238E27FC236}">
                <a16:creationId xmlns:a16="http://schemas.microsoft.com/office/drawing/2014/main" id="{ED130DC5-51D6-F507-4CC7-162FA07D0849}"/>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18314007" y="2544852"/>
            <a:ext cx="621264" cy="378877"/>
          </a:xfrm>
          <a:prstGeom prst="rect">
            <a:avLst/>
          </a:prstGeom>
        </p:spPr>
      </p:pic>
      <p:pic>
        <p:nvPicPr>
          <p:cNvPr id="58" name="Picture 57">
            <a:extLst>
              <a:ext uri="{FF2B5EF4-FFF2-40B4-BE49-F238E27FC236}">
                <a16:creationId xmlns:a16="http://schemas.microsoft.com/office/drawing/2014/main" id="{8E371829-1BA8-BEF7-1C24-AF92E8D2C066}"/>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15795553" y="3037885"/>
            <a:ext cx="623846" cy="316395"/>
          </a:xfrm>
          <a:prstGeom prst="rect">
            <a:avLst/>
          </a:prstGeom>
        </p:spPr>
      </p:pic>
      <p:pic>
        <p:nvPicPr>
          <p:cNvPr id="59" name="Picture 58">
            <a:extLst>
              <a:ext uri="{FF2B5EF4-FFF2-40B4-BE49-F238E27FC236}">
                <a16:creationId xmlns:a16="http://schemas.microsoft.com/office/drawing/2014/main" id="{8B80435E-0434-9E48-A729-3E5D9D302957}"/>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16107476" y="2498173"/>
            <a:ext cx="387207" cy="496109"/>
          </a:xfrm>
          <a:prstGeom prst="rect">
            <a:avLst/>
          </a:prstGeom>
        </p:spPr>
      </p:pic>
      <p:pic>
        <p:nvPicPr>
          <p:cNvPr id="60" name="Graphic 59">
            <a:extLst>
              <a:ext uri="{FF2B5EF4-FFF2-40B4-BE49-F238E27FC236}">
                <a16:creationId xmlns:a16="http://schemas.microsoft.com/office/drawing/2014/main" id="{7DF108D2-95D2-8E70-A285-DEB3A9FAE4C6}"/>
              </a:ext>
            </a:extLst>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25915593" y="1915896"/>
            <a:ext cx="751981" cy="650678"/>
          </a:xfrm>
          <a:prstGeom prst="rect">
            <a:avLst/>
          </a:prstGeom>
        </p:spPr>
      </p:pic>
      <p:pic>
        <p:nvPicPr>
          <p:cNvPr id="61" name="Graphic 60">
            <a:extLst>
              <a:ext uri="{FF2B5EF4-FFF2-40B4-BE49-F238E27FC236}">
                <a16:creationId xmlns:a16="http://schemas.microsoft.com/office/drawing/2014/main" id="{F1B6ACA4-CC80-18A2-03DB-FE9A1B762ACF}"/>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25915592" y="2994282"/>
            <a:ext cx="751981" cy="915087"/>
          </a:xfrm>
          <a:prstGeom prst="rect">
            <a:avLst/>
          </a:prstGeom>
        </p:spPr>
      </p:pic>
    </p:spTree>
    <p:extLst>
      <p:ext uri="{BB962C8B-B14F-4D97-AF65-F5344CB8AC3E}">
        <p14:creationId xmlns:p14="http://schemas.microsoft.com/office/powerpoint/2010/main" val="15919652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50000">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14:bounceEnd="50000">
                                          <p:cBhvr additive="base">
                                            <p:cTn id="11" dur="2000" fill="hold"/>
                                            <p:tgtEl>
                                              <p:spTgt spid="15"/>
                                            </p:tgtEl>
                                            <p:attrNameLst>
                                              <p:attrName>ppt_x</p:attrName>
                                            </p:attrNameLst>
                                          </p:cBhvr>
                                          <p:tavLst>
                                            <p:tav tm="0">
                                              <p:val>
                                                <p:strVal val="1+#ppt_w/2"/>
                                              </p:val>
                                            </p:tav>
                                            <p:tav tm="100000">
                                              <p:val>
                                                <p:strVal val="#ppt_x"/>
                                              </p:val>
                                            </p:tav>
                                          </p:tavLst>
                                        </p:anim>
                                        <p:anim calcmode="lin" valueType="num" p14:bounceEnd="50000">
                                          <p:cBhvr additive="base">
                                            <p:cTn id="12" dur="200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50000">
                                      <p:stCondLst>
                                        <p:cond delay="2000"/>
                                      </p:stCondLst>
                                      <p:childTnLst>
                                        <p:set>
                                          <p:cBhvr>
                                            <p:cTn id="14" dur="1" fill="hold">
                                              <p:stCondLst>
                                                <p:cond delay="0"/>
                                              </p:stCondLst>
                                            </p:cTn>
                                            <p:tgtEl>
                                              <p:spTgt spid="3"/>
                                            </p:tgtEl>
                                            <p:attrNameLst>
                                              <p:attrName>style.visibility</p:attrName>
                                            </p:attrNameLst>
                                          </p:cBhvr>
                                          <p:to>
                                            <p:strVal val="visible"/>
                                          </p:to>
                                        </p:set>
                                        <p:anim calcmode="lin" valueType="num" p14:bounceEnd="50000">
                                          <p:cBhvr additive="base">
                                            <p:cTn id="15" dur="2000" fill="hold"/>
                                            <p:tgtEl>
                                              <p:spTgt spid="3"/>
                                            </p:tgtEl>
                                            <p:attrNameLst>
                                              <p:attrName>ppt_x</p:attrName>
                                            </p:attrNameLst>
                                          </p:cBhvr>
                                          <p:tavLst>
                                            <p:tav tm="0">
                                              <p:val>
                                                <p:strVal val="1+#ppt_w/2"/>
                                              </p:val>
                                            </p:tav>
                                            <p:tav tm="100000">
                                              <p:val>
                                                <p:strVal val="#ppt_x"/>
                                              </p:val>
                                            </p:tav>
                                          </p:tavLst>
                                        </p:anim>
                                        <p:anim calcmode="lin" valueType="num" p14:bounceEnd="50000">
                                          <p:cBhvr additive="base">
                                            <p:cTn id="16" dur="2000" fill="hold"/>
                                            <p:tgtEl>
                                              <p:spTgt spid="3"/>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14:presetBounceEnd="50000">
                                      <p:stCondLst>
                                        <p:cond delay="2000"/>
                                      </p:stCondLst>
                                      <p:childTnLst>
                                        <p:set>
                                          <p:cBhvr>
                                            <p:cTn id="18" dur="1" fill="hold">
                                              <p:stCondLst>
                                                <p:cond delay="0"/>
                                              </p:stCondLst>
                                            </p:cTn>
                                            <p:tgtEl>
                                              <p:spTgt spid="17"/>
                                            </p:tgtEl>
                                            <p:attrNameLst>
                                              <p:attrName>style.visibility</p:attrName>
                                            </p:attrNameLst>
                                          </p:cBhvr>
                                          <p:to>
                                            <p:strVal val="visible"/>
                                          </p:to>
                                        </p:set>
                                        <p:anim calcmode="lin" valueType="num" p14:bounceEnd="50000">
                                          <p:cBhvr additive="base">
                                            <p:cTn id="19" dur="2000" fill="hold"/>
                                            <p:tgtEl>
                                              <p:spTgt spid="17"/>
                                            </p:tgtEl>
                                            <p:attrNameLst>
                                              <p:attrName>ppt_x</p:attrName>
                                            </p:attrNameLst>
                                          </p:cBhvr>
                                          <p:tavLst>
                                            <p:tav tm="0">
                                              <p:val>
                                                <p:strVal val="1+#ppt_w/2"/>
                                              </p:val>
                                            </p:tav>
                                            <p:tav tm="100000">
                                              <p:val>
                                                <p:strVal val="#ppt_x"/>
                                              </p:val>
                                            </p:tav>
                                          </p:tavLst>
                                        </p:anim>
                                        <p:anim calcmode="lin" valueType="num" p14:bounceEnd="50000">
                                          <p:cBhvr additive="base">
                                            <p:cTn id="20" dur="2000" fill="hold"/>
                                            <p:tgtEl>
                                              <p:spTgt spid="17"/>
                                            </p:tgtEl>
                                            <p:attrNameLst>
                                              <p:attrName>ppt_y</p:attrName>
                                            </p:attrNameLst>
                                          </p:cBhvr>
                                          <p:tavLst>
                                            <p:tav tm="0">
                                              <p:val>
                                                <p:strVal val="#ppt_y"/>
                                              </p:val>
                                            </p:tav>
                                            <p:tav tm="100000">
                                              <p:val>
                                                <p:strVal val="#ppt_y"/>
                                              </p:val>
                                            </p:tav>
                                          </p:tavLst>
                                        </p:anim>
                                      </p:childTnLst>
                                    </p:cTn>
                                  </p:par>
                                  <p:par>
                                    <p:cTn id="21" presetID="41" presetClass="entr" presetSubtype="0" fill="hold" grpId="0" nodeType="withEffect">
                                      <p:stCondLst>
                                        <p:cond delay="2100"/>
                                      </p:stCondLst>
                                      <p:iterate type="lt">
                                        <p:tmPct val="10000"/>
                                      </p:iterate>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4"/>
                                            </p:tgtEl>
                                            <p:attrNameLst>
                                              <p:attrName>ppt_y</p:attrName>
                                            </p:attrNameLst>
                                          </p:cBhvr>
                                          <p:tavLst>
                                            <p:tav tm="0">
                                              <p:val>
                                                <p:strVal val="#ppt_y"/>
                                              </p:val>
                                            </p:tav>
                                            <p:tav tm="100000">
                                              <p:val>
                                                <p:strVal val="#ppt_y"/>
                                              </p:val>
                                            </p:tav>
                                          </p:tavLst>
                                        </p:anim>
                                        <p:anim calcmode="lin" valueType="num">
                                          <p:cBhvr>
                                            <p:cTn id="25"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4"/>
                                            </p:tgtEl>
                                          </p:cBhvr>
                                        </p:animEffect>
                                      </p:childTnLst>
                                    </p:cTn>
                                  </p:par>
                                  <p:par>
                                    <p:cTn id="28" presetID="2" presetClass="entr" presetSubtype="8" fill="hold" nodeType="withEffect" p14:presetBounceEnd="75000">
                                      <p:stCondLst>
                                        <p:cond delay="2200"/>
                                      </p:stCondLst>
                                      <p:childTnLst>
                                        <p:set>
                                          <p:cBhvr>
                                            <p:cTn id="29" dur="1" fill="hold">
                                              <p:stCondLst>
                                                <p:cond delay="0"/>
                                              </p:stCondLst>
                                            </p:cTn>
                                            <p:tgtEl>
                                              <p:spTgt spid="7"/>
                                            </p:tgtEl>
                                            <p:attrNameLst>
                                              <p:attrName>style.visibility</p:attrName>
                                            </p:attrNameLst>
                                          </p:cBhvr>
                                          <p:to>
                                            <p:strVal val="visible"/>
                                          </p:to>
                                        </p:set>
                                        <p:anim calcmode="lin" valueType="num" p14:bounceEnd="75000">
                                          <p:cBhvr additive="base">
                                            <p:cTn id="30" dur="2000" fill="hold"/>
                                            <p:tgtEl>
                                              <p:spTgt spid="7"/>
                                            </p:tgtEl>
                                            <p:attrNameLst>
                                              <p:attrName>ppt_x</p:attrName>
                                            </p:attrNameLst>
                                          </p:cBhvr>
                                          <p:tavLst>
                                            <p:tav tm="0">
                                              <p:val>
                                                <p:strVal val="0-#ppt_w/2"/>
                                              </p:val>
                                            </p:tav>
                                            <p:tav tm="100000">
                                              <p:val>
                                                <p:strVal val="#ppt_x"/>
                                              </p:val>
                                            </p:tav>
                                          </p:tavLst>
                                        </p:anim>
                                        <p:anim calcmode="lin" valueType="num" p14:bounceEnd="75000">
                                          <p:cBhvr additive="base">
                                            <p:cTn id="31" dur="2000" fill="hold"/>
                                            <p:tgtEl>
                                              <p:spTgt spid="7"/>
                                            </p:tgtEl>
                                            <p:attrNameLst>
                                              <p:attrName>ppt_y</p:attrName>
                                            </p:attrNameLst>
                                          </p:cBhvr>
                                          <p:tavLst>
                                            <p:tav tm="0">
                                              <p:val>
                                                <p:strVal val="#ppt_y"/>
                                              </p:val>
                                            </p:tav>
                                            <p:tav tm="100000">
                                              <p:val>
                                                <p:strVal val="#ppt_y"/>
                                              </p:val>
                                            </p:tav>
                                          </p:tavLst>
                                        </p:anim>
                                      </p:childTnLst>
                                    </p:cTn>
                                  </p:par>
                                  <p:par>
                                    <p:cTn id="32" presetID="2" presetClass="entr" presetSubtype="8" fill="hold" nodeType="withEffect" p14:presetBounceEnd="75000">
                                      <p:stCondLst>
                                        <p:cond delay="2400"/>
                                      </p:stCondLst>
                                      <p:childTnLst>
                                        <p:set>
                                          <p:cBhvr>
                                            <p:cTn id="33" dur="1" fill="hold">
                                              <p:stCondLst>
                                                <p:cond delay="0"/>
                                              </p:stCondLst>
                                            </p:cTn>
                                            <p:tgtEl>
                                              <p:spTgt spid="12"/>
                                            </p:tgtEl>
                                            <p:attrNameLst>
                                              <p:attrName>style.visibility</p:attrName>
                                            </p:attrNameLst>
                                          </p:cBhvr>
                                          <p:to>
                                            <p:strVal val="visible"/>
                                          </p:to>
                                        </p:set>
                                        <p:anim calcmode="lin" valueType="num" p14:bounceEnd="75000">
                                          <p:cBhvr additive="base">
                                            <p:cTn id="34" dur="2000" fill="hold"/>
                                            <p:tgtEl>
                                              <p:spTgt spid="12"/>
                                            </p:tgtEl>
                                            <p:attrNameLst>
                                              <p:attrName>ppt_x</p:attrName>
                                            </p:attrNameLst>
                                          </p:cBhvr>
                                          <p:tavLst>
                                            <p:tav tm="0">
                                              <p:val>
                                                <p:strVal val="0-#ppt_w/2"/>
                                              </p:val>
                                            </p:tav>
                                            <p:tav tm="100000">
                                              <p:val>
                                                <p:strVal val="#ppt_x"/>
                                              </p:val>
                                            </p:tav>
                                          </p:tavLst>
                                        </p:anim>
                                        <p:anim calcmode="lin" valueType="num" p14:bounceEnd="75000">
                                          <p:cBhvr additive="base">
                                            <p:cTn id="35" dur="2000" fill="hold"/>
                                            <p:tgtEl>
                                              <p:spTgt spid="12"/>
                                            </p:tgtEl>
                                            <p:attrNameLst>
                                              <p:attrName>ppt_y</p:attrName>
                                            </p:attrNameLst>
                                          </p:cBhvr>
                                          <p:tavLst>
                                            <p:tav tm="0">
                                              <p:val>
                                                <p:strVal val="#ppt_y"/>
                                              </p:val>
                                            </p:tav>
                                            <p:tav tm="100000">
                                              <p:val>
                                                <p:strVal val="#ppt_y"/>
                                              </p:val>
                                            </p:tav>
                                          </p:tavLst>
                                        </p:anim>
                                      </p:childTnLst>
                                    </p:cTn>
                                  </p:par>
                                  <p:par>
                                    <p:cTn id="36" presetID="2" presetClass="entr" presetSubtype="8" fill="hold" nodeType="withEffect" p14:presetBounceEnd="75000">
                                      <p:stCondLst>
                                        <p:cond delay="2600"/>
                                      </p:stCondLst>
                                      <p:childTnLst>
                                        <p:set>
                                          <p:cBhvr>
                                            <p:cTn id="37" dur="1" fill="hold">
                                              <p:stCondLst>
                                                <p:cond delay="0"/>
                                              </p:stCondLst>
                                            </p:cTn>
                                            <p:tgtEl>
                                              <p:spTgt spid="22"/>
                                            </p:tgtEl>
                                            <p:attrNameLst>
                                              <p:attrName>style.visibility</p:attrName>
                                            </p:attrNameLst>
                                          </p:cBhvr>
                                          <p:to>
                                            <p:strVal val="visible"/>
                                          </p:to>
                                        </p:set>
                                        <p:anim calcmode="lin" valueType="num" p14:bounceEnd="75000">
                                          <p:cBhvr additive="base">
                                            <p:cTn id="38" dur="2000" fill="hold"/>
                                            <p:tgtEl>
                                              <p:spTgt spid="22"/>
                                            </p:tgtEl>
                                            <p:attrNameLst>
                                              <p:attrName>ppt_x</p:attrName>
                                            </p:attrNameLst>
                                          </p:cBhvr>
                                          <p:tavLst>
                                            <p:tav tm="0">
                                              <p:val>
                                                <p:strVal val="0-#ppt_w/2"/>
                                              </p:val>
                                            </p:tav>
                                            <p:tav tm="100000">
                                              <p:val>
                                                <p:strVal val="#ppt_x"/>
                                              </p:val>
                                            </p:tav>
                                          </p:tavLst>
                                        </p:anim>
                                        <p:anim calcmode="lin" valueType="num" p14:bounceEnd="75000">
                                          <p:cBhvr additive="base">
                                            <p:cTn id="39" dur="2000" fill="hold"/>
                                            <p:tgtEl>
                                              <p:spTgt spid="22"/>
                                            </p:tgtEl>
                                            <p:attrNameLst>
                                              <p:attrName>ppt_y</p:attrName>
                                            </p:attrNameLst>
                                          </p:cBhvr>
                                          <p:tavLst>
                                            <p:tav tm="0">
                                              <p:val>
                                                <p:strVal val="#ppt_y"/>
                                              </p:val>
                                            </p:tav>
                                            <p:tav tm="100000">
                                              <p:val>
                                                <p:strVal val="#ppt_y"/>
                                              </p:val>
                                            </p:tav>
                                          </p:tavLst>
                                        </p:anim>
                                      </p:childTnLst>
                                    </p:cTn>
                                  </p:par>
                                  <p:par>
                                    <p:cTn id="40" presetID="2" presetClass="entr" presetSubtype="2" fill="hold" grpId="0" nodeType="withEffect" p14:presetBounceEnd="50000">
                                      <p:stCondLst>
                                        <p:cond delay="4000"/>
                                      </p:stCondLst>
                                      <p:childTnLst>
                                        <p:set>
                                          <p:cBhvr>
                                            <p:cTn id="41" dur="1" fill="hold">
                                              <p:stCondLst>
                                                <p:cond delay="0"/>
                                              </p:stCondLst>
                                            </p:cTn>
                                            <p:tgtEl>
                                              <p:spTgt spid="20"/>
                                            </p:tgtEl>
                                            <p:attrNameLst>
                                              <p:attrName>style.visibility</p:attrName>
                                            </p:attrNameLst>
                                          </p:cBhvr>
                                          <p:to>
                                            <p:strVal val="visible"/>
                                          </p:to>
                                        </p:set>
                                        <p:anim calcmode="lin" valueType="num" p14:bounceEnd="50000">
                                          <p:cBhvr additive="base">
                                            <p:cTn id="42" dur="2000" fill="hold"/>
                                            <p:tgtEl>
                                              <p:spTgt spid="20"/>
                                            </p:tgtEl>
                                            <p:attrNameLst>
                                              <p:attrName>ppt_x</p:attrName>
                                            </p:attrNameLst>
                                          </p:cBhvr>
                                          <p:tavLst>
                                            <p:tav tm="0">
                                              <p:val>
                                                <p:strVal val="1+#ppt_w/2"/>
                                              </p:val>
                                            </p:tav>
                                            <p:tav tm="100000">
                                              <p:val>
                                                <p:strVal val="#ppt_x"/>
                                              </p:val>
                                            </p:tav>
                                          </p:tavLst>
                                        </p:anim>
                                        <p:anim calcmode="lin" valueType="num" p14:bounceEnd="50000">
                                          <p:cBhvr additive="base">
                                            <p:cTn id="43" dur="2000" fill="hold"/>
                                            <p:tgtEl>
                                              <p:spTgt spid="20"/>
                                            </p:tgtEl>
                                            <p:attrNameLst>
                                              <p:attrName>ppt_y</p:attrName>
                                            </p:attrNameLst>
                                          </p:cBhvr>
                                          <p:tavLst>
                                            <p:tav tm="0">
                                              <p:val>
                                                <p:strVal val="#ppt_y"/>
                                              </p:val>
                                            </p:tav>
                                            <p:tav tm="100000">
                                              <p:val>
                                                <p:strVal val="#ppt_y"/>
                                              </p:val>
                                            </p:tav>
                                          </p:tavLst>
                                        </p:anim>
                                      </p:childTnLst>
                                    </p:cTn>
                                  </p:par>
                                  <p:par>
                                    <p:cTn id="44" presetID="41" presetClass="entr" presetSubtype="0" fill="hold" grpId="0" nodeType="withEffect">
                                      <p:stCondLst>
                                        <p:cond delay="4500"/>
                                      </p:stCondLst>
                                      <p:iterate type="lt">
                                        <p:tmPct val="10000"/>
                                      </p:iterate>
                                      <p:childTnLst>
                                        <p:set>
                                          <p:cBhvr>
                                            <p:cTn id="45" dur="1" fill="hold">
                                              <p:stCondLst>
                                                <p:cond delay="0"/>
                                              </p:stCondLst>
                                            </p:cTn>
                                            <p:tgtEl>
                                              <p:spTgt spid="24"/>
                                            </p:tgtEl>
                                            <p:attrNameLst>
                                              <p:attrName>style.visibility</p:attrName>
                                            </p:attrNameLst>
                                          </p:cBhvr>
                                          <p:to>
                                            <p:strVal val="visible"/>
                                          </p:to>
                                        </p:set>
                                        <p:anim calcmode="lin" valueType="num">
                                          <p:cBhvr>
                                            <p:cTn id="46" dur="500" fill="hold"/>
                                            <p:tgtEl>
                                              <p:spTgt spid="24"/>
                                            </p:tgtEl>
                                            <p:attrNameLst>
                                              <p:attrName>ppt_x</p:attrName>
                                            </p:attrNameLst>
                                          </p:cBhvr>
                                          <p:tavLst>
                                            <p:tav tm="0">
                                              <p:val>
                                                <p:strVal val="#ppt_x"/>
                                              </p:val>
                                            </p:tav>
                                            <p:tav tm="50000">
                                              <p:val>
                                                <p:strVal val="#ppt_x+.1"/>
                                              </p:val>
                                            </p:tav>
                                            <p:tav tm="100000">
                                              <p:val>
                                                <p:strVal val="#ppt_x"/>
                                              </p:val>
                                            </p:tav>
                                          </p:tavLst>
                                        </p:anim>
                                        <p:anim calcmode="lin" valueType="num">
                                          <p:cBhvr>
                                            <p:cTn id="47" dur="500" fill="hold"/>
                                            <p:tgtEl>
                                              <p:spTgt spid="24"/>
                                            </p:tgtEl>
                                            <p:attrNameLst>
                                              <p:attrName>ppt_y</p:attrName>
                                            </p:attrNameLst>
                                          </p:cBhvr>
                                          <p:tavLst>
                                            <p:tav tm="0">
                                              <p:val>
                                                <p:strVal val="#ppt_y"/>
                                              </p:val>
                                            </p:tav>
                                            <p:tav tm="100000">
                                              <p:val>
                                                <p:strVal val="#ppt_y"/>
                                              </p:val>
                                            </p:tav>
                                          </p:tavLst>
                                        </p:anim>
                                        <p:anim calcmode="lin" valueType="num">
                                          <p:cBhvr>
                                            <p:cTn id="48" dur="500" fill="hold"/>
                                            <p:tgtEl>
                                              <p:spTgt spid="24"/>
                                            </p:tgtEl>
                                            <p:attrNameLst>
                                              <p:attrName>ppt_h</p:attrName>
                                            </p:attrNameLst>
                                          </p:cBhvr>
                                          <p:tavLst>
                                            <p:tav tm="0">
                                              <p:val>
                                                <p:strVal val="#ppt_h/10"/>
                                              </p:val>
                                            </p:tav>
                                            <p:tav tm="50000">
                                              <p:val>
                                                <p:strVal val="#ppt_h+.01"/>
                                              </p:val>
                                            </p:tav>
                                            <p:tav tm="100000">
                                              <p:val>
                                                <p:strVal val="#ppt_h"/>
                                              </p:val>
                                            </p:tav>
                                          </p:tavLst>
                                        </p:anim>
                                        <p:anim calcmode="lin" valueType="num">
                                          <p:cBhvr>
                                            <p:cTn id="49" dur="500" fill="hold"/>
                                            <p:tgtEl>
                                              <p:spTgt spid="24"/>
                                            </p:tgtEl>
                                            <p:attrNameLst>
                                              <p:attrName>ppt_w</p:attrName>
                                            </p:attrNameLst>
                                          </p:cBhvr>
                                          <p:tavLst>
                                            <p:tav tm="0">
                                              <p:val>
                                                <p:strVal val="#ppt_w/10"/>
                                              </p:val>
                                            </p:tav>
                                            <p:tav tm="50000">
                                              <p:val>
                                                <p:strVal val="#ppt_w+.01"/>
                                              </p:val>
                                            </p:tav>
                                            <p:tav tm="100000">
                                              <p:val>
                                                <p:strVal val="#ppt_w"/>
                                              </p:val>
                                            </p:tav>
                                          </p:tavLst>
                                        </p:anim>
                                        <p:animEffect transition="in" filter="fade">
                                          <p:cBhvr>
                                            <p:cTn id="50" dur="500" tmFilter="0,0; .5, 1; 1, 1"/>
                                            <p:tgtEl>
                                              <p:spTgt spid="24"/>
                                            </p:tgtEl>
                                          </p:cBhvr>
                                        </p:animEffect>
                                      </p:childTnLst>
                                    </p:cTn>
                                  </p:par>
                                  <p:par>
                                    <p:cTn id="51" presetID="2" presetClass="entr" presetSubtype="8" fill="hold" nodeType="withEffect" p14:presetBounceEnd="75000">
                                      <p:stCondLst>
                                        <p:cond delay="4700"/>
                                      </p:stCondLst>
                                      <p:childTnLst>
                                        <p:set>
                                          <p:cBhvr>
                                            <p:cTn id="52" dur="1" fill="hold">
                                              <p:stCondLst>
                                                <p:cond delay="0"/>
                                              </p:stCondLst>
                                            </p:cTn>
                                            <p:tgtEl>
                                              <p:spTgt spid="16"/>
                                            </p:tgtEl>
                                            <p:attrNameLst>
                                              <p:attrName>style.visibility</p:attrName>
                                            </p:attrNameLst>
                                          </p:cBhvr>
                                          <p:to>
                                            <p:strVal val="visible"/>
                                          </p:to>
                                        </p:set>
                                        <p:anim calcmode="lin" valueType="num" p14:bounceEnd="75000">
                                          <p:cBhvr additive="base">
                                            <p:cTn id="53" dur="2000" fill="hold"/>
                                            <p:tgtEl>
                                              <p:spTgt spid="16"/>
                                            </p:tgtEl>
                                            <p:attrNameLst>
                                              <p:attrName>ppt_x</p:attrName>
                                            </p:attrNameLst>
                                          </p:cBhvr>
                                          <p:tavLst>
                                            <p:tav tm="0">
                                              <p:val>
                                                <p:strVal val="0-#ppt_w/2"/>
                                              </p:val>
                                            </p:tav>
                                            <p:tav tm="100000">
                                              <p:val>
                                                <p:strVal val="#ppt_x"/>
                                              </p:val>
                                            </p:tav>
                                          </p:tavLst>
                                        </p:anim>
                                        <p:anim calcmode="lin" valueType="num" p14:bounceEnd="75000">
                                          <p:cBhvr additive="base">
                                            <p:cTn id="54" dur="2000" fill="hold"/>
                                            <p:tgtEl>
                                              <p:spTgt spid="16"/>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14:presetBounceEnd="50000">
                                      <p:stCondLst>
                                        <p:cond delay="10500"/>
                                      </p:stCondLst>
                                      <p:childTnLst>
                                        <p:set>
                                          <p:cBhvr>
                                            <p:cTn id="56" dur="1" fill="hold">
                                              <p:stCondLst>
                                                <p:cond delay="0"/>
                                              </p:stCondLst>
                                            </p:cTn>
                                            <p:tgtEl>
                                              <p:spTgt spid="23"/>
                                            </p:tgtEl>
                                            <p:attrNameLst>
                                              <p:attrName>style.visibility</p:attrName>
                                            </p:attrNameLst>
                                          </p:cBhvr>
                                          <p:to>
                                            <p:strVal val="visible"/>
                                          </p:to>
                                        </p:set>
                                        <p:anim calcmode="lin" valueType="num" p14:bounceEnd="50000">
                                          <p:cBhvr additive="base">
                                            <p:cTn id="57" dur="2000" fill="hold"/>
                                            <p:tgtEl>
                                              <p:spTgt spid="23"/>
                                            </p:tgtEl>
                                            <p:attrNameLst>
                                              <p:attrName>ppt_x</p:attrName>
                                            </p:attrNameLst>
                                          </p:cBhvr>
                                          <p:tavLst>
                                            <p:tav tm="0">
                                              <p:val>
                                                <p:strVal val="1+#ppt_w/2"/>
                                              </p:val>
                                            </p:tav>
                                            <p:tav tm="100000">
                                              <p:val>
                                                <p:strVal val="#ppt_x"/>
                                              </p:val>
                                            </p:tav>
                                          </p:tavLst>
                                        </p:anim>
                                        <p:anim calcmode="lin" valueType="num" p14:bounceEnd="50000">
                                          <p:cBhvr additive="base">
                                            <p:cTn id="58" dur="2000" fill="hold"/>
                                            <p:tgtEl>
                                              <p:spTgt spid="23"/>
                                            </p:tgtEl>
                                            <p:attrNameLst>
                                              <p:attrName>ppt_y</p:attrName>
                                            </p:attrNameLst>
                                          </p:cBhvr>
                                          <p:tavLst>
                                            <p:tav tm="0">
                                              <p:val>
                                                <p:strVal val="#ppt_y"/>
                                              </p:val>
                                            </p:tav>
                                            <p:tav tm="100000">
                                              <p:val>
                                                <p:strVal val="#ppt_y"/>
                                              </p:val>
                                            </p:tav>
                                          </p:tavLst>
                                        </p:anim>
                                      </p:childTnLst>
                                    </p:cTn>
                                  </p:par>
                                  <p:par>
                                    <p:cTn id="59" presetID="2" presetClass="entr" presetSubtype="2" fill="hold" nodeType="withEffect" p14:presetBounceEnd="50000">
                                      <p:stCondLst>
                                        <p:cond delay="5500"/>
                                      </p:stCondLst>
                                      <p:childTnLst>
                                        <p:set>
                                          <p:cBhvr>
                                            <p:cTn id="60" dur="1" fill="hold">
                                              <p:stCondLst>
                                                <p:cond delay="0"/>
                                              </p:stCondLst>
                                            </p:cTn>
                                            <p:tgtEl>
                                              <p:spTgt spid="26"/>
                                            </p:tgtEl>
                                            <p:attrNameLst>
                                              <p:attrName>style.visibility</p:attrName>
                                            </p:attrNameLst>
                                          </p:cBhvr>
                                          <p:to>
                                            <p:strVal val="visible"/>
                                          </p:to>
                                        </p:set>
                                        <p:anim calcmode="lin" valueType="num" p14:bounceEnd="50000">
                                          <p:cBhvr additive="base">
                                            <p:cTn id="61" dur="2000" fill="hold"/>
                                            <p:tgtEl>
                                              <p:spTgt spid="26"/>
                                            </p:tgtEl>
                                            <p:attrNameLst>
                                              <p:attrName>ppt_x</p:attrName>
                                            </p:attrNameLst>
                                          </p:cBhvr>
                                          <p:tavLst>
                                            <p:tav tm="0">
                                              <p:val>
                                                <p:strVal val="1+#ppt_w/2"/>
                                              </p:val>
                                            </p:tav>
                                            <p:tav tm="100000">
                                              <p:val>
                                                <p:strVal val="#ppt_x"/>
                                              </p:val>
                                            </p:tav>
                                          </p:tavLst>
                                        </p:anim>
                                        <p:anim calcmode="lin" valueType="num" p14:bounceEnd="50000">
                                          <p:cBhvr additive="base">
                                            <p:cTn id="62" dur="2000" fill="hold"/>
                                            <p:tgtEl>
                                              <p:spTgt spid="26"/>
                                            </p:tgtEl>
                                            <p:attrNameLst>
                                              <p:attrName>ppt_y</p:attrName>
                                            </p:attrNameLst>
                                          </p:cBhvr>
                                          <p:tavLst>
                                            <p:tav tm="0">
                                              <p:val>
                                                <p:strVal val="#ppt_y"/>
                                              </p:val>
                                            </p:tav>
                                            <p:tav tm="100000">
                                              <p:val>
                                                <p:strVal val="#ppt_y"/>
                                              </p:val>
                                            </p:tav>
                                          </p:tavLst>
                                        </p:anim>
                                      </p:childTnLst>
                                    </p:cTn>
                                  </p:par>
                                  <p:par>
                                    <p:cTn id="63" presetID="2" presetClass="entr" presetSubtype="8" fill="hold" nodeType="withEffect" p14:presetBounceEnd="75000">
                                      <p:stCondLst>
                                        <p:cond delay="5700"/>
                                      </p:stCondLst>
                                      <p:childTnLst>
                                        <p:set>
                                          <p:cBhvr>
                                            <p:cTn id="64" dur="1" fill="hold">
                                              <p:stCondLst>
                                                <p:cond delay="0"/>
                                              </p:stCondLst>
                                            </p:cTn>
                                            <p:tgtEl>
                                              <p:spTgt spid="13"/>
                                            </p:tgtEl>
                                            <p:attrNameLst>
                                              <p:attrName>style.visibility</p:attrName>
                                            </p:attrNameLst>
                                          </p:cBhvr>
                                          <p:to>
                                            <p:strVal val="visible"/>
                                          </p:to>
                                        </p:set>
                                        <p:anim calcmode="lin" valueType="num" p14:bounceEnd="75000">
                                          <p:cBhvr additive="base">
                                            <p:cTn id="65" dur="2000" fill="hold"/>
                                            <p:tgtEl>
                                              <p:spTgt spid="13"/>
                                            </p:tgtEl>
                                            <p:attrNameLst>
                                              <p:attrName>ppt_x</p:attrName>
                                            </p:attrNameLst>
                                          </p:cBhvr>
                                          <p:tavLst>
                                            <p:tav tm="0">
                                              <p:val>
                                                <p:strVal val="0-#ppt_w/2"/>
                                              </p:val>
                                            </p:tav>
                                            <p:tav tm="100000">
                                              <p:val>
                                                <p:strVal val="#ppt_x"/>
                                              </p:val>
                                            </p:tav>
                                          </p:tavLst>
                                        </p:anim>
                                        <p:anim calcmode="lin" valueType="num" p14:bounceEnd="75000">
                                          <p:cBhvr additive="base">
                                            <p:cTn id="66" dur="2000" fill="hold"/>
                                            <p:tgtEl>
                                              <p:spTgt spid="13"/>
                                            </p:tgtEl>
                                            <p:attrNameLst>
                                              <p:attrName>ppt_y</p:attrName>
                                            </p:attrNameLst>
                                          </p:cBhvr>
                                          <p:tavLst>
                                            <p:tav tm="0">
                                              <p:val>
                                                <p:strVal val="#ppt_y"/>
                                              </p:val>
                                            </p:tav>
                                            <p:tav tm="100000">
                                              <p:val>
                                                <p:strVal val="#ppt_y"/>
                                              </p:val>
                                            </p:tav>
                                          </p:tavLst>
                                        </p:anim>
                                      </p:childTnLst>
                                    </p:cTn>
                                  </p:par>
                                  <p:par>
                                    <p:cTn id="67" presetID="2" presetClass="entr" presetSubtype="8" fill="hold" nodeType="withEffect" p14:presetBounceEnd="75000">
                                      <p:stCondLst>
                                        <p:cond delay="5900"/>
                                      </p:stCondLst>
                                      <p:childTnLst>
                                        <p:set>
                                          <p:cBhvr>
                                            <p:cTn id="68" dur="1" fill="hold">
                                              <p:stCondLst>
                                                <p:cond delay="0"/>
                                              </p:stCondLst>
                                            </p:cTn>
                                            <p:tgtEl>
                                              <p:spTgt spid="19"/>
                                            </p:tgtEl>
                                            <p:attrNameLst>
                                              <p:attrName>style.visibility</p:attrName>
                                            </p:attrNameLst>
                                          </p:cBhvr>
                                          <p:to>
                                            <p:strVal val="visible"/>
                                          </p:to>
                                        </p:set>
                                        <p:anim calcmode="lin" valueType="num" p14:bounceEnd="75000">
                                          <p:cBhvr additive="base">
                                            <p:cTn id="69" dur="2000" fill="hold"/>
                                            <p:tgtEl>
                                              <p:spTgt spid="19"/>
                                            </p:tgtEl>
                                            <p:attrNameLst>
                                              <p:attrName>ppt_x</p:attrName>
                                            </p:attrNameLst>
                                          </p:cBhvr>
                                          <p:tavLst>
                                            <p:tav tm="0">
                                              <p:val>
                                                <p:strVal val="0-#ppt_w/2"/>
                                              </p:val>
                                            </p:tav>
                                            <p:tav tm="100000">
                                              <p:val>
                                                <p:strVal val="#ppt_x"/>
                                              </p:val>
                                            </p:tav>
                                          </p:tavLst>
                                        </p:anim>
                                        <p:anim calcmode="lin" valueType="num" p14:bounceEnd="75000">
                                          <p:cBhvr additive="base">
                                            <p:cTn id="70" dur="2000" fill="hold"/>
                                            <p:tgtEl>
                                              <p:spTgt spid="19"/>
                                            </p:tgtEl>
                                            <p:attrNameLst>
                                              <p:attrName>ppt_y</p:attrName>
                                            </p:attrNameLst>
                                          </p:cBhvr>
                                          <p:tavLst>
                                            <p:tav tm="0">
                                              <p:val>
                                                <p:strVal val="#ppt_y"/>
                                              </p:val>
                                            </p:tav>
                                            <p:tav tm="100000">
                                              <p:val>
                                                <p:strVal val="#ppt_y"/>
                                              </p:val>
                                            </p:tav>
                                          </p:tavLst>
                                        </p:anim>
                                      </p:childTnLst>
                                    </p:cTn>
                                  </p:par>
                                  <p:par>
                                    <p:cTn id="71" presetID="2" presetClass="entr" presetSubtype="1" fill="hold" nodeType="withEffect" p14:presetBounceEnd="50000">
                                      <p:stCondLst>
                                        <p:cond delay="9000"/>
                                      </p:stCondLst>
                                      <p:childTnLst>
                                        <p:set>
                                          <p:cBhvr>
                                            <p:cTn id="72" dur="1" fill="hold">
                                              <p:stCondLst>
                                                <p:cond delay="0"/>
                                              </p:stCondLst>
                                            </p:cTn>
                                            <p:tgtEl>
                                              <p:spTgt spid="38"/>
                                            </p:tgtEl>
                                            <p:attrNameLst>
                                              <p:attrName>style.visibility</p:attrName>
                                            </p:attrNameLst>
                                          </p:cBhvr>
                                          <p:to>
                                            <p:strVal val="visible"/>
                                          </p:to>
                                        </p:set>
                                        <p:anim calcmode="lin" valueType="num" p14:bounceEnd="50000">
                                          <p:cBhvr additive="base">
                                            <p:cTn id="73" dur="2000" fill="hold"/>
                                            <p:tgtEl>
                                              <p:spTgt spid="38"/>
                                            </p:tgtEl>
                                            <p:attrNameLst>
                                              <p:attrName>ppt_x</p:attrName>
                                            </p:attrNameLst>
                                          </p:cBhvr>
                                          <p:tavLst>
                                            <p:tav tm="0">
                                              <p:val>
                                                <p:strVal val="#ppt_x"/>
                                              </p:val>
                                            </p:tav>
                                            <p:tav tm="100000">
                                              <p:val>
                                                <p:strVal val="#ppt_x"/>
                                              </p:val>
                                            </p:tav>
                                          </p:tavLst>
                                        </p:anim>
                                        <p:anim calcmode="lin" valueType="num" p14:bounceEnd="50000">
                                          <p:cBhvr additive="base">
                                            <p:cTn id="74" dur="2000" fill="hold"/>
                                            <p:tgtEl>
                                              <p:spTgt spid="38"/>
                                            </p:tgtEl>
                                            <p:attrNameLst>
                                              <p:attrName>ppt_y</p:attrName>
                                            </p:attrNameLst>
                                          </p:cBhvr>
                                          <p:tavLst>
                                            <p:tav tm="0">
                                              <p:val>
                                                <p:strVal val="0-#ppt_h/2"/>
                                              </p:val>
                                            </p:tav>
                                            <p:tav tm="100000">
                                              <p:val>
                                                <p:strVal val="#ppt_y"/>
                                              </p:val>
                                            </p:tav>
                                          </p:tavLst>
                                        </p:anim>
                                      </p:childTnLst>
                                    </p:cTn>
                                  </p:par>
                                  <p:par>
                                    <p:cTn id="75" presetID="2" presetClass="entr" presetSubtype="1" fill="hold" nodeType="withEffect" p14:presetBounceEnd="50000">
                                      <p:stCondLst>
                                        <p:cond delay="9000"/>
                                      </p:stCondLst>
                                      <p:childTnLst>
                                        <p:set>
                                          <p:cBhvr>
                                            <p:cTn id="76" dur="1" fill="hold">
                                              <p:stCondLst>
                                                <p:cond delay="0"/>
                                              </p:stCondLst>
                                            </p:cTn>
                                            <p:tgtEl>
                                              <p:spTgt spid="44"/>
                                            </p:tgtEl>
                                            <p:attrNameLst>
                                              <p:attrName>style.visibility</p:attrName>
                                            </p:attrNameLst>
                                          </p:cBhvr>
                                          <p:to>
                                            <p:strVal val="visible"/>
                                          </p:to>
                                        </p:set>
                                        <p:anim calcmode="lin" valueType="num" p14:bounceEnd="50000">
                                          <p:cBhvr additive="base">
                                            <p:cTn id="77" dur="2000" fill="hold"/>
                                            <p:tgtEl>
                                              <p:spTgt spid="44"/>
                                            </p:tgtEl>
                                            <p:attrNameLst>
                                              <p:attrName>ppt_x</p:attrName>
                                            </p:attrNameLst>
                                          </p:cBhvr>
                                          <p:tavLst>
                                            <p:tav tm="0">
                                              <p:val>
                                                <p:strVal val="#ppt_x"/>
                                              </p:val>
                                            </p:tav>
                                            <p:tav tm="100000">
                                              <p:val>
                                                <p:strVal val="#ppt_x"/>
                                              </p:val>
                                            </p:tav>
                                          </p:tavLst>
                                        </p:anim>
                                        <p:anim calcmode="lin" valueType="num" p14:bounceEnd="50000">
                                          <p:cBhvr additive="base">
                                            <p:cTn id="78" dur="2000" fill="hold"/>
                                            <p:tgtEl>
                                              <p:spTgt spid="44"/>
                                            </p:tgtEl>
                                            <p:attrNameLst>
                                              <p:attrName>ppt_y</p:attrName>
                                            </p:attrNameLst>
                                          </p:cBhvr>
                                          <p:tavLst>
                                            <p:tav tm="0">
                                              <p:val>
                                                <p:strVal val="0-#ppt_h/2"/>
                                              </p:val>
                                            </p:tav>
                                            <p:tav tm="100000">
                                              <p:val>
                                                <p:strVal val="#ppt_y"/>
                                              </p:val>
                                            </p:tav>
                                          </p:tavLst>
                                        </p:anim>
                                      </p:childTnLst>
                                    </p:cTn>
                                  </p:par>
                                  <p:par>
                                    <p:cTn id="79" presetID="2" presetClass="entr" presetSubtype="1" fill="hold" nodeType="withEffect" p14:presetBounceEnd="50000">
                                      <p:stCondLst>
                                        <p:cond delay="9300"/>
                                      </p:stCondLst>
                                      <p:childTnLst>
                                        <p:set>
                                          <p:cBhvr>
                                            <p:cTn id="80" dur="1" fill="hold">
                                              <p:stCondLst>
                                                <p:cond delay="0"/>
                                              </p:stCondLst>
                                            </p:cTn>
                                            <p:tgtEl>
                                              <p:spTgt spid="41"/>
                                            </p:tgtEl>
                                            <p:attrNameLst>
                                              <p:attrName>style.visibility</p:attrName>
                                            </p:attrNameLst>
                                          </p:cBhvr>
                                          <p:to>
                                            <p:strVal val="visible"/>
                                          </p:to>
                                        </p:set>
                                        <p:anim calcmode="lin" valueType="num" p14:bounceEnd="50000">
                                          <p:cBhvr additive="base">
                                            <p:cTn id="81" dur="2000" fill="hold"/>
                                            <p:tgtEl>
                                              <p:spTgt spid="41"/>
                                            </p:tgtEl>
                                            <p:attrNameLst>
                                              <p:attrName>ppt_x</p:attrName>
                                            </p:attrNameLst>
                                          </p:cBhvr>
                                          <p:tavLst>
                                            <p:tav tm="0">
                                              <p:val>
                                                <p:strVal val="#ppt_x"/>
                                              </p:val>
                                            </p:tav>
                                            <p:tav tm="100000">
                                              <p:val>
                                                <p:strVal val="#ppt_x"/>
                                              </p:val>
                                            </p:tav>
                                          </p:tavLst>
                                        </p:anim>
                                        <p:anim calcmode="lin" valueType="num" p14:bounceEnd="50000">
                                          <p:cBhvr additive="base">
                                            <p:cTn id="82" dur="2000" fill="hold"/>
                                            <p:tgtEl>
                                              <p:spTgt spid="41"/>
                                            </p:tgtEl>
                                            <p:attrNameLst>
                                              <p:attrName>ppt_y</p:attrName>
                                            </p:attrNameLst>
                                          </p:cBhvr>
                                          <p:tavLst>
                                            <p:tav tm="0">
                                              <p:val>
                                                <p:strVal val="0-#ppt_h/2"/>
                                              </p:val>
                                            </p:tav>
                                            <p:tav tm="100000">
                                              <p:val>
                                                <p:strVal val="#ppt_y"/>
                                              </p:val>
                                            </p:tav>
                                          </p:tavLst>
                                        </p:anim>
                                      </p:childTnLst>
                                    </p:cTn>
                                  </p:par>
                                  <p:par>
                                    <p:cTn id="83" presetID="26" presetClass="entr" presetSubtype="0" fill="hold" nodeType="withEffect">
                                      <p:stCondLst>
                                        <p:cond delay="9500"/>
                                      </p:stCondLst>
                                      <p:childTnLst>
                                        <p:set>
                                          <p:cBhvr>
                                            <p:cTn id="84" dur="1" fill="hold">
                                              <p:stCondLst>
                                                <p:cond delay="0"/>
                                              </p:stCondLst>
                                            </p:cTn>
                                            <p:tgtEl>
                                              <p:spTgt spid="34"/>
                                            </p:tgtEl>
                                            <p:attrNameLst>
                                              <p:attrName>style.visibility</p:attrName>
                                            </p:attrNameLst>
                                          </p:cBhvr>
                                          <p:to>
                                            <p:strVal val="visible"/>
                                          </p:to>
                                        </p:set>
                                        <p:animEffect transition="in" filter="wipe(down)">
                                          <p:cBhvr>
                                            <p:cTn id="85" dur="580">
                                              <p:stCondLst>
                                                <p:cond delay="0"/>
                                              </p:stCondLst>
                                            </p:cTn>
                                            <p:tgtEl>
                                              <p:spTgt spid="34"/>
                                            </p:tgtEl>
                                          </p:cBhvr>
                                        </p:animEffect>
                                        <p:anim calcmode="lin" valueType="num">
                                          <p:cBhvr>
                                            <p:cTn id="86"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91" dur="26">
                                              <p:stCondLst>
                                                <p:cond delay="650"/>
                                              </p:stCondLst>
                                            </p:cTn>
                                            <p:tgtEl>
                                              <p:spTgt spid="34"/>
                                            </p:tgtEl>
                                          </p:cBhvr>
                                          <p:to x="100000" y="60000"/>
                                        </p:animScale>
                                        <p:animScale>
                                          <p:cBhvr>
                                            <p:cTn id="92" dur="166" decel="50000">
                                              <p:stCondLst>
                                                <p:cond delay="676"/>
                                              </p:stCondLst>
                                            </p:cTn>
                                            <p:tgtEl>
                                              <p:spTgt spid="34"/>
                                            </p:tgtEl>
                                          </p:cBhvr>
                                          <p:to x="100000" y="100000"/>
                                        </p:animScale>
                                        <p:animScale>
                                          <p:cBhvr>
                                            <p:cTn id="93" dur="26">
                                              <p:stCondLst>
                                                <p:cond delay="1312"/>
                                              </p:stCondLst>
                                            </p:cTn>
                                            <p:tgtEl>
                                              <p:spTgt spid="34"/>
                                            </p:tgtEl>
                                          </p:cBhvr>
                                          <p:to x="100000" y="80000"/>
                                        </p:animScale>
                                        <p:animScale>
                                          <p:cBhvr>
                                            <p:cTn id="94" dur="166" decel="50000">
                                              <p:stCondLst>
                                                <p:cond delay="1338"/>
                                              </p:stCondLst>
                                            </p:cTn>
                                            <p:tgtEl>
                                              <p:spTgt spid="34"/>
                                            </p:tgtEl>
                                          </p:cBhvr>
                                          <p:to x="100000" y="100000"/>
                                        </p:animScale>
                                        <p:animScale>
                                          <p:cBhvr>
                                            <p:cTn id="95" dur="26">
                                              <p:stCondLst>
                                                <p:cond delay="1642"/>
                                              </p:stCondLst>
                                            </p:cTn>
                                            <p:tgtEl>
                                              <p:spTgt spid="34"/>
                                            </p:tgtEl>
                                          </p:cBhvr>
                                          <p:to x="100000" y="90000"/>
                                        </p:animScale>
                                        <p:animScale>
                                          <p:cBhvr>
                                            <p:cTn id="96" dur="166" decel="50000">
                                              <p:stCondLst>
                                                <p:cond delay="1668"/>
                                              </p:stCondLst>
                                            </p:cTn>
                                            <p:tgtEl>
                                              <p:spTgt spid="34"/>
                                            </p:tgtEl>
                                          </p:cBhvr>
                                          <p:to x="100000" y="100000"/>
                                        </p:animScale>
                                        <p:animScale>
                                          <p:cBhvr>
                                            <p:cTn id="97" dur="26">
                                              <p:stCondLst>
                                                <p:cond delay="1808"/>
                                              </p:stCondLst>
                                            </p:cTn>
                                            <p:tgtEl>
                                              <p:spTgt spid="34"/>
                                            </p:tgtEl>
                                          </p:cBhvr>
                                          <p:to x="100000" y="95000"/>
                                        </p:animScale>
                                        <p:animScale>
                                          <p:cBhvr>
                                            <p:cTn id="98" dur="166" decel="50000">
                                              <p:stCondLst>
                                                <p:cond delay="1834"/>
                                              </p:stCondLst>
                                            </p:cTn>
                                            <p:tgtEl>
                                              <p:spTgt spid="34"/>
                                            </p:tgtEl>
                                          </p:cBhvr>
                                          <p:to x="100000" y="100000"/>
                                        </p:animScale>
                                      </p:childTnLst>
                                    </p:cTn>
                                  </p:par>
                                  <p:par>
                                    <p:cTn id="99" presetID="26" presetClass="entr" presetSubtype="0" fill="hold" nodeType="withEffect">
                                      <p:stCondLst>
                                        <p:cond delay="9600"/>
                                      </p:stCondLst>
                                      <p:childTnLst>
                                        <p:set>
                                          <p:cBhvr>
                                            <p:cTn id="100" dur="1" fill="hold">
                                              <p:stCondLst>
                                                <p:cond delay="0"/>
                                              </p:stCondLst>
                                            </p:cTn>
                                            <p:tgtEl>
                                              <p:spTgt spid="28"/>
                                            </p:tgtEl>
                                            <p:attrNameLst>
                                              <p:attrName>style.visibility</p:attrName>
                                            </p:attrNameLst>
                                          </p:cBhvr>
                                          <p:to>
                                            <p:strVal val="visible"/>
                                          </p:to>
                                        </p:set>
                                        <p:animEffect transition="in" filter="wipe(down)">
                                          <p:cBhvr>
                                            <p:cTn id="101" dur="580">
                                              <p:stCondLst>
                                                <p:cond delay="0"/>
                                              </p:stCondLst>
                                            </p:cTn>
                                            <p:tgtEl>
                                              <p:spTgt spid="28"/>
                                            </p:tgtEl>
                                          </p:cBhvr>
                                        </p:animEffect>
                                        <p:anim calcmode="lin" valueType="num">
                                          <p:cBhvr>
                                            <p:cTn id="102"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03"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4"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05"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06"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07" dur="26">
                                              <p:stCondLst>
                                                <p:cond delay="650"/>
                                              </p:stCondLst>
                                            </p:cTn>
                                            <p:tgtEl>
                                              <p:spTgt spid="28"/>
                                            </p:tgtEl>
                                          </p:cBhvr>
                                          <p:to x="100000" y="60000"/>
                                        </p:animScale>
                                        <p:animScale>
                                          <p:cBhvr>
                                            <p:cTn id="108" dur="166" decel="50000">
                                              <p:stCondLst>
                                                <p:cond delay="676"/>
                                              </p:stCondLst>
                                            </p:cTn>
                                            <p:tgtEl>
                                              <p:spTgt spid="28"/>
                                            </p:tgtEl>
                                          </p:cBhvr>
                                          <p:to x="100000" y="100000"/>
                                        </p:animScale>
                                        <p:animScale>
                                          <p:cBhvr>
                                            <p:cTn id="109" dur="26">
                                              <p:stCondLst>
                                                <p:cond delay="1312"/>
                                              </p:stCondLst>
                                            </p:cTn>
                                            <p:tgtEl>
                                              <p:spTgt spid="28"/>
                                            </p:tgtEl>
                                          </p:cBhvr>
                                          <p:to x="100000" y="80000"/>
                                        </p:animScale>
                                        <p:animScale>
                                          <p:cBhvr>
                                            <p:cTn id="110" dur="166" decel="50000">
                                              <p:stCondLst>
                                                <p:cond delay="1338"/>
                                              </p:stCondLst>
                                            </p:cTn>
                                            <p:tgtEl>
                                              <p:spTgt spid="28"/>
                                            </p:tgtEl>
                                          </p:cBhvr>
                                          <p:to x="100000" y="100000"/>
                                        </p:animScale>
                                        <p:animScale>
                                          <p:cBhvr>
                                            <p:cTn id="111" dur="26">
                                              <p:stCondLst>
                                                <p:cond delay="1642"/>
                                              </p:stCondLst>
                                            </p:cTn>
                                            <p:tgtEl>
                                              <p:spTgt spid="28"/>
                                            </p:tgtEl>
                                          </p:cBhvr>
                                          <p:to x="100000" y="90000"/>
                                        </p:animScale>
                                        <p:animScale>
                                          <p:cBhvr>
                                            <p:cTn id="112" dur="166" decel="50000">
                                              <p:stCondLst>
                                                <p:cond delay="1668"/>
                                              </p:stCondLst>
                                            </p:cTn>
                                            <p:tgtEl>
                                              <p:spTgt spid="28"/>
                                            </p:tgtEl>
                                          </p:cBhvr>
                                          <p:to x="100000" y="100000"/>
                                        </p:animScale>
                                        <p:animScale>
                                          <p:cBhvr>
                                            <p:cTn id="113" dur="26">
                                              <p:stCondLst>
                                                <p:cond delay="1808"/>
                                              </p:stCondLst>
                                            </p:cTn>
                                            <p:tgtEl>
                                              <p:spTgt spid="28"/>
                                            </p:tgtEl>
                                          </p:cBhvr>
                                          <p:to x="100000" y="95000"/>
                                        </p:animScale>
                                        <p:animScale>
                                          <p:cBhvr>
                                            <p:cTn id="114" dur="166" decel="50000">
                                              <p:stCondLst>
                                                <p:cond delay="1834"/>
                                              </p:stCondLst>
                                            </p:cTn>
                                            <p:tgtEl>
                                              <p:spTgt spid="28"/>
                                            </p:tgtEl>
                                          </p:cBhvr>
                                          <p:to x="100000" y="100000"/>
                                        </p:animScale>
                                      </p:childTnLst>
                                    </p:cTn>
                                  </p:par>
                                  <p:par>
                                    <p:cTn id="115" presetID="26" presetClass="entr" presetSubtype="0" fill="hold" nodeType="withEffect">
                                      <p:stCondLst>
                                        <p:cond delay="9800"/>
                                      </p:stCondLst>
                                      <p:childTnLst>
                                        <p:set>
                                          <p:cBhvr>
                                            <p:cTn id="116" dur="1" fill="hold">
                                              <p:stCondLst>
                                                <p:cond delay="0"/>
                                              </p:stCondLst>
                                            </p:cTn>
                                            <p:tgtEl>
                                              <p:spTgt spid="31"/>
                                            </p:tgtEl>
                                            <p:attrNameLst>
                                              <p:attrName>style.visibility</p:attrName>
                                            </p:attrNameLst>
                                          </p:cBhvr>
                                          <p:to>
                                            <p:strVal val="visible"/>
                                          </p:to>
                                        </p:set>
                                        <p:animEffect transition="in" filter="wipe(down)">
                                          <p:cBhvr>
                                            <p:cTn id="117" dur="580">
                                              <p:stCondLst>
                                                <p:cond delay="0"/>
                                              </p:stCondLst>
                                            </p:cTn>
                                            <p:tgtEl>
                                              <p:spTgt spid="31"/>
                                            </p:tgtEl>
                                          </p:cBhvr>
                                        </p:animEffect>
                                        <p:anim calcmode="lin" valueType="num">
                                          <p:cBhvr>
                                            <p:cTn id="118"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119"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20"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121"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22"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23" dur="26">
                                              <p:stCondLst>
                                                <p:cond delay="650"/>
                                              </p:stCondLst>
                                            </p:cTn>
                                            <p:tgtEl>
                                              <p:spTgt spid="31"/>
                                            </p:tgtEl>
                                          </p:cBhvr>
                                          <p:to x="100000" y="60000"/>
                                        </p:animScale>
                                        <p:animScale>
                                          <p:cBhvr>
                                            <p:cTn id="124" dur="166" decel="50000">
                                              <p:stCondLst>
                                                <p:cond delay="676"/>
                                              </p:stCondLst>
                                            </p:cTn>
                                            <p:tgtEl>
                                              <p:spTgt spid="31"/>
                                            </p:tgtEl>
                                          </p:cBhvr>
                                          <p:to x="100000" y="100000"/>
                                        </p:animScale>
                                        <p:animScale>
                                          <p:cBhvr>
                                            <p:cTn id="125" dur="26">
                                              <p:stCondLst>
                                                <p:cond delay="1312"/>
                                              </p:stCondLst>
                                            </p:cTn>
                                            <p:tgtEl>
                                              <p:spTgt spid="31"/>
                                            </p:tgtEl>
                                          </p:cBhvr>
                                          <p:to x="100000" y="80000"/>
                                        </p:animScale>
                                        <p:animScale>
                                          <p:cBhvr>
                                            <p:cTn id="126" dur="166" decel="50000">
                                              <p:stCondLst>
                                                <p:cond delay="1338"/>
                                              </p:stCondLst>
                                            </p:cTn>
                                            <p:tgtEl>
                                              <p:spTgt spid="31"/>
                                            </p:tgtEl>
                                          </p:cBhvr>
                                          <p:to x="100000" y="100000"/>
                                        </p:animScale>
                                        <p:animScale>
                                          <p:cBhvr>
                                            <p:cTn id="127" dur="26">
                                              <p:stCondLst>
                                                <p:cond delay="1642"/>
                                              </p:stCondLst>
                                            </p:cTn>
                                            <p:tgtEl>
                                              <p:spTgt spid="31"/>
                                            </p:tgtEl>
                                          </p:cBhvr>
                                          <p:to x="100000" y="90000"/>
                                        </p:animScale>
                                        <p:animScale>
                                          <p:cBhvr>
                                            <p:cTn id="128" dur="166" decel="50000">
                                              <p:stCondLst>
                                                <p:cond delay="1668"/>
                                              </p:stCondLst>
                                            </p:cTn>
                                            <p:tgtEl>
                                              <p:spTgt spid="31"/>
                                            </p:tgtEl>
                                          </p:cBhvr>
                                          <p:to x="100000" y="100000"/>
                                        </p:animScale>
                                        <p:animScale>
                                          <p:cBhvr>
                                            <p:cTn id="129" dur="26">
                                              <p:stCondLst>
                                                <p:cond delay="1808"/>
                                              </p:stCondLst>
                                            </p:cTn>
                                            <p:tgtEl>
                                              <p:spTgt spid="31"/>
                                            </p:tgtEl>
                                          </p:cBhvr>
                                          <p:to x="100000" y="95000"/>
                                        </p:animScale>
                                        <p:animScale>
                                          <p:cBhvr>
                                            <p:cTn id="130" dur="166" decel="50000">
                                              <p:stCondLst>
                                                <p:cond delay="1834"/>
                                              </p:stCondLst>
                                            </p:cTn>
                                            <p:tgtEl>
                                              <p:spTgt spid="31"/>
                                            </p:tgtEl>
                                          </p:cBhvr>
                                          <p:to x="100000" y="100000"/>
                                        </p:animScale>
                                      </p:childTnLst>
                                    </p:cTn>
                                  </p:par>
                                  <p:par>
                                    <p:cTn id="131" presetID="26" presetClass="entr" presetSubtype="0" fill="hold" nodeType="withEffect">
                                      <p:stCondLst>
                                        <p:cond delay="10000"/>
                                      </p:stCondLst>
                                      <p:childTnLst>
                                        <p:set>
                                          <p:cBhvr>
                                            <p:cTn id="132" dur="1" fill="hold">
                                              <p:stCondLst>
                                                <p:cond delay="0"/>
                                              </p:stCondLst>
                                            </p:cTn>
                                            <p:tgtEl>
                                              <p:spTgt spid="25"/>
                                            </p:tgtEl>
                                            <p:attrNameLst>
                                              <p:attrName>style.visibility</p:attrName>
                                            </p:attrNameLst>
                                          </p:cBhvr>
                                          <p:to>
                                            <p:strVal val="visible"/>
                                          </p:to>
                                        </p:set>
                                        <p:animEffect transition="in" filter="wipe(down)">
                                          <p:cBhvr>
                                            <p:cTn id="133" dur="580">
                                              <p:stCondLst>
                                                <p:cond delay="0"/>
                                              </p:stCondLst>
                                            </p:cTn>
                                            <p:tgtEl>
                                              <p:spTgt spid="25"/>
                                            </p:tgtEl>
                                          </p:cBhvr>
                                        </p:animEffect>
                                        <p:anim calcmode="lin" valueType="num">
                                          <p:cBhvr>
                                            <p:cTn id="134"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39" dur="26">
                                              <p:stCondLst>
                                                <p:cond delay="650"/>
                                              </p:stCondLst>
                                            </p:cTn>
                                            <p:tgtEl>
                                              <p:spTgt spid="25"/>
                                            </p:tgtEl>
                                          </p:cBhvr>
                                          <p:to x="100000" y="60000"/>
                                        </p:animScale>
                                        <p:animScale>
                                          <p:cBhvr>
                                            <p:cTn id="140" dur="166" decel="50000">
                                              <p:stCondLst>
                                                <p:cond delay="676"/>
                                              </p:stCondLst>
                                            </p:cTn>
                                            <p:tgtEl>
                                              <p:spTgt spid="25"/>
                                            </p:tgtEl>
                                          </p:cBhvr>
                                          <p:to x="100000" y="100000"/>
                                        </p:animScale>
                                        <p:animScale>
                                          <p:cBhvr>
                                            <p:cTn id="141" dur="26">
                                              <p:stCondLst>
                                                <p:cond delay="1312"/>
                                              </p:stCondLst>
                                            </p:cTn>
                                            <p:tgtEl>
                                              <p:spTgt spid="25"/>
                                            </p:tgtEl>
                                          </p:cBhvr>
                                          <p:to x="100000" y="80000"/>
                                        </p:animScale>
                                        <p:animScale>
                                          <p:cBhvr>
                                            <p:cTn id="142" dur="166" decel="50000">
                                              <p:stCondLst>
                                                <p:cond delay="1338"/>
                                              </p:stCondLst>
                                            </p:cTn>
                                            <p:tgtEl>
                                              <p:spTgt spid="25"/>
                                            </p:tgtEl>
                                          </p:cBhvr>
                                          <p:to x="100000" y="100000"/>
                                        </p:animScale>
                                        <p:animScale>
                                          <p:cBhvr>
                                            <p:cTn id="143" dur="26">
                                              <p:stCondLst>
                                                <p:cond delay="1642"/>
                                              </p:stCondLst>
                                            </p:cTn>
                                            <p:tgtEl>
                                              <p:spTgt spid="25"/>
                                            </p:tgtEl>
                                          </p:cBhvr>
                                          <p:to x="100000" y="90000"/>
                                        </p:animScale>
                                        <p:animScale>
                                          <p:cBhvr>
                                            <p:cTn id="144" dur="166" decel="50000">
                                              <p:stCondLst>
                                                <p:cond delay="1668"/>
                                              </p:stCondLst>
                                            </p:cTn>
                                            <p:tgtEl>
                                              <p:spTgt spid="25"/>
                                            </p:tgtEl>
                                          </p:cBhvr>
                                          <p:to x="100000" y="100000"/>
                                        </p:animScale>
                                        <p:animScale>
                                          <p:cBhvr>
                                            <p:cTn id="145" dur="26">
                                              <p:stCondLst>
                                                <p:cond delay="1808"/>
                                              </p:stCondLst>
                                            </p:cTn>
                                            <p:tgtEl>
                                              <p:spTgt spid="25"/>
                                            </p:tgtEl>
                                          </p:cBhvr>
                                          <p:to x="100000" y="95000"/>
                                        </p:animScale>
                                        <p:animScale>
                                          <p:cBhvr>
                                            <p:cTn id="146" dur="166" decel="50000">
                                              <p:stCondLst>
                                                <p:cond delay="1834"/>
                                              </p:stCondLst>
                                            </p:cTn>
                                            <p:tgtEl>
                                              <p:spTgt spid="25"/>
                                            </p:tgtEl>
                                          </p:cBhvr>
                                          <p:to x="100000" y="100000"/>
                                        </p:animScale>
                                      </p:childTnLst>
                                    </p:cTn>
                                  </p:par>
                                  <p:par>
                                    <p:cTn id="147" presetID="2" presetClass="entr" presetSubtype="1" fill="hold" nodeType="withEffect" p14:presetBounceEnd="50000">
                                      <p:stCondLst>
                                        <p:cond delay="10000"/>
                                      </p:stCondLst>
                                      <p:childTnLst>
                                        <p:set>
                                          <p:cBhvr>
                                            <p:cTn id="148" dur="1" fill="hold">
                                              <p:stCondLst>
                                                <p:cond delay="0"/>
                                              </p:stCondLst>
                                            </p:cTn>
                                            <p:tgtEl>
                                              <p:spTgt spid="47"/>
                                            </p:tgtEl>
                                            <p:attrNameLst>
                                              <p:attrName>style.visibility</p:attrName>
                                            </p:attrNameLst>
                                          </p:cBhvr>
                                          <p:to>
                                            <p:strVal val="visible"/>
                                          </p:to>
                                        </p:set>
                                        <p:anim calcmode="lin" valueType="num" p14:bounceEnd="50000">
                                          <p:cBhvr additive="base">
                                            <p:cTn id="149" dur="2000" fill="hold"/>
                                            <p:tgtEl>
                                              <p:spTgt spid="47"/>
                                            </p:tgtEl>
                                            <p:attrNameLst>
                                              <p:attrName>ppt_x</p:attrName>
                                            </p:attrNameLst>
                                          </p:cBhvr>
                                          <p:tavLst>
                                            <p:tav tm="0">
                                              <p:val>
                                                <p:strVal val="#ppt_x"/>
                                              </p:val>
                                            </p:tav>
                                            <p:tav tm="100000">
                                              <p:val>
                                                <p:strVal val="#ppt_x"/>
                                              </p:val>
                                            </p:tav>
                                          </p:tavLst>
                                        </p:anim>
                                        <p:anim calcmode="lin" valueType="num" p14:bounceEnd="50000">
                                          <p:cBhvr additive="base">
                                            <p:cTn id="150" dur="2000" fill="hold"/>
                                            <p:tgtEl>
                                              <p:spTgt spid="4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20" grpId="0"/>
          <p:bldP spid="23" grpId="0"/>
          <p:bldP spid="2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2000" fill="hold"/>
                                            <p:tgtEl>
                                              <p:spTgt spid="15"/>
                                            </p:tgtEl>
                                            <p:attrNameLst>
                                              <p:attrName>ppt_x</p:attrName>
                                            </p:attrNameLst>
                                          </p:cBhvr>
                                          <p:tavLst>
                                            <p:tav tm="0">
                                              <p:val>
                                                <p:strVal val="1+#ppt_w/2"/>
                                              </p:val>
                                            </p:tav>
                                            <p:tav tm="100000">
                                              <p:val>
                                                <p:strVal val="#ppt_x"/>
                                              </p:val>
                                            </p:tav>
                                          </p:tavLst>
                                        </p:anim>
                                        <p:anim calcmode="lin" valueType="num">
                                          <p:cBhvr additive="base">
                                            <p:cTn id="12" dur="200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200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2000" fill="hold"/>
                                            <p:tgtEl>
                                              <p:spTgt spid="3"/>
                                            </p:tgtEl>
                                            <p:attrNameLst>
                                              <p:attrName>ppt_x</p:attrName>
                                            </p:attrNameLst>
                                          </p:cBhvr>
                                          <p:tavLst>
                                            <p:tav tm="0">
                                              <p:val>
                                                <p:strVal val="1+#ppt_w/2"/>
                                              </p:val>
                                            </p:tav>
                                            <p:tav tm="100000">
                                              <p:val>
                                                <p:strVal val="#ppt_x"/>
                                              </p:val>
                                            </p:tav>
                                          </p:tavLst>
                                        </p:anim>
                                        <p:anim calcmode="lin" valueType="num">
                                          <p:cBhvr additive="base">
                                            <p:cTn id="16" dur="2000" fill="hold"/>
                                            <p:tgtEl>
                                              <p:spTgt spid="3"/>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200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2000" fill="hold"/>
                                            <p:tgtEl>
                                              <p:spTgt spid="17"/>
                                            </p:tgtEl>
                                            <p:attrNameLst>
                                              <p:attrName>ppt_x</p:attrName>
                                            </p:attrNameLst>
                                          </p:cBhvr>
                                          <p:tavLst>
                                            <p:tav tm="0">
                                              <p:val>
                                                <p:strVal val="1+#ppt_w/2"/>
                                              </p:val>
                                            </p:tav>
                                            <p:tav tm="100000">
                                              <p:val>
                                                <p:strVal val="#ppt_x"/>
                                              </p:val>
                                            </p:tav>
                                          </p:tavLst>
                                        </p:anim>
                                        <p:anim calcmode="lin" valueType="num">
                                          <p:cBhvr additive="base">
                                            <p:cTn id="20" dur="2000" fill="hold"/>
                                            <p:tgtEl>
                                              <p:spTgt spid="17"/>
                                            </p:tgtEl>
                                            <p:attrNameLst>
                                              <p:attrName>ppt_y</p:attrName>
                                            </p:attrNameLst>
                                          </p:cBhvr>
                                          <p:tavLst>
                                            <p:tav tm="0">
                                              <p:val>
                                                <p:strVal val="#ppt_y"/>
                                              </p:val>
                                            </p:tav>
                                            <p:tav tm="100000">
                                              <p:val>
                                                <p:strVal val="#ppt_y"/>
                                              </p:val>
                                            </p:tav>
                                          </p:tavLst>
                                        </p:anim>
                                      </p:childTnLst>
                                    </p:cTn>
                                  </p:par>
                                  <p:par>
                                    <p:cTn id="21" presetID="41" presetClass="entr" presetSubtype="0" fill="hold" grpId="0" nodeType="withEffect">
                                      <p:stCondLst>
                                        <p:cond delay="2100"/>
                                      </p:stCondLst>
                                      <p:iterate type="lt">
                                        <p:tmPct val="10000"/>
                                      </p:iterate>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4"/>
                                            </p:tgtEl>
                                            <p:attrNameLst>
                                              <p:attrName>ppt_y</p:attrName>
                                            </p:attrNameLst>
                                          </p:cBhvr>
                                          <p:tavLst>
                                            <p:tav tm="0">
                                              <p:val>
                                                <p:strVal val="#ppt_y"/>
                                              </p:val>
                                            </p:tav>
                                            <p:tav tm="100000">
                                              <p:val>
                                                <p:strVal val="#ppt_y"/>
                                              </p:val>
                                            </p:tav>
                                          </p:tavLst>
                                        </p:anim>
                                        <p:anim calcmode="lin" valueType="num">
                                          <p:cBhvr>
                                            <p:cTn id="25"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4"/>
                                            </p:tgtEl>
                                          </p:cBhvr>
                                        </p:animEffect>
                                      </p:childTnLst>
                                    </p:cTn>
                                  </p:par>
                                  <p:par>
                                    <p:cTn id="28" presetID="2" presetClass="entr" presetSubtype="8" fill="hold" nodeType="withEffect">
                                      <p:stCondLst>
                                        <p:cond delay="220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2000" fill="hold"/>
                                            <p:tgtEl>
                                              <p:spTgt spid="7"/>
                                            </p:tgtEl>
                                            <p:attrNameLst>
                                              <p:attrName>ppt_x</p:attrName>
                                            </p:attrNameLst>
                                          </p:cBhvr>
                                          <p:tavLst>
                                            <p:tav tm="0">
                                              <p:val>
                                                <p:strVal val="0-#ppt_w/2"/>
                                              </p:val>
                                            </p:tav>
                                            <p:tav tm="100000">
                                              <p:val>
                                                <p:strVal val="#ppt_x"/>
                                              </p:val>
                                            </p:tav>
                                          </p:tavLst>
                                        </p:anim>
                                        <p:anim calcmode="lin" valueType="num">
                                          <p:cBhvr additive="base">
                                            <p:cTn id="31" dur="2000" fill="hold"/>
                                            <p:tgtEl>
                                              <p:spTgt spid="7"/>
                                            </p:tgtEl>
                                            <p:attrNameLst>
                                              <p:attrName>ppt_y</p:attrName>
                                            </p:attrNameLst>
                                          </p:cBhvr>
                                          <p:tavLst>
                                            <p:tav tm="0">
                                              <p:val>
                                                <p:strVal val="#ppt_y"/>
                                              </p:val>
                                            </p:tav>
                                            <p:tav tm="100000">
                                              <p:val>
                                                <p:strVal val="#ppt_y"/>
                                              </p:val>
                                            </p:tav>
                                          </p:tavLst>
                                        </p:anim>
                                      </p:childTnLst>
                                    </p:cTn>
                                  </p:par>
                                  <p:par>
                                    <p:cTn id="32" presetID="2" presetClass="entr" presetSubtype="8" fill="hold" nodeType="withEffect">
                                      <p:stCondLst>
                                        <p:cond delay="240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2000" fill="hold"/>
                                            <p:tgtEl>
                                              <p:spTgt spid="12"/>
                                            </p:tgtEl>
                                            <p:attrNameLst>
                                              <p:attrName>ppt_x</p:attrName>
                                            </p:attrNameLst>
                                          </p:cBhvr>
                                          <p:tavLst>
                                            <p:tav tm="0">
                                              <p:val>
                                                <p:strVal val="0-#ppt_w/2"/>
                                              </p:val>
                                            </p:tav>
                                            <p:tav tm="100000">
                                              <p:val>
                                                <p:strVal val="#ppt_x"/>
                                              </p:val>
                                            </p:tav>
                                          </p:tavLst>
                                        </p:anim>
                                        <p:anim calcmode="lin" valueType="num">
                                          <p:cBhvr additive="base">
                                            <p:cTn id="35" dur="2000" fill="hold"/>
                                            <p:tgtEl>
                                              <p:spTgt spid="12"/>
                                            </p:tgtEl>
                                            <p:attrNameLst>
                                              <p:attrName>ppt_y</p:attrName>
                                            </p:attrNameLst>
                                          </p:cBhvr>
                                          <p:tavLst>
                                            <p:tav tm="0">
                                              <p:val>
                                                <p:strVal val="#ppt_y"/>
                                              </p:val>
                                            </p:tav>
                                            <p:tav tm="100000">
                                              <p:val>
                                                <p:strVal val="#ppt_y"/>
                                              </p:val>
                                            </p:tav>
                                          </p:tavLst>
                                        </p:anim>
                                      </p:childTnLst>
                                    </p:cTn>
                                  </p:par>
                                  <p:par>
                                    <p:cTn id="36" presetID="2" presetClass="entr" presetSubtype="8" fill="hold" nodeType="withEffect">
                                      <p:stCondLst>
                                        <p:cond delay="2600"/>
                                      </p:stCondLst>
                                      <p:childTnLst>
                                        <p:set>
                                          <p:cBhvr>
                                            <p:cTn id="37" dur="1" fill="hold">
                                              <p:stCondLst>
                                                <p:cond delay="0"/>
                                              </p:stCondLst>
                                            </p:cTn>
                                            <p:tgtEl>
                                              <p:spTgt spid="22"/>
                                            </p:tgtEl>
                                            <p:attrNameLst>
                                              <p:attrName>style.visibility</p:attrName>
                                            </p:attrNameLst>
                                          </p:cBhvr>
                                          <p:to>
                                            <p:strVal val="visible"/>
                                          </p:to>
                                        </p:set>
                                        <p:anim calcmode="lin" valueType="num">
                                          <p:cBhvr additive="base">
                                            <p:cTn id="38" dur="2000" fill="hold"/>
                                            <p:tgtEl>
                                              <p:spTgt spid="22"/>
                                            </p:tgtEl>
                                            <p:attrNameLst>
                                              <p:attrName>ppt_x</p:attrName>
                                            </p:attrNameLst>
                                          </p:cBhvr>
                                          <p:tavLst>
                                            <p:tav tm="0">
                                              <p:val>
                                                <p:strVal val="0-#ppt_w/2"/>
                                              </p:val>
                                            </p:tav>
                                            <p:tav tm="100000">
                                              <p:val>
                                                <p:strVal val="#ppt_x"/>
                                              </p:val>
                                            </p:tav>
                                          </p:tavLst>
                                        </p:anim>
                                        <p:anim calcmode="lin" valueType="num">
                                          <p:cBhvr additive="base">
                                            <p:cTn id="39" dur="2000" fill="hold"/>
                                            <p:tgtEl>
                                              <p:spTgt spid="22"/>
                                            </p:tgtEl>
                                            <p:attrNameLst>
                                              <p:attrName>ppt_y</p:attrName>
                                            </p:attrNameLst>
                                          </p:cBhvr>
                                          <p:tavLst>
                                            <p:tav tm="0">
                                              <p:val>
                                                <p:strVal val="#ppt_y"/>
                                              </p:val>
                                            </p:tav>
                                            <p:tav tm="100000">
                                              <p:val>
                                                <p:strVal val="#ppt_y"/>
                                              </p:val>
                                            </p:tav>
                                          </p:tavLst>
                                        </p:anim>
                                      </p:childTnLst>
                                    </p:cTn>
                                  </p:par>
                                  <p:par>
                                    <p:cTn id="40" presetID="2" presetClass="entr" presetSubtype="2" fill="hold" grpId="0" nodeType="withEffect">
                                      <p:stCondLst>
                                        <p:cond delay="4000"/>
                                      </p:stCondLst>
                                      <p:childTnLst>
                                        <p:set>
                                          <p:cBhvr>
                                            <p:cTn id="41" dur="1" fill="hold">
                                              <p:stCondLst>
                                                <p:cond delay="0"/>
                                              </p:stCondLst>
                                            </p:cTn>
                                            <p:tgtEl>
                                              <p:spTgt spid="20"/>
                                            </p:tgtEl>
                                            <p:attrNameLst>
                                              <p:attrName>style.visibility</p:attrName>
                                            </p:attrNameLst>
                                          </p:cBhvr>
                                          <p:to>
                                            <p:strVal val="visible"/>
                                          </p:to>
                                        </p:set>
                                        <p:anim calcmode="lin" valueType="num">
                                          <p:cBhvr additive="base">
                                            <p:cTn id="42" dur="2000" fill="hold"/>
                                            <p:tgtEl>
                                              <p:spTgt spid="20"/>
                                            </p:tgtEl>
                                            <p:attrNameLst>
                                              <p:attrName>ppt_x</p:attrName>
                                            </p:attrNameLst>
                                          </p:cBhvr>
                                          <p:tavLst>
                                            <p:tav tm="0">
                                              <p:val>
                                                <p:strVal val="1+#ppt_w/2"/>
                                              </p:val>
                                            </p:tav>
                                            <p:tav tm="100000">
                                              <p:val>
                                                <p:strVal val="#ppt_x"/>
                                              </p:val>
                                            </p:tav>
                                          </p:tavLst>
                                        </p:anim>
                                        <p:anim calcmode="lin" valueType="num">
                                          <p:cBhvr additive="base">
                                            <p:cTn id="43" dur="2000" fill="hold"/>
                                            <p:tgtEl>
                                              <p:spTgt spid="20"/>
                                            </p:tgtEl>
                                            <p:attrNameLst>
                                              <p:attrName>ppt_y</p:attrName>
                                            </p:attrNameLst>
                                          </p:cBhvr>
                                          <p:tavLst>
                                            <p:tav tm="0">
                                              <p:val>
                                                <p:strVal val="#ppt_y"/>
                                              </p:val>
                                            </p:tav>
                                            <p:tav tm="100000">
                                              <p:val>
                                                <p:strVal val="#ppt_y"/>
                                              </p:val>
                                            </p:tav>
                                          </p:tavLst>
                                        </p:anim>
                                      </p:childTnLst>
                                    </p:cTn>
                                  </p:par>
                                  <p:par>
                                    <p:cTn id="44" presetID="41" presetClass="entr" presetSubtype="0" fill="hold" grpId="0" nodeType="withEffect">
                                      <p:stCondLst>
                                        <p:cond delay="4500"/>
                                      </p:stCondLst>
                                      <p:iterate type="lt">
                                        <p:tmPct val="10000"/>
                                      </p:iterate>
                                      <p:childTnLst>
                                        <p:set>
                                          <p:cBhvr>
                                            <p:cTn id="45" dur="1" fill="hold">
                                              <p:stCondLst>
                                                <p:cond delay="0"/>
                                              </p:stCondLst>
                                            </p:cTn>
                                            <p:tgtEl>
                                              <p:spTgt spid="24"/>
                                            </p:tgtEl>
                                            <p:attrNameLst>
                                              <p:attrName>style.visibility</p:attrName>
                                            </p:attrNameLst>
                                          </p:cBhvr>
                                          <p:to>
                                            <p:strVal val="visible"/>
                                          </p:to>
                                        </p:set>
                                        <p:anim calcmode="lin" valueType="num">
                                          <p:cBhvr>
                                            <p:cTn id="46" dur="500" fill="hold"/>
                                            <p:tgtEl>
                                              <p:spTgt spid="24"/>
                                            </p:tgtEl>
                                            <p:attrNameLst>
                                              <p:attrName>ppt_x</p:attrName>
                                            </p:attrNameLst>
                                          </p:cBhvr>
                                          <p:tavLst>
                                            <p:tav tm="0">
                                              <p:val>
                                                <p:strVal val="#ppt_x"/>
                                              </p:val>
                                            </p:tav>
                                            <p:tav tm="50000">
                                              <p:val>
                                                <p:strVal val="#ppt_x+.1"/>
                                              </p:val>
                                            </p:tav>
                                            <p:tav tm="100000">
                                              <p:val>
                                                <p:strVal val="#ppt_x"/>
                                              </p:val>
                                            </p:tav>
                                          </p:tavLst>
                                        </p:anim>
                                        <p:anim calcmode="lin" valueType="num">
                                          <p:cBhvr>
                                            <p:cTn id="47" dur="500" fill="hold"/>
                                            <p:tgtEl>
                                              <p:spTgt spid="24"/>
                                            </p:tgtEl>
                                            <p:attrNameLst>
                                              <p:attrName>ppt_y</p:attrName>
                                            </p:attrNameLst>
                                          </p:cBhvr>
                                          <p:tavLst>
                                            <p:tav tm="0">
                                              <p:val>
                                                <p:strVal val="#ppt_y"/>
                                              </p:val>
                                            </p:tav>
                                            <p:tav tm="100000">
                                              <p:val>
                                                <p:strVal val="#ppt_y"/>
                                              </p:val>
                                            </p:tav>
                                          </p:tavLst>
                                        </p:anim>
                                        <p:anim calcmode="lin" valueType="num">
                                          <p:cBhvr>
                                            <p:cTn id="48" dur="500" fill="hold"/>
                                            <p:tgtEl>
                                              <p:spTgt spid="24"/>
                                            </p:tgtEl>
                                            <p:attrNameLst>
                                              <p:attrName>ppt_h</p:attrName>
                                            </p:attrNameLst>
                                          </p:cBhvr>
                                          <p:tavLst>
                                            <p:tav tm="0">
                                              <p:val>
                                                <p:strVal val="#ppt_h/10"/>
                                              </p:val>
                                            </p:tav>
                                            <p:tav tm="50000">
                                              <p:val>
                                                <p:strVal val="#ppt_h+.01"/>
                                              </p:val>
                                            </p:tav>
                                            <p:tav tm="100000">
                                              <p:val>
                                                <p:strVal val="#ppt_h"/>
                                              </p:val>
                                            </p:tav>
                                          </p:tavLst>
                                        </p:anim>
                                        <p:anim calcmode="lin" valueType="num">
                                          <p:cBhvr>
                                            <p:cTn id="49" dur="500" fill="hold"/>
                                            <p:tgtEl>
                                              <p:spTgt spid="24"/>
                                            </p:tgtEl>
                                            <p:attrNameLst>
                                              <p:attrName>ppt_w</p:attrName>
                                            </p:attrNameLst>
                                          </p:cBhvr>
                                          <p:tavLst>
                                            <p:tav tm="0">
                                              <p:val>
                                                <p:strVal val="#ppt_w/10"/>
                                              </p:val>
                                            </p:tav>
                                            <p:tav tm="50000">
                                              <p:val>
                                                <p:strVal val="#ppt_w+.01"/>
                                              </p:val>
                                            </p:tav>
                                            <p:tav tm="100000">
                                              <p:val>
                                                <p:strVal val="#ppt_w"/>
                                              </p:val>
                                            </p:tav>
                                          </p:tavLst>
                                        </p:anim>
                                        <p:animEffect transition="in" filter="fade">
                                          <p:cBhvr>
                                            <p:cTn id="50" dur="500" tmFilter="0,0; .5, 1; 1, 1"/>
                                            <p:tgtEl>
                                              <p:spTgt spid="24"/>
                                            </p:tgtEl>
                                          </p:cBhvr>
                                        </p:animEffect>
                                      </p:childTnLst>
                                    </p:cTn>
                                  </p:par>
                                  <p:par>
                                    <p:cTn id="51" presetID="2" presetClass="entr" presetSubtype="8" fill="hold" nodeType="withEffect">
                                      <p:stCondLst>
                                        <p:cond delay="4700"/>
                                      </p:stCondLst>
                                      <p:childTnLst>
                                        <p:set>
                                          <p:cBhvr>
                                            <p:cTn id="52" dur="1" fill="hold">
                                              <p:stCondLst>
                                                <p:cond delay="0"/>
                                              </p:stCondLst>
                                            </p:cTn>
                                            <p:tgtEl>
                                              <p:spTgt spid="16"/>
                                            </p:tgtEl>
                                            <p:attrNameLst>
                                              <p:attrName>style.visibility</p:attrName>
                                            </p:attrNameLst>
                                          </p:cBhvr>
                                          <p:to>
                                            <p:strVal val="visible"/>
                                          </p:to>
                                        </p:set>
                                        <p:anim calcmode="lin" valueType="num">
                                          <p:cBhvr additive="base">
                                            <p:cTn id="53" dur="2000" fill="hold"/>
                                            <p:tgtEl>
                                              <p:spTgt spid="16"/>
                                            </p:tgtEl>
                                            <p:attrNameLst>
                                              <p:attrName>ppt_x</p:attrName>
                                            </p:attrNameLst>
                                          </p:cBhvr>
                                          <p:tavLst>
                                            <p:tav tm="0">
                                              <p:val>
                                                <p:strVal val="0-#ppt_w/2"/>
                                              </p:val>
                                            </p:tav>
                                            <p:tav tm="100000">
                                              <p:val>
                                                <p:strVal val="#ppt_x"/>
                                              </p:val>
                                            </p:tav>
                                          </p:tavLst>
                                        </p:anim>
                                        <p:anim calcmode="lin" valueType="num">
                                          <p:cBhvr additive="base">
                                            <p:cTn id="54" dur="2000" fill="hold"/>
                                            <p:tgtEl>
                                              <p:spTgt spid="16"/>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stCondLst>
                                        <p:cond delay="10500"/>
                                      </p:stCondLst>
                                      <p:childTnLst>
                                        <p:set>
                                          <p:cBhvr>
                                            <p:cTn id="56" dur="1" fill="hold">
                                              <p:stCondLst>
                                                <p:cond delay="0"/>
                                              </p:stCondLst>
                                            </p:cTn>
                                            <p:tgtEl>
                                              <p:spTgt spid="23"/>
                                            </p:tgtEl>
                                            <p:attrNameLst>
                                              <p:attrName>style.visibility</p:attrName>
                                            </p:attrNameLst>
                                          </p:cBhvr>
                                          <p:to>
                                            <p:strVal val="visible"/>
                                          </p:to>
                                        </p:set>
                                        <p:anim calcmode="lin" valueType="num">
                                          <p:cBhvr additive="base">
                                            <p:cTn id="57" dur="2000" fill="hold"/>
                                            <p:tgtEl>
                                              <p:spTgt spid="23"/>
                                            </p:tgtEl>
                                            <p:attrNameLst>
                                              <p:attrName>ppt_x</p:attrName>
                                            </p:attrNameLst>
                                          </p:cBhvr>
                                          <p:tavLst>
                                            <p:tav tm="0">
                                              <p:val>
                                                <p:strVal val="1+#ppt_w/2"/>
                                              </p:val>
                                            </p:tav>
                                            <p:tav tm="100000">
                                              <p:val>
                                                <p:strVal val="#ppt_x"/>
                                              </p:val>
                                            </p:tav>
                                          </p:tavLst>
                                        </p:anim>
                                        <p:anim calcmode="lin" valueType="num">
                                          <p:cBhvr additive="base">
                                            <p:cTn id="58" dur="2000" fill="hold"/>
                                            <p:tgtEl>
                                              <p:spTgt spid="23"/>
                                            </p:tgtEl>
                                            <p:attrNameLst>
                                              <p:attrName>ppt_y</p:attrName>
                                            </p:attrNameLst>
                                          </p:cBhvr>
                                          <p:tavLst>
                                            <p:tav tm="0">
                                              <p:val>
                                                <p:strVal val="#ppt_y"/>
                                              </p:val>
                                            </p:tav>
                                            <p:tav tm="100000">
                                              <p:val>
                                                <p:strVal val="#ppt_y"/>
                                              </p:val>
                                            </p:tav>
                                          </p:tavLst>
                                        </p:anim>
                                      </p:childTnLst>
                                    </p:cTn>
                                  </p:par>
                                  <p:par>
                                    <p:cTn id="59" presetID="2" presetClass="entr" presetSubtype="2" fill="hold" nodeType="withEffect">
                                      <p:stCondLst>
                                        <p:cond delay="5500"/>
                                      </p:stCondLst>
                                      <p:childTnLst>
                                        <p:set>
                                          <p:cBhvr>
                                            <p:cTn id="60" dur="1" fill="hold">
                                              <p:stCondLst>
                                                <p:cond delay="0"/>
                                              </p:stCondLst>
                                            </p:cTn>
                                            <p:tgtEl>
                                              <p:spTgt spid="26"/>
                                            </p:tgtEl>
                                            <p:attrNameLst>
                                              <p:attrName>style.visibility</p:attrName>
                                            </p:attrNameLst>
                                          </p:cBhvr>
                                          <p:to>
                                            <p:strVal val="visible"/>
                                          </p:to>
                                        </p:set>
                                        <p:anim calcmode="lin" valueType="num">
                                          <p:cBhvr additive="base">
                                            <p:cTn id="61" dur="2000" fill="hold"/>
                                            <p:tgtEl>
                                              <p:spTgt spid="26"/>
                                            </p:tgtEl>
                                            <p:attrNameLst>
                                              <p:attrName>ppt_x</p:attrName>
                                            </p:attrNameLst>
                                          </p:cBhvr>
                                          <p:tavLst>
                                            <p:tav tm="0">
                                              <p:val>
                                                <p:strVal val="1+#ppt_w/2"/>
                                              </p:val>
                                            </p:tav>
                                            <p:tav tm="100000">
                                              <p:val>
                                                <p:strVal val="#ppt_x"/>
                                              </p:val>
                                            </p:tav>
                                          </p:tavLst>
                                        </p:anim>
                                        <p:anim calcmode="lin" valueType="num">
                                          <p:cBhvr additive="base">
                                            <p:cTn id="62" dur="2000" fill="hold"/>
                                            <p:tgtEl>
                                              <p:spTgt spid="26"/>
                                            </p:tgtEl>
                                            <p:attrNameLst>
                                              <p:attrName>ppt_y</p:attrName>
                                            </p:attrNameLst>
                                          </p:cBhvr>
                                          <p:tavLst>
                                            <p:tav tm="0">
                                              <p:val>
                                                <p:strVal val="#ppt_y"/>
                                              </p:val>
                                            </p:tav>
                                            <p:tav tm="100000">
                                              <p:val>
                                                <p:strVal val="#ppt_y"/>
                                              </p:val>
                                            </p:tav>
                                          </p:tavLst>
                                        </p:anim>
                                      </p:childTnLst>
                                    </p:cTn>
                                  </p:par>
                                  <p:par>
                                    <p:cTn id="63" presetID="2" presetClass="entr" presetSubtype="8" fill="hold" nodeType="withEffect">
                                      <p:stCondLst>
                                        <p:cond delay="5700"/>
                                      </p:stCondLst>
                                      <p:childTnLst>
                                        <p:set>
                                          <p:cBhvr>
                                            <p:cTn id="64" dur="1" fill="hold">
                                              <p:stCondLst>
                                                <p:cond delay="0"/>
                                              </p:stCondLst>
                                            </p:cTn>
                                            <p:tgtEl>
                                              <p:spTgt spid="13"/>
                                            </p:tgtEl>
                                            <p:attrNameLst>
                                              <p:attrName>style.visibility</p:attrName>
                                            </p:attrNameLst>
                                          </p:cBhvr>
                                          <p:to>
                                            <p:strVal val="visible"/>
                                          </p:to>
                                        </p:set>
                                        <p:anim calcmode="lin" valueType="num">
                                          <p:cBhvr additive="base">
                                            <p:cTn id="65" dur="2000" fill="hold"/>
                                            <p:tgtEl>
                                              <p:spTgt spid="13"/>
                                            </p:tgtEl>
                                            <p:attrNameLst>
                                              <p:attrName>ppt_x</p:attrName>
                                            </p:attrNameLst>
                                          </p:cBhvr>
                                          <p:tavLst>
                                            <p:tav tm="0">
                                              <p:val>
                                                <p:strVal val="0-#ppt_w/2"/>
                                              </p:val>
                                            </p:tav>
                                            <p:tav tm="100000">
                                              <p:val>
                                                <p:strVal val="#ppt_x"/>
                                              </p:val>
                                            </p:tav>
                                          </p:tavLst>
                                        </p:anim>
                                        <p:anim calcmode="lin" valueType="num">
                                          <p:cBhvr additive="base">
                                            <p:cTn id="66" dur="2000" fill="hold"/>
                                            <p:tgtEl>
                                              <p:spTgt spid="13"/>
                                            </p:tgtEl>
                                            <p:attrNameLst>
                                              <p:attrName>ppt_y</p:attrName>
                                            </p:attrNameLst>
                                          </p:cBhvr>
                                          <p:tavLst>
                                            <p:tav tm="0">
                                              <p:val>
                                                <p:strVal val="#ppt_y"/>
                                              </p:val>
                                            </p:tav>
                                            <p:tav tm="100000">
                                              <p:val>
                                                <p:strVal val="#ppt_y"/>
                                              </p:val>
                                            </p:tav>
                                          </p:tavLst>
                                        </p:anim>
                                      </p:childTnLst>
                                    </p:cTn>
                                  </p:par>
                                  <p:par>
                                    <p:cTn id="67" presetID="2" presetClass="entr" presetSubtype="8" fill="hold" nodeType="withEffect">
                                      <p:stCondLst>
                                        <p:cond delay="5900"/>
                                      </p:stCondLst>
                                      <p:childTnLst>
                                        <p:set>
                                          <p:cBhvr>
                                            <p:cTn id="68" dur="1" fill="hold">
                                              <p:stCondLst>
                                                <p:cond delay="0"/>
                                              </p:stCondLst>
                                            </p:cTn>
                                            <p:tgtEl>
                                              <p:spTgt spid="19"/>
                                            </p:tgtEl>
                                            <p:attrNameLst>
                                              <p:attrName>style.visibility</p:attrName>
                                            </p:attrNameLst>
                                          </p:cBhvr>
                                          <p:to>
                                            <p:strVal val="visible"/>
                                          </p:to>
                                        </p:set>
                                        <p:anim calcmode="lin" valueType="num">
                                          <p:cBhvr additive="base">
                                            <p:cTn id="69" dur="2000" fill="hold"/>
                                            <p:tgtEl>
                                              <p:spTgt spid="19"/>
                                            </p:tgtEl>
                                            <p:attrNameLst>
                                              <p:attrName>ppt_x</p:attrName>
                                            </p:attrNameLst>
                                          </p:cBhvr>
                                          <p:tavLst>
                                            <p:tav tm="0">
                                              <p:val>
                                                <p:strVal val="0-#ppt_w/2"/>
                                              </p:val>
                                            </p:tav>
                                            <p:tav tm="100000">
                                              <p:val>
                                                <p:strVal val="#ppt_x"/>
                                              </p:val>
                                            </p:tav>
                                          </p:tavLst>
                                        </p:anim>
                                        <p:anim calcmode="lin" valueType="num">
                                          <p:cBhvr additive="base">
                                            <p:cTn id="70" dur="2000" fill="hold"/>
                                            <p:tgtEl>
                                              <p:spTgt spid="19"/>
                                            </p:tgtEl>
                                            <p:attrNameLst>
                                              <p:attrName>ppt_y</p:attrName>
                                            </p:attrNameLst>
                                          </p:cBhvr>
                                          <p:tavLst>
                                            <p:tav tm="0">
                                              <p:val>
                                                <p:strVal val="#ppt_y"/>
                                              </p:val>
                                            </p:tav>
                                            <p:tav tm="100000">
                                              <p:val>
                                                <p:strVal val="#ppt_y"/>
                                              </p:val>
                                            </p:tav>
                                          </p:tavLst>
                                        </p:anim>
                                      </p:childTnLst>
                                    </p:cTn>
                                  </p:par>
                                  <p:par>
                                    <p:cTn id="71" presetID="2" presetClass="entr" presetSubtype="1" fill="hold" nodeType="withEffect">
                                      <p:stCondLst>
                                        <p:cond delay="9000"/>
                                      </p:stCondLst>
                                      <p:childTnLst>
                                        <p:set>
                                          <p:cBhvr>
                                            <p:cTn id="72" dur="1" fill="hold">
                                              <p:stCondLst>
                                                <p:cond delay="0"/>
                                              </p:stCondLst>
                                            </p:cTn>
                                            <p:tgtEl>
                                              <p:spTgt spid="38"/>
                                            </p:tgtEl>
                                            <p:attrNameLst>
                                              <p:attrName>style.visibility</p:attrName>
                                            </p:attrNameLst>
                                          </p:cBhvr>
                                          <p:to>
                                            <p:strVal val="visible"/>
                                          </p:to>
                                        </p:set>
                                        <p:anim calcmode="lin" valueType="num">
                                          <p:cBhvr additive="base">
                                            <p:cTn id="73" dur="2000" fill="hold"/>
                                            <p:tgtEl>
                                              <p:spTgt spid="38"/>
                                            </p:tgtEl>
                                            <p:attrNameLst>
                                              <p:attrName>ppt_x</p:attrName>
                                            </p:attrNameLst>
                                          </p:cBhvr>
                                          <p:tavLst>
                                            <p:tav tm="0">
                                              <p:val>
                                                <p:strVal val="#ppt_x"/>
                                              </p:val>
                                            </p:tav>
                                            <p:tav tm="100000">
                                              <p:val>
                                                <p:strVal val="#ppt_x"/>
                                              </p:val>
                                            </p:tav>
                                          </p:tavLst>
                                        </p:anim>
                                        <p:anim calcmode="lin" valueType="num">
                                          <p:cBhvr additive="base">
                                            <p:cTn id="74" dur="2000" fill="hold"/>
                                            <p:tgtEl>
                                              <p:spTgt spid="38"/>
                                            </p:tgtEl>
                                            <p:attrNameLst>
                                              <p:attrName>ppt_y</p:attrName>
                                            </p:attrNameLst>
                                          </p:cBhvr>
                                          <p:tavLst>
                                            <p:tav tm="0">
                                              <p:val>
                                                <p:strVal val="0-#ppt_h/2"/>
                                              </p:val>
                                            </p:tav>
                                            <p:tav tm="100000">
                                              <p:val>
                                                <p:strVal val="#ppt_y"/>
                                              </p:val>
                                            </p:tav>
                                          </p:tavLst>
                                        </p:anim>
                                      </p:childTnLst>
                                    </p:cTn>
                                  </p:par>
                                  <p:par>
                                    <p:cTn id="75" presetID="2" presetClass="entr" presetSubtype="1" fill="hold" nodeType="withEffect">
                                      <p:stCondLst>
                                        <p:cond delay="9000"/>
                                      </p:stCondLst>
                                      <p:childTnLst>
                                        <p:set>
                                          <p:cBhvr>
                                            <p:cTn id="76" dur="1" fill="hold">
                                              <p:stCondLst>
                                                <p:cond delay="0"/>
                                              </p:stCondLst>
                                            </p:cTn>
                                            <p:tgtEl>
                                              <p:spTgt spid="44"/>
                                            </p:tgtEl>
                                            <p:attrNameLst>
                                              <p:attrName>style.visibility</p:attrName>
                                            </p:attrNameLst>
                                          </p:cBhvr>
                                          <p:to>
                                            <p:strVal val="visible"/>
                                          </p:to>
                                        </p:set>
                                        <p:anim calcmode="lin" valueType="num">
                                          <p:cBhvr additive="base">
                                            <p:cTn id="77" dur="2000" fill="hold"/>
                                            <p:tgtEl>
                                              <p:spTgt spid="44"/>
                                            </p:tgtEl>
                                            <p:attrNameLst>
                                              <p:attrName>ppt_x</p:attrName>
                                            </p:attrNameLst>
                                          </p:cBhvr>
                                          <p:tavLst>
                                            <p:tav tm="0">
                                              <p:val>
                                                <p:strVal val="#ppt_x"/>
                                              </p:val>
                                            </p:tav>
                                            <p:tav tm="100000">
                                              <p:val>
                                                <p:strVal val="#ppt_x"/>
                                              </p:val>
                                            </p:tav>
                                          </p:tavLst>
                                        </p:anim>
                                        <p:anim calcmode="lin" valueType="num">
                                          <p:cBhvr additive="base">
                                            <p:cTn id="78" dur="2000" fill="hold"/>
                                            <p:tgtEl>
                                              <p:spTgt spid="44"/>
                                            </p:tgtEl>
                                            <p:attrNameLst>
                                              <p:attrName>ppt_y</p:attrName>
                                            </p:attrNameLst>
                                          </p:cBhvr>
                                          <p:tavLst>
                                            <p:tav tm="0">
                                              <p:val>
                                                <p:strVal val="0-#ppt_h/2"/>
                                              </p:val>
                                            </p:tav>
                                            <p:tav tm="100000">
                                              <p:val>
                                                <p:strVal val="#ppt_y"/>
                                              </p:val>
                                            </p:tav>
                                          </p:tavLst>
                                        </p:anim>
                                      </p:childTnLst>
                                    </p:cTn>
                                  </p:par>
                                  <p:par>
                                    <p:cTn id="79" presetID="2" presetClass="entr" presetSubtype="1" fill="hold" nodeType="withEffect">
                                      <p:stCondLst>
                                        <p:cond delay="9300"/>
                                      </p:stCondLst>
                                      <p:childTnLst>
                                        <p:set>
                                          <p:cBhvr>
                                            <p:cTn id="80" dur="1" fill="hold">
                                              <p:stCondLst>
                                                <p:cond delay="0"/>
                                              </p:stCondLst>
                                            </p:cTn>
                                            <p:tgtEl>
                                              <p:spTgt spid="41"/>
                                            </p:tgtEl>
                                            <p:attrNameLst>
                                              <p:attrName>style.visibility</p:attrName>
                                            </p:attrNameLst>
                                          </p:cBhvr>
                                          <p:to>
                                            <p:strVal val="visible"/>
                                          </p:to>
                                        </p:set>
                                        <p:anim calcmode="lin" valueType="num">
                                          <p:cBhvr additive="base">
                                            <p:cTn id="81" dur="2000" fill="hold"/>
                                            <p:tgtEl>
                                              <p:spTgt spid="41"/>
                                            </p:tgtEl>
                                            <p:attrNameLst>
                                              <p:attrName>ppt_x</p:attrName>
                                            </p:attrNameLst>
                                          </p:cBhvr>
                                          <p:tavLst>
                                            <p:tav tm="0">
                                              <p:val>
                                                <p:strVal val="#ppt_x"/>
                                              </p:val>
                                            </p:tav>
                                            <p:tav tm="100000">
                                              <p:val>
                                                <p:strVal val="#ppt_x"/>
                                              </p:val>
                                            </p:tav>
                                          </p:tavLst>
                                        </p:anim>
                                        <p:anim calcmode="lin" valueType="num">
                                          <p:cBhvr additive="base">
                                            <p:cTn id="82" dur="2000" fill="hold"/>
                                            <p:tgtEl>
                                              <p:spTgt spid="41"/>
                                            </p:tgtEl>
                                            <p:attrNameLst>
                                              <p:attrName>ppt_y</p:attrName>
                                            </p:attrNameLst>
                                          </p:cBhvr>
                                          <p:tavLst>
                                            <p:tav tm="0">
                                              <p:val>
                                                <p:strVal val="0-#ppt_h/2"/>
                                              </p:val>
                                            </p:tav>
                                            <p:tav tm="100000">
                                              <p:val>
                                                <p:strVal val="#ppt_y"/>
                                              </p:val>
                                            </p:tav>
                                          </p:tavLst>
                                        </p:anim>
                                      </p:childTnLst>
                                    </p:cTn>
                                  </p:par>
                                  <p:par>
                                    <p:cTn id="83" presetID="26" presetClass="entr" presetSubtype="0" fill="hold" nodeType="withEffect">
                                      <p:stCondLst>
                                        <p:cond delay="9500"/>
                                      </p:stCondLst>
                                      <p:childTnLst>
                                        <p:set>
                                          <p:cBhvr>
                                            <p:cTn id="84" dur="1" fill="hold">
                                              <p:stCondLst>
                                                <p:cond delay="0"/>
                                              </p:stCondLst>
                                            </p:cTn>
                                            <p:tgtEl>
                                              <p:spTgt spid="34"/>
                                            </p:tgtEl>
                                            <p:attrNameLst>
                                              <p:attrName>style.visibility</p:attrName>
                                            </p:attrNameLst>
                                          </p:cBhvr>
                                          <p:to>
                                            <p:strVal val="visible"/>
                                          </p:to>
                                        </p:set>
                                        <p:animEffect transition="in" filter="wipe(down)">
                                          <p:cBhvr>
                                            <p:cTn id="85" dur="580">
                                              <p:stCondLst>
                                                <p:cond delay="0"/>
                                              </p:stCondLst>
                                            </p:cTn>
                                            <p:tgtEl>
                                              <p:spTgt spid="34"/>
                                            </p:tgtEl>
                                          </p:cBhvr>
                                        </p:animEffect>
                                        <p:anim calcmode="lin" valueType="num">
                                          <p:cBhvr>
                                            <p:cTn id="86"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91" dur="26">
                                              <p:stCondLst>
                                                <p:cond delay="650"/>
                                              </p:stCondLst>
                                            </p:cTn>
                                            <p:tgtEl>
                                              <p:spTgt spid="34"/>
                                            </p:tgtEl>
                                          </p:cBhvr>
                                          <p:to x="100000" y="60000"/>
                                        </p:animScale>
                                        <p:animScale>
                                          <p:cBhvr>
                                            <p:cTn id="92" dur="166" decel="50000">
                                              <p:stCondLst>
                                                <p:cond delay="676"/>
                                              </p:stCondLst>
                                            </p:cTn>
                                            <p:tgtEl>
                                              <p:spTgt spid="34"/>
                                            </p:tgtEl>
                                          </p:cBhvr>
                                          <p:to x="100000" y="100000"/>
                                        </p:animScale>
                                        <p:animScale>
                                          <p:cBhvr>
                                            <p:cTn id="93" dur="26">
                                              <p:stCondLst>
                                                <p:cond delay="1312"/>
                                              </p:stCondLst>
                                            </p:cTn>
                                            <p:tgtEl>
                                              <p:spTgt spid="34"/>
                                            </p:tgtEl>
                                          </p:cBhvr>
                                          <p:to x="100000" y="80000"/>
                                        </p:animScale>
                                        <p:animScale>
                                          <p:cBhvr>
                                            <p:cTn id="94" dur="166" decel="50000">
                                              <p:stCondLst>
                                                <p:cond delay="1338"/>
                                              </p:stCondLst>
                                            </p:cTn>
                                            <p:tgtEl>
                                              <p:spTgt spid="34"/>
                                            </p:tgtEl>
                                          </p:cBhvr>
                                          <p:to x="100000" y="100000"/>
                                        </p:animScale>
                                        <p:animScale>
                                          <p:cBhvr>
                                            <p:cTn id="95" dur="26">
                                              <p:stCondLst>
                                                <p:cond delay="1642"/>
                                              </p:stCondLst>
                                            </p:cTn>
                                            <p:tgtEl>
                                              <p:spTgt spid="34"/>
                                            </p:tgtEl>
                                          </p:cBhvr>
                                          <p:to x="100000" y="90000"/>
                                        </p:animScale>
                                        <p:animScale>
                                          <p:cBhvr>
                                            <p:cTn id="96" dur="166" decel="50000">
                                              <p:stCondLst>
                                                <p:cond delay="1668"/>
                                              </p:stCondLst>
                                            </p:cTn>
                                            <p:tgtEl>
                                              <p:spTgt spid="34"/>
                                            </p:tgtEl>
                                          </p:cBhvr>
                                          <p:to x="100000" y="100000"/>
                                        </p:animScale>
                                        <p:animScale>
                                          <p:cBhvr>
                                            <p:cTn id="97" dur="26">
                                              <p:stCondLst>
                                                <p:cond delay="1808"/>
                                              </p:stCondLst>
                                            </p:cTn>
                                            <p:tgtEl>
                                              <p:spTgt spid="34"/>
                                            </p:tgtEl>
                                          </p:cBhvr>
                                          <p:to x="100000" y="95000"/>
                                        </p:animScale>
                                        <p:animScale>
                                          <p:cBhvr>
                                            <p:cTn id="98" dur="166" decel="50000">
                                              <p:stCondLst>
                                                <p:cond delay="1834"/>
                                              </p:stCondLst>
                                            </p:cTn>
                                            <p:tgtEl>
                                              <p:spTgt spid="34"/>
                                            </p:tgtEl>
                                          </p:cBhvr>
                                          <p:to x="100000" y="100000"/>
                                        </p:animScale>
                                      </p:childTnLst>
                                    </p:cTn>
                                  </p:par>
                                  <p:par>
                                    <p:cTn id="99" presetID="26" presetClass="entr" presetSubtype="0" fill="hold" nodeType="withEffect">
                                      <p:stCondLst>
                                        <p:cond delay="9600"/>
                                      </p:stCondLst>
                                      <p:childTnLst>
                                        <p:set>
                                          <p:cBhvr>
                                            <p:cTn id="100" dur="1" fill="hold">
                                              <p:stCondLst>
                                                <p:cond delay="0"/>
                                              </p:stCondLst>
                                            </p:cTn>
                                            <p:tgtEl>
                                              <p:spTgt spid="28"/>
                                            </p:tgtEl>
                                            <p:attrNameLst>
                                              <p:attrName>style.visibility</p:attrName>
                                            </p:attrNameLst>
                                          </p:cBhvr>
                                          <p:to>
                                            <p:strVal val="visible"/>
                                          </p:to>
                                        </p:set>
                                        <p:animEffect transition="in" filter="wipe(down)">
                                          <p:cBhvr>
                                            <p:cTn id="101" dur="580">
                                              <p:stCondLst>
                                                <p:cond delay="0"/>
                                              </p:stCondLst>
                                            </p:cTn>
                                            <p:tgtEl>
                                              <p:spTgt spid="28"/>
                                            </p:tgtEl>
                                          </p:cBhvr>
                                        </p:animEffect>
                                        <p:anim calcmode="lin" valueType="num">
                                          <p:cBhvr>
                                            <p:cTn id="102"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03"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4"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05"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06"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07" dur="26">
                                              <p:stCondLst>
                                                <p:cond delay="650"/>
                                              </p:stCondLst>
                                            </p:cTn>
                                            <p:tgtEl>
                                              <p:spTgt spid="28"/>
                                            </p:tgtEl>
                                          </p:cBhvr>
                                          <p:to x="100000" y="60000"/>
                                        </p:animScale>
                                        <p:animScale>
                                          <p:cBhvr>
                                            <p:cTn id="108" dur="166" decel="50000">
                                              <p:stCondLst>
                                                <p:cond delay="676"/>
                                              </p:stCondLst>
                                            </p:cTn>
                                            <p:tgtEl>
                                              <p:spTgt spid="28"/>
                                            </p:tgtEl>
                                          </p:cBhvr>
                                          <p:to x="100000" y="100000"/>
                                        </p:animScale>
                                        <p:animScale>
                                          <p:cBhvr>
                                            <p:cTn id="109" dur="26">
                                              <p:stCondLst>
                                                <p:cond delay="1312"/>
                                              </p:stCondLst>
                                            </p:cTn>
                                            <p:tgtEl>
                                              <p:spTgt spid="28"/>
                                            </p:tgtEl>
                                          </p:cBhvr>
                                          <p:to x="100000" y="80000"/>
                                        </p:animScale>
                                        <p:animScale>
                                          <p:cBhvr>
                                            <p:cTn id="110" dur="166" decel="50000">
                                              <p:stCondLst>
                                                <p:cond delay="1338"/>
                                              </p:stCondLst>
                                            </p:cTn>
                                            <p:tgtEl>
                                              <p:spTgt spid="28"/>
                                            </p:tgtEl>
                                          </p:cBhvr>
                                          <p:to x="100000" y="100000"/>
                                        </p:animScale>
                                        <p:animScale>
                                          <p:cBhvr>
                                            <p:cTn id="111" dur="26">
                                              <p:stCondLst>
                                                <p:cond delay="1642"/>
                                              </p:stCondLst>
                                            </p:cTn>
                                            <p:tgtEl>
                                              <p:spTgt spid="28"/>
                                            </p:tgtEl>
                                          </p:cBhvr>
                                          <p:to x="100000" y="90000"/>
                                        </p:animScale>
                                        <p:animScale>
                                          <p:cBhvr>
                                            <p:cTn id="112" dur="166" decel="50000">
                                              <p:stCondLst>
                                                <p:cond delay="1668"/>
                                              </p:stCondLst>
                                            </p:cTn>
                                            <p:tgtEl>
                                              <p:spTgt spid="28"/>
                                            </p:tgtEl>
                                          </p:cBhvr>
                                          <p:to x="100000" y="100000"/>
                                        </p:animScale>
                                        <p:animScale>
                                          <p:cBhvr>
                                            <p:cTn id="113" dur="26">
                                              <p:stCondLst>
                                                <p:cond delay="1808"/>
                                              </p:stCondLst>
                                            </p:cTn>
                                            <p:tgtEl>
                                              <p:spTgt spid="28"/>
                                            </p:tgtEl>
                                          </p:cBhvr>
                                          <p:to x="100000" y="95000"/>
                                        </p:animScale>
                                        <p:animScale>
                                          <p:cBhvr>
                                            <p:cTn id="114" dur="166" decel="50000">
                                              <p:stCondLst>
                                                <p:cond delay="1834"/>
                                              </p:stCondLst>
                                            </p:cTn>
                                            <p:tgtEl>
                                              <p:spTgt spid="28"/>
                                            </p:tgtEl>
                                          </p:cBhvr>
                                          <p:to x="100000" y="100000"/>
                                        </p:animScale>
                                      </p:childTnLst>
                                    </p:cTn>
                                  </p:par>
                                  <p:par>
                                    <p:cTn id="115" presetID="26" presetClass="entr" presetSubtype="0" fill="hold" nodeType="withEffect">
                                      <p:stCondLst>
                                        <p:cond delay="9800"/>
                                      </p:stCondLst>
                                      <p:childTnLst>
                                        <p:set>
                                          <p:cBhvr>
                                            <p:cTn id="116" dur="1" fill="hold">
                                              <p:stCondLst>
                                                <p:cond delay="0"/>
                                              </p:stCondLst>
                                            </p:cTn>
                                            <p:tgtEl>
                                              <p:spTgt spid="31"/>
                                            </p:tgtEl>
                                            <p:attrNameLst>
                                              <p:attrName>style.visibility</p:attrName>
                                            </p:attrNameLst>
                                          </p:cBhvr>
                                          <p:to>
                                            <p:strVal val="visible"/>
                                          </p:to>
                                        </p:set>
                                        <p:animEffect transition="in" filter="wipe(down)">
                                          <p:cBhvr>
                                            <p:cTn id="117" dur="580">
                                              <p:stCondLst>
                                                <p:cond delay="0"/>
                                              </p:stCondLst>
                                            </p:cTn>
                                            <p:tgtEl>
                                              <p:spTgt spid="31"/>
                                            </p:tgtEl>
                                          </p:cBhvr>
                                        </p:animEffect>
                                        <p:anim calcmode="lin" valueType="num">
                                          <p:cBhvr>
                                            <p:cTn id="118"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119"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20"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121"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22"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23" dur="26">
                                              <p:stCondLst>
                                                <p:cond delay="650"/>
                                              </p:stCondLst>
                                            </p:cTn>
                                            <p:tgtEl>
                                              <p:spTgt spid="31"/>
                                            </p:tgtEl>
                                          </p:cBhvr>
                                          <p:to x="100000" y="60000"/>
                                        </p:animScale>
                                        <p:animScale>
                                          <p:cBhvr>
                                            <p:cTn id="124" dur="166" decel="50000">
                                              <p:stCondLst>
                                                <p:cond delay="676"/>
                                              </p:stCondLst>
                                            </p:cTn>
                                            <p:tgtEl>
                                              <p:spTgt spid="31"/>
                                            </p:tgtEl>
                                          </p:cBhvr>
                                          <p:to x="100000" y="100000"/>
                                        </p:animScale>
                                        <p:animScale>
                                          <p:cBhvr>
                                            <p:cTn id="125" dur="26">
                                              <p:stCondLst>
                                                <p:cond delay="1312"/>
                                              </p:stCondLst>
                                            </p:cTn>
                                            <p:tgtEl>
                                              <p:spTgt spid="31"/>
                                            </p:tgtEl>
                                          </p:cBhvr>
                                          <p:to x="100000" y="80000"/>
                                        </p:animScale>
                                        <p:animScale>
                                          <p:cBhvr>
                                            <p:cTn id="126" dur="166" decel="50000">
                                              <p:stCondLst>
                                                <p:cond delay="1338"/>
                                              </p:stCondLst>
                                            </p:cTn>
                                            <p:tgtEl>
                                              <p:spTgt spid="31"/>
                                            </p:tgtEl>
                                          </p:cBhvr>
                                          <p:to x="100000" y="100000"/>
                                        </p:animScale>
                                        <p:animScale>
                                          <p:cBhvr>
                                            <p:cTn id="127" dur="26">
                                              <p:stCondLst>
                                                <p:cond delay="1642"/>
                                              </p:stCondLst>
                                            </p:cTn>
                                            <p:tgtEl>
                                              <p:spTgt spid="31"/>
                                            </p:tgtEl>
                                          </p:cBhvr>
                                          <p:to x="100000" y="90000"/>
                                        </p:animScale>
                                        <p:animScale>
                                          <p:cBhvr>
                                            <p:cTn id="128" dur="166" decel="50000">
                                              <p:stCondLst>
                                                <p:cond delay="1668"/>
                                              </p:stCondLst>
                                            </p:cTn>
                                            <p:tgtEl>
                                              <p:spTgt spid="31"/>
                                            </p:tgtEl>
                                          </p:cBhvr>
                                          <p:to x="100000" y="100000"/>
                                        </p:animScale>
                                        <p:animScale>
                                          <p:cBhvr>
                                            <p:cTn id="129" dur="26">
                                              <p:stCondLst>
                                                <p:cond delay="1808"/>
                                              </p:stCondLst>
                                            </p:cTn>
                                            <p:tgtEl>
                                              <p:spTgt spid="31"/>
                                            </p:tgtEl>
                                          </p:cBhvr>
                                          <p:to x="100000" y="95000"/>
                                        </p:animScale>
                                        <p:animScale>
                                          <p:cBhvr>
                                            <p:cTn id="130" dur="166" decel="50000">
                                              <p:stCondLst>
                                                <p:cond delay="1834"/>
                                              </p:stCondLst>
                                            </p:cTn>
                                            <p:tgtEl>
                                              <p:spTgt spid="31"/>
                                            </p:tgtEl>
                                          </p:cBhvr>
                                          <p:to x="100000" y="100000"/>
                                        </p:animScale>
                                      </p:childTnLst>
                                    </p:cTn>
                                  </p:par>
                                  <p:par>
                                    <p:cTn id="131" presetID="26" presetClass="entr" presetSubtype="0" fill="hold" nodeType="withEffect">
                                      <p:stCondLst>
                                        <p:cond delay="10000"/>
                                      </p:stCondLst>
                                      <p:childTnLst>
                                        <p:set>
                                          <p:cBhvr>
                                            <p:cTn id="132" dur="1" fill="hold">
                                              <p:stCondLst>
                                                <p:cond delay="0"/>
                                              </p:stCondLst>
                                            </p:cTn>
                                            <p:tgtEl>
                                              <p:spTgt spid="25"/>
                                            </p:tgtEl>
                                            <p:attrNameLst>
                                              <p:attrName>style.visibility</p:attrName>
                                            </p:attrNameLst>
                                          </p:cBhvr>
                                          <p:to>
                                            <p:strVal val="visible"/>
                                          </p:to>
                                        </p:set>
                                        <p:animEffect transition="in" filter="wipe(down)">
                                          <p:cBhvr>
                                            <p:cTn id="133" dur="580">
                                              <p:stCondLst>
                                                <p:cond delay="0"/>
                                              </p:stCondLst>
                                            </p:cTn>
                                            <p:tgtEl>
                                              <p:spTgt spid="25"/>
                                            </p:tgtEl>
                                          </p:cBhvr>
                                        </p:animEffect>
                                        <p:anim calcmode="lin" valueType="num">
                                          <p:cBhvr>
                                            <p:cTn id="134"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39" dur="26">
                                              <p:stCondLst>
                                                <p:cond delay="650"/>
                                              </p:stCondLst>
                                            </p:cTn>
                                            <p:tgtEl>
                                              <p:spTgt spid="25"/>
                                            </p:tgtEl>
                                          </p:cBhvr>
                                          <p:to x="100000" y="60000"/>
                                        </p:animScale>
                                        <p:animScale>
                                          <p:cBhvr>
                                            <p:cTn id="140" dur="166" decel="50000">
                                              <p:stCondLst>
                                                <p:cond delay="676"/>
                                              </p:stCondLst>
                                            </p:cTn>
                                            <p:tgtEl>
                                              <p:spTgt spid="25"/>
                                            </p:tgtEl>
                                          </p:cBhvr>
                                          <p:to x="100000" y="100000"/>
                                        </p:animScale>
                                        <p:animScale>
                                          <p:cBhvr>
                                            <p:cTn id="141" dur="26">
                                              <p:stCondLst>
                                                <p:cond delay="1312"/>
                                              </p:stCondLst>
                                            </p:cTn>
                                            <p:tgtEl>
                                              <p:spTgt spid="25"/>
                                            </p:tgtEl>
                                          </p:cBhvr>
                                          <p:to x="100000" y="80000"/>
                                        </p:animScale>
                                        <p:animScale>
                                          <p:cBhvr>
                                            <p:cTn id="142" dur="166" decel="50000">
                                              <p:stCondLst>
                                                <p:cond delay="1338"/>
                                              </p:stCondLst>
                                            </p:cTn>
                                            <p:tgtEl>
                                              <p:spTgt spid="25"/>
                                            </p:tgtEl>
                                          </p:cBhvr>
                                          <p:to x="100000" y="100000"/>
                                        </p:animScale>
                                        <p:animScale>
                                          <p:cBhvr>
                                            <p:cTn id="143" dur="26">
                                              <p:stCondLst>
                                                <p:cond delay="1642"/>
                                              </p:stCondLst>
                                            </p:cTn>
                                            <p:tgtEl>
                                              <p:spTgt spid="25"/>
                                            </p:tgtEl>
                                          </p:cBhvr>
                                          <p:to x="100000" y="90000"/>
                                        </p:animScale>
                                        <p:animScale>
                                          <p:cBhvr>
                                            <p:cTn id="144" dur="166" decel="50000">
                                              <p:stCondLst>
                                                <p:cond delay="1668"/>
                                              </p:stCondLst>
                                            </p:cTn>
                                            <p:tgtEl>
                                              <p:spTgt spid="25"/>
                                            </p:tgtEl>
                                          </p:cBhvr>
                                          <p:to x="100000" y="100000"/>
                                        </p:animScale>
                                        <p:animScale>
                                          <p:cBhvr>
                                            <p:cTn id="145" dur="26">
                                              <p:stCondLst>
                                                <p:cond delay="1808"/>
                                              </p:stCondLst>
                                            </p:cTn>
                                            <p:tgtEl>
                                              <p:spTgt spid="25"/>
                                            </p:tgtEl>
                                          </p:cBhvr>
                                          <p:to x="100000" y="95000"/>
                                        </p:animScale>
                                        <p:animScale>
                                          <p:cBhvr>
                                            <p:cTn id="146" dur="166" decel="50000">
                                              <p:stCondLst>
                                                <p:cond delay="1834"/>
                                              </p:stCondLst>
                                            </p:cTn>
                                            <p:tgtEl>
                                              <p:spTgt spid="25"/>
                                            </p:tgtEl>
                                          </p:cBhvr>
                                          <p:to x="100000" y="100000"/>
                                        </p:animScale>
                                      </p:childTnLst>
                                    </p:cTn>
                                  </p:par>
                                  <p:par>
                                    <p:cTn id="147" presetID="2" presetClass="entr" presetSubtype="1" fill="hold" nodeType="withEffect">
                                      <p:stCondLst>
                                        <p:cond delay="10000"/>
                                      </p:stCondLst>
                                      <p:childTnLst>
                                        <p:set>
                                          <p:cBhvr>
                                            <p:cTn id="148" dur="1" fill="hold">
                                              <p:stCondLst>
                                                <p:cond delay="0"/>
                                              </p:stCondLst>
                                            </p:cTn>
                                            <p:tgtEl>
                                              <p:spTgt spid="47"/>
                                            </p:tgtEl>
                                            <p:attrNameLst>
                                              <p:attrName>style.visibility</p:attrName>
                                            </p:attrNameLst>
                                          </p:cBhvr>
                                          <p:to>
                                            <p:strVal val="visible"/>
                                          </p:to>
                                        </p:set>
                                        <p:anim calcmode="lin" valueType="num">
                                          <p:cBhvr additive="base">
                                            <p:cTn id="149" dur="2000" fill="hold"/>
                                            <p:tgtEl>
                                              <p:spTgt spid="47"/>
                                            </p:tgtEl>
                                            <p:attrNameLst>
                                              <p:attrName>ppt_x</p:attrName>
                                            </p:attrNameLst>
                                          </p:cBhvr>
                                          <p:tavLst>
                                            <p:tav tm="0">
                                              <p:val>
                                                <p:strVal val="#ppt_x"/>
                                              </p:val>
                                            </p:tav>
                                            <p:tav tm="100000">
                                              <p:val>
                                                <p:strVal val="#ppt_x"/>
                                              </p:val>
                                            </p:tav>
                                          </p:tavLst>
                                        </p:anim>
                                        <p:anim calcmode="lin" valueType="num">
                                          <p:cBhvr additive="base">
                                            <p:cTn id="150" dur="2000" fill="hold"/>
                                            <p:tgtEl>
                                              <p:spTgt spid="4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20" grpId="0"/>
          <p:bldP spid="23" grpId="0"/>
          <p:bldP spid="24"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C1BAA-76EC-2CD9-66CC-B77EB381A860}"/>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18F788CB-2924-808D-15CD-709281FE705D}"/>
              </a:ext>
            </a:extLst>
          </p:cNvPr>
          <p:cNvSpPr/>
          <p:nvPr/>
        </p:nvSpPr>
        <p:spPr>
          <a:xfrm>
            <a:off x="0" y="5915537"/>
            <a:ext cx="12192000" cy="1519843"/>
          </a:xfrm>
          <a:prstGeom prst="rect">
            <a:avLst/>
          </a:prstGeom>
          <a:solidFill>
            <a:srgbClr val="957C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2" name="TextBox 1">
            <a:extLst>
              <a:ext uri="{FF2B5EF4-FFF2-40B4-BE49-F238E27FC236}">
                <a16:creationId xmlns:a16="http://schemas.microsoft.com/office/drawing/2014/main" id="{4350BC60-6CA9-90B4-0D70-CC523C28671C}"/>
              </a:ext>
            </a:extLst>
          </p:cNvPr>
          <p:cNvSpPr txBox="1"/>
          <p:nvPr/>
        </p:nvSpPr>
        <p:spPr>
          <a:xfrm>
            <a:off x="4739640" y="670170"/>
            <a:ext cx="6415808" cy="1323439"/>
          </a:xfrm>
          <a:prstGeom prst="rect">
            <a:avLst/>
          </a:prstGeom>
          <a:noFill/>
        </p:spPr>
        <p:txBody>
          <a:bodyPr wrap="square" rtlCol="1">
            <a:spAutoFit/>
          </a:bodyPr>
          <a:lstStyle/>
          <a:p>
            <a:pPr algn="r" rtl="1"/>
            <a:r>
              <a:rPr lang="fa-IR" sz="40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سؤال اصلی</a:t>
            </a:r>
          </a:p>
          <a:p>
            <a:pPr algn="r" rtl="1"/>
            <a:r>
              <a:rPr lang="fa-IR" sz="40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 منِ نوجوان الان باید چی‌کار کنم؟</a:t>
            </a:r>
          </a:p>
        </p:txBody>
      </p:sp>
      <p:sp>
        <p:nvSpPr>
          <p:cNvPr id="178" name="Rectangle 177">
            <a:extLst>
              <a:ext uri="{FF2B5EF4-FFF2-40B4-BE49-F238E27FC236}">
                <a16:creationId xmlns:a16="http://schemas.microsoft.com/office/drawing/2014/main" id="{A82D79BD-F55B-03C4-6477-F05CA251C535}"/>
              </a:ext>
            </a:extLst>
          </p:cNvPr>
          <p:cNvSpPr/>
          <p:nvPr/>
        </p:nvSpPr>
        <p:spPr>
          <a:xfrm>
            <a:off x="-597877" y="8981335"/>
            <a:ext cx="13387754" cy="1503785"/>
          </a:xfrm>
          <a:prstGeom prst="rect">
            <a:avLst/>
          </a:prstGeom>
          <a:solidFill>
            <a:srgbClr val="957C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solidFill>
                <a:srgbClr val="957C62"/>
              </a:solidFill>
            </a:endParaRPr>
          </a:p>
        </p:txBody>
      </p:sp>
      <p:sp>
        <p:nvSpPr>
          <p:cNvPr id="3" name="TextBox 2">
            <a:extLst>
              <a:ext uri="{FF2B5EF4-FFF2-40B4-BE49-F238E27FC236}">
                <a16:creationId xmlns:a16="http://schemas.microsoft.com/office/drawing/2014/main" id="{895C3A01-9012-D2BA-1F3C-7429761EA1D0}"/>
              </a:ext>
            </a:extLst>
          </p:cNvPr>
          <p:cNvSpPr txBox="1"/>
          <p:nvPr/>
        </p:nvSpPr>
        <p:spPr>
          <a:xfrm>
            <a:off x="8367580" y="2217273"/>
            <a:ext cx="3379403"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نگاه خدا به توست!</a:t>
            </a:r>
          </a:p>
        </p:txBody>
      </p:sp>
      <p:pic>
        <p:nvPicPr>
          <p:cNvPr id="9" name="Picture 8">
            <a:extLst>
              <a:ext uri="{FF2B5EF4-FFF2-40B4-BE49-F238E27FC236}">
                <a16:creationId xmlns:a16="http://schemas.microsoft.com/office/drawing/2014/main" id="{2C468E6E-9CBB-6109-A20B-EE0E0C3341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975" y="0"/>
            <a:ext cx="6166831" cy="4926005"/>
          </a:xfrm>
          <a:prstGeom prst="rect">
            <a:avLst/>
          </a:prstGeom>
        </p:spPr>
      </p:pic>
      <p:pic>
        <p:nvPicPr>
          <p:cNvPr id="12" name="Picture 11">
            <a:extLst>
              <a:ext uri="{FF2B5EF4-FFF2-40B4-BE49-F238E27FC236}">
                <a16:creationId xmlns:a16="http://schemas.microsoft.com/office/drawing/2014/main" id="{C3F16603-A4A4-60CA-E691-11EA7FCF4D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5611" y="1590706"/>
            <a:ext cx="1913622" cy="1869961"/>
          </a:xfrm>
          <a:prstGeom prst="rect">
            <a:avLst/>
          </a:prstGeom>
        </p:spPr>
      </p:pic>
      <p:pic>
        <p:nvPicPr>
          <p:cNvPr id="15" name="Picture 14">
            <a:extLst>
              <a:ext uri="{FF2B5EF4-FFF2-40B4-BE49-F238E27FC236}">
                <a16:creationId xmlns:a16="http://schemas.microsoft.com/office/drawing/2014/main" id="{D6431631-DB1D-5F0E-B18B-85D5507930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0930" y="3647487"/>
            <a:ext cx="1606916" cy="1440161"/>
          </a:xfrm>
          <a:prstGeom prst="rect">
            <a:avLst/>
          </a:prstGeom>
        </p:spPr>
      </p:pic>
      <p:pic>
        <p:nvPicPr>
          <p:cNvPr id="19" name="Picture 18">
            <a:extLst>
              <a:ext uri="{FF2B5EF4-FFF2-40B4-BE49-F238E27FC236}">
                <a16:creationId xmlns:a16="http://schemas.microsoft.com/office/drawing/2014/main" id="{C516F86B-CA98-7A82-4A0A-4BFA997651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08644" y="1716991"/>
            <a:ext cx="1702322" cy="1666383"/>
          </a:xfrm>
          <a:prstGeom prst="rect">
            <a:avLst/>
          </a:prstGeom>
        </p:spPr>
      </p:pic>
      <p:pic>
        <p:nvPicPr>
          <p:cNvPr id="21" name="Picture 20">
            <a:extLst>
              <a:ext uri="{FF2B5EF4-FFF2-40B4-BE49-F238E27FC236}">
                <a16:creationId xmlns:a16="http://schemas.microsoft.com/office/drawing/2014/main" id="{2B5BB6CA-D64F-9723-8C9B-82DE9D7C8E6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02012" y="3637924"/>
            <a:ext cx="1650067" cy="1440161"/>
          </a:xfrm>
          <a:prstGeom prst="rect">
            <a:avLst/>
          </a:prstGeom>
        </p:spPr>
      </p:pic>
      <p:sp>
        <p:nvSpPr>
          <p:cNvPr id="23" name="TextBox 22">
            <a:extLst>
              <a:ext uri="{FF2B5EF4-FFF2-40B4-BE49-F238E27FC236}">
                <a16:creationId xmlns:a16="http://schemas.microsoft.com/office/drawing/2014/main" id="{EFAF8DAE-FFF3-DE37-E4EA-9C1DAB11F64A}"/>
              </a:ext>
            </a:extLst>
          </p:cNvPr>
          <p:cNvSpPr txBox="1"/>
          <p:nvPr/>
        </p:nvSpPr>
        <p:spPr>
          <a:xfrm>
            <a:off x="7503130" y="3042193"/>
            <a:ext cx="3539631" cy="605294"/>
          </a:xfrm>
          <a:prstGeom prst="rect">
            <a:avLst/>
          </a:prstGeom>
          <a:noFill/>
        </p:spPr>
        <p:txBody>
          <a:bodyPr wrap="square" rtlCol="1">
            <a:spAutoFit/>
          </a:bodyPr>
          <a:lstStyle/>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اگه سؤالی رو بلد نیستی!</a:t>
            </a:r>
          </a:p>
        </p:txBody>
      </p:sp>
      <p:sp>
        <p:nvSpPr>
          <p:cNvPr id="24" name="TextBox 23">
            <a:extLst>
              <a:ext uri="{FF2B5EF4-FFF2-40B4-BE49-F238E27FC236}">
                <a16:creationId xmlns:a16="http://schemas.microsoft.com/office/drawing/2014/main" id="{B305B3C1-4820-7D7E-B733-515375C72E7E}"/>
              </a:ext>
            </a:extLst>
          </p:cNvPr>
          <p:cNvSpPr txBox="1"/>
          <p:nvPr/>
        </p:nvSpPr>
        <p:spPr>
          <a:xfrm>
            <a:off x="7307144" y="3706135"/>
            <a:ext cx="3735617" cy="605294"/>
          </a:xfrm>
          <a:prstGeom prst="rect">
            <a:avLst/>
          </a:prstGeom>
          <a:noFill/>
        </p:spPr>
        <p:txBody>
          <a:bodyPr wrap="square" rtlCol="1">
            <a:spAutoFit/>
          </a:bodyPr>
          <a:lstStyle/>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اگه پول توجیبی می‌خواهی!</a:t>
            </a:r>
          </a:p>
        </p:txBody>
      </p:sp>
      <p:sp>
        <p:nvSpPr>
          <p:cNvPr id="26" name="TextBox 25">
            <a:extLst>
              <a:ext uri="{FF2B5EF4-FFF2-40B4-BE49-F238E27FC236}">
                <a16:creationId xmlns:a16="http://schemas.microsoft.com/office/drawing/2014/main" id="{5EB81E45-EF81-ED80-41EE-8373D3415179}"/>
              </a:ext>
            </a:extLst>
          </p:cNvPr>
          <p:cNvSpPr txBox="1"/>
          <p:nvPr/>
        </p:nvSpPr>
        <p:spPr>
          <a:xfrm>
            <a:off x="6982417" y="4370077"/>
            <a:ext cx="4060344" cy="605294"/>
          </a:xfrm>
          <a:prstGeom prst="rect">
            <a:avLst/>
          </a:prstGeom>
          <a:noFill/>
        </p:spPr>
        <p:txBody>
          <a:bodyPr wrap="square" rtlCol="1">
            <a:spAutoFit/>
          </a:bodyPr>
          <a:lstStyle/>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اگه عکسی در اینستگرام دیدی!</a:t>
            </a:r>
          </a:p>
        </p:txBody>
      </p:sp>
      <p:sp>
        <p:nvSpPr>
          <p:cNvPr id="27" name="TextBox 26">
            <a:extLst>
              <a:ext uri="{FF2B5EF4-FFF2-40B4-BE49-F238E27FC236}">
                <a16:creationId xmlns:a16="http://schemas.microsoft.com/office/drawing/2014/main" id="{9D86EB66-9A67-29CF-5A77-9420C518A5C8}"/>
              </a:ext>
            </a:extLst>
          </p:cNvPr>
          <p:cNvSpPr txBox="1"/>
          <p:nvPr/>
        </p:nvSpPr>
        <p:spPr>
          <a:xfrm>
            <a:off x="5968918" y="5034018"/>
            <a:ext cx="5073843" cy="605294"/>
          </a:xfrm>
          <a:prstGeom prst="rect">
            <a:avLst/>
          </a:prstGeom>
          <a:noFill/>
        </p:spPr>
        <p:txBody>
          <a:bodyPr wrap="square" rtlCol="1">
            <a:spAutoFit/>
          </a:bodyPr>
          <a:lstStyle/>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اگه به‌خاطر نماز و قرآن مسخره شدی!</a:t>
            </a:r>
          </a:p>
        </p:txBody>
      </p:sp>
      <p:pic>
        <p:nvPicPr>
          <p:cNvPr id="6" name="Picture 5">
            <a:extLst>
              <a:ext uri="{FF2B5EF4-FFF2-40B4-BE49-F238E27FC236}">
                <a16:creationId xmlns:a16="http://schemas.microsoft.com/office/drawing/2014/main" id="{66F46A79-94C2-9B51-DB66-BC4587521BE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08014" y="2217273"/>
            <a:ext cx="1785868" cy="4399539"/>
          </a:xfrm>
          <a:prstGeom prst="rect">
            <a:avLst/>
          </a:prstGeom>
        </p:spPr>
      </p:pic>
      <p:sp>
        <p:nvSpPr>
          <p:cNvPr id="5" name="TextBox 4">
            <a:extLst>
              <a:ext uri="{FF2B5EF4-FFF2-40B4-BE49-F238E27FC236}">
                <a16:creationId xmlns:a16="http://schemas.microsoft.com/office/drawing/2014/main" id="{367966BC-9457-47A0-CE5F-75BBFB6D1321}"/>
              </a:ext>
            </a:extLst>
          </p:cNvPr>
          <p:cNvSpPr txBox="1"/>
          <p:nvPr/>
        </p:nvSpPr>
        <p:spPr>
          <a:xfrm>
            <a:off x="11502588" y="478039"/>
            <a:ext cx="487150" cy="2215991"/>
          </a:xfrm>
          <a:prstGeom prst="rect">
            <a:avLst/>
          </a:prstGeom>
          <a:noFill/>
        </p:spPr>
        <p:txBody>
          <a:bodyPr wrap="square" rtlCol="1">
            <a:spAutoFit/>
          </a:bodyPr>
          <a:lstStyle/>
          <a:p>
            <a:pPr algn="r" rtl="1"/>
            <a:r>
              <a:rPr lang="fa-IR" sz="138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a:t>
            </a:r>
          </a:p>
        </p:txBody>
      </p:sp>
      <p:pic>
        <p:nvPicPr>
          <p:cNvPr id="7" name="Picture 6">
            <a:extLst>
              <a:ext uri="{FF2B5EF4-FFF2-40B4-BE49-F238E27FC236}">
                <a16:creationId xmlns:a16="http://schemas.microsoft.com/office/drawing/2014/main" id="{ED5D4F84-3364-8178-DF99-C1FE29FAD2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42761" y="3628348"/>
            <a:ext cx="784490" cy="767928"/>
          </a:xfrm>
          <a:prstGeom prst="rect">
            <a:avLst/>
          </a:prstGeom>
        </p:spPr>
      </p:pic>
      <p:pic>
        <p:nvPicPr>
          <p:cNvPr id="8" name="Picture 7">
            <a:extLst>
              <a:ext uri="{FF2B5EF4-FFF2-40B4-BE49-F238E27FC236}">
                <a16:creationId xmlns:a16="http://schemas.microsoft.com/office/drawing/2014/main" id="{F50218F3-92AA-5BB0-19A3-92414FE91D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1042760" y="2856339"/>
            <a:ext cx="829199" cy="810280"/>
          </a:xfrm>
          <a:prstGeom prst="rect">
            <a:avLst/>
          </a:prstGeom>
        </p:spPr>
      </p:pic>
      <p:pic>
        <p:nvPicPr>
          <p:cNvPr id="10" name="Picture 9">
            <a:extLst>
              <a:ext uri="{FF2B5EF4-FFF2-40B4-BE49-F238E27FC236}">
                <a16:creationId xmlns:a16="http://schemas.microsoft.com/office/drawing/2014/main" id="{8BF2D047-E180-9B25-ABA4-571F38EFF1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42760" y="4984287"/>
            <a:ext cx="741500" cy="647173"/>
          </a:xfrm>
          <a:prstGeom prst="rect">
            <a:avLst/>
          </a:prstGeom>
        </p:spPr>
      </p:pic>
      <p:pic>
        <p:nvPicPr>
          <p:cNvPr id="11" name="Picture 10">
            <a:extLst>
              <a:ext uri="{FF2B5EF4-FFF2-40B4-BE49-F238E27FC236}">
                <a16:creationId xmlns:a16="http://schemas.microsoft.com/office/drawing/2014/main" id="{EAF32635-788F-1611-40BC-A1B7C05655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1042758" y="4358005"/>
            <a:ext cx="741501" cy="664552"/>
          </a:xfrm>
          <a:prstGeom prst="rect">
            <a:avLst/>
          </a:prstGeom>
        </p:spPr>
      </p:pic>
      <p:sp>
        <p:nvSpPr>
          <p:cNvPr id="14" name="TextBox 13">
            <a:extLst>
              <a:ext uri="{FF2B5EF4-FFF2-40B4-BE49-F238E27FC236}">
                <a16:creationId xmlns:a16="http://schemas.microsoft.com/office/drawing/2014/main" id="{775DEE80-9AA3-3B79-6545-921F0F78EA4E}"/>
              </a:ext>
            </a:extLst>
          </p:cNvPr>
          <p:cNvSpPr txBox="1"/>
          <p:nvPr/>
        </p:nvSpPr>
        <p:spPr>
          <a:xfrm>
            <a:off x="7036987" y="-5785255"/>
            <a:ext cx="3899391"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اوس‌عبدالحسین</a:t>
            </a:r>
          </a:p>
        </p:txBody>
      </p:sp>
      <p:sp>
        <p:nvSpPr>
          <p:cNvPr id="16" name="TextBox 15">
            <a:extLst>
              <a:ext uri="{FF2B5EF4-FFF2-40B4-BE49-F238E27FC236}">
                <a16:creationId xmlns:a16="http://schemas.microsoft.com/office/drawing/2014/main" id="{DD179C71-395A-B6CB-CEB4-85F0300E97B3}"/>
              </a:ext>
            </a:extLst>
          </p:cNvPr>
          <p:cNvSpPr txBox="1"/>
          <p:nvPr/>
        </p:nvSpPr>
        <p:spPr>
          <a:xfrm>
            <a:off x="7275460" y="-4809700"/>
            <a:ext cx="3574911"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سبزی‌فروشی</a:t>
            </a:r>
          </a:p>
        </p:txBody>
      </p:sp>
      <p:sp>
        <p:nvSpPr>
          <p:cNvPr id="17" name="TextBox 16">
            <a:extLst>
              <a:ext uri="{FF2B5EF4-FFF2-40B4-BE49-F238E27FC236}">
                <a16:creationId xmlns:a16="http://schemas.microsoft.com/office/drawing/2014/main" id="{11DE006E-5612-2EBA-4F0F-C14463EBE3B8}"/>
              </a:ext>
            </a:extLst>
          </p:cNvPr>
          <p:cNvSpPr txBox="1"/>
          <p:nvPr/>
        </p:nvSpPr>
        <p:spPr>
          <a:xfrm>
            <a:off x="7031188" y="-4227453"/>
            <a:ext cx="3966543" cy="615552"/>
          </a:xfrm>
          <a:prstGeom prst="rect">
            <a:avLst/>
          </a:prstGeom>
          <a:noFill/>
        </p:spPr>
        <p:txBody>
          <a:bodyPr wrap="square" rtlCol="1">
            <a:spAutoFit/>
          </a:bodyPr>
          <a:lstStyle/>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من دیگه این کار رو نمی‌خوام!</a:t>
            </a:r>
          </a:p>
        </p:txBody>
      </p:sp>
      <p:pic>
        <p:nvPicPr>
          <p:cNvPr id="18" name="Picture 17">
            <a:extLst>
              <a:ext uri="{FF2B5EF4-FFF2-40B4-BE49-F238E27FC236}">
                <a16:creationId xmlns:a16="http://schemas.microsoft.com/office/drawing/2014/main" id="{13DE598B-3BFB-C2CF-4E57-1344D82CF60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0908" y="-5052923"/>
            <a:ext cx="2160423" cy="4192470"/>
          </a:xfrm>
          <a:prstGeom prst="rect">
            <a:avLst/>
          </a:prstGeom>
        </p:spPr>
      </p:pic>
      <p:pic>
        <p:nvPicPr>
          <p:cNvPr id="20" name="Picture 19">
            <a:extLst>
              <a:ext uri="{FF2B5EF4-FFF2-40B4-BE49-F238E27FC236}">
                <a16:creationId xmlns:a16="http://schemas.microsoft.com/office/drawing/2014/main" id="{E6C3F4B4-75F0-D394-D45E-128258CA073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flipV="1">
            <a:off x="2953639" y="-5291084"/>
            <a:ext cx="512561" cy="391251"/>
          </a:xfrm>
          <a:prstGeom prst="rect">
            <a:avLst/>
          </a:prstGeom>
        </p:spPr>
      </p:pic>
      <p:pic>
        <p:nvPicPr>
          <p:cNvPr id="22" name="Picture 21">
            <a:extLst>
              <a:ext uri="{FF2B5EF4-FFF2-40B4-BE49-F238E27FC236}">
                <a16:creationId xmlns:a16="http://schemas.microsoft.com/office/drawing/2014/main" id="{1DC19A4E-9102-9390-9252-43E784B037D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35648" y="-4623740"/>
            <a:ext cx="925831" cy="220174"/>
          </a:xfrm>
          <a:prstGeom prst="rect">
            <a:avLst/>
          </a:prstGeom>
        </p:spPr>
      </p:pic>
      <p:pic>
        <p:nvPicPr>
          <p:cNvPr id="25" name="Picture 24">
            <a:extLst>
              <a:ext uri="{FF2B5EF4-FFF2-40B4-BE49-F238E27FC236}">
                <a16:creationId xmlns:a16="http://schemas.microsoft.com/office/drawing/2014/main" id="{99F0CF7A-9DF9-3485-4205-1393667AAC5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569867" y="-3756743"/>
            <a:ext cx="2565761" cy="2745472"/>
          </a:xfrm>
          <a:prstGeom prst="rect">
            <a:avLst/>
          </a:prstGeom>
        </p:spPr>
      </p:pic>
      <p:pic>
        <p:nvPicPr>
          <p:cNvPr id="28" name="Picture 27">
            <a:extLst>
              <a:ext uri="{FF2B5EF4-FFF2-40B4-BE49-F238E27FC236}">
                <a16:creationId xmlns:a16="http://schemas.microsoft.com/office/drawing/2014/main" id="{B24377CE-6635-78A8-F322-6C49BBEBCE8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224365" y="-2839176"/>
            <a:ext cx="519443" cy="1539699"/>
          </a:xfrm>
          <a:prstGeom prst="rect">
            <a:avLst/>
          </a:prstGeom>
        </p:spPr>
      </p:pic>
      <p:pic>
        <p:nvPicPr>
          <p:cNvPr id="29" name="Picture 28">
            <a:extLst>
              <a:ext uri="{FF2B5EF4-FFF2-40B4-BE49-F238E27FC236}">
                <a16:creationId xmlns:a16="http://schemas.microsoft.com/office/drawing/2014/main" id="{AED3DD27-D528-8E0F-94CA-0155FA1B185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224365" y="-2651751"/>
            <a:ext cx="852835" cy="1370892"/>
          </a:xfrm>
          <a:prstGeom prst="rect">
            <a:avLst/>
          </a:prstGeom>
        </p:spPr>
      </p:pic>
      <p:pic>
        <p:nvPicPr>
          <p:cNvPr id="30" name="Picture 29">
            <a:extLst>
              <a:ext uri="{FF2B5EF4-FFF2-40B4-BE49-F238E27FC236}">
                <a16:creationId xmlns:a16="http://schemas.microsoft.com/office/drawing/2014/main" id="{9FC67DF4-925D-1FBF-E1AF-3873A2C796B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flipV="1">
            <a:off x="858384" y="-5429396"/>
            <a:ext cx="512561" cy="391251"/>
          </a:xfrm>
          <a:prstGeom prst="rect">
            <a:avLst/>
          </a:prstGeom>
        </p:spPr>
      </p:pic>
      <p:pic>
        <p:nvPicPr>
          <p:cNvPr id="31" name="Graphic 30">
            <a:extLst>
              <a:ext uri="{FF2B5EF4-FFF2-40B4-BE49-F238E27FC236}">
                <a16:creationId xmlns:a16="http://schemas.microsoft.com/office/drawing/2014/main" id="{279202D1-37EC-3F4C-013A-D13792D1056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910751" y="-5927440"/>
            <a:ext cx="765075" cy="768499"/>
          </a:xfrm>
          <a:prstGeom prst="rect">
            <a:avLst/>
          </a:prstGeom>
        </p:spPr>
      </p:pic>
      <p:pic>
        <p:nvPicPr>
          <p:cNvPr id="32" name="Picture 31">
            <a:extLst>
              <a:ext uri="{FF2B5EF4-FFF2-40B4-BE49-F238E27FC236}">
                <a16:creationId xmlns:a16="http://schemas.microsoft.com/office/drawing/2014/main" id="{BA6C24A4-143F-DDC2-D5F4-048CE22D1D7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flipV="1">
            <a:off x="10984754" y="-4320604"/>
            <a:ext cx="1006775" cy="768497"/>
          </a:xfrm>
          <a:prstGeom prst="rect">
            <a:avLst/>
          </a:prstGeom>
        </p:spPr>
      </p:pic>
      <p:pic>
        <p:nvPicPr>
          <p:cNvPr id="33" name="Picture 32">
            <a:extLst>
              <a:ext uri="{FF2B5EF4-FFF2-40B4-BE49-F238E27FC236}">
                <a16:creationId xmlns:a16="http://schemas.microsoft.com/office/drawing/2014/main" id="{6034D24A-C545-D9B4-A540-CA875326801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38259" y="-4623740"/>
            <a:ext cx="925831" cy="220174"/>
          </a:xfrm>
          <a:prstGeom prst="rect">
            <a:avLst/>
          </a:prstGeom>
        </p:spPr>
      </p:pic>
      <p:sp>
        <p:nvSpPr>
          <p:cNvPr id="34" name="TextBox 33">
            <a:extLst>
              <a:ext uri="{FF2B5EF4-FFF2-40B4-BE49-F238E27FC236}">
                <a16:creationId xmlns:a16="http://schemas.microsoft.com/office/drawing/2014/main" id="{10BEE4FB-B252-2F6E-5AC1-1C4781391D2C}"/>
              </a:ext>
            </a:extLst>
          </p:cNvPr>
          <p:cNvSpPr txBox="1"/>
          <p:nvPr/>
        </p:nvSpPr>
        <p:spPr>
          <a:xfrm>
            <a:off x="8579331" y="-3409421"/>
            <a:ext cx="2271040"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لبنیاتی</a:t>
            </a:r>
          </a:p>
        </p:txBody>
      </p:sp>
      <p:sp>
        <p:nvSpPr>
          <p:cNvPr id="35" name="TextBox 34">
            <a:extLst>
              <a:ext uri="{FF2B5EF4-FFF2-40B4-BE49-F238E27FC236}">
                <a16:creationId xmlns:a16="http://schemas.microsoft.com/office/drawing/2014/main" id="{2527E151-A916-7170-8F98-F3E689DA798D}"/>
              </a:ext>
            </a:extLst>
          </p:cNvPr>
          <p:cNvSpPr txBox="1"/>
          <p:nvPr/>
        </p:nvSpPr>
        <p:spPr>
          <a:xfrm>
            <a:off x="6984734" y="-1901868"/>
            <a:ext cx="4837151" cy="615553"/>
          </a:xfrm>
          <a:prstGeom prst="rect">
            <a:avLst/>
          </a:prstGeom>
          <a:noFill/>
        </p:spPr>
        <p:txBody>
          <a:bodyPr wrap="square" rtlCol="1">
            <a:spAutoFit/>
          </a:bodyPr>
          <a:lstStyle/>
          <a:p>
            <a:pPr algn="just" rtl="1">
              <a:lnSpc>
                <a:spcPts val="4000"/>
              </a:lnSpc>
            </a:pPr>
            <a:r>
              <a:rPr lang="fa-IR" sz="30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شد: اوستا عبدالحسین برونسی</a:t>
            </a:r>
          </a:p>
        </p:txBody>
      </p:sp>
      <p:sp>
        <p:nvSpPr>
          <p:cNvPr id="36" name="TextBox 35">
            <a:extLst>
              <a:ext uri="{FF2B5EF4-FFF2-40B4-BE49-F238E27FC236}">
                <a16:creationId xmlns:a16="http://schemas.microsoft.com/office/drawing/2014/main" id="{951E35A6-DD0B-8F86-A230-EAB2E8797742}"/>
              </a:ext>
            </a:extLst>
          </p:cNvPr>
          <p:cNvSpPr txBox="1"/>
          <p:nvPr/>
        </p:nvSpPr>
        <p:spPr>
          <a:xfrm>
            <a:off x="7031188" y="-2881149"/>
            <a:ext cx="3966543" cy="615552"/>
          </a:xfrm>
          <a:prstGeom prst="rect">
            <a:avLst/>
          </a:prstGeom>
          <a:noFill/>
        </p:spPr>
        <p:txBody>
          <a:bodyPr wrap="square" rtlCol="1">
            <a:spAutoFit/>
          </a:bodyPr>
          <a:lstStyle/>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من دیگه این کار رو نمی‌خوام!</a:t>
            </a:r>
          </a:p>
        </p:txBody>
      </p:sp>
      <p:pic>
        <p:nvPicPr>
          <p:cNvPr id="37" name="Picture 36">
            <a:extLst>
              <a:ext uri="{FF2B5EF4-FFF2-40B4-BE49-F238E27FC236}">
                <a16:creationId xmlns:a16="http://schemas.microsoft.com/office/drawing/2014/main" id="{0F8E877F-50B7-EC34-76CA-CACD3988B33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flipV="1">
            <a:off x="10984754" y="-2948174"/>
            <a:ext cx="1006775" cy="768497"/>
          </a:xfrm>
          <a:prstGeom prst="rect">
            <a:avLst/>
          </a:prstGeom>
        </p:spPr>
      </p:pic>
      <p:pic>
        <p:nvPicPr>
          <p:cNvPr id="38" name="Picture 37">
            <a:extLst>
              <a:ext uri="{FF2B5EF4-FFF2-40B4-BE49-F238E27FC236}">
                <a16:creationId xmlns:a16="http://schemas.microsoft.com/office/drawing/2014/main" id="{26E1FF07-D984-E9FC-2497-32D834548D0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010858" y="-5504334"/>
            <a:ext cx="358953" cy="361370"/>
          </a:xfrm>
          <a:prstGeom prst="rect">
            <a:avLst/>
          </a:prstGeom>
        </p:spPr>
      </p:pic>
      <p:pic>
        <p:nvPicPr>
          <p:cNvPr id="39" name="Picture 38">
            <a:extLst>
              <a:ext uri="{FF2B5EF4-FFF2-40B4-BE49-F238E27FC236}">
                <a16:creationId xmlns:a16="http://schemas.microsoft.com/office/drawing/2014/main" id="{3EB927D8-C403-6433-21F9-B9FD744809ED}"/>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024894" y="-5612705"/>
            <a:ext cx="309903" cy="275342"/>
          </a:xfrm>
          <a:prstGeom prst="rect">
            <a:avLst/>
          </a:prstGeom>
        </p:spPr>
      </p:pic>
      <p:pic>
        <p:nvPicPr>
          <p:cNvPr id="40" name="Picture 39">
            <a:extLst>
              <a:ext uri="{FF2B5EF4-FFF2-40B4-BE49-F238E27FC236}">
                <a16:creationId xmlns:a16="http://schemas.microsoft.com/office/drawing/2014/main" id="{845FB6B5-693D-FA43-6E86-5B6EBC8CCD38}"/>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670396" y="-5990674"/>
            <a:ext cx="376720" cy="391252"/>
          </a:xfrm>
          <a:prstGeom prst="rect">
            <a:avLst/>
          </a:prstGeom>
        </p:spPr>
      </p:pic>
      <p:pic>
        <p:nvPicPr>
          <p:cNvPr id="41" name="Picture 40">
            <a:extLst>
              <a:ext uri="{FF2B5EF4-FFF2-40B4-BE49-F238E27FC236}">
                <a16:creationId xmlns:a16="http://schemas.microsoft.com/office/drawing/2014/main" id="{9D8E3415-0B68-4456-A2B1-400526857D79}"/>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155320" y="-5335482"/>
            <a:ext cx="358953" cy="274894"/>
          </a:xfrm>
          <a:prstGeom prst="rect">
            <a:avLst/>
          </a:prstGeom>
        </p:spPr>
      </p:pic>
      <p:pic>
        <p:nvPicPr>
          <p:cNvPr id="42" name="Picture 41">
            <a:extLst>
              <a:ext uri="{FF2B5EF4-FFF2-40B4-BE49-F238E27FC236}">
                <a16:creationId xmlns:a16="http://schemas.microsoft.com/office/drawing/2014/main" id="{5BD4ED28-DEEC-C408-1811-148CC9D162C8}"/>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266163" y="-5038145"/>
            <a:ext cx="2206355" cy="3993481"/>
          </a:xfrm>
          <a:prstGeom prst="rect">
            <a:avLst/>
          </a:prstGeom>
        </p:spPr>
      </p:pic>
      <p:pic>
        <p:nvPicPr>
          <p:cNvPr id="43" name="Picture 42">
            <a:extLst>
              <a:ext uri="{FF2B5EF4-FFF2-40B4-BE49-F238E27FC236}">
                <a16:creationId xmlns:a16="http://schemas.microsoft.com/office/drawing/2014/main" id="{635CEAC4-4EA0-B010-C793-9960174E3841}"/>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4601821" y="-5291084"/>
            <a:ext cx="2397413" cy="4588151"/>
          </a:xfrm>
          <a:prstGeom prst="rect">
            <a:avLst/>
          </a:prstGeom>
        </p:spPr>
      </p:pic>
    </p:spTree>
    <p:extLst>
      <p:ext uri="{BB962C8B-B14F-4D97-AF65-F5344CB8AC3E}">
        <p14:creationId xmlns:p14="http://schemas.microsoft.com/office/powerpoint/2010/main" val="37175712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50000">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14:bounceEnd="50000">
                                          <p:cBhvr additive="base">
                                            <p:cTn id="11" dur="2000" fill="hold"/>
                                            <p:tgtEl>
                                              <p:spTgt spid="5"/>
                                            </p:tgtEl>
                                            <p:attrNameLst>
                                              <p:attrName>ppt_x</p:attrName>
                                            </p:attrNameLst>
                                          </p:cBhvr>
                                          <p:tavLst>
                                            <p:tav tm="0">
                                              <p:val>
                                                <p:strVal val="1+#ppt_w/2"/>
                                              </p:val>
                                            </p:tav>
                                            <p:tav tm="100000">
                                              <p:val>
                                                <p:strVal val="#ppt_x"/>
                                              </p:val>
                                            </p:tav>
                                          </p:tavLst>
                                        </p:anim>
                                        <p:anim calcmode="lin" valueType="num" p14:bounceEnd="50000">
                                          <p:cBhvr additive="base">
                                            <p:cTn id="12" dur="20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14:presetBounceEnd="75000">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14:bounceEnd="75000">
                                          <p:cBhvr additive="base">
                                            <p:cTn id="15" dur="2000" fill="hold"/>
                                            <p:tgtEl>
                                              <p:spTgt spid="6"/>
                                            </p:tgtEl>
                                            <p:attrNameLst>
                                              <p:attrName>ppt_x</p:attrName>
                                            </p:attrNameLst>
                                          </p:cBhvr>
                                          <p:tavLst>
                                            <p:tav tm="0">
                                              <p:val>
                                                <p:strVal val="#ppt_x"/>
                                              </p:val>
                                            </p:tav>
                                            <p:tav tm="100000">
                                              <p:val>
                                                <p:strVal val="#ppt_x"/>
                                              </p:val>
                                            </p:tav>
                                          </p:tavLst>
                                        </p:anim>
                                        <p:anim calcmode="lin" valueType="num" p14:bounceEnd="75000">
                                          <p:cBhvr additive="base">
                                            <p:cTn id="16" dur="20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2" fill="hold" grpId="0" nodeType="withEffect" p14:presetBounceEnd="50000">
                                      <p:stCondLst>
                                        <p:cond delay="4000"/>
                                      </p:stCondLst>
                                      <p:childTnLst>
                                        <p:set>
                                          <p:cBhvr>
                                            <p:cTn id="18" dur="1" fill="hold">
                                              <p:stCondLst>
                                                <p:cond delay="0"/>
                                              </p:stCondLst>
                                            </p:cTn>
                                            <p:tgtEl>
                                              <p:spTgt spid="3"/>
                                            </p:tgtEl>
                                            <p:attrNameLst>
                                              <p:attrName>style.visibility</p:attrName>
                                            </p:attrNameLst>
                                          </p:cBhvr>
                                          <p:to>
                                            <p:strVal val="visible"/>
                                          </p:to>
                                        </p:set>
                                        <p:anim calcmode="lin" valueType="num" p14:bounceEnd="50000">
                                          <p:cBhvr additive="base">
                                            <p:cTn id="19" dur="2000" fill="hold"/>
                                            <p:tgtEl>
                                              <p:spTgt spid="3"/>
                                            </p:tgtEl>
                                            <p:attrNameLst>
                                              <p:attrName>ppt_x</p:attrName>
                                            </p:attrNameLst>
                                          </p:cBhvr>
                                          <p:tavLst>
                                            <p:tav tm="0">
                                              <p:val>
                                                <p:strVal val="1+#ppt_w/2"/>
                                              </p:val>
                                            </p:tav>
                                            <p:tav tm="100000">
                                              <p:val>
                                                <p:strVal val="#ppt_x"/>
                                              </p:val>
                                            </p:tav>
                                          </p:tavLst>
                                        </p:anim>
                                        <p:anim calcmode="lin" valueType="num" p14:bounceEnd="50000">
                                          <p:cBhvr additive="base">
                                            <p:cTn id="20" dur="2000" fill="hold"/>
                                            <p:tgtEl>
                                              <p:spTgt spid="3"/>
                                            </p:tgtEl>
                                            <p:attrNameLst>
                                              <p:attrName>ppt_y</p:attrName>
                                            </p:attrNameLst>
                                          </p:cBhvr>
                                          <p:tavLst>
                                            <p:tav tm="0">
                                              <p:val>
                                                <p:strVal val="#ppt_y"/>
                                              </p:val>
                                            </p:tav>
                                            <p:tav tm="100000">
                                              <p:val>
                                                <p:strVal val="#ppt_y"/>
                                              </p:val>
                                            </p:tav>
                                          </p:tavLst>
                                        </p:anim>
                                      </p:childTnLst>
                                    </p:cTn>
                                  </p:par>
                                  <p:par>
                                    <p:cTn id="21" presetID="41" presetClass="entr" presetSubtype="0" fill="hold" grpId="0" nodeType="withEffect">
                                      <p:stCondLst>
                                        <p:cond delay="5000"/>
                                      </p:stCondLst>
                                      <p:iterate type="lt">
                                        <p:tmPct val="10000"/>
                                      </p:iterate>
                                      <p:childTnLst>
                                        <p:set>
                                          <p:cBhvr>
                                            <p:cTn id="22" dur="1" fill="hold">
                                              <p:stCondLst>
                                                <p:cond delay="0"/>
                                              </p:stCondLst>
                                            </p:cTn>
                                            <p:tgtEl>
                                              <p:spTgt spid="23"/>
                                            </p:tgtEl>
                                            <p:attrNameLst>
                                              <p:attrName>style.visibility</p:attrName>
                                            </p:attrNameLst>
                                          </p:cBhvr>
                                          <p:to>
                                            <p:strVal val="visible"/>
                                          </p:to>
                                        </p:set>
                                        <p:anim calcmode="lin" valueType="num">
                                          <p:cBhvr>
                                            <p:cTn id="23" dur="1000" fill="hold"/>
                                            <p:tgtEl>
                                              <p:spTgt spid="23"/>
                                            </p:tgtEl>
                                            <p:attrNameLst>
                                              <p:attrName>ppt_x</p:attrName>
                                            </p:attrNameLst>
                                          </p:cBhvr>
                                          <p:tavLst>
                                            <p:tav tm="0">
                                              <p:val>
                                                <p:strVal val="#ppt_x"/>
                                              </p:val>
                                            </p:tav>
                                            <p:tav tm="50000">
                                              <p:val>
                                                <p:strVal val="#ppt_x+.1"/>
                                              </p:val>
                                            </p:tav>
                                            <p:tav tm="100000">
                                              <p:val>
                                                <p:strVal val="#ppt_x"/>
                                              </p:val>
                                            </p:tav>
                                          </p:tavLst>
                                        </p:anim>
                                        <p:anim calcmode="lin" valueType="num">
                                          <p:cBhvr>
                                            <p:cTn id="24" dur="1000" fill="hold"/>
                                            <p:tgtEl>
                                              <p:spTgt spid="23"/>
                                            </p:tgtEl>
                                            <p:attrNameLst>
                                              <p:attrName>ppt_y</p:attrName>
                                            </p:attrNameLst>
                                          </p:cBhvr>
                                          <p:tavLst>
                                            <p:tav tm="0">
                                              <p:val>
                                                <p:strVal val="#ppt_y"/>
                                              </p:val>
                                            </p:tav>
                                            <p:tav tm="100000">
                                              <p:val>
                                                <p:strVal val="#ppt_y"/>
                                              </p:val>
                                            </p:tav>
                                          </p:tavLst>
                                        </p:anim>
                                        <p:anim calcmode="lin" valueType="num">
                                          <p:cBhvr>
                                            <p:cTn id="25" dur="1000" fill="hold"/>
                                            <p:tgtEl>
                                              <p:spTgt spid="23"/>
                                            </p:tgtEl>
                                            <p:attrNameLst>
                                              <p:attrName>ppt_h</p:attrName>
                                            </p:attrNameLst>
                                          </p:cBhvr>
                                          <p:tavLst>
                                            <p:tav tm="0">
                                              <p:val>
                                                <p:strVal val="#ppt_h/10"/>
                                              </p:val>
                                            </p:tav>
                                            <p:tav tm="50000">
                                              <p:val>
                                                <p:strVal val="#ppt_h+.01"/>
                                              </p:val>
                                            </p:tav>
                                            <p:tav tm="100000">
                                              <p:val>
                                                <p:strVal val="#ppt_h"/>
                                              </p:val>
                                            </p:tav>
                                          </p:tavLst>
                                        </p:anim>
                                        <p:anim calcmode="lin" valueType="num">
                                          <p:cBhvr>
                                            <p:cTn id="26" dur="1000" fill="hold"/>
                                            <p:tgtEl>
                                              <p:spTgt spid="23"/>
                                            </p:tgtEl>
                                            <p:attrNameLst>
                                              <p:attrName>ppt_w</p:attrName>
                                            </p:attrNameLst>
                                          </p:cBhvr>
                                          <p:tavLst>
                                            <p:tav tm="0">
                                              <p:val>
                                                <p:strVal val="#ppt_w/10"/>
                                              </p:val>
                                            </p:tav>
                                            <p:tav tm="50000">
                                              <p:val>
                                                <p:strVal val="#ppt_w+.01"/>
                                              </p:val>
                                            </p:tav>
                                            <p:tav tm="100000">
                                              <p:val>
                                                <p:strVal val="#ppt_w"/>
                                              </p:val>
                                            </p:tav>
                                          </p:tavLst>
                                        </p:anim>
                                        <p:animEffect transition="in" filter="fade">
                                          <p:cBhvr>
                                            <p:cTn id="27" dur="1000" tmFilter="0,0; .5, 1; 1, 1"/>
                                            <p:tgtEl>
                                              <p:spTgt spid="23"/>
                                            </p:tgtEl>
                                          </p:cBhvr>
                                        </p:animEffect>
                                      </p:childTnLst>
                                    </p:cTn>
                                  </p:par>
                                  <p:par>
                                    <p:cTn id="28" presetID="2" presetClass="entr" presetSubtype="2" fill="hold" nodeType="withEffect" p14:presetBounceEnd="50000">
                                      <p:stCondLst>
                                        <p:cond delay="5000"/>
                                      </p:stCondLst>
                                      <p:childTnLst>
                                        <p:set>
                                          <p:cBhvr>
                                            <p:cTn id="29" dur="1" fill="hold">
                                              <p:stCondLst>
                                                <p:cond delay="0"/>
                                              </p:stCondLst>
                                            </p:cTn>
                                            <p:tgtEl>
                                              <p:spTgt spid="8"/>
                                            </p:tgtEl>
                                            <p:attrNameLst>
                                              <p:attrName>style.visibility</p:attrName>
                                            </p:attrNameLst>
                                          </p:cBhvr>
                                          <p:to>
                                            <p:strVal val="visible"/>
                                          </p:to>
                                        </p:set>
                                        <p:anim calcmode="lin" valueType="num" p14:bounceEnd="50000">
                                          <p:cBhvr additive="base">
                                            <p:cTn id="30" dur="2000" fill="hold"/>
                                            <p:tgtEl>
                                              <p:spTgt spid="8"/>
                                            </p:tgtEl>
                                            <p:attrNameLst>
                                              <p:attrName>ppt_x</p:attrName>
                                            </p:attrNameLst>
                                          </p:cBhvr>
                                          <p:tavLst>
                                            <p:tav tm="0">
                                              <p:val>
                                                <p:strVal val="1+#ppt_w/2"/>
                                              </p:val>
                                            </p:tav>
                                            <p:tav tm="100000">
                                              <p:val>
                                                <p:strVal val="#ppt_x"/>
                                              </p:val>
                                            </p:tav>
                                          </p:tavLst>
                                        </p:anim>
                                        <p:anim calcmode="lin" valueType="num" p14:bounceEnd="50000">
                                          <p:cBhvr additive="base">
                                            <p:cTn id="31" dur="2000" fill="hold"/>
                                            <p:tgtEl>
                                              <p:spTgt spid="8"/>
                                            </p:tgtEl>
                                            <p:attrNameLst>
                                              <p:attrName>ppt_y</p:attrName>
                                            </p:attrNameLst>
                                          </p:cBhvr>
                                          <p:tavLst>
                                            <p:tav tm="0">
                                              <p:val>
                                                <p:strVal val="#ppt_y"/>
                                              </p:val>
                                            </p:tav>
                                            <p:tav tm="100000">
                                              <p:val>
                                                <p:strVal val="#ppt_y"/>
                                              </p:val>
                                            </p:tav>
                                          </p:tavLst>
                                        </p:anim>
                                      </p:childTnLst>
                                    </p:cTn>
                                  </p:par>
                                  <p:par>
                                    <p:cTn id="32" presetID="41" presetClass="entr" presetSubtype="0" fill="hold" grpId="0" nodeType="withEffect">
                                      <p:stCondLst>
                                        <p:cond delay="8000"/>
                                      </p:stCondLst>
                                      <p:iterate type="lt">
                                        <p:tmPct val="10000"/>
                                      </p:iterate>
                                      <p:childTnLst>
                                        <p:set>
                                          <p:cBhvr>
                                            <p:cTn id="33" dur="1" fill="hold">
                                              <p:stCondLst>
                                                <p:cond delay="0"/>
                                              </p:stCondLst>
                                            </p:cTn>
                                            <p:tgtEl>
                                              <p:spTgt spid="24"/>
                                            </p:tgtEl>
                                            <p:attrNameLst>
                                              <p:attrName>style.visibility</p:attrName>
                                            </p:attrNameLst>
                                          </p:cBhvr>
                                          <p:to>
                                            <p:strVal val="visible"/>
                                          </p:to>
                                        </p:set>
                                        <p:anim calcmode="lin" valueType="num">
                                          <p:cBhvr>
                                            <p:cTn id="34" dur="1000" fill="hold"/>
                                            <p:tgtEl>
                                              <p:spTgt spid="24"/>
                                            </p:tgtEl>
                                            <p:attrNameLst>
                                              <p:attrName>ppt_x</p:attrName>
                                            </p:attrNameLst>
                                          </p:cBhvr>
                                          <p:tavLst>
                                            <p:tav tm="0">
                                              <p:val>
                                                <p:strVal val="#ppt_x"/>
                                              </p:val>
                                            </p:tav>
                                            <p:tav tm="50000">
                                              <p:val>
                                                <p:strVal val="#ppt_x+.1"/>
                                              </p:val>
                                            </p:tav>
                                            <p:tav tm="100000">
                                              <p:val>
                                                <p:strVal val="#ppt_x"/>
                                              </p:val>
                                            </p:tav>
                                          </p:tavLst>
                                        </p:anim>
                                        <p:anim calcmode="lin" valueType="num">
                                          <p:cBhvr>
                                            <p:cTn id="35" dur="1000" fill="hold"/>
                                            <p:tgtEl>
                                              <p:spTgt spid="24"/>
                                            </p:tgtEl>
                                            <p:attrNameLst>
                                              <p:attrName>ppt_y</p:attrName>
                                            </p:attrNameLst>
                                          </p:cBhvr>
                                          <p:tavLst>
                                            <p:tav tm="0">
                                              <p:val>
                                                <p:strVal val="#ppt_y"/>
                                              </p:val>
                                            </p:tav>
                                            <p:tav tm="100000">
                                              <p:val>
                                                <p:strVal val="#ppt_y"/>
                                              </p:val>
                                            </p:tav>
                                          </p:tavLst>
                                        </p:anim>
                                        <p:anim calcmode="lin" valueType="num">
                                          <p:cBhvr>
                                            <p:cTn id="36" dur="1000" fill="hold"/>
                                            <p:tgtEl>
                                              <p:spTgt spid="24"/>
                                            </p:tgtEl>
                                            <p:attrNameLst>
                                              <p:attrName>ppt_h</p:attrName>
                                            </p:attrNameLst>
                                          </p:cBhvr>
                                          <p:tavLst>
                                            <p:tav tm="0">
                                              <p:val>
                                                <p:strVal val="#ppt_h/10"/>
                                              </p:val>
                                            </p:tav>
                                            <p:tav tm="50000">
                                              <p:val>
                                                <p:strVal val="#ppt_h+.01"/>
                                              </p:val>
                                            </p:tav>
                                            <p:tav tm="100000">
                                              <p:val>
                                                <p:strVal val="#ppt_h"/>
                                              </p:val>
                                            </p:tav>
                                          </p:tavLst>
                                        </p:anim>
                                        <p:anim calcmode="lin" valueType="num">
                                          <p:cBhvr>
                                            <p:cTn id="37" dur="1000" fill="hold"/>
                                            <p:tgtEl>
                                              <p:spTgt spid="24"/>
                                            </p:tgtEl>
                                            <p:attrNameLst>
                                              <p:attrName>ppt_w</p:attrName>
                                            </p:attrNameLst>
                                          </p:cBhvr>
                                          <p:tavLst>
                                            <p:tav tm="0">
                                              <p:val>
                                                <p:strVal val="#ppt_w/10"/>
                                              </p:val>
                                            </p:tav>
                                            <p:tav tm="50000">
                                              <p:val>
                                                <p:strVal val="#ppt_w+.01"/>
                                              </p:val>
                                            </p:tav>
                                            <p:tav tm="100000">
                                              <p:val>
                                                <p:strVal val="#ppt_w"/>
                                              </p:val>
                                            </p:tav>
                                          </p:tavLst>
                                        </p:anim>
                                        <p:animEffect transition="in" filter="fade">
                                          <p:cBhvr>
                                            <p:cTn id="38" dur="1000" tmFilter="0,0; .5, 1; 1, 1"/>
                                            <p:tgtEl>
                                              <p:spTgt spid="24"/>
                                            </p:tgtEl>
                                          </p:cBhvr>
                                        </p:animEffect>
                                      </p:childTnLst>
                                    </p:cTn>
                                  </p:par>
                                  <p:par>
                                    <p:cTn id="39" presetID="2" presetClass="entr" presetSubtype="2" fill="hold" nodeType="withEffect" p14:presetBounceEnd="50000">
                                      <p:stCondLst>
                                        <p:cond delay="8100"/>
                                      </p:stCondLst>
                                      <p:childTnLst>
                                        <p:set>
                                          <p:cBhvr>
                                            <p:cTn id="40" dur="1" fill="hold">
                                              <p:stCondLst>
                                                <p:cond delay="0"/>
                                              </p:stCondLst>
                                            </p:cTn>
                                            <p:tgtEl>
                                              <p:spTgt spid="7"/>
                                            </p:tgtEl>
                                            <p:attrNameLst>
                                              <p:attrName>style.visibility</p:attrName>
                                            </p:attrNameLst>
                                          </p:cBhvr>
                                          <p:to>
                                            <p:strVal val="visible"/>
                                          </p:to>
                                        </p:set>
                                        <p:anim calcmode="lin" valueType="num" p14:bounceEnd="50000">
                                          <p:cBhvr additive="base">
                                            <p:cTn id="41" dur="2000" fill="hold"/>
                                            <p:tgtEl>
                                              <p:spTgt spid="7"/>
                                            </p:tgtEl>
                                            <p:attrNameLst>
                                              <p:attrName>ppt_x</p:attrName>
                                            </p:attrNameLst>
                                          </p:cBhvr>
                                          <p:tavLst>
                                            <p:tav tm="0">
                                              <p:val>
                                                <p:strVal val="1+#ppt_w/2"/>
                                              </p:val>
                                            </p:tav>
                                            <p:tav tm="100000">
                                              <p:val>
                                                <p:strVal val="#ppt_x"/>
                                              </p:val>
                                            </p:tav>
                                          </p:tavLst>
                                        </p:anim>
                                        <p:anim calcmode="lin" valueType="num" p14:bounceEnd="50000">
                                          <p:cBhvr additive="base">
                                            <p:cTn id="42" dur="2000" fill="hold"/>
                                            <p:tgtEl>
                                              <p:spTgt spid="7"/>
                                            </p:tgtEl>
                                            <p:attrNameLst>
                                              <p:attrName>ppt_y</p:attrName>
                                            </p:attrNameLst>
                                          </p:cBhvr>
                                          <p:tavLst>
                                            <p:tav tm="0">
                                              <p:val>
                                                <p:strVal val="#ppt_y"/>
                                              </p:val>
                                            </p:tav>
                                            <p:tav tm="100000">
                                              <p:val>
                                                <p:strVal val="#ppt_y"/>
                                              </p:val>
                                            </p:tav>
                                          </p:tavLst>
                                        </p:anim>
                                      </p:childTnLst>
                                    </p:cTn>
                                  </p:par>
                                  <p:par>
                                    <p:cTn id="43" presetID="41" presetClass="entr" presetSubtype="0" fill="hold" grpId="0" nodeType="withEffect">
                                      <p:stCondLst>
                                        <p:cond delay="11000"/>
                                      </p:stCondLst>
                                      <p:iterate type="lt">
                                        <p:tmPct val="10000"/>
                                      </p:iterate>
                                      <p:childTnLst>
                                        <p:set>
                                          <p:cBhvr>
                                            <p:cTn id="44" dur="1" fill="hold">
                                              <p:stCondLst>
                                                <p:cond delay="0"/>
                                              </p:stCondLst>
                                            </p:cTn>
                                            <p:tgtEl>
                                              <p:spTgt spid="26"/>
                                            </p:tgtEl>
                                            <p:attrNameLst>
                                              <p:attrName>style.visibility</p:attrName>
                                            </p:attrNameLst>
                                          </p:cBhvr>
                                          <p:to>
                                            <p:strVal val="visible"/>
                                          </p:to>
                                        </p:set>
                                        <p:anim calcmode="lin" valueType="num">
                                          <p:cBhvr>
                                            <p:cTn id="45" dur="1000" fill="hold"/>
                                            <p:tgtEl>
                                              <p:spTgt spid="26"/>
                                            </p:tgtEl>
                                            <p:attrNameLst>
                                              <p:attrName>ppt_x</p:attrName>
                                            </p:attrNameLst>
                                          </p:cBhvr>
                                          <p:tavLst>
                                            <p:tav tm="0">
                                              <p:val>
                                                <p:strVal val="#ppt_x"/>
                                              </p:val>
                                            </p:tav>
                                            <p:tav tm="50000">
                                              <p:val>
                                                <p:strVal val="#ppt_x+.1"/>
                                              </p:val>
                                            </p:tav>
                                            <p:tav tm="100000">
                                              <p:val>
                                                <p:strVal val="#ppt_x"/>
                                              </p:val>
                                            </p:tav>
                                          </p:tavLst>
                                        </p:anim>
                                        <p:anim calcmode="lin" valueType="num">
                                          <p:cBhvr>
                                            <p:cTn id="46" dur="1000" fill="hold"/>
                                            <p:tgtEl>
                                              <p:spTgt spid="26"/>
                                            </p:tgtEl>
                                            <p:attrNameLst>
                                              <p:attrName>ppt_y</p:attrName>
                                            </p:attrNameLst>
                                          </p:cBhvr>
                                          <p:tavLst>
                                            <p:tav tm="0">
                                              <p:val>
                                                <p:strVal val="#ppt_y"/>
                                              </p:val>
                                            </p:tav>
                                            <p:tav tm="100000">
                                              <p:val>
                                                <p:strVal val="#ppt_y"/>
                                              </p:val>
                                            </p:tav>
                                          </p:tavLst>
                                        </p:anim>
                                        <p:anim calcmode="lin" valueType="num">
                                          <p:cBhvr>
                                            <p:cTn id="47" dur="1000" fill="hold"/>
                                            <p:tgtEl>
                                              <p:spTgt spid="26"/>
                                            </p:tgtEl>
                                            <p:attrNameLst>
                                              <p:attrName>ppt_h</p:attrName>
                                            </p:attrNameLst>
                                          </p:cBhvr>
                                          <p:tavLst>
                                            <p:tav tm="0">
                                              <p:val>
                                                <p:strVal val="#ppt_h/10"/>
                                              </p:val>
                                            </p:tav>
                                            <p:tav tm="50000">
                                              <p:val>
                                                <p:strVal val="#ppt_h+.01"/>
                                              </p:val>
                                            </p:tav>
                                            <p:tav tm="100000">
                                              <p:val>
                                                <p:strVal val="#ppt_h"/>
                                              </p:val>
                                            </p:tav>
                                          </p:tavLst>
                                        </p:anim>
                                        <p:anim calcmode="lin" valueType="num">
                                          <p:cBhvr>
                                            <p:cTn id="48" dur="1000" fill="hold"/>
                                            <p:tgtEl>
                                              <p:spTgt spid="26"/>
                                            </p:tgtEl>
                                            <p:attrNameLst>
                                              <p:attrName>ppt_w</p:attrName>
                                            </p:attrNameLst>
                                          </p:cBhvr>
                                          <p:tavLst>
                                            <p:tav tm="0">
                                              <p:val>
                                                <p:strVal val="#ppt_w/10"/>
                                              </p:val>
                                            </p:tav>
                                            <p:tav tm="50000">
                                              <p:val>
                                                <p:strVal val="#ppt_w+.01"/>
                                              </p:val>
                                            </p:tav>
                                            <p:tav tm="100000">
                                              <p:val>
                                                <p:strVal val="#ppt_w"/>
                                              </p:val>
                                            </p:tav>
                                          </p:tavLst>
                                        </p:anim>
                                        <p:animEffect transition="in" filter="fade">
                                          <p:cBhvr>
                                            <p:cTn id="49" dur="1000" tmFilter="0,0; .5, 1; 1, 1"/>
                                            <p:tgtEl>
                                              <p:spTgt spid="26"/>
                                            </p:tgtEl>
                                          </p:cBhvr>
                                        </p:animEffect>
                                      </p:childTnLst>
                                    </p:cTn>
                                  </p:par>
                                  <p:par>
                                    <p:cTn id="50" presetID="2" presetClass="entr" presetSubtype="2" fill="hold" nodeType="withEffect" p14:presetBounceEnd="50000">
                                      <p:stCondLst>
                                        <p:cond delay="11000"/>
                                      </p:stCondLst>
                                      <p:childTnLst>
                                        <p:set>
                                          <p:cBhvr>
                                            <p:cTn id="51" dur="1" fill="hold">
                                              <p:stCondLst>
                                                <p:cond delay="0"/>
                                              </p:stCondLst>
                                            </p:cTn>
                                            <p:tgtEl>
                                              <p:spTgt spid="11"/>
                                            </p:tgtEl>
                                            <p:attrNameLst>
                                              <p:attrName>style.visibility</p:attrName>
                                            </p:attrNameLst>
                                          </p:cBhvr>
                                          <p:to>
                                            <p:strVal val="visible"/>
                                          </p:to>
                                        </p:set>
                                        <p:anim calcmode="lin" valueType="num" p14:bounceEnd="50000">
                                          <p:cBhvr additive="base">
                                            <p:cTn id="52" dur="2000" fill="hold"/>
                                            <p:tgtEl>
                                              <p:spTgt spid="11"/>
                                            </p:tgtEl>
                                            <p:attrNameLst>
                                              <p:attrName>ppt_x</p:attrName>
                                            </p:attrNameLst>
                                          </p:cBhvr>
                                          <p:tavLst>
                                            <p:tav tm="0">
                                              <p:val>
                                                <p:strVal val="1+#ppt_w/2"/>
                                              </p:val>
                                            </p:tav>
                                            <p:tav tm="100000">
                                              <p:val>
                                                <p:strVal val="#ppt_x"/>
                                              </p:val>
                                            </p:tav>
                                          </p:tavLst>
                                        </p:anim>
                                        <p:anim calcmode="lin" valueType="num" p14:bounceEnd="50000">
                                          <p:cBhvr additive="base">
                                            <p:cTn id="53" dur="2000" fill="hold"/>
                                            <p:tgtEl>
                                              <p:spTgt spid="11"/>
                                            </p:tgtEl>
                                            <p:attrNameLst>
                                              <p:attrName>ppt_y</p:attrName>
                                            </p:attrNameLst>
                                          </p:cBhvr>
                                          <p:tavLst>
                                            <p:tav tm="0">
                                              <p:val>
                                                <p:strVal val="#ppt_y"/>
                                              </p:val>
                                            </p:tav>
                                            <p:tav tm="100000">
                                              <p:val>
                                                <p:strVal val="#ppt_y"/>
                                              </p:val>
                                            </p:tav>
                                          </p:tavLst>
                                        </p:anim>
                                      </p:childTnLst>
                                    </p:cTn>
                                  </p:par>
                                  <p:par>
                                    <p:cTn id="54" presetID="41" presetClass="entr" presetSubtype="0" fill="hold" grpId="0" nodeType="withEffect">
                                      <p:stCondLst>
                                        <p:cond delay="14000"/>
                                      </p:stCondLst>
                                      <p:iterate type="lt">
                                        <p:tmPct val="10000"/>
                                      </p:iterate>
                                      <p:childTnLst>
                                        <p:set>
                                          <p:cBhvr>
                                            <p:cTn id="55" dur="1" fill="hold">
                                              <p:stCondLst>
                                                <p:cond delay="0"/>
                                              </p:stCondLst>
                                            </p:cTn>
                                            <p:tgtEl>
                                              <p:spTgt spid="27"/>
                                            </p:tgtEl>
                                            <p:attrNameLst>
                                              <p:attrName>style.visibility</p:attrName>
                                            </p:attrNameLst>
                                          </p:cBhvr>
                                          <p:to>
                                            <p:strVal val="visible"/>
                                          </p:to>
                                        </p:set>
                                        <p:anim calcmode="lin" valueType="num">
                                          <p:cBhvr>
                                            <p:cTn id="56" dur="1000" fill="hold"/>
                                            <p:tgtEl>
                                              <p:spTgt spid="27"/>
                                            </p:tgtEl>
                                            <p:attrNameLst>
                                              <p:attrName>ppt_x</p:attrName>
                                            </p:attrNameLst>
                                          </p:cBhvr>
                                          <p:tavLst>
                                            <p:tav tm="0">
                                              <p:val>
                                                <p:strVal val="#ppt_x"/>
                                              </p:val>
                                            </p:tav>
                                            <p:tav tm="50000">
                                              <p:val>
                                                <p:strVal val="#ppt_x+.1"/>
                                              </p:val>
                                            </p:tav>
                                            <p:tav tm="100000">
                                              <p:val>
                                                <p:strVal val="#ppt_x"/>
                                              </p:val>
                                            </p:tav>
                                          </p:tavLst>
                                        </p:anim>
                                        <p:anim calcmode="lin" valueType="num">
                                          <p:cBhvr>
                                            <p:cTn id="57" dur="1000" fill="hold"/>
                                            <p:tgtEl>
                                              <p:spTgt spid="27"/>
                                            </p:tgtEl>
                                            <p:attrNameLst>
                                              <p:attrName>ppt_y</p:attrName>
                                            </p:attrNameLst>
                                          </p:cBhvr>
                                          <p:tavLst>
                                            <p:tav tm="0">
                                              <p:val>
                                                <p:strVal val="#ppt_y"/>
                                              </p:val>
                                            </p:tav>
                                            <p:tav tm="100000">
                                              <p:val>
                                                <p:strVal val="#ppt_y"/>
                                              </p:val>
                                            </p:tav>
                                          </p:tavLst>
                                        </p:anim>
                                        <p:anim calcmode="lin" valueType="num">
                                          <p:cBhvr>
                                            <p:cTn id="58" dur="1000" fill="hold"/>
                                            <p:tgtEl>
                                              <p:spTgt spid="27"/>
                                            </p:tgtEl>
                                            <p:attrNameLst>
                                              <p:attrName>ppt_h</p:attrName>
                                            </p:attrNameLst>
                                          </p:cBhvr>
                                          <p:tavLst>
                                            <p:tav tm="0">
                                              <p:val>
                                                <p:strVal val="#ppt_h/10"/>
                                              </p:val>
                                            </p:tav>
                                            <p:tav tm="50000">
                                              <p:val>
                                                <p:strVal val="#ppt_h+.01"/>
                                              </p:val>
                                            </p:tav>
                                            <p:tav tm="100000">
                                              <p:val>
                                                <p:strVal val="#ppt_h"/>
                                              </p:val>
                                            </p:tav>
                                          </p:tavLst>
                                        </p:anim>
                                        <p:anim calcmode="lin" valueType="num">
                                          <p:cBhvr>
                                            <p:cTn id="59" dur="1000" fill="hold"/>
                                            <p:tgtEl>
                                              <p:spTgt spid="27"/>
                                            </p:tgtEl>
                                            <p:attrNameLst>
                                              <p:attrName>ppt_w</p:attrName>
                                            </p:attrNameLst>
                                          </p:cBhvr>
                                          <p:tavLst>
                                            <p:tav tm="0">
                                              <p:val>
                                                <p:strVal val="#ppt_w/10"/>
                                              </p:val>
                                            </p:tav>
                                            <p:tav tm="50000">
                                              <p:val>
                                                <p:strVal val="#ppt_w+.01"/>
                                              </p:val>
                                            </p:tav>
                                            <p:tav tm="100000">
                                              <p:val>
                                                <p:strVal val="#ppt_w"/>
                                              </p:val>
                                            </p:tav>
                                          </p:tavLst>
                                        </p:anim>
                                        <p:animEffect transition="in" filter="fade">
                                          <p:cBhvr>
                                            <p:cTn id="60" dur="1000" tmFilter="0,0; .5, 1; 1, 1"/>
                                            <p:tgtEl>
                                              <p:spTgt spid="27"/>
                                            </p:tgtEl>
                                          </p:cBhvr>
                                        </p:animEffect>
                                      </p:childTnLst>
                                    </p:cTn>
                                  </p:par>
                                  <p:par>
                                    <p:cTn id="61" presetID="2" presetClass="entr" presetSubtype="2" fill="hold" nodeType="withEffect" p14:presetBounceEnd="50000">
                                      <p:stCondLst>
                                        <p:cond delay="14000"/>
                                      </p:stCondLst>
                                      <p:childTnLst>
                                        <p:set>
                                          <p:cBhvr>
                                            <p:cTn id="62" dur="1" fill="hold">
                                              <p:stCondLst>
                                                <p:cond delay="0"/>
                                              </p:stCondLst>
                                            </p:cTn>
                                            <p:tgtEl>
                                              <p:spTgt spid="10"/>
                                            </p:tgtEl>
                                            <p:attrNameLst>
                                              <p:attrName>style.visibility</p:attrName>
                                            </p:attrNameLst>
                                          </p:cBhvr>
                                          <p:to>
                                            <p:strVal val="visible"/>
                                          </p:to>
                                        </p:set>
                                        <p:anim calcmode="lin" valueType="num" p14:bounceEnd="50000">
                                          <p:cBhvr additive="base">
                                            <p:cTn id="63" dur="2000" fill="hold"/>
                                            <p:tgtEl>
                                              <p:spTgt spid="10"/>
                                            </p:tgtEl>
                                            <p:attrNameLst>
                                              <p:attrName>ppt_x</p:attrName>
                                            </p:attrNameLst>
                                          </p:cBhvr>
                                          <p:tavLst>
                                            <p:tav tm="0">
                                              <p:val>
                                                <p:strVal val="1+#ppt_w/2"/>
                                              </p:val>
                                            </p:tav>
                                            <p:tav tm="100000">
                                              <p:val>
                                                <p:strVal val="#ppt_x"/>
                                              </p:val>
                                            </p:tav>
                                          </p:tavLst>
                                        </p:anim>
                                        <p:anim calcmode="lin" valueType="num" p14:bounceEnd="50000">
                                          <p:cBhvr additive="base">
                                            <p:cTn id="64" dur="2000" fill="hold"/>
                                            <p:tgtEl>
                                              <p:spTgt spid="10"/>
                                            </p:tgtEl>
                                            <p:attrNameLst>
                                              <p:attrName>ppt_y</p:attrName>
                                            </p:attrNameLst>
                                          </p:cBhvr>
                                          <p:tavLst>
                                            <p:tav tm="0">
                                              <p:val>
                                                <p:strVal val="#ppt_y"/>
                                              </p:val>
                                            </p:tav>
                                            <p:tav tm="100000">
                                              <p:val>
                                                <p:strVal val="#ppt_y"/>
                                              </p:val>
                                            </p:tav>
                                          </p:tavLst>
                                        </p:anim>
                                      </p:childTnLst>
                                    </p:cTn>
                                  </p:par>
                                  <p:par>
                                    <p:cTn id="65" presetID="2" presetClass="entr" presetSubtype="1" fill="hold" nodeType="withEffect" p14:presetBounceEnd="50000">
                                      <p:stCondLst>
                                        <p:cond delay="4000"/>
                                      </p:stCondLst>
                                      <p:childTnLst>
                                        <p:set>
                                          <p:cBhvr>
                                            <p:cTn id="66" dur="1" fill="hold">
                                              <p:stCondLst>
                                                <p:cond delay="0"/>
                                              </p:stCondLst>
                                            </p:cTn>
                                            <p:tgtEl>
                                              <p:spTgt spid="9"/>
                                            </p:tgtEl>
                                            <p:attrNameLst>
                                              <p:attrName>style.visibility</p:attrName>
                                            </p:attrNameLst>
                                          </p:cBhvr>
                                          <p:to>
                                            <p:strVal val="visible"/>
                                          </p:to>
                                        </p:set>
                                        <p:anim calcmode="lin" valueType="num" p14:bounceEnd="50000">
                                          <p:cBhvr additive="base">
                                            <p:cTn id="67" dur="2000" fill="hold"/>
                                            <p:tgtEl>
                                              <p:spTgt spid="9"/>
                                            </p:tgtEl>
                                            <p:attrNameLst>
                                              <p:attrName>ppt_x</p:attrName>
                                            </p:attrNameLst>
                                          </p:cBhvr>
                                          <p:tavLst>
                                            <p:tav tm="0">
                                              <p:val>
                                                <p:strVal val="#ppt_x"/>
                                              </p:val>
                                            </p:tav>
                                            <p:tav tm="100000">
                                              <p:val>
                                                <p:strVal val="#ppt_x"/>
                                              </p:val>
                                            </p:tav>
                                          </p:tavLst>
                                        </p:anim>
                                        <p:anim calcmode="lin" valueType="num" p14:bounceEnd="50000">
                                          <p:cBhvr additive="base">
                                            <p:cTn id="68" dur="2000" fill="hold"/>
                                            <p:tgtEl>
                                              <p:spTgt spid="9"/>
                                            </p:tgtEl>
                                            <p:attrNameLst>
                                              <p:attrName>ppt_y</p:attrName>
                                            </p:attrNameLst>
                                          </p:cBhvr>
                                          <p:tavLst>
                                            <p:tav tm="0">
                                              <p:val>
                                                <p:strVal val="0-#ppt_h/2"/>
                                              </p:val>
                                            </p:tav>
                                            <p:tav tm="100000">
                                              <p:val>
                                                <p:strVal val="#ppt_y"/>
                                              </p:val>
                                            </p:tav>
                                          </p:tavLst>
                                        </p:anim>
                                      </p:childTnLst>
                                    </p:cTn>
                                  </p:par>
                                  <p:par>
                                    <p:cTn id="69" presetID="2" presetClass="entr" presetSubtype="8" fill="hold" nodeType="withEffect" p14:presetBounceEnd="50000">
                                      <p:stCondLst>
                                        <p:cond delay="5000"/>
                                      </p:stCondLst>
                                      <p:childTnLst>
                                        <p:set>
                                          <p:cBhvr>
                                            <p:cTn id="70" dur="1" fill="hold">
                                              <p:stCondLst>
                                                <p:cond delay="0"/>
                                              </p:stCondLst>
                                            </p:cTn>
                                            <p:tgtEl>
                                              <p:spTgt spid="12"/>
                                            </p:tgtEl>
                                            <p:attrNameLst>
                                              <p:attrName>style.visibility</p:attrName>
                                            </p:attrNameLst>
                                          </p:cBhvr>
                                          <p:to>
                                            <p:strVal val="visible"/>
                                          </p:to>
                                        </p:set>
                                        <p:anim calcmode="lin" valueType="num" p14:bounceEnd="50000">
                                          <p:cBhvr additive="base">
                                            <p:cTn id="71" dur="20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72" dur="2000" fill="hold"/>
                                            <p:tgtEl>
                                              <p:spTgt spid="12"/>
                                            </p:tgtEl>
                                            <p:attrNameLst>
                                              <p:attrName>ppt_y</p:attrName>
                                            </p:attrNameLst>
                                          </p:cBhvr>
                                          <p:tavLst>
                                            <p:tav tm="0">
                                              <p:val>
                                                <p:strVal val="#ppt_y"/>
                                              </p:val>
                                            </p:tav>
                                            <p:tav tm="100000">
                                              <p:val>
                                                <p:strVal val="#ppt_y"/>
                                              </p:val>
                                            </p:tav>
                                          </p:tavLst>
                                        </p:anim>
                                      </p:childTnLst>
                                    </p:cTn>
                                  </p:par>
                                  <p:par>
                                    <p:cTn id="73" presetID="2" presetClass="entr" presetSubtype="1" fill="hold" nodeType="withEffect" p14:presetBounceEnd="50000">
                                      <p:stCondLst>
                                        <p:cond delay="8100"/>
                                      </p:stCondLst>
                                      <p:childTnLst>
                                        <p:set>
                                          <p:cBhvr>
                                            <p:cTn id="74" dur="1" fill="hold">
                                              <p:stCondLst>
                                                <p:cond delay="0"/>
                                              </p:stCondLst>
                                            </p:cTn>
                                            <p:tgtEl>
                                              <p:spTgt spid="19"/>
                                            </p:tgtEl>
                                            <p:attrNameLst>
                                              <p:attrName>style.visibility</p:attrName>
                                            </p:attrNameLst>
                                          </p:cBhvr>
                                          <p:to>
                                            <p:strVal val="visible"/>
                                          </p:to>
                                        </p:set>
                                        <p:anim calcmode="lin" valueType="num" p14:bounceEnd="50000">
                                          <p:cBhvr additive="base">
                                            <p:cTn id="75" dur="2000" fill="hold"/>
                                            <p:tgtEl>
                                              <p:spTgt spid="19"/>
                                            </p:tgtEl>
                                            <p:attrNameLst>
                                              <p:attrName>ppt_x</p:attrName>
                                            </p:attrNameLst>
                                          </p:cBhvr>
                                          <p:tavLst>
                                            <p:tav tm="0">
                                              <p:val>
                                                <p:strVal val="#ppt_x"/>
                                              </p:val>
                                            </p:tav>
                                            <p:tav tm="100000">
                                              <p:val>
                                                <p:strVal val="#ppt_x"/>
                                              </p:val>
                                            </p:tav>
                                          </p:tavLst>
                                        </p:anim>
                                        <p:anim calcmode="lin" valueType="num" p14:bounceEnd="50000">
                                          <p:cBhvr additive="base">
                                            <p:cTn id="76" dur="2000" fill="hold"/>
                                            <p:tgtEl>
                                              <p:spTgt spid="19"/>
                                            </p:tgtEl>
                                            <p:attrNameLst>
                                              <p:attrName>ppt_y</p:attrName>
                                            </p:attrNameLst>
                                          </p:cBhvr>
                                          <p:tavLst>
                                            <p:tav tm="0">
                                              <p:val>
                                                <p:strVal val="0-#ppt_h/2"/>
                                              </p:val>
                                            </p:tav>
                                            <p:tav tm="100000">
                                              <p:val>
                                                <p:strVal val="#ppt_y"/>
                                              </p:val>
                                            </p:tav>
                                          </p:tavLst>
                                        </p:anim>
                                      </p:childTnLst>
                                    </p:cTn>
                                  </p:par>
                                  <p:par>
                                    <p:cTn id="77" presetID="2" presetClass="entr" presetSubtype="8" fill="hold" nodeType="withEffect" p14:presetBounceEnd="50000">
                                      <p:stCondLst>
                                        <p:cond delay="11000"/>
                                      </p:stCondLst>
                                      <p:childTnLst>
                                        <p:set>
                                          <p:cBhvr>
                                            <p:cTn id="78" dur="1" fill="hold">
                                              <p:stCondLst>
                                                <p:cond delay="0"/>
                                              </p:stCondLst>
                                            </p:cTn>
                                            <p:tgtEl>
                                              <p:spTgt spid="15"/>
                                            </p:tgtEl>
                                            <p:attrNameLst>
                                              <p:attrName>style.visibility</p:attrName>
                                            </p:attrNameLst>
                                          </p:cBhvr>
                                          <p:to>
                                            <p:strVal val="visible"/>
                                          </p:to>
                                        </p:set>
                                        <p:anim calcmode="lin" valueType="num" p14:bounceEnd="50000">
                                          <p:cBhvr additive="base">
                                            <p:cTn id="79" dur="2000" fill="hold"/>
                                            <p:tgtEl>
                                              <p:spTgt spid="15"/>
                                            </p:tgtEl>
                                            <p:attrNameLst>
                                              <p:attrName>ppt_x</p:attrName>
                                            </p:attrNameLst>
                                          </p:cBhvr>
                                          <p:tavLst>
                                            <p:tav tm="0">
                                              <p:val>
                                                <p:strVal val="0-#ppt_w/2"/>
                                              </p:val>
                                            </p:tav>
                                            <p:tav tm="100000">
                                              <p:val>
                                                <p:strVal val="#ppt_x"/>
                                              </p:val>
                                            </p:tav>
                                          </p:tavLst>
                                        </p:anim>
                                        <p:anim calcmode="lin" valueType="num" p14:bounceEnd="50000">
                                          <p:cBhvr additive="base">
                                            <p:cTn id="80" dur="2000" fill="hold"/>
                                            <p:tgtEl>
                                              <p:spTgt spid="15"/>
                                            </p:tgtEl>
                                            <p:attrNameLst>
                                              <p:attrName>ppt_y</p:attrName>
                                            </p:attrNameLst>
                                          </p:cBhvr>
                                          <p:tavLst>
                                            <p:tav tm="0">
                                              <p:val>
                                                <p:strVal val="#ppt_y"/>
                                              </p:val>
                                            </p:tav>
                                            <p:tav tm="100000">
                                              <p:val>
                                                <p:strVal val="#ppt_y"/>
                                              </p:val>
                                            </p:tav>
                                          </p:tavLst>
                                        </p:anim>
                                      </p:childTnLst>
                                    </p:cTn>
                                  </p:par>
                                  <p:par>
                                    <p:cTn id="81" presetID="2" presetClass="entr" presetSubtype="1" fill="hold" nodeType="withEffect" p14:presetBounceEnd="50000">
                                      <p:stCondLst>
                                        <p:cond delay="14000"/>
                                      </p:stCondLst>
                                      <p:childTnLst>
                                        <p:set>
                                          <p:cBhvr>
                                            <p:cTn id="82" dur="1" fill="hold">
                                              <p:stCondLst>
                                                <p:cond delay="0"/>
                                              </p:stCondLst>
                                            </p:cTn>
                                            <p:tgtEl>
                                              <p:spTgt spid="21"/>
                                            </p:tgtEl>
                                            <p:attrNameLst>
                                              <p:attrName>style.visibility</p:attrName>
                                            </p:attrNameLst>
                                          </p:cBhvr>
                                          <p:to>
                                            <p:strVal val="visible"/>
                                          </p:to>
                                        </p:set>
                                        <p:anim calcmode="lin" valueType="num" p14:bounceEnd="50000">
                                          <p:cBhvr additive="base">
                                            <p:cTn id="83" dur="2000" fill="hold"/>
                                            <p:tgtEl>
                                              <p:spTgt spid="21"/>
                                            </p:tgtEl>
                                            <p:attrNameLst>
                                              <p:attrName>ppt_x</p:attrName>
                                            </p:attrNameLst>
                                          </p:cBhvr>
                                          <p:tavLst>
                                            <p:tav tm="0">
                                              <p:val>
                                                <p:strVal val="#ppt_x"/>
                                              </p:val>
                                            </p:tav>
                                            <p:tav tm="100000">
                                              <p:val>
                                                <p:strVal val="#ppt_x"/>
                                              </p:val>
                                            </p:tav>
                                          </p:tavLst>
                                        </p:anim>
                                        <p:anim calcmode="lin" valueType="num" p14:bounceEnd="50000">
                                          <p:cBhvr additive="base">
                                            <p:cTn id="84" dur="2000" fill="hold"/>
                                            <p:tgtEl>
                                              <p:spTgt spid="2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23" grpId="0"/>
          <p:bldP spid="24" grpId="0"/>
          <p:bldP spid="26" grpId="0"/>
          <p:bldP spid="27" grpId="0"/>
          <p:bldP spid="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000" fill="hold"/>
                                            <p:tgtEl>
                                              <p:spTgt spid="5"/>
                                            </p:tgtEl>
                                            <p:attrNameLst>
                                              <p:attrName>ppt_x</p:attrName>
                                            </p:attrNameLst>
                                          </p:cBhvr>
                                          <p:tavLst>
                                            <p:tav tm="0">
                                              <p:val>
                                                <p:strVal val="1+#ppt_w/2"/>
                                              </p:val>
                                            </p:tav>
                                            <p:tav tm="100000">
                                              <p:val>
                                                <p:strVal val="#ppt_x"/>
                                              </p:val>
                                            </p:tav>
                                          </p:tavLst>
                                        </p:anim>
                                        <p:anim calcmode="lin" valueType="num">
                                          <p:cBhvr additive="base">
                                            <p:cTn id="12" dur="20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2000" fill="hold"/>
                                            <p:tgtEl>
                                              <p:spTgt spid="6"/>
                                            </p:tgtEl>
                                            <p:attrNameLst>
                                              <p:attrName>ppt_x</p:attrName>
                                            </p:attrNameLst>
                                          </p:cBhvr>
                                          <p:tavLst>
                                            <p:tav tm="0">
                                              <p:val>
                                                <p:strVal val="#ppt_x"/>
                                              </p:val>
                                            </p:tav>
                                            <p:tav tm="100000">
                                              <p:val>
                                                <p:strVal val="#ppt_x"/>
                                              </p:val>
                                            </p:tav>
                                          </p:tavLst>
                                        </p:anim>
                                        <p:anim calcmode="lin" valueType="num">
                                          <p:cBhvr additive="base">
                                            <p:cTn id="16" dur="20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2" fill="hold" grpId="0" nodeType="withEffect">
                                      <p:stCondLst>
                                        <p:cond delay="400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2000" fill="hold"/>
                                            <p:tgtEl>
                                              <p:spTgt spid="3"/>
                                            </p:tgtEl>
                                            <p:attrNameLst>
                                              <p:attrName>ppt_x</p:attrName>
                                            </p:attrNameLst>
                                          </p:cBhvr>
                                          <p:tavLst>
                                            <p:tav tm="0">
                                              <p:val>
                                                <p:strVal val="1+#ppt_w/2"/>
                                              </p:val>
                                            </p:tav>
                                            <p:tav tm="100000">
                                              <p:val>
                                                <p:strVal val="#ppt_x"/>
                                              </p:val>
                                            </p:tav>
                                          </p:tavLst>
                                        </p:anim>
                                        <p:anim calcmode="lin" valueType="num">
                                          <p:cBhvr additive="base">
                                            <p:cTn id="20" dur="2000" fill="hold"/>
                                            <p:tgtEl>
                                              <p:spTgt spid="3"/>
                                            </p:tgtEl>
                                            <p:attrNameLst>
                                              <p:attrName>ppt_y</p:attrName>
                                            </p:attrNameLst>
                                          </p:cBhvr>
                                          <p:tavLst>
                                            <p:tav tm="0">
                                              <p:val>
                                                <p:strVal val="#ppt_y"/>
                                              </p:val>
                                            </p:tav>
                                            <p:tav tm="100000">
                                              <p:val>
                                                <p:strVal val="#ppt_y"/>
                                              </p:val>
                                            </p:tav>
                                          </p:tavLst>
                                        </p:anim>
                                      </p:childTnLst>
                                    </p:cTn>
                                  </p:par>
                                  <p:par>
                                    <p:cTn id="21" presetID="41" presetClass="entr" presetSubtype="0" fill="hold" grpId="0" nodeType="withEffect">
                                      <p:stCondLst>
                                        <p:cond delay="5000"/>
                                      </p:stCondLst>
                                      <p:iterate type="lt">
                                        <p:tmPct val="10000"/>
                                      </p:iterate>
                                      <p:childTnLst>
                                        <p:set>
                                          <p:cBhvr>
                                            <p:cTn id="22" dur="1" fill="hold">
                                              <p:stCondLst>
                                                <p:cond delay="0"/>
                                              </p:stCondLst>
                                            </p:cTn>
                                            <p:tgtEl>
                                              <p:spTgt spid="23"/>
                                            </p:tgtEl>
                                            <p:attrNameLst>
                                              <p:attrName>style.visibility</p:attrName>
                                            </p:attrNameLst>
                                          </p:cBhvr>
                                          <p:to>
                                            <p:strVal val="visible"/>
                                          </p:to>
                                        </p:set>
                                        <p:anim calcmode="lin" valueType="num">
                                          <p:cBhvr>
                                            <p:cTn id="23" dur="1000" fill="hold"/>
                                            <p:tgtEl>
                                              <p:spTgt spid="23"/>
                                            </p:tgtEl>
                                            <p:attrNameLst>
                                              <p:attrName>ppt_x</p:attrName>
                                            </p:attrNameLst>
                                          </p:cBhvr>
                                          <p:tavLst>
                                            <p:tav tm="0">
                                              <p:val>
                                                <p:strVal val="#ppt_x"/>
                                              </p:val>
                                            </p:tav>
                                            <p:tav tm="50000">
                                              <p:val>
                                                <p:strVal val="#ppt_x+.1"/>
                                              </p:val>
                                            </p:tav>
                                            <p:tav tm="100000">
                                              <p:val>
                                                <p:strVal val="#ppt_x"/>
                                              </p:val>
                                            </p:tav>
                                          </p:tavLst>
                                        </p:anim>
                                        <p:anim calcmode="lin" valueType="num">
                                          <p:cBhvr>
                                            <p:cTn id="24" dur="1000" fill="hold"/>
                                            <p:tgtEl>
                                              <p:spTgt spid="23"/>
                                            </p:tgtEl>
                                            <p:attrNameLst>
                                              <p:attrName>ppt_y</p:attrName>
                                            </p:attrNameLst>
                                          </p:cBhvr>
                                          <p:tavLst>
                                            <p:tav tm="0">
                                              <p:val>
                                                <p:strVal val="#ppt_y"/>
                                              </p:val>
                                            </p:tav>
                                            <p:tav tm="100000">
                                              <p:val>
                                                <p:strVal val="#ppt_y"/>
                                              </p:val>
                                            </p:tav>
                                          </p:tavLst>
                                        </p:anim>
                                        <p:anim calcmode="lin" valueType="num">
                                          <p:cBhvr>
                                            <p:cTn id="25" dur="1000" fill="hold"/>
                                            <p:tgtEl>
                                              <p:spTgt spid="23"/>
                                            </p:tgtEl>
                                            <p:attrNameLst>
                                              <p:attrName>ppt_h</p:attrName>
                                            </p:attrNameLst>
                                          </p:cBhvr>
                                          <p:tavLst>
                                            <p:tav tm="0">
                                              <p:val>
                                                <p:strVal val="#ppt_h/10"/>
                                              </p:val>
                                            </p:tav>
                                            <p:tav tm="50000">
                                              <p:val>
                                                <p:strVal val="#ppt_h+.01"/>
                                              </p:val>
                                            </p:tav>
                                            <p:tav tm="100000">
                                              <p:val>
                                                <p:strVal val="#ppt_h"/>
                                              </p:val>
                                            </p:tav>
                                          </p:tavLst>
                                        </p:anim>
                                        <p:anim calcmode="lin" valueType="num">
                                          <p:cBhvr>
                                            <p:cTn id="26" dur="1000" fill="hold"/>
                                            <p:tgtEl>
                                              <p:spTgt spid="23"/>
                                            </p:tgtEl>
                                            <p:attrNameLst>
                                              <p:attrName>ppt_w</p:attrName>
                                            </p:attrNameLst>
                                          </p:cBhvr>
                                          <p:tavLst>
                                            <p:tav tm="0">
                                              <p:val>
                                                <p:strVal val="#ppt_w/10"/>
                                              </p:val>
                                            </p:tav>
                                            <p:tav tm="50000">
                                              <p:val>
                                                <p:strVal val="#ppt_w+.01"/>
                                              </p:val>
                                            </p:tav>
                                            <p:tav tm="100000">
                                              <p:val>
                                                <p:strVal val="#ppt_w"/>
                                              </p:val>
                                            </p:tav>
                                          </p:tavLst>
                                        </p:anim>
                                        <p:animEffect transition="in" filter="fade">
                                          <p:cBhvr>
                                            <p:cTn id="27" dur="1000" tmFilter="0,0; .5, 1; 1, 1"/>
                                            <p:tgtEl>
                                              <p:spTgt spid="23"/>
                                            </p:tgtEl>
                                          </p:cBhvr>
                                        </p:animEffect>
                                      </p:childTnLst>
                                    </p:cTn>
                                  </p:par>
                                  <p:par>
                                    <p:cTn id="28" presetID="2" presetClass="entr" presetSubtype="2" fill="hold" nodeType="withEffect">
                                      <p:stCondLst>
                                        <p:cond delay="500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2000" fill="hold"/>
                                            <p:tgtEl>
                                              <p:spTgt spid="8"/>
                                            </p:tgtEl>
                                            <p:attrNameLst>
                                              <p:attrName>ppt_x</p:attrName>
                                            </p:attrNameLst>
                                          </p:cBhvr>
                                          <p:tavLst>
                                            <p:tav tm="0">
                                              <p:val>
                                                <p:strVal val="1+#ppt_w/2"/>
                                              </p:val>
                                            </p:tav>
                                            <p:tav tm="100000">
                                              <p:val>
                                                <p:strVal val="#ppt_x"/>
                                              </p:val>
                                            </p:tav>
                                          </p:tavLst>
                                        </p:anim>
                                        <p:anim calcmode="lin" valueType="num">
                                          <p:cBhvr additive="base">
                                            <p:cTn id="31" dur="2000" fill="hold"/>
                                            <p:tgtEl>
                                              <p:spTgt spid="8"/>
                                            </p:tgtEl>
                                            <p:attrNameLst>
                                              <p:attrName>ppt_y</p:attrName>
                                            </p:attrNameLst>
                                          </p:cBhvr>
                                          <p:tavLst>
                                            <p:tav tm="0">
                                              <p:val>
                                                <p:strVal val="#ppt_y"/>
                                              </p:val>
                                            </p:tav>
                                            <p:tav tm="100000">
                                              <p:val>
                                                <p:strVal val="#ppt_y"/>
                                              </p:val>
                                            </p:tav>
                                          </p:tavLst>
                                        </p:anim>
                                      </p:childTnLst>
                                    </p:cTn>
                                  </p:par>
                                  <p:par>
                                    <p:cTn id="32" presetID="41" presetClass="entr" presetSubtype="0" fill="hold" grpId="0" nodeType="withEffect">
                                      <p:stCondLst>
                                        <p:cond delay="8000"/>
                                      </p:stCondLst>
                                      <p:iterate type="lt">
                                        <p:tmPct val="10000"/>
                                      </p:iterate>
                                      <p:childTnLst>
                                        <p:set>
                                          <p:cBhvr>
                                            <p:cTn id="33" dur="1" fill="hold">
                                              <p:stCondLst>
                                                <p:cond delay="0"/>
                                              </p:stCondLst>
                                            </p:cTn>
                                            <p:tgtEl>
                                              <p:spTgt spid="24"/>
                                            </p:tgtEl>
                                            <p:attrNameLst>
                                              <p:attrName>style.visibility</p:attrName>
                                            </p:attrNameLst>
                                          </p:cBhvr>
                                          <p:to>
                                            <p:strVal val="visible"/>
                                          </p:to>
                                        </p:set>
                                        <p:anim calcmode="lin" valueType="num">
                                          <p:cBhvr>
                                            <p:cTn id="34" dur="1000" fill="hold"/>
                                            <p:tgtEl>
                                              <p:spTgt spid="24"/>
                                            </p:tgtEl>
                                            <p:attrNameLst>
                                              <p:attrName>ppt_x</p:attrName>
                                            </p:attrNameLst>
                                          </p:cBhvr>
                                          <p:tavLst>
                                            <p:tav tm="0">
                                              <p:val>
                                                <p:strVal val="#ppt_x"/>
                                              </p:val>
                                            </p:tav>
                                            <p:tav tm="50000">
                                              <p:val>
                                                <p:strVal val="#ppt_x+.1"/>
                                              </p:val>
                                            </p:tav>
                                            <p:tav tm="100000">
                                              <p:val>
                                                <p:strVal val="#ppt_x"/>
                                              </p:val>
                                            </p:tav>
                                          </p:tavLst>
                                        </p:anim>
                                        <p:anim calcmode="lin" valueType="num">
                                          <p:cBhvr>
                                            <p:cTn id="35" dur="1000" fill="hold"/>
                                            <p:tgtEl>
                                              <p:spTgt spid="24"/>
                                            </p:tgtEl>
                                            <p:attrNameLst>
                                              <p:attrName>ppt_y</p:attrName>
                                            </p:attrNameLst>
                                          </p:cBhvr>
                                          <p:tavLst>
                                            <p:tav tm="0">
                                              <p:val>
                                                <p:strVal val="#ppt_y"/>
                                              </p:val>
                                            </p:tav>
                                            <p:tav tm="100000">
                                              <p:val>
                                                <p:strVal val="#ppt_y"/>
                                              </p:val>
                                            </p:tav>
                                          </p:tavLst>
                                        </p:anim>
                                        <p:anim calcmode="lin" valueType="num">
                                          <p:cBhvr>
                                            <p:cTn id="36" dur="1000" fill="hold"/>
                                            <p:tgtEl>
                                              <p:spTgt spid="24"/>
                                            </p:tgtEl>
                                            <p:attrNameLst>
                                              <p:attrName>ppt_h</p:attrName>
                                            </p:attrNameLst>
                                          </p:cBhvr>
                                          <p:tavLst>
                                            <p:tav tm="0">
                                              <p:val>
                                                <p:strVal val="#ppt_h/10"/>
                                              </p:val>
                                            </p:tav>
                                            <p:tav tm="50000">
                                              <p:val>
                                                <p:strVal val="#ppt_h+.01"/>
                                              </p:val>
                                            </p:tav>
                                            <p:tav tm="100000">
                                              <p:val>
                                                <p:strVal val="#ppt_h"/>
                                              </p:val>
                                            </p:tav>
                                          </p:tavLst>
                                        </p:anim>
                                        <p:anim calcmode="lin" valueType="num">
                                          <p:cBhvr>
                                            <p:cTn id="37" dur="1000" fill="hold"/>
                                            <p:tgtEl>
                                              <p:spTgt spid="24"/>
                                            </p:tgtEl>
                                            <p:attrNameLst>
                                              <p:attrName>ppt_w</p:attrName>
                                            </p:attrNameLst>
                                          </p:cBhvr>
                                          <p:tavLst>
                                            <p:tav tm="0">
                                              <p:val>
                                                <p:strVal val="#ppt_w/10"/>
                                              </p:val>
                                            </p:tav>
                                            <p:tav tm="50000">
                                              <p:val>
                                                <p:strVal val="#ppt_w+.01"/>
                                              </p:val>
                                            </p:tav>
                                            <p:tav tm="100000">
                                              <p:val>
                                                <p:strVal val="#ppt_w"/>
                                              </p:val>
                                            </p:tav>
                                          </p:tavLst>
                                        </p:anim>
                                        <p:animEffect transition="in" filter="fade">
                                          <p:cBhvr>
                                            <p:cTn id="38" dur="1000" tmFilter="0,0; .5, 1; 1, 1"/>
                                            <p:tgtEl>
                                              <p:spTgt spid="24"/>
                                            </p:tgtEl>
                                          </p:cBhvr>
                                        </p:animEffect>
                                      </p:childTnLst>
                                    </p:cTn>
                                  </p:par>
                                  <p:par>
                                    <p:cTn id="39" presetID="2" presetClass="entr" presetSubtype="2" fill="hold" nodeType="withEffect">
                                      <p:stCondLst>
                                        <p:cond delay="810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2000" fill="hold"/>
                                            <p:tgtEl>
                                              <p:spTgt spid="7"/>
                                            </p:tgtEl>
                                            <p:attrNameLst>
                                              <p:attrName>ppt_x</p:attrName>
                                            </p:attrNameLst>
                                          </p:cBhvr>
                                          <p:tavLst>
                                            <p:tav tm="0">
                                              <p:val>
                                                <p:strVal val="1+#ppt_w/2"/>
                                              </p:val>
                                            </p:tav>
                                            <p:tav tm="100000">
                                              <p:val>
                                                <p:strVal val="#ppt_x"/>
                                              </p:val>
                                            </p:tav>
                                          </p:tavLst>
                                        </p:anim>
                                        <p:anim calcmode="lin" valueType="num">
                                          <p:cBhvr additive="base">
                                            <p:cTn id="42" dur="2000" fill="hold"/>
                                            <p:tgtEl>
                                              <p:spTgt spid="7"/>
                                            </p:tgtEl>
                                            <p:attrNameLst>
                                              <p:attrName>ppt_y</p:attrName>
                                            </p:attrNameLst>
                                          </p:cBhvr>
                                          <p:tavLst>
                                            <p:tav tm="0">
                                              <p:val>
                                                <p:strVal val="#ppt_y"/>
                                              </p:val>
                                            </p:tav>
                                            <p:tav tm="100000">
                                              <p:val>
                                                <p:strVal val="#ppt_y"/>
                                              </p:val>
                                            </p:tav>
                                          </p:tavLst>
                                        </p:anim>
                                      </p:childTnLst>
                                    </p:cTn>
                                  </p:par>
                                  <p:par>
                                    <p:cTn id="43" presetID="41" presetClass="entr" presetSubtype="0" fill="hold" grpId="0" nodeType="withEffect">
                                      <p:stCondLst>
                                        <p:cond delay="11000"/>
                                      </p:stCondLst>
                                      <p:iterate type="lt">
                                        <p:tmPct val="10000"/>
                                      </p:iterate>
                                      <p:childTnLst>
                                        <p:set>
                                          <p:cBhvr>
                                            <p:cTn id="44" dur="1" fill="hold">
                                              <p:stCondLst>
                                                <p:cond delay="0"/>
                                              </p:stCondLst>
                                            </p:cTn>
                                            <p:tgtEl>
                                              <p:spTgt spid="26"/>
                                            </p:tgtEl>
                                            <p:attrNameLst>
                                              <p:attrName>style.visibility</p:attrName>
                                            </p:attrNameLst>
                                          </p:cBhvr>
                                          <p:to>
                                            <p:strVal val="visible"/>
                                          </p:to>
                                        </p:set>
                                        <p:anim calcmode="lin" valueType="num">
                                          <p:cBhvr>
                                            <p:cTn id="45" dur="1000" fill="hold"/>
                                            <p:tgtEl>
                                              <p:spTgt spid="26"/>
                                            </p:tgtEl>
                                            <p:attrNameLst>
                                              <p:attrName>ppt_x</p:attrName>
                                            </p:attrNameLst>
                                          </p:cBhvr>
                                          <p:tavLst>
                                            <p:tav tm="0">
                                              <p:val>
                                                <p:strVal val="#ppt_x"/>
                                              </p:val>
                                            </p:tav>
                                            <p:tav tm="50000">
                                              <p:val>
                                                <p:strVal val="#ppt_x+.1"/>
                                              </p:val>
                                            </p:tav>
                                            <p:tav tm="100000">
                                              <p:val>
                                                <p:strVal val="#ppt_x"/>
                                              </p:val>
                                            </p:tav>
                                          </p:tavLst>
                                        </p:anim>
                                        <p:anim calcmode="lin" valueType="num">
                                          <p:cBhvr>
                                            <p:cTn id="46" dur="1000" fill="hold"/>
                                            <p:tgtEl>
                                              <p:spTgt spid="26"/>
                                            </p:tgtEl>
                                            <p:attrNameLst>
                                              <p:attrName>ppt_y</p:attrName>
                                            </p:attrNameLst>
                                          </p:cBhvr>
                                          <p:tavLst>
                                            <p:tav tm="0">
                                              <p:val>
                                                <p:strVal val="#ppt_y"/>
                                              </p:val>
                                            </p:tav>
                                            <p:tav tm="100000">
                                              <p:val>
                                                <p:strVal val="#ppt_y"/>
                                              </p:val>
                                            </p:tav>
                                          </p:tavLst>
                                        </p:anim>
                                        <p:anim calcmode="lin" valueType="num">
                                          <p:cBhvr>
                                            <p:cTn id="47" dur="1000" fill="hold"/>
                                            <p:tgtEl>
                                              <p:spTgt spid="26"/>
                                            </p:tgtEl>
                                            <p:attrNameLst>
                                              <p:attrName>ppt_h</p:attrName>
                                            </p:attrNameLst>
                                          </p:cBhvr>
                                          <p:tavLst>
                                            <p:tav tm="0">
                                              <p:val>
                                                <p:strVal val="#ppt_h/10"/>
                                              </p:val>
                                            </p:tav>
                                            <p:tav tm="50000">
                                              <p:val>
                                                <p:strVal val="#ppt_h+.01"/>
                                              </p:val>
                                            </p:tav>
                                            <p:tav tm="100000">
                                              <p:val>
                                                <p:strVal val="#ppt_h"/>
                                              </p:val>
                                            </p:tav>
                                          </p:tavLst>
                                        </p:anim>
                                        <p:anim calcmode="lin" valueType="num">
                                          <p:cBhvr>
                                            <p:cTn id="48" dur="1000" fill="hold"/>
                                            <p:tgtEl>
                                              <p:spTgt spid="26"/>
                                            </p:tgtEl>
                                            <p:attrNameLst>
                                              <p:attrName>ppt_w</p:attrName>
                                            </p:attrNameLst>
                                          </p:cBhvr>
                                          <p:tavLst>
                                            <p:tav tm="0">
                                              <p:val>
                                                <p:strVal val="#ppt_w/10"/>
                                              </p:val>
                                            </p:tav>
                                            <p:tav tm="50000">
                                              <p:val>
                                                <p:strVal val="#ppt_w+.01"/>
                                              </p:val>
                                            </p:tav>
                                            <p:tav tm="100000">
                                              <p:val>
                                                <p:strVal val="#ppt_w"/>
                                              </p:val>
                                            </p:tav>
                                          </p:tavLst>
                                        </p:anim>
                                        <p:animEffect transition="in" filter="fade">
                                          <p:cBhvr>
                                            <p:cTn id="49" dur="1000" tmFilter="0,0; .5, 1; 1, 1"/>
                                            <p:tgtEl>
                                              <p:spTgt spid="26"/>
                                            </p:tgtEl>
                                          </p:cBhvr>
                                        </p:animEffect>
                                      </p:childTnLst>
                                    </p:cTn>
                                  </p:par>
                                  <p:par>
                                    <p:cTn id="50" presetID="2" presetClass="entr" presetSubtype="2" fill="hold" nodeType="withEffect">
                                      <p:stCondLst>
                                        <p:cond delay="11000"/>
                                      </p:stCondLst>
                                      <p:childTnLst>
                                        <p:set>
                                          <p:cBhvr>
                                            <p:cTn id="51" dur="1" fill="hold">
                                              <p:stCondLst>
                                                <p:cond delay="0"/>
                                              </p:stCondLst>
                                            </p:cTn>
                                            <p:tgtEl>
                                              <p:spTgt spid="11"/>
                                            </p:tgtEl>
                                            <p:attrNameLst>
                                              <p:attrName>style.visibility</p:attrName>
                                            </p:attrNameLst>
                                          </p:cBhvr>
                                          <p:to>
                                            <p:strVal val="visible"/>
                                          </p:to>
                                        </p:set>
                                        <p:anim calcmode="lin" valueType="num">
                                          <p:cBhvr additive="base">
                                            <p:cTn id="52" dur="2000" fill="hold"/>
                                            <p:tgtEl>
                                              <p:spTgt spid="11"/>
                                            </p:tgtEl>
                                            <p:attrNameLst>
                                              <p:attrName>ppt_x</p:attrName>
                                            </p:attrNameLst>
                                          </p:cBhvr>
                                          <p:tavLst>
                                            <p:tav tm="0">
                                              <p:val>
                                                <p:strVal val="1+#ppt_w/2"/>
                                              </p:val>
                                            </p:tav>
                                            <p:tav tm="100000">
                                              <p:val>
                                                <p:strVal val="#ppt_x"/>
                                              </p:val>
                                            </p:tav>
                                          </p:tavLst>
                                        </p:anim>
                                        <p:anim calcmode="lin" valueType="num">
                                          <p:cBhvr additive="base">
                                            <p:cTn id="53" dur="2000" fill="hold"/>
                                            <p:tgtEl>
                                              <p:spTgt spid="11"/>
                                            </p:tgtEl>
                                            <p:attrNameLst>
                                              <p:attrName>ppt_y</p:attrName>
                                            </p:attrNameLst>
                                          </p:cBhvr>
                                          <p:tavLst>
                                            <p:tav tm="0">
                                              <p:val>
                                                <p:strVal val="#ppt_y"/>
                                              </p:val>
                                            </p:tav>
                                            <p:tav tm="100000">
                                              <p:val>
                                                <p:strVal val="#ppt_y"/>
                                              </p:val>
                                            </p:tav>
                                          </p:tavLst>
                                        </p:anim>
                                      </p:childTnLst>
                                    </p:cTn>
                                  </p:par>
                                  <p:par>
                                    <p:cTn id="54" presetID="41" presetClass="entr" presetSubtype="0" fill="hold" grpId="0" nodeType="withEffect">
                                      <p:stCondLst>
                                        <p:cond delay="14000"/>
                                      </p:stCondLst>
                                      <p:iterate type="lt">
                                        <p:tmPct val="10000"/>
                                      </p:iterate>
                                      <p:childTnLst>
                                        <p:set>
                                          <p:cBhvr>
                                            <p:cTn id="55" dur="1" fill="hold">
                                              <p:stCondLst>
                                                <p:cond delay="0"/>
                                              </p:stCondLst>
                                            </p:cTn>
                                            <p:tgtEl>
                                              <p:spTgt spid="27"/>
                                            </p:tgtEl>
                                            <p:attrNameLst>
                                              <p:attrName>style.visibility</p:attrName>
                                            </p:attrNameLst>
                                          </p:cBhvr>
                                          <p:to>
                                            <p:strVal val="visible"/>
                                          </p:to>
                                        </p:set>
                                        <p:anim calcmode="lin" valueType="num">
                                          <p:cBhvr>
                                            <p:cTn id="56" dur="1000" fill="hold"/>
                                            <p:tgtEl>
                                              <p:spTgt spid="27"/>
                                            </p:tgtEl>
                                            <p:attrNameLst>
                                              <p:attrName>ppt_x</p:attrName>
                                            </p:attrNameLst>
                                          </p:cBhvr>
                                          <p:tavLst>
                                            <p:tav tm="0">
                                              <p:val>
                                                <p:strVal val="#ppt_x"/>
                                              </p:val>
                                            </p:tav>
                                            <p:tav tm="50000">
                                              <p:val>
                                                <p:strVal val="#ppt_x+.1"/>
                                              </p:val>
                                            </p:tav>
                                            <p:tav tm="100000">
                                              <p:val>
                                                <p:strVal val="#ppt_x"/>
                                              </p:val>
                                            </p:tav>
                                          </p:tavLst>
                                        </p:anim>
                                        <p:anim calcmode="lin" valueType="num">
                                          <p:cBhvr>
                                            <p:cTn id="57" dur="1000" fill="hold"/>
                                            <p:tgtEl>
                                              <p:spTgt spid="27"/>
                                            </p:tgtEl>
                                            <p:attrNameLst>
                                              <p:attrName>ppt_y</p:attrName>
                                            </p:attrNameLst>
                                          </p:cBhvr>
                                          <p:tavLst>
                                            <p:tav tm="0">
                                              <p:val>
                                                <p:strVal val="#ppt_y"/>
                                              </p:val>
                                            </p:tav>
                                            <p:tav tm="100000">
                                              <p:val>
                                                <p:strVal val="#ppt_y"/>
                                              </p:val>
                                            </p:tav>
                                          </p:tavLst>
                                        </p:anim>
                                        <p:anim calcmode="lin" valueType="num">
                                          <p:cBhvr>
                                            <p:cTn id="58" dur="1000" fill="hold"/>
                                            <p:tgtEl>
                                              <p:spTgt spid="27"/>
                                            </p:tgtEl>
                                            <p:attrNameLst>
                                              <p:attrName>ppt_h</p:attrName>
                                            </p:attrNameLst>
                                          </p:cBhvr>
                                          <p:tavLst>
                                            <p:tav tm="0">
                                              <p:val>
                                                <p:strVal val="#ppt_h/10"/>
                                              </p:val>
                                            </p:tav>
                                            <p:tav tm="50000">
                                              <p:val>
                                                <p:strVal val="#ppt_h+.01"/>
                                              </p:val>
                                            </p:tav>
                                            <p:tav tm="100000">
                                              <p:val>
                                                <p:strVal val="#ppt_h"/>
                                              </p:val>
                                            </p:tav>
                                          </p:tavLst>
                                        </p:anim>
                                        <p:anim calcmode="lin" valueType="num">
                                          <p:cBhvr>
                                            <p:cTn id="59" dur="1000" fill="hold"/>
                                            <p:tgtEl>
                                              <p:spTgt spid="27"/>
                                            </p:tgtEl>
                                            <p:attrNameLst>
                                              <p:attrName>ppt_w</p:attrName>
                                            </p:attrNameLst>
                                          </p:cBhvr>
                                          <p:tavLst>
                                            <p:tav tm="0">
                                              <p:val>
                                                <p:strVal val="#ppt_w/10"/>
                                              </p:val>
                                            </p:tav>
                                            <p:tav tm="50000">
                                              <p:val>
                                                <p:strVal val="#ppt_w+.01"/>
                                              </p:val>
                                            </p:tav>
                                            <p:tav tm="100000">
                                              <p:val>
                                                <p:strVal val="#ppt_w"/>
                                              </p:val>
                                            </p:tav>
                                          </p:tavLst>
                                        </p:anim>
                                        <p:animEffect transition="in" filter="fade">
                                          <p:cBhvr>
                                            <p:cTn id="60" dur="1000" tmFilter="0,0; .5, 1; 1, 1"/>
                                            <p:tgtEl>
                                              <p:spTgt spid="27"/>
                                            </p:tgtEl>
                                          </p:cBhvr>
                                        </p:animEffect>
                                      </p:childTnLst>
                                    </p:cTn>
                                  </p:par>
                                  <p:par>
                                    <p:cTn id="61" presetID="2" presetClass="entr" presetSubtype="2" fill="hold" nodeType="withEffect">
                                      <p:stCondLst>
                                        <p:cond delay="14000"/>
                                      </p:stCondLst>
                                      <p:childTnLst>
                                        <p:set>
                                          <p:cBhvr>
                                            <p:cTn id="62" dur="1" fill="hold">
                                              <p:stCondLst>
                                                <p:cond delay="0"/>
                                              </p:stCondLst>
                                            </p:cTn>
                                            <p:tgtEl>
                                              <p:spTgt spid="10"/>
                                            </p:tgtEl>
                                            <p:attrNameLst>
                                              <p:attrName>style.visibility</p:attrName>
                                            </p:attrNameLst>
                                          </p:cBhvr>
                                          <p:to>
                                            <p:strVal val="visible"/>
                                          </p:to>
                                        </p:set>
                                        <p:anim calcmode="lin" valueType="num">
                                          <p:cBhvr additive="base">
                                            <p:cTn id="63" dur="2000" fill="hold"/>
                                            <p:tgtEl>
                                              <p:spTgt spid="10"/>
                                            </p:tgtEl>
                                            <p:attrNameLst>
                                              <p:attrName>ppt_x</p:attrName>
                                            </p:attrNameLst>
                                          </p:cBhvr>
                                          <p:tavLst>
                                            <p:tav tm="0">
                                              <p:val>
                                                <p:strVal val="1+#ppt_w/2"/>
                                              </p:val>
                                            </p:tav>
                                            <p:tav tm="100000">
                                              <p:val>
                                                <p:strVal val="#ppt_x"/>
                                              </p:val>
                                            </p:tav>
                                          </p:tavLst>
                                        </p:anim>
                                        <p:anim calcmode="lin" valueType="num">
                                          <p:cBhvr additive="base">
                                            <p:cTn id="64" dur="2000" fill="hold"/>
                                            <p:tgtEl>
                                              <p:spTgt spid="10"/>
                                            </p:tgtEl>
                                            <p:attrNameLst>
                                              <p:attrName>ppt_y</p:attrName>
                                            </p:attrNameLst>
                                          </p:cBhvr>
                                          <p:tavLst>
                                            <p:tav tm="0">
                                              <p:val>
                                                <p:strVal val="#ppt_y"/>
                                              </p:val>
                                            </p:tav>
                                            <p:tav tm="100000">
                                              <p:val>
                                                <p:strVal val="#ppt_y"/>
                                              </p:val>
                                            </p:tav>
                                          </p:tavLst>
                                        </p:anim>
                                      </p:childTnLst>
                                    </p:cTn>
                                  </p:par>
                                  <p:par>
                                    <p:cTn id="65" presetID="2" presetClass="entr" presetSubtype="1" fill="hold" nodeType="withEffect">
                                      <p:stCondLst>
                                        <p:cond delay="4000"/>
                                      </p:stCondLst>
                                      <p:childTnLst>
                                        <p:set>
                                          <p:cBhvr>
                                            <p:cTn id="66" dur="1" fill="hold">
                                              <p:stCondLst>
                                                <p:cond delay="0"/>
                                              </p:stCondLst>
                                            </p:cTn>
                                            <p:tgtEl>
                                              <p:spTgt spid="9"/>
                                            </p:tgtEl>
                                            <p:attrNameLst>
                                              <p:attrName>style.visibility</p:attrName>
                                            </p:attrNameLst>
                                          </p:cBhvr>
                                          <p:to>
                                            <p:strVal val="visible"/>
                                          </p:to>
                                        </p:set>
                                        <p:anim calcmode="lin" valueType="num">
                                          <p:cBhvr additive="base">
                                            <p:cTn id="67" dur="2000" fill="hold"/>
                                            <p:tgtEl>
                                              <p:spTgt spid="9"/>
                                            </p:tgtEl>
                                            <p:attrNameLst>
                                              <p:attrName>ppt_x</p:attrName>
                                            </p:attrNameLst>
                                          </p:cBhvr>
                                          <p:tavLst>
                                            <p:tav tm="0">
                                              <p:val>
                                                <p:strVal val="#ppt_x"/>
                                              </p:val>
                                            </p:tav>
                                            <p:tav tm="100000">
                                              <p:val>
                                                <p:strVal val="#ppt_x"/>
                                              </p:val>
                                            </p:tav>
                                          </p:tavLst>
                                        </p:anim>
                                        <p:anim calcmode="lin" valueType="num">
                                          <p:cBhvr additive="base">
                                            <p:cTn id="68" dur="2000" fill="hold"/>
                                            <p:tgtEl>
                                              <p:spTgt spid="9"/>
                                            </p:tgtEl>
                                            <p:attrNameLst>
                                              <p:attrName>ppt_y</p:attrName>
                                            </p:attrNameLst>
                                          </p:cBhvr>
                                          <p:tavLst>
                                            <p:tav tm="0">
                                              <p:val>
                                                <p:strVal val="0-#ppt_h/2"/>
                                              </p:val>
                                            </p:tav>
                                            <p:tav tm="100000">
                                              <p:val>
                                                <p:strVal val="#ppt_y"/>
                                              </p:val>
                                            </p:tav>
                                          </p:tavLst>
                                        </p:anim>
                                      </p:childTnLst>
                                    </p:cTn>
                                  </p:par>
                                  <p:par>
                                    <p:cTn id="69" presetID="2" presetClass="entr" presetSubtype="8" fill="hold" nodeType="withEffect">
                                      <p:stCondLst>
                                        <p:cond delay="5000"/>
                                      </p:stCondLst>
                                      <p:childTnLst>
                                        <p:set>
                                          <p:cBhvr>
                                            <p:cTn id="70" dur="1" fill="hold">
                                              <p:stCondLst>
                                                <p:cond delay="0"/>
                                              </p:stCondLst>
                                            </p:cTn>
                                            <p:tgtEl>
                                              <p:spTgt spid="12"/>
                                            </p:tgtEl>
                                            <p:attrNameLst>
                                              <p:attrName>style.visibility</p:attrName>
                                            </p:attrNameLst>
                                          </p:cBhvr>
                                          <p:to>
                                            <p:strVal val="visible"/>
                                          </p:to>
                                        </p:set>
                                        <p:anim calcmode="lin" valueType="num">
                                          <p:cBhvr additive="base">
                                            <p:cTn id="71" dur="2000" fill="hold"/>
                                            <p:tgtEl>
                                              <p:spTgt spid="12"/>
                                            </p:tgtEl>
                                            <p:attrNameLst>
                                              <p:attrName>ppt_x</p:attrName>
                                            </p:attrNameLst>
                                          </p:cBhvr>
                                          <p:tavLst>
                                            <p:tav tm="0">
                                              <p:val>
                                                <p:strVal val="0-#ppt_w/2"/>
                                              </p:val>
                                            </p:tav>
                                            <p:tav tm="100000">
                                              <p:val>
                                                <p:strVal val="#ppt_x"/>
                                              </p:val>
                                            </p:tav>
                                          </p:tavLst>
                                        </p:anim>
                                        <p:anim calcmode="lin" valueType="num">
                                          <p:cBhvr additive="base">
                                            <p:cTn id="72" dur="2000" fill="hold"/>
                                            <p:tgtEl>
                                              <p:spTgt spid="12"/>
                                            </p:tgtEl>
                                            <p:attrNameLst>
                                              <p:attrName>ppt_y</p:attrName>
                                            </p:attrNameLst>
                                          </p:cBhvr>
                                          <p:tavLst>
                                            <p:tav tm="0">
                                              <p:val>
                                                <p:strVal val="#ppt_y"/>
                                              </p:val>
                                            </p:tav>
                                            <p:tav tm="100000">
                                              <p:val>
                                                <p:strVal val="#ppt_y"/>
                                              </p:val>
                                            </p:tav>
                                          </p:tavLst>
                                        </p:anim>
                                      </p:childTnLst>
                                    </p:cTn>
                                  </p:par>
                                  <p:par>
                                    <p:cTn id="73" presetID="2" presetClass="entr" presetSubtype="1" fill="hold" nodeType="withEffect">
                                      <p:stCondLst>
                                        <p:cond delay="8100"/>
                                      </p:stCondLst>
                                      <p:childTnLst>
                                        <p:set>
                                          <p:cBhvr>
                                            <p:cTn id="74" dur="1" fill="hold">
                                              <p:stCondLst>
                                                <p:cond delay="0"/>
                                              </p:stCondLst>
                                            </p:cTn>
                                            <p:tgtEl>
                                              <p:spTgt spid="19"/>
                                            </p:tgtEl>
                                            <p:attrNameLst>
                                              <p:attrName>style.visibility</p:attrName>
                                            </p:attrNameLst>
                                          </p:cBhvr>
                                          <p:to>
                                            <p:strVal val="visible"/>
                                          </p:to>
                                        </p:set>
                                        <p:anim calcmode="lin" valueType="num">
                                          <p:cBhvr additive="base">
                                            <p:cTn id="75" dur="2000" fill="hold"/>
                                            <p:tgtEl>
                                              <p:spTgt spid="19"/>
                                            </p:tgtEl>
                                            <p:attrNameLst>
                                              <p:attrName>ppt_x</p:attrName>
                                            </p:attrNameLst>
                                          </p:cBhvr>
                                          <p:tavLst>
                                            <p:tav tm="0">
                                              <p:val>
                                                <p:strVal val="#ppt_x"/>
                                              </p:val>
                                            </p:tav>
                                            <p:tav tm="100000">
                                              <p:val>
                                                <p:strVal val="#ppt_x"/>
                                              </p:val>
                                            </p:tav>
                                          </p:tavLst>
                                        </p:anim>
                                        <p:anim calcmode="lin" valueType="num">
                                          <p:cBhvr additive="base">
                                            <p:cTn id="76" dur="2000" fill="hold"/>
                                            <p:tgtEl>
                                              <p:spTgt spid="19"/>
                                            </p:tgtEl>
                                            <p:attrNameLst>
                                              <p:attrName>ppt_y</p:attrName>
                                            </p:attrNameLst>
                                          </p:cBhvr>
                                          <p:tavLst>
                                            <p:tav tm="0">
                                              <p:val>
                                                <p:strVal val="0-#ppt_h/2"/>
                                              </p:val>
                                            </p:tav>
                                            <p:tav tm="100000">
                                              <p:val>
                                                <p:strVal val="#ppt_y"/>
                                              </p:val>
                                            </p:tav>
                                          </p:tavLst>
                                        </p:anim>
                                      </p:childTnLst>
                                    </p:cTn>
                                  </p:par>
                                  <p:par>
                                    <p:cTn id="77" presetID="2" presetClass="entr" presetSubtype="8" fill="hold" nodeType="withEffect">
                                      <p:stCondLst>
                                        <p:cond delay="11000"/>
                                      </p:stCondLst>
                                      <p:childTnLst>
                                        <p:set>
                                          <p:cBhvr>
                                            <p:cTn id="78" dur="1" fill="hold">
                                              <p:stCondLst>
                                                <p:cond delay="0"/>
                                              </p:stCondLst>
                                            </p:cTn>
                                            <p:tgtEl>
                                              <p:spTgt spid="15"/>
                                            </p:tgtEl>
                                            <p:attrNameLst>
                                              <p:attrName>style.visibility</p:attrName>
                                            </p:attrNameLst>
                                          </p:cBhvr>
                                          <p:to>
                                            <p:strVal val="visible"/>
                                          </p:to>
                                        </p:set>
                                        <p:anim calcmode="lin" valueType="num">
                                          <p:cBhvr additive="base">
                                            <p:cTn id="79" dur="2000" fill="hold"/>
                                            <p:tgtEl>
                                              <p:spTgt spid="15"/>
                                            </p:tgtEl>
                                            <p:attrNameLst>
                                              <p:attrName>ppt_x</p:attrName>
                                            </p:attrNameLst>
                                          </p:cBhvr>
                                          <p:tavLst>
                                            <p:tav tm="0">
                                              <p:val>
                                                <p:strVal val="0-#ppt_w/2"/>
                                              </p:val>
                                            </p:tav>
                                            <p:tav tm="100000">
                                              <p:val>
                                                <p:strVal val="#ppt_x"/>
                                              </p:val>
                                            </p:tav>
                                          </p:tavLst>
                                        </p:anim>
                                        <p:anim calcmode="lin" valueType="num">
                                          <p:cBhvr additive="base">
                                            <p:cTn id="80" dur="2000" fill="hold"/>
                                            <p:tgtEl>
                                              <p:spTgt spid="15"/>
                                            </p:tgtEl>
                                            <p:attrNameLst>
                                              <p:attrName>ppt_y</p:attrName>
                                            </p:attrNameLst>
                                          </p:cBhvr>
                                          <p:tavLst>
                                            <p:tav tm="0">
                                              <p:val>
                                                <p:strVal val="#ppt_y"/>
                                              </p:val>
                                            </p:tav>
                                            <p:tav tm="100000">
                                              <p:val>
                                                <p:strVal val="#ppt_y"/>
                                              </p:val>
                                            </p:tav>
                                          </p:tavLst>
                                        </p:anim>
                                      </p:childTnLst>
                                    </p:cTn>
                                  </p:par>
                                  <p:par>
                                    <p:cTn id="81" presetID="2" presetClass="entr" presetSubtype="1" fill="hold" nodeType="withEffect">
                                      <p:stCondLst>
                                        <p:cond delay="14000"/>
                                      </p:stCondLst>
                                      <p:childTnLst>
                                        <p:set>
                                          <p:cBhvr>
                                            <p:cTn id="82" dur="1" fill="hold">
                                              <p:stCondLst>
                                                <p:cond delay="0"/>
                                              </p:stCondLst>
                                            </p:cTn>
                                            <p:tgtEl>
                                              <p:spTgt spid="21"/>
                                            </p:tgtEl>
                                            <p:attrNameLst>
                                              <p:attrName>style.visibility</p:attrName>
                                            </p:attrNameLst>
                                          </p:cBhvr>
                                          <p:to>
                                            <p:strVal val="visible"/>
                                          </p:to>
                                        </p:set>
                                        <p:anim calcmode="lin" valueType="num">
                                          <p:cBhvr additive="base">
                                            <p:cTn id="83" dur="2000" fill="hold"/>
                                            <p:tgtEl>
                                              <p:spTgt spid="21"/>
                                            </p:tgtEl>
                                            <p:attrNameLst>
                                              <p:attrName>ppt_x</p:attrName>
                                            </p:attrNameLst>
                                          </p:cBhvr>
                                          <p:tavLst>
                                            <p:tav tm="0">
                                              <p:val>
                                                <p:strVal val="#ppt_x"/>
                                              </p:val>
                                            </p:tav>
                                            <p:tav tm="100000">
                                              <p:val>
                                                <p:strVal val="#ppt_x"/>
                                              </p:val>
                                            </p:tav>
                                          </p:tavLst>
                                        </p:anim>
                                        <p:anim calcmode="lin" valueType="num">
                                          <p:cBhvr additive="base">
                                            <p:cTn id="84" dur="2000" fill="hold"/>
                                            <p:tgtEl>
                                              <p:spTgt spid="2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23" grpId="0"/>
          <p:bldP spid="24" grpId="0"/>
          <p:bldP spid="26" grpId="0"/>
          <p:bldP spid="27" grpId="0"/>
          <p:bldP spid="5"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1BB63D4-DFD6-22A9-9EF1-90CB177A03E7}"/>
              </a:ext>
            </a:extLst>
          </p:cNvPr>
          <p:cNvSpPr/>
          <p:nvPr/>
        </p:nvSpPr>
        <p:spPr>
          <a:xfrm>
            <a:off x="0" y="0"/>
            <a:ext cx="12192000" cy="6858000"/>
          </a:xfrm>
          <a:prstGeom prst="rect">
            <a:avLst/>
          </a:prstGeom>
          <a:solidFill>
            <a:srgbClr val="F7F5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 name="Group 4">
            <a:extLst>
              <a:ext uri="{FF2B5EF4-FFF2-40B4-BE49-F238E27FC236}">
                <a16:creationId xmlns:a16="http://schemas.microsoft.com/office/drawing/2014/main" id="{11A433A1-D3A6-F1A6-FE6D-75104E81BDE5}"/>
              </a:ext>
            </a:extLst>
          </p:cNvPr>
          <p:cNvGrpSpPr/>
          <p:nvPr/>
        </p:nvGrpSpPr>
        <p:grpSpPr>
          <a:xfrm rot="10800000">
            <a:off x="-22281771" y="3882878"/>
            <a:ext cx="58280030" cy="21555498"/>
            <a:chOff x="-24114186" y="-18705414"/>
            <a:chExt cx="58280030" cy="21555498"/>
          </a:xfrm>
        </p:grpSpPr>
        <p:grpSp>
          <p:nvGrpSpPr>
            <p:cNvPr id="6" name="Graphic 20">
              <a:extLst>
                <a:ext uri="{FF2B5EF4-FFF2-40B4-BE49-F238E27FC236}">
                  <a16:creationId xmlns:a16="http://schemas.microsoft.com/office/drawing/2014/main" id="{ACD4292F-32EB-4CDE-6C5D-FE761CF85589}"/>
                </a:ext>
              </a:extLst>
            </p:cNvPr>
            <p:cNvGrpSpPr/>
            <p:nvPr/>
          </p:nvGrpSpPr>
          <p:grpSpPr>
            <a:xfrm rot="10800000">
              <a:off x="3238488" y="-8611825"/>
              <a:ext cx="5318057" cy="11461909"/>
              <a:chOff x="3331948" y="4933744"/>
              <a:chExt cx="5318057" cy="11461909"/>
            </a:xfrm>
            <a:gradFill>
              <a:gsLst>
                <a:gs pos="100000">
                  <a:srgbClr val="957C62"/>
                </a:gs>
                <a:gs pos="0">
                  <a:srgbClr val="A9927B"/>
                </a:gs>
              </a:gsLst>
              <a:lin ang="5400000" scaled="1"/>
            </a:gradFill>
          </p:grpSpPr>
          <p:grpSp>
            <p:nvGrpSpPr>
              <p:cNvPr id="39" name="Graphic 20">
                <a:extLst>
                  <a:ext uri="{FF2B5EF4-FFF2-40B4-BE49-F238E27FC236}">
                    <a16:creationId xmlns:a16="http://schemas.microsoft.com/office/drawing/2014/main" id="{E65B4825-FA0E-5240-5A8C-CABC183665A2}"/>
                  </a:ext>
                </a:extLst>
              </p:cNvPr>
              <p:cNvGrpSpPr/>
              <p:nvPr/>
            </p:nvGrpSpPr>
            <p:grpSpPr>
              <a:xfrm>
                <a:off x="3573138" y="5895587"/>
                <a:ext cx="4952895" cy="4680015"/>
                <a:chOff x="3573138" y="5895587"/>
                <a:chExt cx="4952895" cy="4680015"/>
              </a:xfrm>
              <a:grpFill/>
            </p:grpSpPr>
            <p:sp>
              <p:nvSpPr>
                <p:cNvPr id="42" name="Freeform: Shape 41">
                  <a:extLst>
                    <a:ext uri="{FF2B5EF4-FFF2-40B4-BE49-F238E27FC236}">
                      <a16:creationId xmlns:a16="http://schemas.microsoft.com/office/drawing/2014/main" id="{0E7BD715-0476-584F-F5ED-A517E663D099}"/>
                    </a:ext>
                  </a:extLst>
                </p:cNvPr>
                <p:cNvSpPr/>
                <p:nvPr/>
              </p:nvSpPr>
              <p:spPr>
                <a:xfrm>
                  <a:off x="7174746" y="5895587"/>
                  <a:ext cx="1351287" cy="889905"/>
                </a:xfrm>
                <a:custGeom>
                  <a:avLst/>
                  <a:gdLst>
                    <a:gd name="connsiteX0" fmla="*/ 1033231 w 1351287"/>
                    <a:gd name="connsiteY0" fmla="*/ 27205 h 889905"/>
                    <a:gd name="connsiteX1" fmla="*/ 780171 w 1351287"/>
                    <a:gd name="connsiteY1" fmla="*/ 152456 h 889905"/>
                    <a:gd name="connsiteX2" fmla="*/ 444952 w 1351287"/>
                    <a:gd name="connsiteY2" fmla="*/ 0 h 889905"/>
                    <a:gd name="connsiteX3" fmla="*/ 0 w 1351287"/>
                    <a:gd name="connsiteY3" fmla="*/ 444953 h 889905"/>
                    <a:gd name="connsiteX4" fmla="*/ 444952 w 1351287"/>
                    <a:gd name="connsiteY4" fmla="*/ 889905 h 889905"/>
                    <a:gd name="connsiteX5" fmla="*/ 857769 w 1351287"/>
                    <a:gd name="connsiteY5" fmla="*/ 610920 h 889905"/>
                    <a:gd name="connsiteX6" fmla="*/ 1033048 w 1351287"/>
                    <a:gd name="connsiteY6" fmla="*/ 663686 h 889905"/>
                    <a:gd name="connsiteX7" fmla="*/ 1351288 w 1351287"/>
                    <a:gd name="connsiteY7" fmla="*/ 345445 h 889905"/>
                    <a:gd name="connsiteX8" fmla="*/ 1033048 w 1351287"/>
                    <a:gd name="connsiteY8" fmla="*/ 27205 h 889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1287" h="889905">
                      <a:moveTo>
                        <a:pt x="1033231" y="27205"/>
                      </a:moveTo>
                      <a:cubicBezTo>
                        <a:pt x="930071" y="27205"/>
                        <a:pt x="838415" y="76319"/>
                        <a:pt x="780171" y="152456"/>
                      </a:cubicBezTo>
                      <a:cubicBezTo>
                        <a:pt x="698558" y="58974"/>
                        <a:pt x="578784" y="0"/>
                        <a:pt x="444952" y="0"/>
                      </a:cubicBezTo>
                      <a:cubicBezTo>
                        <a:pt x="199197" y="0"/>
                        <a:pt x="0" y="199197"/>
                        <a:pt x="0" y="444953"/>
                      </a:cubicBezTo>
                      <a:cubicBezTo>
                        <a:pt x="0" y="690708"/>
                        <a:pt x="199197" y="889905"/>
                        <a:pt x="444952" y="889905"/>
                      </a:cubicBezTo>
                      <a:cubicBezTo>
                        <a:pt x="631915" y="889905"/>
                        <a:pt x="792040" y="774513"/>
                        <a:pt x="857769" y="610920"/>
                      </a:cubicBezTo>
                      <a:cubicBezTo>
                        <a:pt x="907979" y="644150"/>
                        <a:pt x="968232" y="663686"/>
                        <a:pt x="1033048" y="663686"/>
                      </a:cubicBezTo>
                      <a:cubicBezTo>
                        <a:pt x="1208874" y="663686"/>
                        <a:pt x="1351288" y="521272"/>
                        <a:pt x="1351288" y="345445"/>
                      </a:cubicBezTo>
                      <a:cubicBezTo>
                        <a:pt x="1351288" y="169619"/>
                        <a:pt x="1208874" y="27205"/>
                        <a:pt x="1033048" y="27205"/>
                      </a:cubicBezTo>
                      <a:close/>
                    </a:path>
                  </a:pathLst>
                </a:custGeom>
                <a:grpFill/>
                <a:ln w="18253"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7D6A0EED-B03B-B534-53AE-E2F592F5E154}"/>
                    </a:ext>
                  </a:extLst>
                </p:cNvPr>
                <p:cNvSpPr/>
                <p:nvPr/>
              </p:nvSpPr>
              <p:spPr>
                <a:xfrm>
                  <a:off x="3573138" y="5895587"/>
                  <a:ext cx="1309294" cy="889905"/>
                </a:xfrm>
                <a:custGeom>
                  <a:avLst/>
                  <a:gdLst>
                    <a:gd name="connsiteX0" fmla="*/ 985759 w 1309294"/>
                    <a:gd name="connsiteY0" fmla="*/ 191346 h 889905"/>
                    <a:gd name="connsiteX1" fmla="*/ 834033 w 1309294"/>
                    <a:gd name="connsiteY1" fmla="*/ 229141 h 889905"/>
                    <a:gd name="connsiteX2" fmla="*/ 444952 w 1309294"/>
                    <a:gd name="connsiteY2" fmla="*/ 0 h 889905"/>
                    <a:gd name="connsiteX3" fmla="*/ 0 w 1309294"/>
                    <a:gd name="connsiteY3" fmla="*/ 444953 h 889905"/>
                    <a:gd name="connsiteX4" fmla="*/ 444952 w 1309294"/>
                    <a:gd name="connsiteY4" fmla="*/ 889905 h 889905"/>
                    <a:gd name="connsiteX5" fmla="*/ 766661 w 1309294"/>
                    <a:gd name="connsiteY5" fmla="*/ 752238 h 889905"/>
                    <a:gd name="connsiteX6" fmla="*/ 985941 w 1309294"/>
                    <a:gd name="connsiteY6" fmla="*/ 838052 h 889905"/>
                    <a:gd name="connsiteX7" fmla="*/ 1309294 w 1309294"/>
                    <a:gd name="connsiteY7" fmla="*/ 514699 h 889905"/>
                    <a:gd name="connsiteX8" fmla="*/ 985941 w 1309294"/>
                    <a:gd name="connsiteY8" fmla="*/ 191346 h 889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9294" h="889905">
                      <a:moveTo>
                        <a:pt x="985759" y="191346"/>
                      </a:moveTo>
                      <a:cubicBezTo>
                        <a:pt x="930803" y="191346"/>
                        <a:pt x="879314" y="205040"/>
                        <a:pt x="834033" y="229141"/>
                      </a:cubicBezTo>
                      <a:cubicBezTo>
                        <a:pt x="758080" y="92387"/>
                        <a:pt x="612380" y="0"/>
                        <a:pt x="444952" y="0"/>
                      </a:cubicBezTo>
                      <a:cubicBezTo>
                        <a:pt x="199197" y="0"/>
                        <a:pt x="0" y="199197"/>
                        <a:pt x="0" y="444953"/>
                      </a:cubicBezTo>
                      <a:cubicBezTo>
                        <a:pt x="0" y="690708"/>
                        <a:pt x="199197" y="889905"/>
                        <a:pt x="444952" y="889905"/>
                      </a:cubicBezTo>
                      <a:cubicBezTo>
                        <a:pt x="571481" y="889905"/>
                        <a:pt x="685594" y="836957"/>
                        <a:pt x="766661" y="752238"/>
                      </a:cubicBezTo>
                      <a:cubicBezTo>
                        <a:pt x="824357" y="805370"/>
                        <a:pt x="901224" y="838052"/>
                        <a:pt x="985941" y="838052"/>
                      </a:cubicBezTo>
                      <a:cubicBezTo>
                        <a:pt x="1164507" y="838052"/>
                        <a:pt x="1309294" y="693264"/>
                        <a:pt x="1309294" y="514699"/>
                      </a:cubicBezTo>
                      <a:cubicBezTo>
                        <a:pt x="1309294" y="336134"/>
                        <a:pt x="1164507" y="191346"/>
                        <a:pt x="985941" y="191346"/>
                      </a:cubicBezTo>
                      <a:close/>
                    </a:path>
                  </a:pathLst>
                </a:custGeom>
                <a:grpFill/>
                <a:ln w="18253" cap="flat">
                  <a:noFill/>
                  <a:prstDash val="solid"/>
                  <a:miter/>
                </a:ln>
              </p:spPr>
              <p:txBody>
                <a:bodyPr rtlCol="0" anchor="ctr"/>
                <a:lstStyle/>
                <a:p>
                  <a:endParaRPr lang="en-US"/>
                </a:p>
              </p:txBody>
            </p:sp>
          </p:grpSp>
          <p:sp>
            <p:nvSpPr>
              <p:cNvPr id="40" name="Freeform: Shape 39">
                <a:extLst>
                  <a:ext uri="{FF2B5EF4-FFF2-40B4-BE49-F238E27FC236}">
                    <a16:creationId xmlns:a16="http://schemas.microsoft.com/office/drawing/2014/main" id="{205FACB0-F9AE-64CC-9501-5BF9EE239350}"/>
                  </a:ext>
                </a:extLst>
              </p:cNvPr>
              <p:cNvSpPr/>
              <p:nvPr/>
            </p:nvSpPr>
            <p:spPr>
              <a:xfrm>
                <a:off x="3331948" y="4933744"/>
                <a:ext cx="5318057" cy="2179300"/>
              </a:xfrm>
              <a:custGeom>
                <a:avLst/>
                <a:gdLst>
                  <a:gd name="connsiteX0" fmla="*/ 2779624 w 5318057"/>
                  <a:gd name="connsiteY0" fmla="*/ 0 h 2179300"/>
                  <a:gd name="connsiteX1" fmla="*/ 2538616 w 5318057"/>
                  <a:gd name="connsiteY1" fmla="*/ 0 h 2179300"/>
                  <a:gd name="connsiteX2" fmla="*/ 0 w 5318057"/>
                  <a:gd name="connsiteY2" fmla="*/ 1519266 h 2179300"/>
                  <a:gd name="connsiteX3" fmla="*/ 0 w 5318057"/>
                  <a:gd name="connsiteY3" fmla="*/ 2179301 h 2179300"/>
                  <a:gd name="connsiteX4" fmla="*/ 5318058 w 5318057"/>
                  <a:gd name="connsiteY4" fmla="*/ 2179301 h 2179300"/>
                  <a:gd name="connsiteX5" fmla="*/ 5318058 w 5318057"/>
                  <a:gd name="connsiteY5" fmla="*/ 1519266 h 2179300"/>
                  <a:gd name="connsiteX6" fmla="*/ 2779442 w 5318057"/>
                  <a:gd name="connsiteY6" fmla="*/ 0 h 217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18057" h="2179300">
                    <a:moveTo>
                      <a:pt x="2779624" y="0"/>
                    </a:moveTo>
                    <a:lnTo>
                      <a:pt x="2538616" y="0"/>
                    </a:lnTo>
                    <a:cubicBezTo>
                      <a:pt x="2538616" y="0"/>
                      <a:pt x="2641227" y="1519266"/>
                      <a:pt x="0" y="1519266"/>
                    </a:cubicBezTo>
                    <a:lnTo>
                      <a:pt x="0" y="2179301"/>
                    </a:lnTo>
                    <a:lnTo>
                      <a:pt x="5318058" y="2179301"/>
                    </a:lnTo>
                    <a:lnTo>
                      <a:pt x="5318058" y="1519266"/>
                    </a:lnTo>
                    <a:cubicBezTo>
                      <a:pt x="2676831" y="1519266"/>
                      <a:pt x="2779442" y="0"/>
                      <a:pt x="2779442" y="0"/>
                    </a:cubicBezTo>
                    <a:close/>
                  </a:path>
                </a:pathLst>
              </a:custGeom>
              <a:grpFill/>
              <a:ln w="18253"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8CA046B5-7C70-3973-CB28-C1415D015E16}"/>
                  </a:ext>
                </a:extLst>
              </p:cNvPr>
              <p:cNvSpPr/>
              <p:nvPr/>
            </p:nvSpPr>
            <p:spPr>
              <a:xfrm>
                <a:off x="3332130" y="4933744"/>
                <a:ext cx="5315502" cy="2179482"/>
              </a:xfrm>
              <a:custGeom>
                <a:avLst/>
                <a:gdLst>
                  <a:gd name="connsiteX0" fmla="*/ 2730328 w 5315502"/>
                  <a:gd name="connsiteY0" fmla="*/ 24101 h 2179482"/>
                  <a:gd name="connsiteX1" fmla="*/ 2733066 w 5315502"/>
                  <a:gd name="connsiteY1" fmla="*/ 0 h 2179482"/>
                  <a:gd name="connsiteX2" fmla="*/ 2582255 w 5315502"/>
                  <a:gd name="connsiteY2" fmla="*/ 0 h 2179482"/>
                  <a:gd name="connsiteX3" fmla="*/ 2584993 w 5315502"/>
                  <a:gd name="connsiteY3" fmla="*/ 24101 h 2179482"/>
                  <a:gd name="connsiteX4" fmla="*/ 0 w 5315502"/>
                  <a:gd name="connsiteY4" fmla="*/ 1671722 h 2179482"/>
                  <a:gd name="connsiteX5" fmla="*/ 0 w 5315502"/>
                  <a:gd name="connsiteY5" fmla="*/ 2179483 h 2179482"/>
                  <a:gd name="connsiteX6" fmla="*/ 5315503 w 5315502"/>
                  <a:gd name="connsiteY6" fmla="*/ 2179483 h 2179482"/>
                  <a:gd name="connsiteX7" fmla="*/ 5315503 w 5315502"/>
                  <a:gd name="connsiteY7" fmla="*/ 1671722 h 2179482"/>
                  <a:gd name="connsiteX8" fmla="*/ 2730511 w 5315502"/>
                  <a:gd name="connsiteY8" fmla="*/ 24101 h 217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5502" h="2179482">
                    <a:moveTo>
                      <a:pt x="2730328" y="24101"/>
                    </a:moveTo>
                    <a:cubicBezTo>
                      <a:pt x="2731971" y="8581"/>
                      <a:pt x="2733066" y="0"/>
                      <a:pt x="2733066" y="0"/>
                    </a:cubicBezTo>
                    <a:lnTo>
                      <a:pt x="2582255" y="0"/>
                    </a:lnTo>
                    <a:cubicBezTo>
                      <a:pt x="2582255" y="0"/>
                      <a:pt x="2583350" y="8581"/>
                      <a:pt x="2584993" y="24101"/>
                    </a:cubicBezTo>
                    <a:cubicBezTo>
                      <a:pt x="2581706" y="228776"/>
                      <a:pt x="2471610" y="1671722"/>
                      <a:pt x="0" y="1671722"/>
                    </a:cubicBezTo>
                    <a:lnTo>
                      <a:pt x="0" y="2179483"/>
                    </a:lnTo>
                    <a:lnTo>
                      <a:pt x="5315503" y="2179483"/>
                    </a:lnTo>
                    <a:lnTo>
                      <a:pt x="5315503" y="1671722"/>
                    </a:lnTo>
                    <a:cubicBezTo>
                      <a:pt x="2843894" y="1671722"/>
                      <a:pt x="2733797" y="228958"/>
                      <a:pt x="2730511" y="24101"/>
                    </a:cubicBezTo>
                    <a:close/>
                  </a:path>
                </a:pathLst>
              </a:custGeom>
              <a:grpFill/>
              <a:ln w="18253" cap="flat">
                <a:noFill/>
                <a:prstDash val="solid"/>
                <a:miter/>
              </a:ln>
            </p:spPr>
            <p:txBody>
              <a:bodyPr rtlCol="0" anchor="ctr"/>
              <a:lstStyle/>
              <a:p>
                <a:endParaRPr lang="en-US"/>
              </a:p>
            </p:txBody>
          </p:sp>
        </p:grpSp>
        <p:sp>
          <p:nvSpPr>
            <p:cNvPr id="13" name="Freeform: Shape 12">
              <a:extLst>
                <a:ext uri="{FF2B5EF4-FFF2-40B4-BE49-F238E27FC236}">
                  <a16:creationId xmlns:a16="http://schemas.microsoft.com/office/drawing/2014/main" id="{9928878E-FBCA-5815-1609-50C662983523}"/>
                </a:ext>
              </a:extLst>
            </p:cNvPr>
            <p:cNvSpPr/>
            <p:nvPr/>
          </p:nvSpPr>
          <p:spPr>
            <a:xfrm rot="10800000">
              <a:off x="-8284797" y="-18705414"/>
              <a:ext cx="28137856" cy="21023088"/>
            </a:xfrm>
            <a:custGeom>
              <a:avLst/>
              <a:gdLst>
                <a:gd name="connsiteX0" fmla="*/ 28137856 w 28137855"/>
                <a:gd name="connsiteY0" fmla="*/ 23826054 h 43069294"/>
                <a:gd name="connsiteX1" fmla="*/ 28137856 w 28137855"/>
                <a:gd name="connsiteY1" fmla="*/ 43069296 h 43069294"/>
                <a:gd name="connsiteX2" fmla="*/ 0 w 28137855"/>
                <a:gd name="connsiteY2" fmla="*/ 43069296 h 43069294"/>
                <a:gd name="connsiteX3" fmla="*/ 0 w 28137855"/>
                <a:gd name="connsiteY3" fmla="*/ 23826054 h 43069294"/>
                <a:gd name="connsiteX4" fmla="*/ 278985 w 28137855"/>
                <a:gd name="connsiteY4" fmla="*/ 23826054 h 43069294"/>
                <a:gd name="connsiteX5" fmla="*/ 278985 w 28137855"/>
                <a:gd name="connsiteY5" fmla="*/ 180026 h 43069294"/>
                <a:gd name="connsiteX6" fmla="*/ 813767 w 28137855"/>
                <a:gd name="connsiteY6" fmla="*/ 0 h 43069294"/>
                <a:gd name="connsiteX7" fmla="*/ 1654008 w 28137855"/>
                <a:gd name="connsiteY7" fmla="*/ 608546 h 43069294"/>
                <a:gd name="connsiteX8" fmla="*/ 1990689 w 28137855"/>
                <a:gd name="connsiteY8" fmla="*/ 484756 h 43069294"/>
                <a:gd name="connsiteX9" fmla="*/ 2490415 w 28137855"/>
                <a:gd name="connsiteY9" fmla="*/ 860327 h 43069294"/>
                <a:gd name="connsiteX10" fmla="*/ 2523463 w 28137855"/>
                <a:gd name="connsiteY10" fmla="*/ 979736 h 43069294"/>
                <a:gd name="connsiteX11" fmla="*/ 2860326 w 28137855"/>
                <a:gd name="connsiteY11" fmla="*/ 1193174 h 43069294"/>
                <a:gd name="connsiteX12" fmla="*/ 3104803 w 28137855"/>
                <a:gd name="connsiteY12" fmla="*/ 1131644 h 43069294"/>
                <a:gd name="connsiteX13" fmla="*/ 3503561 w 28137855"/>
                <a:gd name="connsiteY13" fmla="*/ 1320617 h 43069294"/>
                <a:gd name="connsiteX14" fmla="*/ 3959468 w 28137855"/>
                <a:gd name="connsiteY14" fmla="*/ 1045465 h 43069294"/>
                <a:gd name="connsiteX15" fmla="*/ 4286837 w 28137855"/>
                <a:gd name="connsiteY15" fmla="*/ 1162866 h 43069294"/>
                <a:gd name="connsiteX16" fmla="*/ 4843529 w 28137855"/>
                <a:gd name="connsiteY16" fmla="*/ 876212 h 43069294"/>
                <a:gd name="connsiteX17" fmla="*/ 5400220 w 28137855"/>
                <a:gd name="connsiteY17" fmla="*/ 1162866 h 43069294"/>
                <a:gd name="connsiteX18" fmla="*/ 5727590 w 28137855"/>
                <a:gd name="connsiteY18" fmla="*/ 1045465 h 43069294"/>
                <a:gd name="connsiteX19" fmla="*/ 6183496 w 28137855"/>
                <a:gd name="connsiteY19" fmla="*/ 1320617 h 43069294"/>
                <a:gd name="connsiteX20" fmla="*/ 6582255 w 28137855"/>
                <a:gd name="connsiteY20" fmla="*/ 1131644 h 43069294"/>
                <a:gd name="connsiteX21" fmla="*/ 6826732 w 28137855"/>
                <a:gd name="connsiteY21" fmla="*/ 1193174 h 43069294"/>
                <a:gd name="connsiteX22" fmla="*/ 7163595 w 28137855"/>
                <a:gd name="connsiteY22" fmla="*/ 979736 h 43069294"/>
                <a:gd name="connsiteX23" fmla="*/ 7196642 w 28137855"/>
                <a:gd name="connsiteY23" fmla="*/ 860327 h 43069294"/>
                <a:gd name="connsiteX24" fmla="*/ 7696369 w 28137855"/>
                <a:gd name="connsiteY24" fmla="*/ 484756 h 43069294"/>
                <a:gd name="connsiteX25" fmla="*/ 8033049 w 28137855"/>
                <a:gd name="connsiteY25" fmla="*/ 608546 h 43069294"/>
                <a:gd name="connsiteX26" fmla="*/ 8873290 w 28137855"/>
                <a:gd name="connsiteY26" fmla="*/ 0 h 43069294"/>
                <a:gd name="connsiteX27" fmla="*/ 9398944 w 28137855"/>
                <a:gd name="connsiteY27" fmla="*/ 173453 h 43069294"/>
                <a:gd name="connsiteX28" fmla="*/ 9924596 w 28137855"/>
                <a:gd name="connsiteY28" fmla="*/ 0 h 43069294"/>
                <a:gd name="connsiteX29" fmla="*/ 10764838 w 28137855"/>
                <a:gd name="connsiteY29" fmla="*/ 608546 h 43069294"/>
                <a:gd name="connsiteX30" fmla="*/ 11101518 w 28137855"/>
                <a:gd name="connsiteY30" fmla="*/ 484756 h 43069294"/>
                <a:gd name="connsiteX31" fmla="*/ 11601245 w 28137855"/>
                <a:gd name="connsiteY31" fmla="*/ 860327 h 43069294"/>
                <a:gd name="connsiteX32" fmla="*/ 11634292 w 28137855"/>
                <a:gd name="connsiteY32" fmla="*/ 979736 h 43069294"/>
                <a:gd name="connsiteX33" fmla="*/ 11971154 w 28137855"/>
                <a:gd name="connsiteY33" fmla="*/ 1193174 h 43069294"/>
                <a:gd name="connsiteX34" fmla="*/ 12215631 w 28137855"/>
                <a:gd name="connsiteY34" fmla="*/ 1131644 h 43069294"/>
                <a:gd name="connsiteX35" fmla="*/ 12614390 w 28137855"/>
                <a:gd name="connsiteY35" fmla="*/ 1320617 h 43069294"/>
                <a:gd name="connsiteX36" fmla="*/ 13070297 w 28137855"/>
                <a:gd name="connsiteY36" fmla="*/ 1045465 h 43069294"/>
                <a:gd name="connsiteX37" fmla="*/ 13397666 w 28137855"/>
                <a:gd name="connsiteY37" fmla="*/ 1162866 h 43069294"/>
                <a:gd name="connsiteX38" fmla="*/ 13954358 w 28137855"/>
                <a:gd name="connsiteY38" fmla="*/ 876212 h 43069294"/>
                <a:gd name="connsiteX39" fmla="*/ 14511050 w 28137855"/>
                <a:gd name="connsiteY39" fmla="*/ 1162866 h 43069294"/>
                <a:gd name="connsiteX40" fmla="*/ 14838419 w 28137855"/>
                <a:gd name="connsiteY40" fmla="*/ 1045465 h 43069294"/>
                <a:gd name="connsiteX41" fmla="*/ 15294325 w 28137855"/>
                <a:gd name="connsiteY41" fmla="*/ 1320617 h 43069294"/>
                <a:gd name="connsiteX42" fmla="*/ 15693084 w 28137855"/>
                <a:gd name="connsiteY42" fmla="*/ 1131644 h 43069294"/>
                <a:gd name="connsiteX43" fmla="*/ 15937561 w 28137855"/>
                <a:gd name="connsiteY43" fmla="*/ 1193174 h 43069294"/>
                <a:gd name="connsiteX44" fmla="*/ 16274423 w 28137855"/>
                <a:gd name="connsiteY44" fmla="*/ 979736 h 43069294"/>
                <a:gd name="connsiteX45" fmla="*/ 16307471 w 28137855"/>
                <a:gd name="connsiteY45" fmla="*/ 860327 h 43069294"/>
                <a:gd name="connsiteX46" fmla="*/ 16807198 w 28137855"/>
                <a:gd name="connsiteY46" fmla="*/ 484756 h 43069294"/>
                <a:gd name="connsiteX47" fmla="*/ 17143878 w 28137855"/>
                <a:gd name="connsiteY47" fmla="*/ 608546 h 43069294"/>
                <a:gd name="connsiteX48" fmla="*/ 17984120 w 28137855"/>
                <a:gd name="connsiteY48" fmla="*/ 0 h 43069294"/>
                <a:gd name="connsiteX49" fmla="*/ 18508494 w 28137855"/>
                <a:gd name="connsiteY49" fmla="*/ 172358 h 43069294"/>
                <a:gd name="connsiteX50" fmla="*/ 19032688 w 28137855"/>
                <a:gd name="connsiteY50" fmla="*/ 0 h 43069294"/>
                <a:gd name="connsiteX51" fmla="*/ 19872926 w 28137855"/>
                <a:gd name="connsiteY51" fmla="*/ 608546 h 43069294"/>
                <a:gd name="connsiteX52" fmla="*/ 20209608 w 28137855"/>
                <a:gd name="connsiteY52" fmla="*/ 484756 h 43069294"/>
                <a:gd name="connsiteX53" fmla="*/ 20709334 w 28137855"/>
                <a:gd name="connsiteY53" fmla="*/ 860327 h 43069294"/>
                <a:gd name="connsiteX54" fmla="*/ 20742382 w 28137855"/>
                <a:gd name="connsiteY54" fmla="*/ 979736 h 43069294"/>
                <a:gd name="connsiteX55" fmla="*/ 21079246 w 28137855"/>
                <a:gd name="connsiteY55" fmla="*/ 1193174 h 43069294"/>
                <a:gd name="connsiteX56" fmla="*/ 21323722 w 28137855"/>
                <a:gd name="connsiteY56" fmla="*/ 1131644 h 43069294"/>
                <a:gd name="connsiteX57" fmla="*/ 21722480 w 28137855"/>
                <a:gd name="connsiteY57" fmla="*/ 1320617 h 43069294"/>
                <a:gd name="connsiteX58" fmla="*/ 22178386 w 28137855"/>
                <a:gd name="connsiteY58" fmla="*/ 1045465 h 43069294"/>
                <a:gd name="connsiteX59" fmla="*/ 22505756 w 28137855"/>
                <a:gd name="connsiteY59" fmla="*/ 1162866 h 43069294"/>
                <a:gd name="connsiteX60" fmla="*/ 23062448 w 28137855"/>
                <a:gd name="connsiteY60" fmla="*/ 876212 h 43069294"/>
                <a:gd name="connsiteX61" fmla="*/ 23619322 w 28137855"/>
                <a:gd name="connsiteY61" fmla="*/ 1162866 h 43069294"/>
                <a:gd name="connsiteX62" fmla="*/ 23946510 w 28137855"/>
                <a:gd name="connsiteY62" fmla="*/ 1045465 h 43069294"/>
                <a:gd name="connsiteX63" fmla="*/ 24402416 w 28137855"/>
                <a:gd name="connsiteY63" fmla="*/ 1320617 h 43069294"/>
                <a:gd name="connsiteX64" fmla="*/ 24801174 w 28137855"/>
                <a:gd name="connsiteY64" fmla="*/ 1131644 h 43069294"/>
                <a:gd name="connsiteX65" fmla="*/ 25045650 w 28137855"/>
                <a:gd name="connsiteY65" fmla="*/ 1193174 h 43069294"/>
                <a:gd name="connsiteX66" fmla="*/ 25382514 w 28137855"/>
                <a:gd name="connsiteY66" fmla="*/ 979736 h 43069294"/>
                <a:gd name="connsiteX67" fmla="*/ 25415562 w 28137855"/>
                <a:gd name="connsiteY67" fmla="*/ 860327 h 43069294"/>
                <a:gd name="connsiteX68" fmla="*/ 25915288 w 28137855"/>
                <a:gd name="connsiteY68" fmla="*/ 484756 h 43069294"/>
                <a:gd name="connsiteX69" fmla="*/ 26251968 w 28137855"/>
                <a:gd name="connsiteY69" fmla="*/ 608546 h 43069294"/>
                <a:gd name="connsiteX70" fmla="*/ 27092210 w 28137855"/>
                <a:gd name="connsiteY70" fmla="*/ 0 h 43069294"/>
                <a:gd name="connsiteX71" fmla="*/ 27626992 w 28137855"/>
                <a:gd name="connsiteY71" fmla="*/ 180026 h 43069294"/>
                <a:gd name="connsiteX72" fmla="*/ 27626992 w 28137855"/>
                <a:gd name="connsiteY72" fmla="*/ 23826054 h 43069294"/>
                <a:gd name="connsiteX73" fmla="*/ 28137856 w 28137855"/>
                <a:gd name="connsiteY73" fmla="*/ 23826054 h 43069294"/>
                <a:gd name="connsiteX0" fmla="*/ 28137856 w 28137856"/>
                <a:gd name="connsiteY0" fmla="*/ 23826054 h 43069296"/>
                <a:gd name="connsiteX1" fmla="*/ 28061656 w 28137856"/>
                <a:gd name="connsiteY1" fmla="*/ 24781296 h 43069296"/>
                <a:gd name="connsiteX2" fmla="*/ 0 w 28137856"/>
                <a:gd name="connsiteY2" fmla="*/ 43069296 h 43069296"/>
                <a:gd name="connsiteX3" fmla="*/ 0 w 28137856"/>
                <a:gd name="connsiteY3" fmla="*/ 23826054 h 43069296"/>
                <a:gd name="connsiteX4" fmla="*/ 278985 w 28137856"/>
                <a:gd name="connsiteY4" fmla="*/ 23826054 h 43069296"/>
                <a:gd name="connsiteX5" fmla="*/ 278985 w 28137856"/>
                <a:gd name="connsiteY5" fmla="*/ 180026 h 43069296"/>
                <a:gd name="connsiteX6" fmla="*/ 813767 w 28137856"/>
                <a:gd name="connsiteY6" fmla="*/ 0 h 43069296"/>
                <a:gd name="connsiteX7" fmla="*/ 1654008 w 28137856"/>
                <a:gd name="connsiteY7" fmla="*/ 608546 h 43069296"/>
                <a:gd name="connsiteX8" fmla="*/ 1990689 w 28137856"/>
                <a:gd name="connsiteY8" fmla="*/ 484756 h 43069296"/>
                <a:gd name="connsiteX9" fmla="*/ 2490415 w 28137856"/>
                <a:gd name="connsiteY9" fmla="*/ 860327 h 43069296"/>
                <a:gd name="connsiteX10" fmla="*/ 2523463 w 28137856"/>
                <a:gd name="connsiteY10" fmla="*/ 979736 h 43069296"/>
                <a:gd name="connsiteX11" fmla="*/ 2860326 w 28137856"/>
                <a:gd name="connsiteY11" fmla="*/ 1193174 h 43069296"/>
                <a:gd name="connsiteX12" fmla="*/ 3104803 w 28137856"/>
                <a:gd name="connsiteY12" fmla="*/ 1131644 h 43069296"/>
                <a:gd name="connsiteX13" fmla="*/ 3503561 w 28137856"/>
                <a:gd name="connsiteY13" fmla="*/ 1320617 h 43069296"/>
                <a:gd name="connsiteX14" fmla="*/ 3959468 w 28137856"/>
                <a:gd name="connsiteY14" fmla="*/ 1045465 h 43069296"/>
                <a:gd name="connsiteX15" fmla="*/ 4286837 w 28137856"/>
                <a:gd name="connsiteY15" fmla="*/ 1162866 h 43069296"/>
                <a:gd name="connsiteX16" fmla="*/ 4843529 w 28137856"/>
                <a:gd name="connsiteY16" fmla="*/ 876212 h 43069296"/>
                <a:gd name="connsiteX17" fmla="*/ 5400220 w 28137856"/>
                <a:gd name="connsiteY17" fmla="*/ 1162866 h 43069296"/>
                <a:gd name="connsiteX18" fmla="*/ 5727590 w 28137856"/>
                <a:gd name="connsiteY18" fmla="*/ 1045465 h 43069296"/>
                <a:gd name="connsiteX19" fmla="*/ 6183496 w 28137856"/>
                <a:gd name="connsiteY19" fmla="*/ 1320617 h 43069296"/>
                <a:gd name="connsiteX20" fmla="*/ 6582255 w 28137856"/>
                <a:gd name="connsiteY20" fmla="*/ 1131644 h 43069296"/>
                <a:gd name="connsiteX21" fmla="*/ 6826732 w 28137856"/>
                <a:gd name="connsiteY21" fmla="*/ 1193174 h 43069296"/>
                <a:gd name="connsiteX22" fmla="*/ 7163595 w 28137856"/>
                <a:gd name="connsiteY22" fmla="*/ 979736 h 43069296"/>
                <a:gd name="connsiteX23" fmla="*/ 7196642 w 28137856"/>
                <a:gd name="connsiteY23" fmla="*/ 860327 h 43069296"/>
                <a:gd name="connsiteX24" fmla="*/ 7696369 w 28137856"/>
                <a:gd name="connsiteY24" fmla="*/ 484756 h 43069296"/>
                <a:gd name="connsiteX25" fmla="*/ 8033049 w 28137856"/>
                <a:gd name="connsiteY25" fmla="*/ 608546 h 43069296"/>
                <a:gd name="connsiteX26" fmla="*/ 8873290 w 28137856"/>
                <a:gd name="connsiteY26" fmla="*/ 0 h 43069296"/>
                <a:gd name="connsiteX27" fmla="*/ 9398944 w 28137856"/>
                <a:gd name="connsiteY27" fmla="*/ 173453 h 43069296"/>
                <a:gd name="connsiteX28" fmla="*/ 9924596 w 28137856"/>
                <a:gd name="connsiteY28" fmla="*/ 0 h 43069296"/>
                <a:gd name="connsiteX29" fmla="*/ 10764838 w 28137856"/>
                <a:gd name="connsiteY29" fmla="*/ 608546 h 43069296"/>
                <a:gd name="connsiteX30" fmla="*/ 11101518 w 28137856"/>
                <a:gd name="connsiteY30" fmla="*/ 484756 h 43069296"/>
                <a:gd name="connsiteX31" fmla="*/ 11601245 w 28137856"/>
                <a:gd name="connsiteY31" fmla="*/ 860327 h 43069296"/>
                <a:gd name="connsiteX32" fmla="*/ 11634292 w 28137856"/>
                <a:gd name="connsiteY32" fmla="*/ 979736 h 43069296"/>
                <a:gd name="connsiteX33" fmla="*/ 11971154 w 28137856"/>
                <a:gd name="connsiteY33" fmla="*/ 1193174 h 43069296"/>
                <a:gd name="connsiteX34" fmla="*/ 12215631 w 28137856"/>
                <a:gd name="connsiteY34" fmla="*/ 1131644 h 43069296"/>
                <a:gd name="connsiteX35" fmla="*/ 12614390 w 28137856"/>
                <a:gd name="connsiteY35" fmla="*/ 1320617 h 43069296"/>
                <a:gd name="connsiteX36" fmla="*/ 13070297 w 28137856"/>
                <a:gd name="connsiteY36" fmla="*/ 1045465 h 43069296"/>
                <a:gd name="connsiteX37" fmla="*/ 13397666 w 28137856"/>
                <a:gd name="connsiteY37" fmla="*/ 1162866 h 43069296"/>
                <a:gd name="connsiteX38" fmla="*/ 13954358 w 28137856"/>
                <a:gd name="connsiteY38" fmla="*/ 876212 h 43069296"/>
                <a:gd name="connsiteX39" fmla="*/ 14511050 w 28137856"/>
                <a:gd name="connsiteY39" fmla="*/ 1162866 h 43069296"/>
                <a:gd name="connsiteX40" fmla="*/ 14838419 w 28137856"/>
                <a:gd name="connsiteY40" fmla="*/ 1045465 h 43069296"/>
                <a:gd name="connsiteX41" fmla="*/ 15294325 w 28137856"/>
                <a:gd name="connsiteY41" fmla="*/ 1320617 h 43069296"/>
                <a:gd name="connsiteX42" fmla="*/ 15693084 w 28137856"/>
                <a:gd name="connsiteY42" fmla="*/ 1131644 h 43069296"/>
                <a:gd name="connsiteX43" fmla="*/ 15937561 w 28137856"/>
                <a:gd name="connsiteY43" fmla="*/ 1193174 h 43069296"/>
                <a:gd name="connsiteX44" fmla="*/ 16274423 w 28137856"/>
                <a:gd name="connsiteY44" fmla="*/ 979736 h 43069296"/>
                <a:gd name="connsiteX45" fmla="*/ 16307471 w 28137856"/>
                <a:gd name="connsiteY45" fmla="*/ 860327 h 43069296"/>
                <a:gd name="connsiteX46" fmla="*/ 16807198 w 28137856"/>
                <a:gd name="connsiteY46" fmla="*/ 484756 h 43069296"/>
                <a:gd name="connsiteX47" fmla="*/ 17143878 w 28137856"/>
                <a:gd name="connsiteY47" fmla="*/ 608546 h 43069296"/>
                <a:gd name="connsiteX48" fmla="*/ 17984120 w 28137856"/>
                <a:gd name="connsiteY48" fmla="*/ 0 h 43069296"/>
                <a:gd name="connsiteX49" fmla="*/ 18508494 w 28137856"/>
                <a:gd name="connsiteY49" fmla="*/ 172358 h 43069296"/>
                <a:gd name="connsiteX50" fmla="*/ 19032688 w 28137856"/>
                <a:gd name="connsiteY50" fmla="*/ 0 h 43069296"/>
                <a:gd name="connsiteX51" fmla="*/ 19872926 w 28137856"/>
                <a:gd name="connsiteY51" fmla="*/ 608546 h 43069296"/>
                <a:gd name="connsiteX52" fmla="*/ 20209608 w 28137856"/>
                <a:gd name="connsiteY52" fmla="*/ 484756 h 43069296"/>
                <a:gd name="connsiteX53" fmla="*/ 20709334 w 28137856"/>
                <a:gd name="connsiteY53" fmla="*/ 860327 h 43069296"/>
                <a:gd name="connsiteX54" fmla="*/ 20742382 w 28137856"/>
                <a:gd name="connsiteY54" fmla="*/ 979736 h 43069296"/>
                <a:gd name="connsiteX55" fmla="*/ 21079246 w 28137856"/>
                <a:gd name="connsiteY55" fmla="*/ 1193174 h 43069296"/>
                <a:gd name="connsiteX56" fmla="*/ 21323722 w 28137856"/>
                <a:gd name="connsiteY56" fmla="*/ 1131644 h 43069296"/>
                <a:gd name="connsiteX57" fmla="*/ 21722480 w 28137856"/>
                <a:gd name="connsiteY57" fmla="*/ 1320617 h 43069296"/>
                <a:gd name="connsiteX58" fmla="*/ 22178386 w 28137856"/>
                <a:gd name="connsiteY58" fmla="*/ 1045465 h 43069296"/>
                <a:gd name="connsiteX59" fmla="*/ 22505756 w 28137856"/>
                <a:gd name="connsiteY59" fmla="*/ 1162866 h 43069296"/>
                <a:gd name="connsiteX60" fmla="*/ 23062448 w 28137856"/>
                <a:gd name="connsiteY60" fmla="*/ 876212 h 43069296"/>
                <a:gd name="connsiteX61" fmla="*/ 23619322 w 28137856"/>
                <a:gd name="connsiteY61" fmla="*/ 1162866 h 43069296"/>
                <a:gd name="connsiteX62" fmla="*/ 23946510 w 28137856"/>
                <a:gd name="connsiteY62" fmla="*/ 1045465 h 43069296"/>
                <a:gd name="connsiteX63" fmla="*/ 24402416 w 28137856"/>
                <a:gd name="connsiteY63" fmla="*/ 1320617 h 43069296"/>
                <a:gd name="connsiteX64" fmla="*/ 24801174 w 28137856"/>
                <a:gd name="connsiteY64" fmla="*/ 1131644 h 43069296"/>
                <a:gd name="connsiteX65" fmla="*/ 25045650 w 28137856"/>
                <a:gd name="connsiteY65" fmla="*/ 1193174 h 43069296"/>
                <a:gd name="connsiteX66" fmla="*/ 25382514 w 28137856"/>
                <a:gd name="connsiteY66" fmla="*/ 979736 h 43069296"/>
                <a:gd name="connsiteX67" fmla="*/ 25415562 w 28137856"/>
                <a:gd name="connsiteY67" fmla="*/ 860327 h 43069296"/>
                <a:gd name="connsiteX68" fmla="*/ 25915288 w 28137856"/>
                <a:gd name="connsiteY68" fmla="*/ 484756 h 43069296"/>
                <a:gd name="connsiteX69" fmla="*/ 26251968 w 28137856"/>
                <a:gd name="connsiteY69" fmla="*/ 608546 h 43069296"/>
                <a:gd name="connsiteX70" fmla="*/ 27092210 w 28137856"/>
                <a:gd name="connsiteY70" fmla="*/ 0 h 43069296"/>
                <a:gd name="connsiteX71" fmla="*/ 27626992 w 28137856"/>
                <a:gd name="connsiteY71" fmla="*/ 180026 h 43069296"/>
                <a:gd name="connsiteX72" fmla="*/ 27626992 w 28137856"/>
                <a:gd name="connsiteY72" fmla="*/ 23826054 h 43069296"/>
                <a:gd name="connsiteX73" fmla="*/ 28137856 w 28137856"/>
                <a:gd name="connsiteY73" fmla="*/ 23826054 h 43069296"/>
                <a:gd name="connsiteX0" fmla="*/ 28137856 w 28137856"/>
                <a:gd name="connsiteY0" fmla="*/ 23826054 h 25009896"/>
                <a:gd name="connsiteX1" fmla="*/ 28061656 w 28137856"/>
                <a:gd name="connsiteY1" fmla="*/ 24781296 h 25009896"/>
                <a:gd name="connsiteX2" fmla="*/ 609600 w 28137856"/>
                <a:gd name="connsiteY2" fmla="*/ 25009896 h 25009896"/>
                <a:gd name="connsiteX3" fmla="*/ 0 w 28137856"/>
                <a:gd name="connsiteY3" fmla="*/ 23826054 h 25009896"/>
                <a:gd name="connsiteX4" fmla="*/ 278985 w 28137856"/>
                <a:gd name="connsiteY4" fmla="*/ 23826054 h 25009896"/>
                <a:gd name="connsiteX5" fmla="*/ 278985 w 28137856"/>
                <a:gd name="connsiteY5" fmla="*/ 180026 h 25009896"/>
                <a:gd name="connsiteX6" fmla="*/ 813767 w 28137856"/>
                <a:gd name="connsiteY6" fmla="*/ 0 h 25009896"/>
                <a:gd name="connsiteX7" fmla="*/ 1654008 w 28137856"/>
                <a:gd name="connsiteY7" fmla="*/ 608546 h 25009896"/>
                <a:gd name="connsiteX8" fmla="*/ 1990689 w 28137856"/>
                <a:gd name="connsiteY8" fmla="*/ 484756 h 25009896"/>
                <a:gd name="connsiteX9" fmla="*/ 2490415 w 28137856"/>
                <a:gd name="connsiteY9" fmla="*/ 860327 h 25009896"/>
                <a:gd name="connsiteX10" fmla="*/ 2523463 w 28137856"/>
                <a:gd name="connsiteY10" fmla="*/ 979736 h 25009896"/>
                <a:gd name="connsiteX11" fmla="*/ 2860326 w 28137856"/>
                <a:gd name="connsiteY11" fmla="*/ 1193174 h 25009896"/>
                <a:gd name="connsiteX12" fmla="*/ 3104803 w 28137856"/>
                <a:gd name="connsiteY12" fmla="*/ 1131644 h 25009896"/>
                <a:gd name="connsiteX13" fmla="*/ 3503561 w 28137856"/>
                <a:gd name="connsiteY13" fmla="*/ 1320617 h 25009896"/>
                <a:gd name="connsiteX14" fmla="*/ 3959468 w 28137856"/>
                <a:gd name="connsiteY14" fmla="*/ 1045465 h 25009896"/>
                <a:gd name="connsiteX15" fmla="*/ 4286837 w 28137856"/>
                <a:gd name="connsiteY15" fmla="*/ 1162866 h 25009896"/>
                <a:gd name="connsiteX16" fmla="*/ 4843529 w 28137856"/>
                <a:gd name="connsiteY16" fmla="*/ 876212 h 25009896"/>
                <a:gd name="connsiteX17" fmla="*/ 5400220 w 28137856"/>
                <a:gd name="connsiteY17" fmla="*/ 1162866 h 25009896"/>
                <a:gd name="connsiteX18" fmla="*/ 5727590 w 28137856"/>
                <a:gd name="connsiteY18" fmla="*/ 1045465 h 25009896"/>
                <a:gd name="connsiteX19" fmla="*/ 6183496 w 28137856"/>
                <a:gd name="connsiteY19" fmla="*/ 1320617 h 25009896"/>
                <a:gd name="connsiteX20" fmla="*/ 6582255 w 28137856"/>
                <a:gd name="connsiteY20" fmla="*/ 1131644 h 25009896"/>
                <a:gd name="connsiteX21" fmla="*/ 6826732 w 28137856"/>
                <a:gd name="connsiteY21" fmla="*/ 1193174 h 25009896"/>
                <a:gd name="connsiteX22" fmla="*/ 7163595 w 28137856"/>
                <a:gd name="connsiteY22" fmla="*/ 979736 h 25009896"/>
                <a:gd name="connsiteX23" fmla="*/ 7196642 w 28137856"/>
                <a:gd name="connsiteY23" fmla="*/ 860327 h 25009896"/>
                <a:gd name="connsiteX24" fmla="*/ 7696369 w 28137856"/>
                <a:gd name="connsiteY24" fmla="*/ 484756 h 25009896"/>
                <a:gd name="connsiteX25" fmla="*/ 8033049 w 28137856"/>
                <a:gd name="connsiteY25" fmla="*/ 608546 h 25009896"/>
                <a:gd name="connsiteX26" fmla="*/ 8873290 w 28137856"/>
                <a:gd name="connsiteY26" fmla="*/ 0 h 25009896"/>
                <a:gd name="connsiteX27" fmla="*/ 9398944 w 28137856"/>
                <a:gd name="connsiteY27" fmla="*/ 173453 h 25009896"/>
                <a:gd name="connsiteX28" fmla="*/ 9924596 w 28137856"/>
                <a:gd name="connsiteY28" fmla="*/ 0 h 25009896"/>
                <a:gd name="connsiteX29" fmla="*/ 10764838 w 28137856"/>
                <a:gd name="connsiteY29" fmla="*/ 608546 h 25009896"/>
                <a:gd name="connsiteX30" fmla="*/ 11101518 w 28137856"/>
                <a:gd name="connsiteY30" fmla="*/ 484756 h 25009896"/>
                <a:gd name="connsiteX31" fmla="*/ 11601245 w 28137856"/>
                <a:gd name="connsiteY31" fmla="*/ 860327 h 25009896"/>
                <a:gd name="connsiteX32" fmla="*/ 11634292 w 28137856"/>
                <a:gd name="connsiteY32" fmla="*/ 979736 h 25009896"/>
                <a:gd name="connsiteX33" fmla="*/ 11971154 w 28137856"/>
                <a:gd name="connsiteY33" fmla="*/ 1193174 h 25009896"/>
                <a:gd name="connsiteX34" fmla="*/ 12215631 w 28137856"/>
                <a:gd name="connsiteY34" fmla="*/ 1131644 h 25009896"/>
                <a:gd name="connsiteX35" fmla="*/ 12614390 w 28137856"/>
                <a:gd name="connsiteY35" fmla="*/ 1320617 h 25009896"/>
                <a:gd name="connsiteX36" fmla="*/ 13070297 w 28137856"/>
                <a:gd name="connsiteY36" fmla="*/ 1045465 h 25009896"/>
                <a:gd name="connsiteX37" fmla="*/ 13397666 w 28137856"/>
                <a:gd name="connsiteY37" fmla="*/ 1162866 h 25009896"/>
                <a:gd name="connsiteX38" fmla="*/ 13954358 w 28137856"/>
                <a:gd name="connsiteY38" fmla="*/ 876212 h 25009896"/>
                <a:gd name="connsiteX39" fmla="*/ 14511050 w 28137856"/>
                <a:gd name="connsiteY39" fmla="*/ 1162866 h 25009896"/>
                <a:gd name="connsiteX40" fmla="*/ 14838419 w 28137856"/>
                <a:gd name="connsiteY40" fmla="*/ 1045465 h 25009896"/>
                <a:gd name="connsiteX41" fmla="*/ 15294325 w 28137856"/>
                <a:gd name="connsiteY41" fmla="*/ 1320617 h 25009896"/>
                <a:gd name="connsiteX42" fmla="*/ 15693084 w 28137856"/>
                <a:gd name="connsiteY42" fmla="*/ 1131644 h 25009896"/>
                <a:gd name="connsiteX43" fmla="*/ 15937561 w 28137856"/>
                <a:gd name="connsiteY43" fmla="*/ 1193174 h 25009896"/>
                <a:gd name="connsiteX44" fmla="*/ 16274423 w 28137856"/>
                <a:gd name="connsiteY44" fmla="*/ 979736 h 25009896"/>
                <a:gd name="connsiteX45" fmla="*/ 16307471 w 28137856"/>
                <a:gd name="connsiteY45" fmla="*/ 860327 h 25009896"/>
                <a:gd name="connsiteX46" fmla="*/ 16807198 w 28137856"/>
                <a:gd name="connsiteY46" fmla="*/ 484756 h 25009896"/>
                <a:gd name="connsiteX47" fmla="*/ 17143878 w 28137856"/>
                <a:gd name="connsiteY47" fmla="*/ 608546 h 25009896"/>
                <a:gd name="connsiteX48" fmla="*/ 17984120 w 28137856"/>
                <a:gd name="connsiteY48" fmla="*/ 0 h 25009896"/>
                <a:gd name="connsiteX49" fmla="*/ 18508494 w 28137856"/>
                <a:gd name="connsiteY49" fmla="*/ 172358 h 25009896"/>
                <a:gd name="connsiteX50" fmla="*/ 19032688 w 28137856"/>
                <a:gd name="connsiteY50" fmla="*/ 0 h 25009896"/>
                <a:gd name="connsiteX51" fmla="*/ 19872926 w 28137856"/>
                <a:gd name="connsiteY51" fmla="*/ 608546 h 25009896"/>
                <a:gd name="connsiteX52" fmla="*/ 20209608 w 28137856"/>
                <a:gd name="connsiteY52" fmla="*/ 484756 h 25009896"/>
                <a:gd name="connsiteX53" fmla="*/ 20709334 w 28137856"/>
                <a:gd name="connsiteY53" fmla="*/ 860327 h 25009896"/>
                <a:gd name="connsiteX54" fmla="*/ 20742382 w 28137856"/>
                <a:gd name="connsiteY54" fmla="*/ 979736 h 25009896"/>
                <a:gd name="connsiteX55" fmla="*/ 21079246 w 28137856"/>
                <a:gd name="connsiteY55" fmla="*/ 1193174 h 25009896"/>
                <a:gd name="connsiteX56" fmla="*/ 21323722 w 28137856"/>
                <a:gd name="connsiteY56" fmla="*/ 1131644 h 25009896"/>
                <a:gd name="connsiteX57" fmla="*/ 21722480 w 28137856"/>
                <a:gd name="connsiteY57" fmla="*/ 1320617 h 25009896"/>
                <a:gd name="connsiteX58" fmla="*/ 22178386 w 28137856"/>
                <a:gd name="connsiteY58" fmla="*/ 1045465 h 25009896"/>
                <a:gd name="connsiteX59" fmla="*/ 22505756 w 28137856"/>
                <a:gd name="connsiteY59" fmla="*/ 1162866 h 25009896"/>
                <a:gd name="connsiteX60" fmla="*/ 23062448 w 28137856"/>
                <a:gd name="connsiteY60" fmla="*/ 876212 h 25009896"/>
                <a:gd name="connsiteX61" fmla="*/ 23619322 w 28137856"/>
                <a:gd name="connsiteY61" fmla="*/ 1162866 h 25009896"/>
                <a:gd name="connsiteX62" fmla="*/ 23946510 w 28137856"/>
                <a:gd name="connsiteY62" fmla="*/ 1045465 h 25009896"/>
                <a:gd name="connsiteX63" fmla="*/ 24402416 w 28137856"/>
                <a:gd name="connsiteY63" fmla="*/ 1320617 h 25009896"/>
                <a:gd name="connsiteX64" fmla="*/ 24801174 w 28137856"/>
                <a:gd name="connsiteY64" fmla="*/ 1131644 h 25009896"/>
                <a:gd name="connsiteX65" fmla="*/ 25045650 w 28137856"/>
                <a:gd name="connsiteY65" fmla="*/ 1193174 h 25009896"/>
                <a:gd name="connsiteX66" fmla="*/ 25382514 w 28137856"/>
                <a:gd name="connsiteY66" fmla="*/ 979736 h 25009896"/>
                <a:gd name="connsiteX67" fmla="*/ 25415562 w 28137856"/>
                <a:gd name="connsiteY67" fmla="*/ 860327 h 25009896"/>
                <a:gd name="connsiteX68" fmla="*/ 25915288 w 28137856"/>
                <a:gd name="connsiteY68" fmla="*/ 484756 h 25009896"/>
                <a:gd name="connsiteX69" fmla="*/ 26251968 w 28137856"/>
                <a:gd name="connsiteY69" fmla="*/ 608546 h 25009896"/>
                <a:gd name="connsiteX70" fmla="*/ 27092210 w 28137856"/>
                <a:gd name="connsiteY70" fmla="*/ 0 h 25009896"/>
                <a:gd name="connsiteX71" fmla="*/ 27626992 w 28137856"/>
                <a:gd name="connsiteY71" fmla="*/ 180026 h 25009896"/>
                <a:gd name="connsiteX72" fmla="*/ 27626992 w 28137856"/>
                <a:gd name="connsiteY72" fmla="*/ 23826054 h 25009896"/>
                <a:gd name="connsiteX73" fmla="*/ 28137856 w 28137856"/>
                <a:gd name="connsiteY73" fmla="*/ 23826054 h 2500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8137856" h="25009896">
                  <a:moveTo>
                    <a:pt x="28137856" y="23826054"/>
                  </a:moveTo>
                  <a:lnTo>
                    <a:pt x="28061656" y="24781296"/>
                  </a:lnTo>
                  <a:lnTo>
                    <a:pt x="609600" y="25009896"/>
                  </a:lnTo>
                  <a:lnTo>
                    <a:pt x="0" y="23826054"/>
                  </a:lnTo>
                  <a:lnTo>
                    <a:pt x="278985" y="23826054"/>
                  </a:lnTo>
                  <a:lnTo>
                    <a:pt x="278985" y="180026"/>
                  </a:lnTo>
                  <a:cubicBezTo>
                    <a:pt x="427424" y="67190"/>
                    <a:pt x="612744" y="0"/>
                    <a:pt x="813767" y="0"/>
                  </a:cubicBezTo>
                  <a:cubicBezTo>
                    <a:pt x="1205770" y="0"/>
                    <a:pt x="1538069" y="255250"/>
                    <a:pt x="1654008" y="608546"/>
                  </a:cubicBezTo>
                  <a:cubicBezTo>
                    <a:pt x="1744751" y="531314"/>
                    <a:pt x="1862151" y="484756"/>
                    <a:pt x="1990689" y="484756"/>
                  </a:cubicBezTo>
                  <a:cubicBezTo>
                    <a:pt x="2227863" y="484756"/>
                    <a:pt x="2427790" y="643420"/>
                    <a:pt x="2490415" y="860327"/>
                  </a:cubicBezTo>
                  <a:cubicBezTo>
                    <a:pt x="2505569" y="898304"/>
                    <a:pt x="2517072" y="938107"/>
                    <a:pt x="2523463" y="979736"/>
                  </a:cubicBezTo>
                  <a:cubicBezTo>
                    <a:pt x="2668797" y="988500"/>
                    <a:pt x="2793866" y="1072488"/>
                    <a:pt x="2860326" y="1193174"/>
                  </a:cubicBezTo>
                  <a:cubicBezTo>
                    <a:pt x="2933176" y="1153919"/>
                    <a:pt x="3016251" y="1131644"/>
                    <a:pt x="3104803" y="1131644"/>
                  </a:cubicBezTo>
                  <a:cubicBezTo>
                    <a:pt x="3265475" y="1131644"/>
                    <a:pt x="3409167" y="1205225"/>
                    <a:pt x="3503561" y="1320617"/>
                  </a:cubicBezTo>
                  <a:cubicBezTo>
                    <a:pt x="3589922" y="1157023"/>
                    <a:pt x="3761549" y="1045465"/>
                    <a:pt x="3959468" y="1045465"/>
                  </a:cubicBezTo>
                  <a:cubicBezTo>
                    <a:pt x="4083806" y="1045465"/>
                    <a:pt x="4197737" y="1089468"/>
                    <a:pt x="4286837" y="1162866"/>
                  </a:cubicBezTo>
                  <a:cubicBezTo>
                    <a:pt x="4410993" y="989413"/>
                    <a:pt x="4614024" y="876212"/>
                    <a:pt x="4843529" y="876212"/>
                  </a:cubicBezTo>
                  <a:cubicBezTo>
                    <a:pt x="5073034" y="876212"/>
                    <a:pt x="5276065" y="989413"/>
                    <a:pt x="5400220" y="1162866"/>
                  </a:cubicBezTo>
                  <a:cubicBezTo>
                    <a:pt x="5489320" y="1089468"/>
                    <a:pt x="5603252" y="1045465"/>
                    <a:pt x="5727590" y="1045465"/>
                  </a:cubicBezTo>
                  <a:cubicBezTo>
                    <a:pt x="5925508" y="1045465"/>
                    <a:pt x="6097135" y="1157023"/>
                    <a:pt x="6183496" y="1320617"/>
                  </a:cubicBezTo>
                  <a:cubicBezTo>
                    <a:pt x="6277891" y="1205225"/>
                    <a:pt x="6421583" y="1131644"/>
                    <a:pt x="6582255" y="1131644"/>
                  </a:cubicBezTo>
                  <a:cubicBezTo>
                    <a:pt x="6670807" y="1131644"/>
                    <a:pt x="6753882" y="1153919"/>
                    <a:pt x="6826732" y="1193174"/>
                  </a:cubicBezTo>
                  <a:cubicBezTo>
                    <a:pt x="6893192" y="1072488"/>
                    <a:pt x="7018260" y="988500"/>
                    <a:pt x="7163595" y="979736"/>
                  </a:cubicBezTo>
                  <a:cubicBezTo>
                    <a:pt x="7169986" y="938107"/>
                    <a:pt x="7181488" y="898304"/>
                    <a:pt x="7196642" y="860327"/>
                  </a:cubicBezTo>
                  <a:cubicBezTo>
                    <a:pt x="7259268" y="643420"/>
                    <a:pt x="7459195" y="484756"/>
                    <a:pt x="7696369" y="484756"/>
                  </a:cubicBezTo>
                  <a:cubicBezTo>
                    <a:pt x="7824906" y="484756"/>
                    <a:pt x="7942306" y="531314"/>
                    <a:pt x="8033049" y="608546"/>
                  </a:cubicBezTo>
                  <a:cubicBezTo>
                    <a:pt x="8148989" y="255250"/>
                    <a:pt x="8481287" y="0"/>
                    <a:pt x="8873290" y="0"/>
                  </a:cubicBezTo>
                  <a:cubicBezTo>
                    <a:pt x="9070296" y="0"/>
                    <a:pt x="9252147" y="64451"/>
                    <a:pt x="9398944" y="173453"/>
                  </a:cubicBezTo>
                  <a:cubicBezTo>
                    <a:pt x="9545739" y="64451"/>
                    <a:pt x="9727591" y="0"/>
                    <a:pt x="9924596" y="0"/>
                  </a:cubicBezTo>
                  <a:cubicBezTo>
                    <a:pt x="10316599" y="0"/>
                    <a:pt x="10648898" y="255250"/>
                    <a:pt x="10764838" y="608546"/>
                  </a:cubicBezTo>
                  <a:cubicBezTo>
                    <a:pt x="10855580" y="531314"/>
                    <a:pt x="10972980" y="484756"/>
                    <a:pt x="11101518" y="484756"/>
                  </a:cubicBezTo>
                  <a:cubicBezTo>
                    <a:pt x="11338692" y="484756"/>
                    <a:pt x="11538618" y="643420"/>
                    <a:pt x="11601245" y="860327"/>
                  </a:cubicBezTo>
                  <a:cubicBezTo>
                    <a:pt x="11616398" y="898304"/>
                    <a:pt x="11627901" y="938107"/>
                    <a:pt x="11634292" y="979736"/>
                  </a:cubicBezTo>
                  <a:cubicBezTo>
                    <a:pt x="11779626" y="988500"/>
                    <a:pt x="11904695" y="1072488"/>
                    <a:pt x="11971154" y="1193174"/>
                  </a:cubicBezTo>
                  <a:cubicBezTo>
                    <a:pt x="12044005" y="1153919"/>
                    <a:pt x="12127080" y="1131644"/>
                    <a:pt x="12215631" y="1131644"/>
                  </a:cubicBezTo>
                  <a:cubicBezTo>
                    <a:pt x="12376303" y="1131644"/>
                    <a:pt x="12519995" y="1205225"/>
                    <a:pt x="12614390" y="1320617"/>
                  </a:cubicBezTo>
                  <a:cubicBezTo>
                    <a:pt x="12700751" y="1157023"/>
                    <a:pt x="12872379" y="1045465"/>
                    <a:pt x="13070297" y="1045465"/>
                  </a:cubicBezTo>
                  <a:cubicBezTo>
                    <a:pt x="13194635" y="1045465"/>
                    <a:pt x="13308566" y="1089468"/>
                    <a:pt x="13397666" y="1162866"/>
                  </a:cubicBezTo>
                  <a:cubicBezTo>
                    <a:pt x="13521822" y="989413"/>
                    <a:pt x="13724853" y="876212"/>
                    <a:pt x="13954358" y="876212"/>
                  </a:cubicBezTo>
                  <a:cubicBezTo>
                    <a:pt x="14183862" y="876212"/>
                    <a:pt x="14386893" y="989413"/>
                    <a:pt x="14511050" y="1162866"/>
                  </a:cubicBezTo>
                  <a:cubicBezTo>
                    <a:pt x="14600150" y="1089468"/>
                    <a:pt x="14714081" y="1045465"/>
                    <a:pt x="14838419" y="1045465"/>
                  </a:cubicBezTo>
                  <a:cubicBezTo>
                    <a:pt x="15036337" y="1045465"/>
                    <a:pt x="15207964" y="1157023"/>
                    <a:pt x="15294325" y="1320617"/>
                  </a:cubicBezTo>
                  <a:cubicBezTo>
                    <a:pt x="15388720" y="1205225"/>
                    <a:pt x="15532412" y="1131644"/>
                    <a:pt x="15693084" y="1131644"/>
                  </a:cubicBezTo>
                  <a:cubicBezTo>
                    <a:pt x="15781635" y="1131644"/>
                    <a:pt x="15864710" y="1153919"/>
                    <a:pt x="15937561" y="1193174"/>
                  </a:cubicBezTo>
                  <a:cubicBezTo>
                    <a:pt x="16004020" y="1072488"/>
                    <a:pt x="16129089" y="988500"/>
                    <a:pt x="16274423" y="979736"/>
                  </a:cubicBezTo>
                  <a:cubicBezTo>
                    <a:pt x="16280814" y="938107"/>
                    <a:pt x="16292317" y="898304"/>
                    <a:pt x="16307471" y="860327"/>
                  </a:cubicBezTo>
                  <a:cubicBezTo>
                    <a:pt x="16370097" y="643420"/>
                    <a:pt x="16570023" y="484756"/>
                    <a:pt x="16807198" y="484756"/>
                  </a:cubicBezTo>
                  <a:cubicBezTo>
                    <a:pt x="16935736" y="484756"/>
                    <a:pt x="17053136" y="531314"/>
                    <a:pt x="17143878" y="608546"/>
                  </a:cubicBezTo>
                  <a:cubicBezTo>
                    <a:pt x="17259818" y="255250"/>
                    <a:pt x="17592116" y="0"/>
                    <a:pt x="17984120" y="0"/>
                  </a:cubicBezTo>
                  <a:cubicBezTo>
                    <a:pt x="18180394" y="0"/>
                    <a:pt x="18361880" y="64087"/>
                    <a:pt x="18508494" y="172358"/>
                  </a:cubicBezTo>
                  <a:cubicBezTo>
                    <a:pt x="18655290" y="64087"/>
                    <a:pt x="18836412" y="0"/>
                    <a:pt x="19032688" y="0"/>
                  </a:cubicBezTo>
                  <a:cubicBezTo>
                    <a:pt x="19424690" y="0"/>
                    <a:pt x="19756988" y="255250"/>
                    <a:pt x="19872926" y="608546"/>
                  </a:cubicBezTo>
                  <a:cubicBezTo>
                    <a:pt x="19963672" y="531314"/>
                    <a:pt x="20081252" y="484756"/>
                    <a:pt x="20209608" y="484756"/>
                  </a:cubicBezTo>
                  <a:cubicBezTo>
                    <a:pt x="20446782" y="484756"/>
                    <a:pt x="20646708" y="643420"/>
                    <a:pt x="20709334" y="860327"/>
                  </a:cubicBezTo>
                  <a:cubicBezTo>
                    <a:pt x="20724488" y="898304"/>
                    <a:pt x="20735990" y="938107"/>
                    <a:pt x="20742382" y="979736"/>
                  </a:cubicBezTo>
                  <a:cubicBezTo>
                    <a:pt x="20887718" y="988500"/>
                    <a:pt x="21012786" y="1072488"/>
                    <a:pt x="21079246" y="1193174"/>
                  </a:cubicBezTo>
                  <a:cubicBezTo>
                    <a:pt x="21152096" y="1153919"/>
                    <a:pt x="21235170" y="1131644"/>
                    <a:pt x="21323722" y="1131644"/>
                  </a:cubicBezTo>
                  <a:cubicBezTo>
                    <a:pt x="21484394" y="1131644"/>
                    <a:pt x="21628084" y="1205225"/>
                    <a:pt x="21722480" y="1320617"/>
                  </a:cubicBezTo>
                  <a:cubicBezTo>
                    <a:pt x="21808842" y="1157023"/>
                    <a:pt x="21980652" y="1045465"/>
                    <a:pt x="22178386" y="1045465"/>
                  </a:cubicBezTo>
                  <a:cubicBezTo>
                    <a:pt x="22302726" y="1045465"/>
                    <a:pt x="22416656" y="1089468"/>
                    <a:pt x="22505756" y="1162866"/>
                  </a:cubicBezTo>
                  <a:cubicBezTo>
                    <a:pt x="22629910" y="989413"/>
                    <a:pt x="22832944" y="876212"/>
                    <a:pt x="23062448" y="876212"/>
                  </a:cubicBezTo>
                  <a:cubicBezTo>
                    <a:pt x="23291952" y="876212"/>
                    <a:pt x="23494984" y="989413"/>
                    <a:pt x="23619322" y="1162866"/>
                  </a:cubicBezTo>
                  <a:cubicBezTo>
                    <a:pt x="23708240" y="1089468"/>
                    <a:pt x="23822170" y="1045465"/>
                    <a:pt x="23946510" y="1045465"/>
                  </a:cubicBezTo>
                  <a:cubicBezTo>
                    <a:pt x="24144428" y="1045465"/>
                    <a:pt x="24316056" y="1157023"/>
                    <a:pt x="24402416" y="1320617"/>
                  </a:cubicBezTo>
                  <a:cubicBezTo>
                    <a:pt x="24496992" y="1205225"/>
                    <a:pt x="24640504" y="1131644"/>
                    <a:pt x="24801174" y="1131644"/>
                  </a:cubicBezTo>
                  <a:cubicBezTo>
                    <a:pt x="24889726" y="1131644"/>
                    <a:pt x="24972984" y="1153919"/>
                    <a:pt x="25045650" y="1193174"/>
                  </a:cubicBezTo>
                  <a:cubicBezTo>
                    <a:pt x="25112110" y="1072488"/>
                    <a:pt x="25237180" y="988500"/>
                    <a:pt x="25382514" y="979736"/>
                  </a:cubicBezTo>
                  <a:cubicBezTo>
                    <a:pt x="25388906" y="938107"/>
                    <a:pt x="25400588" y="898304"/>
                    <a:pt x="25415562" y="860327"/>
                  </a:cubicBezTo>
                  <a:cubicBezTo>
                    <a:pt x="25478186" y="643420"/>
                    <a:pt x="25678114" y="484756"/>
                    <a:pt x="25915288" y="484756"/>
                  </a:cubicBezTo>
                  <a:cubicBezTo>
                    <a:pt x="26043826" y="484756"/>
                    <a:pt x="26161224" y="531314"/>
                    <a:pt x="26251968" y="608546"/>
                  </a:cubicBezTo>
                  <a:cubicBezTo>
                    <a:pt x="26367908" y="255250"/>
                    <a:pt x="26700206" y="0"/>
                    <a:pt x="27092210" y="0"/>
                  </a:cubicBezTo>
                  <a:cubicBezTo>
                    <a:pt x="27293232" y="0"/>
                    <a:pt x="27478552" y="67190"/>
                    <a:pt x="27626992" y="180026"/>
                  </a:cubicBezTo>
                  <a:lnTo>
                    <a:pt x="27626992" y="23826054"/>
                  </a:lnTo>
                  <a:lnTo>
                    <a:pt x="28137856" y="23826054"/>
                  </a:lnTo>
                  <a:close/>
                </a:path>
              </a:pathLst>
            </a:custGeom>
            <a:gradFill>
              <a:gsLst>
                <a:gs pos="20000">
                  <a:srgbClr val="957C62"/>
                </a:gs>
                <a:gs pos="82000">
                  <a:srgbClr val="A9927B"/>
                </a:gs>
                <a:gs pos="100000">
                  <a:srgbClr val="957C62"/>
                </a:gs>
              </a:gsLst>
              <a:lin ang="5400000" scaled="1"/>
            </a:gradFill>
            <a:ln w="18253" cap="flat">
              <a:noFill/>
              <a:prstDash val="solid"/>
              <a:miter/>
            </a:ln>
          </p:spPr>
          <p:txBody>
            <a:bodyPr rtlCol="0" anchor="ctr"/>
            <a:lstStyle/>
            <a:p>
              <a:endParaRPr lang="en-US" dirty="0"/>
            </a:p>
          </p:txBody>
        </p:sp>
        <p:sp>
          <p:nvSpPr>
            <p:cNvPr id="71" name="Freeform: Shape 70">
              <a:extLst>
                <a:ext uri="{FF2B5EF4-FFF2-40B4-BE49-F238E27FC236}">
                  <a16:creationId xmlns:a16="http://schemas.microsoft.com/office/drawing/2014/main" id="{F9BB813D-2FBD-D46C-6197-B0E3C36A80D0}"/>
                </a:ext>
              </a:extLst>
            </p:cNvPr>
            <p:cNvSpPr/>
            <p:nvPr/>
          </p:nvSpPr>
          <p:spPr>
            <a:xfrm rot="10800000">
              <a:off x="-24114186" y="-14905380"/>
              <a:ext cx="58280030" cy="16587056"/>
            </a:xfrm>
            <a:custGeom>
              <a:avLst/>
              <a:gdLst>
                <a:gd name="connsiteX0" fmla="*/ 57975258 w 58280030"/>
                <a:gd name="connsiteY0" fmla="*/ 5918522 h 16587056"/>
                <a:gd name="connsiteX1" fmla="*/ 57975230 w 58280030"/>
                <a:gd name="connsiteY1" fmla="*/ 5919054 h 16587056"/>
                <a:gd name="connsiteX2" fmla="*/ 57975214 w 58280030"/>
                <a:gd name="connsiteY2" fmla="*/ 5918534 h 16587056"/>
                <a:gd name="connsiteX3" fmla="*/ 58000758 w 58280030"/>
                <a:gd name="connsiteY3" fmla="*/ 5438391 h 16587056"/>
                <a:gd name="connsiteX4" fmla="*/ 58105094 w 58280030"/>
                <a:gd name="connsiteY4" fmla="*/ 5883696 h 16587056"/>
                <a:gd name="connsiteX5" fmla="*/ 57975258 w 58280030"/>
                <a:gd name="connsiteY5" fmla="*/ 5918522 h 16587056"/>
                <a:gd name="connsiteX6" fmla="*/ 31466805 w 58280030"/>
                <a:gd name="connsiteY6" fmla="*/ 0 h 16587056"/>
                <a:gd name="connsiteX7" fmla="*/ 32307046 w 58280030"/>
                <a:gd name="connsiteY7" fmla="*/ 608546 h 16587056"/>
                <a:gd name="connsiteX8" fmla="*/ 32643727 w 58280030"/>
                <a:gd name="connsiteY8" fmla="*/ 484757 h 16587056"/>
                <a:gd name="connsiteX9" fmla="*/ 33143453 w 58280030"/>
                <a:gd name="connsiteY9" fmla="*/ 860327 h 16587056"/>
                <a:gd name="connsiteX10" fmla="*/ 33176501 w 58280030"/>
                <a:gd name="connsiteY10" fmla="*/ 979736 h 16587056"/>
                <a:gd name="connsiteX11" fmla="*/ 33513364 w 58280030"/>
                <a:gd name="connsiteY11" fmla="*/ 1193175 h 16587056"/>
                <a:gd name="connsiteX12" fmla="*/ 33757841 w 58280030"/>
                <a:gd name="connsiteY12" fmla="*/ 1131644 h 16587056"/>
                <a:gd name="connsiteX13" fmla="*/ 34156599 w 58280030"/>
                <a:gd name="connsiteY13" fmla="*/ 1320617 h 16587056"/>
                <a:gd name="connsiteX14" fmla="*/ 34612506 w 58280030"/>
                <a:gd name="connsiteY14" fmla="*/ 1045465 h 16587056"/>
                <a:gd name="connsiteX15" fmla="*/ 34939875 w 58280030"/>
                <a:gd name="connsiteY15" fmla="*/ 1162866 h 16587056"/>
                <a:gd name="connsiteX16" fmla="*/ 35496567 w 58280030"/>
                <a:gd name="connsiteY16" fmla="*/ 876213 h 16587056"/>
                <a:gd name="connsiteX17" fmla="*/ 36053258 w 58280030"/>
                <a:gd name="connsiteY17" fmla="*/ 1162866 h 16587056"/>
                <a:gd name="connsiteX18" fmla="*/ 36380628 w 58280030"/>
                <a:gd name="connsiteY18" fmla="*/ 1045465 h 16587056"/>
                <a:gd name="connsiteX19" fmla="*/ 36836534 w 58280030"/>
                <a:gd name="connsiteY19" fmla="*/ 1320617 h 16587056"/>
                <a:gd name="connsiteX20" fmla="*/ 37235293 w 58280030"/>
                <a:gd name="connsiteY20" fmla="*/ 1131644 h 16587056"/>
                <a:gd name="connsiteX21" fmla="*/ 37479770 w 58280030"/>
                <a:gd name="connsiteY21" fmla="*/ 1193175 h 16587056"/>
                <a:gd name="connsiteX22" fmla="*/ 37816633 w 58280030"/>
                <a:gd name="connsiteY22" fmla="*/ 979736 h 16587056"/>
                <a:gd name="connsiteX23" fmla="*/ 37849680 w 58280030"/>
                <a:gd name="connsiteY23" fmla="*/ 860327 h 16587056"/>
                <a:gd name="connsiteX24" fmla="*/ 38349407 w 58280030"/>
                <a:gd name="connsiteY24" fmla="*/ 484757 h 16587056"/>
                <a:gd name="connsiteX25" fmla="*/ 38686087 w 58280030"/>
                <a:gd name="connsiteY25" fmla="*/ 608546 h 16587056"/>
                <a:gd name="connsiteX26" fmla="*/ 39526328 w 58280030"/>
                <a:gd name="connsiteY26" fmla="*/ 0 h 16587056"/>
                <a:gd name="connsiteX27" fmla="*/ 40051982 w 58280030"/>
                <a:gd name="connsiteY27" fmla="*/ 173453 h 16587056"/>
                <a:gd name="connsiteX28" fmla="*/ 40577634 w 58280030"/>
                <a:gd name="connsiteY28" fmla="*/ 0 h 16587056"/>
                <a:gd name="connsiteX29" fmla="*/ 41417876 w 58280030"/>
                <a:gd name="connsiteY29" fmla="*/ 608546 h 16587056"/>
                <a:gd name="connsiteX30" fmla="*/ 41754556 w 58280030"/>
                <a:gd name="connsiteY30" fmla="*/ 484757 h 16587056"/>
                <a:gd name="connsiteX31" fmla="*/ 42254282 w 58280030"/>
                <a:gd name="connsiteY31" fmla="*/ 860327 h 16587056"/>
                <a:gd name="connsiteX32" fmla="*/ 42287330 w 58280030"/>
                <a:gd name="connsiteY32" fmla="*/ 979736 h 16587056"/>
                <a:gd name="connsiteX33" fmla="*/ 42624192 w 58280030"/>
                <a:gd name="connsiteY33" fmla="*/ 1193175 h 16587056"/>
                <a:gd name="connsiteX34" fmla="*/ 42868670 w 58280030"/>
                <a:gd name="connsiteY34" fmla="*/ 1131644 h 16587056"/>
                <a:gd name="connsiteX35" fmla="*/ 43267426 w 58280030"/>
                <a:gd name="connsiteY35" fmla="*/ 1320617 h 16587056"/>
                <a:gd name="connsiteX36" fmla="*/ 43723334 w 58280030"/>
                <a:gd name="connsiteY36" fmla="*/ 1045465 h 16587056"/>
                <a:gd name="connsiteX37" fmla="*/ 44050702 w 58280030"/>
                <a:gd name="connsiteY37" fmla="*/ 1162866 h 16587056"/>
                <a:gd name="connsiteX38" fmla="*/ 44607394 w 58280030"/>
                <a:gd name="connsiteY38" fmla="*/ 876213 h 16587056"/>
                <a:gd name="connsiteX39" fmla="*/ 45164086 w 58280030"/>
                <a:gd name="connsiteY39" fmla="*/ 1162866 h 16587056"/>
                <a:gd name="connsiteX40" fmla="*/ 45491458 w 58280030"/>
                <a:gd name="connsiteY40" fmla="*/ 1045465 h 16587056"/>
                <a:gd name="connsiteX41" fmla="*/ 45947362 w 58280030"/>
                <a:gd name="connsiteY41" fmla="*/ 1320617 h 16587056"/>
                <a:gd name="connsiteX42" fmla="*/ 46346122 w 58280030"/>
                <a:gd name="connsiteY42" fmla="*/ 1131644 h 16587056"/>
                <a:gd name="connsiteX43" fmla="*/ 46590598 w 58280030"/>
                <a:gd name="connsiteY43" fmla="*/ 1193175 h 16587056"/>
                <a:gd name="connsiteX44" fmla="*/ 46927462 w 58280030"/>
                <a:gd name="connsiteY44" fmla="*/ 979736 h 16587056"/>
                <a:gd name="connsiteX45" fmla="*/ 46960510 w 58280030"/>
                <a:gd name="connsiteY45" fmla="*/ 860327 h 16587056"/>
                <a:gd name="connsiteX46" fmla="*/ 47460234 w 58280030"/>
                <a:gd name="connsiteY46" fmla="*/ 484757 h 16587056"/>
                <a:gd name="connsiteX47" fmla="*/ 47796914 w 58280030"/>
                <a:gd name="connsiteY47" fmla="*/ 608546 h 16587056"/>
                <a:gd name="connsiteX48" fmla="*/ 48637158 w 58280030"/>
                <a:gd name="connsiteY48" fmla="*/ 0 h 16587056"/>
                <a:gd name="connsiteX49" fmla="*/ 49161530 w 58280030"/>
                <a:gd name="connsiteY49" fmla="*/ 172359 h 16587056"/>
                <a:gd name="connsiteX50" fmla="*/ 49685726 w 58280030"/>
                <a:gd name="connsiteY50" fmla="*/ 0 h 16587056"/>
                <a:gd name="connsiteX51" fmla="*/ 50525962 w 58280030"/>
                <a:gd name="connsiteY51" fmla="*/ 608546 h 16587056"/>
                <a:gd name="connsiteX52" fmla="*/ 50862646 w 58280030"/>
                <a:gd name="connsiteY52" fmla="*/ 484757 h 16587056"/>
                <a:gd name="connsiteX53" fmla="*/ 51362370 w 58280030"/>
                <a:gd name="connsiteY53" fmla="*/ 860327 h 16587056"/>
                <a:gd name="connsiteX54" fmla="*/ 51395418 w 58280030"/>
                <a:gd name="connsiteY54" fmla="*/ 979736 h 16587056"/>
                <a:gd name="connsiteX55" fmla="*/ 51732282 w 58280030"/>
                <a:gd name="connsiteY55" fmla="*/ 1193175 h 16587056"/>
                <a:gd name="connsiteX56" fmla="*/ 51976758 w 58280030"/>
                <a:gd name="connsiteY56" fmla="*/ 1131644 h 16587056"/>
                <a:gd name="connsiteX57" fmla="*/ 52375518 w 58280030"/>
                <a:gd name="connsiteY57" fmla="*/ 1320617 h 16587056"/>
                <a:gd name="connsiteX58" fmla="*/ 52831422 w 58280030"/>
                <a:gd name="connsiteY58" fmla="*/ 1045465 h 16587056"/>
                <a:gd name="connsiteX59" fmla="*/ 53158794 w 58280030"/>
                <a:gd name="connsiteY59" fmla="*/ 1162866 h 16587056"/>
                <a:gd name="connsiteX60" fmla="*/ 53715486 w 58280030"/>
                <a:gd name="connsiteY60" fmla="*/ 876213 h 16587056"/>
                <a:gd name="connsiteX61" fmla="*/ 54272358 w 58280030"/>
                <a:gd name="connsiteY61" fmla="*/ 1162866 h 16587056"/>
                <a:gd name="connsiteX62" fmla="*/ 54599546 w 58280030"/>
                <a:gd name="connsiteY62" fmla="*/ 1045465 h 16587056"/>
                <a:gd name="connsiteX63" fmla="*/ 55055454 w 58280030"/>
                <a:gd name="connsiteY63" fmla="*/ 1320617 h 16587056"/>
                <a:gd name="connsiteX64" fmla="*/ 55454210 w 58280030"/>
                <a:gd name="connsiteY64" fmla="*/ 1131644 h 16587056"/>
                <a:gd name="connsiteX65" fmla="*/ 55698686 w 58280030"/>
                <a:gd name="connsiteY65" fmla="*/ 1193175 h 16587056"/>
                <a:gd name="connsiteX66" fmla="*/ 56035550 w 58280030"/>
                <a:gd name="connsiteY66" fmla="*/ 979736 h 16587056"/>
                <a:gd name="connsiteX67" fmla="*/ 56068598 w 58280030"/>
                <a:gd name="connsiteY67" fmla="*/ 860327 h 16587056"/>
                <a:gd name="connsiteX68" fmla="*/ 56568326 w 58280030"/>
                <a:gd name="connsiteY68" fmla="*/ 484757 h 16587056"/>
                <a:gd name="connsiteX69" fmla="*/ 56905006 w 58280030"/>
                <a:gd name="connsiteY69" fmla="*/ 608546 h 16587056"/>
                <a:gd name="connsiteX70" fmla="*/ 57745246 w 58280030"/>
                <a:gd name="connsiteY70" fmla="*/ 0 h 16587056"/>
                <a:gd name="connsiteX71" fmla="*/ 58280030 w 58280030"/>
                <a:gd name="connsiteY71" fmla="*/ 180027 h 16587056"/>
                <a:gd name="connsiteX72" fmla="*/ 58000758 w 58280030"/>
                <a:gd name="connsiteY72" fmla="*/ 5438391 h 16587056"/>
                <a:gd name="connsiteX73" fmla="*/ 57952694 w 58280030"/>
                <a:gd name="connsiteY73" fmla="*/ 5233254 h 16587056"/>
                <a:gd name="connsiteX74" fmla="*/ 57975214 w 58280030"/>
                <a:gd name="connsiteY74" fmla="*/ 5918534 h 16587056"/>
                <a:gd name="connsiteX75" fmla="*/ 57086982 w 58280030"/>
                <a:gd name="connsiteY75" fmla="*/ 6156784 h 16587056"/>
                <a:gd name="connsiteX76" fmla="*/ 36046038 w 58280030"/>
                <a:gd name="connsiteY76" fmla="*/ 12251100 h 16587056"/>
                <a:gd name="connsiteX77" fmla="*/ 35518582 w 58280030"/>
                <a:gd name="connsiteY77" fmla="*/ 12147268 h 16587056"/>
                <a:gd name="connsiteX78" fmla="*/ 32354669 w 58280030"/>
                <a:gd name="connsiteY78" fmla="*/ 12894096 h 16587056"/>
                <a:gd name="connsiteX79" fmla="*/ 6883813 w 58280030"/>
                <a:gd name="connsiteY79" fmla="*/ 11598696 h 16587056"/>
                <a:gd name="connsiteX80" fmla="*/ 5283614 w 58280030"/>
                <a:gd name="connsiteY80" fmla="*/ 16587056 h 16587056"/>
                <a:gd name="connsiteX81" fmla="*/ 0 w 58280030"/>
                <a:gd name="connsiteY81" fmla="*/ 11634056 h 16587056"/>
                <a:gd name="connsiteX82" fmla="*/ 4648200 w 58280030"/>
                <a:gd name="connsiteY82" fmla="*/ 180028 h 16587056"/>
                <a:gd name="connsiteX83" fmla="*/ 5182980 w 58280030"/>
                <a:gd name="connsiteY83" fmla="*/ 1 h 16587056"/>
                <a:gd name="connsiteX84" fmla="*/ 6023221 w 58280030"/>
                <a:gd name="connsiteY84" fmla="*/ 608547 h 16587056"/>
                <a:gd name="connsiteX85" fmla="*/ 6359902 w 58280030"/>
                <a:gd name="connsiteY85" fmla="*/ 484758 h 16587056"/>
                <a:gd name="connsiteX86" fmla="*/ 6859628 w 58280030"/>
                <a:gd name="connsiteY86" fmla="*/ 860329 h 16587056"/>
                <a:gd name="connsiteX87" fmla="*/ 6892676 w 58280030"/>
                <a:gd name="connsiteY87" fmla="*/ 979737 h 16587056"/>
                <a:gd name="connsiteX88" fmla="*/ 7229539 w 58280030"/>
                <a:gd name="connsiteY88" fmla="*/ 1193175 h 16587056"/>
                <a:gd name="connsiteX89" fmla="*/ 7474016 w 58280030"/>
                <a:gd name="connsiteY89" fmla="*/ 1131645 h 16587056"/>
                <a:gd name="connsiteX90" fmla="*/ 7872774 w 58280030"/>
                <a:gd name="connsiteY90" fmla="*/ 1320618 h 16587056"/>
                <a:gd name="connsiteX91" fmla="*/ 8328681 w 58280030"/>
                <a:gd name="connsiteY91" fmla="*/ 1045466 h 16587056"/>
                <a:gd name="connsiteX92" fmla="*/ 8656049 w 58280030"/>
                <a:gd name="connsiteY92" fmla="*/ 1162867 h 16587056"/>
                <a:gd name="connsiteX93" fmla="*/ 9212742 w 58280030"/>
                <a:gd name="connsiteY93" fmla="*/ 876214 h 16587056"/>
                <a:gd name="connsiteX94" fmla="*/ 9769433 w 58280030"/>
                <a:gd name="connsiteY94" fmla="*/ 1162867 h 16587056"/>
                <a:gd name="connsiteX95" fmla="*/ 10096803 w 58280030"/>
                <a:gd name="connsiteY95" fmla="*/ 1045466 h 16587056"/>
                <a:gd name="connsiteX96" fmla="*/ 10552709 w 58280030"/>
                <a:gd name="connsiteY96" fmla="*/ 1320618 h 16587056"/>
                <a:gd name="connsiteX97" fmla="*/ 10951468 w 58280030"/>
                <a:gd name="connsiteY97" fmla="*/ 1131645 h 16587056"/>
                <a:gd name="connsiteX98" fmla="*/ 11195945 w 58280030"/>
                <a:gd name="connsiteY98" fmla="*/ 1193175 h 16587056"/>
                <a:gd name="connsiteX99" fmla="*/ 11532808 w 58280030"/>
                <a:gd name="connsiteY99" fmla="*/ 979737 h 16587056"/>
                <a:gd name="connsiteX100" fmla="*/ 11565855 w 58280030"/>
                <a:gd name="connsiteY100" fmla="*/ 860329 h 16587056"/>
                <a:gd name="connsiteX101" fmla="*/ 12065582 w 58280030"/>
                <a:gd name="connsiteY101" fmla="*/ 484758 h 16587056"/>
                <a:gd name="connsiteX102" fmla="*/ 12402261 w 58280030"/>
                <a:gd name="connsiteY102" fmla="*/ 608547 h 16587056"/>
                <a:gd name="connsiteX103" fmla="*/ 13242502 w 58280030"/>
                <a:gd name="connsiteY103" fmla="*/ 1 h 16587056"/>
                <a:gd name="connsiteX104" fmla="*/ 13768157 w 58280030"/>
                <a:gd name="connsiteY104" fmla="*/ 173454 h 16587056"/>
                <a:gd name="connsiteX105" fmla="*/ 14293809 w 58280030"/>
                <a:gd name="connsiteY105" fmla="*/ 1 h 16587056"/>
                <a:gd name="connsiteX106" fmla="*/ 15134051 w 58280030"/>
                <a:gd name="connsiteY106" fmla="*/ 608547 h 16587056"/>
                <a:gd name="connsiteX107" fmla="*/ 15470730 w 58280030"/>
                <a:gd name="connsiteY107" fmla="*/ 484758 h 16587056"/>
                <a:gd name="connsiteX108" fmla="*/ 15970458 w 58280030"/>
                <a:gd name="connsiteY108" fmla="*/ 860329 h 16587056"/>
                <a:gd name="connsiteX109" fmla="*/ 16003504 w 58280030"/>
                <a:gd name="connsiteY109" fmla="*/ 979737 h 16587056"/>
                <a:gd name="connsiteX110" fmla="*/ 16340366 w 58280030"/>
                <a:gd name="connsiteY110" fmla="*/ 1193175 h 16587056"/>
                <a:gd name="connsiteX111" fmla="*/ 16584844 w 58280030"/>
                <a:gd name="connsiteY111" fmla="*/ 1131645 h 16587056"/>
                <a:gd name="connsiteX112" fmla="*/ 16983602 w 58280030"/>
                <a:gd name="connsiteY112" fmla="*/ 1320618 h 16587056"/>
                <a:gd name="connsiteX113" fmla="*/ 17439509 w 58280030"/>
                <a:gd name="connsiteY113" fmla="*/ 1045466 h 16587056"/>
                <a:gd name="connsiteX114" fmla="*/ 17766877 w 58280030"/>
                <a:gd name="connsiteY114" fmla="*/ 1162867 h 16587056"/>
                <a:gd name="connsiteX115" fmla="*/ 18323569 w 58280030"/>
                <a:gd name="connsiteY115" fmla="*/ 876214 h 16587056"/>
                <a:gd name="connsiteX116" fmla="*/ 18880262 w 58280030"/>
                <a:gd name="connsiteY116" fmla="*/ 1162867 h 16587056"/>
                <a:gd name="connsiteX117" fmla="*/ 19207632 w 58280030"/>
                <a:gd name="connsiteY117" fmla="*/ 1045466 h 16587056"/>
                <a:gd name="connsiteX118" fmla="*/ 19663538 w 58280030"/>
                <a:gd name="connsiteY118" fmla="*/ 1320618 h 16587056"/>
                <a:gd name="connsiteX119" fmla="*/ 20062298 w 58280030"/>
                <a:gd name="connsiteY119" fmla="*/ 1131645 h 16587056"/>
                <a:gd name="connsiteX120" fmla="*/ 20306774 w 58280030"/>
                <a:gd name="connsiteY120" fmla="*/ 1193175 h 16587056"/>
                <a:gd name="connsiteX121" fmla="*/ 20643636 w 58280030"/>
                <a:gd name="connsiteY121" fmla="*/ 979737 h 16587056"/>
                <a:gd name="connsiteX122" fmla="*/ 20676684 w 58280030"/>
                <a:gd name="connsiteY122" fmla="*/ 860329 h 16587056"/>
                <a:gd name="connsiteX123" fmla="*/ 21176410 w 58280030"/>
                <a:gd name="connsiteY123" fmla="*/ 484758 h 16587056"/>
                <a:gd name="connsiteX124" fmla="*/ 21513090 w 58280030"/>
                <a:gd name="connsiteY124" fmla="*/ 608547 h 16587056"/>
                <a:gd name="connsiteX125" fmla="*/ 22353334 w 58280030"/>
                <a:gd name="connsiteY125" fmla="*/ 1 h 16587056"/>
                <a:gd name="connsiteX126" fmla="*/ 22877706 w 58280030"/>
                <a:gd name="connsiteY126" fmla="*/ 172359 h 16587056"/>
                <a:gd name="connsiteX127" fmla="*/ 23401902 w 58280030"/>
                <a:gd name="connsiteY127" fmla="*/ 1 h 16587056"/>
                <a:gd name="connsiteX128" fmla="*/ 24242138 w 58280030"/>
                <a:gd name="connsiteY128" fmla="*/ 608547 h 16587056"/>
                <a:gd name="connsiteX129" fmla="*/ 24578821 w 58280030"/>
                <a:gd name="connsiteY129" fmla="*/ 484758 h 16587056"/>
                <a:gd name="connsiteX130" fmla="*/ 25078546 w 58280030"/>
                <a:gd name="connsiteY130" fmla="*/ 860329 h 16587056"/>
                <a:gd name="connsiteX131" fmla="*/ 25111594 w 58280030"/>
                <a:gd name="connsiteY131" fmla="*/ 979737 h 16587056"/>
                <a:gd name="connsiteX132" fmla="*/ 25448457 w 58280030"/>
                <a:gd name="connsiteY132" fmla="*/ 1193175 h 16587056"/>
                <a:gd name="connsiteX133" fmla="*/ 25692934 w 58280030"/>
                <a:gd name="connsiteY133" fmla="*/ 1131645 h 16587056"/>
                <a:gd name="connsiteX134" fmla="*/ 26091694 w 58280030"/>
                <a:gd name="connsiteY134" fmla="*/ 1320618 h 16587056"/>
                <a:gd name="connsiteX135" fmla="*/ 26547598 w 58280030"/>
                <a:gd name="connsiteY135" fmla="*/ 1045466 h 16587056"/>
                <a:gd name="connsiteX136" fmla="*/ 26874971 w 58280030"/>
                <a:gd name="connsiteY136" fmla="*/ 1162867 h 16587056"/>
                <a:gd name="connsiteX137" fmla="*/ 27431662 w 58280030"/>
                <a:gd name="connsiteY137" fmla="*/ 876214 h 16587056"/>
                <a:gd name="connsiteX138" fmla="*/ 27988534 w 58280030"/>
                <a:gd name="connsiteY138" fmla="*/ 1162867 h 16587056"/>
                <a:gd name="connsiteX139" fmla="*/ 28315722 w 58280030"/>
                <a:gd name="connsiteY139" fmla="*/ 1045466 h 16587056"/>
                <a:gd name="connsiteX140" fmla="*/ 28771630 w 58280030"/>
                <a:gd name="connsiteY140" fmla="*/ 1320618 h 16587056"/>
                <a:gd name="connsiteX141" fmla="*/ 29170386 w 58280030"/>
                <a:gd name="connsiteY141" fmla="*/ 1131645 h 16587056"/>
                <a:gd name="connsiteX142" fmla="*/ 29414861 w 58280030"/>
                <a:gd name="connsiteY142" fmla="*/ 1193175 h 16587056"/>
                <a:gd name="connsiteX143" fmla="*/ 29751725 w 58280030"/>
                <a:gd name="connsiteY143" fmla="*/ 979737 h 16587056"/>
                <a:gd name="connsiteX144" fmla="*/ 29784773 w 58280030"/>
                <a:gd name="connsiteY144" fmla="*/ 860329 h 16587056"/>
                <a:gd name="connsiteX145" fmla="*/ 30284501 w 58280030"/>
                <a:gd name="connsiteY145" fmla="*/ 484758 h 16587056"/>
                <a:gd name="connsiteX146" fmla="*/ 30621182 w 58280030"/>
                <a:gd name="connsiteY146" fmla="*/ 608547 h 16587056"/>
                <a:gd name="connsiteX147" fmla="*/ 31461421 w 58280030"/>
                <a:gd name="connsiteY147" fmla="*/ 1 h 16587056"/>
                <a:gd name="connsiteX148" fmla="*/ 31464107 w 58280030"/>
                <a:gd name="connsiteY148" fmla="*/ 225 h 16587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58280030" h="16587056">
                  <a:moveTo>
                    <a:pt x="57975258" y="5918522"/>
                  </a:moveTo>
                  <a:lnTo>
                    <a:pt x="57975230" y="5919054"/>
                  </a:lnTo>
                  <a:lnTo>
                    <a:pt x="57975214" y="5918534"/>
                  </a:lnTo>
                  <a:close/>
                  <a:moveTo>
                    <a:pt x="58000758" y="5438391"/>
                  </a:moveTo>
                  <a:lnTo>
                    <a:pt x="58105094" y="5883696"/>
                  </a:lnTo>
                  <a:lnTo>
                    <a:pt x="57975258" y="5918522"/>
                  </a:lnTo>
                  <a:close/>
                  <a:moveTo>
                    <a:pt x="31466805" y="0"/>
                  </a:moveTo>
                  <a:cubicBezTo>
                    <a:pt x="31858808" y="0"/>
                    <a:pt x="32191107" y="255250"/>
                    <a:pt x="32307046" y="608546"/>
                  </a:cubicBezTo>
                  <a:cubicBezTo>
                    <a:pt x="32397789" y="531315"/>
                    <a:pt x="32515189" y="484757"/>
                    <a:pt x="32643727" y="484757"/>
                  </a:cubicBezTo>
                  <a:cubicBezTo>
                    <a:pt x="32880901" y="484757"/>
                    <a:pt x="33080828" y="643421"/>
                    <a:pt x="33143453" y="860327"/>
                  </a:cubicBezTo>
                  <a:cubicBezTo>
                    <a:pt x="33158607" y="898304"/>
                    <a:pt x="33170110" y="938107"/>
                    <a:pt x="33176501" y="979736"/>
                  </a:cubicBezTo>
                  <a:cubicBezTo>
                    <a:pt x="33321835" y="988500"/>
                    <a:pt x="33446904" y="1072489"/>
                    <a:pt x="33513364" y="1193175"/>
                  </a:cubicBezTo>
                  <a:cubicBezTo>
                    <a:pt x="33586214" y="1153920"/>
                    <a:pt x="33669289" y="1131644"/>
                    <a:pt x="33757841" y="1131644"/>
                  </a:cubicBezTo>
                  <a:cubicBezTo>
                    <a:pt x="33918513" y="1131644"/>
                    <a:pt x="34062205" y="1205226"/>
                    <a:pt x="34156599" y="1320617"/>
                  </a:cubicBezTo>
                  <a:cubicBezTo>
                    <a:pt x="34242960" y="1157023"/>
                    <a:pt x="34414587" y="1045465"/>
                    <a:pt x="34612506" y="1045465"/>
                  </a:cubicBezTo>
                  <a:cubicBezTo>
                    <a:pt x="34736844" y="1045465"/>
                    <a:pt x="34850775" y="1089468"/>
                    <a:pt x="34939875" y="1162866"/>
                  </a:cubicBezTo>
                  <a:cubicBezTo>
                    <a:pt x="35064031" y="989413"/>
                    <a:pt x="35267062" y="876213"/>
                    <a:pt x="35496567" y="876213"/>
                  </a:cubicBezTo>
                  <a:cubicBezTo>
                    <a:pt x="35726072" y="876213"/>
                    <a:pt x="35929103" y="989413"/>
                    <a:pt x="36053258" y="1162866"/>
                  </a:cubicBezTo>
                  <a:cubicBezTo>
                    <a:pt x="36142358" y="1089468"/>
                    <a:pt x="36256290" y="1045465"/>
                    <a:pt x="36380628" y="1045465"/>
                  </a:cubicBezTo>
                  <a:cubicBezTo>
                    <a:pt x="36578546" y="1045465"/>
                    <a:pt x="36750173" y="1157023"/>
                    <a:pt x="36836534" y="1320617"/>
                  </a:cubicBezTo>
                  <a:cubicBezTo>
                    <a:pt x="36930929" y="1205226"/>
                    <a:pt x="37074621" y="1131644"/>
                    <a:pt x="37235293" y="1131644"/>
                  </a:cubicBezTo>
                  <a:cubicBezTo>
                    <a:pt x="37323845" y="1131644"/>
                    <a:pt x="37406920" y="1153920"/>
                    <a:pt x="37479770" y="1193175"/>
                  </a:cubicBezTo>
                  <a:cubicBezTo>
                    <a:pt x="37546230" y="1072489"/>
                    <a:pt x="37671298" y="988500"/>
                    <a:pt x="37816633" y="979736"/>
                  </a:cubicBezTo>
                  <a:cubicBezTo>
                    <a:pt x="37823024" y="938107"/>
                    <a:pt x="37834526" y="898304"/>
                    <a:pt x="37849680" y="860327"/>
                  </a:cubicBezTo>
                  <a:cubicBezTo>
                    <a:pt x="37912306" y="643421"/>
                    <a:pt x="38112233" y="484757"/>
                    <a:pt x="38349407" y="484757"/>
                  </a:cubicBezTo>
                  <a:cubicBezTo>
                    <a:pt x="38477944" y="484757"/>
                    <a:pt x="38595344" y="531315"/>
                    <a:pt x="38686087" y="608546"/>
                  </a:cubicBezTo>
                  <a:cubicBezTo>
                    <a:pt x="38802027" y="255250"/>
                    <a:pt x="39134326" y="0"/>
                    <a:pt x="39526328" y="0"/>
                  </a:cubicBezTo>
                  <a:cubicBezTo>
                    <a:pt x="39723334" y="0"/>
                    <a:pt x="39905186" y="64452"/>
                    <a:pt x="40051982" y="173453"/>
                  </a:cubicBezTo>
                  <a:cubicBezTo>
                    <a:pt x="40198778" y="64452"/>
                    <a:pt x="40380630" y="0"/>
                    <a:pt x="40577634" y="0"/>
                  </a:cubicBezTo>
                  <a:cubicBezTo>
                    <a:pt x="40969638" y="0"/>
                    <a:pt x="41301936" y="255250"/>
                    <a:pt x="41417876" y="608546"/>
                  </a:cubicBezTo>
                  <a:cubicBezTo>
                    <a:pt x="41508618" y="531315"/>
                    <a:pt x="41626018" y="484757"/>
                    <a:pt x="41754556" y="484757"/>
                  </a:cubicBezTo>
                  <a:cubicBezTo>
                    <a:pt x="41991730" y="484757"/>
                    <a:pt x="42191656" y="643421"/>
                    <a:pt x="42254282" y="860327"/>
                  </a:cubicBezTo>
                  <a:cubicBezTo>
                    <a:pt x="42269436" y="898304"/>
                    <a:pt x="42280938" y="938107"/>
                    <a:pt x="42287330" y="979736"/>
                  </a:cubicBezTo>
                  <a:cubicBezTo>
                    <a:pt x="42432664" y="988500"/>
                    <a:pt x="42557734" y="1072489"/>
                    <a:pt x="42624192" y="1193175"/>
                  </a:cubicBezTo>
                  <a:cubicBezTo>
                    <a:pt x="42697042" y="1153920"/>
                    <a:pt x="42780118" y="1131644"/>
                    <a:pt x="42868670" y="1131644"/>
                  </a:cubicBezTo>
                  <a:cubicBezTo>
                    <a:pt x="43029342" y="1131644"/>
                    <a:pt x="43173034" y="1205226"/>
                    <a:pt x="43267426" y="1320617"/>
                  </a:cubicBezTo>
                  <a:cubicBezTo>
                    <a:pt x="43353790" y="1157023"/>
                    <a:pt x="43525418" y="1045465"/>
                    <a:pt x="43723334" y="1045465"/>
                  </a:cubicBezTo>
                  <a:cubicBezTo>
                    <a:pt x="43847674" y="1045465"/>
                    <a:pt x="43961602" y="1089468"/>
                    <a:pt x="44050702" y="1162866"/>
                  </a:cubicBezTo>
                  <a:cubicBezTo>
                    <a:pt x="44174858" y="989413"/>
                    <a:pt x="44377890" y="876213"/>
                    <a:pt x="44607394" y="876213"/>
                  </a:cubicBezTo>
                  <a:cubicBezTo>
                    <a:pt x="44836898" y="876213"/>
                    <a:pt x="45039930" y="989413"/>
                    <a:pt x="45164086" y="1162866"/>
                  </a:cubicBezTo>
                  <a:cubicBezTo>
                    <a:pt x="45253186" y="1089468"/>
                    <a:pt x="45367118" y="1045465"/>
                    <a:pt x="45491458" y="1045465"/>
                  </a:cubicBezTo>
                  <a:cubicBezTo>
                    <a:pt x="45689374" y="1045465"/>
                    <a:pt x="45861002" y="1157023"/>
                    <a:pt x="45947362" y="1320617"/>
                  </a:cubicBezTo>
                  <a:cubicBezTo>
                    <a:pt x="46041758" y="1205226"/>
                    <a:pt x="46185450" y="1131644"/>
                    <a:pt x="46346122" y="1131644"/>
                  </a:cubicBezTo>
                  <a:cubicBezTo>
                    <a:pt x="46434674" y="1131644"/>
                    <a:pt x="46517746" y="1153920"/>
                    <a:pt x="46590598" y="1193175"/>
                  </a:cubicBezTo>
                  <a:cubicBezTo>
                    <a:pt x="46657058" y="1072489"/>
                    <a:pt x="46782126" y="988500"/>
                    <a:pt x="46927462" y="979736"/>
                  </a:cubicBezTo>
                  <a:cubicBezTo>
                    <a:pt x="46933850" y="938107"/>
                    <a:pt x="46945354" y="898304"/>
                    <a:pt x="46960510" y="860327"/>
                  </a:cubicBezTo>
                  <a:cubicBezTo>
                    <a:pt x="47023134" y="643421"/>
                    <a:pt x="47223062" y="484757"/>
                    <a:pt x="47460234" y="484757"/>
                  </a:cubicBezTo>
                  <a:cubicBezTo>
                    <a:pt x="47588774" y="484757"/>
                    <a:pt x="47706174" y="531315"/>
                    <a:pt x="47796914" y="608546"/>
                  </a:cubicBezTo>
                  <a:cubicBezTo>
                    <a:pt x="47912854" y="255250"/>
                    <a:pt x="48245154" y="0"/>
                    <a:pt x="48637158" y="0"/>
                  </a:cubicBezTo>
                  <a:cubicBezTo>
                    <a:pt x="48833430" y="0"/>
                    <a:pt x="49014918" y="64088"/>
                    <a:pt x="49161530" y="172359"/>
                  </a:cubicBezTo>
                  <a:cubicBezTo>
                    <a:pt x="49308326" y="64088"/>
                    <a:pt x="49489450" y="0"/>
                    <a:pt x="49685726" y="0"/>
                  </a:cubicBezTo>
                  <a:cubicBezTo>
                    <a:pt x="50077726" y="0"/>
                    <a:pt x="50410026" y="255250"/>
                    <a:pt x="50525962" y="608546"/>
                  </a:cubicBezTo>
                  <a:cubicBezTo>
                    <a:pt x="50616710" y="531315"/>
                    <a:pt x="50734290" y="484757"/>
                    <a:pt x="50862646" y="484757"/>
                  </a:cubicBezTo>
                  <a:cubicBezTo>
                    <a:pt x="51099818" y="484757"/>
                    <a:pt x="51299746" y="643421"/>
                    <a:pt x="51362370" y="860327"/>
                  </a:cubicBezTo>
                  <a:cubicBezTo>
                    <a:pt x="51377526" y="898304"/>
                    <a:pt x="51389026" y="938107"/>
                    <a:pt x="51395418" y="979736"/>
                  </a:cubicBezTo>
                  <a:cubicBezTo>
                    <a:pt x="51540754" y="988500"/>
                    <a:pt x="51665822" y="1072489"/>
                    <a:pt x="51732282" y="1193175"/>
                  </a:cubicBezTo>
                  <a:cubicBezTo>
                    <a:pt x="51805134" y="1153920"/>
                    <a:pt x="51888206" y="1131644"/>
                    <a:pt x="51976758" y="1131644"/>
                  </a:cubicBezTo>
                  <a:cubicBezTo>
                    <a:pt x="52137430" y="1131644"/>
                    <a:pt x="52281122" y="1205226"/>
                    <a:pt x="52375518" y="1320617"/>
                  </a:cubicBezTo>
                  <a:cubicBezTo>
                    <a:pt x="52461878" y="1157023"/>
                    <a:pt x="52633690" y="1045465"/>
                    <a:pt x="52831422" y="1045465"/>
                  </a:cubicBezTo>
                  <a:cubicBezTo>
                    <a:pt x="52955762" y="1045465"/>
                    <a:pt x="53069694" y="1089468"/>
                    <a:pt x="53158794" y="1162866"/>
                  </a:cubicBezTo>
                  <a:cubicBezTo>
                    <a:pt x="53282946" y="989413"/>
                    <a:pt x="53485982" y="876213"/>
                    <a:pt x="53715486" y="876213"/>
                  </a:cubicBezTo>
                  <a:cubicBezTo>
                    <a:pt x="53944990" y="876213"/>
                    <a:pt x="54148022" y="989413"/>
                    <a:pt x="54272358" y="1162866"/>
                  </a:cubicBezTo>
                  <a:cubicBezTo>
                    <a:pt x="54361278" y="1089468"/>
                    <a:pt x="54475206" y="1045465"/>
                    <a:pt x="54599546" y="1045465"/>
                  </a:cubicBezTo>
                  <a:cubicBezTo>
                    <a:pt x="54797466" y="1045465"/>
                    <a:pt x="54969094" y="1157023"/>
                    <a:pt x="55055454" y="1320617"/>
                  </a:cubicBezTo>
                  <a:cubicBezTo>
                    <a:pt x="55150030" y="1205226"/>
                    <a:pt x="55293542" y="1131644"/>
                    <a:pt x="55454210" y="1131644"/>
                  </a:cubicBezTo>
                  <a:cubicBezTo>
                    <a:pt x="55542762" y="1131644"/>
                    <a:pt x="55626022" y="1153920"/>
                    <a:pt x="55698686" y="1193175"/>
                  </a:cubicBezTo>
                  <a:cubicBezTo>
                    <a:pt x="55765146" y="1072489"/>
                    <a:pt x="55890218" y="988500"/>
                    <a:pt x="56035550" y="979736"/>
                  </a:cubicBezTo>
                  <a:cubicBezTo>
                    <a:pt x="56041942" y="938107"/>
                    <a:pt x="56053626" y="898304"/>
                    <a:pt x="56068598" y="860327"/>
                  </a:cubicBezTo>
                  <a:cubicBezTo>
                    <a:pt x="56131222" y="643421"/>
                    <a:pt x="56331150" y="484757"/>
                    <a:pt x="56568326" y="484757"/>
                  </a:cubicBezTo>
                  <a:cubicBezTo>
                    <a:pt x="56696862" y="484757"/>
                    <a:pt x="56814262" y="531315"/>
                    <a:pt x="56905006" y="608546"/>
                  </a:cubicBezTo>
                  <a:cubicBezTo>
                    <a:pt x="57020946" y="255250"/>
                    <a:pt x="57353242" y="0"/>
                    <a:pt x="57745246" y="0"/>
                  </a:cubicBezTo>
                  <a:cubicBezTo>
                    <a:pt x="57946270" y="0"/>
                    <a:pt x="58131590" y="67190"/>
                    <a:pt x="58280030" y="180027"/>
                  </a:cubicBezTo>
                  <a:lnTo>
                    <a:pt x="58000758" y="5438391"/>
                  </a:lnTo>
                  <a:lnTo>
                    <a:pt x="57952694" y="5233254"/>
                  </a:lnTo>
                  <a:lnTo>
                    <a:pt x="57975214" y="5918534"/>
                  </a:lnTo>
                  <a:lnTo>
                    <a:pt x="57086982" y="6156784"/>
                  </a:lnTo>
                  <a:cubicBezTo>
                    <a:pt x="47967604" y="8826931"/>
                    <a:pt x="49274786" y="14755038"/>
                    <a:pt x="36046038" y="12251100"/>
                  </a:cubicBezTo>
                  <a:lnTo>
                    <a:pt x="35518582" y="12147268"/>
                  </a:lnTo>
                  <a:lnTo>
                    <a:pt x="32354669" y="12894096"/>
                  </a:lnTo>
                  <a:cubicBezTo>
                    <a:pt x="21044986" y="15662696"/>
                    <a:pt x="25889698" y="16678696"/>
                    <a:pt x="6883813" y="11598696"/>
                  </a:cubicBezTo>
                  <a:lnTo>
                    <a:pt x="5283614" y="16587056"/>
                  </a:lnTo>
                  <a:lnTo>
                    <a:pt x="0" y="11634056"/>
                  </a:lnTo>
                  <a:lnTo>
                    <a:pt x="4648200" y="180028"/>
                  </a:lnTo>
                  <a:cubicBezTo>
                    <a:pt x="4796638" y="67191"/>
                    <a:pt x="4981958" y="1"/>
                    <a:pt x="5182980" y="1"/>
                  </a:cubicBezTo>
                  <a:cubicBezTo>
                    <a:pt x="5574983" y="1"/>
                    <a:pt x="5907282" y="255251"/>
                    <a:pt x="6023221" y="608547"/>
                  </a:cubicBezTo>
                  <a:cubicBezTo>
                    <a:pt x="6113964" y="531316"/>
                    <a:pt x="6231364" y="484758"/>
                    <a:pt x="6359902" y="484758"/>
                  </a:cubicBezTo>
                  <a:cubicBezTo>
                    <a:pt x="6597076" y="484758"/>
                    <a:pt x="6797003" y="643422"/>
                    <a:pt x="6859628" y="860329"/>
                  </a:cubicBezTo>
                  <a:cubicBezTo>
                    <a:pt x="6874781" y="898305"/>
                    <a:pt x="6886285" y="938108"/>
                    <a:pt x="6892676" y="979737"/>
                  </a:cubicBezTo>
                  <a:cubicBezTo>
                    <a:pt x="7038010" y="988501"/>
                    <a:pt x="7163079" y="1072490"/>
                    <a:pt x="7229539" y="1193175"/>
                  </a:cubicBezTo>
                  <a:cubicBezTo>
                    <a:pt x="7302389" y="1153921"/>
                    <a:pt x="7385464" y="1131645"/>
                    <a:pt x="7474016" y="1131645"/>
                  </a:cubicBezTo>
                  <a:cubicBezTo>
                    <a:pt x="7634688" y="1131645"/>
                    <a:pt x="7778380" y="1205227"/>
                    <a:pt x="7872774" y="1320618"/>
                  </a:cubicBezTo>
                  <a:cubicBezTo>
                    <a:pt x="7959135" y="1157024"/>
                    <a:pt x="8130762" y="1045466"/>
                    <a:pt x="8328681" y="1045466"/>
                  </a:cubicBezTo>
                  <a:cubicBezTo>
                    <a:pt x="8453019" y="1045466"/>
                    <a:pt x="8566950" y="1089469"/>
                    <a:pt x="8656049" y="1162867"/>
                  </a:cubicBezTo>
                  <a:cubicBezTo>
                    <a:pt x="8780206" y="989414"/>
                    <a:pt x="8983237" y="876214"/>
                    <a:pt x="9212742" y="876214"/>
                  </a:cubicBezTo>
                  <a:cubicBezTo>
                    <a:pt x="9442247" y="876214"/>
                    <a:pt x="9645277" y="989414"/>
                    <a:pt x="9769433" y="1162867"/>
                  </a:cubicBezTo>
                  <a:cubicBezTo>
                    <a:pt x="9858533" y="1089469"/>
                    <a:pt x="9972465" y="1045466"/>
                    <a:pt x="10096803" y="1045466"/>
                  </a:cubicBezTo>
                  <a:cubicBezTo>
                    <a:pt x="10294720" y="1045466"/>
                    <a:pt x="10466348" y="1157024"/>
                    <a:pt x="10552709" y="1320618"/>
                  </a:cubicBezTo>
                  <a:cubicBezTo>
                    <a:pt x="10647104" y="1205227"/>
                    <a:pt x="10790796" y="1131645"/>
                    <a:pt x="10951468" y="1131645"/>
                  </a:cubicBezTo>
                  <a:cubicBezTo>
                    <a:pt x="11040020" y="1131645"/>
                    <a:pt x="11123095" y="1153921"/>
                    <a:pt x="11195945" y="1193175"/>
                  </a:cubicBezTo>
                  <a:cubicBezTo>
                    <a:pt x="11262405" y="1072490"/>
                    <a:pt x="11387473" y="988501"/>
                    <a:pt x="11532808" y="979737"/>
                  </a:cubicBezTo>
                  <a:cubicBezTo>
                    <a:pt x="11539199" y="938108"/>
                    <a:pt x="11550701" y="898305"/>
                    <a:pt x="11565855" y="860329"/>
                  </a:cubicBezTo>
                  <a:cubicBezTo>
                    <a:pt x="11628481" y="643422"/>
                    <a:pt x="11828407" y="484758"/>
                    <a:pt x="12065582" y="484758"/>
                  </a:cubicBezTo>
                  <a:cubicBezTo>
                    <a:pt x="12194119" y="484758"/>
                    <a:pt x="12311519" y="531316"/>
                    <a:pt x="12402261" y="608547"/>
                  </a:cubicBezTo>
                  <a:cubicBezTo>
                    <a:pt x="12518202" y="255251"/>
                    <a:pt x="12850500" y="1"/>
                    <a:pt x="13242502" y="1"/>
                  </a:cubicBezTo>
                  <a:cubicBezTo>
                    <a:pt x="13439509" y="1"/>
                    <a:pt x="13621360" y="64453"/>
                    <a:pt x="13768157" y="173454"/>
                  </a:cubicBezTo>
                  <a:cubicBezTo>
                    <a:pt x="13914952" y="64453"/>
                    <a:pt x="14096803" y="1"/>
                    <a:pt x="14293809" y="1"/>
                  </a:cubicBezTo>
                  <a:cubicBezTo>
                    <a:pt x="14685812" y="1"/>
                    <a:pt x="15018111" y="255251"/>
                    <a:pt x="15134051" y="608547"/>
                  </a:cubicBezTo>
                  <a:cubicBezTo>
                    <a:pt x="15224792" y="531316"/>
                    <a:pt x="15342193" y="484758"/>
                    <a:pt x="15470730" y="484758"/>
                  </a:cubicBezTo>
                  <a:cubicBezTo>
                    <a:pt x="15707905" y="484758"/>
                    <a:pt x="15907831" y="643422"/>
                    <a:pt x="15970458" y="860329"/>
                  </a:cubicBezTo>
                  <a:cubicBezTo>
                    <a:pt x="15985610" y="898305"/>
                    <a:pt x="15997114" y="938108"/>
                    <a:pt x="16003504" y="979737"/>
                  </a:cubicBezTo>
                  <a:cubicBezTo>
                    <a:pt x="16148839" y="988501"/>
                    <a:pt x="16273907" y="1072490"/>
                    <a:pt x="16340366" y="1193175"/>
                  </a:cubicBezTo>
                  <a:cubicBezTo>
                    <a:pt x="16413218" y="1153921"/>
                    <a:pt x="16496293" y="1131645"/>
                    <a:pt x="16584844" y="1131645"/>
                  </a:cubicBezTo>
                  <a:cubicBezTo>
                    <a:pt x="16745515" y="1131645"/>
                    <a:pt x="16889207" y="1205227"/>
                    <a:pt x="16983602" y="1320618"/>
                  </a:cubicBezTo>
                  <a:cubicBezTo>
                    <a:pt x="17069964" y="1157024"/>
                    <a:pt x="17241592" y="1045466"/>
                    <a:pt x="17439509" y="1045466"/>
                  </a:cubicBezTo>
                  <a:cubicBezTo>
                    <a:pt x="17563847" y="1045466"/>
                    <a:pt x="17677777" y="1089469"/>
                    <a:pt x="17766877" y="1162867"/>
                  </a:cubicBezTo>
                  <a:cubicBezTo>
                    <a:pt x="17891034" y="989414"/>
                    <a:pt x="18094066" y="876214"/>
                    <a:pt x="18323569" y="876214"/>
                  </a:cubicBezTo>
                  <a:cubicBezTo>
                    <a:pt x="18553074" y="876214"/>
                    <a:pt x="18756106" y="989414"/>
                    <a:pt x="18880262" y="1162867"/>
                  </a:cubicBezTo>
                  <a:cubicBezTo>
                    <a:pt x="18969361" y="1089469"/>
                    <a:pt x="19083294" y="1045466"/>
                    <a:pt x="19207632" y="1045466"/>
                  </a:cubicBezTo>
                  <a:cubicBezTo>
                    <a:pt x="19405549" y="1045466"/>
                    <a:pt x="19577178" y="1157024"/>
                    <a:pt x="19663538" y="1320618"/>
                  </a:cubicBezTo>
                  <a:cubicBezTo>
                    <a:pt x="19757934" y="1205227"/>
                    <a:pt x="19901626" y="1131645"/>
                    <a:pt x="20062298" y="1131645"/>
                  </a:cubicBezTo>
                  <a:cubicBezTo>
                    <a:pt x="20150847" y="1131645"/>
                    <a:pt x="20233922" y="1153921"/>
                    <a:pt x="20306774" y="1193175"/>
                  </a:cubicBezTo>
                  <a:cubicBezTo>
                    <a:pt x="20373234" y="1072490"/>
                    <a:pt x="20498302" y="988501"/>
                    <a:pt x="20643636" y="979737"/>
                  </a:cubicBezTo>
                  <a:cubicBezTo>
                    <a:pt x="20650026" y="938108"/>
                    <a:pt x="20661530" y="898305"/>
                    <a:pt x="20676684" y="860329"/>
                  </a:cubicBezTo>
                  <a:cubicBezTo>
                    <a:pt x="20739309" y="643422"/>
                    <a:pt x="20939236" y="484758"/>
                    <a:pt x="21176410" y="484758"/>
                  </a:cubicBezTo>
                  <a:cubicBezTo>
                    <a:pt x="21304950" y="484758"/>
                    <a:pt x="21422350" y="531316"/>
                    <a:pt x="21513090" y="608547"/>
                  </a:cubicBezTo>
                  <a:cubicBezTo>
                    <a:pt x="21629030" y="255251"/>
                    <a:pt x="21961330" y="1"/>
                    <a:pt x="22353334" y="1"/>
                  </a:cubicBezTo>
                  <a:cubicBezTo>
                    <a:pt x="22549606" y="1"/>
                    <a:pt x="22731093" y="64089"/>
                    <a:pt x="22877706" y="172359"/>
                  </a:cubicBezTo>
                  <a:cubicBezTo>
                    <a:pt x="23024502" y="64089"/>
                    <a:pt x="23205626" y="1"/>
                    <a:pt x="23401902" y="1"/>
                  </a:cubicBezTo>
                  <a:cubicBezTo>
                    <a:pt x="23793902" y="1"/>
                    <a:pt x="24126202" y="255251"/>
                    <a:pt x="24242138" y="608547"/>
                  </a:cubicBezTo>
                  <a:cubicBezTo>
                    <a:pt x="24332886" y="531316"/>
                    <a:pt x="24450466" y="484758"/>
                    <a:pt x="24578821" y="484758"/>
                  </a:cubicBezTo>
                  <a:cubicBezTo>
                    <a:pt x="24815994" y="484758"/>
                    <a:pt x="25015922" y="643422"/>
                    <a:pt x="25078546" y="860329"/>
                  </a:cubicBezTo>
                  <a:cubicBezTo>
                    <a:pt x="25093702" y="898305"/>
                    <a:pt x="25105202" y="938108"/>
                    <a:pt x="25111594" y="979737"/>
                  </a:cubicBezTo>
                  <a:cubicBezTo>
                    <a:pt x="25256930" y="988501"/>
                    <a:pt x="25381997" y="1072490"/>
                    <a:pt x="25448457" y="1193175"/>
                  </a:cubicBezTo>
                  <a:cubicBezTo>
                    <a:pt x="25521310" y="1153921"/>
                    <a:pt x="25604381" y="1131645"/>
                    <a:pt x="25692934" y="1131645"/>
                  </a:cubicBezTo>
                  <a:cubicBezTo>
                    <a:pt x="25853606" y="1131645"/>
                    <a:pt x="25997298" y="1205227"/>
                    <a:pt x="26091694" y="1320618"/>
                  </a:cubicBezTo>
                  <a:cubicBezTo>
                    <a:pt x="26178054" y="1157024"/>
                    <a:pt x="26349866" y="1045466"/>
                    <a:pt x="26547598" y="1045466"/>
                  </a:cubicBezTo>
                  <a:cubicBezTo>
                    <a:pt x="26671938" y="1045466"/>
                    <a:pt x="26785870" y="1089469"/>
                    <a:pt x="26874971" y="1162867"/>
                  </a:cubicBezTo>
                  <a:cubicBezTo>
                    <a:pt x="26999122" y="989414"/>
                    <a:pt x="27202158" y="876214"/>
                    <a:pt x="27431662" y="876214"/>
                  </a:cubicBezTo>
                  <a:cubicBezTo>
                    <a:pt x="27661166" y="876214"/>
                    <a:pt x="27864198" y="989414"/>
                    <a:pt x="27988534" y="1162867"/>
                  </a:cubicBezTo>
                  <a:cubicBezTo>
                    <a:pt x="28077454" y="1089469"/>
                    <a:pt x="28191383" y="1045466"/>
                    <a:pt x="28315722" y="1045466"/>
                  </a:cubicBezTo>
                  <a:cubicBezTo>
                    <a:pt x="28513642" y="1045466"/>
                    <a:pt x="28685271" y="1157024"/>
                    <a:pt x="28771630" y="1320618"/>
                  </a:cubicBezTo>
                  <a:cubicBezTo>
                    <a:pt x="28866207" y="1205227"/>
                    <a:pt x="29009718" y="1131645"/>
                    <a:pt x="29170386" y="1131645"/>
                  </a:cubicBezTo>
                  <a:cubicBezTo>
                    <a:pt x="29258937" y="1131645"/>
                    <a:pt x="29342197" y="1153921"/>
                    <a:pt x="29414861" y="1193175"/>
                  </a:cubicBezTo>
                  <a:cubicBezTo>
                    <a:pt x="29481321" y="1072490"/>
                    <a:pt x="29606393" y="988501"/>
                    <a:pt x="29751725" y="979737"/>
                  </a:cubicBezTo>
                  <a:cubicBezTo>
                    <a:pt x="29758117" y="938108"/>
                    <a:pt x="29769801" y="898305"/>
                    <a:pt x="29784773" y="860329"/>
                  </a:cubicBezTo>
                  <a:cubicBezTo>
                    <a:pt x="29847397" y="643422"/>
                    <a:pt x="30047325" y="484758"/>
                    <a:pt x="30284501" y="484758"/>
                  </a:cubicBezTo>
                  <a:cubicBezTo>
                    <a:pt x="30413037" y="484758"/>
                    <a:pt x="30530437" y="531316"/>
                    <a:pt x="30621182" y="608547"/>
                  </a:cubicBezTo>
                  <a:cubicBezTo>
                    <a:pt x="30737121" y="255251"/>
                    <a:pt x="31069417" y="1"/>
                    <a:pt x="31461421" y="1"/>
                  </a:cubicBezTo>
                  <a:lnTo>
                    <a:pt x="31464107" y="225"/>
                  </a:lnTo>
                  <a:close/>
                </a:path>
              </a:pathLst>
            </a:custGeom>
            <a:gradFill>
              <a:gsLst>
                <a:gs pos="0">
                  <a:srgbClr val="A9927B"/>
                </a:gs>
                <a:gs pos="100000">
                  <a:srgbClr val="957C62"/>
                </a:gs>
              </a:gsLst>
              <a:lin ang="5400000" scaled="1"/>
            </a:gradFill>
            <a:ln w="18253" cap="flat">
              <a:noFill/>
              <a:prstDash val="solid"/>
              <a:miter/>
            </a:ln>
          </p:spPr>
          <p:txBody>
            <a:bodyPr wrap="square" rtlCol="0" anchor="ctr">
              <a:noAutofit/>
            </a:bodyPr>
            <a:lstStyle/>
            <a:p>
              <a:endParaRPr lang="en-US" dirty="0"/>
            </a:p>
          </p:txBody>
        </p:sp>
      </p:grpSp>
      <p:sp>
        <p:nvSpPr>
          <p:cNvPr id="74" name="TextBox 73">
            <a:extLst>
              <a:ext uri="{FF2B5EF4-FFF2-40B4-BE49-F238E27FC236}">
                <a16:creationId xmlns:a16="http://schemas.microsoft.com/office/drawing/2014/main" id="{48AE8521-E0D5-7A44-3062-CE2842F7DB2E}"/>
              </a:ext>
            </a:extLst>
          </p:cNvPr>
          <p:cNvSpPr txBox="1"/>
          <p:nvPr/>
        </p:nvSpPr>
        <p:spPr>
          <a:xfrm>
            <a:off x="6542500" y="2566361"/>
            <a:ext cx="5315502" cy="523220"/>
          </a:xfrm>
          <a:prstGeom prst="rect">
            <a:avLst/>
          </a:prstGeom>
          <a:noFill/>
        </p:spPr>
        <p:txBody>
          <a:bodyPr wrap="square">
            <a:spAutoFit/>
          </a:bodyPr>
          <a:lstStyle/>
          <a:p>
            <a:pPr algn="ctr" rtl="1"/>
            <a:r>
              <a:rPr lang="fa-IR" sz="2800" b="1" dirty="0">
                <a:solidFill>
                  <a:srgbClr val="000000"/>
                </a:solidFill>
                <a:latin typeface="Ravi Bold" panose="02000504000000020004"/>
                <a:ea typeface="Ravi Bold" panose="02000504000000020004"/>
                <a:cs typeface="Ravi Bold" panose="02000504000000020004"/>
              </a:rPr>
              <a:t>آماده یه سفر مهیج هستید؟</a:t>
            </a:r>
          </a:p>
        </p:txBody>
      </p:sp>
      <p:sp>
        <p:nvSpPr>
          <p:cNvPr id="75" name="TextBox 74">
            <a:extLst>
              <a:ext uri="{FF2B5EF4-FFF2-40B4-BE49-F238E27FC236}">
                <a16:creationId xmlns:a16="http://schemas.microsoft.com/office/drawing/2014/main" id="{A2AF44D4-6F4E-6714-656B-EC2D2DB2D530}"/>
              </a:ext>
            </a:extLst>
          </p:cNvPr>
          <p:cNvSpPr txBox="1"/>
          <p:nvPr/>
        </p:nvSpPr>
        <p:spPr>
          <a:xfrm>
            <a:off x="136539" y="2566361"/>
            <a:ext cx="5315502" cy="523220"/>
          </a:xfrm>
          <a:prstGeom prst="rect">
            <a:avLst/>
          </a:prstGeom>
          <a:noFill/>
        </p:spPr>
        <p:txBody>
          <a:bodyPr wrap="square">
            <a:spAutoFit/>
          </a:bodyPr>
          <a:lstStyle/>
          <a:p>
            <a:pPr algn="ctr" rtl="1"/>
            <a:r>
              <a:rPr lang="fa-IR" sz="2800" b="1" dirty="0">
                <a:solidFill>
                  <a:srgbClr val="000000"/>
                </a:solidFill>
                <a:latin typeface="Ravi Bold" panose="02000504000000020004"/>
                <a:ea typeface="Ravi Bold" panose="02000504000000020004"/>
                <a:cs typeface="Ravi Bold" panose="02000504000000020004"/>
              </a:rPr>
              <a:t>پس بریم باهم یه ویدئو ببینیم</a:t>
            </a:r>
          </a:p>
        </p:txBody>
      </p:sp>
      <p:grpSp>
        <p:nvGrpSpPr>
          <p:cNvPr id="3" name="Group 2">
            <a:extLst>
              <a:ext uri="{FF2B5EF4-FFF2-40B4-BE49-F238E27FC236}">
                <a16:creationId xmlns:a16="http://schemas.microsoft.com/office/drawing/2014/main" id="{7C005C52-771F-20E9-74DD-0552997E3A74}"/>
              </a:ext>
            </a:extLst>
          </p:cNvPr>
          <p:cNvGrpSpPr/>
          <p:nvPr/>
        </p:nvGrpSpPr>
        <p:grpSpPr>
          <a:xfrm>
            <a:off x="5266023" y="1053724"/>
            <a:ext cx="1438875" cy="3572164"/>
            <a:chOff x="5271437" y="1597589"/>
            <a:chExt cx="1438875" cy="3572164"/>
          </a:xfrm>
        </p:grpSpPr>
        <p:grpSp>
          <p:nvGrpSpPr>
            <p:cNvPr id="72" name="Group 71">
              <a:extLst>
                <a:ext uri="{FF2B5EF4-FFF2-40B4-BE49-F238E27FC236}">
                  <a16:creationId xmlns:a16="http://schemas.microsoft.com/office/drawing/2014/main" id="{8E41D9CF-EE60-EB54-98C4-7EE2AE223D15}"/>
                </a:ext>
              </a:extLst>
            </p:cNvPr>
            <p:cNvGrpSpPr/>
            <p:nvPr/>
          </p:nvGrpSpPr>
          <p:grpSpPr>
            <a:xfrm>
              <a:off x="5271437" y="1597589"/>
              <a:ext cx="1438875" cy="3255256"/>
              <a:chOff x="5271437" y="1597589"/>
              <a:chExt cx="1438875" cy="3255256"/>
            </a:xfrm>
          </p:grpSpPr>
          <p:sp>
            <p:nvSpPr>
              <p:cNvPr id="7" name="Freeform: Shape 6">
                <a:extLst>
                  <a:ext uri="{FF2B5EF4-FFF2-40B4-BE49-F238E27FC236}">
                    <a16:creationId xmlns:a16="http://schemas.microsoft.com/office/drawing/2014/main" id="{BA3B47D3-A5CF-219C-D2BA-9067661A8A78}"/>
                  </a:ext>
                </a:extLst>
              </p:cNvPr>
              <p:cNvSpPr/>
              <p:nvPr/>
            </p:nvSpPr>
            <p:spPr>
              <a:xfrm>
                <a:off x="5271437" y="3162866"/>
                <a:ext cx="440646" cy="1673547"/>
              </a:xfrm>
              <a:custGeom>
                <a:avLst/>
                <a:gdLst>
                  <a:gd name="connsiteX0" fmla="*/ 329271 w 440646"/>
                  <a:gd name="connsiteY0" fmla="*/ 0 h 1673547"/>
                  <a:gd name="connsiteX1" fmla="*/ 19613 w 440646"/>
                  <a:gd name="connsiteY1" fmla="*/ 705132 h 1673547"/>
                  <a:gd name="connsiteX2" fmla="*/ 4641 w 440646"/>
                  <a:gd name="connsiteY2" fmla="*/ 844807 h 1673547"/>
                  <a:gd name="connsiteX3" fmla="*/ 172617 w 440646"/>
                  <a:gd name="connsiteY3" fmla="*/ 1673548 h 1673547"/>
                  <a:gd name="connsiteX4" fmla="*/ 272854 w 440646"/>
                  <a:gd name="connsiteY4" fmla="*/ 1096406 h 1673547"/>
                  <a:gd name="connsiteX5" fmla="*/ 415450 w 440646"/>
                  <a:gd name="connsiteY5" fmla="*/ 920214 h 1673547"/>
                  <a:gd name="connsiteX6" fmla="*/ 440646 w 440646"/>
                  <a:gd name="connsiteY6" fmla="*/ 910172 h 1673547"/>
                  <a:gd name="connsiteX7" fmla="*/ 329089 w 440646"/>
                  <a:gd name="connsiteY7" fmla="*/ 0 h 1673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646" h="1673547">
                    <a:moveTo>
                      <a:pt x="329271" y="0"/>
                    </a:moveTo>
                    <a:lnTo>
                      <a:pt x="19613" y="705132"/>
                    </a:lnTo>
                    <a:cubicBezTo>
                      <a:pt x="259" y="749134"/>
                      <a:pt x="-4853" y="797884"/>
                      <a:pt x="4641" y="844807"/>
                    </a:cubicBezTo>
                    <a:lnTo>
                      <a:pt x="172617" y="1673548"/>
                    </a:lnTo>
                    <a:lnTo>
                      <a:pt x="272854" y="1096406"/>
                    </a:lnTo>
                    <a:cubicBezTo>
                      <a:pt x="286730" y="1016982"/>
                      <a:pt x="340592" y="950340"/>
                      <a:pt x="415450" y="920214"/>
                    </a:cubicBezTo>
                    <a:lnTo>
                      <a:pt x="440646" y="910172"/>
                    </a:lnTo>
                    <a:lnTo>
                      <a:pt x="329089" y="0"/>
                    </a:lnTo>
                    <a:close/>
                  </a:path>
                </a:pathLst>
              </a:custGeom>
              <a:gradFill>
                <a:gsLst>
                  <a:gs pos="0">
                    <a:srgbClr val="E2824B"/>
                  </a:gs>
                  <a:gs pos="50000">
                    <a:srgbClr val="F0A446"/>
                  </a:gs>
                  <a:gs pos="100000">
                    <a:srgbClr val="FFC741"/>
                  </a:gs>
                </a:gsLst>
                <a:lin ang="6617219" scaled="1"/>
              </a:gradFill>
              <a:ln w="18253"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4F3D1A62-9A92-653F-A0E3-9FBFDF9129AD}"/>
                  </a:ext>
                </a:extLst>
              </p:cNvPr>
              <p:cNvSpPr/>
              <p:nvPr/>
            </p:nvSpPr>
            <p:spPr>
              <a:xfrm>
                <a:off x="6270419" y="3160127"/>
                <a:ext cx="439893" cy="1672451"/>
              </a:xfrm>
              <a:custGeom>
                <a:avLst/>
                <a:gdLst>
                  <a:gd name="connsiteX0" fmla="*/ 104802 w 439893"/>
                  <a:gd name="connsiteY0" fmla="*/ 0 h 1672451"/>
                  <a:gd name="connsiteX1" fmla="*/ 419573 w 439893"/>
                  <a:gd name="connsiteY1" fmla="*/ 702941 h 1672451"/>
                  <a:gd name="connsiteX2" fmla="*/ 435640 w 439893"/>
                  <a:gd name="connsiteY2" fmla="*/ 842616 h 1672451"/>
                  <a:gd name="connsiteX3" fmla="*/ 273690 w 439893"/>
                  <a:gd name="connsiteY3" fmla="*/ 1672452 h 1672451"/>
                  <a:gd name="connsiteX4" fmla="*/ 169253 w 439893"/>
                  <a:gd name="connsiteY4" fmla="*/ 1096040 h 1672451"/>
                  <a:gd name="connsiteX5" fmla="*/ 25378 w 439893"/>
                  <a:gd name="connsiteY5" fmla="*/ 920944 h 1672451"/>
                  <a:gd name="connsiteX6" fmla="*/ 0 w 439893"/>
                  <a:gd name="connsiteY6" fmla="*/ 911085 h 1672451"/>
                  <a:gd name="connsiteX7" fmla="*/ 104802 w 439893"/>
                  <a:gd name="connsiteY7" fmla="*/ 182 h 1672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893" h="1672451">
                    <a:moveTo>
                      <a:pt x="104802" y="0"/>
                    </a:moveTo>
                    <a:lnTo>
                      <a:pt x="419573" y="702941"/>
                    </a:lnTo>
                    <a:cubicBezTo>
                      <a:pt x="439109" y="746761"/>
                      <a:pt x="444769" y="795510"/>
                      <a:pt x="435640" y="842616"/>
                    </a:cubicBezTo>
                    <a:lnTo>
                      <a:pt x="273690" y="1672452"/>
                    </a:lnTo>
                    <a:lnTo>
                      <a:pt x="169253" y="1096040"/>
                    </a:lnTo>
                    <a:cubicBezTo>
                      <a:pt x="154829" y="1016617"/>
                      <a:pt x="100420" y="950340"/>
                      <a:pt x="25378" y="920944"/>
                    </a:cubicBezTo>
                    <a:lnTo>
                      <a:pt x="0" y="911085"/>
                    </a:lnTo>
                    <a:lnTo>
                      <a:pt x="104802" y="182"/>
                    </a:lnTo>
                    <a:close/>
                  </a:path>
                </a:pathLst>
              </a:custGeom>
              <a:gradFill>
                <a:gsLst>
                  <a:gs pos="0">
                    <a:srgbClr val="E2824B"/>
                  </a:gs>
                  <a:gs pos="50000">
                    <a:srgbClr val="F0A446"/>
                  </a:gs>
                  <a:gs pos="100000">
                    <a:srgbClr val="FFC741"/>
                  </a:gs>
                </a:gsLst>
                <a:lin ang="4236984" scaled="1"/>
              </a:gradFill>
              <a:ln w="18253"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1F64A21A-E065-EAA5-3DC1-31A092B8662B}"/>
                  </a:ext>
                </a:extLst>
              </p:cNvPr>
              <p:cNvSpPr/>
              <p:nvPr/>
            </p:nvSpPr>
            <p:spPr>
              <a:xfrm>
                <a:off x="5568558" y="1597589"/>
                <a:ext cx="837737" cy="2656204"/>
              </a:xfrm>
              <a:custGeom>
                <a:avLst/>
                <a:gdLst>
                  <a:gd name="connsiteX0" fmla="*/ 634853 w 837737"/>
                  <a:gd name="connsiteY0" fmla="*/ 2654744 h 2656204"/>
                  <a:gd name="connsiteX1" fmla="*/ 837702 w 837737"/>
                  <a:gd name="connsiteY1" fmla="*/ 1423776 h 2656204"/>
                  <a:gd name="connsiteX2" fmla="*/ 413746 w 837737"/>
                  <a:gd name="connsiteY2" fmla="*/ 0 h 2656204"/>
                  <a:gd name="connsiteX3" fmla="*/ 17 w 837737"/>
                  <a:gd name="connsiteY3" fmla="*/ 1426697 h 2656204"/>
                  <a:gd name="connsiteX4" fmla="*/ 211811 w 837737"/>
                  <a:gd name="connsiteY4" fmla="*/ 2656205 h 2656204"/>
                  <a:gd name="connsiteX5" fmla="*/ 634853 w 837737"/>
                  <a:gd name="connsiteY5" fmla="*/ 2654744 h 2656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7737" h="2656204">
                    <a:moveTo>
                      <a:pt x="634853" y="2654744"/>
                    </a:moveTo>
                    <a:cubicBezTo>
                      <a:pt x="757913" y="2406798"/>
                      <a:pt x="839710" y="1948334"/>
                      <a:pt x="837702" y="1423776"/>
                    </a:cubicBezTo>
                    <a:cubicBezTo>
                      <a:pt x="834963" y="636481"/>
                      <a:pt x="494447" y="-365"/>
                      <a:pt x="413746" y="0"/>
                    </a:cubicBezTo>
                    <a:cubicBezTo>
                      <a:pt x="333046" y="365"/>
                      <a:pt x="-2723" y="639585"/>
                      <a:pt x="17" y="1426697"/>
                    </a:cubicBezTo>
                    <a:cubicBezTo>
                      <a:pt x="1842" y="1951255"/>
                      <a:pt x="86925" y="2409171"/>
                      <a:pt x="211811" y="2656205"/>
                    </a:cubicBezTo>
                    <a:lnTo>
                      <a:pt x="634853" y="2654744"/>
                    </a:lnTo>
                    <a:close/>
                  </a:path>
                </a:pathLst>
              </a:custGeom>
              <a:solidFill>
                <a:srgbClr val="957C62"/>
              </a:solidFill>
              <a:ln w="18253" cap="flat">
                <a:noFill/>
                <a:prstDash val="solid"/>
                <a:miter/>
              </a:ln>
            </p:spPr>
            <p:txBody>
              <a:bodyPr rtlCol="0" anchor="ctr"/>
              <a:lstStyle/>
              <a:p>
                <a:endParaRPr lang="en-US" dirty="0"/>
              </a:p>
            </p:txBody>
          </p:sp>
          <p:sp>
            <p:nvSpPr>
              <p:cNvPr id="10" name="Freeform: Shape 9">
                <a:extLst>
                  <a:ext uri="{FF2B5EF4-FFF2-40B4-BE49-F238E27FC236}">
                    <a16:creationId xmlns:a16="http://schemas.microsoft.com/office/drawing/2014/main" id="{A83E3802-709F-F257-1861-33E4BAB6A108}"/>
                  </a:ext>
                </a:extLst>
              </p:cNvPr>
              <p:cNvSpPr/>
              <p:nvPr/>
            </p:nvSpPr>
            <p:spPr>
              <a:xfrm>
                <a:off x="5822911" y="4252516"/>
                <a:ext cx="338140" cy="238817"/>
              </a:xfrm>
              <a:custGeom>
                <a:avLst/>
                <a:gdLst>
                  <a:gd name="connsiteX0" fmla="*/ 0 w 338140"/>
                  <a:gd name="connsiteY0" fmla="*/ 1095 h 238817"/>
                  <a:gd name="connsiteX1" fmla="*/ 48202 w 338140"/>
                  <a:gd name="connsiteY1" fmla="*/ 238817 h 238817"/>
                  <a:gd name="connsiteX2" fmla="*/ 288113 w 338140"/>
                  <a:gd name="connsiteY2" fmla="*/ 238087 h 238817"/>
                  <a:gd name="connsiteX3" fmla="*/ 338141 w 338140"/>
                  <a:gd name="connsiteY3" fmla="*/ 0 h 238817"/>
                  <a:gd name="connsiteX4" fmla="*/ 0 w 338140"/>
                  <a:gd name="connsiteY4" fmla="*/ 1095 h 238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140" h="238817">
                    <a:moveTo>
                      <a:pt x="0" y="1095"/>
                    </a:moveTo>
                    <a:lnTo>
                      <a:pt x="48202" y="238817"/>
                    </a:lnTo>
                    <a:lnTo>
                      <a:pt x="288113" y="238087"/>
                    </a:lnTo>
                    <a:lnTo>
                      <a:pt x="338141" y="0"/>
                    </a:lnTo>
                    <a:lnTo>
                      <a:pt x="0" y="1095"/>
                    </a:lnTo>
                    <a:close/>
                  </a:path>
                </a:pathLst>
              </a:custGeom>
              <a:gradFill>
                <a:gsLst>
                  <a:gs pos="0">
                    <a:srgbClr val="957C62"/>
                  </a:gs>
                  <a:gs pos="50000">
                    <a:srgbClr val="A9927B"/>
                  </a:gs>
                  <a:gs pos="100000">
                    <a:srgbClr val="A9927B"/>
                  </a:gs>
                </a:gsLst>
                <a:lin ang="5400000" scaled="1"/>
              </a:gradFill>
              <a:ln w="18253"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A617710F-D288-63B5-F3FB-96B6BC23B59C}"/>
                  </a:ext>
                </a:extLst>
              </p:cNvPr>
              <p:cNvSpPr/>
              <p:nvPr/>
            </p:nvSpPr>
            <p:spPr>
              <a:xfrm>
                <a:off x="5936921" y="3089468"/>
                <a:ext cx="108293" cy="1763377"/>
              </a:xfrm>
              <a:custGeom>
                <a:avLst/>
                <a:gdLst>
                  <a:gd name="connsiteX0" fmla="*/ 108191 w 108293"/>
                  <a:gd name="connsiteY0" fmla="*/ 906338 h 1763377"/>
                  <a:gd name="connsiteX1" fmla="*/ 57251 w 108293"/>
                  <a:gd name="connsiteY1" fmla="*/ 1763378 h 1763377"/>
                  <a:gd name="connsiteX2" fmla="*/ 103 w 108293"/>
                  <a:gd name="connsiteY2" fmla="*/ 906703 h 1763377"/>
                  <a:gd name="connsiteX3" fmla="*/ 50860 w 108293"/>
                  <a:gd name="connsiteY3" fmla="*/ 0 h 1763377"/>
                  <a:gd name="connsiteX4" fmla="*/ 108191 w 108293"/>
                  <a:gd name="connsiteY4" fmla="*/ 906338 h 1763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93" h="1763377">
                    <a:moveTo>
                      <a:pt x="108191" y="906338"/>
                    </a:moveTo>
                    <a:cubicBezTo>
                      <a:pt x="110017" y="1406978"/>
                      <a:pt x="87194" y="1763378"/>
                      <a:pt x="57251" y="1763378"/>
                    </a:cubicBezTo>
                    <a:cubicBezTo>
                      <a:pt x="27490" y="1763378"/>
                      <a:pt x="1929" y="1407343"/>
                      <a:pt x="103" y="906703"/>
                    </a:cubicBezTo>
                    <a:cubicBezTo>
                      <a:pt x="-1723" y="406063"/>
                      <a:pt x="20918" y="0"/>
                      <a:pt x="50860" y="0"/>
                    </a:cubicBezTo>
                    <a:cubicBezTo>
                      <a:pt x="80621" y="0"/>
                      <a:pt x="106366" y="405697"/>
                      <a:pt x="108191" y="906338"/>
                    </a:cubicBezTo>
                    <a:close/>
                  </a:path>
                </a:pathLst>
              </a:custGeom>
              <a:gradFill>
                <a:gsLst>
                  <a:gs pos="0">
                    <a:srgbClr val="E2824B"/>
                  </a:gs>
                  <a:gs pos="50000">
                    <a:srgbClr val="F0A446"/>
                  </a:gs>
                  <a:gs pos="100000">
                    <a:srgbClr val="FFC741"/>
                  </a:gs>
                </a:gsLst>
                <a:lin ang="0" scaled="1"/>
              </a:gradFill>
              <a:ln w="18253" cap="flat">
                <a:noFill/>
                <a:prstDash val="solid"/>
                <a:miter/>
              </a:ln>
            </p:spPr>
            <p:txBody>
              <a:bodyPr rtlCol="0" anchor="ctr"/>
              <a:lstStyle/>
              <a:p>
                <a:endParaRPr lang="en-US"/>
              </a:p>
            </p:txBody>
          </p:sp>
        </p:grpSp>
        <p:grpSp>
          <p:nvGrpSpPr>
            <p:cNvPr id="12" name="Graphic 20">
              <a:extLst>
                <a:ext uri="{FF2B5EF4-FFF2-40B4-BE49-F238E27FC236}">
                  <a16:creationId xmlns:a16="http://schemas.microsoft.com/office/drawing/2014/main" id="{1C5FB690-5FB9-B99B-2208-2918E0770B4F}"/>
                </a:ext>
              </a:extLst>
            </p:cNvPr>
            <p:cNvGrpSpPr/>
            <p:nvPr/>
          </p:nvGrpSpPr>
          <p:grpSpPr>
            <a:xfrm>
              <a:off x="5722472" y="2397463"/>
              <a:ext cx="527150" cy="2772290"/>
              <a:chOff x="5722472" y="2854663"/>
              <a:chExt cx="527150" cy="2772290"/>
            </a:xfrm>
          </p:grpSpPr>
          <p:sp>
            <p:nvSpPr>
              <p:cNvPr id="16" name="Freeform: Shape 15">
                <a:extLst>
                  <a:ext uri="{FF2B5EF4-FFF2-40B4-BE49-F238E27FC236}">
                    <a16:creationId xmlns:a16="http://schemas.microsoft.com/office/drawing/2014/main" id="{415105E9-1A3A-F452-825E-35058784674A}"/>
                  </a:ext>
                </a:extLst>
              </p:cNvPr>
              <p:cNvSpPr/>
              <p:nvPr/>
            </p:nvSpPr>
            <p:spPr>
              <a:xfrm>
                <a:off x="5722472" y="2854663"/>
                <a:ext cx="527150" cy="527151"/>
              </a:xfrm>
              <a:custGeom>
                <a:avLst/>
                <a:gdLst>
                  <a:gd name="connsiteX0" fmla="*/ 438215 w 527150"/>
                  <a:gd name="connsiteY0" fmla="*/ 461038 h 527151"/>
                  <a:gd name="connsiteX1" fmla="*/ 66114 w 527150"/>
                  <a:gd name="connsiteY1" fmla="*/ 438216 h 527151"/>
                  <a:gd name="connsiteX2" fmla="*/ 88936 w 527150"/>
                  <a:gd name="connsiteY2" fmla="*/ 66113 h 527151"/>
                  <a:gd name="connsiteX3" fmla="*/ 461038 w 527150"/>
                  <a:gd name="connsiteY3" fmla="*/ 88936 h 527151"/>
                  <a:gd name="connsiteX4" fmla="*/ 438215 w 527150"/>
                  <a:gd name="connsiteY4" fmla="*/ 461038 h 527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150" h="527151">
                    <a:moveTo>
                      <a:pt x="438215" y="461038"/>
                    </a:moveTo>
                    <a:cubicBezTo>
                      <a:pt x="329214" y="557442"/>
                      <a:pt x="162516" y="547217"/>
                      <a:pt x="66114" y="438216"/>
                    </a:cubicBezTo>
                    <a:cubicBezTo>
                      <a:pt x="-30290" y="329214"/>
                      <a:pt x="-20065" y="162517"/>
                      <a:pt x="88936" y="66113"/>
                    </a:cubicBezTo>
                    <a:cubicBezTo>
                      <a:pt x="197937" y="-30290"/>
                      <a:pt x="364634" y="-20065"/>
                      <a:pt x="461038" y="88936"/>
                    </a:cubicBezTo>
                    <a:cubicBezTo>
                      <a:pt x="557441" y="197938"/>
                      <a:pt x="547216" y="364635"/>
                      <a:pt x="438215" y="461038"/>
                    </a:cubicBezTo>
                    <a:close/>
                  </a:path>
                </a:pathLst>
              </a:custGeom>
              <a:gradFill>
                <a:gsLst>
                  <a:gs pos="0">
                    <a:srgbClr val="E2824B"/>
                  </a:gs>
                  <a:gs pos="50000">
                    <a:srgbClr val="F0A446"/>
                  </a:gs>
                  <a:gs pos="100000">
                    <a:srgbClr val="FFC741"/>
                  </a:gs>
                </a:gsLst>
                <a:lin ang="16200000" scaled="1"/>
              </a:gradFill>
              <a:ln w="182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E0343457-BD28-C7D2-78E4-A4F16CEA058D}"/>
                  </a:ext>
                </a:extLst>
              </p:cNvPr>
              <p:cNvSpPr/>
              <p:nvPr/>
            </p:nvSpPr>
            <p:spPr>
              <a:xfrm>
                <a:off x="5786032" y="2918223"/>
                <a:ext cx="400030" cy="400032"/>
              </a:xfrm>
              <a:custGeom>
                <a:avLst/>
                <a:gdLst>
                  <a:gd name="connsiteX0" fmla="*/ 92383 w 400030"/>
                  <a:gd name="connsiteY0" fmla="*/ 368631 h 400032"/>
                  <a:gd name="connsiteX1" fmla="*/ 31401 w 400030"/>
                  <a:gd name="connsiteY1" fmla="*/ 92384 h 400032"/>
                  <a:gd name="connsiteX2" fmla="*/ 307647 w 400030"/>
                  <a:gd name="connsiteY2" fmla="*/ 31401 h 400032"/>
                  <a:gd name="connsiteX3" fmla="*/ 368629 w 400030"/>
                  <a:gd name="connsiteY3" fmla="*/ 307648 h 400032"/>
                  <a:gd name="connsiteX4" fmla="*/ 92383 w 400030"/>
                  <a:gd name="connsiteY4" fmla="*/ 368631 h 400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030" h="400032">
                    <a:moveTo>
                      <a:pt x="92383" y="368631"/>
                    </a:moveTo>
                    <a:cubicBezTo>
                      <a:pt x="-733" y="309109"/>
                      <a:pt x="-27938" y="185501"/>
                      <a:pt x="31401" y="92384"/>
                    </a:cubicBezTo>
                    <a:cubicBezTo>
                      <a:pt x="90922" y="-733"/>
                      <a:pt x="214530" y="-27938"/>
                      <a:pt x="307647" y="31401"/>
                    </a:cubicBezTo>
                    <a:cubicBezTo>
                      <a:pt x="400764" y="90923"/>
                      <a:pt x="427969" y="214531"/>
                      <a:pt x="368629" y="307648"/>
                    </a:cubicBezTo>
                    <a:cubicBezTo>
                      <a:pt x="309108" y="400765"/>
                      <a:pt x="185501" y="427970"/>
                      <a:pt x="92383" y="368631"/>
                    </a:cubicBezTo>
                    <a:close/>
                  </a:path>
                </a:pathLst>
              </a:custGeom>
              <a:gradFill>
                <a:gsLst>
                  <a:gs pos="0">
                    <a:srgbClr val="FFFFFF"/>
                  </a:gs>
                  <a:gs pos="10000">
                    <a:srgbClr val="E7F5F6"/>
                  </a:gs>
                  <a:gs pos="27000">
                    <a:srgbClr val="C5E7EB"/>
                  </a:gs>
                  <a:gs pos="44000">
                    <a:srgbClr val="AADCE1"/>
                  </a:gs>
                  <a:gs pos="62000">
                    <a:srgbClr val="98D5DB"/>
                  </a:gs>
                  <a:gs pos="80000">
                    <a:srgbClr val="8CD0D7"/>
                  </a:gs>
                  <a:gs pos="100000">
                    <a:srgbClr val="89CFD6"/>
                  </a:gs>
                </a:gsLst>
                <a:lin ang="5400000" scaled="1"/>
              </a:gradFill>
              <a:ln w="18253" cap="flat">
                <a:noFill/>
                <a:prstDash val="solid"/>
                <a:miter/>
              </a:ln>
            </p:spPr>
            <p:txBody>
              <a:bodyPr rtlCol="0" anchor="ctr"/>
              <a:lstStyle/>
              <a:p>
                <a:endParaRPr lang="en-US"/>
              </a:p>
            </p:txBody>
          </p:sp>
          <p:grpSp>
            <p:nvGrpSpPr>
              <p:cNvPr id="18" name="Graphic 20">
                <a:extLst>
                  <a:ext uri="{FF2B5EF4-FFF2-40B4-BE49-F238E27FC236}">
                    <a16:creationId xmlns:a16="http://schemas.microsoft.com/office/drawing/2014/main" id="{FF6FFA44-8C4F-D38A-1589-060C295FA769}"/>
                  </a:ext>
                </a:extLst>
              </p:cNvPr>
              <p:cNvGrpSpPr/>
              <p:nvPr/>
            </p:nvGrpSpPr>
            <p:grpSpPr>
              <a:xfrm>
                <a:off x="5741592" y="2876209"/>
                <a:ext cx="488910" cy="2554315"/>
                <a:chOff x="5741592" y="2876209"/>
                <a:chExt cx="488910" cy="2554315"/>
              </a:xfrm>
              <a:solidFill>
                <a:srgbClr val="FFFFFF"/>
              </a:solidFill>
            </p:grpSpPr>
            <p:sp>
              <p:nvSpPr>
                <p:cNvPr id="19" name="Freeform: Shape 18">
                  <a:extLst>
                    <a:ext uri="{FF2B5EF4-FFF2-40B4-BE49-F238E27FC236}">
                      <a16:creationId xmlns:a16="http://schemas.microsoft.com/office/drawing/2014/main" id="{7AFD654F-192E-A6A0-1AB8-87606130B425}"/>
                    </a:ext>
                  </a:extLst>
                </p:cNvPr>
                <p:cNvSpPr/>
                <p:nvPr/>
              </p:nvSpPr>
              <p:spPr>
                <a:xfrm>
                  <a:off x="6036644" y="2884373"/>
                  <a:ext cx="25335" cy="25335"/>
                </a:xfrm>
                <a:custGeom>
                  <a:avLst/>
                  <a:gdLst>
                    <a:gd name="connsiteX0" fmla="*/ 25266 w 25335"/>
                    <a:gd name="connsiteY0" fmla="*/ 13946 h 25335"/>
                    <a:gd name="connsiteX1" fmla="*/ 11389 w 25335"/>
                    <a:gd name="connsiteY1" fmla="*/ 25266 h 25335"/>
                    <a:gd name="connsiteX2" fmla="*/ 69 w 25335"/>
                    <a:gd name="connsiteY2" fmla="*/ 11390 h 25335"/>
                    <a:gd name="connsiteX3" fmla="*/ 13946 w 25335"/>
                    <a:gd name="connsiteY3" fmla="*/ 69 h 25335"/>
                    <a:gd name="connsiteX4" fmla="*/ 25266 w 25335"/>
                    <a:gd name="connsiteY4" fmla="*/ 13946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25266" y="13946"/>
                      </a:moveTo>
                      <a:cubicBezTo>
                        <a:pt x="24536" y="20884"/>
                        <a:pt x="18328" y="25996"/>
                        <a:pt x="11389" y="25266"/>
                      </a:cubicBezTo>
                      <a:cubicBezTo>
                        <a:pt x="4452" y="24535"/>
                        <a:pt x="-661" y="18328"/>
                        <a:pt x="69" y="11390"/>
                      </a:cubicBezTo>
                      <a:cubicBezTo>
                        <a:pt x="800" y="4451"/>
                        <a:pt x="7008" y="-661"/>
                        <a:pt x="13946" y="69"/>
                      </a:cubicBezTo>
                      <a:cubicBezTo>
                        <a:pt x="20884" y="800"/>
                        <a:pt x="25997" y="7008"/>
                        <a:pt x="25266" y="13946"/>
                      </a:cubicBezTo>
                      <a:close/>
                    </a:path>
                  </a:pathLst>
                </a:custGeom>
                <a:solidFill>
                  <a:srgbClr val="FFFFFF"/>
                </a:solidFill>
                <a:ln w="182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0B159938-25A9-081A-213D-4A43FCC3232E}"/>
                    </a:ext>
                  </a:extLst>
                </p:cNvPr>
                <p:cNvSpPr/>
                <p:nvPr/>
              </p:nvSpPr>
              <p:spPr>
                <a:xfrm>
                  <a:off x="6106207" y="2916690"/>
                  <a:ext cx="25335" cy="25335"/>
                </a:xfrm>
                <a:custGeom>
                  <a:avLst/>
                  <a:gdLst>
                    <a:gd name="connsiteX0" fmla="*/ 25266 w 25335"/>
                    <a:gd name="connsiteY0" fmla="*/ 13946 h 25335"/>
                    <a:gd name="connsiteX1" fmla="*/ 11390 w 25335"/>
                    <a:gd name="connsiteY1" fmla="*/ 25266 h 25335"/>
                    <a:gd name="connsiteX2" fmla="*/ 69 w 25335"/>
                    <a:gd name="connsiteY2" fmla="*/ 11390 h 25335"/>
                    <a:gd name="connsiteX3" fmla="*/ 13946 w 25335"/>
                    <a:gd name="connsiteY3" fmla="*/ 69 h 25335"/>
                    <a:gd name="connsiteX4" fmla="*/ 25266 w 25335"/>
                    <a:gd name="connsiteY4" fmla="*/ 13946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25266" y="13946"/>
                      </a:moveTo>
                      <a:cubicBezTo>
                        <a:pt x="24536" y="20884"/>
                        <a:pt x="18328" y="25996"/>
                        <a:pt x="11390" y="25266"/>
                      </a:cubicBezTo>
                      <a:cubicBezTo>
                        <a:pt x="4452" y="24535"/>
                        <a:pt x="-661" y="18328"/>
                        <a:pt x="69" y="11390"/>
                      </a:cubicBezTo>
                      <a:cubicBezTo>
                        <a:pt x="800" y="4451"/>
                        <a:pt x="7008" y="-661"/>
                        <a:pt x="13946" y="69"/>
                      </a:cubicBezTo>
                      <a:cubicBezTo>
                        <a:pt x="20884" y="800"/>
                        <a:pt x="25997" y="7008"/>
                        <a:pt x="25266" y="13946"/>
                      </a:cubicBezTo>
                      <a:close/>
                    </a:path>
                  </a:pathLst>
                </a:custGeom>
                <a:solidFill>
                  <a:srgbClr val="FFFFFF"/>
                </a:solidFill>
                <a:ln w="182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CF121EAE-B245-3A44-7D95-D9483AD143B0}"/>
                    </a:ext>
                  </a:extLst>
                </p:cNvPr>
                <p:cNvSpPr/>
                <p:nvPr/>
              </p:nvSpPr>
              <p:spPr>
                <a:xfrm>
                  <a:off x="6190378" y="3026970"/>
                  <a:ext cx="25335" cy="25335"/>
                </a:xfrm>
                <a:custGeom>
                  <a:avLst/>
                  <a:gdLst>
                    <a:gd name="connsiteX0" fmla="*/ 25266 w 25335"/>
                    <a:gd name="connsiteY0" fmla="*/ 13946 h 25335"/>
                    <a:gd name="connsiteX1" fmla="*/ 11390 w 25335"/>
                    <a:gd name="connsiteY1" fmla="*/ 25266 h 25335"/>
                    <a:gd name="connsiteX2" fmla="*/ 70 w 25335"/>
                    <a:gd name="connsiteY2" fmla="*/ 11390 h 25335"/>
                    <a:gd name="connsiteX3" fmla="*/ 13946 w 25335"/>
                    <a:gd name="connsiteY3" fmla="*/ 69 h 25335"/>
                    <a:gd name="connsiteX4" fmla="*/ 25266 w 25335"/>
                    <a:gd name="connsiteY4" fmla="*/ 13946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25266" y="13946"/>
                      </a:moveTo>
                      <a:cubicBezTo>
                        <a:pt x="24535" y="20884"/>
                        <a:pt x="18328" y="25996"/>
                        <a:pt x="11390" y="25266"/>
                      </a:cubicBezTo>
                      <a:cubicBezTo>
                        <a:pt x="4451" y="24535"/>
                        <a:pt x="-661" y="18328"/>
                        <a:pt x="70" y="11390"/>
                      </a:cubicBezTo>
                      <a:cubicBezTo>
                        <a:pt x="800" y="4451"/>
                        <a:pt x="7008" y="-661"/>
                        <a:pt x="13946" y="69"/>
                      </a:cubicBezTo>
                      <a:cubicBezTo>
                        <a:pt x="20883" y="800"/>
                        <a:pt x="25996" y="7008"/>
                        <a:pt x="25266" y="13946"/>
                      </a:cubicBezTo>
                      <a:close/>
                    </a:path>
                  </a:pathLst>
                </a:custGeom>
                <a:solidFill>
                  <a:srgbClr val="FFFFFF"/>
                </a:solidFill>
                <a:ln w="182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EE76C27A-784F-87F3-C671-04BDE324BAAE}"/>
                    </a:ext>
                  </a:extLst>
                </p:cNvPr>
                <p:cNvSpPr/>
                <p:nvPr/>
              </p:nvSpPr>
              <p:spPr>
                <a:xfrm>
                  <a:off x="6158791" y="2966353"/>
                  <a:ext cx="25335" cy="25335"/>
                </a:xfrm>
                <a:custGeom>
                  <a:avLst/>
                  <a:gdLst>
                    <a:gd name="connsiteX0" fmla="*/ 25266 w 25335"/>
                    <a:gd name="connsiteY0" fmla="*/ 13946 h 25335"/>
                    <a:gd name="connsiteX1" fmla="*/ 11389 w 25335"/>
                    <a:gd name="connsiteY1" fmla="*/ 25266 h 25335"/>
                    <a:gd name="connsiteX2" fmla="*/ 69 w 25335"/>
                    <a:gd name="connsiteY2" fmla="*/ 11390 h 25335"/>
                    <a:gd name="connsiteX3" fmla="*/ 13946 w 25335"/>
                    <a:gd name="connsiteY3" fmla="*/ 69 h 25335"/>
                    <a:gd name="connsiteX4" fmla="*/ 25266 w 25335"/>
                    <a:gd name="connsiteY4" fmla="*/ 13946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25266" y="13946"/>
                      </a:moveTo>
                      <a:cubicBezTo>
                        <a:pt x="24536" y="20884"/>
                        <a:pt x="18328" y="25996"/>
                        <a:pt x="11389" y="25266"/>
                      </a:cubicBezTo>
                      <a:cubicBezTo>
                        <a:pt x="4452" y="24535"/>
                        <a:pt x="-661" y="18328"/>
                        <a:pt x="69" y="11390"/>
                      </a:cubicBezTo>
                      <a:cubicBezTo>
                        <a:pt x="800" y="4451"/>
                        <a:pt x="7008" y="-661"/>
                        <a:pt x="13946" y="69"/>
                      </a:cubicBezTo>
                      <a:cubicBezTo>
                        <a:pt x="20884" y="800"/>
                        <a:pt x="25997" y="7008"/>
                        <a:pt x="25266" y="13946"/>
                      </a:cubicBezTo>
                      <a:close/>
                    </a:path>
                  </a:pathLst>
                </a:custGeom>
                <a:solidFill>
                  <a:srgbClr val="FFFFFF"/>
                </a:solidFill>
                <a:ln w="182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A7DD8839-FE8C-0EEB-0FF9-4F76D7B5B1ED}"/>
                    </a:ext>
                  </a:extLst>
                </p:cNvPr>
                <p:cNvSpPr/>
                <p:nvPr/>
              </p:nvSpPr>
              <p:spPr>
                <a:xfrm>
                  <a:off x="6205167" y="3094708"/>
                  <a:ext cx="25335" cy="25335"/>
                </a:xfrm>
                <a:custGeom>
                  <a:avLst/>
                  <a:gdLst>
                    <a:gd name="connsiteX0" fmla="*/ 25266 w 25335"/>
                    <a:gd name="connsiteY0" fmla="*/ 13946 h 25335"/>
                    <a:gd name="connsiteX1" fmla="*/ 11390 w 25335"/>
                    <a:gd name="connsiteY1" fmla="*/ 25266 h 25335"/>
                    <a:gd name="connsiteX2" fmla="*/ 70 w 25335"/>
                    <a:gd name="connsiteY2" fmla="*/ 11390 h 25335"/>
                    <a:gd name="connsiteX3" fmla="*/ 13946 w 25335"/>
                    <a:gd name="connsiteY3" fmla="*/ 69 h 25335"/>
                    <a:gd name="connsiteX4" fmla="*/ 25266 w 25335"/>
                    <a:gd name="connsiteY4" fmla="*/ 13946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25266" y="13946"/>
                      </a:moveTo>
                      <a:cubicBezTo>
                        <a:pt x="24535" y="20884"/>
                        <a:pt x="18328" y="25996"/>
                        <a:pt x="11390" y="25266"/>
                      </a:cubicBezTo>
                      <a:cubicBezTo>
                        <a:pt x="4451" y="24535"/>
                        <a:pt x="-661" y="18328"/>
                        <a:pt x="70" y="11390"/>
                      </a:cubicBezTo>
                      <a:cubicBezTo>
                        <a:pt x="800" y="4451"/>
                        <a:pt x="7008" y="-661"/>
                        <a:pt x="13946" y="69"/>
                      </a:cubicBezTo>
                      <a:cubicBezTo>
                        <a:pt x="20883" y="800"/>
                        <a:pt x="25996" y="7008"/>
                        <a:pt x="25266" y="13946"/>
                      </a:cubicBezTo>
                      <a:close/>
                    </a:path>
                  </a:pathLst>
                </a:custGeom>
                <a:solidFill>
                  <a:srgbClr val="FFFFFF"/>
                </a:solidFill>
                <a:ln w="182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7D130A8E-8ED7-1761-E510-5BF444F9DEB9}"/>
                    </a:ext>
                  </a:extLst>
                </p:cNvPr>
                <p:cNvSpPr/>
                <p:nvPr/>
              </p:nvSpPr>
              <p:spPr>
                <a:xfrm>
                  <a:off x="6199011" y="3161767"/>
                  <a:ext cx="25414" cy="25414"/>
                </a:xfrm>
                <a:custGeom>
                  <a:avLst/>
                  <a:gdLst>
                    <a:gd name="connsiteX0" fmla="*/ 11886 w 25414"/>
                    <a:gd name="connsiteY0" fmla="*/ 25397 h 25414"/>
                    <a:gd name="connsiteX1" fmla="*/ 18 w 25414"/>
                    <a:gd name="connsiteY1" fmla="*/ 11886 h 25414"/>
                    <a:gd name="connsiteX2" fmla="*/ 13529 w 25414"/>
                    <a:gd name="connsiteY2" fmla="*/ 18 h 25414"/>
                    <a:gd name="connsiteX3" fmla="*/ 25397 w 25414"/>
                    <a:gd name="connsiteY3" fmla="*/ 13529 h 25414"/>
                    <a:gd name="connsiteX4" fmla="*/ 11886 w 25414"/>
                    <a:gd name="connsiteY4" fmla="*/ 25397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1886" y="25397"/>
                      </a:moveTo>
                      <a:cubicBezTo>
                        <a:pt x="4948" y="24849"/>
                        <a:pt x="-348" y="18824"/>
                        <a:pt x="18" y="11886"/>
                      </a:cubicBezTo>
                      <a:cubicBezTo>
                        <a:pt x="566" y="4948"/>
                        <a:pt x="6591" y="-347"/>
                        <a:pt x="13529" y="18"/>
                      </a:cubicBezTo>
                      <a:cubicBezTo>
                        <a:pt x="20467" y="566"/>
                        <a:pt x="25762" y="6591"/>
                        <a:pt x="25397" y="13529"/>
                      </a:cubicBezTo>
                      <a:cubicBezTo>
                        <a:pt x="24849" y="20467"/>
                        <a:pt x="18824" y="25762"/>
                        <a:pt x="11886" y="25397"/>
                      </a:cubicBezTo>
                      <a:close/>
                    </a:path>
                  </a:pathLst>
                </a:custGeom>
                <a:solidFill>
                  <a:srgbClr val="FFFFFF"/>
                </a:solidFill>
                <a:ln w="182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B1187151-FEF9-1F31-0EA0-2D9E38DDE5A4}"/>
                    </a:ext>
                  </a:extLst>
                </p:cNvPr>
                <p:cNvSpPr/>
                <p:nvPr/>
              </p:nvSpPr>
              <p:spPr>
                <a:xfrm>
                  <a:off x="6168703" y="3232244"/>
                  <a:ext cx="25413" cy="25414"/>
                </a:xfrm>
                <a:custGeom>
                  <a:avLst/>
                  <a:gdLst>
                    <a:gd name="connsiteX0" fmla="*/ 11885 w 25413"/>
                    <a:gd name="connsiteY0" fmla="*/ 25397 h 25414"/>
                    <a:gd name="connsiteX1" fmla="*/ 18 w 25413"/>
                    <a:gd name="connsiteY1" fmla="*/ 11886 h 25414"/>
                    <a:gd name="connsiteX2" fmla="*/ 13529 w 25413"/>
                    <a:gd name="connsiteY2" fmla="*/ 18 h 25414"/>
                    <a:gd name="connsiteX3" fmla="*/ 25396 w 25413"/>
                    <a:gd name="connsiteY3" fmla="*/ 13529 h 25414"/>
                    <a:gd name="connsiteX4" fmla="*/ 11885 w 25413"/>
                    <a:gd name="connsiteY4" fmla="*/ 25397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3" h="25414">
                      <a:moveTo>
                        <a:pt x="11885" y="25397"/>
                      </a:moveTo>
                      <a:cubicBezTo>
                        <a:pt x="4947" y="24849"/>
                        <a:pt x="-348" y="18824"/>
                        <a:pt x="18" y="11886"/>
                      </a:cubicBezTo>
                      <a:cubicBezTo>
                        <a:pt x="565" y="4948"/>
                        <a:pt x="6591" y="-347"/>
                        <a:pt x="13529" y="18"/>
                      </a:cubicBezTo>
                      <a:cubicBezTo>
                        <a:pt x="20467" y="383"/>
                        <a:pt x="25761" y="6591"/>
                        <a:pt x="25396" y="13529"/>
                      </a:cubicBezTo>
                      <a:cubicBezTo>
                        <a:pt x="24849" y="20467"/>
                        <a:pt x="18823" y="25762"/>
                        <a:pt x="11885" y="25397"/>
                      </a:cubicBezTo>
                      <a:close/>
                    </a:path>
                  </a:pathLst>
                </a:custGeom>
                <a:solidFill>
                  <a:srgbClr val="FFFFFF"/>
                </a:solidFill>
                <a:ln w="182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8F570A0-EC5B-B499-A687-6069CC2842F5}"/>
                    </a:ext>
                  </a:extLst>
                </p:cNvPr>
                <p:cNvSpPr/>
                <p:nvPr/>
              </p:nvSpPr>
              <p:spPr>
                <a:xfrm>
                  <a:off x="6060979" y="3319883"/>
                  <a:ext cx="25414" cy="25414"/>
                </a:xfrm>
                <a:custGeom>
                  <a:avLst/>
                  <a:gdLst>
                    <a:gd name="connsiteX0" fmla="*/ 11886 w 25414"/>
                    <a:gd name="connsiteY0" fmla="*/ 25397 h 25414"/>
                    <a:gd name="connsiteX1" fmla="*/ 18 w 25414"/>
                    <a:gd name="connsiteY1" fmla="*/ 11886 h 25414"/>
                    <a:gd name="connsiteX2" fmla="*/ 13529 w 25414"/>
                    <a:gd name="connsiteY2" fmla="*/ 18 h 25414"/>
                    <a:gd name="connsiteX3" fmla="*/ 25397 w 25414"/>
                    <a:gd name="connsiteY3" fmla="*/ 13529 h 25414"/>
                    <a:gd name="connsiteX4" fmla="*/ 11886 w 25414"/>
                    <a:gd name="connsiteY4" fmla="*/ 25397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1886" y="25397"/>
                      </a:moveTo>
                      <a:cubicBezTo>
                        <a:pt x="4948" y="24849"/>
                        <a:pt x="-348" y="18824"/>
                        <a:pt x="18" y="11886"/>
                      </a:cubicBezTo>
                      <a:cubicBezTo>
                        <a:pt x="566" y="4947"/>
                        <a:pt x="6591" y="-347"/>
                        <a:pt x="13529" y="18"/>
                      </a:cubicBezTo>
                      <a:cubicBezTo>
                        <a:pt x="20467" y="566"/>
                        <a:pt x="25762" y="6591"/>
                        <a:pt x="25397" y="13529"/>
                      </a:cubicBezTo>
                      <a:cubicBezTo>
                        <a:pt x="24849" y="20467"/>
                        <a:pt x="18824" y="25762"/>
                        <a:pt x="11886" y="25397"/>
                      </a:cubicBezTo>
                      <a:close/>
                    </a:path>
                  </a:pathLst>
                </a:custGeom>
                <a:solidFill>
                  <a:srgbClr val="FFFFFF"/>
                </a:solidFill>
                <a:ln w="182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97D8519D-3313-DF8D-C5D5-920996EF5D01}"/>
                    </a:ext>
                  </a:extLst>
                </p:cNvPr>
                <p:cNvSpPr/>
                <p:nvPr/>
              </p:nvSpPr>
              <p:spPr>
                <a:xfrm>
                  <a:off x="6120684" y="3286288"/>
                  <a:ext cx="25414" cy="25414"/>
                </a:xfrm>
                <a:custGeom>
                  <a:avLst/>
                  <a:gdLst>
                    <a:gd name="connsiteX0" fmla="*/ 11885 w 25414"/>
                    <a:gd name="connsiteY0" fmla="*/ 25397 h 25414"/>
                    <a:gd name="connsiteX1" fmla="*/ 18 w 25414"/>
                    <a:gd name="connsiteY1" fmla="*/ 11886 h 25414"/>
                    <a:gd name="connsiteX2" fmla="*/ 13529 w 25414"/>
                    <a:gd name="connsiteY2" fmla="*/ 18 h 25414"/>
                    <a:gd name="connsiteX3" fmla="*/ 25397 w 25414"/>
                    <a:gd name="connsiteY3" fmla="*/ 13529 h 25414"/>
                    <a:gd name="connsiteX4" fmla="*/ 11885 w 25414"/>
                    <a:gd name="connsiteY4" fmla="*/ 25397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1885" y="25397"/>
                      </a:moveTo>
                      <a:cubicBezTo>
                        <a:pt x="4947" y="24849"/>
                        <a:pt x="-348" y="18824"/>
                        <a:pt x="18" y="11886"/>
                      </a:cubicBezTo>
                      <a:cubicBezTo>
                        <a:pt x="565" y="4948"/>
                        <a:pt x="6591" y="-347"/>
                        <a:pt x="13529" y="18"/>
                      </a:cubicBezTo>
                      <a:cubicBezTo>
                        <a:pt x="20467" y="566"/>
                        <a:pt x="25761" y="6591"/>
                        <a:pt x="25397" y="13529"/>
                      </a:cubicBezTo>
                      <a:cubicBezTo>
                        <a:pt x="25031" y="20467"/>
                        <a:pt x="18823" y="25762"/>
                        <a:pt x="11885" y="25397"/>
                      </a:cubicBezTo>
                      <a:close/>
                    </a:path>
                  </a:pathLst>
                </a:custGeom>
                <a:solidFill>
                  <a:srgbClr val="FFFFFF"/>
                </a:solidFill>
                <a:ln w="182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35B9FF73-EE32-0823-CE54-7A04BFF50CF5}"/>
                    </a:ext>
                  </a:extLst>
                </p:cNvPr>
                <p:cNvSpPr/>
                <p:nvPr/>
              </p:nvSpPr>
              <p:spPr>
                <a:xfrm>
                  <a:off x="5993789" y="3336498"/>
                  <a:ext cx="25414" cy="25414"/>
                </a:xfrm>
                <a:custGeom>
                  <a:avLst/>
                  <a:gdLst>
                    <a:gd name="connsiteX0" fmla="*/ 11886 w 25414"/>
                    <a:gd name="connsiteY0" fmla="*/ 25397 h 25414"/>
                    <a:gd name="connsiteX1" fmla="*/ 18 w 25414"/>
                    <a:gd name="connsiteY1" fmla="*/ 11886 h 25414"/>
                    <a:gd name="connsiteX2" fmla="*/ 13529 w 25414"/>
                    <a:gd name="connsiteY2" fmla="*/ 18 h 25414"/>
                    <a:gd name="connsiteX3" fmla="*/ 25397 w 25414"/>
                    <a:gd name="connsiteY3" fmla="*/ 13529 h 25414"/>
                    <a:gd name="connsiteX4" fmla="*/ 11886 w 25414"/>
                    <a:gd name="connsiteY4" fmla="*/ 25397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1886" y="25397"/>
                      </a:moveTo>
                      <a:cubicBezTo>
                        <a:pt x="4948" y="24849"/>
                        <a:pt x="-348" y="18824"/>
                        <a:pt x="18" y="11886"/>
                      </a:cubicBezTo>
                      <a:cubicBezTo>
                        <a:pt x="566" y="4948"/>
                        <a:pt x="6591" y="-347"/>
                        <a:pt x="13529" y="18"/>
                      </a:cubicBezTo>
                      <a:cubicBezTo>
                        <a:pt x="20467" y="566"/>
                        <a:pt x="25761" y="6591"/>
                        <a:pt x="25397" y="13529"/>
                      </a:cubicBezTo>
                      <a:cubicBezTo>
                        <a:pt x="24849" y="20467"/>
                        <a:pt x="18824" y="25762"/>
                        <a:pt x="11886" y="25397"/>
                      </a:cubicBezTo>
                      <a:close/>
                    </a:path>
                  </a:pathLst>
                </a:custGeom>
                <a:solidFill>
                  <a:srgbClr val="FFFFFF"/>
                </a:solidFill>
                <a:ln w="182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55BC03BC-74F5-EC51-7C20-4215C7680342}"/>
                    </a:ext>
                  </a:extLst>
                </p:cNvPr>
                <p:cNvSpPr/>
                <p:nvPr/>
              </p:nvSpPr>
              <p:spPr>
                <a:xfrm>
                  <a:off x="5910115" y="3328413"/>
                  <a:ext cx="25335" cy="25335"/>
                </a:xfrm>
                <a:custGeom>
                  <a:avLst/>
                  <a:gdLst>
                    <a:gd name="connsiteX0" fmla="*/ 69 w 25335"/>
                    <a:gd name="connsiteY0" fmla="*/ 11389 h 25335"/>
                    <a:gd name="connsiteX1" fmla="*/ 13946 w 25335"/>
                    <a:gd name="connsiteY1" fmla="*/ 69 h 25335"/>
                    <a:gd name="connsiteX2" fmla="*/ 25266 w 25335"/>
                    <a:gd name="connsiteY2" fmla="*/ 13946 h 25335"/>
                    <a:gd name="connsiteX3" fmla="*/ 11389 w 25335"/>
                    <a:gd name="connsiteY3" fmla="*/ 25266 h 25335"/>
                    <a:gd name="connsiteX4" fmla="*/ 69 w 25335"/>
                    <a:gd name="connsiteY4" fmla="*/ 11389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69" y="11389"/>
                      </a:moveTo>
                      <a:cubicBezTo>
                        <a:pt x="800" y="4451"/>
                        <a:pt x="7008" y="-661"/>
                        <a:pt x="13946" y="69"/>
                      </a:cubicBezTo>
                      <a:cubicBezTo>
                        <a:pt x="20884" y="800"/>
                        <a:pt x="25997" y="7008"/>
                        <a:pt x="25266" y="13946"/>
                      </a:cubicBezTo>
                      <a:cubicBezTo>
                        <a:pt x="24536" y="20884"/>
                        <a:pt x="18328" y="25996"/>
                        <a:pt x="11389" y="25266"/>
                      </a:cubicBezTo>
                      <a:cubicBezTo>
                        <a:pt x="4451" y="24535"/>
                        <a:pt x="-661" y="18328"/>
                        <a:pt x="69" y="11389"/>
                      </a:cubicBezTo>
                      <a:close/>
                    </a:path>
                  </a:pathLst>
                </a:custGeom>
                <a:solidFill>
                  <a:srgbClr val="FFFFFF"/>
                </a:solidFill>
                <a:ln w="182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D9E78F11-7186-BCD4-CC20-39140451D40E}"/>
                    </a:ext>
                  </a:extLst>
                </p:cNvPr>
                <p:cNvSpPr/>
                <p:nvPr/>
              </p:nvSpPr>
              <p:spPr>
                <a:xfrm>
                  <a:off x="5840551" y="3296096"/>
                  <a:ext cx="25335" cy="25335"/>
                </a:xfrm>
                <a:custGeom>
                  <a:avLst/>
                  <a:gdLst>
                    <a:gd name="connsiteX0" fmla="*/ 69 w 25335"/>
                    <a:gd name="connsiteY0" fmla="*/ 11390 h 25335"/>
                    <a:gd name="connsiteX1" fmla="*/ 13946 w 25335"/>
                    <a:gd name="connsiteY1" fmla="*/ 69 h 25335"/>
                    <a:gd name="connsiteX2" fmla="*/ 25266 w 25335"/>
                    <a:gd name="connsiteY2" fmla="*/ 13946 h 25335"/>
                    <a:gd name="connsiteX3" fmla="*/ 11389 w 25335"/>
                    <a:gd name="connsiteY3" fmla="*/ 25266 h 25335"/>
                    <a:gd name="connsiteX4" fmla="*/ 69 w 25335"/>
                    <a:gd name="connsiteY4" fmla="*/ 11390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69" y="11390"/>
                      </a:moveTo>
                      <a:cubicBezTo>
                        <a:pt x="800" y="4452"/>
                        <a:pt x="7008" y="-661"/>
                        <a:pt x="13946" y="69"/>
                      </a:cubicBezTo>
                      <a:cubicBezTo>
                        <a:pt x="20884" y="800"/>
                        <a:pt x="25997" y="7008"/>
                        <a:pt x="25266" y="13946"/>
                      </a:cubicBezTo>
                      <a:cubicBezTo>
                        <a:pt x="24536" y="20884"/>
                        <a:pt x="18328" y="25996"/>
                        <a:pt x="11389" y="25266"/>
                      </a:cubicBezTo>
                      <a:cubicBezTo>
                        <a:pt x="4451" y="24536"/>
                        <a:pt x="-661" y="18328"/>
                        <a:pt x="69" y="11390"/>
                      </a:cubicBezTo>
                      <a:close/>
                    </a:path>
                  </a:pathLst>
                </a:custGeom>
                <a:solidFill>
                  <a:srgbClr val="FFFFFF"/>
                </a:solidFill>
                <a:ln w="182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3FF91979-F674-CE03-983D-3C7B0996A8BE}"/>
                    </a:ext>
                  </a:extLst>
                </p:cNvPr>
                <p:cNvSpPr/>
                <p:nvPr/>
              </p:nvSpPr>
              <p:spPr>
                <a:xfrm>
                  <a:off x="5756381" y="3185816"/>
                  <a:ext cx="25335" cy="25335"/>
                </a:xfrm>
                <a:custGeom>
                  <a:avLst/>
                  <a:gdLst>
                    <a:gd name="connsiteX0" fmla="*/ 69 w 25335"/>
                    <a:gd name="connsiteY0" fmla="*/ 11390 h 25335"/>
                    <a:gd name="connsiteX1" fmla="*/ 13946 w 25335"/>
                    <a:gd name="connsiteY1" fmla="*/ 69 h 25335"/>
                    <a:gd name="connsiteX2" fmla="*/ 25266 w 25335"/>
                    <a:gd name="connsiteY2" fmla="*/ 13946 h 25335"/>
                    <a:gd name="connsiteX3" fmla="*/ 11389 w 25335"/>
                    <a:gd name="connsiteY3" fmla="*/ 25266 h 25335"/>
                    <a:gd name="connsiteX4" fmla="*/ 69 w 25335"/>
                    <a:gd name="connsiteY4" fmla="*/ 11390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69" y="11390"/>
                      </a:moveTo>
                      <a:cubicBezTo>
                        <a:pt x="799" y="4451"/>
                        <a:pt x="7008" y="-661"/>
                        <a:pt x="13946" y="69"/>
                      </a:cubicBezTo>
                      <a:cubicBezTo>
                        <a:pt x="20884" y="800"/>
                        <a:pt x="25996" y="7008"/>
                        <a:pt x="25266" y="13946"/>
                      </a:cubicBezTo>
                      <a:cubicBezTo>
                        <a:pt x="24536" y="20884"/>
                        <a:pt x="18328" y="25996"/>
                        <a:pt x="11389" y="25266"/>
                      </a:cubicBezTo>
                      <a:cubicBezTo>
                        <a:pt x="4451" y="24535"/>
                        <a:pt x="-661" y="18328"/>
                        <a:pt x="69" y="11390"/>
                      </a:cubicBezTo>
                      <a:close/>
                    </a:path>
                  </a:pathLst>
                </a:custGeom>
                <a:solidFill>
                  <a:srgbClr val="FFFFFF"/>
                </a:solidFill>
                <a:ln w="182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ADE1F029-A64E-2EF8-AE2C-EF4B358391A2}"/>
                    </a:ext>
                  </a:extLst>
                </p:cNvPr>
                <p:cNvSpPr/>
                <p:nvPr/>
              </p:nvSpPr>
              <p:spPr>
                <a:xfrm>
                  <a:off x="5787968" y="3246433"/>
                  <a:ext cx="25335" cy="25335"/>
                </a:xfrm>
                <a:custGeom>
                  <a:avLst/>
                  <a:gdLst>
                    <a:gd name="connsiteX0" fmla="*/ 69 w 25335"/>
                    <a:gd name="connsiteY0" fmla="*/ 11390 h 25335"/>
                    <a:gd name="connsiteX1" fmla="*/ 13946 w 25335"/>
                    <a:gd name="connsiteY1" fmla="*/ 69 h 25335"/>
                    <a:gd name="connsiteX2" fmla="*/ 25266 w 25335"/>
                    <a:gd name="connsiteY2" fmla="*/ 13946 h 25335"/>
                    <a:gd name="connsiteX3" fmla="*/ 11389 w 25335"/>
                    <a:gd name="connsiteY3" fmla="*/ 25266 h 25335"/>
                    <a:gd name="connsiteX4" fmla="*/ 69 w 25335"/>
                    <a:gd name="connsiteY4" fmla="*/ 11390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69" y="11390"/>
                      </a:moveTo>
                      <a:cubicBezTo>
                        <a:pt x="800" y="4452"/>
                        <a:pt x="7008" y="-661"/>
                        <a:pt x="13946" y="69"/>
                      </a:cubicBezTo>
                      <a:cubicBezTo>
                        <a:pt x="20884" y="800"/>
                        <a:pt x="25997" y="7008"/>
                        <a:pt x="25266" y="13946"/>
                      </a:cubicBezTo>
                      <a:cubicBezTo>
                        <a:pt x="24536" y="20884"/>
                        <a:pt x="18328" y="25996"/>
                        <a:pt x="11389" y="25266"/>
                      </a:cubicBezTo>
                      <a:cubicBezTo>
                        <a:pt x="4451" y="24536"/>
                        <a:pt x="-661" y="18328"/>
                        <a:pt x="69" y="11390"/>
                      </a:cubicBezTo>
                      <a:close/>
                    </a:path>
                  </a:pathLst>
                </a:custGeom>
                <a:solidFill>
                  <a:srgbClr val="FFFFFF"/>
                </a:solidFill>
                <a:ln w="182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E4E0D423-5446-2D69-A5F9-12320A3FD639}"/>
                    </a:ext>
                  </a:extLst>
                </p:cNvPr>
                <p:cNvSpPr/>
                <p:nvPr/>
              </p:nvSpPr>
              <p:spPr>
                <a:xfrm>
                  <a:off x="5741592" y="3118078"/>
                  <a:ext cx="25335" cy="25335"/>
                </a:xfrm>
                <a:custGeom>
                  <a:avLst/>
                  <a:gdLst>
                    <a:gd name="connsiteX0" fmla="*/ 69 w 25335"/>
                    <a:gd name="connsiteY0" fmla="*/ 11390 h 25335"/>
                    <a:gd name="connsiteX1" fmla="*/ 13946 w 25335"/>
                    <a:gd name="connsiteY1" fmla="*/ 69 h 25335"/>
                    <a:gd name="connsiteX2" fmla="*/ 25266 w 25335"/>
                    <a:gd name="connsiteY2" fmla="*/ 13946 h 25335"/>
                    <a:gd name="connsiteX3" fmla="*/ 11389 w 25335"/>
                    <a:gd name="connsiteY3" fmla="*/ 25266 h 25335"/>
                    <a:gd name="connsiteX4" fmla="*/ 69 w 25335"/>
                    <a:gd name="connsiteY4" fmla="*/ 11390 h 25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35" h="25335">
                      <a:moveTo>
                        <a:pt x="69" y="11390"/>
                      </a:moveTo>
                      <a:cubicBezTo>
                        <a:pt x="799" y="4451"/>
                        <a:pt x="7008" y="-661"/>
                        <a:pt x="13946" y="69"/>
                      </a:cubicBezTo>
                      <a:cubicBezTo>
                        <a:pt x="20884" y="800"/>
                        <a:pt x="25996" y="7008"/>
                        <a:pt x="25266" y="13946"/>
                      </a:cubicBezTo>
                      <a:cubicBezTo>
                        <a:pt x="24536" y="20884"/>
                        <a:pt x="18328" y="25996"/>
                        <a:pt x="11389" y="25266"/>
                      </a:cubicBezTo>
                      <a:cubicBezTo>
                        <a:pt x="4451" y="24535"/>
                        <a:pt x="-661" y="18328"/>
                        <a:pt x="69" y="11390"/>
                      </a:cubicBezTo>
                      <a:close/>
                    </a:path>
                  </a:pathLst>
                </a:custGeom>
                <a:solidFill>
                  <a:srgbClr val="FFFFFF"/>
                </a:solidFill>
                <a:ln w="18253"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E1DB8CA-4F80-D762-22CE-0D1F28A0A621}"/>
                    </a:ext>
                  </a:extLst>
                </p:cNvPr>
                <p:cNvSpPr/>
                <p:nvPr/>
              </p:nvSpPr>
              <p:spPr>
                <a:xfrm>
                  <a:off x="5747669" y="3050940"/>
                  <a:ext cx="25413" cy="25414"/>
                </a:xfrm>
                <a:custGeom>
                  <a:avLst/>
                  <a:gdLst>
                    <a:gd name="connsiteX0" fmla="*/ 13529 w 25413"/>
                    <a:gd name="connsiteY0" fmla="*/ 18 h 25414"/>
                    <a:gd name="connsiteX1" fmla="*/ 25396 w 25413"/>
                    <a:gd name="connsiteY1" fmla="*/ 13529 h 25414"/>
                    <a:gd name="connsiteX2" fmla="*/ 11885 w 25413"/>
                    <a:gd name="connsiteY2" fmla="*/ 25397 h 25414"/>
                    <a:gd name="connsiteX3" fmla="*/ 18 w 25413"/>
                    <a:gd name="connsiteY3" fmla="*/ 11886 h 25414"/>
                    <a:gd name="connsiteX4" fmla="*/ 13529 w 25413"/>
                    <a:gd name="connsiteY4" fmla="*/ 18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3" h="25414">
                      <a:moveTo>
                        <a:pt x="13529" y="18"/>
                      </a:moveTo>
                      <a:cubicBezTo>
                        <a:pt x="20467" y="566"/>
                        <a:pt x="25761" y="6591"/>
                        <a:pt x="25396" y="13529"/>
                      </a:cubicBezTo>
                      <a:cubicBezTo>
                        <a:pt x="24849" y="20467"/>
                        <a:pt x="18823" y="25762"/>
                        <a:pt x="11885" y="25397"/>
                      </a:cubicBezTo>
                      <a:cubicBezTo>
                        <a:pt x="4947" y="24849"/>
                        <a:pt x="-348" y="18824"/>
                        <a:pt x="18" y="11886"/>
                      </a:cubicBezTo>
                      <a:cubicBezTo>
                        <a:pt x="565" y="4948"/>
                        <a:pt x="6591" y="-347"/>
                        <a:pt x="13529" y="18"/>
                      </a:cubicBezTo>
                      <a:close/>
                    </a:path>
                  </a:pathLst>
                </a:custGeom>
                <a:solidFill>
                  <a:srgbClr val="FFFFFF"/>
                </a:solidFill>
                <a:ln w="18253"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DF9774CD-D1AC-1BF1-6293-A3F96D219797}"/>
                    </a:ext>
                  </a:extLst>
                </p:cNvPr>
                <p:cNvSpPr/>
                <p:nvPr/>
              </p:nvSpPr>
              <p:spPr>
                <a:xfrm>
                  <a:off x="5777977" y="2980463"/>
                  <a:ext cx="25414" cy="25414"/>
                </a:xfrm>
                <a:custGeom>
                  <a:avLst/>
                  <a:gdLst>
                    <a:gd name="connsiteX0" fmla="*/ 13529 w 25414"/>
                    <a:gd name="connsiteY0" fmla="*/ 18 h 25414"/>
                    <a:gd name="connsiteX1" fmla="*/ 25397 w 25414"/>
                    <a:gd name="connsiteY1" fmla="*/ 13529 h 25414"/>
                    <a:gd name="connsiteX2" fmla="*/ 11886 w 25414"/>
                    <a:gd name="connsiteY2" fmla="*/ 25397 h 25414"/>
                    <a:gd name="connsiteX3" fmla="*/ 18 w 25414"/>
                    <a:gd name="connsiteY3" fmla="*/ 11886 h 25414"/>
                    <a:gd name="connsiteX4" fmla="*/ 13529 w 25414"/>
                    <a:gd name="connsiteY4" fmla="*/ 18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3529" y="18"/>
                      </a:moveTo>
                      <a:cubicBezTo>
                        <a:pt x="20467" y="566"/>
                        <a:pt x="25762" y="6591"/>
                        <a:pt x="25397" y="13529"/>
                      </a:cubicBezTo>
                      <a:cubicBezTo>
                        <a:pt x="24849" y="20467"/>
                        <a:pt x="18824" y="25762"/>
                        <a:pt x="11886" y="25397"/>
                      </a:cubicBezTo>
                      <a:cubicBezTo>
                        <a:pt x="4948" y="24849"/>
                        <a:pt x="-348" y="18824"/>
                        <a:pt x="18" y="11886"/>
                      </a:cubicBezTo>
                      <a:cubicBezTo>
                        <a:pt x="566" y="4948"/>
                        <a:pt x="6591" y="-347"/>
                        <a:pt x="13529" y="18"/>
                      </a:cubicBezTo>
                      <a:close/>
                    </a:path>
                  </a:pathLst>
                </a:custGeom>
                <a:solidFill>
                  <a:srgbClr val="FFFFFF"/>
                </a:solidFill>
                <a:ln w="18253"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D0BEC33-7EA1-B1F0-F076-12673C022043}"/>
                    </a:ext>
                  </a:extLst>
                </p:cNvPr>
                <p:cNvSpPr/>
                <p:nvPr/>
              </p:nvSpPr>
              <p:spPr>
                <a:xfrm>
                  <a:off x="5885701" y="2892824"/>
                  <a:ext cx="25413" cy="25414"/>
                </a:xfrm>
                <a:custGeom>
                  <a:avLst/>
                  <a:gdLst>
                    <a:gd name="connsiteX0" fmla="*/ 13529 w 25413"/>
                    <a:gd name="connsiteY0" fmla="*/ 18 h 25414"/>
                    <a:gd name="connsiteX1" fmla="*/ 25396 w 25413"/>
                    <a:gd name="connsiteY1" fmla="*/ 13529 h 25414"/>
                    <a:gd name="connsiteX2" fmla="*/ 11885 w 25413"/>
                    <a:gd name="connsiteY2" fmla="*/ 25397 h 25414"/>
                    <a:gd name="connsiteX3" fmla="*/ 18 w 25413"/>
                    <a:gd name="connsiteY3" fmla="*/ 11886 h 25414"/>
                    <a:gd name="connsiteX4" fmla="*/ 13529 w 25413"/>
                    <a:gd name="connsiteY4" fmla="*/ 18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3" h="25414">
                      <a:moveTo>
                        <a:pt x="13529" y="18"/>
                      </a:moveTo>
                      <a:cubicBezTo>
                        <a:pt x="20467" y="566"/>
                        <a:pt x="25761" y="6591"/>
                        <a:pt x="25396" y="13529"/>
                      </a:cubicBezTo>
                      <a:cubicBezTo>
                        <a:pt x="24849" y="20467"/>
                        <a:pt x="18823" y="25762"/>
                        <a:pt x="11885" y="25397"/>
                      </a:cubicBezTo>
                      <a:cubicBezTo>
                        <a:pt x="4947" y="24849"/>
                        <a:pt x="-348" y="18824"/>
                        <a:pt x="18" y="11886"/>
                      </a:cubicBezTo>
                      <a:cubicBezTo>
                        <a:pt x="565" y="4947"/>
                        <a:pt x="6591" y="-347"/>
                        <a:pt x="13529" y="18"/>
                      </a:cubicBezTo>
                      <a:close/>
                    </a:path>
                  </a:pathLst>
                </a:custGeom>
                <a:solidFill>
                  <a:srgbClr val="FFFFFF"/>
                </a:solidFill>
                <a:ln w="18253"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9E852D72-9CE0-911C-8A5E-2518541EFA28}"/>
                    </a:ext>
                  </a:extLst>
                </p:cNvPr>
                <p:cNvSpPr/>
                <p:nvPr/>
              </p:nvSpPr>
              <p:spPr>
                <a:xfrm>
                  <a:off x="5825996" y="2926419"/>
                  <a:ext cx="25414" cy="25414"/>
                </a:xfrm>
                <a:custGeom>
                  <a:avLst/>
                  <a:gdLst>
                    <a:gd name="connsiteX0" fmla="*/ 13529 w 25414"/>
                    <a:gd name="connsiteY0" fmla="*/ 18 h 25414"/>
                    <a:gd name="connsiteX1" fmla="*/ 25397 w 25414"/>
                    <a:gd name="connsiteY1" fmla="*/ 13529 h 25414"/>
                    <a:gd name="connsiteX2" fmla="*/ 11886 w 25414"/>
                    <a:gd name="connsiteY2" fmla="*/ 25397 h 25414"/>
                    <a:gd name="connsiteX3" fmla="*/ 18 w 25414"/>
                    <a:gd name="connsiteY3" fmla="*/ 11886 h 25414"/>
                    <a:gd name="connsiteX4" fmla="*/ 13529 w 25414"/>
                    <a:gd name="connsiteY4" fmla="*/ 18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3529" y="18"/>
                      </a:moveTo>
                      <a:cubicBezTo>
                        <a:pt x="20467" y="566"/>
                        <a:pt x="25761" y="6591"/>
                        <a:pt x="25397" y="13529"/>
                      </a:cubicBezTo>
                      <a:cubicBezTo>
                        <a:pt x="24849" y="20467"/>
                        <a:pt x="18824" y="25762"/>
                        <a:pt x="11886" y="25397"/>
                      </a:cubicBezTo>
                      <a:cubicBezTo>
                        <a:pt x="4948" y="24849"/>
                        <a:pt x="-348" y="18824"/>
                        <a:pt x="18" y="11886"/>
                      </a:cubicBezTo>
                      <a:cubicBezTo>
                        <a:pt x="566" y="4947"/>
                        <a:pt x="6591" y="-347"/>
                        <a:pt x="13529" y="18"/>
                      </a:cubicBezTo>
                      <a:close/>
                    </a:path>
                  </a:pathLst>
                </a:custGeom>
                <a:solidFill>
                  <a:srgbClr val="FFFFFF"/>
                </a:solidFill>
                <a:ln w="18253"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9B52A842-B77F-768F-AC6E-841BB114910D}"/>
                    </a:ext>
                  </a:extLst>
                </p:cNvPr>
                <p:cNvSpPr/>
                <p:nvPr/>
              </p:nvSpPr>
              <p:spPr>
                <a:xfrm>
                  <a:off x="5952891" y="2876209"/>
                  <a:ext cx="25414" cy="25414"/>
                </a:xfrm>
                <a:custGeom>
                  <a:avLst/>
                  <a:gdLst>
                    <a:gd name="connsiteX0" fmla="*/ 13529 w 25414"/>
                    <a:gd name="connsiteY0" fmla="*/ 18 h 25414"/>
                    <a:gd name="connsiteX1" fmla="*/ 25397 w 25414"/>
                    <a:gd name="connsiteY1" fmla="*/ 13529 h 25414"/>
                    <a:gd name="connsiteX2" fmla="*/ 11885 w 25414"/>
                    <a:gd name="connsiteY2" fmla="*/ 25397 h 25414"/>
                    <a:gd name="connsiteX3" fmla="*/ 18 w 25414"/>
                    <a:gd name="connsiteY3" fmla="*/ 11886 h 25414"/>
                    <a:gd name="connsiteX4" fmla="*/ 13529 w 25414"/>
                    <a:gd name="connsiteY4" fmla="*/ 18 h 25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14" h="25414">
                      <a:moveTo>
                        <a:pt x="13529" y="18"/>
                      </a:moveTo>
                      <a:cubicBezTo>
                        <a:pt x="20467" y="566"/>
                        <a:pt x="25761" y="6591"/>
                        <a:pt x="25397" y="13529"/>
                      </a:cubicBezTo>
                      <a:cubicBezTo>
                        <a:pt x="24849" y="20467"/>
                        <a:pt x="18823" y="25762"/>
                        <a:pt x="11885" y="25397"/>
                      </a:cubicBezTo>
                      <a:cubicBezTo>
                        <a:pt x="4948" y="24849"/>
                        <a:pt x="-348" y="18824"/>
                        <a:pt x="18" y="11886"/>
                      </a:cubicBezTo>
                      <a:cubicBezTo>
                        <a:pt x="383" y="4947"/>
                        <a:pt x="6591" y="-347"/>
                        <a:pt x="13529" y="18"/>
                      </a:cubicBezTo>
                      <a:close/>
                    </a:path>
                  </a:pathLst>
                </a:custGeom>
                <a:solidFill>
                  <a:srgbClr val="FFFFFF"/>
                </a:solidFill>
                <a:ln w="18253"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3336609339"/>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75000">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14:bounceEnd="75000">
                                          <p:cBhvr additive="base">
                                            <p:cTn id="7" dur="2000" fill="hold"/>
                                            <p:tgtEl>
                                              <p:spTgt spid="74"/>
                                            </p:tgtEl>
                                            <p:attrNameLst>
                                              <p:attrName>ppt_x</p:attrName>
                                            </p:attrNameLst>
                                          </p:cBhvr>
                                          <p:tavLst>
                                            <p:tav tm="0">
                                              <p:val>
                                                <p:strVal val="1+#ppt_w/2"/>
                                              </p:val>
                                            </p:tav>
                                            <p:tav tm="100000">
                                              <p:val>
                                                <p:strVal val="#ppt_x"/>
                                              </p:val>
                                            </p:tav>
                                          </p:tavLst>
                                        </p:anim>
                                        <p:anim calcmode="lin" valueType="num" p14:bounceEnd="75000">
                                          <p:cBhvr additive="base">
                                            <p:cTn id="8" dur="2000" fill="hold"/>
                                            <p:tgtEl>
                                              <p:spTgt spid="7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14:presetBounceEnd="75000">
                                      <p:stCondLst>
                                        <p:cond delay="1000"/>
                                      </p:stCondLst>
                                      <p:childTnLst>
                                        <p:set>
                                          <p:cBhvr>
                                            <p:cTn id="10" dur="1" fill="hold">
                                              <p:stCondLst>
                                                <p:cond delay="0"/>
                                              </p:stCondLst>
                                            </p:cTn>
                                            <p:tgtEl>
                                              <p:spTgt spid="75"/>
                                            </p:tgtEl>
                                            <p:attrNameLst>
                                              <p:attrName>style.visibility</p:attrName>
                                            </p:attrNameLst>
                                          </p:cBhvr>
                                          <p:to>
                                            <p:strVal val="visible"/>
                                          </p:to>
                                        </p:set>
                                        <p:anim calcmode="lin" valueType="num" p14:bounceEnd="75000">
                                          <p:cBhvr additive="base">
                                            <p:cTn id="11" dur="2000" fill="hold"/>
                                            <p:tgtEl>
                                              <p:spTgt spid="75"/>
                                            </p:tgtEl>
                                            <p:attrNameLst>
                                              <p:attrName>ppt_x</p:attrName>
                                            </p:attrNameLst>
                                          </p:cBhvr>
                                          <p:tavLst>
                                            <p:tav tm="0">
                                              <p:val>
                                                <p:strVal val="0-#ppt_w/2"/>
                                              </p:val>
                                            </p:tav>
                                            <p:tav tm="100000">
                                              <p:val>
                                                <p:strVal val="#ppt_x"/>
                                              </p:val>
                                            </p:tav>
                                          </p:tavLst>
                                        </p:anim>
                                        <p:anim calcmode="lin" valueType="num" p14:bounceEnd="75000">
                                          <p:cBhvr additive="base">
                                            <p:cTn id="12" dur="2000" fill="hold"/>
                                            <p:tgtEl>
                                              <p:spTgt spid="7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7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additive="base">
                                            <p:cTn id="7" dur="2000" fill="hold"/>
                                            <p:tgtEl>
                                              <p:spTgt spid="74"/>
                                            </p:tgtEl>
                                            <p:attrNameLst>
                                              <p:attrName>ppt_x</p:attrName>
                                            </p:attrNameLst>
                                          </p:cBhvr>
                                          <p:tavLst>
                                            <p:tav tm="0">
                                              <p:val>
                                                <p:strVal val="1+#ppt_w/2"/>
                                              </p:val>
                                            </p:tav>
                                            <p:tav tm="100000">
                                              <p:val>
                                                <p:strVal val="#ppt_x"/>
                                              </p:val>
                                            </p:tav>
                                          </p:tavLst>
                                        </p:anim>
                                        <p:anim calcmode="lin" valueType="num">
                                          <p:cBhvr additive="base">
                                            <p:cTn id="8" dur="2000" fill="hold"/>
                                            <p:tgtEl>
                                              <p:spTgt spid="7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1000"/>
                                      </p:stCondLst>
                                      <p:childTnLst>
                                        <p:set>
                                          <p:cBhvr>
                                            <p:cTn id="10" dur="1" fill="hold">
                                              <p:stCondLst>
                                                <p:cond delay="0"/>
                                              </p:stCondLst>
                                            </p:cTn>
                                            <p:tgtEl>
                                              <p:spTgt spid="75"/>
                                            </p:tgtEl>
                                            <p:attrNameLst>
                                              <p:attrName>style.visibility</p:attrName>
                                            </p:attrNameLst>
                                          </p:cBhvr>
                                          <p:to>
                                            <p:strVal val="visible"/>
                                          </p:to>
                                        </p:set>
                                        <p:anim calcmode="lin" valueType="num">
                                          <p:cBhvr additive="base">
                                            <p:cTn id="11" dur="2000" fill="hold"/>
                                            <p:tgtEl>
                                              <p:spTgt spid="75"/>
                                            </p:tgtEl>
                                            <p:attrNameLst>
                                              <p:attrName>ppt_x</p:attrName>
                                            </p:attrNameLst>
                                          </p:cBhvr>
                                          <p:tavLst>
                                            <p:tav tm="0">
                                              <p:val>
                                                <p:strVal val="0-#ppt_w/2"/>
                                              </p:val>
                                            </p:tav>
                                            <p:tav tm="100000">
                                              <p:val>
                                                <p:strVal val="#ppt_x"/>
                                              </p:val>
                                            </p:tav>
                                          </p:tavLst>
                                        </p:anim>
                                        <p:anim calcmode="lin" valueType="num">
                                          <p:cBhvr additive="base">
                                            <p:cTn id="12" dur="2000" fill="hold"/>
                                            <p:tgtEl>
                                              <p:spTgt spid="75"/>
                                            </p:tgtEl>
                                            <p:attrNameLst>
                                              <p:attrName>ppt_y</p:attrName>
                                            </p:attrNameLst>
                                          </p:cBhvr>
                                          <p:tavLst>
                                            <p:tav tm="0">
                                              <p:val>
                                                <p:strVal val="#ppt_y"/>
                                              </p:val>
                                            </p:tav>
                                            <p:tav tm="100000">
                                              <p:val>
                                                <p:strVal val="#ppt_y"/>
                                              </p:val>
                                            </p:tav>
                                          </p:tavLst>
                                        </p:anim>
                                      </p:childTnLst>
                                    </p:cTn>
                                  </p:par>
                                  <p:par>
                                    <p:cTn id="13" presetID="32" presetClass="emph" presetSubtype="0" fill="hold" nodeType="withEffect">
                                      <p:stCondLst>
                                        <p:cond delay="0"/>
                                      </p:stCondLst>
                                      <p:childTnLst>
                                        <p:animRot by="120000">
                                          <p:cBhvr>
                                            <p:cTn id="14" dur="100" fill="hold">
                                              <p:stCondLst>
                                                <p:cond delay="0"/>
                                              </p:stCondLst>
                                            </p:cTn>
                                            <p:tgtEl>
                                              <p:spTgt spid="80"/>
                                            </p:tgtEl>
                                            <p:attrNameLst>
                                              <p:attrName>r</p:attrName>
                                            </p:attrNameLst>
                                          </p:cBhvr>
                                        </p:animRot>
                                        <p:animRot by="-240000">
                                          <p:cBhvr>
                                            <p:cTn id="15" dur="200" fill="hold">
                                              <p:stCondLst>
                                                <p:cond delay="200"/>
                                              </p:stCondLst>
                                            </p:cTn>
                                            <p:tgtEl>
                                              <p:spTgt spid="80"/>
                                            </p:tgtEl>
                                            <p:attrNameLst>
                                              <p:attrName>r</p:attrName>
                                            </p:attrNameLst>
                                          </p:cBhvr>
                                        </p:animRot>
                                        <p:animRot by="240000">
                                          <p:cBhvr>
                                            <p:cTn id="16" dur="200" fill="hold">
                                              <p:stCondLst>
                                                <p:cond delay="400"/>
                                              </p:stCondLst>
                                            </p:cTn>
                                            <p:tgtEl>
                                              <p:spTgt spid="80"/>
                                            </p:tgtEl>
                                            <p:attrNameLst>
                                              <p:attrName>r</p:attrName>
                                            </p:attrNameLst>
                                          </p:cBhvr>
                                        </p:animRot>
                                        <p:animRot by="-240000">
                                          <p:cBhvr>
                                            <p:cTn id="17" dur="200" fill="hold">
                                              <p:stCondLst>
                                                <p:cond delay="600"/>
                                              </p:stCondLst>
                                            </p:cTn>
                                            <p:tgtEl>
                                              <p:spTgt spid="80"/>
                                            </p:tgtEl>
                                            <p:attrNameLst>
                                              <p:attrName>r</p:attrName>
                                            </p:attrNameLst>
                                          </p:cBhvr>
                                        </p:animRot>
                                        <p:animRot by="120000">
                                          <p:cBhvr>
                                            <p:cTn id="18" dur="200" fill="hold">
                                              <p:stCondLst>
                                                <p:cond delay="800"/>
                                              </p:stCondLst>
                                            </p:cTn>
                                            <p:tgtEl>
                                              <p:spTgt spid="80"/>
                                            </p:tgtEl>
                                            <p:attrNameLst>
                                              <p:attrName>r</p:attrName>
                                            </p:attrNameLst>
                                          </p:cBhvr>
                                        </p:animRot>
                                      </p:childTnLst>
                                    </p:cTn>
                                  </p:par>
                                  <p:par>
                                    <p:cTn id="19" presetID="32" presetClass="emph" presetSubtype="0" fill="hold" nodeType="withEffect">
                                      <p:stCondLst>
                                        <p:cond delay="0"/>
                                      </p:stCondLst>
                                      <p:childTnLst>
                                        <p:animRot by="120000">
                                          <p:cBhvr>
                                            <p:cTn id="20" dur="100" fill="hold">
                                              <p:stCondLst>
                                                <p:cond delay="0"/>
                                              </p:stCondLst>
                                            </p:cTn>
                                            <p:tgtEl>
                                              <p:spTgt spid="76"/>
                                            </p:tgtEl>
                                            <p:attrNameLst>
                                              <p:attrName>r</p:attrName>
                                            </p:attrNameLst>
                                          </p:cBhvr>
                                        </p:animRot>
                                        <p:animRot by="-240000">
                                          <p:cBhvr>
                                            <p:cTn id="21" dur="200" fill="hold">
                                              <p:stCondLst>
                                                <p:cond delay="200"/>
                                              </p:stCondLst>
                                            </p:cTn>
                                            <p:tgtEl>
                                              <p:spTgt spid="76"/>
                                            </p:tgtEl>
                                            <p:attrNameLst>
                                              <p:attrName>r</p:attrName>
                                            </p:attrNameLst>
                                          </p:cBhvr>
                                        </p:animRot>
                                        <p:animRot by="240000">
                                          <p:cBhvr>
                                            <p:cTn id="22" dur="200" fill="hold">
                                              <p:stCondLst>
                                                <p:cond delay="400"/>
                                              </p:stCondLst>
                                            </p:cTn>
                                            <p:tgtEl>
                                              <p:spTgt spid="76"/>
                                            </p:tgtEl>
                                            <p:attrNameLst>
                                              <p:attrName>r</p:attrName>
                                            </p:attrNameLst>
                                          </p:cBhvr>
                                        </p:animRot>
                                        <p:animRot by="-240000">
                                          <p:cBhvr>
                                            <p:cTn id="23" dur="200" fill="hold">
                                              <p:stCondLst>
                                                <p:cond delay="600"/>
                                              </p:stCondLst>
                                            </p:cTn>
                                            <p:tgtEl>
                                              <p:spTgt spid="76"/>
                                            </p:tgtEl>
                                            <p:attrNameLst>
                                              <p:attrName>r</p:attrName>
                                            </p:attrNameLst>
                                          </p:cBhvr>
                                        </p:animRot>
                                        <p:animRot by="120000">
                                          <p:cBhvr>
                                            <p:cTn id="24" dur="200" fill="hold">
                                              <p:stCondLst>
                                                <p:cond delay="800"/>
                                              </p:stCondLst>
                                            </p:cTn>
                                            <p:tgtEl>
                                              <p:spTgt spid="7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86"/>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86"/>
                                            </p:tgtEl>
                                          </p:cBhvr>
                                        </p:cmd>
                                      </p:childTnLst>
                                    </p:cTn>
                                  </p:par>
                                </p:childTnLst>
                              </p:cTn>
                            </p:par>
                          </p:childTnLst>
                        </p:cTn>
                      </p:par>
                    </p:childTnLst>
                  </p:cTn>
                  <p:nextCondLst>
                    <p:cond evt="onClick" delay="0">
                      <p:tgtEl>
                        <p:spTgt spid="86"/>
                      </p:tgtEl>
                    </p:cond>
                  </p:nextCondLst>
                </p:seq>
                <p:video>
                  <p:cMediaNode vol="80000">
                    <p:cTn id="30" fill="hold" display="0">
                      <p:stCondLst>
                        <p:cond delay="indefinite"/>
                      </p:stCondLst>
                    </p:cTn>
                    <p:tgtEl>
                      <p:spTgt spid="86"/>
                    </p:tgtEl>
                  </p:cMediaNode>
                </p:video>
              </p:childTnLst>
            </p:cTn>
          </p:par>
        </p:tnLst>
        <p:bldLst>
          <p:bldP spid="74" grpId="0"/>
          <p:bldP spid="75" grpId="0"/>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57C6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96E14BB-CD97-729C-14B9-F8B81D8B5DE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9800000">
            <a:off x="318615" y="264670"/>
            <a:ext cx="1142849" cy="996636"/>
          </a:xfrm>
          <a:prstGeom prst="rect">
            <a:avLst/>
          </a:prstGeom>
        </p:spPr>
      </p:pic>
      <p:pic>
        <p:nvPicPr>
          <p:cNvPr id="2" name="28-Talagh-2-LQ">
            <a:hlinkClick r:id="" action="ppaction://media"/>
            <a:extLst>
              <a:ext uri="{FF2B5EF4-FFF2-40B4-BE49-F238E27FC236}">
                <a16:creationId xmlns:a16="http://schemas.microsoft.com/office/drawing/2014/main" id="{84D1E712-2C44-32B3-A28B-C795063BF33E}"/>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634066" y="929640"/>
            <a:ext cx="8923867" cy="4998720"/>
          </a:xfrm>
          <a:prstGeom prst="roundRect">
            <a:avLst>
              <a:gd name="adj" fmla="val 6445"/>
            </a:avLst>
          </a:prstGeom>
          <a:ln w="76200">
            <a:solidFill>
              <a:srgbClr val="CABCAE"/>
            </a:solidFill>
          </a:ln>
        </p:spPr>
      </p:pic>
      <p:pic>
        <p:nvPicPr>
          <p:cNvPr id="7" name="Graphic 6">
            <a:extLst>
              <a:ext uri="{FF2B5EF4-FFF2-40B4-BE49-F238E27FC236}">
                <a16:creationId xmlns:a16="http://schemas.microsoft.com/office/drawing/2014/main" id="{35E53CE0-59B7-A5D4-7F6B-BE9BE75D466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938572" y="235744"/>
            <a:ext cx="955015" cy="1013936"/>
          </a:xfrm>
          <a:prstGeom prst="rect">
            <a:avLst/>
          </a:prstGeom>
        </p:spPr>
      </p:pic>
      <p:grpSp>
        <p:nvGrpSpPr>
          <p:cNvPr id="149" name="Group 148">
            <a:extLst>
              <a:ext uri="{FF2B5EF4-FFF2-40B4-BE49-F238E27FC236}">
                <a16:creationId xmlns:a16="http://schemas.microsoft.com/office/drawing/2014/main" id="{31585617-2004-90C6-4FA9-1DEEBEBF8DC0}"/>
              </a:ext>
            </a:extLst>
          </p:cNvPr>
          <p:cNvGrpSpPr/>
          <p:nvPr/>
        </p:nvGrpSpPr>
        <p:grpSpPr>
          <a:xfrm>
            <a:off x="146012" y="4030061"/>
            <a:ext cx="2052110" cy="2633330"/>
            <a:chOff x="1333917" y="919354"/>
            <a:chExt cx="3324233" cy="4265757"/>
          </a:xfrm>
        </p:grpSpPr>
        <p:grpSp>
          <p:nvGrpSpPr>
            <p:cNvPr id="8" name="Graphic 5">
              <a:extLst>
                <a:ext uri="{FF2B5EF4-FFF2-40B4-BE49-F238E27FC236}">
                  <a16:creationId xmlns:a16="http://schemas.microsoft.com/office/drawing/2014/main" id="{B13334B6-CEDB-B71D-A724-139B2135F172}"/>
                </a:ext>
              </a:extLst>
            </p:cNvPr>
            <p:cNvGrpSpPr/>
            <p:nvPr/>
          </p:nvGrpSpPr>
          <p:grpSpPr>
            <a:xfrm>
              <a:off x="1333917" y="3730583"/>
              <a:ext cx="2827745" cy="1454528"/>
              <a:chOff x="1333917" y="3730583"/>
              <a:chExt cx="2827745" cy="1454528"/>
            </a:xfrm>
          </p:grpSpPr>
          <p:sp>
            <p:nvSpPr>
              <p:cNvPr id="9" name="Freeform: Shape 8">
                <a:extLst>
                  <a:ext uri="{FF2B5EF4-FFF2-40B4-BE49-F238E27FC236}">
                    <a16:creationId xmlns:a16="http://schemas.microsoft.com/office/drawing/2014/main" id="{B802E025-BE98-3BD2-6149-94AE20D6FAD2}"/>
                  </a:ext>
                </a:extLst>
              </p:cNvPr>
              <p:cNvSpPr/>
              <p:nvPr/>
            </p:nvSpPr>
            <p:spPr>
              <a:xfrm>
                <a:off x="1430547" y="3914634"/>
                <a:ext cx="1109985" cy="1002887"/>
              </a:xfrm>
              <a:custGeom>
                <a:avLst/>
                <a:gdLst>
                  <a:gd name="connsiteX0" fmla="*/ 137410 w 1109985"/>
                  <a:gd name="connsiteY0" fmla="*/ 631608 h 1002887"/>
                  <a:gd name="connsiteX1" fmla="*/ 54747 w 1109985"/>
                  <a:gd name="connsiteY1" fmla="*/ 336813 h 1002887"/>
                  <a:gd name="connsiteX2" fmla="*/ 102687 w 1109985"/>
                  <a:gd name="connsiteY2" fmla="*/ 298024 h 1002887"/>
                  <a:gd name="connsiteX3" fmla="*/ 17912 w 1109985"/>
                  <a:gd name="connsiteY3" fmla="*/ 240112 h 1002887"/>
                  <a:gd name="connsiteX4" fmla="*/ 19945 w 1109985"/>
                  <a:gd name="connsiteY4" fmla="*/ 128787 h 1002887"/>
                  <a:gd name="connsiteX5" fmla="*/ 137644 w 1109985"/>
                  <a:gd name="connsiteY5" fmla="*/ 12613 h 1002887"/>
                  <a:gd name="connsiteX6" fmla="*/ 283966 w 1109985"/>
                  <a:gd name="connsiteY6" fmla="*/ 30405 h 1002887"/>
                  <a:gd name="connsiteX7" fmla="*/ 302032 w 1109985"/>
                  <a:gd name="connsiteY7" fmla="*/ 25361 h 1002887"/>
                  <a:gd name="connsiteX8" fmla="*/ 318455 w 1109985"/>
                  <a:gd name="connsiteY8" fmla="*/ 96371 h 1002887"/>
                  <a:gd name="connsiteX9" fmla="*/ 360647 w 1109985"/>
                  <a:gd name="connsiteY9" fmla="*/ 166795 h 1002887"/>
                  <a:gd name="connsiteX10" fmla="*/ 390443 w 1109985"/>
                  <a:gd name="connsiteY10" fmla="*/ 196982 h 1002887"/>
                  <a:gd name="connsiteX11" fmla="*/ 726960 w 1109985"/>
                  <a:gd name="connsiteY11" fmla="*/ 372514 h 1002887"/>
                  <a:gd name="connsiteX12" fmla="*/ 783268 w 1109985"/>
                  <a:gd name="connsiteY12" fmla="*/ 488102 h 1002887"/>
                  <a:gd name="connsiteX13" fmla="*/ 943276 w 1109985"/>
                  <a:gd name="connsiteY13" fmla="*/ 609945 h 1002887"/>
                  <a:gd name="connsiteX14" fmla="*/ 951957 w 1109985"/>
                  <a:gd name="connsiteY14" fmla="*/ 588361 h 1002887"/>
                  <a:gd name="connsiteX15" fmla="*/ 983786 w 1109985"/>
                  <a:gd name="connsiteY15" fmla="*/ 612369 h 1002887"/>
                  <a:gd name="connsiteX16" fmla="*/ 1029928 w 1109985"/>
                  <a:gd name="connsiteY16" fmla="*/ 631686 h 1002887"/>
                  <a:gd name="connsiteX17" fmla="*/ 1043653 w 1109985"/>
                  <a:gd name="connsiteY17" fmla="*/ 635323 h 1002887"/>
                  <a:gd name="connsiteX18" fmla="*/ 1100586 w 1109985"/>
                  <a:gd name="connsiteY18" fmla="*/ 891172 h 1002887"/>
                  <a:gd name="connsiteX19" fmla="*/ 1107898 w 1109985"/>
                  <a:gd name="connsiteY19" fmla="*/ 943491 h 1002887"/>
                  <a:gd name="connsiteX20" fmla="*/ 1101994 w 1109985"/>
                  <a:gd name="connsiteY20" fmla="*/ 964020 h 1002887"/>
                  <a:gd name="connsiteX21" fmla="*/ 987149 w 1109985"/>
                  <a:gd name="connsiteY21" fmla="*/ 968634 h 1002887"/>
                  <a:gd name="connsiteX22" fmla="*/ 986602 w 1109985"/>
                  <a:gd name="connsiteY22" fmla="*/ 995498 h 1002887"/>
                  <a:gd name="connsiteX23" fmla="*/ 954811 w 1109985"/>
                  <a:gd name="connsiteY23" fmla="*/ 1002888 h 1002887"/>
                  <a:gd name="connsiteX24" fmla="*/ 794921 w 1109985"/>
                  <a:gd name="connsiteY24" fmla="*/ 927928 h 1002887"/>
                  <a:gd name="connsiteX25" fmla="*/ 635812 w 1109985"/>
                  <a:gd name="connsiteY25" fmla="*/ 841120 h 1002887"/>
                  <a:gd name="connsiteX26" fmla="*/ 502120 w 1109985"/>
                  <a:gd name="connsiteY26" fmla="*/ 759357 h 1002887"/>
                  <a:gd name="connsiteX27" fmla="*/ 320019 w 1109985"/>
                  <a:gd name="connsiteY27" fmla="*/ 629536 h 1002887"/>
                  <a:gd name="connsiteX28" fmla="*/ 388683 w 1109985"/>
                  <a:gd name="connsiteY28" fmla="*/ 519149 h 1002887"/>
                  <a:gd name="connsiteX29" fmla="*/ 431501 w 1109985"/>
                  <a:gd name="connsiteY29" fmla="*/ 490135 h 1002887"/>
                  <a:gd name="connsiteX30" fmla="*/ 423328 w 1109985"/>
                  <a:gd name="connsiteY30" fmla="*/ 484504 h 1002887"/>
                  <a:gd name="connsiteX31" fmla="*/ 284240 w 1109985"/>
                  <a:gd name="connsiteY31" fmla="*/ 566190 h 1002887"/>
                  <a:gd name="connsiteX32" fmla="*/ 246897 w 1109985"/>
                  <a:gd name="connsiteY32" fmla="*/ 574479 h 1002887"/>
                  <a:gd name="connsiteX33" fmla="*/ 143744 w 1109985"/>
                  <a:gd name="connsiteY33" fmla="*/ 610180 h 1002887"/>
                  <a:gd name="connsiteX34" fmla="*/ 137410 w 1109985"/>
                  <a:gd name="connsiteY34" fmla="*/ 631765 h 100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109985" h="1002887">
                    <a:moveTo>
                      <a:pt x="137410" y="631608"/>
                    </a:moveTo>
                    <a:cubicBezTo>
                      <a:pt x="-114" y="581870"/>
                      <a:pt x="-46803" y="450407"/>
                      <a:pt x="54747" y="336813"/>
                    </a:cubicBezTo>
                    <a:cubicBezTo>
                      <a:pt x="65070" y="325278"/>
                      <a:pt x="100614" y="307525"/>
                      <a:pt x="102687" y="298024"/>
                    </a:cubicBezTo>
                    <a:cubicBezTo>
                      <a:pt x="107848" y="274406"/>
                      <a:pt x="26202" y="254385"/>
                      <a:pt x="17912" y="240112"/>
                    </a:cubicBezTo>
                    <a:cubicBezTo>
                      <a:pt x="10952" y="228147"/>
                      <a:pt x="15879" y="148104"/>
                      <a:pt x="19945" y="128787"/>
                    </a:cubicBezTo>
                    <a:cubicBezTo>
                      <a:pt x="30816" y="76976"/>
                      <a:pt x="88962" y="29232"/>
                      <a:pt x="137644" y="12613"/>
                    </a:cubicBezTo>
                    <a:cubicBezTo>
                      <a:pt x="205566" y="-10574"/>
                      <a:pt x="224061" y="-134"/>
                      <a:pt x="283966" y="30405"/>
                    </a:cubicBezTo>
                    <a:cubicBezTo>
                      <a:pt x="296949" y="37013"/>
                      <a:pt x="303518" y="56799"/>
                      <a:pt x="302032" y="25361"/>
                    </a:cubicBezTo>
                    <a:cubicBezTo>
                      <a:pt x="318377" y="40337"/>
                      <a:pt x="323851" y="63994"/>
                      <a:pt x="318455" y="96371"/>
                    </a:cubicBezTo>
                    <a:cubicBezTo>
                      <a:pt x="306333" y="148534"/>
                      <a:pt x="313254" y="150919"/>
                      <a:pt x="360647" y="166795"/>
                    </a:cubicBezTo>
                    <a:cubicBezTo>
                      <a:pt x="367763" y="184274"/>
                      <a:pt x="377695" y="194323"/>
                      <a:pt x="390443" y="196982"/>
                    </a:cubicBezTo>
                    <a:cubicBezTo>
                      <a:pt x="526598" y="88160"/>
                      <a:pt x="719218" y="211919"/>
                      <a:pt x="726960" y="372514"/>
                    </a:cubicBezTo>
                    <a:cubicBezTo>
                      <a:pt x="702677" y="472421"/>
                      <a:pt x="721447" y="510977"/>
                      <a:pt x="783268" y="488102"/>
                    </a:cubicBezTo>
                    <a:cubicBezTo>
                      <a:pt x="843095" y="448725"/>
                      <a:pt x="972916" y="563726"/>
                      <a:pt x="943276" y="609945"/>
                    </a:cubicBezTo>
                    <a:cubicBezTo>
                      <a:pt x="942533" y="611118"/>
                      <a:pt x="941477" y="583160"/>
                      <a:pt x="951957" y="588361"/>
                    </a:cubicBezTo>
                    <a:cubicBezTo>
                      <a:pt x="962436" y="611197"/>
                      <a:pt x="957431" y="614090"/>
                      <a:pt x="983786" y="612369"/>
                    </a:cubicBezTo>
                    <a:lnTo>
                      <a:pt x="1029928" y="631686"/>
                    </a:lnTo>
                    <a:cubicBezTo>
                      <a:pt x="1036810" y="631882"/>
                      <a:pt x="1042479" y="632625"/>
                      <a:pt x="1043653" y="635323"/>
                    </a:cubicBezTo>
                    <a:cubicBezTo>
                      <a:pt x="1080878" y="719511"/>
                      <a:pt x="1103675" y="800101"/>
                      <a:pt x="1100586" y="891172"/>
                    </a:cubicBezTo>
                    <a:cubicBezTo>
                      <a:pt x="1109814" y="912874"/>
                      <a:pt x="1112239" y="930313"/>
                      <a:pt x="1107898" y="943491"/>
                    </a:cubicBezTo>
                    <a:lnTo>
                      <a:pt x="1101994" y="964020"/>
                    </a:lnTo>
                    <a:cubicBezTo>
                      <a:pt x="1064260" y="971684"/>
                      <a:pt x="1025978" y="973209"/>
                      <a:pt x="987149" y="968634"/>
                    </a:cubicBezTo>
                    <a:cubicBezTo>
                      <a:pt x="994383" y="977276"/>
                      <a:pt x="993171" y="985526"/>
                      <a:pt x="986602" y="995498"/>
                    </a:cubicBezTo>
                    <a:lnTo>
                      <a:pt x="954811" y="1002888"/>
                    </a:lnTo>
                    <a:cubicBezTo>
                      <a:pt x="899247" y="981968"/>
                      <a:pt x="843955" y="959875"/>
                      <a:pt x="794921" y="927928"/>
                    </a:cubicBezTo>
                    <a:cubicBezTo>
                      <a:pt x="712766" y="948926"/>
                      <a:pt x="652978" y="931721"/>
                      <a:pt x="635812" y="841120"/>
                    </a:cubicBezTo>
                    <a:cubicBezTo>
                      <a:pt x="571371" y="861532"/>
                      <a:pt x="521319" y="821178"/>
                      <a:pt x="502120" y="759357"/>
                    </a:cubicBezTo>
                    <a:cubicBezTo>
                      <a:pt x="405106" y="791616"/>
                      <a:pt x="306450" y="739219"/>
                      <a:pt x="320019" y="629536"/>
                    </a:cubicBezTo>
                    <a:cubicBezTo>
                      <a:pt x="324555" y="592857"/>
                      <a:pt x="347078" y="515356"/>
                      <a:pt x="388683" y="519149"/>
                    </a:cubicBezTo>
                    <a:cubicBezTo>
                      <a:pt x="397442" y="505306"/>
                      <a:pt x="411715" y="495648"/>
                      <a:pt x="431501" y="490135"/>
                    </a:cubicBezTo>
                    <a:lnTo>
                      <a:pt x="423328" y="484504"/>
                    </a:lnTo>
                    <a:cubicBezTo>
                      <a:pt x="359122" y="488219"/>
                      <a:pt x="317243" y="510468"/>
                      <a:pt x="284240" y="566190"/>
                    </a:cubicBezTo>
                    <a:cubicBezTo>
                      <a:pt x="273839" y="577803"/>
                      <a:pt x="260857" y="580696"/>
                      <a:pt x="246897" y="574479"/>
                    </a:cubicBezTo>
                    <a:cubicBezTo>
                      <a:pt x="178702" y="510233"/>
                      <a:pt x="33827" y="503820"/>
                      <a:pt x="143744" y="610180"/>
                    </a:cubicBezTo>
                    <a:lnTo>
                      <a:pt x="137410" y="631765"/>
                    </a:lnTo>
                    <a:close/>
                  </a:path>
                </a:pathLst>
              </a:custGeom>
              <a:solidFill>
                <a:srgbClr val="EDDFCC"/>
              </a:solidFill>
              <a:ln w="3904" cap="flat">
                <a:noFill/>
                <a:prstDash val="solid"/>
                <a:miter/>
              </a:ln>
            </p:spPr>
            <p:txBody>
              <a:bodyPr rtlCol="1" anchor="ctr"/>
              <a:lstStyle/>
              <a:p>
                <a:endParaRPr lang="fa-IR"/>
              </a:p>
            </p:txBody>
          </p:sp>
          <p:sp>
            <p:nvSpPr>
              <p:cNvPr id="10" name="Freeform: Shape 9">
                <a:extLst>
                  <a:ext uri="{FF2B5EF4-FFF2-40B4-BE49-F238E27FC236}">
                    <a16:creationId xmlns:a16="http://schemas.microsoft.com/office/drawing/2014/main" id="{3329CC9B-0D61-3569-0E52-F2AD11AAC0EE}"/>
                  </a:ext>
                </a:extLst>
              </p:cNvPr>
              <p:cNvSpPr/>
              <p:nvPr/>
            </p:nvSpPr>
            <p:spPr>
              <a:xfrm>
                <a:off x="2079223" y="4853823"/>
                <a:ext cx="2082439" cy="331288"/>
              </a:xfrm>
              <a:custGeom>
                <a:avLst/>
                <a:gdLst>
                  <a:gd name="connsiteX0" fmla="*/ 459261 w 2082439"/>
                  <a:gd name="connsiteY0" fmla="*/ 4223 h 331288"/>
                  <a:gd name="connsiteX1" fmla="*/ 486281 w 2082439"/>
                  <a:gd name="connsiteY1" fmla="*/ 52358 h 331288"/>
                  <a:gd name="connsiteX2" fmla="*/ 626307 w 2082439"/>
                  <a:gd name="connsiteY2" fmla="*/ 187497 h 331288"/>
                  <a:gd name="connsiteX3" fmla="*/ 639915 w 2082439"/>
                  <a:gd name="connsiteY3" fmla="*/ 162706 h 331288"/>
                  <a:gd name="connsiteX4" fmla="*/ 645115 w 2082439"/>
                  <a:gd name="connsiteY4" fmla="*/ 32025 h 331288"/>
                  <a:gd name="connsiteX5" fmla="*/ 649925 w 2082439"/>
                  <a:gd name="connsiteY5" fmla="*/ 21585 h 331288"/>
                  <a:gd name="connsiteX6" fmla="*/ 658137 w 2082439"/>
                  <a:gd name="connsiteY6" fmla="*/ 3089 h 331288"/>
                  <a:gd name="connsiteX7" fmla="*/ 895802 w 2082439"/>
                  <a:gd name="connsiteY7" fmla="*/ 0 h 331288"/>
                  <a:gd name="connsiteX8" fmla="*/ 909879 w 2082439"/>
                  <a:gd name="connsiteY8" fmla="*/ 12904 h 331288"/>
                  <a:gd name="connsiteX9" fmla="*/ 918560 w 2082439"/>
                  <a:gd name="connsiteY9" fmla="*/ 4262 h 331288"/>
                  <a:gd name="connsiteX10" fmla="*/ 967008 w 2082439"/>
                  <a:gd name="connsiteY10" fmla="*/ 29249 h 331288"/>
                  <a:gd name="connsiteX11" fmla="*/ 1835517 w 2082439"/>
                  <a:gd name="connsiteY11" fmla="*/ 131424 h 331288"/>
                  <a:gd name="connsiteX12" fmla="*/ 1941564 w 2082439"/>
                  <a:gd name="connsiteY12" fmla="*/ 303554 h 331288"/>
                  <a:gd name="connsiteX13" fmla="*/ 742129 w 2082439"/>
                  <a:gd name="connsiteY13" fmla="*/ 262848 h 331288"/>
                  <a:gd name="connsiteX14" fmla="*/ 178347 w 2082439"/>
                  <a:gd name="connsiteY14" fmla="*/ 159461 h 331288"/>
                  <a:gd name="connsiteX15" fmla="*/ 0 w 2082439"/>
                  <a:gd name="connsiteY15" fmla="*/ 73552 h 331288"/>
                  <a:gd name="connsiteX16" fmla="*/ 159030 w 2082439"/>
                  <a:gd name="connsiteY16" fmla="*/ 47158 h 331288"/>
                  <a:gd name="connsiteX17" fmla="*/ 329283 w 2082439"/>
                  <a:gd name="connsiteY17" fmla="*/ 108197 h 331288"/>
                  <a:gd name="connsiteX18" fmla="*/ 343751 w 2082439"/>
                  <a:gd name="connsiteY18" fmla="*/ 94746 h 331288"/>
                  <a:gd name="connsiteX19" fmla="*/ 336791 w 2082439"/>
                  <a:gd name="connsiteY19" fmla="*/ 76680 h 331288"/>
                  <a:gd name="connsiteX20" fmla="*/ 337964 w 2082439"/>
                  <a:gd name="connsiteY20" fmla="*/ 56269 h 331288"/>
                  <a:gd name="connsiteX21" fmla="*/ 303319 w 2082439"/>
                  <a:gd name="connsiteY21" fmla="*/ 13060 h 331288"/>
                  <a:gd name="connsiteX22" fmla="*/ 459300 w 2082439"/>
                  <a:gd name="connsiteY22" fmla="*/ 4301 h 33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82439" h="331288">
                    <a:moveTo>
                      <a:pt x="459261" y="4223"/>
                    </a:moveTo>
                    <a:cubicBezTo>
                      <a:pt x="478577" y="-12122"/>
                      <a:pt x="493084" y="31086"/>
                      <a:pt x="486281" y="52358"/>
                    </a:cubicBezTo>
                    <a:cubicBezTo>
                      <a:pt x="432319" y="175375"/>
                      <a:pt x="528120" y="197781"/>
                      <a:pt x="626307" y="187497"/>
                    </a:cubicBezTo>
                    <a:lnTo>
                      <a:pt x="639915" y="162706"/>
                    </a:lnTo>
                    <a:cubicBezTo>
                      <a:pt x="773959" y="194653"/>
                      <a:pt x="704043" y="85674"/>
                      <a:pt x="645115" y="32025"/>
                    </a:cubicBezTo>
                    <a:lnTo>
                      <a:pt x="649925" y="21585"/>
                    </a:lnTo>
                    <a:lnTo>
                      <a:pt x="658137" y="3089"/>
                    </a:lnTo>
                    <a:cubicBezTo>
                      <a:pt x="738141" y="7938"/>
                      <a:pt x="817363" y="6921"/>
                      <a:pt x="895802" y="0"/>
                    </a:cubicBezTo>
                    <a:lnTo>
                      <a:pt x="909879" y="12904"/>
                    </a:lnTo>
                    <a:cubicBezTo>
                      <a:pt x="907220" y="2346"/>
                      <a:pt x="908589" y="-469"/>
                      <a:pt x="918560" y="4262"/>
                    </a:cubicBezTo>
                    <a:cubicBezTo>
                      <a:pt x="926224" y="23032"/>
                      <a:pt x="948982" y="26590"/>
                      <a:pt x="967008" y="29249"/>
                    </a:cubicBezTo>
                    <a:cubicBezTo>
                      <a:pt x="1255273" y="71518"/>
                      <a:pt x="1543577" y="66240"/>
                      <a:pt x="1835517" y="131424"/>
                    </a:cubicBezTo>
                    <a:cubicBezTo>
                      <a:pt x="1959472" y="159108"/>
                      <a:pt x="2258256" y="244939"/>
                      <a:pt x="1941564" y="303554"/>
                    </a:cubicBezTo>
                    <a:cubicBezTo>
                      <a:pt x="1601644" y="366470"/>
                      <a:pt x="1089439" y="308989"/>
                      <a:pt x="742129" y="262848"/>
                    </a:cubicBezTo>
                    <a:cubicBezTo>
                      <a:pt x="558738" y="238487"/>
                      <a:pt x="355521" y="210568"/>
                      <a:pt x="178347" y="159461"/>
                    </a:cubicBezTo>
                    <a:cubicBezTo>
                      <a:pt x="117777" y="141981"/>
                      <a:pt x="39767" y="125246"/>
                      <a:pt x="0" y="73552"/>
                    </a:cubicBezTo>
                    <a:cubicBezTo>
                      <a:pt x="52202" y="68469"/>
                      <a:pt x="105225" y="59671"/>
                      <a:pt x="159030" y="47158"/>
                    </a:cubicBezTo>
                    <a:lnTo>
                      <a:pt x="329283" y="108197"/>
                    </a:lnTo>
                    <a:lnTo>
                      <a:pt x="343751" y="94746"/>
                    </a:lnTo>
                    <a:cubicBezTo>
                      <a:pt x="395953" y="118051"/>
                      <a:pt x="372687" y="90718"/>
                      <a:pt x="336791" y="76680"/>
                    </a:cubicBezTo>
                    <a:lnTo>
                      <a:pt x="337964" y="56269"/>
                    </a:lnTo>
                    <a:cubicBezTo>
                      <a:pt x="328267" y="48057"/>
                      <a:pt x="312899" y="24283"/>
                      <a:pt x="303319" y="13060"/>
                    </a:cubicBezTo>
                    <a:cubicBezTo>
                      <a:pt x="352940" y="7703"/>
                      <a:pt x="412846" y="24126"/>
                      <a:pt x="459300" y="4301"/>
                    </a:cubicBezTo>
                    <a:close/>
                  </a:path>
                </a:pathLst>
              </a:custGeom>
              <a:solidFill>
                <a:srgbClr val="D6D5D3"/>
              </a:solidFill>
              <a:ln w="3904" cap="flat">
                <a:noFill/>
                <a:prstDash val="solid"/>
                <a:miter/>
              </a:ln>
            </p:spPr>
            <p:txBody>
              <a:bodyPr rtlCol="1" anchor="ctr"/>
              <a:lstStyle/>
              <a:p>
                <a:endParaRPr lang="fa-IR"/>
              </a:p>
            </p:txBody>
          </p:sp>
          <p:sp>
            <p:nvSpPr>
              <p:cNvPr id="11" name="Freeform: Shape 10">
                <a:extLst>
                  <a:ext uri="{FF2B5EF4-FFF2-40B4-BE49-F238E27FC236}">
                    <a16:creationId xmlns:a16="http://schemas.microsoft.com/office/drawing/2014/main" id="{FD67DFDD-0292-93B5-39EF-A234F87FE3C7}"/>
                  </a:ext>
                </a:extLst>
              </p:cNvPr>
              <p:cNvSpPr/>
              <p:nvPr/>
            </p:nvSpPr>
            <p:spPr>
              <a:xfrm>
                <a:off x="1517002" y="4388671"/>
                <a:ext cx="978423" cy="599211"/>
              </a:xfrm>
              <a:custGeom>
                <a:avLst/>
                <a:gdLst>
                  <a:gd name="connsiteX0" fmla="*/ 336912 w 978423"/>
                  <a:gd name="connsiteY0" fmla="*/ 10349 h 599211"/>
                  <a:gd name="connsiteX1" fmla="*/ 339102 w 978423"/>
                  <a:gd name="connsiteY1" fmla="*/ 18013 h 599211"/>
                  <a:gd name="connsiteX2" fmla="*/ 302267 w 978423"/>
                  <a:gd name="connsiteY2" fmla="*/ 44994 h 599211"/>
                  <a:gd name="connsiteX3" fmla="*/ 432166 w 978423"/>
                  <a:gd name="connsiteY3" fmla="*/ 261505 h 599211"/>
                  <a:gd name="connsiteX4" fmla="*/ 508221 w 978423"/>
                  <a:gd name="connsiteY4" fmla="*/ 355273 h 599211"/>
                  <a:gd name="connsiteX5" fmla="*/ 562182 w 978423"/>
                  <a:gd name="connsiteY5" fmla="*/ 348078 h 599211"/>
                  <a:gd name="connsiteX6" fmla="*/ 614384 w 978423"/>
                  <a:gd name="connsiteY6" fmla="*/ 438875 h 599211"/>
                  <a:gd name="connsiteX7" fmla="*/ 712610 w 978423"/>
                  <a:gd name="connsiteY7" fmla="*/ 437154 h 599211"/>
                  <a:gd name="connsiteX8" fmla="*/ 773024 w 978423"/>
                  <a:gd name="connsiteY8" fmla="*/ 470861 h 599211"/>
                  <a:gd name="connsiteX9" fmla="*/ 900185 w 978423"/>
                  <a:gd name="connsiteY9" fmla="*/ 521342 h 599211"/>
                  <a:gd name="connsiteX10" fmla="*/ 950393 w 978423"/>
                  <a:gd name="connsiteY10" fmla="*/ 549183 h 599211"/>
                  <a:gd name="connsiteX11" fmla="*/ 956454 w 978423"/>
                  <a:gd name="connsiteY11" fmla="*/ 581873 h 599211"/>
                  <a:gd name="connsiteX12" fmla="*/ 978156 w 978423"/>
                  <a:gd name="connsiteY12" fmla="*/ 599196 h 599211"/>
                  <a:gd name="connsiteX13" fmla="*/ 891544 w 978423"/>
                  <a:gd name="connsiteY13" fmla="*/ 573309 h 599211"/>
                  <a:gd name="connsiteX14" fmla="*/ 721017 w 978423"/>
                  <a:gd name="connsiteY14" fmla="*/ 512114 h 599211"/>
                  <a:gd name="connsiteX15" fmla="*/ 457700 w 978423"/>
                  <a:gd name="connsiteY15" fmla="*/ 461359 h 599211"/>
                  <a:gd name="connsiteX16" fmla="*/ 129081 w 978423"/>
                  <a:gd name="connsiteY16" fmla="*/ 239568 h 599211"/>
                  <a:gd name="connsiteX17" fmla="*/ 102844 w 978423"/>
                  <a:gd name="connsiteY17" fmla="*/ 194053 h 599211"/>
                  <a:gd name="connsiteX18" fmla="*/ 94319 w 978423"/>
                  <a:gd name="connsiteY18" fmla="*/ 174932 h 599211"/>
                  <a:gd name="connsiteX19" fmla="*/ 76997 w 978423"/>
                  <a:gd name="connsiteY19" fmla="*/ 166290 h 599211"/>
                  <a:gd name="connsiteX20" fmla="*/ 68316 w 978423"/>
                  <a:gd name="connsiteY20" fmla="*/ 157649 h 599211"/>
                  <a:gd name="connsiteX21" fmla="*/ 50993 w 978423"/>
                  <a:gd name="connsiteY21" fmla="*/ 157649 h 599211"/>
                  <a:gd name="connsiteX22" fmla="*/ 2663 w 978423"/>
                  <a:gd name="connsiteY22" fmla="*/ 70763 h 599211"/>
                  <a:gd name="connsiteX23" fmla="*/ 175731 w 978423"/>
                  <a:gd name="connsiteY23" fmla="*/ 88046 h 599211"/>
                  <a:gd name="connsiteX24" fmla="*/ 224023 w 978423"/>
                  <a:gd name="connsiteY24" fmla="*/ 31816 h 599211"/>
                  <a:gd name="connsiteX25" fmla="*/ 336951 w 978423"/>
                  <a:gd name="connsiteY25" fmla="*/ 10466 h 599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78423" h="599211">
                    <a:moveTo>
                      <a:pt x="336912" y="10349"/>
                    </a:moveTo>
                    <a:lnTo>
                      <a:pt x="339102" y="18013"/>
                    </a:lnTo>
                    <a:cubicBezTo>
                      <a:pt x="317478" y="26733"/>
                      <a:pt x="305200" y="35726"/>
                      <a:pt x="302267" y="44994"/>
                    </a:cubicBezTo>
                    <a:cubicBezTo>
                      <a:pt x="193601" y="177943"/>
                      <a:pt x="262500" y="325633"/>
                      <a:pt x="432166" y="261505"/>
                    </a:cubicBezTo>
                    <a:cubicBezTo>
                      <a:pt x="431384" y="303932"/>
                      <a:pt x="464465" y="350033"/>
                      <a:pt x="508221" y="355273"/>
                    </a:cubicBezTo>
                    <a:cubicBezTo>
                      <a:pt x="524174" y="357189"/>
                      <a:pt x="558741" y="345029"/>
                      <a:pt x="562182" y="348078"/>
                    </a:cubicBezTo>
                    <a:cubicBezTo>
                      <a:pt x="566210" y="351715"/>
                      <a:pt x="570355" y="420301"/>
                      <a:pt x="614384" y="438875"/>
                    </a:cubicBezTo>
                    <a:cubicBezTo>
                      <a:pt x="651141" y="454399"/>
                      <a:pt x="688327" y="433166"/>
                      <a:pt x="712610" y="437154"/>
                    </a:cubicBezTo>
                    <a:cubicBezTo>
                      <a:pt x="721134" y="438562"/>
                      <a:pt x="756444" y="463900"/>
                      <a:pt x="773024" y="470861"/>
                    </a:cubicBezTo>
                    <a:cubicBezTo>
                      <a:pt x="815020" y="488457"/>
                      <a:pt x="856782" y="507500"/>
                      <a:pt x="900185" y="521342"/>
                    </a:cubicBezTo>
                    <a:cubicBezTo>
                      <a:pt x="914458" y="533425"/>
                      <a:pt x="948829" y="546759"/>
                      <a:pt x="950393" y="549183"/>
                    </a:cubicBezTo>
                    <a:cubicBezTo>
                      <a:pt x="954968" y="556456"/>
                      <a:pt x="950002" y="571902"/>
                      <a:pt x="956454" y="581873"/>
                    </a:cubicBezTo>
                    <a:cubicBezTo>
                      <a:pt x="962906" y="591844"/>
                      <a:pt x="980815" y="585549"/>
                      <a:pt x="978156" y="599196"/>
                    </a:cubicBezTo>
                    <a:cubicBezTo>
                      <a:pt x="947656" y="599821"/>
                      <a:pt x="918720" y="581326"/>
                      <a:pt x="891544" y="573309"/>
                    </a:cubicBezTo>
                    <a:lnTo>
                      <a:pt x="721017" y="512114"/>
                    </a:lnTo>
                    <a:cubicBezTo>
                      <a:pt x="608480" y="555518"/>
                      <a:pt x="520733" y="538587"/>
                      <a:pt x="457700" y="461359"/>
                    </a:cubicBezTo>
                    <a:cubicBezTo>
                      <a:pt x="297575" y="517588"/>
                      <a:pt x="19750" y="463705"/>
                      <a:pt x="129081" y="239568"/>
                    </a:cubicBezTo>
                    <a:lnTo>
                      <a:pt x="102844" y="194053"/>
                    </a:lnTo>
                    <a:cubicBezTo>
                      <a:pt x="105894" y="173798"/>
                      <a:pt x="103039" y="167424"/>
                      <a:pt x="94319" y="174932"/>
                    </a:cubicBezTo>
                    <a:cubicBezTo>
                      <a:pt x="93342" y="174854"/>
                      <a:pt x="86381" y="168519"/>
                      <a:pt x="76997" y="166290"/>
                    </a:cubicBezTo>
                    <a:lnTo>
                      <a:pt x="68316" y="157649"/>
                    </a:lnTo>
                    <a:cubicBezTo>
                      <a:pt x="63467" y="156202"/>
                      <a:pt x="55334" y="159213"/>
                      <a:pt x="50993" y="157649"/>
                    </a:cubicBezTo>
                    <a:cubicBezTo>
                      <a:pt x="32302" y="122886"/>
                      <a:pt x="-11141" y="116630"/>
                      <a:pt x="2663" y="70763"/>
                    </a:cubicBezTo>
                    <a:cubicBezTo>
                      <a:pt x="31051" y="-23749"/>
                      <a:pt x="165916" y="90079"/>
                      <a:pt x="175731" y="88046"/>
                    </a:cubicBezTo>
                    <a:cubicBezTo>
                      <a:pt x="185546" y="86012"/>
                      <a:pt x="209711" y="44094"/>
                      <a:pt x="224023" y="31816"/>
                    </a:cubicBezTo>
                    <a:cubicBezTo>
                      <a:pt x="252802" y="7142"/>
                      <a:pt x="301446" y="-13113"/>
                      <a:pt x="336951" y="10466"/>
                    </a:cubicBezTo>
                    <a:close/>
                  </a:path>
                </a:pathLst>
              </a:custGeom>
              <a:solidFill>
                <a:srgbClr val="D3BFA5"/>
              </a:solidFill>
              <a:ln w="3904" cap="flat">
                <a:noFill/>
                <a:prstDash val="solid"/>
                <a:miter/>
              </a:ln>
            </p:spPr>
            <p:txBody>
              <a:bodyPr rtlCol="1" anchor="ctr"/>
              <a:lstStyle/>
              <a:p>
                <a:endParaRPr lang="fa-IR"/>
              </a:p>
            </p:txBody>
          </p:sp>
          <p:sp>
            <p:nvSpPr>
              <p:cNvPr id="12" name="Freeform: Shape 11">
                <a:extLst>
                  <a:ext uri="{FF2B5EF4-FFF2-40B4-BE49-F238E27FC236}">
                    <a16:creationId xmlns:a16="http://schemas.microsoft.com/office/drawing/2014/main" id="{E1C3B928-D096-A790-9081-70F21C3F1239}"/>
                  </a:ext>
                </a:extLst>
              </p:cNvPr>
              <p:cNvSpPr/>
              <p:nvPr/>
            </p:nvSpPr>
            <p:spPr>
              <a:xfrm>
                <a:off x="2576257" y="4549456"/>
                <a:ext cx="413027" cy="328964"/>
              </a:xfrm>
              <a:custGeom>
                <a:avLst/>
                <a:gdLst>
                  <a:gd name="connsiteX0" fmla="*/ 126888 w 413027"/>
                  <a:gd name="connsiteY0" fmla="*/ 40111 h 328964"/>
                  <a:gd name="connsiteX1" fmla="*/ 183313 w 413027"/>
                  <a:gd name="connsiteY1" fmla="*/ 149520 h 328964"/>
                  <a:gd name="connsiteX2" fmla="*/ 309185 w 413027"/>
                  <a:gd name="connsiteY2" fmla="*/ 221195 h 328964"/>
                  <a:gd name="connsiteX3" fmla="*/ 412846 w 413027"/>
                  <a:gd name="connsiteY3" fmla="*/ 317231 h 328964"/>
                  <a:gd name="connsiteX4" fmla="*/ 152891 w 413027"/>
                  <a:gd name="connsiteY4" fmla="*/ 325873 h 328964"/>
                  <a:gd name="connsiteX5" fmla="*/ 141669 w 413027"/>
                  <a:gd name="connsiteY5" fmla="*/ 328024 h 328964"/>
                  <a:gd name="connsiteX6" fmla="*/ 0 w 413027"/>
                  <a:gd name="connsiteY6" fmla="*/ 19035 h 328964"/>
                  <a:gd name="connsiteX7" fmla="*/ 5592 w 413027"/>
                  <a:gd name="connsiteY7" fmla="*/ 5466 h 328964"/>
                  <a:gd name="connsiteX8" fmla="*/ 126927 w 413027"/>
                  <a:gd name="connsiteY8" fmla="*/ 40111 h 32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3027" h="328964">
                    <a:moveTo>
                      <a:pt x="126888" y="40111"/>
                    </a:moveTo>
                    <a:cubicBezTo>
                      <a:pt x="142255" y="81677"/>
                      <a:pt x="161064" y="118121"/>
                      <a:pt x="183313" y="149520"/>
                    </a:cubicBezTo>
                    <a:cubicBezTo>
                      <a:pt x="255066" y="128327"/>
                      <a:pt x="280522" y="165161"/>
                      <a:pt x="309185" y="221195"/>
                    </a:cubicBezTo>
                    <a:cubicBezTo>
                      <a:pt x="373548" y="223229"/>
                      <a:pt x="416169" y="247902"/>
                      <a:pt x="412846" y="317231"/>
                    </a:cubicBezTo>
                    <a:cubicBezTo>
                      <a:pt x="358063" y="343821"/>
                      <a:pt x="218857" y="315394"/>
                      <a:pt x="152891" y="325873"/>
                    </a:cubicBezTo>
                    <a:lnTo>
                      <a:pt x="141669" y="328024"/>
                    </a:lnTo>
                    <a:cubicBezTo>
                      <a:pt x="100337" y="223815"/>
                      <a:pt x="53140" y="120819"/>
                      <a:pt x="0" y="19035"/>
                    </a:cubicBezTo>
                    <a:lnTo>
                      <a:pt x="5592" y="5466"/>
                    </a:lnTo>
                    <a:cubicBezTo>
                      <a:pt x="40471" y="-11700"/>
                      <a:pt x="101315" y="14812"/>
                      <a:pt x="126927" y="40111"/>
                    </a:cubicBezTo>
                    <a:close/>
                  </a:path>
                </a:pathLst>
              </a:custGeom>
              <a:solidFill>
                <a:srgbClr val="EBDFCD"/>
              </a:solidFill>
              <a:ln w="3904" cap="flat">
                <a:noFill/>
                <a:prstDash val="solid"/>
                <a:miter/>
              </a:ln>
            </p:spPr>
            <p:txBody>
              <a:bodyPr rtlCol="1" anchor="ctr"/>
              <a:lstStyle/>
              <a:p>
                <a:endParaRPr lang="fa-IR"/>
              </a:p>
            </p:txBody>
          </p:sp>
          <p:sp>
            <p:nvSpPr>
              <p:cNvPr id="13" name="Freeform: Shape 12">
                <a:extLst>
                  <a:ext uri="{FF2B5EF4-FFF2-40B4-BE49-F238E27FC236}">
                    <a16:creationId xmlns:a16="http://schemas.microsoft.com/office/drawing/2014/main" id="{0429F33F-C3BB-952F-527B-DBE9F4EF248E}"/>
                  </a:ext>
                </a:extLst>
              </p:cNvPr>
              <p:cNvSpPr/>
              <p:nvPr/>
            </p:nvSpPr>
            <p:spPr>
              <a:xfrm>
                <a:off x="1446544" y="3730583"/>
                <a:ext cx="935998" cy="793956"/>
              </a:xfrm>
              <a:custGeom>
                <a:avLst/>
                <a:gdLst>
                  <a:gd name="connsiteX0" fmla="*/ 286073 w 935998"/>
                  <a:gd name="connsiteY0" fmla="*/ 209451 h 793956"/>
                  <a:gd name="connsiteX1" fmla="*/ 155 w 935998"/>
                  <a:gd name="connsiteY1" fmla="*/ 10184 h 793956"/>
                  <a:gd name="connsiteX2" fmla="*/ 30694 w 935998"/>
                  <a:gd name="connsiteY2" fmla="*/ 1268 h 793956"/>
                  <a:gd name="connsiteX3" fmla="*/ 312624 w 935998"/>
                  <a:gd name="connsiteY3" fmla="*/ 257039 h 793956"/>
                  <a:gd name="connsiteX4" fmla="*/ 303396 w 935998"/>
                  <a:gd name="connsiteY4" fmla="*/ 330630 h 793956"/>
                  <a:gd name="connsiteX5" fmla="*/ 346800 w 935998"/>
                  <a:gd name="connsiteY5" fmla="*/ 343768 h 793956"/>
                  <a:gd name="connsiteX6" fmla="*/ 364279 w 935998"/>
                  <a:gd name="connsiteY6" fmla="*/ 373917 h 793956"/>
                  <a:gd name="connsiteX7" fmla="*/ 443657 w 935998"/>
                  <a:gd name="connsiteY7" fmla="*/ 336652 h 793956"/>
                  <a:gd name="connsiteX8" fmla="*/ 719487 w 935998"/>
                  <a:gd name="connsiteY8" fmla="*/ 551834 h 793956"/>
                  <a:gd name="connsiteX9" fmla="*/ 719487 w 935998"/>
                  <a:gd name="connsiteY9" fmla="*/ 677157 h 793956"/>
                  <a:gd name="connsiteX10" fmla="*/ 793039 w 935998"/>
                  <a:gd name="connsiteY10" fmla="*/ 659092 h 793956"/>
                  <a:gd name="connsiteX11" fmla="*/ 935998 w 935998"/>
                  <a:gd name="connsiteY11" fmla="*/ 772373 h 793956"/>
                  <a:gd name="connsiteX12" fmla="*/ 927318 w 935998"/>
                  <a:gd name="connsiteY12" fmla="*/ 793957 h 793956"/>
                  <a:gd name="connsiteX13" fmla="*/ 710767 w 935998"/>
                  <a:gd name="connsiteY13" fmla="*/ 703082 h 793956"/>
                  <a:gd name="connsiteX14" fmla="*/ 693367 w 935998"/>
                  <a:gd name="connsiteY14" fmla="*/ 637351 h 793956"/>
                  <a:gd name="connsiteX15" fmla="*/ 702399 w 935998"/>
                  <a:gd name="connsiteY15" fmla="*/ 551325 h 793956"/>
                  <a:gd name="connsiteX16" fmla="*/ 422659 w 935998"/>
                  <a:gd name="connsiteY16" fmla="*/ 358940 h 793956"/>
                  <a:gd name="connsiteX17" fmla="*/ 355481 w 935998"/>
                  <a:gd name="connsiteY17" fmla="*/ 399959 h 793956"/>
                  <a:gd name="connsiteX18" fmla="*/ 277471 w 935998"/>
                  <a:gd name="connsiteY18" fmla="*/ 356594 h 793956"/>
                  <a:gd name="connsiteX19" fmla="*/ 286073 w 935998"/>
                  <a:gd name="connsiteY19" fmla="*/ 209412 h 793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998" h="793956">
                    <a:moveTo>
                      <a:pt x="286073" y="209451"/>
                    </a:moveTo>
                    <a:cubicBezTo>
                      <a:pt x="256590" y="77714"/>
                      <a:pt x="128138" y="14837"/>
                      <a:pt x="155" y="10184"/>
                    </a:cubicBezTo>
                    <a:cubicBezTo>
                      <a:pt x="-2113" y="-4363"/>
                      <a:pt x="21114" y="799"/>
                      <a:pt x="30694" y="1268"/>
                    </a:cubicBezTo>
                    <a:cubicBezTo>
                      <a:pt x="173223" y="8737"/>
                      <a:pt x="307854" y="104695"/>
                      <a:pt x="312624" y="257039"/>
                    </a:cubicBezTo>
                    <a:cubicBezTo>
                      <a:pt x="313172" y="275065"/>
                      <a:pt x="300854" y="327893"/>
                      <a:pt x="303396" y="330630"/>
                    </a:cubicBezTo>
                    <a:cubicBezTo>
                      <a:pt x="304921" y="332311"/>
                      <a:pt x="331824" y="332663"/>
                      <a:pt x="346800" y="343768"/>
                    </a:cubicBezTo>
                    <a:cubicBezTo>
                      <a:pt x="361385" y="354561"/>
                      <a:pt x="362871" y="372939"/>
                      <a:pt x="364279" y="373917"/>
                    </a:cubicBezTo>
                    <a:cubicBezTo>
                      <a:pt x="369440" y="377592"/>
                      <a:pt x="425513" y="341188"/>
                      <a:pt x="443657" y="336652"/>
                    </a:cubicBezTo>
                    <a:cubicBezTo>
                      <a:pt x="575550" y="303571"/>
                      <a:pt x="712097" y="420331"/>
                      <a:pt x="719487" y="551834"/>
                    </a:cubicBezTo>
                    <a:cubicBezTo>
                      <a:pt x="721129" y="581199"/>
                      <a:pt x="694579" y="658427"/>
                      <a:pt x="719487" y="677157"/>
                    </a:cubicBezTo>
                    <a:cubicBezTo>
                      <a:pt x="722498" y="679426"/>
                      <a:pt x="773840" y="659600"/>
                      <a:pt x="793039" y="659092"/>
                    </a:cubicBezTo>
                    <a:cubicBezTo>
                      <a:pt x="878713" y="656824"/>
                      <a:pt x="905772" y="706563"/>
                      <a:pt x="935998" y="772373"/>
                    </a:cubicBezTo>
                    <a:lnTo>
                      <a:pt x="927318" y="793957"/>
                    </a:lnTo>
                    <a:cubicBezTo>
                      <a:pt x="908470" y="686034"/>
                      <a:pt x="801798" y="645758"/>
                      <a:pt x="710767" y="703082"/>
                    </a:cubicBezTo>
                    <a:cubicBezTo>
                      <a:pt x="717063" y="678213"/>
                      <a:pt x="695361" y="657137"/>
                      <a:pt x="693367" y="637351"/>
                    </a:cubicBezTo>
                    <a:cubicBezTo>
                      <a:pt x="691060" y="614554"/>
                      <a:pt x="703690" y="582373"/>
                      <a:pt x="702399" y="551325"/>
                    </a:cubicBezTo>
                    <a:cubicBezTo>
                      <a:pt x="697120" y="423733"/>
                      <a:pt x="545520" y="309944"/>
                      <a:pt x="422659" y="358940"/>
                    </a:cubicBezTo>
                    <a:cubicBezTo>
                      <a:pt x="407878" y="364845"/>
                      <a:pt x="362832" y="406841"/>
                      <a:pt x="355481" y="399959"/>
                    </a:cubicBezTo>
                    <a:cubicBezTo>
                      <a:pt x="347895" y="343377"/>
                      <a:pt x="328852" y="339350"/>
                      <a:pt x="277471" y="356594"/>
                    </a:cubicBezTo>
                    <a:cubicBezTo>
                      <a:pt x="298938" y="301146"/>
                      <a:pt x="298586" y="265289"/>
                      <a:pt x="286073" y="209412"/>
                    </a:cubicBezTo>
                    <a:close/>
                  </a:path>
                </a:pathLst>
              </a:custGeom>
              <a:solidFill>
                <a:srgbClr val="A8937C"/>
              </a:solidFill>
              <a:ln w="3904" cap="flat">
                <a:noFill/>
                <a:prstDash val="solid"/>
                <a:miter/>
              </a:ln>
            </p:spPr>
            <p:txBody>
              <a:bodyPr rtlCol="1" anchor="ctr"/>
              <a:lstStyle/>
              <a:p>
                <a:endParaRPr lang="fa-IR"/>
              </a:p>
            </p:txBody>
          </p:sp>
          <p:sp>
            <p:nvSpPr>
              <p:cNvPr id="14" name="Freeform: Shape 13">
                <a:extLst>
                  <a:ext uri="{FF2B5EF4-FFF2-40B4-BE49-F238E27FC236}">
                    <a16:creationId xmlns:a16="http://schemas.microsoft.com/office/drawing/2014/main" id="{BA6F2BF7-DAA3-F263-48AD-3B1F8AB01AC5}"/>
                  </a:ext>
                </a:extLst>
              </p:cNvPr>
              <p:cNvSpPr/>
              <p:nvPr/>
            </p:nvSpPr>
            <p:spPr>
              <a:xfrm>
                <a:off x="1609025" y="4554827"/>
                <a:ext cx="799442" cy="407075"/>
              </a:xfrm>
              <a:custGeom>
                <a:avLst/>
                <a:gdLst>
                  <a:gd name="connsiteX0" fmla="*/ 2257 w 799442"/>
                  <a:gd name="connsiteY0" fmla="*/ 8737 h 407075"/>
                  <a:gd name="connsiteX1" fmla="*/ 19501 w 799442"/>
                  <a:gd name="connsiteY1" fmla="*/ 17 h 407075"/>
                  <a:gd name="connsiteX2" fmla="*/ 52660 w 799442"/>
                  <a:gd name="connsiteY2" fmla="*/ 73569 h 407075"/>
                  <a:gd name="connsiteX3" fmla="*/ 20088 w 799442"/>
                  <a:gd name="connsiteY3" fmla="*/ 134882 h 407075"/>
                  <a:gd name="connsiteX4" fmla="*/ 223304 w 799442"/>
                  <a:gd name="connsiteY4" fmla="*/ 312525 h 407075"/>
                  <a:gd name="connsiteX5" fmla="*/ 369196 w 799442"/>
                  <a:gd name="connsiteY5" fmla="*/ 286757 h 407075"/>
                  <a:gd name="connsiteX6" fmla="*/ 437196 w 799442"/>
                  <a:gd name="connsiteY6" fmla="*/ 349086 h 407075"/>
                  <a:gd name="connsiteX7" fmla="*/ 629229 w 799442"/>
                  <a:gd name="connsiteY7" fmla="*/ 340484 h 407075"/>
                  <a:gd name="connsiteX8" fmla="*/ 799443 w 799442"/>
                  <a:gd name="connsiteY8" fmla="*/ 407076 h 407075"/>
                  <a:gd name="connsiteX9" fmla="*/ 621838 w 799442"/>
                  <a:gd name="connsiteY9" fmla="*/ 350025 h 407075"/>
                  <a:gd name="connsiteX10" fmla="*/ 470120 w 799442"/>
                  <a:gd name="connsiteY10" fmla="*/ 372431 h 407075"/>
                  <a:gd name="connsiteX11" fmla="*/ 360476 w 799442"/>
                  <a:gd name="connsiteY11" fmla="*/ 302554 h 407075"/>
                  <a:gd name="connsiteX12" fmla="*/ 283718 w 799442"/>
                  <a:gd name="connsiteY12" fmla="*/ 320385 h 407075"/>
                  <a:gd name="connsiteX13" fmla="*/ 2726 w 799442"/>
                  <a:gd name="connsiteY13" fmla="*/ 185716 h 407075"/>
                  <a:gd name="connsiteX14" fmla="*/ 28065 w 799442"/>
                  <a:gd name="connsiteY14" fmla="*/ 73334 h 407075"/>
                  <a:gd name="connsiteX15" fmla="*/ 2179 w 799442"/>
                  <a:gd name="connsiteY15" fmla="*/ 8659 h 40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9442" h="407075">
                    <a:moveTo>
                      <a:pt x="2257" y="8737"/>
                    </a:moveTo>
                    <a:cubicBezTo>
                      <a:pt x="5190" y="8972"/>
                      <a:pt x="13284" y="-452"/>
                      <a:pt x="19501" y="17"/>
                    </a:cubicBezTo>
                    <a:cubicBezTo>
                      <a:pt x="4877" y="26803"/>
                      <a:pt x="52621" y="68955"/>
                      <a:pt x="52660" y="73569"/>
                    </a:cubicBezTo>
                    <a:cubicBezTo>
                      <a:pt x="52700" y="77049"/>
                      <a:pt x="23568" y="111225"/>
                      <a:pt x="20088" y="134882"/>
                    </a:cubicBezTo>
                    <a:cubicBezTo>
                      <a:pt x="3352" y="248671"/>
                      <a:pt x="124727" y="311079"/>
                      <a:pt x="223304" y="312525"/>
                    </a:cubicBezTo>
                    <a:cubicBezTo>
                      <a:pt x="256346" y="312995"/>
                      <a:pt x="357231" y="283277"/>
                      <a:pt x="369196" y="286757"/>
                    </a:cubicBezTo>
                    <a:cubicBezTo>
                      <a:pt x="380067" y="289963"/>
                      <a:pt x="398914" y="333836"/>
                      <a:pt x="437196" y="349086"/>
                    </a:cubicBezTo>
                    <a:cubicBezTo>
                      <a:pt x="507737" y="377123"/>
                      <a:pt x="560252" y="356438"/>
                      <a:pt x="629229" y="340484"/>
                    </a:cubicBezTo>
                    <a:lnTo>
                      <a:pt x="799443" y="407076"/>
                    </a:lnTo>
                    <a:cubicBezTo>
                      <a:pt x="767770" y="397730"/>
                      <a:pt x="636737" y="350572"/>
                      <a:pt x="621838" y="350025"/>
                    </a:cubicBezTo>
                    <a:cubicBezTo>
                      <a:pt x="580976" y="348617"/>
                      <a:pt x="543242" y="383145"/>
                      <a:pt x="470120" y="372431"/>
                    </a:cubicBezTo>
                    <a:cubicBezTo>
                      <a:pt x="390234" y="360700"/>
                      <a:pt x="367202" y="303571"/>
                      <a:pt x="360476" y="302554"/>
                    </a:cubicBezTo>
                    <a:cubicBezTo>
                      <a:pt x="346243" y="300404"/>
                      <a:pt x="306358" y="318665"/>
                      <a:pt x="283718" y="320385"/>
                    </a:cubicBezTo>
                    <a:cubicBezTo>
                      <a:pt x="181895" y="328206"/>
                      <a:pt x="22708" y="312643"/>
                      <a:pt x="2726" y="185716"/>
                    </a:cubicBezTo>
                    <a:cubicBezTo>
                      <a:pt x="-6854" y="124754"/>
                      <a:pt x="28651" y="99220"/>
                      <a:pt x="28065" y="73334"/>
                    </a:cubicBezTo>
                    <a:cubicBezTo>
                      <a:pt x="27674" y="55660"/>
                      <a:pt x="-9200" y="38377"/>
                      <a:pt x="2179" y="8659"/>
                    </a:cubicBezTo>
                    <a:close/>
                  </a:path>
                </a:pathLst>
              </a:custGeom>
              <a:solidFill>
                <a:srgbClr val="A38C73"/>
              </a:solidFill>
              <a:ln w="3904" cap="flat">
                <a:noFill/>
                <a:prstDash val="solid"/>
                <a:miter/>
              </a:ln>
            </p:spPr>
            <p:txBody>
              <a:bodyPr rtlCol="1" anchor="ctr"/>
              <a:lstStyle/>
              <a:p>
                <a:endParaRPr lang="fa-IR"/>
              </a:p>
            </p:txBody>
          </p:sp>
          <p:sp>
            <p:nvSpPr>
              <p:cNvPr id="15" name="Freeform: Shape 14">
                <a:extLst>
                  <a:ext uri="{FF2B5EF4-FFF2-40B4-BE49-F238E27FC236}">
                    <a16:creationId xmlns:a16="http://schemas.microsoft.com/office/drawing/2014/main" id="{53DB8E09-471B-670D-0862-772D9B5A7565}"/>
                  </a:ext>
                </a:extLst>
              </p:cNvPr>
              <p:cNvSpPr/>
              <p:nvPr/>
            </p:nvSpPr>
            <p:spPr>
              <a:xfrm>
                <a:off x="2703106" y="4589567"/>
                <a:ext cx="294638" cy="277120"/>
              </a:xfrm>
              <a:custGeom>
                <a:avLst/>
                <a:gdLst>
                  <a:gd name="connsiteX0" fmla="*/ 39 w 294638"/>
                  <a:gd name="connsiteY0" fmla="*/ 0 h 277120"/>
                  <a:gd name="connsiteX1" fmla="*/ 51537 w 294638"/>
                  <a:gd name="connsiteY1" fmla="*/ 100259 h 277120"/>
                  <a:gd name="connsiteX2" fmla="*/ 133262 w 294638"/>
                  <a:gd name="connsiteY2" fmla="*/ 105069 h 277120"/>
                  <a:gd name="connsiteX3" fmla="*/ 183587 w 294638"/>
                  <a:gd name="connsiteY3" fmla="*/ 171622 h 277120"/>
                  <a:gd name="connsiteX4" fmla="*/ 269183 w 294638"/>
                  <a:gd name="connsiteY4" fmla="*/ 202982 h 277120"/>
                  <a:gd name="connsiteX5" fmla="*/ 294638 w 294638"/>
                  <a:gd name="connsiteY5" fmla="*/ 268479 h 277120"/>
                  <a:gd name="connsiteX6" fmla="*/ 285958 w 294638"/>
                  <a:gd name="connsiteY6" fmla="*/ 277120 h 277120"/>
                  <a:gd name="connsiteX7" fmla="*/ 264060 w 294638"/>
                  <a:gd name="connsiteY7" fmla="*/ 216707 h 277120"/>
                  <a:gd name="connsiteX8" fmla="*/ 172912 w 294638"/>
                  <a:gd name="connsiteY8" fmla="*/ 195552 h 277120"/>
                  <a:gd name="connsiteX9" fmla="*/ 133340 w 294638"/>
                  <a:gd name="connsiteY9" fmla="*/ 122235 h 277120"/>
                  <a:gd name="connsiteX10" fmla="*/ 43287 w 294638"/>
                  <a:gd name="connsiteY10" fmla="*/ 125715 h 277120"/>
                  <a:gd name="connsiteX11" fmla="*/ 0 w 294638"/>
                  <a:gd name="connsiteY11" fmla="*/ 0 h 277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4638" h="277120">
                    <a:moveTo>
                      <a:pt x="39" y="0"/>
                    </a:moveTo>
                    <a:cubicBezTo>
                      <a:pt x="22562" y="22250"/>
                      <a:pt x="46610" y="96975"/>
                      <a:pt x="51537" y="100259"/>
                    </a:cubicBezTo>
                    <a:cubicBezTo>
                      <a:pt x="55330" y="102801"/>
                      <a:pt x="99243" y="87629"/>
                      <a:pt x="133262" y="105069"/>
                    </a:cubicBezTo>
                    <a:cubicBezTo>
                      <a:pt x="164388" y="121023"/>
                      <a:pt x="179168" y="168767"/>
                      <a:pt x="183587" y="171622"/>
                    </a:cubicBezTo>
                    <a:cubicBezTo>
                      <a:pt x="199893" y="182219"/>
                      <a:pt x="235750" y="166578"/>
                      <a:pt x="269183" y="202982"/>
                    </a:cubicBezTo>
                    <a:cubicBezTo>
                      <a:pt x="294208" y="230236"/>
                      <a:pt x="285137" y="245174"/>
                      <a:pt x="294638" y="268479"/>
                    </a:cubicBezTo>
                    <a:cubicBezTo>
                      <a:pt x="292019" y="271294"/>
                      <a:pt x="289321" y="275518"/>
                      <a:pt x="285958" y="277120"/>
                    </a:cubicBezTo>
                    <a:cubicBezTo>
                      <a:pt x="275713" y="258547"/>
                      <a:pt x="277981" y="233717"/>
                      <a:pt x="264060" y="216707"/>
                    </a:cubicBezTo>
                    <a:cubicBezTo>
                      <a:pt x="233052" y="178934"/>
                      <a:pt x="176783" y="198524"/>
                      <a:pt x="172912" y="195552"/>
                    </a:cubicBezTo>
                    <a:cubicBezTo>
                      <a:pt x="159734" y="185464"/>
                      <a:pt x="168454" y="141865"/>
                      <a:pt x="133340" y="122235"/>
                    </a:cubicBezTo>
                    <a:cubicBezTo>
                      <a:pt x="100924" y="104091"/>
                      <a:pt x="74060" y="111012"/>
                      <a:pt x="43287" y="125715"/>
                    </a:cubicBezTo>
                    <a:lnTo>
                      <a:pt x="0" y="0"/>
                    </a:lnTo>
                    <a:close/>
                  </a:path>
                </a:pathLst>
              </a:custGeom>
              <a:solidFill>
                <a:srgbClr val="A7927A"/>
              </a:solidFill>
              <a:ln w="3904" cap="flat">
                <a:noFill/>
                <a:prstDash val="solid"/>
                <a:miter/>
              </a:ln>
            </p:spPr>
            <p:txBody>
              <a:bodyPr rtlCol="1" anchor="ctr"/>
              <a:lstStyle/>
              <a:p>
                <a:endParaRPr lang="fa-IR"/>
              </a:p>
            </p:txBody>
          </p:sp>
          <p:sp>
            <p:nvSpPr>
              <p:cNvPr id="16" name="Freeform: Shape 15">
                <a:extLst>
                  <a:ext uri="{FF2B5EF4-FFF2-40B4-BE49-F238E27FC236}">
                    <a16:creationId xmlns:a16="http://schemas.microsoft.com/office/drawing/2014/main" id="{7C5EEC89-2AC6-B7F5-C7F9-79E94DE9A180}"/>
                  </a:ext>
                </a:extLst>
              </p:cNvPr>
              <p:cNvSpPr/>
              <p:nvPr/>
            </p:nvSpPr>
            <p:spPr>
              <a:xfrm>
                <a:off x="1865152" y="3833475"/>
                <a:ext cx="155412" cy="134436"/>
              </a:xfrm>
              <a:custGeom>
                <a:avLst/>
                <a:gdLst>
                  <a:gd name="connsiteX0" fmla="*/ 110097 w 155412"/>
                  <a:gd name="connsiteY0" fmla="*/ 123881 h 134436"/>
                  <a:gd name="connsiteX1" fmla="*/ 101417 w 155412"/>
                  <a:gd name="connsiteY1" fmla="*/ 132523 h 134436"/>
                  <a:gd name="connsiteX2" fmla="*/ 77994 w 155412"/>
                  <a:gd name="connsiteY2" fmla="*/ 4422 h 134436"/>
                  <a:gd name="connsiteX3" fmla="*/ 143765 w 155412"/>
                  <a:gd name="connsiteY3" fmla="*/ 59831 h 134436"/>
                  <a:gd name="connsiteX4" fmla="*/ 110097 w 155412"/>
                  <a:gd name="connsiteY4" fmla="*/ 123881 h 13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412" h="134436">
                    <a:moveTo>
                      <a:pt x="110097" y="123881"/>
                    </a:moveTo>
                    <a:lnTo>
                      <a:pt x="101417" y="132523"/>
                    </a:lnTo>
                    <a:cubicBezTo>
                      <a:pt x="-20857" y="155124"/>
                      <a:pt x="-37280" y="-30653"/>
                      <a:pt x="77994" y="4422"/>
                    </a:cubicBezTo>
                    <a:cubicBezTo>
                      <a:pt x="82100" y="5674"/>
                      <a:pt x="140871" y="55373"/>
                      <a:pt x="143765" y="59831"/>
                    </a:cubicBezTo>
                    <a:cubicBezTo>
                      <a:pt x="171489" y="102883"/>
                      <a:pt x="145485" y="111603"/>
                      <a:pt x="110097" y="123881"/>
                    </a:cubicBezTo>
                    <a:close/>
                  </a:path>
                </a:pathLst>
              </a:custGeom>
              <a:solidFill>
                <a:srgbClr val="AE9B82"/>
              </a:solidFill>
              <a:ln w="3904" cap="flat">
                <a:noFill/>
                <a:prstDash val="solid"/>
                <a:miter/>
              </a:ln>
            </p:spPr>
            <p:txBody>
              <a:bodyPr rtlCol="1" anchor="ctr"/>
              <a:lstStyle/>
              <a:p>
                <a:endParaRPr lang="fa-IR"/>
              </a:p>
            </p:txBody>
          </p:sp>
          <p:sp>
            <p:nvSpPr>
              <p:cNvPr id="17" name="Freeform: Shape 16">
                <a:extLst>
                  <a:ext uri="{FF2B5EF4-FFF2-40B4-BE49-F238E27FC236}">
                    <a16:creationId xmlns:a16="http://schemas.microsoft.com/office/drawing/2014/main" id="{9EA0E4BD-ED54-2280-5D01-69A879FA9BDD}"/>
                  </a:ext>
                </a:extLst>
              </p:cNvPr>
              <p:cNvSpPr/>
              <p:nvPr/>
            </p:nvSpPr>
            <p:spPr>
              <a:xfrm>
                <a:off x="1426742" y="4625049"/>
                <a:ext cx="81131" cy="79447"/>
              </a:xfrm>
              <a:custGeom>
                <a:avLst/>
                <a:gdLst>
                  <a:gd name="connsiteX0" fmla="*/ 34190 w 81131"/>
                  <a:gd name="connsiteY0" fmla="*/ 532 h 79447"/>
                  <a:gd name="connsiteX1" fmla="*/ 26096 w 81131"/>
                  <a:gd name="connsiteY1" fmla="*/ 75335 h 79447"/>
                  <a:gd name="connsiteX2" fmla="*/ 34190 w 81131"/>
                  <a:gd name="connsiteY2" fmla="*/ 532 h 79447"/>
                </a:gdLst>
                <a:ahLst/>
                <a:cxnLst>
                  <a:cxn ang="0">
                    <a:pos x="connsiteX0" y="connsiteY0"/>
                  </a:cxn>
                  <a:cxn ang="0">
                    <a:pos x="connsiteX1" y="connsiteY1"/>
                  </a:cxn>
                  <a:cxn ang="0">
                    <a:pos x="connsiteX2" y="connsiteY2"/>
                  </a:cxn>
                </a:cxnLst>
                <a:rect l="l" t="t" r="r" b="b"/>
                <a:pathLst>
                  <a:path w="81131" h="79447">
                    <a:moveTo>
                      <a:pt x="34190" y="532"/>
                    </a:moveTo>
                    <a:cubicBezTo>
                      <a:pt x="82443" y="-8540"/>
                      <a:pt x="112904" y="101808"/>
                      <a:pt x="26096" y="75335"/>
                    </a:cubicBezTo>
                    <a:cubicBezTo>
                      <a:pt x="-23291" y="60280"/>
                      <a:pt x="7874" y="5459"/>
                      <a:pt x="34190" y="532"/>
                    </a:cubicBezTo>
                    <a:close/>
                  </a:path>
                </a:pathLst>
              </a:custGeom>
              <a:solidFill>
                <a:srgbClr val="BBA78B"/>
              </a:solidFill>
              <a:ln w="3904" cap="flat">
                <a:noFill/>
                <a:prstDash val="solid"/>
                <a:miter/>
              </a:ln>
            </p:spPr>
            <p:txBody>
              <a:bodyPr rtlCol="1" anchor="ctr"/>
              <a:lstStyle/>
              <a:p>
                <a:endParaRPr lang="fa-IR"/>
              </a:p>
            </p:txBody>
          </p:sp>
          <p:sp>
            <p:nvSpPr>
              <p:cNvPr id="18" name="Freeform: Shape 17">
                <a:extLst>
                  <a:ext uri="{FF2B5EF4-FFF2-40B4-BE49-F238E27FC236}">
                    <a16:creationId xmlns:a16="http://schemas.microsoft.com/office/drawing/2014/main" id="{6FDEFED0-D1E1-F541-339F-33BF21B4B6FA}"/>
                  </a:ext>
                </a:extLst>
              </p:cNvPr>
              <p:cNvSpPr/>
              <p:nvPr/>
            </p:nvSpPr>
            <p:spPr>
              <a:xfrm>
                <a:off x="1333917" y="4502145"/>
                <a:ext cx="237719" cy="71698"/>
              </a:xfrm>
              <a:custGeom>
                <a:avLst/>
                <a:gdLst>
                  <a:gd name="connsiteX0" fmla="*/ 190714 w 237719"/>
                  <a:gd name="connsiteY0" fmla="*/ 44097 h 71698"/>
                  <a:gd name="connsiteX1" fmla="*/ 208036 w 237719"/>
                  <a:gd name="connsiteY1" fmla="*/ 52738 h 71698"/>
                  <a:gd name="connsiteX2" fmla="*/ 234039 w 237719"/>
                  <a:gd name="connsiteY2" fmla="*/ 61380 h 71698"/>
                  <a:gd name="connsiteX3" fmla="*/ 234039 w 237719"/>
                  <a:gd name="connsiteY3" fmla="*/ 70022 h 71698"/>
                  <a:gd name="connsiteX4" fmla="*/ 127 w 237719"/>
                  <a:gd name="connsiteY4" fmla="*/ 9295 h 71698"/>
                  <a:gd name="connsiteX5" fmla="*/ 26443 w 237719"/>
                  <a:gd name="connsiteY5" fmla="*/ 4603 h 71698"/>
                  <a:gd name="connsiteX6" fmla="*/ 190675 w 237719"/>
                  <a:gd name="connsiteY6" fmla="*/ 44018 h 7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719" h="71698">
                    <a:moveTo>
                      <a:pt x="190714" y="44097"/>
                    </a:moveTo>
                    <a:lnTo>
                      <a:pt x="208036" y="52738"/>
                    </a:lnTo>
                    <a:cubicBezTo>
                      <a:pt x="216404" y="54459"/>
                      <a:pt x="230911" y="49219"/>
                      <a:pt x="234039" y="61380"/>
                    </a:cubicBezTo>
                    <a:cubicBezTo>
                      <a:pt x="239005" y="63961"/>
                      <a:pt x="238888" y="66854"/>
                      <a:pt x="234039" y="70022"/>
                    </a:cubicBezTo>
                    <a:cubicBezTo>
                      <a:pt x="176011" y="82417"/>
                      <a:pt x="59915" y="22434"/>
                      <a:pt x="127" y="9295"/>
                    </a:cubicBezTo>
                    <a:cubicBezTo>
                      <a:pt x="-1750" y="-6971"/>
                      <a:pt x="17606" y="2648"/>
                      <a:pt x="26443" y="4603"/>
                    </a:cubicBezTo>
                    <a:cubicBezTo>
                      <a:pt x="84159" y="17507"/>
                      <a:pt x="128306" y="35807"/>
                      <a:pt x="190675" y="44018"/>
                    </a:cubicBezTo>
                    <a:close/>
                  </a:path>
                </a:pathLst>
              </a:custGeom>
              <a:solidFill>
                <a:srgbClr val="A5917B"/>
              </a:solidFill>
              <a:ln w="3904" cap="flat">
                <a:noFill/>
                <a:prstDash val="solid"/>
                <a:miter/>
              </a:ln>
            </p:spPr>
            <p:txBody>
              <a:bodyPr rtlCol="1" anchor="ctr"/>
              <a:lstStyle/>
              <a:p>
                <a:endParaRPr lang="fa-IR"/>
              </a:p>
            </p:txBody>
          </p:sp>
          <p:sp>
            <p:nvSpPr>
              <p:cNvPr id="19" name="Freeform: Shape 18">
                <a:extLst>
                  <a:ext uri="{FF2B5EF4-FFF2-40B4-BE49-F238E27FC236}">
                    <a16:creationId xmlns:a16="http://schemas.microsoft.com/office/drawing/2014/main" id="{329D6E3A-A68E-DEB6-9124-33F4AB676036}"/>
                  </a:ext>
                </a:extLst>
              </p:cNvPr>
              <p:cNvSpPr/>
              <p:nvPr/>
            </p:nvSpPr>
            <p:spPr>
              <a:xfrm>
                <a:off x="2785996" y="4550439"/>
                <a:ext cx="42246" cy="60933"/>
              </a:xfrm>
              <a:custGeom>
                <a:avLst/>
                <a:gdLst>
                  <a:gd name="connsiteX0" fmla="*/ 38407 w 42246"/>
                  <a:gd name="connsiteY0" fmla="*/ 56411 h 60933"/>
                  <a:gd name="connsiteX1" fmla="*/ 3840 w 42246"/>
                  <a:gd name="connsiteY1" fmla="*/ 4522 h 60933"/>
                  <a:gd name="connsiteX2" fmla="*/ 38407 w 42246"/>
                  <a:gd name="connsiteY2" fmla="*/ 56411 h 60933"/>
                </a:gdLst>
                <a:ahLst/>
                <a:cxnLst>
                  <a:cxn ang="0">
                    <a:pos x="connsiteX0" y="connsiteY0"/>
                  </a:cxn>
                  <a:cxn ang="0">
                    <a:pos x="connsiteX1" y="connsiteY1"/>
                  </a:cxn>
                  <a:cxn ang="0">
                    <a:pos x="connsiteX2" y="connsiteY2"/>
                  </a:cxn>
                </a:cxnLst>
                <a:rect l="l" t="t" r="r" b="b"/>
                <a:pathLst>
                  <a:path w="42246" h="60933">
                    <a:moveTo>
                      <a:pt x="38407" y="56411"/>
                    </a:moveTo>
                    <a:cubicBezTo>
                      <a:pt x="17878" y="77449"/>
                      <a:pt x="-10354" y="19068"/>
                      <a:pt x="3840" y="4522"/>
                    </a:cubicBezTo>
                    <a:cubicBezTo>
                      <a:pt x="24369" y="-16515"/>
                      <a:pt x="52601" y="41865"/>
                      <a:pt x="38407" y="56411"/>
                    </a:cubicBezTo>
                    <a:close/>
                  </a:path>
                </a:pathLst>
              </a:custGeom>
              <a:solidFill>
                <a:srgbClr val="B6A38C"/>
              </a:solidFill>
              <a:ln w="3904" cap="flat">
                <a:noFill/>
                <a:prstDash val="solid"/>
                <a:miter/>
              </a:ln>
            </p:spPr>
            <p:txBody>
              <a:bodyPr rtlCol="1" anchor="ctr"/>
              <a:lstStyle/>
              <a:p>
                <a:endParaRPr lang="fa-IR"/>
              </a:p>
            </p:txBody>
          </p:sp>
          <p:sp>
            <p:nvSpPr>
              <p:cNvPr id="20" name="Freeform: Shape 19">
                <a:extLst>
                  <a:ext uri="{FF2B5EF4-FFF2-40B4-BE49-F238E27FC236}">
                    <a16:creationId xmlns:a16="http://schemas.microsoft.com/office/drawing/2014/main" id="{BB4AE54C-8A5D-E36D-8ED5-1FB116F6859D}"/>
                  </a:ext>
                </a:extLst>
              </p:cNvPr>
              <p:cNvSpPr/>
              <p:nvPr/>
            </p:nvSpPr>
            <p:spPr>
              <a:xfrm>
                <a:off x="1638079" y="4207094"/>
                <a:ext cx="172430" cy="62027"/>
              </a:xfrm>
              <a:custGeom>
                <a:avLst/>
                <a:gdLst>
                  <a:gd name="connsiteX0" fmla="*/ 172431 w 172430"/>
                  <a:gd name="connsiteY0" fmla="*/ 62027 h 62027"/>
                  <a:gd name="connsiteX1" fmla="*/ 3507 w 172430"/>
                  <a:gd name="connsiteY1" fmla="*/ 44666 h 62027"/>
                  <a:gd name="connsiteX2" fmla="*/ 48827 w 172430"/>
                  <a:gd name="connsiteY2" fmla="*/ 3412 h 62027"/>
                  <a:gd name="connsiteX3" fmla="*/ 172431 w 172430"/>
                  <a:gd name="connsiteY3" fmla="*/ 62027 h 62027"/>
                </a:gdLst>
                <a:ahLst/>
                <a:cxnLst>
                  <a:cxn ang="0">
                    <a:pos x="connsiteX0" y="connsiteY0"/>
                  </a:cxn>
                  <a:cxn ang="0">
                    <a:pos x="connsiteX1" y="connsiteY1"/>
                  </a:cxn>
                  <a:cxn ang="0">
                    <a:pos x="connsiteX2" y="connsiteY2"/>
                  </a:cxn>
                  <a:cxn ang="0">
                    <a:pos x="connsiteX3" y="connsiteY3"/>
                  </a:cxn>
                </a:cxnLst>
                <a:rect l="l" t="t" r="r" b="b"/>
                <a:pathLst>
                  <a:path w="172430" h="62027">
                    <a:moveTo>
                      <a:pt x="172431" y="62027"/>
                    </a:moveTo>
                    <a:cubicBezTo>
                      <a:pt x="122223" y="11389"/>
                      <a:pt x="60988" y="-11173"/>
                      <a:pt x="3507" y="44666"/>
                    </a:cubicBezTo>
                    <a:cubicBezTo>
                      <a:pt x="-13033" y="28086"/>
                      <a:pt x="33460" y="6619"/>
                      <a:pt x="48827" y="3412"/>
                    </a:cubicBezTo>
                    <a:cubicBezTo>
                      <a:pt x="100716" y="-7341"/>
                      <a:pt x="156164" y="6032"/>
                      <a:pt x="172431" y="62027"/>
                    </a:cubicBezTo>
                    <a:close/>
                  </a:path>
                </a:pathLst>
              </a:custGeom>
              <a:solidFill>
                <a:srgbClr val="A88C6F"/>
              </a:solidFill>
              <a:ln w="3904" cap="flat">
                <a:noFill/>
                <a:prstDash val="solid"/>
                <a:miter/>
              </a:ln>
            </p:spPr>
            <p:txBody>
              <a:bodyPr rtlCol="1" anchor="ctr"/>
              <a:lstStyle/>
              <a:p>
                <a:endParaRPr lang="fa-IR"/>
              </a:p>
            </p:txBody>
          </p:sp>
          <p:sp>
            <p:nvSpPr>
              <p:cNvPr id="21" name="Freeform: Shape 20">
                <a:extLst>
                  <a:ext uri="{FF2B5EF4-FFF2-40B4-BE49-F238E27FC236}">
                    <a16:creationId xmlns:a16="http://schemas.microsoft.com/office/drawing/2014/main" id="{14D119F6-C4A5-FF96-9138-38D30675FD70}"/>
                  </a:ext>
                </a:extLst>
              </p:cNvPr>
              <p:cNvSpPr/>
              <p:nvPr/>
            </p:nvSpPr>
            <p:spPr>
              <a:xfrm>
                <a:off x="2345904" y="4689303"/>
                <a:ext cx="37234" cy="47826"/>
              </a:xfrm>
              <a:custGeom>
                <a:avLst/>
                <a:gdLst>
                  <a:gd name="connsiteX0" fmla="*/ 1993 w 37234"/>
                  <a:gd name="connsiteY0" fmla="*/ 4239 h 47826"/>
                  <a:gd name="connsiteX1" fmla="*/ 23500 w 37234"/>
                  <a:gd name="connsiteY1" fmla="*/ 47447 h 47826"/>
                  <a:gd name="connsiteX2" fmla="*/ 1993 w 37234"/>
                  <a:gd name="connsiteY2" fmla="*/ 4239 h 47826"/>
                </a:gdLst>
                <a:ahLst/>
                <a:cxnLst>
                  <a:cxn ang="0">
                    <a:pos x="connsiteX0" y="connsiteY0"/>
                  </a:cxn>
                  <a:cxn ang="0">
                    <a:pos x="connsiteX1" y="connsiteY1"/>
                  </a:cxn>
                  <a:cxn ang="0">
                    <a:pos x="connsiteX2" y="connsiteY2"/>
                  </a:cxn>
                </a:cxnLst>
                <a:rect l="l" t="t" r="r" b="b"/>
                <a:pathLst>
                  <a:path w="37234" h="47826">
                    <a:moveTo>
                      <a:pt x="1993" y="4239"/>
                    </a:moveTo>
                    <a:cubicBezTo>
                      <a:pt x="21779" y="-15547"/>
                      <a:pt x="56698" y="39940"/>
                      <a:pt x="23500" y="47447"/>
                    </a:cubicBezTo>
                    <a:cubicBezTo>
                      <a:pt x="2267" y="52257"/>
                      <a:pt x="-3598" y="9830"/>
                      <a:pt x="1993" y="4239"/>
                    </a:cubicBezTo>
                    <a:close/>
                  </a:path>
                </a:pathLst>
              </a:custGeom>
              <a:solidFill>
                <a:srgbClr val="BAA483"/>
              </a:solidFill>
              <a:ln w="3904" cap="flat">
                <a:noFill/>
                <a:prstDash val="solid"/>
                <a:miter/>
              </a:ln>
            </p:spPr>
            <p:txBody>
              <a:bodyPr rtlCol="1" anchor="ctr"/>
              <a:lstStyle/>
              <a:p>
                <a:endParaRPr lang="fa-IR"/>
              </a:p>
            </p:txBody>
          </p:sp>
          <p:sp>
            <p:nvSpPr>
              <p:cNvPr id="22" name="Freeform: Shape 21">
                <a:extLst>
                  <a:ext uri="{FF2B5EF4-FFF2-40B4-BE49-F238E27FC236}">
                    <a16:creationId xmlns:a16="http://schemas.microsoft.com/office/drawing/2014/main" id="{43764ED6-591B-90FE-2A2E-322C784324F6}"/>
                  </a:ext>
                </a:extLst>
              </p:cNvPr>
              <p:cNvSpPr/>
              <p:nvPr/>
            </p:nvSpPr>
            <p:spPr>
              <a:xfrm>
                <a:off x="1814077" y="4390854"/>
                <a:ext cx="559589" cy="471610"/>
              </a:xfrm>
              <a:custGeom>
                <a:avLst/>
                <a:gdLst>
                  <a:gd name="connsiteX0" fmla="*/ 39837 w 559589"/>
                  <a:gd name="connsiteY0" fmla="*/ 8166 h 471610"/>
                  <a:gd name="connsiteX1" fmla="*/ 243757 w 559589"/>
                  <a:gd name="connsiteY1" fmla="*/ 111905 h 471610"/>
                  <a:gd name="connsiteX2" fmla="*/ 247824 w 559589"/>
                  <a:gd name="connsiteY2" fmla="*/ 155427 h 471610"/>
                  <a:gd name="connsiteX3" fmla="*/ 367830 w 559589"/>
                  <a:gd name="connsiteY3" fmla="*/ 204344 h 471610"/>
                  <a:gd name="connsiteX4" fmla="*/ 377723 w 559589"/>
                  <a:gd name="connsiteY4" fmla="*/ 315474 h 471610"/>
                  <a:gd name="connsiteX5" fmla="*/ 559589 w 559589"/>
                  <a:gd name="connsiteY5" fmla="*/ 471611 h 471610"/>
                  <a:gd name="connsiteX6" fmla="*/ 501483 w 559589"/>
                  <a:gd name="connsiteY6" fmla="*/ 443183 h 471610"/>
                  <a:gd name="connsiteX7" fmla="*/ 364350 w 559589"/>
                  <a:gd name="connsiteY7" fmla="*/ 337137 h 471610"/>
                  <a:gd name="connsiteX8" fmla="*/ 330213 w 559589"/>
                  <a:gd name="connsiteY8" fmla="*/ 189993 h 471610"/>
                  <a:gd name="connsiteX9" fmla="*/ 230541 w 559589"/>
                  <a:gd name="connsiteY9" fmla="*/ 172710 h 471610"/>
                  <a:gd name="connsiteX10" fmla="*/ 5192 w 559589"/>
                  <a:gd name="connsiteY10" fmla="*/ 42850 h 471610"/>
                  <a:gd name="connsiteX11" fmla="*/ 734 w 559589"/>
                  <a:gd name="connsiteY11" fmla="*/ 34169 h 471610"/>
                  <a:gd name="connsiteX12" fmla="*/ 39876 w 559589"/>
                  <a:gd name="connsiteY12" fmla="*/ 8205 h 471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9589" h="471610">
                    <a:moveTo>
                      <a:pt x="39837" y="8166"/>
                    </a:moveTo>
                    <a:cubicBezTo>
                      <a:pt x="125863" y="-20301"/>
                      <a:pt x="214352" y="28382"/>
                      <a:pt x="243757" y="111905"/>
                    </a:cubicBezTo>
                    <a:cubicBezTo>
                      <a:pt x="248489" y="125356"/>
                      <a:pt x="246299" y="153862"/>
                      <a:pt x="247824" y="155427"/>
                    </a:cubicBezTo>
                    <a:cubicBezTo>
                      <a:pt x="252555" y="160314"/>
                      <a:pt x="330135" y="142523"/>
                      <a:pt x="367830" y="204344"/>
                    </a:cubicBezTo>
                    <a:cubicBezTo>
                      <a:pt x="400363" y="257719"/>
                      <a:pt x="374360" y="276645"/>
                      <a:pt x="377723" y="315474"/>
                    </a:cubicBezTo>
                    <a:cubicBezTo>
                      <a:pt x="380343" y="345387"/>
                      <a:pt x="533195" y="438569"/>
                      <a:pt x="559589" y="471611"/>
                    </a:cubicBezTo>
                    <a:cubicBezTo>
                      <a:pt x="539060" y="470281"/>
                      <a:pt x="518297" y="454171"/>
                      <a:pt x="501483" y="443183"/>
                    </a:cubicBezTo>
                    <a:cubicBezTo>
                      <a:pt x="484669" y="432195"/>
                      <a:pt x="369277" y="344879"/>
                      <a:pt x="364350" y="337137"/>
                    </a:cubicBezTo>
                    <a:cubicBezTo>
                      <a:pt x="350312" y="315083"/>
                      <a:pt x="402514" y="243290"/>
                      <a:pt x="330213" y="189993"/>
                    </a:cubicBezTo>
                    <a:cubicBezTo>
                      <a:pt x="299283" y="167197"/>
                      <a:pt x="266906" y="158750"/>
                      <a:pt x="230541" y="172710"/>
                    </a:cubicBezTo>
                    <a:cubicBezTo>
                      <a:pt x="247081" y="50671"/>
                      <a:pt x="105373" y="-28082"/>
                      <a:pt x="5192" y="42850"/>
                    </a:cubicBezTo>
                    <a:cubicBezTo>
                      <a:pt x="5505" y="42459"/>
                      <a:pt x="-2394" y="38001"/>
                      <a:pt x="734" y="34169"/>
                    </a:cubicBezTo>
                    <a:cubicBezTo>
                      <a:pt x="2338" y="32214"/>
                      <a:pt x="37647" y="8948"/>
                      <a:pt x="39876" y="8205"/>
                    </a:cubicBezTo>
                    <a:close/>
                  </a:path>
                </a:pathLst>
              </a:custGeom>
              <a:solidFill>
                <a:srgbClr val="A68B70"/>
              </a:solidFill>
              <a:ln w="3904" cap="flat">
                <a:noFill/>
                <a:prstDash val="solid"/>
                <a:miter/>
              </a:ln>
            </p:spPr>
            <p:txBody>
              <a:bodyPr rtlCol="1" anchor="ctr"/>
              <a:lstStyle/>
              <a:p>
                <a:endParaRPr lang="fa-IR"/>
              </a:p>
            </p:txBody>
          </p:sp>
          <p:sp>
            <p:nvSpPr>
              <p:cNvPr id="23" name="Freeform: Shape 22">
                <a:extLst>
                  <a:ext uri="{FF2B5EF4-FFF2-40B4-BE49-F238E27FC236}">
                    <a16:creationId xmlns:a16="http://schemas.microsoft.com/office/drawing/2014/main" id="{480481A3-02DE-5D98-4521-CB772A6FB749}"/>
                  </a:ext>
                </a:extLst>
              </p:cNvPr>
              <p:cNvSpPr/>
              <p:nvPr/>
            </p:nvSpPr>
            <p:spPr>
              <a:xfrm>
                <a:off x="1881023" y="3846898"/>
                <a:ext cx="122514" cy="109658"/>
              </a:xfrm>
              <a:custGeom>
                <a:avLst/>
                <a:gdLst>
                  <a:gd name="connsiteX0" fmla="*/ 119135 w 122514"/>
                  <a:gd name="connsiteY0" fmla="*/ 83438 h 109658"/>
                  <a:gd name="connsiteX1" fmla="*/ 70647 w 122514"/>
                  <a:gd name="connsiteY1" fmla="*/ 109129 h 109658"/>
                  <a:gd name="connsiteX2" fmla="*/ 8904 w 122514"/>
                  <a:gd name="connsiteY2" fmla="*/ 7775 h 109658"/>
                  <a:gd name="connsiteX3" fmla="*/ 89847 w 122514"/>
                  <a:gd name="connsiteY3" fmla="*/ 41168 h 109658"/>
                  <a:gd name="connsiteX4" fmla="*/ 119135 w 122514"/>
                  <a:gd name="connsiteY4" fmla="*/ 83438 h 109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14" h="109658">
                    <a:moveTo>
                      <a:pt x="119135" y="83438"/>
                    </a:moveTo>
                    <a:cubicBezTo>
                      <a:pt x="117766" y="85823"/>
                      <a:pt x="74206" y="108542"/>
                      <a:pt x="70647" y="109129"/>
                    </a:cubicBezTo>
                    <a:cubicBezTo>
                      <a:pt x="21965" y="117458"/>
                      <a:pt x="-18585" y="25175"/>
                      <a:pt x="8904" y="7775"/>
                    </a:cubicBezTo>
                    <a:cubicBezTo>
                      <a:pt x="47108" y="-16391"/>
                      <a:pt x="71312" y="21734"/>
                      <a:pt x="89847" y="41168"/>
                    </a:cubicBezTo>
                    <a:cubicBezTo>
                      <a:pt x="100131" y="51961"/>
                      <a:pt x="133055" y="59273"/>
                      <a:pt x="119135" y="83438"/>
                    </a:cubicBezTo>
                    <a:close/>
                  </a:path>
                </a:pathLst>
              </a:custGeom>
              <a:solidFill>
                <a:srgbClr val="EBDBC4"/>
              </a:solidFill>
              <a:ln w="3904" cap="flat">
                <a:noFill/>
                <a:prstDash val="solid"/>
                <a:miter/>
              </a:ln>
            </p:spPr>
            <p:txBody>
              <a:bodyPr rtlCol="1" anchor="ctr"/>
              <a:lstStyle/>
              <a:p>
                <a:endParaRPr lang="fa-IR"/>
              </a:p>
            </p:txBody>
          </p:sp>
        </p:grpSp>
        <p:grpSp>
          <p:nvGrpSpPr>
            <p:cNvPr id="24" name="Graphic 5">
              <a:extLst>
                <a:ext uri="{FF2B5EF4-FFF2-40B4-BE49-F238E27FC236}">
                  <a16:creationId xmlns:a16="http://schemas.microsoft.com/office/drawing/2014/main" id="{692BB6AB-9D4E-E787-F5F5-15ABC1A1E4E0}"/>
                </a:ext>
              </a:extLst>
            </p:cNvPr>
            <p:cNvGrpSpPr/>
            <p:nvPr/>
          </p:nvGrpSpPr>
          <p:grpSpPr>
            <a:xfrm>
              <a:off x="1649885" y="1549608"/>
              <a:ext cx="3008265" cy="3506263"/>
              <a:chOff x="1636917" y="1549608"/>
              <a:chExt cx="3008265" cy="3506263"/>
            </a:xfrm>
          </p:grpSpPr>
          <p:sp>
            <p:nvSpPr>
              <p:cNvPr id="25" name="Freeform: Shape 24">
                <a:extLst>
                  <a:ext uri="{FF2B5EF4-FFF2-40B4-BE49-F238E27FC236}">
                    <a16:creationId xmlns:a16="http://schemas.microsoft.com/office/drawing/2014/main" id="{F02C7D48-BEE2-B1AE-851B-5B242A8C948C}"/>
                  </a:ext>
                </a:extLst>
              </p:cNvPr>
              <p:cNvSpPr/>
              <p:nvPr/>
            </p:nvSpPr>
            <p:spPr>
              <a:xfrm>
                <a:off x="2423498" y="1549608"/>
                <a:ext cx="2221684" cy="1504164"/>
              </a:xfrm>
              <a:custGeom>
                <a:avLst/>
                <a:gdLst>
                  <a:gd name="connsiteX0" fmla="*/ 1134705 w 2221684"/>
                  <a:gd name="connsiteY0" fmla="*/ 543569 h 1504164"/>
                  <a:gd name="connsiteX1" fmla="*/ 1137520 w 2221684"/>
                  <a:gd name="connsiteY1" fmla="*/ 528397 h 1504164"/>
                  <a:gd name="connsiteX2" fmla="*/ 1134705 w 2221684"/>
                  <a:gd name="connsiteY2" fmla="*/ 543569 h 1504164"/>
                  <a:gd name="connsiteX3" fmla="*/ 2175343 w 2221684"/>
                  <a:gd name="connsiteY3" fmla="*/ 318024 h 1504164"/>
                  <a:gd name="connsiteX4" fmla="*/ 2159976 w 2221684"/>
                  <a:gd name="connsiteY4" fmla="*/ 255578 h 1504164"/>
                  <a:gd name="connsiteX5" fmla="*/ 1960318 w 2221684"/>
                  <a:gd name="connsiteY5" fmla="*/ 160715 h 1504164"/>
                  <a:gd name="connsiteX6" fmla="*/ 1873940 w 2221684"/>
                  <a:gd name="connsiteY6" fmla="*/ 143392 h 1504164"/>
                  <a:gd name="connsiteX7" fmla="*/ 1792489 w 2221684"/>
                  <a:gd name="connsiteY7" fmla="*/ 111954 h 1504164"/>
                  <a:gd name="connsiteX8" fmla="*/ 1746857 w 2221684"/>
                  <a:gd name="connsiteY8" fmla="*/ 941 h 1504164"/>
                  <a:gd name="connsiteX9" fmla="*/ 1686443 w 2221684"/>
                  <a:gd name="connsiteY9" fmla="*/ 59869 h 1504164"/>
                  <a:gd name="connsiteX10" fmla="*/ 1636157 w 2221684"/>
                  <a:gd name="connsiteY10" fmla="*/ 51696 h 1504164"/>
                  <a:gd name="connsiteX11" fmla="*/ 1452531 w 2221684"/>
                  <a:gd name="connsiteY11" fmla="*/ 111993 h 1504164"/>
                  <a:gd name="connsiteX12" fmla="*/ 1307578 w 2221684"/>
                  <a:gd name="connsiteY12" fmla="*/ 35860 h 1504164"/>
                  <a:gd name="connsiteX13" fmla="*/ 1320677 w 2221684"/>
                  <a:gd name="connsiteY13" fmla="*/ 211079 h 1504164"/>
                  <a:gd name="connsiteX14" fmla="*/ 1363573 w 2221684"/>
                  <a:gd name="connsiteY14" fmla="*/ 264024 h 1504164"/>
                  <a:gd name="connsiteX15" fmla="*/ 1336905 w 2221684"/>
                  <a:gd name="connsiteY15" fmla="*/ 325415 h 1504164"/>
                  <a:gd name="connsiteX16" fmla="*/ 1340736 w 2221684"/>
                  <a:gd name="connsiteY16" fmla="*/ 382387 h 1504164"/>
                  <a:gd name="connsiteX17" fmla="*/ 1293422 w 2221684"/>
                  <a:gd name="connsiteY17" fmla="*/ 541574 h 1504164"/>
                  <a:gd name="connsiteX18" fmla="*/ 1311292 w 2221684"/>
                  <a:gd name="connsiteY18" fmla="*/ 550529 h 1504164"/>
                  <a:gd name="connsiteX19" fmla="*/ 1302103 w 2221684"/>
                  <a:gd name="connsiteY19" fmla="*/ 584704 h 1504164"/>
                  <a:gd name="connsiteX20" fmla="*/ 1302103 w 2221684"/>
                  <a:gd name="connsiteY20" fmla="*/ 718866 h 1504164"/>
                  <a:gd name="connsiteX21" fmla="*/ 1217055 w 2221684"/>
                  <a:gd name="connsiteY21" fmla="*/ 635108 h 1504164"/>
                  <a:gd name="connsiteX22" fmla="*/ 1172165 w 2221684"/>
                  <a:gd name="connsiteY22" fmla="*/ 528397 h 1504164"/>
                  <a:gd name="connsiteX23" fmla="*/ 1126650 w 2221684"/>
                  <a:gd name="connsiteY23" fmla="*/ 483468 h 1504164"/>
                  <a:gd name="connsiteX24" fmla="*/ 1105612 w 2221684"/>
                  <a:gd name="connsiteY24" fmla="*/ 472050 h 1504164"/>
                  <a:gd name="connsiteX25" fmla="*/ 1064946 w 2221684"/>
                  <a:gd name="connsiteY25" fmla="*/ 474865 h 1504164"/>
                  <a:gd name="connsiteX26" fmla="*/ 967111 w 2221684"/>
                  <a:gd name="connsiteY26" fmla="*/ 498170 h 1504164"/>
                  <a:gd name="connsiteX27" fmla="*/ 827358 w 2221684"/>
                  <a:gd name="connsiteY27" fmla="*/ 572035 h 1504164"/>
                  <a:gd name="connsiteX28" fmla="*/ 836078 w 2221684"/>
                  <a:gd name="connsiteY28" fmla="*/ 584704 h 1504164"/>
                  <a:gd name="connsiteX29" fmla="*/ 1088016 w 2221684"/>
                  <a:gd name="connsiteY29" fmla="*/ 507359 h 1504164"/>
                  <a:gd name="connsiteX30" fmla="*/ 1137559 w 2221684"/>
                  <a:gd name="connsiteY30" fmla="*/ 528358 h 1504164"/>
                  <a:gd name="connsiteX31" fmla="*/ 1224367 w 2221684"/>
                  <a:gd name="connsiteY31" fmla="*/ 723050 h 1504164"/>
                  <a:gd name="connsiteX32" fmla="*/ 1283451 w 2221684"/>
                  <a:gd name="connsiteY32" fmla="*/ 785770 h 1504164"/>
                  <a:gd name="connsiteX33" fmla="*/ 1258699 w 2221684"/>
                  <a:gd name="connsiteY33" fmla="*/ 917976 h 1504164"/>
                  <a:gd name="connsiteX34" fmla="*/ 1122153 w 2221684"/>
                  <a:gd name="connsiteY34" fmla="*/ 890135 h 1504164"/>
                  <a:gd name="connsiteX35" fmla="*/ 1113316 w 2221684"/>
                  <a:gd name="connsiteY35" fmla="*/ 860417 h 1504164"/>
                  <a:gd name="connsiteX36" fmla="*/ 842921 w 2221684"/>
                  <a:gd name="connsiteY36" fmla="*/ 614970 h 1504164"/>
                  <a:gd name="connsiteX37" fmla="*/ 825598 w 2221684"/>
                  <a:gd name="connsiteY37" fmla="*/ 597647 h 1504164"/>
                  <a:gd name="connsiteX38" fmla="*/ 826889 w 2221684"/>
                  <a:gd name="connsiteY38" fmla="*/ 598938 h 1504164"/>
                  <a:gd name="connsiteX39" fmla="*/ 826889 w 2221684"/>
                  <a:gd name="connsiteY39" fmla="*/ 598938 h 1504164"/>
                  <a:gd name="connsiteX40" fmla="*/ 834201 w 2221684"/>
                  <a:gd name="connsiteY40" fmla="*/ 597647 h 1504164"/>
                  <a:gd name="connsiteX41" fmla="*/ 836039 w 2221684"/>
                  <a:gd name="connsiteY41" fmla="*/ 595810 h 1504164"/>
                  <a:gd name="connsiteX42" fmla="*/ 842882 w 2221684"/>
                  <a:gd name="connsiteY42" fmla="*/ 588967 h 1504164"/>
                  <a:gd name="connsiteX43" fmla="*/ 851563 w 2221684"/>
                  <a:gd name="connsiteY43" fmla="*/ 588967 h 1504164"/>
                  <a:gd name="connsiteX44" fmla="*/ 851563 w 2221684"/>
                  <a:gd name="connsiteY44" fmla="*/ 571644 h 1504164"/>
                  <a:gd name="connsiteX45" fmla="*/ 846166 w 2221684"/>
                  <a:gd name="connsiteY45" fmla="*/ 566170 h 1504164"/>
                  <a:gd name="connsiteX46" fmla="*/ 842882 w 2221684"/>
                  <a:gd name="connsiteY46" fmla="*/ 571644 h 1504164"/>
                  <a:gd name="connsiteX47" fmla="*/ 838580 w 2221684"/>
                  <a:gd name="connsiteY47" fmla="*/ 568516 h 1504164"/>
                  <a:gd name="connsiteX48" fmla="*/ 834201 w 2221684"/>
                  <a:gd name="connsiteY48" fmla="*/ 571644 h 1504164"/>
                  <a:gd name="connsiteX49" fmla="*/ 825559 w 2221684"/>
                  <a:gd name="connsiteY49" fmla="*/ 580325 h 1504164"/>
                  <a:gd name="connsiteX50" fmla="*/ 816878 w 2221684"/>
                  <a:gd name="connsiteY50" fmla="*/ 588967 h 1504164"/>
                  <a:gd name="connsiteX51" fmla="*/ 719982 w 2221684"/>
                  <a:gd name="connsiteY51" fmla="*/ 545485 h 1504164"/>
                  <a:gd name="connsiteX52" fmla="*/ 634934 w 2221684"/>
                  <a:gd name="connsiteY52" fmla="*/ 537038 h 1504164"/>
                  <a:gd name="connsiteX53" fmla="*/ 617572 w 2221684"/>
                  <a:gd name="connsiteY53" fmla="*/ 545680 h 1504164"/>
                  <a:gd name="connsiteX54" fmla="*/ 617572 w 2221684"/>
                  <a:gd name="connsiteY54" fmla="*/ 563003 h 1504164"/>
                  <a:gd name="connsiteX55" fmla="*/ 630242 w 2221684"/>
                  <a:gd name="connsiteY55" fmla="*/ 577392 h 1504164"/>
                  <a:gd name="connsiteX56" fmla="*/ 703207 w 2221684"/>
                  <a:gd name="connsiteY56" fmla="*/ 594363 h 1504164"/>
                  <a:gd name="connsiteX57" fmla="*/ 498309 w 2221684"/>
                  <a:gd name="connsiteY57" fmla="*/ 829917 h 1504164"/>
                  <a:gd name="connsiteX58" fmla="*/ 530921 w 2221684"/>
                  <a:gd name="connsiteY58" fmla="*/ 1056634 h 1504164"/>
                  <a:gd name="connsiteX59" fmla="*/ 522240 w 2221684"/>
                  <a:gd name="connsiteY59" fmla="*/ 1082638 h 1504164"/>
                  <a:gd name="connsiteX60" fmla="*/ 514263 w 2221684"/>
                  <a:gd name="connsiteY60" fmla="*/ 1098630 h 1504164"/>
                  <a:gd name="connsiteX61" fmla="*/ 514263 w 2221684"/>
                  <a:gd name="connsiteY61" fmla="*/ 1098670 h 1504164"/>
                  <a:gd name="connsiteX62" fmla="*/ 513637 w 2221684"/>
                  <a:gd name="connsiteY62" fmla="*/ 1099960 h 1504164"/>
                  <a:gd name="connsiteX63" fmla="*/ 513637 w 2221684"/>
                  <a:gd name="connsiteY63" fmla="*/ 1108602 h 1504164"/>
                  <a:gd name="connsiteX64" fmla="*/ 511761 w 2221684"/>
                  <a:gd name="connsiteY64" fmla="*/ 1110518 h 1504164"/>
                  <a:gd name="connsiteX65" fmla="*/ 511682 w 2221684"/>
                  <a:gd name="connsiteY65" fmla="*/ 1110596 h 1504164"/>
                  <a:gd name="connsiteX66" fmla="*/ 513637 w 2221684"/>
                  <a:gd name="connsiteY66" fmla="*/ 1117283 h 1504164"/>
                  <a:gd name="connsiteX67" fmla="*/ 510314 w 2221684"/>
                  <a:gd name="connsiteY67" fmla="*/ 1130304 h 1504164"/>
                  <a:gd name="connsiteX68" fmla="*/ 513598 w 2221684"/>
                  <a:gd name="connsiteY68" fmla="*/ 1135817 h 1504164"/>
                  <a:gd name="connsiteX69" fmla="*/ 539367 w 2221684"/>
                  <a:gd name="connsiteY69" fmla="*/ 1129639 h 1504164"/>
                  <a:gd name="connsiteX70" fmla="*/ 696951 w 2221684"/>
                  <a:gd name="connsiteY70" fmla="*/ 843799 h 1504164"/>
                  <a:gd name="connsiteX71" fmla="*/ 496941 w 2221684"/>
                  <a:gd name="connsiteY71" fmla="*/ 1375673 h 1504164"/>
                  <a:gd name="connsiteX72" fmla="*/ 382487 w 2221684"/>
                  <a:gd name="connsiteY72" fmla="*/ 1385214 h 1504164"/>
                  <a:gd name="connsiteX73" fmla="*/ 484389 w 2221684"/>
                  <a:gd name="connsiteY73" fmla="*/ 1230602 h 1504164"/>
                  <a:gd name="connsiteX74" fmla="*/ 506325 w 2221684"/>
                  <a:gd name="connsiteY74" fmla="*/ 1142582 h 1504164"/>
                  <a:gd name="connsiteX75" fmla="*/ 504175 w 2221684"/>
                  <a:gd name="connsiteY75" fmla="*/ 1142504 h 1504164"/>
                  <a:gd name="connsiteX76" fmla="*/ 496315 w 2221684"/>
                  <a:gd name="connsiteY76" fmla="*/ 1143247 h 1504164"/>
                  <a:gd name="connsiteX77" fmla="*/ 488807 w 2221684"/>
                  <a:gd name="connsiteY77" fmla="*/ 1142856 h 1504164"/>
                  <a:gd name="connsiteX78" fmla="*/ 480557 w 2221684"/>
                  <a:gd name="connsiteY78" fmla="*/ 1147274 h 1504164"/>
                  <a:gd name="connsiteX79" fmla="*/ 487634 w 2221684"/>
                  <a:gd name="connsiteY79" fmla="*/ 1160569 h 1504164"/>
                  <a:gd name="connsiteX80" fmla="*/ 481925 w 2221684"/>
                  <a:gd name="connsiteY80" fmla="*/ 1166278 h 1504164"/>
                  <a:gd name="connsiteX81" fmla="*/ 478953 w 2221684"/>
                  <a:gd name="connsiteY81" fmla="*/ 1169250 h 1504164"/>
                  <a:gd name="connsiteX82" fmla="*/ 478953 w 2221684"/>
                  <a:gd name="connsiteY82" fmla="*/ 1177892 h 1504164"/>
                  <a:gd name="connsiteX83" fmla="*/ 471798 w 2221684"/>
                  <a:gd name="connsiteY83" fmla="*/ 1185047 h 1504164"/>
                  <a:gd name="connsiteX84" fmla="*/ 470312 w 2221684"/>
                  <a:gd name="connsiteY84" fmla="*/ 1186572 h 1504164"/>
                  <a:gd name="connsiteX85" fmla="*/ 461631 w 2221684"/>
                  <a:gd name="connsiteY85" fmla="*/ 1203856 h 1504164"/>
                  <a:gd name="connsiteX86" fmla="*/ 456196 w 2221684"/>
                  <a:gd name="connsiteY86" fmla="*/ 1209330 h 1504164"/>
                  <a:gd name="connsiteX87" fmla="*/ 452989 w 2221684"/>
                  <a:gd name="connsiteY87" fmla="*/ 1212537 h 1504164"/>
                  <a:gd name="connsiteX88" fmla="*/ 444309 w 2221684"/>
                  <a:gd name="connsiteY88" fmla="*/ 1229859 h 1504164"/>
                  <a:gd name="connsiteX89" fmla="*/ 428511 w 2221684"/>
                  <a:gd name="connsiteY89" fmla="*/ 1245657 h 1504164"/>
                  <a:gd name="connsiteX90" fmla="*/ 428433 w 2221684"/>
                  <a:gd name="connsiteY90" fmla="*/ 1245696 h 1504164"/>
                  <a:gd name="connsiteX91" fmla="*/ 426986 w 2221684"/>
                  <a:gd name="connsiteY91" fmla="*/ 1247181 h 1504164"/>
                  <a:gd name="connsiteX92" fmla="*/ 418305 w 2221684"/>
                  <a:gd name="connsiteY92" fmla="*/ 1264504 h 1504164"/>
                  <a:gd name="connsiteX93" fmla="*/ 402547 w 2221684"/>
                  <a:gd name="connsiteY93" fmla="*/ 1280301 h 1504164"/>
                  <a:gd name="connsiteX94" fmla="*/ 402234 w 2221684"/>
                  <a:gd name="connsiteY94" fmla="*/ 1280614 h 1504164"/>
                  <a:gd name="connsiteX95" fmla="*/ 400983 w 2221684"/>
                  <a:gd name="connsiteY95" fmla="*/ 1281827 h 1504164"/>
                  <a:gd name="connsiteX96" fmla="*/ 392302 w 2221684"/>
                  <a:gd name="connsiteY96" fmla="*/ 1299149 h 1504164"/>
                  <a:gd name="connsiteX97" fmla="*/ 383660 w 2221684"/>
                  <a:gd name="connsiteY97" fmla="*/ 1307790 h 1504164"/>
                  <a:gd name="connsiteX98" fmla="*/ 374979 w 2221684"/>
                  <a:gd name="connsiteY98" fmla="*/ 1325113 h 1504164"/>
                  <a:gd name="connsiteX99" fmla="*/ 369544 w 2221684"/>
                  <a:gd name="connsiteY99" fmla="*/ 1330587 h 1504164"/>
                  <a:gd name="connsiteX100" fmla="*/ 366338 w 2221684"/>
                  <a:gd name="connsiteY100" fmla="*/ 1333794 h 1504164"/>
                  <a:gd name="connsiteX101" fmla="*/ 366338 w 2221684"/>
                  <a:gd name="connsiteY101" fmla="*/ 1351116 h 1504164"/>
                  <a:gd name="connsiteX102" fmla="*/ 358009 w 2221684"/>
                  <a:gd name="connsiteY102" fmla="*/ 1359445 h 1504164"/>
                  <a:gd name="connsiteX103" fmla="*/ 357892 w 2221684"/>
                  <a:gd name="connsiteY103" fmla="*/ 1359563 h 1504164"/>
                  <a:gd name="connsiteX104" fmla="*/ 357657 w 2221684"/>
                  <a:gd name="connsiteY104" fmla="*/ 1359758 h 1504164"/>
                  <a:gd name="connsiteX105" fmla="*/ 357657 w 2221684"/>
                  <a:gd name="connsiteY105" fmla="*/ 1368439 h 1504164"/>
                  <a:gd name="connsiteX106" fmla="*/ 350423 w 2221684"/>
                  <a:gd name="connsiteY106" fmla="*/ 1375634 h 1504164"/>
                  <a:gd name="connsiteX107" fmla="*/ 350384 w 2221684"/>
                  <a:gd name="connsiteY107" fmla="*/ 1375673 h 1504164"/>
                  <a:gd name="connsiteX108" fmla="*/ 348976 w 2221684"/>
                  <a:gd name="connsiteY108" fmla="*/ 1377081 h 1504164"/>
                  <a:gd name="connsiteX109" fmla="*/ 348976 w 2221684"/>
                  <a:gd name="connsiteY109" fmla="*/ 1385761 h 1504164"/>
                  <a:gd name="connsiteX110" fmla="*/ 341938 w 2221684"/>
                  <a:gd name="connsiteY110" fmla="*/ 1392761 h 1504164"/>
                  <a:gd name="connsiteX111" fmla="*/ 341938 w 2221684"/>
                  <a:gd name="connsiteY111" fmla="*/ 1392839 h 1504164"/>
                  <a:gd name="connsiteX112" fmla="*/ 341664 w 2221684"/>
                  <a:gd name="connsiteY112" fmla="*/ 1393034 h 1504164"/>
                  <a:gd name="connsiteX113" fmla="*/ 340335 w 2221684"/>
                  <a:gd name="connsiteY113" fmla="*/ 1394403 h 1504164"/>
                  <a:gd name="connsiteX114" fmla="*/ 331654 w 2221684"/>
                  <a:gd name="connsiteY114" fmla="*/ 1411725 h 1504164"/>
                  <a:gd name="connsiteX115" fmla="*/ 314331 w 2221684"/>
                  <a:gd name="connsiteY115" fmla="*/ 1429048 h 1504164"/>
                  <a:gd name="connsiteX116" fmla="*/ 295718 w 2221684"/>
                  <a:gd name="connsiteY116" fmla="*/ 1421814 h 1504164"/>
                  <a:gd name="connsiteX117" fmla="*/ 219390 w 2221684"/>
                  <a:gd name="connsiteY117" fmla="*/ 1450320 h 1504164"/>
                  <a:gd name="connsiteX118" fmla="*/ 159954 w 2221684"/>
                  <a:gd name="connsiteY118" fmla="*/ 1448052 h 1504164"/>
                  <a:gd name="connsiteX119" fmla="*/ 89530 w 2221684"/>
                  <a:gd name="connsiteY119" fmla="*/ 1407424 h 1504164"/>
                  <a:gd name="connsiteX120" fmla="*/ 46869 w 2221684"/>
                  <a:gd name="connsiteY120" fmla="*/ 1325074 h 1504164"/>
                  <a:gd name="connsiteX121" fmla="*/ 45696 w 2221684"/>
                  <a:gd name="connsiteY121" fmla="*/ 1247181 h 1504164"/>
                  <a:gd name="connsiteX122" fmla="*/ 13828 w 2221684"/>
                  <a:gd name="connsiteY122" fmla="*/ 1247573 h 1504164"/>
                  <a:gd name="connsiteX123" fmla="*/ 13828 w 2221684"/>
                  <a:gd name="connsiteY123" fmla="*/ 1247573 h 1504164"/>
                  <a:gd name="connsiteX124" fmla="*/ 19693 w 2221684"/>
                  <a:gd name="connsiteY124" fmla="*/ 1290468 h 1504164"/>
                  <a:gd name="connsiteX125" fmla="*/ 19693 w 2221684"/>
                  <a:gd name="connsiteY125" fmla="*/ 1342436 h 1504164"/>
                  <a:gd name="connsiteX126" fmla="*/ 23329 w 2221684"/>
                  <a:gd name="connsiteY126" fmla="*/ 1356904 h 1504164"/>
                  <a:gd name="connsiteX127" fmla="*/ 23564 w 2221684"/>
                  <a:gd name="connsiteY127" fmla="*/ 1357060 h 1504164"/>
                  <a:gd name="connsiteX128" fmla="*/ 23603 w 2221684"/>
                  <a:gd name="connsiteY128" fmla="*/ 1357060 h 1504164"/>
                  <a:gd name="connsiteX129" fmla="*/ 28374 w 2221684"/>
                  <a:gd name="connsiteY129" fmla="*/ 1359758 h 1504164"/>
                  <a:gd name="connsiteX130" fmla="*/ 20514 w 2221684"/>
                  <a:gd name="connsiteY130" fmla="*/ 1379622 h 1504164"/>
                  <a:gd name="connsiteX131" fmla="*/ 20514 w 2221684"/>
                  <a:gd name="connsiteY131" fmla="*/ 1379622 h 1504164"/>
                  <a:gd name="connsiteX132" fmla="*/ 43389 w 2221684"/>
                  <a:gd name="connsiteY132" fmla="*/ 1411412 h 1504164"/>
                  <a:gd name="connsiteX133" fmla="*/ 43389 w 2221684"/>
                  <a:gd name="connsiteY133" fmla="*/ 1411412 h 1504164"/>
                  <a:gd name="connsiteX134" fmla="*/ 54299 w 2221684"/>
                  <a:gd name="connsiteY134" fmla="*/ 1420328 h 1504164"/>
                  <a:gd name="connsiteX135" fmla="*/ 54338 w 2221684"/>
                  <a:gd name="connsiteY135" fmla="*/ 1420406 h 1504164"/>
                  <a:gd name="connsiteX136" fmla="*/ 52265 w 2221684"/>
                  <a:gd name="connsiteY136" fmla="*/ 1424786 h 1504164"/>
                  <a:gd name="connsiteX137" fmla="*/ 52265 w 2221684"/>
                  <a:gd name="connsiteY137" fmla="*/ 1424825 h 1504164"/>
                  <a:gd name="connsiteX138" fmla="*/ 62979 w 2221684"/>
                  <a:gd name="connsiteY138" fmla="*/ 1437690 h 1504164"/>
                  <a:gd name="connsiteX139" fmla="*/ 62979 w 2221684"/>
                  <a:gd name="connsiteY139" fmla="*/ 1437690 h 1504164"/>
                  <a:gd name="connsiteX140" fmla="*/ 62979 w 2221684"/>
                  <a:gd name="connsiteY140" fmla="*/ 1437768 h 1504164"/>
                  <a:gd name="connsiteX141" fmla="*/ 158312 w 2221684"/>
                  <a:gd name="connsiteY141" fmla="*/ 1481015 h 1504164"/>
                  <a:gd name="connsiteX142" fmla="*/ 158468 w 2221684"/>
                  <a:gd name="connsiteY142" fmla="*/ 1494584 h 1504164"/>
                  <a:gd name="connsiteX143" fmla="*/ 159094 w 2221684"/>
                  <a:gd name="connsiteY143" fmla="*/ 1497947 h 1504164"/>
                  <a:gd name="connsiteX144" fmla="*/ 175634 w 2221684"/>
                  <a:gd name="connsiteY144" fmla="*/ 1489657 h 1504164"/>
                  <a:gd name="connsiteX145" fmla="*/ 210318 w 2221684"/>
                  <a:gd name="connsiteY145" fmla="*/ 1498338 h 1504164"/>
                  <a:gd name="connsiteX146" fmla="*/ 220876 w 2221684"/>
                  <a:gd name="connsiteY146" fmla="*/ 1502561 h 1504164"/>
                  <a:gd name="connsiteX147" fmla="*/ 233506 w 2221684"/>
                  <a:gd name="connsiteY147" fmla="*/ 1504164 h 1504164"/>
                  <a:gd name="connsiteX148" fmla="*/ 289970 w 2221684"/>
                  <a:gd name="connsiteY148" fmla="*/ 1482228 h 1504164"/>
                  <a:gd name="connsiteX149" fmla="*/ 307019 w 2221684"/>
                  <a:gd name="connsiteY149" fmla="*/ 1482814 h 1504164"/>
                  <a:gd name="connsiteX150" fmla="*/ 322152 w 2221684"/>
                  <a:gd name="connsiteY150" fmla="*/ 1469519 h 1504164"/>
                  <a:gd name="connsiteX151" fmla="*/ 322152 w 2221684"/>
                  <a:gd name="connsiteY151" fmla="*/ 1469519 h 1504164"/>
                  <a:gd name="connsiteX152" fmla="*/ 322269 w 2221684"/>
                  <a:gd name="connsiteY152" fmla="*/ 1468933 h 1504164"/>
                  <a:gd name="connsiteX153" fmla="*/ 322856 w 2221684"/>
                  <a:gd name="connsiteY153" fmla="*/ 1464397 h 1504164"/>
                  <a:gd name="connsiteX154" fmla="*/ 322934 w 2221684"/>
                  <a:gd name="connsiteY154" fmla="*/ 1463693 h 1504164"/>
                  <a:gd name="connsiteX155" fmla="*/ 322934 w 2221684"/>
                  <a:gd name="connsiteY155" fmla="*/ 1463693 h 1504164"/>
                  <a:gd name="connsiteX156" fmla="*/ 382839 w 2221684"/>
                  <a:gd name="connsiteY156" fmla="*/ 1438511 h 1504164"/>
                  <a:gd name="connsiteX157" fmla="*/ 383074 w 2221684"/>
                  <a:gd name="connsiteY157" fmla="*/ 1438433 h 1504164"/>
                  <a:gd name="connsiteX158" fmla="*/ 393045 w 2221684"/>
                  <a:gd name="connsiteY158" fmla="*/ 1436321 h 1504164"/>
                  <a:gd name="connsiteX159" fmla="*/ 393045 w 2221684"/>
                  <a:gd name="connsiteY159" fmla="*/ 1436321 h 1504164"/>
                  <a:gd name="connsiteX160" fmla="*/ 393084 w 2221684"/>
                  <a:gd name="connsiteY160" fmla="*/ 1436321 h 1504164"/>
                  <a:gd name="connsiteX161" fmla="*/ 462374 w 2221684"/>
                  <a:gd name="connsiteY161" fmla="*/ 1434053 h 1504164"/>
                  <a:gd name="connsiteX162" fmla="*/ 535027 w 2221684"/>
                  <a:gd name="connsiteY162" fmla="*/ 1400112 h 1504164"/>
                  <a:gd name="connsiteX163" fmla="*/ 535027 w 2221684"/>
                  <a:gd name="connsiteY163" fmla="*/ 1400112 h 1504164"/>
                  <a:gd name="connsiteX164" fmla="*/ 535066 w 2221684"/>
                  <a:gd name="connsiteY164" fmla="*/ 1399995 h 1504164"/>
                  <a:gd name="connsiteX165" fmla="*/ 550120 w 2221684"/>
                  <a:gd name="connsiteY165" fmla="*/ 1357920 h 1504164"/>
                  <a:gd name="connsiteX166" fmla="*/ 598334 w 2221684"/>
                  <a:gd name="connsiteY166" fmla="*/ 1171948 h 1504164"/>
                  <a:gd name="connsiteX167" fmla="*/ 598373 w 2221684"/>
                  <a:gd name="connsiteY167" fmla="*/ 1171752 h 1504164"/>
                  <a:gd name="connsiteX168" fmla="*/ 619136 w 2221684"/>
                  <a:gd name="connsiteY168" fmla="*/ 1091709 h 1504164"/>
                  <a:gd name="connsiteX169" fmla="*/ 726786 w 2221684"/>
                  <a:gd name="connsiteY169" fmla="*/ 887164 h 1504164"/>
                  <a:gd name="connsiteX170" fmla="*/ 726786 w 2221684"/>
                  <a:gd name="connsiteY170" fmla="*/ 887164 h 1504164"/>
                  <a:gd name="connsiteX171" fmla="*/ 727177 w 2221684"/>
                  <a:gd name="connsiteY171" fmla="*/ 886733 h 1504164"/>
                  <a:gd name="connsiteX172" fmla="*/ 727998 w 2221684"/>
                  <a:gd name="connsiteY172" fmla="*/ 885951 h 1504164"/>
                  <a:gd name="connsiteX173" fmla="*/ 851484 w 2221684"/>
                  <a:gd name="connsiteY173" fmla="*/ 848804 h 1504164"/>
                  <a:gd name="connsiteX174" fmla="*/ 860126 w 2221684"/>
                  <a:gd name="connsiteY174" fmla="*/ 848804 h 1504164"/>
                  <a:gd name="connsiteX175" fmla="*/ 868807 w 2221684"/>
                  <a:gd name="connsiteY175" fmla="*/ 857445 h 1504164"/>
                  <a:gd name="connsiteX176" fmla="*/ 868807 w 2221684"/>
                  <a:gd name="connsiteY176" fmla="*/ 881650 h 1504164"/>
                  <a:gd name="connsiteX177" fmla="*/ 1020877 w 2221684"/>
                  <a:gd name="connsiteY177" fmla="*/ 1081034 h 1504164"/>
                  <a:gd name="connsiteX178" fmla="*/ 1042110 w 2221684"/>
                  <a:gd name="connsiteY178" fmla="*/ 1132963 h 1504164"/>
                  <a:gd name="connsiteX179" fmla="*/ 1263274 w 2221684"/>
                  <a:gd name="connsiteY179" fmla="*/ 986484 h 1504164"/>
                  <a:gd name="connsiteX180" fmla="*/ 1473646 w 2221684"/>
                  <a:gd name="connsiteY180" fmla="*/ 950275 h 1504164"/>
                  <a:gd name="connsiteX181" fmla="*/ 1484048 w 2221684"/>
                  <a:gd name="connsiteY181" fmla="*/ 926735 h 1504164"/>
                  <a:gd name="connsiteX182" fmla="*/ 1511693 w 2221684"/>
                  <a:gd name="connsiteY182" fmla="*/ 932366 h 1504164"/>
                  <a:gd name="connsiteX183" fmla="*/ 1653245 w 2221684"/>
                  <a:gd name="connsiteY183" fmla="*/ 822136 h 1504164"/>
                  <a:gd name="connsiteX184" fmla="*/ 1634241 w 2221684"/>
                  <a:gd name="connsiteY184" fmla="*/ 1008108 h 1504164"/>
                  <a:gd name="connsiteX185" fmla="*/ 1648670 w 2221684"/>
                  <a:gd name="connsiteY185" fmla="*/ 1030631 h 1504164"/>
                  <a:gd name="connsiteX186" fmla="*/ 1648670 w 2221684"/>
                  <a:gd name="connsiteY186" fmla="*/ 1030631 h 1504164"/>
                  <a:gd name="connsiteX187" fmla="*/ 1657312 w 2221684"/>
                  <a:gd name="connsiteY187" fmla="*/ 1056634 h 1504164"/>
                  <a:gd name="connsiteX188" fmla="*/ 1676667 w 2221684"/>
                  <a:gd name="connsiteY188" fmla="*/ 954733 h 1504164"/>
                  <a:gd name="connsiteX189" fmla="*/ 1712603 w 2221684"/>
                  <a:gd name="connsiteY189" fmla="*/ 943197 h 1504164"/>
                  <a:gd name="connsiteX190" fmla="*/ 1943386 w 2221684"/>
                  <a:gd name="connsiteY190" fmla="*/ 545680 h 1504164"/>
                  <a:gd name="connsiteX191" fmla="*/ 2175969 w 2221684"/>
                  <a:gd name="connsiteY191" fmla="*/ 531408 h 1504164"/>
                  <a:gd name="connsiteX192" fmla="*/ 2216714 w 2221684"/>
                  <a:gd name="connsiteY192" fmla="*/ 459615 h 1504164"/>
                  <a:gd name="connsiteX193" fmla="*/ 2175226 w 2221684"/>
                  <a:gd name="connsiteY193" fmla="*/ 317985 h 1504164"/>
                  <a:gd name="connsiteX194" fmla="*/ 1100686 w 2221684"/>
                  <a:gd name="connsiteY194" fmla="*/ 1059137 h 1504164"/>
                  <a:gd name="connsiteX195" fmla="*/ 1120198 w 2221684"/>
                  <a:gd name="connsiteY195" fmla="*/ 944097 h 1504164"/>
                  <a:gd name="connsiteX196" fmla="*/ 1232618 w 2221684"/>
                  <a:gd name="connsiteY196" fmla="*/ 974362 h 1504164"/>
                  <a:gd name="connsiteX197" fmla="*/ 1142173 w 2221684"/>
                  <a:gd name="connsiteY197" fmla="*/ 1074309 h 1504164"/>
                  <a:gd name="connsiteX198" fmla="*/ 1100686 w 2221684"/>
                  <a:gd name="connsiteY198" fmla="*/ 1059137 h 1504164"/>
                  <a:gd name="connsiteX199" fmla="*/ 1674790 w 2221684"/>
                  <a:gd name="connsiteY199" fmla="*/ 909413 h 1504164"/>
                  <a:gd name="connsiteX200" fmla="*/ 1727892 w 2221684"/>
                  <a:gd name="connsiteY200" fmla="*/ 681093 h 1504164"/>
                  <a:gd name="connsiteX201" fmla="*/ 1891302 w 2221684"/>
                  <a:gd name="connsiteY201" fmla="*/ 571683 h 1504164"/>
                  <a:gd name="connsiteX202" fmla="*/ 1674790 w 2221684"/>
                  <a:gd name="connsiteY202" fmla="*/ 909413 h 150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Lst>
                <a:rect l="l" t="t" r="r" b="b"/>
                <a:pathLst>
                  <a:path w="2221684" h="1504164">
                    <a:moveTo>
                      <a:pt x="1134705" y="543569"/>
                    </a:moveTo>
                    <a:cubicBezTo>
                      <a:pt x="1135878" y="538876"/>
                      <a:pt x="1136816" y="533832"/>
                      <a:pt x="1137520" y="528397"/>
                    </a:cubicBezTo>
                    <a:cubicBezTo>
                      <a:pt x="1136269" y="533441"/>
                      <a:pt x="1135330" y="538485"/>
                      <a:pt x="1134705" y="543569"/>
                    </a:cubicBezTo>
                    <a:close/>
                    <a:moveTo>
                      <a:pt x="2175343" y="318024"/>
                    </a:moveTo>
                    <a:cubicBezTo>
                      <a:pt x="2167406" y="296205"/>
                      <a:pt x="2183477" y="289010"/>
                      <a:pt x="2159976" y="255578"/>
                    </a:cubicBezTo>
                    <a:cubicBezTo>
                      <a:pt x="2111215" y="186327"/>
                      <a:pt x="2032462" y="180149"/>
                      <a:pt x="1960318" y="160715"/>
                    </a:cubicBezTo>
                    <a:cubicBezTo>
                      <a:pt x="1917110" y="149062"/>
                      <a:pt x="1916249" y="150313"/>
                      <a:pt x="1873940" y="143392"/>
                    </a:cubicBezTo>
                    <a:cubicBezTo>
                      <a:pt x="1868818" y="142571"/>
                      <a:pt x="1796009" y="114534"/>
                      <a:pt x="1792489" y="111954"/>
                    </a:cubicBezTo>
                    <a:cubicBezTo>
                      <a:pt x="1766994" y="93145"/>
                      <a:pt x="1787641" y="11460"/>
                      <a:pt x="1746857" y="941"/>
                    </a:cubicBezTo>
                    <a:cubicBezTo>
                      <a:pt x="1710608" y="-8365"/>
                      <a:pt x="1706268" y="54277"/>
                      <a:pt x="1686443" y="59869"/>
                    </a:cubicBezTo>
                    <a:cubicBezTo>
                      <a:pt x="1676081" y="62762"/>
                      <a:pt x="1652345" y="51970"/>
                      <a:pt x="1636157" y="51696"/>
                    </a:cubicBezTo>
                    <a:cubicBezTo>
                      <a:pt x="1563465" y="50406"/>
                      <a:pt x="1505789" y="58305"/>
                      <a:pt x="1452531" y="111993"/>
                    </a:cubicBezTo>
                    <a:cubicBezTo>
                      <a:pt x="1427427" y="116450"/>
                      <a:pt x="1382225" y="9896"/>
                      <a:pt x="1307578" y="35860"/>
                    </a:cubicBezTo>
                    <a:cubicBezTo>
                      <a:pt x="1265073" y="50641"/>
                      <a:pt x="1299170" y="181361"/>
                      <a:pt x="1320677" y="211079"/>
                    </a:cubicBezTo>
                    <a:cubicBezTo>
                      <a:pt x="1337647" y="234540"/>
                      <a:pt x="1363142" y="233328"/>
                      <a:pt x="1363573" y="264024"/>
                    </a:cubicBezTo>
                    <a:cubicBezTo>
                      <a:pt x="1363963" y="292178"/>
                      <a:pt x="1340502" y="304260"/>
                      <a:pt x="1336905" y="325415"/>
                    </a:cubicBezTo>
                    <a:cubicBezTo>
                      <a:pt x="1333424" y="345983"/>
                      <a:pt x="1342965" y="365143"/>
                      <a:pt x="1340736" y="382387"/>
                    </a:cubicBezTo>
                    <a:cubicBezTo>
                      <a:pt x="1334011" y="433455"/>
                      <a:pt x="1306209" y="493204"/>
                      <a:pt x="1293422" y="541574"/>
                    </a:cubicBezTo>
                    <a:cubicBezTo>
                      <a:pt x="1292093" y="546540"/>
                      <a:pt x="1310784" y="544742"/>
                      <a:pt x="1311292" y="550529"/>
                    </a:cubicBezTo>
                    <a:cubicBezTo>
                      <a:pt x="1311840" y="557294"/>
                      <a:pt x="1302416" y="572348"/>
                      <a:pt x="1302103" y="584704"/>
                    </a:cubicBezTo>
                    <a:cubicBezTo>
                      <a:pt x="1300852" y="629360"/>
                      <a:pt x="1303120" y="674289"/>
                      <a:pt x="1302103" y="718866"/>
                    </a:cubicBezTo>
                    <a:cubicBezTo>
                      <a:pt x="1289434" y="733686"/>
                      <a:pt x="1223351" y="645470"/>
                      <a:pt x="1217055" y="635108"/>
                    </a:cubicBezTo>
                    <a:cubicBezTo>
                      <a:pt x="1196018" y="600424"/>
                      <a:pt x="1188979" y="558740"/>
                      <a:pt x="1172165" y="528397"/>
                    </a:cubicBezTo>
                    <a:cubicBezTo>
                      <a:pt x="1166925" y="514828"/>
                      <a:pt x="1128018" y="483976"/>
                      <a:pt x="1126650" y="483468"/>
                    </a:cubicBezTo>
                    <a:cubicBezTo>
                      <a:pt x="1124577" y="482725"/>
                      <a:pt x="1105612" y="472050"/>
                      <a:pt x="1105612" y="472050"/>
                    </a:cubicBezTo>
                    <a:cubicBezTo>
                      <a:pt x="1091066" y="468570"/>
                      <a:pt x="1077224" y="473027"/>
                      <a:pt x="1064946" y="474865"/>
                    </a:cubicBezTo>
                    <a:cubicBezTo>
                      <a:pt x="1019704" y="479988"/>
                      <a:pt x="1012705" y="491523"/>
                      <a:pt x="967111" y="498170"/>
                    </a:cubicBezTo>
                    <a:cubicBezTo>
                      <a:pt x="963201" y="498757"/>
                      <a:pt x="833497" y="561399"/>
                      <a:pt x="827358" y="572035"/>
                    </a:cubicBezTo>
                    <a:cubicBezTo>
                      <a:pt x="802254" y="580521"/>
                      <a:pt x="811639" y="575750"/>
                      <a:pt x="836078" y="584704"/>
                    </a:cubicBezTo>
                    <a:cubicBezTo>
                      <a:pt x="837759" y="592173"/>
                      <a:pt x="968480" y="506812"/>
                      <a:pt x="1088016" y="507359"/>
                    </a:cubicBezTo>
                    <a:cubicBezTo>
                      <a:pt x="1096892" y="507399"/>
                      <a:pt x="1137559" y="528358"/>
                      <a:pt x="1137559" y="528358"/>
                    </a:cubicBezTo>
                    <a:cubicBezTo>
                      <a:pt x="1158948" y="613328"/>
                      <a:pt x="1169584" y="651023"/>
                      <a:pt x="1224367" y="723050"/>
                    </a:cubicBezTo>
                    <a:cubicBezTo>
                      <a:pt x="1237701" y="740568"/>
                      <a:pt x="1278837" y="769777"/>
                      <a:pt x="1283451" y="785770"/>
                    </a:cubicBezTo>
                    <a:cubicBezTo>
                      <a:pt x="1294009" y="822566"/>
                      <a:pt x="1254906" y="878639"/>
                      <a:pt x="1258699" y="917976"/>
                    </a:cubicBezTo>
                    <a:cubicBezTo>
                      <a:pt x="1252678" y="923959"/>
                      <a:pt x="1130013" y="897995"/>
                      <a:pt x="1122153" y="890135"/>
                    </a:cubicBezTo>
                    <a:cubicBezTo>
                      <a:pt x="1117304" y="885247"/>
                      <a:pt x="1118594" y="868707"/>
                      <a:pt x="1113316" y="860417"/>
                    </a:cubicBezTo>
                    <a:cubicBezTo>
                      <a:pt x="1045707" y="754723"/>
                      <a:pt x="944353" y="684338"/>
                      <a:pt x="842921" y="614970"/>
                    </a:cubicBezTo>
                    <a:cubicBezTo>
                      <a:pt x="831737" y="611842"/>
                      <a:pt x="828062" y="608127"/>
                      <a:pt x="825598" y="597647"/>
                    </a:cubicBezTo>
                    <a:cubicBezTo>
                      <a:pt x="826028" y="598156"/>
                      <a:pt x="826459" y="598586"/>
                      <a:pt x="826889" y="598938"/>
                    </a:cubicBezTo>
                    <a:lnTo>
                      <a:pt x="826889" y="598938"/>
                    </a:lnTo>
                    <a:cubicBezTo>
                      <a:pt x="829548" y="601206"/>
                      <a:pt x="832011" y="600854"/>
                      <a:pt x="834201" y="597647"/>
                    </a:cubicBezTo>
                    <a:lnTo>
                      <a:pt x="836039" y="595810"/>
                    </a:lnTo>
                    <a:lnTo>
                      <a:pt x="842882" y="588967"/>
                    </a:lnTo>
                    <a:cubicBezTo>
                      <a:pt x="846205" y="596553"/>
                      <a:pt x="849099" y="596670"/>
                      <a:pt x="851563" y="588967"/>
                    </a:cubicBezTo>
                    <a:cubicBezTo>
                      <a:pt x="872131" y="573756"/>
                      <a:pt x="878426" y="563159"/>
                      <a:pt x="851563" y="571644"/>
                    </a:cubicBezTo>
                    <a:cubicBezTo>
                      <a:pt x="849607" y="567304"/>
                      <a:pt x="847809" y="565466"/>
                      <a:pt x="846166" y="566170"/>
                    </a:cubicBezTo>
                    <a:cubicBezTo>
                      <a:pt x="844993" y="566717"/>
                      <a:pt x="843898" y="568516"/>
                      <a:pt x="842882" y="571644"/>
                    </a:cubicBezTo>
                    <a:cubicBezTo>
                      <a:pt x="841435" y="569572"/>
                      <a:pt x="840027" y="568516"/>
                      <a:pt x="838580" y="568516"/>
                    </a:cubicBezTo>
                    <a:cubicBezTo>
                      <a:pt x="837134" y="568477"/>
                      <a:pt x="835648" y="569533"/>
                      <a:pt x="834201" y="571644"/>
                    </a:cubicBezTo>
                    <a:cubicBezTo>
                      <a:pt x="826107" y="569337"/>
                      <a:pt x="823213" y="572231"/>
                      <a:pt x="825559" y="580325"/>
                    </a:cubicBezTo>
                    <a:lnTo>
                      <a:pt x="816878" y="588967"/>
                    </a:lnTo>
                    <a:cubicBezTo>
                      <a:pt x="814219" y="526520"/>
                      <a:pt x="769251" y="535396"/>
                      <a:pt x="719982" y="545485"/>
                    </a:cubicBezTo>
                    <a:cubicBezTo>
                      <a:pt x="685494" y="529257"/>
                      <a:pt x="657144" y="526442"/>
                      <a:pt x="634934" y="537038"/>
                    </a:cubicBezTo>
                    <a:cubicBezTo>
                      <a:pt x="612450" y="533793"/>
                      <a:pt x="606663" y="536686"/>
                      <a:pt x="617572" y="545680"/>
                    </a:cubicBezTo>
                    <a:cubicBezTo>
                      <a:pt x="608070" y="550411"/>
                      <a:pt x="608070" y="556160"/>
                      <a:pt x="617572" y="563003"/>
                    </a:cubicBezTo>
                    <a:lnTo>
                      <a:pt x="630242" y="577392"/>
                    </a:lnTo>
                    <a:cubicBezTo>
                      <a:pt x="643185" y="569806"/>
                      <a:pt x="704263" y="590726"/>
                      <a:pt x="703207" y="594363"/>
                    </a:cubicBezTo>
                    <a:cubicBezTo>
                      <a:pt x="614327" y="615126"/>
                      <a:pt x="488377" y="735132"/>
                      <a:pt x="498309" y="829917"/>
                    </a:cubicBezTo>
                    <a:cubicBezTo>
                      <a:pt x="528653" y="905464"/>
                      <a:pt x="539523" y="981049"/>
                      <a:pt x="530921" y="1056634"/>
                    </a:cubicBezTo>
                    <a:cubicBezTo>
                      <a:pt x="507889" y="1057690"/>
                      <a:pt x="499717" y="1071493"/>
                      <a:pt x="522240" y="1082638"/>
                    </a:cubicBezTo>
                    <a:lnTo>
                      <a:pt x="514263" y="1098630"/>
                    </a:lnTo>
                    <a:cubicBezTo>
                      <a:pt x="514263" y="1098630"/>
                      <a:pt x="514263" y="1098670"/>
                      <a:pt x="514263" y="1098670"/>
                    </a:cubicBezTo>
                    <a:lnTo>
                      <a:pt x="513637" y="1099960"/>
                    </a:lnTo>
                    <a:cubicBezTo>
                      <a:pt x="506169" y="1103323"/>
                      <a:pt x="506052" y="1106216"/>
                      <a:pt x="513637" y="1108602"/>
                    </a:cubicBezTo>
                    <a:cubicBezTo>
                      <a:pt x="512816" y="1109267"/>
                      <a:pt x="512230" y="1109853"/>
                      <a:pt x="511761" y="1110518"/>
                    </a:cubicBezTo>
                    <a:lnTo>
                      <a:pt x="511682" y="1110596"/>
                    </a:lnTo>
                    <a:cubicBezTo>
                      <a:pt x="509884" y="1112942"/>
                      <a:pt x="510509" y="1115171"/>
                      <a:pt x="513637" y="1117283"/>
                    </a:cubicBezTo>
                    <a:cubicBezTo>
                      <a:pt x="510783" y="1122640"/>
                      <a:pt x="509844" y="1127019"/>
                      <a:pt x="510314" y="1130304"/>
                    </a:cubicBezTo>
                    <a:cubicBezTo>
                      <a:pt x="510705" y="1132767"/>
                      <a:pt x="511839" y="1134605"/>
                      <a:pt x="513598" y="1135817"/>
                    </a:cubicBezTo>
                    <a:cubicBezTo>
                      <a:pt x="518682" y="1139297"/>
                      <a:pt x="528809" y="1137538"/>
                      <a:pt x="539367" y="1129639"/>
                    </a:cubicBezTo>
                    <a:cubicBezTo>
                      <a:pt x="552154" y="1079744"/>
                      <a:pt x="647408" y="850563"/>
                      <a:pt x="696951" y="843799"/>
                    </a:cubicBezTo>
                    <a:cubicBezTo>
                      <a:pt x="593915" y="1000444"/>
                      <a:pt x="527245" y="1177735"/>
                      <a:pt x="496941" y="1375673"/>
                    </a:cubicBezTo>
                    <a:cubicBezTo>
                      <a:pt x="459441" y="1382750"/>
                      <a:pt x="421082" y="1389241"/>
                      <a:pt x="382487" y="1385214"/>
                    </a:cubicBezTo>
                    <a:cubicBezTo>
                      <a:pt x="411697" y="1330822"/>
                      <a:pt x="445677" y="1279285"/>
                      <a:pt x="484389" y="1230602"/>
                    </a:cubicBezTo>
                    <a:cubicBezTo>
                      <a:pt x="499717" y="1207101"/>
                      <a:pt x="540149" y="1145084"/>
                      <a:pt x="506325" y="1142582"/>
                    </a:cubicBezTo>
                    <a:cubicBezTo>
                      <a:pt x="505621" y="1142543"/>
                      <a:pt x="504918" y="1142504"/>
                      <a:pt x="504175" y="1142504"/>
                    </a:cubicBezTo>
                    <a:cubicBezTo>
                      <a:pt x="501868" y="1142504"/>
                      <a:pt x="499248" y="1142738"/>
                      <a:pt x="496315" y="1143247"/>
                    </a:cubicBezTo>
                    <a:cubicBezTo>
                      <a:pt x="493421" y="1142856"/>
                      <a:pt x="490919" y="1142738"/>
                      <a:pt x="488807" y="1142856"/>
                    </a:cubicBezTo>
                    <a:cubicBezTo>
                      <a:pt x="483998" y="1143129"/>
                      <a:pt x="481182" y="1144694"/>
                      <a:pt x="480557" y="1147274"/>
                    </a:cubicBezTo>
                    <a:cubicBezTo>
                      <a:pt x="479775" y="1150363"/>
                      <a:pt x="482043" y="1154938"/>
                      <a:pt x="487634" y="1160569"/>
                    </a:cubicBezTo>
                    <a:lnTo>
                      <a:pt x="481925" y="1166278"/>
                    </a:lnTo>
                    <a:lnTo>
                      <a:pt x="478953" y="1169250"/>
                    </a:lnTo>
                    <a:cubicBezTo>
                      <a:pt x="471641" y="1172574"/>
                      <a:pt x="471524" y="1175467"/>
                      <a:pt x="478953" y="1177892"/>
                    </a:cubicBezTo>
                    <a:lnTo>
                      <a:pt x="471798" y="1185047"/>
                    </a:lnTo>
                    <a:lnTo>
                      <a:pt x="470312" y="1186572"/>
                    </a:lnTo>
                    <a:cubicBezTo>
                      <a:pt x="452911" y="1184109"/>
                      <a:pt x="449353" y="1191460"/>
                      <a:pt x="461631" y="1203856"/>
                    </a:cubicBezTo>
                    <a:lnTo>
                      <a:pt x="456196" y="1209330"/>
                    </a:lnTo>
                    <a:lnTo>
                      <a:pt x="452989" y="1212537"/>
                    </a:lnTo>
                    <a:cubicBezTo>
                      <a:pt x="430075" y="1210269"/>
                      <a:pt x="425265" y="1216251"/>
                      <a:pt x="444309" y="1229859"/>
                    </a:cubicBezTo>
                    <a:lnTo>
                      <a:pt x="428511" y="1245657"/>
                    </a:lnTo>
                    <a:cubicBezTo>
                      <a:pt x="428511" y="1245657"/>
                      <a:pt x="428511" y="1245696"/>
                      <a:pt x="428433" y="1245696"/>
                    </a:cubicBezTo>
                    <a:lnTo>
                      <a:pt x="426986" y="1247181"/>
                    </a:lnTo>
                    <a:cubicBezTo>
                      <a:pt x="409507" y="1244640"/>
                      <a:pt x="405949" y="1252030"/>
                      <a:pt x="418305" y="1264504"/>
                    </a:cubicBezTo>
                    <a:lnTo>
                      <a:pt x="402547" y="1280301"/>
                    </a:lnTo>
                    <a:cubicBezTo>
                      <a:pt x="402547" y="1280301"/>
                      <a:pt x="402312" y="1280497"/>
                      <a:pt x="402234" y="1280614"/>
                    </a:cubicBezTo>
                    <a:lnTo>
                      <a:pt x="400983" y="1281827"/>
                    </a:lnTo>
                    <a:cubicBezTo>
                      <a:pt x="383543" y="1279324"/>
                      <a:pt x="379985" y="1286714"/>
                      <a:pt x="392302" y="1299149"/>
                    </a:cubicBezTo>
                    <a:lnTo>
                      <a:pt x="383660" y="1307790"/>
                    </a:lnTo>
                    <a:cubicBezTo>
                      <a:pt x="366221" y="1305327"/>
                      <a:pt x="362662" y="1312678"/>
                      <a:pt x="374979" y="1325113"/>
                    </a:cubicBezTo>
                    <a:lnTo>
                      <a:pt x="369544" y="1330587"/>
                    </a:lnTo>
                    <a:lnTo>
                      <a:pt x="366338" y="1333794"/>
                    </a:lnTo>
                    <a:cubicBezTo>
                      <a:pt x="344675" y="1341654"/>
                      <a:pt x="343697" y="1346854"/>
                      <a:pt x="366338" y="1351116"/>
                    </a:cubicBezTo>
                    <a:lnTo>
                      <a:pt x="358009" y="1359445"/>
                    </a:lnTo>
                    <a:lnTo>
                      <a:pt x="357892" y="1359563"/>
                    </a:lnTo>
                    <a:lnTo>
                      <a:pt x="357657" y="1359758"/>
                    </a:lnTo>
                    <a:cubicBezTo>
                      <a:pt x="350345" y="1363082"/>
                      <a:pt x="350188" y="1365975"/>
                      <a:pt x="357657" y="1368439"/>
                    </a:cubicBezTo>
                    <a:lnTo>
                      <a:pt x="350423" y="1375634"/>
                    </a:lnTo>
                    <a:cubicBezTo>
                      <a:pt x="350423" y="1375634"/>
                      <a:pt x="350384" y="1375673"/>
                      <a:pt x="350384" y="1375673"/>
                    </a:cubicBezTo>
                    <a:lnTo>
                      <a:pt x="348976" y="1377081"/>
                    </a:lnTo>
                    <a:cubicBezTo>
                      <a:pt x="341664" y="1380443"/>
                      <a:pt x="341547" y="1383337"/>
                      <a:pt x="348976" y="1385761"/>
                    </a:cubicBezTo>
                    <a:lnTo>
                      <a:pt x="341938" y="1392761"/>
                    </a:lnTo>
                    <a:lnTo>
                      <a:pt x="341938" y="1392839"/>
                    </a:lnTo>
                    <a:cubicBezTo>
                      <a:pt x="341938" y="1392839"/>
                      <a:pt x="341742" y="1392956"/>
                      <a:pt x="341664" y="1393034"/>
                    </a:cubicBezTo>
                    <a:lnTo>
                      <a:pt x="340335" y="1394403"/>
                    </a:lnTo>
                    <a:cubicBezTo>
                      <a:pt x="317029" y="1394520"/>
                      <a:pt x="314136" y="1396123"/>
                      <a:pt x="331654" y="1411725"/>
                    </a:cubicBezTo>
                    <a:lnTo>
                      <a:pt x="314331" y="1429048"/>
                    </a:lnTo>
                    <a:lnTo>
                      <a:pt x="295718" y="1421814"/>
                    </a:lnTo>
                    <a:cubicBezTo>
                      <a:pt x="270536" y="1437220"/>
                      <a:pt x="244611" y="1446644"/>
                      <a:pt x="219390" y="1450320"/>
                    </a:cubicBezTo>
                    <a:cubicBezTo>
                      <a:pt x="198861" y="1453331"/>
                      <a:pt x="178801" y="1452509"/>
                      <a:pt x="159954" y="1448052"/>
                    </a:cubicBezTo>
                    <a:cubicBezTo>
                      <a:pt x="133286" y="1441717"/>
                      <a:pt x="109082" y="1428031"/>
                      <a:pt x="89530" y="1407424"/>
                    </a:cubicBezTo>
                    <a:cubicBezTo>
                      <a:pt x="69940" y="1386778"/>
                      <a:pt x="55003" y="1359211"/>
                      <a:pt x="46869" y="1325074"/>
                    </a:cubicBezTo>
                    <a:cubicBezTo>
                      <a:pt x="64935" y="1285306"/>
                      <a:pt x="64544" y="1259343"/>
                      <a:pt x="45696" y="1247181"/>
                    </a:cubicBezTo>
                    <a:cubicBezTo>
                      <a:pt x="26067" y="1226653"/>
                      <a:pt x="16487" y="1232948"/>
                      <a:pt x="13828" y="1247573"/>
                    </a:cubicBezTo>
                    <a:lnTo>
                      <a:pt x="13828" y="1247573"/>
                    </a:lnTo>
                    <a:cubicBezTo>
                      <a:pt x="11677" y="1259694"/>
                      <a:pt x="14218" y="1277447"/>
                      <a:pt x="19693" y="1290468"/>
                    </a:cubicBezTo>
                    <a:cubicBezTo>
                      <a:pt x="-9673" y="1297780"/>
                      <a:pt x="-3260" y="1328789"/>
                      <a:pt x="19693" y="1342436"/>
                    </a:cubicBezTo>
                    <a:cubicBezTo>
                      <a:pt x="13671" y="1346737"/>
                      <a:pt x="14883" y="1351546"/>
                      <a:pt x="23329" y="1356904"/>
                    </a:cubicBezTo>
                    <a:cubicBezTo>
                      <a:pt x="23408" y="1356982"/>
                      <a:pt x="23486" y="1357021"/>
                      <a:pt x="23564" y="1357060"/>
                    </a:cubicBezTo>
                    <a:lnTo>
                      <a:pt x="23603" y="1357060"/>
                    </a:lnTo>
                    <a:cubicBezTo>
                      <a:pt x="25011" y="1357959"/>
                      <a:pt x="26575" y="1358859"/>
                      <a:pt x="28374" y="1359758"/>
                    </a:cubicBezTo>
                    <a:cubicBezTo>
                      <a:pt x="21726" y="1365467"/>
                      <a:pt x="19106" y="1372075"/>
                      <a:pt x="20514" y="1379622"/>
                    </a:cubicBezTo>
                    <a:lnTo>
                      <a:pt x="20514" y="1379622"/>
                    </a:lnTo>
                    <a:cubicBezTo>
                      <a:pt x="22195" y="1388850"/>
                      <a:pt x="29821" y="1399447"/>
                      <a:pt x="43389" y="1411412"/>
                    </a:cubicBezTo>
                    <a:lnTo>
                      <a:pt x="43389" y="1411412"/>
                    </a:lnTo>
                    <a:cubicBezTo>
                      <a:pt x="46674" y="1414306"/>
                      <a:pt x="50310" y="1417317"/>
                      <a:pt x="54299" y="1420328"/>
                    </a:cubicBezTo>
                    <a:cubicBezTo>
                      <a:pt x="54299" y="1420367"/>
                      <a:pt x="54338" y="1420367"/>
                      <a:pt x="54338" y="1420406"/>
                    </a:cubicBezTo>
                    <a:cubicBezTo>
                      <a:pt x="53556" y="1421931"/>
                      <a:pt x="52852" y="1423378"/>
                      <a:pt x="52265" y="1424786"/>
                    </a:cubicBezTo>
                    <a:cubicBezTo>
                      <a:pt x="52265" y="1424786"/>
                      <a:pt x="52265" y="1424797"/>
                      <a:pt x="52265" y="1424825"/>
                    </a:cubicBezTo>
                    <a:cubicBezTo>
                      <a:pt x="47847" y="1435617"/>
                      <a:pt x="49489" y="1443320"/>
                      <a:pt x="62979" y="1437690"/>
                    </a:cubicBezTo>
                    <a:lnTo>
                      <a:pt x="62979" y="1437690"/>
                    </a:lnTo>
                    <a:lnTo>
                      <a:pt x="62979" y="1437768"/>
                    </a:lnTo>
                    <a:cubicBezTo>
                      <a:pt x="53556" y="1473038"/>
                      <a:pt x="132504" y="1502404"/>
                      <a:pt x="158312" y="1481015"/>
                    </a:cubicBezTo>
                    <a:cubicBezTo>
                      <a:pt x="158155" y="1486920"/>
                      <a:pt x="158155" y="1491417"/>
                      <a:pt x="158468" y="1494584"/>
                    </a:cubicBezTo>
                    <a:cubicBezTo>
                      <a:pt x="158625" y="1495953"/>
                      <a:pt x="158820" y="1497087"/>
                      <a:pt x="159094" y="1497947"/>
                    </a:cubicBezTo>
                    <a:cubicBezTo>
                      <a:pt x="160775" y="1503108"/>
                      <a:pt x="165194" y="1499941"/>
                      <a:pt x="175634" y="1489657"/>
                    </a:cubicBezTo>
                    <a:cubicBezTo>
                      <a:pt x="184511" y="1503656"/>
                      <a:pt x="196085" y="1501388"/>
                      <a:pt x="210318" y="1498338"/>
                    </a:cubicBezTo>
                    <a:cubicBezTo>
                      <a:pt x="213681" y="1500176"/>
                      <a:pt x="217200" y="1501583"/>
                      <a:pt x="220876" y="1502561"/>
                    </a:cubicBezTo>
                    <a:cubicBezTo>
                      <a:pt x="224904" y="1503617"/>
                      <a:pt x="229127" y="1504164"/>
                      <a:pt x="233506" y="1504164"/>
                    </a:cubicBezTo>
                    <a:cubicBezTo>
                      <a:pt x="249812" y="1504164"/>
                      <a:pt x="268659" y="1496813"/>
                      <a:pt x="289970" y="1482228"/>
                    </a:cubicBezTo>
                    <a:cubicBezTo>
                      <a:pt x="296696" y="1483401"/>
                      <a:pt x="302366" y="1483635"/>
                      <a:pt x="307019" y="1482814"/>
                    </a:cubicBezTo>
                    <a:cubicBezTo>
                      <a:pt x="315231" y="1481445"/>
                      <a:pt x="320275" y="1476988"/>
                      <a:pt x="322152" y="1469519"/>
                    </a:cubicBezTo>
                    <a:lnTo>
                      <a:pt x="322152" y="1469519"/>
                    </a:lnTo>
                    <a:cubicBezTo>
                      <a:pt x="322191" y="1469285"/>
                      <a:pt x="322230" y="1469128"/>
                      <a:pt x="322269" y="1468933"/>
                    </a:cubicBezTo>
                    <a:cubicBezTo>
                      <a:pt x="322582" y="1467525"/>
                      <a:pt x="322817" y="1466039"/>
                      <a:pt x="322856" y="1464397"/>
                    </a:cubicBezTo>
                    <a:cubicBezTo>
                      <a:pt x="322856" y="1464162"/>
                      <a:pt x="322934" y="1463928"/>
                      <a:pt x="322934" y="1463693"/>
                    </a:cubicBezTo>
                    <a:lnTo>
                      <a:pt x="322934" y="1463693"/>
                    </a:lnTo>
                    <a:cubicBezTo>
                      <a:pt x="341664" y="1452040"/>
                      <a:pt x="361645" y="1443594"/>
                      <a:pt x="382839" y="1438511"/>
                    </a:cubicBezTo>
                    <a:cubicBezTo>
                      <a:pt x="382917" y="1438472"/>
                      <a:pt x="382995" y="1438433"/>
                      <a:pt x="383074" y="1438433"/>
                    </a:cubicBezTo>
                    <a:cubicBezTo>
                      <a:pt x="386358" y="1437650"/>
                      <a:pt x="389682" y="1436947"/>
                      <a:pt x="393045" y="1436321"/>
                    </a:cubicBezTo>
                    <a:cubicBezTo>
                      <a:pt x="393045" y="1436321"/>
                      <a:pt x="393045" y="1436321"/>
                      <a:pt x="393045" y="1436321"/>
                    </a:cubicBezTo>
                    <a:lnTo>
                      <a:pt x="393084" y="1436321"/>
                    </a:lnTo>
                    <a:cubicBezTo>
                      <a:pt x="414942" y="1432215"/>
                      <a:pt x="438013" y="1431433"/>
                      <a:pt x="462374" y="1434053"/>
                    </a:cubicBezTo>
                    <a:cubicBezTo>
                      <a:pt x="496159" y="1432763"/>
                      <a:pt x="520324" y="1421931"/>
                      <a:pt x="535027" y="1400112"/>
                    </a:cubicBezTo>
                    <a:lnTo>
                      <a:pt x="535027" y="1400112"/>
                    </a:lnTo>
                    <a:cubicBezTo>
                      <a:pt x="535027" y="1400112"/>
                      <a:pt x="535066" y="1400034"/>
                      <a:pt x="535066" y="1399995"/>
                    </a:cubicBezTo>
                    <a:cubicBezTo>
                      <a:pt x="542573" y="1388890"/>
                      <a:pt x="547539" y="1374930"/>
                      <a:pt x="550120" y="1357920"/>
                    </a:cubicBezTo>
                    <a:lnTo>
                      <a:pt x="598334" y="1171948"/>
                    </a:lnTo>
                    <a:cubicBezTo>
                      <a:pt x="598334" y="1171948"/>
                      <a:pt x="598334" y="1171831"/>
                      <a:pt x="598373" y="1171752"/>
                    </a:cubicBezTo>
                    <a:lnTo>
                      <a:pt x="619136" y="1091709"/>
                    </a:lnTo>
                    <a:cubicBezTo>
                      <a:pt x="639704" y="1030162"/>
                      <a:pt x="673098" y="939756"/>
                      <a:pt x="726786" y="887164"/>
                    </a:cubicBezTo>
                    <a:lnTo>
                      <a:pt x="726786" y="887164"/>
                    </a:lnTo>
                    <a:cubicBezTo>
                      <a:pt x="726786" y="887164"/>
                      <a:pt x="727021" y="886890"/>
                      <a:pt x="727177" y="886733"/>
                    </a:cubicBezTo>
                    <a:cubicBezTo>
                      <a:pt x="727451" y="886459"/>
                      <a:pt x="727724" y="886225"/>
                      <a:pt x="727998" y="885951"/>
                    </a:cubicBezTo>
                    <a:cubicBezTo>
                      <a:pt x="760962" y="854161"/>
                      <a:pt x="801589" y="836682"/>
                      <a:pt x="851484" y="848804"/>
                    </a:cubicBezTo>
                    <a:cubicBezTo>
                      <a:pt x="854378" y="856194"/>
                      <a:pt x="857272" y="856233"/>
                      <a:pt x="860126" y="848804"/>
                    </a:cubicBezTo>
                    <a:lnTo>
                      <a:pt x="868807" y="857445"/>
                    </a:lnTo>
                    <a:lnTo>
                      <a:pt x="868807" y="881650"/>
                    </a:lnTo>
                    <a:cubicBezTo>
                      <a:pt x="920500" y="947968"/>
                      <a:pt x="971177" y="1014403"/>
                      <a:pt x="1020877" y="1081034"/>
                    </a:cubicBezTo>
                    <a:cubicBezTo>
                      <a:pt x="911429" y="1081308"/>
                      <a:pt x="947403" y="1140197"/>
                      <a:pt x="1042110" y="1132963"/>
                    </a:cubicBezTo>
                    <a:cubicBezTo>
                      <a:pt x="1136269" y="1125768"/>
                      <a:pt x="1224054" y="1074152"/>
                      <a:pt x="1263274" y="986484"/>
                    </a:cubicBezTo>
                    <a:cubicBezTo>
                      <a:pt x="1336709" y="989065"/>
                      <a:pt x="1405452" y="983356"/>
                      <a:pt x="1473646" y="950275"/>
                    </a:cubicBezTo>
                    <a:lnTo>
                      <a:pt x="1484048" y="926735"/>
                    </a:lnTo>
                    <a:lnTo>
                      <a:pt x="1511693" y="932366"/>
                    </a:lnTo>
                    <a:cubicBezTo>
                      <a:pt x="1565303" y="900888"/>
                      <a:pt x="1612461" y="864171"/>
                      <a:pt x="1653245" y="822136"/>
                    </a:cubicBezTo>
                    <a:lnTo>
                      <a:pt x="1634241" y="1008108"/>
                    </a:lnTo>
                    <a:lnTo>
                      <a:pt x="1648670" y="1030631"/>
                    </a:lnTo>
                    <a:lnTo>
                      <a:pt x="1648670" y="1030631"/>
                    </a:lnTo>
                    <a:cubicBezTo>
                      <a:pt x="1649804" y="1043066"/>
                      <a:pt x="1652658" y="1051707"/>
                      <a:pt x="1657312" y="1056634"/>
                    </a:cubicBezTo>
                    <a:cubicBezTo>
                      <a:pt x="1676198" y="1036340"/>
                      <a:pt x="1658680" y="972329"/>
                      <a:pt x="1676667" y="954733"/>
                    </a:cubicBezTo>
                    <a:cubicBezTo>
                      <a:pt x="1681712" y="949845"/>
                      <a:pt x="1702123" y="949454"/>
                      <a:pt x="1712603" y="943197"/>
                    </a:cubicBezTo>
                    <a:cubicBezTo>
                      <a:pt x="1861545" y="854747"/>
                      <a:pt x="1916562" y="711163"/>
                      <a:pt x="1943386" y="545680"/>
                    </a:cubicBezTo>
                    <a:cubicBezTo>
                      <a:pt x="2029100" y="580364"/>
                      <a:pt x="2109807" y="627209"/>
                      <a:pt x="2175969" y="531408"/>
                    </a:cubicBezTo>
                    <a:cubicBezTo>
                      <a:pt x="2180036" y="525542"/>
                      <a:pt x="2215424" y="463525"/>
                      <a:pt x="2216714" y="459615"/>
                    </a:cubicBezTo>
                    <a:cubicBezTo>
                      <a:pt x="2236304" y="399984"/>
                      <a:pt x="2192861" y="366590"/>
                      <a:pt x="2175226" y="317985"/>
                    </a:cubicBezTo>
                    <a:close/>
                    <a:moveTo>
                      <a:pt x="1100686" y="1059137"/>
                    </a:moveTo>
                    <a:cubicBezTo>
                      <a:pt x="1106434" y="1022419"/>
                      <a:pt x="1126024" y="984060"/>
                      <a:pt x="1120198" y="944097"/>
                    </a:cubicBezTo>
                    <a:cubicBezTo>
                      <a:pt x="1138771" y="948203"/>
                      <a:pt x="1231875" y="961889"/>
                      <a:pt x="1232618" y="974362"/>
                    </a:cubicBezTo>
                    <a:cubicBezTo>
                      <a:pt x="1208648" y="1016202"/>
                      <a:pt x="1190661" y="1056361"/>
                      <a:pt x="1142173" y="1074309"/>
                    </a:cubicBezTo>
                    <a:cubicBezTo>
                      <a:pt x="1118516" y="1083107"/>
                      <a:pt x="1095328" y="1093352"/>
                      <a:pt x="1100686" y="1059137"/>
                    </a:cubicBezTo>
                    <a:close/>
                    <a:moveTo>
                      <a:pt x="1674790" y="909413"/>
                    </a:moveTo>
                    <a:cubicBezTo>
                      <a:pt x="1692035" y="847748"/>
                      <a:pt x="1694029" y="733998"/>
                      <a:pt x="1727892" y="681093"/>
                    </a:cubicBezTo>
                    <a:cubicBezTo>
                      <a:pt x="1739427" y="663027"/>
                      <a:pt x="1884224" y="561947"/>
                      <a:pt x="1891302" y="571683"/>
                    </a:cubicBezTo>
                    <a:cubicBezTo>
                      <a:pt x="1873549" y="701035"/>
                      <a:pt x="1807348" y="862138"/>
                      <a:pt x="1674790" y="909413"/>
                    </a:cubicBezTo>
                    <a:close/>
                  </a:path>
                </a:pathLst>
              </a:custGeom>
              <a:solidFill>
                <a:srgbClr val="5C3C29"/>
              </a:solidFill>
              <a:ln w="3904" cap="flat">
                <a:noFill/>
                <a:prstDash val="solid"/>
                <a:miter/>
              </a:ln>
            </p:spPr>
            <p:txBody>
              <a:bodyPr rtlCol="1" anchor="ctr"/>
              <a:lstStyle/>
              <a:p>
                <a:endParaRPr lang="fa-IR"/>
              </a:p>
            </p:txBody>
          </p:sp>
          <p:sp>
            <p:nvSpPr>
              <p:cNvPr id="26" name="Freeform: Shape 25">
                <a:extLst>
                  <a:ext uri="{FF2B5EF4-FFF2-40B4-BE49-F238E27FC236}">
                    <a16:creationId xmlns:a16="http://schemas.microsoft.com/office/drawing/2014/main" id="{3A028F32-EE05-A1A2-9ADD-C7CC4116D43A}"/>
                  </a:ext>
                </a:extLst>
              </p:cNvPr>
              <p:cNvSpPr/>
              <p:nvPr/>
            </p:nvSpPr>
            <p:spPr>
              <a:xfrm>
                <a:off x="2153017" y="2232328"/>
                <a:ext cx="1771469" cy="1901968"/>
              </a:xfrm>
              <a:custGeom>
                <a:avLst/>
                <a:gdLst>
                  <a:gd name="connsiteX0" fmla="*/ 1130686 w 1771469"/>
                  <a:gd name="connsiteY0" fmla="*/ 166122 h 1901968"/>
                  <a:gd name="connsiteX1" fmla="*/ 1139366 w 1771469"/>
                  <a:gd name="connsiteY1" fmla="*/ 174764 h 1901968"/>
                  <a:gd name="connsiteX2" fmla="*/ 1329952 w 1771469"/>
                  <a:gd name="connsiteY2" fmla="*/ 404297 h 1901968"/>
                  <a:gd name="connsiteX3" fmla="*/ 1234738 w 1771469"/>
                  <a:gd name="connsiteY3" fmla="*/ 417318 h 1901968"/>
                  <a:gd name="connsiteX4" fmla="*/ 1291514 w 1771469"/>
                  <a:gd name="connsiteY4" fmla="*/ 434914 h 1901968"/>
                  <a:gd name="connsiteX5" fmla="*/ 1445540 w 1771469"/>
                  <a:gd name="connsiteY5" fmla="*/ 389789 h 1901968"/>
                  <a:gd name="connsiteX6" fmla="*/ 1526365 w 1771469"/>
                  <a:gd name="connsiteY6" fmla="*/ 288709 h 1901968"/>
                  <a:gd name="connsiteX7" fmla="*/ 1626742 w 1771469"/>
                  <a:gd name="connsiteY7" fmla="*/ 285112 h 1901968"/>
                  <a:gd name="connsiteX8" fmla="*/ 1754607 w 1771469"/>
                  <a:gd name="connsiteY8" fmla="*/ 244015 h 1901968"/>
                  <a:gd name="connsiteX9" fmla="*/ 1771069 w 1771469"/>
                  <a:gd name="connsiteY9" fmla="*/ 269901 h 1901968"/>
                  <a:gd name="connsiteX10" fmla="*/ 1649929 w 1771469"/>
                  <a:gd name="connsiteY10" fmla="*/ 682512 h 1901968"/>
                  <a:gd name="connsiteX11" fmla="*/ 1619625 w 1771469"/>
                  <a:gd name="connsiteY11" fmla="*/ 690528 h 1901968"/>
                  <a:gd name="connsiteX12" fmla="*/ 1212723 w 1771469"/>
                  <a:gd name="connsiteY12" fmla="*/ 829577 h 1901968"/>
                  <a:gd name="connsiteX13" fmla="*/ 1175575 w 1771469"/>
                  <a:gd name="connsiteY13" fmla="*/ 751919 h 1901968"/>
                  <a:gd name="connsiteX14" fmla="*/ 1225861 w 1771469"/>
                  <a:gd name="connsiteY14" fmla="*/ 1045815 h 1901968"/>
                  <a:gd name="connsiteX15" fmla="*/ 1035353 w 1771469"/>
                  <a:gd name="connsiteY15" fmla="*/ 1239959 h 1901968"/>
                  <a:gd name="connsiteX16" fmla="*/ 1029488 w 1771469"/>
                  <a:gd name="connsiteY16" fmla="*/ 1247310 h 1901968"/>
                  <a:gd name="connsiteX17" fmla="*/ 1000669 w 1771469"/>
                  <a:gd name="connsiteY17" fmla="*/ 1239959 h 1901968"/>
                  <a:gd name="connsiteX18" fmla="*/ 1219527 w 1771469"/>
                  <a:gd name="connsiteY18" fmla="*/ 1604826 h 1901968"/>
                  <a:gd name="connsiteX19" fmla="*/ 1258551 w 1771469"/>
                  <a:gd name="connsiteY19" fmla="*/ 1654056 h 1901968"/>
                  <a:gd name="connsiteX20" fmla="*/ 1373317 w 1771469"/>
                  <a:gd name="connsiteY20" fmla="*/ 1854848 h 1901968"/>
                  <a:gd name="connsiteX21" fmla="*/ 1364636 w 1771469"/>
                  <a:gd name="connsiteY21" fmla="*/ 1880812 h 1901968"/>
                  <a:gd name="connsiteX22" fmla="*/ 1207600 w 1771469"/>
                  <a:gd name="connsiteY22" fmla="*/ 1789195 h 1901968"/>
                  <a:gd name="connsiteX23" fmla="*/ 1103744 w 1771469"/>
                  <a:gd name="connsiteY23" fmla="*/ 1635600 h 1901968"/>
                  <a:gd name="connsiteX24" fmla="*/ 777940 w 1771469"/>
                  <a:gd name="connsiteY24" fmla="*/ 1383036 h 1901968"/>
                  <a:gd name="connsiteX25" fmla="*/ 758037 w 1771469"/>
                  <a:gd name="connsiteY25" fmla="*/ 1170630 h 1901968"/>
                  <a:gd name="connsiteX26" fmla="*/ 740715 w 1771469"/>
                  <a:gd name="connsiteY26" fmla="*/ 1058054 h 1901968"/>
                  <a:gd name="connsiteX27" fmla="*/ 724135 w 1771469"/>
                  <a:gd name="connsiteY27" fmla="*/ 1059813 h 1901968"/>
                  <a:gd name="connsiteX28" fmla="*/ 636702 w 1771469"/>
                  <a:gd name="connsiteY28" fmla="*/ 1110021 h 1901968"/>
                  <a:gd name="connsiteX29" fmla="*/ 602057 w 1771469"/>
                  <a:gd name="connsiteY29" fmla="*/ 910832 h 1901968"/>
                  <a:gd name="connsiteX30" fmla="*/ 660984 w 1771469"/>
                  <a:gd name="connsiteY30" fmla="*/ 753249 h 1901968"/>
                  <a:gd name="connsiteX31" fmla="*/ 1558 w 1771469"/>
                  <a:gd name="connsiteY31" fmla="*/ 774442 h 1901968"/>
                  <a:gd name="connsiteX32" fmla="*/ 257132 w 1771469"/>
                  <a:gd name="connsiteY32" fmla="*/ 161156 h 1901968"/>
                  <a:gd name="connsiteX33" fmla="*/ 1122005 w 1771469"/>
                  <a:gd name="connsiteY33" fmla="*/ 166005 h 1901968"/>
                  <a:gd name="connsiteX34" fmla="*/ 1130686 w 1771469"/>
                  <a:gd name="connsiteY34" fmla="*/ 166005 h 1901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71469" h="1901968">
                    <a:moveTo>
                      <a:pt x="1130686" y="166122"/>
                    </a:moveTo>
                    <a:lnTo>
                      <a:pt x="1139366" y="174764"/>
                    </a:lnTo>
                    <a:cubicBezTo>
                      <a:pt x="1207092" y="236664"/>
                      <a:pt x="1253038" y="345643"/>
                      <a:pt x="1329952" y="404297"/>
                    </a:cubicBezTo>
                    <a:cubicBezTo>
                      <a:pt x="1300782" y="419351"/>
                      <a:pt x="1266684" y="418061"/>
                      <a:pt x="1234738" y="417318"/>
                    </a:cubicBezTo>
                    <a:cubicBezTo>
                      <a:pt x="1237944" y="429440"/>
                      <a:pt x="1282091" y="434757"/>
                      <a:pt x="1291514" y="434914"/>
                    </a:cubicBezTo>
                    <a:cubicBezTo>
                      <a:pt x="1320490" y="435461"/>
                      <a:pt x="1420319" y="406525"/>
                      <a:pt x="1445540" y="389789"/>
                    </a:cubicBezTo>
                    <a:cubicBezTo>
                      <a:pt x="1481201" y="366132"/>
                      <a:pt x="1516550" y="292072"/>
                      <a:pt x="1526365" y="288709"/>
                    </a:cubicBezTo>
                    <a:cubicBezTo>
                      <a:pt x="1547832" y="281319"/>
                      <a:pt x="1596750" y="289178"/>
                      <a:pt x="1626742" y="285112"/>
                    </a:cubicBezTo>
                    <a:cubicBezTo>
                      <a:pt x="1665258" y="279872"/>
                      <a:pt x="1718985" y="260594"/>
                      <a:pt x="1754607" y="244015"/>
                    </a:cubicBezTo>
                    <a:cubicBezTo>
                      <a:pt x="1762428" y="251014"/>
                      <a:pt x="1768919" y="259382"/>
                      <a:pt x="1771069" y="269901"/>
                    </a:cubicBezTo>
                    <a:cubicBezTo>
                      <a:pt x="1778342" y="305953"/>
                      <a:pt x="1684574" y="656430"/>
                      <a:pt x="1649929" y="682512"/>
                    </a:cubicBezTo>
                    <a:cubicBezTo>
                      <a:pt x="1640154" y="689863"/>
                      <a:pt x="1632372" y="694477"/>
                      <a:pt x="1619625" y="690528"/>
                    </a:cubicBezTo>
                    <a:cubicBezTo>
                      <a:pt x="1576221" y="845492"/>
                      <a:pt x="1307390" y="1074438"/>
                      <a:pt x="1212723" y="829577"/>
                    </a:cubicBezTo>
                    <a:cubicBezTo>
                      <a:pt x="1194032" y="827465"/>
                      <a:pt x="1176670" y="770884"/>
                      <a:pt x="1175575" y="751919"/>
                    </a:cubicBezTo>
                    <a:cubicBezTo>
                      <a:pt x="1174637" y="735926"/>
                      <a:pt x="1274661" y="996545"/>
                      <a:pt x="1225861" y="1045815"/>
                    </a:cubicBezTo>
                    <a:cubicBezTo>
                      <a:pt x="1212058" y="1112524"/>
                      <a:pt x="1119228" y="1307255"/>
                      <a:pt x="1035353" y="1239959"/>
                    </a:cubicBezTo>
                    <a:lnTo>
                      <a:pt x="1029488" y="1247310"/>
                    </a:lnTo>
                    <a:cubicBezTo>
                      <a:pt x="1009819" y="1233586"/>
                      <a:pt x="1000200" y="1231161"/>
                      <a:pt x="1000669" y="1239959"/>
                    </a:cubicBezTo>
                    <a:cubicBezTo>
                      <a:pt x="1077115" y="1356954"/>
                      <a:pt x="1150041" y="1478563"/>
                      <a:pt x="1219527" y="1604826"/>
                    </a:cubicBezTo>
                    <a:lnTo>
                      <a:pt x="1258551" y="1654056"/>
                    </a:lnTo>
                    <a:cubicBezTo>
                      <a:pt x="1332064" y="1707588"/>
                      <a:pt x="1370346" y="1774531"/>
                      <a:pt x="1373317" y="1854848"/>
                    </a:cubicBezTo>
                    <a:cubicBezTo>
                      <a:pt x="1390601" y="1861965"/>
                      <a:pt x="1383171" y="1880030"/>
                      <a:pt x="1364636" y="1880812"/>
                    </a:cubicBezTo>
                    <a:cubicBezTo>
                      <a:pt x="1268913" y="1932662"/>
                      <a:pt x="1222146" y="1884293"/>
                      <a:pt x="1207600" y="1789195"/>
                    </a:cubicBezTo>
                    <a:cubicBezTo>
                      <a:pt x="1188244" y="1724910"/>
                      <a:pt x="1166777" y="1670870"/>
                      <a:pt x="1103744" y="1635600"/>
                    </a:cubicBezTo>
                    <a:cubicBezTo>
                      <a:pt x="981157" y="1569868"/>
                      <a:pt x="879099" y="1478916"/>
                      <a:pt x="777940" y="1383036"/>
                    </a:cubicBezTo>
                    <a:cubicBezTo>
                      <a:pt x="762651" y="1313550"/>
                      <a:pt x="756043" y="1242735"/>
                      <a:pt x="758037" y="1170630"/>
                    </a:cubicBezTo>
                    <a:cubicBezTo>
                      <a:pt x="741106" y="1137706"/>
                      <a:pt x="735006" y="1095279"/>
                      <a:pt x="740715" y="1058054"/>
                    </a:cubicBezTo>
                    <a:lnTo>
                      <a:pt x="724135" y="1059813"/>
                    </a:lnTo>
                    <a:cubicBezTo>
                      <a:pt x="725426" y="1121517"/>
                      <a:pt x="679793" y="1172155"/>
                      <a:pt x="636702" y="1110021"/>
                    </a:cubicBezTo>
                    <a:cubicBezTo>
                      <a:pt x="595018" y="1073382"/>
                      <a:pt x="570540" y="957755"/>
                      <a:pt x="602057" y="910832"/>
                    </a:cubicBezTo>
                    <a:cubicBezTo>
                      <a:pt x="591225" y="856088"/>
                      <a:pt x="599398" y="769672"/>
                      <a:pt x="660984" y="753249"/>
                    </a:cubicBezTo>
                    <a:cubicBezTo>
                      <a:pt x="714516" y="759935"/>
                      <a:pt x="-38679" y="794658"/>
                      <a:pt x="1558" y="774442"/>
                    </a:cubicBezTo>
                    <a:cubicBezTo>
                      <a:pt x="36085" y="633125"/>
                      <a:pt x="208528" y="298680"/>
                      <a:pt x="257132" y="161156"/>
                    </a:cubicBezTo>
                    <a:cubicBezTo>
                      <a:pt x="562641" y="-189985"/>
                      <a:pt x="1022958" y="137929"/>
                      <a:pt x="1122005" y="166005"/>
                    </a:cubicBezTo>
                    <a:cubicBezTo>
                      <a:pt x="1124781" y="166513"/>
                      <a:pt x="1127987" y="165301"/>
                      <a:pt x="1130686" y="166005"/>
                    </a:cubicBezTo>
                    <a:close/>
                  </a:path>
                </a:pathLst>
              </a:custGeom>
              <a:solidFill>
                <a:srgbClr val="CD904F"/>
              </a:solidFill>
              <a:ln w="3904" cap="flat">
                <a:noFill/>
                <a:prstDash val="solid"/>
                <a:miter/>
              </a:ln>
            </p:spPr>
            <p:txBody>
              <a:bodyPr rtlCol="1" anchor="ctr"/>
              <a:lstStyle/>
              <a:p>
                <a:endParaRPr lang="fa-IR"/>
              </a:p>
            </p:txBody>
          </p:sp>
          <p:sp>
            <p:nvSpPr>
              <p:cNvPr id="27" name="Freeform: Shape 26">
                <a:extLst>
                  <a:ext uri="{FF2B5EF4-FFF2-40B4-BE49-F238E27FC236}">
                    <a16:creationId xmlns:a16="http://schemas.microsoft.com/office/drawing/2014/main" id="{266CC5C9-82F7-BA05-BE38-195B3CB7AEBE}"/>
                  </a:ext>
                </a:extLst>
              </p:cNvPr>
              <p:cNvSpPr/>
              <p:nvPr/>
            </p:nvSpPr>
            <p:spPr>
              <a:xfrm>
                <a:off x="3186845" y="2294594"/>
                <a:ext cx="963665" cy="2295624"/>
              </a:xfrm>
              <a:custGeom>
                <a:avLst/>
                <a:gdLst>
                  <a:gd name="connsiteX0" fmla="*/ 885440 w 963665"/>
                  <a:gd name="connsiteY0" fmla="*/ 285723 h 2295624"/>
                  <a:gd name="connsiteX1" fmla="*/ 582512 w 963665"/>
                  <a:gd name="connsiteY1" fmla="*/ 911795 h 2295624"/>
                  <a:gd name="connsiteX2" fmla="*/ 552794 w 963665"/>
                  <a:gd name="connsiteY2" fmla="*/ 1056827 h 2295624"/>
                  <a:gd name="connsiteX3" fmla="*/ 506066 w 963665"/>
                  <a:gd name="connsiteY3" fmla="*/ 1125452 h 2295624"/>
                  <a:gd name="connsiteX4" fmla="*/ 512831 w 963665"/>
                  <a:gd name="connsiteY4" fmla="*/ 1134485 h 2295624"/>
                  <a:gd name="connsiteX5" fmla="*/ 530193 w 963665"/>
                  <a:gd name="connsiteY5" fmla="*/ 1163577 h 2295624"/>
                  <a:gd name="connsiteX6" fmla="*/ 612347 w 963665"/>
                  <a:gd name="connsiteY6" fmla="*/ 1281276 h 2295624"/>
                  <a:gd name="connsiteX7" fmla="*/ 773216 w 963665"/>
                  <a:gd name="connsiteY7" fmla="*/ 1324876 h 2295624"/>
                  <a:gd name="connsiteX8" fmla="*/ 876720 w 963665"/>
                  <a:gd name="connsiteY8" fmla="*/ 1435302 h 2295624"/>
                  <a:gd name="connsiteX9" fmla="*/ 948904 w 963665"/>
                  <a:gd name="connsiteY9" fmla="*/ 1465684 h 2295624"/>
                  <a:gd name="connsiteX10" fmla="*/ 963411 w 963665"/>
                  <a:gd name="connsiteY10" fmla="*/ 1480934 h 2295624"/>
                  <a:gd name="connsiteX11" fmla="*/ 928766 w 963665"/>
                  <a:gd name="connsiteY11" fmla="*/ 1532902 h 2295624"/>
                  <a:gd name="connsiteX12" fmla="*/ 867101 w 963665"/>
                  <a:gd name="connsiteY12" fmla="*/ 1545884 h 2295624"/>
                  <a:gd name="connsiteX13" fmla="*/ 736420 w 963665"/>
                  <a:gd name="connsiteY13" fmla="*/ 1946921 h 2295624"/>
                  <a:gd name="connsiteX14" fmla="*/ 766412 w 963665"/>
                  <a:gd name="connsiteY14" fmla="*/ 2016836 h 2295624"/>
                  <a:gd name="connsiteX15" fmla="*/ 772746 w 963665"/>
                  <a:gd name="connsiteY15" fmla="*/ 2035214 h 2295624"/>
                  <a:gd name="connsiteX16" fmla="*/ 775640 w 963665"/>
                  <a:gd name="connsiteY16" fmla="*/ 2047024 h 2295624"/>
                  <a:gd name="connsiteX17" fmla="*/ 714483 w 963665"/>
                  <a:gd name="connsiteY17" fmla="*/ 2212623 h 2295624"/>
                  <a:gd name="connsiteX18" fmla="*/ 633267 w 963665"/>
                  <a:gd name="connsiteY18" fmla="*/ 2267328 h 2295624"/>
                  <a:gd name="connsiteX19" fmla="*/ 536684 w 963665"/>
                  <a:gd name="connsiteY19" fmla="*/ 2125151 h 2295624"/>
                  <a:gd name="connsiteX20" fmla="*/ 646601 w 963665"/>
                  <a:gd name="connsiteY20" fmla="*/ 1993179 h 2295624"/>
                  <a:gd name="connsiteX21" fmla="*/ 713819 w 963665"/>
                  <a:gd name="connsiteY21" fmla="*/ 1845958 h 2295624"/>
                  <a:gd name="connsiteX22" fmla="*/ 764652 w 963665"/>
                  <a:gd name="connsiteY22" fmla="*/ 1411019 h 2295624"/>
                  <a:gd name="connsiteX23" fmla="*/ 336165 w 963665"/>
                  <a:gd name="connsiteY23" fmla="*/ 1382161 h 2295624"/>
                  <a:gd name="connsiteX24" fmla="*/ 296945 w 963665"/>
                  <a:gd name="connsiteY24" fmla="*/ 1348142 h 2295624"/>
                  <a:gd name="connsiteX25" fmla="*/ 259094 w 963665"/>
                  <a:gd name="connsiteY25" fmla="*/ 1266808 h 2295624"/>
                  <a:gd name="connsiteX26" fmla="*/ 100220 w 963665"/>
                  <a:gd name="connsiteY26" fmla="*/ 1330311 h 2295624"/>
                  <a:gd name="connsiteX27" fmla="*/ 83953 w 963665"/>
                  <a:gd name="connsiteY27" fmla="*/ 1325853 h 2295624"/>
                  <a:gd name="connsiteX28" fmla="*/ 0 w 963665"/>
                  <a:gd name="connsiteY28" fmla="*/ 1188955 h 2295624"/>
                  <a:gd name="connsiteX29" fmla="*/ 1486 w 963665"/>
                  <a:gd name="connsiteY29" fmla="*/ 1177850 h 2295624"/>
                  <a:gd name="connsiteX30" fmla="*/ 14312 w 963665"/>
                  <a:gd name="connsiteY30" fmla="*/ 1170655 h 2295624"/>
                  <a:gd name="connsiteX31" fmla="*/ 75507 w 963665"/>
                  <a:gd name="connsiteY31" fmla="*/ 1160840 h 2295624"/>
                  <a:gd name="connsiteX32" fmla="*/ 179520 w 963665"/>
                  <a:gd name="connsiteY32" fmla="*/ 961729 h 2295624"/>
                  <a:gd name="connsiteX33" fmla="*/ 140222 w 963665"/>
                  <a:gd name="connsiteY33" fmla="*/ 684218 h 2295624"/>
                  <a:gd name="connsiteX34" fmla="*/ 166225 w 963665"/>
                  <a:gd name="connsiteY34" fmla="*/ 753391 h 2295624"/>
                  <a:gd name="connsiteX35" fmla="*/ 183509 w 963665"/>
                  <a:gd name="connsiteY35" fmla="*/ 740369 h 2295624"/>
                  <a:gd name="connsiteX36" fmla="*/ 348365 w 963665"/>
                  <a:gd name="connsiteY36" fmla="*/ 853298 h 2295624"/>
                  <a:gd name="connsiteX37" fmla="*/ 546186 w 963665"/>
                  <a:gd name="connsiteY37" fmla="*/ 687268 h 2295624"/>
                  <a:gd name="connsiteX38" fmla="*/ 573518 w 963665"/>
                  <a:gd name="connsiteY38" fmla="*/ 606130 h 2295624"/>
                  <a:gd name="connsiteX39" fmla="*/ 599287 w 963665"/>
                  <a:gd name="connsiteY39" fmla="*/ 614967 h 2295624"/>
                  <a:gd name="connsiteX40" fmla="*/ 625799 w 963665"/>
                  <a:gd name="connsiteY40" fmla="*/ 558972 h 2295624"/>
                  <a:gd name="connsiteX41" fmla="*/ 673074 w 963665"/>
                  <a:gd name="connsiteY41" fmla="*/ 424342 h 2295624"/>
                  <a:gd name="connsiteX42" fmla="*/ 720740 w 963665"/>
                  <a:gd name="connsiteY42" fmla="*/ 181866 h 2295624"/>
                  <a:gd name="connsiteX43" fmla="*/ 928609 w 963665"/>
                  <a:gd name="connsiteY43" fmla="*/ 0 h 2295624"/>
                  <a:gd name="connsiteX44" fmla="*/ 885362 w 963665"/>
                  <a:gd name="connsiteY44" fmla="*/ 285801 h 229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63665" h="2295624">
                    <a:moveTo>
                      <a:pt x="885440" y="285723"/>
                    </a:moveTo>
                    <a:cubicBezTo>
                      <a:pt x="880435" y="524445"/>
                      <a:pt x="778299" y="767663"/>
                      <a:pt x="582512" y="911795"/>
                    </a:cubicBezTo>
                    <a:cubicBezTo>
                      <a:pt x="580791" y="963567"/>
                      <a:pt x="573675" y="1009748"/>
                      <a:pt x="552794" y="1056827"/>
                    </a:cubicBezTo>
                    <a:cubicBezTo>
                      <a:pt x="539186" y="1087523"/>
                      <a:pt x="530545" y="1103829"/>
                      <a:pt x="506066" y="1125452"/>
                    </a:cubicBezTo>
                    <a:lnTo>
                      <a:pt x="512831" y="1134485"/>
                    </a:lnTo>
                    <a:cubicBezTo>
                      <a:pt x="536645" y="1124788"/>
                      <a:pt x="540516" y="1142071"/>
                      <a:pt x="530193" y="1163577"/>
                    </a:cubicBezTo>
                    <a:cubicBezTo>
                      <a:pt x="472555" y="1219064"/>
                      <a:pt x="499966" y="1258284"/>
                      <a:pt x="612347" y="1281276"/>
                    </a:cubicBezTo>
                    <a:lnTo>
                      <a:pt x="773216" y="1324876"/>
                    </a:lnTo>
                    <a:cubicBezTo>
                      <a:pt x="839612" y="1336176"/>
                      <a:pt x="858264" y="1376178"/>
                      <a:pt x="876720" y="1435302"/>
                    </a:cubicBezTo>
                    <a:cubicBezTo>
                      <a:pt x="888842" y="1466818"/>
                      <a:pt x="918912" y="1470259"/>
                      <a:pt x="948904" y="1465684"/>
                    </a:cubicBezTo>
                    <a:lnTo>
                      <a:pt x="963411" y="1480934"/>
                    </a:lnTo>
                    <a:cubicBezTo>
                      <a:pt x="966109" y="1499195"/>
                      <a:pt x="946870" y="1530908"/>
                      <a:pt x="928766" y="1532902"/>
                    </a:cubicBezTo>
                    <a:cubicBezTo>
                      <a:pt x="911561" y="1539236"/>
                      <a:pt x="890993" y="1543577"/>
                      <a:pt x="867101" y="1545884"/>
                    </a:cubicBezTo>
                    <a:cubicBezTo>
                      <a:pt x="836288" y="1683721"/>
                      <a:pt x="792728" y="1817374"/>
                      <a:pt x="736420" y="1946921"/>
                    </a:cubicBezTo>
                    <a:cubicBezTo>
                      <a:pt x="725315" y="1977851"/>
                      <a:pt x="729186" y="2010345"/>
                      <a:pt x="766412" y="2016836"/>
                    </a:cubicBezTo>
                    <a:lnTo>
                      <a:pt x="772746" y="2035214"/>
                    </a:lnTo>
                    <a:lnTo>
                      <a:pt x="775640" y="2047024"/>
                    </a:lnTo>
                    <a:cubicBezTo>
                      <a:pt x="735169" y="2089293"/>
                      <a:pt x="714796" y="2144506"/>
                      <a:pt x="714483" y="2212623"/>
                    </a:cubicBezTo>
                    <a:cubicBezTo>
                      <a:pt x="709987" y="2258569"/>
                      <a:pt x="661617" y="2338455"/>
                      <a:pt x="633267" y="2267328"/>
                    </a:cubicBezTo>
                    <a:cubicBezTo>
                      <a:pt x="561397" y="2315072"/>
                      <a:pt x="534259" y="2178956"/>
                      <a:pt x="536684" y="2125151"/>
                    </a:cubicBezTo>
                    <a:cubicBezTo>
                      <a:pt x="540359" y="2043661"/>
                      <a:pt x="564290" y="2007530"/>
                      <a:pt x="646601" y="1993179"/>
                    </a:cubicBezTo>
                    <a:cubicBezTo>
                      <a:pt x="653483" y="1931983"/>
                      <a:pt x="676437" y="1892646"/>
                      <a:pt x="713819" y="1845958"/>
                    </a:cubicBezTo>
                    <a:cubicBezTo>
                      <a:pt x="747916" y="1767635"/>
                      <a:pt x="867727" y="1460288"/>
                      <a:pt x="764652" y="1411019"/>
                    </a:cubicBezTo>
                    <a:cubicBezTo>
                      <a:pt x="623726" y="1397255"/>
                      <a:pt x="478694" y="1386384"/>
                      <a:pt x="336165" y="1382161"/>
                    </a:cubicBezTo>
                    <a:cubicBezTo>
                      <a:pt x="315949" y="1371525"/>
                      <a:pt x="310710" y="1365347"/>
                      <a:pt x="296945" y="1348142"/>
                    </a:cubicBezTo>
                    <a:cubicBezTo>
                      <a:pt x="280131" y="1327144"/>
                      <a:pt x="260306" y="1288745"/>
                      <a:pt x="259094" y="1266808"/>
                    </a:cubicBezTo>
                    <a:cubicBezTo>
                      <a:pt x="205445" y="1286790"/>
                      <a:pt x="152500" y="1307944"/>
                      <a:pt x="100220" y="1330311"/>
                    </a:cubicBezTo>
                    <a:lnTo>
                      <a:pt x="83953" y="1325853"/>
                    </a:lnTo>
                    <a:cubicBezTo>
                      <a:pt x="62447" y="1276349"/>
                      <a:pt x="34449" y="1230130"/>
                      <a:pt x="0" y="1188955"/>
                    </a:cubicBezTo>
                    <a:lnTo>
                      <a:pt x="1486" y="1177850"/>
                    </a:lnTo>
                    <a:cubicBezTo>
                      <a:pt x="2190" y="1178006"/>
                      <a:pt x="7860" y="1170225"/>
                      <a:pt x="14312" y="1170655"/>
                    </a:cubicBezTo>
                    <a:cubicBezTo>
                      <a:pt x="45789" y="1172688"/>
                      <a:pt x="45359" y="1188759"/>
                      <a:pt x="75507" y="1160840"/>
                    </a:cubicBezTo>
                    <a:cubicBezTo>
                      <a:pt x="113945" y="1125257"/>
                      <a:pt x="169979" y="1013110"/>
                      <a:pt x="179520" y="961729"/>
                    </a:cubicBezTo>
                    <a:cubicBezTo>
                      <a:pt x="198485" y="859476"/>
                      <a:pt x="155902" y="781271"/>
                      <a:pt x="140222" y="684218"/>
                    </a:cubicBezTo>
                    <a:lnTo>
                      <a:pt x="166225" y="753391"/>
                    </a:lnTo>
                    <a:lnTo>
                      <a:pt x="183509" y="740369"/>
                    </a:lnTo>
                    <a:cubicBezTo>
                      <a:pt x="227812" y="816424"/>
                      <a:pt x="242671" y="880474"/>
                      <a:pt x="348365" y="853298"/>
                    </a:cubicBezTo>
                    <a:cubicBezTo>
                      <a:pt x="401545" y="839612"/>
                      <a:pt x="519048" y="735599"/>
                      <a:pt x="546186" y="687268"/>
                    </a:cubicBezTo>
                    <a:cubicBezTo>
                      <a:pt x="555570" y="670532"/>
                      <a:pt x="570038" y="608593"/>
                      <a:pt x="573518" y="606130"/>
                    </a:cubicBezTo>
                    <a:cubicBezTo>
                      <a:pt x="577937" y="602963"/>
                      <a:pt x="597527" y="616258"/>
                      <a:pt x="599287" y="614967"/>
                    </a:cubicBezTo>
                    <a:cubicBezTo>
                      <a:pt x="601790" y="613130"/>
                      <a:pt x="623218" y="565972"/>
                      <a:pt x="625799" y="558972"/>
                    </a:cubicBezTo>
                    <a:cubicBezTo>
                      <a:pt x="640306" y="519400"/>
                      <a:pt x="660991" y="462193"/>
                      <a:pt x="673074" y="424342"/>
                    </a:cubicBezTo>
                    <a:cubicBezTo>
                      <a:pt x="698021" y="346097"/>
                      <a:pt x="719958" y="264959"/>
                      <a:pt x="720740" y="181866"/>
                    </a:cubicBezTo>
                    <a:cubicBezTo>
                      <a:pt x="811028" y="139909"/>
                      <a:pt x="867727" y="75468"/>
                      <a:pt x="928609" y="0"/>
                    </a:cubicBezTo>
                    <a:cubicBezTo>
                      <a:pt x="893065" y="92048"/>
                      <a:pt x="899595" y="190586"/>
                      <a:pt x="885362" y="285801"/>
                    </a:cubicBezTo>
                    <a:close/>
                  </a:path>
                </a:pathLst>
              </a:custGeom>
              <a:solidFill>
                <a:srgbClr val="A97342"/>
              </a:solidFill>
              <a:ln w="3904" cap="flat">
                <a:noFill/>
                <a:prstDash val="solid"/>
                <a:miter/>
              </a:ln>
            </p:spPr>
            <p:txBody>
              <a:bodyPr rtlCol="1" anchor="ctr"/>
              <a:lstStyle/>
              <a:p>
                <a:endParaRPr lang="fa-IR"/>
              </a:p>
            </p:txBody>
          </p:sp>
          <p:sp>
            <p:nvSpPr>
              <p:cNvPr id="28" name="Freeform: Shape 27">
                <a:extLst>
                  <a:ext uri="{FF2B5EF4-FFF2-40B4-BE49-F238E27FC236}">
                    <a16:creationId xmlns:a16="http://schemas.microsoft.com/office/drawing/2014/main" id="{ACDECCE1-F11D-E381-123C-5B10AD2D9B67}"/>
                  </a:ext>
                </a:extLst>
              </p:cNvPr>
              <p:cNvSpPr/>
              <p:nvPr/>
            </p:nvSpPr>
            <p:spPr>
              <a:xfrm>
                <a:off x="2469155" y="2970053"/>
                <a:ext cx="2580" cy="4379"/>
              </a:xfrm>
              <a:custGeom>
                <a:avLst/>
                <a:gdLst>
                  <a:gd name="connsiteX0" fmla="*/ 2581 w 2580"/>
                  <a:gd name="connsiteY0" fmla="*/ 4379 h 4379"/>
                  <a:gd name="connsiteX1" fmla="*/ 0 w 2580"/>
                  <a:gd name="connsiteY1" fmla="*/ 0 h 4379"/>
                  <a:gd name="connsiteX2" fmla="*/ 2581 w 2580"/>
                  <a:gd name="connsiteY2" fmla="*/ 4379 h 4379"/>
                </a:gdLst>
                <a:ahLst/>
                <a:cxnLst>
                  <a:cxn ang="0">
                    <a:pos x="connsiteX0" y="connsiteY0"/>
                  </a:cxn>
                  <a:cxn ang="0">
                    <a:pos x="connsiteX1" y="connsiteY1"/>
                  </a:cxn>
                  <a:cxn ang="0">
                    <a:pos x="connsiteX2" y="connsiteY2"/>
                  </a:cxn>
                </a:cxnLst>
                <a:rect l="l" t="t" r="r" b="b"/>
                <a:pathLst>
                  <a:path w="2580" h="4379">
                    <a:moveTo>
                      <a:pt x="2581" y="4379"/>
                    </a:moveTo>
                    <a:cubicBezTo>
                      <a:pt x="1760" y="3441"/>
                      <a:pt x="899" y="1994"/>
                      <a:pt x="0" y="0"/>
                    </a:cubicBezTo>
                    <a:cubicBezTo>
                      <a:pt x="1095" y="1368"/>
                      <a:pt x="1955" y="2815"/>
                      <a:pt x="2581" y="4379"/>
                    </a:cubicBezTo>
                    <a:close/>
                  </a:path>
                </a:pathLst>
              </a:custGeom>
              <a:solidFill>
                <a:srgbClr val="CC9051"/>
              </a:solidFill>
              <a:ln w="3904" cap="flat">
                <a:noFill/>
                <a:prstDash val="solid"/>
                <a:miter/>
              </a:ln>
            </p:spPr>
            <p:txBody>
              <a:bodyPr rtlCol="1" anchor="ctr"/>
              <a:lstStyle/>
              <a:p>
                <a:endParaRPr lang="fa-IR"/>
              </a:p>
            </p:txBody>
          </p:sp>
          <p:sp>
            <p:nvSpPr>
              <p:cNvPr id="29" name="Freeform: Shape 28">
                <a:extLst>
                  <a:ext uri="{FF2B5EF4-FFF2-40B4-BE49-F238E27FC236}">
                    <a16:creationId xmlns:a16="http://schemas.microsoft.com/office/drawing/2014/main" id="{2FEEDE65-67DB-B9CF-D87C-742407841BE2}"/>
                  </a:ext>
                </a:extLst>
              </p:cNvPr>
              <p:cNvSpPr/>
              <p:nvPr/>
            </p:nvSpPr>
            <p:spPr>
              <a:xfrm>
                <a:off x="2062710" y="2562995"/>
                <a:ext cx="675080" cy="2416483"/>
              </a:xfrm>
              <a:custGeom>
                <a:avLst/>
                <a:gdLst>
                  <a:gd name="connsiteX0" fmla="*/ 675080 w 675080"/>
                  <a:gd name="connsiteY0" fmla="*/ 2355661 h 2416483"/>
                  <a:gd name="connsiteX1" fmla="*/ 616113 w 675080"/>
                  <a:gd name="connsiteY1" fmla="*/ 2337009 h 2416483"/>
                  <a:gd name="connsiteX2" fmla="*/ 613063 w 675080"/>
                  <a:gd name="connsiteY2" fmla="*/ 2339668 h 2416483"/>
                  <a:gd name="connsiteX3" fmla="*/ 609192 w 675080"/>
                  <a:gd name="connsiteY3" fmla="*/ 2343031 h 2416483"/>
                  <a:gd name="connsiteX4" fmla="*/ 592847 w 675080"/>
                  <a:gd name="connsiteY4" fmla="*/ 2357225 h 2416483"/>
                  <a:gd name="connsiteX5" fmla="*/ 536970 w 675080"/>
                  <a:gd name="connsiteY5" fmla="*/ 2329305 h 2416483"/>
                  <a:gd name="connsiteX6" fmla="*/ 492549 w 675080"/>
                  <a:gd name="connsiteY6" fmla="*/ 2247151 h 2416483"/>
                  <a:gd name="connsiteX7" fmla="*/ 318738 w 675080"/>
                  <a:gd name="connsiteY7" fmla="*/ 1739716 h 2416483"/>
                  <a:gd name="connsiteX8" fmla="*/ 311113 w 675080"/>
                  <a:gd name="connsiteY8" fmla="*/ 1610833 h 2416483"/>
                  <a:gd name="connsiteX9" fmla="*/ 309627 w 675080"/>
                  <a:gd name="connsiteY9" fmla="*/ 1604773 h 2416483"/>
                  <a:gd name="connsiteX10" fmla="*/ 309431 w 675080"/>
                  <a:gd name="connsiteY10" fmla="*/ 1603951 h 2416483"/>
                  <a:gd name="connsiteX11" fmla="*/ 285970 w 675080"/>
                  <a:gd name="connsiteY11" fmla="*/ 1515267 h 2416483"/>
                  <a:gd name="connsiteX12" fmla="*/ 261961 w 675080"/>
                  <a:gd name="connsiteY12" fmla="*/ 1437804 h 2416483"/>
                  <a:gd name="connsiteX13" fmla="*/ 77162 w 675080"/>
                  <a:gd name="connsiteY13" fmla="*/ 918013 h 2416483"/>
                  <a:gd name="connsiteX14" fmla="*/ 80446 w 675080"/>
                  <a:gd name="connsiteY14" fmla="*/ 239387 h 2416483"/>
                  <a:gd name="connsiteX15" fmla="*/ 223601 w 675080"/>
                  <a:gd name="connsiteY15" fmla="*/ 4067 h 2416483"/>
                  <a:gd name="connsiteX16" fmla="*/ 241823 w 675080"/>
                  <a:gd name="connsiteY16" fmla="*/ 0 h 2416483"/>
                  <a:gd name="connsiteX17" fmla="*/ 250152 w 675080"/>
                  <a:gd name="connsiteY17" fmla="*/ 8016 h 2416483"/>
                  <a:gd name="connsiteX18" fmla="*/ 230835 w 675080"/>
                  <a:gd name="connsiteY18" fmla="*/ 74021 h 2416483"/>
                  <a:gd name="connsiteX19" fmla="*/ 230366 w 675080"/>
                  <a:gd name="connsiteY19" fmla="*/ 75703 h 2416483"/>
                  <a:gd name="connsiteX20" fmla="*/ 198771 w 675080"/>
                  <a:gd name="connsiteY20" fmla="*/ 227499 h 2416483"/>
                  <a:gd name="connsiteX21" fmla="*/ 207178 w 675080"/>
                  <a:gd name="connsiteY21" fmla="*/ 262652 h 2416483"/>
                  <a:gd name="connsiteX22" fmla="*/ 224461 w 675080"/>
                  <a:gd name="connsiteY22" fmla="*/ 277120 h 2416483"/>
                  <a:gd name="connsiteX23" fmla="*/ 381263 w 675080"/>
                  <a:gd name="connsiteY23" fmla="*/ 366274 h 2416483"/>
                  <a:gd name="connsiteX24" fmla="*/ 383022 w 675080"/>
                  <a:gd name="connsiteY24" fmla="*/ 366744 h 2416483"/>
                  <a:gd name="connsiteX25" fmla="*/ 404138 w 675080"/>
                  <a:gd name="connsiteY25" fmla="*/ 398065 h 2416483"/>
                  <a:gd name="connsiteX26" fmla="*/ 404138 w 675080"/>
                  <a:gd name="connsiteY26" fmla="*/ 398065 h 2416483"/>
                  <a:gd name="connsiteX27" fmla="*/ 551672 w 675080"/>
                  <a:gd name="connsiteY27" fmla="*/ 487023 h 2416483"/>
                  <a:gd name="connsiteX28" fmla="*/ 557107 w 675080"/>
                  <a:gd name="connsiteY28" fmla="*/ 905617 h 2416483"/>
                  <a:gd name="connsiteX29" fmla="*/ 332854 w 675080"/>
                  <a:gd name="connsiteY29" fmla="*/ 787879 h 2416483"/>
                  <a:gd name="connsiteX30" fmla="*/ 337937 w 675080"/>
                  <a:gd name="connsiteY30" fmla="*/ 790929 h 2416483"/>
                  <a:gd name="connsiteX31" fmla="*/ 337624 w 675080"/>
                  <a:gd name="connsiteY31" fmla="*/ 791320 h 2416483"/>
                  <a:gd name="connsiteX32" fmla="*/ 315453 w 675080"/>
                  <a:gd name="connsiteY32" fmla="*/ 790382 h 2416483"/>
                  <a:gd name="connsiteX33" fmla="*/ 313772 w 675080"/>
                  <a:gd name="connsiteY33" fmla="*/ 789248 h 2416483"/>
                  <a:gd name="connsiteX34" fmla="*/ 229662 w 675080"/>
                  <a:gd name="connsiteY34" fmla="*/ 661891 h 2416483"/>
                  <a:gd name="connsiteX35" fmla="*/ 229545 w 675080"/>
                  <a:gd name="connsiteY35" fmla="*/ 661695 h 2416483"/>
                  <a:gd name="connsiteX36" fmla="*/ 166394 w 675080"/>
                  <a:gd name="connsiteY36" fmla="*/ 508804 h 2416483"/>
                  <a:gd name="connsiteX37" fmla="*/ 163774 w 675080"/>
                  <a:gd name="connsiteY37" fmla="*/ 536918 h 2416483"/>
                  <a:gd name="connsiteX38" fmla="*/ 342590 w 675080"/>
                  <a:gd name="connsiteY38" fmla="*/ 1012016 h 2416483"/>
                  <a:gd name="connsiteX39" fmla="*/ 328435 w 675080"/>
                  <a:gd name="connsiteY39" fmla="*/ 1026210 h 2416483"/>
                  <a:gd name="connsiteX40" fmla="*/ 328435 w 675080"/>
                  <a:gd name="connsiteY40" fmla="*/ 1151807 h 2416483"/>
                  <a:gd name="connsiteX41" fmla="*/ 325854 w 675080"/>
                  <a:gd name="connsiteY41" fmla="*/ 1153020 h 2416483"/>
                  <a:gd name="connsiteX42" fmla="*/ 344467 w 675080"/>
                  <a:gd name="connsiteY42" fmla="*/ 1175152 h 2416483"/>
                  <a:gd name="connsiteX43" fmla="*/ 379308 w 675080"/>
                  <a:gd name="connsiteY43" fmla="*/ 1528562 h 2416483"/>
                  <a:gd name="connsiteX44" fmla="*/ 397725 w 675080"/>
                  <a:gd name="connsiteY44" fmla="*/ 1541505 h 2416483"/>
                  <a:gd name="connsiteX45" fmla="*/ 448598 w 675080"/>
                  <a:gd name="connsiteY45" fmla="*/ 1667219 h 2416483"/>
                  <a:gd name="connsiteX46" fmla="*/ 514955 w 675080"/>
                  <a:gd name="connsiteY46" fmla="*/ 2001782 h 2416483"/>
                  <a:gd name="connsiteX47" fmla="*/ 521993 w 675080"/>
                  <a:gd name="connsiteY47" fmla="*/ 2021920 h 2416483"/>
                  <a:gd name="connsiteX48" fmla="*/ 595584 w 675080"/>
                  <a:gd name="connsiteY48" fmla="*/ 2174068 h 2416483"/>
                  <a:gd name="connsiteX49" fmla="*/ 612790 w 675080"/>
                  <a:gd name="connsiteY49" fmla="*/ 2200384 h 2416483"/>
                  <a:gd name="connsiteX50" fmla="*/ 625576 w 675080"/>
                  <a:gd name="connsiteY50" fmla="*/ 2242419 h 2416483"/>
                  <a:gd name="connsiteX51" fmla="*/ 640513 w 675080"/>
                  <a:gd name="connsiteY51" fmla="*/ 2291571 h 2416483"/>
                  <a:gd name="connsiteX52" fmla="*/ 651032 w 675080"/>
                  <a:gd name="connsiteY52" fmla="*/ 2304201 h 2416483"/>
                  <a:gd name="connsiteX53" fmla="*/ 658031 w 675080"/>
                  <a:gd name="connsiteY53" fmla="*/ 2313899 h 2416483"/>
                  <a:gd name="connsiteX54" fmla="*/ 662411 w 675080"/>
                  <a:gd name="connsiteY54" fmla="*/ 2320859 h 2416483"/>
                  <a:gd name="connsiteX55" fmla="*/ 665578 w 675080"/>
                  <a:gd name="connsiteY55" fmla="*/ 2326529 h 2416483"/>
                  <a:gd name="connsiteX56" fmla="*/ 675041 w 675080"/>
                  <a:gd name="connsiteY56" fmla="*/ 2355621 h 2416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675080" h="2416483">
                    <a:moveTo>
                      <a:pt x="675080" y="2355661"/>
                    </a:moveTo>
                    <a:cubicBezTo>
                      <a:pt x="667612" y="2373804"/>
                      <a:pt x="647982" y="2367587"/>
                      <a:pt x="616113" y="2337009"/>
                    </a:cubicBezTo>
                    <a:lnTo>
                      <a:pt x="613063" y="2339668"/>
                    </a:lnTo>
                    <a:lnTo>
                      <a:pt x="609192" y="2343031"/>
                    </a:lnTo>
                    <a:lnTo>
                      <a:pt x="592847" y="2357225"/>
                    </a:lnTo>
                    <a:cubicBezTo>
                      <a:pt x="563677" y="2458735"/>
                      <a:pt x="480818" y="2416778"/>
                      <a:pt x="536970" y="2329305"/>
                    </a:cubicBezTo>
                    <a:cubicBezTo>
                      <a:pt x="527233" y="2302481"/>
                      <a:pt x="512413" y="2275070"/>
                      <a:pt x="492549" y="2247151"/>
                    </a:cubicBezTo>
                    <a:cubicBezTo>
                      <a:pt x="487309" y="2068100"/>
                      <a:pt x="412545" y="1890926"/>
                      <a:pt x="318738" y="1739716"/>
                    </a:cubicBezTo>
                    <a:cubicBezTo>
                      <a:pt x="297935" y="1704993"/>
                      <a:pt x="280026" y="1637892"/>
                      <a:pt x="311113" y="1610833"/>
                    </a:cubicBezTo>
                    <a:cubicBezTo>
                      <a:pt x="310643" y="1608800"/>
                      <a:pt x="310135" y="1606806"/>
                      <a:pt x="309627" y="1604773"/>
                    </a:cubicBezTo>
                    <a:cubicBezTo>
                      <a:pt x="309588" y="1604499"/>
                      <a:pt x="309509" y="1604225"/>
                      <a:pt x="309431" y="1603951"/>
                    </a:cubicBezTo>
                    <a:cubicBezTo>
                      <a:pt x="302315" y="1574233"/>
                      <a:pt x="294494" y="1544672"/>
                      <a:pt x="285970" y="1515267"/>
                    </a:cubicBezTo>
                    <a:cubicBezTo>
                      <a:pt x="278501" y="1489342"/>
                      <a:pt x="270485" y="1463495"/>
                      <a:pt x="261961" y="1437804"/>
                    </a:cubicBezTo>
                    <a:cubicBezTo>
                      <a:pt x="191537" y="1272087"/>
                      <a:pt x="131045" y="1094444"/>
                      <a:pt x="77162" y="918013"/>
                    </a:cubicBezTo>
                    <a:cubicBezTo>
                      <a:pt x="-8239" y="653288"/>
                      <a:pt x="-43118" y="503016"/>
                      <a:pt x="80446" y="239387"/>
                    </a:cubicBezTo>
                    <a:cubicBezTo>
                      <a:pt x="119392" y="156293"/>
                      <a:pt x="160059" y="71323"/>
                      <a:pt x="223601" y="4067"/>
                    </a:cubicBezTo>
                    <a:lnTo>
                      <a:pt x="241823" y="0"/>
                    </a:lnTo>
                    <a:lnTo>
                      <a:pt x="250152" y="8016"/>
                    </a:lnTo>
                    <a:cubicBezTo>
                      <a:pt x="243543" y="29914"/>
                      <a:pt x="237013" y="51889"/>
                      <a:pt x="230835" y="74021"/>
                    </a:cubicBezTo>
                    <a:cubicBezTo>
                      <a:pt x="230678" y="74569"/>
                      <a:pt x="230522" y="75155"/>
                      <a:pt x="230366" y="75703"/>
                    </a:cubicBezTo>
                    <a:cubicBezTo>
                      <a:pt x="216523" y="125637"/>
                      <a:pt x="204675" y="176197"/>
                      <a:pt x="198771" y="227499"/>
                    </a:cubicBezTo>
                    <a:cubicBezTo>
                      <a:pt x="196190" y="240872"/>
                      <a:pt x="198966" y="252603"/>
                      <a:pt x="207178" y="262652"/>
                    </a:cubicBezTo>
                    <a:cubicBezTo>
                      <a:pt x="211440" y="267931"/>
                      <a:pt x="217227" y="272780"/>
                      <a:pt x="224461" y="277120"/>
                    </a:cubicBezTo>
                    <a:cubicBezTo>
                      <a:pt x="262078" y="319156"/>
                      <a:pt x="314280" y="348874"/>
                      <a:pt x="381263" y="366274"/>
                    </a:cubicBezTo>
                    <a:cubicBezTo>
                      <a:pt x="381849" y="366431"/>
                      <a:pt x="382436" y="366587"/>
                      <a:pt x="383022" y="366744"/>
                    </a:cubicBezTo>
                    <a:cubicBezTo>
                      <a:pt x="389748" y="372257"/>
                      <a:pt x="399680" y="386686"/>
                      <a:pt x="404138" y="398065"/>
                    </a:cubicBezTo>
                    <a:lnTo>
                      <a:pt x="404138" y="398065"/>
                    </a:lnTo>
                    <a:cubicBezTo>
                      <a:pt x="405467" y="401467"/>
                      <a:pt x="551555" y="484521"/>
                      <a:pt x="551672" y="487023"/>
                    </a:cubicBezTo>
                    <a:cubicBezTo>
                      <a:pt x="548427" y="551738"/>
                      <a:pt x="587334" y="868040"/>
                      <a:pt x="557107" y="905617"/>
                    </a:cubicBezTo>
                    <a:cubicBezTo>
                      <a:pt x="517379" y="955004"/>
                      <a:pt x="415087" y="861157"/>
                      <a:pt x="332854" y="787879"/>
                    </a:cubicBezTo>
                    <a:cubicBezTo>
                      <a:pt x="334496" y="788857"/>
                      <a:pt x="336177" y="789873"/>
                      <a:pt x="337937" y="790929"/>
                    </a:cubicBezTo>
                    <a:cubicBezTo>
                      <a:pt x="337820" y="791086"/>
                      <a:pt x="337742" y="791203"/>
                      <a:pt x="337624" y="791320"/>
                    </a:cubicBezTo>
                    <a:cubicBezTo>
                      <a:pt x="333206" y="797029"/>
                      <a:pt x="326793" y="797577"/>
                      <a:pt x="315453" y="790382"/>
                    </a:cubicBezTo>
                    <a:cubicBezTo>
                      <a:pt x="314906" y="790030"/>
                      <a:pt x="314358" y="789678"/>
                      <a:pt x="313772" y="789248"/>
                    </a:cubicBezTo>
                    <a:cubicBezTo>
                      <a:pt x="286908" y="770830"/>
                      <a:pt x="256486" y="718472"/>
                      <a:pt x="229662" y="661891"/>
                    </a:cubicBezTo>
                    <a:cubicBezTo>
                      <a:pt x="229584" y="661812"/>
                      <a:pt x="229545" y="661773"/>
                      <a:pt x="229545" y="661695"/>
                    </a:cubicBezTo>
                    <a:cubicBezTo>
                      <a:pt x="202486" y="604683"/>
                      <a:pt x="179024" y="543527"/>
                      <a:pt x="166394" y="508804"/>
                    </a:cubicBezTo>
                    <a:cubicBezTo>
                      <a:pt x="169131" y="517015"/>
                      <a:pt x="173393" y="534064"/>
                      <a:pt x="163774" y="536918"/>
                    </a:cubicBezTo>
                    <a:cubicBezTo>
                      <a:pt x="208898" y="704317"/>
                      <a:pt x="268491" y="862683"/>
                      <a:pt x="342590" y="1012016"/>
                    </a:cubicBezTo>
                    <a:lnTo>
                      <a:pt x="328435" y="1026210"/>
                    </a:lnTo>
                    <a:cubicBezTo>
                      <a:pt x="356511" y="1037354"/>
                      <a:pt x="355299" y="1138200"/>
                      <a:pt x="328435" y="1151807"/>
                    </a:cubicBezTo>
                    <a:cubicBezTo>
                      <a:pt x="327536" y="1152277"/>
                      <a:pt x="326676" y="1152707"/>
                      <a:pt x="325854" y="1153020"/>
                    </a:cubicBezTo>
                    <a:cubicBezTo>
                      <a:pt x="337742" y="1163499"/>
                      <a:pt x="346931" y="1172962"/>
                      <a:pt x="344467" y="1175152"/>
                    </a:cubicBezTo>
                    <a:cubicBezTo>
                      <a:pt x="337311" y="1296996"/>
                      <a:pt x="348925" y="1414812"/>
                      <a:pt x="379308" y="1528562"/>
                    </a:cubicBezTo>
                    <a:lnTo>
                      <a:pt x="397725" y="1541505"/>
                    </a:lnTo>
                    <a:cubicBezTo>
                      <a:pt x="418645" y="1571418"/>
                      <a:pt x="439565" y="1627413"/>
                      <a:pt x="448598" y="1667219"/>
                    </a:cubicBezTo>
                    <a:cubicBezTo>
                      <a:pt x="462870" y="1784332"/>
                      <a:pt x="479293" y="1895814"/>
                      <a:pt x="514955" y="2001782"/>
                    </a:cubicBezTo>
                    <a:cubicBezTo>
                      <a:pt x="517223" y="2008507"/>
                      <a:pt x="519569" y="2015233"/>
                      <a:pt x="521993" y="2021920"/>
                    </a:cubicBezTo>
                    <a:cubicBezTo>
                      <a:pt x="540880" y="2073965"/>
                      <a:pt x="564732" y="2124681"/>
                      <a:pt x="595584" y="2174068"/>
                    </a:cubicBezTo>
                    <a:cubicBezTo>
                      <a:pt x="601098" y="2182866"/>
                      <a:pt x="606807" y="2191664"/>
                      <a:pt x="612790" y="2200384"/>
                    </a:cubicBezTo>
                    <a:lnTo>
                      <a:pt x="625576" y="2242419"/>
                    </a:lnTo>
                    <a:lnTo>
                      <a:pt x="640513" y="2291571"/>
                    </a:lnTo>
                    <a:cubicBezTo>
                      <a:pt x="644345" y="2295834"/>
                      <a:pt x="647865" y="2300057"/>
                      <a:pt x="651032" y="2304201"/>
                    </a:cubicBezTo>
                    <a:cubicBezTo>
                      <a:pt x="653574" y="2307486"/>
                      <a:pt x="655920" y="2310693"/>
                      <a:pt x="658031" y="2313899"/>
                    </a:cubicBezTo>
                    <a:cubicBezTo>
                      <a:pt x="659635" y="2316245"/>
                      <a:pt x="661081" y="2318552"/>
                      <a:pt x="662411" y="2320859"/>
                    </a:cubicBezTo>
                    <a:cubicBezTo>
                      <a:pt x="663584" y="2322775"/>
                      <a:pt x="664640" y="2324652"/>
                      <a:pt x="665578" y="2326529"/>
                    </a:cubicBezTo>
                    <a:cubicBezTo>
                      <a:pt x="670935" y="2336735"/>
                      <a:pt x="674103" y="2346432"/>
                      <a:pt x="675041" y="2355621"/>
                    </a:cubicBezTo>
                    <a:close/>
                  </a:path>
                </a:pathLst>
              </a:custGeom>
              <a:solidFill>
                <a:srgbClr val="CC9051"/>
              </a:solidFill>
              <a:ln w="3904" cap="flat">
                <a:noFill/>
                <a:prstDash val="solid"/>
                <a:miter/>
              </a:ln>
            </p:spPr>
            <p:txBody>
              <a:bodyPr rtlCol="1" anchor="ctr"/>
              <a:lstStyle/>
              <a:p>
                <a:endParaRPr lang="fa-IR"/>
              </a:p>
            </p:txBody>
          </p:sp>
          <p:sp>
            <p:nvSpPr>
              <p:cNvPr id="30" name="Freeform: Shape 29">
                <a:extLst>
                  <a:ext uri="{FF2B5EF4-FFF2-40B4-BE49-F238E27FC236}">
                    <a16:creationId xmlns:a16="http://schemas.microsoft.com/office/drawing/2014/main" id="{35A54C41-B141-38A6-772E-AD3190AA1DD0}"/>
                  </a:ext>
                </a:extLst>
              </p:cNvPr>
              <p:cNvSpPr/>
              <p:nvPr/>
            </p:nvSpPr>
            <p:spPr>
              <a:xfrm>
                <a:off x="2658694" y="3696725"/>
                <a:ext cx="668051" cy="1127878"/>
              </a:xfrm>
              <a:custGeom>
                <a:avLst/>
                <a:gdLst>
                  <a:gd name="connsiteX0" fmla="*/ 44451 w 668051"/>
                  <a:gd name="connsiteY0" fmla="*/ 412192 h 1127878"/>
                  <a:gd name="connsiteX1" fmla="*/ 61695 w 668051"/>
                  <a:gd name="connsiteY1" fmla="*/ 477142 h 1127878"/>
                  <a:gd name="connsiteX2" fmla="*/ 71197 w 668051"/>
                  <a:gd name="connsiteY2" fmla="*/ 239007 h 1127878"/>
                  <a:gd name="connsiteX3" fmla="*/ 62985 w 668051"/>
                  <a:gd name="connsiteY3" fmla="*/ 180313 h 1127878"/>
                  <a:gd name="connsiteX4" fmla="*/ 217675 w 668051"/>
                  <a:gd name="connsiteY4" fmla="*/ 13775 h 1127878"/>
                  <a:gd name="connsiteX5" fmla="*/ 243679 w 668051"/>
                  <a:gd name="connsiteY5" fmla="*/ 872 h 1127878"/>
                  <a:gd name="connsiteX6" fmla="*/ 166685 w 668051"/>
                  <a:gd name="connsiteY6" fmla="*/ 402612 h 1127878"/>
                  <a:gd name="connsiteX7" fmla="*/ 356646 w 668051"/>
                  <a:gd name="connsiteY7" fmla="*/ 749687 h 1127878"/>
                  <a:gd name="connsiteX8" fmla="*/ 495148 w 668051"/>
                  <a:gd name="connsiteY8" fmla="*/ 888423 h 1127878"/>
                  <a:gd name="connsiteX9" fmla="*/ 533742 w 668051"/>
                  <a:gd name="connsiteY9" fmla="*/ 971125 h 1127878"/>
                  <a:gd name="connsiteX10" fmla="*/ 658518 w 668051"/>
                  <a:gd name="connsiteY10" fmla="*/ 1071580 h 1127878"/>
                  <a:gd name="connsiteX11" fmla="*/ 646749 w 668051"/>
                  <a:gd name="connsiteY11" fmla="*/ 1109353 h 1127878"/>
                  <a:gd name="connsiteX12" fmla="*/ 542814 w 668051"/>
                  <a:gd name="connsiteY12" fmla="*/ 1014060 h 1127878"/>
                  <a:gd name="connsiteX13" fmla="*/ 603032 w 668051"/>
                  <a:gd name="connsiteY13" fmla="*/ 1066458 h 1127878"/>
                  <a:gd name="connsiteX14" fmla="*/ 625047 w 668051"/>
                  <a:gd name="connsiteY14" fmla="*/ 1126676 h 1127878"/>
                  <a:gd name="connsiteX15" fmla="*/ 446934 w 668051"/>
                  <a:gd name="connsiteY15" fmla="*/ 1101259 h 1127878"/>
                  <a:gd name="connsiteX16" fmla="*/ 429807 w 668051"/>
                  <a:gd name="connsiteY16" fmla="*/ 988487 h 1127878"/>
                  <a:gd name="connsiteX17" fmla="*/ 373499 w 668051"/>
                  <a:gd name="connsiteY17" fmla="*/ 949501 h 1127878"/>
                  <a:gd name="connsiteX18" fmla="*/ 334944 w 668051"/>
                  <a:gd name="connsiteY18" fmla="*/ 858119 h 1127878"/>
                  <a:gd name="connsiteX19" fmla="*/ 135599 w 668051"/>
                  <a:gd name="connsiteY19" fmla="*/ 598321 h 1127878"/>
                  <a:gd name="connsiteX20" fmla="*/ 5661 w 668051"/>
                  <a:gd name="connsiteY20" fmla="*/ 468383 h 1127878"/>
                  <a:gd name="connsiteX21" fmla="*/ 2259 w 668051"/>
                  <a:gd name="connsiteY21" fmla="*/ 395926 h 1127878"/>
                  <a:gd name="connsiteX22" fmla="*/ 44490 w 668051"/>
                  <a:gd name="connsiteY22" fmla="*/ 182738 h 1127878"/>
                  <a:gd name="connsiteX23" fmla="*/ 44490 w 668051"/>
                  <a:gd name="connsiteY23" fmla="*/ 412231 h 1127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8051" h="1127878">
                    <a:moveTo>
                      <a:pt x="44451" y="412192"/>
                    </a:moveTo>
                    <a:cubicBezTo>
                      <a:pt x="44607" y="428967"/>
                      <a:pt x="27128" y="461735"/>
                      <a:pt x="61695" y="477142"/>
                    </a:cubicBezTo>
                    <a:cubicBezTo>
                      <a:pt x="42574" y="401439"/>
                      <a:pt x="67482" y="316117"/>
                      <a:pt x="71197" y="239007"/>
                    </a:cubicBezTo>
                    <a:cubicBezTo>
                      <a:pt x="72135" y="219221"/>
                      <a:pt x="58136" y="198770"/>
                      <a:pt x="62985" y="180313"/>
                    </a:cubicBezTo>
                    <a:cubicBezTo>
                      <a:pt x="66153" y="168309"/>
                      <a:pt x="198515" y="28439"/>
                      <a:pt x="217675" y="13775"/>
                    </a:cubicBezTo>
                    <a:cubicBezTo>
                      <a:pt x="226356" y="7089"/>
                      <a:pt x="228663" y="-3039"/>
                      <a:pt x="243679" y="872"/>
                    </a:cubicBezTo>
                    <a:cubicBezTo>
                      <a:pt x="241919" y="137613"/>
                      <a:pt x="151005" y="267513"/>
                      <a:pt x="166685" y="402612"/>
                    </a:cubicBezTo>
                    <a:cubicBezTo>
                      <a:pt x="179316" y="511435"/>
                      <a:pt x="285479" y="666829"/>
                      <a:pt x="356646" y="749687"/>
                    </a:cubicBezTo>
                    <a:cubicBezTo>
                      <a:pt x="392777" y="791801"/>
                      <a:pt x="469183" y="848226"/>
                      <a:pt x="495148" y="888423"/>
                    </a:cubicBezTo>
                    <a:cubicBezTo>
                      <a:pt x="512392" y="915131"/>
                      <a:pt x="510358" y="942698"/>
                      <a:pt x="533742" y="971125"/>
                    </a:cubicBezTo>
                    <a:cubicBezTo>
                      <a:pt x="567057" y="1011675"/>
                      <a:pt x="628605" y="1022154"/>
                      <a:pt x="658518" y="1071580"/>
                    </a:cubicBezTo>
                    <a:cubicBezTo>
                      <a:pt x="668802" y="1088551"/>
                      <a:pt x="677522" y="1123587"/>
                      <a:pt x="646749" y="1109353"/>
                    </a:cubicBezTo>
                    <a:cubicBezTo>
                      <a:pt x="636386" y="1104544"/>
                      <a:pt x="601741" y="1000179"/>
                      <a:pt x="542814" y="1014060"/>
                    </a:cubicBezTo>
                    <a:cubicBezTo>
                      <a:pt x="551377" y="1039907"/>
                      <a:pt x="585357" y="1044443"/>
                      <a:pt x="603032" y="1066458"/>
                    </a:cubicBezTo>
                    <a:cubicBezTo>
                      <a:pt x="610500" y="1075764"/>
                      <a:pt x="632320" y="1119794"/>
                      <a:pt x="625047" y="1126676"/>
                    </a:cubicBezTo>
                    <a:cubicBezTo>
                      <a:pt x="594742" y="1131134"/>
                      <a:pt x="462497" y="1123313"/>
                      <a:pt x="446934" y="1101259"/>
                    </a:cubicBezTo>
                    <a:cubicBezTo>
                      <a:pt x="434460" y="1083663"/>
                      <a:pt x="453034" y="1021880"/>
                      <a:pt x="429807" y="988487"/>
                    </a:cubicBezTo>
                    <a:cubicBezTo>
                      <a:pt x="416239" y="968975"/>
                      <a:pt x="389571" y="970930"/>
                      <a:pt x="373499" y="949501"/>
                    </a:cubicBezTo>
                    <a:cubicBezTo>
                      <a:pt x="359070" y="930224"/>
                      <a:pt x="350155" y="885569"/>
                      <a:pt x="334944" y="858119"/>
                    </a:cubicBezTo>
                    <a:cubicBezTo>
                      <a:pt x="286535" y="770803"/>
                      <a:pt x="202542" y="673750"/>
                      <a:pt x="135599" y="598321"/>
                    </a:cubicBezTo>
                    <a:cubicBezTo>
                      <a:pt x="111003" y="570597"/>
                      <a:pt x="15241" y="489498"/>
                      <a:pt x="5661" y="468383"/>
                    </a:cubicBezTo>
                    <a:cubicBezTo>
                      <a:pt x="-3919" y="447267"/>
                      <a:pt x="1359" y="418683"/>
                      <a:pt x="2259" y="395926"/>
                    </a:cubicBezTo>
                    <a:lnTo>
                      <a:pt x="44490" y="182738"/>
                    </a:lnTo>
                    <a:cubicBezTo>
                      <a:pt x="44998" y="259145"/>
                      <a:pt x="43786" y="335746"/>
                      <a:pt x="44490" y="412231"/>
                    </a:cubicBezTo>
                    <a:close/>
                  </a:path>
                </a:pathLst>
              </a:custGeom>
              <a:solidFill>
                <a:srgbClr val="9F6B3D"/>
              </a:solidFill>
              <a:ln w="3904" cap="flat">
                <a:noFill/>
                <a:prstDash val="solid"/>
                <a:miter/>
              </a:ln>
            </p:spPr>
            <p:txBody>
              <a:bodyPr rtlCol="1" anchor="ctr"/>
              <a:lstStyle/>
              <a:p>
                <a:endParaRPr lang="fa-IR"/>
              </a:p>
            </p:txBody>
          </p:sp>
          <p:sp>
            <p:nvSpPr>
              <p:cNvPr id="31" name="Freeform: Shape 30">
                <a:extLst>
                  <a:ext uri="{FF2B5EF4-FFF2-40B4-BE49-F238E27FC236}">
                    <a16:creationId xmlns:a16="http://schemas.microsoft.com/office/drawing/2014/main" id="{95B5710A-7480-DD50-DF59-A1C4A9E416E0}"/>
                  </a:ext>
                </a:extLst>
              </p:cNvPr>
              <p:cNvSpPr/>
              <p:nvPr/>
            </p:nvSpPr>
            <p:spPr>
              <a:xfrm>
                <a:off x="2886620" y="3403076"/>
                <a:ext cx="636749" cy="991263"/>
              </a:xfrm>
              <a:custGeom>
                <a:avLst/>
                <a:gdLst>
                  <a:gd name="connsiteX0" fmla="*/ 631072 w 636749"/>
                  <a:gd name="connsiteY0" fmla="*/ 710143 h 991263"/>
                  <a:gd name="connsiteX1" fmla="*/ 611873 w 636749"/>
                  <a:gd name="connsiteY1" fmla="*/ 754251 h 991263"/>
                  <a:gd name="connsiteX2" fmla="*/ 366777 w 636749"/>
                  <a:gd name="connsiteY2" fmla="*/ 965210 h 991263"/>
                  <a:gd name="connsiteX3" fmla="*/ 234767 w 636749"/>
                  <a:gd name="connsiteY3" fmla="*/ 965640 h 991263"/>
                  <a:gd name="connsiteX4" fmla="*/ 121095 w 636749"/>
                  <a:gd name="connsiteY4" fmla="*/ 855566 h 991263"/>
                  <a:gd name="connsiteX5" fmla="*/ 298543 w 636749"/>
                  <a:gd name="connsiteY5" fmla="*/ 825926 h 991263"/>
                  <a:gd name="connsiteX6" fmla="*/ 458043 w 636749"/>
                  <a:gd name="connsiteY6" fmla="*/ 697865 h 991263"/>
                  <a:gd name="connsiteX7" fmla="*/ 334244 w 636749"/>
                  <a:gd name="connsiteY7" fmla="*/ 485577 h 991263"/>
                  <a:gd name="connsiteX8" fmla="*/ 33740 w 636749"/>
                  <a:gd name="connsiteY8" fmla="*/ 262496 h 991263"/>
                  <a:gd name="connsiteX9" fmla="*/ 10943 w 636749"/>
                  <a:gd name="connsiteY9" fmla="*/ 159812 h 991263"/>
                  <a:gd name="connsiteX10" fmla="*/ 24512 w 636749"/>
                  <a:gd name="connsiteY10" fmla="*/ 0 h 991263"/>
                  <a:gd name="connsiteX11" fmla="*/ 58766 w 636749"/>
                  <a:gd name="connsiteY11" fmla="*/ 203920 h 991263"/>
                  <a:gd name="connsiteX12" fmla="*/ 228354 w 636749"/>
                  <a:gd name="connsiteY12" fmla="*/ 354856 h 991263"/>
                  <a:gd name="connsiteX13" fmla="*/ 453937 w 636749"/>
                  <a:gd name="connsiteY13" fmla="*/ 519127 h 991263"/>
                  <a:gd name="connsiteX14" fmla="*/ 527020 w 636749"/>
                  <a:gd name="connsiteY14" fmla="*/ 705920 h 991263"/>
                  <a:gd name="connsiteX15" fmla="*/ 631072 w 636749"/>
                  <a:gd name="connsiteY15" fmla="*/ 710182 h 99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6749" h="991263">
                    <a:moveTo>
                      <a:pt x="631072" y="710143"/>
                    </a:moveTo>
                    <a:cubicBezTo>
                      <a:pt x="647065" y="723242"/>
                      <a:pt x="625598" y="742324"/>
                      <a:pt x="611873" y="754251"/>
                    </a:cubicBezTo>
                    <a:cubicBezTo>
                      <a:pt x="500235" y="784477"/>
                      <a:pt x="422616" y="866671"/>
                      <a:pt x="366777" y="965210"/>
                    </a:cubicBezTo>
                    <a:cubicBezTo>
                      <a:pt x="326423" y="1009826"/>
                      <a:pt x="279109" y="988358"/>
                      <a:pt x="234767" y="965640"/>
                    </a:cubicBezTo>
                    <a:cubicBezTo>
                      <a:pt x="145065" y="977370"/>
                      <a:pt x="47074" y="961534"/>
                      <a:pt x="121095" y="855566"/>
                    </a:cubicBezTo>
                    <a:cubicBezTo>
                      <a:pt x="160785" y="798750"/>
                      <a:pt x="244699" y="769970"/>
                      <a:pt x="298543" y="825926"/>
                    </a:cubicBezTo>
                    <a:cubicBezTo>
                      <a:pt x="326854" y="836601"/>
                      <a:pt x="449871" y="719410"/>
                      <a:pt x="458043" y="697865"/>
                    </a:cubicBezTo>
                    <a:cubicBezTo>
                      <a:pt x="488582" y="617626"/>
                      <a:pt x="388206" y="529411"/>
                      <a:pt x="334244" y="485577"/>
                    </a:cubicBezTo>
                    <a:cubicBezTo>
                      <a:pt x="239146" y="408310"/>
                      <a:pt x="133960" y="332646"/>
                      <a:pt x="33740" y="262496"/>
                    </a:cubicBezTo>
                    <a:cubicBezTo>
                      <a:pt x="6251" y="250726"/>
                      <a:pt x="-13183" y="179911"/>
                      <a:pt x="10943" y="159812"/>
                    </a:cubicBezTo>
                    <a:cubicBezTo>
                      <a:pt x="7776" y="103622"/>
                      <a:pt x="12312" y="50364"/>
                      <a:pt x="24512" y="0"/>
                    </a:cubicBezTo>
                    <a:cubicBezTo>
                      <a:pt x="35813" y="67882"/>
                      <a:pt x="42577" y="137016"/>
                      <a:pt x="58766" y="203920"/>
                    </a:cubicBezTo>
                    <a:cubicBezTo>
                      <a:pt x="115543" y="248145"/>
                      <a:pt x="172555" y="312430"/>
                      <a:pt x="228354" y="354856"/>
                    </a:cubicBezTo>
                    <a:cubicBezTo>
                      <a:pt x="293734" y="404517"/>
                      <a:pt x="407053" y="450541"/>
                      <a:pt x="453937" y="519127"/>
                    </a:cubicBezTo>
                    <a:cubicBezTo>
                      <a:pt x="478063" y="554436"/>
                      <a:pt x="500313" y="689810"/>
                      <a:pt x="527020" y="705920"/>
                    </a:cubicBezTo>
                    <a:cubicBezTo>
                      <a:pt x="553610" y="721952"/>
                      <a:pt x="602410" y="699429"/>
                      <a:pt x="631072" y="710182"/>
                    </a:cubicBezTo>
                    <a:close/>
                  </a:path>
                </a:pathLst>
              </a:custGeom>
              <a:solidFill>
                <a:srgbClr val="A9713F"/>
              </a:solidFill>
              <a:ln w="3904" cap="flat">
                <a:noFill/>
                <a:prstDash val="solid"/>
                <a:miter/>
              </a:ln>
            </p:spPr>
            <p:txBody>
              <a:bodyPr rtlCol="1" anchor="ctr"/>
              <a:lstStyle/>
              <a:p>
                <a:endParaRPr lang="fa-IR"/>
              </a:p>
            </p:txBody>
          </p:sp>
          <p:sp>
            <p:nvSpPr>
              <p:cNvPr id="32" name="Freeform: Shape 31">
                <a:extLst>
                  <a:ext uri="{FF2B5EF4-FFF2-40B4-BE49-F238E27FC236}">
                    <a16:creationId xmlns:a16="http://schemas.microsoft.com/office/drawing/2014/main" id="{D66AB1FB-ECEB-8ACE-25CD-89C89D312E94}"/>
                  </a:ext>
                </a:extLst>
              </p:cNvPr>
              <p:cNvSpPr/>
              <p:nvPr/>
            </p:nvSpPr>
            <p:spPr>
              <a:xfrm>
                <a:off x="3667161" y="3388021"/>
                <a:ext cx="507685" cy="390956"/>
              </a:xfrm>
              <a:custGeom>
                <a:avLst/>
                <a:gdLst>
                  <a:gd name="connsiteX0" fmla="*/ 483094 w 507685"/>
                  <a:gd name="connsiteY0" fmla="*/ 387468 h 390956"/>
                  <a:gd name="connsiteX1" fmla="*/ 348464 w 507685"/>
                  <a:gd name="connsiteY1" fmla="*/ 275204 h 390956"/>
                  <a:gd name="connsiteX2" fmla="*/ 157995 w 507685"/>
                  <a:gd name="connsiteY2" fmla="*/ 214439 h 390956"/>
                  <a:gd name="connsiteX3" fmla="*/ 10500 w 507685"/>
                  <a:gd name="connsiteY3" fmla="*/ 153986 h 390956"/>
                  <a:gd name="connsiteX4" fmla="*/ 37090 w 507685"/>
                  <a:gd name="connsiteY4" fmla="*/ 57285 h 390956"/>
                  <a:gd name="connsiteX5" fmla="*/ 32514 w 507685"/>
                  <a:gd name="connsiteY5" fmla="*/ 41058 h 390956"/>
                  <a:gd name="connsiteX6" fmla="*/ 52379 w 507685"/>
                  <a:gd name="connsiteY6" fmla="*/ 0 h 390956"/>
                  <a:gd name="connsiteX7" fmla="*/ 431635 w 507685"/>
                  <a:gd name="connsiteY7" fmla="*/ 187888 h 390956"/>
                  <a:gd name="connsiteX8" fmla="*/ 483133 w 507685"/>
                  <a:gd name="connsiteY8" fmla="*/ 387468 h 390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7685" h="390956">
                    <a:moveTo>
                      <a:pt x="483094" y="387468"/>
                    </a:moveTo>
                    <a:cubicBezTo>
                      <a:pt x="367702" y="408271"/>
                      <a:pt x="386198" y="331590"/>
                      <a:pt x="348464" y="275204"/>
                    </a:cubicBezTo>
                    <a:cubicBezTo>
                      <a:pt x="332979" y="252095"/>
                      <a:pt x="197176" y="226913"/>
                      <a:pt x="157995" y="214439"/>
                    </a:cubicBezTo>
                    <a:cubicBezTo>
                      <a:pt x="126713" y="204468"/>
                      <a:pt x="29543" y="173616"/>
                      <a:pt x="10500" y="153986"/>
                    </a:cubicBezTo>
                    <a:cubicBezTo>
                      <a:pt x="-19688" y="122822"/>
                      <a:pt x="23443" y="85830"/>
                      <a:pt x="37090" y="57285"/>
                    </a:cubicBezTo>
                    <a:cubicBezTo>
                      <a:pt x="42055" y="46845"/>
                      <a:pt x="32241" y="41840"/>
                      <a:pt x="32514" y="41058"/>
                    </a:cubicBezTo>
                    <a:cubicBezTo>
                      <a:pt x="12181" y="40589"/>
                      <a:pt x="49563" y="235"/>
                      <a:pt x="52379" y="0"/>
                    </a:cubicBezTo>
                    <a:cubicBezTo>
                      <a:pt x="161475" y="88646"/>
                      <a:pt x="293994" y="156176"/>
                      <a:pt x="431635" y="187888"/>
                    </a:cubicBezTo>
                    <a:cubicBezTo>
                      <a:pt x="500299" y="211272"/>
                      <a:pt x="534084" y="339059"/>
                      <a:pt x="483133" y="387468"/>
                    </a:cubicBezTo>
                    <a:close/>
                  </a:path>
                </a:pathLst>
              </a:custGeom>
              <a:solidFill>
                <a:srgbClr val="C98E50"/>
              </a:solidFill>
              <a:ln w="3904" cap="flat">
                <a:noFill/>
                <a:prstDash val="solid"/>
                <a:miter/>
              </a:ln>
            </p:spPr>
            <p:txBody>
              <a:bodyPr rtlCol="1" anchor="ctr"/>
              <a:lstStyle/>
              <a:p>
                <a:endParaRPr lang="fa-IR"/>
              </a:p>
            </p:txBody>
          </p:sp>
          <p:sp>
            <p:nvSpPr>
              <p:cNvPr id="33" name="Freeform: Shape 32">
                <a:extLst>
                  <a:ext uri="{FF2B5EF4-FFF2-40B4-BE49-F238E27FC236}">
                    <a16:creationId xmlns:a16="http://schemas.microsoft.com/office/drawing/2014/main" id="{4B781896-5B9C-C71D-FEAD-EFBED6BA6203}"/>
                  </a:ext>
                </a:extLst>
              </p:cNvPr>
              <p:cNvSpPr/>
              <p:nvPr/>
            </p:nvSpPr>
            <p:spPr>
              <a:xfrm>
                <a:off x="2226523" y="3100030"/>
                <a:ext cx="256099" cy="1010310"/>
              </a:xfrm>
              <a:custGeom>
                <a:avLst/>
                <a:gdLst>
                  <a:gd name="connsiteX0" fmla="*/ 233990 w 256099"/>
                  <a:gd name="connsiteY0" fmla="*/ 1004547 h 1010310"/>
                  <a:gd name="connsiteX1" fmla="*/ 200284 w 256099"/>
                  <a:gd name="connsiteY1" fmla="*/ 999620 h 1010310"/>
                  <a:gd name="connsiteX2" fmla="*/ 164309 w 256099"/>
                  <a:gd name="connsiteY2" fmla="*/ 801408 h 1010310"/>
                  <a:gd name="connsiteX3" fmla="*/ 162863 w 256099"/>
                  <a:gd name="connsiteY3" fmla="*/ 638312 h 1010310"/>
                  <a:gd name="connsiteX4" fmla="*/ 99634 w 256099"/>
                  <a:gd name="connsiteY4" fmla="*/ 545638 h 1010310"/>
                  <a:gd name="connsiteX5" fmla="*/ 164661 w 256099"/>
                  <a:gd name="connsiteY5" fmla="*/ 614889 h 1010310"/>
                  <a:gd name="connsiteX6" fmla="*/ 164661 w 256099"/>
                  <a:gd name="connsiteY6" fmla="*/ 489330 h 1010310"/>
                  <a:gd name="connsiteX7" fmla="*/ 95137 w 256099"/>
                  <a:gd name="connsiteY7" fmla="*/ 342304 h 1010310"/>
                  <a:gd name="connsiteX8" fmla="*/ 0 w 256099"/>
                  <a:gd name="connsiteY8" fmla="*/ 0 h 1010310"/>
                  <a:gd name="connsiteX9" fmla="*/ 12083 w 256099"/>
                  <a:gd name="connsiteY9" fmla="*/ 3988 h 1010310"/>
                  <a:gd name="connsiteX10" fmla="*/ 190899 w 256099"/>
                  <a:gd name="connsiteY10" fmla="*/ 302459 h 1010310"/>
                  <a:gd name="connsiteX11" fmla="*/ 252916 w 256099"/>
                  <a:gd name="connsiteY11" fmla="*/ 488509 h 1010310"/>
                  <a:gd name="connsiteX12" fmla="*/ 241498 w 256099"/>
                  <a:gd name="connsiteY12" fmla="*/ 994302 h 1010310"/>
                  <a:gd name="connsiteX13" fmla="*/ 233951 w 256099"/>
                  <a:gd name="connsiteY13" fmla="*/ 1004664 h 101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6099" h="1010310">
                    <a:moveTo>
                      <a:pt x="233990" y="1004547"/>
                    </a:moveTo>
                    <a:cubicBezTo>
                      <a:pt x="218858" y="1008614"/>
                      <a:pt x="211115" y="1017333"/>
                      <a:pt x="200284" y="999620"/>
                    </a:cubicBezTo>
                    <a:cubicBezTo>
                      <a:pt x="180302" y="966852"/>
                      <a:pt x="167555" y="844539"/>
                      <a:pt x="164309" y="801408"/>
                    </a:cubicBezTo>
                    <a:cubicBezTo>
                      <a:pt x="161064" y="758278"/>
                      <a:pt x="173890" y="676163"/>
                      <a:pt x="162863" y="638312"/>
                    </a:cubicBezTo>
                    <a:cubicBezTo>
                      <a:pt x="153361" y="605622"/>
                      <a:pt x="81021" y="590293"/>
                      <a:pt x="99634" y="545638"/>
                    </a:cubicBezTo>
                    <a:lnTo>
                      <a:pt x="164661" y="614889"/>
                    </a:lnTo>
                    <a:lnTo>
                      <a:pt x="164661" y="489330"/>
                    </a:lnTo>
                    <a:cubicBezTo>
                      <a:pt x="164661" y="474198"/>
                      <a:pt x="106125" y="370967"/>
                      <a:pt x="95137" y="342304"/>
                    </a:cubicBezTo>
                    <a:cubicBezTo>
                      <a:pt x="53649" y="234186"/>
                      <a:pt x="21194" y="113867"/>
                      <a:pt x="0" y="0"/>
                    </a:cubicBezTo>
                    <a:lnTo>
                      <a:pt x="12083" y="3988"/>
                    </a:lnTo>
                    <a:cubicBezTo>
                      <a:pt x="52046" y="118364"/>
                      <a:pt x="113280" y="211936"/>
                      <a:pt x="190899" y="302459"/>
                    </a:cubicBezTo>
                    <a:cubicBezTo>
                      <a:pt x="238565" y="360683"/>
                      <a:pt x="265781" y="409444"/>
                      <a:pt x="252916" y="488509"/>
                    </a:cubicBezTo>
                    <a:cubicBezTo>
                      <a:pt x="235789" y="655634"/>
                      <a:pt x="218467" y="826004"/>
                      <a:pt x="241498" y="994302"/>
                    </a:cubicBezTo>
                    <a:lnTo>
                      <a:pt x="233951" y="1004664"/>
                    </a:lnTo>
                    <a:close/>
                  </a:path>
                </a:pathLst>
              </a:custGeom>
              <a:solidFill>
                <a:srgbClr val="A8703F"/>
              </a:solidFill>
              <a:ln w="3904" cap="flat">
                <a:noFill/>
                <a:prstDash val="solid"/>
                <a:miter/>
              </a:ln>
            </p:spPr>
            <p:txBody>
              <a:bodyPr rtlCol="1" anchor="ctr"/>
              <a:lstStyle/>
              <a:p>
                <a:endParaRPr lang="fa-IR"/>
              </a:p>
            </p:txBody>
          </p:sp>
          <p:sp>
            <p:nvSpPr>
              <p:cNvPr id="34" name="Freeform: Shape 33">
                <a:extLst>
                  <a:ext uri="{FF2B5EF4-FFF2-40B4-BE49-F238E27FC236}">
                    <a16:creationId xmlns:a16="http://schemas.microsoft.com/office/drawing/2014/main" id="{FFCE2BDB-FCEF-A5C5-F398-EC6895F1929D}"/>
                  </a:ext>
                </a:extLst>
              </p:cNvPr>
              <p:cNvSpPr/>
              <p:nvPr/>
            </p:nvSpPr>
            <p:spPr>
              <a:xfrm>
                <a:off x="2582592" y="3039304"/>
                <a:ext cx="16540" cy="10726"/>
              </a:xfrm>
              <a:custGeom>
                <a:avLst/>
                <a:gdLst>
                  <a:gd name="connsiteX0" fmla="*/ 0 w 16540"/>
                  <a:gd name="connsiteY0" fmla="*/ 8290 h 10726"/>
                  <a:gd name="connsiteX1" fmla="*/ 16540 w 16540"/>
                  <a:gd name="connsiteY1" fmla="*/ 0 h 10726"/>
                  <a:gd name="connsiteX2" fmla="*/ 0 w 16540"/>
                  <a:gd name="connsiteY2" fmla="*/ 8290 h 10726"/>
                </a:gdLst>
                <a:ahLst/>
                <a:cxnLst>
                  <a:cxn ang="0">
                    <a:pos x="connsiteX0" y="connsiteY0"/>
                  </a:cxn>
                  <a:cxn ang="0">
                    <a:pos x="connsiteX1" y="connsiteY1"/>
                  </a:cxn>
                  <a:cxn ang="0">
                    <a:pos x="connsiteX2" y="connsiteY2"/>
                  </a:cxn>
                </a:cxnLst>
                <a:rect l="l" t="t" r="r" b="b"/>
                <a:pathLst>
                  <a:path w="16540" h="10726">
                    <a:moveTo>
                      <a:pt x="0" y="8290"/>
                    </a:moveTo>
                    <a:cubicBezTo>
                      <a:pt x="4927" y="5201"/>
                      <a:pt x="10440" y="2424"/>
                      <a:pt x="16540" y="0"/>
                    </a:cubicBezTo>
                    <a:cubicBezTo>
                      <a:pt x="6100" y="10284"/>
                      <a:pt x="1681" y="13451"/>
                      <a:pt x="0" y="8290"/>
                    </a:cubicBezTo>
                    <a:close/>
                  </a:path>
                </a:pathLst>
              </a:custGeom>
              <a:solidFill>
                <a:srgbClr val="A7703F"/>
              </a:solidFill>
              <a:ln w="3904" cap="flat">
                <a:noFill/>
                <a:prstDash val="solid"/>
                <a:miter/>
              </a:ln>
            </p:spPr>
            <p:txBody>
              <a:bodyPr rtlCol="1" anchor="ctr"/>
              <a:lstStyle/>
              <a:p>
                <a:endParaRPr lang="fa-IR"/>
              </a:p>
            </p:txBody>
          </p:sp>
          <p:sp>
            <p:nvSpPr>
              <p:cNvPr id="35" name="Freeform: Shape 34">
                <a:extLst>
                  <a:ext uri="{FF2B5EF4-FFF2-40B4-BE49-F238E27FC236}">
                    <a16:creationId xmlns:a16="http://schemas.microsoft.com/office/drawing/2014/main" id="{BC4F6819-5279-BCE1-183E-42E345B27EE1}"/>
                  </a:ext>
                </a:extLst>
              </p:cNvPr>
              <p:cNvSpPr/>
              <p:nvPr/>
            </p:nvSpPr>
            <p:spPr>
              <a:xfrm>
                <a:off x="2512612" y="3031758"/>
                <a:ext cx="277607" cy="555248"/>
              </a:xfrm>
              <a:custGeom>
                <a:avLst/>
                <a:gdLst>
                  <a:gd name="connsiteX0" fmla="*/ 256030 w 277607"/>
                  <a:gd name="connsiteY0" fmla="*/ 555218 h 555248"/>
                  <a:gd name="connsiteX1" fmla="*/ 221 w 277607"/>
                  <a:gd name="connsiteY1" fmla="*/ 422152 h 555248"/>
                  <a:gd name="connsiteX2" fmla="*/ 14180 w 277607"/>
                  <a:gd name="connsiteY2" fmla="*/ 403265 h 555248"/>
                  <a:gd name="connsiteX3" fmla="*/ 16292 w 277607"/>
                  <a:gd name="connsiteY3" fmla="*/ 402053 h 555248"/>
                  <a:gd name="connsiteX4" fmla="*/ 93480 w 277607"/>
                  <a:gd name="connsiteY4" fmla="*/ 347036 h 555248"/>
                  <a:gd name="connsiteX5" fmla="*/ 34318 w 277607"/>
                  <a:gd name="connsiteY5" fmla="*/ 106711 h 555248"/>
                  <a:gd name="connsiteX6" fmla="*/ 86520 w 277607"/>
                  <a:gd name="connsiteY6" fmla="*/ 7546 h 555248"/>
                  <a:gd name="connsiteX7" fmla="*/ 121204 w 277607"/>
                  <a:gd name="connsiteY7" fmla="*/ 16227 h 555248"/>
                  <a:gd name="connsiteX8" fmla="*/ 131762 w 277607"/>
                  <a:gd name="connsiteY8" fmla="*/ 20450 h 555248"/>
                  <a:gd name="connsiteX9" fmla="*/ 135711 w 277607"/>
                  <a:gd name="connsiteY9" fmla="*/ 42270 h 555248"/>
                  <a:gd name="connsiteX10" fmla="*/ 130862 w 277607"/>
                  <a:gd name="connsiteY10" fmla="*/ 46336 h 555248"/>
                  <a:gd name="connsiteX11" fmla="*/ 121204 w 277607"/>
                  <a:gd name="connsiteY11" fmla="*/ 50872 h 555248"/>
                  <a:gd name="connsiteX12" fmla="*/ 113696 w 277607"/>
                  <a:gd name="connsiteY12" fmla="*/ 217449 h 555248"/>
                  <a:gd name="connsiteX13" fmla="*/ 144900 w 277607"/>
                  <a:gd name="connsiteY13" fmla="*/ 298509 h 555248"/>
                  <a:gd name="connsiteX14" fmla="*/ 155849 w 277607"/>
                  <a:gd name="connsiteY14" fmla="*/ 293348 h 555248"/>
                  <a:gd name="connsiteX15" fmla="*/ 175244 w 277607"/>
                  <a:gd name="connsiteY15" fmla="*/ 307307 h 555248"/>
                  <a:gd name="connsiteX16" fmla="*/ 180132 w 277607"/>
                  <a:gd name="connsiteY16" fmla="*/ 314111 h 555248"/>
                  <a:gd name="connsiteX17" fmla="*/ 188343 w 277607"/>
                  <a:gd name="connsiteY17" fmla="*/ 330417 h 555248"/>
                  <a:gd name="connsiteX18" fmla="*/ 276559 w 277607"/>
                  <a:gd name="connsiteY18" fmla="*/ 530857 h 555248"/>
                  <a:gd name="connsiteX19" fmla="*/ 256030 w 277607"/>
                  <a:gd name="connsiteY19" fmla="*/ 555218 h 555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7607" h="555248">
                    <a:moveTo>
                      <a:pt x="256030" y="555218"/>
                    </a:moveTo>
                    <a:cubicBezTo>
                      <a:pt x="216654" y="557291"/>
                      <a:pt x="6985" y="452926"/>
                      <a:pt x="221" y="422152"/>
                    </a:cubicBezTo>
                    <a:cubicBezTo>
                      <a:pt x="-1304" y="415191"/>
                      <a:pt x="5265" y="408544"/>
                      <a:pt x="14180" y="403265"/>
                    </a:cubicBezTo>
                    <a:cubicBezTo>
                      <a:pt x="14845" y="402874"/>
                      <a:pt x="15588" y="402444"/>
                      <a:pt x="16292" y="402053"/>
                    </a:cubicBezTo>
                    <a:cubicBezTo>
                      <a:pt x="109982" y="444518"/>
                      <a:pt x="102630" y="384339"/>
                      <a:pt x="93480" y="347036"/>
                    </a:cubicBezTo>
                    <a:cubicBezTo>
                      <a:pt x="81163" y="296945"/>
                      <a:pt x="35608" y="175140"/>
                      <a:pt x="34318" y="106711"/>
                    </a:cubicBezTo>
                    <a:cubicBezTo>
                      <a:pt x="33380" y="57559"/>
                      <a:pt x="59422" y="41605"/>
                      <a:pt x="86520" y="7546"/>
                    </a:cubicBezTo>
                    <a:cubicBezTo>
                      <a:pt x="91721" y="8328"/>
                      <a:pt x="114205" y="-14781"/>
                      <a:pt x="121204" y="16227"/>
                    </a:cubicBezTo>
                    <a:cubicBezTo>
                      <a:pt x="125466" y="17283"/>
                      <a:pt x="128986" y="18730"/>
                      <a:pt x="131762" y="20450"/>
                    </a:cubicBezTo>
                    <a:cubicBezTo>
                      <a:pt x="141225" y="26238"/>
                      <a:pt x="142280" y="35114"/>
                      <a:pt x="135711" y="42270"/>
                    </a:cubicBezTo>
                    <a:cubicBezTo>
                      <a:pt x="134382" y="43716"/>
                      <a:pt x="132779" y="45085"/>
                      <a:pt x="130862" y="46336"/>
                    </a:cubicBezTo>
                    <a:cubicBezTo>
                      <a:pt x="128203" y="48096"/>
                      <a:pt x="124997" y="49621"/>
                      <a:pt x="121204" y="50872"/>
                    </a:cubicBezTo>
                    <a:cubicBezTo>
                      <a:pt x="88202" y="106320"/>
                      <a:pt x="96257" y="158522"/>
                      <a:pt x="113696" y="217449"/>
                    </a:cubicBezTo>
                    <a:cubicBezTo>
                      <a:pt x="117607" y="230823"/>
                      <a:pt x="141068" y="295772"/>
                      <a:pt x="144900" y="298509"/>
                    </a:cubicBezTo>
                    <a:cubicBezTo>
                      <a:pt x="146503" y="299643"/>
                      <a:pt x="150805" y="297063"/>
                      <a:pt x="155849" y="293348"/>
                    </a:cubicBezTo>
                    <a:cubicBezTo>
                      <a:pt x="162770" y="297141"/>
                      <a:pt x="169926" y="301403"/>
                      <a:pt x="175244" y="307307"/>
                    </a:cubicBezTo>
                    <a:cubicBezTo>
                      <a:pt x="177121" y="309341"/>
                      <a:pt x="178763" y="311609"/>
                      <a:pt x="180132" y="314111"/>
                    </a:cubicBezTo>
                    <a:cubicBezTo>
                      <a:pt x="181891" y="317396"/>
                      <a:pt x="184746" y="323027"/>
                      <a:pt x="188343" y="330417"/>
                    </a:cubicBezTo>
                    <a:cubicBezTo>
                      <a:pt x="213252" y="381876"/>
                      <a:pt x="274917" y="518188"/>
                      <a:pt x="276559" y="530857"/>
                    </a:cubicBezTo>
                    <a:cubicBezTo>
                      <a:pt x="279335" y="552246"/>
                      <a:pt x="277888" y="554084"/>
                      <a:pt x="256030" y="555218"/>
                    </a:cubicBezTo>
                    <a:close/>
                  </a:path>
                </a:pathLst>
              </a:custGeom>
              <a:solidFill>
                <a:srgbClr val="A7703F"/>
              </a:solidFill>
              <a:ln w="3904" cap="flat">
                <a:noFill/>
                <a:prstDash val="solid"/>
                <a:miter/>
              </a:ln>
            </p:spPr>
            <p:txBody>
              <a:bodyPr rtlCol="1" anchor="ctr"/>
              <a:lstStyle/>
              <a:p>
                <a:endParaRPr lang="fa-IR"/>
              </a:p>
            </p:txBody>
          </p:sp>
          <p:sp>
            <p:nvSpPr>
              <p:cNvPr id="36" name="Freeform: Shape 35">
                <a:extLst>
                  <a:ext uri="{FF2B5EF4-FFF2-40B4-BE49-F238E27FC236}">
                    <a16:creationId xmlns:a16="http://schemas.microsoft.com/office/drawing/2014/main" id="{416C5AA7-79C5-2193-2647-769FD6931055}"/>
                  </a:ext>
                </a:extLst>
              </p:cNvPr>
              <p:cNvSpPr/>
              <p:nvPr/>
            </p:nvSpPr>
            <p:spPr>
              <a:xfrm>
                <a:off x="2327249" y="4078282"/>
                <a:ext cx="469802" cy="966553"/>
              </a:xfrm>
              <a:custGeom>
                <a:avLst/>
                <a:gdLst>
                  <a:gd name="connsiteX0" fmla="*/ 46613 w 469802"/>
                  <a:gd name="connsiteY0" fmla="*/ 95585 h 966553"/>
                  <a:gd name="connsiteX1" fmla="*/ 54746 w 469802"/>
                  <a:gd name="connsiteY1" fmla="*/ 187046 h 966553"/>
                  <a:gd name="connsiteX2" fmla="*/ 137448 w 469802"/>
                  <a:gd name="connsiteY2" fmla="*/ 338217 h 966553"/>
                  <a:gd name="connsiteX3" fmla="*/ 236339 w 469802"/>
                  <a:gd name="connsiteY3" fmla="*/ 646424 h 966553"/>
                  <a:gd name="connsiteX4" fmla="*/ 241344 w 469802"/>
                  <a:gd name="connsiteY4" fmla="*/ 727992 h 966553"/>
                  <a:gd name="connsiteX5" fmla="*/ 289166 w 469802"/>
                  <a:gd name="connsiteY5" fmla="*/ 818007 h 966553"/>
                  <a:gd name="connsiteX6" fmla="*/ 289479 w 469802"/>
                  <a:gd name="connsiteY6" fmla="*/ 879672 h 966553"/>
                  <a:gd name="connsiteX7" fmla="*/ 315130 w 469802"/>
                  <a:gd name="connsiteY7" fmla="*/ 828916 h 966553"/>
                  <a:gd name="connsiteX8" fmla="*/ 323968 w 469802"/>
                  <a:gd name="connsiteY8" fmla="*/ 797126 h 966553"/>
                  <a:gd name="connsiteX9" fmla="*/ 356579 w 469802"/>
                  <a:gd name="connsiteY9" fmla="*/ 820744 h 966553"/>
                  <a:gd name="connsiteX10" fmla="*/ 410541 w 469802"/>
                  <a:gd name="connsiteY10" fmla="*/ 840412 h 966553"/>
                  <a:gd name="connsiteX11" fmla="*/ 469781 w 469802"/>
                  <a:gd name="connsiteY11" fmla="*/ 909937 h 966553"/>
                  <a:gd name="connsiteX12" fmla="*/ 393570 w 469802"/>
                  <a:gd name="connsiteY12" fmla="*/ 933555 h 966553"/>
                  <a:gd name="connsiteX13" fmla="*/ 230512 w 469802"/>
                  <a:gd name="connsiteY13" fmla="*/ 927064 h 966553"/>
                  <a:gd name="connsiteX14" fmla="*/ 239193 w 469802"/>
                  <a:gd name="connsiteY14" fmla="*/ 803147 h 966553"/>
                  <a:gd name="connsiteX15" fmla="*/ 200090 w 469802"/>
                  <a:gd name="connsiteY15" fmla="*/ 638252 h 966553"/>
                  <a:gd name="connsiteX16" fmla="*/ 5985 w 469802"/>
                  <a:gd name="connsiteY16" fmla="*/ 176801 h 966553"/>
                  <a:gd name="connsiteX17" fmla="*/ 11929 w 469802"/>
                  <a:gd name="connsiteY17" fmla="*/ 169255 h 966553"/>
                  <a:gd name="connsiteX18" fmla="*/ 11929 w 469802"/>
                  <a:gd name="connsiteY18" fmla="*/ 9051 h 966553"/>
                  <a:gd name="connsiteX19" fmla="*/ 20570 w 469802"/>
                  <a:gd name="connsiteY19" fmla="*/ 96 h 966553"/>
                  <a:gd name="connsiteX20" fmla="*/ 46613 w 469802"/>
                  <a:gd name="connsiteY20" fmla="*/ 95663 h 966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9802" h="966553">
                    <a:moveTo>
                      <a:pt x="46613" y="95585"/>
                    </a:moveTo>
                    <a:cubicBezTo>
                      <a:pt x="52243" y="124326"/>
                      <a:pt x="43328" y="150251"/>
                      <a:pt x="54746" y="187046"/>
                    </a:cubicBezTo>
                    <a:cubicBezTo>
                      <a:pt x="67611" y="228495"/>
                      <a:pt x="116724" y="289065"/>
                      <a:pt x="137448" y="338217"/>
                    </a:cubicBezTo>
                    <a:cubicBezTo>
                      <a:pt x="170685" y="417126"/>
                      <a:pt x="220541" y="563683"/>
                      <a:pt x="236339" y="646424"/>
                    </a:cubicBezTo>
                    <a:cubicBezTo>
                      <a:pt x="241344" y="672701"/>
                      <a:pt x="233640" y="698783"/>
                      <a:pt x="241344" y="727992"/>
                    </a:cubicBezTo>
                    <a:cubicBezTo>
                      <a:pt x="252097" y="768698"/>
                      <a:pt x="296009" y="770301"/>
                      <a:pt x="289166" y="818007"/>
                    </a:cubicBezTo>
                    <a:cubicBezTo>
                      <a:pt x="288150" y="825162"/>
                      <a:pt x="241266" y="905362"/>
                      <a:pt x="289479" y="879672"/>
                    </a:cubicBezTo>
                    <a:cubicBezTo>
                      <a:pt x="306019" y="870874"/>
                      <a:pt x="307232" y="843814"/>
                      <a:pt x="315130" y="828916"/>
                    </a:cubicBezTo>
                    <a:cubicBezTo>
                      <a:pt x="320644" y="818515"/>
                      <a:pt x="340508" y="832670"/>
                      <a:pt x="323968" y="797126"/>
                    </a:cubicBezTo>
                    <a:lnTo>
                      <a:pt x="356579" y="820744"/>
                    </a:lnTo>
                    <a:lnTo>
                      <a:pt x="410541" y="840412"/>
                    </a:lnTo>
                    <a:cubicBezTo>
                      <a:pt x="429427" y="828994"/>
                      <a:pt x="470876" y="893670"/>
                      <a:pt x="469781" y="909937"/>
                    </a:cubicBezTo>
                    <a:cubicBezTo>
                      <a:pt x="466927" y="952128"/>
                      <a:pt x="421020" y="955922"/>
                      <a:pt x="393570" y="933555"/>
                    </a:cubicBezTo>
                    <a:cubicBezTo>
                      <a:pt x="383169" y="990058"/>
                      <a:pt x="257102" y="964602"/>
                      <a:pt x="230512" y="927064"/>
                    </a:cubicBezTo>
                    <a:cubicBezTo>
                      <a:pt x="224139" y="888782"/>
                      <a:pt x="227032" y="847490"/>
                      <a:pt x="239193" y="803147"/>
                    </a:cubicBezTo>
                    <a:cubicBezTo>
                      <a:pt x="207129" y="755208"/>
                      <a:pt x="194069" y="700230"/>
                      <a:pt x="200090" y="638252"/>
                    </a:cubicBezTo>
                    <a:cubicBezTo>
                      <a:pt x="154536" y="476993"/>
                      <a:pt x="89821" y="323163"/>
                      <a:pt x="5985" y="176801"/>
                    </a:cubicBezTo>
                    <a:lnTo>
                      <a:pt x="11929" y="169255"/>
                    </a:lnTo>
                    <a:cubicBezTo>
                      <a:pt x="-7075" y="132342"/>
                      <a:pt x="-545" y="49679"/>
                      <a:pt x="11929" y="9051"/>
                    </a:cubicBezTo>
                    <a:cubicBezTo>
                      <a:pt x="14353" y="4984"/>
                      <a:pt x="17051" y="1504"/>
                      <a:pt x="20570" y="96"/>
                    </a:cubicBezTo>
                    <a:cubicBezTo>
                      <a:pt x="28860" y="-3266"/>
                      <a:pt x="45283" y="82290"/>
                      <a:pt x="46613" y="95663"/>
                    </a:cubicBezTo>
                    <a:close/>
                  </a:path>
                </a:pathLst>
              </a:custGeom>
              <a:solidFill>
                <a:srgbClr val="A57141"/>
              </a:solidFill>
              <a:ln w="3904" cap="flat">
                <a:noFill/>
                <a:prstDash val="solid"/>
                <a:miter/>
              </a:ln>
            </p:spPr>
            <p:txBody>
              <a:bodyPr rtlCol="1" anchor="ctr"/>
              <a:lstStyle/>
              <a:p>
                <a:endParaRPr lang="fa-IR"/>
              </a:p>
            </p:txBody>
          </p:sp>
          <p:sp>
            <p:nvSpPr>
              <p:cNvPr id="37" name="Freeform: Shape 36">
                <a:extLst>
                  <a:ext uri="{FF2B5EF4-FFF2-40B4-BE49-F238E27FC236}">
                    <a16:creationId xmlns:a16="http://schemas.microsoft.com/office/drawing/2014/main" id="{C57BCFB3-8409-5746-FE2E-A8EC0234CD58}"/>
                  </a:ext>
                </a:extLst>
              </p:cNvPr>
              <p:cNvSpPr/>
              <p:nvPr/>
            </p:nvSpPr>
            <p:spPr>
              <a:xfrm>
                <a:off x="3900555" y="3816802"/>
                <a:ext cx="218849" cy="513865"/>
              </a:xfrm>
              <a:custGeom>
                <a:avLst/>
                <a:gdLst>
                  <a:gd name="connsiteX0" fmla="*/ 215056 w 218849"/>
                  <a:gd name="connsiteY0" fmla="*/ 10655 h 513865"/>
                  <a:gd name="connsiteX1" fmla="*/ 218849 w 218849"/>
                  <a:gd name="connsiteY1" fmla="*/ 24341 h 513865"/>
                  <a:gd name="connsiteX2" fmla="*/ 112568 w 218849"/>
                  <a:gd name="connsiteY2" fmla="*/ 430031 h 513865"/>
                  <a:gd name="connsiteX3" fmla="*/ 59115 w 218849"/>
                  <a:gd name="connsiteY3" fmla="*/ 512968 h 513865"/>
                  <a:gd name="connsiteX4" fmla="*/ 2181 w 218849"/>
                  <a:gd name="connsiteY4" fmla="*/ 434567 h 513865"/>
                  <a:gd name="connsiteX5" fmla="*/ 76594 w 218849"/>
                  <a:gd name="connsiteY5" fmla="*/ 248947 h 513865"/>
                  <a:gd name="connsiteX6" fmla="*/ 141308 w 218849"/>
                  <a:gd name="connsiteY6" fmla="*/ 10499 h 513865"/>
                  <a:gd name="connsiteX7" fmla="*/ 215095 w 218849"/>
                  <a:gd name="connsiteY7" fmla="*/ 10616 h 513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849" h="513865">
                    <a:moveTo>
                      <a:pt x="215056" y="10655"/>
                    </a:moveTo>
                    <a:lnTo>
                      <a:pt x="218849" y="24341"/>
                    </a:lnTo>
                    <a:cubicBezTo>
                      <a:pt x="159960" y="153184"/>
                      <a:pt x="121014" y="290513"/>
                      <a:pt x="112568" y="430031"/>
                    </a:cubicBezTo>
                    <a:cubicBezTo>
                      <a:pt x="108892" y="462251"/>
                      <a:pt x="96810" y="521883"/>
                      <a:pt x="59115" y="512968"/>
                    </a:cubicBezTo>
                    <a:cubicBezTo>
                      <a:pt x="13834" y="508666"/>
                      <a:pt x="-7164" y="478362"/>
                      <a:pt x="2181" y="434567"/>
                    </a:cubicBezTo>
                    <a:cubicBezTo>
                      <a:pt x="12192" y="387605"/>
                      <a:pt x="58489" y="306779"/>
                      <a:pt x="76594" y="248947"/>
                    </a:cubicBezTo>
                    <a:cubicBezTo>
                      <a:pt x="90280" y="205230"/>
                      <a:pt x="123595" y="31810"/>
                      <a:pt x="141308" y="10499"/>
                    </a:cubicBezTo>
                    <a:cubicBezTo>
                      <a:pt x="152062" y="-2405"/>
                      <a:pt x="201957" y="-4595"/>
                      <a:pt x="215095" y="10616"/>
                    </a:cubicBezTo>
                    <a:close/>
                  </a:path>
                </a:pathLst>
              </a:custGeom>
              <a:solidFill>
                <a:srgbClr val="CA9052"/>
              </a:solidFill>
              <a:ln w="3904" cap="flat">
                <a:noFill/>
                <a:prstDash val="solid"/>
                <a:miter/>
              </a:ln>
            </p:spPr>
            <p:txBody>
              <a:bodyPr rtlCol="1" anchor="ctr"/>
              <a:lstStyle/>
              <a:p>
                <a:endParaRPr lang="fa-IR"/>
              </a:p>
            </p:txBody>
          </p:sp>
          <p:sp>
            <p:nvSpPr>
              <p:cNvPr id="38" name="Freeform: Shape 37">
                <a:extLst>
                  <a:ext uri="{FF2B5EF4-FFF2-40B4-BE49-F238E27FC236}">
                    <a16:creationId xmlns:a16="http://schemas.microsoft.com/office/drawing/2014/main" id="{2EC06B3C-CFB8-CB26-2961-12199AA19BBA}"/>
                  </a:ext>
                </a:extLst>
              </p:cNvPr>
              <p:cNvSpPr/>
              <p:nvPr/>
            </p:nvSpPr>
            <p:spPr>
              <a:xfrm>
                <a:off x="2724318" y="2381514"/>
                <a:ext cx="550742" cy="761764"/>
              </a:xfrm>
              <a:custGeom>
                <a:avLst/>
                <a:gdLst>
                  <a:gd name="connsiteX0" fmla="*/ 550742 w 550742"/>
                  <a:gd name="connsiteY0" fmla="*/ 16937 h 761764"/>
                  <a:gd name="connsiteX1" fmla="*/ 305803 w 550742"/>
                  <a:gd name="connsiteY1" fmla="*/ 348059 h 761764"/>
                  <a:gd name="connsiteX2" fmla="*/ 243083 w 550742"/>
                  <a:gd name="connsiteY2" fmla="*/ 597142 h 761764"/>
                  <a:gd name="connsiteX3" fmla="*/ 75528 w 550742"/>
                  <a:gd name="connsiteY3" fmla="*/ 624592 h 761764"/>
                  <a:gd name="connsiteX4" fmla="*/ 34861 w 550742"/>
                  <a:gd name="connsiteY4" fmla="*/ 700843 h 761764"/>
                  <a:gd name="connsiteX5" fmla="*/ 30794 w 550742"/>
                  <a:gd name="connsiteY5" fmla="*/ 761765 h 761764"/>
                  <a:gd name="connsiteX6" fmla="*/ 22114 w 550742"/>
                  <a:gd name="connsiteY6" fmla="*/ 631865 h 761764"/>
                  <a:gd name="connsiteX7" fmla="*/ 217822 w 550742"/>
                  <a:gd name="connsiteY7" fmla="*/ 563319 h 761764"/>
                  <a:gd name="connsiteX8" fmla="*/ 305569 w 550742"/>
                  <a:gd name="connsiteY8" fmla="*/ 252648 h 761764"/>
                  <a:gd name="connsiteX9" fmla="*/ 550664 w 550742"/>
                  <a:gd name="connsiteY9" fmla="*/ 16976 h 76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742" h="761764">
                    <a:moveTo>
                      <a:pt x="550742" y="16937"/>
                    </a:moveTo>
                    <a:cubicBezTo>
                      <a:pt x="398711" y="22373"/>
                      <a:pt x="343459" y="225550"/>
                      <a:pt x="305803" y="348059"/>
                    </a:cubicBezTo>
                    <a:cubicBezTo>
                      <a:pt x="291961" y="393105"/>
                      <a:pt x="256612" y="579546"/>
                      <a:pt x="243083" y="597142"/>
                    </a:cubicBezTo>
                    <a:cubicBezTo>
                      <a:pt x="212465" y="636988"/>
                      <a:pt x="95353" y="612001"/>
                      <a:pt x="75528" y="624592"/>
                    </a:cubicBezTo>
                    <a:cubicBezTo>
                      <a:pt x="71891" y="626900"/>
                      <a:pt x="36621" y="694625"/>
                      <a:pt x="34861" y="700843"/>
                    </a:cubicBezTo>
                    <a:cubicBezTo>
                      <a:pt x="28839" y="722427"/>
                      <a:pt x="31107" y="740375"/>
                      <a:pt x="30794" y="761765"/>
                    </a:cubicBezTo>
                    <a:cubicBezTo>
                      <a:pt x="-5767" y="756016"/>
                      <a:pt x="-11163" y="644457"/>
                      <a:pt x="22114" y="631865"/>
                    </a:cubicBezTo>
                    <a:cubicBezTo>
                      <a:pt x="34627" y="552057"/>
                      <a:pt x="173793" y="613370"/>
                      <a:pt x="217822" y="563319"/>
                    </a:cubicBezTo>
                    <a:cubicBezTo>
                      <a:pt x="240580" y="537472"/>
                      <a:pt x="286995" y="307783"/>
                      <a:pt x="305569" y="252648"/>
                    </a:cubicBezTo>
                    <a:cubicBezTo>
                      <a:pt x="336577" y="160679"/>
                      <a:pt x="423971" y="-63028"/>
                      <a:pt x="550664" y="16976"/>
                    </a:cubicBezTo>
                    <a:close/>
                  </a:path>
                </a:pathLst>
              </a:custGeom>
              <a:solidFill>
                <a:srgbClr val="A46E40"/>
              </a:solidFill>
              <a:ln w="3904" cap="flat">
                <a:noFill/>
                <a:prstDash val="solid"/>
                <a:miter/>
              </a:ln>
            </p:spPr>
            <p:txBody>
              <a:bodyPr rtlCol="1" anchor="ctr"/>
              <a:lstStyle/>
              <a:p>
                <a:endParaRPr lang="fa-IR"/>
              </a:p>
            </p:txBody>
          </p:sp>
          <p:sp>
            <p:nvSpPr>
              <p:cNvPr id="39" name="Freeform: Shape 38">
                <a:extLst>
                  <a:ext uri="{FF2B5EF4-FFF2-40B4-BE49-F238E27FC236}">
                    <a16:creationId xmlns:a16="http://schemas.microsoft.com/office/drawing/2014/main" id="{72A7F5F3-0F1D-2576-2483-59589B07F96C}"/>
                  </a:ext>
                </a:extLst>
              </p:cNvPr>
              <p:cNvSpPr/>
              <p:nvPr/>
            </p:nvSpPr>
            <p:spPr>
              <a:xfrm>
                <a:off x="2260382" y="2484192"/>
                <a:ext cx="674144" cy="469087"/>
              </a:xfrm>
              <a:custGeom>
                <a:avLst/>
                <a:gdLst>
                  <a:gd name="connsiteX0" fmla="*/ 96118 w 674144"/>
                  <a:gd name="connsiteY0" fmla="*/ 9552 h 469087"/>
                  <a:gd name="connsiteX1" fmla="*/ 130059 w 674144"/>
                  <a:gd name="connsiteY1" fmla="*/ 46504 h 469087"/>
                  <a:gd name="connsiteX2" fmla="*/ 118211 w 674144"/>
                  <a:gd name="connsiteY2" fmla="*/ 187626 h 469087"/>
                  <a:gd name="connsiteX3" fmla="*/ 437993 w 674144"/>
                  <a:gd name="connsiteY3" fmla="*/ 101404 h 469087"/>
                  <a:gd name="connsiteX4" fmla="*/ 572701 w 674144"/>
                  <a:gd name="connsiteY4" fmla="*/ 468891 h 469087"/>
                  <a:gd name="connsiteX5" fmla="*/ 3679 w 674144"/>
                  <a:gd name="connsiteY5" fmla="*/ 337076 h 469087"/>
                  <a:gd name="connsiteX6" fmla="*/ 67964 w 674144"/>
                  <a:gd name="connsiteY6" fmla="*/ 51744 h 469087"/>
                  <a:gd name="connsiteX7" fmla="*/ 87437 w 674144"/>
                  <a:gd name="connsiteY7" fmla="*/ 26875 h 469087"/>
                  <a:gd name="connsiteX8" fmla="*/ 96118 w 674144"/>
                  <a:gd name="connsiteY8" fmla="*/ 18233 h 469087"/>
                  <a:gd name="connsiteX9" fmla="*/ 96118 w 674144"/>
                  <a:gd name="connsiteY9" fmla="*/ 9591 h 469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4144" h="469087">
                    <a:moveTo>
                      <a:pt x="96118" y="9552"/>
                    </a:moveTo>
                    <a:cubicBezTo>
                      <a:pt x="112698" y="-19267"/>
                      <a:pt x="125132" y="24216"/>
                      <a:pt x="130059" y="46504"/>
                    </a:cubicBezTo>
                    <a:cubicBezTo>
                      <a:pt x="104095" y="98315"/>
                      <a:pt x="100146" y="145356"/>
                      <a:pt x="118211" y="187626"/>
                    </a:cubicBezTo>
                    <a:cubicBezTo>
                      <a:pt x="156845" y="235566"/>
                      <a:pt x="433926" y="40404"/>
                      <a:pt x="437993" y="101404"/>
                    </a:cubicBezTo>
                    <a:cubicBezTo>
                      <a:pt x="875590" y="136049"/>
                      <a:pt x="570551" y="457199"/>
                      <a:pt x="572701" y="468891"/>
                    </a:cubicBezTo>
                    <a:cubicBezTo>
                      <a:pt x="554519" y="474756"/>
                      <a:pt x="10601" y="347516"/>
                      <a:pt x="3679" y="337076"/>
                    </a:cubicBezTo>
                    <a:cubicBezTo>
                      <a:pt x="-15755" y="307671"/>
                      <a:pt x="47123" y="92606"/>
                      <a:pt x="67964" y="51744"/>
                    </a:cubicBezTo>
                    <a:cubicBezTo>
                      <a:pt x="63311" y="30589"/>
                      <a:pt x="69802" y="22300"/>
                      <a:pt x="87437" y="26875"/>
                    </a:cubicBezTo>
                    <a:lnTo>
                      <a:pt x="96118" y="18233"/>
                    </a:lnTo>
                    <a:cubicBezTo>
                      <a:pt x="88650" y="15339"/>
                      <a:pt x="88650" y="12485"/>
                      <a:pt x="96118" y="9591"/>
                    </a:cubicBezTo>
                    <a:close/>
                  </a:path>
                </a:pathLst>
              </a:custGeom>
              <a:solidFill>
                <a:srgbClr val="B56839"/>
              </a:solidFill>
              <a:ln w="3904" cap="flat">
                <a:noFill/>
                <a:prstDash val="solid"/>
                <a:miter/>
              </a:ln>
            </p:spPr>
            <p:txBody>
              <a:bodyPr rtlCol="1" anchor="ctr"/>
              <a:lstStyle/>
              <a:p>
                <a:endParaRPr lang="fa-IR"/>
              </a:p>
            </p:txBody>
          </p:sp>
          <p:sp>
            <p:nvSpPr>
              <p:cNvPr id="40" name="Freeform: Shape 39">
                <a:extLst>
                  <a:ext uri="{FF2B5EF4-FFF2-40B4-BE49-F238E27FC236}">
                    <a16:creationId xmlns:a16="http://schemas.microsoft.com/office/drawing/2014/main" id="{2CC175F5-7B9A-4323-8416-F322559F9CE5}"/>
                  </a:ext>
                </a:extLst>
              </p:cNvPr>
              <p:cNvSpPr/>
              <p:nvPr/>
            </p:nvSpPr>
            <p:spPr>
              <a:xfrm>
                <a:off x="2026058" y="2511243"/>
                <a:ext cx="304600" cy="969804"/>
              </a:xfrm>
              <a:custGeom>
                <a:avLst/>
                <a:gdLst>
                  <a:gd name="connsiteX0" fmla="*/ 278475 w 304600"/>
                  <a:gd name="connsiteY0" fmla="*/ 51752 h 969804"/>
                  <a:gd name="connsiteX1" fmla="*/ 83783 w 304600"/>
                  <a:gd name="connsiteY1" fmla="*/ 407117 h 969804"/>
                  <a:gd name="connsiteX2" fmla="*/ 114087 w 304600"/>
                  <a:gd name="connsiteY2" fmla="*/ 930623 h 969804"/>
                  <a:gd name="connsiteX3" fmla="*/ 113814 w 304600"/>
                  <a:gd name="connsiteY3" fmla="*/ 969804 h 969804"/>
                  <a:gd name="connsiteX4" fmla="*/ 25 w 304600"/>
                  <a:gd name="connsiteY4" fmla="*/ 586207 h 969804"/>
                  <a:gd name="connsiteX5" fmla="*/ 211570 w 304600"/>
                  <a:gd name="connsiteY5" fmla="*/ 74666 h 969804"/>
                  <a:gd name="connsiteX6" fmla="*/ 300294 w 304600"/>
                  <a:gd name="connsiteY6" fmla="*/ 684 h 969804"/>
                  <a:gd name="connsiteX7" fmla="*/ 278397 w 304600"/>
                  <a:gd name="connsiteY7" fmla="*/ 51752 h 969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600" h="969804">
                    <a:moveTo>
                      <a:pt x="278475" y="51752"/>
                    </a:moveTo>
                    <a:cubicBezTo>
                      <a:pt x="196046" y="150916"/>
                      <a:pt x="130276" y="286173"/>
                      <a:pt x="83783" y="407117"/>
                    </a:cubicBezTo>
                    <a:cubicBezTo>
                      <a:pt x="13515" y="589805"/>
                      <a:pt x="59031" y="748835"/>
                      <a:pt x="114087" y="930623"/>
                    </a:cubicBezTo>
                    <a:cubicBezTo>
                      <a:pt x="117567" y="942041"/>
                      <a:pt x="130471" y="962140"/>
                      <a:pt x="113814" y="969804"/>
                    </a:cubicBezTo>
                    <a:cubicBezTo>
                      <a:pt x="51054" y="857736"/>
                      <a:pt x="13633" y="713682"/>
                      <a:pt x="25" y="586207"/>
                    </a:cubicBezTo>
                    <a:cubicBezTo>
                      <a:pt x="-2126" y="472340"/>
                      <a:pt x="136102" y="158151"/>
                      <a:pt x="211570" y="74666"/>
                    </a:cubicBezTo>
                    <a:cubicBezTo>
                      <a:pt x="224865" y="59964"/>
                      <a:pt x="290440" y="-7488"/>
                      <a:pt x="300294" y="684"/>
                    </a:cubicBezTo>
                    <a:cubicBezTo>
                      <a:pt x="312572" y="10851"/>
                      <a:pt x="296501" y="56484"/>
                      <a:pt x="278397" y="51752"/>
                    </a:cubicBezTo>
                    <a:close/>
                  </a:path>
                </a:pathLst>
              </a:custGeom>
              <a:solidFill>
                <a:srgbClr val="E7B06E"/>
              </a:solidFill>
              <a:ln w="3904" cap="flat">
                <a:noFill/>
                <a:prstDash val="solid"/>
                <a:miter/>
              </a:ln>
            </p:spPr>
            <p:txBody>
              <a:bodyPr rtlCol="1" anchor="ctr"/>
              <a:lstStyle/>
              <a:p>
                <a:endParaRPr lang="fa-IR"/>
              </a:p>
            </p:txBody>
          </p:sp>
          <p:sp>
            <p:nvSpPr>
              <p:cNvPr id="41" name="Freeform: Shape 40">
                <a:extLst>
                  <a:ext uri="{FF2B5EF4-FFF2-40B4-BE49-F238E27FC236}">
                    <a16:creationId xmlns:a16="http://schemas.microsoft.com/office/drawing/2014/main" id="{6D3BBB0E-4A1A-4A2D-DE0E-EE94A28DC543}"/>
                  </a:ext>
                </a:extLst>
              </p:cNvPr>
              <p:cNvSpPr/>
              <p:nvPr/>
            </p:nvSpPr>
            <p:spPr>
              <a:xfrm>
                <a:off x="2348215" y="2458759"/>
                <a:ext cx="580917" cy="463352"/>
              </a:xfrm>
              <a:custGeom>
                <a:avLst/>
                <a:gdLst>
                  <a:gd name="connsiteX0" fmla="*/ 207591 w 580917"/>
                  <a:gd name="connsiteY0" fmla="*/ 164884 h 463352"/>
                  <a:gd name="connsiteX1" fmla="*/ 580396 w 580917"/>
                  <a:gd name="connsiteY1" fmla="*/ 320786 h 463352"/>
                  <a:gd name="connsiteX2" fmla="*/ 502229 w 580917"/>
                  <a:gd name="connsiteY2" fmla="*/ 381395 h 463352"/>
                  <a:gd name="connsiteX3" fmla="*/ 452686 w 580917"/>
                  <a:gd name="connsiteY3" fmla="*/ 458271 h 463352"/>
                  <a:gd name="connsiteX4" fmla="*/ 242666 w 580917"/>
                  <a:gd name="connsiteY4" fmla="*/ 437312 h 463352"/>
                  <a:gd name="connsiteX5" fmla="*/ 131849 w 580917"/>
                  <a:gd name="connsiteY5" fmla="*/ 390037 h 463352"/>
                  <a:gd name="connsiteX6" fmla="*/ 94975 w 580917"/>
                  <a:gd name="connsiteY6" fmla="*/ 381395 h 463352"/>
                  <a:gd name="connsiteX7" fmla="*/ 53331 w 580917"/>
                  <a:gd name="connsiteY7" fmla="*/ 280119 h 463352"/>
                  <a:gd name="connsiteX8" fmla="*/ 1716 w 580917"/>
                  <a:gd name="connsiteY8" fmla="*/ 184435 h 463352"/>
                  <a:gd name="connsiteX9" fmla="*/ 25646 w 580917"/>
                  <a:gd name="connsiteY9" fmla="*/ 64976 h 463352"/>
                  <a:gd name="connsiteX10" fmla="*/ 8324 w 580917"/>
                  <a:gd name="connsiteY10" fmla="*/ 34984 h 463352"/>
                  <a:gd name="connsiteX11" fmla="*/ 35930 w 580917"/>
                  <a:gd name="connsiteY11" fmla="*/ 3702 h 463352"/>
                  <a:gd name="connsiteX12" fmla="*/ 198011 w 580917"/>
                  <a:gd name="connsiteY12" fmla="*/ 142556 h 463352"/>
                  <a:gd name="connsiteX13" fmla="*/ 207669 w 580917"/>
                  <a:gd name="connsiteY13" fmla="*/ 164844 h 46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0917" h="463352">
                    <a:moveTo>
                      <a:pt x="207591" y="164884"/>
                    </a:moveTo>
                    <a:cubicBezTo>
                      <a:pt x="230935" y="160387"/>
                      <a:pt x="596584" y="303698"/>
                      <a:pt x="580396" y="320786"/>
                    </a:cubicBezTo>
                    <a:cubicBezTo>
                      <a:pt x="573318" y="340024"/>
                      <a:pt x="547471" y="389176"/>
                      <a:pt x="502229" y="381395"/>
                    </a:cubicBezTo>
                    <a:cubicBezTo>
                      <a:pt x="505162" y="412755"/>
                      <a:pt x="473137" y="431172"/>
                      <a:pt x="452686" y="458271"/>
                    </a:cubicBezTo>
                    <a:cubicBezTo>
                      <a:pt x="464300" y="479855"/>
                      <a:pt x="247984" y="424916"/>
                      <a:pt x="242666" y="437312"/>
                    </a:cubicBezTo>
                    <a:lnTo>
                      <a:pt x="131849" y="390037"/>
                    </a:lnTo>
                    <a:cubicBezTo>
                      <a:pt x="140569" y="409119"/>
                      <a:pt x="95953" y="371619"/>
                      <a:pt x="94975" y="381395"/>
                    </a:cubicBezTo>
                    <a:cubicBezTo>
                      <a:pt x="66313" y="353358"/>
                      <a:pt x="68190" y="311949"/>
                      <a:pt x="53331" y="280119"/>
                    </a:cubicBezTo>
                    <a:cubicBezTo>
                      <a:pt x="38472" y="248290"/>
                      <a:pt x="8402" y="225806"/>
                      <a:pt x="1716" y="184435"/>
                    </a:cubicBezTo>
                    <a:cubicBezTo>
                      <a:pt x="-7161" y="129339"/>
                      <a:pt x="21071" y="112212"/>
                      <a:pt x="25646" y="64976"/>
                    </a:cubicBezTo>
                    <a:cubicBezTo>
                      <a:pt x="27210" y="48866"/>
                      <a:pt x="33154" y="29901"/>
                      <a:pt x="8324" y="34984"/>
                    </a:cubicBezTo>
                    <a:cubicBezTo>
                      <a:pt x="-11618" y="24192"/>
                      <a:pt x="18412" y="-11469"/>
                      <a:pt x="35930" y="3702"/>
                    </a:cubicBezTo>
                    <a:cubicBezTo>
                      <a:pt x="71475" y="82103"/>
                      <a:pt x="125475" y="128401"/>
                      <a:pt x="198011" y="142556"/>
                    </a:cubicBezTo>
                    <a:lnTo>
                      <a:pt x="207669" y="164844"/>
                    </a:lnTo>
                    <a:close/>
                  </a:path>
                </a:pathLst>
              </a:custGeom>
              <a:solidFill>
                <a:srgbClr val="8E542F"/>
              </a:solidFill>
              <a:ln w="3904" cap="flat">
                <a:noFill/>
                <a:prstDash val="solid"/>
                <a:miter/>
              </a:ln>
            </p:spPr>
            <p:txBody>
              <a:bodyPr rtlCol="1" anchor="ctr"/>
              <a:lstStyle/>
              <a:p>
                <a:endParaRPr lang="fa-IR"/>
              </a:p>
            </p:txBody>
          </p:sp>
          <p:sp>
            <p:nvSpPr>
              <p:cNvPr id="42" name="Freeform: Shape 41">
                <a:extLst>
                  <a:ext uri="{FF2B5EF4-FFF2-40B4-BE49-F238E27FC236}">
                    <a16:creationId xmlns:a16="http://schemas.microsoft.com/office/drawing/2014/main" id="{B878C495-5991-0213-FE80-18B724BC3043}"/>
                  </a:ext>
                </a:extLst>
              </p:cNvPr>
              <p:cNvSpPr/>
              <p:nvPr/>
            </p:nvSpPr>
            <p:spPr>
              <a:xfrm>
                <a:off x="2642497" y="3073949"/>
                <a:ext cx="129977" cy="295501"/>
              </a:xfrm>
              <a:custGeom>
                <a:avLst/>
                <a:gdLst>
                  <a:gd name="connsiteX0" fmla="*/ 86691 w 129977"/>
                  <a:gd name="connsiteY0" fmla="*/ 0 h 295501"/>
                  <a:gd name="connsiteX1" fmla="*/ 129977 w 129977"/>
                  <a:gd name="connsiteY1" fmla="*/ 294443 h 295501"/>
                  <a:gd name="connsiteX2" fmla="*/ 56151 w 129977"/>
                  <a:gd name="connsiteY2" fmla="*/ 285958 h 295501"/>
                  <a:gd name="connsiteX3" fmla="*/ 0 w 129977"/>
                  <a:gd name="connsiteY3" fmla="*/ 78 h 295501"/>
                  <a:gd name="connsiteX4" fmla="*/ 86651 w 129977"/>
                  <a:gd name="connsiteY4" fmla="*/ 0 h 295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977" h="295501">
                    <a:moveTo>
                      <a:pt x="86691" y="0"/>
                    </a:moveTo>
                    <a:cubicBezTo>
                      <a:pt x="84970" y="100377"/>
                      <a:pt x="114884" y="196452"/>
                      <a:pt x="129977" y="294443"/>
                    </a:cubicBezTo>
                    <a:cubicBezTo>
                      <a:pt x="109057" y="292058"/>
                      <a:pt x="69916" y="302420"/>
                      <a:pt x="56151" y="285958"/>
                    </a:cubicBezTo>
                    <a:cubicBezTo>
                      <a:pt x="25260" y="249006"/>
                      <a:pt x="13882" y="54666"/>
                      <a:pt x="0" y="78"/>
                    </a:cubicBezTo>
                    <a:lnTo>
                      <a:pt x="86651" y="0"/>
                    </a:lnTo>
                    <a:close/>
                  </a:path>
                </a:pathLst>
              </a:custGeom>
              <a:solidFill>
                <a:srgbClr val="734D35"/>
              </a:solidFill>
              <a:ln w="3904" cap="flat">
                <a:noFill/>
                <a:prstDash val="solid"/>
                <a:miter/>
              </a:ln>
            </p:spPr>
            <p:txBody>
              <a:bodyPr rtlCol="1" anchor="ctr"/>
              <a:lstStyle/>
              <a:p>
                <a:endParaRPr lang="fa-IR"/>
              </a:p>
            </p:txBody>
          </p:sp>
          <p:sp>
            <p:nvSpPr>
              <p:cNvPr id="43" name="Freeform: Shape 42">
                <a:extLst>
                  <a:ext uri="{FF2B5EF4-FFF2-40B4-BE49-F238E27FC236}">
                    <a16:creationId xmlns:a16="http://schemas.microsoft.com/office/drawing/2014/main" id="{7392ABD9-1BE8-2B6C-6BB8-D69CEC9167F4}"/>
                  </a:ext>
                </a:extLst>
              </p:cNvPr>
              <p:cNvSpPr/>
              <p:nvPr/>
            </p:nvSpPr>
            <p:spPr>
              <a:xfrm>
                <a:off x="2783877" y="3186565"/>
                <a:ext cx="116102" cy="394522"/>
              </a:xfrm>
              <a:custGeom>
                <a:avLst/>
                <a:gdLst>
                  <a:gd name="connsiteX0" fmla="*/ 109893 w 116102"/>
                  <a:gd name="connsiteY0" fmla="*/ 103935 h 394522"/>
                  <a:gd name="connsiteX1" fmla="*/ 114390 w 116102"/>
                  <a:gd name="connsiteY1" fmla="*/ 387703 h 394522"/>
                  <a:gd name="connsiteX2" fmla="*/ 38023 w 116102"/>
                  <a:gd name="connsiteY2" fmla="*/ 296437 h 394522"/>
                  <a:gd name="connsiteX3" fmla="*/ 5880 w 116102"/>
                  <a:gd name="connsiteY3" fmla="*/ 155863 h 394522"/>
                  <a:gd name="connsiteX4" fmla="*/ 83968 w 116102"/>
                  <a:gd name="connsiteY4" fmla="*/ 0 h 394522"/>
                  <a:gd name="connsiteX5" fmla="*/ 109893 w 116102"/>
                  <a:gd name="connsiteY5" fmla="*/ 103896 h 39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102" h="394522">
                    <a:moveTo>
                      <a:pt x="109893" y="103935"/>
                    </a:moveTo>
                    <a:cubicBezTo>
                      <a:pt x="116189" y="196921"/>
                      <a:pt x="117714" y="291510"/>
                      <a:pt x="114390" y="387703"/>
                    </a:cubicBezTo>
                    <a:cubicBezTo>
                      <a:pt x="109737" y="423286"/>
                      <a:pt x="44201" y="308637"/>
                      <a:pt x="38023" y="296437"/>
                    </a:cubicBezTo>
                    <a:cubicBezTo>
                      <a:pt x="18745" y="258155"/>
                      <a:pt x="-13241" y="192854"/>
                      <a:pt x="5880" y="155863"/>
                    </a:cubicBezTo>
                    <a:cubicBezTo>
                      <a:pt x="111536" y="205171"/>
                      <a:pt x="65160" y="60648"/>
                      <a:pt x="83968" y="0"/>
                    </a:cubicBezTo>
                    <a:lnTo>
                      <a:pt x="109893" y="103896"/>
                    </a:lnTo>
                    <a:close/>
                  </a:path>
                </a:pathLst>
              </a:custGeom>
              <a:solidFill>
                <a:srgbClr val="A97240"/>
              </a:solidFill>
              <a:ln w="3904" cap="flat">
                <a:noFill/>
                <a:prstDash val="solid"/>
                <a:miter/>
              </a:ln>
            </p:spPr>
            <p:txBody>
              <a:bodyPr rtlCol="1" anchor="ctr"/>
              <a:lstStyle/>
              <a:p>
                <a:endParaRPr lang="fa-IR"/>
              </a:p>
            </p:txBody>
          </p:sp>
          <p:sp>
            <p:nvSpPr>
              <p:cNvPr id="44" name="Freeform: Shape 43">
                <a:extLst>
                  <a:ext uri="{FF2B5EF4-FFF2-40B4-BE49-F238E27FC236}">
                    <a16:creationId xmlns:a16="http://schemas.microsoft.com/office/drawing/2014/main" id="{7FF92D5D-E248-6A66-115A-A546CE6BAD66}"/>
                  </a:ext>
                </a:extLst>
              </p:cNvPr>
              <p:cNvSpPr/>
              <p:nvPr/>
            </p:nvSpPr>
            <p:spPr>
              <a:xfrm>
                <a:off x="3153620" y="3468622"/>
                <a:ext cx="389126" cy="618554"/>
              </a:xfrm>
              <a:custGeom>
                <a:avLst/>
                <a:gdLst>
                  <a:gd name="connsiteX0" fmla="*/ 17427 w 389126"/>
                  <a:gd name="connsiteY0" fmla="*/ 12385 h 618554"/>
                  <a:gd name="connsiteX1" fmla="*/ 43430 w 389126"/>
                  <a:gd name="connsiteY1" fmla="*/ 38350 h 618554"/>
                  <a:gd name="connsiteX2" fmla="*/ 43430 w 389126"/>
                  <a:gd name="connsiteY2" fmla="*/ 46991 h 618554"/>
                  <a:gd name="connsiteX3" fmla="*/ 60753 w 389126"/>
                  <a:gd name="connsiteY3" fmla="*/ 64314 h 618554"/>
                  <a:gd name="connsiteX4" fmla="*/ 60753 w 389126"/>
                  <a:gd name="connsiteY4" fmla="*/ 72955 h 618554"/>
                  <a:gd name="connsiteX5" fmla="*/ 69434 w 389126"/>
                  <a:gd name="connsiteY5" fmla="*/ 81597 h 618554"/>
                  <a:gd name="connsiteX6" fmla="*/ 130668 w 389126"/>
                  <a:gd name="connsiteY6" fmla="*/ 173840 h 618554"/>
                  <a:gd name="connsiteX7" fmla="*/ 338147 w 389126"/>
                  <a:gd name="connsiteY7" fmla="*/ 471138 h 618554"/>
                  <a:gd name="connsiteX8" fmla="*/ 372753 w 389126"/>
                  <a:gd name="connsiteY8" fmla="*/ 618554 h 618554"/>
                  <a:gd name="connsiteX9" fmla="*/ 336661 w 389126"/>
                  <a:gd name="connsiteY9" fmla="*/ 511726 h 618554"/>
                  <a:gd name="connsiteX10" fmla="*/ 264243 w 389126"/>
                  <a:gd name="connsiteY10" fmla="*/ 445564 h 618554"/>
                  <a:gd name="connsiteX11" fmla="*/ 76590 w 389126"/>
                  <a:gd name="connsiteY11" fmla="*/ 139469 h 618554"/>
                  <a:gd name="connsiteX12" fmla="*/ 144 w 389126"/>
                  <a:gd name="connsiteY12" fmla="*/ 3705 h 618554"/>
                  <a:gd name="connsiteX13" fmla="*/ 17466 w 389126"/>
                  <a:gd name="connsiteY13" fmla="*/ 12346 h 61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9126" h="618554">
                    <a:moveTo>
                      <a:pt x="17427" y="12385"/>
                    </a:moveTo>
                    <a:lnTo>
                      <a:pt x="43430" y="38350"/>
                    </a:lnTo>
                    <a:cubicBezTo>
                      <a:pt x="51212" y="40617"/>
                      <a:pt x="51056" y="43511"/>
                      <a:pt x="43430" y="46991"/>
                    </a:cubicBezTo>
                    <a:lnTo>
                      <a:pt x="60753" y="64314"/>
                    </a:lnTo>
                    <a:cubicBezTo>
                      <a:pt x="68456" y="66699"/>
                      <a:pt x="68339" y="69593"/>
                      <a:pt x="60753" y="72955"/>
                    </a:cubicBezTo>
                    <a:lnTo>
                      <a:pt x="69434" y="81597"/>
                    </a:lnTo>
                    <a:cubicBezTo>
                      <a:pt x="97822" y="105841"/>
                      <a:pt x="118234" y="136614"/>
                      <a:pt x="130668" y="173840"/>
                    </a:cubicBezTo>
                    <a:cubicBezTo>
                      <a:pt x="182558" y="288333"/>
                      <a:pt x="250088" y="386050"/>
                      <a:pt x="338147" y="471138"/>
                    </a:cubicBezTo>
                    <a:cubicBezTo>
                      <a:pt x="369781" y="507112"/>
                      <a:pt x="413224" y="583636"/>
                      <a:pt x="372753" y="618554"/>
                    </a:cubicBezTo>
                    <a:cubicBezTo>
                      <a:pt x="358559" y="581837"/>
                      <a:pt x="359810" y="546997"/>
                      <a:pt x="336661" y="511726"/>
                    </a:cubicBezTo>
                    <a:cubicBezTo>
                      <a:pt x="316680" y="481265"/>
                      <a:pt x="286805" y="470707"/>
                      <a:pt x="264243" y="445564"/>
                    </a:cubicBezTo>
                    <a:cubicBezTo>
                      <a:pt x="184826" y="357075"/>
                      <a:pt x="137238" y="240080"/>
                      <a:pt x="76590" y="139469"/>
                    </a:cubicBezTo>
                    <a:cubicBezTo>
                      <a:pt x="50664" y="96456"/>
                      <a:pt x="-3141" y="59152"/>
                      <a:pt x="144" y="3705"/>
                    </a:cubicBezTo>
                    <a:cubicBezTo>
                      <a:pt x="8082" y="-4116"/>
                      <a:pt x="16880" y="1241"/>
                      <a:pt x="17466" y="12346"/>
                    </a:cubicBezTo>
                    <a:close/>
                  </a:path>
                </a:pathLst>
              </a:custGeom>
              <a:solidFill>
                <a:srgbClr val="E2A666"/>
              </a:solidFill>
              <a:ln w="3904" cap="flat">
                <a:noFill/>
                <a:prstDash val="solid"/>
                <a:miter/>
              </a:ln>
            </p:spPr>
            <p:txBody>
              <a:bodyPr rtlCol="1" anchor="ctr"/>
              <a:lstStyle/>
              <a:p>
                <a:endParaRPr lang="fa-IR"/>
              </a:p>
            </p:txBody>
          </p:sp>
          <p:sp>
            <p:nvSpPr>
              <p:cNvPr id="45" name="Freeform: Shape 44">
                <a:extLst>
                  <a:ext uri="{FF2B5EF4-FFF2-40B4-BE49-F238E27FC236}">
                    <a16:creationId xmlns:a16="http://schemas.microsoft.com/office/drawing/2014/main" id="{0F030A22-35A0-A400-40DD-3AC18B5B0A60}"/>
                  </a:ext>
                </a:extLst>
              </p:cNvPr>
              <p:cNvSpPr/>
              <p:nvPr/>
            </p:nvSpPr>
            <p:spPr>
              <a:xfrm>
                <a:off x="2593519" y="3082630"/>
                <a:ext cx="84866" cy="261233"/>
              </a:xfrm>
              <a:custGeom>
                <a:avLst/>
                <a:gdLst>
                  <a:gd name="connsiteX0" fmla="*/ 74942 w 84866"/>
                  <a:gd name="connsiteY0" fmla="*/ 242515 h 261233"/>
                  <a:gd name="connsiteX1" fmla="*/ 52888 w 84866"/>
                  <a:gd name="connsiteY1" fmla="*/ 251547 h 261233"/>
                  <a:gd name="connsiteX2" fmla="*/ 40297 w 84866"/>
                  <a:gd name="connsiteY2" fmla="*/ 0 h 261233"/>
                  <a:gd name="connsiteX3" fmla="*/ 59888 w 84866"/>
                  <a:gd name="connsiteY3" fmla="*/ 27020 h 261233"/>
                  <a:gd name="connsiteX4" fmla="*/ 84835 w 84866"/>
                  <a:gd name="connsiteY4" fmla="*/ 210763 h 261233"/>
                  <a:gd name="connsiteX5" fmla="*/ 74942 w 84866"/>
                  <a:gd name="connsiteY5" fmla="*/ 242476 h 261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866" h="261233">
                    <a:moveTo>
                      <a:pt x="74942" y="242515"/>
                    </a:moveTo>
                    <a:cubicBezTo>
                      <a:pt x="78305" y="265976"/>
                      <a:pt x="67239" y="265468"/>
                      <a:pt x="52888" y="251547"/>
                    </a:cubicBezTo>
                    <a:cubicBezTo>
                      <a:pt x="23718" y="223276"/>
                      <a:pt x="-42796" y="19551"/>
                      <a:pt x="40297" y="0"/>
                    </a:cubicBezTo>
                    <a:cubicBezTo>
                      <a:pt x="48431" y="7468"/>
                      <a:pt x="57268" y="15876"/>
                      <a:pt x="59888" y="27020"/>
                    </a:cubicBezTo>
                    <a:cubicBezTo>
                      <a:pt x="69233" y="66826"/>
                      <a:pt x="83115" y="169784"/>
                      <a:pt x="84835" y="210763"/>
                    </a:cubicBezTo>
                    <a:cubicBezTo>
                      <a:pt x="85304" y="222142"/>
                      <a:pt x="80377" y="232778"/>
                      <a:pt x="74942" y="242476"/>
                    </a:cubicBezTo>
                    <a:close/>
                  </a:path>
                </a:pathLst>
              </a:custGeom>
              <a:solidFill>
                <a:srgbClr val="CD8F4F"/>
              </a:solidFill>
              <a:ln w="3904" cap="flat">
                <a:noFill/>
                <a:prstDash val="solid"/>
                <a:miter/>
              </a:ln>
            </p:spPr>
            <p:txBody>
              <a:bodyPr rtlCol="1" anchor="ctr"/>
              <a:lstStyle/>
              <a:p>
                <a:endParaRPr lang="fa-IR"/>
              </a:p>
            </p:txBody>
          </p:sp>
          <p:sp>
            <p:nvSpPr>
              <p:cNvPr id="46" name="Freeform: Shape 45">
                <a:extLst>
                  <a:ext uri="{FF2B5EF4-FFF2-40B4-BE49-F238E27FC236}">
                    <a16:creationId xmlns:a16="http://schemas.microsoft.com/office/drawing/2014/main" id="{DD2DA666-D404-9A00-55BB-F87B85E809A5}"/>
                  </a:ext>
                </a:extLst>
              </p:cNvPr>
              <p:cNvSpPr/>
              <p:nvPr/>
            </p:nvSpPr>
            <p:spPr>
              <a:xfrm>
                <a:off x="2286590" y="2840115"/>
                <a:ext cx="191246" cy="135554"/>
              </a:xfrm>
              <a:custGeom>
                <a:avLst/>
                <a:gdLst>
                  <a:gd name="connsiteX0" fmla="*/ 191246 w 191246"/>
                  <a:gd name="connsiteY0" fmla="*/ 129938 h 135554"/>
                  <a:gd name="connsiteX1" fmla="*/ 189174 w 191246"/>
                  <a:gd name="connsiteY1" fmla="*/ 134318 h 135554"/>
                  <a:gd name="connsiteX2" fmla="*/ 189174 w 191246"/>
                  <a:gd name="connsiteY2" fmla="*/ 134357 h 135554"/>
                  <a:gd name="connsiteX3" fmla="*/ 185146 w 191246"/>
                  <a:gd name="connsiteY3" fmla="*/ 134318 h 135554"/>
                  <a:gd name="connsiteX4" fmla="*/ 182565 w 191246"/>
                  <a:gd name="connsiteY4" fmla="*/ 129938 h 135554"/>
                  <a:gd name="connsiteX5" fmla="*/ 13055 w 191246"/>
                  <a:gd name="connsiteY5" fmla="*/ 43873 h 135554"/>
                  <a:gd name="connsiteX6" fmla="*/ 582 w 191246"/>
                  <a:gd name="connsiteY6" fmla="*/ 0 h 135554"/>
                  <a:gd name="connsiteX7" fmla="*/ 31746 w 191246"/>
                  <a:gd name="connsiteY7" fmla="*/ 9385 h 135554"/>
                  <a:gd name="connsiteX8" fmla="*/ 31746 w 191246"/>
                  <a:gd name="connsiteY8" fmla="*/ 9385 h 135554"/>
                  <a:gd name="connsiteX9" fmla="*/ 110304 w 191246"/>
                  <a:gd name="connsiteY9" fmla="*/ 40941 h 135554"/>
                  <a:gd name="connsiteX10" fmla="*/ 160394 w 191246"/>
                  <a:gd name="connsiteY10" fmla="*/ 66592 h 135554"/>
                  <a:gd name="connsiteX11" fmla="*/ 160433 w 191246"/>
                  <a:gd name="connsiteY11" fmla="*/ 66592 h 135554"/>
                  <a:gd name="connsiteX12" fmla="*/ 165204 w 191246"/>
                  <a:gd name="connsiteY12" fmla="*/ 69290 h 135554"/>
                  <a:gd name="connsiteX13" fmla="*/ 191168 w 191246"/>
                  <a:gd name="connsiteY13" fmla="*/ 129860 h 135554"/>
                  <a:gd name="connsiteX14" fmla="*/ 191207 w 191246"/>
                  <a:gd name="connsiteY14" fmla="*/ 129938 h 13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1246" h="135554">
                    <a:moveTo>
                      <a:pt x="191246" y="129938"/>
                    </a:moveTo>
                    <a:cubicBezTo>
                      <a:pt x="190620" y="131932"/>
                      <a:pt x="189917" y="133379"/>
                      <a:pt x="189174" y="134318"/>
                    </a:cubicBezTo>
                    <a:cubicBezTo>
                      <a:pt x="189174" y="134318"/>
                      <a:pt x="189174" y="134329"/>
                      <a:pt x="189174" y="134357"/>
                    </a:cubicBezTo>
                    <a:cubicBezTo>
                      <a:pt x="187922" y="135960"/>
                      <a:pt x="186593" y="135960"/>
                      <a:pt x="185146" y="134318"/>
                    </a:cubicBezTo>
                    <a:cubicBezTo>
                      <a:pt x="184325" y="133379"/>
                      <a:pt x="183465" y="131932"/>
                      <a:pt x="182565" y="129938"/>
                    </a:cubicBezTo>
                    <a:cubicBezTo>
                      <a:pt x="146982" y="84384"/>
                      <a:pt x="47935" y="74139"/>
                      <a:pt x="13055" y="43873"/>
                    </a:cubicBezTo>
                    <a:cubicBezTo>
                      <a:pt x="-826" y="31869"/>
                      <a:pt x="-787" y="16423"/>
                      <a:pt x="582" y="0"/>
                    </a:cubicBezTo>
                    <a:cubicBezTo>
                      <a:pt x="10826" y="2737"/>
                      <a:pt x="21267" y="5905"/>
                      <a:pt x="31746" y="9385"/>
                    </a:cubicBezTo>
                    <a:lnTo>
                      <a:pt x="31746" y="9385"/>
                    </a:lnTo>
                    <a:cubicBezTo>
                      <a:pt x="57945" y="18105"/>
                      <a:pt x="84574" y="28858"/>
                      <a:pt x="110304" y="40941"/>
                    </a:cubicBezTo>
                    <a:cubicBezTo>
                      <a:pt x="127548" y="48996"/>
                      <a:pt x="144401" y="57598"/>
                      <a:pt x="160394" y="66592"/>
                    </a:cubicBezTo>
                    <a:lnTo>
                      <a:pt x="160433" y="66592"/>
                    </a:lnTo>
                    <a:cubicBezTo>
                      <a:pt x="162036" y="67491"/>
                      <a:pt x="163640" y="68390"/>
                      <a:pt x="165204" y="69290"/>
                    </a:cubicBezTo>
                    <a:cubicBezTo>
                      <a:pt x="168527" y="78987"/>
                      <a:pt x="186476" y="120827"/>
                      <a:pt x="191168" y="129860"/>
                    </a:cubicBezTo>
                    <a:cubicBezTo>
                      <a:pt x="191168" y="129899"/>
                      <a:pt x="191207" y="129899"/>
                      <a:pt x="191207" y="129938"/>
                    </a:cubicBezTo>
                    <a:close/>
                  </a:path>
                </a:pathLst>
              </a:custGeom>
              <a:solidFill>
                <a:srgbClr val="A77140"/>
              </a:solidFill>
              <a:ln w="3904" cap="flat">
                <a:noFill/>
                <a:prstDash val="solid"/>
                <a:miter/>
              </a:ln>
            </p:spPr>
            <p:txBody>
              <a:bodyPr rtlCol="1" anchor="ctr"/>
              <a:lstStyle/>
              <a:p>
                <a:endParaRPr lang="fa-IR"/>
              </a:p>
            </p:txBody>
          </p:sp>
          <p:sp>
            <p:nvSpPr>
              <p:cNvPr id="47" name="Freeform: Shape 46">
                <a:extLst>
                  <a:ext uri="{FF2B5EF4-FFF2-40B4-BE49-F238E27FC236}">
                    <a16:creationId xmlns:a16="http://schemas.microsoft.com/office/drawing/2014/main" id="{085DD39F-85ED-00AB-A3B9-34C54B0C99EF}"/>
                  </a:ext>
                </a:extLst>
              </p:cNvPr>
              <p:cNvSpPr/>
              <p:nvPr/>
            </p:nvSpPr>
            <p:spPr>
              <a:xfrm>
                <a:off x="2346773" y="2501339"/>
                <a:ext cx="9765" cy="9727"/>
              </a:xfrm>
              <a:custGeom>
                <a:avLst/>
                <a:gdLst>
                  <a:gd name="connsiteX0" fmla="*/ 1085 w 9765"/>
                  <a:gd name="connsiteY0" fmla="*/ 9727 h 9727"/>
                  <a:gd name="connsiteX1" fmla="*/ 9766 w 9765"/>
                  <a:gd name="connsiteY1" fmla="*/ 1086 h 9727"/>
                  <a:gd name="connsiteX2" fmla="*/ 1085 w 9765"/>
                  <a:gd name="connsiteY2" fmla="*/ 9727 h 9727"/>
                </a:gdLst>
                <a:ahLst/>
                <a:cxnLst>
                  <a:cxn ang="0">
                    <a:pos x="connsiteX0" y="connsiteY0"/>
                  </a:cxn>
                  <a:cxn ang="0">
                    <a:pos x="connsiteX1" y="connsiteY1"/>
                  </a:cxn>
                  <a:cxn ang="0">
                    <a:pos x="connsiteX2" y="connsiteY2"/>
                  </a:cxn>
                </a:cxnLst>
                <a:rect l="l" t="t" r="r" b="b"/>
                <a:pathLst>
                  <a:path w="9765" h="9727">
                    <a:moveTo>
                      <a:pt x="1085" y="9727"/>
                    </a:moveTo>
                    <a:cubicBezTo>
                      <a:pt x="-1809" y="1086"/>
                      <a:pt x="1085" y="-1808"/>
                      <a:pt x="9766" y="1086"/>
                    </a:cubicBezTo>
                    <a:cubicBezTo>
                      <a:pt x="8397" y="4683"/>
                      <a:pt x="4370" y="7616"/>
                      <a:pt x="1085" y="9727"/>
                    </a:cubicBezTo>
                    <a:close/>
                  </a:path>
                </a:pathLst>
              </a:custGeom>
              <a:solidFill>
                <a:srgbClr val="8E542F"/>
              </a:solidFill>
              <a:ln w="3904" cap="flat">
                <a:noFill/>
                <a:prstDash val="solid"/>
                <a:miter/>
              </a:ln>
            </p:spPr>
            <p:txBody>
              <a:bodyPr rtlCol="1" anchor="ctr"/>
              <a:lstStyle/>
              <a:p>
                <a:endParaRPr lang="fa-IR"/>
              </a:p>
            </p:txBody>
          </p:sp>
          <p:sp>
            <p:nvSpPr>
              <p:cNvPr id="48" name="Freeform: Shape 47">
                <a:extLst>
                  <a:ext uri="{FF2B5EF4-FFF2-40B4-BE49-F238E27FC236}">
                    <a16:creationId xmlns:a16="http://schemas.microsoft.com/office/drawing/2014/main" id="{836BF69F-6887-0011-1C5D-57FE6543B7FB}"/>
                  </a:ext>
                </a:extLst>
              </p:cNvPr>
              <p:cNvSpPr/>
              <p:nvPr/>
            </p:nvSpPr>
            <p:spPr>
              <a:xfrm>
                <a:off x="3214373" y="3536457"/>
                <a:ext cx="12727" cy="13840"/>
              </a:xfrm>
              <a:custGeom>
                <a:avLst/>
                <a:gdLst>
                  <a:gd name="connsiteX0" fmla="*/ 8681 w 12727"/>
                  <a:gd name="connsiteY0" fmla="*/ 13840 h 13840"/>
                  <a:gd name="connsiteX1" fmla="*/ 0 w 12727"/>
                  <a:gd name="connsiteY1" fmla="*/ 5199 h 13840"/>
                  <a:gd name="connsiteX2" fmla="*/ 8681 w 12727"/>
                  <a:gd name="connsiteY2" fmla="*/ 13840 h 13840"/>
                </a:gdLst>
                <a:ahLst/>
                <a:cxnLst>
                  <a:cxn ang="0">
                    <a:pos x="connsiteX0" y="connsiteY0"/>
                  </a:cxn>
                  <a:cxn ang="0">
                    <a:pos x="connsiteX1" y="connsiteY1"/>
                  </a:cxn>
                  <a:cxn ang="0">
                    <a:pos x="connsiteX2" y="connsiteY2"/>
                  </a:cxn>
                </a:cxnLst>
                <a:rect l="l" t="t" r="r" b="b"/>
                <a:pathLst>
                  <a:path w="12727" h="13840">
                    <a:moveTo>
                      <a:pt x="8681" y="13840"/>
                    </a:moveTo>
                    <a:lnTo>
                      <a:pt x="0" y="5199"/>
                    </a:lnTo>
                    <a:cubicBezTo>
                      <a:pt x="12435" y="-4538"/>
                      <a:pt x="16619" y="-2"/>
                      <a:pt x="8681" y="13840"/>
                    </a:cubicBezTo>
                    <a:close/>
                  </a:path>
                </a:pathLst>
              </a:custGeom>
              <a:solidFill>
                <a:srgbClr val="CD904F"/>
              </a:solidFill>
              <a:ln w="3904" cap="flat">
                <a:noFill/>
                <a:prstDash val="solid"/>
                <a:miter/>
              </a:ln>
            </p:spPr>
            <p:txBody>
              <a:bodyPr rtlCol="1" anchor="ctr"/>
              <a:lstStyle/>
              <a:p>
                <a:endParaRPr lang="fa-IR"/>
              </a:p>
            </p:txBody>
          </p:sp>
          <p:sp>
            <p:nvSpPr>
              <p:cNvPr id="49" name="Freeform: Shape 48">
                <a:extLst>
                  <a:ext uri="{FF2B5EF4-FFF2-40B4-BE49-F238E27FC236}">
                    <a16:creationId xmlns:a16="http://schemas.microsoft.com/office/drawing/2014/main" id="{EEAE0C15-8F7B-0767-A842-F5A8FA1DECDE}"/>
                  </a:ext>
                </a:extLst>
              </p:cNvPr>
              <p:cNvSpPr/>
              <p:nvPr/>
            </p:nvSpPr>
            <p:spPr>
              <a:xfrm>
                <a:off x="3197090" y="3510113"/>
                <a:ext cx="19969" cy="22861"/>
              </a:xfrm>
              <a:custGeom>
                <a:avLst/>
                <a:gdLst>
                  <a:gd name="connsiteX0" fmla="*/ 17322 w 19969"/>
                  <a:gd name="connsiteY0" fmla="*/ 22862 h 22861"/>
                  <a:gd name="connsiteX1" fmla="*/ 0 w 19969"/>
                  <a:gd name="connsiteY1" fmla="*/ 5539 h 22861"/>
                  <a:gd name="connsiteX2" fmla="*/ 17322 w 19969"/>
                  <a:gd name="connsiteY2" fmla="*/ 22862 h 22861"/>
                </a:gdLst>
                <a:ahLst/>
                <a:cxnLst>
                  <a:cxn ang="0">
                    <a:pos x="connsiteX0" y="connsiteY0"/>
                  </a:cxn>
                  <a:cxn ang="0">
                    <a:pos x="connsiteX1" y="connsiteY1"/>
                  </a:cxn>
                  <a:cxn ang="0">
                    <a:pos x="connsiteX2" y="connsiteY2"/>
                  </a:cxn>
                </a:cxnLst>
                <a:rect l="l" t="t" r="r" b="b"/>
                <a:pathLst>
                  <a:path w="19969" h="22861">
                    <a:moveTo>
                      <a:pt x="17322" y="22862"/>
                    </a:moveTo>
                    <a:cubicBezTo>
                      <a:pt x="7938" y="19812"/>
                      <a:pt x="4223" y="13790"/>
                      <a:pt x="0" y="5539"/>
                    </a:cubicBezTo>
                    <a:cubicBezTo>
                      <a:pt x="8798" y="-9789"/>
                      <a:pt x="26707" y="10232"/>
                      <a:pt x="17322" y="22862"/>
                    </a:cubicBezTo>
                    <a:close/>
                  </a:path>
                </a:pathLst>
              </a:custGeom>
              <a:solidFill>
                <a:srgbClr val="CD904F"/>
              </a:solidFill>
              <a:ln w="3904" cap="flat">
                <a:noFill/>
                <a:prstDash val="solid"/>
                <a:miter/>
              </a:ln>
            </p:spPr>
            <p:txBody>
              <a:bodyPr rtlCol="1" anchor="ctr"/>
              <a:lstStyle/>
              <a:p>
                <a:endParaRPr lang="fa-IR"/>
              </a:p>
            </p:txBody>
          </p:sp>
          <p:sp>
            <p:nvSpPr>
              <p:cNvPr id="50" name="Freeform: Shape 49">
                <a:extLst>
                  <a:ext uri="{FF2B5EF4-FFF2-40B4-BE49-F238E27FC236}">
                    <a16:creationId xmlns:a16="http://schemas.microsoft.com/office/drawing/2014/main" id="{A51963D6-98B2-B40E-34FE-4F3910CB8415}"/>
                  </a:ext>
                </a:extLst>
              </p:cNvPr>
              <p:cNvSpPr/>
              <p:nvPr/>
            </p:nvSpPr>
            <p:spPr>
              <a:xfrm>
                <a:off x="3171047" y="3479428"/>
                <a:ext cx="27105" cy="27582"/>
              </a:xfrm>
              <a:custGeom>
                <a:avLst/>
                <a:gdLst>
                  <a:gd name="connsiteX0" fmla="*/ 26003 w 27105"/>
                  <a:gd name="connsiteY0" fmla="*/ 27582 h 27582"/>
                  <a:gd name="connsiteX1" fmla="*/ 0 w 27105"/>
                  <a:gd name="connsiteY1" fmla="*/ 1618 h 27582"/>
                  <a:gd name="connsiteX2" fmla="*/ 26003 w 27105"/>
                  <a:gd name="connsiteY2" fmla="*/ 27582 h 27582"/>
                </a:gdLst>
                <a:ahLst/>
                <a:cxnLst>
                  <a:cxn ang="0">
                    <a:pos x="connsiteX0" y="connsiteY0"/>
                  </a:cxn>
                  <a:cxn ang="0">
                    <a:pos x="connsiteX1" y="connsiteY1"/>
                  </a:cxn>
                  <a:cxn ang="0">
                    <a:pos x="connsiteX2" y="connsiteY2"/>
                  </a:cxn>
                </a:cxnLst>
                <a:rect l="l" t="t" r="r" b="b"/>
                <a:pathLst>
                  <a:path w="27105" h="27582">
                    <a:moveTo>
                      <a:pt x="26003" y="27582"/>
                    </a:moveTo>
                    <a:lnTo>
                      <a:pt x="0" y="1618"/>
                    </a:lnTo>
                    <a:cubicBezTo>
                      <a:pt x="13295" y="-5850"/>
                      <a:pt x="31830" y="14209"/>
                      <a:pt x="26003" y="27582"/>
                    </a:cubicBezTo>
                    <a:close/>
                  </a:path>
                </a:pathLst>
              </a:custGeom>
              <a:solidFill>
                <a:srgbClr val="CD904F"/>
              </a:solidFill>
              <a:ln w="3904" cap="flat">
                <a:noFill/>
                <a:prstDash val="solid"/>
                <a:miter/>
              </a:ln>
            </p:spPr>
            <p:txBody>
              <a:bodyPr rtlCol="1" anchor="ctr"/>
              <a:lstStyle/>
              <a:p>
                <a:endParaRPr lang="fa-IR"/>
              </a:p>
            </p:txBody>
          </p:sp>
          <p:sp>
            <p:nvSpPr>
              <p:cNvPr id="51" name="Freeform: Shape 50">
                <a:extLst>
                  <a:ext uri="{FF2B5EF4-FFF2-40B4-BE49-F238E27FC236}">
                    <a16:creationId xmlns:a16="http://schemas.microsoft.com/office/drawing/2014/main" id="{19520FA2-3183-6342-939A-F3B3FA773562}"/>
                  </a:ext>
                </a:extLst>
              </p:cNvPr>
              <p:cNvSpPr/>
              <p:nvPr/>
            </p:nvSpPr>
            <p:spPr>
              <a:xfrm>
                <a:off x="3728583" y="1593406"/>
                <a:ext cx="534327" cy="357084"/>
              </a:xfrm>
              <a:custGeom>
                <a:avLst/>
                <a:gdLst>
                  <a:gd name="connsiteX0" fmla="*/ 534327 w 534327"/>
                  <a:gd name="connsiteY0" fmla="*/ 129547 h 357084"/>
                  <a:gd name="connsiteX1" fmla="*/ 456278 w 534327"/>
                  <a:gd name="connsiteY1" fmla="*/ 354661 h 357084"/>
                  <a:gd name="connsiteX2" fmla="*/ 61655 w 534327"/>
                  <a:gd name="connsiteY2" fmla="*/ 277238 h 357084"/>
                  <a:gd name="connsiteX3" fmla="*/ 74011 w 534327"/>
                  <a:gd name="connsiteY3" fmla="*/ 221204 h 357084"/>
                  <a:gd name="connsiteX4" fmla="*/ 100992 w 534327"/>
                  <a:gd name="connsiteY4" fmla="*/ 207635 h 357084"/>
                  <a:gd name="connsiteX5" fmla="*/ 6285 w 534327"/>
                  <a:gd name="connsiteY5" fmla="*/ 0 h 357084"/>
                  <a:gd name="connsiteX6" fmla="*/ 144630 w 534327"/>
                  <a:gd name="connsiteY6" fmla="*/ 99438 h 357084"/>
                  <a:gd name="connsiteX7" fmla="*/ 170399 w 534327"/>
                  <a:gd name="connsiteY7" fmla="*/ 120827 h 357084"/>
                  <a:gd name="connsiteX8" fmla="*/ 179080 w 534327"/>
                  <a:gd name="connsiteY8" fmla="*/ 60296 h 357084"/>
                  <a:gd name="connsiteX9" fmla="*/ 185649 w 534327"/>
                  <a:gd name="connsiteY9" fmla="*/ 65810 h 357084"/>
                  <a:gd name="connsiteX10" fmla="*/ 530691 w 534327"/>
                  <a:gd name="connsiteY10" fmla="*/ 115822 h 357084"/>
                  <a:gd name="connsiteX11" fmla="*/ 534327 w 534327"/>
                  <a:gd name="connsiteY11" fmla="*/ 129625 h 357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4327" h="357084">
                    <a:moveTo>
                      <a:pt x="534327" y="129547"/>
                    </a:moveTo>
                    <a:cubicBezTo>
                      <a:pt x="487560" y="194848"/>
                      <a:pt x="460032" y="273992"/>
                      <a:pt x="456278" y="354661"/>
                    </a:cubicBezTo>
                    <a:cubicBezTo>
                      <a:pt x="397429" y="368738"/>
                      <a:pt x="86015" y="318687"/>
                      <a:pt x="61655" y="277238"/>
                    </a:cubicBezTo>
                    <a:cubicBezTo>
                      <a:pt x="59347" y="273327"/>
                      <a:pt x="70804" y="225700"/>
                      <a:pt x="74011" y="221204"/>
                    </a:cubicBezTo>
                    <a:cubicBezTo>
                      <a:pt x="82066" y="209825"/>
                      <a:pt x="103455" y="224449"/>
                      <a:pt x="100992" y="207635"/>
                    </a:cubicBezTo>
                    <a:cubicBezTo>
                      <a:pt x="13988" y="181866"/>
                      <a:pt x="-13970" y="79378"/>
                      <a:pt x="6285" y="0"/>
                    </a:cubicBezTo>
                    <a:cubicBezTo>
                      <a:pt x="71547" y="117"/>
                      <a:pt x="104433" y="57833"/>
                      <a:pt x="144630" y="99438"/>
                    </a:cubicBezTo>
                    <a:cubicBezTo>
                      <a:pt x="151317" y="106359"/>
                      <a:pt x="154328" y="134318"/>
                      <a:pt x="170399" y="120827"/>
                    </a:cubicBezTo>
                    <a:cubicBezTo>
                      <a:pt x="177046" y="115235"/>
                      <a:pt x="128598" y="94355"/>
                      <a:pt x="179080" y="60296"/>
                    </a:cubicBezTo>
                    <a:lnTo>
                      <a:pt x="185649" y="65810"/>
                    </a:lnTo>
                    <a:cubicBezTo>
                      <a:pt x="296192" y="2620"/>
                      <a:pt x="428046" y="62525"/>
                      <a:pt x="530691" y="115822"/>
                    </a:cubicBezTo>
                    <a:cubicBezTo>
                      <a:pt x="533545" y="117308"/>
                      <a:pt x="534249" y="122861"/>
                      <a:pt x="534327" y="129625"/>
                    </a:cubicBezTo>
                    <a:close/>
                  </a:path>
                </a:pathLst>
              </a:custGeom>
              <a:solidFill>
                <a:srgbClr val="CB8F4F"/>
              </a:solidFill>
              <a:ln w="3904" cap="flat">
                <a:noFill/>
                <a:prstDash val="solid"/>
                <a:miter/>
              </a:ln>
            </p:spPr>
            <p:txBody>
              <a:bodyPr rtlCol="1" anchor="ctr"/>
              <a:lstStyle/>
              <a:p>
                <a:endParaRPr lang="fa-IR"/>
              </a:p>
            </p:txBody>
          </p:sp>
          <p:sp>
            <p:nvSpPr>
              <p:cNvPr id="52" name="Freeform: Shape 51">
                <a:extLst>
                  <a:ext uri="{FF2B5EF4-FFF2-40B4-BE49-F238E27FC236}">
                    <a16:creationId xmlns:a16="http://schemas.microsoft.com/office/drawing/2014/main" id="{146A4002-3753-371C-5F93-69DF19086817}"/>
                  </a:ext>
                </a:extLst>
              </p:cNvPr>
              <p:cNvSpPr/>
              <p:nvPr/>
            </p:nvSpPr>
            <p:spPr>
              <a:xfrm>
                <a:off x="3689949" y="1939464"/>
                <a:ext cx="494951" cy="537129"/>
              </a:xfrm>
              <a:custGeom>
                <a:avLst/>
                <a:gdLst>
                  <a:gd name="connsiteX0" fmla="*/ 105020 w 494951"/>
                  <a:gd name="connsiteY0" fmla="*/ 0 h 537129"/>
                  <a:gd name="connsiteX1" fmla="*/ 299986 w 494951"/>
                  <a:gd name="connsiteY1" fmla="*/ 60609 h 537129"/>
                  <a:gd name="connsiteX2" fmla="*/ 494951 w 494951"/>
                  <a:gd name="connsiteY2" fmla="*/ 60609 h 537129"/>
                  <a:gd name="connsiteX3" fmla="*/ 468948 w 494951"/>
                  <a:gd name="connsiteY3" fmla="*/ 147221 h 537129"/>
                  <a:gd name="connsiteX4" fmla="*/ 183616 w 494951"/>
                  <a:gd name="connsiteY4" fmla="*/ 130016 h 537129"/>
                  <a:gd name="connsiteX5" fmla="*/ 234997 w 494951"/>
                  <a:gd name="connsiteY5" fmla="*/ 467668 h 537129"/>
                  <a:gd name="connsiteX6" fmla="*/ 1085 w 494951"/>
                  <a:gd name="connsiteY6" fmla="*/ 536919 h 537129"/>
                  <a:gd name="connsiteX7" fmla="*/ 9726 w 494951"/>
                  <a:gd name="connsiteY7" fmla="*/ 519635 h 537129"/>
                  <a:gd name="connsiteX8" fmla="*/ 19580 w 494951"/>
                  <a:gd name="connsiteY8" fmla="*/ 513613 h 537129"/>
                  <a:gd name="connsiteX9" fmla="*/ 94540 w 494951"/>
                  <a:gd name="connsiteY9" fmla="*/ 11301 h 537129"/>
                  <a:gd name="connsiteX10" fmla="*/ 105059 w 494951"/>
                  <a:gd name="connsiteY10" fmla="*/ 39 h 53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4951" h="537129">
                    <a:moveTo>
                      <a:pt x="105020" y="0"/>
                    </a:moveTo>
                    <a:cubicBezTo>
                      <a:pt x="144826" y="18574"/>
                      <a:pt x="260805" y="60609"/>
                      <a:pt x="299986" y="60609"/>
                    </a:cubicBezTo>
                    <a:lnTo>
                      <a:pt x="494951" y="60609"/>
                    </a:lnTo>
                    <a:cubicBezTo>
                      <a:pt x="493895" y="91226"/>
                      <a:pt x="479076" y="119185"/>
                      <a:pt x="468948" y="147221"/>
                    </a:cubicBezTo>
                    <a:cubicBezTo>
                      <a:pt x="403099" y="225114"/>
                      <a:pt x="245946" y="208613"/>
                      <a:pt x="183616" y="130016"/>
                    </a:cubicBezTo>
                    <a:cubicBezTo>
                      <a:pt x="245046" y="238878"/>
                      <a:pt x="299946" y="344338"/>
                      <a:pt x="234997" y="467668"/>
                    </a:cubicBezTo>
                    <a:cubicBezTo>
                      <a:pt x="159138" y="514943"/>
                      <a:pt x="93954" y="539695"/>
                      <a:pt x="1085" y="536919"/>
                    </a:cubicBezTo>
                    <a:cubicBezTo>
                      <a:pt x="-3764" y="521355"/>
                      <a:pt x="9179" y="521199"/>
                      <a:pt x="9726" y="519635"/>
                    </a:cubicBezTo>
                    <a:lnTo>
                      <a:pt x="19580" y="513613"/>
                    </a:lnTo>
                    <a:cubicBezTo>
                      <a:pt x="57002" y="349343"/>
                      <a:pt x="81988" y="181905"/>
                      <a:pt x="94540" y="11301"/>
                    </a:cubicBezTo>
                    <a:lnTo>
                      <a:pt x="105059" y="39"/>
                    </a:lnTo>
                    <a:close/>
                  </a:path>
                </a:pathLst>
              </a:custGeom>
              <a:solidFill>
                <a:srgbClr val="CB9051"/>
              </a:solidFill>
              <a:ln w="3904" cap="flat">
                <a:noFill/>
                <a:prstDash val="solid"/>
                <a:miter/>
              </a:ln>
            </p:spPr>
            <p:txBody>
              <a:bodyPr rtlCol="1" anchor="ctr"/>
              <a:lstStyle/>
              <a:p>
                <a:endParaRPr lang="fa-IR"/>
              </a:p>
            </p:txBody>
          </p:sp>
          <p:sp>
            <p:nvSpPr>
              <p:cNvPr id="53" name="Freeform: Shape 52">
                <a:extLst>
                  <a:ext uri="{FF2B5EF4-FFF2-40B4-BE49-F238E27FC236}">
                    <a16:creationId xmlns:a16="http://schemas.microsoft.com/office/drawing/2014/main" id="{8D3483A0-7B2C-CB26-CCA5-DF6AB7601AF8}"/>
                  </a:ext>
                </a:extLst>
              </p:cNvPr>
              <p:cNvSpPr/>
              <p:nvPr/>
            </p:nvSpPr>
            <p:spPr>
              <a:xfrm>
                <a:off x="4245826" y="1723330"/>
                <a:ext cx="343700" cy="391746"/>
              </a:xfrm>
              <a:custGeom>
                <a:avLst/>
                <a:gdLst>
                  <a:gd name="connsiteX0" fmla="*/ 303042 w 343700"/>
                  <a:gd name="connsiteY0" fmla="*/ 164167 h 391746"/>
                  <a:gd name="connsiteX1" fmla="*/ 303042 w 343700"/>
                  <a:gd name="connsiteY1" fmla="*/ 164167 h 391746"/>
                  <a:gd name="connsiteX2" fmla="*/ 320364 w 343700"/>
                  <a:gd name="connsiteY2" fmla="*/ 181489 h 391746"/>
                  <a:gd name="connsiteX3" fmla="*/ 315907 w 343700"/>
                  <a:gd name="connsiteY3" fmla="*/ 293948 h 391746"/>
                  <a:gd name="connsiteX4" fmla="*/ 60449 w 343700"/>
                  <a:gd name="connsiteY4" fmla="*/ 242176 h 391746"/>
                  <a:gd name="connsiteX5" fmla="*/ 161099 w 343700"/>
                  <a:gd name="connsiteY5" fmla="*/ 301651 h 391746"/>
                  <a:gd name="connsiteX6" fmla="*/ 264056 w 343700"/>
                  <a:gd name="connsiteY6" fmla="*/ 329414 h 391746"/>
                  <a:gd name="connsiteX7" fmla="*/ 342145 w 343700"/>
                  <a:gd name="connsiteY7" fmla="*/ 337352 h 391746"/>
                  <a:gd name="connsiteX8" fmla="*/ 90558 w 343700"/>
                  <a:gd name="connsiteY8" fmla="*/ 311505 h 391746"/>
                  <a:gd name="connsiteX9" fmla="*/ 112377 w 343700"/>
                  <a:gd name="connsiteY9" fmla="*/ 345916 h 391746"/>
                  <a:gd name="connsiteX10" fmla="*/ 29675 w 343700"/>
                  <a:gd name="connsiteY10" fmla="*/ 355613 h 391746"/>
                  <a:gd name="connsiteX11" fmla="*/ 32843 w 343700"/>
                  <a:gd name="connsiteY11" fmla="*/ 80330 h 391746"/>
                  <a:gd name="connsiteX12" fmla="*/ 95290 w 343700"/>
                  <a:gd name="connsiteY12" fmla="*/ 3924 h 391746"/>
                  <a:gd name="connsiteX13" fmla="*/ 337921 w 343700"/>
                  <a:gd name="connsiteY13" fmla="*/ 116813 h 391746"/>
                  <a:gd name="connsiteX14" fmla="*/ 303042 w 343700"/>
                  <a:gd name="connsiteY14" fmla="*/ 164167 h 391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3700" h="391746">
                    <a:moveTo>
                      <a:pt x="303042" y="164167"/>
                    </a:moveTo>
                    <a:cubicBezTo>
                      <a:pt x="286513" y="153843"/>
                      <a:pt x="286513" y="153843"/>
                      <a:pt x="303042" y="164167"/>
                    </a:cubicBezTo>
                    <a:cubicBezTo>
                      <a:pt x="308242" y="170306"/>
                      <a:pt x="319074" y="179495"/>
                      <a:pt x="320364" y="181489"/>
                    </a:cubicBezTo>
                    <a:cubicBezTo>
                      <a:pt x="315320" y="211442"/>
                      <a:pt x="347893" y="252656"/>
                      <a:pt x="315907" y="293948"/>
                    </a:cubicBezTo>
                    <a:cubicBezTo>
                      <a:pt x="266129" y="358233"/>
                      <a:pt x="122857" y="243584"/>
                      <a:pt x="60449" y="242176"/>
                    </a:cubicBezTo>
                    <a:lnTo>
                      <a:pt x="161099" y="301651"/>
                    </a:lnTo>
                    <a:cubicBezTo>
                      <a:pt x="194258" y="314438"/>
                      <a:pt x="227574" y="330001"/>
                      <a:pt x="264056" y="329414"/>
                    </a:cubicBezTo>
                    <a:cubicBezTo>
                      <a:pt x="277351" y="329180"/>
                      <a:pt x="355635" y="306070"/>
                      <a:pt x="342145" y="337352"/>
                    </a:cubicBezTo>
                    <a:cubicBezTo>
                      <a:pt x="269179" y="434327"/>
                      <a:pt x="159144" y="386504"/>
                      <a:pt x="90558" y="311505"/>
                    </a:cubicBezTo>
                    <a:cubicBezTo>
                      <a:pt x="55405" y="312952"/>
                      <a:pt x="118673" y="337000"/>
                      <a:pt x="112377" y="345916"/>
                    </a:cubicBezTo>
                    <a:cubicBezTo>
                      <a:pt x="91536" y="343609"/>
                      <a:pt x="45903" y="367539"/>
                      <a:pt x="29675" y="355613"/>
                    </a:cubicBezTo>
                    <a:cubicBezTo>
                      <a:pt x="-23700" y="316315"/>
                      <a:pt x="6018" y="135035"/>
                      <a:pt x="32843" y="80330"/>
                    </a:cubicBezTo>
                    <a:cubicBezTo>
                      <a:pt x="41641" y="62382"/>
                      <a:pt x="78984" y="11432"/>
                      <a:pt x="95290" y="3924"/>
                    </a:cubicBezTo>
                    <a:cubicBezTo>
                      <a:pt x="143034" y="-18013"/>
                      <a:pt x="331665" y="56478"/>
                      <a:pt x="337921" y="116813"/>
                    </a:cubicBezTo>
                    <a:cubicBezTo>
                      <a:pt x="340072" y="137733"/>
                      <a:pt x="325995" y="164362"/>
                      <a:pt x="303042" y="164167"/>
                    </a:cubicBezTo>
                    <a:close/>
                  </a:path>
                </a:pathLst>
              </a:custGeom>
              <a:solidFill>
                <a:srgbClr val="CA8E4F"/>
              </a:solidFill>
              <a:ln w="3904" cap="flat">
                <a:noFill/>
                <a:prstDash val="solid"/>
                <a:miter/>
              </a:ln>
            </p:spPr>
            <p:txBody>
              <a:bodyPr rtlCol="1" anchor="ctr"/>
              <a:lstStyle/>
              <a:p>
                <a:endParaRPr lang="fa-IR"/>
              </a:p>
            </p:txBody>
          </p:sp>
          <p:sp>
            <p:nvSpPr>
              <p:cNvPr id="54" name="Freeform: Shape 53">
                <a:extLst>
                  <a:ext uri="{FF2B5EF4-FFF2-40B4-BE49-F238E27FC236}">
                    <a16:creationId xmlns:a16="http://schemas.microsoft.com/office/drawing/2014/main" id="{3AFBFDC3-CDAA-1BCB-6B9C-3215C518E265}"/>
                  </a:ext>
                </a:extLst>
              </p:cNvPr>
              <p:cNvSpPr/>
              <p:nvPr/>
            </p:nvSpPr>
            <p:spPr>
              <a:xfrm>
                <a:off x="3257738" y="2145496"/>
                <a:ext cx="1798" cy="1798"/>
              </a:xfrm>
              <a:custGeom>
                <a:avLst/>
                <a:gdLst>
                  <a:gd name="connsiteX0" fmla="*/ 0 w 1798"/>
                  <a:gd name="connsiteY0" fmla="*/ 1799 h 1798"/>
                  <a:gd name="connsiteX1" fmla="*/ 1799 w 1798"/>
                  <a:gd name="connsiteY1" fmla="*/ 0 h 1798"/>
                  <a:gd name="connsiteX2" fmla="*/ 0 w 1798"/>
                  <a:gd name="connsiteY2" fmla="*/ 1799 h 1798"/>
                </a:gdLst>
                <a:ahLst/>
                <a:cxnLst>
                  <a:cxn ang="0">
                    <a:pos x="connsiteX0" y="connsiteY0"/>
                  </a:cxn>
                  <a:cxn ang="0">
                    <a:pos x="connsiteX1" y="connsiteY1"/>
                  </a:cxn>
                  <a:cxn ang="0">
                    <a:pos x="connsiteX2" y="connsiteY2"/>
                  </a:cxn>
                </a:cxnLst>
                <a:rect l="l" t="t" r="r" b="b"/>
                <a:pathLst>
                  <a:path w="1798" h="1798">
                    <a:moveTo>
                      <a:pt x="0" y="1799"/>
                    </a:moveTo>
                    <a:lnTo>
                      <a:pt x="1799" y="0"/>
                    </a:lnTo>
                    <a:cubicBezTo>
                      <a:pt x="1134" y="821"/>
                      <a:pt x="547" y="1447"/>
                      <a:pt x="0" y="1799"/>
                    </a:cubicBezTo>
                    <a:close/>
                  </a:path>
                </a:pathLst>
              </a:custGeom>
              <a:solidFill>
                <a:srgbClr val="FCFBFA"/>
              </a:solidFill>
              <a:ln w="3904" cap="flat">
                <a:noFill/>
                <a:prstDash val="solid"/>
                <a:miter/>
              </a:ln>
            </p:spPr>
            <p:txBody>
              <a:bodyPr rtlCol="1" anchor="ctr"/>
              <a:lstStyle/>
              <a:p>
                <a:endParaRPr lang="fa-IR"/>
              </a:p>
            </p:txBody>
          </p:sp>
          <p:sp>
            <p:nvSpPr>
              <p:cNvPr id="55" name="Freeform: Shape 54">
                <a:extLst>
                  <a:ext uri="{FF2B5EF4-FFF2-40B4-BE49-F238E27FC236}">
                    <a16:creationId xmlns:a16="http://schemas.microsoft.com/office/drawing/2014/main" id="{E12EC042-467F-6F7E-8A87-AC43B349D279}"/>
                  </a:ext>
                </a:extLst>
              </p:cNvPr>
              <p:cNvSpPr/>
              <p:nvPr/>
            </p:nvSpPr>
            <p:spPr>
              <a:xfrm>
                <a:off x="3851041" y="2008793"/>
                <a:ext cx="307856" cy="398377"/>
              </a:xfrm>
              <a:custGeom>
                <a:avLst/>
                <a:gdLst>
                  <a:gd name="connsiteX0" fmla="*/ 73905 w 307856"/>
                  <a:gd name="connsiteY0" fmla="*/ 398339 h 398377"/>
                  <a:gd name="connsiteX1" fmla="*/ 82117 w 307856"/>
                  <a:gd name="connsiteY1" fmla="*/ 221243 h 398377"/>
                  <a:gd name="connsiteX2" fmla="*/ 4615 w 307856"/>
                  <a:gd name="connsiteY2" fmla="*/ 0 h 398377"/>
                  <a:gd name="connsiteX3" fmla="*/ 43210 w 307856"/>
                  <a:gd name="connsiteY3" fmla="*/ 60961 h 398377"/>
                  <a:gd name="connsiteX4" fmla="*/ 307856 w 307856"/>
                  <a:gd name="connsiteY4" fmla="*/ 77932 h 398377"/>
                  <a:gd name="connsiteX5" fmla="*/ 281775 w 307856"/>
                  <a:gd name="connsiteY5" fmla="*/ 155980 h 398377"/>
                  <a:gd name="connsiteX6" fmla="*/ 134592 w 307856"/>
                  <a:gd name="connsiteY6" fmla="*/ 155980 h 398377"/>
                  <a:gd name="connsiteX7" fmla="*/ 225154 w 307856"/>
                  <a:gd name="connsiteY7" fmla="*/ 172755 h 398377"/>
                  <a:gd name="connsiteX8" fmla="*/ 273016 w 307856"/>
                  <a:gd name="connsiteY8" fmla="*/ 168650 h 398377"/>
                  <a:gd name="connsiteX9" fmla="*/ 164975 w 307856"/>
                  <a:gd name="connsiteY9" fmla="*/ 329205 h 398377"/>
                  <a:gd name="connsiteX10" fmla="*/ 73866 w 307856"/>
                  <a:gd name="connsiteY10" fmla="*/ 398378 h 398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7856" h="398377">
                    <a:moveTo>
                      <a:pt x="73905" y="398339"/>
                    </a:moveTo>
                    <a:cubicBezTo>
                      <a:pt x="70621" y="340115"/>
                      <a:pt x="91541" y="279740"/>
                      <a:pt x="82117" y="221243"/>
                    </a:cubicBezTo>
                    <a:cubicBezTo>
                      <a:pt x="72693" y="162745"/>
                      <a:pt x="-21701" y="79535"/>
                      <a:pt x="4615" y="0"/>
                    </a:cubicBezTo>
                    <a:lnTo>
                      <a:pt x="43210" y="60961"/>
                    </a:lnTo>
                    <a:cubicBezTo>
                      <a:pt x="120946" y="128648"/>
                      <a:pt x="219563" y="119028"/>
                      <a:pt x="307856" y="77932"/>
                    </a:cubicBezTo>
                    <a:cubicBezTo>
                      <a:pt x="298550" y="103700"/>
                      <a:pt x="284395" y="128139"/>
                      <a:pt x="281775" y="155980"/>
                    </a:cubicBezTo>
                    <a:cubicBezTo>
                      <a:pt x="236885" y="144875"/>
                      <a:pt x="183471" y="162471"/>
                      <a:pt x="134592" y="155980"/>
                    </a:cubicBezTo>
                    <a:cubicBezTo>
                      <a:pt x="147144" y="178934"/>
                      <a:pt x="203882" y="176470"/>
                      <a:pt x="225154" y="172755"/>
                    </a:cubicBezTo>
                    <a:cubicBezTo>
                      <a:pt x="233600" y="171309"/>
                      <a:pt x="281814" y="137993"/>
                      <a:pt x="273016" y="168650"/>
                    </a:cubicBezTo>
                    <a:cubicBezTo>
                      <a:pt x="264218" y="199306"/>
                      <a:pt x="189805" y="303163"/>
                      <a:pt x="164975" y="329205"/>
                    </a:cubicBezTo>
                    <a:cubicBezTo>
                      <a:pt x="136274" y="359314"/>
                      <a:pt x="108472" y="376832"/>
                      <a:pt x="73866" y="398378"/>
                    </a:cubicBezTo>
                    <a:close/>
                  </a:path>
                </a:pathLst>
              </a:custGeom>
              <a:solidFill>
                <a:srgbClr val="A87242"/>
              </a:solidFill>
              <a:ln w="3904" cap="flat">
                <a:noFill/>
                <a:prstDash val="solid"/>
                <a:miter/>
              </a:ln>
            </p:spPr>
            <p:txBody>
              <a:bodyPr rtlCol="1" anchor="ctr"/>
              <a:lstStyle/>
              <a:p>
                <a:endParaRPr lang="fa-IR"/>
              </a:p>
            </p:txBody>
          </p:sp>
          <p:sp>
            <p:nvSpPr>
              <p:cNvPr id="56" name="Freeform: Shape 55">
                <a:extLst>
                  <a:ext uri="{FF2B5EF4-FFF2-40B4-BE49-F238E27FC236}">
                    <a16:creationId xmlns:a16="http://schemas.microsoft.com/office/drawing/2014/main" id="{6CE25835-E0E8-B4D5-B324-45E6B28E2AE0}"/>
                  </a:ext>
                </a:extLst>
              </p:cNvPr>
              <p:cNvSpPr/>
              <p:nvPr/>
            </p:nvSpPr>
            <p:spPr>
              <a:xfrm>
                <a:off x="3699637" y="1930424"/>
                <a:ext cx="95332" cy="538831"/>
              </a:xfrm>
              <a:custGeom>
                <a:avLst/>
                <a:gdLst>
                  <a:gd name="connsiteX0" fmla="*/ 95332 w 95332"/>
                  <a:gd name="connsiteY0" fmla="*/ 9040 h 538831"/>
                  <a:gd name="connsiteX1" fmla="*/ 19708 w 95332"/>
                  <a:gd name="connsiteY1" fmla="*/ 518313 h 538831"/>
                  <a:gd name="connsiteX2" fmla="*/ 0 w 95332"/>
                  <a:gd name="connsiteY2" fmla="*/ 528636 h 538831"/>
                  <a:gd name="connsiteX3" fmla="*/ 62408 w 95332"/>
                  <a:gd name="connsiteY3" fmla="*/ 67850 h 538831"/>
                  <a:gd name="connsiteX4" fmla="*/ 78088 w 95332"/>
                  <a:gd name="connsiteY4" fmla="*/ 359 h 538831"/>
                  <a:gd name="connsiteX5" fmla="*/ 95332 w 95332"/>
                  <a:gd name="connsiteY5" fmla="*/ 9001 h 538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332" h="538831">
                    <a:moveTo>
                      <a:pt x="95332" y="9040"/>
                    </a:moveTo>
                    <a:cubicBezTo>
                      <a:pt x="72965" y="168891"/>
                      <a:pt x="80121" y="369527"/>
                      <a:pt x="19708" y="518313"/>
                    </a:cubicBezTo>
                    <a:cubicBezTo>
                      <a:pt x="15563" y="528518"/>
                      <a:pt x="18691" y="552410"/>
                      <a:pt x="0" y="528636"/>
                    </a:cubicBezTo>
                    <a:cubicBezTo>
                      <a:pt x="50638" y="378521"/>
                      <a:pt x="36717" y="217496"/>
                      <a:pt x="62408" y="67850"/>
                    </a:cubicBezTo>
                    <a:cubicBezTo>
                      <a:pt x="66240" y="45405"/>
                      <a:pt x="78362" y="23860"/>
                      <a:pt x="78088" y="359"/>
                    </a:cubicBezTo>
                    <a:cubicBezTo>
                      <a:pt x="80043" y="-1831"/>
                      <a:pt x="90171" y="6615"/>
                      <a:pt x="95332" y="9001"/>
                    </a:cubicBezTo>
                    <a:close/>
                  </a:path>
                </a:pathLst>
              </a:custGeom>
              <a:solidFill>
                <a:srgbClr val="E5B16F"/>
              </a:solidFill>
              <a:ln w="3904" cap="flat">
                <a:noFill/>
                <a:prstDash val="solid"/>
                <a:miter/>
              </a:ln>
            </p:spPr>
            <p:txBody>
              <a:bodyPr rtlCol="1" anchor="ctr"/>
              <a:lstStyle/>
              <a:p>
                <a:endParaRPr lang="fa-IR"/>
              </a:p>
            </p:txBody>
          </p:sp>
          <p:sp>
            <p:nvSpPr>
              <p:cNvPr id="57" name="Freeform: Shape 56">
                <a:extLst>
                  <a:ext uri="{FF2B5EF4-FFF2-40B4-BE49-F238E27FC236}">
                    <a16:creationId xmlns:a16="http://schemas.microsoft.com/office/drawing/2014/main" id="{8EF804A3-E7A6-1DE8-93AC-1D7C5C1EE70B}"/>
                  </a:ext>
                </a:extLst>
              </p:cNvPr>
              <p:cNvSpPr/>
              <p:nvPr/>
            </p:nvSpPr>
            <p:spPr>
              <a:xfrm>
                <a:off x="3899032" y="1616450"/>
                <a:ext cx="379903" cy="106502"/>
              </a:xfrm>
              <a:custGeom>
                <a:avLst/>
                <a:gdLst>
                  <a:gd name="connsiteX0" fmla="*/ 363878 w 379903"/>
                  <a:gd name="connsiteY0" fmla="*/ 106502 h 106502"/>
                  <a:gd name="connsiteX1" fmla="*/ 17820 w 379903"/>
                  <a:gd name="connsiteY1" fmla="*/ 50781 h 106502"/>
                  <a:gd name="connsiteX2" fmla="*/ 8592 w 379903"/>
                  <a:gd name="connsiteY2" fmla="*/ 37212 h 106502"/>
                  <a:gd name="connsiteX3" fmla="*/ 372637 w 379903"/>
                  <a:gd name="connsiteY3" fmla="*/ 84722 h 106502"/>
                  <a:gd name="connsiteX4" fmla="*/ 363839 w 379903"/>
                  <a:gd name="connsiteY4" fmla="*/ 106463 h 106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903" h="106502">
                    <a:moveTo>
                      <a:pt x="363878" y="106502"/>
                    </a:moveTo>
                    <a:cubicBezTo>
                      <a:pt x="222405" y="52697"/>
                      <a:pt x="177828" y="-5019"/>
                      <a:pt x="17820" y="50781"/>
                    </a:cubicBezTo>
                    <a:cubicBezTo>
                      <a:pt x="-7519" y="59618"/>
                      <a:pt x="-1223" y="53049"/>
                      <a:pt x="8592" y="37212"/>
                    </a:cubicBezTo>
                    <a:cubicBezTo>
                      <a:pt x="140993" y="-52137"/>
                      <a:pt x="247704" y="42022"/>
                      <a:pt x="372637" y="84722"/>
                    </a:cubicBezTo>
                    <a:cubicBezTo>
                      <a:pt x="391563" y="97157"/>
                      <a:pt x="368023" y="100676"/>
                      <a:pt x="363839" y="106463"/>
                    </a:cubicBezTo>
                    <a:close/>
                  </a:path>
                </a:pathLst>
              </a:custGeom>
              <a:solidFill>
                <a:srgbClr val="E1B476"/>
              </a:solidFill>
              <a:ln w="3904" cap="flat">
                <a:noFill/>
                <a:prstDash val="solid"/>
                <a:miter/>
              </a:ln>
            </p:spPr>
            <p:txBody>
              <a:bodyPr rtlCol="1" anchor="ctr"/>
              <a:lstStyle/>
              <a:p>
                <a:endParaRPr lang="fa-IR"/>
              </a:p>
            </p:txBody>
          </p:sp>
          <p:sp>
            <p:nvSpPr>
              <p:cNvPr id="58" name="Freeform: Shape 57">
                <a:extLst>
                  <a:ext uri="{FF2B5EF4-FFF2-40B4-BE49-F238E27FC236}">
                    <a16:creationId xmlns:a16="http://schemas.microsoft.com/office/drawing/2014/main" id="{4CD41544-509A-3A24-22DB-09560CF36E06}"/>
                  </a:ext>
                </a:extLst>
              </p:cNvPr>
              <p:cNvSpPr/>
              <p:nvPr/>
            </p:nvSpPr>
            <p:spPr>
              <a:xfrm>
                <a:off x="4566190" y="1878581"/>
                <a:ext cx="59844" cy="143196"/>
              </a:xfrm>
              <a:custGeom>
                <a:avLst/>
                <a:gdLst>
                  <a:gd name="connsiteX0" fmla="*/ 0 w 59844"/>
                  <a:gd name="connsiteY0" fmla="*/ 26238 h 143196"/>
                  <a:gd name="connsiteX1" fmla="*/ 25886 w 59844"/>
                  <a:gd name="connsiteY1" fmla="*/ 274 h 143196"/>
                  <a:gd name="connsiteX2" fmla="*/ 8720 w 59844"/>
                  <a:gd name="connsiteY2" fmla="*/ 143194 h 143196"/>
                  <a:gd name="connsiteX3" fmla="*/ 0 w 59844"/>
                  <a:gd name="connsiteY3" fmla="*/ 26199 h 143196"/>
                </a:gdLst>
                <a:ahLst/>
                <a:cxnLst>
                  <a:cxn ang="0">
                    <a:pos x="connsiteX0" y="connsiteY0"/>
                  </a:cxn>
                  <a:cxn ang="0">
                    <a:pos x="connsiteX1" y="connsiteY1"/>
                  </a:cxn>
                  <a:cxn ang="0">
                    <a:pos x="connsiteX2" y="connsiteY2"/>
                  </a:cxn>
                  <a:cxn ang="0">
                    <a:pos x="connsiteX3" y="connsiteY3"/>
                  </a:cxn>
                </a:cxnLst>
                <a:rect l="l" t="t" r="r" b="b"/>
                <a:pathLst>
                  <a:path w="59844" h="143196">
                    <a:moveTo>
                      <a:pt x="0" y="26238"/>
                    </a:moveTo>
                    <a:cubicBezTo>
                      <a:pt x="1447" y="17635"/>
                      <a:pt x="22132" y="-2581"/>
                      <a:pt x="25886" y="274"/>
                    </a:cubicBezTo>
                    <a:cubicBezTo>
                      <a:pt x="45203" y="51264"/>
                      <a:pt x="99907" y="143741"/>
                      <a:pt x="8720" y="143194"/>
                    </a:cubicBezTo>
                    <a:cubicBezTo>
                      <a:pt x="41097" y="104130"/>
                      <a:pt x="25143" y="64128"/>
                      <a:pt x="0" y="26199"/>
                    </a:cubicBezTo>
                    <a:close/>
                  </a:path>
                </a:pathLst>
              </a:custGeom>
              <a:solidFill>
                <a:srgbClr val="BA8249"/>
              </a:solidFill>
              <a:ln w="3904" cap="flat">
                <a:noFill/>
                <a:prstDash val="solid"/>
                <a:miter/>
              </a:ln>
            </p:spPr>
            <p:txBody>
              <a:bodyPr rtlCol="1" anchor="ctr"/>
              <a:lstStyle/>
              <a:p>
                <a:endParaRPr lang="fa-IR"/>
              </a:p>
            </p:txBody>
          </p:sp>
          <p:sp>
            <p:nvSpPr>
              <p:cNvPr id="59" name="Freeform: Shape 58">
                <a:extLst>
                  <a:ext uri="{FF2B5EF4-FFF2-40B4-BE49-F238E27FC236}">
                    <a16:creationId xmlns:a16="http://schemas.microsoft.com/office/drawing/2014/main" id="{175543CC-ECC4-6706-8FD6-2FAE2490F991}"/>
                  </a:ext>
                </a:extLst>
              </p:cNvPr>
              <p:cNvSpPr/>
              <p:nvPr/>
            </p:nvSpPr>
            <p:spPr>
              <a:xfrm>
                <a:off x="4176337" y="2086764"/>
                <a:ext cx="77892" cy="103856"/>
              </a:xfrm>
              <a:custGeom>
                <a:avLst/>
                <a:gdLst>
                  <a:gd name="connsiteX0" fmla="*/ 77892 w 77892"/>
                  <a:gd name="connsiteY0" fmla="*/ 51733 h 103856"/>
                  <a:gd name="connsiteX1" fmla="*/ 0 w 77892"/>
                  <a:gd name="connsiteY1" fmla="*/ 103857 h 103856"/>
                  <a:gd name="connsiteX2" fmla="*/ 34684 w 77892"/>
                  <a:gd name="connsiteY2" fmla="*/ 0 h 103856"/>
                  <a:gd name="connsiteX3" fmla="*/ 77892 w 77892"/>
                  <a:gd name="connsiteY3" fmla="*/ 51733 h 103856"/>
                </a:gdLst>
                <a:ahLst/>
                <a:cxnLst>
                  <a:cxn ang="0">
                    <a:pos x="connsiteX0" y="connsiteY0"/>
                  </a:cxn>
                  <a:cxn ang="0">
                    <a:pos x="connsiteX1" y="connsiteY1"/>
                  </a:cxn>
                  <a:cxn ang="0">
                    <a:pos x="connsiteX2" y="connsiteY2"/>
                  </a:cxn>
                  <a:cxn ang="0">
                    <a:pos x="connsiteX3" y="connsiteY3"/>
                  </a:cxn>
                </a:cxnLst>
                <a:rect l="l" t="t" r="r" b="b"/>
                <a:pathLst>
                  <a:path w="77892" h="103856">
                    <a:moveTo>
                      <a:pt x="77892" y="51733"/>
                    </a:moveTo>
                    <a:lnTo>
                      <a:pt x="0" y="103857"/>
                    </a:lnTo>
                    <a:lnTo>
                      <a:pt x="34684" y="0"/>
                    </a:lnTo>
                    <a:lnTo>
                      <a:pt x="77892" y="51733"/>
                    </a:lnTo>
                    <a:close/>
                  </a:path>
                </a:pathLst>
              </a:custGeom>
              <a:solidFill>
                <a:srgbClr val="A86F42"/>
              </a:solidFill>
              <a:ln w="3904" cap="flat">
                <a:noFill/>
                <a:prstDash val="solid"/>
                <a:miter/>
              </a:ln>
            </p:spPr>
            <p:txBody>
              <a:bodyPr rtlCol="1" anchor="ctr"/>
              <a:lstStyle/>
              <a:p>
                <a:endParaRPr lang="fa-IR"/>
              </a:p>
            </p:txBody>
          </p:sp>
          <p:sp>
            <p:nvSpPr>
              <p:cNvPr id="60" name="Freeform: Shape 59">
                <a:extLst>
                  <a:ext uri="{FF2B5EF4-FFF2-40B4-BE49-F238E27FC236}">
                    <a16:creationId xmlns:a16="http://schemas.microsoft.com/office/drawing/2014/main" id="{23FE0417-2FEF-7F66-6BC1-99B817BC5F2F}"/>
                  </a:ext>
                </a:extLst>
              </p:cNvPr>
              <p:cNvSpPr/>
              <p:nvPr/>
            </p:nvSpPr>
            <p:spPr>
              <a:xfrm>
                <a:off x="4133391" y="1565548"/>
                <a:ext cx="60654" cy="88115"/>
              </a:xfrm>
              <a:custGeom>
                <a:avLst/>
                <a:gdLst>
                  <a:gd name="connsiteX0" fmla="*/ 42789 w 60654"/>
                  <a:gd name="connsiteY0" fmla="*/ 1542 h 88115"/>
                  <a:gd name="connsiteX1" fmla="*/ 60112 w 60654"/>
                  <a:gd name="connsiteY1" fmla="*/ 88115 h 88115"/>
                  <a:gd name="connsiteX2" fmla="*/ 89 w 60654"/>
                  <a:gd name="connsiteY2" fmla="*/ 48309 h 88115"/>
                  <a:gd name="connsiteX3" fmla="*/ 42750 w 60654"/>
                  <a:gd name="connsiteY3" fmla="*/ 1542 h 88115"/>
                </a:gdLst>
                <a:ahLst/>
                <a:cxnLst>
                  <a:cxn ang="0">
                    <a:pos x="connsiteX0" y="connsiteY0"/>
                  </a:cxn>
                  <a:cxn ang="0">
                    <a:pos x="connsiteX1" y="connsiteY1"/>
                  </a:cxn>
                  <a:cxn ang="0">
                    <a:pos x="connsiteX2" y="connsiteY2"/>
                  </a:cxn>
                  <a:cxn ang="0">
                    <a:pos x="connsiteX3" y="connsiteY3"/>
                  </a:cxn>
                </a:cxnLst>
                <a:rect l="l" t="t" r="r" b="b"/>
                <a:pathLst>
                  <a:path w="60654" h="88115">
                    <a:moveTo>
                      <a:pt x="42789" y="1542"/>
                    </a:moveTo>
                    <a:cubicBezTo>
                      <a:pt x="46348" y="4162"/>
                      <a:pt x="63944" y="83032"/>
                      <a:pt x="60112" y="88115"/>
                    </a:cubicBezTo>
                    <a:lnTo>
                      <a:pt x="89" y="48309"/>
                    </a:lnTo>
                    <a:cubicBezTo>
                      <a:pt x="-1866" y="34623"/>
                      <a:pt x="28869" y="-8664"/>
                      <a:pt x="42750" y="1542"/>
                    </a:cubicBezTo>
                    <a:close/>
                  </a:path>
                </a:pathLst>
              </a:custGeom>
              <a:solidFill>
                <a:srgbClr val="B77F48"/>
              </a:solidFill>
              <a:ln w="3904" cap="flat">
                <a:noFill/>
                <a:prstDash val="solid"/>
                <a:miter/>
              </a:ln>
            </p:spPr>
            <p:txBody>
              <a:bodyPr rtlCol="1" anchor="ctr"/>
              <a:lstStyle/>
              <a:p>
                <a:endParaRPr lang="fa-IR"/>
              </a:p>
            </p:txBody>
          </p:sp>
          <p:sp>
            <p:nvSpPr>
              <p:cNvPr id="61" name="Freeform: Shape 60">
                <a:extLst>
                  <a:ext uri="{FF2B5EF4-FFF2-40B4-BE49-F238E27FC236}">
                    <a16:creationId xmlns:a16="http://schemas.microsoft.com/office/drawing/2014/main" id="{FA9EA178-6E6D-7EA8-F52D-126C69C515A2}"/>
                  </a:ext>
                </a:extLst>
              </p:cNvPr>
              <p:cNvSpPr/>
              <p:nvPr/>
            </p:nvSpPr>
            <p:spPr>
              <a:xfrm>
                <a:off x="2937096" y="2632285"/>
                <a:ext cx="8680" cy="17322"/>
              </a:xfrm>
              <a:custGeom>
                <a:avLst/>
                <a:gdLst>
                  <a:gd name="connsiteX0" fmla="*/ 0 w 8680"/>
                  <a:gd name="connsiteY0" fmla="*/ 17322 h 17322"/>
                  <a:gd name="connsiteX1" fmla="*/ 8681 w 8680"/>
                  <a:gd name="connsiteY1" fmla="*/ 0 h 17322"/>
                  <a:gd name="connsiteX2" fmla="*/ 0 w 8680"/>
                  <a:gd name="connsiteY2" fmla="*/ 17322 h 17322"/>
                </a:gdLst>
                <a:ahLst/>
                <a:cxnLst>
                  <a:cxn ang="0">
                    <a:pos x="connsiteX0" y="connsiteY0"/>
                  </a:cxn>
                  <a:cxn ang="0">
                    <a:pos x="connsiteX1" y="connsiteY1"/>
                  </a:cxn>
                  <a:cxn ang="0">
                    <a:pos x="connsiteX2" y="connsiteY2"/>
                  </a:cxn>
                </a:cxnLst>
                <a:rect l="l" t="t" r="r" b="b"/>
                <a:pathLst>
                  <a:path w="8680" h="17322">
                    <a:moveTo>
                      <a:pt x="0" y="17322"/>
                    </a:moveTo>
                    <a:lnTo>
                      <a:pt x="8681" y="0"/>
                    </a:lnTo>
                    <a:cubicBezTo>
                      <a:pt x="6139" y="10597"/>
                      <a:pt x="1017" y="14429"/>
                      <a:pt x="0" y="17322"/>
                    </a:cubicBezTo>
                    <a:close/>
                  </a:path>
                </a:pathLst>
              </a:custGeom>
              <a:solidFill>
                <a:srgbClr val="CEB588"/>
              </a:solidFill>
              <a:ln w="3904" cap="flat">
                <a:noFill/>
                <a:prstDash val="solid"/>
                <a:miter/>
              </a:ln>
            </p:spPr>
            <p:txBody>
              <a:bodyPr rtlCol="1" anchor="ctr"/>
              <a:lstStyle/>
              <a:p>
                <a:endParaRPr lang="fa-IR"/>
              </a:p>
            </p:txBody>
          </p:sp>
          <p:sp>
            <p:nvSpPr>
              <p:cNvPr id="62" name="Freeform: Shape 61">
                <a:extLst>
                  <a:ext uri="{FF2B5EF4-FFF2-40B4-BE49-F238E27FC236}">
                    <a16:creationId xmlns:a16="http://schemas.microsoft.com/office/drawing/2014/main" id="{4569FACE-1B98-DB93-8379-E48F88BC79C6}"/>
                  </a:ext>
                </a:extLst>
              </p:cNvPr>
              <p:cNvSpPr/>
              <p:nvPr/>
            </p:nvSpPr>
            <p:spPr>
              <a:xfrm>
                <a:off x="2928415" y="2658288"/>
                <a:ext cx="8680" cy="8641"/>
              </a:xfrm>
              <a:custGeom>
                <a:avLst/>
                <a:gdLst>
                  <a:gd name="connsiteX0" fmla="*/ 8681 w 8680"/>
                  <a:gd name="connsiteY0" fmla="*/ 8642 h 8641"/>
                  <a:gd name="connsiteX1" fmla="*/ 0 w 8680"/>
                  <a:gd name="connsiteY1" fmla="*/ 8642 h 8641"/>
                  <a:gd name="connsiteX2" fmla="*/ 8681 w 8680"/>
                  <a:gd name="connsiteY2" fmla="*/ 0 h 8641"/>
                  <a:gd name="connsiteX3" fmla="*/ 8681 w 8680"/>
                  <a:gd name="connsiteY3" fmla="*/ 8642 h 8641"/>
                </a:gdLst>
                <a:ahLst/>
                <a:cxnLst>
                  <a:cxn ang="0">
                    <a:pos x="connsiteX0" y="connsiteY0"/>
                  </a:cxn>
                  <a:cxn ang="0">
                    <a:pos x="connsiteX1" y="connsiteY1"/>
                  </a:cxn>
                  <a:cxn ang="0">
                    <a:pos x="connsiteX2" y="connsiteY2"/>
                  </a:cxn>
                  <a:cxn ang="0">
                    <a:pos x="connsiteX3" y="connsiteY3"/>
                  </a:cxn>
                </a:cxnLst>
                <a:rect l="l" t="t" r="r" b="b"/>
                <a:pathLst>
                  <a:path w="8680" h="8641">
                    <a:moveTo>
                      <a:pt x="8681" y="8642"/>
                    </a:moveTo>
                    <a:lnTo>
                      <a:pt x="0" y="8642"/>
                    </a:lnTo>
                    <a:cubicBezTo>
                      <a:pt x="1368" y="5005"/>
                      <a:pt x="5357" y="2073"/>
                      <a:pt x="8681" y="0"/>
                    </a:cubicBezTo>
                    <a:lnTo>
                      <a:pt x="8681" y="8642"/>
                    </a:lnTo>
                    <a:close/>
                  </a:path>
                </a:pathLst>
              </a:custGeom>
              <a:solidFill>
                <a:srgbClr val="CEB588"/>
              </a:solidFill>
              <a:ln w="3904" cap="flat">
                <a:noFill/>
                <a:prstDash val="solid"/>
                <a:miter/>
              </a:ln>
            </p:spPr>
            <p:txBody>
              <a:bodyPr rtlCol="1" anchor="ctr"/>
              <a:lstStyle/>
              <a:p>
                <a:endParaRPr lang="fa-IR"/>
              </a:p>
            </p:txBody>
          </p:sp>
          <p:sp>
            <p:nvSpPr>
              <p:cNvPr id="63" name="Freeform: Shape 62">
                <a:extLst>
                  <a:ext uri="{FF2B5EF4-FFF2-40B4-BE49-F238E27FC236}">
                    <a16:creationId xmlns:a16="http://schemas.microsoft.com/office/drawing/2014/main" id="{63D39DA4-46D1-9562-BFE6-F1C028EDB556}"/>
                  </a:ext>
                </a:extLst>
              </p:cNvPr>
              <p:cNvSpPr/>
              <p:nvPr/>
            </p:nvSpPr>
            <p:spPr>
              <a:xfrm>
                <a:off x="2902451" y="2710255"/>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6687" y="3754"/>
                      <a:pt x="1447" y="6139"/>
                      <a:pt x="0" y="8642"/>
                    </a:cubicBezTo>
                    <a:close/>
                  </a:path>
                </a:pathLst>
              </a:custGeom>
              <a:solidFill>
                <a:srgbClr val="915330"/>
              </a:solidFill>
              <a:ln w="3904" cap="flat">
                <a:noFill/>
                <a:prstDash val="solid"/>
                <a:miter/>
              </a:ln>
            </p:spPr>
            <p:txBody>
              <a:bodyPr rtlCol="1" anchor="ctr"/>
              <a:lstStyle/>
              <a:p>
                <a:endParaRPr lang="fa-IR"/>
              </a:p>
            </p:txBody>
          </p:sp>
          <p:sp>
            <p:nvSpPr>
              <p:cNvPr id="64" name="Freeform: Shape 63">
                <a:extLst>
                  <a:ext uri="{FF2B5EF4-FFF2-40B4-BE49-F238E27FC236}">
                    <a16:creationId xmlns:a16="http://schemas.microsoft.com/office/drawing/2014/main" id="{27810E7B-DB03-96B1-7A26-6DB65A2D0280}"/>
                  </a:ext>
                </a:extLst>
              </p:cNvPr>
              <p:cNvSpPr/>
              <p:nvPr/>
            </p:nvSpPr>
            <p:spPr>
              <a:xfrm>
                <a:off x="2893770" y="2727578"/>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5983" y="4653"/>
                      <a:pt x="1095" y="6882"/>
                      <a:pt x="0" y="8642"/>
                    </a:cubicBezTo>
                    <a:close/>
                  </a:path>
                </a:pathLst>
              </a:custGeom>
              <a:solidFill>
                <a:srgbClr val="915330"/>
              </a:solidFill>
              <a:ln w="3904" cap="flat">
                <a:noFill/>
                <a:prstDash val="solid"/>
                <a:miter/>
              </a:ln>
            </p:spPr>
            <p:txBody>
              <a:bodyPr rtlCol="1" anchor="ctr"/>
              <a:lstStyle/>
              <a:p>
                <a:endParaRPr lang="fa-IR"/>
              </a:p>
            </p:txBody>
          </p:sp>
          <p:sp>
            <p:nvSpPr>
              <p:cNvPr id="65" name="Freeform: Shape 64">
                <a:extLst>
                  <a:ext uri="{FF2B5EF4-FFF2-40B4-BE49-F238E27FC236}">
                    <a16:creationId xmlns:a16="http://schemas.microsoft.com/office/drawing/2014/main" id="{87356B6E-C68E-A05B-DF26-FE01DD985F31}"/>
                  </a:ext>
                </a:extLst>
              </p:cNvPr>
              <p:cNvSpPr/>
              <p:nvPr/>
            </p:nvSpPr>
            <p:spPr>
              <a:xfrm>
                <a:off x="2876448" y="2753581"/>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6295" y="3676"/>
                      <a:pt x="1760" y="5983"/>
                      <a:pt x="0" y="8642"/>
                    </a:cubicBezTo>
                    <a:close/>
                  </a:path>
                </a:pathLst>
              </a:custGeom>
              <a:solidFill>
                <a:srgbClr val="915330"/>
              </a:solidFill>
              <a:ln w="3904" cap="flat">
                <a:noFill/>
                <a:prstDash val="solid"/>
                <a:miter/>
              </a:ln>
            </p:spPr>
            <p:txBody>
              <a:bodyPr rtlCol="1" anchor="ctr"/>
              <a:lstStyle/>
              <a:p>
                <a:endParaRPr lang="fa-IR"/>
              </a:p>
            </p:txBody>
          </p:sp>
          <p:sp>
            <p:nvSpPr>
              <p:cNvPr id="66" name="Freeform: Shape 65">
                <a:extLst>
                  <a:ext uri="{FF2B5EF4-FFF2-40B4-BE49-F238E27FC236}">
                    <a16:creationId xmlns:a16="http://schemas.microsoft.com/office/drawing/2014/main" id="{0752F6F7-0506-36FC-E792-F537D758E278}"/>
                  </a:ext>
                </a:extLst>
              </p:cNvPr>
              <p:cNvSpPr/>
              <p:nvPr/>
            </p:nvSpPr>
            <p:spPr>
              <a:xfrm>
                <a:off x="2850445" y="2779506"/>
                <a:ext cx="17322" cy="17322"/>
              </a:xfrm>
              <a:custGeom>
                <a:avLst/>
                <a:gdLst>
                  <a:gd name="connsiteX0" fmla="*/ 0 w 17322"/>
                  <a:gd name="connsiteY0" fmla="*/ 17322 h 17322"/>
                  <a:gd name="connsiteX1" fmla="*/ 17322 w 17322"/>
                  <a:gd name="connsiteY1" fmla="*/ 0 h 17322"/>
                  <a:gd name="connsiteX2" fmla="*/ 0 w 17322"/>
                  <a:gd name="connsiteY2" fmla="*/ 17322 h 17322"/>
                </a:gdLst>
                <a:ahLst/>
                <a:cxnLst>
                  <a:cxn ang="0">
                    <a:pos x="connsiteX0" y="connsiteY0"/>
                  </a:cxn>
                  <a:cxn ang="0">
                    <a:pos x="connsiteX1" y="connsiteY1"/>
                  </a:cxn>
                  <a:cxn ang="0">
                    <a:pos x="connsiteX2" y="connsiteY2"/>
                  </a:cxn>
                </a:cxnLst>
                <a:rect l="l" t="t" r="r" b="b"/>
                <a:pathLst>
                  <a:path w="17322" h="17322">
                    <a:moveTo>
                      <a:pt x="0" y="17322"/>
                    </a:moveTo>
                    <a:lnTo>
                      <a:pt x="17322" y="0"/>
                    </a:lnTo>
                    <a:cubicBezTo>
                      <a:pt x="10949" y="9737"/>
                      <a:pt x="1329" y="15250"/>
                      <a:pt x="0" y="17322"/>
                    </a:cubicBezTo>
                    <a:close/>
                  </a:path>
                </a:pathLst>
              </a:custGeom>
              <a:solidFill>
                <a:srgbClr val="915330"/>
              </a:solidFill>
              <a:ln w="3904" cap="flat">
                <a:noFill/>
                <a:prstDash val="solid"/>
                <a:miter/>
              </a:ln>
            </p:spPr>
            <p:txBody>
              <a:bodyPr rtlCol="1" anchor="ctr"/>
              <a:lstStyle/>
              <a:p>
                <a:endParaRPr lang="fa-IR"/>
              </a:p>
            </p:txBody>
          </p:sp>
          <p:sp>
            <p:nvSpPr>
              <p:cNvPr id="67" name="Freeform: Shape 66">
                <a:extLst>
                  <a:ext uri="{FF2B5EF4-FFF2-40B4-BE49-F238E27FC236}">
                    <a16:creationId xmlns:a16="http://schemas.microsoft.com/office/drawing/2014/main" id="{F95EE3A5-8548-55AE-4462-72F7C89E7690}"/>
                  </a:ext>
                </a:extLst>
              </p:cNvPr>
              <p:cNvSpPr/>
              <p:nvPr/>
            </p:nvSpPr>
            <p:spPr>
              <a:xfrm>
                <a:off x="3257738" y="2145496"/>
                <a:ext cx="1798" cy="1798"/>
              </a:xfrm>
              <a:custGeom>
                <a:avLst/>
                <a:gdLst>
                  <a:gd name="connsiteX0" fmla="*/ 0 w 1798"/>
                  <a:gd name="connsiteY0" fmla="*/ 1799 h 1798"/>
                  <a:gd name="connsiteX1" fmla="*/ 1799 w 1798"/>
                  <a:gd name="connsiteY1" fmla="*/ 0 h 1798"/>
                  <a:gd name="connsiteX2" fmla="*/ 0 w 1798"/>
                  <a:gd name="connsiteY2" fmla="*/ 1799 h 1798"/>
                </a:gdLst>
                <a:ahLst/>
                <a:cxnLst>
                  <a:cxn ang="0">
                    <a:pos x="connsiteX0" y="connsiteY0"/>
                  </a:cxn>
                  <a:cxn ang="0">
                    <a:pos x="connsiteX1" y="connsiteY1"/>
                  </a:cxn>
                  <a:cxn ang="0">
                    <a:pos x="connsiteX2" y="connsiteY2"/>
                  </a:cxn>
                </a:cxnLst>
                <a:rect l="l" t="t" r="r" b="b"/>
                <a:pathLst>
                  <a:path w="1798" h="1798">
                    <a:moveTo>
                      <a:pt x="0" y="1799"/>
                    </a:moveTo>
                    <a:lnTo>
                      <a:pt x="1799" y="0"/>
                    </a:lnTo>
                    <a:cubicBezTo>
                      <a:pt x="1134" y="821"/>
                      <a:pt x="547" y="1447"/>
                      <a:pt x="0" y="1799"/>
                    </a:cubicBezTo>
                    <a:close/>
                  </a:path>
                </a:pathLst>
              </a:custGeom>
              <a:solidFill>
                <a:srgbClr val="725235"/>
              </a:solidFill>
              <a:ln w="3904" cap="flat">
                <a:noFill/>
                <a:prstDash val="solid"/>
                <a:miter/>
              </a:ln>
            </p:spPr>
            <p:txBody>
              <a:bodyPr rtlCol="1" anchor="ctr"/>
              <a:lstStyle/>
              <a:p>
                <a:endParaRPr lang="fa-IR"/>
              </a:p>
            </p:txBody>
          </p:sp>
          <p:sp>
            <p:nvSpPr>
              <p:cNvPr id="68" name="Freeform: Shape 67">
                <a:extLst>
                  <a:ext uri="{FF2B5EF4-FFF2-40B4-BE49-F238E27FC236}">
                    <a16:creationId xmlns:a16="http://schemas.microsoft.com/office/drawing/2014/main" id="{0152AF10-1756-AC55-53C3-2BE5311CA865}"/>
                  </a:ext>
                </a:extLst>
              </p:cNvPr>
              <p:cNvSpPr/>
              <p:nvPr/>
            </p:nvSpPr>
            <p:spPr>
              <a:xfrm>
                <a:off x="3259536" y="2138653"/>
                <a:ext cx="6842" cy="6842"/>
              </a:xfrm>
              <a:custGeom>
                <a:avLst/>
                <a:gdLst>
                  <a:gd name="connsiteX0" fmla="*/ 6843 w 6842"/>
                  <a:gd name="connsiteY0" fmla="*/ 0 h 6842"/>
                  <a:gd name="connsiteX1" fmla="*/ 0 w 6842"/>
                  <a:gd name="connsiteY1" fmla="*/ 6843 h 6842"/>
                  <a:gd name="connsiteX2" fmla="*/ 6843 w 6842"/>
                  <a:gd name="connsiteY2" fmla="*/ 0 h 6842"/>
                </a:gdLst>
                <a:ahLst/>
                <a:cxnLst>
                  <a:cxn ang="0">
                    <a:pos x="connsiteX0" y="connsiteY0"/>
                  </a:cxn>
                  <a:cxn ang="0">
                    <a:pos x="connsiteX1" y="connsiteY1"/>
                  </a:cxn>
                  <a:cxn ang="0">
                    <a:pos x="connsiteX2" y="connsiteY2"/>
                  </a:cxn>
                </a:cxnLst>
                <a:rect l="l" t="t" r="r" b="b"/>
                <a:pathLst>
                  <a:path w="6842" h="6842">
                    <a:moveTo>
                      <a:pt x="6843" y="0"/>
                    </a:moveTo>
                    <a:lnTo>
                      <a:pt x="0" y="6843"/>
                    </a:lnTo>
                    <a:cubicBezTo>
                      <a:pt x="1603" y="4888"/>
                      <a:pt x="3715" y="2033"/>
                      <a:pt x="6843" y="0"/>
                    </a:cubicBezTo>
                    <a:close/>
                  </a:path>
                </a:pathLst>
              </a:custGeom>
              <a:solidFill>
                <a:srgbClr val="725235"/>
              </a:solidFill>
              <a:ln w="3904" cap="flat">
                <a:noFill/>
                <a:prstDash val="solid"/>
                <a:miter/>
              </a:ln>
            </p:spPr>
            <p:txBody>
              <a:bodyPr rtlCol="1" anchor="ctr"/>
              <a:lstStyle/>
              <a:p>
                <a:endParaRPr lang="fa-IR"/>
              </a:p>
            </p:txBody>
          </p:sp>
          <p:sp>
            <p:nvSpPr>
              <p:cNvPr id="69" name="Freeform: Shape 68">
                <a:extLst>
                  <a:ext uri="{FF2B5EF4-FFF2-40B4-BE49-F238E27FC236}">
                    <a16:creationId xmlns:a16="http://schemas.microsoft.com/office/drawing/2014/main" id="{0AF6E9C2-A294-46D8-C854-AE45FB47481F}"/>
                  </a:ext>
                </a:extLst>
              </p:cNvPr>
              <p:cNvSpPr/>
              <p:nvPr/>
            </p:nvSpPr>
            <p:spPr>
              <a:xfrm>
                <a:off x="2824442" y="2814151"/>
                <a:ext cx="17322" cy="17322"/>
              </a:xfrm>
              <a:custGeom>
                <a:avLst/>
                <a:gdLst>
                  <a:gd name="connsiteX0" fmla="*/ 0 w 17322"/>
                  <a:gd name="connsiteY0" fmla="*/ 17323 h 17322"/>
                  <a:gd name="connsiteX1" fmla="*/ 17322 w 17322"/>
                  <a:gd name="connsiteY1" fmla="*/ 0 h 17322"/>
                  <a:gd name="connsiteX2" fmla="*/ 0 w 17322"/>
                  <a:gd name="connsiteY2" fmla="*/ 17323 h 17322"/>
                </a:gdLst>
                <a:ahLst/>
                <a:cxnLst>
                  <a:cxn ang="0">
                    <a:pos x="connsiteX0" y="connsiteY0"/>
                  </a:cxn>
                  <a:cxn ang="0">
                    <a:pos x="connsiteX1" y="connsiteY1"/>
                  </a:cxn>
                  <a:cxn ang="0">
                    <a:pos x="connsiteX2" y="connsiteY2"/>
                  </a:cxn>
                </a:cxnLst>
                <a:rect l="l" t="t" r="r" b="b"/>
                <a:pathLst>
                  <a:path w="17322" h="17322">
                    <a:moveTo>
                      <a:pt x="0" y="17323"/>
                    </a:moveTo>
                    <a:lnTo>
                      <a:pt x="17322" y="0"/>
                    </a:lnTo>
                    <a:cubicBezTo>
                      <a:pt x="10910" y="10206"/>
                      <a:pt x="1368" y="15133"/>
                      <a:pt x="0" y="17323"/>
                    </a:cubicBezTo>
                    <a:close/>
                  </a:path>
                </a:pathLst>
              </a:custGeom>
              <a:solidFill>
                <a:srgbClr val="915330"/>
              </a:solidFill>
              <a:ln w="3904" cap="flat">
                <a:noFill/>
                <a:prstDash val="solid"/>
                <a:miter/>
              </a:ln>
            </p:spPr>
            <p:txBody>
              <a:bodyPr rtlCol="1" anchor="ctr"/>
              <a:lstStyle/>
              <a:p>
                <a:endParaRPr lang="fa-IR"/>
              </a:p>
            </p:txBody>
          </p:sp>
          <p:sp>
            <p:nvSpPr>
              <p:cNvPr id="70" name="Freeform: Shape 69">
                <a:extLst>
                  <a:ext uri="{FF2B5EF4-FFF2-40B4-BE49-F238E27FC236}">
                    <a16:creationId xmlns:a16="http://schemas.microsoft.com/office/drawing/2014/main" id="{D21C9F5D-4B87-12A2-5236-1B4D9026370D}"/>
                  </a:ext>
                </a:extLst>
              </p:cNvPr>
              <p:cNvSpPr/>
              <p:nvPr/>
            </p:nvSpPr>
            <p:spPr>
              <a:xfrm>
                <a:off x="2807119" y="2848835"/>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6296" y="3715"/>
                      <a:pt x="1603" y="6100"/>
                      <a:pt x="0" y="8642"/>
                    </a:cubicBezTo>
                    <a:close/>
                  </a:path>
                </a:pathLst>
              </a:custGeom>
              <a:solidFill>
                <a:srgbClr val="915330"/>
              </a:solidFill>
              <a:ln w="3904" cap="flat">
                <a:noFill/>
                <a:prstDash val="solid"/>
                <a:miter/>
              </a:ln>
            </p:spPr>
            <p:txBody>
              <a:bodyPr rtlCol="1" anchor="ctr"/>
              <a:lstStyle/>
              <a:p>
                <a:endParaRPr lang="fa-IR"/>
              </a:p>
            </p:txBody>
          </p:sp>
          <p:sp>
            <p:nvSpPr>
              <p:cNvPr id="71" name="Freeform: Shape 70">
                <a:extLst>
                  <a:ext uri="{FF2B5EF4-FFF2-40B4-BE49-F238E27FC236}">
                    <a16:creationId xmlns:a16="http://schemas.microsoft.com/office/drawing/2014/main" id="{A96AE069-BC26-C684-A164-6CB13BEEAFAA}"/>
                  </a:ext>
                </a:extLst>
              </p:cNvPr>
              <p:cNvSpPr/>
              <p:nvPr/>
            </p:nvSpPr>
            <p:spPr>
              <a:xfrm>
                <a:off x="2789797" y="2874799"/>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6335" y="3715"/>
                      <a:pt x="1603" y="6100"/>
                      <a:pt x="0" y="8642"/>
                    </a:cubicBezTo>
                    <a:close/>
                  </a:path>
                </a:pathLst>
              </a:custGeom>
              <a:solidFill>
                <a:srgbClr val="915330"/>
              </a:solidFill>
              <a:ln w="3904" cap="flat">
                <a:noFill/>
                <a:prstDash val="solid"/>
                <a:miter/>
              </a:ln>
            </p:spPr>
            <p:txBody>
              <a:bodyPr rtlCol="1" anchor="ctr"/>
              <a:lstStyle/>
              <a:p>
                <a:endParaRPr lang="fa-IR"/>
              </a:p>
            </p:txBody>
          </p:sp>
          <p:sp>
            <p:nvSpPr>
              <p:cNvPr id="72" name="Freeform: Shape 71">
                <a:extLst>
                  <a:ext uri="{FF2B5EF4-FFF2-40B4-BE49-F238E27FC236}">
                    <a16:creationId xmlns:a16="http://schemas.microsoft.com/office/drawing/2014/main" id="{93307C32-3547-6EFF-7EA2-B457BD07009F}"/>
                  </a:ext>
                </a:extLst>
              </p:cNvPr>
              <p:cNvSpPr/>
              <p:nvPr/>
            </p:nvSpPr>
            <p:spPr>
              <a:xfrm>
                <a:off x="2737790" y="2961372"/>
                <a:ext cx="17322" cy="17322"/>
              </a:xfrm>
              <a:custGeom>
                <a:avLst/>
                <a:gdLst>
                  <a:gd name="connsiteX0" fmla="*/ 0 w 17322"/>
                  <a:gd name="connsiteY0" fmla="*/ 17322 h 17322"/>
                  <a:gd name="connsiteX1" fmla="*/ 17322 w 17322"/>
                  <a:gd name="connsiteY1" fmla="*/ 0 h 17322"/>
                  <a:gd name="connsiteX2" fmla="*/ 0 w 17322"/>
                  <a:gd name="connsiteY2" fmla="*/ 17322 h 17322"/>
                </a:gdLst>
                <a:ahLst/>
                <a:cxnLst>
                  <a:cxn ang="0">
                    <a:pos x="connsiteX0" y="connsiteY0"/>
                  </a:cxn>
                  <a:cxn ang="0">
                    <a:pos x="connsiteX1" y="connsiteY1"/>
                  </a:cxn>
                  <a:cxn ang="0">
                    <a:pos x="connsiteX2" y="connsiteY2"/>
                  </a:cxn>
                </a:cxnLst>
                <a:rect l="l" t="t" r="r" b="b"/>
                <a:pathLst>
                  <a:path w="17322" h="17322">
                    <a:moveTo>
                      <a:pt x="0" y="17322"/>
                    </a:moveTo>
                    <a:lnTo>
                      <a:pt x="17322" y="0"/>
                    </a:lnTo>
                    <a:cubicBezTo>
                      <a:pt x="10440" y="8290"/>
                      <a:pt x="7547" y="10597"/>
                      <a:pt x="0" y="17322"/>
                    </a:cubicBezTo>
                    <a:close/>
                  </a:path>
                </a:pathLst>
              </a:custGeom>
              <a:solidFill>
                <a:srgbClr val="915330"/>
              </a:solidFill>
              <a:ln w="3904" cap="flat">
                <a:noFill/>
                <a:prstDash val="solid"/>
                <a:miter/>
              </a:ln>
            </p:spPr>
            <p:txBody>
              <a:bodyPr rtlCol="1" anchor="ctr"/>
              <a:lstStyle/>
              <a:p>
                <a:endParaRPr lang="fa-IR"/>
              </a:p>
            </p:txBody>
          </p:sp>
          <p:sp>
            <p:nvSpPr>
              <p:cNvPr id="73" name="Freeform: Shape 72">
                <a:extLst>
                  <a:ext uri="{FF2B5EF4-FFF2-40B4-BE49-F238E27FC236}">
                    <a16:creationId xmlns:a16="http://schemas.microsoft.com/office/drawing/2014/main" id="{5333AE72-2D0C-4061-28EE-A63EEEA22755}"/>
                  </a:ext>
                </a:extLst>
              </p:cNvPr>
              <p:cNvSpPr/>
              <p:nvPr/>
            </p:nvSpPr>
            <p:spPr>
              <a:xfrm>
                <a:off x="3283702" y="2398490"/>
                <a:ext cx="8680" cy="8641"/>
              </a:xfrm>
              <a:custGeom>
                <a:avLst/>
                <a:gdLst>
                  <a:gd name="connsiteX0" fmla="*/ 8681 w 8680"/>
                  <a:gd name="connsiteY0" fmla="*/ 8642 h 8641"/>
                  <a:gd name="connsiteX1" fmla="*/ 0 w 8680"/>
                  <a:gd name="connsiteY1" fmla="*/ 0 h 8641"/>
                  <a:gd name="connsiteX2" fmla="*/ 8681 w 8680"/>
                  <a:gd name="connsiteY2" fmla="*/ 8642 h 8641"/>
                </a:gdLst>
                <a:ahLst/>
                <a:cxnLst>
                  <a:cxn ang="0">
                    <a:pos x="connsiteX0" y="connsiteY0"/>
                  </a:cxn>
                  <a:cxn ang="0">
                    <a:pos x="connsiteX1" y="connsiteY1"/>
                  </a:cxn>
                  <a:cxn ang="0">
                    <a:pos x="connsiteX2" y="connsiteY2"/>
                  </a:cxn>
                </a:cxnLst>
                <a:rect l="l" t="t" r="r" b="b"/>
                <a:pathLst>
                  <a:path w="8680" h="8641">
                    <a:moveTo>
                      <a:pt x="8681" y="8642"/>
                    </a:moveTo>
                    <a:lnTo>
                      <a:pt x="0" y="0"/>
                    </a:lnTo>
                    <a:cubicBezTo>
                      <a:pt x="5748" y="1525"/>
                      <a:pt x="6256" y="6452"/>
                      <a:pt x="8681" y="8642"/>
                    </a:cubicBezTo>
                    <a:close/>
                  </a:path>
                </a:pathLst>
              </a:custGeom>
              <a:solidFill>
                <a:srgbClr val="A46E40"/>
              </a:solidFill>
              <a:ln w="3904" cap="flat">
                <a:noFill/>
                <a:prstDash val="solid"/>
                <a:miter/>
              </a:ln>
            </p:spPr>
            <p:txBody>
              <a:bodyPr rtlCol="1" anchor="ctr"/>
              <a:lstStyle/>
              <a:p>
                <a:endParaRPr lang="fa-IR"/>
              </a:p>
            </p:txBody>
          </p:sp>
          <p:sp>
            <p:nvSpPr>
              <p:cNvPr id="74" name="Freeform: Shape 73">
                <a:extLst>
                  <a:ext uri="{FF2B5EF4-FFF2-40B4-BE49-F238E27FC236}">
                    <a16:creationId xmlns:a16="http://schemas.microsoft.com/office/drawing/2014/main" id="{4BCA0B38-7F29-322C-716B-979A1AF776A2}"/>
                  </a:ext>
                </a:extLst>
              </p:cNvPr>
              <p:cNvSpPr/>
              <p:nvPr/>
            </p:nvSpPr>
            <p:spPr>
              <a:xfrm>
                <a:off x="2763793" y="2935447"/>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5905" y="4614"/>
                      <a:pt x="1408" y="6608"/>
                      <a:pt x="0" y="8642"/>
                    </a:cubicBezTo>
                    <a:close/>
                  </a:path>
                </a:pathLst>
              </a:custGeom>
              <a:solidFill>
                <a:srgbClr val="915330"/>
              </a:solidFill>
              <a:ln w="3904" cap="flat">
                <a:noFill/>
                <a:prstDash val="solid"/>
                <a:miter/>
              </a:ln>
            </p:spPr>
            <p:txBody>
              <a:bodyPr rtlCol="1" anchor="ctr"/>
              <a:lstStyle/>
              <a:p>
                <a:endParaRPr lang="fa-IR"/>
              </a:p>
            </p:txBody>
          </p:sp>
          <p:sp>
            <p:nvSpPr>
              <p:cNvPr id="75" name="Freeform: Shape 74">
                <a:extLst>
                  <a:ext uri="{FF2B5EF4-FFF2-40B4-BE49-F238E27FC236}">
                    <a16:creationId xmlns:a16="http://schemas.microsoft.com/office/drawing/2014/main" id="{E887C418-7F7E-9F8E-25F1-E9D4F51EEDAB}"/>
                  </a:ext>
                </a:extLst>
              </p:cNvPr>
              <p:cNvSpPr/>
              <p:nvPr/>
            </p:nvSpPr>
            <p:spPr>
              <a:xfrm>
                <a:off x="2772474" y="2918125"/>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5983" y="4653"/>
                      <a:pt x="978" y="6999"/>
                      <a:pt x="0" y="8642"/>
                    </a:cubicBezTo>
                    <a:close/>
                  </a:path>
                </a:pathLst>
              </a:custGeom>
              <a:solidFill>
                <a:srgbClr val="915330"/>
              </a:solidFill>
              <a:ln w="3904" cap="flat">
                <a:noFill/>
                <a:prstDash val="solid"/>
                <a:miter/>
              </a:ln>
            </p:spPr>
            <p:txBody>
              <a:bodyPr rtlCol="1" anchor="ctr"/>
              <a:lstStyle/>
              <a:p>
                <a:endParaRPr lang="fa-IR"/>
              </a:p>
            </p:txBody>
          </p:sp>
          <p:sp>
            <p:nvSpPr>
              <p:cNvPr id="76" name="Freeform: Shape 75">
                <a:extLst>
                  <a:ext uri="{FF2B5EF4-FFF2-40B4-BE49-F238E27FC236}">
                    <a16:creationId xmlns:a16="http://schemas.microsoft.com/office/drawing/2014/main" id="{D7B27B47-F1F9-C287-6E70-96D94BE3B8E7}"/>
                  </a:ext>
                </a:extLst>
              </p:cNvPr>
              <p:cNvSpPr/>
              <p:nvPr/>
            </p:nvSpPr>
            <p:spPr>
              <a:xfrm>
                <a:off x="2781116" y="2900802"/>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5318" y="5631"/>
                      <a:pt x="391" y="8016"/>
                      <a:pt x="0" y="8642"/>
                    </a:cubicBezTo>
                    <a:close/>
                  </a:path>
                </a:pathLst>
              </a:custGeom>
              <a:solidFill>
                <a:srgbClr val="915330"/>
              </a:solidFill>
              <a:ln w="3904" cap="flat">
                <a:noFill/>
                <a:prstDash val="solid"/>
                <a:miter/>
              </a:ln>
            </p:spPr>
            <p:txBody>
              <a:bodyPr rtlCol="1" anchor="ctr"/>
              <a:lstStyle/>
              <a:p>
                <a:endParaRPr lang="fa-IR"/>
              </a:p>
            </p:txBody>
          </p:sp>
          <p:sp>
            <p:nvSpPr>
              <p:cNvPr id="77" name="Freeform: Shape 76">
                <a:extLst>
                  <a:ext uri="{FF2B5EF4-FFF2-40B4-BE49-F238E27FC236}">
                    <a16:creationId xmlns:a16="http://schemas.microsoft.com/office/drawing/2014/main" id="{0DEFC5E3-53B8-7EA9-BDCD-1D729D333BE6}"/>
                  </a:ext>
                </a:extLst>
              </p:cNvPr>
              <p:cNvSpPr/>
              <p:nvPr/>
            </p:nvSpPr>
            <p:spPr>
              <a:xfrm>
                <a:off x="3240376" y="2130011"/>
                <a:ext cx="8680" cy="8718"/>
              </a:xfrm>
              <a:custGeom>
                <a:avLst/>
                <a:gdLst>
                  <a:gd name="connsiteX0" fmla="*/ 0 w 8680"/>
                  <a:gd name="connsiteY0" fmla="*/ 8642 h 8718"/>
                  <a:gd name="connsiteX1" fmla="*/ 8681 w 8680"/>
                  <a:gd name="connsiteY1" fmla="*/ 0 h 8718"/>
                  <a:gd name="connsiteX2" fmla="*/ 0 w 8680"/>
                  <a:gd name="connsiteY2" fmla="*/ 8642 h 8718"/>
                </a:gdLst>
                <a:ahLst/>
                <a:cxnLst>
                  <a:cxn ang="0">
                    <a:pos x="connsiteX0" y="connsiteY0"/>
                  </a:cxn>
                  <a:cxn ang="0">
                    <a:pos x="connsiteX1" y="connsiteY1"/>
                  </a:cxn>
                  <a:cxn ang="0">
                    <a:pos x="connsiteX2" y="connsiteY2"/>
                  </a:cxn>
                </a:cxnLst>
                <a:rect l="l" t="t" r="r" b="b"/>
                <a:pathLst>
                  <a:path w="8680" h="8718">
                    <a:moveTo>
                      <a:pt x="0" y="8642"/>
                    </a:moveTo>
                    <a:lnTo>
                      <a:pt x="8681" y="0"/>
                    </a:lnTo>
                    <a:cubicBezTo>
                      <a:pt x="5709" y="3480"/>
                      <a:pt x="7781" y="9463"/>
                      <a:pt x="0" y="8642"/>
                    </a:cubicBezTo>
                    <a:close/>
                  </a:path>
                </a:pathLst>
              </a:custGeom>
              <a:solidFill>
                <a:srgbClr val="725235"/>
              </a:solidFill>
              <a:ln w="3904" cap="flat">
                <a:noFill/>
                <a:prstDash val="solid"/>
                <a:miter/>
              </a:ln>
            </p:spPr>
            <p:txBody>
              <a:bodyPr rtlCol="1" anchor="ctr"/>
              <a:lstStyle/>
              <a:p>
                <a:endParaRPr lang="fa-IR"/>
              </a:p>
            </p:txBody>
          </p:sp>
          <p:sp>
            <p:nvSpPr>
              <p:cNvPr id="78" name="Freeform: Shape 77">
                <a:extLst>
                  <a:ext uri="{FF2B5EF4-FFF2-40B4-BE49-F238E27FC236}">
                    <a16:creationId xmlns:a16="http://schemas.microsoft.com/office/drawing/2014/main" id="{00AF74B3-C66F-7A42-A010-BB92E4A8868F}"/>
                  </a:ext>
                </a:extLst>
              </p:cNvPr>
              <p:cNvSpPr/>
              <p:nvPr/>
            </p:nvSpPr>
            <p:spPr>
              <a:xfrm>
                <a:off x="3032194" y="3610906"/>
                <a:ext cx="226256" cy="217108"/>
              </a:xfrm>
              <a:custGeom>
                <a:avLst/>
                <a:gdLst>
                  <a:gd name="connsiteX0" fmla="*/ 225426 w 226256"/>
                  <a:gd name="connsiteY0" fmla="*/ 216511 h 217108"/>
                  <a:gd name="connsiteX1" fmla="*/ 17674 w 226256"/>
                  <a:gd name="connsiteY1" fmla="*/ 38829 h 217108"/>
                  <a:gd name="connsiteX2" fmla="*/ 273 w 226256"/>
                  <a:gd name="connsiteY2" fmla="*/ 0 h 217108"/>
                  <a:gd name="connsiteX3" fmla="*/ 205601 w 226256"/>
                  <a:gd name="connsiteY3" fmla="*/ 188749 h 217108"/>
                  <a:gd name="connsiteX4" fmla="*/ 225387 w 226256"/>
                  <a:gd name="connsiteY4" fmla="*/ 216511 h 217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56" h="217108">
                    <a:moveTo>
                      <a:pt x="225426" y="216511"/>
                    </a:moveTo>
                    <a:cubicBezTo>
                      <a:pt x="214126" y="228399"/>
                      <a:pt x="32807" y="59201"/>
                      <a:pt x="17674" y="38829"/>
                    </a:cubicBezTo>
                    <a:cubicBezTo>
                      <a:pt x="9110" y="27255"/>
                      <a:pt x="-1877" y="15954"/>
                      <a:pt x="273" y="0"/>
                    </a:cubicBezTo>
                    <a:cubicBezTo>
                      <a:pt x="64871" y="66474"/>
                      <a:pt x="139127" y="124777"/>
                      <a:pt x="205601" y="188749"/>
                    </a:cubicBezTo>
                    <a:cubicBezTo>
                      <a:pt x="214399" y="197234"/>
                      <a:pt x="230119" y="197390"/>
                      <a:pt x="225387" y="216511"/>
                    </a:cubicBezTo>
                    <a:close/>
                  </a:path>
                </a:pathLst>
              </a:custGeom>
              <a:solidFill>
                <a:srgbClr val="9E673E"/>
              </a:solidFill>
              <a:ln w="3904" cap="flat">
                <a:noFill/>
                <a:prstDash val="solid"/>
                <a:miter/>
              </a:ln>
            </p:spPr>
            <p:txBody>
              <a:bodyPr rtlCol="1" anchor="ctr"/>
              <a:lstStyle/>
              <a:p>
                <a:endParaRPr lang="fa-IR"/>
              </a:p>
            </p:txBody>
          </p:sp>
          <p:sp>
            <p:nvSpPr>
              <p:cNvPr id="79" name="Freeform: Shape 78">
                <a:extLst>
                  <a:ext uri="{FF2B5EF4-FFF2-40B4-BE49-F238E27FC236}">
                    <a16:creationId xmlns:a16="http://schemas.microsoft.com/office/drawing/2014/main" id="{741FB23A-2613-418F-4EA0-92118B7D3FB1}"/>
                  </a:ext>
                </a:extLst>
              </p:cNvPr>
              <p:cNvSpPr/>
              <p:nvPr/>
            </p:nvSpPr>
            <p:spPr>
              <a:xfrm>
                <a:off x="2469155" y="2970053"/>
                <a:ext cx="17322" cy="19177"/>
              </a:xfrm>
              <a:custGeom>
                <a:avLst/>
                <a:gdLst>
                  <a:gd name="connsiteX0" fmla="*/ 6608 w 17322"/>
                  <a:gd name="connsiteY0" fmla="*/ 4418 h 19177"/>
                  <a:gd name="connsiteX1" fmla="*/ 2581 w 17322"/>
                  <a:gd name="connsiteY1" fmla="*/ 4379 h 19177"/>
                  <a:gd name="connsiteX2" fmla="*/ 0 w 17322"/>
                  <a:gd name="connsiteY2" fmla="*/ 0 h 19177"/>
                  <a:gd name="connsiteX3" fmla="*/ 8681 w 17322"/>
                  <a:gd name="connsiteY3" fmla="*/ 0 h 19177"/>
                  <a:gd name="connsiteX4" fmla="*/ 17322 w 17322"/>
                  <a:gd name="connsiteY4" fmla="*/ 17283 h 19177"/>
                  <a:gd name="connsiteX5" fmla="*/ 6608 w 17322"/>
                  <a:gd name="connsiteY5" fmla="*/ 4418 h 19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22" h="19177">
                    <a:moveTo>
                      <a:pt x="6608" y="4418"/>
                    </a:moveTo>
                    <a:cubicBezTo>
                      <a:pt x="5357" y="6022"/>
                      <a:pt x="4028" y="6022"/>
                      <a:pt x="2581" y="4379"/>
                    </a:cubicBezTo>
                    <a:cubicBezTo>
                      <a:pt x="1760" y="3441"/>
                      <a:pt x="899" y="1994"/>
                      <a:pt x="0" y="0"/>
                    </a:cubicBezTo>
                    <a:lnTo>
                      <a:pt x="8681" y="0"/>
                    </a:lnTo>
                    <a:cubicBezTo>
                      <a:pt x="10910" y="4301"/>
                      <a:pt x="16540" y="16267"/>
                      <a:pt x="17322" y="17283"/>
                    </a:cubicBezTo>
                    <a:cubicBezTo>
                      <a:pt x="3832" y="22914"/>
                      <a:pt x="2190" y="15211"/>
                      <a:pt x="6608" y="4418"/>
                    </a:cubicBezTo>
                    <a:close/>
                  </a:path>
                </a:pathLst>
              </a:custGeom>
              <a:solidFill>
                <a:srgbClr val="5E381F"/>
              </a:solidFill>
              <a:ln w="3904" cap="flat">
                <a:noFill/>
                <a:prstDash val="solid"/>
                <a:miter/>
              </a:ln>
            </p:spPr>
            <p:txBody>
              <a:bodyPr rtlCol="1" anchor="ctr"/>
              <a:lstStyle/>
              <a:p>
                <a:endParaRPr lang="fa-IR"/>
              </a:p>
            </p:txBody>
          </p:sp>
          <p:sp>
            <p:nvSpPr>
              <p:cNvPr id="80" name="Freeform: Shape 79">
                <a:extLst>
                  <a:ext uri="{FF2B5EF4-FFF2-40B4-BE49-F238E27FC236}">
                    <a16:creationId xmlns:a16="http://schemas.microsoft.com/office/drawing/2014/main" id="{08DF2464-086F-8CD7-917D-6117C83912BA}"/>
                  </a:ext>
                </a:extLst>
              </p:cNvPr>
              <p:cNvSpPr/>
              <p:nvPr/>
            </p:nvSpPr>
            <p:spPr>
              <a:xfrm>
                <a:off x="2581707" y="3030662"/>
                <a:ext cx="17425" cy="19367"/>
              </a:xfrm>
              <a:custGeom>
                <a:avLst/>
                <a:gdLst>
                  <a:gd name="connsiteX0" fmla="*/ 103 w 17425"/>
                  <a:gd name="connsiteY0" fmla="*/ 0 h 19367"/>
                  <a:gd name="connsiteX1" fmla="*/ 17425 w 17425"/>
                  <a:gd name="connsiteY1" fmla="*/ 8642 h 19367"/>
                  <a:gd name="connsiteX2" fmla="*/ 885 w 17425"/>
                  <a:gd name="connsiteY2" fmla="*/ 16931 h 19367"/>
                  <a:gd name="connsiteX3" fmla="*/ 259 w 17425"/>
                  <a:gd name="connsiteY3" fmla="*/ 13569 h 19367"/>
                  <a:gd name="connsiteX4" fmla="*/ 103 w 17425"/>
                  <a:gd name="connsiteY4" fmla="*/ 0 h 19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25" h="19367">
                    <a:moveTo>
                      <a:pt x="103" y="0"/>
                    </a:moveTo>
                    <a:cubicBezTo>
                      <a:pt x="8041" y="2190"/>
                      <a:pt x="16487" y="8524"/>
                      <a:pt x="17425" y="8642"/>
                    </a:cubicBezTo>
                    <a:cubicBezTo>
                      <a:pt x="6985" y="18926"/>
                      <a:pt x="2566" y="22093"/>
                      <a:pt x="885" y="16931"/>
                    </a:cubicBezTo>
                    <a:cubicBezTo>
                      <a:pt x="611" y="16071"/>
                      <a:pt x="416" y="14937"/>
                      <a:pt x="259" y="13569"/>
                    </a:cubicBezTo>
                    <a:cubicBezTo>
                      <a:pt x="-54" y="10401"/>
                      <a:pt x="-54" y="5904"/>
                      <a:pt x="103" y="0"/>
                    </a:cubicBezTo>
                    <a:close/>
                  </a:path>
                </a:pathLst>
              </a:custGeom>
              <a:solidFill>
                <a:srgbClr val="5E381F"/>
              </a:solidFill>
              <a:ln w="3904" cap="flat">
                <a:noFill/>
                <a:prstDash val="solid"/>
                <a:miter/>
              </a:ln>
            </p:spPr>
            <p:txBody>
              <a:bodyPr rtlCol="1" anchor="ctr"/>
              <a:lstStyle/>
              <a:p>
                <a:endParaRPr lang="fa-IR"/>
              </a:p>
            </p:txBody>
          </p:sp>
          <p:sp>
            <p:nvSpPr>
              <p:cNvPr id="81" name="Freeform: Shape 80">
                <a:extLst>
                  <a:ext uri="{FF2B5EF4-FFF2-40B4-BE49-F238E27FC236}">
                    <a16:creationId xmlns:a16="http://schemas.microsoft.com/office/drawing/2014/main" id="{ECF9DB14-AD1B-4FA1-4217-D523423BA5F6}"/>
                  </a:ext>
                </a:extLst>
              </p:cNvPr>
              <p:cNvSpPr/>
              <p:nvPr/>
            </p:nvSpPr>
            <p:spPr>
              <a:xfrm>
                <a:off x="1636917" y="2230154"/>
                <a:ext cx="2546594" cy="2825717"/>
              </a:xfrm>
              <a:custGeom>
                <a:avLst/>
                <a:gdLst>
                  <a:gd name="connsiteX0" fmla="*/ 2479906 w 2546594"/>
                  <a:gd name="connsiteY0" fmla="*/ 1637461 h 2825717"/>
                  <a:gd name="connsiteX1" fmla="*/ 2394232 w 2546594"/>
                  <a:gd name="connsiteY1" fmla="*/ 1915598 h 2825717"/>
                  <a:gd name="connsiteX2" fmla="*/ 2372373 w 2546594"/>
                  <a:gd name="connsiteY2" fmla="*/ 2075606 h 2825717"/>
                  <a:gd name="connsiteX3" fmla="*/ 2298313 w 2546594"/>
                  <a:gd name="connsiteY3" fmla="*/ 2148806 h 2825717"/>
                  <a:gd name="connsiteX4" fmla="*/ 2205405 w 2546594"/>
                  <a:gd name="connsiteY4" fmla="*/ 2368603 h 2825717"/>
                  <a:gd name="connsiteX5" fmla="*/ 2123720 w 2546594"/>
                  <a:gd name="connsiteY5" fmla="*/ 2346079 h 2825717"/>
                  <a:gd name="connsiteX6" fmla="*/ 2129663 w 2546594"/>
                  <a:gd name="connsiteY6" fmla="*/ 2066847 h 2825717"/>
                  <a:gd name="connsiteX7" fmla="*/ 2188708 w 2546594"/>
                  <a:gd name="connsiteY7" fmla="*/ 2047961 h 2825717"/>
                  <a:gd name="connsiteX8" fmla="*/ 2205600 w 2546594"/>
                  <a:gd name="connsiteY8" fmla="*/ 1978202 h 2825717"/>
                  <a:gd name="connsiteX9" fmla="*/ 2254948 w 2546594"/>
                  <a:gd name="connsiteY9" fmla="*/ 1906292 h 2825717"/>
                  <a:gd name="connsiteX10" fmla="*/ 2348051 w 2546594"/>
                  <a:gd name="connsiteY10" fmla="*/ 1582913 h 2825717"/>
                  <a:gd name="connsiteX11" fmla="*/ 2275047 w 2546594"/>
                  <a:gd name="connsiteY11" fmla="*/ 1476006 h 2825717"/>
                  <a:gd name="connsiteX12" fmla="*/ 1886914 w 2546594"/>
                  <a:gd name="connsiteY12" fmla="*/ 1456885 h 2825717"/>
                  <a:gd name="connsiteX13" fmla="*/ 1789314 w 2546594"/>
                  <a:gd name="connsiteY13" fmla="*/ 1354514 h 2825717"/>
                  <a:gd name="connsiteX14" fmla="*/ 1655465 w 2546594"/>
                  <a:gd name="connsiteY14" fmla="*/ 1398192 h 2825717"/>
                  <a:gd name="connsiteX15" fmla="*/ 1761043 w 2546594"/>
                  <a:gd name="connsiteY15" fmla="*/ 1591320 h 2825717"/>
                  <a:gd name="connsiteX16" fmla="*/ 1896064 w 2546594"/>
                  <a:gd name="connsiteY16" fmla="*/ 1902655 h 2825717"/>
                  <a:gd name="connsiteX17" fmla="*/ 1760182 w 2546594"/>
                  <a:gd name="connsiteY17" fmla="*/ 1983402 h 2825717"/>
                  <a:gd name="connsiteX18" fmla="*/ 1664146 w 2546594"/>
                  <a:gd name="connsiteY18" fmla="*/ 2077952 h 2825717"/>
                  <a:gd name="connsiteX19" fmla="*/ 1621251 w 2546594"/>
                  <a:gd name="connsiteY19" fmla="*/ 2147634 h 2825717"/>
                  <a:gd name="connsiteX20" fmla="*/ 1485955 w 2546594"/>
                  <a:gd name="connsiteY20" fmla="*/ 2152091 h 2825717"/>
                  <a:gd name="connsiteX21" fmla="*/ 1339633 w 2546594"/>
                  <a:gd name="connsiteY21" fmla="*/ 2116273 h 2825717"/>
                  <a:gd name="connsiteX22" fmla="*/ 1432502 w 2546594"/>
                  <a:gd name="connsiteY22" fmla="*/ 1967644 h 2825717"/>
                  <a:gd name="connsiteX23" fmla="*/ 1555714 w 2546594"/>
                  <a:gd name="connsiteY23" fmla="*/ 1987899 h 2825717"/>
                  <a:gd name="connsiteX24" fmla="*/ 1697071 w 2546594"/>
                  <a:gd name="connsiteY24" fmla="*/ 1859095 h 2825717"/>
                  <a:gd name="connsiteX25" fmla="*/ 1474381 w 2546594"/>
                  <a:gd name="connsiteY25" fmla="*/ 1592024 h 2825717"/>
                  <a:gd name="connsiteX26" fmla="*/ 1274254 w 2546594"/>
                  <a:gd name="connsiteY26" fmla="*/ 1441361 h 2825717"/>
                  <a:gd name="connsiteX27" fmla="*/ 1226861 w 2546594"/>
                  <a:gd name="connsiteY27" fmla="*/ 1943322 h 2825717"/>
                  <a:gd name="connsiteX28" fmla="*/ 1520639 w 2546594"/>
                  <a:gd name="connsiteY28" fmla="*/ 2325237 h 2825717"/>
                  <a:gd name="connsiteX29" fmla="*/ 1572685 w 2546594"/>
                  <a:gd name="connsiteY29" fmla="*/ 2429133 h 2825717"/>
                  <a:gd name="connsiteX30" fmla="*/ 1707433 w 2546594"/>
                  <a:gd name="connsiteY30" fmla="*/ 2588907 h 2825717"/>
                  <a:gd name="connsiteX31" fmla="*/ 1470979 w 2546594"/>
                  <a:gd name="connsiteY31" fmla="*/ 2591409 h 2825717"/>
                  <a:gd name="connsiteX32" fmla="*/ 1439619 w 2546594"/>
                  <a:gd name="connsiteY32" fmla="*/ 2469292 h 2825717"/>
                  <a:gd name="connsiteX33" fmla="*/ 1404700 w 2546594"/>
                  <a:gd name="connsiteY33" fmla="*/ 2450014 h 2825717"/>
                  <a:gd name="connsiteX34" fmla="*/ 1324618 w 2546594"/>
                  <a:gd name="connsiteY34" fmla="*/ 2304669 h 2825717"/>
                  <a:gd name="connsiteX35" fmla="*/ 1010585 w 2546594"/>
                  <a:gd name="connsiteY35" fmla="*/ 1943048 h 2825717"/>
                  <a:gd name="connsiteX36" fmla="*/ 1022746 w 2546594"/>
                  <a:gd name="connsiteY36" fmla="*/ 1774672 h 2825717"/>
                  <a:gd name="connsiteX37" fmla="*/ 853861 w 2546594"/>
                  <a:gd name="connsiteY37" fmla="*/ 1259534 h 2825717"/>
                  <a:gd name="connsiteX38" fmla="*/ 832316 w 2546594"/>
                  <a:gd name="connsiteY38" fmla="*/ 1809356 h 2825717"/>
                  <a:gd name="connsiteX39" fmla="*/ 890813 w 2546594"/>
                  <a:gd name="connsiteY39" fmla="*/ 2028018 h 2825717"/>
                  <a:gd name="connsiteX40" fmla="*/ 944892 w 2546594"/>
                  <a:gd name="connsiteY40" fmla="*/ 2324729 h 2825717"/>
                  <a:gd name="connsiteX41" fmla="*/ 1055044 w 2546594"/>
                  <a:gd name="connsiteY41" fmla="*/ 2548240 h 2825717"/>
                  <a:gd name="connsiteX42" fmla="*/ 1092192 w 2546594"/>
                  <a:gd name="connsiteY42" fmla="*/ 2645175 h 2825717"/>
                  <a:gd name="connsiteX43" fmla="*/ 1140288 w 2546594"/>
                  <a:gd name="connsiteY43" fmla="*/ 2802134 h 2825717"/>
                  <a:gd name="connsiteX44" fmla="*/ 1089181 w 2546594"/>
                  <a:gd name="connsiteY44" fmla="*/ 2800765 h 2825717"/>
                  <a:gd name="connsiteX45" fmla="*/ 1073149 w 2546594"/>
                  <a:gd name="connsiteY45" fmla="*/ 2821137 h 2825717"/>
                  <a:gd name="connsiteX46" fmla="*/ 914822 w 2546594"/>
                  <a:gd name="connsiteY46" fmla="*/ 2783560 h 2825717"/>
                  <a:gd name="connsiteX47" fmla="*/ 923894 w 2546594"/>
                  <a:gd name="connsiteY47" fmla="*/ 2657962 h 2825717"/>
                  <a:gd name="connsiteX48" fmla="*/ 901566 w 2546594"/>
                  <a:gd name="connsiteY48" fmla="*/ 2627853 h 2825717"/>
                  <a:gd name="connsiteX49" fmla="*/ 880334 w 2546594"/>
                  <a:gd name="connsiteY49" fmla="*/ 2480201 h 2825717"/>
                  <a:gd name="connsiteX50" fmla="*/ 823557 w 2546594"/>
                  <a:gd name="connsiteY50" fmla="*/ 2316088 h 2825717"/>
                  <a:gd name="connsiteX51" fmla="*/ 723767 w 2546594"/>
                  <a:gd name="connsiteY51" fmla="*/ 2108374 h 2825717"/>
                  <a:gd name="connsiteX52" fmla="*/ 685212 w 2546594"/>
                  <a:gd name="connsiteY52" fmla="*/ 1817763 h 2825717"/>
                  <a:gd name="connsiteX53" fmla="*/ 615452 w 2546594"/>
                  <a:gd name="connsiteY53" fmla="*/ 1619083 h 2825717"/>
                  <a:gd name="connsiteX54" fmla="*/ 544090 w 2546594"/>
                  <a:gd name="connsiteY54" fmla="*/ 1395924 h 2825717"/>
                  <a:gd name="connsiteX55" fmla="*/ 407544 w 2546594"/>
                  <a:gd name="connsiteY55" fmla="*/ 991055 h 2825717"/>
                  <a:gd name="connsiteX56" fmla="*/ 339740 w 2546594"/>
                  <a:gd name="connsiteY56" fmla="*/ 1144025 h 2825717"/>
                  <a:gd name="connsiteX57" fmla="*/ 255161 w 2546594"/>
                  <a:gd name="connsiteY57" fmla="*/ 1284638 h 2825717"/>
                  <a:gd name="connsiteX58" fmla="*/ 47604 w 2546594"/>
                  <a:gd name="connsiteY58" fmla="*/ 1372462 h 2825717"/>
                  <a:gd name="connsiteX59" fmla="*/ 11512 w 2546594"/>
                  <a:gd name="connsiteY59" fmla="*/ 1343996 h 2825717"/>
                  <a:gd name="connsiteX60" fmla="*/ 86980 w 2546594"/>
                  <a:gd name="connsiteY60" fmla="*/ 1289761 h 2825717"/>
                  <a:gd name="connsiteX61" fmla="*/ 61055 w 2546594"/>
                  <a:gd name="connsiteY61" fmla="*/ 1281197 h 2825717"/>
                  <a:gd name="connsiteX62" fmla="*/ 276198 w 2546594"/>
                  <a:gd name="connsiteY62" fmla="*/ 1141131 h 2825717"/>
                  <a:gd name="connsiteX63" fmla="*/ 405198 w 2546594"/>
                  <a:gd name="connsiteY63" fmla="*/ 733134 h 2825717"/>
                  <a:gd name="connsiteX64" fmla="*/ 593829 w 2546594"/>
                  <a:gd name="connsiteY64" fmla="*/ 350046 h 2825717"/>
                  <a:gd name="connsiteX65" fmla="*/ 723688 w 2546594"/>
                  <a:gd name="connsiteY65" fmla="*/ 219795 h 2825717"/>
                  <a:gd name="connsiteX66" fmla="*/ 760289 w 2546594"/>
                  <a:gd name="connsiteY66" fmla="*/ 165716 h 2825717"/>
                  <a:gd name="connsiteX67" fmla="*/ 796224 w 2546594"/>
                  <a:gd name="connsiteY67" fmla="*/ 125792 h 2825717"/>
                  <a:gd name="connsiteX68" fmla="*/ 1034828 w 2546594"/>
                  <a:gd name="connsiteY68" fmla="*/ 2306 h 2825717"/>
                  <a:gd name="connsiteX69" fmla="*/ 1421201 w 2546594"/>
                  <a:gd name="connsiteY69" fmla="*/ 22952 h 2825717"/>
                  <a:gd name="connsiteX70" fmla="*/ 1544531 w 2546594"/>
                  <a:gd name="connsiteY70" fmla="*/ 117463 h 2825717"/>
                  <a:gd name="connsiteX71" fmla="*/ 1291420 w 2546594"/>
                  <a:gd name="connsiteY71" fmla="*/ 535118 h 2825717"/>
                  <a:gd name="connsiteX72" fmla="*/ 1109514 w 2546594"/>
                  <a:gd name="connsiteY72" fmla="*/ 468214 h 2825717"/>
                  <a:gd name="connsiteX73" fmla="*/ 921743 w 2546594"/>
                  <a:gd name="connsiteY73" fmla="*/ 392550 h 2825717"/>
                  <a:gd name="connsiteX74" fmla="*/ 918850 w 2546594"/>
                  <a:gd name="connsiteY74" fmla="*/ 393450 h 2825717"/>
                  <a:gd name="connsiteX75" fmla="*/ 854643 w 2546594"/>
                  <a:gd name="connsiteY75" fmla="*/ 375345 h 2825717"/>
                  <a:gd name="connsiteX76" fmla="*/ 732526 w 2546594"/>
                  <a:gd name="connsiteY76" fmla="*/ 237626 h 2825717"/>
                  <a:gd name="connsiteX77" fmla="*/ 719544 w 2546594"/>
                  <a:gd name="connsiteY77" fmla="*/ 263551 h 2825717"/>
                  <a:gd name="connsiteX78" fmla="*/ 719544 w 2546594"/>
                  <a:gd name="connsiteY78" fmla="*/ 272231 h 2825717"/>
                  <a:gd name="connsiteX79" fmla="*/ 710902 w 2546594"/>
                  <a:gd name="connsiteY79" fmla="*/ 280873 h 2825717"/>
                  <a:gd name="connsiteX80" fmla="*/ 632462 w 2546594"/>
                  <a:gd name="connsiteY80" fmla="*/ 586969 h 2825717"/>
                  <a:gd name="connsiteX81" fmla="*/ 806195 w 2546594"/>
                  <a:gd name="connsiteY81" fmla="*/ 661928 h 2825717"/>
                  <a:gd name="connsiteX82" fmla="*/ 814876 w 2546594"/>
                  <a:gd name="connsiteY82" fmla="*/ 679251 h 2825717"/>
                  <a:gd name="connsiteX83" fmla="*/ 650215 w 2546594"/>
                  <a:gd name="connsiteY83" fmla="*/ 609961 h 2825717"/>
                  <a:gd name="connsiteX84" fmla="*/ 619910 w 2546594"/>
                  <a:gd name="connsiteY84" fmla="*/ 592834 h 2825717"/>
                  <a:gd name="connsiteX85" fmla="*/ 667576 w 2546594"/>
                  <a:gd name="connsiteY85" fmla="*/ 332840 h 2825717"/>
                  <a:gd name="connsiteX86" fmla="*/ 680597 w 2546594"/>
                  <a:gd name="connsiteY86" fmla="*/ 289593 h 2825717"/>
                  <a:gd name="connsiteX87" fmla="*/ 602470 w 2546594"/>
                  <a:gd name="connsiteY87" fmla="*/ 367368 h 2825717"/>
                  <a:gd name="connsiteX88" fmla="*/ 408678 w 2546594"/>
                  <a:gd name="connsiteY88" fmla="*/ 805904 h 2825717"/>
                  <a:gd name="connsiteX89" fmla="*/ 502915 w 2546594"/>
                  <a:gd name="connsiteY89" fmla="*/ 1250853 h 2825717"/>
                  <a:gd name="connsiteX90" fmla="*/ 635082 w 2546594"/>
                  <a:gd name="connsiteY90" fmla="*/ 1616737 h 2825717"/>
                  <a:gd name="connsiteX91" fmla="*/ 736866 w 2546594"/>
                  <a:gd name="connsiteY91" fmla="*/ 1943674 h 2825717"/>
                  <a:gd name="connsiteX92" fmla="*/ 735380 w 2546594"/>
                  <a:gd name="connsiteY92" fmla="*/ 1937613 h 2825717"/>
                  <a:gd name="connsiteX93" fmla="*/ 735185 w 2546594"/>
                  <a:gd name="connsiteY93" fmla="*/ 1936792 h 2825717"/>
                  <a:gd name="connsiteX94" fmla="*/ 710785 w 2546594"/>
                  <a:gd name="connsiteY94" fmla="*/ 1857140 h 2825717"/>
                  <a:gd name="connsiteX95" fmla="*/ 702221 w 2546594"/>
                  <a:gd name="connsiteY95" fmla="*/ 1857061 h 2825717"/>
                  <a:gd name="connsiteX96" fmla="*/ 702221 w 2546594"/>
                  <a:gd name="connsiteY96" fmla="*/ 2017304 h 2825717"/>
                  <a:gd name="connsiteX97" fmla="*/ 807720 w 2546594"/>
                  <a:gd name="connsiteY97" fmla="*/ 2214968 h 2825717"/>
                  <a:gd name="connsiteX98" fmla="*/ 897617 w 2546594"/>
                  <a:gd name="connsiteY98" fmla="*/ 2471560 h 2825717"/>
                  <a:gd name="connsiteX99" fmla="*/ 903561 w 2546594"/>
                  <a:gd name="connsiteY99" fmla="*/ 2578193 h 2825717"/>
                  <a:gd name="connsiteX100" fmla="*/ 936094 w 2546594"/>
                  <a:gd name="connsiteY100" fmla="*/ 2650219 h 2825717"/>
                  <a:gd name="connsiteX101" fmla="*/ 928391 w 2546594"/>
                  <a:gd name="connsiteY101" fmla="*/ 2769874 h 2825717"/>
                  <a:gd name="connsiteX102" fmla="*/ 1066228 w 2546594"/>
                  <a:gd name="connsiteY102" fmla="*/ 2801117 h 2825717"/>
                  <a:gd name="connsiteX103" fmla="*/ 1064194 w 2546594"/>
                  <a:gd name="connsiteY103" fmla="*/ 2746686 h 2825717"/>
                  <a:gd name="connsiteX104" fmla="*/ 1034946 w 2546594"/>
                  <a:gd name="connsiteY104" fmla="*/ 2675871 h 2825717"/>
                  <a:gd name="connsiteX105" fmla="*/ 1035806 w 2546594"/>
                  <a:gd name="connsiteY105" fmla="*/ 2671218 h 2825717"/>
                  <a:gd name="connsiteX106" fmla="*/ 1038817 w 2546594"/>
                  <a:gd name="connsiteY106" fmla="*/ 2672508 h 2825717"/>
                  <a:gd name="connsiteX107" fmla="*/ 1130239 w 2546594"/>
                  <a:gd name="connsiteY107" fmla="*/ 2783012 h 2825717"/>
                  <a:gd name="connsiteX108" fmla="*/ 1100834 w 2546594"/>
                  <a:gd name="connsiteY108" fmla="*/ 2688501 h 2825717"/>
                  <a:gd name="connsiteX109" fmla="*/ 1035415 w 2546594"/>
                  <a:gd name="connsiteY109" fmla="*/ 2550352 h 2825717"/>
                  <a:gd name="connsiteX110" fmla="*/ 944697 w 2546594"/>
                  <a:gd name="connsiteY110" fmla="*/ 2381194 h 2825717"/>
                  <a:gd name="connsiteX111" fmla="*/ 864458 w 2546594"/>
                  <a:gd name="connsiteY111" fmla="*/ 2002367 h 2825717"/>
                  <a:gd name="connsiteX112" fmla="*/ 823518 w 2546594"/>
                  <a:gd name="connsiteY112" fmla="*/ 1874384 h 2825717"/>
                  <a:gd name="connsiteX113" fmla="*/ 814524 w 2546594"/>
                  <a:gd name="connsiteY113" fmla="*/ 1531962 h 2825717"/>
                  <a:gd name="connsiteX114" fmla="*/ 830360 w 2546594"/>
                  <a:gd name="connsiteY114" fmla="*/ 1282996 h 2825717"/>
                  <a:gd name="connsiteX115" fmla="*/ 657292 w 2546594"/>
                  <a:gd name="connsiteY115" fmla="*/ 1022963 h 2825717"/>
                  <a:gd name="connsiteX116" fmla="*/ 589566 w 2546594"/>
                  <a:gd name="connsiteY116" fmla="*/ 869798 h 2825717"/>
                  <a:gd name="connsiteX117" fmla="*/ 572322 w 2546594"/>
                  <a:gd name="connsiteY117" fmla="*/ 787409 h 2825717"/>
                  <a:gd name="connsiteX118" fmla="*/ 580807 w 2546594"/>
                  <a:gd name="connsiteY118" fmla="*/ 748580 h 2825717"/>
                  <a:gd name="connsiteX119" fmla="*/ 758646 w 2546594"/>
                  <a:gd name="connsiteY119" fmla="*/ 1120759 h 2825717"/>
                  <a:gd name="connsiteX120" fmla="*/ 763730 w 2546594"/>
                  <a:gd name="connsiteY120" fmla="*/ 1123809 h 2825717"/>
                  <a:gd name="connsiteX121" fmla="*/ 876384 w 2546594"/>
                  <a:gd name="connsiteY121" fmla="*/ 1196149 h 2825717"/>
                  <a:gd name="connsiteX122" fmla="*/ 889836 w 2546594"/>
                  <a:gd name="connsiteY122" fmla="*/ 1204869 h 2825717"/>
                  <a:gd name="connsiteX123" fmla="*/ 1144159 w 2546594"/>
                  <a:gd name="connsiteY123" fmla="*/ 1346029 h 2825717"/>
                  <a:gd name="connsiteX124" fmla="*/ 1031504 w 2546594"/>
                  <a:gd name="connsiteY124" fmla="*/ 1094951 h 2825717"/>
                  <a:gd name="connsiteX125" fmla="*/ 996860 w 2546594"/>
                  <a:gd name="connsiteY125" fmla="*/ 852476 h 2825717"/>
                  <a:gd name="connsiteX126" fmla="*/ 996860 w 2546594"/>
                  <a:gd name="connsiteY126" fmla="*/ 817831 h 2825717"/>
                  <a:gd name="connsiteX127" fmla="*/ 1072953 w 2546594"/>
                  <a:gd name="connsiteY127" fmla="*/ 784984 h 2825717"/>
                  <a:gd name="connsiteX128" fmla="*/ 1109475 w 2546594"/>
                  <a:gd name="connsiteY128" fmla="*/ 783186 h 2825717"/>
                  <a:gd name="connsiteX129" fmla="*/ 1109475 w 2546594"/>
                  <a:gd name="connsiteY129" fmla="*/ 783186 h 2825717"/>
                  <a:gd name="connsiteX130" fmla="*/ 1109358 w 2546594"/>
                  <a:gd name="connsiteY130" fmla="*/ 783890 h 2825717"/>
                  <a:gd name="connsiteX131" fmla="*/ 1108771 w 2546594"/>
                  <a:gd name="connsiteY131" fmla="*/ 788425 h 2825717"/>
                  <a:gd name="connsiteX132" fmla="*/ 1118117 w 2546594"/>
                  <a:gd name="connsiteY132" fmla="*/ 913085 h 2825717"/>
                  <a:gd name="connsiteX133" fmla="*/ 1152801 w 2546594"/>
                  <a:gd name="connsiteY133" fmla="*/ 1112274 h 2825717"/>
                  <a:gd name="connsiteX134" fmla="*/ 1256462 w 2546594"/>
                  <a:gd name="connsiteY134" fmla="*/ 1337153 h 2825717"/>
                  <a:gd name="connsiteX135" fmla="*/ 1256697 w 2546594"/>
                  <a:gd name="connsiteY135" fmla="*/ 1337466 h 2825717"/>
                  <a:gd name="connsiteX136" fmla="*/ 1256697 w 2546594"/>
                  <a:gd name="connsiteY136" fmla="*/ 1336840 h 2825717"/>
                  <a:gd name="connsiteX137" fmla="*/ 1256697 w 2546594"/>
                  <a:gd name="connsiteY137" fmla="*/ 1336840 h 2825717"/>
                  <a:gd name="connsiteX138" fmla="*/ 1257166 w 2546594"/>
                  <a:gd name="connsiteY138" fmla="*/ 1150907 h 2825717"/>
                  <a:gd name="connsiteX139" fmla="*/ 1256814 w 2546594"/>
                  <a:gd name="connsiteY139" fmla="*/ 1060306 h 2825717"/>
                  <a:gd name="connsiteX140" fmla="*/ 1274136 w 2546594"/>
                  <a:gd name="connsiteY140" fmla="*/ 1172922 h 2825717"/>
                  <a:gd name="connsiteX141" fmla="*/ 1265143 w 2546594"/>
                  <a:gd name="connsiteY141" fmla="*/ 1342080 h 2825717"/>
                  <a:gd name="connsiteX142" fmla="*/ 1391131 w 2546594"/>
                  <a:gd name="connsiteY142" fmla="*/ 1493329 h 2825717"/>
                  <a:gd name="connsiteX143" fmla="*/ 1478018 w 2546594"/>
                  <a:gd name="connsiteY143" fmla="*/ 1571065 h 2825717"/>
                  <a:gd name="connsiteX144" fmla="*/ 1724755 w 2546594"/>
                  <a:gd name="connsiteY144" fmla="*/ 1878881 h 2825717"/>
                  <a:gd name="connsiteX145" fmla="*/ 1703053 w 2546594"/>
                  <a:gd name="connsiteY145" fmla="*/ 1891003 h 2825717"/>
                  <a:gd name="connsiteX146" fmla="*/ 1611319 w 2546594"/>
                  <a:gd name="connsiteY146" fmla="*/ 1981877 h 2825717"/>
                  <a:gd name="connsiteX147" fmla="*/ 1503669 w 2546594"/>
                  <a:gd name="connsiteY147" fmla="*/ 2047452 h 2825717"/>
                  <a:gd name="connsiteX148" fmla="*/ 1516612 w 2546594"/>
                  <a:gd name="connsiteY148" fmla="*/ 1982855 h 2825717"/>
                  <a:gd name="connsiteX149" fmla="*/ 1370916 w 2546594"/>
                  <a:gd name="connsiteY149" fmla="*/ 2044754 h 2825717"/>
                  <a:gd name="connsiteX150" fmla="*/ 1430078 w 2546594"/>
                  <a:gd name="connsiteY150" fmla="*/ 2116977 h 2825717"/>
                  <a:gd name="connsiteX151" fmla="*/ 1395511 w 2546594"/>
                  <a:gd name="connsiteY151" fmla="*/ 2134143 h 2825717"/>
                  <a:gd name="connsiteX152" fmla="*/ 1486346 w 2546594"/>
                  <a:gd name="connsiteY152" fmla="*/ 2125423 h 2825717"/>
                  <a:gd name="connsiteX153" fmla="*/ 1529907 w 2546594"/>
                  <a:gd name="connsiteY153" fmla="*/ 2151426 h 2825717"/>
                  <a:gd name="connsiteX154" fmla="*/ 1655622 w 2546594"/>
                  <a:gd name="connsiteY154" fmla="*/ 2060826 h 2825717"/>
                  <a:gd name="connsiteX155" fmla="*/ 1788062 w 2546594"/>
                  <a:gd name="connsiteY155" fmla="*/ 1942032 h 2825717"/>
                  <a:gd name="connsiteX156" fmla="*/ 1880736 w 2546594"/>
                  <a:gd name="connsiteY156" fmla="*/ 1883065 h 2825717"/>
                  <a:gd name="connsiteX157" fmla="*/ 1889377 w 2546594"/>
                  <a:gd name="connsiteY157" fmla="*/ 1857061 h 2825717"/>
                  <a:gd name="connsiteX158" fmla="*/ 1740162 w 2546594"/>
                  <a:gd name="connsiteY158" fmla="*/ 1594839 h 2825717"/>
                  <a:gd name="connsiteX159" fmla="*/ 1586097 w 2546594"/>
                  <a:gd name="connsiteY159" fmla="*/ 1320143 h 2825717"/>
                  <a:gd name="connsiteX160" fmla="*/ 1580427 w 2546594"/>
                  <a:gd name="connsiteY160" fmla="*/ 1314473 h 2825717"/>
                  <a:gd name="connsiteX161" fmla="*/ 1580232 w 2546594"/>
                  <a:gd name="connsiteY161" fmla="*/ 1314317 h 2825717"/>
                  <a:gd name="connsiteX162" fmla="*/ 1577417 w 2546594"/>
                  <a:gd name="connsiteY162" fmla="*/ 1311462 h 2825717"/>
                  <a:gd name="connsiteX163" fmla="*/ 1577417 w 2546594"/>
                  <a:gd name="connsiteY163" fmla="*/ 1302821 h 2825717"/>
                  <a:gd name="connsiteX164" fmla="*/ 1560094 w 2546594"/>
                  <a:gd name="connsiteY164" fmla="*/ 1285498 h 2825717"/>
                  <a:gd name="connsiteX165" fmla="*/ 1560094 w 2546594"/>
                  <a:gd name="connsiteY165" fmla="*/ 1276818 h 2825717"/>
                  <a:gd name="connsiteX166" fmla="*/ 1534091 w 2546594"/>
                  <a:gd name="connsiteY166" fmla="*/ 1250853 h 2825717"/>
                  <a:gd name="connsiteX167" fmla="*/ 1516768 w 2546594"/>
                  <a:gd name="connsiteY167" fmla="*/ 1242172 h 2825717"/>
                  <a:gd name="connsiteX168" fmla="*/ 1469219 w 2546594"/>
                  <a:gd name="connsiteY168" fmla="*/ 1207410 h 2825717"/>
                  <a:gd name="connsiteX169" fmla="*/ 1551413 w 2546594"/>
                  <a:gd name="connsiteY169" fmla="*/ 1242172 h 2825717"/>
                  <a:gd name="connsiteX170" fmla="*/ 1638886 w 2546594"/>
                  <a:gd name="connsiteY170" fmla="*/ 1380127 h 2825717"/>
                  <a:gd name="connsiteX171" fmla="*/ 1958628 w 2546594"/>
                  <a:gd name="connsiteY171" fmla="*/ 1172922 h 2825717"/>
                  <a:gd name="connsiteX172" fmla="*/ 1811446 w 2546594"/>
                  <a:gd name="connsiteY172" fmla="*/ 1320261 h 2825717"/>
                  <a:gd name="connsiteX173" fmla="*/ 1863374 w 2546594"/>
                  <a:gd name="connsiteY173" fmla="*/ 1328863 h 2825717"/>
                  <a:gd name="connsiteX174" fmla="*/ 1820127 w 2546594"/>
                  <a:gd name="connsiteY174" fmla="*/ 1350370 h 2825717"/>
                  <a:gd name="connsiteX175" fmla="*/ 1911236 w 2546594"/>
                  <a:gd name="connsiteY175" fmla="*/ 1441948 h 2825717"/>
                  <a:gd name="connsiteX176" fmla="*/ 1979900 w 2546594"/>
                  <a:gd name="connsiteY176" fmla="*/ 1432446 h 2825717"/>
                  <a:gd name="connsiteX177" fmla="*/ 2153750 w 2546594"/>
                  <a:gd name="connsiteY177" fmla="*/ 1458606 h 2825717"/>
                  <a:gd name="connsiteX178" fmla="*/ 2363692 w 2546594"/>
                  <a:gd name="connsiteY178" fmla="*/ 1543185 h 2825717"/>
                  <a:gd name="connsiteX179" fmla="*/ 2272270 w 2546594"/>
                  <a:gd name="connsiteY179" fmla="*/ 1914972 h 2825717"/>
                  <a:gd name="connsiteX180" fmla="*/ 2222923 w 2546594"/>
                  <a:gd name="connsiteY180" fmla="*/ 1986882 h 2825717"/>
                  <a:gd name="connsiteX181" fmla="*/ 2206265 w 2546594"/>
                  <a:gd name="connsiteY181" fmla="*/ 2065518 h 2825717"/>
                  <a:gd name="connsiteX182" fmla="*/ 2151600 w 2546594"/>
                  <a:gd name="connsiteY182" fmla="*/ 2080142 h 2825717"/>
                  <a:gd name="connsiteX183" fmla="*/ 2110542 w 2546594"/>
                  <a:gd name="connsiteY183" fmla="*/ 2272566 h 2825717"/>
                  <a:gd name="connsiteX184" fmla="*/ 2185775 w 2546594"/>
                  <a:gd name="connsiteY184" fmla="*/ 2296184 h 2825717"/>
                  <a:gd name="connsiteX185" fmla="*/ 2235905 w 2546594"/>
                  <a:gd name="connsiteY185" fmla="*/ 2168905 h 2825717"/>
                  <a:gd name="connsiteX186" fmla="*/ 2202120 w 2546594"/>
                  <a:gd name="connsiteY186" fmla="*/ 2312529 h 2825717"/>
                  <a:gd name="connsiteX187" fmla="*/ 2242396 w 2546594"/>
                  <a:gd name="connsiteY187" fmla="*/ 2318160 h 2825717"/>
                  <a:gd name="connsiteX188" fmla="*/ 2322674 w 2546594"/>
                  <a:gd name="connsiteY188" fmla="*/ 2099576 h 2825717"/>
                  <a:gd name="connsiteX189" fmla="*/ 2348716 w 2546594"/>
                  <a:gd name="connsiteY189" fmla="*/ 2078226 h 2825717"/>
                  <a:gd name="connsiteX190" fmla="*/ 2387623 w 2546594"/>
                  <a:gd name="connsiteY190" fmla="*/ 1865703 h 2825717"/>
                  <a:gd name="connsiteX191" fmla="*/ 2478615 w 2546594"/>
                  <a:gd name="connsiteY191" fmla="*/ 1597264 h 2825717"/>
                  <a:gd name="connsiteX192" fmla="*/ 2513299 w 2546594"/>
                  <a:gd name="connsiteY192" fmla="*/ 1545296 h 2825717"/>
                  <a:gd name="connsiteX193" fmla="*/ 2513768 w 2546594"/>
                  <a:gd name="connsiteY193" fmla="*/ 1410588 h 2825717"/>
                  <a:gd name="connsiteX194" fmla="*/ 2400175 w 2546594"/>
                  <a:gd name="connsiteY194" fmla="*/ 1342236 h 2825717"/>
                  <a:gd name="connsiteX195" fmla="*/ 2186870 w 2546594"/>
                  <a:gd name="connsiteY195" fmla="*/ 1243658 h 2825717"/>
                  <a:gd name="connsiteX196" fmla="*/ 2084343 w 2546594"/>
                  <a:gd name="connsiteY196" fmla="*/ 1173039 h 2825717"/>
                  <a:gd name="connsiteX197" fmla="*/ 2062680 w 2546594"/>
                  <a:gd name="connsiteY197" fmla="*/ 1198886 h 2825717"/>
                  <a:gd name="connsiteX198" fmla="*/ 2028113 w 2546594"/>
                  <a:gd name="connsiteY198" fmla="*/ 1216208 h 2825717"/>
                  <a:gd name="connsiteX199" fmla="*/ 2066434 w 2546594"/>
                  <a:gd name="connsiteY199" fmla="*/ 1163654 h 2825717"/>
                  <a:gd name="connsiteX200" fmla="*/ 2123250 w 2546594"/>
                  <a:gd name="connsiteY200" fmla="*/ 991055 h 2825717"/>
                  <a:gd name="connsiteX201" fmla="*/ 2027762 w 2546594"/>
                  <a:gd name="connsiteY201" fmla="*/ 1038409 h 2825717"/>
                  <a:gd name="connsiteX202" fmla="*/ 1950104 w 2546594"/>
                  <a:gd name="connsiteY202" fmla="*/ 1064686 h 2825717"/>
                  <a:gd name="connsiteX203" fmla="*/ 2063071 w 2546594"/>
                  <a:gd name="connsiteY203" fmla="*/ 1004389 h 2825717"/>
                  <a:gd name="connsiteX204" fmla="*/ 2435289 w 2546594"/>
                  <a:gd name="connsiteY204" fmla="*/ 350163 h 2825717"/>
                  <a:gd name="connsiteX205" fmla="*/ 2435289 w 2546594"/>
                  <a:gd name="connsiteY205" fmla="*/ 350163 h 2825717"/>
                  <a:gd name="connsiteX206" fmla="*/ 2443931 w 2546594"/>
                  <a:gd name="connsiteY206" fmla="*/ 376127 h 2825717"/>
                  <a:gd name="connsiteX207" fmla="*/ 2244351 w 2546594"/>
                  <a:gd name="connsiteY207" fmla="*/ 891148 h 2825717"/>
                  <a:gd name="connsiteX208" fmla="*/ 2144874 w 2546594"/>
                  <a:gd name="connsiteY208" fmla="*/ 973615 h 2825717"/>
                  <a:gd name="connsiteX209" fmla="*/ 2090169 w 2546594"/>
                  <a:gd name="connsiteY209" fmla="*/ 1151337 h 2825717"/>
                  <a:gd name="connsiteX210" fmla="*/ 2345510 w 2546594"/>
                  <a:gd name="connsiteY210" fmla="*/ 1301569 h 2825717"/>
                  <a:gd name="connsiteX211" fmla="*/ 2523622 w 2546594"/>
                  <a:gd name="connsiteY211" fmla="*/ 1392053 h 2825717"/>
                  <a:gd name="connsiteX212" fmla="*/ 2479827 w 2546594"/>
                  <a:gd name="connsiteY212" fmla="*/ 1637461 h 282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2546594" h="2825717">
                    <a:moveTo>
                      <a:pt x="2479906" y="1637461"/>
                    </a:moveTo>
                    <a:cubicBezTo>
                      <a:pt x="2443266" y="1719928"/>
                      <a:pt x="2412102" y="1826913"/>
                      <a:pt x="2394232" y="1915598"/>
                    </a:cubicBezTo>
                    <a:cubicBezTo>
                      <a:pt x="2385043" y="1961270"/>
                      <a:pt x="2390204" y="2035370"/>
                      <a:pt x="2372373" y="2075606"/>
                    </a:cubicBezTo>
                    <a:cubicBezTo>
                      <a:pt x="2357749" y="2108609"/>
                      <a:pt x="2310474" y="2127026"/>
                      <a:pt x="2298313" y="2148806"/>
                    </a:cubicBezTo>
                    <a:cubicBezTo>
                      <a:pt x="2271019" y="2197685"/>
                      <a:pt x="2286230" y="2371965"/>
                      <a:pt x="2205405" y="2368603"/>
                    </a:cubicBezTo>
                    <a:cubicBezTo>
                      <a:pt x="2198367" y="2368329"/>
                      <a:pt x="2128216" y="2349951"/>
                      <a:pt x="2123720" y="2346079"/>
                    </a:cubicBezTo>
                    <a:cubicBezTo>
                      <a:pt x="2067451" y="2297944"/>
                      <a:pt x="2051380" y="2104425"/>
                      <a:pt x="2129663" y="2066847"/>
                    </a:cubicBezTo>
                    <a:cubicBezTo>
                      <a:pt x="2145774" y="2059105"/>
                      <a:pt x="2181318" y="2058440"/>
                      <a:pt x="2188708" y="2047961"/>
                    </a:cubicBezTo>
                    <a:cubicBezTo>
                      <a:pt x="2194769" y="2039358"/>
                      <a:pt x="2196724" y="1998574"/>
                      <a:pt x="2205600" y="1978202"/>
                    </a:cubicBezTo>
                    <a:cubicBezTo>
                      <a:pt x="2216197" y="1953880"/>
                      <a:pt x="2241301" y="1931904"/>
                      <a:pt x="2254948" y="1906292"/>
                    </a:cubicBezTo>
                    <a:cubicBezTo>
                      <a:pt x="2288967" y="1842476"/>
                      <a:pt x="2344180" y="1653962"/>
                      <a:pt x="2348051" y="1582913"/>
                    </a:cubicBezTo>
                    <a:cubicBezTo>
                      <a:pt x="2351062" y="1527974"/>
                      <a:pt x="2338980" y="1475928"/>
                      <a:pt x="2275047" y="1476006"/>
                    </a:cubicBezTo>
                    <a:lnTo>
                      <a:pt x="1886914" y="1456885"/>
                    </a:lnTo>
                    <a:cubicBezTo>
                      <a:pt x="1829433" y="1444020"/>
                      <a:pt x="1829433" y="1360067"/>
                      <a:pt x="1789314" y="1354514"/>
                    </a:cubicBezTo>
                    <a:cubicBezTo>
                      <a:pt x="1755177" y="1349783"/>
                      <a:pt x="1694412" y="1397645"/>
                      <a:pt x="1655465" y="1398192"/>
                    </a:cubicBezTo>
                    <a:cubicBezTo>
                      <a:pt x="1647919" y="1408398"/>
                      <a:pt x="1745401" y="1569383"/>
                      <a:pt x="1761043" y="1591320"/>
                    </a:cubicBezTo>
                    <a:cubicBezTo>
                      <a:pt x="1829668" y="1687708"/>
                      <a:pt x="1970750" y="1763841"/>
                      <a:pt x="1896064" y="1902655"/>
                    </a:cubicBezTo>
                    <a:cubicBezTo>
                      <a:pt x="1866346" y="1957868"/>
                      <a:pt x="1808200" y="1948523"/>
                      <a:pt x="1760182" y="1983402"/>
                    </a:cubicBezTo>
                    <a:cubicBezTo>
                      <a:pt x="1735469" y="2001311"/>
                      <a:pt x="1684010" y="2053591"/>
                      <a:pt x="1664146" y="2077952"/>
                    </a:cubicBezTo>
                    <a:cubicBezTo>
                      <a:pt x="1646785" y="2099224"/>
                      <a:pt x="1642601" y="2128043"/>
                      <a:pt x="1621251" y="2147634"/>
                    </a:cubicBezTo>
                    <a:cubicBezTo>
                      <a:pt x="1561345" y="2202572"/>
                      <a:pt x="1536867" y="2159834"/>
                      <a:pt x="1485955" y="2152091"/>
                    </a:cubicBezTo>
                    <a:cubicBezTo>
                      <a:pt x="1434027" y="2144192"/>
                      <a:pt x="1382294" y="2166911"/>
                      <a:pt x="1339633" y="2116273"/>
                    </a:cubicBezTo>
                    <a:cubicBezTo>
                      <a:pt x="1303033" y="2072830"/>
                      <a:pt x="1391366" y="1981173"/>
                      <a:pt x="1432502" y="1967644"/>
                    </a:cubicBezTo>
                    <a:cubicBezTo>
                      <a:pt x="1512858" y="1941250"/>
                      <a:pt x="1521226" y="1987977"/>
                      <a:pt x="1555714" y="1987899"/>
                    </a:cubicBezTo>
                    <a:cubicBezTo>
                      <a:pt x="1588483" y="1987782"/>
                      <a:pt x="1690032" y="1888617"/>
                      <a:pt x="1697071" y="1859095"/>
                    </a:cubicBezTo>
                    <a:cubicBezTo>
                      <a:pt x="1725029" y="1742022"/>
                      <a:pt x="1549927" y="1650091"/>
                      <a:pt x="1474381" y="1592024"/>
                    </a:cubicBezTo>
                    <a:cubicBezTo>
                      <a:pt x="1407828" y="1540878"/>
                      <a:pt x="1348549" y="1482927"/>
                      <a:pt x="1274254" y="1441361"/>
                    </a:cubicBezTo>
                    <a:cubicBezTo>
                      <a:pt x="1289504" y="1634020"/>
                      <a:pt x="1162850" y="1747183"/>
                      <a:pt x="1226861" y="1943322"/>
                    </a:cubicBezTo>
                    <a:cubicBezTo>
                      <a:pt x="1283130" y="2115726"/>
                      <a:pt x="1414906" y="2201204"/>
                      <a:pt x="1520639" y="2325237"/>
                    </a:cubicBezTo>
                    <a:cubicBezTo>
                      <a:pt x="1547816" y="2357106"/>
                      <a:pt x="1546525" y="2400667"/>
                      <a:pt x="1572685" y="2429133"/>
                    </a:cubicBezTo>
                    <a:cubicBezTo>
                      <a:pt x="1591963" y="2450092"/>
                      <a:pt x="1765227" y="2541553"/>
                      <a:pt x="1707433" y="2588907"/>
                    </a:cubicBezTo>
                    <a:cubicBezTo>
                      <a:pt x="1659102" y="2628479"/>
                      <a:pt x="1523533" y="2619172"/>
                      <a:pt x="1470979" y="2591409"/>
                    </a:cubicBezTo>
                    <a:cubicBezTo>
                      <a:pt x="1411895" y="2560166"/>
                      <a:pt x="1456824" y="2494748"/>
                      <a:pt x="1439619" y="2469292"/>
                    </a:cubicBezTo>
                    <a:cubicBezTo>
                      <a:pt x="1432541" y="2458773"/>
                      <a:pt x="1414515" y="2458500"/>
                      <a:pt x="1404700" y="2450014"/>
                    </a:cubicBezTo>
                    <a:cubicBezTo>
                      <a:pt x="1353710" y="2405789"/>
                      <a:pt x="1356799" y="2359648"/>
                      <a:pt x="1324618" y="2304669"/>
                    </a:cubicBezTo>
                    <a:cubicBezTo>
                      <a:pt x="1248524" y="2174692"/>
                      <a:pt x="1113034" y="2052927"/>
                      <a:pt x="1010585" y="1943048"/>
                    </a:cubicBezTo>
                    <a:cubicBezTo>
                      <a:pt x="983252" y="1892058"/>
                      <a:pt x="1018014" y="1828712"/>
                      <a:pt x="1022746" y="1774672"/>
                    </a:cubicBezTo>
                    <a:cubicBezTo>
                      <a:pt x="1040811" y="1567976"/>
                      <a:pt x="983486" y="1416531"/>
                      <a:pt x="853861" y="1259534"/>
                    </a:cubicBezTo>
                    <a:cubicBezTo>
                      <a:pt x="849247" y="1443082"/>
                      <a:pt x="820037" y="1624635"/>
                      <a:pt x="832316" y="1809356"/>
                    </a:cubicBezTo>
                    <a:cubicBezTo>
                      <a:pt x="838611" y="1903515"/>
                      <a:pt x="879278" y="1953489"/>
                      <a:pt x="890813" y="2028018"/>
                    </a:cubicBezTo>
                    <a:cubicBezTo>
                      <a:pt x="909074" y="2146069"/>
                      <a:pt x="902857" y="2202142"/>
                      <a:pt x="944892" y="2324729"/>
                    </a:cubicBezTo>
                    <a:cubicBezTo>
                      <a:pt x="976526" y="2417089"/>
                      <a:pt x="1025835" y="2474297"/>
                      <a:pt x="1055044" y="2548240"/>
                    </a:cubicBezTo>
                    <a:cubicBezTo>
                      <a:pt x="1073657" y="2595398"/>
                      <a:pt x="1050939" y="2592543"/>
                      <a:pt x="1092192" y="2645175"/>
                    </a:cubicBezTo>
                    <a:cubicBezTo>
                      <a:pt x="1119173" y="2679586"/>
                      <a:pt x="1222013" y="2767919"/>
                      <a:pt x="1140288" y="2802134"/>
                    </a:cubicBezTo>
                    <a:cubicBezTo>
                      <a:pt x="1115614" y="2812418"/>
                      <a:pt x="1104626" y="2799240"/>
                      <a:pt x="1089181" y="2800765"/>
                    </a:cubicBezTo>
                    <a:cubicBezTo>
                      <a:pt x="1082455" y="2801429"/>
                      <a:pt x="1083667" y="2816719"/>
                      <a:pt x="1073149" y="2821137"/>
                    </a:cubicBezTo>
                    <a:cubicBezTo>
                      <a:pt x="1039794" y="2835136"/>
                      <a:pt x="931284" y="2815467"/>
                      <a:pt x="914822" y="2783560"/>
                    </a:cubicBezTo>
                    <a:cubicBezTo>
                      <a:pt x="889797" y="2734955"/>
                      <a:pt x="926006" y="2694718"/>
                      <a:pt x="923894" y="2657962"/>
                    </a:cubicBezTo>
                    <a:cubicBezTo>
                      <a:pt x="922682" y="2637589"/>
                      <a:pt x="904499" y="2633562"/>
                      <a:pt x="901566" y="2627853"/>
                    </a:cubicBezTo>
                    <a:cubicBezTo>
                      <a:pt x="873960" y="2574048"/>
                      <a:pt x="889132" y="2537017"/>
                      <a:pt x="880334" y="2480201"/>
                    </a:cubicBezTo>
                    <a:cubicBezTo>
                      <a:pt x="871848" y="2425145"/>
                      <a:pt x="842873" y="2367977"/>
                      <a:pt x="823557" y="2316088"/>
                    </a:cubicBezTo>
                    <a:cubicBezTo>
                      <a:pt x="789303" y="2224001"/>
                      <a:pt x="766975" y="2190763"/>
                      <a:pt x="723767" y="2108374"/>
                    </a:cubicBezTo>
                    <a:cubicBezTo>
                      <a:pt x="651622" y="1970811"/>
                      <a:pt x="693619" y="1948483"/>
                      <a:pt x="685212" y="1817763"/>
                    </a:cubicBezTo>
                    <a:cubicBezTo>
                      <a:pt x="680676" y="1747652"/>
                      <a:pt x="637741" y="1684345"/>
                      <a:pt x="615452" y="1619083"/>
                    </a:cubicBezTo>
                    <a:cubicBezTo>
                      <a:pt x="590231" y="1545140"/>
                      <a:pt x="570484" y="1469437"/>
                      <a:pt x="544090" y="1395924"/>
                    </a:cubicBezTo>
                    <a:cubicBezTo>
                      <a:pt x="495994" y="1262037"/>
                      <a:pt x="420956" y="1136634"/>
                      <a:pt x="407544" y="991055"/>
                    </a:cubicBezTo>
                    <a:cubicBezTo>
                      <a:pt x="373212" y="1034107"/>
                      <a:pt x="368676" y="1092957"/>
                      <a:pt x="339740" y="1144025"/>
                    </a:cubicBezTo>
                    <a:cubicBezTo>
                      <a:pt x="308379" y="1199433"/>
                      <a:pt x="286599" y="1221096"/>
                      <a:pt x="255161" y="1284638"/>
                    </a:cubicBezTo>
                    <a:cubicBezTo>
                      <a:pt x="214689" y="1366402"/>
                      <a:pt x="130345" y="1377624"/>
                      <a:pt x="47604" y="1372462"/>
                    </a:cubicBezTo>
                    <a:cubicBezTo>
                      <a:pt x="27661" y="1371211"/>
                      <a:pt x="-22468" y="1365580"/>
                      <a:pt x="11512" y="1343996"/>
                    </a:cubicBezTo>
                    <a:cubicBezTo>
                      <a:pt x="37476" y="1327534"/>
                      <a:pt x="67624" y="1320261"/>
                      <a:pt x="86980" y="1289761"/>
                    </a:cubicBezTo>
                    <a:lnTo>
                      <a:pt x="61055" y="1281197"/>
                    </a:lnTo>
                    <a:cubicBezTo>
                      <a:pt x="114626" y="1191456"/>
                      <a:pt x="223488" y="1219610"/>
                      <a:pt x="276198" y="1141131"/>
                    </a:cubicBezTo>
                    <a:cubicBezTo>
                      <a:pt x="334422" y="1054519"/>
                      <a:pt x="368754" y="841097"/>
                      <a:pt x="405198" y="733134"/>
                    </a:cubicBezTo>
                    <a:cubicBezTo>
                      <a:pt x="439960" y="630216"/>
                      <a:pt x="526298" y="430245"/>
                      <a:pt x="593829" y="350046"/>
                    </a:cubicBezTo>
                    <a:cubicBezTo>
                      <a:pt x="616704" y="322908"/>
                      <a:pt x="717901" y="238916"/>
                      <a:pt x="723688" y="219795"/>
                    </a:cubicBezTo>
                    <a:cubicBezTo>
                      <a:pt x="731939" y="192540"/>
                      <a:pt x="756574" y="200791"/>
                      <a:pt x="760289" y="165716"/>
                    </a:cubicBezTo>
                    <a:cubicBezTo>
                      <a:pt x="760719" y="161766"/>
                      <a:pt x="792157" y="126691"/>
                      <a:pt x="796224" y="125792"/>
                    </a:cubicBezTo>
                    <a:cubicBezTo>
                      <a:pt x="840644" y="81880"/>
                      <a:pt x="965929" y="13958"/>
                      <a:pt x="1034828" y="2306"/>
                    </a:cubicBezTo>
                    <a:cubicBezTo>
                      <a:pt x="1062826" y="-3755"/>
                      <a:pt x="1415141" y="1797"/>
                      <a:pt x="1421201" y="22952"/>
                    </a:cubicBezTo>
                    <a:cubicBezTo>
                      <a:pt x="1425307" y="37224"/>
                      <a:pt x="1550201" y="115821"/>
                      <a:pt x="1544531" y="117463"/>
                    </a:cubicBezTo>
                    <a:cubicBezTo>
                      <a:pt x="1420732" y="153398"/>
                      <a:pt x="1328489" y="433178"/>
                      <a:pt x="1291420" y="535118"/>
                    </a:cubicBezTo>
                    <a:cubicBezTo>
                      <a:pt x="1290364" y="537973"/>
                      <a:pt x="1200154" y="526907"/>
                      <a:pt x="1109514" y="468214"/>
                    </a:cubicBezTo>
                    <a:cubicBezTo>
                      <a:pt x="1059189" y="435641"/>
                      <a:pt x="1005853" y="419257"/>
                      <a:pt x="921743" y="392550"/>
                    </a:cubicBezTo>
                    <a:cubicBezTo>
                      <a:pt x="920805" y="392237"/>
                      <a:pt x="919827" y="393176"/>
                      <a:pt x="918850" y="393450"/>
                    </a:cubicBezTo>
                    <a:cubicBezTo>
                      <a:pt x="901058" y="383400"/>
                      <a:pt x="875954" y="384886"/>
                      <a:pt x="854643" y="375345"/>
                    </a:cubicBezTo>
                    <a:cubicBezTo>
                      <a:pt x="796498" y="349264"/>
                      <a:pt x="762048" y="291040"/>
                      <a:pt x="732526" y="237626"/>
                    </a:cubicBezTo>
                    <a:cubicBezTo>
                      <a:pt x="726621" y="242005"/>
                      <a:pt x="722281" y="255965"/>
                      <a:pt x="719544" y="263551"/>
                    </a:cubicBezTo>
                    <a:cubicBezTo>
                      <a:pt x="718644" y="266131"/>
                      <a:pt x="720521" y="269690"/>
                      <a:pt x="719544" y="272231"/>
                    </a:cubicBezTo>
                    <a:cubicBezTo>
                      <a:pt x="716572" y="274812"/>
                      <a:pt x="712818" y="277432"/>
                      <a:pt x="710902" y="280873"/>
                    </a:cubicBezTo>
                    <a:cubicBezTo>
                      <a:pt x="685720" y="326115"/>
                      <a:pt x="621787" y="543721"/>
                      <a:pt x="632462" y="586969"/>
                    </a:cubicBezTo>
                    <a:lnTo>
                      <a:pt x="806195" y="661928"/>
                    </a:lnTo>
                    <a:cubicBezTo>
                      <a:pt x="806469" y="663297"/>
                      <a:pt x="812608" y="672682"/>
                      <a:pt x="814876" y="679251"/>
                    </a:cubicBezTo>
                    <a:cubicBezTo>
                      <a:pt x="759546" y="662163"/>
                      <a:pt x="699484" y="640422"/>
                      <a:pt x="650215" y="609961"/>
                    </a:cubicBezTo>
                    <a:cubicBezTo>
                      <a:pt x="641534" y="604604"/>
                      <a:pt x="625345" y="601867"/>
                      <a:pt x="619910" y="592834"/>
                    </a:cubicBezTo>
                    <a:cubicBezTo>
                      <a:pt x="603018" y="564602"/>
                      <a:pt x="654555" y="375306"/>
                      <a:pt x="667576" y="332840"/>
                    </a:cubicBezTo>
                    <a:cubicBezTo>
                      <a:pt x="670704" y="322635"/>
                      <a:pt x="694401" y="302575"/>
                      <a:pt x="680597" y="289593"/>
                    </a:cubicBezTo>
                    <a:cubicBezTo>
                      <a:pt x="657175" y="316535"/>
                      <a:pt x="624798" y="340270"/>
                      <a:pt x="602470" y="367368"/>
                    </a:cubicBezTo>
                    <a:cubicBezTo>
                      <a:pt x="544833" y="437323"/>
                      <a:pt x="417554" y="716359"/>
                      <a:pt x="408678" y="805904"/>
                    </a:cubicBezTo>
                    <a:cubicBezTo>
                      <a:pt x="393819" y="955276"/>
                      <a:pt x="452355" y="1113447"/>
                      <a:pt x="502915" y="1250853"/>
                    </a:cubicBezTo>
                    <a:cubicBezTo>
                      <a:pt x="547922" y="1373127"/>
                      <a:pt x="591678" y="1493603"/>
                      <a:pt x="635082" y="1616737"/>
                    </a:cubicBezTo>
                    <a:cubicBezTo>
                      <a:pt x="672933" y="1723995"/>
                      <a:pt x="739603" y="1823942"/>
                      <a:pt x="736866" y="1943674"/>
                    </a:cubicBezTo>
                    <a:cubicBezTo>
                      <a:pt x="736475" y="1941758"/>
                      <a:pt x="736006" y="1939725"/>
                      <a:pt x="735380" y="1937613"/>
                    </a:cubicBezTo>
                    <a:cubicBezTo>
                      <a:pt x="735341" y="1937339"/>
                      <a:pt x="735263" y="1937066"/>
                      <a:pt x="735185" y="1936792"/>
                    </a:cubicBezTo>
                    <a:cubicBezTo>
                      <a:pt x="728655" y="1913721"/>
                      <a:pt x="711997" y="1882009"/>
                      <a:pt x="710785" y="1857140"/>
                    </a:cubicBezTo>
                    <a:lnTo>
                      <a:pt x="702221" y="1857061"/>
                    </a:lnTo>
                    <a:lnTo>
                      <a:pt x="702221" y="2017304"/>
                    </a:lnTo>
                    <a:cubicBezTo>
                      <a:pt x="702221" y="2041509"/>
                      <a:pt x="790319" y="2176491"/>
                      <a:pt x="807720" y="2214968"/>
                    </a:cubicBezTo>
                    <a:cubicBezTo>
                      <a:pt x="834114" y="2273426"/>
                      <a:pt x="886942" y="2411850"/>
                      <a:pt x="897617" y="2471560"/>
                    </a:cubicBezTo>
                    <a:cubicBezTo>
                      <a:pt x="904265" y="2508668"/>
                      <a:pt x="897304" y="2543509"/>
                      <a:pt x="903561" y="2578193"/>
                    </a:cubicBezTo>
                    <a:cubicBezTo>
                      <a:pt x="908683" y="2606737"/>
                      <a:pt x="933005" y="2626093"/>
                      <a:pt x="936094" y="2650219"/>
                    </a:cubicBezTo>
                    <a:cubicBezTo>
                      <a:pt x="941451" y="2691708"/>
                      <a:pt x="904343" y="2733000"/>
                      <a:pt x="928391" y="2769874"/>
                    </a:cubicBezTo>
                    <a:cubicBezTo>
                      <a:pt x="954159" y="2809328"/>
                      <a:pt x="1025835" y="2801117"/>
                      <a:pt x="1066228" y="2801117"/>
                    </a:cubicBezTo>
                    <a:cubicBezTo>
                      <a:pt x="1066071" y="2783091"/>
                      <a:pt x="1068183" y="2764595"/>
                      <a:pt x="1064194" y="2746686"/>
                    </a:cubicBezTo>
                    <a:cubicBezTo>
                      <a:pt x="1058955" y="2723224"/>
                      <a:pt x="1032287" y="2700388"/>
                      <a:pt x="1034946" y="2675871"/>
                    </a:cubicBezTo>
                    <a:cubicBezTo>
                      <a:pt x="1035102" y="2674346"/>
                      <a:pt x="1035376" y="2672782"/>
                      <a:pt x="1035806" y="2671218"/>
                    </a:cubicBezTo>
                    <a:cubicBezTo>
                      <a:pt x="1036822" y="2671609"/>
                      <a:pt x="1037839" y="2672039"/>
                      <a:pt x="1038817" y="2672508"/>
                    </a:cubicBezTo>
                    <a:cubicBezTo>
                      <a:pt x="1084997" y="2694132"/>
                      <a:pt x="1081517" y="2799162"/>
                      <a:pt x="1130239" y="2783012"/>
                    </a:cubicBezTo>
                    <a:cubicBezTo>
                      <a:pt x="1182871" y="2765572"/>
                      <a:pt x="1112525" y="2702344"/>
                      <a:pt x="1100834" y="2688501"/>
                    </a:cubicBezTo>
                    <a:cubicBezTo>
                      <a:pt x="1040733" y="2617374"/>
                      <a:pt x="1061027" y="2628439"/>
                      <a:pt x="1035415" y="2550352"/>
                    </a:cubicBezTo>
                    <a:cubicBezTo>
                      <a:pt x="1021729" y="2508668"/>
                      <a:pt x="967493" y="2438401"/>
                      <a:pt x="944697" y="2381194"/>
                    </a:cubicBezTo>
                    <a:cubicBezTo>
                      <a:pt x="885808" y="2233464"/>
                      <a:pt x="895584" y="2142550"/>
                      <a:pt x="864458" y="2002367"/>
                    </a:cubicBezTo>
                    <a:cubicBezTo>
                      <a:pt x="854487" y="1957516"/>
                      <a:pt x="831455" y="1922363"/>
                      <a:pt x="823518" y="1874384"/>
                    </a:cubicBezTo>
                    <a:cubicBezTo>
                      <a:pt x="807759" y="1778974"/>
                      <a:pt x="810223" y="1630618"/>
                      <a:pt x="814524" y="1531962"/>
                    </a:cubicBezTo>
                    <a:cubicBezTo>
                      <a:pt x="817965" y="1453249"/>
                      <a:pt x="848621" y="1364681"/>
                      <a:pt x="830360" y="1282996"/>
                    </a:cubicBezTo>
                    <a:cubicBezTo>
                      <a:pt x="823009" y="1250032"/>
                      <a:pt x="687362" y="1082164"/>
                      <a:pt x="657292" y="1022963"/>
                    </a:cubicBezTo>
                    <a:cubicBezTo>
                      <a:pt x="632071" y="973264"/>
                      <a:pt x="618620" y="917347"/>
                      <a:pt x="589566" y="869798"/>
                    </a:cubicBezTo>
                    <a:cubicBezTo>
                      <a:pt x="584444" y="842348"/>
                      <a:pt x="575450" y="814429"/>
                      <a:pt x="572322" y="787409"/>
                    </a:cubicBezTo>
                    <a:cubicBezTo>
                      <a:pt x="571306" y="778493"/>
                      <a:pt x="565675" y="746859"/>
                      <a:pt x="580807" y="748580"/>
                    </a:cubicBezTo>
                    <a:cubicBezTo>
                      <a:pt x="597974" y="885439"/>
                      <a:pt x="665543" y="1020069"/>
                      <a:pt x="758646" y="1120759"/>
                    </a:cubicBezTo>
                    <a:cubicBezTo>
                      <a:pt x="760289" y="1121736"/>
                      <a:pt x="761970" y="1122753"/>
                      <a:pt x="763730" y="1123809"/>
                    </a:cubicBezTo>
                    <a:cubicBezTo>
                      <a:pt x="791610" y="1140584"/>
                      <a:pt x="831729" y="1167096"/>
                      <a:pt x="876384" y="1196149"/>
                    </a:cubicBezTo>
                    <a:cubicBezTo>
                      <a:pt x="880803" y="1199042"/>
                      <a:pt x="885300" y="1201936"/>
                      <a:pt x="889836" y="1204869"/>
                    </a:cubicBezTo>
                    <a:cubicBezTo>
                      <a:pt x="980163" y="1263444"/>
                      <a:pt x="1085271" y="1329215"/>
                      <a:pt x="1144159" y="1346029"/>
                    </a:cubicBezTo>
                    <a:cubicBezTo>
                      <a:pt x="1101185" y="1267394"/>
                      <a:pt x="1055396" y="1181994"/>
                      <a:pt x="1031504" y="1094951"/>
                    </a:cubicBezTo>
                    <a:cubicBezTo>
                      <a:pt x="1010037" y="1016668"/>
                      <a:pt x="1003390" y="932792"/>
                      <a:pt x="996860" y="852476"/>
                    </a:cubicBezTo>
                    <a:cubicBezTo>
                      <a:pt x="995960" y="841566"/>
                      <a:pt x="998932" y="827137"/>
                      <a:pt x="996860" y="817831"/>
                    </a:cubicBezTo>
                    <a:lnTo>
                      <a:pt x="1072953" y="784984"/>
                    </a:lnTo>
                    <a:lnTo>
                      <a:pt x="1109475" y="783186"/>
                    </a:lnTo>
                    <a:lnTo>
                      <a:pt x="1109475" y="783186"/>
                    </a:lnTo>
                    <a:lnTo>
                      <a:pt x="1109358" y="783890"/>
                    </a:lnTo>
                    <a:cubicBezTo>
                      <a:pt x="1109162" y="785336"/>
                      <a:pt x="1108928" y="786861"/>
                      <a:pt x="1108771" y="788425"/>
                    </a:cubicBezTo>
                    <a:cubicBezTo>
                      <a:pt x="1104509" y="822875"/>
                      <a:pt x="1106777" y="884344"/>
                      <a:pt x="1118117" y="913085"/>
                    </a:cubicBezTo>
                    <a:cubicBezTo>
                      <a:pt x="1117139" y="980889"/>
                      <a:pt x="1134305" y="1047441"/>
                      <a:pt x="1152801" y="1112274"/>
                    </a:cubicBezTo>
                    <a:cubicBezTo>
                      <a:pt x="1174933" y="1190010"/>
                      <a:pt x="1205433" y="1274276"/>
                      <a:pt x="1256462" y="1337153"/>
                    </a:cubicBezTo>
                    <a:cubicBezTo>
                      <a:pt x="1256540" y="1337270"/>
                      <a:pt x="1256618" y="1337348"/>
                      <a:pt x="1256697" y="1337466"/>
                    </a:cubicBezTo>
                    <a:cubicBezTo>
                      <a:pt x="1256697" y="1337270"/>
                      <a:pt x="1256697" y="1337035"/>
                      <a:pt x="1256697" y="1336840"/>
                    </a:cubicBezTo>
                    <a:lnTo>
                      <a:pt x="1256697" y="1336840"/>
                    </a:lnTo>
                    <a:cubicBezTo>
                      <a:pt x="1254390" y="1275136"/>
                      <a:pt x="1260099" y="1212494"/>
                      <a:pt x="1257166" y="1150907"/>
                    </a:cubicBezTo>
                    <a:cubicBezTo>
                      <a:pt x="1255797" y="1122088"/>
                      <a:pt x="1235425" y="1084941"/>
                      <a:pt x="1256814" y="1060306"/>
                    </a:cubicBezTo>
                    <a:cubicBezTo>
                      <a:pt x="1261233" y="1097923"/>
                      <a:pt x="1267919" y="1135579"/>
                      <a:pt x="1274136" y="1172922"/>
                    </a:cubicBezTo>
                    <a:cubicBezTo>
                      <a:pt x="1273198" y="1229660"/>
                      <a:pt x="1260724" y="1284677"/>
                      <a:pt x="1265143" y="1342080"/>
                    </a:cubicBezTo>
                    <a:cubicBezTo>
                      <a:pt x="1274175" y="1459700"/>
                      <a:pt x="1317188" y="1436004"/>
                      <a:pt x="1391131" y="1493329"/>
                    </a:cubicBezTo>
                    <a:cubicBezTo>
                      <a:pt x="1419364" y="1515187"/>
                      <a:pt x="1448847" y="1548424"/>
                      <a:pt x="1478018" y="1571065"/>
                    </a:cubicBezTo>
                    <a:cubicBezTo>
                      <a:pt x="1591963" y="1659437"/>
                      <a:pt x="1719203" y="1709449"/>
                      <a:pt x="1724755" y="1878881"/>
                    </a:cubicBezTo>
                    <a:cubicBezTo>
                      <a:pt x="1725498" y="1902225"/>
                      <a:pt x="1718851" y="1881149"/>
                      <a:pt x="1703053" y="1891003"/>
                    </a:cubicBezTo>
                    <a:cubicBezTo>
                      <a:pt x="1675760" y="1908051"/>
                      <a:pt x="1642249" y="1958963"/>
                      <a:pt x="1611319" y="1981877"/>
                    </a:cubicBezTo>
                    <a:cubicBezTo>
                      <a:pt x="1574054" y="2009484"/>
                      <a:pt x="1533504" y="2014020"/>
                      <a:pt x="1503669" y="2047452"/>
                    </a:cubicBezTo>
                    <a:cubicBezTo>
                      <a:pt x="1502457" y="2017969"/>
                      <a:pt x="1554502" y="2000255"/>
                      <a:pt x="1516612" y="1982855"/>
                    </a:cubicBezTo>
                    <a:cubicBezTo>
                      <a:pt x="1465153" y="1959198"/>
                      <a:pt x="1397974" y="2001037"/>
                      <a:pt x="1370916" y="2044754"/>
                    </a:cubicBezTo>
                    <a:cubicBezTo>
                      <a:pt x="1327551" y="2114748"/>
                      <a:pt x="1359263" y="2119636"/>
                      <a:pt x="1430078" y="2116977"/>
                    </a:cubicBezTo>
                    <a:lnTo>
                      <a:pt x="1395511" y="2134143"/>
                    </a:lnTo>
                    <a:cubicBezTo>
                      <a:pt x="1423469" y="2143567"/>
                      <a:pt x="1464723" y="2123273"/>
                      <a:pt x="1486346" y="2125423"/>
                    </a:cubicBezTo>
                    <a:cubicBezTo>
                      <a:pt x="1503982" y="2127183"/>
                      <a:pt x="1509925" y="2147399"/>
                      <a:pt x="1529907" y="2151426"/>
                    </a:cubicBezTo>
                    <a:cubicBezTo>
                      <a:pt x="1614877" y="2168553"/>
                      <a:pt x="1616206" y="2107709"/>
                      <a:pt x="1655622" y="2060826"/>
                    </a:cubicBezTo>
                    <a:cubicBezTo>
                      <a:pt x="1683619" y="2027510"/>
                      <a:pt x="1750563" y="1959550"/>
                      <a:pt x="1788062" y="1942032"/>
                    </a:cubicBezTo>
                    <a:cubicBezTo>
                      <a:pt x="1836276" y="1919509"/>
                      <a:pt x="1852777" y="1943087"/>
                      <a:pt x="1880736" y="1883065"/>
                    </a:cubicBezTo>
                    <a:cubicBezTo>
                      <a:pt x="1884841" y="1874188"/>
                      <a:pt x="1887344" y="1866681"/>
                      <a:pt x="1889377" y="1857061"/>
                    </a:cubicBezTo>
                    <a:cubicBezTo>
                      <a:pt x="1915068" y="1736704"/>
                      <a:pt x="1804016" y="1685987"/>
                      <a:pt x="1740162" y="1594839"/>
                    </a:cubicBezTo>
                    <a:cubicBezTo>
                      <a:pt x="1681625" y="1511355"/>
                      <a:pt x="1636383" y="1409649"/>
                      <a:pt x="1586097" y="1320143"/>
                    </a:cubicBezTo>
                    <a:cubicBezTo>
                      <a:pt x="1584807" y="1317836"/>
                      <a:pt x="1582422" y="1316077"/>
                      <a:pt x="1580427" y="1314473"/>
                    </a:cubicBezTo>
                    <a:cubicBezTo>
                      <a:pt x="1580349" y="1314395"/>
                      <a:pt x="1580271" y="1314356"/>
                      <a:pt x="1580232" y="1314317"/>
                    </a:cubicBezTo>
                    <a:cubicBezTo>
                      <a:pt x="1579020" y="1313300"/>
                      <a:pt x="1577964" y="1312401"/>
                      <a:pt x="1577417" y="1311462"/>
                    </a:cubicBezTo>
                    <a:cubicBezTo>
                      <a:pt x="1576165" y="1309273"/>
                      <a:pt x="1578707" y="1304932"/>
                      <a:pt x="1577417" y="1302821"/>
                    </a:cubicBezTo>
                    <a:cubicBezTo>
                      <a:pt x="1572763" y="1294961"/>
                      <a:pt x="1569948" y="1288392"/>
                      <a:pt x="1560094" y="1285498"/>
                    </a:cubicBezTo>
                    <a:cubicBezTo>
                      <a:pt x="1558882" y="1283113"/>
                      <a:pt x="1561384" y="1278773"/>
                      <a:pt x="1560094" y="1276818"/>
                    </a:cubicBezTo>
                    <a:cubicBezTo>
                      <a:pt x="1550084" y="1261724"/>
                      <a:pt x="1546604" y="1261020"/>
                      <a:pt x="1534091" y="1250853"/>
                    </a:cubicBezTo>
                    <a:cubicBezTo>
                      <a:pt x="1529750" y="1247295"/>
                      <a:pt x="1521852" y="1245692"/>
                      <a:pt x="1516768" y="1242172"/>
                    </a:cubicBezTo>
                    <a:lnTo>
                      <a:pt x="1469219" y="1207410"/>
                    </a:lnTo>
                    <a:cubicBezTo>
                      <a:pt x="1496904" y="1208857"/>
                      <a:pt x="1529203" y="1237637"/>
                      <a:pt x="1551413" y="1242172"/>
                    </a:cubicBezTo>
                    <a:cubicBezTo>
                      <a:pt x="1585041" y="1284599"/>
                      <a:pt x="1622463" y="1327455"/>
                      <a:pt x="1638886" y="1380127"/>
                    </a:cubicBezTo>
                    <a:cubicBezTo>
                      <a:pt x="1766321" y="1357095"/>
                      <a:pt x="1876356" y="1269818"/>
                      <a:pt x="1958628" y="1172922"/>
                    </a:cubicBezTo>
                    <a:cubicBezTo>
                      <a:pt x="1933329" y="1234508"/>
                      <a:pt x="1869709" y="1290308"/>
                      <a:pt x="1811446" y="1320261"/>
                    </a:cubicBezTo>
                    <a:lnTo>
                      <a:pt x="1863374" y="1328863"/>
                    </a:lnTo>
                    <a:lnTo>
                      <a:pt x="1820127" y="1350370"/>
                    </a:lnTo>
                    <a:cubicBezTo>
                      <a:pt x="1845231" y="1387752"/>
                      <a:pt x="1858174" y="1438781"/>
                      <a:pt x="1911236" y="1441948"/>
                    </a:cubicBezTo>
                    <a:cubicBezTo>
                      <a:pt x="1935910" y="1443434"/>
                      <a:pt x="1956517" y="1432133"/>
                      <a:pt x="1979900" y="1432446"/>
                    </a:cubicBezTo>
                    <a:cubicBezTo>
                      <a:pt x="2024712" y="1433032"/>
                      <a:pt x="2102252" y="1454148"/>
                      <a:pt x="2153750" y="1458606"/>
                    </a:cubicBezTo>
                    <a:cubicBezTo>
                      <a:pt x="2243647" y="1466426"/>
                      <a:pt x="2347308" y="1421888"/>
                      <a:pt x="2363692" y="1543185"/>
                    </a:cubicBezTo>
                    <a:cubicBezTo>
                      <a:pt x="2374094" y="1620451"/>
                      <a:pt x="2310474" y="1843258"/>
                      <a:pt x="2272270" y="1914972"/>
                    </a:cubicBezTo>
                    <a:cubicBezTo>
                      <a:pt x="2258624" y="1940546"/>
                      <a:pt x="2233481" y="1962521"/>
                      <a:pt x="2222923" y="1986882"/>
                    </a:cubicBezTo>
                    <a:cubicBezTo>
                      <a:pt x="2212756" y="2010344"/>
                      <a:pt x="2211700" y="2057775"/>
                      <a:pt x="2206265" y="2065518"/>
                    </a:cubicBezTo>
                    <a:cubicBezTo>
                      <a:pt x="2198992" y="2075802"/>
                      <a:pt x="2167593" y="2073456"/>
                      <a:pt x="2151600" y="2080142"/>
                    </a:cubicBezTo>
                    <a:cubicBezTo>
                      <a:pt x="2089192" y="2106263"/>
                      <a:pt x="2087354" y="2217862"/>
                      <a:pt x="2110542" y="2272566"/>
                    </a:cubicBezTo>
                    <a:cubicBezTo>
                      <a:pt x="2136272" y="2321327"/>
                      <a:pt x="2143388" y="2365005"/>
                      <a:pt x="2185775" y="2296184"/>
                    </a:cubicBezTo>
                    <a:lnTo>
                      <a:pt x="2235905" y="2168905"/>
                    </a:lnTo>
                    <a:cubicBezTo>
                      <a:pt x="2241692" y="2218918"/>
                      <a:pt x="2209315" y="2266466"/>
                      <a:pt x="2202120" y="2312529"/>
                    </a:cubicBezTo>
                    <a:cubicBezTo>
                      <a:pt x="2192501" y="2374155"/>
                      <a:pt x="2227381" y="2352297"/>
                      <a:pt x="2242396" y="2318160"/>
                    </a:cubicBezTo>
                    <a:cubicBezTo>
                      <a:pt x="2282398" y="2227207"/>
                      <a:pt x="2239776" y="2200383"/>
                      <a:pt x="2322674" y="2099576"/>
                    </a:cubicBezTo>
                    <a:cubicBezTo>
                      <a:pt x="2327757" y="2093359"/>
                      <a:pt x="2341521" y="2089214"/>
                      <a:pt x="2348716" y="2078226"/>
                    </a:cubicBezTo>
                    <a:cubicBezTo>
                      <a:pt x="2372491" y="2041900"/>
                      <a:pt x="2376127" y="1919899"/>
                      <a:pt x="2387623" y="1865703"/>
                    </a:cubicBezTo>
                    <a:cubicBezTo>
                      <a:pt x="2405650" y="1780772"/>
                      <a:pt x="2442211" y="1676134"/>
                      <a:pt x="2478615" y="1597264"/>
                    </a:cubicBezTo>
                    <a:cubicBezTo>
                      <a:pt x="2485419" y="1582522"/>
                      <a:pt x="2505400" y="1562149"/>
                      <a:pt x="2513299" y="1545296"/>
                    </a:cubicBezTo>
                    <a:cubicBezTo>
                      <a:pt x="2536252" y="1496262"/>
                      <a:pt x="2532929" y="1461695"/>
                      <a:pt x="2513768" y="1410588"/>
                    </a:cubicBezTo>
                    <a:cubicBezTo>
                      <a:pt x="2487100" y="1339303"/>
                      <a:pt x="2452416" y="1360575"/>
                      <a:pt x="2400175" y="1342236"/>
                    </a:cubicBezTo>
                    <a:cubicBezTo>
                      <a:pt x="2329791" y="1317523"/>
                      <a:pt x="2252289" y="1279867"/>
                      <a:pt x="2186870" y="1243658"/>
                    </a:cubicBezTo>
                    <a:cubicBezTo>
                      <a:pt x="2165599" y="1231928"/>
                      <a:pt x="2090639" y="1173039"/>
                      <a:pt x="2084343" y="1173039"/>
                    </a:cubicBezTo>
                    <a:cubicBezTo>
                      <a:pt x="2080902" y="1173078"/>
                      <a:pt x="2065144" y="1192199"/>
                      <a:pt x="2062680" y="1198886"/>
                    </a:cubicBezTo>
                    <a:lnTo>
                      <a:pt x="2028113" y="1216208"/>
                    </a:lnTo>
                    <a:cubicBezTo>
                      <a:pt x="2018690" y="1204321"/>
                      <a:pt x="2057753" y="1176441"/>
                      <a:pt x="2066434" y="1163654"/>
                    </a:cubicBezTo>
                    <a:cubicBezTo>
                      <a:pt x="2099202" y="1115323"/>
                      <a:pt x="2128920" y="1050335"/>
                      <a:pt x="2123250" y="991055"/>
                    </a:cubicBezTo>
                    <a:cubicBezTo>
                      <a:pt x="2092789" y="1009355"/>
                      <a:pt x="2060412" y="1024175"/>
                      <a:pt x="2027762" y="1038409"/>
                    </a:cubicBezTo>
                    <a:cubicBezTo>
                      <a:pt x="2005590" y="1048106"/>
                      <a:pt x="1973409" y="1065937"/>
                      <a:pt x="1950104" y="1064686"/>
                    </a:cubicBezTo>
                    <a:cubicBezTo>
                      <a:pt x="1978023" y="1029689"/>
                      <a:pt x="2027683" y="1024762"/>
                      <a:pt x="2063071" y="1004389"/>
                    </a:cubicBezTo>
                    <a:cubicBezTo>
                      <a:pt x="2325450" y="853453"/>
                      <a:pt x="2392589" y="636042"/>
                      <a:pt x="2435289" y="350163"/>
                    </a:cubicBezTo>
                    <a:lnTo>
                      <a:pt x="2435289" y="350163"/>
                    </a:lnTo>
                    <a:cubicBezTo>
                      <a:pt x="2446629" y="354386"/>
                      <a:pt x="2443501" y="366664"/>
                      <a:pt x="2443931" y="376127"/>
                    </a:cubicBezTo>
                    <a:cubicBezTo>
                      <a:pt x="2450891" y="526008"/>
                      <a:pt x="2345979" y="781856"/>
                      <a:pt x="2244351" y="891148"/>
                    </a:cubicBezTo>
                    <a:cubicBezTo>
                      <a:pt x="2225269" y="911677"/>
                      <a:pt x="2148393" y="966264"/>
                      <a:pt x="2144874" y="973615"/>
                    </a:cubicBezTo>
                    <a:cubicBezTo>
                      <a:pt x="2125558" y="1013774"/>
                      <a:pt x="2141472" y="1110866"/>
                      <a:pt x="2090169" y="1151337"/>
                    </a:cubicBezTo>
                    <a:cubicBezTo>
                      <a:pt x="2090248" y="1175463"/>
                      <a:pt x="2310200" y="1287414"/>
                      <a:pt x="2345510" y="1301569"/>
                    </a:cubicBezTo>
                    <a:cubicBezTo>
                      <a:pt x="2411750" y="1328159"/>
                      <a:pt x="2494491" y="1323467"/>
                      <a:pt x="2523622" y="1392053"/>
                    </a:cubicBezTo>
                    <a:cubicBezTo>
                      <a:pt x="2577467" y="1518667"/>
                      <a:pt x="2525773" y="1534074"/>
                      <a:pt x="2479827" y="1637461"/>
                    </a:cubicBezTo>
                    <a:close/>
                  </a:path>
                </a:pathLst>
              </a:custGeom>
              <a:solidFill>
                <a:srgbClr val="5E381F"/>
              </a:solidFill>
              <a:ln w="3904" cap="flat">
                <a:noFill/>
                <a:prstDash val="solid"/>
                <a:miter/>
              </a:ln>
            </p:spPr>
            <p:txBody>
              <a:bodyPr rtlCol="1" anchor="ctr"/>
              <a:lstStyle/>
              <a:p>
                <a:endParaRPr lang="fa-IR"/>
              </a:p>
            </p:txBody>
          </p:sp>
          <p:sp>
            <p:nvSpPr>
              <p:cNvPr id="82" name="Freeform: Shape 81">
                <a:extLst>
                  <a:ext uri="{FF2B5EF4-FFF2-40B4-BE49-F238E27FC236}">
                    <a16:creationId xmlns:a16="http://schemas.microsoft.com/office/drawing/2014/main" id="{D71B67DA-2385-5107-A3CC-99895653C5BE}"/>
                  </a:ext>
                </a:extLst>
              </p:cNvPr>
              <p:cNvSpPr/>
              <p:nvPr/>
            </p:nvSpPr>
            <p:spPr>
              <a:xfrm>
                <a:off x="3257738" y="3377151"/>
                <a:ext cx="121218" cy="155745"/>
              </a:xfrm>
              <a:custGeom>
                <a:avLst/>
                <a:gdLst>
                  <a:gd name="connsiteX0" fmla="*/ 0 w 121218"/>
                  <a:gd name="connsiteY0" fmla="*/ 155746 h 155745"/>
                  <a:gd name="connsiteX1" fmla="*/ 43248 w 121218"/>
                  <a:gd name="connsiteY1" fmla="*/ 116800 h 155745"/>
                  <a:gd name="connsiteX2" fmla="*/ 121218 w 121218"/>
                  <a:gd name="connsiteY2" fmla="*/ 0 h 155745"/>
                  <a:gd name="connsiteX3" fmla="*/ 0 w 121218"/>
                  <a:gd name="connsiteY3" fmla="*/ 155746 h 155745"/>
                </a:gdLst>
                <a:ahLst/>
                <a:cxnLst>
                  <a:cxn ang="0">
                    <a:pos x="connsiteX0" y="connsiteY0"/>
                  </a:cxn>
                  <a:cxn ang="0">
                    <a:pos x="connsiteX1" y="connsiteY1"/>
                  </a:cxn>
                  <a:cxn ang="0">
                    <a:pos x="connsiteX2" y="connsiteY2"/>
                  </a:cxn>
                  <a:cxn ang="0">
                    <a:pos x="connsiteX3" y="connsiteY3"/>
                  </a:cxn>
                </a:cxnLst>
                <a:rect l="l" t="t" r="r" b="b"/>
                <a:pathLst>
                  <a:path w="121218" h="155745">
                    <a:moveTo>
                      <a:pt x="0" y="155746"/>
                    </a:moveTo>
                    <a:lnTo>
                      <a:pt x="43248" y="116800"/>
                    </a:lnTo>
                    <a:lnTo>
                      <a:pt x="121218" y="0"/>
                    </a:lnTo>
                    <a:cubicBezTo>
                      <a:pt x="109018" y="59475"/>
                      <a:pt x="61626" y="136781"/>
                      <a:pt x="0" y="155746"/>
                    </a:cubicBezTo>
                    <a:close/>
                  </a:path>
                </a:pathLst>
              </a:custGeom>
              <a:solidFill>
                <a:srgbClr val="643F29"/>
              </a:solidFill>
              <a:ln w="3904" cap="flat">
                <a:noFill/>
                <a:prstDash val="solid"/>
                <a:miter/>
              </a:ln>
            </p:spPr>
            <p:txBody>
              <a:bodyPr rtlCol="1" anchor="ctr"/>
              <a:lstStyle/>
              <a:p>
                <a:endParaRPr lang="fa-IR"/>
              </a:p>
            </p:txBody>
          </p:sp>
          <p:sp>
            <p:nvSpPr>
              <p:cNvPr id="83" name="Freeform: Shape 82">
                <a:extLst>
                  <a:ext uri="{FF2B5EF4-FFF2-40B4-BE49-F238E27FC236}">
                    <a16:creationId xmlns:a16="http://schemas.microsoft.com/office/drawing/2014/main" id="{75829DB2-9736-BE58-896F-39E80DD105AC}"/>
                  </a:ext>
                </a:extLst>
              </p:cNvPr>
              <p:cNvSpPr/>
              <p:nvPr/>
            </p:nvSpPr>
            <p:spPr>
              <a:xfrm>
                <a:off x="3742913" y="1627578"/>
                <a:ext cx="112704" cy="147607"/>
              </a:xfrm>
              <a:custGeom>
                <a:avLst/>
                <a:gdLst>
                  <a:gd name="connsiteX0" fmla="*/ 112704 w 112704"/>
                  <a:gd name="connsiteY0" fmla="*/ 147264 h 147607"/>
                  <a:gd name="connsiteX1" fmla="*/ 28047 w 112704"/>
                  <a:gd name="connsiteY1" fmla="*/ 80398 h 147607"/>
                  <a:gd name="connsiteX2" fmla="*/ 25036 w 112704"/>
                  <a:gd name="connsiteY2" fmla="*/ 22761 h 147607"/>
                  <a:gd name="connsiteX3" fmla="*/ 89 w 112704"/>
                  <a:gd name="connsiteY3" fmla="*/ 199 h 147607"/>
                  <a:gd name="connsiteX4" fmla="*/ 112704 w 112704"/>
                  <a:gd name="connsiteY4" fmla="*/ 147264 h 147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4" h="147607">
                    <a:moveTo>
                      <a:pt x="112704" y="147264"/>
                    </a:moveTo>
                    <a:cubicBezTo>
                      <a:pt x="67971" y="151057"/>
                      <a:pt x="36962" y="123137"/>
                      <a:pt x="28047" y="80398"/>
                    </a:cubicBezTo>
                    <a:cubicBezTo>
                      <a:pt x="24137" y="61590"/>
                      <a:pt x="29963" y="37268"/>
                      <a:pt x="25036" y="22761"/>
                    </a:cubicBezTo>
                    <a:cubicBezTo>
                      <a:pt x="20109" y="8254"/>
                      <a:pt x="-1554" y="14901"/>
                      <a:pt x="89" y="199"/>
                    </a:cubicBezTo>
                    <a:cubicBezTo>
                      <a:pt x="82830" y="-4806"/>
                      <a:pt x="94443" y="85834"/>
                      <a:pt x="112704" y="147264"/>
                    </a:cubicBezTo>
                    <a:close/>
                  </a:path>
                </a:pathLst>
              </a:custGeom>
              <a:solidFill>
                <a:srgbClr val="905C33"/>
              </a:solidFill>
              <a:ln w="3904" cap="flat">
                <a:noFill/>
                <a:prstDash val="solid"/>
                <a:miter/>
              </a:ln>
            </p:spPr>
            <p:txBody>
              <a:bodyPr rtlCol="1" anchor="ctr"/>
              <a:lstStyle/>
              <a:p>
                <a:endParaRPr lang="fa-IR"/>
              </a:p>
            </p:txBody>
          </p:sp>
          <p:sp>
            <p:nvSpPr>
              <p:cNvPr id="84" name="Freeform: Shape 83">
                <a:extLst>
                  <a:ext uri="{FF2B5EF4-FFF2-40B4-BE49-F238E27FC236}">
                    <a16:creationId xmlns:a16="http://schemas.microsoft.com/office/drawing/2014/main" id="{9084C6BB-4969-4236-EC2F-0FFEFE19C955}"/>
                  </a:ext>
                </a:extLst>
              </p:cNvPr>
              <p:cNvSpPr/>
              <p:nvPr/>
            </p:nvSpPr>
            <p:spPr>
              <a:xfrm>
                <a:off x="3976992" y="1765594"/>
                <a:ext cx="147260" cy="79284"/>
              </a:xfrm>
              <a:custGeom>
                <a:avLst/>
                <a:gdLst>
                  <a:gd name="connsiteX0" fmla="*/ 147260 w 147260"/>
                  <a:gd name="connsiteY0" fmla="*/ 35212 h 79284"/>
                  <a:gd name="connsiteX1" fmla="*/ 64754 w 147260"/>
                  <a:gd name="connsiteY1" fmla="*/ 79281 h 79284"/>
                  <a:gd name="connsiteX2" fmla="*/ 0 w 147260"/>
                  <a:gd name="connsiteY2" fmla="*/ 31028 h 79284"/>
                  <a:gd name="connsiteX3" fmla="*/ 147260 w 147260"/>
                  <a:gd name="connsiteY3" fmla="*/ 35251 h 79284"/>
                </a:gdLst>
                <a:ahLst/>
                <a:cxnLst>
                  <a:cxn ang="0">
                    <a:pos x="connsiteX0" y="connsiteY0"/>
                  </a:cxn>
                  <a:cxn ang="0">
                    <a:pos x="connsiteX1" y="connsiteY1"/>
                  </a:cxn>
                  <a:cxn ang="0">
                    <a:pos x="connsiteX2" y="connsiteY2"/>
                  </a:cxn>
                  <a:cxn ang="0">
                    <a:pos x="connsiteX3" y="connsiteY3"/>
                  </a:cxn>
                </a:cxnLst>
                <a:rect l="l" t="t" r="r" b="b"/>
                <a:pathLst>
                  <a:path w="147260" h="79284">
                    <a:moveTo>
                      <a:pt x="147260" y="35212"/>
                    </a:moveTo>
                    <a:cubicBezTo>
                      <a:pt x="107610" y="32280"/>
                      <a:pt x="114649" y="79789"/>
                      <a:pt x="64754" y="79281"/>
                    </a:cubicBezTo>
                    <a:cubicBezTo>
                      <a:pt x="27958" y="78890"/>
                      <a:pt x="28897" y="43971"/>
                      <a:pt x="0" y="31028"/>
                    </a:cubicBezTo>
                    <a:cubicBezTo>
                      <a:pt x="41879" y="-9208"/>
                      <a:pt x="109917" y="-12884"/>
                      <a:pt x="147260" y="35251"/>
                    </a:cubicBezTo>
                    <a:close/>
                  </a:path>
                </a:pathLst>
              </a:custGeom>
              <a:solidFill>
                <a:srgbClr val="472A1C"/>
              </a:solidFill>
              <a:ln w="3904" cap="flat">
                <a:noFill/>
                <a:prstDash val="solid"/>
                <a:miter/>
              </a:ln>
            </p:spPr>
            <p:txBody>
              <a:bodyPr rtlCol="1" anchor="ctr"/>
              <a:lstStyle/>
              <a:p>
                <a:endParaRPr lang="fa-IR"/>
              </a:p>
            </p:txBody>
          </p:sp>
          <p:sp>
            <p:nvSpPr>
              <p:cNvPr id="85" name="Freeform: Shape 84">
                <a:extLst>
                  <a:ext uri="{FF2B5EF4-FFF2-40B4-BE49-F238E27FC236}">
                    <a16:creationId xmlns:a16="http://schemas.microsoft.com/office/drawing/2014/main" id="{FACB7F6C-8683-0D84-C944-842046F55EB2}"/>
                  </a:ext>
                </a:extLst>
              </p:cNvPr>
              <p:cNvSpPr/>
              <p:nvPr/>
            </p:nvSpPr>
            <p:spPr>
              <a:xfrm>
                <a:off x="4006208" y="1844070"/>
                <a:ext cx="109291" cy="51421"/>
              </a:xfrm>
              <a:custGeom>
                <a:avLst/>
                <a:gdLst>
                  <a:gd name="connsiteX0" fmla="*/ 5429 w 109291"/>
                  <a:gd name="connsiteY0" fmla="*/ 43309 h 51421"/>
                  <a:gd name="connsiteX1" fmla="*/ 48911 w 109291"/>
                  <a:gd name="connsiteY1" fmla="*/ 30952 h 51421"/>
                  <a:gd name="connsiteX2" fmla="*/ 109286 w 109291"/>
                  <a:gd name="connsiteY2" fmla="*/ 140 h 51421"/>
                  <a:gd name="connsiteX3" fmla="*/ 5429 w 109291"/>
                  <a:gd name="connsiteY3" fmla="*/ 43309 h 51421"/>
                </a:gdLst>
                <a:ahLst/>
                <a:cxnLst>
                  <a:cxn ang="0">
                    <a:pos x="connsiteX0" y="connsiteY0"/>
                  </a:cxn>
                  <a:cxn ang="0">
                    <a:pos x="connsiteX1" y="connsiteY1"/>
                  </a:cxn>
                  <a:cxn ang="0">
                    <a:pos x="connsiteX2" y="connsiteY2"/>
                  </a:cxn>
                  <a:cxn ang="0">
                    <a:pos x="connsiteX3" y="connsiteY3"/>
                  </a:cxn>
                </a:cxnLst>
                <a:rect l="l" t="t" r="r" b="b"/>
                <a:pathLst>
                  <a:path w="109291" h="51421">
                    <a:moveTo>
                      <a:pt x="5429" y="43309"/>
                    </a:moveTo>
                    <a:cubicBezTo>
                      <a:pt x="-18111" y="18752"/>
                      <a:pt x="42107" y="32478"/>
                      <a:pt x="48911" y="30952"/>
                    </a:cubicBezTo>
                    <a:cubicBezTo>
                      <a:pt x="59508" y="28606"/>
                      <a:pt x="106979" y="-2324"/>
                      <a:pt x="109286" y="140"/>
                    </a:cubicBezTo>
                    <a:cubicBezTo>
                      <a:pt x="110068" y="38578"/>
                      <a:pt x="26936" y="65715"/>
                      <a:pt x="5429" y="43309"/>
                    </a:cubicBezTo>
                    <a:close/>
                  </a:path>
                </a:pathLst>
              </a:custGeom>
              <a:solidFill>
                <a:srgbClr val="915E30"/>
              </a:solidFill>
              <a:ln w="3904" cap="flat">
                <a:noFill/>
                <a:prstDash val="solid"/>
                <a:miter/>
              </a:ln>
            </p:spPr>
            <p:txBody>
              <a:bodyPr rtlCol="1" anchor="ctr"/>
              <a:lstStyle/>
              <a:p>
                <a:endParaRPr lang="fa-IR"/>
              </a:p>
            </p:txBody>
          </p:sp>
          <p:sp>
            <p:nvSpPr>
              <p:cNvPr id="86" name="Freeform: Shape 85">
                <a:extLst>
                  <a:ext uri="{FF2B5EF4-FFF2-40B4-BE49-F238E27FC236}">
                    <a16:creationId xmlns:a16="http://schemas.microsoft.com/office/drawing/2014/main" id="{93D792E0-5CEE-55C3-47BF-142063D0F149}"/>
                  </a:ext>
                </a:extLst>
              </p:cNvPr>
              <p:cNvSpPr/>
              <p:nvPr/>
            </p:nvSpPr>
            <p:spPr>
              <a:xfrm>
                <a:off x="3968272" y="1696647"/>
                <a:ext cx="95293" cy="43549"/>
              </a:xfrm>
              <a:custGeom>
                <a:avLst/>
                <a:gdLst>
                  <a:gd name="connsiteX0" fmla="*/ 95293 w 95293"/>
                  <a:gd name="connsiteY0" fmla="*/ 419 h 43549"/>
                  <a:gd name="connsiteX1" fmla="*/ 0 w 95293"/>
                  <a:gd name="connsiteY1" fmla="*/ 43550 h 43549"/>
                  <a:gd name="connsiteX2" fmla="*/ 95293 w 95293"/>
                  <a:gd name="connsiteY2" fmla="*/ 419 h 43549"/>
                </a:gdLst>
                <a:ahLst/>
                <a:cxnLst>
                  <a:cxn ang="0">
                    <a:pos x="connsiteX0" y="connsiteY0"/>
                  </a:cxn>
                  <a:cxn ang="0">
                    <a:pos x="connsiteX1" y="connsiteY1"/>
                  </a:cxn>
                  <a:cxn ang="0">
                    <a:pos x="connsiteX2" y="connsiteY2"/>
                  </a:cxn>
                </a:cxnLst>
                <a:rect l="l" t="t" r="r" b="b"/>
                <a:pathLst>
                  <a:path w="95293" h="43549">
                    <a:moveTo>
                      <a:pt x="95293" y="419"/>
                    </a:moveTo>
                    <a:lnTo>
                      <a:pt x="0" y="43550"/>
                    </a:lnTo>
                    <a:cubicBezTo>
                      <a:pt x="17948" y="7927"/>
                      <a:pt x="57676" y="-2318"/>
                      <a:pt x="95293" y="419"/>
                    </a:cubicBezTo>
                    <a:close/>
                  </a:path>
                </a:pathLst>
              </a:custGeom>
              <a:solidFill>
                <a:srgbClr val="814C29"/>
              </a:solidFill>
              <a:ln w="3904" cap="flat">
                <a:noFill/>
                <a:prstDash val="solid"/>
                <a:miter/>
              </a:ln>
            </p:spPr>
            <p:txBody>
              <a:bodyPr rtlCol="1" anchor="ctr"/>
              <a:lstStyle/>
              <a:p>
                <a:endParaRPr lang="fa-IR"/>
              </a:p>
            </p:txBody>
          </p:sp>
          <p:sp>
            <p:nvSpPr>
              <p:cNvPr id="87" name="Freeform: Shape 86">
                <a:extLst>
                  <a:ext uri="{FF2B5EF4-FFF2-40B4-BE49-F238E27FC236}">
                    <a16:creationId xmlns:a16="http://schemas.microsoft.com/office/drawing/2014/main" id="{9AB93597-A6A5-4A7D-9515-AF84FADABE1E}"/>
                  </a:ext>
                </a:extLst>
              </p:cNvPr>
              <p:cNvSpPr/>
              <p:nvPr/>
            </p:nvSpPr>
            <p:spPr>
              <a:xfrm>
                <a:off x="4427139" y="1814818"/>
                <a:ext cx="121728" cy="72678"/>
              </a:xfrm>
              <a:custGeom>
                <a:avLst/>
                <a:gdLst>
                  <a:gd name="connsiteX0" fmla="*/ 121729 w 121728"/>
                  <a:gd name="connsiteY0" fmla="*/ 72679 h 72678"/>
                  <a:gd name="connsiteX1" fmla="*/ 70270 w 121728"/>
                  <a:gd name="connsiteY1" fmla="*/ 41827 h 72678"/>
                  <a:gd name="connsiteX2" fmla="*/ 432 w 121728"/>
                  <a:gd name="connsiteY2" fmla="*/ 16528 h 72678"/>
                  <a:gd name="connsiteX3" fmla="*/ 121690 w 121728"/>
                  <a:gd name="connsiteY3" fmla="*/ 72679 h 72678"/>
                </a:gdLst>
                <a:ahLst/>
                <a:cxnLst>
                  <a:cxn ang="0">
                    <a:pos x="connsiteX0" y="connsiteY0"/>
                  </a:cxn>
                  <a:cxn ang="0">
                    <a:pos x="connsiteX1" y="connsiteY1"/>
                  </a:cxn>
                  <a:cxn ang="0">
                    <a:pos x="connsiteX2" y="connsiteY2"/>
                  </a:cxn>
                  <a:cxn ang="0">
                    <a:pos x="connsiteX3" y="connsiteY3"/>
                  </a:cxn>
                </a:cxnLst>
                <a:rect l="l" t="t" r="r" b="b"/>
                <a:pathLst>
                  <a:path w="121728" h="72678">
                    <a:moveTo>
                      <a:pt x="121729" y="72679"/>
                    </a:moveTo>
                    <a:cubicBezTo>
                      <a:pt x="99206" y="72483"/>
                      <a:pt x="89547" y="47849"/>
                      <a:pt x="70270" y="41827"/>
                    </a:cubicBezTo>
                    <a:cubicBezTo>
                      <a:pt x="52986" y="36431"/>
                      <a:pt x="-5589" y="44603"/>
                      <a:pt x="432" y="16528"/>
                    </a:cubicBezTo>
                    <a:cubicBezTo>
                      <a:pt x="12007" y="-37239"/>
                      <a:pt x="107574" y="55943"/>
                      <a:pt x="121690" y="72679"/>
                    </a:cubicBezTo>
                    <a:close/>
                  </a:path>
                </a:pathLst>
              </a:custGeom>
              <a:solidFill>
                <a:srgbClr val="60351D"/>
              </a:solidFill>
              <a:ln w="3904" cap="flat">
                <a:noFill/>
                <a:prstDash val="solid"/>
                <a:miter/>
              </a:ln>
            </p:spPr>
            <p:txBody>
              <a:bodyPr rtlCol="1" anchor="ctr"/>
              <a:lstStyle/>
              <a:p>
                <a:endParaRPr lang="fa-IR"/>
              </a:p>
            </p:txBody>
          </p:sp>
          <p:sp>
            <p:nvSpPr>
              <p:cNvPr id="88" name="Freeform: Shape 87">
                <a:extLst>
                  <a:ext uri="{FF2B5EF4-FFF2-40B4-BE49-F238E27FC236}">
                    <a16:creationId xmlns:a16="http://schemas.microsoft.com/office/drawing/2014/main" id="{6E691286-4E7F-C601-710E-0616D247F1B5}"/>
                  </a:ext>
                </a:extLst>
              </p:cNvPr>
              <p:cNvSpPr/>
              <p:nvPr/>
            </p:nvSpPr>
            <p:spPr>
              <a:xfrm>
                <a:off x="3942141" y="2147275"/>
                <a:ext cx="35188" cy="17302"/>
              </a:xfrm>
              <a:custGeom>
                <a:avLst/>
                <a:gdLst>
                  <a:gd name="connsiteX0" fmla="*/ 34733 w 35188"/>
                  <a:gd name="connsiteY0" fmla="*/ 8817 h 17302"/>
                  <a:gd name="connsiteX1" fmla="*/ 34733 w 35188"/>
                  <a:gd name="connsiteY1" fmla="*/ 17303 h 17302"/>
                  <a:gd name="connsiteX2" fmla="*/ 167 w 35188"/>
                  <a:gd name="connsiteY2" fmla="*/ 136 h 17302"/>
                  <a:gd name="connsiteX3" fmla="*/ 34694 w 35188"/>
                  <a:gd name="connsiteY3" fmla="*/ 8817 h 17302"/>
                </a:gdLst>
                <a:ahLst/>
                <a:cxnLst>
                  <a:cxn ang="0">
                    <a:pos x="connsiteX0" y="connsiteY0"/>
                  </a:cxn>
                  <a:cxn ang="0">
                    <a:pos x="connsiteX1" y="connsiteY1"/>
                  </a:cxn>
                  <a:cxn ang="0">
                    <a:pos x="connsiteX2" y="connsiteY2"/>
                  </a:cxn>
                  <a:cxn ang="0">
                    <a:pos x="connsiteX3" y="connsiteY3"/>
                  </a:cxn>
                </a:cxnLst>
                <a:rect l="l" t="t" r="r" b="b"/>
                <a:pathLst>
                  <a:path w="35188" h="17302">
                    <a:moveTo>
                      <a:pt x="34733" y="8817"/>
                    </a:moveTo>
                    <a:cubicBezTo>
                      <a:pt x="35946" y="9951"/>
                      <a:pt x="34303" y="14487"/>
                      <a:pt x="34733" y="17303"/>
                    </a:cubicBezTo>
                    <a:cubicBezTo>
                      <a:pt x="21556" y="15074"/>
                      <a:pt x="-2219" y="12688"/>
                      <a:pt x="167" y="136"/>
                    </a:cubicBezTo>
                    <a:cubicBezTo>
                      <a:pt x="3100" y="-1193"/>
                      <a:pt x="33404" y="7605"/>
                      <a:pt x="34694" y="8817"/>
                    </a:cubicBezTo>
                    <a:close/>
                  </a:path>
                </a:pathLst>
              </a:custGeom>
              <a:solidFill>
                <a:srgbClr val="5C3C29"/>
              </a:solidFill>
              <a:ln w="3904" cap="flat">
                <a:noFill/>
                <a:prstDash val="solid"/>
                <a:miter/>
              </a:ln>
            </p:spPr>
            <p:txBody>
              <a:bodyPr rtlCol="1" anchor="ctr"/>
              <a:lstStyle/>
              <a:p>
                <a:endParaRPr lang="fa-IR"/>
              </a:p>
            </p:txBody>
          </p:sp>
          <p:sp>
            <p:nvSpPr>
              <p:cNvPr id="89" name="Freeform: Shape 88">
                <a:extLst>
                  <a:ext uri="{FF2B5EF4-FFF2-40B4-BE49-F238E27FC236}">
                    <a16:creationId xmlns:a16="http://schemas.microsoft.com/office/drawing/2014/main" id="{E5771402-80AB-4B02-B776-0CC1E4EDDAF7}"/>
                  </a:ext>
                </a:extLst>
              </p:cNvPr>
              <p:cNvSpPr/>
              <p:nvPr/>
            </p:nvSpPr>
            <p:spPr>
              <a:xfrm>
                <a:off x="2781155" y="2346813"/>
                <a:ext cx="459338" cy="606282"/>
              </a:xfrm>
              <a:custGeom>
                <a:avLst/>
                <a:gdLst>
                  <a:gd name="connsiteX0" fmla="*/ 155941 w 459338"/>
                  <a:gd name="connsiteY0" fmla="*/ 320117 h 606282"/>
                  <a:gd name="connsiteX1" fmla="*/ 164466 w 459338"/>
                  <a:gd name="connsiteY1" fmla="*/ 328797 h 606282"/>
                  <a:gd name="connsiteX2" fmla="*/ 193167 w 459338"/>
                  <a:gd name="connsiteY2" fmla="*/ 244610 h 606282"/>
                  <a:gd name="connsiteX3" fmla="*/ 247793 w 459338"/>
                  <a:gd name="connsiteY3" fmla="*/ 130430 h 606282"/>
                  <a:gd name="connsiteX4" fmla="*/ 459339 w 459338"/>
                  <a:gd name="connsiteY4" fmla="*/ 12692 h 606282"/>
                  <a:gd name="connsiteX5" fmla="*/ 310279 w 459338"/>
                  <a:gd name="connsiteY5" fmla="*/ 114945 h 606282"/>
                  <a:gd name="connsiteX6" fmla="*/ 151796 w 459338"/>
                  <a:gd name="connsiteY6" fmla="*/ 588752 h 606282"/>
                  <a:gd name="connsiteX7" fmla="*/ 0 w 459338"/>
                  <a:gd name="connsiteY7" fmla="*/ 605840 h 606282"/>
                  <a:gd name="connsiteX8" fmla="*/ 133184 w 459338"/>
                  <a:gd name="connsiteY8" fmla="*/ 388351 h 606282"/>
                  <a:gd name="connsiteX9" fmla="*/ 138658 w 459338"/>
                  <a:gd name="connsiteY9" fmla="*/ 346120 h 606282"/>
                  <a:gd name="connsiteX10" fmla="*/ 147339 w 459338"/>
                  <a:gd name="connsiteY10" fmla="*/ 328797 h 606282"/>
                  <a:gd name="connsiteX11" fmla="*/ 147339 w 459338"/>
                  <a:gd name="connsiteY11" fmla="*/ 320156 h 606282"/>
                  <a:gd name="connsiteX12" fmla="*/ 156020 w 459338"/>
                  <a:gd name="connsiteY12" fmla="*/ 320156 h 606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9338" h="606282">
                    <a:moveTo>
                      <a:pt x="155941" y="320117"/>
                    </a:moveTo>
                    <a:lnTo>
                      <a:pt x="164466" y="328797"/>
                    </a:lnTo>
                    <a:cubicBezTo>
                      <a:pt x="176744" y="309051"/>
                      <a:pt x="184486" y="258960"/>
                      <a:pt x="193167" y="244610"/>
                    </a:cubicBezTo>
                    <a:cubicBezTo>
                      <a:pt x="223902" y="193893"/>
                      <a:pt x="223941" y="179934"/>
                      <a:pt x="247793" y="130430"/>
                    </a:cubicBezTo>
                    <a:cubicBezTo>
                      <a:pt x="280600" y="62274"/>
                      <a:pt x="378122" y="-35013"/>
                      <a:pt x="459339" y="12692"/>
                    </a:cubicBezTo>
                    <a:cubicBezTo>
                      <a:pt x="385669" y="13317"/>
                      <a:pt x="346762" y="56721"/>
                      <a:pt x="310279" y="114945"/>
                    </a:cubicBezTo>
                    <a:cubicBezTo>
                      <a:pt x="223941" y="252665"/>
                      <a:pt x="199423" y="435078"/>
                      <a:pt x="151796" y="588752"/>
                    </a:cubicBezTo>
                    <a:cubicBezTo>
                      <a:pt x="104248" y="610532"/>
                      <a:pt x="50677" y="605879"/>
                      <a:pt x="0" y="605840"/>
                    </a:cubicBezTo>
                    <a:cubicBezTo>
                      <a:pt x="25260" y="522004"/>
                      <a:pt x="96310" y="461199"/>
                      <a:pt x="133184" y="388351"/>
                    </a:cubicBezTo>
                    <a:cubicBezTo>
                      <a:pt x="138189" y="378458"/>
                      <a:pt x="154690" y="353784"/>
                      <a:pt x="138658" y="346120"/>
                    </a:cubicBezTo>
                    <a:cubicBezTo>
                      <a:pt x="141473" y="340372"/>
                      <a:pt x="144875" y="334702"/>
                      <a:pt x="147339" y="328797"/>
                    </a:cubicBezTo>
                    <a:cubicBezTo>
                      <a:pt x="148355" y="326373"/>
                      <a:pt x="146361" y="322697"/>
                      <a:pt x="147339" y="320156"/>
                    </a:cubicBezTo>
                    <a:lnTo>
                      <a:pt x="156020" y="320156"/>
                    </a:lnTo>
                    <a:close/>
                  </a:path>
                </a:pathLst>
              </a:custGeom>
              <a:solidFill>
                <a:srgbClr val="915330"/>
              </a:solidFill>
              <a:ln w="3904" cap="flat">
                <a:noFill/>
                <a:prstDash val="solid"/>
                <a:miter/>
              </a:ln>
            </p:spPr>
            <p:txBody>
              <a:bodyPr rtlCol="1" anchor="ctr"/>
              <a:lstStyle/>
              <a:p>
                <a:endParaRPr lang="fa-IR"/>
              </a:p>
            </p:txBody>
          </p:sp>
        </p:grpSp>
        <p:grpSp>
          <p:nvGrpSpPr>
            <p:cNvPr id="90" name="Graphic 5">
              <a:extLst>
                <a:ext uri="{FF2B5EF4-FFF2-40B4-BE49-F238E27FC236}">
                  <a16:creationId xmlns:a16="http://schemas.microsoft.com/office/drawing/2014/main" id="{398A1F34-554B-C030-09FA-F6B32B9CE148}"/>
                </a:ext>
              </a:extLst>
            </p:cNvPr>
            <p:cNvGrpSpPr/>
            <p:nvPr/>
          </p:nvGrpSpPr>
          <p:grpSpPr>
            <a:xfrm>
              <a:off x="2078400" y="919354"/>
              <a:ext cx="1596468" cy="2516284"/>
              <a:chOff x="2078400" y="919354"/>
              <a:chExt cx="1596468" cy="2516284"/>
            </a:xfrm>
          </p:grpSpPr>
          <p:grpSp>
            <p:nvGrpSpPr>
              <p:cNvPr id="91" name="Graphic 5">
                <a:extLst>
                  <a:ext uri="{FF2B5EF4-FFF2-40B4-BE49-F238E27FC236}">
                    <a16:creationId xmlns:a16="http://schemas.microsoft.com/office/drawing/2014/main" id="{591D9651-D698-0375-85D7-3CA2FAEB47D7}"/>
                  </a:ext>
                </a:extLst>
              </p:cNvPr>
              <p:cNvGrpSpPr/>
              <p:nvPr/>
            </p:nvGrpSpPr>
            <p:grpSpPr>
              <a:xfrm>
                <a:off x="2078400" y="919354"/>
                <a:ext cx="1596468" cy="2300875"/>
                <a:chOff x="2078400" y="919354"/>
                <a:chExt cx="1596468" cy="2300875"/>
              </a:xfrm>
            </p:grpSpPr>
            <p:sp>
              <p:nvSpPr>
                <p:cNvPr id="93" name="Freeform: Shape 92">
                  <a:extLst>
                    <a:ext uri="{FF2B5EF4-FFF2-40B4-BE49-F238E27FC236}">
                      <a16:creationId xmlns:a16="http://schemas.microsoft.com/office/drawing/2014/main" id="{8FED6605-16A1-AF21-DFA0-EA525E51F48F}"/>
                    </a:ext>
                  </a:extLst>
                </p:cNvPr>
                <p:cNvSpPr/>
                <p:nvPr/>
              </p:nvSpPr>
              <p:spPr>
                <a:xfrm>
                  <a:off x="2572930" y="2495138"/>
                  <a:ext cx="176226" cy="142995"/>
                </a:xfrm>
                <a:custGeom>
                  <a:avLst/>
                  <a:gdLst>
                    <a:gd name="connsiteX0" fmla="*/ 156023 w 176226"/>
                    <a:gd name="connsiteY0" fmla="*/ 327 h 142995"/>
                    <a:gd name="connsiteX1" fmla="*/ 150314 w 176226"/>
                    <a:gd name="connsiteY1" fmla="*/ 51982 h 142995"/>
                    <a:gd name="connsiteX2" fmla="*/ 69371 w 176226"/>
                    <a:gd name="connsiteY2" fmla="*/ 121545 h 142995"/>
                    <a:gd name="connsiteX3" fmla="*/ 17365 w 176226"/>
                    <a:gd name="connsiteY3" fmla="*/ 130187 h 142995"/>
                    <a:gd name="connsiteX4" fmla="*/ 8684 w 176226"/>
                    <a:gd name="connsiteY4" fmla="*/ 138829 h 142995"/>
                    <a:gd name="connsiteX5" fmla="*/ 3 w 176226"/>
                    <a:gd name="connsiteY5" fmla="*/ 121506 h 142995"/>
                    <a:gd name="connsiteX6" fmla="*/ 52010 w 176226"/>
                    <a:gd name="connsiteY6" fmla="*/ 60897 h 142995"/>
                    <a:gd name="connsiteX7" fmla="*/ 49077 w 176226"/>
                    <a:gd name="connsiteY7" fmla="*/ 51082 h 142995"/>
                    <a:gd name="connsiteX8" fmla="*/ 155984 w 176226"/>
                    <a:gd name="connsiteY8" fmla="*/ 249 h 14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226" h="142995">
                      <a:moveTo>
                        <a:pt x="156023" y="327"/>
                      </a:moveTo>
                      <a:cubicBezTo>
                        <a:pt x="180579" y="12879"/>
                        <a:pt x="165290" y="33721"/>
                        <a:pt x="150314" y="51982"/>
                      </a:cubicBezTo>
                      <a:cubicBezTo>
                        <a:pt x="228636" y="69773"/>
                        <a:pt x="108083" y="147939"/>
                        <a:pt x="69371" y="121545"/>
                      </a:cubicBezTo>
                      <a:cubicBezTo>
                        <a:pt x="52127" y="121584"/>
                        <a:pt x="34805" y="124478"/>
                        <a:pt x="17365" y="130187"/>
                      </a:cubicBezTo>
                      <a:cubicBezTo>
                        <a:pt x="29057" y="142348"/>
                        <a:pt x="24169" y="147157"/>
                        <a:pt x="8684" y="138829"/>
                      </a:cubicBezTo>
                      <a:cubicBezTo>
                        <a:pt x="5400" y="134840"/>
                        <a:pt x="2623" y="122992"/>
                        <a:pt x="3" y="121506"/>
                      </a:cubicBezTo>
                      <a:cubicBezTo>
                        <a:pt x="-349" y="99648"/>
                        <a:pt x="27141" y="52490"/>
                        <a:pt x="52010" y="60897"/>
                      </a:cubicBezTo>
                      <a:cubicBezTo>
                        <a:pt x="49546" y="56322"/>
                        <a:pt x="47904" y="52451"/>
                        <a:pt x="49077" y="51082"/>
                      </a:cubicBezTo>
                      <a:cubicBezTo>
                        <a:pt x="62802" y="35402"/>
                        <a:pt x="135142" y="-3466"/>
                        <a:pt x="155984" y="249"/>
                      </a:cubicBezTo>
                      <a:close/>
                    </a:path>
                  </a:pathLst>
                </a:custGeom>
                <a:solidFill>
                  <a:srgbClr val="C8AE82"/>
                </a:solidFill>
                <a:ln w="3904" cap="flat">
                  <a:noFill/>
                  <a:prstDash val="solid"/>
                  <a:miter/>
                </a:ln>
              </p:spPr>
              <p:txBody>
                <a:bodyPr rtlCol="1" anchor="ctr"/>
                <a:lstStyle/>
                <a:p>
                  <a:endParaRPr lang="fa-IR"/>
                </a:p>
              </p:txBody>
            </p:sp>
            <p:grpSp>
              <p:nvGrpSpPr>
                <p:cNvPr id="94" name="Graphic 5">
                  <a:extLst>
                    <a:ext uri="{FF2B5EF4-FFF2-40B4-BE49-F238E27FC236}">
                      <a16:creationId xmlns:a16="http://schemas.microsoft.com/office/drawing/2014/main" id="{14BA010F-12B5-F322-42FE-28BF399070C1}"/>
                    </a:ext>
                  </a:extLst>
                </p:cNvPr>
                <p:cNvGrpSpPr/>
                <p:nvPr/>
              </p:nvGrpSpPr>
              <p:grpSpPr>
                <a:xfrm>
                  <a:off x="2078400" y="919354"/>
                  <a:ext cx="1596468" cy="2300875"/>
                  <a:chOff x="2078400" y="919354"/>
                  <a:chExt cx="1596468" cy="2300875"/>
                </a:xfrm>
              </p:grpSpPr>
              <p:sp>
                <p:nvSpPr>
                  <p:cNvPr id="95" name="Freeform: Shape 94">
                    <a:extLst>
                      <a:ext uri="{FF2B5EF4-FFF2-40B4-BE49-F238E27FC236}">
                        <a16:creationId xmlns:a16="http://schemas.microsoft.com/office/drawing/2014/main" id="{D586CF87-5462-8104-E6DF-F5673F93B091}"/>
                      </a:ext>
                    </a:extLst>
                  </p:cNvPr>
                  <p:cNvSpPr/>
                  <p:nvPr/>
                </p:nvSpPr>
                <p:spPr>
                  <a:xfrm>
                    <a:off x="2606117" y="2453154"/>
                    <a:ext cx="162457" cy="106412"/>
                  </a:xfrm>
                  <a:custGeom>
                    <a:avLst/>
                    <a:gdLst>
                      <a:gd name="connsiteX0" fmla="*/ 36184 w 162457"/>
                      <a:gd name="connsiteY0" fmla="*/ 68274 h 106412"/>
                      <a:gd name="connsiteX1" fmla="*/ 156972 w 162457"/>
                      <a:gd name="connsiteY1" fmla="*/ 7000 h 106412"/>
                      <a:gd name="connsiteX2" fmla="*/ 122836 w 162457"/>
                      <a:gd name="connsiteY2" fmla="*/ 42310 h 106412"/>
                      <a:gd name="connsiteX3" fmla="*/ 18862 w 162457"/>
                      <a:gd name="connsiteY3" fmla="*/ 102919 h 106412"/>
                      <a:gd name="connsiteX4" fmla="*/ 10181 w 162457"/>
                      <a:gd name="connsiteY4" fmla="*/ 85597 h 106412"/>
                      <a:gd name="connsiteX5" fmla="*/ 36184 w 162457"/>
                      <a:gd name="connsiteY5" fmla="*/ 68274 h 106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457" h="106412">
                        <a:moveTo>
                          <a:pt x="36184" y="68274"/>
                        </a:moveTo>
                        <a:cubicBezTo>
                          <a:pt x="47329" y="39026"/>
                          <a:pt x="135974" y="-20293"/>
                          <a:pt x="156972" y="7000"/>
                        </a:cubicBezTo>
                        <a:cubicBezTo>
                          <a:pt x="174138" y="29328"/>
                          <a:pt x="147744" y="59476"/>
                          <a:pt x="122836" y="42310"/>
                        </a:cubicBezTo>
                        <a:cubicBezTo>
                          <a:pt x="95855" y="60102"/>
                          <a:pt x="40759" y="82508"/>
                          <a:pt x="18862" y="102919"/>
                        </a:cubicBezTo>
                        <a:cubicBezTo>
                          <a:pt x="-2566" y="112030"/>
                          <a:pt x="-6125" y="102294"/>
                          <a:pt x="10181" y="85597"/>
                        </a:cubicBezTo>
                        <a:cubicBezTo>
                          <a:pt x="26682" y="89077"/>
                          <a:pt x="31140" y="71363"/>
                          <a:pt x="36184" y="68274"/>
                        </a:cubicBezTo>
                        <a:close/>
                      </a:path>
                    </a:pathLst>
                  </a:custGeom>
                  <a:solidFill>
                    <a:srgbClr val="8A7253"/>
                  </a:solidFill>
                  <a:ln w="3904" cap="flat">
                    <a:noFill/>
                    <a:prstDash val="solid"/>
                    <a:miter/>
                  </a:ln>
                </p:spPr>
                <p:txBody>
                  <a:bodyPr rtlCol="1" anchor="ctr"/>
                  <a:lstStyle/>
                  <a:p>
                    <a:endParaRPr lang="fa-IR"/>
                  </a:p>
                </p:txBody>
              </p:sp>
              <p:grpSp>
                <p:nvGrpSpPr>
                  <p:cNvPr id="96" name="Graphic 5">
                    <a:extLst>
                      <a:ext uri="{FF2B5EF4-FFF2-40B4-BE49-F238E27FC236}">
                        <a16:creationId xmlns:a16="http://schemas.microsoft.com/office/drawing/2014/main" id="{E93B20BA-0791-3059-01FE-FC76E24B5F3F}"/>
                      </a:ext>
                    </a:extLst>
                  </p:cNvPr>
                  <p:cNvGrpSpPr/>
                  <p:nvPr/>
                </p:nvGrpSpPr>
                <p:grpSpPr>
                  <a:xfrm>
                    <a:off x="2078400" y="919354"/>
                    <a:ext cx="1596468" cy="2300875"/>
                    <a:chOff x="2078400" y="919354"/>
                    <a:chExt cx="1596468" cy="2300875"/>
                  </a:xfrm>
                </p:grpSpPr>
                <p:sp>
                  <p:nvSpPr>
                    <p:cNvPr id="97" name="Freeform: Shape 96">
                      <a:extLst>
                        <a:ext uri="{FF2B5EF4-FFF2-40B4-BE49-F238E27FC236}">
                          <a16:creationId xmlns:a16="http://schemas.microsoft.com/office/drawing/2014/main" id="{F923B074-F0C1-F3D2-2881-5DBC646398FB}"/>
                        </a:ext>
                      </a:extLst>
                    </p:cNvPr>
                    <p:cNvSpPr/>
                    <p:nvPr/>
                  </p:nvSpPr>
                  <p:spPr>
                    <a:xfrm>
                      <a:off x="2078400" y="1242968"/>
                      <a:ext cx="1596468" cy="1105973"/>
                    </a:xfrm>
                    <a:custGeom>
                      <a:avLst/>
                      <a:gdLst>
                        <a:gd name="connsiteX0" fmla="*/ 1575878 w 1596468"/>
                        <a:gd name="connsiteY0" fmla="*/ 687189 h 1105973"/>
                        <a:gd name="connsiteX1" fmla="*/ 1502052 w 1596468"/>
                        <a:gd name="connsiteY1" fmla="*/ 621732 h 1105973"/>
                        <a:gd name="connsiteX2" fmla="*/ 1412390 w 1596468"/>
                        <a:gd name="connsiteY2" fmla="*/ 606012 h 1105973"/>
                        <a:gd name="connsiteX3" fmla="*/ 1418607 w 1596468"/>
                        <a:gd name="connsiteY3" fmla="*/ 571250 h 1105973"/>
                        <a:gd name="connsiteX4" fmla="*/ 1430886 w 1596468"/>
                        <a:gd name="connsiteY4" fmla="*/ 373664 h 1105973"/>
                        <a:gd name="connsiteX5" fmla="*/ 1423143 w 1596468"/>
                        <a:gd name="connsiteY5" fmla="*/ 288890 h 1105973"/>
                        <a:gd name="connsiteX6" fmla="*/ 1508504 w 1596468"/>
                        <a:gd name="connsiteY6" fmla="*/ 83327 h 1105973"/>
                        <a:gd name="connsiteX7" fmla="*/ 1501153 w 1596468"/>
                        <a:gd name="connsiteY7" fmla="*/ 14858 h 1105973"/>
                        <a:gd name="connsiteX8" fmla="*/ 1493958 w 1596468"/>
                        <a:gd name="connsiteY8" fmla="*/ 10870 h 1105973"/>
                        <a:gd name="connsiteX9" fmla="*/ 1493958 w 1596468"/>
                        <a:gd name="connsiteY9" fmla="*/ 10870 h 1105973"/>
                        <a:gd name="connsiteX10" fmla="*/ 1471787 w 1596468"/>
                        <a:gd name="connsiteY10" fmla="*/ 6217 h 1105973"/>
                        <a:gd name="connsiteX11" fmla="*/ 1471787 w 1596468"/>
                        <a:gd name="connsiteY11" fmla="*/ 6217 h 1105973"/>
                        <a:gd name="connsiteX12" fmla="*/ 1439214 w 1596468"/>
                        <a:gd name="connsiteY12" fmla="*/ 31399 h 1105973"/>
                        <a:gd name="connsiteX13" fmla="*/ 1465218 w 1596468"/>
                        <a:gd name="connsiteY13" fmla="*/ 57363 h 1105973"/>
                        <a:gd name="connsiteX14" fmla="*/ 1491221 w 1596468"/>
                        <a:gd name="connsiteY14" fmla="*/ 109330 h 1105973"/>
                        <a:gd name="connsiteX15" fmla="*/ 1471005 w 1596468"/>
                        <a:gd name="connsiteY15" fmla="*/ 119067 h 1105973"/>
                        <a:gd name="connsiteX16" fmla="*/ 1260242 w 1596468"/>
                        <a:gd name="connsiteY16" fmla="*/ 216315 h 1105973"/>
                        <a:gd name="connsiteX17" fmla="*/ 1191304 w 1596468"/>
                        <a:gd name="connsiteY17" fmla="*/ 84383 h 1105973"/>
                        <a:gd name="connsiteX18" fmla="*/ 1177305 w 1596468"/>
                        <a:gd name="connsiteY18" fmla="*/ 86573 h 1105973"/>
                        <a:gd name="connsiteX19" fmla="*/ 1176953 w 1596468"/>
                        <a:gd name="connsiteY19" fmla="*/ 73200 h 1105973"/>
                        <a:gd name="connsiteX20" fmla="*/ 1167998 w 1596468"/>
                        <a:gd name="connsiteY20" fmla="*/ 33159 h 1105973"/>
                        <a:gd name="connsiteX21" fmla="*/ 1167998 w 1596468"/>
                        <a:gd name="connsiteY21" fmla="*/ 33119 h 1105973"/>
                        <a:gd name="connsiteX22" fmla="*/ 1109970 w 1596468"/>
                        <a:gd name="connsiteY22" fmla="*/ 5396 h 1105973"/>
                        <a:gd name="connsiteX23" fmla="*/ 1092648 w 1596468"/>
                        <a:gd name="connsiteY23" fmla="*/ 31360 h 1105973"/>
                        <a:gd name="connsiteX24" fmla="*/ 1092648 w 1596468"/>
                        <a:gd name="connsiteY24" fmla="*/ 57324 h 1105973"/>
                        <a:gd name="connsiteX25" fmla="*/ 1079274 w 1596468"/>
                        <a:gd name="connsiteY25" fmla="*/ 76367 h 1105973"/>
                        <a:gd name="connsiteX26" fmla="*/ 1079509 w 1596468"/>
                        <a:gd name="connsiteY26" fmla="*/ 87824 h 1105973"/>
                        <a:gd name="connsiteX27" fmla="*/ 988674 w 1596468"/>
                        <a:gd name="connsiteY27" fmla="*/ 40001 h 1105973"/>
                        <a:gd name="connsiteX28" fmla="*/ 980032 w 1596468"/>
                        <a:gd name="connsiteY28" fmla="*/ 59318 h 1105973"/>
                        <a:gd name="connsiteX29" fmla="*/ 1104144 w 1596468"/>
                        <a:gd name="connsiteY29" fmla="*/ 275478 h 1105973"/>
                        <a:gd name="connsiteX30" fmla="*/ 1104144 w 1596468"/>
                        <a:gd name="connsiteY30" fmla="*/ 275478 h 1105973"/>
                        <a:gd name="connsiteX31" fmla="*/ 1106373 w 1596468"/>
                        <a:gd name="connsiteY31" fmla="*/ 283024 h 1105973"/>
                        <a:gd name="connsiteX32" fmla="*/ 1125963 w 1596468"/>
                        <a:gd name="connsiteY32" fmla="*/ 317122 h 1105973"/>
                        <a:gd name="connsiteX33" fmla="*/ 1144654 w 1596468"/>
                        <a:gd name="connsiteY33" fmla="*/ 325803 h 1105973"/>
                        <a:gd name="connsiteX34" fmla="*/ 1143051 w 1596468"/>
                        <a:gd name="connsiteY34" fmla="*/ 341248 h 1105973"/>
                        <a:gd name="connsiteX35" fmla="*/ 1275804 w 1596468"/>
                        <a:gd name="connsiteY35" fmla="*/ 403617 h 1105973"/>
                        <a:gd name="connsiteX36" fmla="*/ 1064533 w 1596468"/>
                        <a:gd name="connsiteY36" fmla="*/ 342500 h 1105973"/>
                        <a:gd name="connsiteX37" fmla="*/ 979993 w 1596468"/>
                        <a:gd name="connsiteY37" fmla="*/ 195865 h 1105973"/>
                        <a:gd name="connsiteX38" fmla="*/ 908709 w 1596468"/>
                        <a:gd name="connsiteY38" fmla="*/ 107884 h 1105973"/>
                        <a:gd name="connsiteX39" fmla="*/ 815371 w 1596468"/>
                        <a:gd name="connsiteY39" fmla="*/ 109291 h 1105973"/>
                        <a:gd name="connsiteX40" fmla="*/ 826906 w 1596468"/>
                        <a:gd name="connsiteY40" fmla="*/ 120318 h 1105973"/>
                        <a:gd name="connsiteX41" fmla="*/ 851267 w 1596468"/>
                        <a:gd name="connsiteY41" fmla="*/ 126262 h 1105973"/>
                        <a:gd name="connsiteX42" fmla="*/ 851541 w 1596468"/>
                        <a:gd name="connsiteY42" fmla="*/ 126262 h 1105973"/>
                        <a:gd name="connsiteX43" fmla="*/ 858697 w 1596468"/>
                        <a:gd name="connsiteY43" fmla="*/ 126614 h 1105973"/>
                        <a:gd name="connsiteX44" fmla="*/ 863780 w 1596468"/>
                        <a:gd name="connsiteY44" fmla="*/ 132088 h 1105973"/>
                        <a:gd name="connsiteX45" fmla="*/ 754097 w 1596468"/>
                        <a:gd name="connsiteY45" fmla="*/ 160203 h 1105973"/>
                        <a:gd name="connsiteX46" fmla="*/ 746081 w 1596468"/>
                        <a:gd name="connsiteY46" fmla="*/ 178542 h 1105973"/>
                        <a:gd name="connsiteX47" fmla="*/ 746081 w 1596468"/>
                        <a:gd name="connsiteY47" fmla="*/ 204506 h 1105973"/>
                        <a:gd name="connsiteX48" fmla="*/ 536608 w 1596468"/>
                        <a:gd name="connsiteY48" fmla="*/ 484481 h 1105973"/>
                        <a:gd name="connsiteX49" fmla="*/ 485227 w 1596468"/>
                        <a:gd name="connsiteY49" fmla="*/ 563781 h 1105973"/>
                        <a:gd name="connsiteX50" fmla="*/ 429584 w 1596468"/>
                        <a:gd name="connsiteY50" fmla="*/ 749910 h 1105973"/>
                        <a:gd name="connsiteX51" fmla="*/ 407022 w 1596468"/>
                        <a:gd name="connsiteY51" fmla="*/ 809620 h 1105973"/>
                        <a:gd name="connsiteX52" fmla="*/ 263437 w 1596468"/>
                        <a:gd name="connsiteY52" fmla="*/ 834997 h 1105973"/>
                        <a:gd name="connsiteX53" fmla="*/ 142375 w 1596468"/>
                        <a:gd name="connsiteY53" fmla="*/ 939167 h 1105973"/>
                        <a:gd name="connsiteX54" fmla="*/ 941 w 1596468"/>
                        <a:gd name="connsiteY54" fmla="*/ 1010099 h 1105973"/>
                        <a:gd name="connsiteX55" fmla="*/ 112931 w 1596468"/>
                        <a:gd name="connsiteY55" fmla="*/ 1101482 h 1105973"/>
                        <a:gd name="connsiteX56" fmla="*/ 295501 w 1596468"/>
                        <a:gd name="connsiteY56" fmla="*/ 1096555 h 1105973"/>
                        <a:gd name="connsiteX57" fmla="*/ 308092 w 1596468"/>
                        <a:gd name="connsiteY57" fmla="*/ 1099605 h 1105973"/>
                        <a:gd name="connsiteX58" fmla="*/ 304143 w 1596468"/>
                        <a:gd name="connsiteY58" fmla="*/ 1087874 h 1105973"/>
                        <a:gd name="connsiteX59" fmla="*/ 305355 w 1596468"/>
                        <a:gd name="connsiteY59" fmla="*/ 1068284 h 1105973"/>
                        <a:gd name="connsiteX60" fmla="*/ 163686 w 1596468"/>
                        <a:gd name="connsiteY60" fmla="*/ 966069 h 1105973"/>
                        <a:gd name="connsiteX61" fmla="*/ 191488 w 1596468"/>
                        <a:gd name="connsiteY61" fmla="*/ 923369 h 1105973"/>
                        <a:gd name="connsiteX62" fmla="*/ 221323 w 1596468"/>
                        <a:gd name="connsiteY62" fmla="*/ 919107 h 1105973"/>
                        <a:gd name="connsiteX63" fmla="*/ 221754 w 1596468"/>
                        <a:gd name="connsiteY63" fmla="*/ 918638 h 1105973"/>
                        <a:gd name="connsiteX64" fmla="*/ 379728 w 1596468"/>
                        <a:gd name="connsiteY64" fmla="*/ 848683 h 1105973"/>
                        <a:gd name="connsiteX65" fmla="*/ 373472 w 1596468"/>
                        <a:gd name="connsiteY65" fmla="*/ 897405 h 1105973"/>
                        <a:gd name="connsiteX66" fmla="*/ 400413 w 1596468"/>
                        <a:gd name="connsiteY66" fmla="*/ 902997 h 1105973"/>
                        <a:gd name="connsiteX67" fmla="*/ 400413 w 1596468"/>
                        <a:gd name="connsiteY67" fmla="*/ 902997 h 1105973"/>
                        <a:gd name="connsiteX68" fmla="*/ 399475 w 1596468"/>
                        <a:gd name="connsiteY68" fmla="*/ 888724 h 1105973"/>
                        <a:gd name="connsiteX69" fmla="*/ 417971 w 1596468"/>
                        <a:gd name="connsiteY69" fmla="*/ 882507 h 1105973"/>
                        <a:gd name="connsiteX70" fmla="*/ 481591 w 1596468"/>
                        <a:gd name="connsiteY70" fmla="*/ 724220 h 1105973"/>
                        <a:gd name="connsiteX71" fmla="*/ 503449 w 1596468"/>
                        <a:gd name="connsiteY71" fmla="*/ 724180 h 1105973"/>
                        <a:gd name="connsiteX72" fmla="*/ 589670 w 1596468"/>
                        <a:gd name="connsiteY72" fmla="*/ 806843 h 1105973"/>
                        <a:gd name="connsiteX73" fmla="*/ 850876 w 1596468"/>
                        <a:gd name="connsiteY73" fmla="*/ 955003 h 1105973"/>
                        <a:gd name="connsiteX74" fmla="*/ 979993 w 1596468"/>
                        <a:gd name="connsiteY74" fmla="*/ 862721 h 1105973"/>
                        <a:gd name="connsiteX75" fmla="*/ 979993 w 1596468"/>
                        <a:gd name="connsiteY75" fmla="*/ 845399 h 1105973"/>
                        <a:gd name="connsiteX76" fmla="*/ 979993 w 1596468"/>
                        <a:gd name="connsiteY76" fmla="*/ 845399 h 1105973"/>
                        <a:gd name="connsiteX77" fmla="*/ 997315 w 1596468"/>
                        <a:gd name="connsiteY77" fmla="*/ 836757 h 1105973"/>
                        <a:gd name="connsiteX78" fmla="*/ 944175 w 1596468"/>
                        <a:gd name="connsiteY78" fmla="*/ 800274 h 1105973"/>
                        <a:gd name="connsiteX79" fmla="*/ 1097340 w 1596468"/>
                        <a:gd name="connsiteY79" fmla="*/ 765277 h 1105973"/>
                        <a:gd name="connsiteX80" fmla="*/ 1221960 w 1596468"/>
                        <a:gd name="connsiteY80" fmla="*/ 737319 h 1105973"/>
                        <a:gd name="connsiteX81" fmla="*/ 1212067 w 1596468"/>
                        <a:gd name="connsiteY81" fmla="*/ 776578 h 1105973"/>
                        <a:gd name="connsiteX82" fmla="*/ 1205380 w 1596468"/>
                        <a:gd name="connsiteY82" fmla="*/ 844851 h 1105973"/>
                        <a:gd name="connsiteX83" fmla="*/ 1208548 w 1596468"/>
                        <a:gd name="connsiteY83" fmla="*/ 865967 h 1105973"/>
                        <a:gd name="connsiteX84" fmla="*/ 1213905 w 1596468"/>
                        <a:gd name="connsiteY84" fmla="*/ 871441 h 1105973"/>
                        <a:gd name="connsiteX85" fmla="*/ 1213905 w 1596468"/>
                        <a:gd name="connsiteY85" fmla="*/ 888764 h 1105973"/>
                        <a:gd name="connsiteX86" fmla="*/ 1277173 w 1596468"/>
                        <a:gd name="connsiteY86" fmla="*/ 854549 h 1105973"/>
                        <a:gd name="connsiteX87" fmla="*/ 1296059 w 1596468"/>
                        <a:gd name="connsiteY87" fmla="*/ 828584 h 1105973"/>
                        <a:gd name="connsiteX88" fmla="*/ 1426389 w 1596468"/>
                        <a:gd name="connsiteY88" fmla="*/ 880943 h 1105973"/>
                        <a:gd name="connsiteX89" fmla="*/ 1499902 w 1596468"/>
                        <a:gd name="connsiteY89" fmla="*/ 828115 h 1105973"/>
                        <a:gd name="connsiteX90" fmla="*/ 1495600 w 1596468"/>
                        <a:gd name="connsiteY90" fmla="*/ 819630 h 1105973"/>
                        <a:gd name="connsiteX91" fmla="*/ 1482579 w 1596468"/>
                        <a:gd name="connsiteY91" fmla="*/ 828115 h 1105973"/>
                        <a:gd name="connsiteX92" fmla="*/ 1470105 w 1596468"/>
                        <a:gd name="connsiteY92" fmla="*/ 824009 h 1105973"/>
                        <a:gd name="connsiteX93" fmla="*/ 1470105 w 1596468"/>
                        <a:gd name="connsiteY93" fmla="*/ 824009 h 1105973"/>
                        <a:gd name="connsiteX94" fmla="*/ 1463067 w 1596468"/>
                        <a:gd name="connsiteY94" fmla="*/ 821702 h 1105973"/>
                        <a:gd name="connsiteX95" fmla="*/ 1408010 w 1596468"/>
                        <a:gd name="connsiteY95" fmla="*/ 803129 h 1105973"/>
                        <a:gd name="connsiteX96" fmla="*/ 1439253 w 1596468"/>
                        <a:gd name="connsiteY96" fmla="*/ 784868 h 1105973"/>
                        <a:gd name="connsiteX97" fmla="*/ 1439253 w 1596468"/>
                        <a:gd name="connsiteY97" fmla="*/ 741581 h 1105973"/>
                        <a:gd name="connsiteX98" fmla="*/ 1454308 w 1596468"/>
                        <a:gd name="connsiteY98" fmla="*/ 729342 h 1105973"/>
                        <a:gd name="connsiteX99" fmla="*/ 1474915 w 1596468"/>
                        <a:gd name="connsiteY99" fmla="*/ 657119 h 1105973"/>
                        <a:gd name="connsiteX100" fmla="*/ 1560784 w 1596468"/>
                        <a:gd name="connsiteY100" fmla="*/ 748815 h 1105973"/>
                        <a:gd name="connsiteX101" fmla="*/ 1508582 w 1596468"/>
                        <a:gd name="connsiteY101" fmla="*/ 802190 h 1105973"/>
                        <a:gd name="connsiteX102" fmla="*/ 1534586 w 1596468"/>
                        <a:gd name="connsiteY102" fmla="*/ 828154 h 1105973"/>
                        <a:gd name="connsiteX103" fmla="*/ 1576035 w 1596468"/>
                        <a:gd name="connsiteY103" fmla="*/ 687189 h 1105973"/>
                        <a:gd name="connsiteX104" fmla="*/ 1391313 w 1596468"/>
                        <a:gd name="connsiteY104" fmla="*/ 852437 h 1105973"/>
                        <a:gd name="connsiteX105" fmla="*/ 1296412 w 1596468"/>
                        <a:gd name="connsiteY105" fmla="*/ 773020 h 1105973"/>
                        <a:gd name="connsiteX106" fmla="*/ 1369807 w 1596468"/>
                        <a:gd name="connsiteY106" fmla="*/ 724220 h 1105973"/>
                        <a:gd name="connsiteX107" fmla="*/ 1369964 w 1596468"/>
                        <a:gd name="connsiteY107" fmla="*/ 732783 h 1105973"/>
                        <a:gd name="connsiteX108" fmla="*/ 1369807 w 1596468"/>
                        <a:gd name="connsiteY108" fmla="*/ 732900 h 1105973"/>
                        <a:gd name="connsiteX109" fmla="*/ 1369807 w 1596468"/>
                        <a:gd name="connsiteY109" fmla="*/ 741542 h 1105973"/>
                        <a:gd name="connsiteX110" fmla="*/ 1388224 w 1596468"/>
                        <a:gd name="connsiteY110" fmla="*/ 783695 h 1105973"/>
                        <a:gd name="connsiteX111" fmla="*/ 1378488 w 1596468"/>
                        <a:gd name="connsiteY111" fmla="*/ 802151 h 1105973"/>
                        <a:gd name="connsiteX112" fmla="*/ 1378488 w 1596468"/>
                        <a:gd name="connsiteY112" fmla="*/ 819474 h 1105973"/>
                        <a:gd name="connsiteX113" fmla="*/ 1387130 w 1596468"/>
                        <a:gd name="connsiteY113" fmla="*/ 828115 h 1105973"/>
                        <a:gd name="connsiteX114" fmla="*/ 1387130 w 1596468"/>
                        <a:gd name="connsiteY114" fmla="*/ 836757 h 1105973"/>
                        <a:gd name="connsiteX115" fmla="*/ 1390180 w 1596468"/>
                        <a:gd name="connsiteY115" fmla="*/ 839768 h 1105973"/>
                        <a:gd name="connsiteX116" fmla="*/ 1390180 w 1596468"/>
                        <a:gd name="connsiteY116" fmla="*/ 839768 h 1105973"/>
                        <a:gd name="connsiteX117" fmla="*/ 1395771 w 1596468"/>
                        <a:gd name="connsiteY117" fmla="*/ 845399 h 1105973"/>
                        <a:gd name="connsiteX118" fmla="*/ 1391275 w 1596468"/>
                        <a:gd name="connsiteY118" fmla="*/ 852398 h 1105973"/>
                        <a:gd name="connsiteX119" fmla="*/ 1040563 w 1596468"/>
                        <a:gd name="connsiteY119" fmla="*/ 732822 h 1105973"/>
                        <a:gd name="connsiteX120" fmla="*/ 1200884 w 1596468"/>
                        <a:gd name="connsiteY120" fmla="*/ 585679 h 1105973"/>
                        <a:gd name="connsiteX121" fmla="*/ 1212693 w 1596468"/>
                        <a:gd name="connsiteY121" fmla="*/ 697082 h 1105973"/>
                        <a:gd name="connsiteX122" fmla="*/ 1040563 w 1596468"/>
                        <a:gd name="connsiteY122" fmla="*/ 732861 h 110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596468" h="1105973">
                          <a:moveTo>
                            <a:pt x="1575878" y="687189"/>
                          </a:moveTo>
                          <a:cubicBezTo>
                            <a:pt x="1569113" y="676280"/>
                            <a:pt x="1513118" y="624742"/>
                            <a:pt x="1502052" y="621732"/>
                          </a:cubicBezTo>
                          <a:cubicBezTo>
                            <a:pt x="1488640" y="618056"/>
                            <a:pt x="1417278" y="633149"/>
                            <a:pt x="1412390" y="606012"/>
                          </a:cubicBezTo>
                          <a:cubicBezTo>
                            <a:pt x="1410474" y="595376"/>
                            <a:pt x="1419311" y="581221"/>
                            <a:pt x="1418607" y="571250"/>
                          </a:cubicBezTo>
                          <a:cubicBezTo>
                            <a:pt x="1412390" y="485068"/>
                            <a:pt x="1428070" y="447412"/>
                            <a:pt x="1430886" y="373664"/>
                          </a:cubicBezTo>
                          <a:cubicBezTo>
                            <a:pt x="1431980" y="344885"/>
                            <a:pt x="1419585" y="308989"/>
                            <a:pt x="1423143" y="288890"/>
                          </a:cubicBezTo>
                          <a:cubicBezTo>
                            <a:pt x="1432567" y="235436"/>
                            <a:pt x="1507097" y="191563"/>
                            <a:pt x="1508504" y="83327"/>
                          </a:cubicBezTo>
                          <a:cubicBezTo>
                            <a:pt x="1516090" y="63502"/>
                            <a:pt x="1518984" y="28427"/>
                            <a:pt x="1501153" y="14858"/>
                          </a:cubicBezTo>
                          <a:cubicBezTo>
                            <a:pt x="1499198" y="13333"/>
                            <a:pt x="1496734" y="12004"/>
                            <a:pt x="1493958" y="10870"/>
                          </a:cubicBezTo>
                          <a:lnTo>
                            <a:pt x="1493958" y="10870"/>
                          </a:lnTo>
                          <a:cubicBezTo>
                            <a:pt x="1487662" y="8250"/>
                            <a:pt x="1479686" y="6569"/>
                            <a:pt x="1471787" y="6217"/>
                          </a:cubicBezTo>
                          <a:lnTo>
                            <a:pt x="1471787" y="6217"/>
                          </a:lnTo>
                          <a:cubicBezTo>
                            <a:pt x="1452314" y="5278"/>
                            <a:pt x="1433075" y="12121"/>
                            <a:pt x="1439214" y="31399"/>
                          </a:cubicBezTo>
                          <a:cubicBezTo>
                            <a:pt x="1443320" y="42230"/>
                            <a:pt x="1452196" y="53531"/>
                            <a:pt x="1465218" y="57363"/>
                          </a:cubicBezTo>
                          <a:cubicBezTo>
                            <a:pt x="1486098" y="68664"/>
                            <a:pt x="1494740" y="85986"/>
                            <a:pt x="1491221" y="109330"/>
                          </a:cubicBezTo>
                          <a:lnTo>
                            <a:pt x="1471005" y="119067"/>
                          </a:lnTo>
                          <a:cubicBezTo>
                            <a:pt x="1428383" y="247324"/>
                            <a:pt x="1385605" y="347700"/>
                            <a:pt x="1260242" y="216315"/>
                          </a:cubicBezTo>
                          <a:cubicBezTo>
                            <a:pt x="1220357" y="174515"/>
                            <a:pt x="1207648" y="136468"/>
                            <a:pt x="1191304" y="84383"/>
                          </a:cubicBezTo>
                          <a:lnTo>
                            <a:pt x="1177305" y="86573"/>
                          </a:lnTo>
                          <a:cubicBezTo>
                            <a:pt x="1177422" y="82584"/>
                            <a:pt x="1177305" y="78048"/>
                            <a:pt x="1176953" y="73200"/>
                          </a:cubicBezTo>
                          <a:cubicBezTo>
                            <a:pt x="1175975" y="60687"/>
                            <a:pt x="1173160" y="46062"/>
                            <a:pt x="1167998" y="33159"/>
                          </a:cubicBezTo>
                          <a:cubicBezTo>
                            <a:pt x="1167998" y="33159"/>
                            <a:pt x="1167998" y="33159"/>
                            <a:pt x="1167998" y="33119"/>
                          </a:cubicBezTo>
                          <a:cubicBezTo>
                            <a:pt x="1158223" y="8641"/>
                            <a:pt x="1140040" y="-9502"/>
                            <a:pt x="1109970" y="5396"/>
                          </a:cubicBezTo>
                          <a:cubicBezTo>
                            <a:pt x="1098708" y="-1213"/>
                            <a:pt x="1092960" y="7429"/>
                            <a:pt x="1092648" y="31360"/>
                          </a:cubicBezTo>
                          <a:cubicBezTo>
                            <a:pt x="1085453" y="37890"/>
                            <a:pt x="1087173" y="49347"/>
                            <a:pt x="1092648" y="57324"/>
                          </a:cubicBezTo>
                          <a:lnTo>
                            <a:pt x="1079274" y="76367"/>
                          </a:lnTo>
                          <a:cubicBezTo>
                            <a:pt x="1115757" y="120084"/>
                            <a:pt x="1078375" y="148003"/>
                            <a:pt x="1079509" y="87824"/>
                          </a:cubicBezTo>
                          <a:cubicBezTo>
                            <a:pt x="1068326" y="70932"/>
                            <a:pt x="1005761" y="19121"/>
                            <a:pt x="988674" y="40001"/>
                          </a:cubicBezTo>
                          <a:lnTo>
                            <a:pt x="980032" y="59318"/>
                          </a:lnTo>
                          <a:cubicBezTo>
                            <a:pt x="1037200" y="124541"/>
                            <a:pt x="1078571" y="191759"/>
                            <a:pt x="1104144" y="275478"/>
                          </a:cubicBezTo>
                          <a:lnTo>
                            <a:pt x="1104144" y="275478"/>
                          </a:lnTo>
                          <a:cubicBezTo>
                            <a:pt x="1104926" y="277980"/>
                            <a:pt x="1105669" y="280483"/>
                            <a:pt x="1106373" y="283024"/>
                          </a:cubicBezTo>
                          <a:cubicBezTo>
                            <a:pt x="1110791" y="298548"/>
                            <a:pt x="1117321" y="309888"/>
                            <a:pt x="1125963" y="317122"/>
                          </a:cubicBezTo>
                          <a:cubicBezTo>
                            <a:pt x="1131359" y="321658"/>
                            <a:pt x="1137576" y="324551"/>
                            <a:pt x="1144654" y="325803"/>
                          </a:cubicBezTo>
                          <a:cubicBezTo>
                            <a:pt x="1143207" y="331042"/>
                            <a:pt x="1142738" y="336243"/>
                            <a:pt x="1143051" y="341248"/>
                          </a:cubicBezTo>
                          <a:cubicBezTo>
                            <a:pt x="1146257" y="389892"/>
                            <a:pt x="1226887" y="425319"/>
                            <a:pt x="1275804" y="403617"/>
                          </a:cubicBezTo>
                          <a:cubicBezTo>
                            <a:pt x="1187432" y="463131"/>
                            <a:pt x="1119120" y="417694"/>
                            <a:pt x="1064533" y="342500"/>
                          </a:cubicBezTo>
                          <a:lnTo>
                            <a:pt x="979993" y="195865"/>
                          </a:lnTo>
                          <a:cubicBezTo>
                            <a:pt x="995126" y="166225"/>
                            <a:pt x="935103" y="120905"/>
                            <a:pt x="908709" y="107884"/>
                          </a:cubicBezTo>
                          <a:cubicBezTo>
                            <a:pt x="882041" y="94706"/>
                            <a:pt x="827571" y="74490"/>
                            <a:pt x="815371" y="109291"/>
                          </a:cubicBezTo>
                          <a:cubicBezTo>
                            <a:pt x="817678" y="113906"/>
                            <a:pt x="821510" y="117581"/>
                            <a:pt x="826906" y="120318"/>
                          </a:cubicBezTo>
                          <a:cubicBezTo>
                            <a:pt x="833045" y="123486"/>
                            <a:pt x="841178" y="125480"/>
                            <a:pt x="851267" y="126262"/>
                          </a:cubicBezTo>
                          <a:lnTo>
                            <a:pt x="851541" y="126262"/>
                          </a:lnTo>
                          <a:cubicBezTo>
                            <a:pt x="853809" y="126457"/>
                            <a:pt x="856194" y="126575"/>
                            <a:pt x="858697" y="126614"/>
                          </a:cubicBezTo>
                          <a:lnTo>
                            <a:pt x="863780" y="132088"/>
                          </a:lnTo>
                          <a:cubicBezTo>
                            <a:pt x="826163" y="137172"/>
                            <a:pt x="789602" y="146556"/>
                            <a:pt x="754097" y="160203"/>
                          </a:cubicBezTo>
                          <a:lnTo>
                            <a:pt x="746081" y="178542"/>
                          </a:lnTo>
                          <a:cubicBezTo>
                            <a:pt x="741076" y="189178"/>
                            <a:pt x="741076" y="197859"/>
                            <a:pt x="746081" y="204506"/>
                          </a:cubicBezTo>
                          <a:cubicBezTo>
                            <a:pt x="643476" y="290728"/>
                            <a:pt x="607227" y="378904"/>
                            <a:pt x="536608" y="484481"/>
                          </a:cubicBezTo>
                          <a:cubicBezTo>
                            <a:pt x="515532" y="516037"/>
                            <a:pt x="486009" y="520338"/>
                            <a:pt x="485227" y="563781"/>
                          </a:cubicBezTo>
                          <a:cubicBezTo>
                            <a:pt x="483311" y="674325"/>
                            <a:pt x="481278" y="654851"/>
                            <a:pt x="429584" y="749910"/>
                          </a:cubicBezTo>
                          <a:cubicBezTo>
                            <a:pt x="422585" y="762736"/>
                            <a:pt x="409720" y="807938"/>
                            <a:pt x="407022" y="809620"/>
                          </a:cubicBezTo>
                          <a:cubicBezTo>
                            <a:pt x="399475" y="814351"/>
                            <a:pt x="302031" y="815094"/>
                            <a:pt x="263437" y="834997"/>
                          </a:cubicBezTo>
                          <a:cubicBezTo>
                            <a:pt x="225703" y="854431"/>
                            <a:pt x="187187" y="912577"/>
                            <a:pt x="142375" y="939167"/>
                          </a:cubicBezTo>
                          <a:cubicBezTo>
                            <a:pt x="98033" y="965483"/>
                            <a:pt x="44188" y="980342"/>
                            <a:pt x="941" y="1010099"/>
                          </a:cubicBezTo>
                          <a:cubicBezTo>
                            <a:pt x="-10829" y="1026796"/>
                            <a:pt x="91307" y="1096477"/>
                            <a:pt x="112931" y="1101482"/>
                          </a:cubicBezTo>
                          <a:cubicBezTo>
                            <a:pt x="183355" y="1117788"/>
                            <a:pt x="232741" y="1083456"/>
                            <a:pt x="295501" y="1096555"/>
                          </a:cubicBezTo>
                          <a:cubicBezTo>
                            <a:pt x="301836" y="1100270"/>
                            <a:pt x="306293" y="1101091"/>
                            <a:pt x="308092" y="1099605"/>
                          </a:cubicBezTo>
                          <a:cubicBezTo>
                            <a:pt x="310008" y="1098041"/>
                            <a:pt x="308992" y="1093896"/>
                            <a:pt x="304143" y="1087874"/>
                          </a:cubicBezTo>
                          <a:lnTo>
                            <a:pt x="305355" y="1068284"/>
                          </a:lnTo>
                          <a:cubicBezTo>
                            <a:pt x="262264" y="1025584"/>
                            <a:pt x="215067" y="991525"/>
                            <a:pt x="163686" y="966069"/>
                          </a:cubicBezTo>
                          <a:cubicBezTo>
                            <a:pt x="194734" y="955825"/>
                            <a:pt x="204001" y="941591"/>
                            <a:pt x="191488" y="923369"/>
                          </a:cubicBezTo>
                          <a:lnTo>
                            <a:pt x="221323" y="919107"/>
                          </a:lnTo>
                          <a:cubicBezTo>
                            <a:pt x="221323" y="919107"/>
                            <a:pt x="221597" y="918794"/>
                            <a:pt x="221754" y="918638"/>
                          </a:cubicBezTo>
                          <a:cubicBezTo>
                            <a:pt x="263124" y="874882"/>
                            <a:pt x="318572" y="827138"/>
                            <a:pt x="379728" y="848683"/>
                          </a:cubicBezTo>
                          <a:cubicBezTo>
                            <a:pt x="368037" y="867961"/>
                            <a:pt x="365964" y="884188"/>
                            <a:pt x="373472" y="897405"/>
                          </a:cubicBezTo>
                          <a:cubicBezTo>
                            <a:pt x="380080" y="921375"/>
                            <a:pt x="398185" y="921571"/>
                            <a:pt x="400413" y="902997"/>
                          </a:cubicBezTo>
                          <a:lnTo>
                            <a:pt x="400413" y="902997"/>
                          </a:lnTo>
                          <a:cubicBezTo>
                            <a:pt x="400883" y="899047"/>
                            <a:pt x="400648" y="894277"/>
                            <a:pt x="399475" y="888724"/>
                          </a:cubicBezTo>
                          <a:lnTo>
                            <a:pt x="417971" y="882507"/>
                          </a:lnTo>
                          <a:cubicBezTo>
                            <a:pt x="433807" y="827607"/>
                            <a:pt x="454492" y="774506"/>
                            <a:pt x="481591" y="724220"/>
                          </a:cubicBezTo>
                          <a:cubicBezTo>
                            <a:pt x="486439" y="731571"/>
                            <a:pt x="495589" y="727778"/>
                            <a:pt x="503449" y="724180"/>
                          </a:cubicBezTo>
                          <a:cubicBezTo>
                            <a:pt x="523548" y="757418"/>
                            <a:pt x="552288" y="784985"/>
                            <a:pt x="589670" y="806843"/>
                          </a:cubicBezTo>
                          <a:lnTo>
                            <a:pt x="850876" y="955003"/>
                          </a:lnTo>
                          <a:cubicBezTo>
                            <a:pt x="893107" y="969980"/>
                            <a:pt x="996181" y="912381"/>
                            <a:pt x="979993" y="862721"/>
                          </a:cubicBezTo>
                          <a:cubicBezTo>
                            <a:pt x="976043" y="857090"/>
                            <a:pt x="976161" y="851303"/>
                            <a:pt x="979993" y="845399"/>
                          </a:cubicBezTo>
                          <a:lnTo>
                            <a:pt x="979993" y="845399"/>
                          </a:lnTo>
                          <a:cubicBezTo>
                            <a:pt x="981440" y="845399"/>
                            <a:pt x="991137" y="835779"/>
                            <a:pt x="997315" y="836757"/>
                          </a:cubicBezTo>
                          <a:cubicBezTo>
                            <a:pt x="994578" y="818066"/>
                            <a:pt x="976865" y="805905"/>
                            <a:pt x="944175" y="800274"/>
                          </a:cubicBezTo>
                          <a:cubicBezTo>
                            <a:pt x="919032" y="760937"/>
                            <a:pt x="1085922" y="762775"/>
                            <a:pt x="1097340" y="765277"/>
                          </a:cubicBezTo>
                          <a:cubicBezTo>
                            <a:pt x="1141956" y="748541"/>
                            <a:pt x="1183483" y="739235"/>
                            <a:pt x="1221960" y="737319"/>
                          </a:cubicBezTo>
                          <a:cubicBezTo>
                            <a:pt x="1205850" y="748502"/>
                            <a:pt x="1203543" y="759881"/>
                            <a:pt x="1212067" y="776578"/>
                          </a:cubicBezTo>
                          <a:cubicBezTo>
                            <a:pt x="1161351" y="773372"/>
                            <a:pt x="1186494" y="816697"/>
                            <a:pt x="1205380" y="844851"/>
                          </a:cubicBezTo>
                          <a:cubicBezTo>
                            <a:pt x="1203621" y="853376"/>
                            <a:pt x="1204677" y="860414"/>
                            <a:pt x="1208548" y="865967"/>
                          </a:cubicBezTo>
                          <a:cubicBezTo>
                            <a:pt x="1209956" y="868000"/>
                            <a:pt x="1211754" y="869799"/>
                            <a:pt x="1213905" y="871441"/>
                          </a:cubicBezTo>
                          <a:cubicBezTo>
                            <a:pt x="1213788" y="872301"/>
                            <a:pt x="1222234" y="881881"/>
                            <a:pt x="1213905" y="888764"/>
                          </a:cubicBezTo>
                          <a:cubicBezTo>
                            <a:pt x="1234551" y="876759"/>
                            <a:pt x="1260554" y="864794"/>
                            <a:pt x="1277173" y="854549"/>
                          </a:cubicBezTo>
                          <a:cubicBezTo>
                            <a:pt x="1285775" y="849231"/>
                            <a:pt x="1289451" y="829210"/>
                            <a:pt x="1296059" y="828584"/>
                          </a:cubicBezTo>
                          <a:cubicBezTo>
                            <a:pt x="1303098" y="827920"/>
                            <a:pt x="1382555" y="881647"/>
                            <a:pt x="1426389" y="880943"/>
                          </a:cubicBezTo>
                          <a:cubicBezTo>
                            <a:pt x="1473390" y="880200"/>
                            <a:pt x="1469245" y="852359"/>
                            <a:pt x="1499902" y="828115"/>
                          </a:cubicBezTo>
                          <a:cubicBezTo>
                            <a:pt x="1499119" y="824987"/>
                            <a:pt x="1500918" y="820138"/>
                            <a:pt x="1495600" y="819630"/>
                          </a:cubicBezTo>
                          <a:cubicBezTo>
                            <a:pt x="1492550" y="824440"/>
                            <a:pt x="1486919" y="825417"/>
                            <a:pt x="1482579" y="828115"/>
                          </a:cubicBezTo>
                          <a:lnTo>
                            <a:pt x="1470105" y="824009"/>
                          </a:lnTo>
                          <a:lnTo>
                            <a:pt x="1470105" y="824009"/>
                          </a:lnTo>
                          <a:cubicBezTo>
                            <a:pt x="1470105" y="824009"/>
                            <a:pt x="1463067" y="821702"/>
                            <a:pt x="1463067" y="821702"/>
                          </a:cubicBezTo>
                          <a:cubicBezTo>
                            <a:pt x="1436516" y="867179"/>
                            <a:pt x="1421696" y="841293"/>
                            <a:pt x="1408010" y="803129"/>
                          </a:cubicBezTo>
                          <a:cubicBezTo>
                            <a:pt x="1425294" y="815524"/>
                            <a:pt x="1441404" y="814938"/>
                            <a:pt x="1439253" y="784868"/>
                          </a:cubicBezTo>
                          <a:cubicBezTo>
                            <a:pt x="1439879" y="770478"/>
                            <a:pt x="1438354" y="755893"/>
                            <a:pt x="1439253" y="741581"/>
                          </a:cubicBezTo>
                          <a:cubicBezTo>
                            <a:pt x="1444571" y="738609"/>
                            <a:pt x="1449694" y="734386"/>
                            <a:pt x="1454308" y="729342"/>
                          </a:cubicBezTo>
                          <a:cubicBezTo>
                            <a:pt x="1471474" y="710651"/>
                            <a:pt x="1482227" y="680346"/>
                            <a:pt x="1474915" y="657119"/>
                          </a:cubicBezTo>
                          <a:cubicBezTo>
                            <a:pt x="1484769" y="623217"/>
                            <a:pt x="1572906" y="719957"/>
                            <a:pt x="1560784" y="748815"/>
                          </a:cubicBezTo>
                          <a:cubicBezTo>
                            <a:pt x="1544322" y="745882"/>
                            <a:pt x="1504985" y="780410"/>
                            <a:pt x="1508582" y="802190"/>
                          </a:cubicBezTo>
                          <a:cubicBezTo>
                            <a:pt x="1513157" y="812122"/>
                            <a:pt x="1530636" y="821038"/>
                            <a:pt x="1534586" y="828154"/>
                          </a:cubicBezTo>
                          <a:cubicBezTo>
                            <a:pt x="1601138" y="802816"/>
                            <a:pt x="1612439" y="745961"/>
                            <a:pt x="1576035" y="687189"/>
                          </a:cubicBezTo>
                          <a:close/>
                          <a:moveTo>
                            <a:pt x="1391313" y="852437"/>
                          </a:moveTo>
                          <a:cubicBezTo>
                            <a:pt x="1380521" y="846415"/>
                            <a:pt x="1287535" y="781036"/>
                            <a:pt x="1296412" y="773020"/>
                          </a:cubicBezTo>
                          <a:cubicBezTo>
                            <a:pt x="1335514" y="764534"/>
                            <a:pt x="1359953" y="748268"/>
                            <a:pt x="1369807" y="724220"/>
                          </a:cubicBezTo>
                          <a:cubicBezTo>
                            <a:pt x="1373756" y="726957"/>
                            <a:pt x="1373835" y="729811"/>
                            <a:pt x="1369964" y="732783"/>
                          </a:cubicBezTo>
                          <a:cubicBezTo>
                            <a:pt x="1369924" y="732783"/>
                            <a:pt x="1369885" y="732861"/>
                            <a:pt x="1369807" y="732900"/>
                          </a:cubicBezTo>
                          <a:cubicBezTo>
                            <a:pt x="1362299" y="736498"/>
                            <a:pt x="1362104" y="739431"/>
                            <a:pt x="1369807" y="741542"/>
                          </a:cubicBezTo>
                          <a:cubicBezTo>
                            <a:pt x="1370628" y="755384"/>
                            <a:pt x="1378292" y="770908"/>
                            <a:pt x="1388224" y="783695"/>
                          </a:cubicBezTo>
                          <a:cubicBezTo>
                            <a:pt x="1381890" y="781231"/>
                            <a:pt x="1378019" y="786002"/>
                            <a:pt x="1378488" y="802151"/>
                          </a:cubicBezTo>
                          <a:cubicBezTo>
                            <a:pt x="1356239" y="809463"/>
                            <a:pt x="1355026" y="817949"/>
                            <a:pt x="1378488" y="819474"/>
                          </a:cubicBezTo>
                          <a:lnTo>
                            <a:pt x="1387130" y="828115"/>
                          </a:lnTo>
                          <a:cubicBezTo>
                            <a:pt x="1379622" y="831048"/>
                            <a:pt x="1379622" y="833942"/>
                            <a:pt x="1387130" y="836757"/>
                          </a:cubicBezTo>
                          <a:lnTo>
                            <a:pt x="1390180" y="839768"/>
                          </a:lnTo>
                          <a:lnTo>
                            <a:pt x="1390180" y="839768"/>
                          </a:lnTo>
                          <a:cubicBezTo>
                            <a:pt x="1390180" y="839768"/>
                            <a:pt x="1395771" y="845399"/>
                            <a:pt x="1395771" y="845399"/>
                          </a:cubicBezTo>
                          <a:cubicBezTo>
                            <a:pt x="1393503" y="849465"/>
                            <a:pt x="1391626" y="852594"/>
                            <a:pt x="1391275" y="852398"/>
                          </a:cubicBezTo>
                          <a:close/>
                          <a:moveTo>
                            <a:pt x="1040563" y="732822"/>
                          </a:moveTo>
                          <a:cubicBezTo>
                            <a:pt x="1065784" y="654030"/>
                            <a:pt x="1147978" y="638311"/>
                            <a:pt x="1200884" y="585679"/>
                          </a:cubicBezTo>
                          <a:cubicBezTo>
                            <a:pt x="1212693" y="604253"/>
                            <a:pt x="1221100" y="684061"/>
                            <a:pt x="1212693" y="697082"/>
                          </a:cubicBezTo>
                          <a:cubicBezTo>
                            <a:pt x="1207922" y="704512"/>
                            <a:pt x="1049557" y="740486"/>
                            <a:pt x="1040563" y="732861"/>
                          </a:cubicBezTo>
                          <a:close/>
                        </a:path>
                      </a:pathLst>
                    </a:custGeom>
                    <a:solidFill>
                      <a:srgbClr val="725235"/>
                    </a:solidFill>
                    <a:ln w="3904" cap="flat">
                      <a:noFill/>
                      <a:prstDash val="solid"/>
                      <a:miter/>
                    </a:ln>
                  </p:spPr>
                  <p:txBody>
                    <a:bodyPr rtlCol="1" anchor="ctr"/>
                    <a:lstStyle/>
                    <a:p>
                      <a:endParaRPr lang="fa-IR"/>
                    </a:p>
                  </p:txBody>
                </p:sp>
                <p:sp>
                  <p:nvSpPr>
                    <p:cNvPr id="98" name="Freeform: Shape 97">
                      <a:extLst>
                        <a:ext uri="{FF2B5EF4-FFF2-40B4-BE49-F238E27FC236}">
                          <a16:creationId xmlns:a16="http://schemas.microsoft.com/office/drawing/2014/main" id="{C33416F3-88DE-4CE4-E5CF-DB0C9228B0D6}"/>
                        </a:ext>
                      </a:extLst>
                    </p:cNvPr>
                    <p:cNvSpPr/>
                    <p:nvPr/>
                  </p:nvSpPr>
                  <p:spPr>
                    <a:xfrm>
                      <a:off x="3146906" y="919354"/>
                      <a:ext cx="491758" cy="406710"/>
                    </a:xfrm>
                    <a:custGeom>
                      <a:avLst/>
                      <a:gdLst>
                        <a:gd name="connsiteX0" fmla="*/ 6663 w 491758"/>
                        <a:gd name="connsiteY0" fmla="*/ 277042 h 406710"/>
                        <a:gd name="connsiteX1" fmla="*/ 15735 w 491758"/>
                        <a:gd name="connsiteY1" fmla="*/ 169275 h 406710"/>
                        <a:gd name="connsiteX2" fmla="*/ 24024 w 491758"/>
                        <a:gd name="connsiteY2" fmla="*/ 116839 h 406710"/>
                        <a:gd name="connsiteX3" fmla="*/ 41347 w 491758"/>
                        <a:gd name="connsiteY3" fmla="*/ 69290 h 406710"/>
                        <a:gd name="connsiteX4" fmla="*/ 287576 w 491758"/>
                        <a:gd name="connsiteY4" fmla="*/ 9306 h 406710"/>
                        <a:gd name="connsiteX5" fmla="*/ 340247 w 491758"/>
                        <a:gd name="connsiteY5" fmla="*/ 0 h 406710"/>
                        <a:gd name="connsiteX6" fmla="*/ 448718 w 491758"/>
                        <a:gd name="connsiteY6" fmla="*/ 103818 h 406710"/>
                        <a:gd name="connsiteX7" fmla="*/ 474487 w 491758"/>
                        <a:gd name="connsiteY7" fmla="*/ 77932 h 406710"/>
                        <a:gd name="connsiteX8" fmla="*/ 477302 w 491758"/>
                        <a:gd name="connsiteY8" fmla="*/ 167750 h 406710"/>
                        <a:gd name="connsiteX9" fmla="*/ 491614 w 491758"/>
                        <a:gd name="connsiteY9" fmla="*/ 228438 h 406710"/>
                        <a:gd name="connsiteX10" fmla="*/ 448601 w 491758"/>
                        <a:gd name="connsiteY10" fmla="*/ 329049 h 406710"/>
                        <a:gd name="connsiteX11" fmla="*/ 439920 w 491758"/>
                        <a:gd name="connsiteY11" fmla="*/ 329049 h 406710"/>
                        <a:gd name="connsiteX12" fmla="*/ 396595 w 491758"/>
                        <a:gd name="connsiteY12" fmla="*/ 311726 h 406710"/>
                        <a:gd name="connsiteX13" fmla="*/ 387914 w 491758"/>
                        <a:gd name="connsiteY13" fmla="*/ 311726 h 406710"/>
                        <a:gd name="connsiteX14" fmla="*/ 370591 w 491758"/>
                        <a:gd name="connsiteY14" fmla="*/ 294404 h 406710"/>
                        <a:gd name="connsiteX15" fmla="*/ 427055 w 491758"/>
                        <a:gd name="connsiteY15" fmla="*/ 276769 h 406710"/>
                        <a:gd name="connsiteX16" fmla="*/ 381032 w 491758"/>
                        <a:gd name="connsiteY16" fmla="*/ 234264 h 406710"/>
                        <a:gd name="connsiteX17" fmla="*/ 206165 w 491758"/>
                        <a:gd name="connsiteY17" fmla="*/ 209004 h 406710"/>
                        <a:gd name="connsiteX18" fmla="*/ 155253 w 491758"/>
                        <a:gd name="connsiteY18" fmla="*/ 323418 h 406710"/>
                        <a:gd name="connsiteX19" fmla="*/ 96560 w 491758"/>
                        <a:gd name="connsiteY19" fmla="*/ 382307 h 406710"/>
                        <a:gd name="connsiteX20" fmla="*/ 41308 w 491758"/>
                        <a:gd name="connsiteY20" fmla="*/ 329049 h 406710"/>
                        <a:gd name="connsiteX21" fmla="*/ 23985 w 491758"/>
                        <a:gd name="connsiteY21" fmla="*/ 355013 h 406710"/>
                        <a:gd name="connsiteX22" fmla="*/ 1423 w 491758"/>
                        <a:gd name="connsiteY22" fmla="*/ 323379 h 406710"/>
                        <a:gd name="connsiteX23" fmla="*/ 15344 w 491758"/>
                        <a:gd name="connsiteY23" fmla="*/ 303045 h 406710"/>
                        <a:gd name="connsiteX24" fmla="*/ 15344 w 491758"/>
                        <a:gd name="connsiteY24" fmla="*/ 294404 h 406710"/>
                        <a:gd name="connsiteX25" fmla="*/ 6663 w 491758"/>
                        <a:gd name="connsiteY25" fmla="*/ 277081 h 40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91758" h="406710">
                          <a:moveTo>
                            <a:pt x="6663" y="277042"/>
                          </a:moveTo>
                          <a:cubicBezTo>
                            <a:pt x="4630" y="241537"/>
                            <a:pt x="17338" y="189570"/>
                            <a:pt x="15735" y="169275"/>
                          </a:cubicBezTo>
                          <a:cubicBezTo>
                            <a:pt x="15383" y="164700"/>
                            <a:pt x="-24463" y="169627"/>
                            <a:pt x="24024" y="116839"/>
                          </a:cubicBezTo>
                          <a:cubicBezTo>
                            <a:pt x="45179" y="93807"/>
                            <a:pt x="72551" y="103505"/>
                            <a:pt x="41347" y="69290"/>
                          </a:cubicBezTo>
                          <a:cubicBezTo>
                            <a:pt x="138048" y="45711"/>
                            <a:pt x="178089" y="-3715"/>
                            <a:pt x="287576" y="9306"/>
                          </a:cubicBezTo>
                          <a:cubicBezTo>
                            <a:pt x="322769" y="13490"/>
                            <a:pt x="351431" y="50169"/>
                            <a:pt x="340247" y="0"/>
                          </a:cubicBezTo>
                          <a:cubicBezTo>
                            <a:pt x="386232" y="20881"/>
                            <a:pt x="447741" y="44812"/>
                            <a:pt x="448718" y="103818"/>
                          </a:cubicBezTo>
                          <a:cubicBezTo>
                            <a:pt x="462678" y="109487"/>
                            <a:pt x="452863" y="57012"/>
                            <a:pt x="474487" y="77932"/>
                          </a:cubicBezTo>
                          <a:cubicBezTo>
                            <a:pt x="492435" y="95293"/>
                            <a:pt x="476090" y="148590"/>
                            <a:pt x="477302" y="167750"/>
                          </a:cubicBezTo>
                          <a:cubicBezTo>
                            <a:pt x="478514" y="186911"/>
                            <a:pt x="493374" y="201340"/>
                            <a:pt x="491614" y="228438"/>
                          </a:cubicBezTo>
                          <a:cubicBezTo>
                            <a:pt x="489228" y="265077"/>
                            <a:pt x="454310" y="300738"/>
                            <a:pt x="448601" y="329049"/>
                          </a:cubicBezTo>
                          <a:cubicBezTo>
                            <a:pt x="446098" y="335383"/>
                            <a:pt x="443205" y="335266"/>
                            <a:pt x="439920" y="329049"/>
                          </a:cubicBezTo>
                          <a:cubicBezTo>
                            <a:pt x="424279" y="340310"/>
                            <a:pt x="392371" y="335540"/>
                            <a:pt x="396595" y="311726"/>
                          </a:cubicBezTo>
                          <a:lnTo>
                            <a:pt x="387914" y="311726"/>
                          </a:lnTo>
                          <a:lnTo>
                            <a:pt x="370591" y="294404"/>
                          </a:lnTo>
                          <a:cubicBezTo>
                            <a:pt x="319093" y="272428"/>
                            <a:pt x="390885" y="247481"/>
                            <a:pt x="427055" y="276769"/>
                          </a:cubicBezTo>
                          <a:cubicBezTo>
                            <a:pt x="434485" y="229063"/>
                            <a:pt x="419157" y="214869"/>
                            <a:pt x="381032" y="234264"/>
                          </a:cubicBezTo>
                          <a:cubicBezTo>
                            <a:pt x="322769" y="233560"/>
                            <a:pt x="264467" y="225114"/>
                            <a:pt x="206165" y="209004"/>
                          </a:cubicBezTo>
                          <a:cubicBezTo>
                            <a:pt x="197797" y="249279"/>
                            <a:pt x="180826" y="287404"/>
                            <a:pt x="155253" y="323418"/>
                          </a:cubicBezTo>
                          <a:cubicBezTo>
                            <a:pt x="156270" y="370185"/>
                            <a:pt x="140394" y="446005"/>
                            <a:pt x="96560" y="382307"/>
                          </a:cubicBezTo>
                          <a:cubicBezTo>
                            <a:pt x="113413" y="355208"/>
                            <a:pt x="76383" y="305587"/>
                            <a:pt x="41308" y="329049"/>
                          </a:cubicBezTo>
                          <a:cubicBezTo>
                            <a:pt x="34895" y="335814"/>
                            <a:pt x="31337" y="348014"/>
                            <a:pt x="23985" y="355013"/>
                          </a:cubicBezTo>
                          <a:cubicBezTo>
                            <a:pt x="21209" y="334875"/>
                            <a:pt x="13701" y="324317"/>
                            <a:pt x="1423" y="323379"/>
                          </a:cubicBezTo>
                          <a:lnTo>
                            <a:pt x="15344" y="303045"/>
                          </a:lnTo>
                          <a:cubicBezTo>
                            <a:pt x="14796" y="300269"/>
                            <a:pt x="15891" y="297180"/>
                            <a:pt x="15344" y="294404"/>
                          </a:cubicBezTo>
                          <a:lnTo>
                            <a:pt x="6663" y="277081"/>
                          </a:lnTo>
                          <a:close/>
                        </a:path>
                      </a:pathLst>
                    </a:custGeom>
                    <a:solidFill>
                      <a:srgbClr val="050505"/>
                    </a:solidFill>
                    <a:ln w="3904" cap="flat">
                      <a:noFill/>
                      <a:prstDash val="solid"/>
                      <a:miter/>
                    </a:ln>
                  </p:spPr>
                  <p:txBody>
                    <a:bodyPr rtlCol="1" anchor="ctr"/>
                    <a:lstStyle/>
                    <a:p>
                      <a:endParaRPr lang="fa-IR"/>
                    </a:p>
                  </p:txBody>
                </p:sp>
                <p:sp>
                  <p:nvSpPr>
                    <p:cNvPr id="99" name="Freeform: Shape 98">
                      <a:extLst>
                        <a:ext uri="{FF2B5EF4-FFF2-40B4-BE49-F238E27FC236}">
                          <a16:creationId xmlns:a16="http://schemas.microsoft.com/office/drawing/2014/main" id="{15B26A32-E1E4-139C-69DF-28490CE25C32}"/>
                        </a:ext>
                      </a:extLst>
                    </p:cNvPr>
                    <p:cNvSpPr/>
                    <p:nvPr/>
                  </p:nvSpPr>
                  <p:spPr>
                    <a:xfrm>
                      <a:off x="2659741" y="1214854"/>
                      <a:ext cx="511569" cy="232620"/>
                    </a:xfrm>
                    <a:custGeom>
                      <a:avLst/>
                      <a:gdLst>
                        <a:gd name="connsiteX0" fmla="*/ 502508 w 511569"/>
                        <a:gd name="connsiteY0" fmla="*/ 7507 h 232620"/>
                        <a:gd name="connsiteX1" fmla="*/ 511189 w 511569"/>
                        <a:gd name="connsiteY1" fmla="*/ 59474 h 232620"/>
                        <a:gd name="connsiteX2" fmla="*/ 511189 w 511569"/>
                        <a:gd name="connsiteY2" fmla="*/ 85438 h 232620"/>
                        <a:gd name="connsiteX3" fmla="*/ 484521 w 511569"/>
                        <a:gd name="connsiteY3" fmla="*/ 50832 h 232620"/>
                        <a:gd name="connsiteX4" fmla="*/ 441860 w 511569"/>
                        <a:gd name="connsiteY4" fmla="*/ 24790 h 232620"/>
                        <a:gd name="connsiteX5" fmla="*/ 358219 w 511569"/>
                        <a:gd name="connsiteY5" fmla="*/ 73316 h 232620"/>
                        <a:gd name="connsiteX6" fmla="*/ 337886 w 511569"/>
                        <a:gd name="connsiteY6" fmla="*/ 76718 h 232620"/>
                        <a:gd name="connsiteX7" fmla="*/ 277238 w 511569"/>
                        <a:gd name="connsiteY7" fmla="*/ 94041 h 232620"/>
                        <a:gd name="connsiteX8" fmla="*/ 270590 w 511569"/>
                        <a:gd name="connsiteY8" fmla="*/ 112106 h 232620"/>
                        <a:gd name="connsiteX9" fmla="*/ 162081 w 511569"/>
                        <a:gd name="connsiteY9" fmla="*/ 143271 h 232620"/>
                        <a:gd name="connsiteX10" fmla="*/ 173225 w 511569"/>
                        <a:gd name="connsiteY10" fmla="*/ 154650 h 232620"/>
                        <a:gd name="connsiteX11" fmla="*/ 134122 w 511569"/>
                        <a:gd name="connsiteY11" fmla="*/ 187692 h 232620"/>
                        <a:gd name="connsiteX12" fmla="*/ 164583 w 511569"/>
                        <a:gd name="connsiteY12" fmla="*/ 206617 h 232620"/>
                        <a:gd name="connsiteX13" fmla="*/ 181866 w 511569"/>
                        <a:gd name="connsiteY13" fmla="*/ 215454 h 232620"/>
                        <a:gd name="connsiteX14" fmla="*/ 164583 w 511569"/>
                        <a:gd name="connsiteY14" fmla="*/ 232620 h 232620"/>
                        <a:gd name="connsiteX15" fmla="*/ 113202 w 511569"/>
                        <a:gd name="connsiteY15" fmla="*/ 210332 h 232620"/>
                        <a:gd name="connsiteX16" fmla="*/ 65184 w 511569"/>
                        <a:gd name="connsiteY16" fmla="*/ 154415 h 232620"/>
                        <a:gd name="connsiteX17" fmla="*/ 0 w 511569"/>
                        <a:gd name="connsiteY17" fmla="*/ 120122 h 232620"/>
                        <a:gd name="connsiteX18" fmla="*/ 184173 w 511569"/>
                        <a:gd name="connsiteY18" fmla="*/ 109291 h 232620"/>
                        <a:gd name="connsiteX19" fmla="*/ 335970 w 511569"/>
                        <a:gd name="connsiteY19" fmla="*/ 57519 h 232620"/>
                        <a:gd name="connsiteX20" fmla="*/ 370419 w 511569"/>
                        <a:gd name="connsiteY20" fmla="*/ 9657 h 232620"/>
                        <a:gd name="connsiteX21" fmla="*/ 502547 w 511569"/>
                        <a:gd name="connsiteY21" fmla="*/ 7467 h 232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1569" h="232620">
                          <a:moveTo>
                            <a:pt x="502508" y="7507"/>
                          </a:moveTo>
                          <a:cubicBezTo>
                            <a:pt x="505988" y="25181"/>
                            <a:pt x="508373" y="41721"/>
                            <a:pt x="511189" y="59474"/>
                          </a:cubicBezTo>
                          <a:cubicBezTo>
                            <a:pt x="512479" y="67607"/>
                            <a:pt x="509977" y="77266"/>
                            <a:pt x="511189" y="85438"/>
                          </a:cubicBezTo>
                          <a:cubicBezTo>
                            <a:pt x="484482" y="100571"/>
                            <a:pt x="483739" y="73668"/>
                            <a:pt x="484521" y="50832"/>
                          </a:cubicBezTo>
                          <a:cubicBezTo>
                            <a:pt x="462232" y="52514"/>
                            <a:pt x="434196" y="53569"/>
                            <a:pt x="441860" y="24790"/>
                          </a:cubicBezTo>
                          <a:cubicBezTo>
                            <a:pt x="420901" y="10205"/>
                            <a:pt x="374877" y="41839"/>
                            <a:pt x="358219" y="73316"/>
                          </a:cubicBezTo>
                          <a:lnTo>
                            <a:pt x="337886" y="76718"/>
                          </a:lnTo>
                          <a:cubicBezTo>
                            <a:pt x="320681" y="84891"/>
                            <a:pt x="300465" y="90639"/>
                            <a:pt x="277238" y="94041"/>
                          </a:cubicBezTo>
                          <a:lnTo>
                            <a:pt x="270590" y="112106"/>
                          </a:lnTo>
                          <a:lnTo>
                            <a:pt x="162081" y="143271"/>
                          </a:lnTo>
                          <a:lnTo>
                            <a:pt x="173225" y="154650"/>
                          </a:lnTo>
                          <a:cubicBezTo>
                            <a:pt x="222025" y="163917"/>
                            <a:pt x="166382" y="190546"/>
                            <a:pt x="134122" y="187692"/>
                          </a:cubicBezTo>
                          <a:cubicBezTo>
                            <a:pt x="148277" y="188513"/>
                            <a:pt x="157975" y="192266"/>
                            <a:pt x="164583" y="206617"/>
                          </a:cubicBezTo>
                          <a:lnTo>
                            <a:pt x="181866" y="215454"/>
                          </a:lnTo>
                          <a:cubicBezTo>
                            <a:pt x="185386" y="222415"/>
                            <a:pt x="168611" y="229219"/>
                            <a:pt x="164583" y="232620"/>
                          </a:cubicBezTo>
                          <a:cubicBezTo>
                            <a:pt x="151288" y="217879"/>
                            <a:pt x="129664" y="220108"/>
                            <a:pt x="113202" y="210332"/>
                          </a:cubicBezTo>
                          <a:cubicBezTo>
                            <a:pt x="88880" y="195903"/>
                            <a:pt x="81451" y="167397"/>
                            <a:pt x="65184" y="154415"/>
                          </a:cubicBezTo>
                          <a:cubicBezTo>
                            <a:pt x="47158" y="140025"/>
                            <a:pt x="11183" y="141003"/>
                            <a:pt x="0" y="120122"/>
                          </a:cubicBezTo>
                          <a:cubicBezTo>
                            <a:pt x="61978" y="85243"/>
                            <a:pt x="117543" y="120748"/>
                            <a:pt x="184173" y="109291"/>
                          </a:cubicBezTo>
                          <a:cubicBezTo>
                            <a:pt x="194379" y="107531"/>
                            <a:pt x="329440" y="62211"/>
                            <a:pt x="335970" y="57519"/>
                          </a:cubicBezTo>
                          <a:cubicBezTo>
                            <a:pt x="344729" y="51262"/>
                            <a:pt x="341171" y="23069"/>
                            <a:pt x="370419" y="9657"/>
                          </a:cubicBezTo>
                          <a:cubicBezTo>
                            <a:pt x="416521" y="-11497"/>
                            <a:pt x="455663" y="8914"/>
                            <a:pt x="502547" y="7467"/>
                          </a:cubicBezTo>
                          <a:close/>
                        </a:path>
                      </a:pathLst>
                    </a:custGeom>
                    <a:solidFill>
                      <a:srgbClr val="84654B"/>
                    </a:solidFill>
                    <a:ln w="3904" cap="flat">
                      <a:noFill/>
                      <a:prstDash val="solid"/>
                      <a:miter/>
                    </a:ln>
                  </p:spPr>
                  <p:txBody>
                    <a:bodyPr rtlCol="1" anchor="ctr"/>
                    <a:lstStyle/>
                    <a:p>
                      <a:endParaRPr lang="fa-IR"/>
                    </a:p>
                  </p:txBody>
                </p:sp>
                <p:sp>
                  <p:nvSpPr>
                    <p:cNvPr id="100" name="Freeform: Shape 99">
                      <a:extLst>
                        <a:ext uri="{FF2B5EF4-FFF2-40B4-BE49-F238E27FC236}">
                          <a16:creationId xmlns:a16="http://schemas.microsoft.com/office/drawing/2014/main" id="{B89AA564-5ED6-F84B-B980-E21AD1A262B9}"/>
                        </a:ext>
                      </a:extLst>
                    </p:cNvPr>
                    <p:cNvSpPr/>
                    <p:nvPr/>
                  </p:nvSpPr>
                  <p:spPr>
                    <a:xfrm>
                      <a:off x="3436601" y="1226370"/>
                      <a:ext cx="111678" cy="193711"/>
                    </a:xfrm>
                    <a:custGeom>
                      <a:avLst/>
                      <a:gdLst>
                        <a:gd name="connsiteX0" fmla="*/ 82812 w 111678"/>
                        <a:gd name="connsiteY0" fmla="*/ 47958 h 193711"/>
                        <a:gd name="connsiteX1" fmla="*/ 106547 w 111678"/>
                        <a:gd name="connsiteY1" fmla="*/ 126555 h 193711"/>
                        <a:gd name="connsiteX2" fmla="*/ 55518 w 111678"/>
                        <a:gd name="connsiteY2" fmla="*/ 128901 h 193711"/>
                        <a:gd name="connsiteX3" fmla="*/ 108815 w 111678"/>
                        <a:gd name="connsiteY3" fmla="*/ 4633 h 193711"/>
                        <a:gd name="connsiteX4" fmla="*/ 82812 w 111678"/>
                        <a:gd name="connsiteY4" fmla="*/ 47919 h 193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78" h="193711">
                          <a:moveTo>
                            <a:pt x="82812" y="47958"/>
                          </a:moveTo>
                          <a:lnTo>
                            <a:pt x="106547" y="126555"/>
                          </a:lnTo>
                          <a:cubicBezTo>
                            <a:pt x="101933" y="272056"/>
                            <a:pt x="-92563" y="137034"/>
                            <a:pt x="55518" y="128901"/>
                          </a:cubicBezTo>
                          <a:cubicBezTo>
                            <a:pt x="41911" y="75018"/>
                            <a:pt x="33621" y="-22348"/>
                            <a:pt x="108815" y="4633"/>
                          </a:cubicBezTo>
                          <a:cubicBezTo>
                            <a:pt x="119647" y="10342"/>
                            <a:pt x="97280" y="33256"/>
                            <a:pt x="82812" y="47919"/>
                          </a:cubicBezTo>
                          <a:close/>
                        </a:path>
                      </a:pathLst>
                    </a:custGeom>
                    <a:solidFill>
                      <a:srgbClr val="9D5F3A"/>
                    </a:solidFill>
                    <a:ln w="3904" cap="flat">
                      <a:noFill/>
                      <a:prstDash val="solid"/>
                      <a:miter/>
                    </a:ln>
                  </p:spPr>
                  <p:txBody>
                    <a:bodyPr rtlCol="1" anchor="ctr"/>
                    <a:lstStyle/>
                    <a:p>
                      <a:endParaRPr lang="fa-IR"/>
                    </a:p>
                  </p:txBody>
                </p:sp>
                <p:sp>
                  <p:nvSpPr>
                    <p:cNvPr id="101" name="Freeform: Shape 100">
                      <a:extLst>
                        <a:ext uri="{FF2B5EF4-FFF2-40B4-BE49-F238E27FC236}">
                          <a16:creationId xmlns:a16="http://schemas.microsoft.com/office/drawing/2014/main" id="{CE328509-41D9-6266-4B01-D5F85F0F7812}"/>
                        </a:ext>
                      </a:extLst>
                    </p:cNvPr>
                    <p:cNvSpPr/>
                    <p:nvPr/>
                  </p:nvSpPr>
                  <p:spPr>
                    <a:xfrm>
                      <a:off x="3153568" y="1196396"/>
                      <a:ext cx="8680" cy="17322"/>
                    </a:xfrm>
                    <a:custGeom>
                      <a:avLst/>
                      <a:gdLst>
                        <a:gd name="connsiteX0" fmla="*/ 8681 w 8680"/>
                        <a:gd name="connsiteY0" fmla="*/ 17322 h 17322"/>
                        <a:gd name="connsiteX1" fmla="*/ 0 w 8680"/>
                        <a:gd name="connsiteY1" fmla="*/ 0 h 17322"/>
                        <a:gd name="connsiteX2" fmla="*/ 8681 w 8680"/>
                        <a:gd name="connsiteY2" fmla="*/ 17322 h 17322"/>
                      </a:gdLst>
                      <a:ahLst/>
                      <a:cxnLst>
                        <a:cxn ang="0">
                          <a:pos x="connsiteX0" y="connsiteY0"/>
                        </a:cxn>
                        <a:cxn ang="0">
                          <a:pos x="connsiteX1" y="connsiteY1"/>
                        </a:cxn>
                        <a:cxn ang="0">
                          <a:pos x="connsiteX2" y="connsiteY2"/>
                        </a:cxn>
                      </a:cxnLst>
                      <a:rect l="l" t="t" r="r" b="b"/>
                      <a:pathLst>
                        <a:path w="8680" h="17322">
                          <a:moveTo>
                            <a:pt x="8681" y="17322"/>
                          </a:moveTo>
                          <a:cubicBezTo>
                            <a:pt x="352" y="15015"/>
                            <a:pt x="430" y="7351"/>
                            <a:pt x="0" y="0"/>
                          </a:cubicBezTo>
                          <a:cubicBezTo>
                            <a:pt x="8876" y="2776"/>
                            <a:pt x="7273" y="10401"/>
                            <a:pt x="8681" y="17322"/>
                          </a:cubicBezTo>
                          <a:close/>
                        </a:path>
                      </a:pathLst>
                    </a:custGeom>
                    <a:solidFill>
                      <a:srgbClr val="84654B"/>
                    </a:solidFill>
                    <a:ln w="3904" cap="flat">
                      <a:noFill/>
                      <a:prstDash val="solid"/>
                      <a:miter/>
                    </a:ln>
                  </p:spPr>
                  <p:txBody>
                    <a:bodyPr rtlCol="1" anchor="ctr"/>
                    <a:lstStyle/>
                    <a:p>
                      <a:endParaRPr lang="fa-IR"/>
                    </a:p>
                  </p:txBody>
                </p:sp>
                <p:sp>
                  <p:nvSpPr>
                    <p:cNvPr id="102" name="Freeform: Shape 101">
                      <a:extLst>
                        <a:ext uri="{FF2B5EF4-FFF2-40B4-BE49-F238E27FC236}">
                          <a16:creationId xmlns:a16="http://schemas.microsoft.com/office/drawing/2014/main" id="{29B99700-0887-0821-E49C-54C5E985E601}"/>
                        </a:ext>
                      </a:extLst>
                    </p:cNvPr>
                    <p:cNvSpPr/>
                    <p:nvPr/>
                  </p:nvSpPr>
                  <p:spPr>
                    <a:xfrm>
                      <a:off x="2536537" y="1967110"/>
                      <a:ext cx="642956" cy="632250"/>
                    </a:xfrm>
                    <a:custGeom>
                      <a:avLst/>
                      <a:gdLst>
                        <a:gd name="connsiteX0" fmla="*/ 521699 w 642956"/>
                        <a:gd name="connsiteY0" fmla="*/ 138619 h 632250"/>
                        <a:gd name="connsiteX1" fmla="*/ 642957 w 642956"/>
                        <a:gd name="connsiteY1" fmla="*/ 160204 h 632250"/>
                        <a:gd name="connsiteX2" fmla="*/ 570421 w 642956"/>
                        <a:gd name="connsiteY2" fmla="*/ 200323 h 632250"/>
                        <a:gd name="connsiteX3" fmla="*/ 418820 w 642956"/>
                        <a:gd name="connsiteY3" fmla="*/ 384965 h 632250"/>
                        <a:gd name="connsiteX4" fmla="*/ 435009 w 642956"/>
                        <a:gd name="connsiteY4" fmla="*/ 632251 h 632250"/>
                        <a:gd name="connsiteX5" fmla="*/ 418195 w 642956"/>
                        <a:gd name="connsiteY5" fmla="*/ 621810 h 632250"/>
                        <a:gd name="connsiteX6" fmla="*/ 245009 w 642956"/>
                        <a:gd name="connsiteY6" fmla="*/ 303085 h 632250"/>
                        <a:gd name="connsiteX7" fmla="*/ 104240 w 642956"/>
                        <a:gd name="connsiteY7" fmla="*/ 468450 h 632250"/>
                        <a:gd name="connsiteX8" fmla="*/ 131729 w 642956"/>
                        <a:gd name="connsiteY8" fmla="*/ 502352 h 632250"/>
                        <a:gd name="connsiteX9" fmla="*/ 105725 w 642956"/>
                        <a:gd name="connsiteY9" fmla="*/ 545638 h 632250"/>
                        <a:gd name="connsiteX10" fmla="*/ 105725 w 642956"/>
                        <a:gd name="connsiteY10" fmla="*/ 554280 h 632250"/>
                        <a:gd name="connsiteX11" fmla="*/ 79722 w 642956"/>
                        <a:gd name="connsiteY11" fmla="*/ 571602 h 632250"/>
                        <a:gd name="connsiteX12" fmla="*/ 60327 w 642956"/>
                        <a:gd name="connsiteY12" fmla="*/ 562531 h 632250"/>
                        <a:gd name="connsiteX13" fmla="*/ 17236 w 642956"/>
                        <a:gd name="connsiteY13" fmla="*/ 451440 h 632250"/>
                        <a:gd name="connsiteX14" fmla="*/ 27716 w 642956"/>
                        <a:gd name="connsiteY14" fmla="*/ 433023 h 632250"/>
                        <a:gd name="connsiteX15" fmla="*/ 9885 w 642956"/>
                        <a:gd name="connsiteY15" fmla="*/ 373469 h 632250"/>
                        <a:gd name="connsiteX16" fmla="*/ 118238 w 642956"/>
                        <a:gd name="connsiteY16" fmla="*/ 283455 h 632250"/>
                        <a:gd name="connsiteX17" fmla="*/ 205320 w 642956"/>
                        <a:gd name="connsiteY17" fmla="*/ 268440 h 632250"/>
                        <a:gd name="connsiteX18" fmla="*/ 183735 w 642956"/>
                        <a:gd name="connsiteY18" fmla="*/ 259798 h 632250"/>
                        <a:gd name="connsiteX19" fmla="*/ 218380 w 642956"/>
                        <a:gd name="connsiteY19" fmla="*/ 251156 h 632250"/>
                        <a:gd name="connsiteX20" fmla="*/ 315824 w 642956"/>
                        <a:gd name="connsiteY20" fmla="*/ 270825 h 632250"/>
                        <a:gd name="connsiteX21" fmla="*/ 313712 w 642956"/>
                        <a:gd name="connsiteY21" fmla="*/ 259798 h 632250"/>
                        <a:gd name="connsiteX22" fmla="*/ 74600 w 642956"/>
                        <a:gd name="connsiteY22" fmla="*/ 189452 h 632250"/>
                        <a:gd name="connsiteX23" fmla="*/ 111591 w 642956"/>
                        <a:gd name="connsiteY23" fmla="*/ 138541 h 632250"/>
                        <a:gd name="connsiteX24" fmla="*/ 77611 w 642956"/>
                        <a:gd name="connsiteY24" fmla="*/ 131385 h 632250"/>
                        <a:gd name="connsiteX25" fmla="*/ 69477 w 642956"/>
                        <a:gd name="connsiteY25" fmla="*/ 74412 h 632250"/>
                        <a:gd name="connsiteX26" fmla="*/ 45077 w 642956"/>
                        <a:gd name="connsiteY26" fmla="*/ 0 h 632250"/>
                        <a:gd name="connsiteX27" fmla="*/ 398213 w 642956"/>
                        <a:gd name="connsiteY27" fmla="*/ 214908 h 632250"/>
                        <a:gd name="connsiteX28" fmla="*/ 521660 w 642956"/>
                        <a:gd name="connsiteY28" fmla="*/ 138580 h 632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42956" h="632250">
                          <a:moveTo>
                            <a:pt x="521699" y="138619"/>
                          </a:moveTo>
                          <a:cubicBezTo>
                            <a:pt x="568271" y="122978"/>
                            <a:pt x="596894" y="153791"/>
                            <a:pt x="642957" y="160204"/>
                          </a:cubicBezTo>
                          <a:cubicBezTo>
                            <a:pt x="631187" y="191642"/>
                            <a:pt x="598575" y="185190"/>
                            <a:pt x="570421" y="200323"/>
                          </a:cubicBezTo>
                          <a:cubicBezTo>
                            <a:pt x="514856" y="230275"/>
                            <a:pt x="421714" y="320329"/>
                            <a:pt x="418820" y="384965"/>
                          </a:cubicBezTo>
                          <a:cubicBezTo>
                            <a:pt x="415927" y="449602"/>
                            <a:pt x="473760" y="557799"/>
                            <a:pt x="435009" y="632251"/>
                          </a:cubicBezTo>
                          <a:lnTo>
                            <a:pt x="418195" y="621810"/>
                          </a:lnTo>
                          <a:cubicBezTo>
                            <a:pt x="414089" y="518501"/>
                            <a:pt x="369668" y="314151"/>
                            <a:pt x="245009" y="303085"/>
                          </a:cubicBezTo>
                          <a:cubicBezTo>
                            <a:pt x="140644" y="293817"/>
                            <a:pt x="101346" y="377653"/>
                            <a:pt x="104240" y="468450"/>
                          </a:cubicBezTo>
                          <a:cubicBezTo>
                            <a:pt x="168016" y="394467"/>
                            <a:pt x="204733" y="495587"/>
                            <a:pt x="131729" y="502352"/>
                          </a:cubicBezTo>
                          <a:cubicBezTo>
                            <a:pt x="117808" y="508256"/>
                            <a:pt x="100173" y="533868"/>
                            <a:pt x="105725" y="545638"/>
                          </a:cubicBezTo>
                          <a:cubicBezTo>
                            <a:pt x="111083" y="548219"/>
                            <a:pt x="110965" y="551113"/>
                            <a:pt x="105725" y="554280"/>
                          </a:cubicBezTo>
                          <a:cubicBezTo>
                            <a:pt x="117965" y="565698"/>
                            <a:pt x="87465" y="587830"/>
                            <a:pt x="79722" y="571602"/>
                          </a:cubicBezTo>
                          <a:lnTo>
                            <a:pt x="60327" y="562531"/>
                          </a:lnTo>
                          <a:cubicBezTo>
                            <a:pt x="51334" y="523584"/>
                            <a:pt x="36944" y="486554"/>
                            <a:pt x="17236" y="451440"/>
                          </a:cubicBezTo>
                          <a:lnTo>
                            <a:pt x="27716" y="433023"/>
                          </a:lnTo>
                          <a:cubicBezTo>
                            <a:pt x="22280" y="423521"/>
                            <a:pt x="8751" y="378083"/>
                            <a:pt x="9885" y="373469"/>
                          </a:cubicBezTo>
                          <a:cubicBezTo>
                            <a:pt x="11566" y="366626"/>
                            <a:pt x="105335" y="290767"/>
                            <a:pt x="118238" y="283455"/>
                          </a:cubicBezTo>
                          <a:cubicBezTo>
                            <a:pt x="145063" y="268244"/>
                            <a:pt x="175993" y="265507"/>
                            <a:pt x="205320" y="268440"/>
                          </a:cubicBezTo>
                          <a:cubicBezTo>
                            <a:pt x="206571" y="268557"/>
                            <a:pt x="182523" y="267071"/>
                            <a:pt x="183735" y="259798"/>
                          </a:cubicBezTo>
                          <a:cubicBezTo>
                            <a:pt x="177322" y="233638"/>
                            <a:pt x="205867" y="227968"/>
                            <a:pt x="218380" y="251156"/>
                          </a:cubicBezTo>
                          <a:lnTo>
                            <a:pt x="315824" y="270825"/>
                          </a:lnTo>
                          <a:lnTo>
                            <a:pt x="313712" y="259798"/>
                          </a:lnTo>
                          <a:cubicBezTo>
                            <a:pt x="242272" y="203920"/>
                            <a:pt x="165122" y="183274"/>
                            <a:pt x="74600" y="189452"/>
                          </a:cubicBezTo>
                          <a:cubicBezTo>
                            <a:pt x="58998" y="164778"/>
                            <a:pt x="71354" y="147808"/>
                            <a:pt x="111591" y="138541"/>
                          </a:cubicBezTo>
                          <a:lnTo>
                            <a:pt x="77611" y="131385"/>
                          </a:lnTo>
                          <a:cubicBezTo>
                            <a:pt x="-10878" y="141512"/>
                            <a:pt x="-36686" y="81725"/>
                            <a:pt x="69477" y="74412"/>
                          </a:cubicBezTo>
                          <a:cubicBezTo>
                            <a:pt x="43591" y="58654"/>
                            <a:pt x="13482" y="21037"/>
                            <a:pt x="45077" y="0"/>
                          </a:cubicBezTo>
                          <a:cubicBezTo>
                            <a:pt x="142912" y="84462"/>
                            <a:pt x="288843" y="142607"/>
                            <a:pt x="398213" y="214908"/>
                          </a:cubicBezTo>
                          <a:cubicBezTo>
                            <a:pt x="445293" y="223941"/>
                            <a:pt x="497808" y="176236"/>
                            <a:pt x="521660" y="138580"/>
                          </a:cubicBezTo>
                          <a:close/>
                        </a:path>
                      </a:pathLst>
                    </a:custGeom>
                    <a:solidFill>
                      <a:srgbClr val="C4A97D"/>
                    </a:solidFill>
                    <a:ln w="3904" cap="flat">
                      <a:noFill/>
                      <a:prstDash val="solid"/>
                      <a:miter/>
                    </a:ln>
                  </p:spPr>
                  <p:txBody>
                    <a:bodyPr rtlCol="1" anchor="ctr"/>
                    <a:lstStyle/>
                    <a:p>
                      <a:endParaRPr lang="fa-IR"/>
                    </a:p>
                  </p:txBody>
                </p:sp>
                <p:sp>
                  <p:nvSpPr>
                    <p:cNvPr id="103" name="Freeform: Shape 102">
                      <a:extLst>
                        <a:ext uri="{FF2B5EF4-FFF2-40B4-BE49-F238E27FC236}">
                          <a16:creationId xmlns:a16="http://schemas.microsoft.com/office/drawing/2014/main" id="{FD07994D-E0A6-6C12-38F5-7A3D7D807990}"/>
                        </a:ext>
                      </a:extLst>
                    </p:cNvPr>
                    <p:cNvSpPr/>
                    <p:nvPr/>
                  </p:nvSpPr>
                  <p:spPr>
                    <a:xfrm>
                      <a:off x="2165757" y="2131732"/>
                      <a:ext cx="485224" cy="241365"/>
                    </a:xfrm>
                    <a:custGeom>
                      <a:avLst/>
                      <a:gdLst>
                        <a:gd name="connsiteX0" fmla="*/ 311922 w 485224"/>
                        <a:gd name="connsiteY0" fmla="*/ 0 h 241365"/>
                        <a:gd name="connsiteX1" fmla="*/ 360292 w 485224"/>
                        <a:gd name="connsiteY1" fmla="*/ 30813 h 241365"/>
                        <a:gd name="connsiteX2" fmla="*/ 471852 w 485224"/>
                        <a:gd name="connsiteY2" fmla="*/ 97874 h 241365"/>
                        <a:gd name="connsiteX3" fmla="*/ 485225 w 485224"/>
                        <a:gd name="connsiteY3" fmla="*/ 112576 h 241365"/>
                        <a:gd name="connsiteX4" fmla="*/ 363889 w 485224"/>
                        <a:gd name="connsiteY4" fmla="*/ 207830 h 241365"/>
                        <a:gd name="connsiteX5" fmla="*/ 216589 w 485224"/>
                        <a:gd name="connsiteY5" fmla="*/ 199189 h 241365"/>
                        <a:gd name="connsiteX6" fmla="*/ 0 w 485224"/>
                        <a:gd name="connsiteY6" fmla="*/ 95176 h 241365"/>
                        <a:gd name="connsiteX7" fmla="*/ 88802 w 485224"/>
                        <a:gd name="connsiteY7" fmla="*/ 51928 h 241365"/>
                        <a:gd name="connsiteX8" fmla="*/ 103935 w 485224"/>
                        <a:gd name="connsiteY8" fmla="*/ 34645 h 241365"/>
                        <a:gd name="connsiteX9" fmla="*/ 228829 w 485224"/>
                        <a:gd name="connsiteY9" fmla="*/ 25299 h 241365"/>
                        <a:gd name="connsiteX10" fmla="*/ 285919 w 485224"/>
                        <a:gd name="connsiteY10" fmla="*/ 8681 h 241365"/>
                        <a:gd name="connsiteX11" fmla="*/ 311922 w 485224"/>
                        <a:gd name="connsiteY11" fmla="*/ 39 h 241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5224" h="241365">
                          <a:moveTo>
                            <a:pt x="311922" y="0"/>
                          </a:moveTo>
                          <a:cubicBezTo>
                            <a:pt x="330691" y="9228"/>
                            <a:pt x="346801" y="19512"/>
                            <a:pt x="360292" y="30813"/>
                          </a:cubicBezTo>
                          <a:cubicBezTo>
                            <a:pt x="337495" y="116565"/>
                            <a:pt x="374682" y="138932"/>
                            <a:pt x="471852" y="97874"/>
                          </a:cubicBezTo>
                          <a:lnTo>
                            <a:pt x="485225" y="112576"/>
                          </a:lnTo>
                          <a:cubicBezTo>
                            <a:pt x="457736" y="147065"/>
                            <a:pt x="408114" y="199189"/>
                            <a:pt x="363889" y="207830"/>
                          </a:cubicBezTo>
                          <a:cubicBezTo>
                            <a:pt x="352432" y="257647"/>
                            <a:pt x="222611" y="249631"/>
                            <a:pt x="216589" y="199189"/>
                          </a:cubicBezTo>
                          <a:cubicBezTo>
                            <a:pt x="146361" y="158561"/>
                            <a:pt x="108471" y="67139"/>
                            <a:pt x="0" y="95176"/>
                          </a:cubicBezTo>
                          <a:lnTo>
                            <a:pt x="88802" y="51928"/>
                          </a:lnTo>
                          <a:cubicBezTo>
                            <a:pt x="96075" y="48370"/>
                            <a:pt x="98930" y="39220"/>
                            <a:pt x="103935" y="34645"/>
                          </a:cubicBezTo>
                          <a:cubicBezTo>
                            <a:pt x="143116" y="27372"/>
                            <a:pt x="184760" y="24244"/>
                            <a:pt x="228829" y="25299"/>
                          </a:cubicBezTo>
                          <a:cubicBezTo>
                            <a:pt x="251352" y="7860"/>
                            <a:pt x="270395" y="2307"/>
                            <a:pt x="285919" y="8681"/>
                          </a:cubicBezTo>
                          <a:cubicBezTo>
                            <a:pt x="287248" y="7938"/>
                            <a:pt x="302342" y="15524"/>
                            <a:pt x="311922" y="39"/>
                          </a:cubicBezTo>
                          <a:close/>
                        </a:path>
                      </a:pathLst>
                    </a:custGeom>
                    <a:solidFill>
                      <a:srgbClr val="D8C194"/>
                    </a:solidFill>
                    <a:ln w="3904" cap="flat">
                      <a:noFill/>
                      <a:prstDash val="solid"/>
                      <a:miter/>
                    </a:ln>
                  </p:spPr>
                  <p:txBody>
                    <a:bodyPr rtlCol="1" anchor="ctr"/>
                    <a:lstStyle/>
                    <a:p>
                      <a:endParaRPr lang="fa-IR"/>
                    </a:p>
                  </p:txBody>
                </p:sp>
                <p:sp>
                  <p:nvSpPr>
                    <p:cNvPr id="104" name="Freeform: Shape 103">
                      <a:extLst>
                        <a:ext uri="{FF2B5EF4-FFF2-40B4-BE49-F238E27FC236}">
                          <a16:creationId xmlns:a16="http://schemas.microsoft.com/office/drawing/2014/main" id="{A41FE114-CF7F-03C7-CF09-1497519327BA}"/>
                        </a:ext>
                      </a:extLst>
                    </p:cNvPr>
                    <p:cNvSpPr/>
                    <p:nvPr/>
                  </p:nvSpPr>
                  <p:spPr>
                    <a:xfrm>
                      <a:off x="2390265" y="2980415"/>
                      <a:ext cx="210783" cy="239814"/>
                    </a:xfrm>
                    <a:custGeom>
                      <a:avLst/>
                      <a:gdLst>
                        <a:gd name="connsiteX0" fmla="*/ 208711 w 210783"/>
                        <a:gd name="connsiteY0" fmla="*/ 43326 h 239814"/>
                        <a:gd name="connsiteX1" fmla="*/ 210784 w 210783"/>
                        <a:gd name="connsiteY1" fmla="*/ 55096 h 239814"/>
                        <a:gd name="connsiteX2" fmla="*/ 173128 w 210783"/>
                        <a:gd name="connsiteY2" fmla="*/ 223511 h 239814"/>
                        <a:gd name="connsiteX3" fmla="*/ 29425 w 210783"/>
                        <a:gd name="connsiteY3" fmla="*/ 239347 h 239814"/>
                        <a:gd name="connsiteX4" fmla="*/ 52848 w 210783"/>
                        <a:gd name="connsiteY4" fmla="*/ 64754 h 239814"/>
                        <a:gd name="connsiteX5" fmla="*/ 113379 w 210783"/>
                        <a:gd name="connsiteY5" fmla="*/ 0 h 239814"/>
                        <a:gd name="connsiteX6" fmla="*/ 208711 w 210783"/>
                        <a:gd name="connsiteY6" fmla="*/ 43287 h 239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83" h="239814">
                          <a:moveTo>
                            <a:pt x="208711" y="43326"/>
                          </a:moveTo>
                          <a:lnTo>
                            <a:pt x="210784" y="55096"/>
                          </a:lnTo>
                          <a:cubicBezTo>
                            <a:pt x="158933" y="102723"/>
                            <a:pt x="163587" y="159382"/>
                            <a:pt x="173128" y="223511"/>
                          </a:cubicBezTo>
                          <a:cubicBezTo>
                            <a:pt x="168905" y="229415"/>
                            <a:pt x="36034" y="242436"/>
                            <a:pt x="29425" y="239347"/>
                          </a:cubicBezTo>
                          <a:cubicBezTo>
                            <a:pt x="-8426" y="221595"/>
                            <a:pt x="-18593" y="70737"/>
                            <a:pt x="52848" y="64754"/>
                          </a:cubicBezTo>
                          <a:cubicBezTo>
                            <a:pt x="72556" y="38594"/>
                            <a:pt x="92733" y="17010"/>
                            <a:pt x="113379" y="0"/>
                          </a:cubicBezTo>
                          <a:cubicBezTo>
                            <a:pt x="129997" y="19708"/>
                            <a:pt x="182942" y="36248"/>
                            <a:pt x="208711" y="43287"/>
                          </a:cubicBezTo>
                          <a:close/>
                        </a:path>
                      </a:pathLst>
                    </a:custGeom>
                    <a:solidFill>
                      <a:srgbClr val="CF894E"/>
                    </a:solidFill>
                    <a:ln w="3904" cap="flat">
                      <a:noFill/>
                      <a:prstDash val="solid"/>
                      <a:miter/>
                    </a:ln>
                  </p:spPr>
                  <p:txBody>
                    <a:bodyPr rtlCol="1" anchor="ctr"/>
                    <a:lstStyle/>
                    <a:p>
                      <a:endParaRPr lang="fa-IR"/>
                    </a:p>
                  </p:txBody>
                </p:sp>
                <p:sp>
                  <p:nvSpPr>
                    <p:cNvPr id="105" name="Freeform: Shape 104">
                      <a:extLst>
                        <a:ext uri="{FF2B5EF4-FFF2-40B4-BE49-F238E27FC236}">
                          <a16:creationId xmlns:a16="http://schemas.microsoft.com/office/drawing/2014/main" id="{CFB0E31B-6411-19C4-8B8E-541B05F5AF1C}"/>
                        </a:ext>
                      </a:extLst>
                    </p:cNvPr>
                    <p:cNvSpPr/>
                    <p:nvPr/>
                  </p:nvSpPr>
                  <p:spPr>
                    <a:xfrm>
                      <a:off x="2508872" y="2252147"/>
                      <a:ext cx="463236" cy="745967"/>
                    </a:xfrm>
                    <a:custGeom>
                      <a:avLst/>
                      <a:gdLst>
                        <a:gd name="connsiteX0" fmla="*/ 462713 w 463236"/>
                        <a:gd name="connsiteY0" fmla="*/ 347252 h 745967"/>
                        <a:gd name="connsiteX1" fmla="*/ 454032 w 463236"/>
                        <a:gd name="connsiteY1" fmla="*/ 373216 h 745967"/>
                        <a:gd name="connsiteX2" fmla="*/ 445351 w 463236"/>
                        <a:gd name="connsiteY2" fmla="*/ 390539 h 745967"/>
                        <a:gd name="connsiteX3" fmla="*/ 445351 w 463236"/>
                        <a:gd name="connsiteY3" fmla="*/ 399180 h 745967"/>
                        <a:gd name="connsiteX4" fmla="*/ 436671 w 463236"/>
                        <a:gd name="connsiteY4" fmla="*/ 407822 h 745967"/>
                        <a:gd name="connsiteX5" fmla="*/ 436671 w 463236"/>
                        <a:gd name="connsiteY5" fmla="*/ 416464 h 745967"/>
                        <a:gd name="connsiteX6" fmla="*/ 386658 w 463236"/>
                        <a:gd name="connsiteY6" fmla="*/ 394566 h 745967"/>
                        <a:gd name="connsiteX7" fmla="*/ 309196 w 463236"/>
                        <a:gd name="connsiteY7" fmla="*/ 409425 h 745967"/>
                        <a:gd name="connsiteX8" fmla="*/ 273847 w 463236"/>
                        <a:gd name="connsiteY8" fmla="*/ 501004 h 745967"/>
                        <a:gd name="connsiteX9" fmla="*/ 257151 w 463236"/>
                        <a:gd name="connsiteY9" fmla="*/ 567087 h 745967"/>
                        <a:gd name="connsiteX10" fmla="*/ 142032 w 463236"/>
                        <a:gd name="connsiteY10" fmla="*/ 641656 h 745967"/>
                        <a:gd name="connsiteX11" fmla="*/ 140195 w 463236"/>
                        <a:gd name="connsiteY11" fmla="*/ 649007 h 745967"/>
                        <a:gd name="connsiteX12" fmla="*/ 211361 w 463236"/>
                        <a:gd name="connsiteY12" fmla="*/ 624333 h 745967"/>
                        <a:gd name="connsiteX13" fmla="*/ 146295 w 463236"/>
                        <a:gd name="connsiteY13" fmla="*/ 742658 h 745967"/>
                        <a:gd name="connsiteX14" fmla="*/ 53504 w 463236"/>
                        <a:gd name="connsiteY14" fmla="*/ 659252 h 745967"/>
                        <a:gd name="connsiteX15" fmla="*/ 19837 w 463236"/>
                        <a:gd name="connsiteY15" fmla="*/ 492362 h 745967"/>
                        <a:gd name="connsiteX16" fmla="*/ 46700 w 463236"/>
                        <a:gd name="connsiteY16" fmla="*/ 520399 h 745967"/>
                        <a:gd name="connsiteX17" fmla="*/ 150674 w 463236"/>
                        <a:gd name="connsiteY17" fmla="*/ 529040 h 745967"/>
                        <a:gd name="connsiteX18" fmla="*/ 211322 w 463236"/>
                        <a:gd name="connsiteY18" fmla="*/ 494395 h 745967"/>
                        <a:gd name="connsiteX19" fmla="*/ 85685 w 463236"/>
                        <a:gd name="connsiteY19" fmla="*/ 494395 h 745967"/>
                        <a:gd name="connsiteX20" fmla="*/ 107348 w 463236"/>
                        <a:gd name="connsiteY20" fmla="*/ 373138 h 745967"/>
                        <a:gd name="connsiteX21" fmla="*/ 133352 w 463236"/>
                        <a:gd name="connsiteY21" fmla="*/ 364496 h 745967"/>
                        <a:gd name="connsiteX22" fmla="*/ 237286 w 463236"/>
                        <a:gd name="connsiteY22" fmla="*/ 308149 h 745967"/>
                        <a:gd name="connsiteX23" fmla="*/ 150674 w 463236"/>
                        <a:gd name="connsiteY23" fmla="*/ 338415 h 745967"/>
                        <a:gd name="connsiteX24" fmla="*/ 220003 w 463236"/>
                        <a:gd name="connsiteY24" fmla="*/ 243239 h 745967"/>
                        <a:gd name="connsiteX25" fmla="*/ 245967 w 463236"/>
                        <a:gd name="connsiteY25" fmla="*/ 221537 h 745967"/>
                        <a:gd name="connsiteX26" fmla="*/ 233181 w 463236"/>
                        <a:gd name="connsiteY26" fmla="*/ 217392 h 745967"/>
                        <a:gd name="connsiteX27" fmla="*/ 133352 w 463236"/>
                        <a:gd name="connsiteY27" fmla="*/ 269242 h 745967"/>
                        <a:gd name="connsiteX28" fmla="*/ 133352 w 463236"/>
                        <a:gd name="connsiteY28" fmla="*/ 260601 h 745967"/>
                        <a:gd name="connsiteX29" fmla="*/ 159355 w 463236"/>
                        <a:gd name="connsiteY29" fmla="*/ 217314 h 745967"/>
                        <a:gd name="connsiteX30" fmla="*/ 185358 w 463236"/>
                        <a:gd name="connsiteY30" fmla="*/ 174106 h 745967"/>
                        <a:gd name="connsiteX31" fmla="*/ 120252 w 463236"/>
                        <a:gd name="connsiteY31" fmla="*/ 200109 h 745967"/>
                        <a:gd name="connsiteX32" fmla="*/ 150635 w 463236"/>
                        <a:gd name="connsiteY32" fmla="*/ 48351 h 745967"/>
                        <a:gd name="connsiteX33" fmla="*/ 324094 w 463236"/>
                        <a:gd name="connsiteY33" fmla="*/ 13706 h 745967"/>
                        <a:gd name="connsiteX34" fmla="*/ 462674 w 463236"/>
                        <a:gd name="connsiteY34" fmla="*/ 347213 h 745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63236" h="745967">
                          <a:moveTo>
                            <a:pt x="462713" y="347252"/>
                          </a:moveTo>
                          <a:cubicBezTo>
                            <a:pt x="461892" y="357771"/>
                            <a:pt x="455948" y="365278"/>
                            <a:pt x="454032" y="373216"/>
                          </a:cubicBezTo>
                          <a:lnTo>
                            <a:pt x="445351" y="390539"/>
                          </a:lnTo>
                          <a:cubicBezTo>
                            <a:pt x="444491" y="393080"/>
                            <a:pt x="446016" y="396482"/>
                            <a:pt x="445351" y="399180"/>
                          </a:cubicBezTo>
                          <a:lnTo>
                            <a:pt x="436671" y="407822"/>
                          </a:lnTo>
                          <a:cubicBezTo>
                            <a:pt x="444178" y="410755"/>
                            <a:pt x="444218" y="413648"/>
                            <a:pt x="436671" y="416464"/>
                          </a:cubicBezTo>
                          <a:cubicBezTo>
                            <a:pt x="409338" y="456466"/>
                            <a:pt x="371565" y="441567"/>
                            <a:pt x="386658" y="394566"/>
                          </a:cubicBezTo>
                          <a:cubicBezTo>
                            <a:pt x="341456" y="369971"/>
                            <a:pt x="225829" y="311356"/>
                            <a:pt x="309196" y="409425"/>
                          </a:cubicBezTo>
                          <a:cubicBezTo>
                            <a:pt x="289058" y="439143"/>
                            <a:pt x="277288" y="469682"/>
                            <a:pt x="273847" y="501004"/>
                          </a:cubicBezTo>
                          <a:cubicBezTo>
                            <a:pt x="361515" y="479223"/>
                            <a:pt x="322608" y="566422"/>
                            <a:pt x="257151" y="567087"/>
                          </a:cubicBezTo>
                          <a:cubicBezTo>
                            <a:pt x="219573" y="586365"/>
                            <a:pt x="171242" y="613932"/>
                            <a:pt x="142032" y="641656"/>
                          </a:cubicBezTo>
                          <a:lnTo>
                            <a:pt x="140195" y="649007"/>
                          </a:lnTo>
                          <a:cubicBezTo>
                            <a:pt x="165298" y="633053"/>
                            <a:pt x="188995" y="624842"/>
                            <a:pt x="211361" y="624333"/>
                          </a:cubicBezTo>
                          <a:cubicBezTo>
                            <a:pt x="282685" y="640600"/>
                            <a:pt x="180666" y="732218"/>
                            <a:pt x="146295" y="742658"/>
                          </a:cubicBezTo>
                          <a:cubicBezTo>
                            <a:pt x="93780" y="758651"/>
                            <a:pt x="39310" y="714387"/>
                            <a:pt x="53504" y="659252"/>
                          </a:cubicBezTo>
                          <a:cubicBezTo>
                            <a:pt x="-16216" y="675792"/>
                            <a:pt x="-6675" y="504445"/>
                            <a:pt x="19837" y="492362"/>
                          </a:cubicBezTo>
                          <a:cubicBezTo>
                            <a:pt x="39310" y="483525"/>
                            <a:pt x="55381" y="500886"/>
                            <a:pt x="46700" y="520399"/>
                          </a:cubicBezTo>
                          <a:lnTo>
                            <a:pt x="150674" y="529040"/>
                          </a:lnTo>
                          <a:cubicBezTo>
                            <a:pt x="153529" y="511522"/>
                            <a:pt x="173745" y="499987"/>
                            <a:pt x="211322" y="494395"/>
                          </a:cubicBezTo>
                          <a:cubicBezTo>
                            <a:pt x="175661" y="513829"/>
                            <a:pt x="113096" y="518834"/>
                            <a:pt x="85685" y="494395"/>
                          </a:cubicBezTo>
                          <a:cubicBezTo>
                            <a:pt x="32154" y="524661"/>
                            <a:pt x="67346" y="382679"/>
                            <a:pt x="107348" y="373138"/>
                          </a:cubicBezTo>
                          <a:cubicBezTo>
                            <a:pt x="106332" y="362971"/>
                            <a:pt x="123341" y="360625"/>
                            <a:pt x="133352" y="364496"/>
                          </a:cubicBezTo>
                          <a:cubicBezTo>
                            <a:pt x="170929" y="352218"/>
                            <a:pt x="207177" y="334192"/>
                            <a:pt x="237286" y="308149"/>
                          </a:cubicBezTo>
                          <a:lnTo>
                            <a:pt x="150674" y="338415"/>
                          </a:lnTo>
                          <a:cubicBezTo>
                            <a:pt x="170773" y="304396"/>
                            <a:pt x="215467" y="286526"/>
                            <a:pt x="220003" y="243239"/>
                          </a:cubicBezTo>
                          <a:cubicBezTo>
                            <a:pt x="229622" y="236904"/>
                            <a:pt x="238772" y="230843"/>
                            <a:pt x="245967" y="221537"/>
                          </a:cubicBezTo>
                          <a:cubicBezTo>
                            <a:pt x="247297" y="215007"/>
                            <a:pt x="237599" y="215984"/>
                            <a:pt x="233181" y="217392"/>
                          </a:cubicBezTo>
                          <a:cubicBezTo>
                            <a:pt x="216249" y="222710"/>
                            <a:pt x="151573" y="258020"/>
                            <a:pt x="133352" y="269242"/>
                          </a:cubicBezTo>
                          <a:lnTo>
                            <a:pt x="133352" y="260601"/>
                          </a:lnTo>
                          <a:cubicBezTo>
                            <a:pt x="129402" y="246915"/>
                            <a:pt x="145630" y="222163"/>
                            <a:pt x="159355" y="217314"/>
                          </a:cubicBezTo>
                          <a:cubicBezTo>
                            <a:pt x="163539" y="210549"/>
                            <a:pt x="189307" y="177273"/>
                            <a:pt x="185358" y="174106"/>
                          </a:cubicBezTo>
                          <a:cubicBezTo>
                            <a:pt x="148875" y="160263"/>
                            <a:pt x="141602" y="233698"/>
                            <a:pt x="120252" y="200109"/>
                          </a:cubicBezTo>
                          <a:cubicBezTo>
                            <a:pt x="99606" y="167614"/>
                            <a:pt x="127838" y="79164"/>
                            <a:pt x="150635" y="48351"/>
                          </a:cubicBezTo>
                          <a:cubicBezTo>
                            <a:pt x="188916" y="-3381"/>
                            <a:pt x="267982" y="-11319"/>
                            <a:pt x="324094" y="13706"/>
                          </a:cubicBezTo>
                          <a:cubicBezTo>
                            <a:pt x="412662" y="53239"/>
                            <a:pt x="469556" y="257707"/>
                            <a:pt x="462674" y="347213"/>
                          </a:cubicBezTo>
                          <a:close/>
                        </a:path>
                      </a:pathLst>
                    </a:custGeom>
                    <a:solidFill>
                      <a:srgbClr val="ECDAAF"/>
                    </a:solidFill>
                    <a:ln w="3904" cap="flat">
                      <a:noFill/>
                      <a:prstDash val="solid"/>
                      <a:miter/>
                    </a:ln>
                  </p:spPr>
                  <p:txBody>
                    <a:bodyPr rtlCol="1" anchor="ctr"/>
                    <a:lstStyle/>
                    <a:p>
                      <a:endParaRPr lang="fa-IR"/>
                    </a:p>
                  </p:txBody>
                </p:sp>
                <p:sp>
                  <p:nvSpPr>
                    <p:cNvPr id="106" name="Freeform: Shape 105">
                      <a:extLst>
                        <a:ext uri="{FF2B5EF4-FFF2-40B4-BE49-F238E27FC236}">
                          <a16:creationId xmlns:a16="http://schemas.microsoft.com/office/drawing/2014/main" id="{E8D20000-8252-59CF-68E0-FC0F671CFF4F}"/>
                        </a:ext>
                      </a:extLst>
                    </p:cNvPr>
                    <p:cNvSpPr/>
                    <p:nvPr/>
                  </p:nvSpPr>
                  <p:spPr>
                    <a:xfrm>
                      <a:off x="2459223" y="2589707"/>
                      <a:ext cx="495121" cy="419260"/>
                    </a:xfrm>
                    <a:custGeom>
                      <a:avLst/>
                      <a:gdLst>
                        <a:gd name="connsiteX0" fmla="*/ 191759 w 495121"/>
                        <a:gd name="connsiteY0" fmla="*/ 304135 h 419260"/>
                        <a:gd name="connsiteX1" fmla="*/ 212992 w 495121"/>
                        <a:gd name="connsiteY1" fmla="*/ 278171 h 419260"/>
                        <a:gd name="connsiteX2" fmla="*/ 365023 w 495121"/>
                        <a:gd name="connsiteY2" fmla="*/ 178498 h 419260"/>
                        <a:gd name="connsiteX3" fmla="*/ 325334 w 495121"/>
                        <a:gd name="connsiteY3" fmla="*/ 182565 h 419260"/>
                        <a:gd name="connsiteX4" fmla="*/ 347584 w 495121"/>
                        <a:gd name="connsiteY4" fmla="*/ 74642 h 419260"/>
                        <a:gd name="connsiteX5" fmla="*/ 367565 w 495121"/>
                        <a:gd name="connsiteY5" fmla="*/ 2771 h 419260"/>
                        <a:gd name="connsiteX6" fmla="*/ 460316 w 495121"/>
                        <a:gd name="connsiteY6" fmla="*/ 35696 h 419260"/>
                        <a:gd name="connsiteX7" fmla="*/ 486398 w 495121"/>
                        <a:gd name="connsiteY7" fmla="*/ 78982 h 419260"/>
                        <a:gd name="connsiteX8" fmla="*/ 477717 w 495121"/>
                        <a:gd name="connsiteY8" fmla="*/ 96305 h 419260"/>
                        <a:gd name="connsiteX9" fmla="*/ 469036 w 495121"/>
                        <a:gd name="connsiteY9" fmla="*/ 113627 h 419260"/>
                        <a:gd name="connsiteX10" fmla="*/ 460356 w 495121"/>
                        <a:gd name="connsiteY10" fmla="*/ 122269 h 419260"/>
                        <a:gd name="connsiteX11" fmla="*/ 460356 w 495121"/>
                        <a:gd name="connsiteY11" fmla="*/ 130911 h 419260"/>
                        <a:gd name="connsiteX12" fmla="*/ 451675 w 495121"/>
                        <a:gd name="connsiteY12" fmla="*/ 139552 h 419260"/>
                        <a:gd name="connsiteX13" fmla="*/ 442994 w 495121"/>
                        <a:gd name="connsiteY13" fmla="*/ 156875 h 419260"/>
                        <a:gd name="connsiteX14" fmla="*/ 434313 w 495121"/>
                        <a:gd name="connsiteY14" fmla="*/ 165517 h 419260"/>
                        <a:gd name="connsiteX15" fmla="*/ 425632 w 495121"/>
                        <a:gd name="connsiteY15" fmla="*/ 182839 h 419260"/>
                        <a:gd name="connsiteX16" fmla="*/ 408310 w 495121"/>
                        <a:gd name="connsiteY16" fmla="*/ 200161 h 419260"/>
                        <a:gd name="connsiteX17" fmla="*/ 399629 w 495121"/>
                        <a:gd name="connsiteY17" fmla="*/ 217484 h 419260"/>
                        <a:gd name="connsiteX18" fmla="*/ 382307 w 495121"/>
                        <a:gd name="connsiteY18" fmla="*/ 234806 h 419260"/>
                        <a:gd name="connsiteX19" fmla="*/ 373626 w 495121"/>
                        <a:gd name="connsiteY19" fmla="*/ 252129 h 419260"/>
                        <a:gd name="connsiteX20" fmla="*/ 364945 w 495121"/>
                        <a:gd name="connsiteY20" fmla="*/ 260770 h 419260"/>
                        <a:gd name="connsiteX21" fmla="*/ 356264 w 495121"/>
                        <a:gd name="connsiteY21" fmla="*/ 278093 h 419260"/>
                        <a:gd name="connsiteX22" fmla="*/ 347584 w 495121"/>
                        <a:gd name="connsiteY22" fmla="*/ 286735 h 419260"/>
                        <a:gd name="connsiteX23" fmla="*/ 347584 w 495121"/>
                        <a:gd name="connsiteY23" fmla="*/ 304057 h 419260"/>
                        <a:gd name="connsiteX24" fmla="*/ 338903 w 495121"/>
                        <a:gd name="connsiteY24" fmla="*/ 312699 h 419260"/>
                        <a:gd name="connsiteX25" fmla="*/ 338903 w 495121"/>
                        <a:gd name="connsiteY25" fmla="*/ 321340 h 419260"/>
                        <a:gd name="connsiteX26" fmla="*/ 330222 w 495121"/>
                        <a:gd name="connsiteY26" fmla="*/ 329982 h 419260"/>
                        <a:gd name="connsiteX27" fmla="*/ 330222 w 495121"/>
                        <a:gd name="connsiteY27" fmla="*/ 338624 h 419260"/>
                        <a:gd name="connsiteX28" fmla="*/ 321541 w 495121"/>
                        <a:gd name="connsiteY28" fmla="*/ 347266 h 419260"/>
                        <a:gd name="connsiteX29" fmla="*/ 312860 w 495121"/>
                        <a:gd name="connsiteY29" fmla="*/ 364588 h 419260"/>
                        <a:gd name="connsiteX30" fmla="*/ 295538 w 495121"/>
                        <a:gd name="connsiteY30" fmla="*/ 381910 h 419260"/>
                        <a:gd name="connsiteX31" fmla="*/ 45516 w 495121"/>
                        <a:gd name="connsiteY31" fmla="*/ 358996 h 419260"/>
                        <a:gd name="connsiteX32" fmla="*/ 11144 w 495121"/>
                        <a:gd name="connsiteY32" fmla="*/ 280361 h 419260"/>
                        <a:gd name="connsiteX33" fmla="*/ 26903 w 495121"/>
                        <a:gd name="connsiteY33" fmla="*/ 200044 h 419260"/>
                        <a:gd name="connsiteX34" fmla="*/ 0 w 495121"/>
                        <a:gd name="connsiteY34" fmla="*/ 152456 h 419260"/>
                        <a:gd name="connsiteX35" fmla="*/ 25143 w 495121"/>
                        <a:gd name="connsiteY35" fmla="*/ 98729 h 419260"/>
                        <a:gd name="connsiteX36" fmla="*/ 26864 w 495121"/>
                        <a:gd name="connsiteY36" fmla="*/ 44103 h 419260"/>
                        <a:gd name="connsiteX37" fmla="*/ 122235 w 495121"/>
                        <a:gd name="connsiteY37" fmla="*/ 44142 h 419260"/>
                        <a:gd name="connsiteX38" fmla="*/ 130916 w 495121"/>
                        <a:gd name="connsiteY38" fmla="*/ 35500 h 419260"/>
                        <a:gd name="connsiteX39" fmla="*/ 156919 w 495121"/>
                        <a:gd name="connsiteY39" fmla="*/ 35500 h 419260"/>
                        <a:gd name="connsiteX40" fmla="*/ 135256 w 495121"/>
                        <a:gd name="connsiteY40" fmla="*/ 156757 h 419260"/>
                        <a:gd name="connsiteX41" fmla="*/ 260893 w 495121"/>
                        <a:gd name="connsiteY41" fmla="*/ 156757 h 419260"/>
                        <a:gd name="connsiteX42" fmla="*/ 200245 w 495121"/>
                        <a:gd name="connsiteY42" fmla="*/ 191402 h 419260"/>
                        <a:gd name="connsiteX43" fmla="*/ 96271 w 495121"/>
                        <a:gd name="connsiteY43" fmla="*/ 182761 h 419260"/>
                        <a:gd name="connsiteX44" fmla="*/ 70346 w 495121"/>
                        <a:gd name="connsiteY44" fmla="*/ 165438 h 419260"/>
                        <a:gd name="connsiteX45" fmla="*/ 84501 w 495121"/>
                        <a:gd name="connsiteY45" fmla="*/ 302767 h 419260"/>
                        <a:gd name="connsiteX46" fmla="*/ 139401 w 495121"/>
                        <a:gd name="connsiteY46" fmla="*/ 317000 h 419260"/>
                        <a:gd name="connsiteX47" fmla="*/ 182649 w 495121"/>
                        <a:gd name="connsiteY47" fmla="*/ 395362 h 419260"/>
                        <a:gd name="connsiteX48" fmla="*/ 258156 w 495121"/>
                        <a:gd name="connsiteY48" fmla="*/ 336121 h 419260"/>
                        <a:gd name="connsiteX49" fmla="*/ 260854 w 495121"/>
                        <a:gd name="connsiteY49" fmla="*/ 286696 h 419260"/>
                        <a:gd name="connsiteX50" fmla="*/ 256631 w 495121"/>
                        <a:gd name="connsiteY50" fmla="*/ 278445 h 419260"/>
                        <a:gd name="connsiteX51" fmla="*/ 191525 w 495121"/>
                        <a:gd name="connsiteY51" fmla="*/ 304018 h 419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5121" h="419260">
                          <a:moveTo>
                            <a:pt x="191759" y="304135"/>
                          </a:moveTo>
                          <a:cubicBezTo>
                            <a:pt x="187654" y="285483"/>
                            <a:pt x="201809" y="285405"/>
                            <a:pt x="212992" y="278171"/>
                          </a:cubicBezTo>
                          <a:cubicBezTo>
                            <a:pt x="263787" y="245364"/>
                            <a:pt x="320173" y="220299"/>
                            <a:pt x="365023" y="178498"/>
                          </a:cubicBezTo>
                          <a:cubicBezTo>
                            <a:pt x="356069" y="166181"/>
                            <a:pt x="336635" y="182761"/>
                            <a:pt x="325334" y="182565"/>
                          </a:cubicBezTo>
                          <a:cubicBezTo>
                            <a:pt x="283963" y="181861"/>
                            <a:pt x="317435" y="87507"/>
                            <a:pt x="347584" y="74642"/>
                          </a:cubicBezTo>
                          <a:cubicBezTo>
                            <a:pt x="293974" y="47426"/>
                            <a:pt x="297454" y="-13691"/>
                            <a:pt x="367565" y="2771"/>
                          </a:cubicBezTo>
                          <a:cubicBezTo>
                            <a:pt x="395132" y="9262"/>
                            <a:pt x="424811" y="54465"/>
                            <a:pt x="460316" y="35696"/>
                          </a:cubicBezTo>
                          <a:cubicBezTo>
                            <a:pt x="469623" y="47309"/>
                            <a:pt x="412416" y="107293"/>
                            <a:pt x="486398" y="78982"/>
                          </a:cubicBezTo>
                          <a:cubicBezTo>
                            <a:pt x="501335" y="89149"/>
                            <a:pt x="496213" y="97048"/>
                            <a:pt x="477717" y="96305"/>
                          </a:cubicBezTo>
                          <a:cubicBezTo>
                            <a:pt x="474863" y="102092"/>
                            <a:pt x="472086" y="107957"/>
                            <a:pt x="469036" y="113627"/>
                          </a:cubicBezTo>
                          <a:lnTo>
                            <a:pt x="460356" y="122269"/>
                          </a:lnTo>
                          <a:cubicBezTo>
                            <a:pt x="459104" y="124459"/>
                            <a:pt x="461607" y="128760"/>
                            <a:pt x="460356" y="130911"/>
                          </a:cubicBezTo>
                          <a:lnTo>
                            <a:pt x="451675" y="139552"/>
                          </a:lnTo>
                          <a:cubicBezTo>
                            <a:pt x="448351" y="144988"/>
                            <a:pt x="446474" y="151518"/>
                            <a:pt x="442994" y="156875"/>
                          </a:cubicBezTo>
                          <a:lnTo>
                            <a:pt x="434313" y="165517"/>
                          </a:lnTo>
                          <a:cubicBezTo>
                            <a:pt x="430833" y="170795"/>
                            <a:pt x="429152" y="177521"/>
                            <a:pt x="425632" y="182839"/>
                          </a:cubicBezTo>
                          <a:lnTo>
                            <a:pt x="408310" y="200161"/>
                          </a:lnTo>
                          <a:cubicBezTo>
                            <a:pt x="404869" y="205518"/>
                            <a:pt x="403031" y="212088"/>
                            <a:pt x="399629" y="217484"/>
                          </a:cubicBezTo>
                          <a:lnTo>
                            <a:pt x="382307" y="234806"/>
                          </a:lnTo>
                          <a:cubicBezTo>
                            <a:pt x="378905" y="240202"/>
                            <a:pt x="377067" y="246772"/>
                            <a:pt x="373626" y="252129"/>
                          </a:cubicBezTo>
                          <a:lnTo>
                            <a:pt x="364945" y="260770"/>
                          </a:lnTo>
                          <a:cubicBezTo>
                            <a:pt x="361582" y="266206"/>
                            <a:pt x="359666" y="272697"/>
                            <a:pt x="356264" y="278093"/>
                          </a:cubicBezTo>
                          <a:lnTo>
                            <a:pt x="347584" y="286735"/>
                          </a:lnTo>
                          <a:cubicBezTo>
                            <a:pt x="345589" y="289980"/>
                            <a:pt x="349578" y="300733"/>
                            <a:pt x="347584" y="304057"/>
                          </a:cubicBezTo>
                          <a:lnTo>
                            <a:pt x="338903" y="312699"/>
                          </a:lnTo>
                          <a:cubicBezTo>
                            <a:pt x="337651" y="314850"/>
                            <a:pt x="340154" y="319190"/>
                            <a:pt x="338903" y="321340"/>
                          </a:cubicBezTo>
                          <a:lnTo>
                            <a:pt x="330222" y="329982"/>
                          </a:lnTo>
                          <a:cubicBezTo>
                            <a:pt x="328971" y="332133"/>
                            <a:pt x="331512" y="336512"/>
                            <a:pt x="330222" y="338624"/>
                          </a:cubicBezTo>
                          <a:lnTo>
                            <a:pt x="321541" y="347266"/>
                          </a:lnTo>
                          <a:cubicBezTo>
                            <a:pt x="318061" y="352349"/>
                            <a:pt x="316419" y="360287"/>
                            <a:pt x="312860" y="364588"/>
                          </a:cubicBezTo>
                          <a:lnTo>
                            <a:pt x="295538" y="381910"/>
                          </a:lnTo>
                          <a:cubicBezTo>
                            <a:pt x="234655" y="436029"/>
                            <a:pt x="91657" y="433800"/>
                            <a:pt x="45516" y="358996"/>
                          </a:cubicBezTo>
                          <a:cubicBezTo>
                            <a:pt x="41175" y="351958"/>
                            <a:pt x="11809" y="285053"/>
                            <a:pt x="11144" y="280361"/>
                          </a:cubicBezTo>
                          <a:cubicBezTo>
                            <a:pt x="7742" y="255609"/>
                            <a:pt x="33042" y="228042"/>
                            <a:pt x="26903" y="200044"/>
                          </a:cubicBezTo>
                          <a:cubicBezTo>
                            <a:pt x="23853" y="186045"/>
                            <a:pt x="39" y="179711"/>
                            <a:pt x="0" y="152456"/>
                          </a:cubicBezTo>
                          <a:cubicBezTo>
                            <a:pt x="-39" y="129151"/>
                            <a:pt x="20529" y="118085"/>
                            <a:pt x="25143" y="98729"/>
                          </a:cubicBezTo>
                          <a:cubicBezTo>
                            <a:pt x="28506" y="84730"/>
                            <a:pt x="24948" y="46058"/>
                            <a:pt x="26864" y="44103"/>
                          </a:cubicBezTo>
                          <a:cubicBezTo>
                            <a:pt x="30735" y="40114"/>
                            <a:pt x="105577" y="47700"/>
                            <a:pt x="122235" y="44142"/>
                          </a:cubicBezTo>
                          <a:cubicBezTo>
                            <a:pt x="125480" y="43438"/>
                            <a:pt x="128804" y="36008"/>
                            <a:pt x="130916" y="35500"/>
                          </a:cubicBezTo>
                          <a:cubicBezTo>
                            <a:pt x="142607" y="30495"/>
                            <a:pt x="151288" y="30495"/>
                            <a:pt x="156919" y="35500"/>
                          </a:cubicBezTo>
                          <a:cubicBezTo>
                            <a:pt x="154455" y="53018"/>
                            <a:pt x="101589" y="156757"/>
                            <a:pt x="135256" y="156757"/>
                          </a:cubicBezTo>
                          <a:lnTo>
                            <a:pt x="260893" y="156757"/>
                          </a:lnTo>
                          <a:cubicBezTo>
                            <a:pt x="258860" y="168215"/>
                            <a:pt x="215221" y="188939"/>
                            <a:pt x="200245" y="191402"/>
                          </a:cubicBezTo>
                          <a:lnTo>
                            <a:pt x="96271" y="182761"/>
                          </a:lnTo>
                          <a:cubicBezTo>
                            <a:pt x="89428" y="180297"/>
                            <a:pt x="72809" y="162114"/>
                            <a:pt x="70346" y="165438"/>
                          </a:cubicBezTo>
                          <a:cubicBezTo>
                            <a:pt x="75703" y="193436"/>
                            <a:pt x="56660" y="294125"/>
                            <a:pt x="84501" y="302767"/>
                          </a:cubicBezTo>
                          <a:cubicBezTo>
                            <a:pt x="102058" y="308202"/>
                            <a:pt x="126419" y="296315"/>
                            <a:pt x="139401" y="317000"/>
                          </a:cubicBezTo>
                          <a:cubicBezTo>
                            <a:pt x="79613" y="341596"/>
                            <a:pt x="158053" y="407796"/>
                            <a:pt x="182649" y="395362"/>
                          </a:cubicBezTo>
                          <a:cubicBezTo>
                            <a:pt x="186950" y="393211"/>
                            <a:pt x="255145" y="339836"/>
                            <a:pt x="258156" y="336121"/>
                          </a:cubicBezTo>
                          <a:cubicBezTo>
                            <a:pt x="270434" y="321067"/>
                            <a:pt x="272350" y="303080"/>
                            <a:pt x="260854" y="286696"/>
                          </a:cubicBezTo>
                          <a:lnTo>
                            <a:pt x="256631" y="278445"/>
                          </a:lnTo>
                          <a:cubicBezTo>
                            <a:pt x="245291" y="288807"/>
                            <a:pt x="223589" y="297331"/>
                            <a:pt x="191525" y="304018"/>
                          </a:cubicBezTo>
                          <a:close/>
                        </a:path>
                      </a:pathLst>
                    </a:custGeom>
                    <a:solidFill>
                      <a:srgbClr val="CEB588"/>
                    </a:solidFill>
                    <a:ln w="3904" cap="flat">
                      <a:noFill/>
                      <a:prstDash val="solid"/>
                      <a:miter/>
                    </a:ln>
                  </p:spPr>
                  <p:txBody>
                    <a:bodyPr rtlCol="1" anchor="ctr"/>
                    <a:lstStyle/>
                    <a:p>
                      <a:endParaRPr lang="fa-IR"/>
                    </a:p>
                  </p:txBody>
                </p:sp>
                <p:sp>
                  <p:nvSpPr>
                    <p:cNvPr id="107" name="Freeform: Shape 106">
                      <a:extLst>
                        <a:ext uri="{FF2B5EF4-FFF2-40B4-BE49-F238E27FC236}">
                          <a16:creationId xmlns:a16="http://schemas.microsoft.com/office/drawing/2014/main" id="{C2B1207C-B4DB-FDA1-3F1A-50F98EA7C346}"/>
                        </a:ext>
                      </a:extLst>
                    </p:cNvPr>
                    <p:cNvSpPr/>
                    <p:nvPr/>
                  </p:nvSpPr>
                  <p:spPr>
                    <a:xfrm>
                      <a:off x="2997627" y="1958054"/>
                      <a:ext cx="355443" cy="173599"/>
                    </a:xfrm>
                    <a:custGeom>
                      <a:avLst/>
                      <a:gdLst>
                        <a:gd name="connsiteX0" fmla="*/ 77971 w 355443"/>
                        <a:gd name="connsiteY0" fmla="*/ 121711 h 173599"/>
                        <a:gd name="connsiteX1" fmla="*/ 0 w 355443"/>
                        <a:gd name="connsiteY1" fmla="*/ 104349 h 173599"/>
                        <a:gd name="connsiteX2" fmla="*/ 168102 w 355443"/>
                        <a:gd name="connsiteY2" fmla="*/ 34160 h 173599"/>
                        <a:gd name="connsiteX3" fmla="*/ 298940 w 355443"/>
                        <a:gd name="connsiteY3" fmla="*/ 101 h 173599"/>
                        <a:gd name="connsiteX4" fmla="*/ 355443 w 355443"/>
                        <a:gd name="connsiteY4" fmla="*/ 91250 h 173599"/>
                        <a:gd name="connsiteX5" fmla="*/ 303398 w 355443"/>
                        <a:gd name="connsiteY5" fmla="*/ 35137 h 173599"/>
                        <a:gd name="connsiteX6" fmla="*/ 312078 w 355443"/>
                        <a:gd name="connsiteY6" fmla="*/ 130313 h 173599"/>
                        <a:gd name="connsiteX7" fmla="*/ 277394 w 355443"/>
                        <a:gd name="connsiteY7" fmla="*/ 69704 h 173599"/>
                        <a:gd name="connsiteX8" fmla="*/ 301677 w 355443"/>
                        <a:gd name="connsiteY8" fmla="*/ 128241 h 173599"/>
                        <a:gd name="connsiteX9" fmla="*/ 294639 w 355443"/>
                        <a:gd name="connsiteY9" fmla="*/ 156317 h 173599"/>
                        <a:gd name="connsiteX10" fmla="*/ 285958 w 355443"/>
                        <a:gd name="connsiteY10" fmla="*/ 156317 h 173599"/>
                        <a:gd name="connsiteX11" fmla="*/ 277277 w 355443"/>
                        <a:gd name="connsiteY11" fmla="*/ 156317 h 173599"/>
                        <a:gd name="connsiteX12" fmla="*/ 268596 w 355443"/>
                        <a:gd name="connsiteY12" fmla="*/ 164958 h 173599"/>
                        <a:gd name="connsiteX13" fmla="*/ 259915 w 355443"/>
                        <a:gd name="connsiteY13" fmla="*/ 173600 h 173599"/>
                        <a:gd name="connsiteX14" fmla="*/ 228086 w 355443"/>
                        <a:gd name="connsiteY14" fmla="*/ 139776 h 173599"/>
                        <a:gd name="connsiteX15" fmla="*/ 161338 w 355443"/>
                        <a:gd name="connsiteY15" fmla="*/ 147284 h 173599"/>
                        <a:gd name="connsiteX16" fmla="*/ 77932 w 355443"/>
                        <a:gd name="connsiteY16" fmla="*/ 121632 h 17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5443" h="173599">
                          <a:moveTo>
                            <a:pt x="77971" y="121711"/>
                          </a:moveTo>
                          <a:cubicBezTo>
                            <a:pt x="52319" y="114047"/>
                            <a:pt x="28193" y="102120"/>
                            <a:pt x="0" y="104349"/>
                          </a:cubicBezTo>
                          <a:cubicBezTo>
                            <a:pt x="26863" y="1626"/>
                            <a:pt x="95919" y="41276"/>
                            <a:pt x="168102" y="34160"/>
                          </a:cubicBezTo>
                          <a:cubicBezTo>
                            <a:pt x="203099" y="30680"/>
                            <a:pt x="274501" y="-2049"/>
                            <a:pt x="298940" y="101"/>
                          </a:cubicBezTo>
                          <a:cubicBezTo>
                            <a:pt x="323379" y="2252"/>
                            <a:pt x="344025" y="68453"/>
                            <a:pt x="355443" y="91250"/>
                          </a:cubicBezTo>
                          <a:cubicBezTo>
                            <a:pt x="327211" y="108885"/>
                            <a:pt x="323653" y="39400"/>
                            <a:pt x="303398" y="35137"/>
                          </a:cubicBezTo>
                          <a:cubicBezTo>
                            <a:pt x="305235" y="65872"/>
                            <a:pt x="351807" y="110410"/>
                            <a:pt x="312078" y="130313"/>
                          </a:cubicBezTo>
                          <a:cubicBezTo>
                            <a:pt x="307073" y="109511"/>
                            <a:pt x="298079" y="79949"/>
                            <a:pt x="277394" y="69704"/>
                          </a:cubicBezTo>
                          <a:cubicBezTo>
                            <a:pt x="276221" y="91993"/>
                            <a:pt x="297415" y="107477"/>
                            <a:pt x="301677" y="128241"/>
                          </a:cubicBezTo>
                          <a:cubicBezTo>
                            <a:pt x="304610" y="142591"/>
                            <a:pt x="295499" y="149395"/>
                            <a:pt x="294639" y="156317"/>
                          </a:cubicBezTo>
                          <a:lnTo>
                            <a:pt x="285958" y="156317"/>
                          </a:lnTo>
                          <a:cubicBezTo>
                            <a:pt x="275400" y="148222"/>
                            <a:pt x="272545" y="148222"/>
                            <a:pt x="277277" y="156317"/>
                          </a:cubicBezTo>
                          <a:cubicBezTo>
                            <a:pt x="274852" y="159601"/>
                            <a:pt x="271216" y="161947"/>
                            <a:pt x="268596" y="164958"/>
                          </a:cubicBezTo>
                          <a:lnTo>
                            <a:pt x="259915" y="173600"/>
                          </a:lnTo>
                          <a:cubicBezTo>
                            <a:pt x="245017" y="172036"/>
                            <a:pt x="242945" y="144586"/>
                            <a:pt x="228086" y="139776"/>
                          </a:cubicBezTo>
                          <a:cubicBezTo>
                            <a:pt x="213227" y="134966"/>
                            <a:pt x="185034" y="149317"/>
                            <a:pt x="161338" y="147284"/>
                          </a:cubicBezTo>
                          <a:cubicBezTo>
                            <a:pt x="143507" y="145759"/>
                            <a:pt x="100611" y="128436"/>
                            <a:pt x="77932" y="121632"/>
                          </a:cubicBezTo>
                          <a:close/>
                        </a:path>
                      </a:pathLst>
                    </a:custGeom>
                    <a:solidFill>
                      <a:srgbClr val="D18950"/>
                    </a:solidFill>
                    <a:ln w="3904" cap="flat">
                      <a:noFill/>
                      <a:prstDash val="solid"/>
                      <a:miter/>
                    </a:ln>
                  </p:spPr>
                  <p:txBody>
                    <a:bodyPr rtlCol="1" anchor="ctr"/>
                    <a:lstStyle/>
                    <a:p>
                      <a:endParaRPr lang="fa-IR"/>
                    </a:p>
                  </p:txBody>
                </p:sp>
                <p:sp>
                  <p:nvSpPr>
                    <p:cNvPr id="108" name="Freeform: Shape 107">
                      <a:extLst>
                        <a:ext uri="{FF2B5EF4-FFF2-40B4-BE49-F238E27FC236}">
                          <a16:creationId xmlns:a16="http://schemas.microsoft.com/office/drawing/2014/main" id="{01BF9C35-574C-9705-2DBC-A427D26BBEEF}"/>
                        </a:ext>
                      </a:extLst>
                    </p:cNvPr>
                    <p:cNvSpPr/>
                    <p:nvPr/>
                  </p:nvSpPr>
                  <p:spPr>
                    <a:xfrm>
                      <a:off x="3334732" y="2356963"/>
                      <a:ext cx="209792" cy="252693"/>
                    </a:xfrm>
                    <a:custGeom>
                      <a:avLst/>
                      <a:gdLst>
                        <a:gd name="connsiteX0" fmla="*/ 207595 w 209792"/>
                        <a:gd name="connsiteY0" fmla="*/ 113711 h 252693"/>
                        <a:gd name="connsiteX1" fmla="*/ 192228 w 209792"/>
                        <a:gd name="connsiteY1" fmla="*/ 239152 h 252693"/>
                        <a:gd name="connsiteX2" fmla="*/ 178581 w 209792"/>
                        <a:gd name="connsiteY2" fmla="*/ 251000 h 252693"/>
                        <a:gd name="connsiteX3" fmla="*/ 113632 w 209792"/>
                        <a:gd name="connsiteY3" fmla="*/ 194614 h 252693"/>
                        <a:gd name="connsiteX4" fmla="*/ 10635 w 209792"/>
                        <a:gd name="connsiteY4" fmla="*/ 55057 h 252693"/>
                        <a:gd name="connsiteX5" fmla="*/ 820 w 209792"/>
                        <a:gd name="connsiteY5" fmla="*/ 0 h 252693"/>
                        <a:gd name="connsiteX6" fmla="*/ 147729 w 209792"/>
                        <a:gd name="connsiteY6" fmla="*/ 91266 h 252693"/>
                        <a:gd name="connsiteX7" fmla="*/ 207595 w 209792"/>
                        <a:gd name="connsiteY7" fmla="*/ 113750 h 252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792" h="252693">
                          <a:moveTo>
                            <a:pt x="207595" y="113711"/>
                          </a:moveTo>
                          <a:cubicBezTo>
                            <a:pt x="213109" y="156411"/>
                            <a:pt x="208338" y="199384"/>
                            <a:pt x="192228" y="239152"/>
                          </a:cubicBezTo>
                          <a:cubicBezTo>
                            <a:pt x="189764" y="245213"/>
                            <a:pt x="194340" y="257100"/>
                            <a:pt x="178581" y="251000"/>
                          </a:cubicBezTo>
                          <a:cubicBezTo>
                            <a:pt x="163722" y="245213"/>
                            <a:pt x="125988" y="208613"/>
                            <a:pt x="113632" y="194614"/>
                          </a:cubicBezTo>
                          <a:cubicBezTo>
                            <a:pt x="94667" y="173068"/>
                            <a:pt x="21349" y="76719"/>
                            <a:pt x="10635" y="55057"/>
                          </a:cubicBezTo>
                          <a:cubicBezTo>
                            <a:pt x="1251" y="36053"/>
                            <a:pt x="-1604" y="21155"/>
                            <a:pt x="820" y="0"/>
                          </a:cubicBezTo>
                          <a:lnTo>
                            <a:pt x="147729" y="91266"/>
                          </a:lnTo>
                          <a:lnTo>
                            <a:pt x="207595" y="113750"/>
                          </a:lnTo>
                          <a:close/>
                        </a:path>
                      </a:pathLst>
                    </a:custGeom>
                    <a:solidFill>
                      <a:srgbClr val="CFB68A"/>
                    </a:solidFill>
                    <a:ln w="3904" cap="flat">
                      <a:noFill/>
                      <a:prstDash val="solid"/>
                      <a:miter/>
                    </a:ln>
                  </p:spPr>
                  <p:txBody>
                    <a:bodyPr rtlCol="1" anchor="ctr"/>
                    <a:lstStyle/>
                    <a:p>
                      <a:endParaRPr lang="fa-IR"/>
                    </a:p>
                  </p:txBody>
                </p:sp>
                <p:sp>
                  <p:nvSpPr>
                    <p:cNvPr id="109" name="Freeform: Shape 108">
                      <a:extLst>
                        <a:ext uri="{FF2B5EF4-FFF2-40B4-BE49-F238E27FC236}">
                          <a16:creationId xmlns:a16="http://schemas.microsoft.com/office/drawing/2014/main" id="{E64FEA9D-7C39-329A-BF9E-81EB882F747D}"/>
                        </a:ext>
                      </a:extLst>
                    </p:cNvPr>
                    <p:cNvSpPr/>
                    <p:nvPr/>
                  </p:nvSpPr>
                  <p:spPr>
                    <a:xfrm>
                      <a:off x="3261160" y="2140412"/>
                      <a:ext cx="282301" cy="272858"/>
                    </a:xfrm>
                    <a:custGeom>
                      <a:avLst/>
                      <a:gdLst>
                        <a:gd name="connsiteX0" fmla="*/ 282301 w 282301"/>
                        <a:gd name="connsiteY0" fmla="*/ 272858 h 272858"/>
                        <a:gd name="connsiteX1" fmla="*/ 189902 w 282301"/>
                        <a:gd name="connsiteY1" fmla="*/ 235281 h 272858"/>
                        <a:gd name="connsiteX2" fmla="*/ 95703 w 282301"/>
                        <a:gd name="connsiteY2" fmla="*/ 164896 h 272858"/>
                        <a:gd name="connsiteX3" fmla="*/ 5063 w 282301"/>
                        <a:gd name="connsiteY3" fmla="*/ 0 h 272858"/>
                        <a:gd name="connsiteX4" fmla="*/ 6393 w 282301"/>
                        <a:gd name="connsiteY4" fmla="*/ 1290 h 272858"/>
                        <a:gd name="connsiteX5" fmla="*/ 6393 w 282301"/>
                        <a:gd name="connsiteY5" fmla="*/ 1290 h 272858"/>
                        <a:gd name="connsiteX6" fmla="*/ 22386 w 282301"/>
                        <a:gd name="connsiteY6" fmla="*/ 17283 h 272858"/>
                        <a:gd name="connsiteX7" fmla="*/ 15426 w 282301"/>
                        <a:gd name="connsiteY7" fmla="*/ 28428 h 272858"/>
                        <a:gd name="connsiteX8" fmla="*/ 282262 w 282301"/>
                        <a:gd name="connsiteY8" fmla="*/ 272819 h 272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301" h="272858">
                          <a:moveTo>
                            <a:pt x="282301" y="272858"/>
                          </a:moveTo>
                          <a:cubicBezTo>
                            <a:pt x="254264" y="272741"/>
                            <a:pt x="213598" y="249631"/>
                            <a:pt x="189902" y="235281"/>
                          </a:cubicBezTo>
                          <a:cubicBezTo>
                            <a:pt x="162061" y="218388"/>
                            <a:pt x="118031" y="187458"/>
                            <a:pt x="95703" y="164896"/>
                          </a:cubicBezTo>
                          <a:cubicBezTo>
                            <a:pt x="71108" y="140027"/>
                            <a:pt x="-22621" y="26316"/>
                            <a:pt x="5063" y="0"/>
                          </a:cubicBezTo>
                          <a:cubicBezTo>
                            <a:pt x="5493" y="430"/>
                            <a:pt x="5963" y="860"/>
                            <a:pt x="6393" y="1290"/>
                          </a:cubicBezTo>
                          <a:cubicBezTo>
                            <a:pt x="6393" y="1290"/>
                            <a:pt x="6393" y="1290"/>
                            <a:pt x="6393" y="1290"/>
                          </a:cubicBezTo>
                          <a:cubicBezTo>
                            <a:pt x="11593" y="6530"/>
                            <a:pt x="16481" y="13256"/>
                            <a:pt x="22386" y="17283"/>
                          </a:cubicBezTo>
                          <a:cubicBezTo>
                            <a:pt x="9130" y="18300"/>
                            <a:pt x="-6628" y="12904"/>
                            <a:pt x="15426" y="28428"/>
                          </a:cubicBezTo>
                          <a:cubicBezTo>
                            <a:pt x="114003" y="97639"/>
                            <a:pt x="214966" y="170175"/>
                            <a:pt x="282262" y="272819"/>
                          </a:cubicBezTo>
                          <a:close/>
                        </a:path>
                      </a:pathLst>
                    </a:custGeom>
                    <a:solidFill>
                      <a:srgbClr val="D2BA8D"/>
                    </a:solidFill>
                    <a:ln w="3904" cap="flat">
                      <a:noFill/>
                      <a:prstDash val="solid"/>
                      <a:miter/>
                    </a:ln>
                  </p:spPr>
                  <p:txBody>
                    <a:bodyPr rtlCol="1" anchor="ctr"/>
                    <a:lstStyle/>
                    <a:p>
                      <a:endParaRPr lang="fa-IR"/>
                    </a:p>
                  </p:txBody>
                </p:sp>
                <p:sp>
                  <p:nvSpPr>
                    <p:cNvPr id="110" name="Freeform: Shape 109">
                      <a:extLst>
                        <a:ext uri="{FF2B5EF4-FFF2-40B4-BE49-F238E27FC236}">
                          <a16:creationId xmlns:a16="http://schemas.microsoft.com/office/drawing/2014/main" id="{925710F9-61BC-92FE-4D54-5C26BA4CE9A3}"/>
                        </a:ext>
                      </a:extLst>
                    </p:cNvPr>
                    <p:cNvSpPr/>
                    <p:nvPr/>
                  </p:nvSpPr>
                  <p:spPr>
                    <a:xfrm>
                      <a:off x="3517536" y="1874512"/>
                      <a:ext cx="139007" cy="175449"/>
                    </a:xfrm>
                    <a:custGeom>
                      <a:avLst/>
                      <a:gdLst>
                        <a:gd name="connsiteX0" fmla="*/ 0 w 139007"/>
                        <a:gd name="connsiteY0" fmla="*/ 109998 h 175449"/>
                        <a:gd name="connsiteX1" fmla="*/ 8681 w 139007"/>
                        <a:gd name="connsiteY1" fmla="*/ 27765 h 175449"/>
                        <a:gd name="connsiteX2" fmla="*/ 65145 w 139007"/>
                        <a:gd name="connsiteY2" fmla="*/ 5360 h 175449"/>
                        <a:gd name="connsiteX3" fmla="*/ 124972 w 139007"/>
                        <a:gd name="connsiteY3" fmla="*/ 67376 h 175449"/>
                        <a:gd name="connsiteX4" fmla="*/ 86690 w 139007"/>
                        <a:gd name="connsiteY4" fmla="*/ 175026 h 175449"/>
                        <a:gd name="connsiteX5" fmla="*/ 121218 w 139007"/>
                        <a:gd name="connsiteY5" fmla="*/ 127360 h 175449"/>
                        <a:gd name="connsiteX6" fmla="*/ 69329 w 139007"/>
                        <a:gd name="connsiteY6" fmla="*/ 170646 h 175449"/>
                        <a:gd name="connsiteX7" fmla="*/ 60648 w 139007"/>
                        <a:gd name="connsiteY7" fmla="*/ 170646 h 175449"/>
                        <a:gd name="connsiteX8" fmla="*/ 79730 w 139007"/>
                        <a:gd name="connsiteY8" fmla="*/ 119227 h 175449"/>
                        <a:gd name="connsiteX9" fmla="*/ 43326 w 139007"/>
                        <a:gd name="connsiteY9" fmla="*/ 153324 h 175449"/>
                        <a:gd name="connsiteX10" fmla="*/ 34645 w 139007"/>
                        <a:gd name="connsiteY10" fmla="*/ 153324 h 175449"/>
                        <a:gd name="connsiteX11" fmla="*/ 17322 w 139007"/>
                        <a:gd name="connsiteY11" fmla="*/ 118679 h 175449"/>
                        <a:gd name="connsiteX12" fmla="*/ 0 w 139007"/>
                        <a:gd name="connsiteY12" fmla="*/ 110037 h 17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9007" h="175449">
                          <a:moveTo>
                            <a:pt x="0" y="109998"/>
                          </a:moveTo>
                          <a:cubicBezTo>
                            <a:pt x="2737" y="66946"/>
                            <a:pt x="43482" y="38558"/>
                            <a:pt x="8681" y="27765"/>
                          </a:cubicBezTo>
                          <a:cubicBezTo>
                            <a:pt x="25182" y="11968"/>
                            <a:pt x="41722" y="-10360"/>
                            <a:pt x="65145" y="5360"/>
                          </a:cubicBezTo>
                          <a:cubicBezTo>
                            <a:pt x="73044" y="10638"/>
                            <a:pt x="120984" y="59790"/>
                            <a:pt x="124972" y="67376"/>
                          </a:cubicBezTo>
                          <a:cubicBezTo>
                            <a:pt x="147964" y="111093"/>
                            <a:pt x="147534" y="181556"/>
                            <a:pt x="86690" y="175026"/>
                          </a:cubicBezTo>
                          <a:lnTo>
                            <a:pt x="121218" y="127360"/>
                          </a:lnTo>
                          <a:cubicBezTo>
                            <a:pt x="117699" y="123606"/>
                            <a:pt x="77423" y="167831"/>
                            <a:pt x="69329" y="170646"/>
                          </a:cubicBezTo>
                          <a:cubicBezTo>
                            <a:pt x="67569" y="171272"/>
                            <a:pt x="62603" y="171038"/>
                            <a:pt x="60648" y="170646"/>
                          </a:cubicBezTo>
                          <a:cubicBezTo>
                            <a:pt x="35857" y="161418"/>
                            <a:pt x="79848" y="116059"/>
                            <a:pt x="79730" y="119227"/>
                          </a:cubicBezTo>
                          <a:cubicBezTo>
                            <a:pt x="79652" y="121885"/>
                            <a:pt x="50090" y="157743"/>
                            <a:pt x="43326" y="153324"/>
                          </a:cubicBezTo>
                          <a:cubicBezTo>
                            <a:pt x="41410" y="151955"/>
                            <a:pt x="36170" y="154771"/>
                            <a:pt x="34645" y="153324"/>
                          </a:cubicBezTo>
                          <a:cubicBezTo>
                            <a:pt x="27919" y="132991"/>
                            <a:pt x="22132" y="121455"/>
                            <a:pt x="17322" y="118679"/>
                          </a:cubicBezTo>
                          <a:lnTo>
                            <a:pt x="0" y="110037"/>
                          </a:lnTo>
                          <a:close/>
                        </a:path>
                      </a:pathLst>
                    </a:custGeom>
                    <a:solidFill>
                      <a:srgbClr val="CE844C"/>
                    </a:solidFill>
                    <a:ln w="3904" cap="flat">
                      <a:noFill/>
                      <a:prstDash val="solid"/>
                      <a:miter/>
                    </a:ln>
                  </p:spPr>
                  <p:txBody>
                    <a:bodyPr rtlCol="1" anchor="ctr"/>
                    <a:lstStyle/>
                    <a:p>
                      <a:endParaRPr lang="fa-IR"/>
                    </a:p>
                  </p:txBody>
                </p:sp>
                <p:sp>
                  <p:nvSpPr>
                    <p:cNvPr id="111" name="Freeform: Shape 110">
                      <a:extLst>
                        <a:ext uri="{FF2B5EF4-FFF2-40B4-BE49-F238E27FC236}">
                          <a16:creationId xmlns:a16="http://schemas.microsoft.com/office/drawing/2014/main" id="{2E1E2EB3-DBEB-AE93-A7FD-13F00254ADC4}"/>
                        </a:ext>
                      </a:extLst>
                    </p:cNvPr>
                    <p:cNvSpPr/>
                    <p:nvPr/>
                  </p:nvSpPr>
                  <p:spPr>
                    <a:xfrm>
                      <a:off x="3430823" y="1984471"/>
                      <a:ext cx="130038" cy="122024"/>
                    </a:xfrm>
                    <a:custGeom>
                      <a:avLst/>
                      <a:gdLst>
                        <a:gd name="connsiteX0" fmla="*/ 86713 w 130038"/>
                        <a:gd name="connsiteY0" fmla="*/ 43326 h 122024"/>
                        <a:gd name="connsiteX1" fmla="*/ 130038 w 130038"/>
                        <a:gd name="connsiteY1" fmla="*/ 86612 h 122024"/>
                        <a:gd name="connsiteX2" fmla="*/ 75373 w 130038"/>
                        <a:gd name="connsiteY2" fmla="*/ 120045 h 122024"/>
                        <a:gd name="connsiteX3" fmla="*/ 35723 w 130038"/>
                        <a:gd name="connsiteY3" fmla="*/ 55174 h 122024"/>
                        <a:gd name="connsiteX4" fmla="*/ 26065 w 130038"/>
                        <a:gd name="connsiteY4" fmla="*/ 60609 h 122024"/>
                        <a:gd name="connsiteX5" fmla="*/ 17384 w 130038"/>
                        <a:gd name="connsiteY5" fmla="*/ 0 h 122024"/>
                        <a:gd name="connsiteX6" fmla="*/ 73301 w 130038"/>
                        <a:gd name="connsiteY6" fmla="*/ 51694 h 122024"/>
                        <a:gd name="connsiteX7" fmla="*/ 86713 w 130038"/>
                        <a:gd name="connsiteY7" fmla="*/ 43326 h 122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038" h="122024">
                          <a:moveTo>
                            <a:pt x="86713" y="43326"/>
                          </a:moveTo>
                          <a:cubicBezTo>
                            <a:pt x="108610" y="43990"/>
                            <a:pt x="127810" y="65301"/>
                            <a:pt x="130038" y="86612"/>
                          </a:cubicBezTo>
                          <a:cubicBezTo>
                            <a:pt x="108024" y="100220"/>
                            <a:pt x="109588" y="129938"/>
                            <a:pt x="75373" y="120045"/>
                          </a:cubicBezTo>
                          <a:cubicBezTo>
                            <a:pt x="55782" y="114375"/>
                            <a:pt x="39829" y="74412"/>
                            <a:pt x="35723" y="55174"/>
                          </a:cubicBezTo>
                          <a:lnTo>
                            <a:pt x="26065" y="60609"/>
                          </a:lnTo>
                          <a:cubicBezTo>
                            <a:pt x="-3184" y="62525"/>
                            <a:pt x="-10223" y="10167"/>
                            <a:pt x="17384" y="0"/>
                          </a:cubicBezTo>
                          <a:cubicBezTo>
                            <a:pt x="32712" y="13608"/>
                            <a:pt x="52381" y="51733"/>
                            <a:pt x="73301" y="51694"/>
                          </a:cubicBezTo>
                          <a:cubicBezTo>
                            <a:pt x="80104" y="51694"/>
                            <a:pt x="85344" y="43287"/>
                            <a:pt x="86713" y="43326"/>
                          </a:cubicBezTo>
                          <a:close/>
                        </a:path>
                      </a:pathLst>
                    </a:custGeom>
                    <a:solidFill>
                      <a:srgbClr val="98754B"/>
                    </a:solidFill>
                    <a:ln w="3904" cap="flat">
                      <a:noFill/>
                      <a:prstDash val="solid"/>
                      <a:miter/>
                    </a:ln>
                  </p:spPr>
                  <p:txBody>
                    <a:bodyPr rtlCol="1" anchor="ctr"/>
                    <a:lstStyle/>
                    <a:p>
                      <a:endParaRPr lang="fa-IR"/>
                    </a:p>
                  </p:txBody>
                </p:sp>
                <p:sp>
                  <p:nvSpPr>
                    <p:cNvPr id="112" name="Freeform: Shape 111">
                      <a:extLst>
                        <a:ext uri="{FF2B5EF4-FFF2-40B4-BE49-F238E27FC236}">
                          <a16:creationId xmlns:a16="http://schemas.microsoft.com/office/drawing/2014/main" id="{469A8172-7418-730D-46F9-4E17823E3BC3}"/>
                        </a:ext>
                      </a:extLst>
                    </p:cNvPr>
                    <p:cNvSpPr/>
                    <p:nvPr/>
                  </p:nvSpPr>
                  <p:spPr>
                    <a:xfrm>
                      <a:off x="3560861" y="1958507"/>
                      <a:ext cx="60740" cy="86612"/>
                    </a:xfrm>
                    <a:custGeom>
                      <a:avLst/>
                      <a:gdLst>
                        <a:gd name="connsiteX0" fmla="*/ 17323 w 60740"/>
                        <a:gd name="connsiteY0" fmla="*/ 86612 h 86612"/>
                        <a:gd name="connsiteX1" fmla="*/ 0 w 60740"/>
                        <a:gd name="connsiteY1" fmla="*/ 69290 h 86612"/>
                        <a:gd name="connsiteX2" fmla="*/ 60570 w 60740"/>
                        <a:gd name="connsiteY2" fmla="*/ 0 h 86612"/>
                        <a:gd name="connsiteX3" fmla="*/ 17323 w 60740"/>
                        <a:gd name="connsiteY3" fmla="*/ 86612 h 86612"/>
                      </a:gdLst>
                      <a:ahLst/>
                      <a:cxnLst>
                        <a:cxn ang="0">
                          <a:pos x="connsiteX0" y="connsiteY0"/>
                        </a:cxn>
                        <a:cxn ang="0">
                          <a:pos x="connsiteX1" y="connsiteY1"/>
                        </a:cxn>
                        <a:cxn ang="0">
                          <a:pos x="connsiteX2" y="connsiteY2"/>
                        </a:cxn>
                        <a:cxn ang="0">
                          <a:pos x="connsiteX3" y="connsiteY3"/>
                        </a:cxn>
                      </a:cxnLst>
                      <a:rect l="l" t="t" r="r" b="b"/>
                      <a:pathLst>
                        <a:path w="60740" h="86612">
                          <a:moveTo>
                            <a:pt x="17323" y="86612"/>
                          </a:moveTo>
                          <a:cubicBezTo>
                            <a:pt x="5865" y="84227"/>
                            <a:pt x="4145" y="72262"/>
                            <a:pt x="0" y="69290"/>
                          </a:cubicBezTo>
                          <a:lnTo>
                            <a:pt x="60570" y="0"/>
                          </a:lnTo>
                          <a:cubicBezTo>
                            <a:pt x="64402" y="32807"/>
                            <a:pt x="2112" y="56190"/>
                            <a:pt x="17323" y="86612"/>
                          </a:cubicBezTo>
                          <a:close/>
                        </a:path>
                      </a:pathLst>
                    </a:custGeom>
                    <a:solidFill>
                      <a:srgbClr val="725235"/>
                    </a:solidFill>
                    <a:ln w="3904" cap="flat">
                      <a:noFill/>
                      <a:prstDash val="solid"/>
                      <a:miter/>
                    </a:ln>
                  </p:spPr>
                  <p:txBody>
                    <a:bodyPr rtlCol="1" anchor="ctr"/>
                    <a:lstStyle/>
                    <a:p>
                      <a:endParaRPr lang="fa-IR"/>
                    </a:p>
                  </p:txBody>
                </p:sp>
                <p:sp>
                  <p:nvSpPr>
                    <p:cNvPr id="113" name="Freeform: Shape 112">
                      <a:extLst>
                        <a:ext uri="{FF2B5EF4-FFF2-40B4-BE49-F238E27FC236}">
                          <a16:creationId xmlns:a16="http://schemas.microsoft.com/office/drawing/2014/main" id="{E493763B-DECD-A5EB-E85F-0D736F726B23}"/>
                        </a:ext>
                      </a:extLst>
                    </p:cNvPr>
                    <p:cNvSpPr/>
                    <p:nvPr/>
                  </p:nvSpPr>
                  <p:spPr>
                    <a:xfrm>
                      <a:off x="3533909" y="1958507"/>
                      <a:ext cx="35744" cy="69289"/>
                    </a:xfrm>
                    <a:custGeom>
                      <a:avLst/>
                      <a:gdLst>
                        <a:gd name="connsiteX0" fmla="*/ 18272 w 35744"/>
                        <a:gd name="connsiteY0" fmla="*/ 69290 h 69289"/>
                        <a:gd name="connsiteX1" fmla="*/ 950 w 35744"/>
                        <a:gd name="connsiteY1" fmla="*/ 34645 h 69289"/>
                        <a:gd name="connsiteX2" fmla="*/ 35516 w 35744"/>
                        <a:gd name="connsiteY2" fmla="*/ 0 h 69289"/>
                        <a:gd name="connsiteX3" fmla="*/ 18272 w 35744"/>
                        <a:gd name="connsiteY3" fmla="*/ 69290 h 69289"/>
                      </a:gdLst>
                      <a:ahLst/>
                      <a:cxnLst>
                        <a:cxn ang="0">
                          <a:pos x="connsiteX0" y="connsiteY0"/>
                        </a:cxn>
                        <a:cxn ang="0">
                          <a:pos x="connsiteX1" y="connsiteY1"/>
                        </a:cxn>
                        <a:cxn ang="0">
                          <a:pos x="connsiteX2" y="connsiteY2"/>
                        </a:cxn>
                        <a:cxn ang="0">
                          <a:pos x="connsiteX3" y="connsiteY3"/>
                        </a:cxn>
                      </a:cxnLst>
                      <a:rect l="l" t="t" r="r" b="b"/>
                      <a:pathLst>
                        <a:path w="35744" h="69289">
                          <a:moveTo>
                            <a:pt x="18272" y="69290"/>
                          </a:moveTo>
                          <a:cubicBezTo>
                            <a:pt x="10295" y="61587"/>
                            <a:pt x="-3782" y="48917"/>
                            <a:pt x="950" y="34645"/>
                          </a:cubicBezTo>
                          <a:cubicBezTo>
                            <a:pt x="4977" y="22523"/>
                            <a:pt x="23395" y="5553"/>
                            <a:pt x="35516" y="0"/>
                          </a:cubicBezTo>
                          <a:cubicBezTo>
                            <a:pt x="39192" y="26746"/>
                            <a:pt x="-3078" y="41879"/>
                            <a:pt x="18272" y="69290"/>
                          </a:cubicBezTo>
                          <a:close/>
                        </a:path>
                      </a:pathLst>
                    </a:custGeom>
                    <a:solidFill>
                      <a:srgbClr val="725235"/>
                    </a:solidFill>
                    <a:ln w="3904" cap="flat">
                      <a:noFill/>
                      <a:prstDash val="solid"/>
                      <a:miter/>
                    </a:ln>
                  </p:spPr>
                  <p:txBody>
                    <a:bodyPr rtlCol="1" anchor="ctr"/>
                    <a:lstStyle/>
                    <a:p>
                      <a:endParaRPr lang="fa-IR"/>
                    </a:p>
                  </p:txBody>
                </p:sp>
                <p:sp>
                  <p:nvSpPr>
                    <p:cNvPr id="114" name="Freeform: Shape 113">
                      <a:extLst>
                        <a:ext uri="{FF2B5EF4-FFF2-40B4-BE49-F238E27FC236}">
                          <a16:creationId xmlns:a16="http://schemas.microsoft.com/office/drawing/2014/main" id="{E4B1C4AC-9DC2-CF61-3C58-F4E32C147AFE}"/>
                        </a:ext>
                      </a:extLst>
                    </p:cNvPr>
                    <p:cNvSpPr/>
                    <p:nvPr/>
                  </p:nvSpPr>
                  <p:spPr>
                    <a:xfrm>
                      <a:off x="2586376" y="1395546"/>
                      <a:ext cx="775771" cy="717190"/>
                    </a:xfrm>
                    <a:custGeom>
                      <a:avLst/>
                      <a:gdLst>
                        <a:gd name="connsiteX0" fmla="*/ 367886 w 775771"/>
                        <a:gd name="connsiteY0" fmla="*/ 39 h 717190"/>
                        <a:gd name="connsiteX1" fmla="*/ 451527 w 775771"/>
                        <a:gd name="connsiteY1" fmla="*/ 62173 h 717190"/>
                        <a:gd name="connsiteX2" fmla="*/ 524727 w 775771"/>
                        <a:gd name="connsiteY2" fmla="*/ 218036 h 717190"/>
                        <a:gd name="connsiteX3" fmla="*/ 584554 w 775771"/>
                        <a:gd name="connsiteY3" fmla="*/ 363772 h 717190"/>
                        <a:gd name="connsiteX4" fmla="*/ 588855 w 775771"/>
                        <a:gd name="connsiteY4" fmla="*/ 389697 h 717190"/>
                        <a:gd name="connsiteX5" fmla="*/ 662564 w 775771"/>
                        <a:gd name="connsiteY5" fmla="*/ 320446 h 717190"/>
                        <a:gd name="connsiteX6" fmla="*/ 748511 w 775771"/>
                        <a:gd name="connsiteY6" fmla="*/ 357242 h 717190"/>
                        <a:gd name="connsiteX7" fmla="*/ 511823 w 775771"/>
                        <a:gd name="connsiteY7" fmla="*/ 477639 h 717190"/>
                        <a:gd name="connsiteX8" fmla="*/ 498919 w 775771"/>
                        <a:gd name="connsiteY8" fmla="*/ 449876 h 717190"/>
                        <a:gd name="connsiteX9" fmla="*/ 397682 w 775771"/>
                        <a:gd name="connsiteY9" fmla="*/ 400998 h 717190"/>
                        <a:gd name="connsiteX10" fmla="*/ 436081 w 775771"/>
                        <a:gd name="connsiteY10" fmla="*/ 267306 h 717190"/>
                        <a:gd name="connsiteX11" fmla="*/ 415435 w 775771"/>
                        <a:gd name="connsiteY11" fmla="*/ 236376 h 717190"/>
                        <a:gd name="connsiteX12" fmla="*/ 331208 w 775771"/>
                        <a:gd name="connsiteY12" fmla="*/ 369168 h 717190"/>
                        <a:gd name="connsiteX13" fmla="*/ 272632 w 775771"/>
                        <a:gd name="connsiteY13" fmla="*/ 433023 h 717190"/>
                        <a:gd name="connsiteX14" fmla="*/ 168697 w 775771"/>
                        <a:gd name="connsiteY14" fmla="*/ 424459 h 717190"/>
                        <a:gd name="connsiteX15" fmla="*/ 237987 w 775771"/>
                        <a:gd name="connsiteY15" fmla="*/ 441703 h 717190"/>
                        <a:gd name="connsiteX16" fmla="*/ 289994 w 775771"/>
                        <a:gd name="connsiteY16" fmla="*/ 476348 h 717190"/>
                        <a:gd name="connsiteX17" fmla="*/ 497902 w 775771"/>
                        <a:gd name="connsiteY17" fmla="*/ 563039 h 717190"/>
                        <a:gd name="connsiteX18" fmla="*/ 425133 w 775771"/>
                        <a:gd name="connsiteY18" fmla="*/ 607069 h 717190"/>
                        <a:gd name="connsiteX19" fmla="*/ 376645 w 775771"/>
                        <a:gd name="connsiteY19" fmla="*/ 692860 h 717190"/>
                        <a:gd name="connsiteX20" fmla="*/ 287257 w 775771"/>
                        <a:gd name="connsiteY20" fmla="*/ 676280 h 717190"/>
                        <a:gd name="connsiteX21" fmla="*/ 182892 w 775771"/>
                        <a:gd name="connsiteY21" fmla="*/ 595807 h 717190"/>
                        <a:gd name="connsiteX22" fmla="*/ 73326 w 775771"/>
                        <a:gd name="connsiteY22" fmla="*/ 484990 h 717190"/>
                        <a:gd name="connsiteX23" fmla="*/ 220469 w 775771"/>
                        <a:gd name="connsiteY23" fmla="*/ 125480 h 717190"/>
                        <a:gd name="connsiteX24" fmla="*/ 187740 w 775771"/>
                        <a:gd name="connsiteY24" fmla="*/ 161963 h 717190"/>
                        <a:gd name="connsiteX25" fmla="*/ 151336 w 775771"/>
                        <a:gd name="connsiteY25" fmla="*/ 233834 h 717190"/>
                        <a:gd name="connsiteX26" fmla="*/ 49278 w 775771"/>
                        <a:gd name="connsiteY26" fmla="*/ 461998 h 717190"/>
                        <a:gd name="connsiteX27" fmla="*/ 3997 w 775771"/>
                        <a:gd name="connsiteY27" fmla="*/ 389736 h 717190"/>
                        <a:gd name="connsiteX28" fmla="*/ 273180 w 775771"/>
                        <a:gd name="connsiteY28" fmla="*/ 39533 h 717190"/>
                        <a:gd name="connsiteX29" fmla="*/ 367964 w 775771"/>
                        <a:gd name="connsiteY29" fmla="*/ 0 h 717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5771" h="717190">
                          <a:moveTo>
                            <a:pt x="367886" y="39"/>
                          </a:moveTo>
                          <a:cubicBezTo>
                            <a:pt x="403704" y="39"/>
                            <a:pt x="431584" y="20763"/>
                            <a:pt x="451527" y="62173"/>
                          </a:cubicBezTo>
                          <a:lnTo>
                            <a:pt x="524727" y="218036"/>
                          </a:lnTo>
                          <a:cubicBezTo>
                            <a:pt x="570125" y="264686"/>
                            <a:pt x="590067" y="313251"/>
                            <a:pt x="584554" y="363772"/>
                          </a:cubicBezTo>
                          <a:cubicBezTo>
                            <a:pt x="585258" y="371749"/>
                            <a:pt x="580214" y="387625"/>
                            <a:pt x="588855" y="389697"/>
                          </a:cubicBezTo>
                          <a:cubicBezTo>
                            <a:pt x="612982" y="370732"/>
                            <a:pt x="635778" y="333937"/>
                            <a:pt x="662564" y="320446"/>
                          </a:cubicBezTo>
                          <a:cubicBezTo>
                            <a:pt x="775062" y="288890"/>
                            <a:pt x="803724" y="301169"/>
                            <a:pt x="748511" y="357242"/>
                          </a:cubicBezTo>
                          <a:cubicBezTo>
                            <a:pt x="733027" y="398964"/>
                            <a:pt x="531805" y="493319"/>
                            <a:pt x="511823" y="477639"/>
                          </a:cubicBezTo>
                          <a:cubicBezTo>
                            <a:pt x="501656" y="469623"/>
                            <a:pt x="499975" y="461529"/>
                            <a:pt x="498919" y="449876"/>
                          </a:cubicBezTo>
                          <a:cubicBezTo>
                            <a:pt x="461420" y="449837"/>
                            <a:pt x="396079" y="447530"/>
                            <a:pt x="397682" y="400998"/>
                          </a:cubicBezTo>
                          <a:lnTo>
                            <a:pt x="436081" y="267306"/>
                          </a:lnTo>
                          <a:cubicBezTo>
                            <a:pt x="433500" y="235007"/>
                            <a:pt x="426618" y="224684"/>
                            <a:pt x="415435" y="236376"/>
                          </a:cubicBezTo>
                          <a:cubicBezTo>
                            <a:pt x="394320" y="286153"/>
                            <a:pt x="366244" y="330417"/>
                            <a:pt x="331208" y="369168"/>
                          </a:cubicBezTo>
                          <a:cubicBezTo>
                            <a:pt x="324130" y="402132"/>
                            <a:pt x="312556" y="453904"/>
                            <a:pt x="272632" y="433023"/>
                          </a:cubicBezTo>
                          <a:cubicBezTo>
                            <a:pt x="237831" y="421527"/>
                            <a:pt x="204555" y="423755"/>
                            <a:pt x="168697" y="424459"/>
                          </a:cubicBezTo>
                          <a:lnTo>
                            <a:pt x="237987" y="441703"/>
                          </a:lnTo>
                          <a:cubicBezTo>
                            <a:pt x="258125" y="452496"/>
                            <a:pt x="275448" y="464031"/>
                            <a:pt x="289994" y="476348"/>
                          </a:cubicBezTo>
                          <a:cubicBezTo>
                            <a:pt x="297150" y="495000"/>
                            <a:pt x="465408" y="564056"/>
                            <a:pt x="497902" y="563039"/>
                          </a:cubicBezTo>
                          <a:lnTo>
                            <a:pt x="425133" y="607069"/>
                          </a:lnTo>
                          <a:cubicBezTo>
                            <a:pt x="403509" y="635262"/>
                            <a:pt x="389706" y="659701"/>
                            <a:pt x="376645" y="692860"/>
                          </a:cubicBezTo>
                          <a:cubicBezTo>
                            <a:pt x="339967" y="727114"/>
                            <a:pt x="305830" y="728326"/>
                            <a:pt x="287257" y="676280"/>
                          </a:cubicBezTo>
                          <a:cubicBezTo>
                            <a:pt x="233451" y="662751"/>
                            <a:pt x="198650" y="635926"/>
                            <a:pt x="182892" y="595807"/>
                          </a:cubicBezTo>
                          <a:cubicBezTo>
                            <a:pt x="127327" y="623140"/>
                            <a:pt x="43764" y="544974"/>
                            <a:pt x="73326" y="484990"/>
                          </a:cubicBezTo>
                          <a:cubicBezTo>
                            <a:pt x="106524" y="358923"/>
                            <a:pt x="163106" y="241654"/>
                            <a:pt x="220469" y="125480"/>
                          </a:cubicBezTo>
                          <a:cubicBezTo>
                            <a:pt x="206197" y="123134"/>
                            <a:pt x="193997" y="151523"/>
                            <a:pt x="187740" y="161963"/>
                          </a:cubicBezTo>
                          <a:cubicBezTo>
                            <a:pt x="174367" y="184213"/>
                            <a:pt x="162519" y="210294"/>
                            <a:pt x="151336" y="233834"/>
                          </a:cubicBezTo>
                          <a:cubicBezTo>
                            <a:pt x="107932" y="305196"/>
                            <a:pt x="73913" y="381251"/>
                            <a:pt x="49278" y="461998"/>
                          </a:cubicBezTo>
                          <a:cubicBezTo>
                            <a:pt x="24213" y="488783"/>
                            <a:pt x="-12152" y="414332"/>
                            <a:pt x="3997" y="389736"/>
                          </a:cubicBezTo>
                          <a:cubicBezTo>
                            <a:pt x="89710" y="269378"/>
                            <a:pt x="156536" y="134396"/>
                            <a:pt x="273180" y="39533"/>
                          </a:cubicBezTo>
                          <a:cubicBezTo>
                            <a:pt x="304853" y="20060"/>
                            <a:pt x="332068" y="7781"/>
                            <a:pt x="367964" y="0"/>
                          </a:cubicBezTo>
                          <a:close/>
                        </a:path>
                      </a:pathLst>
                    </a:custGeom>
                    <a:solidFill>
                      <a:srgbClr val="ECDAAD"/>
                    </a:solidFill>
                    <a:ln w="3904" cap="flat">
                      <a:noFill/>
                      <a:prstDash val="solid"/>
                      <a:miter/>
                    </a:ln>
                  </p:spPr>
                  <p:txBody>
                    <a:bodyPr rtlCol="1" anchor="ctr"/>
                    <a:lstStyle/>
                    <a:p>
                      <a:endParaRPr lang="fa-IR"/>
                    </a:p>
                  </p:txBody>
                </p:sp>
                <p:sp>
                  <p:nvSpPr>
                    <p:cNvPr id="115" name="Freeform: Shape 114">
                      <a:extLst>
                        <a:ext uri="{FF2B5EF4-FFF2-40B4-BE49-F238E27FC236}">
                          <a16:creationId xmlns:a16="http://schemas.microsoft.com/office/drawing/2014/main" id="{EF05AAC6-E9EA-14E8-60F5-9A1C0250086C}"/>
                        </a:ext>
                      </a:extLst>
                    </p:cNvPr>
                    <p:cNvSpPr/>
                    <p:nvPr/>
                  </p:nvSpPr>
                  <p:spPr>
                    <a:xfrm>
                      <a:off x="3181307" y="1109671"/>
                      <a:ext cx="414160" cy="430219"/>
                    </a:xfrm>
                    <a:custGeom>
                      <a:avLst/>
                      <a:gdLst>
                        <a:gd name="connsiteX0" fmla="*/ 6907 w 414160"/>
                        <a:gd name="connsiteY0" fmla="*/ 138693 h 430219"/>
                        <a:gd name="connsiteX1" fmla="*/ 62511 w 414160"/>
                        <a:gd name="connsiteY1" fmla="*/ 148038 h 430219"/>
                        <a:gd name="connsiteX2" fmla="*/ 93441 w 414160"/>
                        <a:gd name="connsiteY2" fmla="*/ 199263 h 430219"/>
                        <a:gd name="connsiteX3" fmla="*/ 104390 w 414160"/>
                        <a:gd name="connsiteY3" fmla="*/ 127822 h 430219"/>
                        <a:gd name="connsiteX4" fmla="*/ 145526 w 414160"/>
                        <a:gd name="connsiteY4" fmla="*/ 74 h 430219"/>
                        <a:gd name="connsiteX5" fmla="*/ 392576 w 414160"/>
                        <a:gd name="connsiteY5" fmla="*/ 8989 h 430219"/>
                        <a:gd name="connsiteX6" fmla="*/ 414161 w 414160"/>
                        <a:gd name="connsiteY6" fmla="*/ 112690 h 430219"/>
                        <a:gd name="connsiteX7" fmla="*/ 336229 w 414160"/>
                        <a:gd name="connsiteY7" fmla="*/ 104087 h 430219"/>
                        <a:gd name="connsiteX8" fmla="*/ 353552 w 414160"/>
                        <a:gd name="connsiteY8" fmla="*/ 121409 h 430219"/>
                        <a:gd name="connsiteX9" fmla="*/ 362232 w 414160"/>
                        <a:gd name="connsiteY9" fmla="*/ 121409 h 430219"/>
                        <a:gd name="connsiteX10" fmla="*/ 327509 w 414160"/>
                        <a:gd name="connsiteY10" fmla="*/ 268592 h 430219"/>
                        <a:gd name="connsiteX11" fmla="*/ 258259 w 414160"/>
                        <a:gd name="connsiteY11" fmla="*/ 264251 h 430219"/>
                        <a:gd name="connsiteX12" fmla="*/ 344871 w 414160"/>
                        <a:gd name="connsiteY12" fmla="*/ 225305 h 430219"/>
                        <a:gd name="connsiteX13" fmla="*/ 414161 w 414160"/>
                        <a:gd name="connsiteY13" fmla="*/ 112690 h 430219"/>
                        <a:gd name="connsiteX14" fmla="*/ 388197 w 414160"/>
                        <a:gd name="connsiteY14" fmla="*/ 242628 h 430219"/>
                        <a:gd name="connsiteX15" fmla="*/ 282580 w 414160"/>
                        <a:gd name="connsiteY15" fmla="*/ 427779 h 430219"/>
                        <a:gd name="connsiteX16" fmla="*/ 84838 w 414160"/>
                        <a:gd name="connsiteY16" fmla="*/ 225305 h 430219"/>
                        <a:gd name="connsiteX17" fmla="*/ 2214 w 414160"/>
                        <a:gd name="connsiteY17" fmla="*/ 190817 h 430219"/>
                        <a:gd name="connsiteX18" fmla="*/ 37407 w 414160"/>
                        <a:gd name="connsiteY18" fmla="*/ 164618 h 430219"/>
                        <a:gd name="connsiteX19" fmla="*/ 54612 w 414160"/>
                        <a:gd name="connsiteY19" fmla="*/ 233908 h 430219"/>
                        <a:gd name="connsiteX20" fmla="*/ 49411 w 414160"/>
                        <a:gd name="connsiteY20" fmla="*/ 195861 h 430219"/>
                        <a:gd name="connsiteX21" fmla="*/ 67633 w 414160"/>
                        <a:gd name="connsiteY21" fmla="*/ 186515 h 430219"/>
                        <a:gd name="connsiteX22" fmla="*/ 6907 w 414160"/>
                        <a:gd name="connsiteY22" fmla="*/ 138693 h 430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4160" h="430219">
                          <a:moveTo>
                            <a:pt x="6907" y="138693"/>
                          </a:moveTo>
                          <a:cubicBezTo>
                            <a:pt x="30173" y="114175"/>
                            <a:pt x="42999" y="115661"/>
                            <a:pt x="62511" y="148038"/>
                          </a:cubicBezTo>
                          <a:cubicBezTo>
                            <a:pt x="68572" y="158088"/>
                            <a:pt x="75806" y="215725"/>
                            <a:pt x="93441" y="199263"/>
                          </a:cubicBezTo>
                          <a:cubicBezTo>
                            <a:pt x="102278" y="191012"/>
                            <a:pt x="99854" y="142955"/>
                            <a:pt x="104390" y="127822"/>
                          </a:cubicBezTo>
                          <a:cubicBezTo>
                            <a:pt x="115534" y="90597"/>
                            <a:pt x="166563" y="60253"/>
                            <a:pt x="145526" y="74"/>
                          </a:cubicBezTo>
                          <a:cubicBezTo>
                            <a:pt x="227563" y="-2390"/>
                            <a:pt x="315778" y="57868"/>
                            <a:pt x="392576" y="8989"/>
                          </a:cubicBezTo>
                          <a:cubicBezTo>
                            <a:pt x="407162" y="9771"/>
                            <a:pt x="413535" y="94702"/>
                            <a:pt x="414161" y="112690"/>
                          </a:cubicBezTo>
                          <a:cubicBezTo>
                            <a:pt x="409468" y="117851"/>
                            <a:pt x="315583" y="60175"/>
                            <a:pt x="336229" y="104087"/>
                          </a:cubicBezTo>
                          <a:lnTo>
                            <a:pt x="353552" y="121409"/>
                          </a:lnTo>
                          <a:cubicBezTo>
                            <a:pt x="355820" y="122583"/>
                            <a:pt x="359965" y="120197"/>
                            <a:pt x="362232" y="121409"/>
                          </a:cubicBezTo>
                          <a:cubicBezTo>
                            <a:pt x="284731" y="136855"/>
                            <a:pt x="329934" y="212362"/>
                            <a:pt x="327509" y="268592"/>
                          </a:cubicBezTo>
                          <a:lnTo>
                            <a:pt x="258259" y="264251"/>
                          </a:lnTo>
                          <a:cubicBezTo>
                            <a:pt x="352926" y="350746"/>
                            <a:pt x="346631" y="232461"/>
                            <a:pt x="344871" y="225305"/>
                          </a:cubicBezTo>
                          <a:cubicBezTo>
                            <a:pt x="302992" y="55678"/>
                            <a:pt x="401492" y="141117"/>
                            <a:pt x="414161" y="112690"/>
                          </a:cubicBezTo>
                          <a:lnTo>
                            <a:pt x="388197" y="242628"/>
                          </a:lnTo>
                          <a:cubicBezTo>
                            <a:pt x="378382" y="290059"/>
                            <a:pt x="329504" y="412959"/>
                            <a:pt x="282580" y="427779"/>
                          </a:cubicBezTo>
                          <a:cubicBezTo>
                            <a:pt x="209967" y="450693"/>
                            <a:pt x="64036" y="306795"/>
                            <a:pt x="84838" y="225305"/>
                          </a:cubicBezTo>
                          <a:cubicBezTo>
                            <a:pt x="57897" y="277312"/>
                            <a:pt x="14923" y="231444"/>
                            <a:pt x="2214" y="190817"/>
                          </a:cubicBezTo>
                          <a:cubicBezTo>
                            <a:pt x="-9516" y="153278"/>
                            <a:pt x="28765" y="150619"/>
                            <a:pt x="37407" y="164618"/>
                          </a:cubicBezTo>
                          <a:cubicBezTo>
                            <a:pt x="46049" y="178617"/>
                            <a:pt x="17113" y="216311"/>
                            <a:pt x="54612" y="233908"/>
                          </a:cubicBezTo>
                          <a:cubicBezTo>
                            <a:pt x="66969" y="225031"/>
                            <a:pt x="47730" y="207631"/>
                            <a:pt x="49411" y="195861"/>
                          </a:cubicBezTo>
                          <a:cubicBezTo>
                            <a:pt x="50311" y="189487"/>
                            <a:pt x="68924" y="191169"/>
                            <a:pt x="67633" y="186515"/>
                          </a:cubicBezTo>
                          <a:cubicBezTo>
                            <a:pt x="58835" y="154881"/>
                            <a:pt x="39675" y="136112"/>
                            <a:pt x="6907" y="138693"/>
                          </a:cubicBezTo>
                          <a:close/>
                        </a:path>
                      </a:pathLst>
                    </a:custGeom>
                    <a:solidFill>
                      <a:srgbClr val="D78C55"/>
                    </a:solidFill>
                    <a:ln w="3904" cap="flat">
                      <a:noFill/>
                      <a:prstDash val="solid"/>
                      <a:miter/>
                    </a:ln>
                  </p:spPr>
                  <p:txBody>
                    <a:bodyPr rtlCol="1" anchor="ctr"/>
                    <a:lstStyle/>
                    <a:p>
                      <a:endParaRPr lang="fa-IR"/>
                    </a:p>
                  </p:txBody>
                </p:sp>
                <p:sp>
                  <p:nvSpPr>
                    <p:cNvPr id="116" name="Freeform: Shape 115">
                      <a:extLst>
                        <a:ext uri="{FF2B5EF4-FFF2-40B4-BE49-F238E27FC236}">
                          <a16:creationId xmlns:a16="http://schemas.microsoft.com/office/drawing/2014/main" id="{79E1717A-6924-9C85-56F7-D2D3D2D6564E}"/>
                        </a:ext>
                      </a:extLst>
                    </p:cNvPr>
                    <p:cNvSpPr/>
                    <p:nvPr/>
                  </p:nvSpPr>
                  <p:spPr>
                    <a:xfrm>
                      <a:off x="2797589" y="1542885"/>
                      <a:ext cx="682235" cy="414996"/>
                    </a:xfrm>
                    <a:custGeom>
                      <a:avLst/>
                      <a:gdLst>
                        <a:gd name="connsiteX0" fmla="*/ 61341 w 682235"/>
                        <a:gd name="connsiteY0" fmla="*/ 285723 h 414996"/>
                        <a:gd name="connsiteX1" fmla="*/ 102829 w 682235"/>
                        <a:gd name="connsiteY1" fmla="*/ 222142 h 414996"/>
                        <a:gd name="connsiteX2" fmla="*/ 10390 w 682235"/>
                        <a:gd name="connsiteY2" fmla="*/ 159031 h 414996"/>
                        <a:gd name="connsiteX3" fmla="*/ 732 w 682235"/>
                        <a:gd name="connsiteY3" fmla="*/ 51889 h 414996"/>
                        <a:gd name="connsiteX4" fmla="*/ 42181 w 682235"/>
                        <a:gd name="connsiteY4" fmla="*/ 53375 h 414996"/>
                        <a:gd name="connsiteX5" fmla="*/ 73541 w 682235"/>
                        <a:gd name="connsiteY5" fmla="*/ 87394 h 414996"/>
                        <a:gd name="connsiteX6" fmla="*/ 117649 w 682235"/>
                        <a:gd name="connsiteY6" fmla="*/ 207635 h 414996"/>
                        <a:gd name="connsiteX7" fmla="*/ 212903 w 682235"/>
                        <a:gd name="connsiteY7" fmla="*/ 0 h 414996"/>
                        <a:gd name="connsiteX8" fmla="*/ 226042 w 682235"/>
                        <a:gd name="connsiteY8" fmla="*/ 103857 h 414996"/>
                        <a:gd name="connsiteX9" fmla="*/ 243364 w 682235"/>
                        <a:gd name="connsiteY9" fmla="*/ 99477 h 414996"/>
                        <a:gd name="connsiteX10" fmla="*/ 200742 w 682235"/>
                        <a:gd name="connsiteY10" fmla="*/ 267619 h 414996"/>
                        <a:gd name="connsiteX11" fmla="*/ 373224 w 682235"/>
                        <a:gd name="connsiteY11" fmla="*/ 268557 h 414996"/>
                        <a:gd name="connsiteX12" fmla="*/ 295331 w 682235"/>
                        <a:gd name="connsiteY12" fmla="*/ 311687 h 414996"/>
                        <a:gd name="connsiteX13" fmla="*/ 373028 w 682235"/>
                        <a:gd name="connsiteY13" fmla="*/ 289868 h 414996"/>
                        <a:gd name="connsiteX14" fmla="*/ 425465 w 682235"/>
                        <a:gd name="connsiteY14" fmla="*/ 281656 h 414996"/>
                        <a:gd name="connsiteX15" fmla="*/ 555247 w 682235"/>
                        <a:gd name="connsiteY15" fmla="*/ 164622 h 414996"/>
                        <a:gd name="connsiteX16" fmla="*/ 451273 w 682235"/>
                        <a:gd name="connsiteY16" fmla="*/ 173186 h 414996"/>
                        <a:gd name="connsiteX17" fmla="*/ 606589 w 682235"/>
                        <a:gd name="connsiteY17" fmla="*/ 107571 h 414996"/>
                        <a:gd name="connsiteX18" fmla="*/ 676543 w 682235"/>
                        <a:gd name="connsiteY18" fmla="*/ 8642 h 414996"/>
                        <a:gd name="connsiteX19" fmla="*/ 615895 w 682235"/>
                        <a:gd name="connsiteY19" fmla="*/ 155863 h 414996"/>
                        <a:gd name="connsiteX20" fmla="*/ 611594 w 682235"/>
                        <a:gd name="connsiteY20" fmla="*/ 147339 h 414996"/>
                        <a:gd name="connsiteX21" fmla="*/ 307414 w 682235"/>
                        <a:gd name="connsiteY21" fmla="*/ 414996 h 414996"/>
                        <a:gd name="connsiteX22" fmla="*/ 113309 w 682235"/>
                        <a:gd name="connsiteY22" fmla="*/ 337612 h 414996"/>
                        <a:gd name="connsiteX23" fmla="*/ 217204 w 682235"/>
                        <a:gd name="connsiteY23" fmla="*/ 86612 h 414996"/>
                        <a:gd name="connsiteX24" fmla="*/ 108890 w 682235"/>
                        <a:gd name="connsiteY24" fmla="*/ 303085 h 414996"/>
                        <a:gd name="connsiteX25" fmla="*/ 61302 w 682235"/>
                        <a:gd name="connsiteY25" fmla="*/ 285762 h 41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82235" h="414996">
                          <a:moveTo>
                            <a:pt x="61341" y="285723"/>
                          </a:moveTo>
                          <a:cubicBezTo>
                            <a:pt x="81831" y="292918"/>
                            <a:pt x="103455" y="229376"/>
                            <a:pt x="102829" y="222142"/>
                          </a:cubicBezTo>
                          <a:cubicBezTo>
                            <a:pt x="97941" y="164739"/>
                            <a:pt x="28651" y="191525"/>
                            <a:pt x="10390" y="159031"/>
                          </a:cubicBezTo>
                          <a:cubicBezTo>
                            <a:pt x="4408" y="148355"/>
                            <a:pt x="-2240" y="56425"/>
                            <a:pt x="732" y="51889"/>
                          </a:cubicBezTo>
                          <a:cubicBezTo>
                            <a:pt x="1866" y="50169"/>
                            <a:pt x="40382" y="52358"/>
                            <a:pt x="42181" y="53375"/>
                          </a:cubicBezTo>
                          <a:cubicBezTo>
                            <a:pt x="44175" y="54509"/>
                            <a:pt x="72251" y="85478"/>
                            <a:pt x="73541" y="87394"/>
                          </a:cubicBezTo>
                          <a:cubicBezTo>
                            <a:pt x="98958" y="125246"/>
                            <a:pt x="94657" y="171543"/>
                            <a:pt x="117649" y="207635"/>
                          </a:cubicBezTo>
                          <a:cubicBezTo>
                            <a:pt x="160466" y="142764"/>
                            <a:pt x="213685" y="82389"/>
                            <a:pt x="212903" y="0"/>
                          </a:cubicBezTo>
                          <a:cubicBezTo>
                            <a:pt x="238085" y="26707"/>
                            <a:pt x="221506" y="70815"/>
                            <a:pt x="226042" y="103857"/>
                          </a:cubicBezTo>
                          <a:lnTo>
                            <a:pt x="243364" y="99477"/>
                          </a:lnTo>
                          <a:lnTo>
                            <a:pt x="200742" y="267619"/>
                          </a:lnTo>
                          <a:cubicBezTo>
                            <a:pt x="261156" y="297141"/>
                            <a:pt x="312224" y="285019"/>
                            <a:pt x="373224" y="268557"/>
                          </a:cubicBezTo>
                          <a:lnTo>
                            <a:pt x="295331" y="311687"/>
                          </a:lnTo>
                          <a:cubicBezTo>
                            <a:pt x="327943" y="321228"/>
                            <a:pt x="348824" y="296985"/>
                            <a:pt x="373028" y="289868"/>
                          </a:cubicBezTo>
                          <a:cubicBezTo>
                            <a:pt x="390390" y="284785"/>
                            <a:pt x="409316" y="287483"/>
                            <a:pt x="425465" y="281656"/>
                          </a:cubicBezTo>
                          <a:cubicBezTo>
                            <a:pt x="478293" y="262496"/>
                            <a:pt x="528853" y="213266"/>
                            <a:pt x="555247" y="164622"/>
                          </a:cubicBezTo>
                          <a:lnTo>
                            <a:pt x="451273" y="173186"/>
                          </a:lnTo>
                          <a:cubicBezTo>
                            <a:pt x="503358" y="146987"/>
                            <a:pt x="549929" y="157193"/>
                            <a:pt x="606589" y="107571"/>
                          </a:cubicBezTo>
                          <a:cubicBezTo>
                            <a:pt x="641429" y="77071"/>
                            <a:pt x="653551" y="27802"/>
                            <a:pt x="676543" y="8642"/>
                          </a:cubicBezTo>
                          <a:cubicBezTo>
                            <a:pt x="694608" y="44303"/>
                            <a:pt x="668410" y="166108"/>
                            <a:pt x="615895" y="155863"/>
                          </a:cubicBezTo>
                          <a:lnTo>
                            <a:pt x="611594" y="147339"/>
                          </a:lnTo>
                          <a:cubicBezTo>
                            <a:pt x="526350" y="258860"/>
                            <a:pt x="392032" y="307347"/>
                            <a:pt x="307414" y="414996"/>
                          </a:cubicBezTo>
                          <a:lnTo>
                            <a:pt x="113309" y="337612"/>
                          </a:lnTo>
                          <a:cubicBezTo>
                            <a:pt x="131961" y="247481"/>
                            <a:pt x="209892" y="177917"/>
                            <a:pt x="217204" y="86612"/>
                          </a:cubicBezTo>
                          <a:lnTo>
                            <a:pt x="108890" y="303085"/>
                          </a:lnTo>
                          <a:cubicBezTo>
                            <a:pt x="99114" y="319860"/>
                            <a:pt x="78194" y="291354"/>
                            <a:pt x="61302" y="285762"/>
                          </a:cubicBezTo>
                          <a:close/>
                        </a:path>
                      </a:pathLst>
                    </a:custGeom>
                    <a:solidFill>
                      <a:srgbClr val="C4A87D"/>
                    </a:solidFill>
                    <a:ln w="3904" cap="flat">
                      <a:noFill/>
                      <a:prstDash val="solid"/>
                      <a:miter/>
                    </a:ln>
                  </p:spPr>
                  <p:txBody>
                    <a:bodyPr rtlCol="1" anchor="ctr"/>
                    <a:lstStyle/>
                    <a:p>
                      <a:endParaRPr lang="fa-IR"/>
                    </a:p>
                  </p:txBody>
                </p:sp>
                <p:sp>
                  <p:nvSpPr>
                    <p:cNvPr id="117" name="Freeform: Shape 116">
                      <a:extLst>
                        <a:ext uri="{FF2B5EF4-FFF2-40B4-BE49-F238E27FC236}">
                          <a16:creationId xmlns:a16="http://schemas.microsoft.com/office/drawing/2014/main" id="{23731AB5-715A-FA18-3CC6-5745B4D2A703}"/>
                        </a:ext>
                      </a:extLst>
                    </p:cNvPr>
                    <p:cNvSpPr/>
                    <p:nvPr/>
                  </p:nvSpPr>
                  <p:spPr>
                    <a:xfrm>
                      <a:off x="2477657" y="1941380"/>
                      <a:ext cx="372631" cy="323939"/>
                    </a:xfrm>
                    <a:custGeom>
                      <a:avLst/>
                      <a:gdLst>
                        <a:gd name="connsiteX0" fmla="*/ 103997 w 372631"/>
                        <a:gd name="connsiteY0" fmla="*/ 25808 h 323939"/>
                        <a:gd name="connsiteX1" fmla="*/ 112091 w 372631"/>
                        <a:gd name="connsiteY1" fmla="*/ 64989 h 323939"/>
                        <a:gd name="connsiteX2" fmla="*/ 181928 w 372631"/>
                        <a:gd name="connsiteY2" fmla="*/ 120984 h 323939"/>
                        <a:gd name="connsiteX3" fmla="*/ 69313 w 372631"/>
                        <a:gd name="connsiteY3" fmla="*/ 138306 h 323939"/>
                        <a:gd name="connsiteX4" fmla="*/ 207931 w 372631"/>
                        <a:gd name="connsiteY4" fmla="*/ 168767 h 323939"/>
                        <a:gd name="connsiteX5" fmla="*/ 130039 w 372631"/>
                        <a:gd name="connsiteY5" fmla="*/ 198954 h 323939"/>
                        <a:gd name="connsiteX6" fmla="*/ 372632 w 372631"/>
                        <a:gd name="connsiteY6" fmla="*/ 285645 h 323939"/>
                        <a:gd name="connsiteX7" fmla="*/ 277299 w 372631"/>
                        <a:gd name="connsiteY7" fmla="*/ 277003 h 323939"/>
                        <a:gd name="connsiteX8" fmla="*/ 242655 w 372631"/>
                        <a:gd name="connsiteY8" fmla="*/ 285645 h 323939"/>
                        <a:gd name="connsiteX9" fmla="*/ 173326 w 372631"/>
                        <a:gd name="connsiteY9" fmla="*/ 302967 h 323939"/>
                        <a:gd name="connsiteX10" fmla="*/ 34589 w 372631"/>
                        <a:gd name="connsiteY10" fmla="*/ 216355 h 323939"/>
                        <a:gd name="connsiteX11" fmla="*/ 23 w 372631"/>
                        <a:gd name="connsiteY11" fmla="*/ 190352 h 323939"/>
                        <a:gd name="connsiteX12" fmla="*/ 82334 w 372631"/>
                        <a:gd name="connsiteY12" fmla="*/ 0 h 323939"/>
                        <a:gd name="connsiteX13" fmla="*/ 103997 w 372631"/>
                        <a:gd name="connsiteY13" fmla="*/ 25808 h 32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2631" h="323939">
                          <a:moveTo>
                            <a:pt x="103997" y="25808"/>
                          </a:moveTo>
                          <a:lnTo>
                            <a:pt x="112091" y="64989"/>
                          </a:lnTo>
                          <a:lnTo>
                            <a:pt x="181928" y="120984"/>
                          </a:lnTo>
                          <a:cubicBezTo>
                            <a:pt x="148143" y="127318"/>
                            <a:pt x="90702" y="104756"/>
                            <a:pt x="69313" y="138306"/>
                          </a:cubicBezTo>
                          <a:cubicBezTo>
                            <a:pt x="114124" y="139401"/>
                            <a:pt x="175320" y="132949"/>
                            <a:pt x="207931" y="168767"/>
                          </a:cubicBezTo>
                          <a:lnTo>
                            <a:pt x="130039" y="198954"/>
                          </a:lnTo>
                          <a:cubicBezTo>
                            <a:pt x="210590" y="193988"/>
                            <a:pt x="333529" y="204429"/>
                            <a:pt x="372632" y="285645"/>
                          </a:cubicBezTo>
                          <a:cubicBezTo>
                            <a:pt x="344165" y="288734"/>
                            <a:pt x="312375" y="285840"/>
                            <a:pt x="277299" y="277003"/>
                          </a:cubicBezTo>
                          <a:cubicBezTo>
                            <a:pt x="257865" y="278294"/>
                            <a:pt x="251805" y="284081"/>
                            <a:pt x="242655" y="285645"/>
                          </a:cubicBezTo>
                          <a:cubicBezTo>
                            <a:pt x="217355" y="290024"/>
                            <a:pt x="197256" y="297649"/>
                            <a:pt x="173326" y="302967"/>
                          </a:cubicBezTo>
                          <a:cubicBezTo>
                            <a:pt x="76977" y="324317"/>
                            <a:pt x="4402" y="362716"/>
                            <a:pt x="34589" y="216355"/>
                          </a:cubicBezTo>
                          <a:cubicBezTo>
                            <a:pt x="10228" y="234264"/>
                            <a:pt x="-564" y="217215"/>
                            <a:pt x="23" y="190352"/>
                          </a:cubicBezTo>
                          <a:cubicBezTo>
                            <a:pt x="570" y="165131"/>
                            <a:pt x="64425" y="352"/>
                            <a:pt x="82334" y="0"/>
                          </a:cubicBezTo>
                          <a:cubicBezTo>
                            <a:pt x="92461" y="5162"/>
                            <a:pt x="97662" y="20333"/>
                            <a:pt x="103997" y="25808"/>
                          </a:cubicBezTo>
                          <a:close/>
                        </a:path>
                      </a:pathLst>
                    </a:custGeom>
                    <a:solidFill>
                      <a:srgbClr val="ECDAAD"/>
                    </a:solidFill>
                    <a:ln w="3904" cap="flat">
                      <a:noFill/>
                      <a:prstDash val="solid"/>
                      <a:miter/>
                    </a:ln>
                  </p:spPr>
                  <p:txBody>
                    <a:bodyPr rtlCol="1" anchor="ctr"/>
                    <a:lstStyle/>
                    <a:p>
                      <a:endParaRPr lang="fa-IR"/>
                    </a:p>
                  </p:txBody>
                </p:sp>
                <p:sp>
                  <p:nvSpPr>
                    <p:cNvPr id="118" name="Freeform: Shape 117">
                      <a:extLst>
                        <a:ext uri="{FF2B5EF4-FFF2-40B4-BE49-F238E27FC236}">
                          <a16:creationId xmlns:a16="http://schemas.microsoft.com/office/drawing/2014/main" id="{E7D7FB2C-72C0-ECBF-4122-2CABDD093589}"/>
                        </a:ext>
                      </a:extLst>
                    </p:cNvPr>
                    <p:cNvSpPr/>
                    <p:nvPr/>
                  </p:nvSpPr>
                  <p:spPr>
                    <a:xfrm>
                      <a:off x="3058236" y="1438872"/>
                      <a:ext cx="390009" cy="252451"/>
                    </a:xfrm>
                    <a:custGeom>
                      <a:avLst/>
                      <a:gdLst>
                        <a:gd name="connsiteX0" fmla="*/ 0 w 390009"/>
                        <a:gd name="connsiteY0" fmla="*/ 0 h 252451"/>
                        <a:gd name="connsiteX1" fmla="*/ 76485 w 390009"/>
                        <a:gd name="connsiteY1" fmla="*/ 83523 h 252451"/>
                        <a:gd name="connsiteX2" fmla="*/ 86651 w 390009"/>
                        <a:gd name="connsiteY2" fmla="*/ 69290 h 252451"/>
                        <a:gd name="connsiteX3" fmla="*/ 95332 w 390009"/>
                        <a:gd name="connsiteY3" fmla="*/ 60648 h 252451"/>
                        <a:gd name="connsiteX4" fmla="*/ 114962 w 390009"/>
                        <a:gd name="connsiteY4" fmla="*/ 62095 h 252451"/>
                        <a:gd name="connsiteX5" fmla="*/ 153947 w 390009"/>
                        <a:gd name="connsiteY5" fmla="*/ 136390 h 252451"/>
                        <a:gd name="connsiteX6" fmla="*/ 164661 w 390009"/>
                        <a:gd name="connsiteY6" fmla="*/ 129938 h 252451"/>
                        <a:gd name="connsiteX7" fmla="*/ 307699 w 390009"/>
                        <a:gd name="connsiteY7" fmla="*/ 181945 h 252451"/>
                        <a:gd name="connsiteX8" fmla="*/ 351024 w 390009"/>
                        <a:gd name="connsiteY8" fmla="*/ 121335 h 252451"/>
                        <a:gd name="connsiteX9" fmla="*/ 225349 w 390009"/>
                        <a:gd name="connsiteY9" fmla="*/ 164700 h 252451"/>
                        <a:gd name="connsiteX10" fmla="*/ 312626 w 390009"/>
                        <a:gd name="connsiteY10" fmla="*/ 95723 h 252451"/>
                        <a:gd name="connsiteX11" fmla="*/ 390010 w 390009"/>
                        <a:gd name="connsiteY11" fmla="*/ 112694 h 252451"/>
                        <a:gd name="connsiteX12" fmla="*/ 294091 w 390009"/>
                        <a:gd name="connsiteY12" fmla="*/ 229024 h 252451"/>
                        <a:gd name="connsiteX13" fmla="*/ 39 w 390009"/>
                        <a:gd name="connsiteY13" fmla="*/ 78 h 252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0009" h="252451">
                          <a:moveTo>
                            <a:pt x="0" y="0"/>
                          </a:moveTo>
                          <a:cubicBezTo>
                            <a:pt x="34019" y="10284"/>
                            <a:pt x="59514" y="38125"/>
                            <a:pt x="76485" y="83523"/>
                          </a:cubicBezTo>
                          <a:lnTo>
                            <a:pt x="86651" y="69290"/>
                          </a:lnTo>
                          <a:cubicBezTo>
                            <a:pt x="83210" y="57168"/>
                            <a:pt x="83445" y="54705"/>
                            <a:pt x="95332" y="60648"/>
                          </a:cubicBezTo>
                          <a:lnTo>
                            <a:pt x="114962" y="62095"/>
                          </a:lnTo>
                          <a:lnTo>
                            <a:pt x="153947" y="136390"/>
                          </a:lnTo>
                          <a:lnTo>
                            <a:pt x="164661" y="129938"/>
                          </a:lnTo>
                          <a:cubicBezTo>
                            <a:pt x="194184" y="182570"/>
                            <a:pt x="249201" y="220461"/>
                            <a:pt x="307699" y="181945"/>
                          </a:cubicBezTo>
                          <a:cubicBezTo>
                            <a:pt x="319860" y="173928"/>
                            <a:pt x="363381" y="133144"/>
                            <a:pt x="351024" y="121335"/>
                          </a:cubicBezTo>
                          <a:cubicBezTo>
                            <a:pt x="321189" y="154534"/>
                            <a:pt x="265937" y="214595"/>
                            <a:pt x="225349" y="164700"/>
                          </a:cubicBezTo>
                          <a:cubicBezTo>
                            <a:pt x="282673" y="183157"/>
                            <a:pt x="299644" y="104756"/>
                            <a:pt x="312626" y="95723"/>
                          </a:cubicBezTo>
                          <a:cubicBezTo>
                            <a:pt x="318960" y="91305"/>
                            <a:pt x="371045" y="123838"/>
                            <a:pt x="390010" y="112694"/>
                          </a:cubicBezTo>
                          <a:cubicBezTo>
                            <a:pt x="386256" y="156841"/>
                            <a:pt x="332216" y="208300"/>
                            <a:pt x="294091" y="229024"/>
                          </a:cubicBezTo>
                          <a:cubicBezTo>
                            <a:pt x="125637" y="320563"/>
                            <a:pt x="51342" y="122665"/>
                            <a:pt x="39" y="78"/>
                          </a:cubicBezTo>
                          <a:close/>
                        </a:path>
                      </a:pathLst>
                    </a:custGeom>
                    <a:solidFill>
                      <a:srgbClr val="CAAA7E"/>
                    </a:solidFill>
                    <a:ln w="3904" cap="flat">
                      <a:noFill/>
                      <a:prstDash val="solid"/>
                      <a:miter/>
                    </a:ln>
                  </p:spPr>
                  <p:txBody>
                    <a:bodyPr rtlCol="1" anchor="ctr"/>
                    <a:lstStyle/>
                    <a:p>
                      <a:endParaRPr lang="fa-IR"/>
                    </a:p>
                  </p:txBody>
                </p:sp>
                <p:sp>
                  <p:nvSpPr>
                    <p:cNvPr id="119" name="Freeform: Shape 118">
                      <a:extLst>
                        <a:ext uri="{FF2B5EF4-FFF2-40B4-BE49-F238E27FC236}">
                          <a16:creationId xmlns:a16="http://schemas.microsoft.com/office/drawing/2014/main" id="{D9DF637C-5B6B-09A8-3F34-76E4C251FC43}"/>
                        </a:ext>
                      </a:extLst>
                    </p:cNvPr>
                    <p:cNvSpPr/>
                    <p:nvPr/>
                  </p:nvSpPr>
                  <p:spPr>
                    <a:xfrm>
                      <a:off x="2641183" y="1880575"/>
                      <a:ext cx="321759" cy="286463"/>
                    </a:xfrm>
                    <a:custGeom>
                      <a:avLst/>
                      <a:gdLst>
                        <a:gd name="connsiteX0" fmla="*/ 18440 w 321759"/>
                        <a:gd name="connsiteY0" fmla="*/ 0 h 286463"/>
                        <a:gd name="connsiteX1" fmla="*/ 108259 w 321759"/>
                        <a:gd name="connsiteY1" fmla="*/ 102957 h 286463"/>
                        <a:gd name="connsiteX2" fmla="*/ 174382 w 321759"/>
                        <a:gd name="connsiteY2" fmla="*/ 78049 h 286463"/>
                        <a:gd name="connsiteX3" fmla="*/ 148965 w 321759"/>
                        <a:gd name="connsiteY3" fmla="*/ 100376 h 286463"/>
                        <a:gd name="connsiteX4" fmla="*/ 243281 w 321759"/>
                        <a:gd name="connsiteY4" fmla="*/ 177995 h 286463"/>
                        <a:gd name="connsiteX5" fmla="*/ 261463 w 321759"/>
                        <a:gd name="connsiteY5" fmla="*/ 216472 h 286463"/>
                        <a:gd name="connsiteX6" fmla="*/ 321760 w 321759"/>
                        <a:gd name="connsiteY6" fmla="*/ 207870 h 286463"/>
                        <a:gd name="connsiteX7" fmla="*/ 306431 w 321759"/>
                        <a:gd name="connsiteY7" fmla="*/ 239934 h 286463"/>
                        <a:gd name="connsiteX8" fmla="*/ 291572 w 321759"/>
                        <a:gd name="connsiteY8" fmla="*/ 285684 h 286463"/>
                        <a:gd name="connsiteX9" fmla="*/ 2878 w 321759"/>
                        <a:gd name="connsiteY9" fmla="*/ 80395 h 286463"/>
                        <a:gd name="connsiteX10" fmla="*/ 18440 w 321759"/>
                        <a:gd name="connsiteY10" fmla="*/ 0 h 286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1759" h="286463">
                          <a:moveTo>
                            <a:pt x="18440" y="0"/>
                          </a:moveTo>
                          <a:cubicBezTo>
                            <a:pt x="1001" y="38477"/>
                            <a:pt x="83781" y="107376"/>
                            <a:pt x="108259" y="102957"/>
                          </a:cubicBezTo>
                          <a:cubicBezTo>
                            <a:pt x="119052" y="101002"/>
                            <a:pt x="142670" y="62603"/>
                            <a:pt x="174382" y="78049"/>
                          </a:cubicBezTo>
                          <a:cubicBezTo>
                            <a:pt x="176102" y="92673"/>
                            <a:pt x="154048" y="86143"/>
                            <a:pt x="148965" y="100376"/>
                          </a:cubicBezTo>
                          <a:cubicBezTo>
                            <a:pt x="132346" y="146948"/>
                            <a:pt x="222126" y="161416"/>
                            <a:pt x="243281" y="177995"/>
                          </a:cubicBezTo>
                          <a:cubicBezTo>
                            <a:pt x="258413" y="189843"/>
                            <a:pt x="259547" y="215025"/>
                            <a:pt x="261463" y="216472"/>
                          </a:cubicBezTo>
                          <a:cubicBezTo>
                            <a:pt x="265022" y="219170"/>
                            <a:pt x="308230" y="201339"/>
                            <a:pt x="321760" y="207870"/>
                          </a:cubicBezTo>
                          <a:cubicBezTo>
                            <a:pt x="317537" y="218623"/>
                            <a:pt x="309833" y="227851"/>
                            <a:pt x="306431" y="239934"/>
                          </a:cubicBezTo>
                          <a:cubicBezTo>
                            <a:pt x="302052" y="255614"/>
                            <a:pt x="312922" y="292253"/>
                            <a:pt x="291572" y="285684"/>
                          </a:cubicBezTo>
                          <a:cubicBezTo>
                            <a:pt x="232215" y="241185"/>
                            <a:pt x="18753" y="151288"/>
                            <a:pt x="2878" y="80395"/>
                          </a:cubicBezTo>
                          <a:cubicBezTo>
                            <a:pt x="-6937" y="36561"/>
                            <a:pt x="10894" y="28584"/>
                            <a:pt x="18440" y="0"/>
                          </a:cubicBezTo>
                          <a:close/>
                        </a:path>
                      </a:pathLst>
                    </a:custGeom>
                    <a:solidFill>
                      <a:srgbClr val="C2A67A"/>
                    </a:solidFill>
                    <a:ln w="3904" cap="flat">
                      <a:noFill/>
                      <a:prstDash val="solid"/>
                      <a:miter/>
                    </a:ln>
                  </p:spPr>
                  <p:txBody>
                    <a:bodyPr rtlCol="1" anchor="ctr"/>
                    <a:lstStyle/>
                    <a:p>
                      <a:endParaRPr lang="fa-IR"/>
                    </a:p>
                  </p:txBody>
                </p:sp>
                <p:sp>
                  <p:nvSpPr>
                    <p:cNvPr id="120" name="Freeform: Shape 119">
                      <a:extLst>
                        <a:ext uri="{FF2B5EF4-FFF2-40B4-BE49-F238E27FC236}">
                          <a16:creationId xmlns:a16="http://schemas.microsoft.com/office/drawing/2014/main" id="{F2A505E5-B5A3-5362-9F1B-B8A6E7D6F8AD}"/>
                        </a:ext>
                      </a:extLst>
                    </p:cNvPr>
                    <p:cNvSpPr/>
                    <p:nvPr/>
                  </p:nvSpPr>
                  <p:spPr>
                    <a:xfrm>
                      <a:off x="3300875" y="1759318"/>
                      <a:ext cx="216543" cy="204194"/>
                    </a:xfrm>
                    <a:custGeom>
                      <a:avLst/>
                      <a:gdLst>
                        <a:gd name="connsiteX0" fmla="*/ 95325 w 216543"/>
                        <a:gd name="connsiteY0" fmla="*/ 0 h 204194"/>
                        <a:gd name="connsiteX1" fmla="*/ 88522 w 216543"/>
                        <a:gd name="connsiteY1" fmla="*/ 57481 h 204194"/>
                        <a:gd name="connsiteX2" fmla="*/ 181977 w 216543"/>
                        <a:gd name="connsiteY2" fmla="*/ 69251 h 204194"/>
                        <a:gd name="connsiteX3" fmla="*/ 182016 w 216543"/>
                        <a:gd name="connsiteY3" fmla="*/ 86534 h 204194"/>
                        <a:gd name="connsiteX4" fmla="*/ 52156 w 216543"/>
                        <a:gd name="connsiteY4" fmla="*/ 125637 h 204194"/>
                        <a:gd name="connsiteX5" fmla="*/ 216544 w 216543"/>
                        <a:gd name="connsiteY5" fmla="*/ 121414 h 204194"/>
                        <a:gd name="connsiteX6" fmla="*/ 194998 w 216543"/>
                        <a:gd name="connsiteY6" fmla="*/ 147261 h 204194"/>
                        <a:gd name="connsiteX7" fmla="*/ 25840 w 216543"/>
                        <a:gd name="connsiteY7" fmla="*/ 204194 h 204194"/>
                        <a:gd name="connsiteX8" fmla="*/ 95325 w 216543"/>
                        <a:gd name="connsiteY8" fmla="*/ 0 h 20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543" h="204194">
                          <a:moveTo>
                            <a:pt x="95325" y="0"/>
                          </a:moveTo>
                          <a:cubicBezTo>
                            <a:pt x="105922" y="14233"/>
                            <a:pt x="103654" y="33394"/>
                            <a:pt x="88522" y="57481"/>
                          </a:cubicBezTo>
                          <a:cubicBezTo>
                            <a:pt x="131613" y="44460"/>
                            <a:pt x="162778" y="48370"/>
                            <a:pt x="181977" y="69251"/>
                          </a:cubicBezTo>
                          <a:cubicBezTo>
                            <a:pt x="182485" y="74921"/>
                            <a:pt x="181742" y="80825"/>
                            <a:pt x="182016" y="86534"/>
                          </a:cubicBezTo>
                          <a:cubicBezTo>
                            <a:pt x="132434" y="83015"/>
                            <a:pt x="86645" y="85009"/>
                            <a:pt x="52156" y="125637"/>
                          </a:cubicBezTo>
                          <a:cubicBezTo>
                            <a:pt x="110380" y="96662"/>
                            <a:pt x="160236" y="74960"/>
                            <a:pt x="216544" y="121414"/>
                          </a:cubicBezTo>
                          <a:lnTo>
                            <a:pt x="194998" y="147261"/>
                          </a:lnTo>
                          <a:lnTo>
                            <a:pt x="25840" y="204194"/>
                          </a:lnTo>
                          <a:cubicBezTo>
                            <a:pt x="-10603" y="115235"/>
                            <a:pt x="-24641" y="19160"/>
                            <a:pt x="95325" y="0"/>
                          </a:cubicBezTo>
                          <a:close/>
                        </a:path>
                      </a:pathLst>
                    </a:custGeom>
                    <a:solidFill>
                      <a:srgbClr val="CBB186"/>
                    </a:solidFill>
                    <a:ln w="3904" cap="flat">
                      <a:noFill/>
                      <a:prstDash val="solid"/>
                      <a:miter/>
                    </a:ln>
                  </p:spPr>
                  <p:txBody>
                    <a:bodyPr rtlCol="1" anchor="ctr"/>
                    <a:lstStyle/>
                    <a:p>
                      <a:endParaRPr lang="fa-IR"/>
                    </a:p>
                  </p:txBody>
                </p:sp>
                <p:sp>
                  <p:nvSpPr>
                    <p:cNvPr id="121" name="Freeform: Shape 120">
                      <a:extLst>
                        <a:ext uri="{FF2B5EF4-FFF2-40B4-BE49-F238E27FC236}">
                          <a16:creationId xmlns:a16="http://schemas.microsoft.com/office/drawing/2014/main" id="{2FE4EF82-C886-0BD2-2498-4A3657E83D88}"/>
                        </a:ext>
                      </a:extLst>
                    </p:cNvPr>
                    <p:cNvSpPr/>
                    <p:nvPr/>
                  </p:nvSpPr>
                  <p:spPr>
                    <a:xfrm>
                      <a:off x="2694347" y="1300598"/>
                      <a:ext cx="474988" cy="294136"/>
                    </a:xfrm>
                    <a:custGeom>
                      <a:avLst/>
                      <a:gdLst>
                        <a:gd name="connsiteX0" fmla="*/ 450541 w 474988"/>
                        <a:gd name="connsiteY0" fmla="*/ 207564 h 294136"/>
                        <a:gd name="connsiteX1" fmla="*/ 472243 w 474988"/>
                        <a:gd name="connsiteY1" fmla="*/ 294137 h 294136"/>
                        <a:gd name="connsiteX2" fmla="*/ 363889 w 474988"/>
                        <a:gd name="connsiteY2" fmla="*/ 138274 h 294136"/>
                        <a:gd name="connsiteX3" fmla="*/ 199228 w 474988"/>
                        <a:gd name="connsiteY3" fmla="*/ 51661 h 294136"/>
                        <a:gd name="connsiteX4" fmla="*/ 164583 w 474988"/>
                        <a:gd name="connsiteY4" fmla="*/ 60303 h 294136"/>
                        <a:gd name="connsiteX5" fmla="*/ 138580 w 474988"/>
                        <a:gd name="connsiteY5" fmla="*/ 68945 h 294136"/>
                        <a:gd name="connsiteX6" fmla="*/ 84305 w 474988"/>
                        <a:gd name="connsiteY6" fmla="*/ 75788 h 294136"/>
                        <a:gd name="connsiteX7" fmla="*/ 0 w 474988"/>
                        <a:gd name="connsiteY7" fmla="*/ 34378 h 294136"/>
                        <a:gd name="connsiteX8" fmla="*/ 125754 w 474988"/>
                        <a:gd name="connsiteY8" fmla="*/ 43254 h 294136"/>
                        <a:gd name="connsiteX9" fmla="*/ 242593 w 474988"/>
                        <a:gd name="connsiteY9" fmla="*/ 8297 h 294136"/>
                        <a:gd name="connsiteX10" fmla="*/ 376324 w 474988"/>
                        <a:gd name="connsiteY10" fmla="*/ 77117 h 294136"/>
                        <a:gd name="connsiteX11" fmla="*/ 450541 w 474988"/>
                        <a:gd name="connsiteY11" fmla="*/ 207485 h 29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4988" h="294136">
                          <a:moveTo>
                            <a:pt x="450541" y="207564"/>
                          </a:moveTo>
                          <a:cubicBezTo>
                            <a:pt x="461216" y="232276"/>
                            <a:pt x="482566" y="268446"/>
                            <a:pt x="472243" y="294137"/>
                          </a:cubicBezTo>
                          <a:cubicBezTo>
                            <a:pt x="432045" y="244203"/>
                            <a:pt x="405416" y="187504"/>
                            <a:pt x="363889" y="138274"/>
                          </a:cubicBezTo>
                          <a:cubicBezTo>
                            <a:pt x="318608" y="84586"/>
                            <a:pt x="276964" y="41299"/>
                            <a:pt x="199228" y="51661"/>
                          </a:cubicBezTo>
                          <a:cubicBezTo>
                            <a:pt x="196334" y="63157"/>
                            <a:pt x="184760" y="66051"/>
                            <a:pt x="164583" y="60303"/>
                          </a:cubicBezTo>
                          <a:cubicBezTo>
                            <a:pt x="166108" y="84742"/>
                            <a:pt x="153712" y="87558"/>
                            <a:pt x="138580" y="68945"/>
                          </a:cubicBezTo>
                          <a:cubicBezTo>
                            <a:pt x="121218" y="73090"/>
                            <a:pt x="105890" y="84781"/>
                            <a:pt x="84305" y="75788"/>
                          </a:cubicBezTo>
                          <a:lnTo>
                            <a:pt x="0" y="34378"/>
                          </a:lnTo>
                          <a:cubicBezTo>
                            <a:pt x="42583" y="27652"/>
                            <a:pt x="83601" y="47477"/>
                            <a:pt x="125754" y="43254"/>
                          </a:cubicBezTo>
                          <a:cubicBezTo>
                            <a:pt x="159578" y="39852"/>
                            <a:pt x="206188" y="10017"/>
                            <a:pt x="242593" y="8297"/>
                          </a:cubicBezTo>
                          <a:cubicBezTo>
                            <a:pt x="280757" y="-24198"/>
                            <a:pt x="348756" y="47204"/>
                            <a:pt x="376324" y="77117"/>
                          </a:cubicBezTo>
                          <a:cubicBezTo>
                            <a:pt x="409131" y="112740"/>
                            <a:pt x="444871" y="161970"/>
                            <a:pt x="450541" y="207485"/>
                          </a:cubicBezTo>
                          <a:close/>
                        </a:path>
                      </a:pathLst>
                    </a:custGeom>
                    <a:solidFill>
                      <a:srgbClr val="E8D6AA"/>
                    </a:solidFill>
                    <a:ln w="3904" cap="flat">
                      <a:noFill/>
                      <a:prstDash val="solid"/>
                      <a:miter/>
                    </a:ln>
                  </p:spPr>
                  <p:txBody>
                    <a:bodyPr rtlCol="1" anchor="ctr"/>
                    <a:lstStyle/>
                    <a:p>
                      <a:endParaRPr lang="fa-IR"/>
                    </a:p>
                  </p:txBody>
                </p:sp>
                <p:sp>
                  <p:nvSpPr>
                    <p:cNvPr id="122" name="Freeform: Shape 121">
                      <a:extLst>
                        <a:ext uri="{FF2B5EF4-FFF2-40B4-BE49-F238E27FC236}">
                          <a16:creationId xmlns:a16="http://schemas.microsoft.com/office/drawing/2014/main" id="{4328F7BC-DF9D-6ACA-B726-08A8D012B040}"/>
                        </a:ext>
                      </a:extLst>
                    </p:cNvPr>
                    <p:cNvSpPr/>
                    <p:nvPr/>
                  </p:nvSpPr>
                  <p:spPr>
                    <a:xfrm>
                      <a:off x="2983159" y="1229489"/>
                      <a:ext cx="239747" cy="359313"/>
                    </a:xfrm>
                    <a:custGeom>
                      <a:avLst/>
                      <a:gdLst>
                        <a:gd name="connsiteX0" fmla="*/ 14429 w 239747"/>
                        <a:gd name="connsiteY0" fmla="*/ 62161 h 359313"/>
                        <a:gd name="connsiteX1" fmla="*/ 122860 w 239747"/>
                        <a:gd name="connsiteY1" fmla="*/ 1474 h 359313"/>
                        <a:gd name="connsiteX2" fmla="*/ 118442 w 239747"/>
                        <a:gd name="connsiteY2" fmla="*/ 10194 h 359313"/>
                        <a:gd name="connsiteX3" fmla="*/ 101119 w 239747"/>
                        <a:gd name="connsiteY3" fmla="*/ 18836 h 359313"/>
                        <a:gd name="connsiteX4" fmla="*/ 92439 w 239747"/>
                        <a:gd name="connsiteY4" fmla="*/ 18836 h 359313"/>
                        <a:gd name="connsiteX5" fmla="*/ 83758 w 239747"/>
                        <a:gd name="connsiteY5" fmla="*/ 53481 h 359313"/>
                        <a:gd name="connsiteX6" fmla="*/ 163214 w 239747"/>
                        <a:gd name="connsiteY6" fmla="*/ 160270 h 359313"/>
                        <a:gd name="connsiteX7" fmla="*/ 239738 w 239747"/>
                        <a:gd name="connsiteY7" fmla="*/ 339282 h 359313"/>
                        <a:gd name="connsiteX8" fmla="*/ 213461 w 239747"/>
                        <a:gd name="connsiteY8" fmla="*/ 343857 h 359313"/>
                        <a:gd name="connsiteX9" fmla="*/ 170409 w 239747"/>
                        <a:gd name="connsiteY9" fmla="*/ 269992 h 359313"/>
                        <a:gd name="connsiteX10" fmla="*/ 0 w 239747"/>
                        <a:gd name="connsiteY10" fmla="*/ 76160 h 359313"/>
                        <a:gd name="connsiteX11" fmla="*/ 14429 w 239747"/>
                        <a:gd name="connsiteY11" fmla="*/ 62122 h 35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9747" h="359313">
                          <a:moveTo>
                            <a:pt x="14429" y="62161"/>
                          </a:moveTo>
                          <a:cubicBezTo>
                            <a:pt x="32807" y="13752"/>
                            <a:pt x="71401" y="-5799"/>
                            <a:pt x="122860" y="1474"/>
                          </a:cubicBezTo>
                          <a:lnTo>
                            <a:pt x="118442" y="10194"/>
                          </a:lnTo>
                          <a:cubicBezTo>
                            <a:pt x="119576" y="27047"/>
                            <a:pt x="113828" y="29941"/>
                            <a:pt x="101119" y="18836"/>
                          </a:cubicBezTo>
                          <a:lnTo>
                            <a:pt x="92439" y="18836"/>
                          </a:lnTo>
                          <a:cubicBezTo>
                            <a:pt x="95801" y="30996"/>
                            <a:pt x="92908" y="42571"/>
                            <a:pt x="83758" y="53481"/>
                          </a:cubicBezTo>
                          <a:cubicBezTo>
                            <a:pt x="101432" y="86327"/>
                            <a:pt x="141121" y="122379"/>
                            <a:pt x="163214" y="160270"/>
                          </a:cubicBezTo>
                          <a:cubicBezTo>
                            <a:pt x="197468" y="219080"/>
                            <a:pt x="209277" y="284968"/>
                            <a:pt x="239738" y="339282"/>
                          </a:cubicBezTo>
                          <a:cubicBezTo>
                            <a:pt x="240168" y="373457"/>
                            <a:pt x="226013" y="356174"/>
                            <a:pt x="213461" y="343857"/>
                          </a:cubicBezTo>
                          <a:cubicBezTo>
                            <a:pt x="195474" y="326221"/>
                            <a:pt x="180693" y="293258"/>
                            <a:pt x="170409" y="269992"/>
                          </a:cubicBezTo>
                          <a:cubicBezTo>
                            <a:pt x="127514" y="191982"/>
                            <a:pt x="79222" y="125742"/>
                            <a:pt x="0" y="76160"/>
                          </a:cubicBezTo>
                          <a:lnTo>
                            <a:pt x="14429" y="62122"/>
                          </a:lnTo>
                          <a:close/>
                        </a:path>
                      </a:pathLst>
                    </a:custGeom>
                    <a:solidFill>
                      <a:srgbClr val="E8D6AA"/>
                    </a:solidFill>
                    <a:ln w="3904" cap="flat">
                      <a:noFill/>
                      <a:prstDash val="solid"/>
                      <a:miter/>
                    </a:ln>
                  </p:spPr>
                  <p:txBody>
                    <a:bodyPr rtlCol="1" anchor="ctr"/>
                    <a:lstStyle/>
                    <a:p>
                      <a:endParaRPr lang="fa-IR"/>
                    </a:p>
                  </p:txBody>
                </p:sp>
                <p:sp>
                  <p:nvSpPr>
                    <p:cNvPr id="123" name="Freeform: Shape 122">
                      <a:extLst>
                        <a:ext uri="{FF2B5EF4-FFF2-40B4-BE49-F238E27FC236}">
                          <a16:creationId xmlns:a16="http://schemas.microsoft.com/office/drawing/2014/main" id="{FB0E6D2E-6C92-F412-8057-16A66B3CE845}"/>
                        </a:ext>
                      </a:extLst>
                    </p:cNvPr>
                    <p:cNvSpPr/>
                    <p:nvPr/>
                  </p:nvSpPr>
                  <p:spPr>
                    <a:xfrm>
                      <a:off x="3367767" y="1542885"/>
                      <a:ext cx="127041" cy="303006"/>
                    </a:xfrm>
                    <a:custGeom>
                      <a:avLst/>
                      <a:gdLst>
                        <a:gd name="connsiteX0" fmla="*/ 115085 w 127041"/>
                        <a:gd name="connsiteY0" fmla="*/ 285723 h 303006"/>
                        <a:gd name="connsiteX1" fmla="*/ 2469 w 127041"/>
                        <a:gd name="connsiteY1" fmla="*/ 303006 h 303006"/>
                        <a:gd name="connsiteX2" fmla="*/ 28433 w 127041"/>
                        <a:gd name="connsiteY2" fmla="*/ 216433 h 303006"/>
                        <a:gd name="connsiteX3" fmla="*/ 37114 w 127041"/>
                        <a:gd name="connsiteY3" fmla="*/ 207792 h 303006"/>
                        <a:gd name="connsiteX4" fmla="*/ 45795 w 127041"/>
                        <a:gd name="connsiteY4" fmla="*/ 164505 h 303006"/>
                        <a:gd name="connsiteX5" fmla="*/ 45795 w 127041"/>
                        <a:gd name="connsiteY5" fmla="*/ 155863 h 303006"/>
                        <a:gd name="connsiteX6" fmla="*/ 106443 w 127041"/>
                        <a:gd name="connsiteY6" fmla="*/ 8642 h 303006"/>
                        <a:gd name="connsiteX7" fmla="*/ 123687 w 127041"/>
                        <a:gd name="connsiteY7" fmla="*/ 0 h 303006"/>
                        <a:gd name="connsiteX8" fmla="*/ 105739 w 127041"/>
                        <a:gd name="connsiteY8" fmla="*/ 238213 h 303006"/>
                        <a:gd name="connsiteX9" fmla="*/ 115085 w 127041"/>
                        <a:gd name="connsiteY9" fmla="*/ 285801 h 3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041" h="303006">
                          <a:moveTo>
                            <a:pt x="115085" y="285723"/>
                          </a:moveTo>
                          <a:cubicBezTo>
                            <a:pt x="72815" y="281422"/>
                            <a:pt x="40985" y="287326"/>
                            <a:pt x="2469" y="303006"/>
                          </a:cubicBezTo>
                          <a:cubicBezTo>
                            <a:pt x="-8323" y="290963"/>
                            <a:pt x="19205" y="230354"/>
                            <a:pt x="28433" y="216433"/>
                          </a:cubicBezTo>
                          <a:cubicBezTo>
                            <a:pt x="30897" y="212718"/>
                            <a:pt x="35120" y="210490"/>
                            <a:pt x="37114" y="207792"/>
                          </a:cubicBezTo>
                          <a:cubicBezTo>
                            <a:pt x="40203" y="192972"/>
                            <a:pt x="43058" y="178543"/>
                            <a:pt x="45795" y="164505"/>
                          </a:cubicBezTo>
                          <a:lnTo>
                            <a:pt x="45795" y="155863"/>
                          </a:lnTo>
                          <a:cubicBezTo>
                            <a:pt x="90059" y="117699"/>
                            <a:pt x="91467" y="61391"/>
                            <a:pt x="106443" y="8642"/>
                          </a:cubicBezTo>
                          <a:cubicBezTo>
                            <a:pt x="110041" y="5670"/>
                            <a:pt x="118721" y="1173"/>
                            <a:pt x="123687" y="0"/>
                          </a:cubicBezTo>
                          <a:cubicBezTo>
                            <a:pt x="136982" y="19278"/>
                            <a:pt x="106521" y="199463"/>
                            <a:pt x="105739" y="238213"/>
                          </a:cubicBezTo>
                          <a:cubicBezTo>
                            <a:pt x="105387" y="256161"/>
                            <a:pt x="113794" y="270825"/>
                            <a:pt x="115085" y="285801"/>
                          </a:cubicBezTo>
                          <a:close/>
                        </a:path>
                      </a:pathLst>
                    </a:custGeom>
                    <a:solidFill>
                      <a:srgbClr val="E9D9B0"/>
                    </a:solidFill>
                    <a:ln w="3904" cap="flat">
                      <a:noFill/>
                      <a:prstDash val="solid"/>
                      <a:miter/>
                    </a:ln>
                  </p:spPr>
                  <p:txBody>
                    <a:bodyPr rtlCol="1" anchor="ctr"/>
                    <a:lstStyle/>
                    <a:p>
                      <a:endParaRPr lang="fa-IR"/>
                    </a:p>
                  </p:txBody>
                </p:sp>
                <p:sp>
                  <p:nvSpPr>
                    <p:cNvPr id="124" name="Freeform: Shape 123">
                      <a:extLst>
                        <a:ext uri="{FF2B5EF4-FFF2-40B4-BE49-F238E27FC236}">
                          <a16:creationId xmlns:a16="http://schemas.microsoft.com/office/drawing/2014/main" id="{2D1467BD-C602-4F14-7308-CC2407082E8C}"/>
                        </a:ext>
                      </a:extLst>
                    </p:cNvPr>
                    <p:cNvSpPr/>
                    <p:nvPr/>
                  </p:nvSpPr>
                  <p:spPr>
                    <a:xfrm>
                      <a:off x="2096429" y="2237005"/>
                      <a:ext cx="242592" cy="100907"/>
                    </a:xfrm>
                    <a:custGeom>
                      <a:avLst/>
                      <a:gdLst>
                        <a:gd name="connsiteX0" fmla="*/ 242593 w 242592"/>
                        <a:gd name="connsiteY0" fmla="*/ 85157 h 100907"/>
                        <a:gd name="connsiteX1" fmla="*/ 0 w 242592"/>
                        <a:gd name="connsiteY1" fmla="*/ 29005 h 100907"/>
                        <a:gd name="connsiteX2" fmla="*/ 34215 w 242592"/>
                        <a:gd name="connsiteY2" fmla="*/ 2259 h 100907"/>
                        <a:gd name="connsiteX3" fmla="*/ 123251 w 242592"/>
                        <a:gd name="connsiteY3" fmla="*/ 226 h 100907"/>
                        <a:gd name="connsiteX4" fmla="*/ 242554 w 242592"/>
                        <a:gd name="connsiteY4" fmla="*/ 85157 h 100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92" h="100907">
                          <a:moveTo>
                            <a:pt x="242593" y="85157"/>
                          </a:moveTo>
                          <a:cubicBezTo>
                            <a:pt x="139362" y="120349"/>
                            <a:pt x="80278" y="94385"/>
                            <a:pt x="0" y="29005"/>
                          </a:cubicBezTo>
                          <a:cubicBezTo>
                            <a:pt x="9385" y="19855"/>
                            <a:pt x="21467" y="5544"/>
                            <a:pt x="34215" y="2259"/>
                          </a:cubicBezTo>
                          <a:cubicBezTo>
                            <a:pt x="38516" y="1164"/>
                            <a:pt x="116526" y="-635"/>
                            <a:pt x="123251" y="226"/>
                          </a:cubicBezTo>
                          <a:cubicBezTo>
                            <a:pt x="169119" y="6130"/>
                            <a:pt x="217098" y="48205"/>
                            <a:pt x="242554" y="85157"/>
                          </a:cubicBezTo>
                          <a:close/>
                        </a:path>
                      </a:pathLst>
                    </a:custGeom>
                    <a:solidFill>
                      <a:srgbClr val="A98F62"/>
                    </a:solidFill>
                    <a:ln w="3904" cap="flat">
                      <a:noFill/>
                      <a:prstDash val="solid"/>
                      <a:miter/>
                    </a:ln>
                  </p:spPr>
                  <p:txBody>
                    <a:bodyPr rtlCol="1" anchor="ctr"/>
                    <a:lstStyle/>
                    <a:p>
                      <a:endParaRPr lang="fa-IR"/>
                    </a:p>
                  </p:txBody>
                </p:sp>
                <p:sp>
                  <p:nvSpPr>
                    <p:cNvPr id="125" name="Freeform: Shape 124">
                      <a:extLst>
                        <a:ext uri="{FF2B5EF4-FFF2-40B4-BE49-F238E27FC236}">
                          <a16:creationId xmlns:a16="http://schemas.microsoft.com/office/drawing/2014/main" id="{80240DDF-8EE7-F22D-5BCD-EBE62AF87B5A}"/>
                        </a:ext>
                      </a:extLst>
                    </p:cNvPr>
                    <p:cNvSpPr/>
                    <p:nvPr/>
                  </p:nvSpPr>
                  <p:spPr>
                    <a:xfrm>
                      <a:off x="2269692" y="2068868"/>
                      <a:ext cx="208920" cy="108704"/>
                    </a:xfrm>
                    <a:custGeom>
                      <a:avLst/>
                      <a:gdLst>
                        <a:gd name="connsiteX0" fmla="*/ 0 w 208920"/>
                        <a:gd name="connsiteY0" fmla="*/ 97509 h 108704"/>
                        <a:gd name="connsiteX1" fmla="*/ 207948 w 208920"/>
                        <a:gd name="connsiteY1" fmla="*/ 2294 h 108704"/>
                        <a:gd name="connsiteX2" fmla="*/ 181984 w 208920"/>
                        <a:gd name="connsiteY2" fmla="*/ 71545 h 108704"/>
                        <a:gd name="connsiteX3" fmla="*/ 125168 w 208920"/>
                        <a:gd name="connsiteY3" fmla="*/ 105681 h 108704"/>
                        <a:gd name="connsiteX4" fmla="*/ 0 w 208920"/>
                        <a:gd name="connsiteY4" fmla="*/ 97509 h 108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920" h="108704">
                          <a:moveTo>
                            <a:pt x="0" y="97509"/>
                          </a:moveTo>
                          <a:cubicBezTo>
                            <a:pt x="69212" y="34280"/>
                            <a:pt x="93494" y="-10884"/>
                            <a:pt x="207948" y="2294"/>
                          </a:cubicBezTo>
                          <a:cubicBezTo>
                            <a:pt x="213266" y="7338"/>
                            <a:pt x="195670" y="65249"/>
                            <a:pt x="181984" y="71545"/>
                          </a:cubicBezTo>
                          <a:cubicBezTo>
                            <a:pt x="161103" y="83237"/>
                            <a:pt x="153243" y="101185"/>
                            <a:pt x="125168" y="105681"/>
                          </a:cubicBezTo>
                          <a:cubicBezTo>
                            <a:pt x="93064" y="110843"/>
                            <a:pt x="30461" y="110178"/>
                            <a:pt x="0" y="97509"/>
                          </a:cubicBezTo>
                          <a:close/>
                        </a:path>
                      </a:pathLst>
                    </a:custGeom>
                    <a:solidFill>
                      <a:srgbClr val="EBD9AB"/>
                    </a:solidFill>
                    <a:ln w="3904" cap="flat">
                      <a:noFill/>
                      <a:prstDash val="solid"/>
                      <a:miter/>
                    </a:ln>
                  </p:spPr>
                  <p:txBody>
                    <a:bodyPr rtlCol="1" anchor="ctr"/>
                    <a:lstStyle/>
                    <a:p>
                      <a:endParaRPr lang="fa-IR"/>
                    </a:p>
                  </p:txBody>
                </p:sp>
                <p:sp>
                  <p:nvSpPr>
                    <p:cNvPr id="126" name="Freeform: Shape 125">
                      <a:extLst>
                        <a:ext uri="{FF2B5EF4-FFF2-40B4-BE49-F238E27FC236}">
                          <a16:creationId xmlns:a16="http://schemas.microsoft.com/office/drawing/2014/main" id="{C4EB0602-9025-B5F5-6F7E-F308A1D7436D}"/>
                        </a:ext>
                      </a:extLst>
                    </p:cNvPr>
                    <p:cNvSpPr/>
                    <p:nvPr/>
                  </p:nvSpPr>
                  <p:spPr>
                    <a:xfrm>
                      <a:off x="3205575" y="1372041"/>
                      <a:ext cx="147143" cy="223241"/>
                    </a:xfrm>
                    <a:custGeom>
                      <a:avLst/>
                      <a:gdLst>
                        <a:gd name="connsiteX0" fmla="*/ 0 w 147143"/>
                        <a:gd name="connsiteY0" fmla="*/ 14902 h 223241"/>
                        <a:gd name="connsiteX1" fmla="*/ 12200 w 147143"/>
                        <a:gd name="connsiteY1" fmla="*/ 1138 h 223241"/>
                        <a:gd name="connsiteX2" fmla="*/ 61939 w 147143"/>
                        <a:gd name="connsiteY2" fmla="*/ 52558 h 223241"/>
                        <a:gd name="connsiteX3" fmla="*/ 147143 w 147143"/>
                        <a:gd name="connsiteY3" fmla="*/ 149142 h 223241"/>
                        <a:gd name="connsiteX4" fmla="*/ 78049 w 147143"/>
                        <a:gd name="connsiteY4" fmla="*/ 188205 h 223241"/>
                        <a:gd name="connsiteX5" fmla="*/ 138658 w 147143"/>
                        <a:gd name="connsiteY5" fmla="*/ 179524 h 223241"/>
                        <a:gd name="connsiteX6" fmla="*/ 43326 w 147143"/>
                        <a:gd name="connsiteY6" fmla="*/ 205410 h 223241"/>
                        <a:gd name="connsiteX7" fmla="*/ 235 w 147143"/>
                        <a:gd name="connsiteY7" fmla="*/ 35627 h 223241"/>
                        <a:gd name="connsiteX8" fmla="*/ 0 w 147143"/>
                        <a:gd name="connsiteY8" fmla="*/ 14863 h 22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143" h="223241">
                          <a:moveTo>
                            <a:pt x="0" y="14902"/>
                          </a:moveTo>
                          <a:cubicBezTo>
                            <a:pt x="1760" y="14198"/>
                            <a:pt x="2972" y="2546"/>
                            <a:pt x="12200" y="1138"/>
                          </a:cubicBezTo>
                          <a:cubicBezTo>
                            <a:pt x="61821" y="-6291"/>
                            <a:pt x="47275" y="24013"/>
                            <a:pt x="61939" y="52558"/>
                          </a:cubicBezTo>
                          <a:cubicBezTo>
                            <a:pt x="81373" y="90370"/>
                            <a:pt x="118989" y="118368"/>
                            <a:pt x="147143" y="149142"/>
                          </a:cubicBezTo>
                          <a:lnTo>
                            <a:pt x="78049" y="188205"/>
                          </a:lnTo>
                          <a:cubicBezTo>
                            <a:pt x="90093" y="216359"/>
                            <a:pt x="121687" y="177256"/>
                            <a:pt x="138658" y="179524"/>
                          </a:cubicBezTo>
                          <a:cubicBezTo>
                            <a:pt x="115040" y="215421"/>
                            <a:pt x="78323" y="242675"/>
                            <a:pt x="43326" y="205410"/>
                          </a:cubicBezTo>
                          <a:cubicBezTo>
                            <a:pt x="47823" y="157940"/>
                            <a:pt x="41292" y="63311"/>
                            <a:pt x="235" y="35627"/>
                          </a:cubicBezTo>
                          <a:lnTo>
                            <a:pt x="0" y="14863"/>
                          </a:lnTo>
                          <a:close/>
                        </a:path>
                      </a:pathLst>
                    </a:custGeom>
                    <a:solidFill>
                      <a:srgbClr val="B26C3D"/>
                    </a:solidFill>
                    <a:ln w="3904" cap="flat">
                      <a:noFill/>
                      <a:prstDash val="solid"/>
                      <a:miter/>
                    </a:ln>
                  </p:spPr>
                  <p:txBody>
                    <a:bodyPr rtlCol="1" anchor="ctr"/>
                    <a:lstStyle/>
                    <a:p>
                      <a:endParaRPr lang="fa-IR"/>
                    </a:p>
                  </p:txBody>
                </p:sp>
                <p:sp>
                  <p:nvSpPr>
                    <p:cNvPr id="127" name="Freeform: Shape 126">
                      <a:extLst>
                        <a:ext uri="{FF2B5EF4-FFF2-40B4-BE49-F238E27FC236}">
                          <a16:creationId xmlns:a16="http://schemas.microsoft.com/office/drawing/2014/main" id="{1C92937D-DA01-EAF6-7583-F56C14E0ABE8}"/>
                        </a:ext>
                      </a:extLst>
                    </p:cNvPr>
                    <p:cNvSpPr/>
                    <p:nvPr/>
                  </p:nvSpPr>
                  <p:spPr>
                    <a:xfrm>
                      <a:off x="3170654" y="1386944"/>
                      <a:ext cx="99877" cy="190508"/>
                    </a:xfrm>
                    <a:custGeom>
                      <a:avLst/>
                      <a:gdLst>
                        <a:gd name="connsiteX0" fmla="*/ 34921 w 99877"/>
                        <a:gd name="connsiteY0" fmla="*/ 0 h 190508"/>
                        <a:gd name="connsiteX1" fmla="*/ 68275 w 99877"/>
                        <a:gd name="connsiteY1" fmla="*/ 22953 h 190508"/>
                        <a:gd name="connsiteX2" fmla="*/ 99518 w 99877"/>
                        <a:gd name="connsiteY2" fmla="*/ 146518 h 190508"/>
                        <a:gd name="connsiteX3" fmla="*/ 78246 w 99877"/>
                        <a:gd name="connsiteY3" fmla="*/ 190508 h 190508"/>
                        <a:gd name="connsiteX4" fmla="*/ 2 w 99877"/>
                        <a:gd name="connsiteY4" fmla="*/ 13295 h 190508"/>
                        <a:gd name="connsiteX5" fmla="*/ 34921 w 99877"/>
                        <a:gd name="connsiteY5" fmla="*/ 0 h 190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877" h="190508">
                          <a:moveTo>
                            <a:pt x="34921" y="0"/>
                          </a:moveTo>
                          <a:cubicBezTo>
                            <a:pt x="45518" y="9189"/>
                            <a:pt x="60377" y="9658"/>
                            <a:pt x="68275" y="22953"/>
                          </a:cubicBezTo>
                          <a:cubicBezTo>
                            <a:pt x="71521" y="28428"/>
                            <a:pt x="98189" y="135530"/>
                            <a:pt x="99518" y="146518"/>
                          </a:cubicBezTo>
                          <a:cubicBezTo>
                            <a:pt x="101513" y="163410"/>
                            <a:pt x="95295" y="183235"/>
                            <a:pt x="78246" y="190508"/>
                          </a:cubicBezTo>
                          <a:cubicBezTo>
                            <a:pt x="64013" y="175375"/>
                            <a:pt x="550" y="29835"/>
                            <a:pt x="2" y="13295"/>
                          </a:cubicBezTo>
                          <a:cubicBezTo>
                            <a:pt x="-272" y="5592"/>
                            <a:pt x="26631" y="3324"/>
                            <a:pt x="34921" y="0"/>
                          </a:cubicBezTo>
                          <a:close/>
                        </a:path>
                      </a:pathLst>
                    </a:custGeom>
                    <a:solidFill>
                      <a:srgbClr val="D48B54"/>
                    </a:solidFill>
                    <a:ln w="3904" cap="flat">
                      <a:noFill/>
                      <a:prstDash val="solid"/>
                      <a:miter/>
                    </a:ln>
                  </p:spPr>
                  <p:txBody>
                    <a:bodyPr rtlCol="1" anchor="ctr"/>
                    <a:lstStyle/>
                    <a:p>
                      <a:endParaRPr lang="fa-IR"/>
                    </a:p>
                  </p:txBody>
                </p:sp>
                <p:sp>
                  <p:nvSpPr>
                    <p:cNvPr id="128" name="Freeform: Shape 127">
                      <a:extLst>
                        <a:ext uri="{FF2B5EF4-FFF2-40B4-BE49-F238E27FC236}">
                          <a16:creationId xmlns:a16="http://schemas.microsoft.com/office/drawing/2014/main" id="{04B8CF1D-7924-5C85-0309-8739C3F7BEA3}"/>
                        </a:ext>
                      </a:extLst>
                    </p:cNvPr>
                    <p:cNvSpPr/>
                    <p:nvPr/>
                  </p:nvSpPr>
                  <p:spPr>
                    <a:xfrm>
                      <a:off x="3057675" y="1239594"/>
                      <a:ext cx="139844" cy="141595"/>
                    </a:xfrm>
                    <a:custGeom>
                      <a:avLst/>
                      <a:gdLst>
                        <a:gd name="connsiteX0" fmla="*/ 43887 w 139844"/>
                        <a:gd name="connsiteY0" fmla="*/ 89 h 141595"/>
                        <a:gd name="connsiteX1" fmla="*/ 64963 w 139844"/>
                        <a:gd name="connsiteY1" fmla="*/ 9122 h 141595"/>
                        <a:gd name="connsiteX2" fmla="*/ 104613 w 139844"/>
                        <a:gd name="connsiteY2" fmla="*/ 8692 h 141595"/>
                        <a:gd name="connsiteX3" fmla="*/ 113216 w 139844"/>
                        <a:gd name="connsiteY3" fmla="*/ 60698 h 141595"/>
                        <a:gd name="connsiteX4" fmla="*/ 139845 w 139844"/>
                        <a:gd name="connsiteY4" fmla="*/ 124983 h 141595"/>
                        <a:gd name="connsiteX5" fmla="*/ 85531 w 139844"/>
                        <a:gd name="connsiteY5" fmla="*/ 96673 h 141595"/>
                        <a:gd name="connsiteX6" fmla="*/ 9242 w 139844"/>
                        <a:gd name="connsiteY6" fmla="*/ 43376 h 141595"/>
                        <a:gd name="connsiteX7" fmla="*/ 1109 w 139844"/>
                        <a:gd name="connsiteY7" fmla="*/ 22964 h 141595"/>
                        <a:gd name="connsiteX8" fmla="*/ 17923 w 139844"/>
                        <a:gd name="connsiteY8" fmla="*/ 8731 h 141595"/>
                        <a:gd name="connsiteX9" fmla="*/ 26603 w 139844"/>
                        <a:gd name="connsiteY9" fmla="*/ 8731 h 141595"/>
                        <a:gd name="connsiteX10" fmla="*/ 43926 w 139844"/>
                        <a:gd name="connsiteY10" fmla="*/ 89 h 14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844" h="141595">
                          <a:moveTo>
                            <a:pt x="43887" y="89"/>
                          </a:moveTo>
                          <a:cubicBezTo>
                            <a:pt x="45021" y="128"/>
                            <a:pt x="53975" y="7519"/>
                            <a:pt x="64963" y="9122"/>
                          </a:cubicBezTo>
                          <a:cubicBezTo>
                            <a:pt x="75208" y="10608"/>
                            <a:pt x="102541" y="6658"/>
                            <a:pt x="104613" y="8692"/>
                          </a:cubicBezTo>
                          <a:cubicBezTo>
                            <a:pt x="108524" y="12602"/>
                            <a:pt x="96245" y="54989"/>
                            <a:pt x="113216" y="60698"/>
                          </a:cubicBezTo>
                          <a:cubicBezTo>
                            <a:pt x="118143" y="94287"/>
                            <a:pt x="133784" y="94483"/>
                            <a:pt x="139845" y="124983"/>
                          </a:cubicBezTo>
                          <a:cubicBezTo>
                            <a:pt x="110127" y="158298"/>
                            <a:pt x="74191" y="137730"/>
                            <a:pt x="85531" y="96673"/>
                          </a:cubicBezTo>
                          <a:lnTo>
                            <a:pt x="9242" y="43376"/>
                          </a:lnTo>
                          <a:cubicBezTo>
                            <a:pt x="6739" y="38723"/>
                            <a:pt x="-3310" y="37862"/>
                            <a:pt x="1109" y="22964"/>
                          </a:cubicBezTo>
                          <a:cubicBezTo>
                            <a:pt x="4002" y="13228"/>
                            <a:pt x="12175" y="12797"/>
                            <a:pt x="17923" y="8731"/>
                          </a:cubicBezTo>
                          <a:cubicBezTo>
                            <a:pt x="27503" y="14205"/>
                            <a:pt x="30396" y="14205"/>
                            <a:pt x="26603" y="8731"/>
                          </a:cubicBezTo>
                          <a:cubicBezTo>
                            <a:pt x="27659" y="8340"/>
                            <a:pt x="22850" y="-1006"/>
                            <a:pt x="43926" y="89"/>
                          </a:cubicBezTo>
                          <a:close/>
                        </a:path>
                      </a:pathLst>
                    </a:custGeom>
                    <a:solidFill>
                      <a:srgbClr val="AB906A"/>
                    </a:solidFill>
                    <a:ln w="3904" cap="flat">
                      <a:noFill/>
                      <a:prstDash val="solid"/>
                      <a:miter/>
                    </a:ln>
                  </p:spPr>
                  <p:txBody>
                    <a:bodyPr rtlCol="1" anchor="ctr"/>
                    <a:lstStyle/>
                    <a:p>
                      <a:endParaRPr lang="fa-IR"/>
                    </a:p>
                  </p:txBody>
                </p:sp>
                <p:sp>
                  <p:nvSpPr>
                    <p:cNvPr id="129" name="Freeform: Shape 128">
                      <a:extLst>
                        <a:ext uri="{FF2B5EF4-FFF2-40B4-BE49-F238E27FC236}">
                          <a16:creationId xmlns:a16="http://schemas.microsoft.com/office/drawing/2014/main" id="{ABBE0CFA-AEF0-789B-9386-C7506FEC57E7}"/>
                        </a:ext>
                      </a:extLst>
                    </p:cNvPr>
                    <p:cNvSpPr/>
                    <p:nvPr/>
                  </p:nvSpPr>
                  <p:spPr>
                    <a:xfrm>
                      <a:off x="2954262" y="1387071"/>
                      <a:ext cx="229084" cy="372246"/>
                    </a:xfrm>
                    <a:custGeom>
                      <a:avLst/>
                      <a:gdLst>
                        <a:gd name="connsiteX0" fmla="*/ 216629 w 229084"/>
                        <a:gd name="connsiteY0" fmla="*/ 372247 h 372246"/>
                        <a:gd name="connsiteX1" fmla="*/ 151484 w 229084"/>
                        <a:gd name="connsiteY1" fmla="*/ 242504 h 372246"/>
                        <a:gd name="connsiteX2" fmla="*/ 0 w 229084"/>
                        <a:gd name="connsiteY2" fmla="*/ 8514 h 372246"/>
                        <a:gd name="connsiteX3" fmla="*/ 27841 w 229084"/>
                        <a:gd name="connsiteY3" fmla="*/ 967 h 372246"/>
                        <a:gd name="connsiteX4" fmla="*/ 166343 w 229084"/>
                        <a:gd name="connsiteY4" fmla="*/ 218965 h 372246"/>
                        <a:gd name="connsiteX5" fmla="*/ 216629 w 229084"/>
                        <a:gd name="connsiteY5" fmla="*/ 372247 h 37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84" h="372246">
                          <a:moveTo>
                            <a:pt x="216629" y="372247"/>
                          </a:moveTo>
                          <a:cubicBezTo>
                            <a:pt x="210216" y="299047"/>
                            <a:pt x="183743" y="300533"/>
                            <a:pt x="151484" y="242504"/>
                          </a:cubicBezTo>
                          <a:cubicBezTo>
                            <a:pt x="107689" y="163634"/>
                            <a:pt x="94277" y="41048"/>
                            <a:pt x="0" y="8514"/>
                          </a:cubicBezTo>
                          <a:cubicBezTo>
                            <a:pt x="5826" y="7263"/>
                            <a:pt x="8446" y="-3178"/>
                            <a:pt x="27841" y="967"/>
                          </a:cubicBezTo>
                          <a:cubicBezTo>
                            <a:pt x="81607" y="12424"/>
                            <a:pt x="136859" y="169695"/>
                            <a:pt x="166343" y="218965"/>
                          </a:cubicBezTo>
                          <a:cubicBezTo>
                            <a:pt x="197859" y="271675"/>
                            <a:pt x="254167" y="298499"/>
                            <a:pt x="216629" y="372247"/>
                          </a:cubicBezTo>
                          <a:close/>
                        </a:path>
                      </a:pathLst>
                    </a:custGeom>
                    <a:solidFill>
                      <a:srgbClr val="C2A77C"/>
                    </a:solidFill>
                    <a:ln w="3904" cap="flat">
                      <a:noFill/>
                      <a:prstDash val="solid"/>
                      <a:miter/>
                    </a:ln>
                  </p:spPr>
                  <p:txBody>
                    <a:bodyPr rtlCol="1" anchor="ctr"/>
                    <a:lstStyle/>
                    <a:p>
                      <a:endParaRPr lang="fa-IR"/>
                    </a:p>
                  </p:txBody>
                </p:sp>
                <p:sp>
                  <p:nvSpPr>
                    <p:cNvPr id="130" name="Freeform: Shape 129">
                      <a:extLst>
                        <a:ext uri="{FF2B5EF4-FFF2-40B4-BE49-F238E27FC236}">
                          <a16:creationId xmlns:a16="http://schemas.microsoft.com/office/drawing/2014/main" id="{B92F7D02-809D-B2C2-18A1-885E08B55525}"/>
                        </a:ext>
                      </a:extLst>
                    </p:cNvPr>
                    <p:cNvSpPr/>
                    <p:nvPr/>
                  </p:nvSpPr>
                  <p:spPr>
                    <a:xfrm>
                      <a:off x="3352757" y="1967110"/>
                      <a:ext cx="129936" cy="138824"/>
                    </a:xfrm>
                    <a:custGeom>
                      <a:avLst/>
                      <a:gdLst>
                        <a:gd name="connsiteX0" fmla="*/ 95449 w 129936"/>
                        <a:gd name="connsiteY0" fmla="*/ 78 h 138824"/>
                        <a:gd name="connsiteX1" fmla="*/ 95449 w 129936"/>
                        <a:gd name="connsiteY1" fmla="*/ 8720 h 138824"/>
                        <a:gd name="connsiteX2" fmla="*/ 95449 w 129936"/>
                        <a:gd name="connsiteY2" fmla="*/ 17362 h 138824"/>
                        <a:gd name="connsiteX3" fmla="*/ 104130 w 129936"/>
                        <a:gd name="connsiteY3" fmla="*/ 77971 h 138824"/>
                        <a:gd name="connsiteX4" fmla="*/ 104130 w 129936"/>
                        <a:gd name="connsiteY4" fmla="*/ 95293 h 138824"/>
                        <a:gd name="connsiteX5" fmla="*/ 112811 w 129936"/>
                        <a:gd name="connsiteY5" fmla="*/ 103935 h 138824"/>
                        <a:gd name="connsiteX6" fmla="*/ 112811 w 129936"/>
                        <a:gd name="connsiteY6" fmla="*/ 112576 h 138824"/>
                        <a:gd name="connsiteX7" fmla="*/ 121492 w 129936"/>
                        <a:gd name="connsiteY7" fmla="*/ 121218 h 138824"/>
                        <a:gd name="connsiteX8" fmla="*/ 117347 w 129936"/>
                        <a:gd name="connsiteY8" fmla="*/ 138423 h 138824"/>
                        <a:gd name="connsiteX9" fmla="*/ 0 w 129936"/>
                        <a:gd name="connsiteY9" fmla="*/ 39142 h 138824"/>
                        <a:gd name="connsiteX10" fmla="*/ 95528 w 129936"/>
                        <a:gd name="connsiteY10" fmla="*/ 0 h 138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936" h="138824">
                          <a:moveTo>
                            <a:pt x="95449" y="78"/>
                          </a:moveTo>
                          <a:cubicBezTo>
                            <a:pt x="100337" y="2659"/>
                            <a:pt x="100220" y="5553"/>
                            <a:pt x="95449" y="8720"/>
                          </a:cubicBezTo>
                          <a:cubicBezTo>
                            <a:pt x="95019" y="11496"/>
                            <a:pt x="95645" y="14546"/>
                            <a:pt x="95449" y="17362"/>
                          </a:cubicBezTo>
                          <a:cubicBezTo>
                            <a:pt x="93533" y="47314"/>
                            <a:pt x="99125" y="54978"/>
                            <a:pt x="104130" y="77971"/>
                          </a:cubicBezTo>
                          <a:cubicBezTo>
                            <a:pt x="105264" y="83249"/>
                            <a:pt x="102762" y="90640"/>
                            <a:pt x="104130" y="95293"/>
                          </a:cubicBezTo>
                          <a:lnTo>
                            <a:pt x="112811" y="103935"/>
                          </a:lnTo>
                          <a:cubicBezTo>
                            <a:pt x="113789" y="106476"/>
                            <a:pt x="111795" y="110152"/>
                            <a:pt x="112811" y="112576"/>
                          </a:cubicBezTo>
                          <a:lnTo>
                            <a:pt x="121492" y="121218"/>
                          </a:lnTo>
                          <a:cubicBezTo>
                            <a:pt x="125989" y="131932"/>
                            <a:pt x="140066" y="140848"/>
                            <a:pt x="117347" y="138423"/>
                          </a:cubicBezTo>
                          <a:cubicBezTo>
                            <a:pt x="69016" y="107571"/>
                            <a:pt x="15641" y="103114"/>
                            <a:pt x="0" y="39142"/>
                          </a:cubicBezTo>
                          <a:lnTo>
                            <a:pt x="95528" y="0"/>
                          </a:lnTo>
                          <a:close/>
                        </a:path>
                      </a:pathLst>
                    </a:custGeom>
                    <a:solidFill>
                      <a:srgbClr val="C9AC7F"/>
                    </a:solidFill>
                    <a:ln w="3904" cap="flat">
                      <a:noFill/>
                      <a:prstDash val="solid"/>
                      <a:miter/>
                    </a:ln>
                  </p:spPr>
                  <p:txBody>
                    <a:bodyPr rtlCol="1" anchor="ctr"/>
                    <a:lstStyle/>
                    <a:p>
                      <a:endParaRPr lang="fa-IR"/>
                    </a:p>
                  </p:txBody>
                </p:sp>
                <p:sp>
                  <p:nvSpPr>
                    <p:cNvPr id="131" name="Freeform: Shape 130">
                      <a:extLst>
                        <a:ext uri="{FF2B5EF4-FFF2-40B4-BE49-F238E27FC236}">
                          <a16:creationId xmlns:a16="http://schemas.microsoft.com/office/drawing/2014/main" id="{90ED59C2-1A93-529C-A99A-CA30FEE0DBF1}"/>
                        </a:ext>
                      </a:extLst>
                    </p:cNvPr>
                    <p:cNvSpPr/>
                    <p:nvPr/>
                  </p:nvSpPr>
                  <p:spPr>
                    <a:xfrm>
                      <a:off x="2579863" y="1629419"/>
                      <a:ext cx="157770" cy="270505"/>
                    </a:xfrm>
                    <a:custGeom>
                      <a:avLst/>
                      <a:gdLst>
                        <a:gd name="connsiteX0" fmla="*/ 157770 w 157770"/>
                        <a:gd name="connsiteY0" fmla="*/ 0 h 270505"/>
                        <a:gd name="connsiteX1" fmla="*/ 62399 w 157770"/>
                        <a:gd name="connsiteY1" fmla="*/ 268440 h 270505"/>
                        <a:gd name="connsiteX2" fmla="*/ 10471 w 157770"/>
                        <a:gd name="connsiteY2" fmla="*/ 155902 h 270505"/>
                        <a:gd name="connsiteX3" fmla="*/ 44998 w 157770"/>
                        <a:gd name="connsiteY3" fmla="*/ 216511 h 270505"/>
                        <a:gd name="connsiteX4" fmla="*/ 157770 w 157770"/>
                        <a:gd name="connsiteY4" fmla="*/ 39 h 270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70" h="270505">
                          <a:moveTo>
                            <a:pt x="157770" y="0"/>
                          </a:moveTo>
                          <a:cubicBezTo>
                            <a:pt x="118629" y="82507"/>
                            <a:pt x="79526" y="178660"/>
                            <a:pt x="62399" y="268440"/>
                          </a:cubicBezTo>
                          <a:cubicBezTo>
                            <a:pt x="45194" y="286583"/>
                            <a:pt x="-26559" y="179911"/>
                            <a:pt x="10471" y="155902"/>
                          </a:cubicBezTo>
                          <a:cubicBezTo>
                            <a:pt x="7734" y="166538"/>
                            <a:pt x="27715" y="232661"/>
                            <a:pt x="44998" y="216511"/>
                          </a:cubicBezTo>
                          <a:cubicBezTo>
                            <a:pt x="80934" y="143350"/>
                            <a:pt x="98882" y="59084"/>
                            <a:pt x="157770" y="39"/>
                          </a:cubicBezTo>
                          <a:close/>
                        </a:path>
                      </a:pathLst>
                    </a:custGeom>
                    <a:solidFill>
                      <a:srgbClr val="CCB186"/>
                    </a:solidFill>
                    <a:ln w="3904" cap="flat">
                      <a:noFill/>
                      <a:prstDash val="solid"/>
                      <a:miter/>
                    </a:ln>
                  </p:spPr>
                  <p:txBody>
                    <a:bodyPr rtlCol="1" anchor="ctr"/>
                    <a:lstStyle/>
                    <a:p>
                      <a:endParaRPr lang="fa-IR"/>
                    </a:p>
                  </p:txBody>
                </p:sp>
                <p:sp>
                  <p:nvSpPr>
                    <p:cNvPr id="132" name="Freeform: Shape 131">
                      <a:extLst>
                        <a:ext uri="{FF2B5EF4-FFF2-40B4-BE49-F238E27FC236}">
                          <a16:creationId xmlns:a16="http://schemas.microsoft.com/office/drawing/2014/main" id="{BF60D003-B16B-FE9E-5F04-2964FAA48999}"/>
                        </a:ext>
                      </a:extLst>
                    </p:cNvPr>
                    <p:cNvSpPr/>
                    <p:nvPr/>
                  </p:nvSpPr>
                  <p:spPr>
                    <a:xfrm>
                      <a:off x="2754956" y="1360940"/>
                      <a:ext cx="199635" cy="61026"/>
                    </a:xfrm>
                    <a:custGeom>
                      <a:avLst/>
                      <a:gdLst>
                        <a:gd name="connsiteX0" fmla="*/ 103974 w 199635"/>
                        <a:gd name="connsiteY0" fmla="*/ 0 h 61026"/>
                        <a:gd name="connsiteX1" fmla="*/ 181945 w 199635"/>
                        <a:gd name="connsiteY1" fmla="*/ 8642 h 61026"/>
                        <a:gd name="connsiteX2" fmla="*/ 199228 w 199635"/>
                        <a:gd name="connsiteY2" fmla="*/ 17205 h 61026"/>
                        <a:gd name="connsiteX3" fmla="*/ 69329 w 199635"/>
                        <a:gd name="connsiteY3" fmla="*/ 60609 h 61026"/>
                        <a:gd name="connsiteX4" fmla="*/ 0 w 199635"/>
                        <a:gd name="connsiteY4" fmla="*/ 26042 h 61026"/>
                        <a:gd name="connsiteX5" fmla="*/ 84775 w 199635"/>
                        <a:gd name="connsiteY5" fmla="*/ 19630 h 61026"/>
                        <a:gd name="connsiteX6" fmla="*/ 77971 w 199635"/>
                        <a:gd name="connsiteY6" fmla="*/ 8642 h 61026"/>
                        <a:gd name="connsiteX7" fmla="*/ 103974 w 199635"/>
                        <a:gd name="connsiteY7" fmla="*/ 0 h 6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635" h="61026">
                          <a:moveTo>
                            <a:pt x="103974" y="0"/>
                          </a:moveTo>
                          <a:cubicBezTo>
                            <a:pt x="130251" y="469"/>
                            <a:pt x="156371" y="1056"/>
                            <a:pt x="181945" y="8642"/>
                          </a:cubicBezTo>
                          <a:cubicBezTo>
                            <a:pt x="188905" y="11144"/>
                            <a:pt x="202122" y="2307"/>
                            <a:pt x="199228" y="17205"/>
                          </a:cubicBezTo>
                          <a:cubicBezTo>
                            <a:pt x="155316" y="23579"/>
                            <a:pt x="113241" y="57911"/>
                            <a:pt x="69329" y="60609"/>
                          </a:cubicBezTo>
                          <a:cubicBezTo>
                            <a:pt x="35623" y="62682"/>
                            <a:pt x="16071" y="57911"/>
                            <a:pt x="0" y="26042"/>
                          </a:cubicBezTo>
                          <a:lnTo>
                            <a:pt x="84775" y="19630"/>
                          </a:lnTo>
                          <a:lnTo>
                            <a:pt x="77971" y="8642"/>
                          </a:lnTo>
                          <a:cubicBezTo>
                            <a:pt x="83015" y="7430"/>
                            <a:pt x="91735" y="2855"/>
                            <a:pt x="103974" y="0"/>
                          </a:cubicBezTo>
                          <a:close/>
                        </a:path>
                      </a:pathLst>
                    </a:custGeom>
                    <a:solidFill>
                      <a:srgbClr val="B3986D"/>
                    </a:solidFill>
                    <a:ln w="3904" cap="flat">
                      <a:noFill/>
                      <a:prstDash val="solid"/>
                      <a:miter/>
                    </a:ln>
                  </p:spPr>
                  <p:txBody>
                    <a:bodyPr rtlCol="1" anchor="ctr"/>
                    <a:lstStyle/>
                    <a:p>
                      <a:endParaRPr lang="fa-IR"/>
                    </a:p>
                  </p:txBody>
                </p:sp>
                <p:sp>
                  <p:nvSpPr>
                    <p:cNvPr id="133" name="Freeform: Shape 132">
                      <a:extLst>
                        <a:ext uri="{FF2B5EF4-FFF2-40B4-BE49-F238E27FC236}">
                          <a16:creationId xmlns:a16="http://schemas.microsoft.com/office/drawing/2014/main" id="{51C067F6-1037-31CD-2CE5-B8D35D9DEBC9}"/>
                        </a:ext>
                      </a:extLst>
                    </p:cNvPr>
                    <p:cNvSpPr/>
                    <p:nvPr/>
                  </p:nvSpPr>
                  <p:spPr>
                    <a:xfrm>
                      <a:off x="2728992" y="1837211"/>
                      <a:ext cx="152803" cy="60569"/>
                    </a:xfrm>
                    <a:custGeom>
                      <a:avLst/>
                      <a:gdLst>
                        <a:gd name="connsiteX0" fmla="*/ 147300 w 152803"/>
                        <a:gd name="connsiteY0" fmla="*/ 34684 h 60569"/>
                        <a:gd name="connsiteX1" fmla="*/ 0 w 152803"/>
                        <a:gd name="connsiteY1" fmla="*/ 60570 h 60569"/>
                        <a:gd name="connsiteX2" fmla="*/ 82116 w 152803"/>
                        <a:gd name="connsiteY2" fmla="*/ 17010 h 60569"/>
                        <a:gd name="connsiteX3" fmla="*/ 95293 w 152803"/>
                        <a:gd name="connsiteY3" fmla="*/ 0 h 60569"/>
                        <a:gd name="connsiteX4" fmla="*/ 148003 w 152803"/>
                        <a:gd name="connsiteY4" fmla="*/ 12943 h 60569"/>
                        <a:gd name="connsiteX5" fmla="*/ 147300 w 152803"/>
                        <a:gd name="connsiteY5" fmla="*/ 34645 h 60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803" h="60569">
                          <a:moveTo>
                            <a:pt x="147300" y="34684"/>
                          </a:moveTo>
                          <a:cubicBezTo>
                            <a:pt x="96036" y="29053"/>
                            <a:pt x="49074" y="51303"/>
                            <a:pt x="0" y="60570"/>
                          </a:cubicBezTo>
                          <a:cubicBezTo>
                            <a:pt x="20372" y="20372"/>
                            <a:pt x="45476" y="23149"/>
                            <a:pt x="82116" y="17010"/>
                          </a:cubicBezTo>
                          <a:cubicBezTo>
                            <a:pt x="100689" y="13921"/>
                            <a:pt x="112342" y="26277"/>
                            <a:pt x="95293" y="0"/>
                          </a:cubicBezTo>
                          <a:cubicBezTo>
                            <a:pt x="110543" y="6178"/>
                            <a:pt x="134943" y="5201"/>
                            <a:pt x="148003" y="12943"/>
                          </a:cubicBezTo>
                          <a:cubicBezTo>
                            <a:pt x="159382" y="19708"/>
                            <a:pt x="146909" y="33628"/>
                            <a:pt x="147300" y="34645"/>
                          </a:cubicBezTo>
                          <a:close/>
                        </a:path>
                      </a:pathLst>
                    </a:custGeom>
                    <a:solidFill>
                      <a:srgbClr val="B1966D"/>
                    </a:solidFill>
                    <a:ln w="3904" cap="flat">
                      <a:noFill/>
                      <a:prstDash val="solid"/>
                      <a:miter/>
                    </a:ln>
                  </p:spPr>
                  <p:txBody>
                    <a:bodyPr rtlCol="1" anchor="ctr"/>
                    <a:lstStyle/>
                    <a:p>
                      <a:endParaRPr lang="fa-IR"/>
                    </a:p>
                  </p:txBody>
                </p:sp>
                <p:sp>
                  <p:nvSpPr>
                    <p:cNvPr id="134" name="Freeform: Shape 133">
                      <a:extLst>
                        <a:ext uri="{FF2B5EF4-FFF2-40B4-BE49-F238E27FC236}">
                          <a16:creationId xmlns:a16="http://schemas.microsoft.com/office/drawing/2014/main" id="{A3D27A3E-5268-EFF0-7A47-E9469BC8009C}"/>
                        </a:ext>
                      </a:extLst>
                    </p:cNvPr>
                    <p:cNvSpPr/>
                    <p:nvPr/>
                  </p:nvSpPr>
                  <p:spPr>
                    <a:xfrm>
                      <a:off x="3370197" y="1707259"/>
                      <a:ext cx="69250" cy="43377"/>
                    </a:xfrm>
                    <a:custGeom>
                      <a:avLst/>
                      <a:gdLst>
                        <a:gd name="connsiteX0" fmla="*/ 43326 w 69250"/>
                        <a:gd name="connsiteY0" fmla="*/ 91 h 43377"/>
                        <a:gd name="connsiteX1" fmla="*/ 69251 w 69250"/>
                        <a:gd name="connsiteY1" fmla="*/ 4354 h 43377"/>
                        <a:gd name="connsiteX2" fmla="*/ 34645 w 69250"/>
                        <a:gd name="connsiteY2" fmla="*/ 43378 h 43377"/>
                        <a:gd name="connsiteX3" fmla="*/ 29601 w 69250"/>
                        <a:gd name="connsiteY3" fmla="*/ 36535 h 43377"/>
                        <a:gd name="connsiteX4" fmla="*/ 0 w 69250"/>
                        <a:gd name="connsiteY4" fmla="*/ 39116 h 43377"/>
                        <a:gd name="connsiteX5" fmla="*/ 43287 w 69250"/>
                        <a:gd name="connsiteY5" fmla="*/ 91 h 4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250" h="43377">
                          <a:moveTo>
                            <a:pt x="43326" y="91"/>
                          </a:moveTo>
                          <a:cubicBezTo>
                            <a:pt x="44538" y="-417"/>
                            <a:pt x="68273" y="1225"/>
                            <a:pt x="69251" y="4354"/>
                          </a:cubicBezTo>
                          <a:cubicBezTo>
                            <a:pt x="64597" y="22927"/>
                            <a:pt x="41253" y="34345"/>
                            <a:pt x="34645" y="43378"/>
                          </a:cubicBezTo>
                          <a:lnTo>
                            <a:pt x="29601" y="36535"/>
                          </a:lnTo>
                          <a:lnTo>
                            <a:pt x="0" y="39116"/>
                          </a:lnTo>
                          <a:cubicBezTo>
                            <a:pt x="13921" y="27307"/>
                            <a:pt x="26316" y="7130"/>
                            <a:pt x="43287" y="91"/>
                          </a:cubicBezTo>
                          <a:close/>
                        </a:path>
                      </a:pathLst>
                    </a:custGeom>
                    <a:solidFill>
                      <a:srgbClr val="C4A87D"/>
                    </a:solidFill>
                    <a:ln w="3904" cap="flat">
                      <a:noFill/>
                      <a:prstDash val="solid"/>
                      <a:miter/>
                    </a:ln>
                  </p:spPr>
                  <p:txBody>
                    <a:bodyPr rtlCol="1" anchor="ctr"/>
                    <a:lstStyle/>
                    <a:p>
                      <a:endParaRPr lang="fa-IR"/>
                    </a:p>
                  </p:txBody>
                </p:sp>
                <p:sp>
                  <p:nvSpPr>
                    <p:cNvPr id="135" name="Freeform: Shape 134">
                      <a:extLst>
                        <a:ext uri="{FF2B5EF4-FFF2-40B4-BE49-F238E27FC236}">
                          <a16:creationId xmlns:a16="http://schemas.microsoft.com/office/drawing/2014/main" id="{983D57E3-5BC9-60CF-FB37-66DD5CFB072B}"/>
                        </a:ext>
                      </a:extLst>
                    </p:cNvPr>
                    <p:cNvSpPr/>
                    <p:nvPr/>
                  </p:nvSpPr>
                  <p:spPr>
                    <a:xfrm>
                      <a:off x="3188292" y="1681387"/>
                      <a:ext cx="43455" cy="69289"/>
                    </a:xfrm>
                    <a:custGeom>
                      <a:avLst/>
                      <a:gdLst>
                        <a:gd name="connsiteX0" fmla="*/ 43248 w 43455"/>
                        <a:gd name="connsiteY0" fmla="*/ 17518 h 69289"/>
                        <a:gd name="connsiteX1" fmla="*/ 0 w 43455"/>
                        <a:gd name="connsiteY1" fmla="*/ 69290 h 69289"/>
                        <a:gd name="connsiteX2" fmla="*/ 8681 w 43455"/>
                        <a:gd name="connsiteY2" fmla="*/ 0 h 69289"/>
                        <a:gd name="connsiteX3" fmla="*/ 43248 w 43455"/>
                        <a:gd name="connsiteY3" fmla="*/ 17518 h 69289"/>
                      </a:gdLst>
                      <a:ahLst/>
                      <a:cxnLst>
                        <a:cxn ang="0">
                          <a:pos x="connsiteX0" y="connsiteY0"/>
                        </a:cxn>
                        <a:cxn ang="0">
                          <a:pos x="connsiteX1" y="connsiteY1"/>
                        </a:cxn>
                        <a:cxn ang="0">
                          <a:pos x="connsiteX2" y="connsiteY2"/>
                        </a:cxn>
                        <a:cxn ang="0">
                          <a:pos x="connsiteX3" y="connsiteY3"/>
                        </a:cxn>
                      </a:cxnLst>
                      <a:rect l="l" t="t" r="r" b="b"/>
                      <a:pathLst>
                        <a:path w="43455" h="69289">
                          <a:moveTo>
                            <a:pt x="43248" y="17518"/>
                          </a:moveTo>
                          <a:cubicBezTo>
                            <a:pt x="46376" y="21741"/>
                            <a:pt x="13373" y="67921"/>
                            <a:pt x="0" y="69290"/>
                          </a:cubicBezTo>
                          <a:lnTo>
                            <a:pt x="8681" y="0"/>
                          </a:lnTo>
                          <a:lnTo>
                            <a:pt x="43248" y="17518"/>
                          </a:lnTo>
                          <a:close/>
                        </a:path>
                      </a:pathLst>
                    </a:custGeom>
                    <a:solidFill>
                      <a:srgbClr val="A8906A"/>
                    </a:solidFill>
                    <a:ln w="3904" cap="flat">
                      <a:noFill/>
                      <a:prstDash val="solid"/>
                      <a:miter/>
                    </a:ln>
                  </p:spPr>
                  <p:txBody>
                    <a:bodyPr rtlCol="1" anchor="ctr"/>
                    <a:lstStyle/>
                    <a:p>
                      <a:endParaRPr lang="fa-IR"/>
                    </a:p>
                  </p:txBody>
                </p:sp>
                <p:sp>
                  <p:nvSpPr>
                    <p:cNvPr id="136" name="Freeform: Shape 135">
                      <a:extLst>
                        <a:ext uri="{FF2B5EF4-FFF2-40B4-BE49-F238E27FC236}">
                          <a16:creationId xmlns:a16="http://schemas.microsoft.com/office/drawing/2014/main" id="{B8944E6B-F54A-6D59-5263-402AFE840BEA}"/>
                        </a:ext>
                      </a:extLst>
                    </p:cNvPr>
                    <p:cNvSpPr/>
                    <p:nvPr/>
                  </p:nvSpPr>
                  <p:spPr>
                    <a:xfrm>
                      <a:off x="2858969" y="1352299"/>
                      <a:ext cx="77970" cy="18433"/>
                    </a:xfrm>
                    <a:custGeom>
                      <a:avLst/>
                      <a:gdLst>
                        <a:gd name="connsiteX0" fmla="*/ 34645 w 77970"/>
                        <a:gd name="connsiteY0" fmla="*/ 0 h 18433"/>
                        <a:gd name="connsiteX1" fmla="*/ 77971 w 77970"/>
                        <a:gd name="connsiteY1" fmla="*/ 17322 h 18433"/>
                        <a:gd name="connsiteX2" fmla="*/ 0 w 77970"/>
                        <a:gd name="connsiteY2" fmla="*/ 8681 h 18433"/>
                        <a:gd name="connsiteX3" fmla="*/ 34645 w 77970"/>
                        <a:gd name="connsiteY3" fmla="*/ 39 h 18433"/>
                      </a:gdLst>
                      <a:ahLst/>
                      <a:cxnLst>
                        <a:cxn ang="0">
                          <a:pos x="connsiteX0" y="connsiteY0"/>
                        </a:cxn>
                        <a:cxn ang="0">
                          <a:pos x="connsiteX1" y="connsiteY1"/>
                        </a:cxn>
                        <a:cxn ang="0">
                          <a:pos x="connsiteX2" y="connsiteY2"/>
                        </a:cxn>
                        <a:cxn ang="0">
                          <a:pos x="connsiteX3" y="connsiteY3"/>
                        </a:cxn>
                      </a:cxnLst>
                      <a:rect l="l" t="t" r="r" b="b"/>
                      <a:pathLst>
                        <a:path w="77970" h="18433">
                          <a:moveTo>
                            <a:pt x="34645" y="0"/>
                          </a:moveTo>
                          <a:cubicBezTo>
                            <a:pt x="41097" y="391"/>
                            <a:pt x="69094" y="14116"/>
                            <a:pt x="77971" y="17322"/>
                          </a:cubicBezTo>
                          <a:cubicBezTo>
                            <a:pt x="52163" y="14976"/>
                            <a:pt x="21389" y="25456"/>
                            <a:pt x="0" y="8681"/>
                          </a:cubicBezTo>
                          <a:cubicBezTo>
                            <a:pt x="10010" y="6335"/>
                            <a:pt x="26238" y="-469"/>
                            <a:pt x="34645" y="39"/>
                          </a:cubicBezTo>
                          <a:close/>
                        </a:path>
                      </a:pathLst>
                    </a:custGeom>
                    <a:solidFill>
                      <a:srgbClr val="84654B"/>
                    </a:solidFill>
                    <a:ln w="3904" cap="flat">
                      <a:noFill/>
                      <a:prstDash val="solid"/>
                      <a:miter/>
                    </a:ln>
                  </p:spPr>
                  <p:txBody>
                    <a:bodyPr rtlCol="1" anchor="ctr"/>
                    <a:lstStyle/>
                    <a:p>
                      <a:endParaRPr lang="fa-IR"/>
                    </a:p>
                  </p:txBody>
                </p:sp>
                <p:sp>
                  <p:nvSpPr>
                    <p:cNvPr id="137" name="Freeform: Shape 136">
                      <a:extLst>
                        <a:ext uri="{FF2B5EF4-FFF2-40B4-BE49-F238E27FC236}">
                          <a16:creationId xmlns:a16="http://schemas.microsoft.com/office/drawing/2014/main" id="{1129951C-11A2-C7FF-843A-29A81585A176}"/>
                        </a:ext>
                      </a:extLst>
                    </p:cNvPr>
                    <p:cNvSpPr/>
                    <p:nvPr/>
                  </p:nvSpPr>
                  <p:spPr>
                    <a:xfrm>
                      <a:off x="3448207" y="1967188"/>
                      <a:ext cx="8524" cy="8680"/>
                    </a:xfrm>
                    <a:custGeom>
                      <a:avLst/>
                      <a:gdLst>
                        <a:gd name="connsiteX0" fmla="*/ 0 w 8524"/>
                        <a:gd name="connsiteY0" fmla="*/ 8642 h 8680"/>
                        <a:gd name="connsiteX1" fmla="*/ 0 w 8524"/>
                        <a:gd name="connsiteY1" fmla="*/ 0 h 8680"/>
                        <a:gd name="connsiteX2" fmla="*/ 8525 w 8524"/>
                        <a:gd name="connsiteY2" fmla="*/ 4419 h 8680"/>
                        <a:gd name="connsiteX3" fmla="*/ 0 w 8524"/>
                        <a:gd name="connsiteY3" fmla="*/ 8681 h 8680"/>
                      </a:gdLst>
                      <a:ahLst/>
                      <a:cxnLst>
                        <a:cxn ang="0">
                          <a:pos x="connsiteX0" y="connsiteY0"/>
                        </a:cxn>
                        <a:cxn ang="0">
                          <a:pos x="connsiteX1" y="connsiteY1"/>
                        </a:cxn>
                        <a:cxn ang="0">
                          <a:pos x="connsiteX2" y="connsiteY2"/>
                        </a:cxn>
                        <a:cxn ang="0">
                          <a:pos x="connsiteX3" y="connsiteY3"/>
                        </a:cxn>
                      </a:cxnLst>
                      <a:rect l="l" t="t" r="r" b="b"/>
                      <a:pathLst>
                        <a:path w="8524" h="8680">
                          <a:moveTo>
                            <a:pt x="0" y="8642"/>
                          </a:moveTo>
                          <a:lnTo>
                            <a:pt x="0" y="0"/>
                          </a:lnTo>
                          <a:lnTo>
                            <a:pt x="8525" y="4419"/>
                          </a:lnTo>
                          <a:cubicBezTo>
                            <a:pt x="8525" y="7351"/>
                            <a:pt x="78" y="8212"/>
                            <a:pt x="0" y="8681"/>
                          </a:cubicBezTo>
                          <a:close/>
                        </a:path>
                      </a:pathLst>
                    </a:custGeom>
                    <a:solidFill>
                      <a:srgbClr val="98754B"/>
                    </a:solidFill>
                    <a:ln w="3904" cap="flat">
                      <a:noFill/>
                      <a:prstDash val="solid"/>
                      <a:miter/>
                    </a:ln>
                  </p:spPr>
                  <p:txBody>
                    <a:bodyPr rtlCol="1" anchor="ctr"/>
                    <a:lstStyle/>
                    <a:p>
                      <a:endParaRPr lang="fa-IR"/>
                    </a:p>
                  </p:txBody>
                </p:sp>
                <p:sp>
                  <p:nvSpPr>
                    <p:cNvPr id="138" name="Freeform: Shape 137">
                      <a:extLst>
                        <a:ext uri="{FF2B5EF4-FFF2-40B4-BE49-F238E27FC236}">
                          <a16:creationId xmlns:a16="http://schemas.microsoft.com/office/drawing/2014/main" id="{D642364A-3B57-EF67-9F4F-95DF14631444}"/>
                        </a:ext>
                      </a:extLst>
                    </p:cNvPr>
                    <p:cNvSpPr/>
                    <p:nvPr/>
                  </p:nvSpPr>
                  <p:spPr>
                    <a:xfrm>
                      <a:off x="2936901" y="1285206"/>
                      <a:ext cx="216667" cy="222916"/>
                    </a:xfrm>
                    <a:custGeom>
                      <a:avLst/>
                      <a:gdLst>
                        <a:gd name="connsiteX0" fmla="*/ 60687 w 216667"/>
                        <a:gd name="connsiteY0" fmla="*/ 6444 h 222916"/>
                        <a:gd name="connsiteX1" fmla="*/ 68860 w 216667"/>
                        <a:gd name="connsiteY1" fmla="*/ 28225 h 222916"/>
                        <a:gd name="connsiteX2" fmla="*/ 216668 w 216667"/>
                        <a:gd name="connsiteY2" fmla="*/ 214275 h 222916"/>
                        <a:gd name="connsiteX3" fmla="*/ 207987 w 216667"/>
                        <a:gd name="connsiteY3" fmla="*/ 222917 h 222916"/>
                        <a:gd name="connsiteX4" fmla="*/ 0 w 216667"/>
                        <a:gd name="connsiteY4" fmla="*/ 23728 h 222916"/>
                        <a:gd name="connsiteX5" fmla="*/ 60648 w 216667"/>
                        <a:gd name="connsiteY5" fmla="*/ 6405 h 22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667" h="222916">
                          <a:moveTo>
                            <a:pt x="60687" y="6444"/>
                          </a:moveTo>
                          <a:cubicBezTo>
                            <a:pt x="62799" y="8908"/>
                            <a:pt x="61782" y="21773"/>
                            <a:pt x="68860" y="28225"/>
                          </a:cubicBezTo>
                          <a:cubicBezTo>
                            <a:pt x="171465" y="121758"/>
                            <a:pt x="156762" y="78863"/>
                            <a:pt x="216668" y="214275"/>
                          </a:cubicBezTo>
                          <a:lnTo>
                            <a:pt x="207987" y="222917"/>
                          </a:lnTo>
                          <a:cubicBezTo>
                            <a:pt x="177135" y="151437"/>
                            <a:pt x="89780" y="19505"/>
                            <a:pt x="0" y="23728"/>
                          </a:cubicBezTo>
                          <a:cubicBezTo>
                            <a:pt x="7117" y="4802"/>
                            <a:pt x="47940" y="-8493"/>
                            <a:pt x="60648" y="6405"/>
                          </a:cubicBezTo>
                          <a:close/>
                        </a:path>
                      </a:pathLst>
                    </a:custGeom>
                    <a:solidFill>
                      <a:srgbClr val="AF956E"/>
                    </a:solidFill>
                    <a:ln w="3904" cap="flat">
                      <a:noFill/>
                      <a:prstDash val="solid"/>
                      <a:miter/>
                    </a:ln>
                  </p:spPr>
                  <p:txBody>
                    <a:bodyPr rtlCol="1" anchor="ctr"/>
                    <a:lstStyle/>
                    <a:p>
                      <a:endParaRPr lang="fa-IR"/>
                    </a:p>
                  </p:txBody>
                </p:sp>
                <p:sp>
                  <p:nvSpPr>
                    <p:cNvPr id="139" name="Freeform: Shape 138">
                      <a:extLst>
                        <a:ext uri="{FF2B5EF4-FFF2-40B4-BE49-F238E27FC236}">
                          <a16:creationId xmlns:a16="http://schemas.microsoft.com/office/drawing/2014/main" id="{9BBF2788-5D3F-F75C-D2B6-24B1615C34B1}"/>
                        </a:ext>
                      </a:extLst>
                    </p:cNvPr>
                    <p:cNvSpPr/>
                    <p:nvPr/>
                  </p:nvSpPr>
                  <p:spPr>
                    <a:xfrm>
                      <a:off x="2841647" y="1941263"/>
                      <a:ext cx="103895" cy="34570"/>
                    </a:xfrm>
                    <a:custGeom>
                      <a:avLst/>
                      <a:gdLst>
                        <a:gd name="connsiteX0" fmla="*/ 103896 w 103895"/>
                        <a:gd name="connsiteY0" fmla="*/ 0 h 34570"/>
                        <a:gd name="connsiteX1" fmla="*/ 62447 w 103895"/>
                        <a:gd name="connsiteY1" fmla="*/ 23423 h 34570"/>
                        <a:gd name="connsiteX2" fmla="*/ 0 w 103895"/>
                        <a:gd name="connsiteY2" fmla="*/ 34489 h 34570"/>
                        <a:gd name="connsiteX3" fmla="*/ 103896 w 103895"/>
                        <a:gd name="connsiteY3" fmla="*/ 0 h 34570"/>
                      </a:gdLst>
                      <a:ahLst/>
                      <a:cxnLst>
                        <a:cxn ang="0">
                          <a:pos x="connsiteX0" y="connsiteY0"/>
                        </a:cxn>
                        <a:cxn ang="0">
                          <a:pos x="connsiteX1" y="connsiteY1"/>
                        </a:cxn>
                        <a:cxn ang="0">
                          <a:pos x="connsiteX2" y="connsiteY2"/>
                        </a:cxn>
                        <a:cxn ang="0">
                          <a:pos x="connsiteX3" y="connsiteY3"/>
                        </a:cxn>
                      </a:cxnLst>
                      <a:rect l="l" t="t" r="r" b="b"/>
                      <a:pathLst>
                        <a:path w="103895" h="34570">
                          <a:moveTo>
                            <a:pt x="103896" y="0"/>
                          </a:moveTo>
                          <a:cubicBezTo>
                            <a:pt x="102253" y="13021"/>
                            <a:pt x="73396" y="19942"/>
                            <a:pt x="62447" y="23423"/>
                          </a:cubicBezTo>
                          <a:cubicBezTo>
                            <a:pt x="42270" y="29835"/>
                            <a:pt x="21428" y="35310"/>
                            <a:pt x="0" y="34489"/>
                          </a:cubicBezTo>
                          <a:lnTo>
                            <a:pt x="103896" y="0"/>
                          </a:lnTo>
                          <a:close/>
                        </a:path>
                      </a:pathLst>
                    </a:custGeom>
                    <a:solidFill>
                      <a:srgbClr val="A28057"/>
                    </a:solidFill>
                    <a:ln w="3904" cap="flat">
                      <a:noFill/>
                      <a:prstDash val="solid"/>
                      <a:miter/>
                    </a:ln>
                  </p:spPr>
                  <p:txBody>
                    <a:bodyPr rtlCol="1" anchor="ctr"/>
                    <a:lstStyle/>
                    <a:p>
                      <a:endParaRPr lang="fa-IR"/>
                    </a:p>
                  </p:txBody>
                </p:sp>
                <p:sp>
                  <p:nvSpPr>
                    <p:cNvPr id="140" name="Freeform: Shape 139">
                      <a:extLst>
                        <a:ext uri="{FF2B5EF4-FFF2-40B4-BE49-F238E27FC236}">
                          <a16:creationId xmlns:a16="http://schemas.microsoft.com/office/drawing/2014/main" id="{A6CFBF57-E396-3194-54F6-65056D176B28}"/>
                        </a:ext>
                      </a:extLst>
                    </p:cNvPr>
                    <p:cNvSpPr/>
                    <p:nvPr/>
                  </p:nvSpPr>
                  <p:spPr>
                    <a:xfrm>
                      <a:off x="3335513" y="1187833"/>
                      <a:ext cx="138657" cy="43130"/>
                    </a:xfrm>
                    <a:custGeom>
                      <a:avLst/>
                      <a:gdLst>
                        <a:gd name="connsiteX0" fmla="*/ 138658 w 138657"/>
                        <a:gd name="connsiteY0" fmla="*/ 0 h 43130"/>
                        <a:gd name="connsiteX1" fmla="*/ 0 w 138657"/>
                        <a:gd name="connsiteY1" fmla="*/ 43130 h 43130"/>
                        <a:gd name="connsiteX2" fmla="*/ 138658 w 138657"/>
                        <a:gd name="connsiteY2" fmla="*/ 0 h 43130"/>
                      </a:gdLst>
                      <a:ahLst/>
                      <a:cxnLst>
                        <a:cxn ang="0">
                          <a:pos x="connsiteX0" y="connsiteY0"/>
                        </a:cxn>
                        <a:cxn ang="0">
                          <a:pos x="connsiteX1" y="connsiteY1"/>
                        </a:cxn>
                        <a:cxn ang="0">
                          <a:pos x="connsiteX2" y="connsiteY2"/>
                        </a:cxn>
                      </a:cxnLst>
                      <a:rect l="l" t="t" r="r" b="b"/>
                      <a:pathLst>
                        <a:path w="138657" h="43130">
                          <a:moveTo>
                            <a:pt x="138658" y="0"/>
                          </a:moveTo>
                          <a:cubicBezTo>
                            <a:pt x="123408" y="54705"/>
                            <a:pt x="44460" y="27919"/>
                            <a:pt x="0" y="43130"/>
                          </a:cubicBezTo>
                          <a:cubicBezTo>
                            <a:pt x="30070" y="2151"/>
                            <a:pt x="92751" y="5122"/>
                            <a:pt x="138658" y="0"/>
                          </a:cubicBezTo>
                          <a:close/>
                        </a:path>
                      </a:pathLst>
                    </a:custGeom>
                    <a:solidFill>
                      <a:srgbClr val="2B1F18"/>
                    </a:solidFill>
                    <a:ln w="3904" cap="flat">
                      <a:noFill/>
                      <a:prstDash val="solid"/>
                      <a:miter/>
                    </a:ln>
                  </p:spPr>
                  <p:txBody>
                    <a:bodyPr rtlCol="1" anchor="ctr"/>
                    <a:lstStyle/>
                    <a:p>
                      <a:endParaRPr lang="fa-IR"/>
                    </a:p>
                  </p:txBody>
                </p:sp>
                <p:sp>
                  <p:nvSpPr>
                    <p:cNvPr id="141" name="Freeform: Shape 140">
                      <a:extLst>
                        <a:ext uri="{FF2B5EF4-FFF2-40B4-BE49-F238E27FC236}">
                          <a16:creationId xmlns:a16="http://schemas.microsoft.com/office/drawing/2014/main" id="{F2489601-6AA7-F09F-508A-0F1FAE06E725}"/>
                        </a:ext>
                      </a:extLst>
                    </p:cNvPr>
                    <p:cNvSpPr/>
                    <p:nvPr/>
                  </p:nvSpPr>
                  <p:spPr>
                    <a:xfrm>
                      <a:off x="3378917" y="1412883"/>
                      <a:ext cx="130959" cy="51325"/>
                    </a:xfrm>
                    <a:custGeom>
                      <a:avLst/>
                      <a:gdLst>
                        <a:gd name="connsiteX0" fmla="*/ 60609 w 130959"/>
                        <a:gd name="connsiteY0" fmla="*/ 17347 h 51325"/>
                        <a:gd name="connsiteX1" fmla="*/ 60609 w 130959"/>
                        <a:gd name="connsiteY1" fmla="*/ 17347 h 51325"/>
                        <a:gd name="connsiteX2" fmla="*/ 129860 w 130959"/>
                        <a:gd name="connsiteY2" fmla="*/ 30212 h 51325"/>
                        <a:gd name="connsiteX3" fmla="*/ 0 w 130959"/>
                        <a:gd name="connsiteY3" fmla="*/ 4287 h 51325"/>
                        <a:gd name="connsiteX4" fmla="*/ 60609 w 130959"/>
                        <a:gd name="connsiteY4" fmla="*/ 17347 h 51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959" h="51325">
                          <a:moveTo>
                            <a:pt x="60609" y="17347"/>
                          </a:moveTo>
                          <a:cubicBezTo>
                            <a:pt x="57844" y="23084"/>
                            <a:pt x="57844" y="23084"/>
                            <a:pt x="60609" y="17347"/>
                          </a:cubicBezTo>
                          <a:cubicBezTo>
                            <a:pt x="71245" y="19185"/>
                            <a:pt x="140457" y="8002"/>
                            <a:pt x="129860" y="30212"/>
                          </a:cubicBezTo>
                          <a:cubicBezTo>
                            <a:pt x="109957" y="71895"/>
                            <a:pt x="14311" y="45814"/>
                            <a:pt x="0" y="4287"/>
                          </a:cubicBezTo>
                          <a:cubicBezTo>
                            <a:pt x="17244" y="-9790"/>
                            <a:pt x="47666" y="15118"/>
                            <a:pt x="60609" y="17347"/>
                          </a:cubicBezTo>
                          <a:close/>
                        </a:path>
                      </a:pathLst>
                    </a:custGeom>
                    <a:solidFill>
                      <a:srgbClr val="654639"/>
                    </a:solidFill>
                    <a:ln w="3904" cap="flat">
                      <a:noFill/>
                      <a:prstDash val="solid"/>
                      <a:miter/>
                    </a:ln>
                  </p:spPr>
                  <p:txBody>
                    <a:bodyPr rtlCol="1" anchor="ctr"/>
                    <a:lstStyle/>
                    <a:p>
                      <a:endParaRPr lang="fa-IR"/>
                    </a:p>
                  </p:txBody>
                </p:sp>
                <p:sp>
                  <p:nvSpPr>
                    <p:cNvPr id="142" name="Freeform: Shape 141">
                      <a:extLst>
                        <a:ext uri="{FF2B5EF4-FFF2-40B4-BE49-F238E27FC236}">
                          <a16:creationId xmlns:a16="http://schemas.microsoft.com/office/drawing/2014/main" id="{F918EF9E-6A38-74F1-B2F6-3B5AE50434A9}"/>
                        </a:ext>
                      </a:extLst>
                    </p:cNvPr>
                    <p:cNvSpPr/>
                    <p:nvPr/>
                  </p:nvSpPr>
                  <p:spPr>
                    <a:xfrm>
                      <a:off x="3347662" y="1247449"/>
                      <a:ext cx="100506" cy="44201"/>
                    </a:xfrm>
                    <a:custGeom>
                      <a:avLst/>
                      <a:gdLst>
                        <a:gd name="connsiteX0" fmla="*/ 5213 w 100506"/>
                        <a:gd name="connsiteY0" fmla="*/ 26879 h 44201"/>
                        <a:gd name="connsiteX1" fmla="*/ 100506 w 100506"/>
                        <a:gd name="connsiteY1" fmla="*/ 26801 h 44201"/>
                        <a:gd name="connsiteX2" fmla="*/ 48538 w 100506"/>
                        <a:gd name="connsiteY2" fmla="*/ 44201 h 44201"/>
                        <a:gd name="connsiteX3" fmla="*/ 5213 w 100506"/>
                        <a:gd name="connsiteY3" fmla="*/ 26879 h 44201"/>
                      </a:gdLst>
                      <a:ahLst/>
                      <a:cxnLst>
                        <a:cxn ang="0">
                          <a:pos x="connsiteX0" y="connsiteY0"/>
                        </a:cxn>
                        <a:cxn ang="0">
                          <a:pos x="connsiteX1" y="connsiteY1"/>
                        </a:cxn>
                        <a:cxn ang="0">
                          <a:pos x="connsiteX2" y="connsiteY2"/>
                        </a:cxn>
                        <a:cxn ang="0">
                          <a:pos x="connsiteX3" y="connsiteY3"/>
                        </a:cxn>
                      </a:cxnLst>
                      <a:rect l="l" t="t" r="r" b="b"/>
                      <a:pathLst>
                        <a:path w="100506" h="44201">
                          <a:moveTo>
                            <a:pt x="5213" y="26879"/>
                          </a:moveTo>
                          <a:cubicBezTo>
                            <a:pt x="-25365" y="-6358"/>
                            <a:pt x="88032" y="-11442"/>
                            <a:pt x="100506" y="26801"/>
                          </a:cubicBezTo>
                          <a:cubicBezTo>
                            <a:pt x="62537" y="6741"/>
                            <a:pt x="81659" y="41542"/>
                            <a:pt x="48538" y="44201"/>
                          </a:cubicBezTo>
                          <a:cubicBezTo>
                            <a:pt x="35400" y="33213"/>
                            <a:pt x="20932" y="27426"/>
                            <a:pt x="5213" y="26879"/>
                          </a:cubicBezTo>
                          <a:close/>
                        </a:path>
                      </a:pathLst>
                    </a:custGeom>
                    <a:solidFill>
                      <a:srgbClr val="503930"/>
                    </a:solidFill>
                    <a:ln w="3904" cap="flat">
                      <a:noFill/>
                      <a:prstDash val="solid"/>
                      <a:miter/>
                    </a:ln>
                  </p:spPr>
                  <p:txBody>
                    <a:bodyPr rtlCol="1" anchor="ctr"/>
                    <a:lstStyle/>
                    <a:p>
                      <a:endParaRPr lang="fa-IR"/>
                    </a:p>
                  </p:txBody>
                </p:sp>
                <p:sp>
                  <p:nvSpPr>
                    <p:cNvPr id="143" name="Freeform: Shape 142">
                      <a:extLst>
                        <a:ext uri="{FF2B5EF4-FFF2-40B4-BE49-F238E27FC236}">
                          <a16:creationId xmlns:a16="http://schemas.microsoft.com/office/drawing/2014/main" id="{3DC6FC16-E5F8-7BDF-BE11-9EE15216BA2F}"/>
                        </a:ext>
                      </a:extLst>
                    </p:cNvPr>
                    <p:cNvSpPr/>
                    <p:nvPr/>
                  </p:nvSpPr>
                  <p:spPr>
                    <a:xfrm>
                      <a:off x="3352875" y="1263467"/>
                      <a:ext cx="43325" cy="28443"/>
                    </a:xfrm>
                    <a:custGeom>
                      <a:avLst/>
                      <a:gdLst>
                        <a:gd name="connsiteX0" fmla="*/ 0 w 43325"/>
                        <a:gd name="connsiteY0" fmla="*/ 10861 h 28443"/>
                        <a:gd name="connsiteX1" fmla="*/ 43326 w 43325"/>
                        <a:gd name="connsiteY1" fmla="*/ 28183 h 28443"/>
                        <a:gd name="connsiteX2" fmla="*/ 0 w 43325"/>
                        <a:gd name="connsiteY2" fmla="*/ 10861 h 28443"/>
                      </a:gdLst>
                      <a:ahLst/>
                      <a:cxnLst>
                        <a:cxn ang="0">
                          <a:pos x="connsiteX0" y="connsiteY0"/>
                        </a:cxn>
                        <a:cxn ang="0">
                          <a:pos x="connsiteX1" y="connsiteY1"/>
                        </a:cxn>
                        <a:cxn ang="0">
                          <a:pos x="connsiteX2" y="connsiteY2"/>
                        </a:cxn>
                      </a:cxnLst>
                      <a:rect l="l" t="t" r="r" b="b"/>
                      <a:pathLst>
                        <a:path w="43325" h="28443">
                          <a:moveTo>
                            <a:pt x="0" y="10861"/>
                          </a:moveTo>
                          <a:cubicBezTo>
                            <a:pt x="22758" y="-10998"/>
                            <a:pt x="38125" y="2884"/>
                            <a:pt x="43326" y="28183"/>
                          </a:cubicBezTo>
                          <a:cubicBezTo>
                            <a:pt x="23931" y="29708"/>
                            <a:pt x="12669" y="24625"/>
                            <a:pt x="0" y="10861"/>
                          </a:cubicBezTo>
                          <a:close/>
                        </a:path>
                      </a:pathLst>
                    </a:custGeom>
                    <a:solidFill>
                      <a:srgbClr val="E0E8EA"/>
                    </a:solidFill>
                    <a:ln w="3904" cap="flat">
                      <a:noFill/>
                      <a:prstDash val="solid"/>
                      <a:miter/>
                    </a:ln>
                  </p:spPr>
                  <p:txBody>
                    <a:bodyPr rtlCol="1" anchor="ctr"/>
                    <a:lstStyle/>
                    <a:p>
                      <a:endParaRPr lang="fa-IR"/>
                    </a:p>
                  </p:txBody>
                </p:sp>
                <p:sp>
                  <p:nvSpPr>
                    <p:cNvPr id="144" name="Freeform: Shape 143">
                      <a:extLst>
                        <a:ext uri="{FF2B5EF4-FFF2-40B4-BE49-F238E27FC236}">
                          <a16:creationId xmlns:a16="http://schemas.microsoft.com/office/drawing/2014/main" id="{31C2D087-2595-E1F1-A1E9-9C9CD561E5D1}"/>
                        </a:ext>
                      </a:extLst>
                    </p:cNvPr>
                    <p:cNvSpPr/>
                    <p:nvPr/>
                  </p:nvSpPr>
                  <p:spPr>
                    <a:xfrm>
                      <a:off x="3518826" y="1255057"/>
                      <a:ext cx="65571" cy="28851"/>
                    </a:xfrm>
                    <a:custGeom>
                      <a:avLst/>
                      <a:gdLst>
                        <a:gd name="connsiteX0" fmla="*/ 62173 w 65571"/>
                        <a:gd name="connsiteY0" fmla="*/ 17550 h 28851"/>
                        <a:gd name="connsiteX1" fmla="*/ 0 w 65571"/>
                        <a:gd name="connsiteY1" fmla="*/ 17511 h 28851"/>
                        <a:gd name="connsiteX2" fmla="*/ 33902 w 65571"/>
                        <a:gd name="connsiteY2" fmla="*/ 28851 h 28851"/>
                        <a:gd name="connsiteX3" fmla="*/ 62173 w 65571"/>
                        <a:gd name="connsiteY3" fmla="*/ 17550 h 28851"/>
                      </a:gdLst>
                      <a:ahLst/>
                      <a:cxnLst>
                        <a:cxn ang="0">
                          <a:pos x="connsiteX0" y="connsiteY0"/>
                        </a:cxn>
                        <a:cxn ang="0">
                          <a:pos x="connsiteX1" y="connsiteY1"/>
                        </a:cxn>
                        <a:cxn ang="0">
                          <a:pos x="connsiteX2" y="connsiteY2"/>
                        </a:cxn>
                        <a:cxn ang="0">
                          <a:pos x="connsiteX3" y="connsiteY3"/>
                        </a:cxn>
                      </a:cxnLst>
                      <a:rect l="l" t="t" r="r" b="b"/>
                      <a:pathLst>
                        <a:path w="65571" h="28851">
                          <a:moveTo>
                            <a:pt x="62173" y="17550"/>
                          </a:moveTo>
                          <a:cubicBezTo>
                            <a:pt x="82116" y="-4152"/>
                            <a:pt x="8133" y="-7475"/>
                            <a:pt x="0" y="17511"/>
                          </a:cubicBezTo>
                          <a:cubicBezTo>
                            <a:pt x="24791" y="4412"/>
                            <a:pt x="12317" y="27131"/>
                            <a:pt x="33902" y="28851"/>
                          </a:cubicBezTo>
                          <a:cubicBezTo>
                            <a:pt x="42466" y="21656"/>
                            <a:pt x="51889" y="17902"/>
                            <a:pt x="62173" y="17550"/>
                          </a:cubicBezTo>
                          <a:close/>
                        </a:path>
                      </a:pathLst>
                    </a:custGeom>
                    <a:solidFill>
                      <a:srgbClr val="503930"/>
                    </a:solidFill>
                    <a:ln w="3904" cap="flat">
                      <a:noFill/>
                      <a:prstDash val="solid"/>
                      <a:miter/>
                    </a:ln>
                  </p:spPr>
                  <p:txBody>
                    <a:bodyPr rtlCol="1" anchor="ctr"/>
                    <a:lstStyle/>
                    <a:p>
                      <a:endParaRPr lang="fa-IR"/>
                    </a:p>
                  </p:txBody>
                </p:sp>
                <p:sp>
                  <p:nvSpPr>
                    <p:cNvPr id="145" name="Freeform: Shape 144">
                      <a:extLst>
                        <a:ext uri="{FF2B5EF4-FFF2-40B4-BE49-F238E27FC236}">
                          <a16:creationId xmlns:a16="http://schemas.microsoft.com/office/drawing/2014/main" id="{F1F17C71-B86E-0F61-6CE2-270A66A5FAB4}"/>
                        </a:ext>
                      </a:extLst>
                    </p:cNvPr>
                    <p:cNvSpPr/>
                    <p:nvPr/>
                  </p:nvSpPr>
                  <p:spPr>
                    <a:xfrm>
                      <a:off x="3552728" y="1265518"/>
                      <a:ext cx="28271" cy="18567"/>
                    </a:xfrm>
                    <a:custGeom>
                      <a:avLst/>
                      <a:gdLst>
                        <a:gd name="connsiteX0" fmla="*/ 28271 w 28271"/>
                        <a:gd name="connsiteY0" fmla="*/ 7090 h 18567"/>
                        <a:gd name="connsiteX1" fmla="*/ 0 w 28271"/>
                        <a:gd name="connsiteY1" fmla="*/ 18391 h 18567"/>
                        <a:gd name="connsiteX2" fmla="*/ 28271 w 28271"/>
                        <a:gd name="connsiteY2" fmla="*/ 7090 h 18567"/>
                      </a:gdLst>
                      <a:ahLst/>
                      <a:cxnLst>
                        <a:cxn ang="0">
                          <a:pos x="connsiteX0" y="connsiteY0"/>
                        </a:cxn>
                        <a:cxn ang="0">
                          <a:pos x="connsiteX1" y="connsiteY1"/>
                        </a:cxn>
                        <a:cxn ang="0">
                          <a:pos x="connsiteX2" y="connsiteY2"/>
                        </a:cxn>
                      </a:cxnLst>
                      <a:rect l="l" t="t" r="r" b="b"/>
                      <a:pathLst>
                        <a:path w="28271" h="18567">
                          <a:moveTo>
                            <a:pt x="28271" y="7090"/>
                          </a:moveTo>
                          <a:cubicBezTo>
                            <a:pt x="13412" y="-7182"/>
                            <a:pt x="3402" y="1889"/>
                            <a:pt x="0" y="18391"/>
                          </a:cubicBezTo>
                          <a:cubicBezTo>
                            <a:pt x="12630" y="19407"/>
                            <a:pt x="19981" y="16084"/>
                            <a:pt x="28271" y="7090"/>
                          </a:cubicBezTo>
                          <a:close/>
                        </a:path>
                      </a:pathLst>
                    </a:custGeom>
                    <a:solidFill>
                      <a:srgbClr val="E0E8EA"/>
                    </a:solidFill>
                    <a:ln w="3904" cap="flat">
                      <a:noFill/>
                      <a:prstDash val="solid"/>
                      <a:miter/>
                    </a:ln>
                  </p:spPr>
                  <p:txBody>
                    <a:bodyPr rtlCol="1" anchor="ctr"/>
                    <a:lstStyle/>
                    <a:p>
                      <a:endParaRPr lang="fa-IR"/>
                    </a:p>
                  </p:txBody>
                </p:sp>
                <p:sp>
                  <p:nvSpPr>
                    <p:cNvPr id="146" name="Freeform: Shape 145">
                      <a:extLst>
                        <a:ext uri="{FF2B5EF4-FFF2-40B4-BE49-F238E27FC236}">
                          <a16:creationId xmlns:a16="http://schemas.microsoft.com/office/drawing/2014/main" id="{AA6BF81D-D206-DBAC-F583-A5BFADFC81A3}"/>
                        </a:ext>
                      </a:extLst>
                    </p:cNvPr>
                    <p:cNvSpPr/>
                    <p:nvPr/>
                  </p:nvSpPr>
                  <p:spPr>
                    <a:xfrm>
                      <a:off x="3378995" y="1871493"/>
                      <a:ext cx="112537" cy="43727"/>
                    </a:xfrm>
                    <a:custGeom>
                      <a:avLst/>
                      <a:gdLst>
                        <a:gd name="connsiteX0" fmla="*/ 112498 w 112537"/>
                        <a:gd name="connsiteY0" fmla="*/ 519 h 43727"/>
                        <a:gd name="connsiteX1" fmla="*/ 40706 w 112537"/>
                        <a:gd name="connsiteY1" fmla="*/ 19562 h 43727"/>
                        <a:gd name="connsiteX2" fmla="*/ 0 w 112537"/>
                        <a:gd name="connsiteY2" fmla="*/ 43728 h 43727"/>
                        <a:gd name="connsiteX3" fmla="*/ 112537 w 112537"/>
                        <a:gd name="connsiteY3" fmla="*/ 519 h 43727"/>
                      </a:gdLst>
                      <a:ahLst/>
                      <a:cxnLst>
                        <a:cxn ang="0">
                          <a:pos x="connsiteX0" y="connsiteY0"/>
                        </a:cxn>
                        <a:cxn ang="0">
                          <a:pos x="connsiteX1" y="connsiteY1"/>
                        </a:cxn>
                        <a:cxn ang="0">
                          <a:pos x="connsiteX2" y="connsiteY2"/>
                        </a:cxn>
                        <a:cxn ang="0">
                          <a:pos x="connsiteX3" y="connsiteY3"/>
                        </a:cxn>
                      </a:cxnLst>
                      <a:rect l="l" t="t" r="r" b="b"/>
                      <a:pathLst>
                        <a:path w="112537" h="43727">
                          <a:moveTo>
                            <a:pt x="112498" y="519"/>
                          </a:moveTo>
                          <a:lnTo>
                            <a:pt x="40706" y="19562"/>
                          </a:lnTo>
                          <a:lnTo>
                            <a:pt x="0" y="43728"/>
                          </a:lnTo>
                          <a:cubicBezTo>
                            <a:pt x="7742" y="-6324"/>
                            <a:pt x="75781" y="11"/>
                            <a:pt x="112537" y="519"/>
                          </a:cubicBezTo>
                          <a:close/>
                        </a:path>
                      </a:pathLst>
                    </a:custGeom>
                    <a:solidFill>
                      <a:srgbClr val="8D6A44"/>
                    </a:solidFill>
                    <a:ln w="3904" cap="flat">
                      <a:noFill/>
                      <a:prstDash val="solid"/>
                      <a:miter/>
                    </a:ln>
                  </p:spPr>
                  <p:txBody>
                    <a:bodyPr rtlCol="1" anchor="ctr"/>
                    <a:lstStyle/>
                    <a:p>
                      <a:endParaRPr lang="fa-IR"/>
                    </a:p>
                  </p:txBody>
                </p:sp>
                <p:sp>
                  <p:nvSpPr>
                    <p:cNvPr id="147" name="Freeform: Shape 146">
                      <a:extLst>
                        <a:ext uri="{FF2B5EF4-FFF2-40B4-BE49-F238E27FC236}">
                          <a16:creationId xmlns:a16="http://schemas.microsoft.com/office/drawing/2014/main" id="{99D47D94-F079-B220-A1B5-A9F2E1B5A1B0}"/>
                        </a:ext>
                      </a:extLst>
                    </p:cNvPr>
                    <p:cNvSpPr/>
                    <p:nvPr/>
                  </p:nvSpPr>
                  <p:spPr>
                    <a:xfrm>
                      <a:off x="3075598" y="1247992"/>
                      <a:ext cx="12903" cy="9130"/>
                    </a:xfrm>
                    <a:custGeom>
                      <a:avLst/>
                      <a:gdLst>
                        <a:gd name="connsiteX0" fmla="*/ 8642 w 12903"/>
                        <a:gd name="connsiteY0" fmla="*/ 372 h 9130"/>
                        <a:gd name="connsiteX1" fmla="*/ 12904 w 12903"/>
                        <a:gd name="connsiteY1" fmla="*/ 9131 h 9130"/>
                        <a:gd name="connsiteX2" fmla="*/ 0 w 12903"/>
                        <a:gd name="connsiteY2" fmla="*/ 372 h 9130"/>
                        <a:gd name="connsiteX3" fmla="*/ 8681 w 12903"/>
                        <a:gd name="connsiteY3" fmla="*/ 372 h 9130"/>
                      </a:gdLst>
                      <a:ahLst/>
                      <a:cxnLst>
                        <a:cxn ang="0">
                          <a:pos x="connsiteX0" y="connsiteY0"/>
                        </a:cxn>
                        <a:cxn ang="0">
                          <a:pos x="connsiteX1" y="connsiteY1"/>
                        </a:cxn>
                        <a:cxn ang="0">
                          <a:pos x="connsiteX2" y="connsiteY2"/>
                        </a:cxn>
                        <a:cxn ang="0">
                          <a:pos x="connsiteX3" y="connsiteY3"/>
                        </a:cxn>
                      </a:cxnLst>
                      <a:rect l="l" t="t" r="r" b="b"/>
                      <a:pathLst>
                        <a:path w="12903" h="9130">
                          <a:moveTo>
                            <a:pt x="8642" y="372"/>
                          </a:moveTo>
                          <a:lnTo>
                            <a:pt x="12904" y="9131"/>
                          </a:lnTo>
                          <a:lnTo>
                            <a:pt x="0" y="372"/>
                          </a:lnTo>
                          <a:cubicBezTo>
                            <a:pt x="1721" y="-840"/>
                            <a:pt x="5905" y="1388"/>
                            <a:pt x="8681" y="372"/>
                          </a:cubicBezTo>
                          <a:close/>
                        </a:path>
                      </a:pathLst>
                    </a:custGeom>
                    <a:solidFill>
                      <a:srgbClr val="725235"/>
                    </a:solidFill>
                    <a:ln w="3904" cap="flat">
                      <a:noFill/>
                      <a:prstDash val="solid"/>
                      <a:miter/>
                    </a:ln>
                  </p:spPr>
                  <p:txBody>
                    <a:bodyPr rtlCol="1" anchor="ctr"/>
                    <a:lstStyle/>
                    <a:p>
                      <a:endParaRPr lang="fa-IR"/>
                    </a:p>
                  </p:txBody>
                </p:sp>
                <p:sp>
                  <p:nvSpPr>
                    <p:cNvPr id="148" name="Freeform: Shape 147">
                      <a:extLst>
                        <a:ext uri="{FF2B5EF4-FFF2-40B4-BE49-F238E27FC236}">
                          <a16:creationId xmlns:a16="http://schemas.microsoft.com/office/drawing/2014/main" id="{1DCDE167-A2AB-2EB8-2621-A18D81A55225}"/>
                        </a:ext>
                      </a:extLst>
                    </p:cNvPr>
                    <p:cNvSpPr/>
                    <p:nvPr/>
                  </p:nvSpPr>
                  <p:spPr>
                    <a:xfrm>
                      <a:off x="3413319" y="1428892"/>
                      <a:ext cx="69518" cy="18582"/>
                    </a:xfrm>
                    <a:custGeom>
                      <a:avLst/>
                      <a:gdLst>
                        <a:gd name="connsiteX0" fmla="*/ 26207 w 69518"/>
                        <a:gd name="connsiteY0" fmla="*/ 1338 h 18582"/>
                        <a:gd name="connsiteX1" fmla="*/ 69493 w 69518"/>
                        <a:gd name="connsiteY1" fmla="*/ 18583 h 18582"/>
                        <a:gd name="connsiteX2" fmla="*/ 282 w 69518"/>
                        <a:gd name="connsiteY2" fmla="*/ 9902 h 18582"/>
                        <a:gd name="connsiteX3" fmla="*/ 26207 w 69518"/>
                        <a:gd name="connsiteY3" fmla="*/ 1338 h 18582"/>
                      </a:gdLst>
                      <a:ahLst/>
                      <a:cxnLst>
                        <a:cxn ang="0">
                          <a:pos x="connsiteX0" y="connsiteY0"/>
                        </a:cxn>
                        <a:cxn ang="0">
                          <a:pos x="connsiteX1" y="connsiteY1"/>
                        </a:cxn>
                        <a:cxn ang="0">
                          <a:pos x="connsiteX2" y="connsiteY2"/>
                        </a:cxn>
                        <a:cxn ang="0">
                          <a:pos x="connsiteX3" y="connsiteY3"/>
                        </a:cxn>
                      </a:cxnLst>
                      <a:rect l="l" t="t" r="r" b="b"/>
                      <a:pathLst>
                        <a:path w="69518" h="18582">
                          <a:moveTo>
                            <a:pt x="26207" y="1338"/>
                          </a:moveTo>
                          <a:cubicBezTo>
                            <a:pt x="30547" y="2003"/>
                            <a:pt x="70666" y="10997"/>
                            <a:pt x="69493" y="18583"/>
                          </a:cubicBezTo>
                          <a:lnTo>
                            <a:pt x="282" y="9902"/>
                          </a:lnTo>
                          <a:cubicBezTo>
                            <a:pt x="-2690" y="-3510"/>
                            <a:pt x="18660" y="205"/>
                            <a:pt x="26207" y="1338"/>
                          </a:cubicBezTo>
                          <a:close/>
                        </a:path>
                      </a:pathLst>
                    </a:custGeom>
                    <a:solidFill>
                      <a:srgbClr val="C2D2D9"/>
                    </a:solidFill>
                    <a:ln w="3904" cap="flat">
                      <a:noFill/>
                      <a:prstDash val="solid"/>
                      <a:miter/>
                    </a:ln>
                  </p:spPr>
                  <p:txBody>
                    <a:bodyPr rtlCol="1" anchor="ctr"/>
                    <a:lstStyle/>
                    <a:p>
                      <a:endParaRPr lang="fa-IR"/>
                    </a:p>
                  </p:txBody>
                </p:sp>
              </p:grpSp>
            </p:grpSp>
          </p:grpSp>
          <p:sp>
            <p:nvSpPr>
              <p:cNvPr id="92" name="Freeform: Shape 91">
                <a:extLst>
                  <a:ext uri="{FF2B5EF4-FFF2-40B4-BE49-F238E27FC236}">
                    <a16:creationId xmlns:a16="http://schemas.microsoft.com/office/drawing/2014/main" id="{B5819782-77EA-E5FD-96A5-B23C572FC624}"/>
                  </a:ext>
                </a:extLst>
              </p:cNvPr>
              <p:cNvSpPr/>
              <p:nvPr/>
            </p:nvSpPr>
            <p:spPr>
              <a:xfrm>
                <a:off x="2347125" y="2957306"/>
                <a:ext cx="263859" cy="478332"/>
              </a:xfrm>
              <a:custGeom>
                <a:avLst/>
                <a:gdLst>
                  <a:gd name="connsiteX0" fmla="*/ 181583 w 263859"/>
                  <a:gd name="connsiteY0" fmla="*/ 463757 h 478332"/>
                  <a:gd name="connsiteX1" fmla="*/ 166020 w 263859"/>
                  <a:gd name="connsiteY1" fmla="*/ 456250 h 478332"/>
                  <a:gd name="connsiteX2" fmla="*/ 53366 w 263859"/>
                  <a:gd name="connsiteY2" fmla="*/ 383910 h 478332"/>
                  <a:gd name="connsiteX3" fmla="*/ 48282 w 263859"/>
                  <a:gd name="connsiteY3" fmla="*/ 380860 h 478332"/>
                  <a:gd name="connsiteX4" fmla="*/ 12816 w 263859"/>
                  <a:gd name="connsiteY4" fmla="*/ 120514 h 478332"/>
                  <a:gd name="connsiteX5" fmla="*/ 121834 w 263859"/>
                  <a:gd name="connsiteY5" fmla="*/ 0 h 478332"/>
                  <a:gd name="connsiteX6" fmla="*/ 124415 w 263859"/>
                  <a:gd name="connsiteY6" fmla="*/ 4379 h 478332"/>
                  <a:gd name="connsiteX7" fmla="*/ 128443 w 263859"/>
                  <a:gd name="connsiteY7" fmla="*/ 4419 h 478332"/>
                  <a:gd name="connsiteX8" fmla="*/ 139157 w 263859"/>
                  <a:gd name="connsiteY8" fmla="*/ 17283 h 478332"/>
                  <a:gd name="connsiteX9" fmla="*/ 139157 w 263859"/>
                  <a:gd name="connsiteY9" fmla="*/ 17283 h 478332"/>
                  <a:gd name="connsiteX10" fmla="*/ 139157 w 263859"/>
                  <a:gd name="connsiteY10" fmla="*/ 17362 h 478332"/>
                  <a:gd name="connsiteX11" fmla="*/ 87150 w 263859"/>
                  <a:gd name="connsiteY11" fmla="*/ 121257 h 478332"/>
                  <a:gd name="connsiteX12" fmla="*/ 78509 w 263859"/>
                  <a:gd name="connsiteY12" fmla="*/ 95332 h 478332"/>
                  <a:gd name="connsiteX13" fmla="*/ 61499 w 263859"/>
                  <a:gd name="connsiteY13" fmla="*/ 242436 h 478332"/>
                  <a:gd name="connsiteX14" fmla="*/ 191124 w 263859"/>
                  <a:gd name="connsiteY14" fmla="*/ 233755 h 478332"/>
                  <a:gd name="connsiteX15" fmla="*/ 234489 w 263859"/>
                  <a:gd name="connsiteY15" fmla="*/ 60609 h 478332"/>
                  <a:gd name="connsiteX16" fmla="*/ 234645 w 263859"/>
                  <a:gd name="connsiteY16" fmla="*/ 74178 h 478332"/>
                  <a:gd name="connsiteX17" fmla="*/ 235271 w 263859"/>
                  <a:gd name="connsiteY17" fmla="*/ 77540 h 478332"/>
                  <a:gd name="connsiteX18" fmla="*/ 251812 w 263859"/>
                  <a:gd name="connsiteY18" fmla="*/ 69251 h 478332"/>
                  <a:gd name="connsiteX19" fmla="*/ 199610 w 263859"/>
                  <a:gd name="connsiteY19" fmla="*/ 168415 h 478332"/>
                  <a:gd name="connsiteX20" fmla="*/ 258772 w 263859"/>
                  <a:gd name="connsiteY20" fmla="*/ 408740 h 478332"/>
                  <a:gd name="connsiteX21" fmla="*/ 181583 w 263859"/>
                  <a:gd name="connsiteY21" fmla="*/ 463757 h 478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3859" h="478332">
                    <a:moveTo>
                      <a:pt x="181583" y="463757"/>
                    </a:moveTo>
                    <a:cubicBezTo>
                      <a:pt x="176695" y="461568"/>
                      <a:pt x="171495" y="459065"/>
                      <a:pt x="166020" y="456250"/>
                    </a:cubicBezTo>
                    <a:cubicBezTo>
                      <a:pt x="121365" y="427196"/>
                      <a:pt x="81246" y="400685"/>
                      <a:pt x="53366" y="383910"/>
                    </a:cubicBezTo>
                    <a:cubicBezTo>
                      <a:pt x="51606" y="382854"/>
                      <a:pt x="49925" y="381837"/>
                      <a:pt x="48282" y="380860"/>
                    </a:cubicBezTo>
                    <a:cubicBezTo>
                      <a:pt x="37412" y="320368"/>
                      <a:pt x="-26912" y="169901"/>
                      <a:pt x="12816" y="120514"/>
                    </a:cubicBezTo>
                    <a:cubicBezTo>
                      <a:pt x="43043" y="82937"/>
                      <a:pt x="118589" y="64715"/>
                      <a:pt x="121834" y="0"/>
                    </a:cubicBezTo>
                    <a:cubicBezTo>
                      <a:pt x="122734" y="1994"/>
                      <a:pt x="123594" y="3441"/>
                      <a:pt x="124415" y="4379"/>
                    </a:cubicBezTo>
                    <a:cubicBezTo>
                      <a:pt x="125862" y="6022"/>
                      <a:pt x="127191" y="6022"/>
                      <a:pt x="128443" y="4419"/>
                    </a:cubicBezTo>
                    <a:cubicBezTo>
                      <a:pt x="124024" y="15211"/>
                      <a:pt x="125666" y="22914"/>
                      <a:pt x="139157" y="17283"/>
                    </a:cubicBezTo>
                    <a:lnTo>
                      <a:pt x="139157" y="17283"/>
                    </a:lnTo>
                    <a:lnTo>
                      <a:pt x="139157" y="17362"/>
                    </a:lnTo>
                    <a:cubicBezTo>
                      <a:pt x="118002" y="51928"/>
                      <a:pt x="78196" y="75781"/>
                      <a:pt x="87150" y="121257"/>
                    </a:cubicBezTo>
                    <a:lnTo>
                      <a:pt x="78509" y="95332"/>
                    </a:lnTo>
                    <a:cubicBezTo>
                      <a:pt x="19620" y="88646"/>
                      <a:pt x="48791" y="232973"/>
                      <a:pt x="61499" y="242436"/>
                    </a:cubicBezTo>
                    <a:cubicBezTo>
                      <a:pt x="66778" y="246425"/>
                      <a:pt x="165473" y="211076"/>
                      <a:pt x="191124" y="233755"/>
                    </a:cubicBezTo>
                    <a:cubicBezTo>
                      <a:pt x="177712" y="165560"/>
                      <a:pt x="183499" y="110895"/>
                      <a:pt x="234489" y="60609"/>
                    </a:cubicBezTo>
                    <a:cubicBezTo>
                      <a:pt x="234333" y="66514"/>
                      <a:pt x="234333" y="71010"/>
                      <a:pt x="234645" y="74178"/>
                    </a:cubicBezTo>
                    <a:cubicBezTo>
                      <a:pt x="234802" y="75546"/>
                      <a:pt x="234997" y="76680"/>
                      <a:pt x="235271" y="77540"/>
                    </a:cubicBezTo>
                    <a:cubicBezTo>
                      <a:pt x="236953" y="82702"/>
                      <a:pt x="241371" y="79535"/>
                      <a:pt x="251812" y="69251"/>
                    </a:cubicBezTo>
                    <a:cubicBezTo>
                      <a:pt x="224713" y="103309"/>
                      <a:pt x="198671" y="119263"/>
                      <a:pt x="199610" y="168415"/>
                    </a:cubicBezTo>
                    <a:cubicBezTo>
                      <a:pt x="200900" y="236845"/>
                      <a:pt x="246455" y="358649"/>
                      <a:pt x="258772" y="408740"/>
                    </a:cubicBezTo>
                    <a:cubicBezTo>
                      <a:pt x="267922" y="446044"/>
                      <a:pt x="275273" y="506223"/>
                      <a:pt x="181583" y="463757"/>
                    </a:cubicBezTo>
                    <a:close/>
                  </a:path>
                </a:pathLst>
              </a:custGeom>
              <a:solidFill>
                <a:srgbClr val="5E381F"/>
              </a:solidFill>
              <a:ln w="3904" cap="flat">
                <a:noFill/>
                <a:prstDash val="solid"/>
                <a:miter/>
              </a:ln>
            </p:spPr>
            <p:txBody>
              <a:bodyPr rtlCol="1" anchor="ctr"/>
              <a:lstStyle/>
              <a:p>
                <a:endParaRPr lang="fa-IR"/>
              </a:p>
            </p:txBody>
          </p:sp>
        </p:grpSp>
      </p:grpSp>
      <p:pic>
        <p:nvPicPr>
          <p:cNvPr id="150" name="Picture 149">
            <a:extLst>
              <a:ext uri="{FF2B5EF4-FFF2-40B4-BE49-F238E27FC236}">
                <a16:creationId xmlns:a16="http://schemas.microsoft.com/office/drawing/2014/main" id="{409555C1-88AC-AFA0-EDC9-345BF93CD73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077846" y="3840479"/>
            <a:ext cx="2114154" cy="3017521"/>
          </a:xfrm>
          <a:prstGeom prst="rect">
            <a:avLst/>
          </a:prstGeom>
        </p:spPr>
      </p:pic>
    </p:spTree>
    <p:extLst>
      <p:ext uri="{BB962C8B-B14F-4D97-AF65-F5344CB8AC3E}">
        <p14:creationId xmlns:p14="http://schemas.microsoft.com/office/powerpoint/2010/main" val="33261043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552" fill="hold"/>
                                        <p:tgtEl>
                                          <p:spTgt spid="2"/>
                                        </p:tgtEl>
                                      </p:cBhvr>
                                    </p:cmd>
                                  </p:childTnLst>
                                </p:cTn>
                              </p:par>
                              <p:par>
                                <p:cTn id="7" presetID="32" presetClass="emph" presetSubtype="0" repeatCount="4000" fill="hold" nodeType="withEffect">
                                  <p:stCondLst>
                                    <p:cond delay="12800"/>
                                  </p:stCondLst>
                                  <p:childTnLst>
                                    <p:animRot by="120000">
                                      <p:cBhvr>
                                        <p:cTn id="8" dur="100" fill="hold">
                                          <p:stCondLst>
                                            <p:cond delay="0"/>
                                          </p:stCondLst>
                                        </p:cTn>
                                        <p:tgtEl>
                                          <p:spTgt spid="7"/>
                                        </p:tgtEl>
                                        <p:attrNameLst>
                                          <p:attrName>r</p:attrName>
                                        </p:attrNameLst>
                                      </p:cBhvr>
                                    </p:animRot>
                                    <p:animRot by="-240000">
                                      <p:cBhvr>
                                        <p:cTn id="9" dur="200" fill="hold">
                                          <p:stCondLst>
                                            <p:cond delay="200"/>
                                          </p:stCondLst>
                                        </p:cTn>
                                        <p:tgtEl>
                                          <p:spTgt spid="7"/>
                                        </p:tgtEl>
                                        <p:attrNameLst>
                                          <p:attrName>r</p:attrName>
                                        </p:attrNameLst>
                                      </p:cBhvr>
                                    </p:animRot>
                                    <p:animRot by="240000">
                                      <p:cBhvr>
                                        <p:cTn id="10" dur="200" fill="hold">
                                          <p:stCondLst>
                                            <p:cond delay="400"/>
                                          </p:stCondLst>
                                        </p:cTn>
                                        <p:tgtEl>
                                          <p:spTgt spid="7"/>
                                        </p:tgtEl>
                                        <p:attrNameLst>
                                          <p:attrName>r</p:attrName>
                                        </p:attrNameLst>
                                      </p:cBhvr>
                                    </p:animRot>
                                    <p:animRot by="-240000">
                                      <p:cBhvr>
                                        <p:cTn id="11" dur="200" fill="hold">
                                          <p:stCondLst>
                                            <p:cond delay="600"/>
                                          </p:stCondLst>
                                        </p:cTn>
                                        <p:tgtEl>
                                          <p:spTgt spid="7"/>
                                        </p:tgtEl>
                                        <p:attrNameLst>
                                          <p:attrName>r</p:attrName>
                                        </p:attrNameLst>
                                      </p:cBhvr>
                                    </p:animRot>
                                    <p:animRot by="120000">
                                      <p:cBhvr>
                                        <p:cTn id="12" dur="200" fill="hold">
                                          <p:stCondLst>
                                            <p:cond delay="800"/>
                                          </p:stCondLst>
                                        </p:cTn>
                                        <p:tgtEl>
                                          <p:spTgt spid="7"/>
                                        </p:tgtEl>
                                        <p:attrNameLst>
                                          <p:attrName>r</p:attrName>
                                        </p:attrNameLst>
                                      </p:cBhvr>
                                    </p:animRot>
                                  </p:childTnLst>
                                </p:cTn>
                              </p:par>
                              <p:par>
                                <p:cTn id="13" presetID="32" presetClass="emph" presetSubtype="0" repeatCount="4000" fill="hold" nodeType="withEffect">
                                  <p:stCondLst>
                                    <p:cond delay="8900"/>
                                  </p:stCondLst>
                                  <p:childTnLst>
                                    <p:animRot by="120000">
                                      <p:cBhvr>
                                        <p:cTn id="14" dur="100" fill="hold">
                                          <p:stCondLst>
                                            <p:cond delay="0"/>
                                          </p:stCondLst>
                                        </p:cTn>
                                        <p:tgtEl>
                                          <p:spTgt spid="3"/>
                                        </p:tgtEl>
                                        <p:attrNameLst>
                                          <p:attrName>r</p:attrName>
                                        </p:attrNameLst>
                                      </p:cBhvr>
                                    </p:animRot>
                                    <p:animRot by="-240000">
                                      <p:cBhvr>
                                        <p:cTn id="15" dur="200" fill="hold">
                                          <p:stCondLst>
                                            <p:cond delay="200"/>
                                          </p:stCondLst>
                                        </p:cTn>
                                        <p:tgtEl>
                                          <p:spTgt spid="3"/>
                                        </p:tgtEl>
                                        <p:attrNameLst>
                                          <p:attrName>r</p:attrName>
                                        </p:attrNameLst>
                                      </p:cBhvr>
                                    </p:animRot>
                                    <p:animRot by="240000">
                                      <p:cBhvr>
                                        <p:cTn id="16" dur="200" fill="hold">
                                          <p:stCondLst>
                                            <p:cond delay="400"/>
                                          </p:stCondLst>
                                        </p:cTn>
                                        <p:tgtEl>
                                          <p:spTgt spid="3"/>
                                        </p:tgtEl>
                                        <p:attrNameLst>
                                          <p:attrName>r</p:attrName>
                                        </p:attrNameLst>
                                      </p:cBhvr>
                                    </p:animRot>
                                    <p:animRot by="-240000">
                                      <p:cBhvr>
                                        <p:cTn id="17" dur="200" fill="hold">
                                          <p:stCondLst>
                                            <p:cond delay="600"/>
                                          </p:stCondLst>
                                        </p:cTn>
                                        <p:tgtEl>
                                          <p:spTgt spid="3"/>
                                        </p:tgtEl>
                                        <p:attrNameLst>
                                          <p:attrName>r</p:attrName>
                                        </p:attrNameLst>
                                      </p:cBhvr>
                                    </p:animRot>
                                    <p:animRot by="120000">
                                      <p:cBhvr>
                                        <p:cTn id="18" dur="200" fill="hold">
                                          <p:stCondLst>
                                            <p:cond delay="800"/>
                                          </p:stCondLst>
                                        </p:cTn>
                                        <p:tgtEl>
                                          <p:spTgt spid="3"/>
                                        </p:tgtEl>
                                        <p:attrNameLst>
                                          <p:attrName>r</p:attrName>
                                        </p:attrNameLst>
                                      </p:cBhvr>
                                    </p:animRot>
                                  </p:childTnLst>
                                </p:cTn>
                              </p:par>
                              <p:par>
                                <p:cTn id="19" presetID="32" presetClass="emph" presetSubtype="0" repeatCount="4000" fill="hold" nodeType="withEffect">
                                  <p:stCondLst>
                                    <p:cond delay="4800"/>
                                  </p:stCondLst>
                                  <p:childTnLst>
                                    <p:animRot by="120000">
                                      <p:cBhvr>
                                        <p:cTn id="20" dur="100" fill="hold">
                                          <p:stCondLst>
                                            <p:cond delay="0"/>
                                          </p:stCondLst>
                                        </p:cTn>
                                        <p:tgtEl>
                                          <p:spTgt spid="150"/>
                                        </p:tgtEl>
                                        <p:attrNameLst>
                                          <p:attrName>r</p:attrName>
                                        </p:attrNameLst>
                                      </p:cBhvr>
                                    </p:animRot>
                                    <p:animRot by="-240000">
                                      <p:cBhvr>
                                        <p:cTn id="21" dur="200" fill="hold">
                                          <p:stCondLst>
                                            <p:cond delay="200"/>
                                          </p:stCondLst>
                                        </p:cTn>
                                        <p:tgtEl>
                                          <p:spTgt spid="150"/>
                                        </p:tgtEl>
                                        <p:attrNameLst>
                                          <p:attrName>r</p:attrName>
                                        </p:attrNameLst>
                                      </p:cBhvr>
                                    </p:animRot>
                                    <p:animRot by="240000">
                                      <p:cBhvr>
                                        <p:cTn id="22" dur="200" fill="hold">
                                          <p:stCondLst>
                                            <p:cond delay="400"/>
                                          </p:stCondLst>
                                        </p:cTn>
                                        <p:tgtEl>
                                          <p:spTgt spid="150"/>
                                        </p:tgtEl>
                                        <p:attrNameLst>
                                          <p:attrName>r</p:attrName>
                                        </p:attrNameLst>
                                      </p:cBhvr>
                                    </p:animRot>
                                    <p:animRot by="-240000">
                                      <p:cBhvr>
                                        <p:cTn id="23" dur="200" fill="hold">
                                          <p:stCondLst>
                                            <p:cond delay="600"/>
                                          </p:stCondLst>
                                        </p:cTn>
                                        <p:tgtEl>
                                          <p:spTgt spid="150"/>
                                        </p:tgtEl>
                                        <p:attrNameLst>
                                          <p:attrName>r</p:attrName>
                                        </p:attrNameLst>
                                      </p:cBhvr>
                                    </p:animRot>
                                    <p:animRot by="120000">
                                      <p:cBhvr>
                                        <p:cTn id="24" dur="200" fill="hold">
                                          <p:stCondLst>
                                            <p:cond delay="800"/>
                                          </p:stCondLst>
                                        </p:cTn>
                                        <p:tgtEl>
                                          <p:spTgt spid="150"/>
                                        </p:tgtEl>
                                        <p:attrNameLst>
                                          <p:attrName>r</p:attrName>
                                        </p:attrNameLst>
                                      </p:cBhvr>
                                    </p:animRot>
                                  </p:childTnLst>
                                </p:cTn>
                              </p:par>
                              <p:par>
                                <p:cTn id="25" presetID="32" presetClass="emph" presetSubtype="0" repeatCount="4000" fill="hold" nodeType="withEffect">
                                  <p:stCondLst>
                                    <p:cond delay="0"/>
                                  </p:stCondLst>
                                  <p:childTnLst>
                                    <p:animRot by="120000">
                                      <p:cBhvr>
                                        <p:cTn id="26" dur="100" fill="hold">
                                          <p:stCondLst>
                                            <p:cond delay="0"/>
                                          </p:stCondLst>
                                        </p:cTn>
                                        <p:tgtEl>
                                          <p:spTgt spid="149"/>
                                        </p:tgtEl>
                                        <p:attrNameLst>
                                          <p:attrName>r</p:attrName>
                                        </p:attrNameLst>
                                      </p:cBhvr>
                                    </p:animRot>
                                    <p:animRot by="-240000">
                                      <p:cBhvr>
                                        <p:cTn id="27" dur="200" fill="hold">
                                          <p:stCondLst>
                                            <p:cond delay="200"/>
                                          </p:stCondLst>
                                        </p:cTn>
                                        <p:tgtEl>
                                          <p:spTgt spid="149"/>
                                        </p:tgtEl>
                                        <p:attrNameLst>
                                          <p:attrName>r</p:attrName>
                                        </p:attrNameLst>
                                      </p:cBhvr>
                                    </p:animRot>
                                    <p:animRot by="240000">
                                      <p:cBhvr>
                                        <p:cTn id="28" dur="200" fill="hold">
                                          <p:stCondLst>
                                            <p:cond delay="400"/>
                                          </p:stCondLst>
                                        </p:cTn>
                                        <p:tgtEl>
                                          <p:spTgt spid="149"/>
                                        </p:tgtEl>
                                        <p:attrNameLst>
                                          <p:attrName>r</p:attrName>
                                        </p:attrNameLst>
                                      </p:cBhvr>
                                    </p:animRot>
                                    <p:animRot by="-240000">
                                      <p:cBhvr>
                                        <p:cTn id="29" dur="200" fill="hold">
                                          <p:stCondLst>
                                            <p:cond delay="600"/>
                                          </p:stCondLst>
                                        </p:cTn>
                                        <p:tgtEl>
                                          <p:spTgt spid="149"/>
                                        </p:tgtEl>
                                        <p:attrNameLst>
                                          <p:attrName>r</p:attrName>
                                        </p:attrNameLst>
                                      </p:cBhvr>
                                    </p:animRot>
                                    <p:animRot by="120000">
                                      <p:cBhvr>
                                        <p:cTn id="30" dur="200" fill="hold">
                                          <p:stCondLst>
                                            <p:cond delay="800"/>
                                          </p:stCondLst>
                                        </p:cTn>
                                        <p:tgtEl>
                                          <p:spTgt spid="14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2"/>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2"/>
                                        </p:tgtEl>
                                      </p:cBhvr>
                                    </p:cmd>
                                  </p:childTnLst>
                                </p:cTn>
                              </p:par>
                            </p:childTnLst>
                          </p:cTn>
                        </p:par>
                      </p:childTnLst>
                    </p:cTn>
                  </p:par>
                </p:childTnLst>
              </p:cTn>
              <p:nextCondLst>
                <p:cond evt="onClick" delay="0">
                  <p:tgtEl>
                    <p:spTgt spid="2"/>
                  </p:tgtEl>
                </p:cond>
              </p:nextCondLst>
            </p:seq>
            <p:video>
              <p:cMediaNode vol="80000">
                <p:cTn id="36"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57B73-D6AB-1B38-FBD1-6860F2FAB4A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32CA6D4-7DD4-E531-3806-92D6AC3873C9}"/>
              </a:ext>
            </a:extLst>
          </p:cNvPr>
          <p:cNvSpPr/>
          <p:nvPr/>
        </p:nvSpPr>
        <p:spPr>
          <a:xfrm>
            <a:off x="-78383" y="5354215"/>
            <a:ext cx="12318279" cy="1503785"/>
          </a:xfrm>
          <a:prstGeom prst="rect">
            <a:avLst/>
          </a:prstGeom>
          <a:solidFill>
            <a:srgbClr val="957C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2" name="TextBox 1">
            <a:extLst>
              <a:ext uri="{FF2B5EF4-FFF2-40B4-BE49-F238E27FC236}">
                <a16:creationId xmlns:a16="http://schemas.microsoft.com/office/drawing/2014/main" id="{7EEEB819-28E5-6711-BAF6-6A9D843F412A}"/>
              </a:ext>
            </a:extLst>
          </p:cNvPr>
          <p:cNvSpPr txBox="1"/>
          <p:nvPr/>
        </p:nvSpPr>
        <p:spPr>
          <a:xfrm>
            <a:off x="2522951" y="1098730"/>
            <a:ext cx="4612565"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دزدیدن مال و فرزند !!</a:t>
            </a:r>
          </a:p>
        </p:txBody>
      </p:sp>
      <p:sp>
        <p:nvSpPr>
          <p:cNvPr id="346" name="!!qaz">
            <a:extLst>
              <a:ext uri="{FF2B5EF4-FFF2-40B4-BE49-F238E27FC236}">
                <a16:creationId xmlns:a16="http://schemas.microsoft.com/office/drawing/2014/main" id="{10E71859-68EB-46A8-78E9-CF485F07489C}"/>
              </a:ext>
            </a:extLst>
          </p:cNvPr>
          <p:cNvSpPr/>
          <p:nvPr/>
        </p:nvSpPr>
        <p:spPr>
          <a:xfrm>
            <a:off x="4119146" y="-9815727"/>
            <a:ext cx="3953700" cy="9332976"/>
          </a:xfrm>
          <a:prstGeom prst="round2SameRect">
            <a:avLst>
              <a:gd name="adj1" fmla="val 0"/>
              <a:gd name="adj2" fmla="val 10667"/>
            </a:avLst>
          </a:prstGeom>
          <a:solidFill>
            <a:srgbClr val="957C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Ravi Medium" panose="02000504000000020004" pitchFamily="2" charset="-78"/>
            </a:endParaRPr>
          </a:p>
        </p:txBody>
      </p:sp>
      <p:pic>
        <p:nvPicPr>
          <p:cNvPr id="347" name="Graphic 346">
            <a:extLst>
              <a:ext uri="{FF2B5EF4-FFF2-40B4-BE49-F238E27FC236}">
                <a16:creationId xmlns:a16="http://schemas.microsoft.com/office/drawing/2014/main" id="{0893F7C0-0CF1-AF20-AE13-CD520F59A2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29651" y="-3455662"/>
            <a:ext cx="2532690" cy="2123630"/>
          </a:xfrm>
          <a:prstGeom prst="rect">
            <a:avLst/>
          </a:prstGeom>
        </p:spPr>
      </p:pic>
      <p:sp>
        <p:nvSpPr>
          <p:cNvPr id="5" name="Freeform: Shape 4">
            <a:extLst>
              <a:ext uri="{FF2B5EF4-FFF2-40B4-BE49-F238E27FC236}">
                <a16:creationId xmlns:a16="http://schemas.microsoft.com/office/drawing/2014/main" id="{43E60DFB-8C8F-CBAC-1910-58920D6F768F}"/>
              </a:ext>
            </a:extLst>
          </p:cNvPr>
          <p:cNvSpPr/>
          <p:nvPr/>
        </p:nvSpPr>
        <p:spPr>
          <a:xfrm flipH="1">
            <a:off x="-24632" y="5238569"/>
            <a:ext cx="4217037" cy="398781"/>
          </a:xfrm>
          <a:custGeom>
            <a:avLst/>
            <a:gdLst>
              <a:gd name="connsiteX0" fmla="*/ 0 w 4217037"/>
              <a:gd name="connsiteY0" fmla="*/ 26993 h 398781"/>
              <a:gd name="connsiteX1" fmla="*/ 1560175 w 4217037"/>
              <a:gd name="connsiteY1" fmla="*/ 39 h 398781"/>
              <a:gd name="connsiteX2" fmla="*/ 2671837 w 4217037"/>
              <a:gd name="connsiteY2" fmla="*/ 0 h 398781"/>
              <a:gd name="connsiteX3" fmla="*/ 4217038 w 4217037"/>
              <a:gd name="connsiteY3" fmla="*/ 50518 h 398781"/>
              <a:gd name="connsiteX4" fmla="*/ 4217038 w 4217037"/>
              <a:gd name="connsiteY4" fmla="*/ 291915 h 398781"/>
              <a:gd name="connsiteX5" fmla="*/ 2887581 w 4217037"/>
              <a:gd name="connsiteY5" fmla="*/ 354175 h 398781"/>
              <a:gd name="connsiteX6" fmla="*/ 1954937 w 4217037"/>
              <a:gd name="connsiteY6" fmla="*/ 398782 h 398781"/>
              <a:gd name="connsiteX7" fmla="*/ 1542048 w 4217037"/>
              <a:gd name="connsiteY7" fmla="*/ 205065 h 398781"/>
              <a:gd name="connsiteX8" fmla="*/ 119871 w 4217037"/>
              <a:gd name="connsiteY8" fmla="*/ 219251 h 398781"/>
              <a:gd name="connsiteX9" fmla="*/ 0 w 4217037"/>
              <a:gd name="connsiteY9" fmla="*/ 26993 h 39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17037" h="398781">
                <a:moveTo>
                  <a:pt x="0" y="26993"/>
                </a:moveTo>
                <a:lnTo>
                  <a:pt x="1560175" y="39"/>
                </a:lnTo>
                <a:lnTo>
                  <a:pt x="2671837" y="0"/>
                </a:lnTo>
                <a:lnTo>
                  <a:pt x="4217038" y="50518"/>
                </a:lnTo>
                <a:lnTo>
                  <a:pt x="4217038" y="291915"/>
                </a:lnTo>
                <a:lnTo>
                  <a:pt x="2887581" y="354175"/>
                </a:lnTo>
                <a:lnTo>
                  <a:pt x="1954937" y="398782"/>
                </a:lnTo>
                <a:lnTo>
                  <a:pt x="1542048" y="205065"/>
                </a:lnTo>
                <a:lnTo>
                  <a:pt x="119871" y="219251"/>
                </a:lnTo>
                <a:lnTo>
                  <a:pt x="0" y="26993"/>
                </a:lnTo>
                <a:close/>
              </a:path>
            </a:pathLst>
          </a:custGeom>
          <a:solidFill>
            <a:srgbClr val="CDB094"/>
          </a:solidFill>
          <a:ln w="3941" cap="flat">
            <a:noFill/>
            <a:prstDash val="solid"/>
            <a:miter/>
          </a:ln>
        </p:spPr>
        <p:txBody>
          <a:bodyPr rtlCol="1" anchor="ctr"/>
          <a:lstStyle/>
          <a:p>
            <a:endParaRPr lang="fa-IR"/>
          </a:p>
        </p:txBody>
      </p:sp>
      <p:sp>
        <p:nvSpPr>
          <p:cNvPr id="6" name="Freeform: Shape 5">
            <a:extLst>
              <a:ext uri="{FF2B5EF4-FFF2-40B4-BE49-F238E27FC236}">
                <a16:creationId xmlns:a16="http://schemas.microsoft.com/office/drawing/2014/main" id="{9F3C6224-78C8-0203-B77A-068FC90FD480}"/>
              </a:ext>
            </a:extLst>
          </p:cNvPr>
          <p:cNvSpPr/>
          <p:nvPr/>
        </p:nvSpPr>
        <p:spPr>
          <a:xfrm flipH="1">
            <a:off x="6064749" y="5319902"/>
            <a:ext cx="5704547" cy="92101"/>
          </a:xfrm>
          <a:custGeom>
            <a:avLst/>
            <a:gdLst>
              <a:gd name="connsiteX0" fmla="*/ 1418592 w 5704547"/>
              <a:gd name="connsiteY0" fmla="*/ 8985 h 92101"/>
              <a:gd name="connsiteX1" fmla="*/ 1551309 w 5704547"/>
              <a:gd name="connsiteY1" fmla="*/ 35780 h 92101"/>
              <a:gd name="connsiteX2" fmla="*/ 1624525 w 5704547"/>
              <a:gd name="connsiteY2" fmla="*/ 11703 h 92101"/>
              <a:gd name="connsiteX3" fmla="*/ 1644503 w 5704547"/>
              <a:gd name="connsiteY3" fmla="*/ 18047 h 92101"/>
              <a:gd name="connsiteX4" fmla="*/ 2506336 w 5704547"/>
              <a:gd name="connsiteY4" fmla="*/ 14304 h 92101"/>
              <a:gd name="connsiteX5" fmla="*/ 2513587 w 5704547"/>
              <a:gd name="connsiteY5" fmla="*/ 2640 h 92101"/>
              <a:gd name="connsiteX6" fmla="*/ 2654658 w 5704547"/>
              <a:gd name="connsiteY6" fmla="*/ 0 h 92101"/>
              <a:gd name="connsiteX7" fmla="*/ 2674715 w 5704547"/>
              <a:gd name="connsiteY7" fmla="*/ 9024 h 92101"/>
              <a:gd name="connsiteX8" fmla="*/ 5444120 w 5704547"/>
              <a:gd name="connsiteY8" fmla="*/ 27465 h 92101"/>
              <a:gd name="connsiteX9" fmla="*/ 5616084 w 5704547"/>
              <a:gd name="connsiteY9" fmla="*/ 27229 h 92101"/>
              <a:gd name="connsiteX10" fmla="*/ 5702028 w 5704547"/>
              <a:gd name="connsiteY10" fmla="*/ 63127 h 92101"/>
              <a:gd name="connsiteX11" fmla="*/ 4965188 w 5704547"/>
              <a:gd name="connsiteY11" fmla="*/ 80899 h 92101"/>
              <a:gd name="connsiteX12" fmla="*/ 781881 w 5704547"/>
              <a:gd name="connsiteY12" fmla="*/ 80899 h 92101"/>
              <a:gd name="connsiteX13" fmla="*/ 94377 w 5704547"/>
              <a:gd name="connsiteY13" fmla="*/ 81608 h 92101"/>
              <a:gd name="connsiteX14" fmla="*/ 1 w 5704547"/>
              <a:gd name="connsiteY14" fmla="*/ 49651 h 92101"/>
              <a:gd name="connsiteX15" fmla="*/ 33417 w 5704547"/>
              <a:gd name="connsiteY15" fmla="*/ 29042 h 92101"/>
              <a:gd name="connsiteX16" fmla="*/ 157583 w 5704547"/>
              <a:gd name="connsiteY16" fmla="*/ 17653 h 92101"/>
              <a:gd name="connsiteX17" fmla="*/ 1278901 w 5704547"/>
              <a:gd name="connsiteY17" fmla="*/ 18402 h 92101"/>
              <a:gd name="connsiteX18" fmla="*/ 1418592 w 5704547"/>
              <a:gd name="connsiteY18" fmla="*/ 8985 h 9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04547" h="92101">
                <a:moveTo>
                  <a:pt x="1418592" y="8985"/>
                </a:moveTo>
                <a:cubicBezTo>
                  <a:pt x="1428641" y="47011"/>
                  <a:pt x="1511707" y="40272"/>
                  <a:pt x="1551309" y="35780"/>
                </a:cubicBezTo>
                <a:cubicBezTo>
                  <a:pt x="1577238" y="32824"/>
                  <a:pt x="1603600" y="28529"/>
                  <a:pt x="1624525" y="11703"/>
                </a:cubicBezTo>
                <a:lnTo>
                  <a:pt x="1644503" y="18047"/>
                </a:lnTo>
                <a:cubicBezTo>
                  <a:pt x="1932004" y="10482"/>
                  <a:pt x="2219269" y="9221"/>
                  <a:pt x="2506336" y="14304"/>
                </a:cubicBezTo>
                <a:lnTo>
                  <a:pt x="2513587" y="2640"/>
                </a:lnTo>
                <a:cubicBezTo>
                  <a:pt x="2564183" y="20767"/>
                  <a:pt x="2611194" y="19860"/>
                  <a:pt x="2654658" y="0"/>
                </a:cubicBezTo>
                <a:lnTo>
                  <a:pt x="2674715" y="9024"/>
                </a:lnTo>
                <a:cubicBezTo>
                  <a:pt x="3595853" y="23328"/>
                  <a:pt x="4524952" y="-10797"/>
                  <a:pt x="5444120" y="27465"/>
                </a:cubicBezTo>
                <a:cubicBezTo>
                  <a:pt x="5500312" y="29791"/>
                  <a:pt x="5560602" y="22619"/>
                  <a:pt x="5616084" y="27229"/>
                </a:cubicBezTo>
                <a:cubicBezTo>
                  <a:pt x="5631807" y="28529"/>
                  <a:pt x="5720509" y="37474"/>
                  <a:pt x="5702028" y="63127"/>
                </a:cubicBezTo>
                <a:cubicBezTo>
                  <a:pt x="5680473" y="93075"/>
                  <a:pt x="5055820" y="79796"/>
                  <a:pt x="4965188" y="80899"/>
                </a:cubicBezTo>
                <a:cubicBezTo>
                  <a:pt x="3572526" y="98198"/>
                  <a:pt x="2172495" y="93273"/>
                  <a:pt x="781881" y="80899"/>
                </a:cubicBezTo>
                <a:cubicBezTo>
                  <a:pt x="561685" y="78929"/>
                  <a:pt x="309530" y="98317"/>
                  <a:pt x="94377" y="81608"/>
                </a:cubicBezTo>
                <a:cubicBezTo>
                  <a:pt x="77512" y="80308"/>
                  <a:pt x="-393" y="70575"/>
                  <a:pt x="1" y="49651"/>
                </a:cubicBezTo>
                <a:cubicBezTo>
                  <a:pt x="8710" y="39366"/>
                  <a:pt x="20177" y="31918"/>
                  <a:pt x="33417" y="29042"/>
                </a:cubicBezTo>
                <a:cubicBezTo>
                  <a:pt x="59109" y="23446"/>
                  <a:pt x="127162" y="19269"/>
                  <a:pt x="157583" y="17653"/>
                </a:cubicBezTo>
                <a:cubicBezTo>
                  <a:pt x="525077" y="-1812"/>
                  <a:pt x="909909" y="33888"/>
                  <a:pt x="1278901" y="18402"/>
                </a:cubicBezTo>
                <a:cubicBezTo>
                  <a:pt x="1323389" y="16551"/>
                  <a:pt x="1371148" y="1379"/>
                  <a:pt x="1418592" y="8985"/>
                </a:cubicBezTo>
                <a:close/>
              </a:path>
            </a:pathLst>
          </a:custGeom>
          <a:solidFill>
            <a:srgbClr val="CEAC8D"/>
          </a:solidFill>
          <a:ln w="3941" cap="flat">
            <a:noFill/>
            <a:prstDash val="solid"/>
            <a:miter/>
          </a:ln>
        </p:spPr>
        <p:txBody>
          <a:bodyPr rtlCol="1" anchor="ctr"/>
          <a:lstStyle/>
          <a:p>
            <a:endParaRPr lang="fa-IR"/>
          </a:p>
        </p:txBody>
      </p:sp>
      <p:sp>
        <p:nvSpPr>
          <p:cNvPr id="9" name="Freeform: Shape 8">
            <a:extLst>
              <a:ext uri="{FF2B5EF4-FFF2-40B4-BE49-F238E27FC236}">
                <a16:creationId xmlns:a16="http://schemas.microsoft.com/office/drawing/2014/main" id="{A659C640-76B9-A333-C04C-2AF1FB340BAE}"/>
              </a:ext>
            </a:extLst>
          </p:cNvPr>
          <p:cNvSpPr/>
          <p:nvPr/>
        </p:nvSpPr>
        <p:spPr>
          <a:xfrm flipH="1">
            <a:off x="4829234" y="5310839"/>
            <a:ext cx="720064" cy="99340"/>
          </a:xfrm>
          <a:custGeom>
            <a:avLst/>
            <a:gdLst>
              <a:gd name="connsiteX0" fmla="*/ 720064 w 720064"/>
              <a:gd name="connsiteY0" fmla="*/ 54182 h 99340"/>
              <a:gd name="connsiteX1" fmla="*/ 665842 w 720064"/>
              <a:gd name="connsiteY1" fmla="*/ 99341 h 99340"/>
              <a:gd name="connsiteX2" fmla="*/ 616271 w 720064"/>
              <a:gd name="connsiteY2" fmla="*/ 90159 h 99340"/>
              <a:gd name="connsiteX3" fmla="*/ 49228 w 720064"/>
              <a:gd name="connsiteY3" fmla="*/ 69866 h 99340"/>
              <a:gd name="connsiteX4" fmla="*/ 11597 w 720064"/>
              <a:gd name="connsiteY4" fmla="*/ 37041 h 99340"/>
              <a:gd name="connsiteX5" fmla="*/ 168823 w 720064"/>
              <a:gd name="connsiteY5" fmla="*/ 0 h 99340"/>
              <a:gd name="connsiteX6" fmla="*/ 720064 w 720064"/>
              <a:gd name="connsiteY6" fmla="*/ 54182 h 9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0064" h="99340">
                <a:moveTo>
                  <a:pt x="720064" y="54182"/>
                </a:moveTo>
                <a:cubicBezTo>
                  <a:pt x="708952" y="75973"/>
                  <a:pt x="685348" y="86692"/>
                  <a:pt x="665842" y="99341"/>
                </a:cubicBezTo>
                <a:cubicBezTo>
                  <a:pt x="656464" y="84366"/>
                  <a:pt x="631560" y="90356"/>
                  <a:pt x="616271" y="90159"/>
                </a:cubicBezTo>
                <a:cubicBezTo>
                  <a:pt x="433982" y="87913"/>
                  <a:pt x="228878" y="95085"/>
                  <a:pt x="49228" y="69866"/>
                </a:cubicBezTo>
                <a:cubicBezTo>
                  <a:pt x="32087" y="67462"/>
                  <a:pt x="-23986" y="56862"/>
                  <a:pt x="11597" y="37041"/>
                </a:cubicBezTo>
                <a:cubicBezTo>
                  <a:pt x="60380" y="9890"/>
                  <a:pt x="127684" y="33810"/>
                  <a:pt x="168823" y="0"/>
                </a:cubicBezTo>
                <a:cubicBezTo>
                  <a:pt x="300792" y="72860"/>
                  <a:pt x="574265" y="85707"/>
                  <a:pt x="720064" y="54182"/>
                </a:cubicBezTo>
                <a:close/>
              </a:path>
            </a:pathLst>
          </a:custGeom>
          <a:solidFill>
            <a:srgbClr val="CEB092"/>
          </a:solidFill>
          <a:ln w="3941" cap="flat">
            <a:noFill/>
            <a:prstDash val="solid"/>
            <a:miter/>
          </a:ln>
        </p:spPr>
        <p:txBody>
          <a:bodyPr rtlCol="1" anchor="ctr"/>
          <a:lstStyle/>
          <a:p>
            <a:endParaRPr lang="fa-IR"/>
          </a:p>
        </p:txBody>
      </p:sp>
      <p:grpSp>
        <p:nvGrpSpPr>
          <p:cNvPr id="10" name="Graphic 7">
            <a:extLst>
              <a:ext uri="{FF2B5EF4-FFF2-40B4-BE49-F238E27FC236}">
                <a16:creationId xmlns:a16="http://schemas.microsoft.com/office/drawing/2014/main" id="{9B5B3F6C-B4EC-2AF1-4466-4123FE48EC39}"/>
              </a:ext>
            </a:extLst>
          </p:cNvPr>
          <p:cNvGrpSpPr/>
          <p:nvPr/>
        </p:nvGrpSpPr>
        <p:grpSpPr>
          <a:xfrm flipH="1">
            <a:off x="8785319" y="4867865"/>
            <a:ext cx="1345341" cy="486312"/>
            <a:chOff x="1904576" y="4867865"/>
            <a:chExt cx="1345341" cy="486312"/>
          </a:xfrm>
        </p:grpSpPr>
        <p:sp>
          <p:nvSpPr>
            <p:cNvPr id="11" name="Freeform: Shape 10">
              <a:extLst>
                <a:ext uri="{FF2B5EF4-FFF2-40B4-BE49-F238E27FC236}">
                  <a16:creationId xmlns:a16="http://schemas.microsoft.com/office/drawing/2014/main" id="{239335B2-1D77-90A1-237F-3210F2202A9C}"/>
                </a:ext>
              </a:extLst>
            </p:cNvPr>
            <p:cNvSpPr/>
            <p:nvPr/>
          </p:nvSpPr>
          <p:spPr>
            <a:xfrm>
              <a:off x="2136274" y="4867865"/>
              <a:ext cx="1080311" cy="425600"/>
            </a:xfrm>
            <a:custGeom>
              <a:avLst/>
              <a:gdLst>
                <a:gd name="connsiteX0" fmla="*/ 79 w 1080311"/>
                <a:gd name="connsiteY0" fmla="*/ 415863 h 425600"/>
                <a:gd name="connsiteX1" fmla="*/ 425144 w 1080311"/>
                <a:gd name="connsiteY1" fmla="*/ 294297 h 425600"/>
                <a:gd name="connsiteX2" fmla="*/ 668708 w 1080311"/>
                <a:gd name="connsiteY2" fmla="*/ 172023 h 425600"/>
                <a:gd name="connsiteX3" fmla="*/ 1030921 w 1080311"/>
                <a:gd name="connsiteY3" fmla="*/ 167688 h 425600"/>
                <a:gd name="connsiteX4" fmla="*/ 1021149 w 1080311"/>
                <a:gd name="connsiteY4" fmla="*/ 217063 h 425600"/>
                <a:gd name="connsiteX5" fmla="*/ 1075410 w 1080311"/>
                <a:gd name="connsiteY5" fmla="*/ 244253 h 425600"/>
                <a:gd name="connsiteX6" fmla="*/ 984699 w 1080311"/>
                <a:gd name="connsiteY6" fmla="*/ 366370 h 425600"/>
                <a:gd name="connsiteX7" fmla="*/ 692863 w 1080311"/>
                <a:gd name="connsiteY7" fmla="*/ 308917 h 425600"/>
                <a:gd name="connsiteX8" fmla="*/ 539695 w 1080311"/>
                <a:gd name="connsiteY8" fmla="*/ 404356 h 425600"/>
                <a:gd name="connsiteX9" fmla="*/ 38184 w 1080311"/>
                <a:gd name="connsiteY9" fmla="*/ 425478 h 425600"/>
                <a:gd name="connsiteX10" fmla="*/ 0 w 1080311"/>
                <a:gd name="connsiteY10" fmla="*/ 415863 h 4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0311" h="425600">
                  <a:moveTo>
                    <a:pt x="79" y="415863"/>
                  </a:moveTo>
                  <a:cubicBezTo>
                    <a:pt x="127358" y="343239"/>
                    <a:pt x="282378" y="323378"/>
                    <a:pt x="425144" y="294297"/>
                  </a:cubicBezTo>
                  <a:cubicBezTo>
                    <a:pt x="458047" y="173756"/>
                    <a:pt x="549783" y="118825"/>
                    <a:pt x="668708" y="172023"/>
                  </a:cubicBezTo>
                  <a:cubicBezTo>
                    <a:pt x="685573" y="-44825"/>
                    <a:pt x="1034468" y="-67995"/>
                    <a:pt x="1030921" y="167688"/>
                  </a:cubicBezTo>
                  <a:cubicBezTo>
                    <a:pt x="1030725" y="180692"/>
                    <a:pt x="1019376" y="215290"/>
                    <a:pt x="1021149" y="217063"/>
                  </a:cubicBezTo>
                  <a:cubicBezTo>
                    <a:pt x="1023355" y="219309"/>
                    <a:pt x="1049560" y="221003"/>
                    <a:pt x="1075410" y="244253"/>
                  </a:cubicBezTo>
                  <a:cubicBezTo>
                    <a:pt x="1099959" y="292366"/>
                    <a:pt x="1026429" y="346588"/>
                    <a:pt x="984699" y="366370"/>
                  </a:cubicBezTo>
                  <a:cubicBezTo>
                    <a:pt x="880630" y="415666"/>
                    <a:pt x="770058" y="387255"/>
                    <a:pt x="692863" y="308917"/>
                  </a:cubicBezTo>
                  <a:cubicBezTo>
                    <a:pt x="669575" y="372674"/>
                    <a:pt x="600261" y="394663"/>
                    <a:pt x="539695" y="404356"/>
                  </a:cubicBezTo>
                  <a:cubicBezTo>
                    <a:pt x="373207" y="414759"/>
                    <a:pt x="205262" y="420355"/>
                    <a:pt x="38184" y="425478"/>
                  </a:cubicBezTo>
                  <a:cubicBezTo>
                    <a:pt x="24116" y="425911"/>
                    <a:pt x="11546" y="425714"/>
                    <a:pt x="0" y="415863"/>
                  </a:cubicBezTo>
                  <a:close/>
                </a:path>
              </a:pathLst>
            </a:custGeom>
            <a:solidFill>
              <a:srgbClr val="FADEC0"/>
            </a:solidFill>
            <a:ln w="3941" cap="flat">
              <a:noFill/>
              <a:prstDash val="solid"/>
              <a:miter/>
            </a:ln>
          </p:spPr>
          <p:txBody>
            <a:bodyPr rtlCol="1" anchor="ctr"/>
            <a:lstStyle/>
            <a:p>
              <a:endParaRPr lang="fa-IR"/>
            </a:p>
          </p:txBody>
        </p:sp>
        <p:sp>
          <p:nvSpPr>
            <p:cNvPr id="12" name="Freeform: Shape 11">
              <a:extLst>
                <a:ext uri="{FF2B5EF4-FFF2-40B4-BE49-F238E27FC236}">
                  <a16:creationId xmlns:a16="http://schemas.microsoft.com/office/drawing/2014/main" id="{F0D6D215-2BD9-D239-F91D-B226B1B926C4}"/>
                </a:ext>
              </a:extLst>
            </p:cNvPr>
            <p:cNvSpPr/>
            <p:nvPr/>
          </p:nvSpPr>
          <p:spPr>
            <a:xfrm>
              <a:off x="2086179" y="5112078"/>
              <a:ext cx="1163738" cy="203486"/>
            </a:xfrm>
            <a:custGeom>
              <a:avLst/>
              <a:gdLst>
                <a:gd name="connsiteX0" fmla="*/ 863500 w 1163738"/>
                <a:gd name="connsiteY0" fmla="*/ 180673 h 203486"/>
                <a:gd name="connsiteX1" fmla="*/ 844428 w 1163738"/>
                <a:gd name="connsiteY1" fmla="*/ 188830 h 203486"/>
                <a:gd name="connsiteX2" fmla="*/ 678334 w 1163738"/>
                <a:gd name="connsiteY2" fmla="*/ 188515 h 203486"/>
                <a:gd name="connsiteX3" fmla="*/ 655637 w 1163738"/>
                <a:gd name="connsiteY3" fmla="*/ 180634 h 203486"/>
                <a:gd name="connsiteX4" fmla="*/ 561064 w 1163738"/>
                <a:gd name="connsiteY4" fmla="*/ 199036 h 203486"/>
                <a:gd name="connsiteX5" fmla="*/ 484 w 1163738"/>
                <a:gd name="connsiteY5" fmla="*/ 198761 h 203486"/>
                <a:gd name="connsiteX6" fmla="*/ 50135 w 1163738"/>
                <a:gd name="connsiteY6" fmla="*/ 171610 h 203486"/>
                <a:gd name="connsiteX7" fmla="*/ 569615 w 1163738"/>
                <a:gd name="connsiteY7" fmla="*/ 144342 h 203486"/>
                <a:gd name="connsiteX8" fmla="*/ 727945 w 1163738"/>
                <a:gd name="connsiteY8" fmla="*/ 36135 h 203486"/>
                <a:gd name="connsiteX9" fmla="*/ 836586 w 1163738"/>
                <a:gd name="connsiteY9" fmla="*/ 112660 h 203486"/>
                <a:gd name="connsiteX10" fmla="*/ 1125506 w 1163738"/>
                <a:gd name="connsiteY10" fmla="*/ 0 h 203486"/>
                <a:gd name="connsiteX11" fmla="*/ 1012925 w 1163738"/>
                <a:gd name="connsiteY11" fmla="*/ 199076 h 203486"/>
                <a:gd name="connsiteX12" fmla="*/ 863421 w 1163738"/>
                <a:gd name="connsiteY12" fmla="*/ 180634 h 203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3738" h="203486">
                  <a:moveTo>
                    <a:pt x="863500" y="180673"/>
                  </a:moveTo>
                  <a:cubicBezTo>
                    <a:pt x="858495" y="187136"/>
                    <a:pt x="852230" y="190091"/>
                    <a:pt x="844428" y="188830"/>
                  </a:cubicBezTo>
                  <a:cubicBezTo>
                    <a:pt x="793201" y="108128"/>
                    <a:pt x="738782" y="125979"/>
                    <a:pt x="678334" y="188515"/>
                  </a:cubicBezTo>
                  <a:lnTo>
                    <a:pt x="655637" y="180634"/>
                  </a:lnTo>
                  <a:cubicBezTo>
                    <a:pt x="640702" y="187175"/>
                    <a:pt x="580097" y="197499"/>
                    <a:pt x="561064" y="199036"/>
                  </a:cubicBezTo>
                  <a:cubicBezTo>
                    <a:pt x="380982" y="213301"/>
                    <a:pt x="182616" y="187727"/>
                    <a:pt x="484" y="198761"/>
                  </a:cubicBezTo>
                  <a:cubicBezTo>
                    <a:pt x="-5032" y="180279"/>
                    <a:pt x="38156" y="173502"/>
                    <a:pt x="50135" y="171610"/>
                  </a:cubicBezTo>
                  <a:cubicBezTo>
                    <a:pt x="218632" y="144972"/>
                    <a:pt x="403482" y="159946"/>
                    <a:pt x="569615" y="144342"/>
                  </a:cubicBezTo>
                  <a:cubicBezTo>
                    <a:pt x="631403" y="138549"/>
                    <a:pt x="730310" y="110808"/>
                    <a:pt x="727945" y="36135"/>
                  </a:cubicBezTo>
                  <a:cubicBezTo>
                    <a:pt x="773853" y="53394"/>
                    <a:pt x="786266" y="94139"/>
                    <a:pt x="836586" y="112660"/>
                  </a:cubicBezTo>
                  <a:cubicBezTo>
                    <a:pt x="944872" y="152459"/>
                    <a:pt x="1085431" y="114315"/>
                    <a:pt x="1125506" y="0"/>
                  </a:cubicBezTo>
                  <a:cubicBezTo>
                    <a:pt x="1222167" y="86771"/>
                    <a:pt x="1117309" y="189658"/>
                    <a:pt x="1012925" y="199076"/>
                  </a:cubicBezTo>
                  <a:cubicBezTo>
                    <a:pt x="976869" y="202346"/>
                    <a:pt x="893330" y="199549"/>
                    <a:pt x="863421" y="180634"/>
                  </a:cubicBezTo>
                  <a:close/>
                </a:path>
              </a:pathLst>
            </a:custGeom>
            <a:solidFill>
              <a:srgbClr val="F4BD92"/>
            </a:solidFill>
            <a:ln w="3941" cap="flat">
              <a:noFill/>
              <a:prstDash val="solid"/>
              <a:miter/>
            </a:ln>
          </p:spPr>
          <p:txBody>
            <a:bodyPr rtlCol="1" anchor="ctr"/>
            <a:lstStyle/>
            <a:p>
              <a:endParaRPr lang="fa-IR"/>
            </a:p>
          </p:txBody>
        </p:sp>
        <p:sp>
          <p:nvSpPr>
            <p:cNvPr id="13" name="Freeform: Shape 12">
              <a:extLst>
                <a:ext uri="{FF2B5EF4-FFF2-40B4-BE49-F238E27FC236}">
                  <a16:creationId xmlns:a16="http://schemas.microsoft.com/office/drawing/2014/main" id="{8A543A32-C9BD-5F4C-F885-2C0B28AED94F}"/>
                </a:ext>
              </a:extLst>
            </p:cNvPr>
            <p:cNvSpPr/>
            <p:nvPr/>
          </p:nvSpPr>
          <p:spPr>
            <a:xfrm>
              <a:off x="1904576" y="5228678"/>
              <a:ext cx="1045102" cy="125499"/>
            </a:xfrm>
            <a:custGeom>
              <a:avLst/>
              <a:gdLst>
                <a:gd name="connsiteX0" fmla="*/ 1045103 w 1045102"/>
                <a:gd name="connsiteY0" fmla="*/ 64073 h 125499"/>
                <a:gd name="connsiteX1" fmla="*/ 1036079 w 1045102"/>
                <a:gd name="connsiteY1" fmla="*/ 100208 h 125499"/>
                <a:gd name="connsiteX2" fmla="*/ 851307 w 1045102"/>
                <a:gd name="connsiteY2" fmla="*/ 108759 h 125499"/>
                <a:gd name="connsiteX3" fmla="*/ 5867 w 1045102"/>
                <a:gd name="connsiteY3" fmla="*/ 109232 h 125499"/>
                <a:gd name="connsiteX4" fmla="*/ 5867 w 1045102"/>
                <a:gd name="connsiteY4" fmla="*/ 100208 h 125499"/>
                <a:gd name="connsiteX5" fmla="*/ 873335 w 1045102"/>
                <a:gd name="connsiteY5" fmla="*/ 100208 h 125499"/>
                <a:gd name="connsiteX6" fmla="*/ 837240 w 1045102"/>
                <a:gd name="connsiteY6" fmla="*/ 64073 h 125499"/>
                <a:gd name="connsiteX7" fmla="*/ 950175 w 1045102"/>
                <a:gd name="connsiteY7" fmla="*/ 0 h 125499"/>
                <a:gd name="connsiteX8" fmla="*/ 1045063 w 1045102"/>
                <a:gd name="connsiteY8" fmla="*/ 64073 h 125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5102" h="125499">
                  <a:moveTo>
                    <a:pt x="1045103" y="64073"/>
                  </a:moveTo>
                  <a:lnTo>
                    <a:pt x="1036079" y="100208"/>
                  </a:lnTo>
                  <a:cubicBezTo>
                    <a:pt x="963179" y="147140"/>
                    <a:pt x="918730" y="115694"/>
                    <a:pt x="851307" y="108759"/>
                  </a:cubicBezTo>
                  <a:cubicBezTo>
                    <a:pt x="586701" y="81570"/>
                    <a:pt x="275399" y="130077"/>
                    <a:pt x="5867" y="109232"/>
                  </a:cubicBezTo>
                  <a:cubicBezTo>
                    <a:pt x="-2015" y="106671"/>
                    <a:pt x="-1896" y="103637"/>
                    <a:pt x="5867" y="100208"/>
                  </a:cubicBezTo>
                  <a:lnTo>
                    <a:pt x="873335" y="100208"/>
                  </a:lnTo>
                  <a:cubicBezTo>
                    <a:pt x="873335" y="100208"/>
                    <a:pt x="837240" y="64073"/>
                    <a:pt x="837240" y="64073"/>
                  </a:cubicBezTo>
                  <a:cubicBezTo>
                    <a:pt x="874044" y="47996"/>
                    <a:pt x="891777" y="158"/>
                    <a:pt x="950175" y="0"/>
                  </a:cubicBezTo>
                  <a:cubicBezTo>
                    <a:pt x="1013421" y="-157"/>
                    <a:pt x="1014051" y="44450"/>
                    <a:pt x="1045063" y="64073"/>
                  </a:cubicBezTo>
                  <a:close/>
                </a:path>
              </a:pathLst>
            </a:custGeom>
            <a:solidFill>
              <a:srgbClr val="F9E5D0"/>
            </a:solidFill>
            <a:ln w="3941" cap="flat">
              <a:noFill/>
              <a:prstDash val="solid"/>
              <a:miter/>
            </a:ln>
          </p:spPr>
          <p:txBody>
            <a:bodyPr rtlCol="1" anchor="ctr"/>
            <a:lstStyle/>
            <a:p>
              <a:endParaRPr lang="fa-IR"/>
            </a:p>
          </p:txBody>
        </p:sp>
      </p:grpSp>
      <p:grpSp>
        <p:nvGrpSpPr>
          <p:cNvPr id="14" name="Graphic 7">
            <a:extLst>
              <a:ext uri="{FF2B5EF4-FFF2-40B4-BE49-F238E27FC236}">
                <a16:creationId xmlns:a16="http://schemas.microsoft.com/office/drawing/2014/main" id="{A4D7376F-B5EA-9693-C397-C3CFE6BDA1C1}"/>
              </a:ext>
            </a:extLst>
          </p:cNvPr>
          <p:cNvGrpSpPr/>
          <p:nvPr/>
        </p:nvGrpSpPr>
        <p:grpSpPr>
          <a:xfrm flipH="1">
            <a:off x="6250951" y="4115758"/>
            <a:ext cx="368940" cy="281727"/>
            <a:chOff x="5415345" y="4115758"/>
            <a:chExt cx="368940" cy="281727"/>
          </a:xfrm>
        </p:grpSpPr>
        <p:sp>
          <p:nvSpPr>
            <p:cNvPr id="15" name="Freeform: Shape 14">
              <a:extLst>
                <a:ext uri="{FF2B5EF4-FFF2-40B4-BE49-F238E27FC236}">
                  <a16:creationId xmlns:a16="http://schemas.microsoft.com/office/drawing/2014/main" id="{D955BF58-8C0A-A9F6-2C8C-F02CDDE43E12}"/>
                </a:ext>
              </a:extLst>
            </p:cNvPr>
            <p:cNvSpPr/>
            <p:nvPr/>
          </p:nvSpPr>
          <p:spPr>
            <a:xfrm>
              <a:off x="5415345" y="4115758"/>
              <a:ext cx="324306" cy="256364"/>
            </a:xfrm>
            <a:custGeom>
              <a:avLst/>
              <a:gdLst>
                <a:gd name="connsiteX0" fmla="*/ 317648 w 324306"/>
                <a:gd name="connsiteY0" fmla="*/ 93190 h 256364"/>
                <a:gd name="connsiteX1" fmla="*/ 164755 w 324306"/>
                <a:gd name="connsiteY1" fmla="*/ 235916 h 256364"/>
                <a:gd name="connsiteX2" fmla="*/ 1342 w 324306"/>
                <a:gd name="connsiteY2" fmla="*/ 210618 h 256364"/>
                <a:gd name="connsiteX3" fmla="*/ 52371 w 324306"/>
                <a:gd name="connsiteY3" fmla="*/ 94332 h 256364"/>
                <a:gd name="connsiteX4" fmla="*/ 89412 w 324306"/>
                <a:gd name="connsiteY4" fmla="*/ 81920 h 256364"/>
                <a:gd name="connsiteX5" fmla="*/ 154470 w 324306"/>
                <a:gd name="connsiteY5" fmla="*/ 6971 h 256364"/>
                <a:gd name="connsiteX6" fmla="*/ 317648 w 324306"/>
                <a:gd name="connsiteY6" fmla="*/ 93229 h 256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306" h="256364">
                  <a:moveTo>
                    <a:pt x="317648" y="93190"/>
                  </a:moveTo>
                  <a:cubicBezTo>
                    <a:pt x="350630" y="181103"/>
                    <a:pt x="254993" y="259993"/>
                    <a:pt x="164755" y="235916"/>
                  </a:cubicBezTo>
                  <a:cubicBezTo>
                    <a:pt x="102180" y="262357"/>
                    <a:pt x="45948" y="271696"/>
                    <a:pt x="1342" y="210618"/>
                  </a:cubicBezTo>
                  <a:cubicBezTo>
                    <a:pt x="-5673" y="166484"/>
                    <a:pt x="15331" y="118882"/>
                    <a:pt x="52371" y="94332"/>
                  </a:cubicBezTo>
                  <a:cubicBezTo>
                    <a:pt x="63602" y="86885"/>
                    <a:pt x="82320" y="87791"/>
                    <a:pt x="89412" y="81920"/>
                  </a:cubicBezTo>
                  <a:cubicBezTo>
                    <a:pt x="104308" y="69626"/>
                    <a:pt x="111558" y="20290"/>
                    <a:pt x="154470" y="6971"/>
                  </a:cubicBezTo>
                  <a:cubicBezTo>
                    <a:pt x="242266" y="-20258"/>
                    <a:pt x="269455" y="37274"/>
                    <a:pt x="317648" y="93229"/>
                  </a:cubicBezTo>
                  <a:close/>
                </a:path>
              </a:pathLst>
            </a:custGeom>
            <a:solidFill>
              <a:srgbClr val="FCDFC1"/>
            </a:solidFill>
            <a:ln w="3941" cap="flat">
              <a:noFill/>
              <a:prstDash val="solid"/>
              <a:miter/>
            </a:ln>
          </p:spPr>
          <p:txBody>
            <a:bodyPr rtlCol="1" anchor="ctr"/>
            <a:lstStyle/>
            <a:p>
              <a:endParaRPr lang="fa-IR"/>
            </a:p>
          </p:txBody>
        </p:sp>
        <p:sp>
          <p:nvSpPr>
            <p:cNvPr id="16" name="Freeform: Shape 15">
              <a:extLst>
                <a:ext uri="{FF2B5EF4-FFF2-40B4-BE49-F238E27FC236}">
                  <a16:creationId xmlns:a16="http://schemas.microsoft.com/office/drawing/2014/main" id="{8E1B52F7-410C-CDA7-F005-FA7D941B5B25}"/>
                </a:ext>
              </a:extLst>
            </p:cNvPr>
            <p:cNvSpPr/>
            <p:nvPr/>
          </p:nvSpPr>
          <p:spPr>
            <a:xfrm>
              <a:off x="5416726" y="4208988"/>
              <a:ext cx="367559" cy="188497"/>
            </a:xfrm>
            <a:custGeom>
              <a:avLst/>
              <a:gdLst>
                <a:gd name="connsiteX0" fmla="*/ 0 w 367559"/>
                <a:gd name="connsiteY0" fmla="*/ 117388 h 188497"/>
                <a:gd name="connsiteX1" fmla="*/ 120028 w 367559"/>
                <a:gd name="connsiteY1" fmla="*/ 142450 h 188497"/>
                <a:gd name="connsiteX2" fmla="*/ 212434 w 367559"/>
                <a:gd name="connsiteY2" fmla="*/ 126491 h 188497"/>
                <a:gd name="connsiteX3" fmla="*/ 316306 w 367559"/>
                <a:gd name="connsiteY3" fmla="*/ 0 h 188497"/>
                <a:gd name="connsiteX4" fmla="*/ 356185 w 367559"/>
                <a:gd name="connsiteY4" fmla="*/ 36883 h 188497"/>
                <a:gd name="connsiteX5" fmla="*/ 225319 w 367559"/>
                <a:gd name="connsiteY5" fmla="*/ 185796 h 188497"/>
                <a:gd name="connsiteX6" fmla="*/ 167473 w 367559"/>
                <a:gd name="connsiteY6" fmla="*/ 153641 h 188497"/>
                <a:gd name="connsiteX7" fmla="*/ 51542 w 367559"/>
                <a:gd name="connsiteY7" fmla="*/ 178742 h 188497"/>
                <a:gd name="connsiteX8" fmla="*/ 0 w 367559"/>
                <a:gd name="connsiteY8" fmla="*/ 117428 h 18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559" h="188497">
                  <a:moveTo>
                    <a:pt x="0" y="117388"/>
                  </a:moveTo>
                  <a:cubicBezTo>
                    <a:pt x="42755" y="138667"/>
                    <a:pt x="69314" y="153365"/>
                    <a:pt x="120028" y="142450"/>
                  </a:cubicBezTo>
                  <a:cubicBezTo>
                    <a:pt x="170743" y="131535"/>
                    <a:pt x="152577" y="128619"/>
                    <a:pt x="212434" y="126491"/>
                  </a:cubicBezTo>
                  <a:cubicBezTo>
                    <a:pt x="291875" y="123654"/>
                    <a:pt x="296328" y="59896"/>
                    <a:pt x="316306" y="0"/>
                  </a:cubicBezTo>
                  <a:cubicBezTo>
                    <a:pt x="326315" y="11625"/>
                    <a:pt x="345624" y="18324"/>
                    <a:pt x="356185" y="36883"/>
                  </a:cubicBezTo>
                  <a:cubicBezTo>
                    <a:pt x="400634" y="115064"/>
                    <a:pt x="305943" y="205341"/>
                    <a:pt x="225319" y="185796"/>
                  </a:cubicBezTo>
                  <a:cubicBezTo>
                    <a:pt x="200376" y="179767"/>
                    <a:pt x="181422" y="154035"/>
                    <a:pt x="167473" y="153641"/>
                  </a:cubicBezTo>
                  <a:cubicBezTo>
                    <a:pt x="139652" y="152853"/>
                    <a:pt x="110098" y="196278"/>
                    <a:pt x="51542" y="178742"/>
                  </a:cubicBezTo>
                  <a:cubicBezTo>
                    <a:pt x="34046" y="173501"/>
                    <a:pt x="3034" y="136500"/>
                    <a:pt x="0" y="117428"/>
                  </a:cubicBezTo>
                  <a:close/>
                </a:path>
              </a:pathLst>
            </a:custGeom>
            <a:solidFill>
              <a:srgbClr val="F4BE97"/>
            </a:solidFill>
            <a:ln w="3941" cap="flat">
              <a:noFill/>
              <a:prstDash val="solid"/>
              <a:miter/>
            </a:ln>
          </p:spPr>
          <p:txBody>
            <a:bodyPr rtlCol="1" anchor="ctr"/>
            <a:lstStyle/>
            <a:p>
              <a:endParaRPr lang="fa-IR"/>
            </a:p>
          </p:txBody>
        </p:sp>
      </p:grpSp>
      <p:grpSp>
        <p:nvGrpSpPr>
          <p:cNvPr id="17" name="Graphic 7">
            <a:extLst>
              <a:ext uri="{FF2B5EF4-FFF2-40B4-BE49-F238E27FC236}">
                <a16:creationId xmlns:a16="http://schemas.microsoft.com/office/drawing/2014/main" id="{5B91DB19-C5B5-A0AE-74D8-CEBD8362F15F}"/>
              </a:ext>
            </a:extLst>
          </p:cNvPr>
          <p:cNvGrpSpPr/>
          <p:nvPr/>
        </p:nvGrpSpPr>
        <p:grpSpPr>
          <a:xfrm flipH="1">
            <a:off x="2773459" y="5542029"/>
            <a:ext cx="1002983" cy="307780"/>
            <a:chOff x="8258794" y="5542029"/>
            <a:chExt cx="1002983" cy="307780"/>
          </a:xfrm>
        </p:grpSpPr>
        <p:sp>
          <p:nvSpPr>
            <p:cNvPr id="18" name="Freeform: Shape 17">
              <a:extLst>
                <a:ext uri="{FF2B5EF4-FFF2-40B4-BE49-F238E27FC236}">
                  <a16:creationId xmlns:a16="http://schemas.microsoft.com/office/drawing/2014/main" id="{1FEEF1C1-D09A-6A45-2114-9EBE24F8379D}"/>
                </a:ext>
              </a:extLst>
            </p:cNvPr>
            <p:cNvSpPr/>
            <p:nvPr/>
          </p:nvSpPr>
          <p:spPr>
            <a:xfrm>
              <a:off x="8510633" y="5542029"/>
              <a:ext cx="751144" cy="282043"/>
            </a:xfrm>
            <a:custGeom>
              <a:avLst/>
              <a:gdLst>
                <a:gd name="connsiteX0" fmla="*/ 1143 w 751144"/>
                <a:gd name="connsiteY0" fmla="*/ 108168 h 282043"/>
                <a:gd name="connsiteX1" fmla="*/ 353939 w 751144"/>
                <a:gd name="connsiteY1" fmla="*/ 85943 h 282043"/>
                <a:gd name="connsiteX2" fmla="*/ 520229 w 751144"/>
                <a:gd name="connsiteY2" fmla="*/ 0 h 282043"/>
                <a:gd name="connsiteX3" fmla="*/ 751144 w 751144"/>
                <a:gd name="connsiteY3" fmla="*/ 148834 h 282043"/>
                <a:gd name="connsiteX4" fmla="*/ 615629 w 751144"/>
                <a:gd name="connsiteY4" fmla="*/ 180398 h 282043"/>
                <a:gd name="connsiteX5" fmla="*/ 595887 w 751144"/>
                <a:gd name="connsiteY5" fmla="*/ 192810 h 282043"/>
                <a:gd name="connsiteX6" fmla="*/ 431488 w 751144"/>
                <a:gd name="connsiteY6" fmla="*/ 220236 h 282043"/>
                <a:gd name="connsiteX7" fmla="*/ 380695 w 751144"/>
                <a:gd name="connsiteY7" fmla="*/ 234580 h 282043"/>
                <a:gd name="connsiteX8" fmla="*/ 371080 w 751144"/>
                <a:gd name="connsiteY8" fmla="*/ 253770 h 282043"/>
                <a:gd name="connsiteX9" fmla="*/ 199667 w 751144"/>
                <a:gd name="connsiteY9" fmla="*/ 281433 h 282043"/>
                <a:gd name="connsiteX10" fmla="*/ 190880 w 751144"/>
                <a:gd name="connsiteY10" fmla="*/ 270675 h 282043"/>
                <a:gd name="connsiteX11" fmla="*/ 167000 w 751144"/>
                <a:gd name="connsiteY11" fmla="*/ 268350 h 282043"/>
                <a:gd name="connsiteX12" fmla="*/ 0 w 751144"/>
                <a:gd name="connsiteY12" fmla="*/ 132717 h 282043"/>
                <a:gd name="connsiteX13" fmla="*/ 1103 w 751144"/>
                <a:gd name="connsiteY13" fmla="*/ 108128 h 282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1144" h="282043">
                  <a:moveTo>
                    <a:pt x="1143" y="108168"/>
                  </a:moveTo>
                  <a:cubicBezTo>
                    <a:pt x="129171" y="96149"/>
                    <a:pt x="235447" y="143750"/>
                    <a:pt x="353939" y="85943"/>
                  </a:cubicBezTo>
                  <a:cubicBezTo>
                    <a:pt x="408437" y="59345"/>
                    <a:pt x="453989" y="4138"/>
                    <a:pt x="520229" y="0"/>
                  </a:cubicBezTo>
                  <a:lnTo>
                    <a:pt x="751144" y="148834"/>
                  </a:lnTo>
                  <a:cubicBezTo>
                    <a:pt x="709611" y="161049"/>
                    <a:pt x="648414" y="142844"/>
                    <a:pt x="615629" y="180398"/>
                  </a:cubicBezTo>
                  <a:lnTo>
                    <a:pt x="595887" y="192810"/>
                  </a:lnTo>
                  <a:cubicBezTo>
                    <a:pt x="535716" y="168970"/>
                    <a:pt x="483779" y="189224"/>
                    <a:pt x="431488" y="220236"/>
                  </a:cubicBezTo>
                  <a:cubicBezTo>
                    <a:pt x="411904" y="221182"/>
                    <a:pt x="394999" y="225950"/>
                    <a:pt x="380695" y="234580"/>
                  </a:cubicBezTo>
                  <a:lnTo>
                    <a:pt x="371080" y="253770"/>
                  </a:lnTo>
                  <a:cubicBezTo>
                    <a:pt x="349526" y="259642"/>
                    <a:pt x="206838" y="286398"/>
                    <a:pt x="199667" y="281433"/>
                  </a:cubicBezTo>
                  <a:cubicBezTo>
                    <a:pt x="196002" y="278911"/>
                    <a:pt x="193323" y="275010"/>
                    <a:pt x="190880" y="270675"/>
                  </a:cubicBezTo>
                  <a:lnTo>
                    <a:pt x="167000" y="268350"/>
                  </a:lnTo>
                  <a:cubicBezTo>
                    <a:pt x="114709" y="219606"/>
                    <a:pt x="59069" y="174408"/>
                    <a:pt x="0" y="132717"/>
                  </a:cubicBezTo>
                  <a:lnTo>
                    <a:pt x="1103" y="108128"/>
                  </a:lnTo>
                  <a:close/>
                </a:path>
              </a:pathLst>
            </a:custGeom>
            <a:solidFill>
              <a:srgbClr val="954447"/>
            </a:solidFill>
            <a:ln w="3941" cap="flat">
              <a:noFill/>
              <a:prstDash val="solid"/>
              <a:miter/>
            </a:ln>
          </p:spPr>
          <p:txBody>
            <a:bodyPr rtlCol="1" anchor="ctr"/>
            <a:lstStyle/>
            <a:p>
              <a:endParaRPr lang="fa-IR"/>
            </a:p>
          </p:txBody>
        </p:sp>
        <p:sp>
          <p:nvSpPr>
            <p:cNvPr id="19" name="Freeform: Shape 18">
              <a:extLst>
                <a:ext uri="{FF2B5EF4-FFF2-40B4-BE49-F238E27FC236}">
                  <a16:creationId xmlns:a16="http://schemas.microsoft.com/office/drawing/2014/main" id="{9A3ECFF0-E7FC-7316-FDBB-D2EA256347F0}"/>
                </a:ext>
              </a:extLst>
            </p:cNvPr>
            <p:cNvSpPr/>
            <p:nvPr/>
          </p:nvSpPr>
          <p:spPr>
            <a:xfrm>
              <a:off x="8258794" y="5659260"/>
              <a:ext cx="383295" cy="190549"/>
            </a:xfrm>
            <a:custGeom>
              <a:avLst/>
              <a:gdLst>
                <a:gd name="connsiteX0" fmla="*/ 189736 w 383295"/>
                <a:gd name="connsiteY0" fmla="*/ 0 h 190549"/>
                <a:gd name="connsiteX1" fmla="*/ 383295 w 383295"/>
                <a:gd name="connsiteY1" fmla="*/ 153129 h 190549"/>
                <a:gd name="connsiteX2" fmla="*/ 370449 w 383295"/>
                <a:gd name="connsiteY2" fmla="*/ 171610 h 190549"/>
                <a:gd name="connsiteX3" fmla="*/ 225871 w 383295"/>
                <a:gd name="connsiteY3" fmla="*/ 189658 h 190549"/>
                <a:gd name="connsiteX4" fmla="*/ 162665 w 383295"/>
                <a:gd name="connsiteY4" fmla="*/ 185205 h 190549"/>
                <a:gd name="connsiteX5" fmla="*/ 243918 w 383295"/>
                <a:gd name="connsiteY5" fmla="*/ 144618 h 190549"/>
                <a:gd name="connsiteX6" fmla="*/ 126531 w 383295"/>
                <a:gd name="connsiteY6" fmla="*/ 126530 h 190549"/>
                <a:gd name="connsiteX7" fmla="*/ 189736 w 383295"/>
                <a:gd name="connsiteY7" fmla="*/ 108522 h 190549"/>
                <a:gd name="connsiteX8" fmla="*/ 144538 w 383295"/>
                <a:gd name="connsiteY8" fmla="*/ 90278 h 190549"/>
                <a:gd name="connsiteX9" fmla="*/ 36055 w 383295"/>
                <a:gd name="connsiteY9" fmla="*/ 81293 h 190549"/>
                <a:gd name="connsiteX10" fmla="*/ 36055 w 383295"/>
                <a:gd name="connsiteY10" fmla="*/ 54261 h 190549"/>
                <a:gd name="connsiteX11" fmla="*/ 99301 w 383295"/>
                <a:gd name="connsiteY11" fmla="*/ 45277 h 190549"/>
                <a:gd name="connsiteX12" fmla="*/ 0 w 383295"/>
                <a:gd name="connsiteY12" fmla="*/ 31603 h 190549"/>
                <a:gd name="connsiteX13" fmla="*/ 189736 w 383295"/>
                <a:gd name="connsiteY13" fmla="*/ 39 h 19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295" h="190549">
                  <a:moveTo>
                    <a:pt x="189736" y="0"/>
                  </a:moveTo>
                  <a:cubicBezTo>
                    <a:pt x="237141" y="7527"/>
                    <a:pt x="380064" y="108286"/>
                    <a:pt x="383295" y="153129"/>
                  </a:cubicBezTo>
                  <a:lnTo>
                    <a:pt x="370449" y="171610"/>
                  </a:lnTo>
                  <a:cubicBezTo>
                    <a:pt x="325449" y="180713"/>
                    <a:pt x="277256" y="186702"/>
                    <a:pt x="225871" y="189658"/>
                  </a:cubicBezTo>
                  <a:cubicBezTo>
                    <a:pt x="206011" y="189343"/>
                    <a:pt x="180121" y="193835"/>
                    <a:pt x="162665" y="185205"/>
                  </a:cubicBezTo>
                  <a:lnTo>
                    <a:pt x="243918" y="144618"/>
                  </a:lnTo>
                  <a:cubicBezTo>
                    <a:pt x="209439" y="147021"/>
                    <a:pt x="132087" y="177048"/>
                    <a:pt x="126531" y="126530"/>
                  </a:cubicBezTo>
                  <a:lnTo>
                    <a:pt x="189736" y="108522"/>
                  </a:lnTo>
                  <a:cubicBezTo>
                    <a:pt x="128697" y="135121"/>
                    <a:pt x="11900" y="96740"/>
                    <a:pt x="144538" y="90278"/>
                  </a:cubicBezTo>
                  <a:cubicBezTo>
                    <a:pt x="137721" y="57650"/>
                    <a:pt x="49099" y="95006"/>
                    <a:pt x="36055" y="81293"/>
                  </a:cubicBezTo>
                  <a:lnTo>
                    <a:pt x="36055" y="54261"/>
                  </a:lnTo>
                  <a:cubicBezTo>
                    <a:pt x="36055" y="54261"/>
                    <a:pt x="99301" y="45277"/>
                    <a:pt x="99301" y="45277"/>
                  </a:cubicBezTo>
                  <a:cubicBezTo>
                    <a:pt x="67462" y="41179"/>
                    <a:pt x="25337" y="57019"/>
                    <a:pt x="0" y="31603"/>
                  </a:cubicBezTo>
                  <a:cubicBezTo>
                    <a:pt x="59502" y="14304"/>
                    <a:pt x="126924" y="7960"/>
                    <a:pt x="189736" y="39"/>
                  </a:cubicBezTo>
                  <a:close/>
                </a:path>
              </a:pathLst>
            </a:custGeom>
            <a:solidFill>
              <a:srgbClr val="96474A"/>
            </a:solidFill>
            <a:ln w="3941" cap="flat">
              <a:noFill/>
              <a:prstDash val="solid"/>
              <a:miter/>
            </a:ln>
          </p:spPr>
          <p:txBody>
            <a:bodyPr rtlCol="1" anchor="ctr"/>
            <a:lstStyle/>
            <a:p>
              <a:endParaRPr lang="fa-IR"/>
            </a:p>
          </p:txBody>
        </p:sp>
        <p:sp>
          <p:nvSpPr>
            <p:cNvPr id="20" name="Freeform: Shape 19">
              <a:extLst>
                <a:ext uri="{FF2B5EF4-FFF2-40B4-BE49-F238E27FC236}">
                  <a16:creationId xmlns:a16="http://schemas.microsoft.com/office/drawing/2014/main" id="{D8F4FC58-2AB7-4268-584B-447982EBB754}"/>
                </a:ext>
              </a:extLst>
            </p:cNvPr>
            <p:cNvSpPr/>
            <p:nvPr/>
          </p:nvSpPr>
          <p:spPr>
            <a:xfrm>
              <a:off x="8883316" y="5706265"/>
              <a:ext cx="296158" cy="89617"/>
            </a:xfrm>
            <a:custGeom>
              <a:avLst/>
              <a:gdLst>
                <a:gd name="connsiteX0" fmla="*/ 242946 w 296158"/>
                <a:gd name="connsiteY0" fmla="*/ 16201 h 89617"/>
                <a:gd name="connsiteX1" fmla="*/ 293227 w 296158"/>
                <a:gd name="connsiteY1" fmla="*/ 52493 h 89617"/>
                <a:gd name="connsiteX2" fmla="*/ 288145 w 296158"/>
                <a:gd name="connsiteY2" fmla="*/ 79407 h 89617"/>
                <a:gd name="connsiteX3" fmla="*/ 8012 w 296158"/>
                <a:gd name="connsiteY3" fmla="*/ 70383 h 89617"/>
                <a:gd name="connsiteX4" fmla="*/ 23183 w 296158"/>
                <a:gd name="connsiteY4" fmla="*/ 54030 h 89617"/>
                <a:gd name="connsiteX5" fmla="*/ 242946 w 296158"/>
                <a:gd name="connsiteY5" fmla="*/ 16162 h 89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158" h="89617">
                  <a:moveTo>
                    <a:pt x="242946" y="16201"/>
                  </a:moveTo>
                  <a:cubicBezTo>
                    <a:pt x="247517" y="17817"/>
                    <a:pt x="291493" y="49932"/>
                    <a:pt x="293227" y="52493"/>
                  </a:cubicBezTo>
                  <a:cubicBezTo>
                    <a:pt x="301503" y="64709"/>
                    <a:pt x="289799" y="71920"/>
                    <a:pt x="288145" y="79407"/>
                  </a:cubicBezTo>
                  <a:cubicBezTo>
                    <a:pt x="200034" y="109434"/>
                    <a:pt x="95886" y="62936"/>
                    <a:pt x="8012" y="70383"/>
                  </a:cubicBezTo>
                  <a:cubicBezTo>
                    <a:pt x="-14291" y="61990"/>
                    <a:pt x="16326" y="57340"/>
                    <a:pt x="23183" y="54030"/>
                  </a:cubicBezTo>
                  <a:cubicBezTo>
                    <a:pt x="107431" y="13600"/>
                    <a:pt x="136670" y="-21707"/>
                    <a:pt x="242946" y="16162"/>
                  </a:cubicBezTo>
                  <a:close/>
                </a:path>
              </a:pathLst>
            </a:custGeom>
            <a:solidFill>
              <a:srgbClr val="6C2F32"/>
            </a:solidFill>
            <a:ln w="3941" cap="flat">
              <a:noFill/>
              <a:prstDash val="solid"/>
              <a:miter/>
            </a:ln>
          </p:spPr>
          <p:txBody>
            <a:bodyPr rtlCol="1" anchor="ctr"/>
            <a:lstStyle/>
            <a:p>
              <a:endParaRPr lang="fa-IR"/>
            </a:p>
          </p:txBody>
        </p:sp>
        <p:sp>
          <p:nvSpPr>
            <p:cNvPr id="21" name="Freeform: Shape 20">
              <a:extLst>
                <a:ext uri="{FF2B5EF4-FFF2-40B4-BE49-F238E27FC236}">
                  <a16:creationId xmlns:a16="http://schemas.microsoft.com/office/drawing/2014/main" id="{14ACDA52-8CCB-A11A-89EF-C8DED3D6361F}"/>
                </a:ext>
              </a:extLst>
            </p:cNvPr>
            <p:cNvSpPr/>
            <p:nvPr/>
          </p:nvSpPr>
          <p:spPr>
            <a:xfrm>
              <a:off x="8448491" y="5650197"/>
              <a:ext cx="253061" cy="180633"/>
            </a:xfrm>
            <a:custGeom>
              <a:avLst/>
              <a:gdLst>
                <a:gd name="connsiteX0" fmla="*/ 63285 w 253061"/>
                <a:gd name="connsiteY0" fmla="*/ 0 h 180633"/>
                <a:gd name="connsiteX1" fmla="*/ 253062 w 253061"/>
                <a:gd name="connsiteY1" fmla="*/ 162586 h 180633"/>
                <a:gd name="connsiteX2" fmla="*/ 180753 w 253061"/>
                <a:gd name="connsiteY2" fmla="*/ 180634 h 180633"/>
                <a:gd name="connsiteX3" fmla="*/ 0 w 253061"/>
                <a:gd name="connsiteY3" fmla="*/ 9023 h 180633"/>
                <a:gd name="connsiteX4" fmla="*/ 63246 w 253061"/>
                <a:gd name="connsiteY4" fmla="*/ 0 h 180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061" h="180633">
                  <a:moveTo>
                    <a:pt x="63285" y="0"/>
                  </a:moveTo>
                  <a:cubicBezTo>
                    <a:pt x="120423" y="61669"/>
                    <a:pt x="205775" y="90671"/>
                    <a:pt x="253062" y="162586"/>
                  </a:cubicBezTo>
                  <a:cubicBezTo>
                    <a:pt x="233753" y="165699"/>
                    <a:pt x="200967" y="177993"/>
                    <a:pt x="180753" y="180634"/>
                  </a:cubicBezTo>
                  <a:cubicBezTo>
                    <a:pt x="157425" y="96740"/>
                    <a:pt x="53710" y="70299"/>
                    <a:pt x="0" y="9023"/>
                  </a:cubicBezTo>
                  <a:cubicBezTo>
                    <a:pt x="21319" y="6344"/>
                    <a:pt x="39918" y="2167"/>
                    <a:pt x="63246" y="0"/>
                  </a:cubicBezTo>
                  <a:close/>
                </a:path>
              </a:pathLst>
            </a:custGeom>
            <a:solidFill>
              <a:srgbClr val="E2A34A"/>
            </a:solidFill>
            <a:ln w="3941" cap="flat">
              <a:noFill/>
              <a:prstDash val="solid"/>
              <a:miter/>
            </a:ln>
          </p:spPr>
          <p:txBody>
            <a:bodyPr rtlCol="1" anchor="ctr"/>
            <a:lstStyle/>
            <a:p>
              <a:endParaRPr lang="fa-IR"/>
            </a:p>
          </p:txBody>
        </p:sp>
      </p:grpSp>
      <p:sp>
        <p:nvSpPr>
          <p:cNvPr id="22" name="Freeform: Shape 21">
            <a:extLst>
              <a:ext uri="{FF2B5EF4-FFF2-40B4-BE49-F238E27FC236}">
                <a16:creationId xmlns:a16="http://schemas.microsoft.com/office/drawing/2014/main" id="{26550CE6-28EA-53DC-61B4-16A48A4D244E}"/>
              </a:ext>
            </a:extLst>
          </p:cNvPr>
          <p:cNvSpPr/>
          <p:nvPr/>
        </p:nvSpPr>
        <p:spPr>
          <a:xfrm flipH="1">
            <a:off x="5613247" y="5344692"/>
            <a:ext cx="265050" cy="54708"/>
          </a:xfrm>
          <a:custGeom>
            <a:avLst/>
            <a:gdLst>
              <a:gd name="connsiteX0" fmla="*/ 262809 w 265050"/>
              <a:gd name="connsiteY0" fmla="*/ 38297 h 54708"/>
              <a:gd name="connsiteX1" fmla="*/ 18693 w 265050"/>
              <a:gd name="connsiteY1" fmla="*/ 42829 h 54708"/>
              <a:gd name="connsiteX2" fmla="*/ 843 w 265050"/>
              <a:gd name="connsiteY2" fmla="*/ 24978 h 54708"/>
              <a:gd name="connsiteX3" fmla="*/ 247362 w 265050"/>
              <a:gd name="connsiteY3" fmla="*/ 13236 h 54708"/>
              <a:gd name="connsiteX4" fmla="*/ 262809 w 265050"/>
              <a:gd name="connsiteY4" fmla="*/ 38337 h 54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050" h="54708">
                <a:moveTo>
                  <a:pt x="262809" y="38297"/>
                </a:moveTo>
                <a:cubicBezTo>
                  <a:pt x="244052" y="64147"/>
                  <a:pt x="57192" y="54532"/>
                  <a:pt x="18693" y="42829"/>
                </a:cubicBezTo>
                <a:cubicBezTo>
                  <a:pt x="6990" y="39243"/>
                  <a:pt x="-3019" y="41134"/>
                  <a:pt x="843" y="24978"/>
                </a:cubicBezTo>
                <a:cubicBezTo>
                  <a:pt x="18024" y="-7846"/>
                  <a:pt x="216390" y="-4536"/>
                  <a:pt x="247362" y="13236"/>
                </a:cubicBezTo>
                <a:cubicBezTo>
                  <a:pt x="255914" y="18122"/>
                  <a:pt x="270691" y="27421"/>
                  <a:pt x="262809" y="38337"/>
                </a:cubicBezTo>
                <a:close/>
              </a:path>
            </a:pathLst>
          </a:custGeom>
          <a:solidFill>
            <a:srgbClr val="CDAC8D"/>
          </a:solidFill>
          <a:ln w="3941" cap="flat">
            <a:noFill/>
            <a:prstDash val="solid"/>
            <a:miter/>
          </a:ln>
        </p:spPr>
        <p:txBody>
          <a:bodyPr rtlCol="1" anchor="ctr"/>
          <a:lstStyle/>
          <a:p>
            <a:endParaRPr lang="fa-IR"/>
          </a:p>
        </p:txBody>
      </p:sp>
      <p:grpSp>
        <p:nvGrpSpPr>
          <p:cNvPr id="23" name="Graphic 7">
            <a:extLst>
              <a:ext uri="{FF2B5EF4-FFF2-40B4-BE49-F238E27FC236}">
                <a16:creationId xmlns:a16="http://schemas.microsoft.com/office/drawing/2014/main" id="{85F80D7F-0CD3-ECA5-04BB-5C694BE7E7BF}"/>
              </a:ext>
            </a:extLst>
          </p:cNvPr>
          <p:cNvGrpSpPr/>
          <p:nvPr/>
        </p:nvGrpSpPr>
        <p:grpSpPr>
          <a:xfrm flipH="1">
            <a:off x="8523652" y="4696668"/>
            <a:ext cx="271519" cy="278800"/>
            <a:chOff x="3240065" y="4696668"/>
            <a:chExt cx="271519" cy="278800"/>
          </a:xfrm>
        </p:grpSpPr>
        <p:sp>
          <p:nvSpPr>
            <p:cNvPr id="24" name="Freeform: Shape 23">
              <a:extLst>
                <a:ext uri="{FF2B5EF4-FFF2-40B4-BE49-F238E27FC236}">
                  <a16:creationId xmlns:a16="http://schemas.microsoft.com/office/drawing/2014/main" id="{610E413C-202C-B2DC-EFA9-22F2D33A0094}"/>
                </a:ext>
              </a:extLst>
            </p:cNvPr>
            <p:cNvSpPr/>
            <p:nvPr/>
          </p:nvSpPr>
          <p:spPr>
            <a:xfrm>
              <a:off x="3240065" y="4696668"/>
              <a:ext cx="260854" cy="257651"/>
            </a:xfrm>
            <a:custGeom>
              <a:avLst/>
              <a:gdLst>
                <a:gd name="connsiteX0" fmla="*/ 125300 w 260854"/>
                <a:gd name="connsiteY0" fmla="*/ 0 h 257651"/>
                <a:gd name="connsiteX1" fmla="*/ 196900 w 260854"/>
                <a:gd name="connsiteY1" fmla="*/ 14265 h 257651"/>
                <a:gd name="connsiteX2" fmla="*/ 260855 w 260854"/>
                <a:gd name="connsiteY2" fmla="*/ 90317 h 257651"/>
                <a:gd name="connsiteX3" fmla="*/ 242768 w 260854"/>
                <a:gd name="connsiteY3" fmla="*/ 117428 h 257651"/>
                <a:gd name="connsiteX4" fmla="*/ 235438 w 260854"/>
                <a:gd name="connsiteY4" fmla="*/ 138667 h 257651"/>
                <a:gd name="connsiteX5" fmla="*/ 98150 w 260854"/>
                <a:gd name="connsiteY5" fmla="*/ 234816 h 257651"/>
                <a:gd name="connsiteX6" fmla="*/ 25566 w 260854"/>
                <a:gd name="connsiteY6" fmla="*/ 76486 h 257651"/>
                <a:gd name="connsiteX7" fmla="*/ 125261 w 260854"/>
                <a:gd name="connsiteY7" fmla="*/ 0 h 25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0854" h="257651">
                  <a:moveTo>
                    <a:pt x="125300" y="0"/>
                  </a:moveTo>
                  <a:cubicBezTo>
                    <a:pt x="145909" y="8827"/>
                    <a:pt x="167819" y="-3034"/>
                    <a:pt x="196900" y="14265"/>
                  </a:cubicBezTo>
                  <a:cubicBezTo>
                    <a:pt x="234256" y="36489"/>
                    <a:pt x="223498" y="84288"/>
                    <a:pt x="260855" y="90317"/>
                  </a:cubicBezTo>
                  <a:cubicBezTo>
                    <a:pt x="231695" y="83185"/>
                    <a:pt x="247023" y="110611"/>
                    <a:pt x="242768" y="117428"/>
                  </a:cubicBezTo>
                  <a:cubicBezTo>
                    <a:pt x="247417" y="127712"/>
                    <a:pt x="245802" y="135200"/>
                    <a:pt x="235438" y="138667"/>
                  </a:cubicBezTo>
                  <a:cubicBezTo>
                    <a:pt x="268499" y="224847"/>
                    <a:pt x="168173" y="295737"/>
                    <a:pt x="98150" y="234816"/>
                  </a:cubicBezTo>
                  <a:cubicBezTo>
                    <a:pt x="49406" y="193007"/>
                    <a:pt x="-45640" y="153641"/>
                    <a:pt x="25566" y="76486"/>
                  </a:cubicBezTo>
                  <a:cubicBezTo>
                    <a:pt x="50706" y="49217"/>
                    <a:pt x="108474" y="55089"/>
                    <a:pt x="125261" y="0"/>
                  </a:cubicBezTo>
                  <a:close/>
                </a:path>
              </a:pathLst>
            </a:custGeom>
            <a:solidFill>
              <a:srgbClr val="F9DEBE"/>
            </a:solidFill>
            <a:ln w="3941" cap="flat">
              <a:noFill/>
              <a:prstDash val="solid"/>
              <a:miter/>
            </a:ln>
          </p:spPr>
          <p:txBody>
            <a:bodyPr rtlCol="1" anchor="ctr"/>
            <a:lstStyle/>
            <a:p>
              <a:endParaRPr lang="fa-IR"/>
            </a:p>
          </p:txBody>
        </p:sp>
        <p:sp>
          <p:nvSpPr>
            <p:cNvPr id="25" name="Freeform: Shape 24">
              <a:extLst>
                <a:ext uri="{FF2B5EF4-FFF2-40B4-BE49-F238E27FC236}">
                  <a16:creationId xmlns:a16="http://schemas.microsoft.com/office/drawing/2014/main" id="{9BE05A86-60C3-CE09-CC80-1132121AD311}"/>
                </a:ext>
              </a:extLst>
            </p:cNvPr>
            <p:cNvSpPr/>
            <p:nvPr/>
          </p:nvSpPr>
          <p:spPr>
            <a:xfrm>
              <a:off x="3338254" y="4814095"/>
              <a:ext cx="173330" cy="161372"/>
            </a:xfrm>
            <a:custGeom>
              <a:avLst/>
              <a:gdLst>
                <a:gd name="connsiteX0" fmla="*/ 144578 w 173330"/>
                <a:gd name="connsiteY0" fmla="*/ 0 h 161372"/>
                <a:gd name="connsiteX1" fmla="*/ 27741 w 173330"/>
                <a:gd name="connsiteY1" fmla="*/ 148243 h 161372"/>
                <a:gd name="connsiteX2" fmla="*/ 0 w 173330"/>
                <a:gd name="connsiteY2" fmla="*/ 117428 h 161372"/>
                <a:gd name="connsiteX3" fmla="*/ 49651 w 173330"/>
                <a:gd name="connsiteY3" fmla="*/ 127003 h 161372"/>
                <a:gd name="connsiteX4" fmla="*/ 124836 w 173330"/>
                <a:gd name="connsiteY4" fmla="*/ 74831 h 161372"/>
                <a:gd name="connsiteX5" fmla="*/ 118295 w 173330"/>
                <a:gd name="connsiteY5" fmla="*/ 13989 h 161372"/>
                <a:gd name="connsiteX6" fmla="*/ 144539 w 173330"/>
                <a:gd name="connsiteY6" fmla="*/ 39 h 16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330" h="161372">
                  <a:moveTo>
                    <a:pt x="144578" y="0"/>
                  </a:moveTo>
                  <a:cubicBezTo>
                    <a:pt x="225792" y="80702"/>
                    <a:pt x="118374" y="201519"/>
                    <a:pt x="27741" y="148243"/>
                  </a:cubicBezTo>
                  <a:cubicBezTo>
                    <a:pt x="11940" y="138943"/>
                    <a:pt x="8551" y="124757"/>
                    <a:pt x="0" y="117428"/>
                  </a:cubicBezTo>
                  <a:cubicBezTo>
                    <a:pt x="10955" y="104857"/>
                    <a:pt x="29042" y="126964"/>
                    <a:pt x="49651" y="127003"/>
                  </a:cubicBezTo>
                  <a:cubicBezTo>
                    <a:pt x="74200" y="127003"/>
                    <a:pt x="118216" y="97292"/>
                    <a:pt x="124836" y="74831"/>
                  </a:cubicBezTo>
                  <a:cubicBezTo>
                    <a:pt x="132559" y="48508"/>
                    <a:pt x="115891" y="24904"/>
                    <a:pt x="118295" y="13989"/>
                  </a:cubicBezTo>
                  <a:cubicBezTo>
                    <a:pt x="121053" y="1537"/>
                    <a:pt x="143751" y="1300"/>
                    <a:pt x="144539" y="39"/>
                  </a:cubicBezTo>
                  <a:close/>
                </a:path>
              </a:pathLst>
            </a:custGeom>
            <a:solidFill>
              <a:srgbClr val="F4C199"/>
            </a:solidFill>
            <a:ln w="3941" cap="flat">
              <a:noFill/>
              <a:prstDash val="solid"/>
              <a:miter/>
            </a:ln>
          </p:spPr>
          <p:txBody>
            <a:bodyPr rtlCol="1" anchor="ctr"/>
            <a:lstStyle/>
            <a:p>
              <a:endParaRPr lang="fa-IR"/>
            </a:p>
          </p:txBody>
        </p:sp>
      </p:grpSp>
      <p:sp>
        <p:nvSpPr>
          <p:cNvPr id="28" name="Freeform: Shape 27">
            <a:extLst>
              <a:ext uri="{FF2B5EF4-FFF2-40B4-BE49-F238E27FC236}">
                <a16:creationId xmlns:a16="http://schemas.microsoft.com/office/drawing/2014/main" id="{A962664E-F405-0498-C04D-1DFD4FD37E49}"/>
              </a:ext>
            </a:extLst>
          </p:cNvPr>
          <p:cNvSpPr/>
          <p:nvPr/>
        </p:nvSpPr>
        <p:spPr>
          <a:xfrm flipH="1">
            <a:off x="7187838" y="5101359"/>
            <a:ext cx="198800" cy="12492"/>
          </a:xfrm>
          <a:custGeom>
            <a:avLst/>
            <a:gdLst>
              <a:gd name="connsiteX0" fmla="*/ 198800 w 198800"/>
              <a:gd name="connsiteY0" fmla="*/ 1734 h 12492"/>
              <a:gd name="connsiteX1" fmla="*/ 0 w 198800"/>
              <a:gd name="connsiteY1" fmla="*/ 10758 h 12492"/>
              <a:gd name="connsiteX2" fmla="*/ 198800 w 198800"/>
              <a:gd name="connsiteY2" fmla="*/ 1734 h 12492"/>
            </a:gdLst>
            <a:ahLst/>
            <a:cxnLst>
              <a:cxn ang="0">
                <a:pos x="connsiteX0" y="connsiteY0"/>
              </a:cxn>
              <a:cxn ang="0">
                <a:pos x="connsiteX1" y="connsiteY1"/>
              </a:cxn>
              <a:cxn ang="0">
                <a:pos x="connsiteX2" y="connsiteY2"/>
              </a:cxn>
            </a:cxnLst>
            <a:rect l="l" t="t" r="r" b="b"/>
            <a:pathLst>
              <a:path w="198800" h="12492">
                <a:moveTo>
                  <a:pt x="198800" y="1734"/>
                </a:moveTo>
                <a:cubicBezTo>
                  <a:pt x="137958" y="18403"/>
                  <a:pt x="63994" y="10719"/>
                  <a:pt x="0" y="10758"/>
                </a:cubicBezTo>
                <a:cubicBezTo>
                  <a:pt x="60842" y="-5910"/>
                  <a:pt x="134806" y="1774"/>
                  <a:pt x="198800" y="1734"/>
                </a:cubicBezTo>
                <a:close/>
              </a:path>
            </a:pathLst>
          </a:custGeom>
          <a:solidFill>
            <a:srgbClr val="FDDFC0"/>
          </a:solidFill>
          <a:ln w="3941" cap="flat">
            <a:noFill/>
            <a:prstDash val="solid"/>
            <a:miter/>
          </a:ln>
        </p:spPr>
        <p:txBody>
          <a:bodyPr rtlCol="1" anchor="ctr"/>
          <a:lstStyle/>
          <a:p>
            <a:endParaRPr lang="fa-IR"/>
          </a:p>
        </p:txBody>
      </p:sp>
      <p:grpSp>
        <p:nvGrpSpPr>
          <p:cNvPr id="33" name="Graphic 7">
            <a:extLst>
              <a:ext uri="{FF2B5EF4-FFF2-40B4-BE49-F238E27FC236}">
                <a16:creationId xmlns:a16="http://schemas.microsoft.com/office/drawing/2014/main" id="{FE015537-216E-3E52-3237-CA9B36DC0E68}"/>
              </a:ext>
            </a:extLst>
          </p:cNvPr>
          <p:cNvGrpSpPr/>
          <p:nvPr/>
        </p:nvGrpSpPr>
        <p:grpSpPr>
          <a:xfrm flipH="1">
            <a:off x="6076733" y="4505506"/>
            <a:ext cx="1535916" cy="668100"/>
            <a:chOff x="4422587" y="4505506"/>
            <a:chExt cx="1535916" cy="668100"/>
          </a:xfrm>
        </p:grpSpPr>
        <p:sp>
          <p:nvSpPr>
            <p:cNvPr id="34" name="Freeform: Shape 33">
              <a:extLst>
                <a:ext uri="{FF2B5EF4-FFF2-40B4-BE49-F238E27FC236}">
                  <a16:creationId xmlns:a16="http://schemas.microsoft.com/office/drawing/2014/main" id="{F16B6279-19B9-8EFC-69B2-F5D96F77D3EE}"/>
                </a:ext>
              </a:extLst>
            </p:cNvPr>
            <p:cNvSpPr/>
            <p:nvPr/>
          </p:nvSpPr>
          <p:spPr>
            <a:xfrm>
              <a:off x="4422587" y="4524771"/>
              <a:ext cx="1424421" cy="588646"/>
            </a:xfrm>
            <a:custGeom>
              <a:avLst/>
              <a:gdLst>
                <a:gd name="connsiteX0" fmla="*/ 117568 w 1424421"/>
                <a:gd name="connsiteY0" fmla="*/ 587347 h 588646"/>
                <a:gd name="connsiteX1" fmla="*/ 31585 w 1424421"/>
                <a:gd name="connsiteY1" fmla="*/ 587347 h 588646"/>
                <a:gd name="connsiteX2" fmla="*/ 140 w 1424421"/>
                <a:gd name="connsiteY2" fmla="*/ 578441 h 588646"/>
                <a:gd name="connsiteX3" fmla="*/ 434111 w 1424421"/>
                <a:gd name="connsiteY3" fmla="*/ 438631 h 588646"/>
                <a:gd name="connsiteX4" fmla="*/ 465832 w 1424421"/>
                <a:gd name="connsiteY4" fmla="*/ 334838 h 588646"/>
                <a:gd name="connsiteX5" fmla="*/ 626251 w 1424421"/>
                <a:gd name="connsiteY5" fmla="*/ 282192 h 588646"/>
                <a:gd name="connsiteX6" fmla="*/ 683625 w 1424421"/>
                <a:gd name="connsiteY6" fmla="*/ 324553 h 588646"/>
                <a:gd name="connsiteX7" fmla="*/ 813347 w 1424421"/>
                <a:gd name="connsiteY7" fmla="*/ 280222 h 588646"/>
                <a:gd name="connsiteX8" fmla="*/ 1061167 w 1424421"/>
                <a:gd name="connsiteY8" fmla="*/ 10138 h 588646"/>
                <a:gd name="connsiteX9" fmla="*/ 1134225 w 1424421"/>
                <a:gd name="connsiteY9" fmla="*/ 32835 h 588646"/>
                <a:gd name="connsiteX10" fmla="*/ 1261189 w 1424421"/>
                <a:gd name="connsiteY10" fmla="*/ 8917 h 588646"/>
                <a:gd name="connsiteX11" fmla="*/ 1331251 w 1424421"/>
                <a:gd name="connsiteY11" fmla="*/ 78900 h 588646"/>
                <a:gd name="connsiteX12" fmla="*/ 1400801 w 1424421"/>
                <a:gd name="connsiteY12" fmla="*/ 199008 h 588646"/>
                <a:gd name="connsiteX13" fmla="*/ 1396506 w 1424421"/>
                <a:gd name="connsiteY13" fmla="*/ 349969 h 588646"/>
                <a:gd name="connsiteX14" fmla="*/ 984800 w 1424421"/>
                <a:gd name="connsiteY14" fmla="*/ 386340 h 588646"/>
                <a:gd name="connsiteX15" fmla="*/ 601583 w 1424421"/>
                <a:gd name="connsiteY15" fmla="*/ 467909 h 588646"/>
                <a:gd name="connsiteX16" fmla="*/ 449715 w 1424421"/>
                <a:gd name="connsiteY16" fmla="*/ 558345 h 588646"/>
                <a:gd name="connsiteX17" fmla="*/ 117607 w 1424421"/>
                <a:gd name="connsiteY17" fmla="*/ 587386 h 588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24421" h="588646">
                  <a:moveTo>
                    <a:pt x="117568" y="587347"/>
                  </a:moveTo>
                  <a:cubicBezTo>
                    <a:pt x="89038" y="587150"/>
                    <a:pt x="60154" y="588411"/>
                    <a:pt x="31585" y="587347"/>
                  </a:cubicBezTo>
                  <a:cubicBezTo>
                    <a:pt x="20670" y="586953"/>
                    <a:pt x="-1988" y="594124"/>
                    <a:pt x="140" y="578441"/>
                  </a:cubicBezTo>
                  <a:lnTo>
                    <a:pt x="434111" y="438631"/>
                  </a:lnTo>
                  <a:cubicBezTo>
                    <a:pt x="449282" y="404033"/>
                    <a:pt x="442110" y="368687"/>
                    <a:pt x="465832" y="334838"/>
                  </a:cubicBezTo>
                  <a:cubicBezTo>
                    <a:pt x="500233" y="285739"/>
                    <a:pt x="569704" y="269385"/>
                    <a:pt x="626251" y="282192"/>
                  </a:cubicBezTo>
                  <a:cubicBezTo>
                    <a:pt x="653914" y="288458"/>
                    <a:pt x="672355" y="322622"/>
                    <a:pt x="683625" y="324553"/>
                  </a:cubicBezTo>
                  <a:cubicBezTo>
                    <a:pt x="693358" y="326247"/>
                    <a:pt x="780877" y="261780"/>
                    <a:pt x="813347" y="280222"/>
                  </a:cubicBezTo>
                  <a:cubicBezTo>
                    <a:pt x="784660" y="124610"/>
                    <a:pt x="900670" y="-11338"/>
                    <a:pt x="1061167" y="10138"/>
                  </a:cubicBezTo>
                  <a:cubicBezTo>
                    <a:pt x="1083116" y="13054"/>
                    <a:pt x="1119763" y="34175"/>
                    <a:pt x="1134225" y="32835"/>
                  </a:cubicBezTo>
                  <a:cubicBezTo>
                    <a:pt x="1169571" y="29525"/>
                    <a:pt x="1177019" y="-19731"/>
                    <a:pt x="1261189" y="8917"/>
                  </a:cubicBezTo>
                  <a:cubicBezTo>
                    <a:pt x="1312022" y="26215"/>
                    <a:pt x="1307411" y="51435"/>
                    <a:pt x="1331251" y="78900"/>
                  </a:cubicBezTo>
                  <a:cubicBezTo>
                    <a:pt x="1374636" y="128827"/>
                    <a:pt x="1386379" y="117833"/>
                    <a:pt x="1400801" y="199008"/>
                  </a:cubicBezTo>
                  <a:cubicBezTo>
                    <a:pt x="1444108" y="223597"/>
                    <a:pt x="1418810" y="311943"/>
                    <a:pt x="1396506" y="349969"/>
                  </a:cubicBezTo>
                  <a:cubicBezTo>
                    <a:pt x="1308238" y="500300"/>
                    <a:pt x="1099430" y="513580"/>
                    <a:pt x="984800" y="386340"/>
                  </a:cubicBezTo>
                  <a:cubicBezTo>
                    <a:pt x="950675" y="565753"/>
                    <a:pt x="700845" y="635933"/>
                    <a:pt x="601583" y="467909"/>
                  </a:cubicBezTo>
                  <a:cubicBezTo>
                    <a:pt x="559419" y="516063"/>
                    <a:pt x="513434" y="544828"/>
                    <a:pt x="449715" y="558345"/>
                  </a:cubicBezTo>
                  <a:lnTo>
                    <a:pt x="117607" y="587386"/>
                  </a:lnTo>
                  <a:close/>
                </a:path>
              </a:pathLst>
            </a:custGeom>
            <a:solidFill>
              <a:srgbClr val="FDDFC0"/>
            </a:solidFill>
            <a:ln w="3941" cap="flat">
              <a:noFill/>
              <a:prstDash val="solid"/>
              <a:miter/>
            </a:ln>
          </p:spPr>
          <p:txBody>
            <a:bodyPr rtlCol="1" anchor="ctr"/>
            <a:lstStyle/>
            <a:p>
              <a:endParaRPr lang="fa-IR"/>
            </a:p>
          </p:txBody>
        </p:sp>
        <p:sp>
          <p:nvSpPr>
            <p:cNvPr id="35" name="Freeform: Shape 34">
              <a:extLst>
                <a:ext uri="{FF2B5EF4-FFF2-40B4-BE49-F238E27FC236}">
                  <a16:creationId xmlns:a16="http://schemas.microsoft.com/office/drawing/2014/main" id="{20874526-A3B9-4E7E-4BFC-127745DEDFF6}"/>
                </a:ext>
              </a:extLst>
            </p:cNvPr>
            <p:cNvSpPr/>
            <p:nvPr/>
          </p:nvSpPr>
          <p:spPr>
            <a:xfrm>
              <a:off x="4540116" y="4723634"/>
              <a:ext cx="1418388" cy="449971"/>
            </a:xfrm>
            <a:custGeom>
              <a:avLst/>
              <a:gdLst>
                <a:gd name="connsiteX0" fmla="*/ 1283273 w 1418388"/>
                <a:gd name="connsiteY0" fmla="*/ 144 h 449971"/>
                <a:gd name="connsiteX1" fmla="*/ 1312591 w 1418388"/>
                <a:gd name="connsiteY1" fmla="*/ 259983 h 449971"/>
                <a:gd name="connsiteX2" fmla="*/ 1274407 w 1418388"/>
                <a:gd name="connsiteY2" fmla="*/ 262229 h 449971"/>
                <a:gd name="connsiteX3" fmla="*/ 1269993 w 1418388"/>
                <a:gd name="connsiteY3" fmla="*/ 307427 h 449971"/>
                <a:gd name="connsiteX4" fmla="*/ 872078 w 1418388"/>
                <a:gd name="connsiteY4" fmla="*/ 352507 h 449971"/>
                <a:gd name="connsiteX5" fmla="*/ 608339 w 1418388"/>
                <a:gd name="connsiteY5" fmla="*/ 435297 h 449971"/>
                <a:gd name="connsiteX6" fmla="*/ 519440 w 1418388"/>
                <a:gd name="connsiteY6" fmla="*/ 379617 h 449971"/>
                <a:gd name="connsiteX7" fmla="*/ 307243 w 1418388"/>
                <a:gd name="connsiteY7" fmla="*/ 379420 h 449971"/>
                <a:gd name="connsiteX8" fmla="*/ 108443 w 1418388"/>
                <a:gd name="connsiteY8" fmla="*/ 388444 h 449971"/>
                <a:gd name="connsiteX9" fmla="*/ 0 w 1418388"/>
                <a:gd name="connsiteY9" fmla="*/ 388444 h 449971"/>
                <a:gd name="connsiteX10" fmla="*/ 418760 w 1418388"/>
                <a:gd name="connsiteY10" fmla="*/ 305693 h 449971"/>
                <a:gd name="connsiteX11" fmla="*/ 496901 w 1418388"/>
                <a:gd name="connsiteY11" fmla="*/ 243945 h 449971"/>
                <a:gd name="connsiteX12" fmla="*/ 849539 w 1418388"/>
                <a:gd name="connsiteY12" fmla="*/ 135541 h 449971"/>
                <a:gd name="connsiteX13" fmla="*/ 1210137 w 1418388"/>
                <a:gd name="connsiteY13" fmla="*/ 202491 h 449971"/>
                <a:gd name="connsiteX14" fmla="*/ 1283233 w 1418388"/>
                <a:gd name="connsiteY14" fmla="*/ 65 h 44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18388" h="449971">
                  <a:moveTo>
                    <a:pt x="1283273" y="144"/>
                  </a:moveTo>
                  <a:cubicBezTo>
                    <a:pt x="1455474" y="-6397"/>
                    <a:pt x="1460675" y="211278"/>
                    <a:pt x="1312591" y="259983"/>
                  </a:cubicBezTo>
                  <a:cubicBezTo>
                    <a:pt x="1301636" y="263569"/>
                    <a:pt x="1276535" y="260101"/>
                    <a:pt x="1274407" y="262229"/>
                  </a:cubicBezTo>
                  <a:cubicBezTo>
                    <a:pt x="1272791" y="263845"/>
                    <a:pt x="1274801" y="293832"/>
                    <a:pt x="1269993" y="307427"/>
                  </a:cubicBezTo>
                  <a:cubicBezTo>
                    <a:pt x="1211398" y="473481"/>
                    <a:pt x="975911" y="480653"/>
                    <a:pt x="872078" y="352507"/>
                  </a:cubicBezTo>
                  <a:cubicBezTo>
                    <a:pt x="805720" y="433090"/>
                    <a:pt x="710556" y="473836"/>
                    <a:pt x="608339" y="435297"/>
                  </a:cubicBezTo>
                  <a:cubicBezTo>
                    <a:pt x="576224" y="423199"/>
                    <a:pt x="537370" y="383046"/>
                    <a:pt x="519440" y="379617"/>
                  </a:cubicBezTo>
                  <a:cubicBezTo>
                    <a:pt x="469790" y="370160"/>
                    <a:pt x="364381" y="379381"/>
                    <a:pt x="307243" y="379420"/>
                  </a:cubicBezTo>
                  <a:lnTo>
                    <a:pt x="108443" y="388444"/>
                  </a:lnTo>
                  <a:cubicBezTo>
                    <a:pt x="72388" y="388444"/>
                    <a:pt x="36055" y="388681"/>
                    <a:pt x="0" y="388444"/>
                  </a:cubicBezTo>
                  <a:cubicBezTo>
                    <a:pt x="120895" y="354910"/>
                    <a:pt x="312523" y="373234"/>
                    <a:pt x="418760" y="305693"/>
                  </a:cubicBezTo>
                  <a:cubicBezTo>
                    <a:pt x="436926" y="294147"/>
                    <a:pt x="483503" y="234409"/>
                    <a:pt x="496901" y="243945"/>
                  </a:cubicBezTo>
                  <a:cubicBezTo>
                    <a:pt x="572953" y="438253"/>
                    <a:pt x="875231" y="331779"/>
                    <a:pt x="849539" y="135541"/>
                  </a:cubicBezTo>
                  <a:cubicBezTo>
                    <a:pt x="929965" y="259549"/>
                    <a:pt x="1090384" y="299861"/>
                    <a:pt x="1210137" y="202491"/>
                  </a:cubicBezTo>
                  <a:cubicBezTo>
                    <a:pt x="1276929" y="148151"/>
                    <a:pt x="1297853" y="82344"/>
                    <a:pt x="1283233" y="65"/>
                  </a:cubicBezTo>
                  <a:close/>
                </a:path>
              </a:pathLst>
            </a:custGeom>
            <a:solidFill>
              <a:srgbClr val="F7BD92"/>
            </a:solidFill>
            <a:ln w="3941" cap="flat">
              <a:noFill/>
              <a:prstDash val="solid"/>
              <a:miter/>
            </a:ln>
          </p:spPr>
          <p:txBody>
            <a:bodyPr rtlCol="1" anchor="ctr"/>
            <a:lstStyle/>
            <a:p>
              <a:endParaRPr lang="fa-IR"/>
            </a:p>
          </p:txBody>
        </p:sp>
        <p:sp>
          <p:nvSpPr>
            <p:cNvPr id="36" name="Freeform: Shape 35">
              <a:extLst>
                <a:ext uri="{FF2B5EF4-FFF2-40B4-BE49-F238E27FC236}">
                  <a16:creationId xmlns:a16="http://schemas.microsoft.com/office/drawing/2014/main" id="{2D1EF951-CE74-95EF-DE2C-BECAFFB7D11F}"/>
                </a:ext>
              </a:extLst>
            </p:cNvPr>
            <p:cNvSpPr/>
            <p:nvPr/>
          </p:nvSpPr>
          <p:spPr>
            <a:xfrm>
              <a:off x="5174573" y="4505506"/>
              <a:ext cx="60848" cy="56235"/>
            </a:xfrm>
            <a:custGeom>
              <a:avLst/>
              <a:gdLst>
                <a:gd name="connsiteX0" fmla="*/ 22035 w 60848"/>
                <a:gd name="connsiteY0" fmla="*/ 2568 h 56235"/>
                <a:gd name="connsiteX1" fmla="*/ 29404 w 60848"/>
                <a:gd name="connsiteY1" fmla="*/ 55923 h 56235"/>
                <a:gd name="connsiteX2" fmla="*/ 22035 w 60848"/>
                <a:gd name="connsiteY2" fmla="*/ 2568 h 56235"/>
              </a:gdLst>
              <a:ahLst/>
              <a:cxnLst>
                <a:cxn ang="0">
                  <a:pos x="connsiteX0" y="connsiteY0"/>
                </a:cxn>
                <a:cxn ang="0">
                  <a:pos x="connsiteX1" y="connsiteY1"/>
                </a:cxn>
                <a:cxn ang="0">
                  <a:pos x="connsiteX2" y="connsiteY2"/>
                </a:cxn>
              </a:cxnLst>
              <a:rect l="l" t="t" r="r" b="b"/>
              <a:pathLst>
                <a:path w="60848" h="56235">
                  <a:moveTo>
                    <a:pt x="22035" y="2568"/>
                  </a:moveTo>
                  <a:cubicBezTo>
                    <a:pt x="70937" y="-13549"/>
                    <a:pt x="73893" y="51273"/>
                    <a:pt x="29404" y="55923"/>
                  </a:cubicBezTo>
                  <a:cubicBezTo>
                    <a:pt x="-15676" y="60652"/>
                    <a:pt x="-1293" y="10252"/>
                    <a:pt x="22035" y="2568"/>
                  </a:cubicBezTo>
                  <a:close/>
                </a:path>
              </a:pathLst>
            </a:custGeom>
            <a:solidFill>
              <a:srgbClr val="F0BF9A"/>
            </a:solidFill>
            <a:ln w="3941" cap="flat">
              <a:noFill/>
              <a:prstDash val="solid"/>
              <a:miter/>
            </a:ln>
          </p:spPr>
          <p:txBody>
            <a:bodyPr rtlCol="1" anchor="ctr"/>
            <a:lstStyle/>
            <a:p>
              <a:endParaRPr lang="fa-IR"/>
            </a:p>
          </p:txBody>
        </p:sp>
      </p:grpSp>
      <p:grpSp>
        <p:nvGrpSpPr>
          <p:cNvPr id="45" name="Graphic 7">
            <a:extLst>
              <a:ext uri="{FF2B5EF4-FFF2-40B4-BE49-F238E27FC236}">
                <a16:creationId xmlns:a16="http://schemas.microsoft.com/office/drawing/2014/main" id="{E433A55A-C901-8501-BA28-B076FC8C3B89}"/>
              </a:ext>
            </a:extLst>
          </p:cNvPr>
          <p:cNvGrpSpPr/>
          <p:nvPr/>
        </p:nvGrpSpPr>
        <p:grpSpPr>
          <a:xfrm flipH="1">
            <a:off x="3518894" y="5169305"/>
            <a:ext cx="1979217" cy="423423"/>
            <a:chOff x="6537125" y="5169305"/>
            <a:chExt cx="1979217" cy="423423"/>
          </a:xfrm>
        </p:grpSpPr>
        <p:grpSp>
          <p:nvGrpSpPr>
            <p:cNvPr id="46" name="Graphic 7">
              <a:extLst>
                <a:ext uri="{FF2B5EF4-FFF2-40B4-BE49-F238E27FC236}">
                  <a16:creationId xmlns:a16="http://schemas.microsoft.com/office/drawing/2014/main" id="{A9F0D3C7-6750-AD31-A134-09254C48C0E5}"/>
                </a:ext>
              </a:extLst>
            </p:cNvPr>
            <p:cNvGrpSpPr/>
            <p:nvPr/>
          </p:nvGrpSpPr>
          <p:grpSpPr>
            <a:xfrm>
              <a:off x="7098989" y="5169305"/>
              <a:ext cx="1121239" cy="350658"/>
              <a:chOff x="7098989" y="5169305"/>
              <a:chExt cx="1121239" cy="350658"/>
            </a:xfrm>
          </p:grpSpPr>
          <p:sp>
            <p:nvSpPr>
              <p:cNvPr id="47" name="Freeform: Shape 46">
                <a:extLst>
                  <a:ext uri="{FF2B5EF4-FFF2-40B4-BE49-F238E27FC236}">
                    <a16:creationId xmlns:a16="http://schemas.microsoft.com/office/drawing/2014/main" id="{93BF3C14-2C74-F509-AEC9-FFEC1C295703}"/>
                  </a:ext>
                </a:extLst>
              </p:cNvPr>
              <p:cNvSpPr/>
              <p:nvPr/>
            </p:nvSpPr>
            <p:spPr>
              <a:xfrm>
                <a:off x="7342101" y="5169305"/>
                <a:ext cx="878127" cy="350658"/>
              </a:xfrm>
              <a:custGeom>
                <a:avLst/>
                <a:gdLst>
                  <a:gd name="connsiteX0" fmla="*/ 279588 w 878127"/>
                  <a:gd name="connsiteY0" fmla="*/ 15082 h 350658"/>
                  <a:gd name="connsiteX1" fmla="*/ 509124 w 878127"/>
                  <a:gd name="connsiteY1" fmla="*/ 65324 h 350658"/>
                  <a:gd name="connsiteX2" fmla="*/ 514562 w 878127"/>
                  <a:gd name="connsiteY2" fmla="*/ 87352 h 350658"/>
                  <a:gd name="connsiteX3" fmla="*/ 686251 w 878127"/>
                  <a:gd name="connsiteY3" fmla="*/ 168644 h 350658"/>
                  <a:gd name="connsiteX4" fmla="*/ 821805 w 878127"/>
                  <a:gd name="connsiteY4" fmla="*/ 249937 h 350658"/>
                  <a:gd name="connsiteX5" fmla="*/ 875987 w 878127"/>
                  <a:gd name="connsiteY5" fmla="*/ 295017 h 350658"/>
                  <a:gd name="connsiteX6" fmla="*/ 600308 w 878127"/>
                  <a:gd name="connsiteY6" fmla="*/ 340136 h 350658"/>
                  <a:gd name="connsiteX7" fmla="*/ 35630 w 878127"/>
                  <a:gd name="connsiteY7" fmla="*/ 331231 h 350658"/>
                  <a:gd name="connsiteX8" fmla="*/ 32004 w 878127"/>
                  <a:gd name="connsiteY8" fmla="*/ 319409 h 350658"/>
                  <a:gd name="connsiteX9" fmla="*/ 86029 w 878127"/>
                  <a:gd name="connsiteY9" fmla="*/ 285954 h 350658"/>
                  <a:gd name="connsiteX10" fmla="*/ 158771 w 878127"/>
                  <a:gd name="connsiteY10" fmla="*/ 287097 h 350658"/>
                  <a:gd name="connsiteX11" fmla="*/ 203260 w 878127"/>
                  <a:gd name="connsiteY11" fmla="*/ 237565 h 350658"/>
                  <a:gd name="connsiteX12" fmla="*/ 283883 w 878127"/>
                  <a:gd name="connsiteY12" fmla="*/ 201036 h 350658"/>
                  <a:gd name="connsiteX13" fmla="*/ 279746 w 878127"/>
                  <a:gd name="connsiteY13" fmla="*/ 173294 h 350658"/>
                  <a:gd name="connsiteX14" fmla="*/ 283253 w 878127"/>
                  <a:gd name="connsiteY14" fmla="*/ 78524 h 350658"/>
                  <a:gd name="connsiteX15" fmla="*/ 252556 w 878127"/>
                  <a:gd name="connsiteY15" fmla="*/ 24185 h 350658"/>
                  <a:gd name="connsiteX16" fmla="*/ 279667 w 878127"/>
                  <a:gd name="connsiteY16" fmla="*/ 15161 h 35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78127" h="350658">
                    <a:moveTo>
                      <a:pt x="279588" y="15082"/>
                    </a:moveTo>
                    <a:cubicBezTo>
                      <a:pt x="345395" y="-11123"/>
                      <a:pt x="447376" y="31790"/>
                      <a:pt x="509124" y="65324"/>
                    </a:cubicBezTo>
                    <a:lnTo>
                      <a:pt x="514562" y="87352"/>
                    </a:lnTo>
                    <a:cubicBezTo>
                      <a:pt x="578083" y="84396"/>
                      <a:pt x="648697" y="117339"/>
                      <a:pt x="686251" y="168644"/>
                    </a:cubicBezTo>
                    <a:cubicBezTo>
                      <a:pt x="736532" y="172664"/>
                      <a:pt x="800566" y="204976"/>
                      <a:pt x="821805" y="249937"/>
                    </a:cubicBezTo>
                    <a:cubicBezTo>
                      <a:pt x="832169" y="256833"/>
                      <a:pt x="889858" y="275748"/>
                      <a:pt x="875987" y="295017"/>
                    </a:cubicBezTo>
                    <a:cubicBezTo>
                      <a:pt x="867831" y="306327"/>
                      <a:pt x="634197" y="336747"/>
                      <a:pt x="600308" y="340136"/>
                    </a:cubicBezTo>
                    <a:cubicBezTo>
                      <a:pt x="409665" y="359366"/>
                      <a:pt x="225169" y="349751"/>
                      <a:pt x="35630" y="331231"/>
                    </a:cubicBezTo>
                    <a:lnTo>
                      <a:pt x="32004" y="319409"/>
                    </a:lnTo>
                    <a:cubicBezTo>
                      <a:pt x="-45072" y="283235"/>
                      <a:pt x="34802" y="256794"/>
                      <a:pt x="86029" y="285954"/>
                    </a:cubicBezTo>
                    <a:cubicBezTo>
                      <a:pt x="102934" y="239811"/>
                      <a:pt x="133631" y="260932"/>
                      <a:pt x="158771" y="287097"/>
                    </a:cubicBezTo>
                    <a:cubicBezTo>
                      <a:pt x="151757" y="261011"/>
                      <a:pt x="166613" y="244461"/>
                      <a:pt x="203260" y="237565"/>
                    </a:cubicBezTo>
                    <a:cubicBezTo>
                      <a:pt x="198886" y="197804"/>
                      <a:pt x="258152" y="169433"/>
                      <a:pt x="283883" y="201036"/>
                    </a:cubicBezTo>
                    <a:lnTo>
                      <a:pt x="279746" y="173294"/>
                    </a:lnTo>
                    <a:cubicBezTo>
                      <a:pt x="342636" y="121555"/>
                      <a:pt x="343779" y="89991"/>
                      <a:pt x="283253" y="78524"/>
                    </a:cubicBezTo>
                    <a:cubicBezTo>
                      <a:pt x="273914" y="59728"/>
                      <a:pt x="263668" y="41602"/>
                      <a:pt x="252556" y="24185"/>
                    </a:cubicBezTo>
                    <a:cubicBezTo>
                      <a:pt x="250152" y="-3714"/>
                      <a:pt x="264299" y="-8482"/>
                      <a:pt x="279667" y="15161"/>
                    </a:cubicBezTo>
                    <a:close/>
                  </a:path>
                </a:pathLst>
              </a:custGeom>
              <a:solidFill>
                <a:srgbClr val="CA8E48"/>
              </a:solidFill>
              <a:ln w="3941" cap="flat">
                <a:noFill/>
                <a:prstDash val="solid"/>
                <a:miter/>
              </a:ln>
            </p:spPr>
            <p:txBody>
              <a:bodyPr rtlCol="1" anchor="ctr"/>
              <a:lstStyle/>
              <a:p>
                <a:endParaRPr lang="fa-IR"/>
              </a:p>
            </p:txBody>
          </p:sp>
          <p:sp>
            <p:nvSpPr>
              <p:cNvPr id="48" name="Freeform: Shape 47">
                <a:extLst>
                  <a:ext uri="{FF2B5EF4-FFF2-40B4-BE49-F238E27FC236}">
                    <a16:creationId xmlns:a16="http://schemas.microsoft.com/office/drawing/2014/main" id="{F6809B9A-1409-F031-473D-7B3D5FC58BFC}"/>
                  </a:ext>
                </a:extLst>
              </p:cNvPr>
              <p:cNvSpPr/>
              <p:nvPr/>
            </p:nvSpPr>
            <p:spPr>
              <a:xfrm>
                <a:off x="7098989" y="5193411"/>
                <a:ext cx="655784" cy="307124"/>
              </a:xfrm>
              <a:custGeom>
                <a:avLst/>
                <a:gdLst>
                  <a:gd name="connsiteX0" fmla="*/ 495589 w 655784"/>
                  <a:gd name="connsiteY0" fmla="*/ 0 h 307124"/>
                  <a:gd name="connsiteX1" fmla="*/ 545594 w 655784"/>
                  <a:gd name="connsiteY1" fmla="*/ 18087 h 307124"/>
                  <a:gd name="connsiteX2" fmla="*/ 572232 w 655784"/>
                  <a:gd name="connsiteY2" fmla="*/ 27269 h 307124"/>
                  <a:gd name="connsiteX3" fmla="*/ 608564 w 655784"/>
                  <a:gd name="connsiteY3" fmla="*/ 63285 h 307124"/>
                  <a:gd name="connsiteX4" fmla="*/ 567937 w 655784"/>
                  <a:gd name="connsiteY4" fmla="*/ 58793 h 307124"/>
                  <a:gd name="connsiteX5" fmla="*/ 576961 w 655784"/>
                  <a:gd name="connsiteY5" fmla="*/ 108365 h 307124"/>
                  <a:gd name="connsiteX6" fmla="*/ 631222 w 655784"/>
                  <a:gd name="connsiteY6" fmla="*/ 104187 h 307124"/>
                  <a:gd name="connsiteX7" fmla="*/ 631104 w 655784"/>
                  <a:gd name="connsiteY7" fmla="*/ 76801 h 307124"/>
                  <a:gd name="connsiteX8" fmla="*/ 624602 w 655784"/>
                  <a:gd name="connsiteY8" fmla="*/ 125309 h 307124"/>
                  <a:gd name="connsiteX9" fmla="*/ 567779 w 655784"/>
                  <a:gd name="connsiteY9" fmla="*/ 121841 h 307124"/>
                  <a:gd name="connsiteX10" fmla="*/ 576882 w 655784"/>
                  <a:gd name="connsiteY10" fmla="*/ 153602 h 307124"/>
                  <a:gd name="connsiteX11" fmla="*/ 540866 w 655784"/>
                  <a:gd name="connsiteY11" fmla="*/ 144617 h 307124"/>
                  <a:gd name="connsiteX12" fmla="*/ 540866 w 655784"/>
                  <a:gd name="connsiteY12" fmla="*/ 171689 h 307124"/>
                  <a:gd name="connsiteX13" fmla="*/ 588861 w 655784"/>
                  <a:gd name="connsiteY13" fmla="*/ 186860 h 307124"/>
                  <a:gd name="connsiteX14" fmla="*/ 621922 w 655784"/>
                  <a:gd name="connsiteY14" fmla="*/ 203331 h 307124"/>
                  <a:gd name="connsiteX15" fmla="*/ 590161 w 655784"/>
                  <a:gd name="connsiteY15" fmla="*/ 217320 h 307124"/>
                  <a:gd name="connsiteX16" fmla="*/ 561750 w 655784"/>
                  <a:gd name="connsiteY16" fmla="*/ 189106 h 307124"/>
                  <a:gd name="connsiteX17" fmla="*/ 504534 w 655784"/>
                  <a:gd name="connsiteY17" fmla="*/ 198760 h 307124"/>
                  <a:gd name="connsiteX18" fmla="*/ 513716 w 655784"/>
                  <a:gd name="connsiteY18" fmla="*/ 180831 h 307124"/>
                  <a:gd name="connsiteX19" fmla="*/ 459415 w 655784"/>
                  <a:gd name="connsiteY19" fmla="*/ 207745 h 307124"/>
                  <a:gd name="connsiteX20" fmla="*/ 495589 w 655784"/>
                  <a:gd name="connsiteY20" fmla="*/ 225871 h 307124"/>
                  <a:gd name="connsiteX21" fmla="*/ 414572 w 655784"/>
                  <a:gd name="connsiteY21" fmla="*/ 244549 h 307124"/>
                  <a:gd name="connsiteX22" fmla="*/ 409528 w 655784"/>
                  <a:gd name="connsiteY22" fmla="*/ 280053 h 307124"/>
                  <a:gd name="connsiteX23" fmla="*/ 364369 w 655784"/>
                  <a:gd name="connsiteY23" fmla="*/ 252982 h 307124"/>
                  <a:gd name="connsiteX24" fmla="*/ 359956 w 655784"/>
                  <a:gd name="connsiteY24" fmla="*/ 288998 h 307124"/>
                  <a:gd name="connsiteX25" fmla="*/ 260615 w 655784"/>
                  <a:gd name="connsiteY25" fmla="*/ 262006 h 307124"/>
                  <a:gd name="connsiteX26" fmla="*/ 278623 w 655784"/>
                  <a:gd name="connsiteY26" fmla="*/ 307125 h 307124"/>
                  <a:gd name="connsiteX27" fmla="*/ 2432 w 655784"/>
                  <a:gd name="connsiteY27" fmla="*/ 262164 h 307124"/>
                  <a:gd name="connsiteX28" fmla="*/ 52713 w 655784"/>
                  <a:gd name="connsiteY28" fmla="*/ 216808 h 307124"/>
                  <a:gd name="connsiteX29" fmla="*/ 106935 w 655784"/>
                  <a:gd name="connsiteY29" fmla="*/ 171649 h 307124"/>
                  <a:gd name="connsiteX30" fmla="*/ 495510 w 655784"/>
                  <a:gd name="connsiteY30" fmla="*/ 39 h 307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5784" h="307124">
                    <a:moveTo>
                      <a:pt x="495589" y="0"/>
                    </a:moveTo>
                    <a:lnTo>
                      <a:pt x="545594" y="18087"/>
                    </a:lnTo>
                    <a:cubicBezTo>
                      <a:pt x="515134" y="76564"/>
                      <a:pt x="552293" y="27623"/>
                      <a:pt x="572232" y="27269"/>
                    </a:cubicBezTo>
                    <a:cubicBezTo>
                      <a:pt x="599540" y="26796"/>
                      <a:pt x="648600" y="66595"/>
                      <a:pt x="608564" y="63285"/>
                    </a:cubicBezTo>
                    <a:cubicBezTo>
                      <a:pt x="596821" y="62300"/>
                      <a:pt x="580705" y="23879"/>
                      <a:pt x="567937" y="58793"/>
                    </a:cubicBezTo>
                    <a:cubicBezTo>
                      <a:pt x="565967" y="64152"/>
                      <a:pt x="619282" y="69432"/>
                      <a:pt x="576961" y="108365"/>
                    </a:cubicBezTo>
                    <a:lnTo>
                      <a:pt x="631222" y="104187"/>
                    </a:lnTo>
                    <a:cubicBezTo>
                      <a:pt x="658687" y="88071"/>
                      <a:pt x="600801" y="89844"/>
                      <a:pt x="631104" y="76801"/>
                    </a:cubicBezTo>
                    <a:cubicBezTo>
                      <a:pt x="669800" y="60133"/>
                      <a:pt x="659436" y="116443"/>
                      <a:pt x="624602" y="125309"/>
                    </a:cubicBezTo>
                    <a:cubicBezTo>
                      <a:pt x="604348" y="130471"/>
                      <a:pt x="588586" y="112778"/>
                      <a:pt x="567779" y="121841"/>
                    </a:cubicBezTo>
                    <a:cubicBezTo>
                      <a:pt x="538265" y="134687"/>
                      <a:pt x="595718" y="136027"/>
                      <a:pt x="576882" y="153602"/>
                    </a:cubicBezTo>
                    <a:cubicBezTo>
                      <a:pt x="570893" y="159198"/>
                      <a:pt x="542087" y="142963"/>
                      <a:pt x="540866" y="144617"/>
                    </a:cubicBezTo>
                    <a:lnTo>
                      <a:pt x="540866" y="171689"/>
                    </a:lnTo>
                    <a:cubicBezTo>
                      <a:pt x="583542" y="151947"/>
                      <a:pt x="573572" y="175905"/>
                      <a:pt x="588861" y="186860"/>
                    </a:cubicBezTo>
                    <a:cubicBezTo>
                      <a:pt x="595797" y="191825"/>
                      <a:pt x="621489" y="193795"/>
                      <a:pt x="621922" y="203331"/>
                    </a:cubicBezTo>
                    <a:cubicBezTo>
                      <a:pt x="622356" y="212868"/>
                      <a:pt x="599974" y="218542"/>
                      <a:pt x="590161" y="217320"/>
                    </a:cubicBezTo>
                    <a:cubicBezTo>
                      <a:pt x="567819" y="214522"/>
                      <a:pt x="571759" y="191273"/>
                      <a:pt x="561750" y="189106"/>
                    </a:cubicBezTo>
                    <a:cubicBezTo>
                      <a:pt x="545043" y="185481"/>
                      <a:pt x="522897" y="201913"/>
                      <a:pt x="504534" y="198760"/>
                    </a:cubicBezTo>
                    <a:lnTo>
                      <a:pt x="513716" y="180831"/>
                    </a:lnTo>
                    <a:cubicBezTo>
                      <a:pt x="504928" y="174566"/>
                      <a:pt x="461700" y="190958"/>
                      <a:pt x="459415" y="207745"/>
                    </a:cubicBezTo>
                    <a:lnTo>
                      <a:pt x="495589" y="225871"/>
                    </a:lnTo>
                    <a:cubicBezTo>
                      <a:pt x="483610" y="220670"/>
                      <a:pt x="418315" y="240530"/>
                      <a:pt x="414572" y="244549"/>
                    </a:cubicBezTo>
                    <a:cubicBezTo>
                      <a:pt x="413232" y="246007"/>
                      <a:pt x="431240" y="274261"/>
                      <a:pt x="409528" y="280053"/>
                    </a:cubicBezTo>
                    <a:cubicBezTo>
                      <a:pt x="384860" y="286634"/>
                      <a:pt x="372644" y="254913"/>
                      <a:pt x="364369" y="252982"/>
                    </a:cubicBezTo>
                    <a:cubicBezTo>
                      <a:pt x="340017" y="247387"/>
                      <a:pt x="341987" y="274497"/>
                      <a:pt x="359956" y="288998"/>
                    </a:cubicBezTo>
                    <a:lnTo>
                      <a:pt x="260615" y="262006"/>
                    </a:lnTo>
                    <a:cubicBezTo>
                      <a:pt x="251985" y="292742"/>
                      <a:pt x="326698" y="279896"/>
                      <a:pt x="278623" y="307125"/>
                    </a:cubicBezTo>
                    <a:cubicBezTo>
                      <a:pt x="235317" y="302869"/>
                      <a:pt x="17799" y="287698"/>
                      <a:pt x="2432" y="262164"/>
                    </a:cubicBezTo>
                    <a:cubicBezTo>
                      <a:pt x="-12109" y="237969"/>
                      <a:pt x="42901" y="223152"/>
                      <a:pt x="52713" y="216808"/>
                    </a:cubicBezTo>
                    <a:cubicBezTo>
                      <a:pt x="51885" y="198878"/>
                      <a:pt x="69972" y="183826"/>
                      <a:pt x="106935" y="171649"/>
                    </a:cubicBezTo>
                    <a:cubicBezTo>
                      <a:pt x="235948" y="143750"/>
                      <a:pt x="345021" y="29002"/>
                      <a:pt x="495510" y="39"/>
                    </a:cubicBezTo>
                    <a:close/>
                  </a:path>
                </a:pathLst>
              </a:custGeom>
              <a:solidFill>
                <a:srgbClr val="E4A85B"/>
              </a:solidFill>
              <a:ln w="3941" cap="flat">
                <a:noFill/>
                <a:prstDash val="solid"/>
                <a:miter/>
              </a:ln>
            </p:spPr>
            <p:txBody>
              <a:bodyPr rtlCol="1" anchor="ctr"/>
              <a:lstStyle/>
              <a:p>
                <a:endParaRPr lang="fa-IR"/>
              </a:p>
            </p:txBody>
          </p:sp>
        </p:grpSp>
        <p:sp>
          <p:nvSpPr>
            <p:cNvPr id="49" name="Freeform: Shape 48">
              <a:extLst>
                <a:ext uri="{FF2B5EF4-FFF2-40B4-BE49-F238E27FC236}">
                  <a16:creationId xmlns:a16="http://schemas.microsoft.com/office/drawing/2014/main" id="{FF6FF012-8258-AF05-9DA8-B31469699366}"/>
                </a:ext>
              </a:extLst>
            </p:cNvPr>
            <p:cNvSpPr/>
            <p:nvPr/>
          </p:nvSpPr>
          <p:spPr>
            <a:xfrm>
              <a:off x="7422206" y="5527646"/>
              <a:ext cx="65275" cy="59945"/>
            </a:xfrm>
            <a:custGeom>
              <a:avLst/>
              <a:gdLst>
                <a:gd name="connsiteX0" fmla="*/ 63890 w 65275"/>
                <a:gd name="connsiteY0" fmla="*/ 9103 h 59945"/>
                <a:gd name="connsiteX1" fmla="*/ 38316 w 65275"/>
                <a:gd name="connsiteY1" fmla="*/ 28529 h 59945"/>
                <a:gd name="connsiteX2" fmla="*/ 9668 w 65275"/>
                <a:gd name="connsiteY2" fmla="*/ 54104 h 59945"/>
                <a:gd name="connsiteX3" fmla="*/ 14436 w 65275"/>
                <a:gd name="connsiteY3" fmla="*/ 31682 h 59945"/>
                <a:gd name="connsiteX4" fmla="*/ 684 w 65275"/>
                <a:gd name="connsiteY4" fmla="*/ 0 h 59945"/>
                <a:gd name="connsiteX5" fmla="*/ 63850 w 65275"/>
                <a:gd name="connsiteY5" fmla="*/ 9103 h 5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75" h="59945">
                  <a:moveTo>
                    <a:pt x="63890" y="9103"/>
                  </a:moveTo>
                  <a:cubicBezTo>
                    <a:pt x="71574" y="38066"/>
                    <a:pt x="45093" y="21043"/>
                    <a:pt x="38316" y="28529"/>
                  </a:cubicBezTo>
                  <a:cubicBezTo>
                    <a:pt x="36542" y="30461"/>
                    <a:pt x="36503" y="75737"/>
                    <a:pt x="9668" y="54104"/>
                  </a:cubicBezTo>
                  <a:cubicBezTo>
                    <a:pt x="6988" y="51936"/>
                    <a:pt x="15855" y="37711"/>
                    <a:pt x="14436" y="31682"/>
                  </a:cubicBezTo>
                  <a:cubicBezTo>
                    <a:pt x="11560" y="19348"/>
                    <a:pt x="-3336" y="15723"/>
                    <a:pt x="684" y="0"/>
                  </a:cubicBezTo>
                  <a:lnTo>
                    <a:pt x="63850" y="9103"/>
                  </a:lnTo>
                  <a:close/>
                </a:path>
              </a:pathLst>
            </a:custGeom>
            <a:solidFill>
              <a:srgbClr val="D3B484"/>
            </a:solidFill>
            <a:ln w="3941" cap="flat">
              <a:noFill/>
              <a:prstDash val="solid"/>
              <a:miter/>
            </a:ln>
          </p:spPr>
          <p:txBody>
            <a:bodyPr rtlCol="1" anchor="ctr"/>
            <a:lstStyle/>
            <a:p>
              <a:endParaRPr lang="fa-IR"/>
            </a:p>
          </p:txBody>
        </p:sp>
        <p:sp>
          <p:nvSpPr>
            <p:cNvPr id="50" name="Freeform: Shape 49">
              <a:extLst>
                <a:ext uri="{FF2B5EF4-FFF2-40B4-BE49-F238E27FC236}">
                  <a16:creationId xmlns:a16="http://schemas.microsoft.com/office/drawing/2014/main" id="{5577CE4E-0F6D-39BE-CFBD-1DF68FA1D9F8}"/>
                </a:ext>
              </a:extLst>
            </p:cNvPr>
            <p:cNvSpPr/>
            <p:nvPr/>
          </p:nvSpPr>
          <p:spPr>
            <a:xfrm>
              <a:off x="7998933" y="5520088"/>
              <a:ext cx="56724" cy="35218"/>
            </a:xfrm>
            <a:custGeom>
              <a:avLst/>
              <a:gdLst>
                <a:gd name="connsiteX0" fmla="*/ 2347 w 56724"/>
                <a:gd name="connsiteY0" fmla="*/ 7598 h 35218"/>
                <a:gd name="connsiteX1" fmla="*/ 56490 w 56724"/>
                <a:gd name="connsiteY1" fmla="*/ 20917 h 35218"/>
                <a:gd name="connsiteX2" fmla="*/ 2347 w 56724"/>
                <a:gd name="connsiteY2" fmla="*/ 7598 h 35218"/>
              </a:gdLst>
              <a:ahLst/>
              <a:cxnLst>
                <a:cxn ang="0">
                  <a:pos x="connsiteX0" y="connsiteY0"/>
                </a:cxn>
                <a:cxn ang="0">
                  <a:pos x="connsiteX1" y="connsiteY1"/>
                </a:cxn>
                <a:cxn ang="0">
                  <a:pos x="connsiteX2" y="connsiteY2"/>
                </a:cxn>
              </a:cxnLst>
              <a:rect l="l" t="t" r="r" b="b"/>
              <a:pathLst>
                <a:path w="56724" h="35218">
                  <a:moveTo>
                    <a:pt x="2347" y="7598"/>
                  </a:moveTo>
                  <a:cubicBezTo>
                    <a:pt x="7707" y="308"/>
                    <a:pt x="60667" y="-9741"/>
                    <a:pt x="56490" y="20917"/>
                  </a:cubicBezTo>
                  <a:cubicBezTo>
                    <a:pt x="41713" y="51259"/>
                    <a:pt x="-11760" y="26788"/>
                    <a:pt x="2347" y="7598"/>
                  </a:cubicBezTo>
                  <a:close/>
                </a:path>
              </a:pathLst>
            </a:custGeom>
            <a:solidFill>
              <a:srgbClr val="CDA373"/>
            </a:solidFill>
            <a:ln w="3941" cap="flat">
              <a:noFill/>
              <a:prstDash val="solid"/>
              <a:miter/>
            </a:ln>
          </p:spPr>
          <p:txBody>
            <a:bodyPr rtlCol="1" anchor="ctr"/>
            <a:lstStyle/>
            <a:p>
              <a:endParaRPr lang="fa-IR"/>
            </a:p>
          </p:txBody>
        </p:sp>
        <p:sp>
          <p:nvSpPr>
            <p:cNvPr id="51" name="Freeform: Shape 50">
              <a:extLst>
                <a:ext uri="{FF2B5EF4-FFF2-40B4-BE49-F238E27FC236}">
                  <a16:creationId xmlns:a16="http://schemas.microsoft.com/office/drawing/2014/main" id="{D613A46B-800E-A99D-5E31-3809D74DF4DB}"/>
                </a:ext>
              </a:extLst>
            </p:cNvPr>
            <p:cNvSpPr/>
            <p:nvPr/>
          </p:nvSpPr>
          <p:spPr>
            <a:xfrm>
              <a:off x="7007242" y="5445124"/>
              <a:ext cx="65589" cy="37994"/>
            </a:xfrm>
            <a:custGeom>
              <a:avLst/>
              <a:gdLst>
                <a:gd name="connsiteX0" fmla="*/ 63167 w 65589"/>
                <a:gd name="connsiteY0" fmla="*/ 1230 h 37994"/>
                <a:gd name="connsiteX1" fmla="*/ 0 w 65589"/>
                <a:gd name="connsiteY1" fmla="*/ 23730 h 37994"/>
                <a:gd name="connsiteX2" fmla="*/ 63167 w 65589"/>
                <a:gd name="connsiteY2" fmla="*/ 1230 h 37994"/>
              </a:gdLst>
              <a:ahLst/>
              <a:cxnLst>
                <a:cxn ang="0">
                  <a:pos x="connsiteX0" y="connsiteY0"/>
                </a:cxn>
                <a:cxn ang="0">
                  <a:pos x="connsiteX1" y="connsiteY1"/>
                </a:cxn>
                <a:cxn ang="0">
                  <a:pos x="connsiteX2" y="connsiteY2"/>
                </a:cxn>
              </a:cxnLst>
              <a:rect l="l" t="t" r="r" b="b"/>
              <a:pathLst>
                <a:path w="65589" h="37994">
                  <a:moveTo>
                    <a:pt x="63167" y="1230"/>
                  </a:moveTo>
                  <a:cubicBezTo>
                    <a:pt x="78141" y="14706"/>
                    <a:pt x="19584" y="61126"/>
                    <a:pt x="0" y="23730"/>
                  </a:cubicBezTo>
                  <a:cubicBezTo>
                    <a:pt x="9457" y="16007"/>
                    <a:pt x="55876" y="-5311"/>
                    <a:pt x="63167" y="1230"/>
                  </a:cubicBezTo>
                  <a:close/>
                </a:path>
              </a:pathLst>
            </a:custGeom>
            <a:solidFill>
              <a:srgbClr val="D6A971"/>
            </a:solidFill>
            <a:ln w="3941" cap="flat">
              <a:noFill/>
              <a:prstDash val="solid"/>
              <a:miter/>
            </a:ln>
          </p:spPr>
          <p:txBody>
            <a:bodyPr rtlCol="1" anchor="ctr"/>
            <a:lstStyle/>
            <a:p>
              <a:endParaRPr lang="fa-IR"/>
            </a:p>
          </p:txBody>
        </p:sp>
        <p:sp>
          <p:nvSpPr>
            <p:cNvPr id="52" name="Freeform: Shape 51">
              <a:extLst>
                <a:ext uri="{FF2B5EF4-FFF2-40B4-BE49-F238E27FC236}">
                  <a16:creationId xmlns:a16="http://schemas.microsoft.com/office/drawing/2014/main" id="{CB5F9F99-5DDA-6D3E-4C1B-CE3B5BA8ACED}"/>
                </a:ext>
              </a:extLst>
            </p:cNvPr>
            <p:cNvSpPr/>
            <p:nvPr/>
          </p:nvSpPr>
          <p:spPr>
            <a:xfrm>
              <a:off x="8198679" y="5514817"/>
              <a:ext cx="60764" cy="32643"/>
            </a:xfrm>
            <a:custGeom>
              <a:avLst/>
              <a:gdLst>
                <a:gd name="connsiteX0" fmla="*/ 55583 w 60764"/>
                <a:gd name="connsiteY0" fmla="*/ 3885 h 32643"/>
                <a:gd name="connsiteX1" fmla="*/ 1441 w 60764"/>
                <a:gd name="connsiteY1" fmla="*/ 17125 h 32643"/>
                <a:gd name="connsiteX2" fmla="*/ 55583 w 60764"/>
                <a:gd name="connsiteY2" fmla="*/ 3885 h 32643"/>
              </a:gdLst>
              <a:ahLst/>
              <a:cxnLst>
                <a:cxn ang="0">
                  <a:pos x="connsiteX0" y="connsiteY0"/>
                </a:cxn>
                <a:cxn ang="0">
                  <a:pos x="connsiteX1" y="connsiteY1"/>
                </a:cxn>
                <a:cxn ang="0">
                  <a:pos x="connsiteX2" y="connsiteY2"/>
                </a:cxn>
              </a:cxnLst>
              <a:rect l="l" t="t" r="r" b="b"/>
              <a:pathLst>
                <a:path w="60764" h="32643">
                  <a:moveTo>
                    <a:pt x="55583" y="3885"/>
                  </a:moveTo>
                  <a:cubicBezTo>
                    <a:pt x="79187" y="31626"/>
                    <a:pt x="15272" y="45299"/>
                    <a:pt x="1441" y="17125"/>
                  </a:cubicBezTo>
                  <a:cubicBezTo>
                    <a:pt x="-10185" y="-6558"/>
                    <a:pt x="52273" y="-17"/>
                    <a:pt x="55583" y="3885"/>
                  </a:cubicBezTo>
                  <a:close/>
                </a:path>
              </a:pathLst>
            </a:custGeom>
            <a:solidFill>
              <a:srgbClr val="CAA578"/>
            </a:solidFill>
            <a:ln w="3941" cap="flat">
              <a:noFill/>
              <a:prstDash val="solid"/>
              <a:miter/>
            </a:ln>
          </p:spPr>
          <p:txBody>
            <a:bodyPr rtlCol="1" anchor="ctr"/>
            <a:lstStyle/>
            <a:p>
              <a:endParaRPr lang="fa-IR"/>
            </a:p>
          </p:txBody>
        </p:sp>
        <p:sp>
          <p:nvSpPr>
            <p:cNvPr id="53" name="Freeform: Shape 52">
              <a:extLst>
                <a:ext uri="{FF2B5EF4-FFF2-40B4-BE49-F238E27FC236}">
                  <a16:creationId xmlns:a16="http://schemas.microsoft.com/office/drawing/2014/main" id="{5495CBF1-D07D-FAAE-8EA3-D64D427B17C5}"/>
                </a:ext>
              </a:extLst>
            </p:cNvPr>
            <p:cNvSpPr/>
            <p:nvPr/>
          </p:nvSpPr>
          <p:spPr>
            <a:xfrm>
              <a:off x="7314446" y="5526951"/>
              <a:ext cx="63051" cy="26731"/>
            </a:xfrm>
            <a:custGeom>
              <a:avLst/>
              <a:gdLst>
                <a:gd name="connsiteX0" fmla="*/ 0 w 63051"/>
                <a:gd name="connsiteY0" fmla="*/ 18586 h 26731"/>
                <a:gd name="connsiteX1" fmla="*/ 63048 w 63051"/>
                <a:gd name="connsiteY1" fmla="*/ 14173 h 26731"/>
                <a:gd name="connsiteX2" fmla="*/ 0 w 63051"/>
                <a:gd name="connsiteY2" fmla="*/ 18586 h 26731"/>
              </a:gdLst>
              <a:ahLst/>
              <a:cxnLst>
                <a:cxn ang="0">
                  <a:pos x="connsiteX0" y="connsiteY0"/>
                </a:cxn>
                <a:cxn ang="0">
                  <a:pos x="connsiteX1" y="connsiteY1"/>
                </a:cxn>
                <a:cxn ang="0">
                  <a:pos x="connsiteX2" y="connsiteY2"/>
                </a:cxn>
              </a:cxnLst>
              <a:rect l="l" t="t" r="r" b="b"/>
              <a:pathLst>
                <a:path w="63051" h="26731">
                  <a:moveTo>
                    <a:pt x="0" y="18586"/>
                  </a:moveTo>
                  <a:cubicBezTo>
                    <a:pt x="3468" y="-8525"/>
                    <a:pt x="63561" y="-2377"/>
                    <a:pt x="63048" y="14173"/>
                  </a:cubicBezTo>
                  <a:cubicBezTo>
                    <a:pt x="62418" y="35491"/>
                    <a:pt x="14146" y="24497"/>
                    <a:pt x="0" y="18586"/>
                  </a:cubicBezTo>
                  <a:close/>
                </a:path>
              </a:pathLst>
            </a:custGeom>
            <a:solidFill>
              <a:srgbClr val="D0A870"/>
            </a:solidFill>
            <a:ln w="3941" cap="flat">
              <a:noFill/>
              <a:prstDash val="solid"/>
              <a:miter/>
            </a:ln>
          </p:spPr>
          <p:txBody>
            <a:bodyPr rtlCol="1" anchor="ctr"/>
            <a:lstStyle/>
            <a:p>
              <a:endParaRPr lang="fa-IR"/>
            </a:p>
          </p:txBody>
        </p:sp>
        <p:sp>
          <p:nvSpPr>
            <p:cNvPr id="54" name="Freeform: Shape 53">
              <a:extLst>
                <a:ext uri="{FF2B5EF4-FFF2-40B4-BE49-F238E27FC236}">
                  <a16:creationId xmlns:a16="http://schemas.microsoft.com/office/drawing/2014/main" id="{C737FC78-210D-1F68-4549-97404DFFA721}"/>
                </a:ext>
              </a:extLst>
            </p:cNvPr>
            <p:cNvSpPr/>
            <p:nvPr/>
          </p:nvSpPr>
          <p:spPr>
            <a:xfrm>
              <a:off x="8462130" y="5471928"/>
              <a:ext cx="54213" cy="28490"/>
            </a:xfrm>
            <a:custGeom>
              <a:avLst/>
              <a:gdLst>
                <a:gd name="connsiteX0" fmla="*/ 54178 w 54213"/>
                <a:gd name="connsiteY0" fmla="*/ 28490 h 28490"/>
                <a:gd name="connsiteX1" fmla="*/ 35 w 54213"/>
                <a:gd name="connsiteY1" fmla="*/ 28490 h 28490"/>
                <a:gd name="connsiteX2" fmla="*/ 54178 w 54213"/>
                <a:gd name="connsiteY2" fmla="*/ 28490 h 28490"/>
              </a:gdLst>
              <a:ahLst/>
              <a:cxnLst>
                <a:cxn ang="0">
                  <a:pos x="connsiteX0" y="connsiteY0"/>
                </a:cxn>
                <a:cxn ang="0">
                  <a:pos x="connsiteX1" y="connsiteY1"/>
                </a:cxn>
                <a:cxn ang="0">
                  <a:pos x="connsiteX2" y="connsiteY2"/>
                </a:cxn>
              </a:cxnLst>
              <a:rect l="l" t="t" r="r" b="b"/>
              <a:pathLst>
                <a:path w="54213" h="28490">
                  <a:moveTo>
                    <a:pt x="54178" y="28490"/>
                  </a:moveTo>
                  <a:lnTo>
                    <a:pt x="35" y="28490"/>
                  </a:lnTo>
                  <a:cubicBezTo>
                    <a:pt x="-1621" y="-9497"/>
                    <a:pt x="55833" y="-9497"/>
                    <a:pt x="54178" y="28490"/>
                  </a:cubicBezTo>
                  <a:close/>
                </a:path>
              </a:pathLst>
            </a:custGeom>
            <a:solidFill>
              <a:srgbClr val="CCA370"/>
            </a:solidFill>
            <a:ln w="3941" cap="flat">
              <a:noFill/>
              <a:prstDash val="solid"/>
              <a:miter/>
            </a:ln>
          </p:spPr>
          <p:txBody>
            <a:bodyPr rtlCol="1" anchor="ctr"/>
            <a:lstStyle/>
            <a:p>
              <a:endParaRPr lang="fa-IR"/>
            </a:p>
          </p:txBody>
        </p:sp>
        <p:sp>
          <p:nvSpPr>
            <p:cNvPr id="55" name="Freeform: Shape 54">
              <a:extLst>
                <a:ext uri="{FF2B5EF4-FFF2-40B4-BE49-F238E27FC236}">
                  <a16:creationId xmlns:a16="http://schemas.microsoft.com/office/drawing/2014/main" id="{A71D8F69-76BE-5CAF-A662-FAE7A57A6988}"/>
                </a:ext>
              </a:extLst>
            </p:cNvPr>
            <p:cNvSpPr/>
            <p:nvPr/>
          </p:nvSpPr>
          <p:spPr>
            <a:xfrm>
              <a:off x="6537125" y="5535886"/>
              <a:ext cx="45367" cy="27776"/>
            </a:xfrm>
            <a:custGeom>
              <a:avLst/>
              <a:gdLst>
                <a:gd name="connsiteX0" fmla="*/ 45288 w 45367"/>
                <a:gd name="connsiteY0" fmla="*/ 784 h 27776"/>
                <a:gd name="connsiteX1" fmla="*/ 45367 w 45367"/>
                <a:gd name="connsiteY1" fmla="*/ 27777 h 27776"/>
                <a:gd name="connsiteX2" fmla="*/ 169 w 45367"/>
                <a:gd name="connsiteY2" fmla="*/ 27777 h 27776"/>
                <a:gd name="connsiteX3" fmla="*/ 45249 w 45367"/>
                <a:gd name="connsiteY3" fmla="*/ 784 h 27776"/>
              </a:gdLst>
              <a:ahLst/>
              <a:cxnLst>
                <a:cxn ang="0">
                  <a:pos x="connsiteX0" y="connsiteY0"/>
                </a:cxn>
                <a:cxn ang="0">
                  <a:pos x="connsiteX1" y="connsiteY1"/>
                </a:cxn>
                <a:cxn ang="0">
                  <a:pos x="connsiteX2" y="connsiteY2"/>
                </a:cxn>
                <a:cxn ang="0">
                  <a:pos x="connsiteX3" y="connsiteY3"/>
                </a:cxn>
              </a:cxnLst>
              <a:rect l="l" t="t" r="r" b="b"/>
              <a:pathLst>
                <a:path w="45367" h="27776">
                  <a:moveTo>
                    <a:pt x="45288" y="784"/>
                  </a:moveTo>
                  <a:lnTo>
                    <a:pt x="45367" y="27777"/>
                  </a:lnTo>
                  <a:lnTo>
                    <a:pt x="169" y="27777"/>
                  </a:lnTo>
                  <a:cubicBezTo>
                    <a:pt x="-2313" y="153"/>
                    <a:pt x="22946" y="-1659"/>
                    <a:pt x="45249" y="784"/>
                  </a:cubicBezTo>
                  <a:close/>
                </a:path>
              </a:pathLst>
            </a:custGeom>
            <a:solidFill>
              <a:srgbClr val="CF9D59"/>
            </a:solidFill>
            <a:ln w="3941" cap="flat">
              <a:noFill/>
              <a:prstDash val="solid"/>
              <a:miter/>
            </a:ln>
          </p:spPr>
          <p:txBody>
            <a:bodyPr rtlCol="1" anchor="ctr"/>
            <a:lstStyle/>
            <a:p>
              <a:endParaRPr lang="fa-IR"/>
            </a:p>
          </p:txBody>
        </p:sp>
        <p:sp>
          <p:nvSpPr>
            <p:cNvPr id="56" name="Freeform: Shape 55">
              <a:extLst>
                <a:ext uri="{FF2B5EF4-FFF2-40B4-BE49-F238E27FC236}">
                  <a16:creationId xmlns:a16="http://schemas.microsoft.com/office/drawing/2014/main" id="{1C224F1E-31AD-A63B-7ECF-E363ABFC0076}"/>
                </a:ext>
              </a:extLst>
            </p:cNvPr>
            <p:cNvSpPr/>
            <p:nvPr/>
          </p:nvSpPr>
          <p:spPr>
            <a:xfrm>
              <a:off x="6727071" y="5510699"/>
              <a:ext cx="54142" cy="26462"/>
            </a:xfrm>
            <a:custGeom>
              <a:avLst/>
              <a:gdLst>
                <a:gd name="connsiteX0" fmla="*/ 54143 w 54142"/>
                <a:gd name="connsiteY0" fmla="*/ 25853 h 26462"/>
                <a:gd name="connsiteX1" fmla="*/ 0 w 54142"/>
                <a:gd name="connsiteY1" fmla="*/ 7963 h 26462"/>
                <a:gd name="connsiteX2" fmla="*/ 54143 w 54142"/>
                <a:gd name="connsiteY2" fmla="*/ 25853 h 26462"/>
              </a:gdLst>
              <a:ahLst/>
              <a:cxnLst>
                <a:cxn ang="0">
                  <a:pos x="connsiteX0" y="connsiteY0"/>
                </a:cxn>
                <a:cxn ang="0">
                  <a:pos x="connsiteX1" y="connsiteY1"/>
                </a:cxn>
                <a:cxn ang="0">
                  <a:pos x="connsiteX2" y="connsiteY2"/>
                </a:cxn>
              </a:cxnLst>
              <a:rect l="l" t="t" r="r" b="b"/>
              <a:pathLst>
                <a:path w="54142" h="26462">
                  <a:moveTo>
                    <a:pt x="54143" y="25853"/>
                  </a:moveTo>
                  <a:cubicBezTo>
                    <a:pt x="34361" y="26168"/>
                    <a:pt x="6935" y="30897"/>
                    <a:pt x="0" y="7963"/>
                  </a:cubicBezTo>
                  <a:cubicBezTo>
                    <a:pt x="26716" y="-470"/>
                    <a:pt x="53985" y="-10439"/>
                    <a:pt x="54143" y="25853"/>
                  </a:cubicBezTo>
                  <a:close/>
                </a:path>
              </a:pathLst>
            </a:custGeom>
            <a:solidFill>
              <a:srgbClr val="D1AD75"/>
            </a:solidFill>
            <a:ln w="3941" cap="flat">
              <a:noFill/>
              <a:prstDash val="solid"/>
              <a:miter/>
            </a:ln>
          </p:spPr>
          <p:txBody>
            <a:bodyPr rtlCol="1" anchor="ctr"/>
            <a:lstStyle/>
            <a:p>
              <a:endParaRPr lang="fa-IR"/>
            </a:p>
          </p:txBody>
        </p:sp>
        <p:sp>
          <p:nvSpPr>
            <p:cNvPr id="57" name="Freeform: Shape 56">
              <a:extLst>
                <a:ext uri="{FF2B5EF4-FFF2-40B4-BE49-F238E27FC236}">
                  <a16:creationId xmlns:a16="http://schemas.microsoft.com/office/drawing/2014/main" id="{ADB560A2-4CE3-3067-C67D-A72E778B431F}"/>
                </a:ext>
              </a:extLst>
            </p:cNvPr>
            <p:cNvSpPr/>
            <p:nvPr/>
          </p:nvSpPr>
          <p:spPr>
            <a:xfrm>
              <a:off x="7088068" y="5500423"/>
              <a:ext cx="52125" cy="27476"/>
            </a:xfrm>
            <a:custGeom>
              <a:avLst/>
              <a:gdLst>
                <a:gd name="connsiteX0" fmla="*/ 507 w 52125"/>
                <a:gd name="connsiteY0" fmla="*/ 18003 h 27476"/>
                <a:gd name="connsiteX1" fmla="*/ 507 w 52125"/>
                <a:gd name="connsiteY1" fmla="*/ 113 h 27476"/>
                <a:gd name="connsiteX2" fmla="*/ 507 w 52125"/>
                <a:gd name="connsiteY2" fmla="*/ 18003 h 27476"/>
              </a:gdLst>
              <a:ahLst/>
              <a:cxnLst>
                <a:cxn ang="0">
                  <a:pos x="connsiteX0" y="connsiteY0"/>
                </a:cxn>
                <a:cxn ang="0">
                  <a:pos x="connsiteX1" y="connsiteY1"/>
                </a:cxn>
                <a:cxn ang="0">
                  <a:pos x="connsiteX2" y="connsiteY2"/>
                </a:cxn>
              </a:cxnLst>
              <a:rect l="l" t="t" r="r" b="b"/>
              <a:pathLst>
                <a:path w="52125" h="27476">
                  <a:moveTo>
                    <a:pt x="507" y="18003"/>
                  </a:moveTo>
                  <a:cubicBezTo>
                    <a:pt x="-872" y="16348"/>
                    <a:pt x="1059" y="5708"/>
                    <a:pt x="507" y="113"/>
                  </a:cubicBezTo>
                  <a:cubicBezTo>
                    <a:pt x="102882" y="-2685"/>
                    <a:pt x="25648" y="47872"/>
                    <a:pt x="507" y="18003"/>
                  </a:cubicBezTo>
                  <a:close/>
                </a:path>
              </a:pathLst>
            </a:custGeom>
            <a:solidFill>
              <a:srgbClr val="D6B27F"/>
            </a:solidFill>
            <a:ln w="3941" cap="flat">
              <a:noFill/>
              <a:prstDash val="solid"/>
              <a:miter/>
            </a:ln>
          </p:spPr>
          <p:txBody>
            <a:bodyPr rtlCol="1" anchor="ctr"/>
            <a:lstStyle/>
            <a:p>
              <a:endParaRPr lang="fa-IR"/>
            </a:p>
          </p:txBody>
        </p:sp>
        <p:sp>
          <p:nvSpPr>
            <p:cNvPr id="58" name="Freeform: Shape 57">
              <a:extLst>
                <a:ext uri="{FF2B5EF4-FFF2-40B4-BE49-F238E27FC236}">
                  <a16:creationId xmlns:a16="http://schemas.microsoft.com/office/drawing/2014/main" id="{EF9DC5FB-FCF3-E16E-B6A0-9A1BA95116AE}"/>
                </a:ext>
              </a:extLst>
            </p:cNvPr>
            <p:cNvSpPr/>
            <p:nvPr/>
          </p:nvSpPr>
          <p:spPr>
            <a:xfrm>
              <a:off x="6910170" y="5471584"/>
              <a:ext cx="49448" cy="30713"/>
            </a:xfrm>
            <a:custGeom>
              <a:avLst/>
              <a:gdLst>
                <a:gd name="connsiteX0" fmla="*/ 11248 w 49448"/>
                <a:gd name="connsiteY0" fmla="*/ 1880 h 30713"/>
                <a:gd name="connsiteX1" fmla="*/ 38201 w 49448"/>
                <a:gd name="connsiteY1" fmla="*/ 28834 h 30713"/>
                <a:gd name="connsiteX2" fmla="*/ 11248 w 49448"/>
                <a:gd name="connsiteY2" fmla="*/ 1880 h 30713"/>
              </a:gdLst>
              <a:ahLst/>
              <a:cxnLst>
                <a:cxn ang="0">
                  <a:pos x="connsiteX0" y="connsiteY0"/>
                </a:cxn>
                <a:cxn ang="0">
                  <a:pos x="connsiteX1" y="connsiteY1"/>
                </a:cxn>
                <a:cxn ang="0">
                  <a:pos x="connsiteX2" y="connsiteY2"/>
                </a:cxn>
              </a:cxnLst>
              <a:rect l="l" t="t" r="r" b="b"/>
              <a:pathLst>
                <a:path w="49448" h="30713">
                  <a:moveTo>
                    <a:pt x="11248" y="1880"/>
                  </a:moveTo>
                  <a:cubicBezTo>
                    <a:pt x="43678" y="-7616"/>
                    <a:pt x="62947" y="21583"/>
                    <a:pt x="38201" y="28834"/>
                  </a:cubicBezTo>
                  <a:cubicBezTo>
                    <a:pt x="5770" y="38330"/>
                    <a:pt x="-13499" y="9131"/>
                    <a:pt x="11248" y="1880"/>
                  </a:cubicBezTo>
                  <a:close/>
                </a:path>
              </a:pathLst>
            </a:custGeom>
            <a:solidFill>
              <a:srgbClr val="C5975E"/>
            </a:solidFill>
            <a:ln w="3941" cap="flat">
              <a:noFill/>
              <a:prstDash val="solid"/>
              <a:miter/>
            </a:ln>
          </p:spPr>
          <p:txBody>
            <a:bodyPr rtlCol="1" anchor="ctr"/>
            <a:lstStyle/>
            <a:p>
              <a:endParaRPr lang="fa-IR"/>
            </a:p>
          </p:txBody>
        </p:sp>
        <p:sp>
          <p:nvSpPr>
            <p:cNvPr id="59" name="Freeform: Shape 58">
              <a:extLst>
                <a:ext uri="{FF2B5EF4-FFF2-40B4-BE49-F238E27FC236}">
                  <a16:creationId xmlns:a16="http://schemas.microsoft.com/office/drawing/2014/main" id="{80771A4D-6923-D049-0948-A229474F3FB0}"/>
                </a:ext>
              </a:extLst>
            </p:cNvPr>
            <p:cNvSpPr/>
            <p:nvPr/>
          </p:nvSpPr>
          <p:spPr>
            <a:xfrm>
              <a:off x="8352633" y="5455377"/>
              <a:ext cx="46246" cy="26992"/>
            </a:xfrm>
            <a:custGeom>
              <a:avLst/>
              <a:gdLst>
                <a:gd name="connsiteX0" fmla="*/ 46168 w 46246"/>
                <a:gd name="connsiteY0" fmla="*/ 0 h 26992"/>
                <a:gd name="connsiteX1" fmla="*/ 46247 w 46246"/>
                <a:gd name="connsiteY1" fmla="*/ 26993 h 26992"/>
                <a:gd name="connsiteX2" fmla="*/ 1049 w 46246"/>
                <a:gd name="connsiteY2" fmla="*/ 26993 h 26992"/>
                <a:gd name="connsiteX3" fmla="*/ 46128 w 46246"/>
                <a:gd name="connsiteY3" fmla="*/ 0 h 26992"/>
              </a:gdLst>
              <a:ahLst/>
              <a:cxnLst>
                <a:cxn ang="0">
                  <a:pos x="connsiteX0" y="connsiteY0"/>
                </a:cxn>
                <a:cxn ang="0">
                  <a:pos x="connsiteX1" y="connsiteY1"/>
                </a:cxn>
                <a:cxn ang="0">
                  <a:pos x="connsiteX2" y="connsiteY2"/>
                </a:cxn>
                <a:cxn ang="0">
                  <a:pos x="connsiteX3" y="connsiteY3"/>
                </a:cxn>
              </a:cxnLst>
              <a:rect l="l" t="t" r="r" b="b"/>
              <a:pathLst>
                <a:path w="46246" h="26992">
                  <a:moveTo>
                    <a:pt x="46168" y="0"/>
                  </a:moveTo>
                  <a:lnTo>
                    <a:pt x="46247" y="26993"/>
                  </a:lnTo>
                  <a:lnTo>
                    <a:pt x="1049" y="26993"/>
                  </a:lnTo>
                  <a:cubicBezTo>
                    <a:pt x="-6044" y="2404"/>
                    <a:pt x="24376" y="1616"/>
                    <a:pt x="46128" y="0"/>
                  </a:cubicBezTo>
                  <a:close/>
                </a:path>
              </a:pathLst>
            </a:custGeom>
            <a:solidFill>
              <a:srgbClr val="CEA069"/>
            </a:solidFill>
            <a:ln w="3941" cap="flat">
              <a:noFill/>
              <a:prstDash val="solid"/>
              <a:miter/>
            </a:ln>
          </p:spPr>
          <p:txBody>
            <a:bodyPr rtlCol="1" anchor="ctr"/>
            <a:lstStyle/>
            <a:p>
              <a:endParaRPr lang="fa-IR"/>
            </a:p>
          </p:txBody>
        </p:sp>
        <p:sp>
          <p:nvSpPr>
            <p:cNvPr id="60" name="Freeform: Shape 59">
              <a:extLst>
                <a:ext uri="{FF2B5EF4-FFF2-40B4-BE49-F238E27FC236}">
                  <a16:creationId xmlns:a16="http://schemas.microsoft.com/office/drawing/2014/main" id="{DE71B5B0-C19E-6C58-4E82-AF7EA4108EC9}"/>
                </a:ext>
              </a:extLst>
            </p:cNvPr>
            <p:cNvSpPr/>
            <p:nvPr/>
          </p:nvSpPr>
          <p:spPr>
            <a:xfrm>
              <a:off x="7215105" y="5572766"/>
              <a:ext cx="46154" cy="19962"/>
            </a:xfrm>
            <a:custGeom>
              <a:avLst/>
              <a:gdLst>
                <a:gd name="connsiteX0" fmla="*/ 45079 w 46154"/>
                <a:gd name="connsiteY0" fmla="*/ 0 h 19962"/>
                <a:gd name="connsiteX1" fmla="*/ 0 w 46154"/>
                <a:gd name="connsiteY1" fmla="*/ 4413 h 19962"/>
                <a:gd name="connsiteX2" fmla="*/ 45079 w 46154"/>
                <a:gd name="connsiteY2" fmla="*/ 0 h 19962"/>
              </a:gdLst>
              <a:ahLst/>
              <a:cxnLst>
                <a:cxn ang="0">
                  <a:pos x="connsiteX0" y="connsiteY0"/>
                </a:cxn>
                <a:cxn ang="0">
                  <a:pos x="connsiteX1" y="connsiteY1"/>
                </a:cxn>
                <a:cxn ang="0">
                  <a:pos x="connsiteX2" y="connsiteY2"/>
                </a:cxn>
              </a:cxnLst>
              <a:rect l="l" t="t" r="r" b="b"/>
              <a:pathLst>
                <a:path w="46154" h="19962">
                  <a:moveTo>
                    <a:pt x="45079" y="0"/>
                  </a:moveTo>
                  <a:cubicBezTo>
                    <a:pt x="52921" y="29121"/>
                    <a:pt x="15841" y="22619"/>
                    <a:pt x="0" y="4413"/>
                  </a:cubicBezTo>
                  <a:lnTo>
                    <a:pt x="45079" y="0"/>
                  </a:lnTo>
                  <a:close/>
                </a:path>
              </a:pathLst>
            </a:custGeom>
            <a:solidFill>
              <a:srgbClr val="CAA168"/>
            </a:solidFill>
            <a:ln w="3941" cap="flat">
              <a:noFill/>
              <a:prstDash val="solid"/>
              <a:miter/>
            </a:ln>
          </p:spPr>
          <p:txBody>
            <a:bodyPr rtlCol="1" anchor="ctr"/>
            <a:lstStyle/>
            <a:p>
              <a:endParaRPr lang="fa-IR"/>
            </a:p>
          </p:txBody>
        </p:sp>
      </p:grpSp>
      <p:grpSp>
        <p:nvGrpSpPr>
          <p:cNvPr id="61" name="Graphic 7">
            <a:extLst>
              <a:ext uri="{FF2B5EF4-FFF2-40B4-BE49-F238E27FC236}">
                <a16:creationId xmlns:a16="http://schemas.microsoft.com/office/drawing/2014/main" id="{DABB9C97-B9ED-8500-A02F-A28AE6800DB4}"/>
              </a:ext>
            </a:extLst>
          </p:cNvPr>
          <p:cNvGrpSpPr/>
          <p:nvPr/>
        </p:nvGrpSpPr>
        <p:grpSpPr>
          <a:xfrm flipH="1">
            <a:off x="3839925" y="4613966"/>
            <a:ext cx="1051505" cy="642612"/>
            <a:chOff x="7143806" y="4613966"/>
            <a:chExt cx="1051505" cy="642612"/>
          </a:xfrm>
        </p:grpSpPr>
        <p:sp>
          <p:nvSpPr>
            <p:cNvPr id="62" name="Freeform: Shape 61">
              <a:extLst>
                <a:ext uri="{FF2B5EF4-FFF2-40B4-BE49-F238E27FC236}">
                  <a16:creationId xmlns:a16="http://schemas.microsoft.com/office/drawing/2014/main" id="{5285644F-8E69-2065-6B28-03B7D7A34019}"/>
                </a:ext>
              </a:extLst>
            </p:cNvPr>
            <p:cNvSpPr/>
            <p:nvPr/>
          </p:nvSpPr>
          <p:spPr>
            <a:xfrm>
              <a:off x="7316400" y="4732560"/>
              <a:ext cx="878061" cy="433128"/>
            </a:xfrm>
            <a:custGeom>
              <a:avLst/>
              <a:gdLst>
                <a:gd name="connsiteX0" fmla="*/ 79379 w 878061"/>
                <a:gd name="connsiteY0" fmla="*/ 18290 h 433128"/>
                <a:gd name="connsiteX1" fmla="*/ 343315 w 878061"/>
                <a:gd name="connsiteY1" fmla="*/ 38978 h 433128"/>
                <a:gd name="connsiteX2" fmla="*/ 474614 w 878061"/>
                <a:gd name="connsiteY2" fmla="*/ 116291 h 433128"/>
                <a:gd name="connsiteX3" fmla="*/ 535377 w 878061"/>
                <a:gd name="connsiteY3" fmla="*/ 108174 h 433128"/>
                <a:gd name="connsiteX4" fmla="*/ 856609 w 878061"/>
                <a:gd name="connsiteY4" fmla="*/ 176345 h 433128"/>
                <a:gd name="connsiteX5" fmla="*/ 865593 w 878061"/>
                <a:gd name="connsiteY5" fmla="*/ 144742 h 433128"/>
                <a:gd name="connsiteX6" fmla="*/ 874617 w 878061"/>
                <a:gd name="connsiteY6" fmla="*/ 334400 h 433128"/>
                <a:gd name="connsiteX7" fmla="*/ 860313 w 878061"/>
                <a:gd name="connsiteY7" fmla="*/ 360919 h 433128"/>
                <a:gd name="connsiteX8" fmla="*/ 384691 w 878061"/>
                <a:gd name="connsiteY8" fmla="*/ 405092 h 433128"/>
                <a:gd name="connsiteX9" fmla="*/ 13099 w 878061"/>
                <a:gd name="connsiteY9" fmla="*/ 199082 h 433128"/>
                <a:gd name="connsiteX10" fmla="*/ 76817 w 878061"/>
                <a:gd name="connsiteY10" fmla="*/ 114833 h 433128"/>
                <a:gd name="connsiteX11" fmla="*/ 104165 w 878061"/>
                <a:gd name="connsiteY11" fmla="*/ 54464 h 433128"/>
                <a:gd name="connsiteX12" fmla="*/ 79379 w 878061"/>
                <a:gd name="connsiteY12" fmla="*/ 18290 h 43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8061" h="433128">
                  <a:moveTo>
                    <a:pt x="79379" y="18290"/>
                  </a:moveTo>
                  <a:cubicBezTo>
                    <a:pt x="179310" y="-11816"/>
                    <a:pt x="250161" y="-4644"/>
                    <a:pt x="343315" y="38978"/>
                  </a:cubicBezTo>
                  <a:cubicBezTo>
                    <a:pt x="375391" y="53991"/>
                    <a:pt x="451010" y="112114"/>
                    <a:pt x="474614" y="116291"/>
                  </a:cubicBezTo>
                  <a:cubicBezTo>
                    <a:pt x="494671" y="119837"/>
                    <a:pt x="514413" y="108449"/>
                    <a:pt x="535377" y="108174"/>
                  </a:cubicBezTo>
                  <a:cubicBezTo>
                    <a:pt x="646539" y="106834"/>
                    <a:pt x="767947" y="97022"/>
                    <a:pt x="856609" y="176345"/>
                  </a:cubicBezTo>
                  <a:lnTo>
                    <a:pt x="865593" y="144742"/>
                  </a:lnTo>
                  <a:cubicBezTo>
                    <a:pt x="870913" y="215159"/>
                    <a:pt x="884350" y="259884"/>
                    <a:pt x="874617" y="334400"/>
                  </a:cubicBezTo>
                  <a:cubicBezTo>
                    <a:pt x="872095" y="344093"/>
                    <a:pt x="868667" y="354615"/>
                    <a:pt x="860313" y="360919"/>
                  </a:cubicBezTo>
                  <a:cubicBezTo>
                    <a:pt x="768735" y="430351"/>
                    <a:pt x="493804" y="458920"/>
                    <a:pt x="384691" y="405092"/>
                  </a:cubicBezTo>
                  <a:cubicBezTo>
                    <a:pt x="260407" y="337237"/>
                    <a:pt x="136556" y="268553"/>
                    <a:pt x="13099" y="199082"/>
                  </a:cubicBezTo>
                  <a:cubicBezTo>
                    <a:pt x="-13972" y="137767"/>
                    <a:pt x="-2033" y="38978"/>
                    <a:pt x="76817" y="114833"/>
                  </a:cubicBezTo>
                  <a:cubicBezTo>
                    <a:pt x="45608" y="78344"/>
                    <a:pt x="53923" y="50287"/>
                    <a:pt x="104165" y="54464"/>
                  </a:cubicBezTo>
                  <a:cubicBezTo>
                    <a:pt x="79260" y="50878"/>
                    <a:pt x="59913" y="40988"/>
                    <a:pt x="79379" y="18290"/>
                  </a:cubicBezTo>
                  <a:close/>
                </a:path>
              </a:pathLst>
            </a:custGeom>
            <a:solidFill>
              <a:srgbClr val="9F785A"/>
            </a:solidFill>
            <a:ln w="3941" cap="flat">
              <a:noFill/>
              <a:prstDash val="solid"/>
              <a:miter/>
            </a:ln>
          </p:spPr>
          <p:txBody>
            <a:bodyPr rtlCol="1" anchor="ctr"/>
            <a:lstStyle/>
            <a:p>
              <a:endParaRPr lang="fa-IR"/>
            </a:p>
          </p:txBody>
        </p:sp>
        <p:sp>
          <p:nvSpPr>
            <p:cNvPr id="63" name="Freeform: Shape 62">
              <a:extLst>
                <a:ext uri="{FF2B5EF4-FFF2-40B4-BE49-F238E27FC236}">
                  <a16:creationId xmlns:a16="http://schemas.microsoft.com/office/drawing/2014/main" id="{8AC116EA-0A44-11E1-DBBC-ADC79C2E4301}"/>
                </a:ext>
              </a:extLst>
            </p:cNvPr>
            <p:cNvSpPr/>
            <p:nvPr/>
          </p:nvSpPr>
          <p:spPr>
            <a:xfrm>
              <a:off x="7143806" y="4734205"/>
              <a:ext cx="1051505" cy="522373"/>
            </a:xfrm>
            <a:custGeom>
              <a:avLst/>
              <a:gdLst>
                <a:gd name="connsiteX0" fmla="*/ 242948 w 1051505"/>
                <a:gd name="connsiteY0" fmla="*/ 16645 h 522373"/>
                <a:gd name="connsiteX1" fmla="*/ 251972 w 1051505"/>
                <a:gd name="connsiteY1" fmla="*/ 16645 h 522373"/>
                <a:gd name="connsiteX2" fmla="*/ 267301 w 1051505"/>
                <a:gd name="connsiteY2" fmla="*/ 32526 h 522373"/>
                <a:gd name="connsiteX3" fmla="*/ 351352 w 1051505"/>
                <a:gd name="connsiteY3" fmla="*/ 70788 h 522373"/>
                <a:gd name="connsiteX4" fmla="*/ 242948 w 1051505"/>
                <a:gd name="connsiteY4" fmla="*/ 70906 h 522373"/>
                <a:gd name="connsiteX5" fmla="*/ 315218 w 1051505"/>
                <a:gd name="connsiteY5" fmla="*/ 179113 h 522373"/>
                <a:gd name="connsiteX6" fmla="*/ 188726 w 1051505"/>
                <a:gd name="connsiteY6" fmla="*/ 97978 h 522373"/>
                <a:gd name="connsiteX7" fmla="*/ 196963 w 1051505"/>
                <a:gd name="connsiteY7" fmla="*/ 184354 h 522373"/>
                <a:gd name="connsiteX8" fmla="*/ 664230 w 1051505"/>
                <a:gd name="connsiteY8" fmla="*/ 412905 h 522373"/>
                <a:gd name="connsiteX9" fmla="*/ 1047171 w 1051505"/>
                <a:gd name="connsiteY9" fmla="*/ 332715 h 522373"/>
                <a:gd name="connsiteX10" fmla="*/ 1047171 w 1051505"/>
                <a:gd name="connsiteY10" fmla="*/ 386898 h 522373"/>
                <a:gd name="connsiteX11" fmla="*/ 1051505 w 1051505"/>
                <a:gd name="connsiteY11" fmla="*/ 406679 h 522373"/>
                <a:gd name="connsiteX12" fmla="*/ 712817 w 1051505"/>
                <a:gd name="connsiteY12" fmla="*/ 522373 h 522373"/>
                <a:gd name="connsiteX13" fmla="*/ 477844 w 1051505"/>
                <a:gd name="connsiteY13" fmla="*/ 450103 h 522373"/>
                <a:gd name="connsiteX14" fmla="*/ 417238 w 1051505"/>
                <a:gd name="connsiteY14" fmla="*/ 379726 h 522373"/>
                <a:gd name="connsiteX15" fmla="*/ 224822 w 1051505"/>
                <a:gd name="connsiteY15" fmla="*/ 260446 h 522373"/>
                <a:gd name="connsiteX16" fmla="*/ 116378 w 1051505"/>
                <a:gd name="connsiteY16" fmla="*/ 224311 h 522373"/>
                <a:gd name="connsiteX17" fmla="*/ 116378 w 1051505"/>
                <a:gd name="connsiteY17" fmla="*/ 215287 h 522373"/>
                <a:gd name="connsiteX18" fmla="*/ 116378 w 1051505"/>
                <a:gd name="connsiteY18" fmla="*/ 170129 h 522373"/>
                <a:gd name="connsiteX19" fmla="*/ 152474 w 1051505"/>
                <a:gd name="connsiteY19" fmla="*/ 97978 h 522373"/>
                <a:gd name="connsiteX20" fmla="*/ 7659 w 1051505"/>
                <a:gd name="connsiteY20" fmla="*/ 84619 h 522373"/>
                <a:gd name="connsiteX21" fmla="*/ 35046 w 1051505"/>
                <a:gd name="connsiteY21" fmla="*/ 25669 h 522373"/>
                <a:gd name="connsiteX22" fmla="*/ 86982 w 1051505"/>
                <a:gd name="connsiteY22" fmla="*/ 2853 h 522373"/>
                <a:gd name="connsiteX23" fmla="*/ 224901 w 1051505"/>
                <a:gd name="connsiteY23" fmla="*/ 410 h 522373"/>
                <a:gd name="connsiteX24" fmla="*/ 242870 w 1051505"/>
                <a:gd name="connsiteY24" fmla="*/ 16645 h 522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51505" h="522373">
                  <a:moveTo>
                    <a:pt x="242948" y="16645"/>
                  </a:moveTo>
                  <a:cubicBezTo>
                    <a:pt x="246101" y="16842"/>
                    <a:pt x="249923" y="15857"/>
                    <a:pt x="251972" y="16645"/>
                  </a:cubicBezTo>
                  <a:cubicBezTo>
                    <a:pt x="252997" y="17039"/>
                    <a:pt x="253942" y="28979"/>
                    <a:pt x="267301" y="32526"/>
                  </a:cubicBezTo>
                  <a:cubicBezTo>
                    <a:pt x="274551" y="34456"/>
                    <a:pt x="378109" y="49391"/>
                    <a:pt x="351352" y="70788"/>
                  </a:cubicBezTo>
                  <a:lnTo>
                    <a:pt x="242948" y="70906"/>
                  </a:lnTo>
                  <a:lnTo>
                    <a:pt x="315218" y="179113"/>
                  </a:lnTo>
                  <a:cubicBezTo>
                    <a:pt x="297130" y="194166"/>
                    <a:pt x="200115" y="85447"/>
                    <a:pt x="188726" y="97978"/>
                  </a:cubicBezTo>
                  <a:cubicBezTo>
                    <a:pt x="205356" y="128162"/>
                    <a:pt x="178797" y="159765"/>
                    <a:pt x="196963" y="184354"/>
                  </a:cubicBezTo>
                  <a:cubicBezTo>
                    <a:pt x="348555" y="243344"/>
                    <a:pt x="502196" y="395843"/>
                    <a:pt x="664230" y="412905"/>
                  </a:cubicBezTo>
                  <a:cubicBezTo>
                    <a:pt x="791391" y="426303"/>
                    <a:pt x="933289" y="387331"/>
                    <a:pt x="1047171" y="332715"/>
                  </a:cubicBezTo>
                  <a:cubicBezTo>
                    <a:pt x="1044964" y="349620"/>
                    <a:pt x="1048708" y="369441"/>
                    <a:pt x="1047171" y="386898"/>
                  </a:cubicBezTo>
                  <a:lnTo>
                    <a:pt x="1051505" y="406679"/>
                  </a:lnTo>
                  <a:cubicBezTo>
                    <a:pt x="1042955" y="422520"/>
                    <a:pt x="771413" y="514571"/>
                    <a:pt x="712817" y="522373"/>
                  </a:cubicBezTo>
                  <a:cubicBezTo>
                    <a:pt x="647641" y="494474"/>
                    <a:pt x="548734" y="448173"/>
                    <a:pt x="477844" y="450103"/>
                  </a:cubicBezTo>
                  <a:cubicBezTo>
                    <a:pt x="595823" y="397852"/>
                    <a:pt x="464564" y="399074"/>
                    <a:pt x="417238" y="379726"/>
                  </a:cubicBezTo>
                  <a:cubicBezTo>
                    <a:pt x="359903" y="356319"/>
                    <a:pt x="306470" y="292798"/>
                    <a:pt x="224822" y="260446"/>
                  </a:cubicBezTo>
                  <a:cubicBezTo>
                    <a:pt x="194125" y="248270"/>
                    <a:pt x="147745" y="231838"/>
                    <a:pt x="116378" y="224311"/>
                  </a:cubicBezTo>
                  <a:lnTo>
                    <a:pt x="116378" y="215287"/>
                  </a:lnTo>
                  <a:cubicBezTo>
                    <a:pt x="109482" y="201732"/>
                    <a:pt x="109482" y="186679"/>
                    <a:pt x="116378" y="170129"/>
                  </a:cubicBezTo>
                  <a:cubicBezTo>
                    <a:pt x="127215" y="137422"/>
                    <a:pt x="141913" y="126980"/>
                    <a:pt x="152474" y="97978"/>
                  </a:cubicBezTo>
                  <a:cubicBezTo>
                    <a:pt x="116930" y="77054"/>
                    <a:pt x="33588" y="100697"/>
                    <a:pt x="7659" y="84619"/>
                  </a:cubicBezTo>
                  <a:cubicBezTo>
                    <a:pt x="-14841" y="70670"/>
                    <a:pt x="17708" y="34181"/>
                    <a:pt x="35046" y="25669"/>
                  </a:cubicBezTo>
                  <a:cubicBezTo>
                    <a:pt x="39538" y="-3412"/>
                    <a:pt x="61644" y="-2309"/>
                    <a:pt x="86982" y="2853"/>
                  </a:cubicBezTo>
                  <a:cubicBezTo>
                    <a:pt x="136791" y="31186"/>
                    <a:pt x="182737" y="30358"/>
                    <a:pt x="224901" y="410"/>
                  </a:cubicBezTo>
                  <a:lnTo>
                    <a:pt x="242870" y="16645"/>
                  </a:lnTo>
                  <a:close/>
                </a:path>
              </a:pathLst>
            </a:custGeom>
            <a:solidFill>
              <a:srgbClr val="735241"/>
            </a:solidFill>
            <a:ln w="3941" cap="flat">
              <a:noFill/>
              <a:prstDash val="solid"/>
              <a:miter/>
            </a:ln>
          </p:spPr>
          <p:txBody>
            <a:bodyPr rtlCol="1" anchor="ctr"/>
            <a:lstStyle/>
            <a:p>
              <a:endParaRPr lang="fa-IR"/>
            </a:p>
          </p:txBody>
        </p:sp>
        <p:sp>
          <p:nvSpPr>
            <p:cNvPr id="320" name="Freeform: Shape 319">
              <a:extLst>
                <a:ext uri="{FF2B5EF4-FFF2-40B4-BE49-F238E27FC236}">
                  <a16:creationId xmlns:a16="http://schemas.microsoft.com/office/drawing/2014/main" id="{16C4CDB3-2586-805E-6963-75A3E59E87EE}"/>
                </a:ext>
              </a:extLst>
            </p:cNvPr>
            <p:cNvSpPr/>
            <p:nvPr/>
          </p:nvSpPr>
          <p:spPr>
            <a:xfrm>
              <a:off x="7162421" y="4613966"/>
              <a:ext cx="224333" cy="164390"/>
            </a:xfrm>
            <a:custGeom>
              <a:avLst/>
              <a:gdLst>
                <a:gd name="connsiteX0" fmla="*/ 224334 w 224333"/>
                <a:gd name="connsiteY0" fmla="*/ 136884 h 164390"/>
                <a:gd name="connsiteX1" fmla="*/ 147651 w 224333"/>
                <a:gd name="connsiteY1" fmla="*/ 164389 h 164390"/>
                <a:gd name="connsiteX2" fmla="*/ 16471 w 224333"/>
                <a:gd name="connsiteY2" fmla="*/ 145908 h 164390"/>
                <a:gd name="connsiteX3" fmla="*/ 77194 w 224333"/>
                <a:gd name="connsiteY3" fmla="*/ 30254 h 164390"/>
                <a:gd name="connsiteX4" fmla="*/ 118649 w 224333"/>
                <a:gd name="connsiteY4" fmla="*/ 36164 h 164390"/>
                <a:gd name="connsiteX5" fmla="*/ 182525 w 224333"/>
                <a:gd name="connsiteY5" fmla="*/ 2079 h 164390"/>
                <a:gd name="connsiteX6" fmla="*/ 224334 w 224333"/>
                <a:gd name="connsiteY6" fmla="*/ 136884 h 164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4333" h="164390">
                  <a:moveTo>
                    <a:pt x="224334" y="136884"/>
                  </a:moveTo>
                  <a:cubicBezTo>
                    <a:pt x="192692" y="134993"/>
                    <a:pt x="179963" y="164232"/>
                    <a:pt x="147651" y="164389"/>
                  </a:cubicBezTo>
                  <a:cubicBezTo>
                    <a:pt x="104463" y="164626"/>
                    <a:pt x="64466" y="122225"/>
                    <a:pt x="16471" y="145908"/>
                  </a:cubicBezTo>
                  <a:cubicBezTo>
                    <a:pt x="-30816" y="106936"/>
                    <a:pt x="34479" y="35494"/>
                    <a:pt x="77194" y="30254"/>
                  </a:cubicBezTo>
                  <a:cubicBezTo>
                    <a:pt x="91775" y="28480"/>
                    <a:pt x="106197" y="38962"/>
                    <a:pt x="118649" y="36164"/>
                  </a:cubicBezTo>
                  <a:cubicBezTo>
                    <a:pt x="137248" y="31987"/>
                    <a:pt x="148084" y="-9664"/>
                    <a:pt x="182525" y="2079"/>
                  </a:cubicBezTo>
                  <a:cubicBezTo>
                    <a:pt x="204868" y="9684"/>
                    <a:pt x="219920" y="110719"/>
                    <a:pt x="224334" y="136884"/>
                  </a:cubicBezTo>
                  <a:close/>
                </a:path>
              </a:pathLst>
            </a:custGeom>
            <a:solidFill>
              <a:srgbClr val="916D50"/>
            </a:solidFill>
            <a:ln w="3941" cap="flat">
              <a:noFill/>
              <a:prstDash val="solid"/>
              <a:miter/>
            </a:ln>
          </p:spPr>
          <p:txBody>
            <a:bodyPr rtlCol="1" anchor="ctr"/>
            <a:lstStyle/>
            <a:p>
              <a:endParaRPr lang="fa-IR"/>
            </a:p>
          </p:txBody>
        </p:sp>
        <p:sp>
          <p:nvSpPr>
            <p:cNvPr id="321" name="Freeform: Shape 320">
              <a:extLst>
                <a:ext uri="{FF2B5EF4-FFF2-40B4-BE49-F238E27FC236}">
                  <a16:creationId xmlns:a16="http://schemas.microsoft.com/office/drawing/2014/main" id="{75269171-8E11-6957-C37B-AAEEE5BE9F6A}"/>
                </a:ext>
              </a:extLst>
            </p:cNvPr>
            <p:cNvSpPr/>
            <p:nvPr/>
          </p:nvSpPr>
          <p:spPr>
            <a:xfrm>
              <a:off x="7249304" y="4904412"/>
              <a:ext cx="10919" cy="45158"/>
            </a:xfrm>
            <a:custGeom>
              <a:avLst/>
              <a:gdLst>
                <a:gd name="connsiteX0" fmla="*/ 10920 w 10919"/>
                <a:gd name="connsiteY0" fmla="*/ 45159 h 45158"/>
                <a:gd name="connsiteX1" fmla="*/ 10920 w 10919"/>
                <a:gd name="connsiteY1" fmla="*/ 0 h 45158"/>
                <a:gd name="connsiteX2" fmla="*/ 10920 w 10919"/>
                <a:gd name="connsiteY2" fmla="*/ 45159 h 45158"/>
              </a:gdLst>
              <a:ahLst/>
              <a:cxnLst>
                <a:cxn ang="0">
                  <a:pos x="connsiteX0" y="connsiteY0"/>
                </a:cxn>
                <a:cxn ang="0">
                  <a:pos x="connsiteX1" y="connsiteY1"/>
                </a:cxn>
                <a:cxn ang="0">
                  <a:pos x="connsiteX2" y="connsiteY2"/>
                </a:cxn>
              </a:cxnLst>
              <a:rect l="l" t="t" r="r" b="b"/>
              <a:pathLst>
                <a:path w="10919" h="45158">
                  <a:moveTo>
                    <a:pt x="10920" y="45159"/>
                  </a:moveTo>
                  <a:cubicBezTo>
                    <a:pt x="-11502" y="31564"/>
                    <a:pt x="6900" y="12097"/>
                    <a:pt x="10920" y="0"/>
                  </a:cubicBezTo>
                  <a:lnTo>
                    <a:pt x="10920" y="45159"/>
                  </a:lnTo>
                  <a:close/>
                </a:path>
              </a:pathLst>
            </a:custGeom>
            <a:solidFill>
              <a:srgbClr val="B48F6B"/>
            </a:solidFill>
            <a:ln w="3941" cap="flat">
              <a:noFill/>
              <a:prstDash val="solid"/>
              <a:miter/>
            </a:ln>
          </p:spPr>
          <p:txBody>
            <a:bodyPr rtlCol="1" anchor="ctr"/>
            <a:lstStyle/>
            <a:p>
              <a:endParaRPr lang="fa-IR"/>
            </a:p>
          </p:txBody>
        </p:sp>
      </p:grpSp>
      <p:sp>
        <p:nvSpPr>
          <p:cNvPr id="322" name="Freeform: Shape 321">
            <a:extLst>
              <a:ext uri="{FF2B5EF4-FFF2-40B4-BE49-F238E27FC236}">
                <a16:creationId xmlns:a16="http://schemas.microsoft.com/office/drawing/2014/main" id="{DACB79C7-CBD9-3F57-E78E-5E4B7C0340E5}"/>
              </a:ext>
            </a:extLst>
          </p:cNvPr>
          <p:cNvSpPr/>
          <p:nvPr/>
        </p:nvSpPr>
        <p:spPr>
          <a:xfrm flipH="1">
            <a:off x="2922491" y="5617885"/>
            <a:ext cx="9023" cy="9025"/>
          </a:xfrm>
          <a:custGeom>
            <a:avLst/>
            <a:gdLst>
              <a:gd name="connsiteX0" fmla="*/ 0 w 9023"/>
              <a:gd name="connsiteY0" fmla="*/ 9024 h 9025"/>
              <a:gd name="connsiteX1" fmla="*/ 9024 w 9023"/>
              <a:gd name="connsiteY1" fmla="*/ 0 h 9025"/>
              <a:gd name="connsiteX2" fmla="*/ 0 w 9023"/>
              <a:gd name="connsiteY2" fmla="*/ 9024 h 9025"/>
            </a:gdLst>
            <a:ahLst/>
            <a:cxnLst>
              <a:cxn ang="0">
                <a:pos x="connsiteX0" y="connsiteY0"/>
              </a:cxn>
              <a:cxn ang="0">
                <a:pos x="connsiteX1" y="connsiteY1"/>
              </a:cxn>
              <a:cxn ang="0">
                <a:pos x="connsiteX2" y="connsiteY2"/>
              </a:cxn>
            </a:cxnLst>
            <a:rect l="l" t="t" r="r" b="b"/>
            <a:pathLst>
              <a:path w="9023" h="9025">
                <a:moveTo>
                  <a:pt x="0" y="9024"/>
                </a:moveTo>
                <a:lnTo>
                  <a:pt x="9024" y="0"/>
                </a:lnTo>
                <a:cubicBezTo>
                  <a:pt x="8394" y="0"/>
                  <a:pt x="11034" y="9142"/>
                  <a:pt x="0" y="9024"/>
                </a:cubicBezTo>
                <a:close/>
              </a:path>
            </a:pathLst>
          </a:custGeom>
          <a:solidFill>
            <a:srgbClr val="CBAC8F"/>
          </a:solidFill>
          <a:ln w="3941" cap="flat">
            <a:noFill/>
            <a:prstDash val="solid"/>
            <a:miter/>
          </a:ln>
        </p:spPr>
        <p:txBody>
          <a:bodyPr rtlCol="1" anchor="ctr"/>
          <a:lstStyle/>
          <a:p>
            <a:endParaRPr lang="fa-IR"/>
          </a:p>
        </p:txBody>
      </p:sp>
      <p:grpSp>
        <p:nvGrpSpPr>
          <p:cNvPr id="323" name="Graphic 7">
            <a:extLst>
              <a:ext uri="{FF2B5EF4-FFF2-40B4-BE49-F238E27FC236}">
                <a16:creationId xmlns:a16="http://schemas.microsoft.com/office/drawing/2014/main" id="{67A19845-09B7-6DAA-8256-D57757C88A5D}"/>
              </a:ext>
            </a:extLst>
          </p:cNvPr>
          <p:cNvGrpSpPr/>
          <p:nvPr/>
        </p:nvGrpSpPr>
        <p:grpSpPr>
          <a:xfrm flipH="1">
            <a:off x="4349198" y="4932058"/>
            <a:ext cx="1221506" cy="464081"/>
            <a:chOff x="6464532" y="4932058"/>
            <a:chExt cx="1221506" cy="464081"/>
          </a:xfrm>
        </p:grpSpPr>
        <p:sp>
          <p:nvSpPr>
            <p:cNvPr id="324" name="Freeform: Shape 323">
              <a:extLst>
                <a:ext uri="{FF2B5EF4-FFF2-40B4-BE49-F238E27FC236}">
                  <a16:creationId xmlns:a16="http://schemas.microsoft.com/office/drawing/2014/main" id="{9E1657D9-3003-B955-145D-6ECA53022FE3}"/>
                </a:ext>
              </a:extLst>
            </p:cNvPr>
            <p:cNvSpPr/>
            <p:nvPr/>
          </p:nvSpPr>
          <p:spPr>
            <a:xfrm>
              <a:off x="6464532" y="4932058"/>
              <a:ext cx="1047284" cy="386513"/>
            </a:xfrm>
            <a:custGeom>
              <a:avLst/>
              <a:gdLst>
                <a:gd name="connsiteX0" fmla="*/ 795692 w 1047284"/>
                <a:gd name="connsiteY0" fmla="*/ 26537 h 386513"/>
                <a:gd name="connsiteX1" fmla="*/ 904136 w 1047284"/>
                <a:gd name="connsiteY1" fmla="*/ 62672 h 386513"/>
                <a:gd name="connsiteX2" fmla="*/ 974474 w 1047284"/>
                <a:gd name="connsiteY2" fmla="*/ 113583 h 386513"/>
                <a:gd name="connsiteX3" fmla="*/ 976839 w 1047284"/>
                <a:gd name="connsiteY3" fmla="*/ 248349 h 386513"/>
                <a:gd name="connsiteX4" fmla="*/ 694460 w 1047284"/>
                <a:gd name="connsiteY4" fmla="*/ 308009 h 386513"/>
                <a:gd name="connsiteX5" fmla="*/ 517845 w 1047284"/>
                <a:gd name="connsiteY5" fmla="*/ 355020 h 386513"/>
                <a:gd name="connsiteX6" fmla="*/ 140973 w 1047284"/>
                <a:gd name="connsiteY6" fmla="*/ 300207 h 386513"/>
                <a:gd name="connsiteX7" fmla="*/ 27525 w 1047284"/>
                <a:gd name="connsiteY7" fmla="*/ 270377 h 386513"/>
                <a:gd name="connsiteX8" fmla="*/ 454 w 1047284"/>
                <a:gd name="connsiteY8" fmla="*/ 256703 h 386513"/>
                <a:gd name="connsiteX9" fmla="*/ 99164 w 1047284"/>
                <a:gd name="connsiteY9" fmla="*/ 201969 h 386513"/>
                <a:gd name="connsiteX10" fmla="*/ 196456 w 1047284"/>
                <a:gd name="connsiteY10" fmla="*/ 118548 h 386513"/>
                <a:gd name="connsiteX11" fmla="*/ 795692 w 1047284"/>
                <a:gd name="connsiteY11" fmla="*/ 26497 h 38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7284" h="386513">
                  <a:moveTo>
                    <a:pt x="795692" y="26537"/>
                  </a:moveTo>
                  <a:cubicBezTo>
                    <a:pt x="813228" y="293"/>
                    <a:pt x="904806" y="31620"/>
                    <a:pt x="904136" y="62672"/>
                  </a:cubicBezTo>
                  <a:lnTo>
                    <a:pt x="974474" y="113583"/>
                  </a:lnTo>
                  <a:cubicBezTo>
                    <a:pt x="1038823" y="165795"/>
                    <a:pt x="1098561" y="216904"/>
                    <a:pt x="976839" y="248349"/>
                  </a:cubicBezTo>
                  <a:cubicBezTo>
                    <a:pt x="881714" y="264781"/>
                    <a:pt x="787575" y="284642"/>
                    <a:pt x="694460" y="308009"/>
                  </a:cubicBezTo>
                  <a:cubicBezTo>
                    <a:pt x="645873" y="395646"/>
                    <a:pt x="612182" y="407783"/>
                    <a:pt x="517845" y="355020"/>
                  </a:cubicBezTo>
                  <a:cubicBezTo>
                    <a:pt x="380439" y="389027"/>
                    <a:pt x="267779" y="354941"/>
                    <a:pt x="140973" y="300207"/>
                  </a:cubicBezTo>
                  <a:lnTo>
                    <a:pt x="27525" y="270377"/>
                  </a:lnTo>
                  <a:cubicBezTo>
                    <a:pt x="22679" y="267303"/>
                    <a:pt x="3094" y="268446"/>
                    <a:pt x="454" y="256703"/>
                  </a:cubicBezTo>
                  <a:cubicBezTo>
                    <a:pt x="-6994" y="223564"/>
                    <a:pt x="79383" y="213121"/>
                    <a:pt x="99164" y="201969"/>
                  </a:cubicBezTo>
                  <a:cubicBezTo>
                    <a:pt x="123989" y="187941"/>
                    <a:pt x="163710" y="140734"/>
                    <a:pt x="196456" y="118548"/>
                  </a:cubicBezTo>
                  <a:cubicBezTo>
                    <a:pt x="380045" y="-5775"/>
                    <a:pt x="582588" y="-24651"/>
                    <a:pt x="795692" y="26497"/>
                  </a:cubicBezTo>
                  <a:close/>
                </a:path>
              </a:pathLst>
            </a:custGeom>
            <a:solidFill>
              <a:srgbClr val="B48F6B"/>
            </a:solidFill>
            <a:ln w="3941" cap="flat">
              <a:noFill/>
              <a:prstDash val="solid"/>
              <a:miter/>
            </a:ln>
          </p:spPr>
          <p:txBody>
            <a:bodyPr rtlCol="1" anchor="ctr"/>
            <a:lstStyle/>
            <a:p>
              <a:endParaRPr lang="fa-IR"/>
            </a:p>
          </p:txBody>
        </p:sp>
        <p:sp>
          <p:nvSpPr>
            <p:cNvPr id="325" name="Freeform: Shape 324">
              <a:extLst>
                <a:ext uri="{FF2B5EF4-FFF2-40B4-BE49-F238E27FC236}">
                  <a16:creationId xmlns:a16="http://schemas.microsoft.com/office/drawing/2014/main" id="{66892BE7-5ECA-4CD6-C09E-2FA2D96FAE73}"/>
                </a:ext>
              </a:extLst>
            </p:cNvPr>
            <p:cNvSpPr/>
            <p:nvPr/>
          </p:nvSpPr>
          <p:spPr>
            <a:xfrm>
              <a:off x="6492057" y="4988658"/>
              <a:ext cx="1193981" cy="407480"/>
            </a:xfrm>
            <a:custGeom>
              <a:avLst/>
              <a:gdLst>
                <a:gd name="connsiteX0" fmla="*/ 876610 w 1193981"/>
                <a:gd name="connsiteY0" fmla="*/ 6071 h 407480"/>
                <a:gd name="connsiteX1" fmla="*/ 948170 w 1193981"/>
                <a:gd name="connsiteY1" fmla="*/ 23291 h 407480"/>
                <a:gd name="connsiteX2" fmla="*/ 1178219 w 1193981"/>
                <a:gd name="connsiteY2" fmla="*/ 136187 h 407480"/>
                <a:gd name="connsiteX3" fmla="*/ 1129632 w 1193981"/>
                <a:gd name="connsiteY3" fmla="*/ 195729 h 407480"/>
                <a:gd name="connsiteX4" fmla="*/ 1102521 w 1193981"/>
                <a:gd name="connsiteY4" fmla="*/ 204753 h 407480"/>
                <a:gd name="connsiteX5" fmla="*/ 1084670 w 1193981"/>
                <a:gd name="connsiteY5" fmla="*/ 227213 h 407480"/>
                <a:gd name="connsiteX6" fmla="*/ 738061 w 1193981"/>
                <a:gd name="connsiteY6" fmla="*/ 388893 h 407480"/>
                <a:gd name="connsiteX7" fmla="*/ 713906 w 1193981"/>
                <a:gd name="connsiteY7" fmla="*/ 376323 h 407480"/>
                <a:gd name="connsiteX8" fmla="*/ 659684 w 1193981"/>
                <a:gd name="connsiteY8" fmla="*/ 402843 h 407480"/>
                <a:gd name="connsiteX9" fmla="*/ 328719 w 1193981"/>
                <a:gd name="connsiteY9" fmla="*/ 393149 h 407480"/>
                <a:gd name="connsiteX10" fmla="*/ 162665 w 1193981"/>
                <a:gd name="connsiteY10" fmla="*/ 322141 h 407480"/>
                <a:gd name="connsiteX11" fmla="*/ 0 w 1193981"/>
                <a:gd name="connsiteY11" fmla="*/ 213777 h 407480"/>
                <a:gd name="connsiteX12" fmla="*/ 330965 w 1193981"/>
                <a:gd name="connsiteY12" fmla="*/ 293966 h 407480"/>
                <a:gd name="connsiteX13" fmla="*/ 492566 w 1193981"/>
                <a:gd name="connsiteY13" fmla="*/ 280608 h 407480"/>
                <a:gd name="connsiteX14" fmla="*/ 559791 w 1193981"/>
                <a:gd name="connsiteY14" fmla="*/ 309255 h 407480"/>
                <a:gd name="connsiteX15" fmla="*/ 653025 w 1193981"/>
                <a:gd name="connsiteY15" fmla="*/ 238089 h 407480"/>
                <a:gd name="connsiteX16" fmla="*/ 999239 w 1193981"/>
                <a:gd name="connsiteY16" fmla="*/ 151004 h 407480"/>
                <a:gd name="connsiteX17" fmla="*/ 876571 w 1193981"/>
                <a:gd name="connsiteY17" fmla="*/ 6071 h 407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93981" h="407480">
                  <a:moveTo>
                    <a:pt x="876610" y="6071"/>
                  </a:moveTo>
                  <a:cubicBezTo>
                    <a:pt x="897771" y="-5908"/>
                    <a:pt x="921611" y="-155"/>
                    <a:pt x="948170" y="23291"/>
                  </a:cubicBezTo>
                  <a:cubicBezTo>
                    <a:pt x="1020873" y="83621"/>
                    <a:pt x="1085892" y="119164"/>
                    <a:pt x="1178219" y="136187"/>
                  </a:cubicBezTo>
                  <a:cubicBezTo>
                    <a:pt x="1219240" y="182292"/>
                    <a:pt x="1172032" y="192379"/>
                    <a:pt x="1129632" y="195729"/>
                  </a:cubicBezTo>
                  <a:cubicBezTo>
                    <a:pt x="1114342" y="196162"/>
                    <a:pt x="1108353" y="203649"/>
                    <a:pt x="1102521" y="204753"/>
                  </a:cubicBezTo>
                  <a:lnTo>
                    <a:pt x="1084670" y="227213"/>
                  </a:lnTo>
                  <a:cubicBezTo>
                    <a:pt x="967991" y="278401"/>
                    <a:pt x="852494" y="332268"/>
                    <a:pt x="738061" y="388893"/>
                  </a:cubicBezTo>
                  <a:lnTo>
                    <a:pt x="713906" y="376323"/>
                  </a:lnTo>
                  <a:cubicBezTo>
                    <a:pt x="699129" y="386687"/>
                    <a:pt x="677219" y="400124"/>
                    <a:pt x="659684" y="402843"/>
                  </a:cubicBezTo>
                  <a:cubicBezTo>
                    <a:pt x="591158" y="413561"/>
                    <a:pt x="401343" y="403749"/>
                    <a:pt x="328719" y="393149"/>
                  </a:cubicBezTo>
                  <a:cubicBezTo>
                    <a:pt x="278162" y="385780"/>
                    <a:pt x="178624" y="369743"/>
                    <a:pt x="162665" y="322141"/>
                  </a:cubicBezTo>
                  <a:cubicBezTo>
                    <a:pt x="104542" y="290065"/>
                    <a:pt x="55798" y="248965"/>
                    <a:pt x="0" y="213777"/>
                  </a:cubicBezTo>
                  <a:cubicBezTo>
                    <a:pt x="113803" y="196044"/>
                    <a:pt x="216690" y="281869"/>
                    <a:pt x="330965" y="293966"/>
                  </a:cubicBezTo>
                  <a:cubicBezTo>
                    <a:pt x="393737" y="300625"/>
                    <a:pt x="451112" y="279347"/>
                    <a:pt x="492566" y="280608"/>
                  </a:cubicBezTo>
                  <a:cubicBezTo>
                    <a:pt x="506792" y="281041"/>
                    <a:pt x="538119" y="304645"/>
                    <a:pt x="559791" y="309255"/>
                  </a:cubicBezTo>
                  <a:cubicBezTo>
                    <a:pt x="641361" y="326633"/>
                    <a:pt x="616614" y="257713"/>
                    <a:pt x="653025" y="238089"/>
                  </a:cubicBezTo>
                  <a:cubicBezTo>
                    <a:pt x="714024" y="205225"/>
                    <a:pt x="971420" y="186547"/>
                    <a:pt x="999239" y="151004"/>
                  </a:cubicBezTo>
                  <a:cubicBezTo>
                    <a:pt x="1022055" y="121883"/>
                    <a:pt x="892333" y="30069"/>
                    <a:pt x="876571" y="6071"/>
                  </a:cubicBezTo>
                  <a:close/>
                </a:path>
              </a:pathLst>
            </a:custGeom>
            <a:solidFill>
              <a:srgbClr val="866852"/>
            </a:solidFill>
            <a:ln w="3941" cap="flat">
              <a:noFill/>
              <a:prstDash val="solid"/>
              <a:miter/>
            </a:ln>
          </p:spPr>
          <p:txBody>
            <a:bodyPr rtlCol="1" anchor="ctr"/>
            <a:lstStyle/>
            <a:p>
              <a:endParaRPr lang="fa-IR"/>
            </a:p>
          </p:txBody>
        </p:sp>
        <p:sp>
          <p:nvSpPr>
            <p:cNvPr id="326" name="Freeform: Shape 325">
              <a:extLst>
                <a:ext uri="{FF2B5EF4-FFF2-40B4-BE49-F238E27FC236}">
                  <a16:creationId xmlns:a16="http://schemas.microsoft.com/office/drawing/2014/main" id="{03786B08-9EF8-6FF8-B723-C39B22609908}"/>
                </a:ext>
              </a:extLst>
            </p:cNvPr>
            <p:cNvSpPr/>
            <p:nvPr/>
          </p:nvSpPr>
          <p:spPr>
            <a:xfrm>
              <a:off x="6644563" y="5174900"/>
              <a:ext cx="326426" cy="82072"/>
            </a:xfrm>
            <a:custGeom>
              <a:avLst/>
              <a:gdLst>
                <a:gd name="connsiteX0" fmla="*/ 326426 w 326426"/>
                <a:gd name="connsiteY0" fmla="*/ 72812 h 82072"/>
                <a:gd name="connsiteX1" fmla="*/ 231263 w 326426"/>
                <a:gd name="connsiteY1" fmla="*/ 82072 h 82072"/>
                <a:gd name="connsiteX2" fmla="*/ 19026 w 326426"/>
                <a:gd name="connsiteY2" fmla="*/ 22885 h 82072"/>
                <a:gd name="connsiteX3" fmla="*/ 1215 w 326426"/>
                <a:gd name="connsiteY3" fmla="*/ 464 h 82072"/>
                <a:gd name="connsiteX4" fmla="*/ 326426 w 326426"/>
                <a:gd name="connsiteY4" fmla="*/ 72772 h 82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426" h="82072">
                  <a:moveTo>
                    <a:pt x="326426" y="72812"/>
                  </a:moveTo>
                  <a:lnTo>
                    <a:pt x="231263" y="82072"/>
                  </a:lnTo>
                  <a:cubicBezTo>
                    <a:pt x="160057" y="71630"/>
                    <a:pt x="81759" y="59926"/>
                    <a:pt x="19026" y="22885"/>
                  </a:cubicBezTo>
                  <a:cubicBezTo>
                    <a:pt x="7362" y="15989"/>
                    <a:pt x="-3750" y="24501"/>
                    <a:pt x="1215" y="464"/>
                  </a:cubicBezTo>
                  <a:cubicBezTo>
                    <a:pt x="116790" y="-3911"/>
                    <a:pt x="223539" y="22846"/>
                    <a:pt x="326426" y="72772"/>
                  </a:cubicBezTo>
                  <a:close/>
                </a:path>
              </a:pathLst>
            </a:custGeom>
            <a:solidFill>
              <a:srgbClr val="775B49"/>
            </a:solidFill>
            <a:ln w="3941" cap="flat">
              <a:noFill/>
              <a:prstDash val="solid"/>
              <a:miter/>
            </a:ln>
          </p:spPr>
          <p:txBody>
            <a:bodyPr rtlCol="1" anchor="ctr"/>
            <a:lstStyle/>
            <a:p>
              <a:endParaRPr lang="fa-IR"/>
            </a:p>
          </p:txBody>
        </p:sp>
      </p:grpSp>
      <p:grpSp>
        <p:nvGrpSpPr>
          <p:cNvPr id="327" name="Graphic 7">
            <a:extLst>
              <a:ext uri="{FF2B5EF4-FFF2-40B4-BE49-F238E27FC236}">
                <a16:creationId xmlns:a16="http://schemas.microsoft.com/office/drawing/2014/main" id="{E981870B-4BE3-EC6D-C8A9-74F637A5D5EF}"/>
              </a:ext>
            </a:extLst>
          </p:cNvPr>
          <p:cNvGrpSpPr/>
          <p:nvPr/>
        </p:nvGrpSpPr>
        <p:grpSpPr>
          <a:xfrm flipH="1">
            <a:off x="2741738" y="2174192"/>
            <a:ext cx="2315292" cy="3193848"/>
            <a:chOff x="6978206" y="2174192"/>
            <a:chExt cx="2315292" cy="3193848"/>
          </a:xfrm>
        </p:grpSpPr>
        <p:sp>
          <p:nvSpPr>
            <p:cNvPr id="328" name="Freeform: Shape 327">
              <a:extLst>
                <a:ext uri="{FF2B5EF4-FFF2-40B4-BE49-F238E27FC236}">
                  <a16:creationId xmlns:a16="http://schemas.microsoft.com/office/drawing/2014/main" id="{D4B552F5-823D-295F-4177-27ACAD91FFA8}"/>
                </a:ext>
              </a:extLst>
            </p:cNvPr>
            <p:cNvSpPr/>
            <p:nvPr/>
          </p:nvSpPr>
          <p:spPr>
            <a:xfrm>
              <a:off x="8158249" y="3751640"/>
              <a:ext cx="916313" cy="1458966"/>
            </a:xfrm>
            <a:custGeom>
              <a:avLst/>
              <a:gdLst>
                <a:gd name="connsiteX0" fmla="*/ 916314 w 916313"/>
                <a:gd name="connsiteY0" fmla="*/ 1364654 h 1458966"/>
                <a:gd name="connsiteX1" fmla="*/ 909339 w 916313"/>
                <a:gd name="connsiteY1" fmla="*/ 1387588 h 1458966"/>
                <a:gd name="connsiteX2" fmla="*/ 778158 w 916313"/>
                <a:gd name="connsiteY2" fmla="*/ 1415369 h 1458966"/>
                <a:gd name="connsiteX3" fmla="*/ 444001 w 916313"/>
                <a:gd name="connsiteY3" fmla="*/ 1387430 h 1458966"/>
                <a:gd name="connsiteX4" fmla="*/ 294853 w 916313"/>
                <a:gd name="connsiteY4" fmla="*/ 1441771 h 1458966"/>
                <a:gd name="connsiteX5" fmla="*/ 286301 w 916313"/>
                <a:gd name="connsiteY5" fmla="*/ 1458912 h 1458966"/>
                <a:gd name="connsiteX6" fmla="*/ 286026 w 916313"/>
                <a:gd name="connsiteY6" fmla="*/ 1458912 h 1458966"/>
                <a:gd name="connsiteX7" fmla="*/ 174430 w 916313"/>
                <a:gd name="connsiteY7" fmla="*/ 1432865 h 1458966"/>
                <a:gd name="connsiteX8" fmla="*/ 159692 w 916313"/>
                <a:gd name="connsiteY8" fmla="*/ 1417063 h 1458966"/>
                <a:gd name="connsiteX9" fmla="*/ 159258 w 916313"/>
                <a:gd name="connsiteY9" fmla="*/ 1414660 h 1458966"/>
                <a:gd name="connsiteX10" fmla="*/ 43919 w 916313"/>
                <a:gd name="connsiteY10" fmla="*/ 1387076 h 1458966"/>
                <a:gd name="connsiteX11" fmla="*/ 32729 w 916313"/>
                <a:gd name="connsiteY11" fmla="*/ 1369501 h 1458966"/>
                <a:gd name="connsiteX12" fmla="*/ 13263 w 916313"/>
                <a:gd name="connsiteY12" fmla="*/ 1345582 h 1458966"/>
                <a:gd name="connsiteX13" fmla="*/ 32729 w 916313"/>
                <a:gd name="connsiteY13" fmla="*/ 1315319 h 1458966"/>
                <a:gd name="connsiteX14" fmla="*/ 17399 w 916313"/>
                <a:gd name="connsiteY14" fmla="*/ 1240449 h 1458966"/>
                <a:gd name="connsiteX15" fmla="*/ 15115 w 916313"/>
                <a:gd name="connsiteY15" fmla="*/ 1155806 h 1458966"/>
                <a:gd name="connsiteX16" fmla="*/ 23665 w 916313"/>
                <a:gd name="connsiteY16" fmla="*/ 1125661 h 1458966"/>
                <a:gd name="connsiteX17" fmla="*/ 8061 w 916313"/>
                <a:gd name="connsiteY17" fmla="*/ 681051 h 1458966"/>
                <a:gd name="connsiteX18" fmla="*/ 213441 w 916313"/>
                <a:gd name="connsiteY18" fmla="*/ 14786 h 1458966"/>
                <a:gd name="connsiteX19" fmla="*/ 230582 w 916313"/>
                <a:gd name="connsiteY19" fmla="*/ 3989 h 1458966"/>
                <a:gd name="connsiteX20" fmla="*/ 577467 w 916313"/>
                <a:gd name="connsiteY20" fmla="*/ 16047 h 1458966"/>
                <a:gd name="connsiteX21" fmla="*/ 598904 w 916313"/>
                <a:gd name="connsiteY21" fmla="*/ 45050 h 1458966"/>
                <a:gd name="connsiteX22" fmla="*/ 604775 w 916313"/>
                <a:gd name="connsiteY22" fmla="*/ 22904 h 1458966"/>
                <a:gd name="connsiteX23" fmla="*/ 647215 w 916313"/>
                <a:gd name="connsiteY23" fmla="*/ 14786 h 1458966"/>
                <a:gd name="connsiteX24" fmla="*/ 664475 w 916313"/>
                <a:gd name="connsiteY24" fmla="*/ 22273 h 1458966"/>
                <a:gd name="connsiteX25" fmla="*/ 746516 w 916313"/>
                <a:gd name="connsiteY25" fmla="*/ 337437 h 1458966"/>
                <a:gd name="connsiteX26" fmla="*/ 916235 w 916313"/>
                <a:gd name="connsiteY26" fmla="*/ 1364654 h 145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16313" h="1458966">
                  <a:moveTo>
                    <a:pt x="916314" y="1364654"/>
                  </a:moveTo>
                  <a:lnTo>
                    <a:pt x="909339" y="1387588"/>
                  </a:lnTo>
                  <a:cubicBezTo>
                    <a:pt x="867569" y="1393775"/>
                    <a:pt x="831908" y="1415999"/>
                    <a:pt x="778158" y="1415369"/>
                  </a:cubicBezTo>
                  <a:cubicBezTo>
                    <a:pt x="677321" y="1414226"/>
                    <a:pt x="540978" y="1379549"/>
                    <a:pt x="444001" y="1387430"/>
                  </a:cubicBezTo>
                  <a:cubicBezTo>
                    <a:pt x="396045" y="1391332"/>
                    <a:pt x="321726" y="1440509"/>
                    <a:pt x="294853" y="1441771"/>
                  </a:cubicBezTo>
                  <a:cubicBezTo>
                    <a:pt x="293986" y="1448666"/>
                    <a:pt x="291385" y="1458360"/>
                    <a:pt x="286301" y="1458912"/>
                  </a:cubicBezTo>
                  <a:cubicBezTo>
                    <a:pt x="286223" y="1458912"/>
                    <a:pt x="286144" y="1458912"/>
                    <a:pt x="286026" y="1458912"/>
                  </a:cubicBezTo>
                  <a:cubicBezTo>
                    <a:pt x="265771" y="1459779"/>
                    <a:pt x="203472" y="1450400"/>
                    <a:pt x="174430" y="1432865"/>
                  </a:cubicBezTo>
                  <a:cubicBezTo>
                    <a:pt x="166667" y="1428176"/>
                    <a:pt x="161268" y="1422895"/>
                    <a:pt x="159692" y="1417063"/>
                  </a:cubicBezTo>
                  <a:cubicBezTo>
                    <a:pt x="159456" y="1416275"/>
                    <a:pt x="159337" y="1415448"/>
                    <a:pt x="159258" y="1414660"/>
                  </a:cubicBezTo>
                  <a:cubicBezTo>
                    <a:pt x="121588" y="1402680"/>
                    <a:pt x="83168" y="1393499"/>
                    <a:pt x="43919" y="1387076"/>
                  </a:cubicBezTo>
                  <a:lnTo>
                    <a:pt x="32729" y="1369501"/>
                  </a:lnTo>
                  <a:cubicBezTo>
                    <a:pt x="18937" y="1365521"/>
                    <a:pt x="13026" y="1355985"/>
                    <a:pt x="13263" y="1345582"/>
                  </a:cubicBezTo>
                  <a:cubicBezTo>
                    <a:pt x="13538" y="1334588"/>
                    <a:pt x="20670" y="1322688"/>
                    <a:pt x="32729" y="1315319"/>
                  </a:cubicBezTo>
                  <a:cubicBezTo>
                    <a:pt x="17399" y="1298060"/>
                    <a:pt x="12317" y="1273116"/>
                    <a:pt x="17399" y="1240449"/>
                  </a:cubicBezTo>
                  <a:cubicBezTo>
                    <a:pt x="10977" y="1210107"/>
                    <a:pt x="10189" y="1181893"/>
                    <a:pt x="15115" y="1155806"/>
                  </a:cubicBezTo>
                  <a:cubicBezTo>
                    <a:pt x="17085" y="1145403"/>
                    <a:pt x="19922" y="1135394"/>
                    <a:pt x="23665" y="1125661"/>
                  </a:cubicBezTo>
                  <a:cubicBezTo>
                    <a:pt x="13498" y="990934"/>
                    <a:pt x="-13336" y="810143"/>
                    <a:pt x="8061" y="681051"/>
                  </a:cubicBezTo>
                  <a:cubicBezTo>
                    <a:pt x="44195" y="462667"/>
                    <a:pt x="147280" y="226471"/>
                    <a:pt x="213441" y="14786"/>
                  </a:cubicBezTo>
                  <a:lnTo>
                    <a:pt x="230582" y="3989"/>
                  </a:lnTo>
                  <a:cubicBezTo>
                    <a:pt x="338908" y="44183"/>
                    <a:pt x="464650" y="30666"/>
                    <a:pt x="577467" y="16047"/>
                  </a:cubicBezTo>
                  <a:cubicBezTo>
                    <a:pt x="590668" y="20697"/>
                    <a:pt x="597603" y="31021"/>
                    <a:pt x="598904" y="45050"/>
                  </a:cubicBezTo>
                  <a:cubicBezTo>
                    <a:pt x="582630" y="193292"/>
                    <a:pt x="596657" y="112984"/>
                    <a:pt x="604775" y="22904"/>
                  </a:cubicBezTo>
                  <a:cubicBezTo>
                    <a:pt x="615888" y="246"/>
                    <a:pt x="635709" y="-10945"/>
                    <a:pt x="647215" y="14786"/>
                  </a:cubicBezTo>
                  <a:cubicBezTo>
                    <a:pt x="653283" y="16757"/>
                    <a:pt x="659194" y="19003"/>
                    <a:pt x="664475" y="22273"/>
                  </a:cubicBezTo>
                  <a:cubicBezTo>
                    <a:pt x="711643" y="51512"/>
                    <a:pt x="741945" y="273955"/>
                    <a:pt x="746516" y="337437"/>
                  </a:cubicBezTo>
                  <a:cubicBezTo>
                    <a:pt x="736625" y="693622"/>
                    <a:pt x="824617" y="1022813"/>
                    <a:pt x="916235" y="1364654"/>
                  </a:cubicBezTo>
                  <a:close/>
                </a:path>
              </a:pathLst>
            </a:custGeom>
            <a:solidFill>
              <a:srgbClr val="84604B"/>
            </a:solidFill>
            <a:ln w="3941" cap="flat">
              <a:noFill/>
              <a:prstDash val="solid"/>
              <a:miter/>
            </a:ln>
          </p:spPr>
          <p:txBody>
            <a:bodyPr rtlCol="1" anchor="ctr"/>
            <a:lstStyle/>
            <a:p>
              <a:endParaRPr lang="fa-IR"/>
            </a:p>
          </p:txBody>
        </p:sp>
        <p:sp>
          <p:nvSpPr>
            <p:cNvPr id="329" name="Freeform: Shape 328">
              <a:extLst>
                <a:ext uri="{FF2B5EF4-FFF2-40B4-BE49-F238E27FC236}">
                  <a16:creationId xmlns:a16="http://schemas.microsoft.com/office/drawing/2014/main" id="{8E837B38-C88D-21D7-E655-F81ACDC34F89}"/>
                </a:ext>
              </a:extLst>
            </p:cNvPr>
            <p:cNvSpPr/>
            <p:nvPr/>
          </p:nvSpPr>
          <p:spPr>
            <a:xfrm>
              <a:off x="7332312" y="2386418"/>
              <a:ext cx="1870830" cy="1317794"/>
            </a:xfrm>
            <a:custGeom>
              <a:avLst/>
              <a:gdLst>
                <a:gd name="connsiteX0" fmla="*/ 1870830 w 1870830"/>
                <a:gd name="connsiteY0" fmla="*/ 260071 h 1317794"/>
                <a:gd name="connsiteX1" fmla="*/ 1704500 w 1870830"/>
                <a:gd name="connsiteY1" fmla="*/ 492681 h 1317794"/>
                <a:gd name="connsiteX2" fmla="*/ 1472915 w 1870830"/>
                <a:gd name="connsiteY2" fmla="*/ 679028 h 1317794"/>
                <a:gd name="connsiteX3" fmla="*/ 1485210 w 1870830"/>
                <a:gd name="connsiteY3" fmla="*/ 1105985 h 1317794"/>
                <a:gd name="connsiteX4" fmla="*/ 1446121 w 1870830"/>
                <a:gd name="connsiteY4" fmla="*/ 1262581 h 1317794"/>
                <a:gd name="connsiteX5" fmla="*/ 1312931 w 1870830"/>
                <a:gd name="connsiteY5" fmla="*/ 1269398 h 1317794"/>
                <a:gd name="connsiteX6" fmla="*/ 1345440 w 1870830"/>
                <a:gd name="connsiteY6" fmla="*/ 1222624 h 1317794"/>
                <a:gd name="connsiteX7" fmla="*/ 1144276 w 1870830"/>
                <a:gd name="connsiteY7" fmla="*/ 1316251 h 1317794"/>
                <a:gd name="connsiteX8" fmla="*/ 1030946 w 1870830"/>
                <a:gd name="connsiteY8" fmla="*/ 1286067 h 1317794"/>
                <a:gd name="connsiteX9" fmla="*/ 1021331 w 1870830"/>
                <a:gd name="connsiteY9" fmla="*/ 1289692 h 1317794"/>
                <a:gd name="connsiteX10" fmla="*/ 980862 w 1870830"/>
                <a:gd name="connsiteY10" fmla="*/ 1226250 h 1317794"/>
                <a:gd name="connsiteX11" fmla="*/ 867690 w 1870830"/>
                <a:gd name="connsiteY11" fmla="*/ 856155 h 1317794"/>
                <a:gd name="connsiteX12" fmla="*/ 828481 w 1870830"/>
                <a:gd name="connsiteY12" fmla="*/ 763474 h 1317794"/>
                <a:gd name="connsiteX13" fmla="*/ 686937 w 1870830"/>
                <a:gd name="connsiteY13" fmla="*/ 928385 h 1317794"/>
                <a:gd name="connsiteX14" fmla="*/ 420361 w 1870830"/>
                <a:gd name="connsiteY14" fmla="*/ 1009678 h 1317794"/>
                <a:gd name="connsiteX15" fmla="*/ 248672 w 1870830"/>
                <a:gd name="connsiteY15" fmla="*/ 1009678 h 1317794"/>
                <a:gd name="connsiteX16" fmla="*/ 90538 w 1870830"/>
                <a:gd name="connsiteY16" fmla="*/ 1009678 h 1317794"/>
                <a:gd name="connsiteX17" fmla="*/ 84352 w 1870830"/>
                <a:gd name="connsiteY17" fmla="*/ 1009363 h 1317794"/>
                <a:gd name="connsiteX18" fmla="*/ 84352 w 1870830"/>
                <a:gd name="connsiteY18" fmla="*/ 1009363 h 1317794"/>
                <a:gd name="connsiteX19" fmla="*/ 56098 w 1870830"/>
                <a:gd name="connsiteY19" fmla="*/ 999196 h 1317794"/>
                <a:gd name="connsiteX20" fmla="*/ 56019 w 1870830"/>
                <a:gd name="connsiteY20" fmla="*/ 999157 h 1317794"/>
                <a:gd name="connsiteX21" fmla="*/ 55231 w 1870830"/>
                <a:gd name="connsiteY21" fmla="*/ 998487 h 1317794"/>
                <a:gd name="connsiteX22" fmla="*/ 48808 w 1870830"/>
                <a:gd name="connsiteY22" fmla="*/ 887206 h 1317794"/>
                <a:gd name="connsiteX23" fmla="*/ 3886 w 1870830"/>
                <a:gd name="connsiteY23" fmla="*/ 871523 h 1317794"/>
                <a:gd name="connsiteX24" fmla="*/ 221 w 1870830"/>
                <a:gd name="connsiteY24" fmla="*/ 865179 h 1317794"/>
                <a:gd name="connsiteX25" fmla="*/ 43094 w 1870830"/>
                <a:gd name="connsiteY25" fmla="*/ 831408 h 1317794"/>
                <a:gd name="connsiteX26" fmla="*/ 39311 w 1870830"/>
                <a:gd name="connsiteY26" fmla="*/ 798702 h 1317794"/>
                <a:gd name="connsiteX27" fmla="*/ 45380 w 1870830"/>
                <a:gd name="connsiteY27" fmla="*/ 783886 h 1317794"/>
                <a:gd name="connsiteX28" fmla="*/ 36750 w 1870830"/>
                <a:gd name="connsiteY28" fmla="*/ 726748 h 1317794"/>
                <a:gd name="connsiteX29" fmla="*/ 36750 w 1870830"/>
                <a:gd name="connsiteY29" fmla="*/ 726748 h 1317794"/>
                <a:gd name="connsiteX30" fmla="*/ 63427 w 1870830"/>
                <a:gd name="connsiteY30" fmla="*/ 729703 h 1317794"/>
                <a:gd name="connsiteX31" fmla="*/ 365863 w 1870830"/>
                <a:gd name="connsiteY31" fmla="*/ 748224 h 1317794"/>
                <a:gd name="connsiteX32" fmla="*/ 560644 w 1870830"/>
                <a:gd name="connsiteY32" fmla="*/ 680210 h 1317794"/>
                <a:gd name="connsiteX33" fmla="*/ 858666 w 1870830"/>
                <a:gd name="connsiteY33" fmla="*/ 512935 h 1317794"/>
                <a:gd name="connsiteX34" fmla="*/ 920651 w 1870830"/>
                <a:gd name="connsiteY34" fmla="*/ 514511 h 1317794"/>
                <a:gd name="connsiteX35" fmla="*/ 994220 w 1870830"/>
                <a:gd name="connsiteY35" fmla="*/ 540006 h 1317794"/>
                <a:gd name="connsiteX36" fmla="*/ 999816 w 1870830"/>
                <a:gd name="connsiteY36" fmla="*/ 543198 h 1317794"/>
                <a:gd name="connsiteX37" fmla="*/ 999185 w 1870830"/>
                <a:gd name="connsiteY37" fmla="*/ 545996 h 1317794"/>
                <a:gd name="connsiteX38" fmla="*/ 994220 w 1870830"/>
                <a:gd name="connsiteY38" fmla="*/ 549030 h 1317794"/>
                <a:gd name="connsiteX39" fmla="*/ 990871 w 1870830"/>
                <a:gd name="connsiteY39" fmla="*/ 585677 h 1317794"/>
                <a:gd name="connsiteX40" fmla="*/ 1048442 w 1870830"/>
                <a:gd name="connsiteY40" fmla="*/ 666458 h 1317794"/>
                <a:gd name="connsiteX41" fmla="*/ 1076813 w 1870830"/>
                <a:gd name="connsiteY41" fmla="*/ 685963 h 1317794"/>
                <a:gd name="connsiteX42" fmla="*/ 1083237 w 1870830"/>
                <a:gd name="connsiteY42" fmla="*/ 704051 h 1317794"/>
                <a:gd name="connsiteX43" fmla="*/ 1082528 w 1870830"/>
                <a:gd name="connsiteY43" fmla="*/ 686082 h 1317794"/>
                <a:gd name="connsiteX44" fmla="*/ 1102663 w 1870830"/>
                <a:gd name="connsiteY44" fmla="*/ 666418 h 1317794"/>
                <a:gd name="connsiteX45" fmla="*/ 1122366 w 1870830"/>
                <a:gd name="connsiteY45" fmla="*/ 603803 h 1317794"/>
                <a:gd name="connsiteX46" fmla="*/ 1227145 w 1870830"/>
                <a:gd name="connsiteY46" fmla="*/ 420923 h 1317794"/>
                <a:gd name="connsiteX47" fmla="*/ 1238218 w 1870830"/>
                <a:gd name="connsiteY47" fmla="*/ 404491 h 1317794"/>
                <a:gd name="connsiteX48" fmla="*/ 1536358 w 1870830"/>
                <a:gd name="connsiteY48" fmla="*/ 332143 h 1317794"/>
                <a:gd name="connsiteX49" fmla="*/ 1484579 w 1870830"/>
                <a:gd name="connsiteY49" fmla="*/ 307278 h 1317794"/>
                <a:gd name="connsiteX50" fmla="*/ 1320772 w 1870830"/>
                <a:gd name="connsiteY50" fmla="*/ 258731 h 1317794"/>
                <a:gd name="connsiteX51" fmla="*/ 1319511 w 1870830"/>
                <a:gd name="connsiteY51" fmla="*/ 133541 h 1317794"/>
                <a:gd name="connsiteX52" fmla="*/ 1351902 w 1870830"/>
                <a:gd name="connsiteY52" fmla="*/ 8586 h 1317794"/>
                <a:gd name="connsiteX53" fmla="*/ 1364709 w 1870830"/>
                <a:gd name="connsiteY53" fmla="*/ 7089 h 1317794"/>
                <a:gd name="connsiteX54" fmla="*/ 1407857 w 1870830"/>
                <a:gd name="connsiteY54" fmla="*/ 3937 h 1317794"/>
                <a:gd name="connsiteX55" fmla="*/ 1802777 w 1870830"/>
                <a:gd name="connsiteY55" fmla="*/ 178896 h 1317794"/>
                <a:gd name="connsiteX56" fmla="*/ 1870751 w 1870830"/>
                <a:gd name="connsiteY56" fmla="*/ 259953 h 131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870830" h="1317794">
                  <a:moveTo>
                    <a:pt x="1870830" y="260071"/>
                  </a:moveTo>
                  <a:cubicBezTo>
                    <a:pt x="1847581" y="357796"/>
                    <a:pt x="1785518" y="429080"/>
                    <a:pt x="1704500" y="492681"/>
                  </a:cubicBezTo>
                  <a:cubicBezTo>
                    <a:pt x="1625178" y="552734"/>
                    <a:pt x="1547983" y="614837"/>
                    <a:pt x="1472915" y="679028"/>
                  </a:cubicBezTo>
                  <a:cubicBezTo>
                    <a:pt x="1477723" y="821281"/>
                    <a:pt x="1481821" y="963613"/>
                    <a:pt x="1485210" y="1105985"/>
                  </a:cubicBezTo>
                  <a:cubicBezTo>
                    <a:pt x="1490057" y="1170491"/>
                    <a:pt x="1477053" y="1222664"/>
                    <a:pt x="1446121" y="1262581"/>
                  </a:cubicBezTo>
                  <a:cubicBezTo>
                    <a:pt x="1426811" y="1299741"/>
                    <a:pt x="1302055" y="1327206"/>
                    <a:pt x="1312931" y="1269398"/>
                  </a:cubicBezTo>
                  <a:cubicBezTo>
                    <a:pt x="1342720" y="1238859"/>
                    <a:pt x="1415463" y="1133056"/>
                    <a:pt x="1345440" y="1222624"/>
                  </a:cubicBezTo>
                  <a:cubicBezTo>
                    <a:pt x="1281958" y="1291347"/>
                    <a:pt x="1240188" y="1325708"/>
                    <a:pt x="1144276" y="1316251"/>
                  </a:cubicBezTo>
                  <a:cubicBezTo>
                    <a:pt x="1120199" y="1313887"/>
                    <a:pt x="1034256" y="1304114"/>
                    <a:pt x="1030946" y="1286067"/>
                  </a:cubicBezTo>
                  <a:cubicBezTo>
                    <a:pt x="1028739" y="1286973"/>
                    <a:pt x="1025626" y="1288155"/>
                    <a:pt x="1021331" y="1289692"/>
                  </a:cubicBezTo>
                  <a:cubicBezTo>
                    <a:pt x="1019991" y="1284491"/>
                    <a:pt x="988546" y="1247883"/>
                    <a:pt x="980862" y="1226250"/>
                  </a:cubicBezTo>
                  <a:cubicBezTo>
                    <a:pt x="942835" y="1119303"/>
                    <a:pt x="902288" y="968381"/>
                    <a:pt x="867690" y="856155"/>
                  </a:cubicBezTo>
                  <a:cubicBezTo>
                    <a:pt x="849091" y="832157"/>
                    <a:pt x="836047" y="801263"/>
                    <a:pt x="828481" y="763474"/>
                  </a:cubicBezTo>
                  <a:cubicBezTo>
                    <a:pt x="789549" y="828571"/>
                    <a:pt x="742342" y="883542"/>
                    <a:pt x="686937" y="928385"/>
                  </a:cubicBezTo>
                  <a:cubicBezTo>
                    <a:pt x="602610" y="962352"/>
                    <a:pt x="515288" y="1009678"/>
                    <a:pt x="420361" y="1009678"/>
                  </a:cubicBezTo>
                  <a:lnTo>
                    <a:pt x="248672" y="1009678"/>
                  </a:lnTo>
                  <a:cubicBezTo>
                    <a:pt x="194214" y="1009678"/>
                    <a:pt x="152878" y="1017126"/>
                    <a:pt x="90538" y="1009678"/>
                  </a:cubicBezTo>
                  <a:cubicBezTo>
                    <a:pt x="88410" y="1009678"/>
                    <a:pt x="86362" y="1009520"/>
                    <a:pt x="84352" y="1009363"/>
                  </a:cubicBezTo>
                  <a:lnTo>
                    <a:pt x="84352" y="1009363"/>
                  </a:lnTo>
                  <a:cubicBezTo>
                    <a:pt x="72727" y="1008338"/>
                    <a:pt x="63309" y="1004949"/>
                    <a:pt x="56098" y="999196"/>
                  </a:cubicBezTo>
                  <a:cubicBezTo>
                    <a:pt x="56098" y="999196"/>
                    <a:pt x="56059" y="999196"/>
                    <a:pt x="56019" y="999157"/>
                  </a:cubicBezTo>
                  <a:cubicBezTo>
                    <a:pt x="55744" y="998960"/>
                    <a:pt x="55507" y="998723"/>
                    <a:pt x="55231" y="998487"/>
                  </a:cubicBezTo>
                  <a:cubicBezTo>
                    <a:pt x="34701" y="981267"/>
                    <a:pt x="32573" y="944147"/>
                    <a:pt x="48808" y="887206"/>
                  </a:cubicBezTo>
                  <a:cubicBezTo>
                    <a:pt x="26859" y="887403"/>
                    <a:pt x="11885" y="882162"/>
                    <a:pt x="3886" y="871523"/>
                  </a:cubicBezTo>
                  <a:cubicBezTo>
                    <a:pt x="2428" y="869592"/>
                    <a:pt x="1206" y="867464"/>
                    <a:pt x="221" y="865179"/>
                  </a:cubicBezTo>
                  <a:cubicBezTo>
                    <a:pt x="-1985" y="848865"/>
                    <a:pt x="12319" y="837634"/>
                    <a:pt x="43094" y="831408"/>
                  </a:cubicBezTo>
                  <a:cubicBezTo>
                    <a:pt x="37617" y="821006"/>
                    <a:pt x="36356" y="810090"/>
                    <a:pt x="39311" y="798702"/>
                  </a:cubicBezTo>
                  <a:cubicBezTo>
                    <a:pt x="40573" y="793855"/>
                    <a:pt x="42582" y="788930"/>
                    <a:pt x="45380" y="783886"/>
                  </a:cubicBezTo>
                  <a:cubicBezTo>
                    <a:pt x="12910" y="771197"/>
                    <a:pt x="4792" y="730964"/>
                    <a:pt x="36750" y="726748"/>
                  </a:cubicBezTo>
                  <a:lnTo>
                    <a:pt x="36750" y="726748"/>
                  </a:lnTo>
                  <a:cubicBezTo>
                    <a:pt x="43685" y="725802"/>
                    <a:pt x="52552" y="726590"/>
                    <a:pt x="63427" y="729703"/>
                  </a:cubicBezTo>
                  <a:cubicBezTo>
                    <a:pt x="162098" y="737703"/>
                    <a:pt x="267704" y="745308"/>
                    <a:pt x="365863" y="748224"/>
                  </a:cubicBezTo>
                  <a:cubicBezTo>
                    <a:pt x="439472" y="750430"/>
                    <a:pt x="497319" y="713153"/>
                    <a:pt x="560644" y="680210"/>
                  </a:cubicBezTo>
                  <a:cubicBezTo>
                    <a:pt x="661521" y="627722"/>
                    <a:pt x="752587" y="554547"/>
                    <a:pt x="858666" y="512935"/>
                  </a:cubicBezTo>
                  <a:cubicBezTo>
                    <a:pt x="870803" y="500877"/>
                    <a:pt x="891452" y="501428"/>
                    <a:pt x="920651" y="514511"/>
                  </a:cubicBezTo>
                  <a:cubicBezTo>
                    <a:pt x="954854" y="514669"/>
                    <a:pt x="979364" y="523180"/>
                    <a:pt x="994220" y="540006"/>
                  </a:cubicBezTo>
                  <a:cubicBezTo>
                    <a:pt x="997333" y="541031"/>
                    <a:pt x="999185" y="542055"/>
                    <a:pt x="999816" y="543198"/>
                  </a:cubicBezTo>
                  <a:cubicBezTo>
                    <a:pt x="1000328" y="544104"/>
                    <a:pt x="1000091" y="545011"/>
                    <a:pt x="999185" y="545996"/>
                  </a:cubicBezTo>
                  <a:cubicBezTo>
                    <a:pt x="998239" y="546981"/>
                    <a:pt x="996585" y="547966"/>
                    <a:pt x="994220" y="549030"/>
                  </a:cubicBezTo>
                  <a:cubicBezTo>
                    <a:pt x="980310" y="561285"/>
                    <a:pt x="983423" y="571136"/>
                    <a:pt x="990871" y="585677"/>
                  </a:cubicBezTo>
                  <a:cubicBezTo>
                    <a:pt x="1031064" y="611133"/>
                    <a:pt x="1050254" y="638086"/>
                    <a:pt x="1048442" y="666458"/>
                  </a:cubicBezTo>
                  <a:cubicBezTo>
                    <a:pt x="1061130" y="667955"/>
                    <a:pt x="1070588" y="674497"/>
                    <a:pt x="1076813" y="685963"/>
                  </a:cubicBezTo>
                  <a:cubicBezTo>
                    <a:pt x="1079572" y="691047"/>
                    <a:pt x="1081700" y="697076"/>
                    <a:pt x="1083237" y="704051"/>
                  </a:cubicBezTo>
                  <a:cubicBezTo>
                    <a:pt x="1081897" y="697155"/>
                    <a:pt x="1081660" y="691165"/>
                    <a:pt x="1082528" y="686082"/>
                  </a:cubicBezTo>
                  <a:cubicBezTo>
                    <a:pt x="1084380" y="675560"/>
                    <a:pt x="1091078" y="669019"/>
                    <a:pt x="1102663" y="666418"/>
                  </a:cubicBezTo>
                  <a:cubicBezTo>
                    <a:pt x="1073386" y="649356"/>
                    <a:pt x="1101678" y="622048"/>
                    <a:pt x="1122366" y="603803"/>
                  </a:cubicBezTo>
                  <a:cubicBezTo>
                    <a:pt x="1191601" y="562073"/>
                    <a:pt x="1236563" y="506236"/>
                    <a:pt x="1227145" y="420923"/>
                  </a:cubicBezTo>
                  <a:lnTo>
                    <a:pt x="1238218" y="404491"/>
                  </a:lnTo>
                  <a:cubicBezTo>
                    <a:pt x="1345519" y="410126"/>
                    <a:pt x="1438515" y="366820"/>
                    <a:pt x="1536358" y="332143"/>
                  </a:cubicBezTo>
                  <a:cubicBezTo>
                    <a:pt x="1532063" y="317012"/>
                    <a:pt x="1498805" y="311810"/>
                    <a:pt x="1484579" y="307278"/>
                  </a:cubicBezTo>
                  <a:cubicBezTo>
                    <a:pt x="1430358" y="289940"/>
                    <a:pt x="1373654" y="280325"/>
                    <a:pt x="1320772" y="258731"/>
                  </a:cubicBezTo>
                  <a:cubicBezTo>
                    <a:pt x="1317146" y="253096"/>
                    <a:pt x="1317935" y="151036"/>
                    <a:pt x="1319511" y="133541"/>
                  </a:cubicBezTo>
                  <a:cubicBezTo>
                    <a:pt x="1295277" y="99416"/>
                    <a:pt x="1311511" y="20566"/>
                    <a:pt x="1351902" y="8586"/>
                  </a:cubicBezTo>
                  <a:cubicBezTo>
                    <a:pt x="1355921" y="7404"/>
                    <a:pt x="1360217" y="6852"/>
                    <a:pt x="1364709" y="7089"/>
                  </a:cubicBezTo>
                  <a:cubicBezTo>
                    <a:pt x="1384924" y="-2290"/>
                    <a:pt x="1386421" y="-1304"/>
                    <a:pt x="1407857" y="3937"/>
                  </a:cubicBezTo>
                  <a:cubicBezTo>
                    <a:pt x="1491712" y="24388"/>
                    <a:pt x="1737365" y="126881"/>
                    <a:pt x="1802777" y="178896"/>
                  </a:cubicBezTo>
                  <a:cubicBezTo>
                    <a:pt x="1825553" y="197023"/>
                    <a:pt x="1861215" y="233039"/>
                    <a:pt x="1870751" y="259953"/>
                  </a:cubicBezTo>
                  <a:close/>
                </a:path>
              </a:pathLst>
            </a:custGeom>
            <a:solidFill>
              <a:srgbClr val="82604A"/>
            </a:solidFill>
            <a:ln w="3941" cap="flat">
              <a:noFill/>
              <a:prstDash val="solid"/>
              <a:miter/>
            </a:ln>
          </p:spPr>
          <p:txBody>
            <a:bodyPr rtlCol="1" anchor="ctr"/>
            <a:lstStyle/>
            <a:p>
              <a:endParaRPr lang="fa-IR"/>
            </a:p>
          </p:txBody>
        </p:sp>
        <p:sp>
          <p:nvSpPr>
            <p:cNvPr id="330" name="Freeform: Shape 329">
              <a:extLst>
                <a:ext uri="{FF2B5EF4-FFF2-40B4-BE49-F238E27FC236}">
                  <a16:creationId xmlns:a16="http://schemas.microsoft.com/office/drawing/2014/main" id="{99166F76-FF65-6F2C-4A78-B8C1D3E717A4}"/>
                </a:ext>
              </a:extLst>
            </p:cNvPr>
            <p:cNvSpPr/>
            <p:nvPr/>
          </p:nvSpPr>
          <p:spPr>
            <a:xfrm>
              <a:off x="9230253" y="4922460"/>
              <a:ext cx="1891" cy="2600"/>
            </a:xfrm>
            <a:custGeom>
              <a:avLst/>
              <a:gdLst>
                <a:gd name="connsiteX0" fmla="*/ 1891 w 1891"/>
                <a:gd name="connsiteY0" fmla="*/ 2601 h 2600"/>
                <a:gd name="connsiteX1" fmla="*/ 0 w 1891"/>
                <a:gd name="connsiteY1" fmla="*/ 0 h 2600"/>
                <a:gd name="connsiteX2" fmla="*/ 1891 w 1891"/>
                <a:gd name="connsiteY2" fmla="*/ 2601 h 2600"/>
              </a:gdLst>
              <a:ahLst/>
              <a:cxnLst>
                <a:cxn ang="0">
                  <a:pos x="connsiteX0" y="connsiteY0"/>
                </a:cxn>
                <a:cxn ang="0">
                  <a:pos x="connsiteX1" y="connsiteY1"/>
                </a:cxn>
                <a:cxn ang="0">
                  <a:pos x="connsiteX2" y="connsiteY2"/>
                </a:cxn>
              </a:cxnLst>
              <a:rect l="l" t="t" r="r" b="b"/>
              <a:pathLst>
                <a:path w="1891" h="2600">
                  <a:moveTo>
                    <a:pt x="1891" y="2601"/>
                  </a:moveTo>
                  <a:cubicBezTo>
                    <a:pt x="1261" y="1813"/>
                    <a:pt x="630" y="946"/>
                    <a:pt x="0" y="0"/>
                  </a:cubicBezTo>
                  <a:cubicBezTo>
                    <a:pt x="630" y="867"/>
                    <a:pt x="1261" y="1734"/>
                    <a:pt x="1891" y="2601"/>
                  </a:cubicBezTo>
                  <a:close/>
                </a:path>
              </a:pathLst>
            </a:custGeom>
            <a:solidFill>
              <a:srgbClr val="654533"/>
            </a:solidFill>
            <a:ln w="3941" cap="flat">
              <a:noFill/>
              <a:prstDash val="solid"/>
              <a:miter/>
            </a:ln>
          </p:spPr>
          <p:txBody>
            <a:bodyPr rtlCol="1" anchor="ctr"/>
            <a:lstStyle/>
            <a:p>
              <a:endParaRPr lang="fa-IR"/>
            </a:p>
          </p:txBody>
        </p:sp>
        <p:sp>
          <p:nvSpPr>
            <p:cNvPr id="331" name="Freeform: Shape 330">
              <a:extLst>
                <a:ext uri="{FF2B5EF4-FFF2-40B4-BE49-F238E27FC236}">
                  <a16:creationId xmlns:a16="http://schemas.microsoft.com/office/drawing/2014/main" id="{8E8074AE-BC8C-7E8E-0246-56D967D4C9BF}"/>
                </a:ext>
              </a:extLst>
            </p:cNvPr>
            <p:cNvSpPr/>
            <p:nvPr/>
          </p:nvSpPr>
          <p:spPr>
            <a:xfrm>
              <a:off x="8805543" y="3667086"/>
              <a:ext cx="460844" cy="1497967"/>
            </a:xfrm>
            <a:custGeom>
              <a:avLst/>
              <a:gdLst>
                <a:gd name="connsiteX0" fmla="*/ 460845 w 460844"/>
                <a:gd name="connsiteY0" fmla="*/ 1381826 h 1497967"/>
                <a:gd name="connsiteX1" fmla="*/ 415647 w 460844"/>
                <a:gd name="connsiteY1" fmla="*/ 1417961 h 1497967"/>
                <a:gd name="connsiteX2" fmla="*/ 415529 w 460844"/>
                <a:gd name="connsiteY2" fmla="*/ 1419734 h 1497967"/>
                <a:gd name="connsiteX3" fmla="*/ 415529 w 460844"/>
                <a:gd name="connsiteY3" fmla="*/ 1419812 h 1497967"/>
                <a:gd name="connsiteX4" fmla="*/ 414150 w 460844"/>
                <a:gd name="connsiteY4" fmla="*/ 1438254 h 1497967"/>
                <a:gd name="connsiteX5" fmla="*/ 401974 w 460844"/>
                <a:gd name="connsiteY5" fmla="*/ 1442431 h 1497967"/>
                <a:gd name="connsiteX6" fmla="*/ 344206 w 460844"/>
                <a:gd name="connsiteY6" fmla="*/ 1462213 h 1497967"/>
                <a:gd name="connsiteX7" fmla="*/ 311144 w 460844"/>
                <a:gd name="connsiteY7" fmla="*/ 1497638 h 1497967"/>
                <a:gd name="connsiteX8" fmla="*/ 289156 w 460844"/>
                <a:gd name="connsiteY8" fmla="*/ 1472143 h 1497967"/>
                <a:gd name="connsiteX9" fmla="*/ 262045 w 460844"/>
                <a:gd name="connsiteY9" fmla="*/ 1472143 h 1497967"/>
                <a:gd name="connsiteX10" fmla="*/ 99459 w 460844"/>
                <a:gd name="connsiteY10" fmla="*/ 790195 h 1497967"/>
                <a:gd name="connsiteX11" fmla="*/ 0 w 460844"/>
                <a:gd name="connsiteY11" fmla="*/ 99341 h 1497967"/>
                <a:gd name="connsiteX12" fmla="*/ 2207 w 460844"/>
                <a:gd name="connsiteY12" fmla="*/ 77156 h 1497967"/>
                <a:gd name="connsiteX13" fmla="*/ 106355 w 460844"/>
                <a:gd name="connsiteY13" fmla="*/ 31130 h 1497967"/>
                <a:gd name="connsiteX14" fmla="*/ 171689 w 460844"/>
                <a:gd name="connsiteY14" fmla="*/ 0 h 1497967"/>
                <a:gd name="connsiteX15" fmla="*/ 234935 w 460844"/>
                <a:gd name="connsiteY15" fmla="*/ 225792 h 1497967"/>
                <a:gd name="connsiteX16" fmla="*/ 262124 w 460844"/>
                <a:gd name="connsiteY16" fmla="*/ 442600 h 1497967"/>
                <a:gd name="connsiteX17" fmla="*/ 291836 w 460844"/>
                <a:gd name="connsiteY17" fmla="*/ 823729 h 1497967"/>
                <a:gd name="connsiteX18" fmla="*/ 361465 w 460844"/>
                <a:gd name="connsiteY18" fmla="*/ 1056732 h 1497967"/>
                <a:gd name="connsiteX19" fmla="*/ 379552 w 460844"/>
                <a:gd name="connsiteY19" fmla="*/ 1119938 h 1497967"/>
                <a:gd name="connsiteX20" fmla="*/ 381641 w 460844"/>
                <a:gd name="connsiteY20" fmla="*/ 1121869 h 1497967"/>
                <a:gd name="connsiteX21" fmla="*/ 424710 w 460844"/>
                <a:gd name="connsiteY21" fmla="*/ 1255414 h 1497967"/>
                <a:gd name="connsiteX22" fmla="*/ 460845 w 460844"/>
                <a:gd name="connsiteY22" fmla="*/ 1381865 h 1497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60844" h="1497967">
                  <a:moveTo>
                    <a:pt x="460845" y="1381826"/>
                  </a:moveTo>
                  <a:cubicBezTo>
                    <a:pt x="448590" y="1395145"/>
                    <a:pt x="431330" y="1410079"/>
                    <a:pt x="415647" y="1417961"/>
                  </a:cubicBezTo>
                  <a:cubicBezTo>
                    <a:pt x="415608" y="1418552"/>
                    <a:pt x="415529" y="1419143"/>
                    <a:pt x="415529" y="1419734"/>
                  </a:cubicBezTo>
                  <a:lnTo>
                    <a:pt x="415529" y="1419812"/>
                  </a:lnTo>
                  <a:lnTo>
                    <a:pt x="414150" y="1438254"/>
                  </a:lnTo>
                  <a:lnTo>
                    <a:pt x="401974" y="1442431"/>
                  </a:lnTo>
                  <a:lnTo>
                    <a:pt x="344206" y="1462213"/>
                  </a:lnTo>
                  <a:cubicBezTo>
                    <a:pt x="331241" y="1483767"/>
                    <a:pt x="320208" y="1495549"/>
                    <a:pt x="311144" y="1497638"/>
                  </a:cubicBezTo>
                  <a:cubicBezTo>
                    <a:pt x="301687" y="1499805"/>
                    <a:pt x="294318" y="1491294"/>
                    <a:pt x="289156" y="1472143"/>
                  </a:cubicBezTo>
                  <a:cubicBezTo>
                    <a:pt x="281197" y="1471512"/>
                    <a:pt x="269532" y="1471039"/>
                    <a:pt x="262045" y="1472143"/>
                  </a:cubicBezTo>
                  <a:cubicBezTo>
                    <a:pt x="209439" y="1244459"/>
                    <a:pt x="122196" y="1024735"/>
                    <a:pt x="99459" y="790195"/>
                  </a:cubicBezTo>
                  <a:cubicBezTo>
                    <a:pt x="77235" y="560777"/>
                    <a:pt x="109192" y="309568"/>
                    <a:pt x="0" y="99341"/>
                  </a:cubicBezTo>
                  <a:lnTo>
                    <a:pt x="2207" y="77156"/>
                  </a:lnTo>
                  <a:lnTo>
                    <a:pt x="106355" y="31130"/>
                  </a:lnTo>
                  <a:cubicBezTo>
                    <a:pt x="129052" y="11073"/>
                    <a:pt x="150844" y="670"/>
                    <a:pt x="171689" y="0"/>
                  </a:cubicBezTo>
                  <a:cubicBezTo>
                    <a:pt x="181107" y="52764"/>
                    <a:pt x="216926" y="173344"/>
                    <a:pt x="234935" y="225792"/>
                  </a:cubicBezTo>
                  <a:cubicBezTo>
                    <a:pt x="234935" y="225792"/>
                    <a:pt x="280802" y="442088"/>
                    <a:pt x="262124" y="442600"/>
                  </a:cubicBezTo>
                  <a:cubicBezTo>
                    <a:pt x="268035" y="566412"/>
                    <a:pt x="268232" y="701809"/>
                    <a:pt x="291836" y="823729"/>
                  </a:cubicBezTo>
                  <a:cubicBezTo>
                    <a:pt x="306652" y="900254"/>
                    <a:pt x="338688" y="981428"/>
                    <a:pt x="361465" y="1056732"/>
                  </a:cubicBezTo>
                  <a:cubicBezTo>
                    <a:pt x="391058" y="1067135"/>
                    <a:pt x="398742" y="1095389"/>
                    <a:pt x="379552" y="1119938"/>
                  </a:cubicBezTo>
                  <a:lnTo>
                    <a:pt x="381641" y="1121869"/>
                  </a:lnTo>
                  <a:cubicBezTo>
                    <a:pt x="418642" y="1156231"/>
                    <a:pt x="435192" y="1205802"/>
                    <a:pt x="424710" y="1255414"/>
                  </a:cubicBezTo>
                  <a:cubicBezTo>
                    <a:pt x="438226" y="1296671"/>
                    <a:pt x="460687" y="1337416"/>
                    <a:pt x="460845" y="1381865"/>
                  </a:cubicBezTo>
                  <a:close/>
                </a:path>
              </a:pathLst>
            </a:custGeom>
            <a:solidFill>
              <a:srgbClr val="654533"/>
            </a:solidFill>
            <a:ln w="3941" cap="flat">
              <a:noFill/>
              <a:prstDash val="solid"/>
              <a:miter/>
            </a:ln>
          </p:spPr>
          <p:txBody>
            <a:bodyPr rtlCol="1" anchor="ctr"/>
            <a:lstStyle/>
            <a:p>
              <a:endParaRPr lang="fa-IR"/>
            </a:p>
          </p:txBody>
        </p:sp>
        <p:sp>
          <p:nvSpPr>
            <p:cNvPr id="332" name="Freeform: Shape 331">
              <a:extLst>
                <a:ext uri="{FF2B5EF4-FFF2-40B4-BE49-F238E27FC236}">
                  <a16:creationId xmlns:a16="http://schemas.microsoft.com/office/drawing/2014/main" id="{C271D000-6544-7840-27F4-05030B65F2E7}"/>
                </a:ext>
              </a:extLst>
            </p:cNvPr>
            <p:cNvSpPr/>
            <p:nvPr/>
          </p:nvSpPr>
          <p:spPr>
            <a:xfrm>
              <a:off x="8778393" y="2641320"/>
              <a:ext cx="431163" cy="1010516"/>
            </a:xfrm>
            <a:custGeom>
              <a:avLst/>
              <a:gdLst>
                <a:gd name="connsiteX0" fmla="*/ 424749 w 431163"/>
                <a:gd name="connsiteY0" fmla="*/ 5168 h 1010516"/>
                <a:gd name="connsiteX1" fmla="*/ 343653 w 431163"/>
                <a:gd name="connsiteY1" fmla="*/ 217642 h 1010516"/>
                <a:gd name="connsiteX2" fmla="*/ 119397 w 431163"/>
                <a:gd name="connsiteY2" fmla="*/ 435986 h 1010516"/>
                <a:gd name="connsiteX3" fmla="*/ 188909 w 431163"/>
                <a:gd name="connsiteY3" fmla="*/ 868617 h 1010516"/>
                <a:gd name="connsiteX4" fmla="*/ 180752 w 431163"/>
                <a:gd name="connsiteY4" fmla="*/ 926385 h 1010516"/>
                <a:gd name="connsiteX5" fmla="*/ 0 w 431163"/>
                <a:gd name="connsiteY5" fmla="*/ 1007679 h 1010516"/>
                <a:gd name="connsiteX6" fmla="*/ 10718 w 431163"/>
                <a:gd name="connsiteY6" fmla="*/ 417821 h 1010516"/>
                <a:gd name="connsiteX7" fmla="*/ 390545 w 431163"/>
                <a:gd name="connsiteY7" fmla="*/ 56868 h 1010516"/>
                <a:gd name="connsiteX8" fmla="*/ 424709 w 431163"/>
                <a:gd name="connsiteY8" fmla="*/ 5208 h 1010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1163" h="1010516">
                  <a:moveTo>
                    <a:pt x="424749" y="5168"/>
                  </a:moveTo>
                  <a:cubicBezTo>
                    <a:pt x="451230" y="79802"/>
                    <a:pt x="390112" y="162711"/>
                    <a:pt x="343653" y="217642"/>
                  </a:cubicBezTo>
                  <a:cubicBezTo>
                    <a:pt x="312602" y="254367"/>
                    <a:pt x="123890" y="421012"/>
                    <a:pt x="119397" y="435986"/>
                  </a:cubicBezTo>
                  <a:cubicBezTo>
                    <a:pt x="103675" y="488395"/>
                    <a:pt x="177245" y="789058"/>
                    <a:pt x="188909" y="868617"/>
                  </a:cubicBezTo>
                  <a:cubicBezTo>
                    <a:pt x="191351" y="885364"/>
                    <a:pt x="177284" y="906249"/>
                    <a:pt x="180752" y="926385"/>
                  </a:cubicBezTo>
                  <a:cubicBezTo>
                    <a:pt x="152301" y="973711"/>
                    <a:pt x="53985" y="1022968"/>
                    <a:pt x="0" y="1007679"/>
                  </a:cubicBezTo>
                  <a:cubicBezTo>
                    <a:pt x="48349" y="812898"/>
                    <a:pt x="-118" y="615478"/>
                    <a:pt x="10718" y="417821"/>
                  </a:cubicBezTo>
                  <a:cubicBezTo>
                    <a:pt x="115063" y="305870"/>
                    <a:pt x="328955" y="197899"/>
                    <a:pt x="390545" y="56868"/>
                  </a:cubicBezTo>
                  <a:cubicBezTo>
                    <a:pt x="398308" y="39136"/>
                    <a:pt x="392713" y="-17253"/>
                    <a:pt x="424709" y="5208"/>
                  </a:cubicBezTo>
                  <a:close/>
                </a:path>
              </a:pathLst>
            </a:custGeom>
            <a:solidFill>
              <a:srgbClr val="654431"/>
            </a:solidFill>
            <a:ln w="3941" cap="flat">
              <a:noFill/>
              <a:prstDash val="solid"/>
              <a:miter/>
            </a:ln>
          </p:spPr>
          <p:txBody>
            <a:bodyPr rtlCol="1" anchor="ctr"/>
            <a:lstStyle/>
            <a:p>
              <a:endParaRPr lang="fa-IR"/>
            </a:p>
          </p:txBody>
        </p:sp>
        <p:sp>
          <p:nvSpPr>
            <p:cNvPr id="333" name="Freeform: Shape 332">
              <a:extLst>
                <a:ext uri="{FF2B5EF4-FFF2-40B4-BE49-F238E27FC236}">
                  <a16:creationId xmlns:a16="http://schemas.microsoft.com/office/drawing/2014/main" id="{53662715-9DCF-A019-E615-2A75501EA62B}"/>
                </a:ext>
              </a:extLst>
            </p:cNvPr>
            <p:cNvSpPr/>
            <p:nvPr/>
          </p:nvSpPr>
          <p:spPr>
            <a:xfrm>
              <a:off x="8126798" y="2297184"/>
              <a:ext cx="391844" cy="460838"/>
            </a:xfrm>
            <a:custGeom>
              <a:avLst/>
              <a:gdLst>
                <a:gd name="connsiteX0" fmla="*/ 362438 w 391844"/>
                <a:gd name="connsiteY0" fmla="*/ 105464 h 460838"/>
                <a:gd name="connsiteX1" fmla="*/ 376388 w 391844"/>
                <a:gd name="connsiteY1" fmla="*/ 341305 h 460838"/>
                <a:gd name="connsiteX2" fmla="*/ 234844 w 391844"/>
                <a:gd name="connsiteY2" fmla="*/ 413732 h 460838"/>
                <a:gd name="connsiteX3" fmla="*/ 190749 w 391844"/>
                <a:gd name="connsiteY3" fmla="*/ 376415 h 460838"/>
                <a:gd name="connsiteX4" fmla="*/ 167619 w 391844"/>
                <a:gd name="connsiteY4" fmla="*/ 363293 h 460838"/>
                <a:gd name="connsiteX5" fmla="*/ 87941 w 391844"/>
                <a:gd name="connsiteY5" fmla="*/ 298550 h 460838"/>
                <a:gd name="connsiteX6" fmla="*/ 104215 w 391844"/>
                <a:gd name="connsiteY6" fmla="*/ 242871 h 460838"/>
                <a:gd name="connsiteX7" fmla="*/ 100354 w 391844"/>
                <a:gd name="connsiteY7" fmla="*/ 141599 h 460838"/>
                <a:gd name="connsiteX8" fmla="*/ 9170 w 391844"/>
                <a:gd name="connsiteY8" fmla="*/ 189280 h 460838"/>
                <a:gd name="connsiteX9" fmla="*/ 973 w 391844"/>
                <a:gd name="connsiteY9" fmla="*/ 177734 h 460838"/>
                <a:gd name="connsiteX10" fmla="*/ 973 w 391844"/>
                <a:gd name="connsiteY10" fmla="*/ 105464 h 460838"/>
                <a:gd name="connsiteX11" fmla="*/ 49482 w 391844"/>
                <a:gd name="connsiteY11" fmla="*/ 1553 h 460838"/>
                <a:gd name="connsiteX12" fmla="*/ 285126 w 391844"/>
                <a:gd name="connsiteY12" fmla="*/ 15896 h 460838"/>
                <a:gd name="connsiteX13" fmla="*/ 362478 w 391844"/>
                <a:gd name="connsiteY13" fmla="*/ 105464 h 460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1844" h="460838">
                  <a:moveTo>
                    <a:pt x="362438" y="105464"/>
                  </a:moveTo>
                  <a:cubicBezTo>
                    <a:pt x="404090" y="150544"/>
                    <a:pt x="394475" y="280030"/>
                    <a:pt x="376388" y="341305"/>
                  </a:cubicBezTo>
                  <a:cubicBezTo>
                    <a:pt x="355148" y="413259"/>
                    <a:pt x="282879" y="525170"/>
                    <a:pt x="234844" y="413732"/>
                  </a:cubicBezTo>
                  <a:cubicBezTo>
                    <a:pt x="205960" y="406482"/>
                    <a:pt x="191262" y="394029"/>
                    <a:pt x="190749" y="376415"/>
                  </a:cubicBezTo>
                  <a:cubicBezTo>
                    <a:pt x="180268" y="380474"/>
                    <a:pt x="172584" y="376100"/>
                    <a:pt x="167619" y="363293"/>
                  </a:cubicBezTo>
                  <a:cubicBezTo>
                    <a:pt x="92551" y="390207"/>
                    <a:pt x="70091" y="374209"/>
                    <a:pt x="87941" y="298550"/>
                  </a:cubicBezTo>
                  <a:lnTo>
                    <a:pt x="104215" y="242871"/>
                  </a:lnTo>
                  <a:cubicBezTo>
                    <a:pt x="94955" y="209731"/>
                    <a:pt x="93655" y="175961"/>
                    <a:pt x="100354" y="141599"/>
                  </a:cubicBezTo>
                  <a:cubicBezTo>
                    <a:pt x="83134" y="155470"/>
                    <a:pt x="27138" y="197988"/>
                    <a:pt x="9170" y="189280"/>
                  </a:cubicBezTo>
                  <a:cubicBezTo>
                    <a:pt x="5426" y="187467"/>
                    <a:pt x="3023" y="182975"/>
                    <a:pt x="973" y="177734"/>
                  </a:cubicBezTo>
                  <a:cubicBezTo>
                    <a:pt x="1525" y="154366"/>
                    <a:pt x="-1470" y="127925"/>
                    <a:pt x="973" y="105464"/>
                  </a:cubicBezTo>
                  <a:cubicBezTo>
                    <a:pt x="8657" y="66453"/>
                    <a:pt x="24814" y="31816"/>
                    <a:pt x="49482" y="1553"/>
                  </a:cubicBezTo>
                  <a:cubicBezTo>
                    <a:pt x="59845" y="-4319"/>
                    <a:pt x="261955" y="7779"/>
                    <a:pt x="285126" y="15896"/>
                  </a:cubicBezTo>
                  <a:cubicBezTo>
                    <a:pt x="325633" y="30082"/>
                    <a:pt x="377728" y="63931"/>
                    <a:pt x="362478" y="105464"/>
                  </a:cubicBezTo>
                  <a:close/>
                </a:path>
              </a:pathLst>
            </a:custGeom>
            <a:solidFill>
              <a:srgbClr val="D48047"/>
            </a:solidFill>
            <a:ln w="3941" cap="flat">
              <a:noFill/>
              <a:prstDash val="solid"/>
              <a:miter/>
            </a:ln>
          </p:spPr>
          <p:txBody>
            <a:bodyPr rtlCol="1" anchor="ctr"/>
            <a:lstStyle/>
            <a:p>
              <a:endParaRPr lang="fa-IR"/>
            </a:p>
          </p:txBody>
        </p:sp>
        <p:sp>
          <p:nvSpPr>
            <p:cNvPr id="334" name="Freeform: Shape 333">
              <a:extLst>
                <a:ext uri="{FF2B5EF4-FFF2-40B4-BE49-F238E27FC236}">
                  <a16:creationId xmlns:a16="http://schemas.microsoft.com/office/drawing/2014/main" id="{B2BE3926-560C-A70E-B3C3-F2708709205C}"/>
                </a:ext>
              </a:extLst>
            </p:cNvPr>
            <p:cNvSpPr/>
            <p:nvPr/>
          </p:nvSpPr>
          <p:spPr>
            <a:xfrm>
              <a:off x="8353161" y="3504539"/>
              <a:ext cx="624070" cy="424240"/>
            </a:xfrm>
            <a:custGeom>
              <a:avLst/>
              <a:gdLst>
                <a:gd name="connsiteX0" fmla="*/ 521 w 624070"/>
                <a:gd name="connsiteY0" fmla="*/ 171571 h 424240"/>
                <a:gd name="connsiteX1" fmla="*/ 23376 w 624070"/>
                <a:gd name="connsiteY1" fmla="*/ 162192 h 424240"/>
                <a:gd name="connsiteX2" fmla="*/ 316985 w 624070"/>
                <a:gd name="connsiteY2" fmla="*/ 85982 h 424240"/>
                <a:gd name="connsiteX3" fmla="*/ 384605 w 624070"/>
                <a:gd name="connsiteY3" fmla="*/ 0 h 424240"/>
                <a:gd name="connsiteX4" fmla="*/ 298701 w 624070"/>
                <a:gd name="connsiteY4" fmla="*/ 171453 h 424240"/>
                <a:gd name="connsiteX5" fmla="*/ 425232 w 624070"/>
                <a:gd name="connsiteY5" fmla="*/ 144460 h 424240"/>
                <a:gd name="connsiteX6" fmla="*/ 605983 w 624070"/>
                <a:gd name="connsiteY6" fmla="*/ 63167 h 424240"/>
                <a:gd name="connsiteX7" fmla="*/ 624071 w 624070"/>
                <a:gd name="connsiteY7" fmla="*/ 162507 h 424240"/>
                <a:gd name="connsiteX8" fmla="*/ 452382 w 624070"/>
                <a:gd name="connsiteY8" fmla="*/ 261848 h 424240"/>
                <a:gd name="connsiteX9" fmla="*/ 426492 w 624070"/>
                <a:gd name="connsiteY9" fmla="*/ 276428 h 424240"/>
                <a:gd name="connsiteX10" fmla="*/ 393629 w 624070"/>
                <a:gd name="connsiteY10" fmla="*/ 424238 h 424240"/>
                <a:gd name="connsiteX11" fmla="*/ 389057 w 624070"/>
                <a:gd name="connsiteY11" fmla="*/ 279975 h 424240"/>
                <a:gd name="connsiteX12" fmla="*/ 18568 w 624070"/>
                <a:gd name="connsiteY12" fmla="*/ 261848 h 424240"/>
                <a:gd name="connsiteX13" fmla="*/ 482 w 624070"/>
                <a:gd name="connsiteY13" fmla="*/ 171531 h 42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4070" h="424240">
                  <a:moveTo>
                    <a:pt x="521" y="171571"/>
                  </a:moveTo>
                  <a:cubicBezTo>
                    <a:pt x="-2355" y="140992"/>
                    <a:pt x="6865" y="159040"/>
                    <a:pt x="23376" y="162192"/>
                  </a:cubicBezTo>
                  <a:cubicBezTo>
                    <a:pt x="175638" y="191392"/>
                    <a:pt x="210039" y="204789"/>
                    <a:pt x="316985" y="85982"/>
                  </a:cubicBezTo>
                  <a:cubicBezTo>
                    <a:pt x="341535" y="58714"/>
                    <a:pt x="355523" y="23683"/>
                    <a:pt x="384605" y="0"/>
                  </a:cubicBezTo>
                  <a:cubicBezTo>
                    <a:pt x="395362" y="68092"/>
                    <a:pt x="338343" y="123417"/>
                    <a:pt x="298701" y="171453"/>
                  </a:cubicBezTo>
                  <a:cubicBezTo>
                    <a:pt x="339998" y="162429"/>
                    <a:pt x="384998" y="156715"/>
                    <a:pt x="425232" y="144460"/>
                  </a:cubicBezTo>
                  <a:cubicBezTo>
                    <a:pt x="488832" y="125072"/>
                    <a:pt x="546836" y="92405"/>
                    <a:pt x="605983" y="63167"/>
                  </a:cubicBezTo>
                  <a:cubicBezTo>
                    <a:pt x="611264" y="93627"/>
                    <a:pt x="618278" y="130234"/>
                    <a:pt x="624071" y="162507"/>
                  </a:cubicBezTo>
                  <a:cubicBezTo>
                    <a:pt x="583641" y="219724"/>
                    <a:pt x="509559" y="226068"/>
                    <a:pt x="452382" y="261848"/>
                  </a:cubicBezTo>
                  <a:cubicBezTo>
                    <a:pt x="446668" y="265434"/>
                    <a:pt x="431536" y="260114"/>
                    <a:pt x="426492" y="276428"/>
                  </a:cubicBezTo>
                  <a:cubicBezTo>
                    <a:pt x="420897" y="294634"/>
                    <a:pt x="424522" y="423449"/>
                    <a:pt x="393629" y="424238"/>
                  </a:cubicBezTo>
                  <a:cubicBezTo>
                    <a:pt x="370537" y="424868"/>
                    <a:pt x="379285" y="300860"/>
                    <a:pt x="389057" y="279975"/>
                  </a:cubicBezTo>
                  <a:cubicBezTo>
                    <a:pt x="304691" y="296761"/>
                    <a:pt x="88631" y="308859"/>
                    <a:pt x="18568" y="261848"/>
                  </a:cubicBezTo>
                  <a:cubicBezTo>
                    <a:pt x="-10473" y="242382"/>
                    <a:pt x="6393" y="194820"/>
                    <a:pt x="482" y="171531"/>
                  </a:cubicBezTo>
                  <a:close/>
                </a:path>
              </a:pathLst>
            </a:custGeom>
            <a:solidFill>
              <a:srgbClr val="4C3630"/>
            </a:solidFill>
            <a:ln w="3941" cap="flat">
              <a:noFill/>
              <a:prstDash val="solid"/>
              <a:miter/>
            </a:ln>
          </p:spPr>
          <p:txBody>
            <a:bodyPr rtlCol="1" anchor="ctr"/>
            <a:lstStyle/>
            <a:p>
              <a:endParaRPr lang="fa-IR"/>
            </a:p>
          </p:txBody>
        </p:sp>
        <p:sp>
          <p:nvSpPr>
            <p:cNvPr id="335" name="Freeform: Shape 334">
              <a:extLst>
                <a:ext uri="{FF2B5EF4-FFF2-40B4-BE49-F238E27FC236}">
                  <a16:creationId xmlns:a16="http://schemas.microsoft.com/office/drawing/2014/main" id="{85ADE1E1-4F15-2635-BF8E-3C2A983EB6DC}"/>
                </a:ext>
              </a:extLst>
            </p:cNvPr>
            <p:cNvSpPr/>
            <p:nvPr/>
          </p:nvSpPr>
          <p:spPr>
            <a:xfrm>
              <a:off x="8136716" y="2381898"/>
              <a:ext cx="501086" cy="551107"/>
            </a:xfrm>
            <a:custGeom>
              <a:avLst/>
              <a:gdLst>
                <a:gd name="connsiteX0" fmla="*/ 494969 w 501086"/>
                <a:gd name="connsiteY0" fmla="*/ 122416 h 551107"/>
                <a:gd name="connsiteX1" fmla="*/ 479011 w 501086"/>
                <a:gd name="connsiteY1" fmla="*/ 138179 h 551107"/>
                <a:gd name="connsiteX2" fmla="*/ 479011 w 501086"/>
                <a:gd name="connsiteY2" fmla="*/ 156226 h 551107"/>
                <a:gd name="connsiteX3" fmla="*/ 464313 w 501086"/>
                <a:gd name="connsiteY3" fmla="*/ 170018 h 551107"/>
                <a:gd name="connsiteX4" fmla="*/ 424789 w 501086"/>
                <a:gd name="connsiteY4" fmla="*/ 300765 h 551107"/>
                <a:gd name="connsiteX5" fmla="*/ 406702 w 501086"/>
                <a:gd name="connsiteY5" fmla="*/ 345923 h 551107"/>
                <a:gd name="connsiteX6" fmla="*/ 404653 w 501086"/>
                <a:gd name="connsiteY6" fmla="*/ 350376 h 551107"/>
                <a:gd name="connsiteX7" fmla="*/ 397639 w 501086"/>
                <a:gd name="connsiteY7" fmla="*/ 345923 h 551107"/>
                <a:gd name="connsiteX8" fmla="*/ 392989 w 501086"/>
                <a:gd name="connsiteY8" fmla="*/ 361449 h 551107"/>
                <a:gd name="connsiteX9" fmla="*/ 351653 w 501086"/>
                <a:gd name="connsiteY9" fmla="*/ 449008 h 551107"/>
                <a:gd name="connsiteX10" fmla="*/ 325724 w 501086"/>
                <a:gd name="connsiteY10" fmla="*/ 481044 h 551107"/>
                <a:gd name="connsiteX11" fmla="*/ 219054 w 501086"/>
                <a:gd name="connsiteY11" fmla="*/ 550555 h 551107"/>
                <a:gd name="connsiteX12" fmla="*/ 198484 w 501086"/>
                <a:gd name="connsiteY12" fmla="*/ 549097 h 551107"/>
                <a:gd name="connsiteX13" fmla="*/ 195372 w 501086"/>
                <a:gd name="connsiteY13" fmla="*/ 547876 h 551107"/>
                <a:gd name="connsiteX14" fmla="*/ 189776 w 501086"/>
                <a:gd name="connsiteY14" fmla="*/ 544684 h 551107"/>
                <a:gd name="connsiteX15" fmla="*/ 54222 w 501086"/>
                <a:gd name="connsiteY15" fmla="*/ 517573 h 551107"/>
                <a:gd name="connsiteX16" fmla="*/ 0 w 501086"/>
                <a:gd name="connsiteY16" fmla="*/ 300804 h 551107"/>
                <a:gd name="connsiteX17" fmla="*/ 63246 w 501086"/>
                <a:gd name="connsiteY17" fmla="*/ 300804 h 551107"/>
                <a:gd name="connsiteX18" fmla="*/ 66398 w 501086"/>
                <a:gd name="connsiteY18" fmla="*/ 289810 h 551107"/>
                <a:gd name="connsiteX19" fmla="*/ 66398 w 501086"/>
                <a:gd name="connsiteY19" fmla="*/ 289810 h 551107"/>
                <a:gd name="connsiteX20" fmla="*/ 80229 w 501086"/>
                <a:gd name="connsiteY20" fmla="*/ 282244 h 551107"/>
                <a:gd name="connsiteX21" fmla="*/ 82278 w 501086"/>
                <a:gd name="connsiteY21" fmla="*/ 282363 h 551107"/>
                <a:gd name="connsiteX22" fmla="*/ 104069 w 501086"/>
                <a:gd name="connsiteY22" fmla="*/ 290480 h 551107"/>
                <a:gd name="connsiteX23" fmla="*/ 154311 w 501086"/>
                <a:gd name="connsiteY23" fmla="*/ 279801 h 551107"/>
                <a:gd name="connsiteX24" fmla="*/ 154311 w 501086"/>
                <a:gd name="connsiteY24" fmla="*/ 279801 h 551107"/>
                <a:gd name="connsiteX25" fmla="*/ 158251 w 501086"/>
                <a:gd name="connsiteY25" fmla="*/ 280314 h 551107"/>
                <a:gd name="connsiteX26" fmla="*/ 180595 w 501086"/>
                <a:gd name="connsiteY26" fmla="*/ 291662 h 551107"/>
                <a:gd name="connsiteX27" fmla="*/ 180712 w 501086"/>
                <a:gd name="connsiteY27" fmla="*/ 291781 h 551107"/>
                <a:gd name="connsiteX28" fmla="*/ 239899 w 501086"/>
                <a:gd name="connsiteY28" fmla="*/ 318458 h 551107"/>
                <a:gd name="connsiteX29" fmla="*/ 298377 w 501086"/>
                <a:gd name="connsiteY29" fmla="*/ 341668 h 551107"/>
                <a:gd name="connsiteX30" fmla="*/ 352401 w 501086"/>
                <a:gd name="connsiteY30" fmla="*/ 20830 h 551107"/>
                <a:gd name="connsiteX31" fmla="*/ 349880 w 501086"/>
                <a:gd name="connsiteY31" fmla="*/ 8181 h 551107"/>
                <a:gd name="connsiteX32" fmla="*/ 354451 w 501086"/>
                <a:gd name="connsiteY32" fmla="*/ 63 h 551107"/>
                <a:gd name="connsiteX33" fmla="*/ 354687 w 501086"/>
                <a:gd name="connsiteY33" fmla="*/ 102 h 551107"/>
                <a:gd name="connsiteX34" fmla="*/ 370489 w 501086"/>
                <a:gd name="connsiteY34" fmla="*/ 11806 h 551107"/>
                <a:gd name="connsiteX35" fmla="*/ 383217 w 501086"/>
                <a:gd name="connsiteY35" fmla="*/ 9323 h 551107"/>
                <a:gd name="connsiteX36" fmla="*/ 489177 w 501086"/>
                <a:gd name="connsiteY36" fmla="*/ 92547 h 551107"/>
                <a:gd name="connsiteX37" fmla="*/ 494892 w 501086"/>
                <a:gd name="connsiteY37" fmla="*/ 122495 h 55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01086" h="551107">
                  <a:moveTo>
                    <a:pt x="494969" y="122416"/>
                  </a:moveTo>
                  <a:cubicBezTo>
                    <a:pt x="490162" y="119540"/>
                    <a:pt x="487207" y="122495"/>
                    <a:pt x="479011" y="138179"/>
                  </a:cubicBezTo>
                  <a:cubicBezTo>
                    <a:pt x="478774" y="144089"/>
                    <a:pt x="478617" y="150355"/>
                    <a:pt x="479011" y="156226"/>
                  </a:cubicBezTo>
                  <a:lnTo>
                    <a:pt x="464313" y="170018"/>
                  </a:lnTo>
                  <a:cubicBezTo>
                    <a:pt x="396930" y="174983"/>
                    <a:pt x="397285" y="254858"/>
                    <a:pt x="424789" y="300765"/>
                  </a:cubicBezTo>
                  <a:cubicBezTo>
                    <a:pt x="423410" y="302775"/>
                    <a:pt x="407096" y="343520"/>
                    <a:pt x="406702" y="345923"/>
                  </a:cubicBezTo>
                  <a:cubicBezTo>
                    <a:pt x="406072" y="347894"/>
                    <a:pt x="405362" y="349391"/>
                    <a:pt x="404653" y="350376"/>
                  </a:cubicBezTo>
                  <a:cubicBezTo>
                    <a:pt x="402564" y="353253"/>
                    <a:pt x="400240" y="351716"/>
                    <a:pt x="397639" y="345923"/>
                  </a:cubicBezTo>
                  <a:cubicBezTo>
                    <a:pt x="396142" y="351164"/>
                    <a:pt x="394604" y="356326"/>
                    <a:pt x="392989" y="361449"/>
                  </a:cubicBezTo>
                  <a:cubicBezTo>
                    <a:pt x="382980" y="393052"/>
                    <a:pt x="370094" y="422212"/>
                    <a:pt x="351653" y="449008"/>
                  </a:cubicBezTo>
                  <a:cubicBezTo>
                    <a:pt x="344048" y="460081"/>
                    <a:pt x="335457" y="470759"/>
                    <a:pt x="325724" y="481044"/>
                  </a:cubicBezTo>
                  <a:cubicBezTo>
                    <a:pt x="304445" y="503584"/>
                    <a:pt x="256765" y="545275"/>
                    <a:pt x="219054" y="550555"/>
                  </a:cubicBezTo>
                  <a:cubicBezTo>
                    <a:pt x="211725" y="551580"/>
                    <a:pt x="204789" y="551225"/>
                    <a:pt x="198484" y="549097"/>
                  </a:cubicBezTo>
                  <a:cubicBezTo>
                    <a:pt x="197421" y="548742"/>
                    <a:pt x="196396" y="548348"/>
                    <a:pt x="195372" y="547876"/>
                  </a:cubicBezTo>
                  <a:cubicBezTo>
                    <a:pt x="193441" y="547009"/>
                    <a:pt x="191549" y="545945"/>
                    <a:pt x="189776" y="544684"/>
                  </a:cubicBezTo>
                  <a:cubicBezTo>
                    <a:pt x="166960" y="548624"/>
                    <a:pt x="70851" y="532586"/>
                    <a:pt x="54222" y="517573"/>
                  </a:cubicBezTo>
                  <a:cubicBezTo>
                    <a:pt x="19229" y="486088"/>
                    <a:pt x="3310" y="349943"/>
                    <a:pt x="0" y="300804"/>
                  </a:cubicBezTo>
                  <a:cubicBezTo>
                    <a:pt x="20412" y="307503"/>
                    <a:pt x="41494" y="307503"/>
                    <a:pt x="63246" y="300804"/>
                  </a:cubicBezTo>
                  <a:cubicBezTo>
                    <a:pt x="63758" y="296312"/>
                    <a:pt x="64822" y="292647"/>
                    <a:pt x="66398" y="289810"/>
                  </a:cubicBezTo>
                  <a:cubicBezTo>
                    <a:pt x="66398" y="289810"/>
                    <a:pt x="66398" y="289810"/>
                    <a:pt x="66398" y="289810"/>
                  </a:cubicBezTo>
                  <a:cubicBezTo>
                    <a:pt x="69275" y="284609"/>
                    <a:pt x="73845" y="282087"/>
                    <a:pt x="80229" y="282244"/>
                  </a:cubicBezTo>
                  <a:cubicBezTo>
                    <a:pt x="80899" y="282244"/>
                    <a:pt x="81569" y="282284"/>
                    <a:pt x="82278" y="282363"/>
                  </a:cubicBezTo>
                  <a:cubicBezTo>
                    <a:pt x="88189" y="282993"/>
                    <a:pt x="95440" y="285712"/>
                    <a:pt x="104069" y="290480"/>
                  </a:cubicBezTo>
                  <a:cubicBezTo>
                    <a:pt x="124048" y="282205"/>
                    <a:pt x="140795" y="278619"/>
                    <a:pt x="154311" y="279801"/>
                  </a:cubicBezTo>
                  <a:lnTo>
                    <a:pt x="154311" y="279801"/>
                  </a:lnTo>
                  <a:cubicBezTo>
                    <a:pt x="155651" y="279919"/>
                    <a:pt x="156952" y="280077"/>
                    <a:pt x="158251" y="280314"/>
                  </a:cubicBezTo>
                  <a:cubicBezTo>
                    <a:pt x="167275" y="281772"/>
                    <a:pt x="174723" y="285554"/>
                    <a:pt x="180595" y="291662"/>
                  </a:cubicBezTo>
                  <a:cubicBezTo>
                    <a:pt x="180595" y="291702"/>
                    <a:pt x="180674" y="291741"/>
                    <a:pt x="180712" y="291781"/>
                  </a:cubicBezTo>
                  <a:cubicBezTo>
                    <a:pt x="185560" y="296312"/>
                    <a:pt x="224807" y="302932"/>
                    <a:pt x="239899" y="318458"/>
                  </a:cubicBezTo>
                  <a:cubicBezTo>
                    <a:pt x="266655" y="345884"/>
                    <a:pt x="248884" y="389742"/>
                    <a:pt x="298377" y="341668"/>
                  </a:cubicBezTo>
                  <a:cubicBezTo>
                    <a:pt x="376990" y="265300"/>
                    <a:pt x="365721" y="121313"/>
                    <a:pt x="352401" y="20830"/>
                  </a:cubicBezTo>
                  <a:cubicBezTo>
                    <a:pt x="350944" y="15589"/>
                    <a:pt x="350116" y="11372"/>
                    <a:pt x="349880" y="8181"/>
                  </a:cubicBezTo>
                  <a:cubicBezTo>
                    <a:pt x="349446" y="2152"/>
                    <a:pt x="351102" y="-449"/>
                    <a:pt x="354451" y="63"/>
                  </a:cubicBezTo>
                  <a:cubicBezTo>
                    <a:pt x="354529" y="63"/>
                    <a:pt x="354608" y="63"/>
                    <a:pt x="354687" y="102"/>
                  </a:cubicBezTo>
                  <a:cubicBezTo>
                    <a:pt x="358233" y="772"/>
                    <a:pt x="363632" y="4792"/>
                    <a:pt x="370489" y="11806"/>
                  </a:cubicBezTo>
                  <a:lnTo>
                    <a:pt x="383217" y="9323"/>
                  </a:lnTo>
                  <a:cubicBezTo>
                    <a:pt x="406781" y="55152"/>
                    <a:pt x="442127" y="82893"/>
                    <a:pt x="489177" y="92547"/>
                  </a:cubicBezTo>
                  <a:cubicBezTo>
                    <a:pt x="502851" y="99561"/>
                    <a:pt x="504743" y="109531"/>
                    <a:pt x="494892" y="122495"/>
                  </a:cubicBezTo>
                  <a:close/>
                </a:path>
              </a:pathLst>
            </a:custGeom>
            <a:solidFill>
              <a:srgbClr val="1D1A24"/>
            </a:solidFill>
            <a:ln w="3941" cap="flat">
              <a:noFill/>
              <a:prstDash val="solid"/>
              <a:miter/>
            </a:ln>
          </p:spPr>
          <p:txBody>
            <a:bodyPr rtlCol="1" anchor="ctr"/>
            <a:lstStyle/>
            <a:p>
              <a:endParaRPr lang="fa-IR"/>
            </a:p>
          </p:txBody>
        </p:sp>
        <p:sp>
          <p:nvSpPr>
            <p:cNvPr id="336" name="Freeform: Shape 335">
              <a:extLst>
                <a:ext uri="{FF2B5EF4-FFF2-40B4-BE49-F238E27FC236}">
                  <a16:creationId xmlns:a16="http://schemas.microsoft.com/office/drawing/2014/main" id="{A2E23C6D-B0E8-0154-8862-ED05C398EDC6}"/>
                </a:ext>
              </a:extLst>
            </p:cNvPr>
            <p:cNvSpPr/>
            <p:nvPr/>
          </p:nvSpPr>
          <p:spPr>
            <a:xfrm>
              <a:off x="8344658" y="2174192"/>
              <a:ext cx="352480" cy="345884"/>
            </a:xfrm>
            <a:custGeom>
              <a:avLst/>
              <a:gdLst>
                <a:gd name="connsiteX0" fmla="*/ 352401 w 352480"/>
                <a:gd name="connsiteY0" fmla="*/ 219433 h 345884"/>
                <a:gd name="connsiteX1" fmla="*/ 307204 w 352480"/>
                <a:gd name="connsiteY1" fmla="*/ 345885 h 345884"/>
                <a:gd name="connsiteX2" fmla="*/ 287028 w 352480"/>
                <a:gd name="connsiteY2" fmla="*/ 330122 h 345884"/>
                <a:gd name="connsiteX3" fmla="*/ 271069 w 352480"/>
                <a:gd name="connsiteY3" fmla="*/ 345885 h 345884"/>
                <a:gd name="connsiteX4" fmla="*/ 280171 w 352480"/>
                <a:gd name="connsiteY4" fmla="*/ 318892 h 345884"/>
                <a:gd name="connsiteX5" fmla="*/ 212394 w 352480"/>
                <a:gd name="connsiteY5" fmla="*/ 291624 h 345884"/>
                <a:gd name="connsiteX6" fmla="*/ 162626 w 352480"/>
                <a:gd name="connsiteY6" fmla="*/ 219433 h 345884"/>
                <a:gd name="connsiteX7" fmla="*/ 146864 w 352480"/>
                <a:gd name="connsiteY7" fmla="*/ 208045 h 345884"/>
                <a:gd name="connsiteX8" fmla="*/ 146588 w 352480"/>
                <a:gd name="connsiteY8" fmla="*/ 207690 h 345884"/>
                <a:gd name="connsiteX9" fmla="*/ 131929 w 352480"/>
                <a:gd name="connsiteY9" fmla="*/ 180028 h 345884"/>
                <a:gd name="connsiteX10" fmla="*/ 74122 w 352480"/>
                <a:gd name="connsiteY10" fmla="*/ 141489 h 345884"/>
                <a:gd name="connsiteX11" fmla="*/ 74122 w 352480"/>
                <a:gd name="connsiteY11" fmla="*/ 141489 h 345884"/>
                <a:gd name="connsiteX12" fmla="*/ 11822 w 352480"/>
                <a:gd name="connsiteY12" fmla="*/ 111068 h 345884"/>
                <a:gd name="connsiteX13" fmla="*/ 0 w 352480"/>
                <a:gd name="connsiteY13" fmla="*/ 29815 h 345884"/>
                <a:gd name="connsiteX14" fmla="*/ 166606 w 352480"/>
                <a:gd name="connsiteY14" fmla="*/ 3295 h 345884"/>
                <a:gd name="connsiteX15" fmla="*/ 320405 w 352480"/>
                <a:gd name="connsiteY15" fmla="*/ 202134 h 345884"/>
                <a:gd name="connsiteX16" fmla="*/ 339674 w 352480"/>
                <a:gd name="connsiteY16" fmla="*/ 220930 h 345884"/>
                <a:gd name="connsiteX17" fmla="*/ 352480 w 352480"/>
                <a:gd name="connsiteY17" fmla="*/ 219433 h 345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2480" h="345884">
                  <a:moveTo>
                    <a:pt x="352401" y="219433"/>
                  </a:moveTo>
                  <a:cubicBezTo>
                    <a:pt x="322020" y="233540"/>
                    <a:pt x="310080" y="313848"/>
                    <a:pt x="307204" y="345885"/>
                  </a:cubicBezTo>
                  <a:cubicBezTo>
                    <a:pt x="296367" y="339186"/>
                    <a:pt x="291047" y="332566"/>
                    <a:pt x="287028" y="330122"/>
                  </a:cubicBezTo>
                  <a:cubicBezTo>
                    <a:pt x="282220" y="327246"/>
                    <a:pt x="279265" y="330201"/>
                    <a:pt x="271069" y="345885"/>
                  </a:cubicBezTo>
                  <a:cubicBezTo>
                    <a:pt x="271423" y="337137"/>
                    <a:pt x="281708" y="320389"/>
                    <a:pt x="280171" y="318892"/>
                  </a:cubicBezTo>
                  <a:cubicBezTo>
                    <a:pt x="277531" y="316370"/>
                    <a:pt x="234934" y="309198"/>
                    <a:pt x="212394" y="291624"/>
                  </a:cubicBezTo>
                  <a:cubicBezTo>
                    <a:pt x="182250" y="268138"/>
                    <a:pt x="180476" y="246110"/>
                    <a:pt x="162626" y="219433"/>
                  </a:cubicBezTo>
                  <a:cubicBezTo>
                    <a:pt x="157148" y="218172"/>
                    <a:pt x="151868" y="214350"/>
                    <a:pt x="146864" y="208045"/>
                  </a:cubicBezTo>
                  <a:cubicBezTo>
                    <a:pt x="146745" y="207927"/>
                    <a:pt x="146666" y="207808"/>
                    <a:pt x="146588" y="207690"/>
                  </a:cubicBezTo>
                  <a:cubicBezTo>
                    <a:pt x="141465" y="201110"/>
                    <a:pt x="136578" y="191889"/>
                    <a:pt x="131929" y="180028"/>
                  </a:cubicBezTo>
                  <a:cubicBezTo>
                    <a:pt x="113644" y="165921"/>
                    <a:pt x="94376" y="153074"/>
                    <a:pt x="74122" y="141489"/>
                  </a:cubicBezTo>
                  <a:cubicBezTo>
                    <a:pt x="74122" y="141489"/>
                    <a:pt x="74122" y="141489"/>
                    <a:pt x="74122" y="141489"/>
                  </a:cubicBezTo>
                  <a:cubicBezTo>
                    <a:pt x="54301" y="130141"/>
                    <a:pt x="33534" y="120013"/>
                    <a:pt x="11822" y="111068"/>
                  </a:cubicBezTo>
                  <a:cubicBezTo>
                    <a:pt x="14029" y="83721"/>
                    <a:pt x="10088" y="56650"/>
                    <a:pt x="0" y="29815"/>
                  </a:cubicBezTo>
                  <a:cubicBezTo>
                    <a:pt x="63876" y="15235"/>
                    <a:pt x="87874" y="-8803"/>
                    <a:pt x="166606" y="3295"/>
                  </a:cubicBezTo>
                  <a:cubicBezTo>
                    <a:pt x="270714" y="19254"/>
                    <a:pt x="281945" y="136445"/>
                    <a:pt x="320405" y="202134"/>
                  </a:cubicBezTo>
                  <a:cubicBezTo>
                    <a:pt x="328640" y="216202"/>
                    <a:pt x="326709" y="221521"/>
                    <a:pt x="339674" y="220930"/>
                  </a:cubicBezTo>
                  <a:cubicBezTo>
                    <a:pt x="342866" y="220812"/>
                    <a:pt x="347003" y="220300"/>
                    <a:pt x="352480" y="219433"/>
                  </a:cubicBezTo>
                  <a:close/>
                </a:path>
              </a:pathLst>
            </a:custGeom>
            <a:solidFill>
              <a:srgbClr val="D4834B"/>
            </a:solidFill>
            <a:ln w="3941" cap="flat">
              <a:noFill/>
              <a:prstDash val="solid"/>
              <a:miter/>
            </a:ln>
          </p:spPr>
          <p:txBody>
            <a:bodyPr rtlCol="1" anchor="ctr"/>
            <a:lstStyle/>
            <a:p>
              <a:endParaRPr lang="fa-IR"/>
            </a:p>
          </p:txBody>
        </p:sp>
        <p:sp>
          <p:nvSpPr>
            <p:cNvPr id="337" name="Freeform: Shape 336">
              <a:extLst>
                <a:ext uri="{FF2B5EF4-FFF2-40B4-BE49-F238E27FC236}">
                  <a16:creationId xmlns:a16="http://schemas.microsoft.com/office/drawing/2014/main" id="{23BA9D08-86E9-F23E-6D52-82E74956D07E}"/>
                </a:ext>
              </a:extLst>
            </p:cNvPr>
            <p:cNvSpPr/>
            <p:nvPr/>
          </p:nvSpPr>
          <p:spPr>
            <a:xfrm>
              <a:off x="6978206" y="2993574"/>
              <a:ext cx="416176" cy="267085"/>
            </a:xfrm>
            <a:custGeom>
              <a:avLst/>
              <a:gdLst>
                <a:gd name="connsiteX0" fmla="*/ 282018 w 416176"/>
                <a:gd name="connsiteY0" fmla="*/ 68364 h 267085"/>
                <a:gd name="connsiteX1" fmla="*/ 282570 w 416176"/>
                <a:gd name="connsiteY1" fmla="*/ 102883 h 267085"/>
                <a:gd name="connsiteX2" fmla="*/ 268620 w 416176"/>
                <a:gd name="connsiteY2" fmla="*/ 115887 h 267085"/>
                <a:gd name="connsiteX3" fmla="*/ 399486 w 416176"/>
                <a:gd name="connsiteY3" fmla="*/ 176768 h 267085"/>
                <a:gd name="connsiteX4" fmla="*/ 413750 w 416176"/>
                <a:gd name="connsiteY4" fmla="*/ 240289 h 267085"/>
                <a:gd name="connsiteX5" fmla="*/ 354288 w 416176"/>
                <a:gd name="connsiteY5" fmla="*/ 258061 h 267085"/>
                <a:gd name="connsiteX6" fmla="*/ 354288 w 416176"/>
                <a:gd name="connsiteY6" fmla="*/ 267085 h 267085"/>
                <a:gd name="connsiteX7" fmla="*/ 270552 w 416176"/>
                <a:gd name="connsiteY7" fmla="*/ 255855 h 267085"/>
                <a:gd name="connsiteX8" fmla="*/ 185278 w 416176"/>
                <a:gd name="connsiteY8" fmla="*/ 214479 h 267085"/>
                <a:gd name="connsiteX9" fmla="*/ 65132 w 416176"/>
                <a:gd name="connsiteY9" fmla="*/ 239935 h 267085"/>
                <a:gd name="connsiteX10" fmla="*/ 137361 w 416176"/>
                <a:gd name="connsiteY10" fmla="*/ 167823 h 267085"/>
                <a:gd name="connsiteX11" fmla="*/ 128298 w 416176"/>
                <a:gd name="connsiteY11" fmla="*/ 122468 h 267085"/>
                <a:gd name="connsiteX12" fmla="*/ 96813 w 416176"/>
                <a:gd name="connsiteY12" fmla="*/ 113523 h 267085"/>
                <a:gd name="connsiteX13" fmla="*/ 11146 w 416176"/>
                <a:gd name="connsiteY13" fmla="*/ 82195 h 267085"/>
                <a:gd name="connsiteX14" fmla="*/ 164433 w 416176"/>
                <a:gd name="connsiteY14" fmla="*/ 68285 h 267085"/>
                <a:gd name="connsiteX15" fmla="*/ 139292 w 416176"/>
                <a:gd name="connsiteY15" fmla="*/ 53036 h 267085"/>
                <a:gd name="connsiteX16" fmla="*/ 47044 w 416176"/>
                <a:gd name="connsiteY16" fmla="*/ 32151 h 267085"/>
                <a:gd name="connsiteX17" fmla="*/ 155882 w 416176"/>
                <a:gd name="connsiteY17" fmla="*/ 9256 h 267085"/>
                <a:gd name="connsiteX18" fmla="*/ 281979 w 416176"/>
                <a:gd name="connsiteY18" fmla="*/ 68404 h 267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176" h="267085">
                  <a:moveTo>
                    <a:pt x="282018" y="68364"/>
                  </a:moveTo>
                  <a:cubicBezTo>
                    <a:pt x="311257" y="87870"/>
                    <a:pt x="311415" y="99376"/>
                    <a:pt x="282570" y="102883"/>
                  </a:cubicBezTo>
                  <a:cubicBezTo>
                    <a:pt x="195051" y="85545"/>
                    <a:pt x="190401" y="89880"/>
                    <a:pt x="268620" y="115887"/>
                  </a:cubicBezTo>
                  <a:cubicBezTo>
                    <a:pt x="307711" y="189299"/>
                    <a:pt x="321108" y="196313"/>
                    <a:pt x="399486" y="176768"/>
                  </a:cubicBezTo>
                  <a:cubicBezTo>
                    <a:pt x="403544" y="190836"/>
                    <a:pt x="422892" y="227956"/>
                    <a:pt x="413750" y="240289"/>
                  </a:cubicBezTo>
                  <a:lnTo>
                    <a:pt x="354288" y="258061"/>
                  </a:lnTo>
                  <a:cubicBezTo>
                    <a:pt x="362445" y="259007"/>
                    <a:pt x="361972" y="262120"/>
                    <a:pt x="354288" y="267085"/>
                  </a:cubicBezTo>
                  <a:cubicBezTo>
                    <a:pt x="340574" y="239502"/>
                    <a:pt x="305622" y="262554"/>
                    <a:pt x="270552" y="255855"/>
                  </a:cubicBezTo>
                  <a:cubicBezTo>
                    <a:pt x="241510" y="250338"/>
                    <a:pt x="204705" y="217671"/>
                    <a:pt x="185278" y="214479"/>
                  </a:cubicBezTo>
                  <a:cubicBezTo>
                    <a:pt x="159586" y="210263"/>
                    <a:pt x="76125" y="250850"/>
                    <a:pt x="65132" y="239935"/>
                  </a:cubicBezTo>
                  <a:cubicBezTo>
                    <a:pt x="58117" y="188708"/>
                    <a:pt x="116398" y="198559"/>
                    <a:pt x="137361" y="167823"/>
                  </a:cubicBezTo>
                  <a:cubicBezTo>
                    <a:pt x="-34879" y="203997"/>
                    <a:pt x="-32948" y="133383"/>
                    <a:pt x="128298" y="122468"/>
                  </a:cubicBezTo>
                  <a:cubicBezTo>
                    <a:pt x="130426" y="106745"/>
                    <a:pt x="107768" y="113917"/>
                    <a:pt x="96813" y="113523"/>
                  </a:cubicBezTo>
                  <a:cubicBezTo>
                    <a:pt x="81367" y="112971"/>
                    <a:pt x="-36140" y="119079"/>
                    <a:pt x="11146" y="82195"/>
                  </a:cubicBezTo>
                  <a:cubicBezTo>
                    <a:pt x="43459" y="56976"/>
                    <a:pt x="125303" y="62887"/>
                    <a:pt x="164433" y="68285"/>
                  </a:cubicBezTo>
                  <a:cubicBezTo>
                    <a:pt x="166561" y="55360"/>
                    <a:pt x="148710" y="55991"/>
                    <a:pt x="139292" y="53036"/>
                  </a:cubicBezTo>
                  <a:cubicBezTo>
                    <a:pt x="123727" y="48149"/>
                    <a:pt x="49685" y="36052"/>
                    <a:pt x="47044" y="32151"/>
                  </a:cubicBezTo>
                  <a:cubicBezTo>
                    <a:pt x="12565" y="-18722"/>
                    <a:pt x="137834" y="4922"/>
                    <a:pt x="155882" y="9256"/>
                  </a:cubicBezTo>
                  <a:cubicBezTo>
                    <a:pt x="205415" y="21157"/>
                    <a:pt x="239540" y="44603"/>
                    <a:pt x="281979" y="68404"/>
                  </a:cubicBezTo>
                  <a:close/>
                </a:path>
              </a:pathLst>
            </a:custGeom>
            <a:solidFill>
              <a:srgbClr val="C16D44"/>
            </a:solidFill>
            <a:ln w="3941" cap="flat">
              <a:noFill/>
              <a:prstDash val="solid"/>
              <a:miter/>
            </a:ln>
          </p:spPr>
          <p:txBody>
            <a:bodyPr rtlCol="1" anchor="ctr"/>
            <a:lstStyle/>
            <a:p>
              <a:endParaRPr lang="fa-IR"/>
            </a:p>
          </p:txBody>
        </p:sp>
        <p:sp>
          <p:nvSpPr>
            <p:cNvPr id="338" name="Freeform: Shape 337">
              <a:extLst>
                <a:ext uri="{FF2B5EF4-FFF2-40B4-BE49-F238E27FC236}">
                  <a16:creationId xmlns:a16="http://schemas.microsoft.com/office/drawing/2014/main" id="{D7EA5021-A7AF-31AD-34CB-6921D99F5253}"/>
                </a:ext>
              </a:extLst>
            </p:cNvPr>
            <p:cNvSpPr/>
            <p:nvPr/>
          </p:nvSpPr>
          <p:spPr>
            <a:xfrm>
              <a:off x="8127098" y="2203437"/>
              <a:ext cx="380146" cy="199212"/>
            </a:xfrm>
            <a:custGeom>
              <a:avLst/>
              <a:gdLst>
                <a:gd name="connsiteX0" fmla="*/ 217521 w 380146"/>
                <a:gd name="connsiteY0" fmla="*/ 530 h 199212"/>
                <a:gd name="connsiteX1" fmla="*/ 253853 w 380146"/>
                <a:gd name="connsiteY1" fmla="*/ 31818 h 199212"/>
                <a:gd name="connsiteX2" fmla="*/ 325886 w 380146"/>
                <a:gd name="connsiteY2" fmla="*/ 54831 h 199212"/>
                <a:gd name="connsiteX3" fmla="*/ 275920 w 380146"/>
                <a:gd name="connsiteY3" fmla="*/ 54398 h 199212"/>
                <a:gd name="connsiteX4" fmla="*/ 330417 w 380146"/>
                <a:gd name="connsiteY4" fmla="*/ 117958 h 199212"/>
                <a:gd name="connsiteX5" fmla="*/ 380147 w 380146"/>
                <a:gd name="connsiteY5" fmla="*/ 190149 h 199212"/>
                <a:gd name="connsiteX6" fmla="*/ 362060 w 380146"/>
                <a:gd name="connsiteY6" fmla="*/ 199173 h 199212"/>
                <a:gd name="connsiteX7" fmla="*/ 113648 w 380146"/>
                <a:gd name="connsiteY7" fmla="*/ 117840 h 199212"/>
                <a:gd name="connsiteX8" fmla="*/ 41104 w 380146"/>
                <a:gd name="connsiteY8" fmla="*/ 117840 h 199212"/>
                <a:gd name="connsiteX9" fmla="*/ 555 w 380146"/>
                <a:gd name="connsiteY9" fmla="*/ 199212 h 199212"/>
                <a:gd name="connsiteX10" fmla="*/ 555 w 380146"/>
                <a:gd name="connsiteY10" fmla="*/ 163077 h 199212"/>
                <a:gd name="connsiteX11" fmla="*/ 9579 w 380146"/>
                <a:gd name="connsiteY11" fmla="*/ 154053 h 199212"/>
                <a:gd name="connsiteX12" fmla="*/ 160895 w 380146"/>
                <a:gd name="connsiteY12" fmla="*/ 2619 h 199212"/>
                <a:gd name="connsiteX13" fmla="*/ 217442 w 380146"/>
                <a:gd name="connsiteY13" fmla="*/ 491 h 19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0146" h="199212">
                  <a:moveTo>
                    <a:pt x="217521" y="530"/>
                  </a:moveTo>
                  <a:cubicBezTo>
                    <a:pt x="241558" y="-4041"/>
                    <a:pt x="237184" y="22164"/>
                    <a:pt x="253853" y="31818"/>
                  </a:cubicBezTo>
                  <a:cubicBezTo>
                    <a:pt x="270521" y="41473"/>
                    <a:pt x="306302" y="44507"/>
                    <a:pt x="325886" y="54831"/>
                  </a:cubicBezTo>
                  <a:cubicBezTo>
                    <a:pt x="323718" y="74100"/>
                    <a:pt x="288411" y="54949"/>
                    <a:pt x="275920" y="54398"/>
                  </a:cubicBezTo>
                  <a:cubicBezTo>
                    <a:pt x="168895" y="49669"/>
                    <a:pt x="313551" y="104758"/>
                    <a:pt x="330417" y="117958"/>
                  </a:cubicBezTo>
                  <a:cubicBezTo>
                    <a:pt x="360563" y="141602"/>
                    <a:pt x="362257" y="163393"/>
                    <a:pt x="380147" y="190149"/>
                  </a:cubicBezTo>
                  <a:lnTo>
                    <a:pt x="362060" y="199173"/>
                  </a:lnTo>
                  <a:cubicBezTo>
                    <a:pt x="347952" y="93093"/>
                    <a:pt x="189819" y="120480"/>
                    <a:pt x="113648" y="117840"/>
                  </a:cubicBezTo>
                  <a:cubicBezTo>
                    <a:pt x="88824" y="116973"/>
                    <a:pt x="64117" y="96955"/>
                    <a:pt x="41104" y="117840"/>
                  </a:cubicBezTo>
                  <a:cubicBezTo>
                    <a:pt x="25263" y="132223"/>
                    <a:pt x="18130" y="181795"/>
                    <a:pt x="555" y="199212"/>
                  </a:cubicBezTo>
                  <a:cubicBezTo>
                    <a:pt x="1817" y="187627"/>
                    <a:pt x="-1178" y="174150"/>
                    <a:pt x="555" y="163077"/>
                  </a:cubicBezTo>
                  <a:lnTo>
                    <a:pt x="9579" y="154053"/>
                  </a:lnTo>
                  <a:cubicBezTo>
                    <a:pt x="30701" y="77647"/>
                    <a:pt x="82440" y="22361"/>
                    <a:pt x="160895" y="2619"/>
                  </a:cubicBezTo>
                  <a:cubicBezTo>
                    <a:pt x="180559" y="-2307"/>
                    <a:pt x="202350" y="3959"/>
                    <a:pt x="217442" y="491"/>
                  </a:cubicBezTo>
                  <a:close/>
                </a:path>
              </a:pathLst>
            </a:custGeom>
            <a:solidFill>
              <a:srgbClr val="735545"/>
            </a:solidFill>
            <a:ln w="3941" cap="flat">
              <a:noFill/>
              <a:prstDash val="solid"/>
              <a:miter/>
            </a:ln>
          </p:spPr>
          <p:txBody>
            <a:bodyPr rtlCol="1" anchor="ctr"/>
            <a:lstStyle/>
            <a:p>
              <a:endParaRPr lang="fa-IR"/>
            </a:p>
          </p:txBody>
        </p:sp>
        <p:sp>
          <p:nvSpPr>
            <p:cNvPr id="339" name="Freeform: Shape 338">
              <a:extLst>
                <a:ext uri="{FF2B5EF4-FFF2-40B4-BE49-F238E27FC236}">
                  <a16:creationId xmlns:a16="http://schemas.microsoft.com/office/drawing/2014/main" id="{CA4C086F-8451-FC66-748F-E15610796E19}"/>
                </a:ext>
              </a:extLst>
            </p:cNvPr>
            <p:cNvSpPr/>
            <p:nvPr/>
          </p:nvSpPr>
          <p:spPr>
            <a:xfrm>
              <a:off x="7167605" y="3061939"/>
              <a:ext cx="228252" cy="135311"/>
            </a:xfrm>
            <a:custGeom>
              <a:avLst/>
              <a:gdLst>
                <a:gd name="connsiteX0" fmla="*/ 228173 w 228252"/>
                <a:gd name="connsiteY0" fmla="*/ 54182 h 135311"/>
                <a:gd name="connsiteX1" fmla="*/ 192038 w 228252"/>
                <a:gd name="connsiteY1" fmla="*/ 54261 h 135311"/>
                <a:gd name="connsiteX2" fmla="*/ 210126 w 228252"/>
                <a:gd name="connsiteY2" fmla="*/ 108365 h 135311"/>
                <a:gd name="connsiteX3" fmla="*/ 126271 w 228252"/>
                <a:gd name="connsiteY3" fmla="*/ 133781 h 135311"/>
                <a:gd name="connsiteX4" fmla="*/ 65193 w 228252"/>
                <a:gd name="connsiteY4" fmla="*/ 59029 h 135311"/>
                <a:gd name="connsiteX5" fmla="*/ 6479 w 228252"/>
                <a:gd name="connsiteY5" fmla="*/ 36450 h 135311"/>
                <a:gd name="connsiteX6" fmla="*/ 106135 w 228252"/>
                <a:gd name="connsiteY6" fmla="*/ 18166 h 135311"/>
                <a:gd name="connsiteX7" fmla="*/ 92698 w 228252"/>
                <a:gd name="connsiteY7" fmla="*/ 0 h 135311"/>
                <a:gd name="connsiteX8" fmla="*/ 228252 w 228252"/>
                <a:gd name="connsiteY8" fmla="*/ 54182 h 135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252" h="135311">
                  <a:moveTo>
                    <a:pt x="228173" y="54182"/>
                  </a:moveTo>
                  <a:lnTo>
                    <a:pt x="192038" y="54261"/>
                  </a:lnTo>
                  <a:cubicBezTo>
                    <a:pt x="206737" y="71915"/>
                    <a:pt x="204885" y="90238"/>
                    <a:pt x="210126" y="108365"/>
                  </a:cubicBezTo>
                  <a:cubicBezTo>
                    <a:pt x="216233" y="137643"/>
                    <a:pt x="137265" y="137052"/>
                    <a:pt x="126271" y="133781"/>
                  </a:cubicBezTo>
                  <a:cubicBezTo>
                    <a:pt x="93525" y="124087"/>
                    <a:pt x="82571" y="72072"/>
                    <a:pt x="65193" y="59029"/>
                  </a:cubicBezTo>
                  <a:cubicBezTo>
                    <a:pt x="50928" y="48350"/>
                    <a:pt x="15187" y="48942"/>
                    <a:pt x="6479" y="36450"/>
                  </a:cubicBezTo>
                  <a:cubicBezTo>
                    <a:pt x="-26897" y="-11427"/>
                    <a:pt x="78157" y="14856"/>
                    <a:pt x="106135" y="18166"/>
                  </a:cubicBezTo>
                  <a:lnTo>
                    <a:pt x="92698" y="0"/>
                  </a:lnTo>
                  <a:cubicBezTo>
                    <a:pt x="155628" y="35307"/>
                    <a:pt x="156456" y="48350"/>
                    <a:pt x="228252" y="54182"/>
                  </a:cubicBezTo>
                  <a:close/>
                </a:path>
              </a:pathLst>
            </a:custGeom>
            <a:solidFill>
              <a:srgbClr val="DB884F"/>
            </a:solidFill>
            <a:ln w="3941" cap="flat">
              <a:noFill/>
              <a:prstDash val="solid"/>
              <a:miter/>
            </a:ln>
          </p:spPr>
          <p:txBody>
            <a:bodyPr rtlCol="1" anchor="ctr"/>
            <a:lstStyle/>
            <a:p>
              <a:endParaRPr lang="fa-IR"/>
            </a:p>
          </p:txBody>
        </p:sp>
        <p:sp>
          <p:nvSpPr>
            <p:cNvPr id="340" name="Freeform: Shape 339">
              <a:extLst>
                <a:ext uri="{FF2B5EF4-FFF2-40B4-BE49-F238E27FC236}">
                  <a16:creationId xmlns:a16="http://schemas.microsoft.com/office/drawing/2014/main" id="{91C64D41-B7A8-5BBE-4173-1EBD72979030}"/>
                </a:ext>
              </a:extLst>
            </p:cNvPr>
            <p:cNvSpPr/>
            <p:nvPr/>
          </p:nvSpPr>
          <p:spPr>
            <a:xfrm>
              <a:off x="8019288" y="3107176"/>
              <a:ext cx="184692" cy="207665"/>
            </a:xfrm>
            <a:custGeom>
              <a:avLst/>
              <a:gdLst>
                <a:gd name="connsiteX0" fmla="*/ 180753 w 184692"/>
                <a:gd name="connsiteY0" fmla="*/ 135397 h 207665"/>
                <a:gd name="connsiteX1" fmla="*/ 0 w 184692"/>
                <a:gd name="connsiteY1" fmla="*/ 207666 h 207665"/>
                <a:gd name="connsiteX2" fmla="*/ 149149 w 184692"/>
                <a:gd name="connsiteY2" fmla="*/ 0 h 207665"/>
                <a:gd name="connsiteX3" fmla="*/ 183471 w 184692"/>
                <a:gd name="connsiteY3" fmla="*/ 110689 h 207665"/>
                <a:gd name="connsiteX4" fmla="*/ 180753 w 184692"/>
                <a:gd name="connsiteY4" fmla="*/ 135397 h 207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92" h="207665">
                  <a:moveTo>
                    <a:pt x="180753" y="135397"/>
                  </a:moveTo>
                  <a:cubicBezTo>
                    <a:pt x="121645" y="162113"/>
                    <a:pt x="60093" y="183471"/>
                    <a:pt x="0" y="207666"/>
                  </a:cubicBezTo>
                  <a:lnTo>
                    <a:pt x="149149" y="0"/>
                  </a:lnTo>
                  <a:cubicBezTo>
                    <a:pt x="156636" y="38184"/>
                    <a:pt x="171965" y="73727"/>
                    <a:pt x="183471" y="110689"/>
                  </a:cubicBezTo>
                  <a:cubicBezTo>
                    <a:pt x="187451" y="123496"/>
                    <a:pt x="180398" y="134214"/>
                    <a:pt x="180753" y="135397"/>
                  </a:cubicBezTo>
                  <a:close/>
                </a:path>
              </a:pathLst>
            </a:custGeom>
            <a:solidFill>
              <a:srgbClr val="644432"/>
            </a:solidFill>
            <a:ln w="3941" cap="flat">
              <a:noFill/>
              <a:prstDash val="solid"/>
              <a:miter/>
            </a:ln>
          </p:spPr>
          <p:txBody>
            <a:bodyPr rtlCol="1" anchor="ctr"/>
            <a:lstStyle/>
            <a:p>
              <a:endParaRPr lang="fa-IR"/>
            </a:p>
          </p:txBody>
        </p:sp>
        <p:sp>
          <p:nvSpPr>
            <p:cNvPr id="341" name="Freeform: Shape 340">
              <a:extLst>
                <a:ext uri="{FF2B5EF4-FFF2-40B4-BE49-F238E27FC236}">
                  <a16:creationId xmlns:a16="http://schemas.microsoft.com/office/drawing/2014/main" id="{C846B79B-1179-2FE8-648D-569DE5E64422}"/>
                </a:ext>
              </a:extLst>
            </p:cNvPr>
            <p:cNvSpPr/>
            <p:nvPr/>
          </p:nvSpPr>
          <p:spPr>
            <a:xfrm>
              <a:off x="8127007" y="2487010"/>
              <a:ext cx="92191" cy="249795"/>
            </a:xfrm>
            <a:custGeom>
              <a:avLst/>
              <a:gdLst>
                <a:gd name="connsiteX0" fmla="*/ 54986 w 92191"/>
                <a:gd name="connsiteY0" fmla="*/ 24003 h 249795"/>
                <a:gd name="connsiteX1" fmla="*/ 64010 w 92191"/>
                <a:gd name="connsiteY1" fmla="*/ 78185 h 249795"/>
                <a:gd name="connsiteX2" fmla="*/ 82097 w 92191"/>
                <a:gd name="connsiteY2" fmla="*/ 78185 h 249795"/>
                <a:gd name="connsiteX3" fmla="*/ 83989 w 92191"/>
                <a:gd name="connsiteY3" fmla="*/ 149982 h 249795"/>
                <a:gd name="connsiteX4" fmla="*/ 73034 w 92191"/>
                <a:gd name="connsiteY4" fmla="*/ 195613 h 249795"/>
                <a:gd name="connsiteX5" fmla="*/ 27954 w 92191"/>
                <a:gd name="connsiteY5" fmla="*/ 249795 h 249795"/>
                <a:gd name="connsiteX6" fmla="*/ 9789 w 92191"/>
                <a:gd name="connsiteY6" fmla="*/ 195613 h 249795"/>
                <a:gd name="connsiteX7" fmla="*/ 765 w 92191"/>
                <a:gd name="connsiteY7" fmla="*/ 24003 h 249795"/>
                <a:gd name="connsiteX8" fmla="*/ 27875 w 92191"/>
                <a:gd name="connsiteY8" fmla="*/ 14979 h 249795"/>
                <a:gd name="connsiteX9" fmla="*/ 45962 w 92191"/>
                <a:gd name="connsiteY9" fmla="*/ 5955 h 249795"/>
                <a:gd name="connsiteX10" fmla="*/ 54986 w 92191"/>
                <a:gd name="connsiteY10" fmla="*/ 5955 h 249795"/>
                <a:gd name="connsiteX11" fmla="*/ 54986 w 92191"/>
                <a:gd name="connsiteY11" fmla="*/ 24003 h 24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91" h="249795">
                  <a:moveTo>
                    <a:pt x="54986" y="24003"/>
                  </a:moveTo>
                  <a:cubicBezTo>
                    <a:pt x="31225" y="42248"/>
                    <a:pt x="34220" y="60295"/>
                    <a:pt x="64010" y="78185"/>
                  </a:cubicBezTo>
                  <a:cubicBezTo>
                    <a:pt x="69094" y="60886"/>
                    <a:pt x="76975" y="60886"/>
                    <a:pt x="82097" y="78185"/>
                  </a:cubicBezTo>
                  <a:cubicBezTo>
                    <a:pt x="92382" y="92805"/>
                    <a:pt x="93052" y="116724"/>
                    <a:pt x="83989" y="149982"/>
                  </a:cubicBezTo>
                  <a:cubicBezTo>
                    <a:pt x="97819" y="181585"/>
                    <a:pt x="94155" y="196795"/>
                    <a:pt x="73034" y="195613"/>
                  </a:cubicBezTo>
                  <a:cubicBezTo>
                    <a:pt x="64798" y="208893"/>
                    <a:pt x="40288" y="237698"/>
                    <a:pt x="27954" y="249795"/>
                  </a:cubicBezTo>
                  <a:cubicBezTo>
                    <a:pt x="33471" y="228044"/>
                    <a:pt x="13571" y="208893"/>
                    <a:pt x="9789" y="195613"/>
                  </a:cubicBezTo>
                  <a:cubicBezTo>
                    <a:pt x="-4752" y="144544"/>
                    <a:pt x="1395" y="77673"/>
                    <a:pt x="765" y="24003"/>
                  </a:cubicBezTo>
                  <a:cubicBezTo>
                    <a:pt x="3208" y="-1177"/>
                    <a:pt x="12823" y="-5472"/>
                    <a:pt x="27875" y="14979"/>
                  </a:cubicBezTo>
                  <a:lnTo>
                    <a:pt x="45962" y="5955"/>
                  </a:lnTo>
                  <a:cubicBezTo>
                    <a:pt x="48563" y="-2044"/>
                    <a:pt x="51558" y="-1926"/>
                    <a:pt x="54986" y="5955"/>
                  </a:cubicBezTo>
                  <a:cubicBezTo>
                    <a:pt x="78985" y="8832"/>
                    <a:pt x="77960" y="17146"/>
                    <a:pt x="54986" y="24003"/>
                  </a:cubicBezTo>
                  <a:close/>
                </a:path>
              </a:pathLst>
            </a:custGeom>
            <a:solidFill>
              <a:srgbClr val="CE824F"/>
            </a:solidFill>
            <a:ln w="3941" cap="flat">
              <a:noFill/>
              <a:prstDash val="solid"/>
              <a:miter/>
            </a:ln>
          </p:spPr>
          <p:txBody>
            <a:bodyPr rtlCol="1" anchor="ctr"/>
            <a:lstStyle/>
            <a:p>
              <a:endParaRPr lang="fa-IR"/>
            </a:p>
          </p:txBody>
        </p:sp>
        <p:sp>
          <p:nvSpPr>
            <p:cNvPr id="342" name="Freeform: Shape 341">
              <a:extLst>
                <a:ext uri="{FF2B5EF4-FFF2-40B4-BE49-F238E27FC236}">
                  <a16:creationId xmlns:a16="http://schemas.microsoft.com/office/drawing/2014/main" id="{4F800BF8-8887-5DD8-341D-03BD8C31748E}"/>
                </a:ext>
              </a:extLst>
            </p:cNvPr>
            <p:cNvSpPr/>
            <p:nvPr/>
          </p:nvSpPr>
          <p:spPr>
            <a:xfrm>
              <a:off x="7332189" y="3251596"/>
              <a:ext cx="90700" cy="144807"/>
            </a:xfrm>
            <a:custGeom>
              <a:avLst/>
              <a:gdLst>
                <a:gd name="connsiteX0" fmla="*/ 344 w 90700"/>
                <a:gd name="connsiteY0" fmla="*/ 0 h 144807"/>
                <a:gd name="connsiteX1" fmla="*/ 63629 w 90700"/>
                <a:gd name="connsiteY1" fmla="*/ 0 h 144807"/>
                <a:gd name="connsiteX2" fmla="*/ 54409 w 90700"/>
                <a:gd name="connsiteY2" fmla="*/ 130826 h 144807"/>
                <a:gd name="connsiteX3" fmla="*/ 90701 w 90700"/>
                <a:gd name="connsiteY3" fmla="*/ 144499 h 144807"/>
                <a:gd name="connsiteX4" fmla="*/ 52162 w 90700"/>
                <a:gd name="connsiteY4" fmla="*/ 142726 h 144807"/>
                <a:gd name="connsiteX5" fmla="*/ 344 w 90700"/>
                <a:gd name="connsiteY5" fmla="*/ 9024 h 144807"/>
                <a:gd name="connsiteX6" fmla="*/ 344 w 90700"/>
                <a:gd name="connsiteY6" fmla="*/ 0 h 144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700" h="144807">
                  <a:moveTo>
                    <a:pt x="344" y="0"/>
                  </a:moveTo>
                  <a:lnTo>
                    <a:pt x="63629" y="0"/>
                  </a:lnTo>
                  <a:cubicBezTo>
                    <a:pt x="74939" y="11191"/>
                    <a:pt x="54409" y="111635"/>
                    <a:pt x="54409" y="130826"/>
                  </a:cubicBezTo>
                  <a:cubicBezTo>
                    <a:pt x="54409" y="140874"/>
                    <a:pt x="86524" y="129604"/>
                    <a:pt x="90701" y="144499"/>
                  </a:cubicBezTo>
                  <a:cubicBezTo>
                    <a:pt x="78643" y="143041"/>
                    <a:pt x="65363" y="147061"/>
                    <a:pt x="52162" y="142726"/>
                  </a:cubicBezTo>
                  <a:cubicBezTo>
                    <a:pt x="20559" y="132363"/>
                    <a:pt x="-3163" y="40390"/>
                    <a:pt x="344" y="9024"/>
                  </a:cubicBezTo>
                  <a:cubicBezTo>
                    <a:pt x="660" y="6069"/>
                    <a:pt x="108" y="2995"/>
                    <a:pt x="344" y="0"/>
                  </a:cubicBezTo>
                  <a:close/>
                </a:path>
              </a:pathLst>
            </a:custGeom>
            <a:solidFill>
              <a:srgbClr val="4F3429"/>
            </a:solidFill>
            <a:ln w="3941" cap="flat">
              <a:noFill/>
              <a:prstDash val="solid"/>
              <a:miter/>
            </a:ln>
          </p:spPr>
          <p:txBody>
            <a:bodyPr rtlCol="1" anchor="ctr"/>
            <a:lstStyle/>
            <a:p>
              <a:endParaRPr lang="fa-IR"/>
            </a:p>
          </p:txBody>
        </p:sp>
        <p:sp>
          <p:nvSpPr>
            <p:cNvPr id="343" name="Freeform: Shape 342">
              <a:extLst>
                <a:ext uri="{FF2B5EF4-FFF2-40B4-BE49-F238E27FC236}">
                  <a16:creationId xmlns:a16="http://schemas.microsoft.com/office/drawing/2014/main" id="{182592BD-8E7B-2034-3180-C14F52389DC8}"/>
                </a:ext>
              </a:extLst>
            </p:cNvPr>
            <p:cNvSpPr/>
            <p:nvPr/>
          </p:nvSpPr>
          <p:spPr>
            <a:xfrm>
              <a:off x="8127550" y="2435056"/>
              <a:ext cx="105066" cy="75957"/>
            </a:xfrm>
            <a:custGeom>
              <a:avLst/>
              <a:gdLst>
                <a:gd name="connsiteX0" fmla="*/ 99602 w 105066"/>
                <a:gd name="connsiteY0" fmla="*/ 3727 h 75957"/>
                <a:gd name="connsiteX1" fmla="*/ 54404 w 105066"/>
                <a:gd name="connsiteY1" fmla="*/ 57910 h 75957"/>
                <a:gd name="connsiteX2" fmla="*/ 45380 w 105066"/>
                <a:gd name="connsiteY2" fmla="*/ 57910 h 75957"/>
                <a:gd name="connsiteX3" fmla="*/ 27294 w 105066"/>
                <a:gd name="connsiteY3" fmla="*/ 66933 h 75957"/>
                <a:gd name="connsiteX4" fmla="*/ 182 w 105066"/>
                <a:gd name="connsiteY4" fmla="*/ 75957 h 75957"/>
                <a:gd name="connsiteX5" fmla="*/ 182 w 105066"/>
                <a:gd name="connsiteY5" fmla="*/ 39822 h 75957"/>
                <a:gd name="connsiteX6" fmla="*/ 99602 w 105066"/>
                <a:gd name="connsiteY6" fmla="*/ 3688 h 75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066" h="75957">
                  <a:moveTo>
                    <a:pt x="99602" y="3727"/>
                  </a:moveTo>
                  <a:cubicBezTo>
                    <a:pt x="118753" y="30444"/>
                    <a:pt x="83682" y="80173"/>
                    <a:pt x="54404" y="57910"/>
                  </a:cubicBezTo>
                  <a:cubicBezTo>
                    <a:pt x="52236" y="59210"/>
                    <a:pt x="47784" y="56649"/>
                    <a:pt x="45380" y="57910"/>
                  </a:cubicBezTo>
                  <a:lnTo>
                    <a:pt x="27294" y="66933"/>
                  </a:lnTo>
                  <a:cubicBezTo>
                    <a:pt x="18309" y="69928"/>
                    <a:pt x="8260" y="70125"/>
                    <a:pt x="182" y="75957"/>
                  </a:cubicBezTo>
                  <a:cubicBezTo>
                    <a:pt x="24" y="63466"/>
                    <a:pt x="-133" y="54205"/>
                    <a:pt x="182" y="39822"/>
                  </a:cubicBezTo>
                  <a:cubicBezTo>
                    <a:pt x="35726" y="41359"/>
                    <a:pt x="71270" y="-14636"/>
                    <a:pt x="99602" y="3688"/>
                  </a:cubicBezTo>
                  <a:close/>
                </a:path>
              </a:pathLst>
            </a:custGeom>
            <a:solidFill>
              <a:srgbClr val="312424"/>
            </a:solidFill>
            <a:ln w="3941" cap="flat">
              <a:noFill/>
              <a:prstDash val="solid"/>
              <a:miter/>
            </a:ln>
          </p:spPr>
          <p:txBody>
            <a:bodyPr rtlCol="1" anchor="ctr"/>
            <a:lstStyle/>
            <a:p>
              <a:endParaRPr lang="fa-IR"/>
            </a:p>
          </p:txBody>
        </p:sp>
        <p:sp>
          <p:nvSpPr>
            <p:cNvPr id="344" name="Freeform: Shape 343">
              <a:extLst>
                <a:ext uri="{FF2B5EF4-FFF2-40B4-BE49-F238E27FC236}">
                  <a16:creationId xmlns:a16="http://schemas.microsoft.com/office/drawing/2014/main" id="{63C4EA08-65E1-8516-47CB-90FC5FA8899E}"/>
                </a:ext>
              </a:extLst>
            </p:cNvPr>
            <p:cNvSpPr/>
            <p:nvPr/>
          </p:nvSpPr>
          <p:spPr>
            <a:xfrm>
              <a:off x="8127771" y="2357490"/>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064" y="2088"/>
                    <a:pt x="8866" y="591"/>
                    <a:pt x="9024" y="0"/>
                  </a:cubicBezTo>
                  <a:lnTo>
                    <a:pt x="0" y="9024"/>
                  </a:lnTo>
                  <a:close/>
                </a:path>
              </a:pathLst>
            </a:custGeom>
            <a:solidFill>
              <a:srgbClr val="D48047"/>
            </a:solidFill>
            <a:ln w="3941" cap="flat">
              <a:noFill/>
              <a:prstDash val="solid"/>
              <a:miter/>
            </a:ln>
          </p:spPr>
          <p:txBody>
            <a:bodyPr rtlCol="1" anchor="ctr"/>
            <a:lstStyle/>
            <a:p>
              <a:endParaRPr lang="fa-IR"/>
            </a:p>
          </p:txBody>
        </p:sp>
        <p:sp>
          <p:nvSpPr>
            <p:cNvPr id="345" name="Freeform: Shape 344">
              <a:extLst>
                <a:ext uri="{FF2B5EF4-FFF2-40B4-BE49-F238E27FC236}">
                  <a16:creationId xmlns:a16="http://schemas.microsoft.com/office/drawing/2014/main" id="{137EE007-F241-3381-8B9B-9C29C002FCB3}"/>
                </a:ext>
              </a:extLst>
            </p:cNvPr>
            <p:cNvSpPr/>
            <p:nvPr/>
          </p:nvSpPr>
          <p:spPr>
            <a:xfrm>
              <a:off x="8081700" y="5204665"/>
              <a:ext cx="408565" cy="162298"/>
            </a:xfrm>
            <a:custGeom>
              <a:avLst/>
              <a:gdLst>
                <a:gd name="connsiteX0" fmla="*/ 213623 w 408565"/>
                <a:gd name="connsiteY0" fmla="*/ 9592 h 162298"/>
                <a:gd name="connsiteX1" fmla="*/ 233837 w 408565"/>
                <a:gd name="connsiteY1" fmla="*/ 10419 h 162298"/>
                <a:gd name="connsiteX2" fmla="*/ 305200 w 408565"/>
                <a:gd name="connsiteY2" fmla="*/ 108460 h 162298"/>
                <a:gd name="connsiteX3" fmla="*/ 384562 w 408565"/>
                <a:gd name="connsiteY3" fmla="*/ 99002 h 162298"/>
                <a:gd name="connsiteX4" fmla="*/ 398512 w 408565"/>
                <a:gd name="connsiteY4" fmla="*/ 115198 h 162298"/>
                <a:gd name="connsiteX5" fmla="*/ 407536 w 408565"/>
                <a:gd name="connsiteY5" fmla="*/ 151293 h 162298"/>
                <a:gd name="connsiteX6" fmla="*/ 23374 w 408565"/>
                <a:gd name="connsiteY6" fmla="*/ 151451 h 162298"/>
                <a:gd name="connsiteX7" fmla="*/ 18961 w 408565"/>
                <a:gd name="connsiteY7" fmla="*/ 133246 h 162298"/>
                <a:gd name="connsiteX8" fmla="*/ 35392 w 408565"/>
                <a:gd name="connsiteY8" fmla="*/ 108381 h 162298"/>
                <a:gd name="connsiteX9" fmla="*/ 913 w 408565"/>
                <a:gd name="connsiteY9" fmla="*/ 124222 h 162298"/>
                <a:gd name="connsiteX10" fmla="*/ 213662 w 408565"/>
                <a:gd name="connsiteY10" fmla="*/ 9592 h 162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8565" h="162298">
                  <a:moveTo>
                    <a:pt x="213623" y="9592"/>
                  </a:moveTo>
                  <a:cubicBezTo>
                    <a:pt x="234626" y="16093"/>
                    <a:pt x="256141" y="-15588"/>
                    <a:pt x="233837" y="10419"/>
                  </a:cubicBezTo>
                  <a:cubicBezTo>
                    <a:pt x="274071" y="33984"/>
                    <a:pt x="294206" y="64050"/>
                    <a:pt x="305200" y="108460"/>
                  </a:cubicBezTo>
                  <a:lnTo>
                    <a:pt x="384562" y="99002"/>
                  </a:lnTo>
                  <a:lnTo>
                    <a:pt x="398512" y="115198"/>
                  </a:lnTo>
                  <a:cubicBezTo>
                    <a:pt x="400285" y="124931"/>
                    <a:pt x="412067" y="136989"/>
                    <a:pt x="407536" y="151293"/>
                  </a:cubicBezTo>
                  <a:cubicBezTo>
                    <a:pt x="349531" y="138762"/>
                    <a:pt x="48396" y="181281"/>
                    <a:pt x="23374" y="151451"/>
                  </a:cubicBezTo>
                  <a:cubicBezTo>
                    <a:pt x="18961" y="146170"/>
                    <a:pt x="20852" y="135294"/>
                    <a:pt x="18961" y="133246"/>
                  </a:cubicBezTo>
                  <a:cubicBezTo>
                    <a:pt x="3868" y="118035"/>
                    <a:pt x="36535" y="106962"/>
                    <a:pt x="35392" y="108381"/>
                  </a:cubicBezTo>
                  <a:cubicBezTo>
                    <a:pt x="30112" y="114764"/>
                    <a:pt x="9385" y="125522"/>
                    <a:pt x="913" y="124222"/>
                  </a:cubicBezTo>
                  <a:cubicBezTo>
                    <a:pt x="-16189" y="122724"/>
                    <a:pt x="212677" y="8922"/>
                    <a:pt x="213662" y="9592"/>
                  </a:cubicBezTo>
                  <a:close/>
                </a:path>
              </a:pathLst>
            </a:custGeom>
            <a:solidFill>
              <a:srgbClr val="4D312D"/>
            </a:solidFill>
            <a:ln w="3941" cap="flat">
              <a:noFill/>
              <a:prstDash val="solid"/>
              <a:miter/>
            </a:ln>
          </p:spPr>
          <p:txBody>
            <a:bodyPr rtlCol="1" anchor="ctr"/>
            <a:lstStyle/>
            <a:p>
              <a:endParaRPr lang="fa-IR"/>
            </a:p>
          </p:txBody>
        </p:sp>
        <p:sp>
          <p:nvSpPr>
            <p:cNvPr id="348" name="Freeform: Shape 347">
              <a:extLst>
                <a:ext uri="{FF2B5EF4-FFF2-40B4-BE49-F238E27FC236}">
                  <a16:creationId xmlns:a16="http://schemas.microsoft.com/office/drawing/2014/main" id="{44248A7A-9176-51A2-636E-AC88B49DAE89}"/>
                </a:ext>
              </a:extLst>
            </p:cNvPr>
            <p:cNvSpPr/>
            <p:nvPr/>
          </p:nvSpPr>
          <p:spPr>
            <a:xfrm>
              <a:off x="8444136" y="5193411"/>
              <a:ext cx="27052" cy="63234"/>
            </a:xfrm>
            <a:custGeom>
              <a:avLst/>
              <a:gdLst>
                <a:gd name="connsiteX0" fmla="*/ 27013 w 27052"/>
                <a:gd name="connsiteY0" fmla="*/ 63206 h 63234"/>
                <a:gd name="connsiteX1" fmla="*/ 414 w 27052"/>
                <a:gd name="connsiteY1" fmla="*/ 17141 h 63234"/>
                <a:gd name="connsiteX2" fmla="*/ 8966 w 27052"/>
                <a:gd name="connsiteY2" fmla="*/ 0 h 63234"/>
                <a:gd name="connsiteX3" fmla="*/ 27052 w 27052"/>
                <a:gd name="connsiteY3" fmla="*/ 63206 h 63234"/>
              </a:gdLst>
              <a:ahLst/>
              <a:cxnLst>
                <a:cxn ang="0">
                  <a:pos x="connsiteX0" y="connsiteY0"/>
                </a:cxn>
                <a:cxn ang="0">
                  <a:pos x="connsiteX1" y="connsiteY1"/>
                </a:cxn>
                <a:cxn ang="0">
                  <a:pos x="connsiteX2" y="connsiteY2"/>
                </a:cxn>
                <a:cxn ang="0">
                  <a:pos x="connsiteX3" y="connsiteY3"/>
                </a:cxn>
              </a:cxnLst>
              <a:rect l="l" t="t" r="r" b="b"/>
              <a:pathLst>
                <a:path w="27052" h="63234">
                  <a:moveTo>
                    <a:pt x="27013" y="63206"/>
                  </a:moveTo>
                  <a:cubicBezTo>
                    <a:pt x="8571" y="64231"/>
                    <a:pt x="-2305" y="37081"/>
                    <a:pt x="414" y="17141"/>
                  </a:cubicBezTo>
                  <a:cubicBezTo>
                    <a:pt x="1399" y="9930"/>
                    <a:pt x="4158" y="3664"/>
                    <a:pt x="8966" y="0"/>
                  </a:cubicBezTo>
                  <a:cubicBezTo>
                    <a:pt x="21102" y="19900"/>
                    <a:pt x="22679" y="41139"/>
                    <a:pt x="27052" y="63206"/>
                  </a:cubicBezTo>
                  <a:close/>
                </a:path>
              </a:pathLst>
            </a:custGeom>
            <a:solidFill>
              <a:srgbClr val="FCFBFA"/>
            </a:solidFill>
            <a:ln w="3941" cap="flat">
              <a:noFill/>
              <a:prstDash val="solid"/>
              <a:miter/>
            </a:ln>
          </p:spPr>
          <p:txBody>
            <a:bodyPr rtlCol="1" anchor="ctr"/>
            <a:lstStyle/>
            <a:p>
              <a:endParaRPr lang="fa-IR"/>
            </a:p>
          </p:txBody>
        </p:sp>
        <p:sp>
          <p:nvSpPr>
            <p:cNvPr id="349" name="Freeform: Shape 348">
              <a:extLst>
                <a:ext uri="{FF2B5EF4-FFF2-40B4-BE49-F238E27FC236}">
                  <a16:creationId xmlns:a16="http://schemas.microsoft.com/office/drawing/2014/main" id="{C50E9F1F-5858-2EAB-619F-86AB34CDF702}"/>
                </a:ext>
              </a:extLst>
            </p:cNvPr>
            <p:cNvSpPr/>
            <p:nvPr/>
          </p:nvSpPr>
          <p:spPr>
            <a:xfrm>
              <a:off x="9040477" y="5265568"/>
              <a:ext cx="9023" cy="5918"/>
            </a:xfrm>
            <a:custGeom>
              <a:avLst/>
              <a:gdLst>
                <a:gd name="connsiteX0" fmla="*/ 9023 w 9023"/>
                <a:gd name="connsiteY0" fmla="*/ 73 h 5918"/>
                <a:gd name="connsiteX1" fmla="*/ 2364 w 9023"/>
                <a:gd name="connsiteY1" fmla="*/ 4604 h 5918"/>
                <a:gd name="connsiteX2" fmla="*/ 0 w 9023"/>
                <a:gd name="connsiteY2" fmla="*/ 73 h 5918"/>
                <a:gd name="connsiteX3" fmla="*/ 9023 w 9023"/>
                <a:gd name="connsiteY3" fmla="*/ 73 h 5918"/>
              </a:gdLst>
              <a:ahLst/>
              <a:cxnLst>
                <a:cxn ang="0">
                  <a:pos x="connsiteX0" y="connsiteY0"/>
                </a:cxn>
                <a:cxn ang="0">
                  <a:pos x="connsiteX1" y="connsiteY1"/>
                </a:cxn>
                <a:cxn ang="0">
                  <a:pos x="connsiteX2" y="connsiteY2"/>
                </a:cxn>
                <a:cxn ang="0">
                  <a:pos x="connsiteX3" y="connsiteY3"/>
                </a:cxn>
              </a:cxnLst>
              <a:rect l="l" t="t" r="r" b="b"/>
              <a:pathLst>
                <a:path w="9023" h="5918">
                  <a:moveTo>
                    <a:pt x="9023" y="73"/>
                  </a:moveTo>
                  <a:cubicBezTo>
                    <a:pt x="6817" y="5826"/>
                    <a:pt x="4610" y="7323"/>
                    <a:pt x="2364" y="4604"/>
                  </a:cubicBezTo>
                  <a:cubicBezTo>
                    <a:pt x="1576" y="3619"/>
                    <a:pt x="788" y="2122"/>
                    <a:pt x="0" y="73"/>
                  </a:cubicBezTo>
                  <a:cubicBezTo>
                    <a:pt x="2994" y="270"/>
                    <a:pt x="6028" y="-164"/>
                    <a:pt x="9023" y="73"/>
                  </a:cubicBezTo>
                  <a:close/>
                </a:path>
              </a:pathLst>
            </a:custGeom>
            <a:solidFill>
              <a:srgbClr val="FCFBFA"/>
            </a:solidFill>
            <a:ln w="3941" cap="flat">
              <a:noFill/>
              <a:prstDash val="solid"/>
              <a:miter/>
            </a:ln>
          </p:spPr>
          <p:txBody>
            <a:bodyPr rtlCol="1" anchor="ctr"/>
            <a:lstStyle/>
            <a:p>
              <a:endParaRPr lang="fa-IR"/>
            </a:p>
          </p:txBody>
        </p:sp>
        <p:sp>
          <p:nvSpPr>
            <p:cNvPr id="350" name="Freeform: Shape 349">
              <a:extLst>
                <a:ext uri="{FF2B5EF4-FFF2-40B4-BE49-F238E27FC236}">
                  <a16:creationId xmlns:a16="http://schemas.microsoft.com/office/drawing/2014/main" id="{4E3309C9-C425-A657-E462-25FEDA1B185D}"/>
                </a:ext>
              </a:extLst>
            </p:cNvPr>
            <p:cNvSpPr/>
            <p:nvPr/>
          </p:nvSpPr>
          <p:spPr>
            <a:xfrm>
              <a:off x="9049500" y="5211458"/>
              <a:ext cx="54221" cy="54182"/>
            </a:xfrm>
            <a:custGeom>
              <a:avLst/>
              <a:gdLst>
                <a:gd name="connsiteX0" fmla="*/ 54222 w 54221"/>
                <a:gd name="connsiteY0" fmla="*/ 0 h 54182"/>
                <a:gd name="connsiteX1" fmla="*/ 0 w 54221"/>
                <a:gd name="connsiteY1" fmla="*/ 54182 h 54182"/>
                <a:gd name="connsiteX2" fmla="*/ 54222 w 54221"/>
                <a:gd name="connsiteY2" fmla="*/ 0 h 54182"/>
              </a:gdLst>
              <a:ahLst/>
              <a:cxnLst>
                <a:cxn ang="0">
                  <a:pos x="connsiteX0" y="connsiteY0"/>
                </a:cxn>
                <a:cxn ang="0">
                  <a:pos x="connsiteX1" y="connsiteY1"/>
                </a:cxn>
                <a:cxn ang="0">
                  <a:pos x="connsiteX2" y="connsiteY2"/>
                </a:cxn>
              </a:cxnLst>
              <a:rect l="l" t="t" r="r" b="b"/>
              <a:pathLst>
                <a:path w="54221" h="54182">
                  <a:moveTo>
                    <a:pt x="54222" y="0"/>
                  </a:moveTo>
                  <a:cubicBezTo>
                    <a:pt x="46459" y="23762"/>
                    <a:pt x="27623" y="52961"/>
                    <a:pt x="0" y="54182"/>
                  </a:cubicBezTo>
                  <a:cubicBezTo>
                    <a:pt x="16826" y="31091"/>
                    <a:pt x="22619" y="4413"/>
                    <a:pt x="54222" y="0"/>
                  </a:cubicBezTo>
                  <a:close/>
                </a:path>
              </a:pathLst>
            </a:custGeom>
            <a:solidFill>
              <a:srgbClr val="FCFBFA"/>
            </a:solidFill>
            <a:ln w="3941" cap="flat">
              <a:noFill/>
              <a:prstDash val="solid"/>
              <a:miter/>
            </a:ln>
          </p:spPr>
          <p:txBody>
            <a:bodyPr rtlCol="1" anchor="ctr"/>
            <a:lstStyle/>
            <a:p>
              <a:endParaRPr lang="fa-IR"/>
            </a:p>
          </p:txBody>
        </p:sp>
        <p:sp>
          <p:nvSpPr>
            <p:cNvPr id="351" name="Freeform: Shape 350">
              <a:extLst>
                <a:ext uri="{FF2B5EF4-FFF2-40B4-BE49-F238E27FC236}">
                  <a16:creationId xmlns:a16="http://schemas.microsoft.com/office/drawing/2014/main" id="{560D75F9-16F8-55E7-45ED-DAD13586AABD}"/>
                </a:ext>
              </a:extLst>
            </p:cNvPr>
            <p:cNvSpPr/>
            <p:nvPr/>
          </p:nvSpPr>
          <p:spPr>
            <a:xfrm>
              <a:off x="9094698" y="5139189"/>
              <a:ext cx="25282" cy="72269"/>
            </a:xfrm>
            <a:custGeom>
              <a:avLst/>
              <a:gdLst>
                <a:gd name="connsiteX0" fmla="*/ 9024 w 25282"/>
                <a:gd name="connsiteY0" fmla="*/ 72269 h 72269"/>
                <a:gd name="connsiteX1" fmla="*/ 0 w 25282"/>
                <a:gd name="connsiteY1" fmla="*/ 0 h 72269"/>
                <a:gd name="connsiteX2" fmla="*/ 21988 w 25282"/>
                <a:gd name="connsiteY2" fmla="*/ 25495 h 72269"/>
                <a:gd name="connsiteX3" fmla="*/ 9024 w 25282"/>
                <a:gd name="connsiteY3" fmla="*/ 72269 h 72269"/>
              </a:gdLst>
              <a:ahLst/>
              <a:cxnLst>
                <a:cxn ang="0">
                  <a:pos x="connsiteX0" y="connsiteY0"/>
                </a:cxn>
                <a:cxn ang="0">
                  <a:pos x="connsiteX1" y="connsiteY1"/>
                </a:cxn>
                <a:cxn ang="0">
                  <a:pos x="connsiteX2" y="connsiteY2"/>
                </a:cxn>
                <a:cxn ang="0">
                  <a:pos x="connsiteX3" y="connsiteY3"/>
                </a:cxn>
              </a:cxnLst>
              <a:rect l="l" t="t" r="r" b="b"/>
              <a:pathLst>
                <a:path w="25282" h="72269">
                  <a:moveTo>
                    <a:pt x="9024" y="72269"/>
                  </a:moveTo>
                  <a:lnTo>
                    <a:pt x="0" y="0"/>
                  </a:lnTo>
                  <a:cubicBezTo>
                    <a:pt x="9930" y="4492"/>
                    <a:pt x="17811" y="14304"/>
                    <a:pt x="21988" y="25495"/>
                  </a:cubicBezTo>
                  <a:cubicBezTo>
                    <a:pt x="28412" y="42636"/>
                    <a:pt x="26126" y="62970"/>
                    <a:pt x="9024" y="72269"/>
                  </a:cubicBezTo>
                  <a:close/>
                </a:path>
              </a:pathLst>
            </a:custGeom>
            <a:solidFill>
              <a:srgbClr val="FCFBFA"/>
            </a:solidFill>
            <a:ln w="3941" cap="flat">
              <a:noFill/>
              <a:prstDash val="solid"/>
              <a:miter/>
            </a:ln>
          </p:spPr>
          <p:txBody>
            <a:bodyPr rtlCol="1" anchor="ctr"/>
            <a:lstStyle/>
            <a:p>
              <a:endParaRPr lang="fa-IR"/>
            </a:p>
          </p:txBody>
        </p:sp>
        <p:sp>
          <p:nvSpPr>
            <p:cNvPr id="352" name="Freeform: Shape 351">
              <a:extLst>
                <a:ext uri="{FF2B5EF4-FFF2-40B4-BE49-F238E27FC236}">
                  <a16:creationId xmlns:a16="http://schemas.microsoft.com/office/drawing/2014/main" id="{16245F29-6225-8A00-9130-9B3131E28726}"/>
                </a:ext>
              </a:extLst>
            </p:cNvPr>
            <p:cNvSpPr/>
            <p:nvPr/>
          </p:nvSpPr>
          <p:spPr>
            <a:xfrm>
              <a:off x="8498339" y="4452828"/>
              <a:ext cx="261926" cy="534646"/>
            </a:xfrm>
            <a:custGeom>
              <a:avLst/>
              <a:gdLst>
                <a:gd name="connsiteX0" fmla="*/ 261927 w 261926"/>
                <a:gd name="connsiteY0" fmla="*/ 532799 h 534646"/>
                <a:gd name="connsiteX1" fmla="*/ 180831 w 261926"/>
                <a:gd name="connsiteY1" fmla="*/ 473928 h 534646"/>
                <a:gd name="connsiteX2" fmla="*/ 0 w 261926"/>
                <a:gd name="connsiteY2" fmla="*/ 0 h 534646"/>
                <a:gd name="connsiteX3" fmla="*/ 261927 w 261926"/>
                <a:gd name="connsiteY3" fmla="*/ 532760 h 534646"/>
              </a:gdLst>
              <a:ahLst/>
              <a:cxnLst>
                <a:cxn ang="0">
                  <a:pos x="connsiteX0" y="connsiteY0"/>
                </a:cxn>
                <a:cxn ang="0">
                  <a:pos x="connsiteX1" y="connsiteY1"/>
                </a:cxn>
                <a:cxn ang="0">
                  <a:pos x="connsiteX2" y="connsiteY2"/>
                </a:cxn>
                <a:cxn ang="0">
                  <a:pos x="connsiteX3" y="connsiteY3"/>
                </a:cxn>
              </a:cxnLst>
              <a:rect l="l" t="t" r="r" b="b"/>
              <a:pathLst>
                <a:path w="261926" h="534646">
                  <a:moveTo>
                    <a:pt x="261927" y="532799"/>
                  </a:moveTo>
                  <a:cubicBezTo>
                    <a:pt x="248569" y="545921"/>
                    <a:pt x="190446" y="485237"/>
                    <a:pt x="180831" y="473928"/>
                  </a:cubicBezTo>
                  <a:cubicBezTo>
                    <a:pt x="77786" y="352835"/>
                    <a:pt x="15762" y="156203"/>
                    <a:pt x="0" y="0"/>
                  </a:cubicBezTo>
                  <a:lnTo>
                    <a:pt x="261927" y="532760"/>
                  </a:lnTo>
                  <a:close/>
                </a:path>
              </a:pathLst>
            </a:custGeom>
            <a:solidFill>
              <a:srgbClr val="644534"/>
            </a:solidFill>
            <a:ln w="3941" cap="flat">
              <a:noFill/>
              <a:prstDash val="solid"/>
              <a:miter/>
            </a:ln>
          </p:spPr>
          <p:txBody>
            <a:bodyPr rtlCol="1" anchor="ctr"/>
            <a:lstStyle/>
            <a:p>
              <a:endParaRPr lang="fa-IR"/>
            </a:p>
          </p:txBody>
        </p:sp>
        <p:sp>
          <p:nvSpPr>
            <p:cNvPr id="353" name="Freeform: Shape 352">
              <a:extLst>
                <a:ext uri="{FF2B5EF4-FFF2-40B4-BE49-F238E27FC236}">
                  <a16:creationId xmlns:a16="http://schemas.microsoft.com/office/drawing/2014/main" id="{AE171A51-A896-30E5-5EDE-40BC069711FF}"/>
                </a:ext>
              </a:extLst>
            </p:cNvPr>
            <p:cNvSpPr/>
            <p:nvPr/>
          </p:nvSpPr>
          <p:spPr>
            <a:xfrm>
              <a:off x="8291146" y="5166379"/>
              <a:ext cx="189027" cy="165037"/>
            </a:xfrm>
            <a:custGeom>
              <a:avLst/>
              <a:gdLst>
                <a:gd name="connsiteX0" fmla="*/ 189027 w 189027"/>
                <a:gd name="connsiteY0" fmla="*/ 153483 h 165037"/>
                <a:gd name="connsiteX1" fmla="*/ 81845 w 189027"/>
                <a:gd name="connsiteY1" fmla="*/ 161286 h 165037"/>
                <a:gd name="connsiteX2" fmla="*/ 57650 w 189027"/>
                <a:gd name="connsiteY2" fmla="*/ 99656 h 165037"/>
                <a:gd name="connsiteX3" fmla="*/ 0 w 189027"/>
                <a:gd name="connsiteY3" fmla="*/ 49690 h 165037"/>
                <a:gd name="connsiteX4" fmla="*/ 26796 w 189027"/>
                <a:gd name="connsiteY4" fmla="*/ 2404 h 165037"/>
                <a:gd name="connsiteX5" fmla="*/ 26362 w 189027"/>
                <a:gd name="connsiteY5" fmla="*/ 0 h 165037"/>
                <a:gd name="connsiteX6" fmla="*/ 29948 w 189027"/>
                <a:gd name="connsiteY6" fmla="*/ 1300 h 165037"/>
                <a:gd name="connsiteX7" fmla="*/ 29948 w 189027"/>
                <a:gd name="connsiteY7" fmla="*/ 1300 h 165037"/>
                <a:gd name="connsiteX8" fmla="*/ 29948 w 189027"/>
                <a:gd name="connsiteY8" fmla="*/ 1300 h 165037"/>
                <a:gd name="connsiteX9" fmla="*/ 161917 w 189027"/>
                <a:gd name="connsiteY9" fmla="*/ 27111 h 165037"/>
                <a:gd name="connsiteX10" fmla="*/ 180003 w 189027"/>
                <a:gd name="connsiteY10" fmla="*/ 90317 h 165037"/>
                <a:gd name="connsiteX11" fmla="*/ 189027 w 189027"/>
                <a:gd name="connsiteY11" fmla="*/ 153523 h 165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9027" h="165037">
                  <a:moveTo>
                    <a:pt x="189027" y="153483"/>
                  </a:moveTo>
                  <a:cubicBezTo>
                    <a:pt x="165502" y="156203"/>
                    <a:pt x="98750" y="172162"/>
                    <a:pt x="81845" y="161286"/>
                  </a:cubicBezTo>
                  <a:cubicBezTo>
                    <a:pt x="78968" y="159434"/>
                    <a:pt x="67698" y="114078"/>
                    <a:pt x="57650" y="99656"/>
                  </a:cubicBezTo>
                  <a:cubicBezTo>
                    <a:pt x="46656" y="83855"/>
                    <a:pt x="39" y="57098"/>
                    <a:pt x="0" y="49690"/>
                  </a:cubicBezTo>
                  <a:cubicBezTo>
                    <a:pt x="0" y="46420"/>
                    <a:pt x="28332" y="19584"/>
                    <a:pt x="26796" y="2404"/>
                  </a:cubicBezTo>
                  <a:cubicBezTo>
                    <a:pt x="26717" y="1576"/>
                    <a:pt x="26599" y="748"/>
                    <a:pt x="26362" y="0"/>
                  </a:cubicBezTo>
                  <a:cubicBezTo>
                    <a:pt x="26835" y="315"/>
                    <a:pt x="28057" y="748"/>
                    <a:pt x="29948" y="1300"/>
                  </a:cubicBezTo>
                  <a:cubicBezTo>
                    <a:pt x="29948" y="1300"/>
                    <a:pt x="29948" y="1300"/>
                    <a:pt x="29948" y="1300"/>
                  </a:cubicBezTo>
                  <a:lnTo>
                    <a:pt x="29948" y="1300"/>
                  </a:lnTo>
                  <a:cubicBezTo>
                    <a:pt x="51306" y="7487"/>
                    <a:pt x="155572" y="27386"/>
                    <a:pt x="161917" y="27111"/>
                  </a:cubicBezTo>
                  <a:cubicBezTo>
                    <a:pt x="174053" y="47010"/>
                    <a:pt x="175630" y="68250"/>
                    <a:pt x="180003" y="90317"/>
                  </a:cubicBezTo>
                  <a:cubicBezTo>
                    <a:pt x="184101" y="111083"/>
                    <a:pt x="185244" y="132953"/>
                    <a:pt x="189027" y="153523"/>
                  </a:cubicBezTo>
                  <a:close/>
                </a:path>
              </a:pathLst>
            </a:custGeom>
            <a:solidFill>
              <a:srgbClr val="C47546"/>
            </a:solidFill>
            <a:ln w="3941" cap="flat">
              <a:noFill/>
              <a:prstDash val="solid"/>
              <a:miter/>
            </a:ln>
          </p:spPr>
          <p:txBody>
            <a:bodyPr rtlCol="1" anchor="ctr"/>
            <a:lstStyle/>
            <a:p>
              <a:endParaRPr lang="fa-IR"/>
            </a:p>
          </p:txBody>
        </p:sp>
        <p:sp>
          <p:nvSpPr>
            <p:cNvPr id="354" name="Freeform: Shape 353">
              <a:extLst>
                <a:ext uri="{FF2B5EF4-FFF2-40B4-BE49-F238E27FC236}">
                  <a16:creationId xmlns:a16="http://schemas.microsoft.com/office/drawing/2014/main" id="{4D0B350B-4A36-4E21-3545-43E69A2BD812}"/>
                </a:ext>
              </a:extLst>
            </p:cNvPr>
            <p:cNvSpPr/>
            <p:nvPr/>
          </p:nvSpPr>
          <p:spPr>
            <a:xfrm>
              <a:off x="8534719" y="2727782"/>
              <a:ext cx="35850" cy="76747"/>
            </a:xfrm>
            <a:custGeom>
              <a:avLst/>
              <a:gdLst>
                <a:gd name="connsiteX0" fmla="*/ 35850 w 35850"/>
                <a:gd name="connsiteY0" fmla="*/ 63206 h 76747"/>
                <a:gd name="connsiteX1" fmla="*/ 6690 w 35850"/>
                <a:gd name="connsiteY1" fmla="*/ 4453 h 76747"/>
                <a:gd name="connsiteX2" fmla="*/ 8739 w 35850"/>
                <a:gd name="connsiteY2" fmla="*/ 0 h 76747"/>
                <a:gd name="connsiteX3" fmla="*/ 10000 w 35850"/>
                <a:gd name="connsiteY3" fmla="*/ 48587 h 76747"/>
                <a:gd name="connsiteX4" fmla="*/ 35850 w 35850"/>
                <a:gd name="connsiteY4" fmla="*/ 63206 h 767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50" h="76747">
                  <a:moveTo>
                    <a:pt x="35850" y="63206"/>
                  </a:moveTo>
                  <a:cubicBezTo>
                    <a:pt x="-2176" y="105921"/>
                    <a:pt x="-6353" y="36805"/>
                    <a:pt x="6690" y="4453"/>
                  </a:cubicBezTo>
                  <a:cubicBezTo>
                    <a:pt x="7320" y="2877"/>
                    <a:pt x="7991" y="1379"/>
                    <a:pt x="8739" y="0"/>
                  </a:cubicBezTo>
                  <a:cubicBezTo>
                    <a:pt x="6848" y="11467"/>
                    <a:pt x="6611" y="38302"/>
                    <a:pt x="10000" y="48587"/>
                  </a:cubicBezTo>
                  <a:cubicBezTo>
                    <a:pt x="15201" y="64428"/>
                    <a:pt x="33998" y="61157"/>
                    <a:pt x="35850" y="63206"/>
                  </a:cubicBezTo>
                  <a:close/>
                </a:path>
              </a:pathLst>
            </a:custGeom>
            <a:solidFill>
              <a:srgbClr val="FCFAF8"/>
            </a:solidFill>
            <a:ln w="3941" cap="flat">
              <a:noFill/>
              <a:prstDash val="solid"/>
              <a:miter/>
            </a:ln>
          </p:spPr>
          <p:txBody>
            <a:bodyPr rtlCol="1" anchor="ctr"/>
            <a:lstStyle/>
            <a:p>
              <a:endParaRPr lang="fa-IR"/>
            </a:p>
          </p:txBody>
        </p:sp>
        <p:sp>
          <p:nvSpPr>
            <p:cNvPr id="355" name="Freeform: Shape 354">
              <a:extLst>
                <a:ext uri="{FF2B5EF4-FFF2-40B4-BE49-F238E27FC236}">
                  <a16:creationId xmlns:a16="http://schemas.microsoft.com/office/drawing/2014/main" id="{0527D753-19B5-54B0-4AE1-6B4603FD6037}"/>
                </a:ext>
              </a:extLst>
            </p:cNvPr>
            <p:cNvSpPr/>
            <p:nvPr/>
          </p:nvSpPr>
          <p:spPr>
            <a:xfrm>
              <a:off x="8557131" y="2538124"/>
              <a:ext cx="68250" cy="144499"/>
            </a:xfrm>
            <a:custGeom>
              <a:avLst/>
              <a:gdLst>
                <a:gd name="connsiteX0" fmla="*/ 63601 w 68250"/>
                <a:gd name="connsiteY0" fmla="*/ 81805 h 144499"/>
                <a:gd name="connsiteX1" fmla="*/ 4414 w 68250"/>
                <a:gd name="connsiteY1" fmla="*/ 144499 h 144499"/>
                <a:gd name="connsiteX2" fmla="*/ 0 w 68250"/>
                <a:gd name="connsiteY2" fmla="*/ 122747 h 144499"/>
                <a:gd name="connsiteX3" fmla="*/ 42676 w 68250"/>
                <a:gd name="connsiteY3" fmla="*/ 15841 h 144499"/>
                <a:gd name="connsiteX4" fmla="*/ 58596 w 68250"/>
                <a:gd name="connsiteY4" fmla="*/ 0 h 144499"/>
                <a:gd name="connsiteX5" fmla="*/ 63561 w 68250"/>
                <a:gd name="connsiteY5" fmla="*/ 81805 h 144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50" h="144499">
                  <a:moveTo>
                    <a:pt x="63601" y="81805"/>
                  </a:moveTo>
                  <a:cubicBezTo>
                    <a:pt x="54143" y="112147"/>
                    <a:pt x="16314" y="127240"/>
                    <a:pt x="4414" y="144499"/>
                  </a:cubicBezTo>
                  <a:lnTo>
                    <a:pt x="0" y="122747"/>
                  </a:lnTo>
                  <a:cubicBezTo>
                    <a:pt x="43582" y="95243"/>
                    <a:pt x="61709" y="65767"/>
                    <a:pt x="42676" y="15841"/>
                  </a:cubicBezTo>
                  <a:lnTo>
                    <a:pt x="58596" y="0"/>
                  </a:lnTo>
                  <a:cubicBezTo>
                    <a:pt x="60488" y="27308"/>
                    <a:pt x="75776" y="42676"/>
                    <a:pt x="63561" y="81805"/>
                  </a:cubicBezTo>
                  <a:close/>
                </a:path>
              </a:pathLst>
            </a:custGeom>
            <a:solidFill>
              <a:srgbClr val="FCFAF8"/>
            </a:solidFill>
            <a:ln w="3941" cap="flat">
              <a:noFill/>
              <a:prstDash val="solid"/>
              <a:miter/>
            </a:ln>
          </p:spPr>
          <p:txBody>
            <a:bodyPr rtlCol="1" anchor="ctr"/>
            <a:lstStyle/>
            <a:p>
              <a:endParaRPr lang="fa-IR"/>
            </a:p>
          </p:txBody>
        </p:sp>
        <p:sp>
          <p:nvSpPr>
            <p:cNvPr id="356" name="Freeform: Shape 355">
              <a:extLst>
                <a:ext uri="{FF2B5EF4-FFF2-40B4-BE49-F238E27FC236}">
                  <a16:creationId xmlns:a16="http://schemas.microsoft.com/office/drawing/2014/main" id="{CB13F16B-D5A6-5938-844F-B098EE264C3D}"/>
                </a:ext>
              </a:extLst>
            </p:cNvPr>
            <p:cNvSpPr/>
            <p:nvPr/>
          </p:nvSpPr>
          <p:spPr>
            <a:xfrm>
              <a:off x="8297834" y="2727821"/>
              <a:ext cx="281668" cy="344834"/>
            </a:xfrm>
            <a:custGeom>
              <a:avLst/>
              <a:gdLst>
                <a:gd name="connsiteX0" fmla="*/ 256500 w 281668"/>
                <a:gd name="connsiteY0" fmla="*/ 196002 h 344834"/>
                <a:gd name="connsiteX1" fmla="*/ 137181 w 281668"/>
                <a:gd name="connsiteY1" fmla="*/ 325094 h 344834"/>
                <a:gd name="connsiteX2" fmla="*/ 137023 w 281668"/>
                <a:gd name="connsiteY2" fmla="*/ 326434 h 344834"/>
                <a:gd name="connsiteX3" fmla="*/ 117045 w 281668"/>
                <a:gd name="connsiteY3" fmla="*/ 344757 h 344834"/>
                <a:gd name="connsiteX4" fmla="*/ 111330 w 281668"/>
                <a:gd name="connsiteY4" fmla="*/ 344639 h 344834"/>
                <a:gd name="connsiteX5" fmla="*/ 83944 w 281668"/>
                <a:gd name="connsiteY5" fmla="*/ 327064 h 344834"/>
                <a:gd name="connsiteX6" fmla="*/ 83944 w 281668"/>
                <a:gd name="connsiteY6" fmla="*/ 327064 h 344834"/>
                <a:gd name="connsiteX7" fmla="*/ 82919 w 281668"/>
                <a:gd name="connsiteY7" fmla="*/ 325133 h 344834"/>
                <a:gd name="connsiteX8" fmla="*/ 8404 w 281668"/>
                <a:gd name="connsiteY8" fmla="*/ 250618 h 344834"/>
                <a:gd name="connsiteX9" fmla="*/ 28698 w 281668"/>
                <a:gd name="connsiteY9" fmla="*/ 207745 h 344834"/>
                <a:gd name="connsiteX10" fmla="*/ 33663 w 281668"/>
                <a:gd name="connsiteY10" fmla="*/ 204711 h 344834"/>
                <a:gd name="connsiteX11" fmla="*/ 37446 w 281668"/>
                <a:gd name="connsiteY11" fmla="*/ 203174 h 344834"/>
                <a:gd name="connsiteX12" fmla="*/ 58015 w 281668"/>
                <a:gd name="connsiteY12" fmla="*/ 204632 h 344834"/>
                <a:gd name="connsiteX13" fmla="*/ 73660 w 281668"/>
                <a:gd name="connsiteY13" fmla="*/ 215074 h 344834"/>
                <a:gd name="connsiteX14" fmla="*/ 190614 w 281668"/>
                <a:gd name="connsiteY14" fmla="*/ 103084 h 344834"/>
                <a:gd name="connsiteX15" fmla="*/ 231951 w 281668"/>
                <a:gd name="connsiteY15" fmla="*/ 15526 h 344834"/>
                <a:gd name="connsiteX16" fmla="*/ 236600 w 281668"/>
                <a:gd name="connsiteY16" fmla="*/ 0 h 344834"/>
                <a:gd name="connsiteX17" fmla="*/ 245624 w 281668"/>
                <a:gd name="connsiteY17" fmla="*/ 0 h 344834"/>
                <a:gd name="connsiteX18" fmla="*/ 246885 w 281668"/>
                <a:gd name="connsiteY18" fmla="*/ 48587 h 344834"/>
                <a:gd name="connsiteX19" fmla="*/ 272735 w 281668"/>
                <a:gd name="connsiteY19" fmla="*/ 63206 h 344834"/>
                <a:gd name="connsiteX20" fmla="*/ 256539 w 281668"/>
                <a:gd name="connsiteY20" fmla="*/ 196041 h 344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1668" h="344834">
                  <a:moveTo>
                    <a:pt x="256500" y="196002"/>
                  </a:moveTo>
                  <a:cubicBezTo>
                    <a:pt x="224857" y="253888"/>
                    <a:pt x="143644" y="270478"/>
                    <a:pt x="137181" y="325094"/>
                  </a:cubicBezTo>
                  <a:cubicBezTo>
                    <a:pt x="137141" y="325527"/>
                    <a:pt x="137062" y="325961"/>
                    <a:pt x="137023" y="326434"/>
                  </a:cubicBezTo>
                  <a:cubicBezTo>
                    <a:pt x="135447" y="338255"/>
                    <a:pt x="126974" y="344048"/>
                    <a:pt x="117045" y="344757"/>
                  </a:cubicBezTo>
                  <a:cubicBezTo>
                    <a:pt x="115192" y="344875"/>
                    <a:pt x="113261" y="344875"/>
                    <a:pt x="111330" y="344639"/>
                  </a:cubicBezTo>
                  <a:cubicBezTo>
                    <a:pt x="100810" y="343496"/>
                    <a:pt x="89736" y="337270"/>
                    <a:pt x="83944" y="327064"/>
                  </a:cubicBezTo>
                  <a:cubicBezTo>
                    <a:pt x="83944" y="327064"/>
                    <a:pt x="83944" y="327064"/>
                    <a:pt x="83944" y="327064"/>
                  </a:cubicBezTo>
                  <a:cubicBezTo>
                    <a:pt x="83590" y="326434"/>
                    <a:pt x="83235" y="325803"/>
                    <a:pt x="82919" y="325133"/>
                  </a:cubicBezTo>
                  <a:cubicBezTo>
                    <a:pt x="64478" y="293057"/>
                    <a:pt x="19792" y="276231"/>
                    <a:pt x="8404" y="250618"/>
                  </a:cubicBezTo>
                  <a:cubicBezTo>
                    <a:pt x="-4205" y="222207"/>
                    <a:pt x="-6373" y="198760"/>
                    <a:pt x="28698" y="207745"/>
                  </a:cubicBezTo>
                  <a:cubicBezTo>
                    <a:pt x="30314" y="206563"/>
                    <a:pt x="31969" y="205538"/>
                    <a:pt x="33663" y="204711"/>
                  </a:cubicBezTo>
                  <a:cubicBezTo>
                    <a:pt x="34924" y="204080"/>
                    <a:pt x="36146" y="203568"/>
                    <a:pt x="37446" y="203174"/>
                  </a:cubicBezTo>
                  <a:cubicBezTo>
                    <a:pt x="43948" y="201006"/>
                    <a:pt x="50804" y="201519"/>
                    <a:pt x="58015" y="204632"/>
                  </a:cubicBezTo>
                  <a:cubicBezTo>
                    <a:pt x="63059" y="206838"/>
                    <a:pt x="68261" y="210306"/>
                    <a:pt x="73660" y="215074"/>
                  </a:cubicBezTo>
                  <a:cubicBezTo>
                    <a:pt x="110779" y="218660"/>
                    <a:pt x="156647" y="161759"/>
                    <a:pt x="190614" y="103084"/>
                  </a:cubicBezTo>
                  <a:cubicBezTo>
                    <a:pt x="209016" y="71324"/>
                    <a:pt x="223872" y="39011"/>
                    <a:pt x="231951" y="15526"/>
                  </a:cubicBezTo>
                  <a:cubicBezTo>
                    <a:pt x="233921" y="9773"/>
                    <a:pt x="235497" y="4571"/>
                    <a:pt x="236600" y="0"/>
                  </a:cubicBezTo>
                  <a:lnTo>
                    <a:pt x="245624" y="0"/>
                  </a:lnTo>
                  <a:cubicBezTo>
                    <a:pt x="243733" y="11467"/>
                    <a:pt x="243496" y="38302"/>
                    <a:pt x="246885" y="48587"/>
                  </a:cubicBezTo>
                  <a:cubicBezTo>
                    <a:pt x="252086" y="64428"/>
                    <a:pt x="270883" y="61157"/>
                    <a:pt x="272735" y="63206"/>
                  </a:cubicBezTo>
                  <a:cubicBezTo>
                    <a:pt x="294565" y="87322"/>
                    <a:pt x="271356" y="168891"/>
                    <a:pt x="256539" y="196041"/>
                  </a:cubicBezTo>
                  <a:close/>
                </a:path>
              </a:pathLst>
            </a:custGeom>
            <a:solidFill>
              <a:srgbClr val="D68249"/>
            </a:solidFill>
            <a:ln w="3941" cap="flat">
              <a:noFill/>
              <a:prstDash val="solid"/>
              <a:miter/>
            </a:ln>
          </p:spPr>
          <p:txBody>
            <a:bodyPr rtlCol="1" anchor="ctr"/>
            <a:lstStyle/>
            <a:p>
              <a:endParaRPr lang="fa-IR"/>
            </a:p>
          </p:txBody>
        </p:sp>
        <p:sp>
          <p:nvSpPr>
            <p:cNvPr id="357" name="Freeform: Shape 356">
              <a:extLst>
                <a:ext uri="{FF2B5EF4-FFF2-40B4-BE49-F238E27FC236}">
                  <a16:creationId xmlns:a16="http://schemas.microsoft.com/office/drawing/2014/main" id="{F09CD751-F5B1-0350-2DE1-6B3CBBDEF719}"/>
                </a:ext>
              </a:extLst>
            </p:cNvPr>
            <p:cNvSpPr/>
            <p:nvPr/>
          </p:nvSpPr>
          <p:spPr>
            <a:xfrm>
              <a:off x="8326571" y="2718797"/>
              <a:ext cx="208025" cy="243856"/>
            </a:xfrm>
            <a:custGeom>
              <a:avLst/>
              <a:gdLst>
                <a:gd name="connsiteX0" fmla="*/ 207824 w 208025"/>
                <a:gd name="connsiteY0" fmla="*/ 8984 h 243856"/>
                <a:gd name="connsiteX1" fmla="*/ 58083 w 208025"/>
                <a:gd name="connsiteY1" fmla="*/ 243761 h 243856"/>
                <a:gd name="connsiteX2" fmla="*/ 0 w 208025"/>
                <a:gd name="connsiteY2" fmla="*/ 216729 h 243856"/>
                <a:gd name="connsiteX3" fmla="*/ 0 w 208025"/>
                <a:gd name="connsiteY3" fmla="*/ 207705 h 243856"/>
                <a:gd name="connsiteX4" fmla="*/ 198918 w 208025"/>
                <a:gd name="connsiteY4" fmla="*/ 0 h 243856"/>
                <a:gd name="connsiteX5" fmla="*/ 207863 w 208025"/>
                <a:gd name="connsiteY5" fmla="*/ 9024 h 243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025" h="243856">
                  <a:moveTo>
                    <a:pt x="207824" y="8984"/>
                  </a:moveTo>
                  <a:cubicBezTo>
                    <a:pt x="212946" y="71954"/>
                    <a:pt x="119398" y="240057"/>
                    <a:pt x="58083" y="243761"/>
                  </a:cubicBezTo>
                  <a:cubicBezTo>
                    <a:pt x="28057" y="245574"/>
                    <a:pt x="16747" y="221024"/>
                    <a:pt x="0" y="216729"/>
                  </a:cubicBezTo>
                  <a:lnTo>
                    <a:pt x="0" y="207705"/>
                  </a:lnTo>
                  <a:cubicBezTo>
                    <a:pt x="65137" y="196435"/>
                    <a:pt x="204001" y="77865"/>
                    <a:pt x="198918" y="0"/>
                  </a:cubicBezTo>
                  <a:lnTo>
                    <a:pt x="207863" y="9024"/>
                  </a:lnTo>
                  <a:close/>
                </a:path>
              </a:pathLst>
            </a:custGeom>
            <a:solidFill>
              <a:srgbClr val="9F5636"/>
            </a:solidFill>
            <a:ln w="3941" cap="flat">
              <a:noFill/>
              <a:prstDash val="solid"/>
              <a:miter/>
            </a:ln>
          </p:spPr>
          <p:txBody>
            <a:bodyPr rtlCol="1" anchor="ctr"/>
            <a:lstStyle/>
            <a:p>
              <a:endParaRPr lang="fa-IR"/>
            </a:p>
          </p:txBody>
        </p:sp>
        <p:sp>
          <p:nvSpPr>
            <p:cNvPr id="358" name="Freeform: Shape 357">
              <a:extLst>
                <a:ext uri="{FF2B5EF4-FFF2-40B4-BE49-F238E27FC236}">
                  <a16:creationId xmlns:a16="http://schemas.microsoft.com/office/drawing/2014/main" id="{F93C289F-E2DE-D340-51A9-845DA2A9E9AF}"/>
                </a:ext>
              </a:extLst>
            </p:cNvPr>
            <p:cNvSpPr/>
            <p:nvPr/>
          </p:nvSpPr>
          <p:spPr>
            <a:xfrm>
              <a:off x="8380793" y="3052915"/>
              <a:ext cx="55091" cy="135554"/>
            </a:xfrm>
            <a:custGeom>
              <a:avLst/>
              <a:gdLst>
                <a:gd name="connsiteX0" fmla="*/ 54222 w 55091"/>
                <a:gd name="connsiteY0" fmla="*/ 0 h 135554"/>
                <a:gd name="connsiteX1" fmla="*/ 49691 w 55091"/>
                <a:gd name="connsiteY1" fmla="*/ 135554 h 135554"/>
                <a:gd name="connsiteX2" fmla="*/ 0 w 55091"/>
                <a:gd name="connsiteY2" fmla="*/ 0 h 135554"/>
                <a:gd name="connsiteX3" fmla="*/ 54222 w 55091"/>
                <a:gd name="connsiteY3" fmla="*/ 0 h 135554"/>
              </a:gdLst>
              <a:ahLst/>
              <a:cxnLst>
                <a:cxn ang="0">
                  <a:pos x="connsiteX0" y="connsiteY0"/>
                </a:cxn>
                <a:cxn ang="0">
                  <a:pos x="connsiteX1" y="connsiteY1"/>
                </a:cxn>
                <a:cxn ang="0">
                  <a:pos x="connsiteX2" y="connsiteY2"/>
                </a:cxn>
                <a:cxn ang="0">
                  <a:pos x="connsiteX3" y="connsiteY3"/>
                </a:cxn>
              </a:cxnLst>
              <a:rect l="l" t="t" r="r" b="b"/>
              <a:pathLst>
                <a:path w="55091" h="135554">
                  <a:moveTo>
                    <a:pt x="54222" y="0"/>
                  </a:moveTo>
                  <a:cubicBezTo>
                    <a:pt x="49020" y="43858"/>
                    <a:pt x="61787" y="92011"/>
                    <a:pt x="49691" y="135554"/>
                  </a:cubicBezTo>
                  <a:cubicBezTo>
                    <a:pt x="42479" y="135554"/>
                    <a:pt x="9970" y="17338"/>
                    <a:pt x="0" y="0"/>
                  </a:cubicBezTo>
                  <a:lnTo>
                    <a:pt x="54222" y="0"/>
                  </a:lnTo>
                  <a:close/>
                </a:path>
              </a:pathLst>
            </a:custGeom>
            <a:solidFill>
              <a:srgbClr val="D8A677"/>
            </a:solidFill>
            <a:ln w="3941" cap="flat">
              <a:noFill/>
              <a:prstDash val="solid"/>
              <a:miter/>
            </a:ln>
          </p:spPr>
          <p:txBody>
            <a:bodyPr rtlCol="1" anchor="ctr"/>
            <a:lstStyle/>
            <a:p>
              <a:endParaRPr lang="fa-IR"/>
            </a:p>
          </p:txBody>
        </p:sp>
        <p:sp>
          <p:nvSpPr>
            <p:cNvPr id="359" name="Freeform: Shape 358">
              <a:extLst>
                <a:ext uri="{FF2B5EF4-FFF2-40B4-BE49-F238E27FC236}">
                  <a16:creationId xmlns:a16="http://schemas.microsoft.com/office/drawing/2014/main" id="{B64282CE-3BFC-0408-FD2F-88E4AD60CB97}"/>
                </a:ext>
              </a:extLst>
            </p:cNvPr>
            <p:cNvSpPr/>
            <p:nvPr/>
          </p:nvSpPr>
          <p:spPr>
            <a:xfrm>
              <a:off x="9207246" y="5085007"/>
              <a:ext cx="77268" cy="156635"/>
            </a:xfrm>
            <a:custGeom>
              <a:avLst/>
              <a:gdLst>
                <a:gd name="connsiteX0" fmla="*/ 77229 w 77268"/>
                <a:gd name="connsiteY0" fmla="*/ 153562 h 156635"/>
                <a:gd name="connsiteX1" fmla="*/ 16229 w 77268"/>
                <a:gd name="connsiteY1" fmla="*/ 78259 h 156635"/>
                <a:gd name="connsiteX2" fmla="*/ 270 w 77268"/>
                <a:gd name="connsiteY2" fmla="*/ 24471 h 156635"/>
                <a:gd name="connsiteX3" fmla="*/ 13983 w 77268"/>
                <a:gd name="connsiteY3" fmla="*/ 0 h 156635"/>
                <a:gd name="connsiteX4" fmla="*/ 13865 w 77268"/>
                <a:gd name="connsiteY4" fmla="*/ 1773 h 156635"/>
                <a:gd name="connsiteX5" fmla="*/ 13865 w 77268"/>
                <a:gd name="connsiteY5" fmla="*/ 1852 h 156635"/>
                <a:gd name="connsiteX6" fmla="*/ 77268 w 77268"/>
                <a:gd name="connsiteY6" fmla="*/ 153523 h 156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268" h="156635">
                  <a:moveTo>
                    <a:pt x="77229" y="153562"/>
                  </a:moveTo>
                  <a:cubicBezTo>
                    <a:pt x="51852" y="171965"/>
                    <a:pt x="24898" y="102729"/>
                    <a:pt x="16229" y="78259"/>
                  </a:cubicBezTo>
                  <a:cubicBezTo>
                    <a:pt x="4013" y="56586"/>
                    <a:pt x="-1306" y="38696"/>
                    <a:pt x="270" y="24471"/>
                  </a:cubicBezTo>
                  <a:cubicBezTo>
                    <a:pt x="1413" y="14462"/>
                    <a:pt x="5984" y="6305"/>
                    <a:pt x="13983" y="0"/>
                  </a:cubicBezTo>
                  <a:cubicBezTo>
                    <a:pt x="13944" y="591"/>
                    <a:pt x="13865" y="1182"/>
                    <a:pt x="13865" y="1773"/>
                  </a:cubicBezTo>
                  <a:lnTo>
                    <a:pt x="13865" y="1852"/>
                  </a:lnTo>
                  <a:cubicBezTo>
                    <a:pt x="12249" y="35859"/>
                    <a:pt x="58156" y="132756"/>
                    <a:pt x="77268" y="153523"/>
                  </a:cubicBezTo>
                  <a:close/>
                </a:path>
              </a:pathLst>
            </a:custGeom>
            <a:solidFill>
              <a:srgbClr val="FCFAF9"/>
            </a:solidFill>
            <a:ln w="3941" cap="flat">
              <a:noFill/>
              <a:prstDash val="solid"/>
              <a:miter/>
            </a:ln>
          </p:spPr>
          <p:txBody>
            <a:bodyPr rtlCol="1" anchor="ctr"/>
            <a:lstStyle/>
            <a:p>
              <a:endParaRPr lang="fa-IR"/>
            </a:p>
          </p:txBody>
        </p:sp>
        <p:sp>
          <p:nvSpPr>
            <p:cNvPr id="360" name="Freeform: Shape 359">
              <a:extLst>
                <a:ext uri="{FF2B5EF4-FFF2-40B4-BE49-F238E27FC236}">
                  <a16:creationId xmlns:a16="http://schemas.microsoft.com/office/drawing/2014/main" id="{6D62AEC0-CE5D-76C4-7B51-988F60FBC127}"/>
                </a:ext>
              </a:extLst>
            </p:cNvPr>
            <p:cNvSpPr/>
            <p:nvPr/>
          </p:nvSpPr>
          <p:spPr>
            <a:xfrm>
              <a:off x="9279149" y="5238569"/>
              <a:ext cx="14349" cy="16007"/>
            </a:xfrm>
            <a:custGeom>
              <a:avLst/>
              <a:gdLst>
                <a:gd name="connsiteX0" fmla="*/ 14350 w 14349"/>
                <a:gd name="connsiteY0" fmla="*/ 9024 h 16007"/>
                <a:gd name="connsiteX1" fmla="*/ 1464 w 14349"/>
                <a:gd name="connsiteY1" fmla="*/ 15802 h 16007"/>
                <a:gd name="connsiteX2" fmla="*/ 5326 w 14349"/>
                <a:gd name="connsiteY2" fmla="*/ 0 h 16007"/>
                <a:gd name="connsiteX3" fmla="*/ 14350 w 14349"/>
                <a:gd name="connsiteY3" fmla="*/ 9024 h 16007"/>
              </a:gdLst>
              <a:ahLst/>
              <a:cxnLst>
                <a:cxn ang="0">
                  <a:pos x="connsiteX0" y="connsiteY0"/>
                </a:cxn>
                <a:cxn ang="0">
                  <a:pos x="connsiteX1" y="connsiteY1"/>
                </a:cxn>
                <a:cxn ang="0">
                  <a:pos x="connsiteX2" y="connsiteY2"/>
                </a:cxn>
                <a:cxn ang="0">
                  <a:pos x="connsiteX3" y="connsiteY3"/>
                </a:cxn>
              </a:cxnLst>
              <a:rect l="l" t="t" r="r" b="b"/>
              <a:pathLst>
                <a:path w="14349" h="16007">
                  <a:moveTo>
                    <a:pt x="14350" y="9024"/>
                  </a:moveTo>
                  <a:cubicBezTo>
                    <a:pt x="8084" y="14659"/>
                    <a:pt x="3592" y="16708"/>
                    <a:pt x="1464" y="15802"/>
                  </a:cubicBezTo>
                  <a:cubicBezTo>
                    <a:pt x="-1255" y="14698"/>
                    <a:pt x="-309" y="9024"/>
                    <a:pt x="5326" y="0"/>
                  </a:cubicBezTo>
                  <a:cubicBezTo>
                    <a:pt x="7926" y="2837"/>
                    <a:pt x="9188" y="7842"/>
                    <a:pt x="14350" y="9024"/>
                  </a:cubicBezTo>
                  <a:close/>
                </a:path>
              </a:pathLst>
            </a:custGeom>
            <a:solidFill>
              <a:srgbClr val="FCFAF9"/>
            </a:solidFill>
            <a:ln w="3941" cap="flat">
              <a:noFill/>
              <a:prstDash val="solid"/>
              <a:miter/>
            </a:ln>
          </p:spPr>
          <p:txBody>
            <a:bodyPr rtlCol="1" anchor="ctr"/>
            <a:lstStyle/>
            <a:p>
              <a:endParaRPr lang="fa-IR"/>
            </a:p>
          </p:txBody>
        </p:sp>
        <p:sp>
          <p:nvSpPr>
            <p:cNvPr id="361" name="Freeform: Shape 360">
              <a:extLst>
                <a:ext uri="{FF2B5EF4-FFF2-40B4-BE49-F238E27FC236}">
                  <a16:creationId xmlns:a16="http://schemas.microsoft.com/office/drawing/2014/main" id="{2B505BD0-AD40-67B7-B9B7-2A0036EACDD7}"/>
                </a:ext>
              </a:extLst>
            </p:cNvPr>
            <p:cNvSpPr/>
            <p:nvPr/>
          </p:nvSpPr>
          <p:spPr>
            <a:xfrm>
              <a:off x="9094698" y="5084967"/>
              <a:ext cx="189815" cy="199437"/>
            </a:xfrm>
            <a:custGeom>
              <a:avLst/>
              <a:gdLst>
                <a:gd name="connsiteX0" fmla="*/ 189777 w 189815"/>
                <a:gd name="connsiteY0" fmla="*/ 153602 h 199437"/>
                <a:gd name="connsiteX1" fmla="*/ 185915 w 189815"/>
                <a:gd name="connsiteY1" fmla="*/ 169403 h 199437"/>
                <a:gd name="connsiteX2" fmla="*/ 181580 w 189815"/>
                <a:gd name="connsiteY2" fmla="*/ 180161 h 199437"/>
                <a:gd name="connsiteX3" fmla="*/ 165227 w 189815"/>
                <a:gd name="connsiteY3" fmla="*/ 197224 h 199437"/>
                <a:gd name="connsiteX4" fmla="*/ 84288 w 189815"/>
                <a:gd name="connsiteY4" fmla="*/ 157700 h 199437"/>
                <a:gd name="connsiteX5" fmla="*/ 9024 w 189815"/>
                <a:gd name="connsiteY5" fmla="*/ 126491 h 199437"/>
                <a:gd name="connsiteX6" fmla="*/ 0 w 189815"/>
                <a:gd name="connsiteY6" fmla="*/ 54222 h 199437"/>
                <a:gd name="connsiteX7" fmla="*/ 27072 w 189815"/>
                <a:gd name="connsiteY7" fmla="*/ 63246 h 199437"/>
                <a:gd name="connsiteX8" fmla="*/ 126531 w 189815"/>
                <a:gd name="connsiteY8" fmla="*/ 0 h 199437"/>
                <a:gd name="connsiteX9" fmla="*/ 126413 w 189815"/>
                <a:gd name="connsiteY9" fmla="*/ 1773 h 199437"/>
                <a:gd name="connsiteX10" fmla="*/ 126413 w 189815"/>
                <a:gd name="connsiteY10" fmla="*/ 1852 h 199437"/>
                <a:gd name="connsiteX11" fmla="*/ 189816 w 189815"/>
                <a:gd name="connsiteY11" fmla="*/ 153523 h 19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9815" h="199437">
                  <a:moveTo>
                    <a:pt x="189777" y="153602"/>
                  </a:moveTo>
                  <a:cubicBezTo>
                    <a:pt x="188713" y="159434"/>
                    <a:pt x="187451" y="164714"/>
                    <a:pt x="185915" y="169403"/>
                  </a:cubicBezTo>
                  <a:cubicBezTo>
                    <a:pt x="184654" y="173383"/>
                    <a:pt x="183196" y="176969"/>
                    <a:pt x="181580" y="180161"/>
                  </a:cubicBezTo>
                  <a:cubicBezTo>
                    <a:pt x="177285" y="188673"/>
                    <a:pt x="171847" y="194347"/>
                    <a:pt x="165227" y="197224"/>
                  </a:cubicBezTo>
                  <a:cubicBezTo>
                    <a:pt x="147061" y="205105"/>
                    <a:pt x="120069" y="191943"/>
                    <a:pt x="84288" y="157700"/>
                  </a:cubicBezTo>
                  <a:cubicBezTo>
                    <a:pt x="53276" y="150804"/>
                    <a:pt x="28175" y="140401"/>
                    <a:pt x="9024" y="126491"/>
                  </a:cubicBezTo>
                  <a:lnTo>
                    <a:pt x="0" y="54222"/>
                  </a:lnTo>
                  <a:cubicBezTo>
                    <a:pt x="5202" y="54655"/>
                    <a:pt x="16590" y="66713"/>
                    <a:pt x="27072" y="63246"/>
                  </a:cubicBezTo>
                  <a:cubicBezTo>
                    <a:pt x="20334" y="18954"/>
                    <a:pt x="95085" y="15802"/>
                    <a:pt x="126531" y="0"/>
                  </a:cubicBezTo>
                  <a:cubicBezTo>
                    <a:pt x="126491" y="591"/>
                    <a:pt x="126413" y="1182"/>
                    <a:pt x="126413" y="1773"/>
                  </a:cubicBezTo>
                  <a:lnTo>
                    <a:pt x="126413" y="1852"/>
                  </a:lnTo>
                  <a:cubicBezTo>
                    <a:pt x="124797" y="35859"/>
                    <a:pt x="170704" y="132757"/>
                    <a:pt x="189816" y="153523"/>
                  </a:cubicBezTo>
                  <a:close/>
                </a:path>
              </a:pathLst>
            </a:custGeom>
            <a:solidFill>
              <a:srgbClr val="C47448"/>
            </a:solidFill>
            <a:ln w="3941" cap="flat">
              <a:noFill/>
              <a:prstDash val="solid"/>
              <a:miter/>
            </a:ln>
          </p:spPr>
          <p:txBody>
            <a:bodyPr rtlCol="1" anchor="ctr"/>
            <a:lstStyle/>
            <a:p>
              <a:endParaRPr lang="fa-IR"/>
            </a:p>
          </p:txBody>
        </p:sp>
        <p:sp>
          <p:nvSpPr>
            <p:cNvPr id="362" name="Freeform: Shape 361">
              <a:extLst>
                <a:ext uri="{FF2B5EF4-FFF2-40B4-BE49-F238E27FC236}">
                  <a16:creationId xmlns:a16="http://schemas.microsoft.com/office/drawing/2014/main" id="{9E938C07-707E-3FDC-8CFF-B41FB96CC602}"/>
                </a:ext>
              </a:extLst>
            </p:cNvPr>
            <p:cNvSpPr/>
            <p:nvPr/>
          </p:nvSpPr>
          <p:spPr>
            <a:xfrm>
              <a:off x="9230253" y="4922460"/>
              <a:ext cx="1891" cy="2600"/>
            </a:xfrm>
            <a:custGeom>
              <a:avLst/>
              <a:gdLst>
                <a:gd name="connsiteX0" fmla="*/ 1891 w 1891"/>
                <a:gd name="connsiteY0" fmla="*/ 2601 h 2600"/>
                <a:gd name="connsiteX1" fmla="*/ 0 w 1891"/>
                <a:gd name="connsiteY1" fmla="*/ 0 h 2600"/>
                <a:gd name="connsiteX2" fmla="*/ 1891 w 1891"/>
                <a:gd name="connsiteY2" fmla="*/ 2601 h 2600"/>
              </a:gdLst>
              <a:ahLst/>
              <a:cxnLst>
                <a:cxn ang="0">
                  <a:pos x="connsiteX0" y="connsiteY0"/>
                </a:cxn>
                <a:cxn ang="0">
                  <a:pos x="connsiteX1" y="connsiteY1"/>
                </a:cxn>
                <a:cxn ang="0">
                  <a:pos x="connsiteX2" y="connsiteY2"/>
                </a:cxn>
              </a:cxnLst>
              <a:rect l="l" t="t" r="r" b="b"/>
              <a:pathLst>
                <a:path w="1891" h="2600">
                  <a:moveTo>
                    <a:pt x="1891" y="2601"/>
                  </a:moveTo>
                  <a:cubicBezTo>
                    <a:pt x="1261" y="1813"/>
                    <a:pt x="630" y="946"/>
                    <a:pt x="0" y="0"/>
                  </a:cubicBezTo>
                  <a:cubicBezTo>
                    <a:pt x="630" y="867"/>
                    <a:pt x="1261" y="1734"/>
                    <a:pt x="1891" y="2601"/>
                  </a:cubicBezTo>
                  <a:close/>
                </a:path>
              </a:pathLst>
            </a:custGeom>
            <a:solidFill>
              <a:srgbClr val="BCB4AF"/>
            </a:solidFill>
            <a:ln w="3941" cap="flat">
              <a:noFill/>
              <a:prstDash val="solid"/>
              <a:miter/>
            </a:ln>
          </p:spPr>
          <p:txBody>
            <a:bodyPr rtlCol="1" anchor="ctr"/>
            <a:lstStyle/>
            <a:p>
              <a:endParaRPr lang="fa-IR"/>
            </a:p>
          </p:txBody>
        </p:sp>
        <p:sp>
          <p:nvSpPr>
            <p:cNvPr id="363" name="Freeform: Shape 362">
              <a:extLst>
                <a:ext uri="{FF2B5EF4-FFF2-40B4-BE49-F238E27FC236}">
                  <a16:creationId xmlns:a16="http://schemas.microsoft.com/office/drawing/2014/main" id="{BDED0294-CB88-F687-38AB-382EF2E06E8C}"/>
                </a:ext>
              </a:extLst>
            </p:cNvPr>
            <p:cNvSpPr/>
            <p:nvPr/>
          </p:nvSpPr>
          <p:spPr>
            <a:xfrm>
              <a:off x="8987863" y="5210053"/>
              <a:ext cx="305635" cy="157987"/>
            </a:xfrm>
            <a:custGeom>
              <a:avLst/>
              <a:gdLst>
                <a:gd name="connsiteX0" fmla="*/ 305636 w 305635"/>
                <a:gd name="connsiteY0" fmla="*/ 37540 h 157987"/>
                <a:gd name="connsiteX1" fmla="*/ 197822 w 305635"/>
                <a:gd name="connsiteY1" fmla="*/ 151067 h 157987"/>
                <a:gd name="connsiteX2" fmla="*/ 21090 w 305635"/>
                <a:gd name="connsiteY2" fmla="*/ 154850 h 157987"/>
                <a:gd name="connsiteX3" fmla="*/ 7416 w 305635"/>
                <a:gd name="connsiteY3" fmla="*/ 127857 h 157987"/>
                <a:gd name="connsiteX4" fmla="*/ 20026 w 305635"/>
                <a:gd name="connsiteY4" fmla="*/ 111110 h 157987"/>
                <a:gd name="connsiteX5" fmla="*/ 31019 w 305635"/>
                <a:gd name="connsiteY5" fmla="*/ 111228 h 157987"/>
                <a:gd name="connsiteX6" fmla="*/ 73065 w 305635"/>
                <a:gd name="connsiteY6" fmla="*/ 74818 h 157987"/>
                <a:gd name="connsiteX7" fmla="*/ 61637 w 305635"/>
                <a:gd name="connsiteY7" fmla="*/ 55548 h 157987"/>
                <a:gd name="connsiteX8" fmla="*/ 115859 w 305635"/>
                <a:gd name="connsiteY8" fmla="*/ 1366 h 157987"/>
                <a:gd name="connsiteX9" fmla="*/ 256142 w 305635"/>
                <a:gd name="connsiteY9" fmla="*/ 64415 h 157987"/>
                <a:gd name="connsiteX10" fmla="*/ 296572 w 305635"/>
                <a:gd name="connsiteY10" fmla="*/ 28437 h 157987"/>
                <a:gd name="connsiteX11" fmla="*/ 305596 w 305635"/>
                <a:gd name="connsiteY11" fmla="*/ 37461 h 15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635" h="157987">
                  <a:moveTo>
                    <a:pt x="305636" y="37540"/>
                  </a:moveTo>
                  <a:cubicBezTo>
                    <a:pt x="298187" y="83960"/>
                    <a:pt x="241563" y="140940"/>
                    <a:pt x="197822" y="151067"/>
                  </a:cubicBezTo>
                  <a:cubicBezTo>
                    <a:pt x="166850" y="158239"/>
                    <a:pt x="51944" y="160406"/>
                    <a:pt x="21090" y="154850"/>
                  </a:cubicBezTo>
                  <a:cubicBezTo>
                    <a:pt x="-15085" y="148348"/>
                    <a:pt x="5919" y="134792"/>
                    <a:pt x="7416" y="127857"/>
                  </a:cubicBezTo>
                  <a:lnTo>
                    <a:pt x="20026" y="111110"/>
                  </a:lnTo>
                  <a:cubicBezTo>
                    <a:pt x="23730" y="111149"/>
                    <a:pt x="27394" y="111189"/>
                    <a:pt x="31019" y="111228"/>
                  </a:cubicBezTo>
                  <a:cubicBezTo>
                    <a:pt x="230371" y="113435"/>
                    <a:pt x="244400" y="101298"/>
                    <a:pt x="73065" y="74818"/>
                  </a:cubicBezTo>
                  <a:lnTo>
                    <a:pt x="61637" y="55548"/>
                  </a:lnTo>
                  <a:cubicBezTo>
                    <a:pt x="78463" y="32457"/>
                    <a:pt x="84256" y="5779"/>
                    <a:pt x="115859" y="1366"/>
                  </a:cubicBezTo>
                  <a:cubicBezTo>
                    <a:pt x="173312" y="-6712"/>
                    <a:pt x="220835" y="21897"/>
                    <a:pt x="256142" y="64415"/>
                  </a:cubicBezTo>
                  <a:lnTo>
                    <a:pt x="296572" y="28437"/>
                  </a:lnTo>
                  <a:cubicBezTo>
                    <a:pt x="299173" y="31275"/>
                    <a:pt x="300434" y="36279"/>
                    <a:pt x="305596" y="37461"/>
                  </a:cubicBezTo>
                  <a:close/>
                </a:path>
              </a:pathLst>
            </a:custGeom>
            <a:solidFill>
              <a:srgbClr val="462D28"/>
            </a:solidFill>
            <a:ln w="3941" cap="flat">
              <a:noFill/>
              <a:prstDash val="solid"/>
              <a:miter/>
            </a:ln>
          </p:spPr>
          <p:txBody>
            <a:bodyPr rtlCol="1" anchor="ctr"/>
            <a:lstStyle/>
            <a:p>
              <a:endParaRPr lang="fa-IR"/>
            </a:p>
          </p:txBody>
        </p:sp>
        <p:sp>
          <p:nvSpPr>
            <p:cNvPr id="364" name="Freeform: Shape 363">
              <a:extLst>
                <a:ext uri="{FF2B5EF4-FFF2-40B4-BE49-F238E27FC236}">
                  <a16:creationId xmlns:a16="http://schemas.microsoft.com/office/drawing/2014/main" id="{1D70C7F2-C0B6-58CB-9432-24F5F9581329}"/>
                </a:ext>
              </a:extLst>
            </p:cNvPr>
            <p:cNvSpPr/>
            <p:nvPr/>
          </p:nvSpPr>
          <p:spPr>
            <a:xfrm>
              <a:off x="8995318" y="5265568"/>
              <a:ext cx="210229" cy="72976"/>
            </a:xfrm>
            <a:custGeom>
              <a:avLst/>
              <a:gdLst>
                <a:gd name="connsiteX0" fmla="*/ 207351 w 210229"/>
                <a:gd name="connsiteY0" fmla="*/ 62688 h 72976"/>
                <a:gd name="connsiteX1" fmla="*/ 0 w 210229"/>
                <a:gd name="connsiteY1" fmla="*/ 72342 h 72976"/>
                <a:gd name="connsiteX2" fmla="*/ 45198 w 210229"/>
                <a:gd name="connsiteY2" fmla="*/ 73 h 72976"/>
                <a:gd name="connsiteX3" fmla="*/ 54222 w 210229"/>
                <a:gd name="connsiteY3" fmla="*/ 73 h 72976"/>
                <a:gd name="connsiteX4" fmla="*/ 137958 w 210229"/>
                <a:gd name="connsiteY4" fmla="*/ 11225 h 72976"/>
                <a:gd name="connsiteX5" fmla="*/ 207351 w 210229"/>
                <a:gd name="connsiteY5" fmla="*/ 62688 h 7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229" h="72976">
                  <a:moveTo>
                    <a:pt x="207351" y="62688"/>
                  </a:moveTo>
                  <a:cubicBezTo>
                    <a:pt x="196120" y="80578"/>
                    <a:pt x="31919" y="68953"/>
                    <a:pt x="0" y="72342"/>
                  </a:cubicBezTo>
                  <a:cubicBezTo>
                    <a:pt x="8748" y="32267"/>
                    <a:pt x="21437" y="31321"/>
                    <a:pt x="45198" y="73"/>
                  </a:cubicBezTo>
                  <a:cubicBezTo>
                    <a:pt x="48193" y="270"/>
                    <a:pt x="51227" y="-164"/>
                    <a:pt x="54222" y="73"/>
                  </a:cubicBezTo>
                  <a:cubicBezTo>
                    <a:pt x="73491" y="1649"/>
                    <a:pt x="117507" y="7245"/>
                    <a:pt x="137958" y="11225"/>
                  </a:cubicBezTo>
                  <a:cubicBezTo>
                    <a:pt x="157070" y="14928"/>
                    <a:pt x="224926" y="34671"/>
                    <a:pt x="207351" y="62688"/>
                  </a:cubicBezTo>
                  <a:close/>
                </a:path>
              </a:pathLst>
            </a:custGeom>
            <a:solidFill>
              <a:srgbClr val="C7794C"/>
            </a:solidFill>
            <a:ln w="3941" cap="flat">
              <a:noFill/>
              <a:prstDash val="solid"/>
              <a:miter/>
            </a:ln>
          </p:spPr>
          <p:txBody>
            <a:bodyPr rtlCol="1" anchor="ctr"/>
            <a:lstStyle/>
            <a:p>
              <a:endParaRPr lang="fa-IR"/>
            </a:p>
          </p:txBody>
        </p:sp>
        <p:sp>
          <p:nvSpPr>
            <p:cNvPr id="365" name="Freeform: Shape 364">
              <a:extLst>
                <a:ext uri="{FF2B5EF4-FFF2-40B4-BE49-F238E27FC236}">
                  <a16:creationId xmlns:a16="http://schemas.microsoft.com/office/drawing/2014/main" id="{25CF7523-F70F-8DFE-DB44-66905F299970}"/>
                </a:ext>
              </a:extLst>
            </p:cNvPr>
            <p:cNvSpPr/>
            <p:nvPr/>
          </p:nvSpPr>
          <p:spPr>
            <a:xfrm>
              <a:off x="8082534" y="5265753"/>
              <a:ext cx="198838" cy="72157"/>
            </a:xfrm>
            <a:custGeom>
              <a:avLst/>
              <a:gdLst>
                <a:gd name="connsiteX0" fmla="*/ 39 w 198838"/>
                <a:gd name="connsiteY0" fmla="*/ 63133 h 72157"/>
                <a:gd name="connsiteX1" fmla="*/ 114078 w 198838"/>
                <a:gd name="connsiteY1" fmla="*/ 203 h 72157"/>
                <a:gd name="connsiteX2" fmla="*/ 198839 w 198838"/>
                <a:gd name="connsiteY2" fmla="*/ 63055 h 72157"/>
                <a:gd name="connsiteX3" fmla="*/ 18087 w 198838"/>
                <a:gd name="connsiteY3" fmla="*/ 72157 h 72157"/>
                <a:gd name="connsiteX4" fmla="*/ 0 w 198838"/>
                <a:gd name="connsiteY4" fmla="*/ 63133 h 72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838" h="72157">
                  <a:moveTo>
                    <a:pt x="39" y="63133"/>
                  </a:moveTo>
                  <a:cubicBezTo>
                    <a:pt x="4650" y="28063"/>
                    <a:pt x="86179" y="2134"/>
                    <a:pt x="114078" y="203"/>
                  </a:cubicBezTo>
                  <a:cubicBezTo>
                    <a:pt x="156715" y="-2752"/>
                    <a:pt x="183471" y="26920"/>
                    <a:pt x="198839" y="63055"/>
                  </a:cubicBezTo>
                  <a:cubicBezTo>
                    <a:pt x="183707" y="74246"/>
                    <a:pt x="45986" y="48002"/>
                    <a:pt x="18087" y="72157"/>
                  </a:cubicBezTo>
                  <a:cubicBezTo>
                    <a:pt x="16392" y="70305"/>
                    <a:pt x="2482" y="63330"/>
                    <a:pt x="0" y="63133"/>
                  </a:cubicBezTo>
                  <a:close/>
                </a:path>
              </a:pathLst>
            </a:custGeom>
            <a:solidFill>
              <a:srgbClr val="C27448"/>
            </a:solidFill>
            <a:ln w="3941" cap="flat">
              <a:noFill/>
              <a:prstDash val="solid"/>
              <a:miter/>
            </a:ln>
          </p:spPr>
          <p:txBody>
            <a:bodyPr rtlCol="1" anchor="ctr"/>
            <a:lstStyle/>
            <a:p>
              <a:endParaRPr lang="fa-IR"/>
            </a:p>
          </p:txBody>
        </p:sp>
        <p:sp>
          <p:nvSpPr>
            <p:cNvPr id="366" name="Freeform: Shape 365">
              <a:extLst>
                <a:ext uri="{FF2B5EF4-FFF2-40B4-BE49-F238E27FC236}">
                  <a16:creationId xmlns:a16="http://schemas.microsoft.com/office/drawing/2014/main" id="{7BE8C3AA-899E-75AA-CA94-A5CEF445D81E}"/>
                </a:ext>
              </a:extLst>
            </p:cNvPr>
            <p:cNvSpPr/>
            <p:nvPr/>
          </p:nvSpPr>
          <p:spPr>
            <a:xfrm>
              <a:off x="8172692" y="2438823"/>
              <a:ext cx="144855" cy="243800"/>
            </a:xfrm>
            <a:custGeom>
              <a:avLst/>
              <a:gdLst>
                <a:gd name="connsiteX0" fmla="*/ 144816 w 144855"/>
                <a:gd name="connsiteY0" fmla="*/ 234777 h 243800"/>
                <a:gd name="connsiteX1" fmla="*/ 27349 w 144855"/>
                <a:gd name="connsiteY1" fmla="*/ 243801 h 243800"/>
                <a:gd name="connsiteX2" fmla="*/ 26404 w 144855"/>
                <a:gd name="connsiteY2" fmla="*/ 172280 h 243800"/>
                <a:gd name="connsiteX3" fmla="*/ 277 w 144855"/>
                <a:gd name="connsiteY3" fmla="*/ 162626 h 243800"/>
                <a:gd name="connsiteX4" fmla="*/ 36372 w 144855"/>
                <a:gd name="connsiteY4" fmla="*/ 126412 h 243800"/>
                <a:gd name="connsiteX5" fmla="*/ 18286 w 144855"/>
                <a:gd name="connsiteY5" fmla="*/ 81254 h 243800"/>
                <a:gd name="connsiteX6" fmla="*/ 9262 w 144855"/>
                <a:gd name="connsiteY6" fmla="*/ 72230 h 243800"/>
                <a:gd name="connsiteX7" fmla="*/ 9262 w 144855"/>
                <a:gd name="connsiteY7" fmla="*/ 54182 h 243800"/>
                <a:gd name="connsiteX8" fmla="*/ 54460 w 144855"/>
                <a:gd name="connsiteY8" fmla="*/ 0 h 243800"/>
                <a:gd name="connsiteX9" fmla="*/ 63602 w 144855"/>
                <a:gd name="connsiteY9" fmla="*/ 67501 h 243800"/>
                <a:gd name="connsiteX10" fmla="*/ 78142 w 144855"/>
                <a:gd name="connsiteY10" fmla="*/ 95006 h 243800"/>
                <a:gd name="connsiteX11" fmla="*/ 68251 w 144855"/>
                <a:gd name="connsiteY11" fmla="*/ 226462 h 243800"/>
                <a:gd name="connsiteX12" fmla="*/ 130433 w 144855"/>
                <a:gd name="connsiteY12" fmla="*/ 208218 h 243800"/>
                <a:gd name="connsiteX13" fmla="*/ 144855 w 144855"/>
                <a:gd name="connsiteY13" fmla="*/ 234777 h 24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855" h="243800">
                  <a:moveTo>
                    <a:pt x="144816" y="234777"/>
                  </a:moveTo>
                  <a:lnTo>
                    <a:pt x="27349" y="243801"/>
                  </a:lnTo>
                  <a:cubicBezTo>
                    <a:pt x="35033" y="231348"/>
                    <a:pt x="30540" y="176378"/>
                    <a:pt x="26404" y="172280"/>
                  </a:cubicBezTo>
                  <a:cubicBezTo>
                    <a:pt x="20572" y="166527"/>
                    <a:pt x="-2796" y="180161"/>
                    <a:pt x="277" y="162626"/>
                  </a:cubicBezTo>
                  <a:cubicBezTo>
                    <a:pt x="32550" y="167788"/>
                    <a:pt x="30659" y="151750"/>
                    <a:pt x="36372" y="126412"/>
                  </a:cubicBezTo>
                  <a:cubicBezTo>
                    <a:pt x="28767" y="112542"/>
                    <a:pt x="22738" y="97489"/>
                    <a:pt x="18286" y="81254"/>
                  </a:cubicBezTo>
                  <a:cubicBezTo>
                    <a:pt x="12533" y="79914"/>
                    <a:pt x="8474" y="78811"/>
                    <a:pt x="9262" y="72230"/>
                  </a:cubicBezTo>
                  <a:lnTo>
                    <a:pt x="9262" y="54182"/>
                  </a:lnTo>
                  <a:cubicBezTo>
                    <a:pt x="26836" y="43700"/>
                    <a:pt x="53159" y="21397"/>
                    <a:pt x="54460" y="0"/>
                  </a:cubicBezTo>
                  <a:cubicBezTo>
                    <a:pt x="90633" y="23446"/>
                    <a:pt x="61198" y="39208"/>
                    <a:pt x="63602" y="67501"/>
                  </a:cubicBezTo>
                  <a:cubicBezTo>
                    <a:pt x="64587" y="78968"/>
                    <a:pt x="77591" y="87992"/>
                    <a:pt x="78142" y="95006"/>
                  </a:cubicBezTo>
                  <a:cubicBezTo>
                    <a:pt x="79640" y="113566"/>
                    <a:pt x="11114" y="222522"/>
                    <a:pt x="68251" y="226462"/>
                  </a:cubicBezTo>
                  <a:cubicBezTo>
                    <a:pt x="90043" y="227960"/>
                    <a:pt x="105450" y="200258"/>
                    <a:pt x="130433" y="208218"/>
                  </a:cubicBezTo>
                  <a:cubicBezTo>
                    <a:pt x="144816" y="212789"/>
                    <a:pt x="142649" y="232728"/>
                    <a:pt x="144855" y="234777"/>
                  </a:cubicBezTo>
                  <a:close/>
                </a:path>
              </a:pathLst>
            </a:custGeom>
            <a:solidFill>
              <a:srgbClr val="A55E37"/>
            </a:solidFill>
            <a:ln w="3941" cap="flat">
              <a:noFill/>
              <a:prstDash val="solid"/>
              <a:miter/>
            </a:ln>
          </p:spPr>
          <p:txBody>
            <a:bodyPr rtlCol="1" anchor="ctr"/>
            <a:lstStyle/>
            <a:p>
              <a:endParaRPr lang="fa-IR"/>
            </a:p>
          </p:txBody>
        </p:sp>
        <p:sp>
          <p:nvSpPr>
            <p:cNvPr id="367" name="Freeform: Shape 366">
              <a:extLst>
                <a:ext uri="{FF2B5EF4-FFF2-40B4-BE49-F238E27FC236}">
                  <a16:creationId xmlns:a16="http://schemas.microsoft.com/office/drawing/2014/main" id="{4C692D20-44FD-C1E9-642E-B88CF607EDAA}"/>
                </a:ext>
              </a:extLst>
            </p:cNvPr>
            <p:cNvSpPr/>
            <p:nvPr/>
          </p:nvSpPr>
          <p:spPr>
            <a:xfrm>
              <a:off x="8290007" y="2429759"/>
              <a:ext cx="146127" cy="90119"/>
            </a:xfrm>
            <a:custGeom>
              <a:avLst/>
              <a:gdLst>
                <a:gd name="connsiteX0" fmla="*/ 143707 w 146127"/>
                <a:gd name="connsiteY0" fmla="*/ 64388 h 90119"/>
                <a:gd name="connsiteX1" fmla="*/ 140594 w 146127"/>
                <a:gd name="connsiteY1" fmla="*/ 90120 h 90119"/>
                <a:gd name="connsiteX2" fmla="*/ 429 w 146127"/>
                <a:gd name="connsiteY2" fmla="*/ 0 h 90119"/>
                <a:gd name="connsiteX3" fmla="*/ 143707 w 146127"/>
                <a:gd name="connsiteY3" fmla="*/ 64388 h 90119"/>
              </a:gdLst>
              <a:ahLst/>
              <a:cxnLst>
                <a:cxn ang="0">
                  <a:pos x="connsiteX0" y="connsiteY0"/>
                </a:cxn>
                <a:cxn ang="0">
                  <a:pos x="connsiteX1" y="connsiteY1"/>
                </a:cxn>
                <a:cxn ang="0">
                  <a:pos x="connsiteX2" y="connsiteY2"/>
                </a:cxn>
                <a:cxn ang="0">
                  <a:pos x="connsiteX3" y="connsiteY3"/>
                </a:cxn>
              </a:cxnLst>
              <a:rect l="l" t="t" r="r" b="b"/>
              <a:pathLst>
                <a:path w="146127" h="90119">
                  <a:moveTo>
                    <a:pt x="143707" y="64388"/>
                  </a:moveTo>
                  <a:cubicBezTo>
                    <a:pt x="146150" y="68250"/>
                    <a:pt x="148751" y="89332"/>
                    <a:pt x="140594" y="90120"/>
                  </a:cubicBezTo>
                  <a:cubicBezTo>
                    <a:pt x="92086" y="64073"/>
                    <a:pt x="-7333" y="76722"/>
                    <a:pt x="429" y="0"/>
                  </a:cubicBezTo>
                  <a:lnTo>
                    <a:pt x="143707" y="64388"/>
                  </a:lnTo>
                  <a:close/>
                </a:path>
              </a:pathLst>
            </a:custGeom>
            <a:solidFill>
              <a:srgbClr val="332424"/>
            </a:solidFill>
            <a:ln w="3941" cap="flat">
              <a:noFill/>
              <a:prstDash val="solid"/>
              <a:miter/>
            </a:ln>
          </p:spPr>
          <p:txBody>
            <a:bodyPr rtlCol="1" anchor="ctr"/>
            <a:lstStyle/>
            <a:p>
              <a:endParaRPr lang="fa-IR"/>
            </a:p>
          </p:txBody>
        </p:sp>
        <p:sp>
          <p:nvSpPr>
            <p:cNvPr id="368" name="Freeform: Shape 367">
              <a:extLst>
                <a:ext uri="{FF2B5EF4-FFF2-40B4-BE49-F238E27FC236}">
                  <a16:creationId xmlns:a16="http://schemas.microsoft.com/office/drawing/2014/main" id="{42C30632-A9F6-412D-0A0A-D7F555FAC0D3}"/>
                </a:ext>
              </a:extLst>
            </p:cNvPr>
            <p:cNvSpPr/>
            <p:nvPr/>
          </p:nvSpPr>
          <p:spPr>
            <a:xfrm>
              <a:off x="8326847" y="2513437"/>
              <a:ext cx="72033" cy="61031"/>
            </a:xfrm>
            <a:custGeom>
              <a:avLst/>
              <a:gdLst>
                <a:gd name="connsiteX0" fmla="*/ 71994 w 72033"/>
                <a:gd name="connsiteY0" fmla="*/ 24687 h 61031"/>
                <a:gd name="connsiteX1" fmla="*/ 35859 w 72033"/>
                <a:gd name="connsiteY1" fmla="*/ 60822 h 61031"/>
                <a:gd name="connsiteX2" fmla="*/ 0 w 72033"/>
                <a:gd name="connsiteY2" fmla="*/ 7152 h 61031"/>
                <a:gd name="connsiteX3" fmla="*/ 72033 w 72033"/>
                <a:gd name="connsiteY3" fmla="*/ 24687 h 61031"/>
              </a:gdLst>
              <a:ahLst/>
              <a:cxnLst>
                <a:cxn ang="0">
                  <a:pos x="connsiteX0" y="connsiteY0"/>
                </a:cxn>
                <a:cxn ang="0">
                  <a:pos x="connsiteX1" y="connsiteY1"/>
                </a:cxn>
                <a:cxn ang="0">
                  <a:pos x="connsiteX2" y="connsiteY2"/>
                </a:cxn>
                <a:cxn ang="0">
                  <a:pos x="connsiteX3" y="connsiteY3"/>
                </a:cxn>
              </a:cxnLst>
              <a:rect l="l" t="t" r="r" b="b"/>
              <a:pathLst>
                <a:path w="72033" h="61031">
                  <a:moveTo>
                    <a:pt x="71994" y="24687"/>
                  </a:moveTo>
                  <a:cubicBezTo>
                    <a:pt x="63797" y="41474"/>
                    <a:pt x="51739" y="53532"/>
                    <a:pt x="35859" y="60822"/>
                  </a:cubicBezTo>
                  <a:cubicBezTo>
                    <a:pt x="-10560" y="63462"/>
                    <a:pt x="13319" y="40962"/>
                    <a:pt x="0" y="7152"/>
                  </a:cubicBezTo>
                  <a:cubicBezTo>
                    <a:pt x="20648" y="-4985"/>
                    <a:pt x="65807" y="-3251"/>
                    <a:pt x="72033" y="24687"/>
                  </a:cubicBezTo>
                  <a:close/>
                </a:path>
              </a:pathLst>
            </a:custGeom>
            <a:solidFill>
              <a:srgbClr val="4E4641"/>
            </a:solidFill>
            <a:ln w="3941" cap="flat">
              <a:noFill/>
              <a:prstDash val="solid"/>
              <a:miter/>
            </a:ln>
          </p:spPr>
          <p:txBody>
            <a:bodyPr rtlCol="1" anchor="ctr"/>
            <a:lstStyle/>
            <a:p>
              <a:endParaRPr lang="fa-IR"/>
            </a:p>
          </p:txBody>
        </p:sp>
        <p:sp>
          <p:nvSpPr>
            <p:cNvPr id="369" name="Freeform: Shape 368">
              <a:extLst>
                <a:ext uri="{FF2B5EF4-FFF2-40B4-BE49-F238E27FC236}">
                  <a16:creationId xmlns:a16="http://schemas.microsoft.com/office/drawing/2014/main" id="{3D8F021C-4E26-9164-2CAD-AF9586F3C78B}"/>
                </a:ext>
              </a:extLst>
            </p:cNvPr>
            <p:cNvSpPr/>
            <p:nvPr/>
          </p:nvSpPr>
          <p:spPr>
            <a:xfrm>
              <a:off x="8362706" y="2529179"/>
              <a:ext cx="37643" cy="45079"/>
            </a:xfrm>
            <a:custGeom>
              <a:avLst/>
              <a:gdLst>
                <a:gd name="connsiteX0" fmla="*/ 36134 w 37643"/>
                <a:gd name="connsiteY0" fmla="*/ 8945 h 45079"/>
                <a:gd name="connsiteX1" fmla="*/ 0 w 37643"/>
                <a:gd name="connsiteY1" fmla="*/ 45080 h 45079"/>
                <a:gd name="connsiteX2" fmla="*/ 0 w 37643"/>
                <a:gd name="connsiteY2" fmla="*/ 0 h 45079"/>
                <a:gd name="connsiteX3" fmla="*/ 36134 w 37643"/>
                <a:gd name="connsiteY3" fmla="*/ 8945 h 45079"/>
              </a:gdLst>
              <a:ahLst/>
              <a:cxnLst>
                <a:cxn ang="0">
                  <a:pos x="connsiteX0" y="connsiteY0"/>
                </a:cxn>
                <a:cxn ang="0">
                  <a:pos x="connsiteX1" y="connsiteY1"/>
                </a:cxn>
                <a:cxn ang="0">
                  <a:pos x="connsiteX2" y="connsiteY2"/>
                </a:cxn>
                <a:cxn ang="0">
                  <a:pos x="connsiteX3" y="connsiteY3"/>
                </a:cxn>
              </a:cxnLst>
              <a:rect l="l" t="t" r="r" b="b"/>
              <a:pathLst>
                <a:path w="37643" h="45079">
                  <a:moveTo>
                    <a:pt x="36134" y="8945"/>
                  </a:moveTo>
                  <a:cubicBezTo>
                    <a:pt x="43070" y="40233"/>
                    <a:pt x="25258" y="43622"/>
                    <a:pt x="0" y="45080"/>
                  </a:cubicBezTo>
                  <a:cubicBezTo>
                    <a:pt x="12452" y="29712"/>
                    <a:pt x="7408" y="16235"/>
                    <a:pt x="0" y="0"/>
                  </a:cubicBezTo>
                  <a:lnTo>
                    <a:pt x="36134" y="8945"/>
                  </a:lnTo>
                  <a:close/>
                </a:path>
              </a:pathLst>
            </a:custGeom>
            <a:solidFill>
              <a:srgbClr val="E5E5E2"/>
            </a:solidFill>
            <a:ln w="3941" cap="flat">
              <a:noFill/>
              <a:prstDash val="solid"/>
              <a:miter/>
            </a:ln>
          </p:spPr>
          <p:txBody>
            <a:bodyPr rtlCol="1" anchor="ctr"/>
            <a:lstStyle/>
            <a:p>
              <a:endParaRPr lang="fa-IR"/>
            </a:p>
          </p:txBody>
        </p:sp>
        <p:sp>
          <p:nvSpPr>
            <p:cNvPr id="370" name="Freeform: Shape 369">
              <a:extLst>
                <a:ext uri="{FF2B5EF4-FFF2-40B4-BE49-F238E27FC236}">
                  <a16:creationId xmlns:a16="http://schemas.microsoft.com/office/drawing/2014/main" id="{997475BE-F7D9-E209-D91A-60CF2A9F7DD0}"/>
                </a:ext>
              </a:extLst>
            </p:cNvPr>
            <p:cNvSpPr/>
            <p:nvPr/>
          </p:nvSpPr>
          <p:spPr>
            <a:xfrm>
              <a:off x="8199141" y="2707969"/>
              <a:ext cx="162803" cy="115624"/>
            </a:xfrm>
            <a:custGeom>
              <a:avLst/>
              <a:gdLst>
                <a:gd name="connsiteX0" fmla="*/ 103078 w 162803"/>
                <a:gd name="connsiteY0" fmla="*/ 107253 h 115624"/>
                <a:gd name="connsiteX1" fmla="*/ 77662 w 162803"/>
                <a:gd name="connsiteY1" fmla="*/ 82388 h 115624"/>
                <a:gd name="connsiteX2" fmla="*/ 27971 w 162803"/>
                <a:gd name="connsiteY2" fmla="*/ 105834 h 115624"/>
                <a:gd name="connsiteX3" fmla="*/ 12091 w 162803"/>
                <a:gd name="connsiteY3" fmla="*/ 12916 h 115624"/>
                <a:gd name="connsiteX4" fmla="*/ 141380 w 162803"/>
                <a:gd name="connsiteY4" fmla="*/ 19418 h 115624"/>
                <a:gd name="connsiteX5" fmla="*/ 103117 w 162803"/>
                <a:gd name="connsiteY5" fmla="*/ 107253 h 11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803" h="115624">
                  <a:moveTo>
                    <a:pt x="103078" y="107253"/>
                  </a:moveTo>
                  <a:cubicBezTo>
                    <a:pt x="95197" y="100436"/>
                    <a:pt x="98271" y="85580"/>
                    <a:pt x="77662" y="82388"/>
                  </a:cubicBezTo>
                  <a:cubicBezTo>
                    <a:pt x="43773" y="77147"/>
                    <a:pt x="41763" y="99411"/>
                    <a:pt x="27971" y="105834"/>
                  </a:cubicBezTo>
                  <a:cubicBezTo>
                    <a:pt x="900" y="118404"/>
                    <a:pt x="-10607" y="35653"/>
                    <a:pt x="12091" y="12916"/>
                  </a:cubicBezTo>
                  <a:cubicBezTo>
                    <a:pt x="31991" y="-7023"/>
                    <a:pt x="118288" y="-3122"/>
                    <a:pt x="141380" y="19418"/>
                  </a:cubicBezTo>
                  <a:cubicBezTo>
                    <a:pt x="192488" y="69345"/>
                    <a:pt x="140946" y="140038"/>
                    <a:pt x="103117" y="107253"/>
                  </a:cubicBezTo>
                  <a:close/>
                </a:path>
              </a:pathLst>
            </a:custGeom>
            <a:solidFill>
              <a:srgbClr val="B7744B"/>
            </a:solidFill>
            <a:ln w="3941" cap="flat">
              <a:noFill/>
              <a:prstDash val="solid"/>
              <a:miter/>
            </a:ln>
          </p:spPr>
          <p:txBody>
            <a:bodyPr rtlCol="1" anchor="ctr"/>
            <a:lstStyle/>
            <a:p>
              <a:endParaRPr lang="fa-IR"/>
            </a:p>
          </p:txBody>
        </p:sp>
        <p:sp>
          <p:nvSpPr>
            <p:cNvPr id="371" name="Freeform: Shape 370">
              <a:extLst>
                <a:ext uri="{FF2B5EF4-FFF2-40B4-BE49-F238E27FC236}">
                  <a16:creationId xmlns:a16="http://schemas.microsoft.com/office/drawing/2014/main" id="{23278AAD-5995-F747-A723-E6B6514DDB83}"/>
                </a:ext>
              </a:extLst>
            </p:cNvPr>
            <p:cNvSpPr/>
            <p:nvPr/>
          </p:nvSpPr>
          <p:spPr>
            <a:xfrm>
              <a:off x="8524325" y="2533014"/>
              <a:ext cx="101096" cy="149609"/>
            </a:xfrm>
            <a:custGeom>
              <a:avLst/>
              <a:gdLst>
                <a:gd name="connsiteX0" fmla="*/ 96407 w 101096"/>
                <a:gd name="connsiteY0" fmla="*/ 86916 h 149609"/>
                <a:gd name="connsiteX1" fmla="*/ 37220 w 101096"/>
                <a:gd name="connsiteY1" fmla="*/ 149610 h 149609"/>
                <a:gd name="connsiteX2" fmla="*/ 91442 w 101096"/>
                <a:gd name="connsiteY2" fmla="*/ 5110 h 149609"/>
                <a:gd name="connsiteX3" fmla="*/ 96407 w 101096"/>
                <a:gd name="connsiteY3" fmla="*/ 86916 h 149609"/>
              </a:gdLst>
              <a:ahLst/>
              <a:cxnLst>
                <a:cxn ang="0">
                  <a:pos x="connsiteX0" y="connsiteY0"/>
                </a:cxn>
                <a:cxn ang="0">
                  <a:pos x="connsiteX1" y="connsiteY1"/>
                </a:cxn>
                <a:cxn ang="0">
                  <a:pos x="connsiteX2" y="connsiteY2"/>
                </a:cxn>
                <a:cxn ang="0">
                  <a:pos x="connsiteX3" y="connsiteY3"/>
                </a:cxn>
              </a:cxnLst>
              <a:rect l="l" t="t" r="r" b="b"/>
              <a:pathLst>
                <a:path w="101096" h="149609">
                  <a:moveTo>
                    <a:pt x="96407" y="86916"/>
                  </a:moveTo>
                  <a:cubicBezTo>
                    <a:pt x="86949" y="117258"/>
                    <a:pt x="49120" y="132350"/>
                    <a:pt x="37220" y="149610"/>
                  </a:cubicBezTo>
                  <a:cubicBezTo>
                    <a:pt x="-39897" y="127897"/>
                    <a:pt x="14995" y="-30157"/>
                    <a:pt x="91442" y="5110"/>
                  </a:cubicBezTo>
                  <a:cubicBezTo>
                    <a:pt x="93333" y="32418"/>
                    <a:pt x="108622" y="47786"/>
                    <a:pt x="96407" y="86916"/>
                  </a:cubicBezTo>
                  <a:close/>
                </a:path>
              </a:pathLst>
            </a:custGeom>
            <a:solidFill>
              <a:srgbClr val="C87C4C"/>
            </a:solidFill>
            <a:ln w="3941" cap="flat">
              <a:noFill/>
              <a:prstDash val="solid"/>
              <a:miter/>
            </a:ln>
          </p:spPr>
          <p:txBody>
            <a:bodyPr rtlCol="1" anchor="ctr"/>
            <a:lstStyle/>
            <a:p>
              <a:endParaRPr lang="fa-IR"/>
            </a:p>
          </p:txBody>
        </p:sp>
        <p:sp>
          <p:nvSpPr>
            <p:cNvPr id="372" name="Freeform: Shape 371">
              <a:extLst>
                <a:ext uri="{FF2B5EF4-FFF2-40B4-BE49-F238E27FC236}">
                  <a16:creationId xmlns:a16="http://schemas.microsoft.com/office/drawing/2014/main" id="{789DC4D1-BF2F-CF54-DCA4-CEF44F98D4A4}"/>
                </a:ext>
              </a:extLst>
            </p:cNvPr>
            <p:cNvSpPr/>
            <p:nvPr/>
          </p:nvSpPr>
          <p:spPr>
            <a:xfrm>
              <a:off x="8145338" y="2510947"/>
              <a:ext cx="56814" cy="54308"/>
            </a:xfrm>
            <a:custGeom>
              <a:avLst/>
              <a:gdLst>
                <a:gd name="connsiteX0" fmla="*/ 36655 w 56814"/>
                <a:gd name="connsiteY0" fmla="*/ 66 h 54308"/>
                <a:gd name="connsiteX1" fmla="*/ 45679 w 56814"/>
                <a:gd name="connsiteY1" fmla="*/ 9090 h 54308"/>
                <a:gd name="connsiteX2" fmla="*/ 42250 w 56814"/>
                <a:gd name="connsiteY2" fmla="*/ 16459 h 54308"/>
                <a:gd name="connsiteX3" fmla="*/ 45679 w 56814"/>
                <a:gd name="connsiteY3" fmla="*/ 54249 h 54308"/>
                <a:gd name="connsiteX4" fmla="*/ 402 w 56814"/>
                <a:gd name="connsiteY4" fmla="*/ 14371 h 54308"/>
                <a:gd name="connsiteX5" fmla="*/ 36655 w 56814"/>
                <a:gd name="connsiteY5" fmla="*/ 27 h 54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814" h="54308">
                  <a:moveTo>
                    <a:pt x="36655" y="66"/>
                  </a:moveTo>
                  <a:cubicBezTo>
                    <a:pt x="39611" y="342"/>
                    <a:pt x="42803" y="7396"/>
                    <a:pt x="45679" y="9090"/>
                  </a:cubicBezTo>
                  <a:cubicBezTo>
                    <a:pt x="41147" y="30921"/>
                    <a:pt x="38389" y="15001"/>
                    <a:pt x="42250" y="16459"/>
                  </a:cubicBezTo>
                  <a:cubicBezTo>
                    <a:pt x="56830" y="22055"/>
                    <a:pt x="64476" y="48929"/>
                    <a:pt x="45679" y="54249"/>
                  </a:cubicBezTo>
                  <a:cubicBezTo>
                    <a:pt x="17150" y="54722"/>
                    <a:pt x="-3145" y="53303"/>
                    <a:pt x="402" y="14371"/>
                  </a:cubicBezTo>
                  <a:cubicBezTo>
                    <a:pt x="1033" y="7475"/>
                    <a:pt x="30902" y="-525"/>
                    <a:pt x="36655" y="27"/>
                  </a:cubicBezTo>
                  <a:close/>
                </a:path>
              </a:pathLst>
            </a:custGeom>
            <a:solidFill>
              <a:srgbClr val="473831"/>
            </a:solidFill>
            <a:ln w="3941" cap="flat">
              <a:noFill/>
              <a:prstDash val="solid"/>
              <a:miter/>
            </a:ln>
          </p:spPr>
          <p:txBody>
            <a:bodyPr rtlCol="1" anchor="ctr"/>
            <a:lstStyle/>
            <a:p>
              <a:endParaRPr lang="fa-IR"/>
            </a:p>
          </p:txBody>
        </p:sp>
        <p:sp>
          <p:nvSpPr>
            <p:cNvPr id="373" name="Freeform: Shape 372">
              <a:extLst>
                <a:ext uri="{FF2B5EF4-FFF2-40B4-BE49-F238E27FC236}">
                  <a16:creationId xmlns:a16="http://schemas.microsoft.com/office/drawing/2014/main" id="{B87E0594-BEB1-2536-F5EB-47110020A077}"/>
                </a:ext>
              </a:extLst>
            </p:cNvPr>
            <p:cNvSpPr/>
            <p:nvPr/>
          </p:nvSpPr>
          <p:spPr>
            <a:xfrm>
              <a:off x="8174947" y="2519549"/>
              <a:ext cx="39625" cy="45669"/>
            </a:xfrm>
            <a:custGeom>
              <a:avLst/>
              <a:gdLst>
                <a:gd name="connsiteX0" fmla="*/ 16070 w 39625"/>
                <a:gd name="connsiteY0" fmla="*/ 488 h 45669"/>
                <a:gd name="connsiteX1" fmla="*/ 34157 w 39625"/>
                <a:gd name="connsiteY1" fmla="*/ 45646 h 45669"/>
                <a:gd name="connsiteX2" fmla="*/ 16070 w 39625"/>
                <a:gd name="connsiteY2" fmla="*/ 45646 h 45669"/>
                <a:gd name="connsiteX3" fmla="*/ 16070 w 39625"/>
                <a:gd name="connsiteY3" fmla="*/ 488 h 45669"/>
              </a:gdLst>
              <a:ahLst/>
              <a:cxnLst>
                <a:cxn ang="0">
                  <a:pos x="connsiteX0" y="connsiteY0"/>
                </a:cxn>
                <a:cxn ang="0">
                  <a:pos x="connsiteX1" y="connsiteY1"/>
                </a:cxn>
                <a:cxn ang="0">
                  <a:pos x="connsiteX2" y="connsiteY2"/>
                </a:cxn>
                <a:cxn ang="0">
                  <a:pos x="connsiteX3" y="connsiteY3"/>
                </a:cxn>
              </a:cxnLst>
              <a:rect l="l" t="t" r="r" b="b"/>
              <a:pathLst>
                <a:path w="39625" h="45669">
                  <a:moveTo>
                    <a:pt x="16070" y="488"/>
                  </a:moveTo>
                  <a:cubicBezTo>
                    <a:pt x="48580" y="19678"/>
                    <a:pt x="39753" y="20782"/>
                    <a:pt x="34157" y="45646"/>
                  </a:cubicBezTo>
                  <a:cubicBezTo>
                    <a:pt x="28129" y="45725"/>
                    <a:pt x="22100" y="45568"/>
                    <a:pt x="16070" y="45646"/>
                  </a:cubicBezTo>
                  <a:cubicBezTo>
                    <a:pt x="22296" y="16920"/>
                    <a:pt x="-23020" y="-3453"/>
                    <a:pt x="16070" y="488"/>
                  </a:cubicBezTo>
                  <a:close/>
                </a:path>
              </a:pathLst>
            </a:custGeom>
            <a:solidFill>
              <a:srgbClr val="C0BDB6"/>
            </a:solidFill>
            <a:ln w="3941" cap="flat">
              <a:noFill/>
              <a:prstDash val="solid"/>
              <a:miter/>
            </a:ln>
          </p:spPr>
          <p:txBody>
            <a:bodyPr rtlCol="1" anchor="ctr"/>
            <a:lstStyle/>
            <a:p>
              <a:endParaRPr lang="fa-IR"/>
            </a:p>
          </p:txBody>
        </p:sp>
        <p:sp>
          <p:nvSpPr>
            <p:cNvPr id="374" name="Freeform: Shape 373">
              <a:extLst>
                <a:ext uri="{FF2B5EF4-FFF2-40B4-BE49-F238E27FC236}">
                  <a16:creationId xmlns:a16="http://schemas.microsoft.com/office/drawing/2014/main" id="{F8619019-64B3-6D74-5678-DCC5BCE1B15B}"/>
                </a:ext>
              </a:extLst>
            </p:cNvPr>
            <p:cNvSpPr/>
            <p:nvPr/>
          </p:nvSpPr>
          <p:spPr>
            <a:xfrm>
              <a:off x="8154843" y="2492965"/>
              <a:ext cx="18086" cy="9023"/>
            </a:xfrm>
            <a:custGeom>
              <a:avLst/>
              <a:gdLst>
                <a:gd name="connsiteX0" fmla="*/ 18086 w 18086"/>
                <a:gd name="connsiteY0" fmla="*/ 0 h 9023"/>
                <a:gd name="connsiteX1" fmla="*/ 0 w 18086"/>
                <a:gd name="connsiteY1" fmla="*/ 9024 h 9023"/>
                <a:gd name="connsiteX2" fmla="*/ 18086 w 18086"/>
                <a:gd name="connsiteY2" fmla="*/ 0 h 9023"/>
              </a:gdLst>
              <a:ahLst/>
              <a:cxnLst>
                <a:cxn ang="0">
                  <a:pos x="connsiteX0" y="connsiteY0"/>
                </a:cxn>
                <a:cxn ang="0">
                  <a:pos x="connsiteX1" y="connsiteY1"/>
                </a:cxn>
                <a:cxn ang="0">
                  <a:pos x="connsiteX2" y="connsiteY2"/>
                </a:cxn>
              </a:cxnLst>
              <a:rect l="l" t="t" r="r" b="b"/>
              <a:pathLst>
                <a:path w="18086" h="9023">
                  <a:moveTo>
                    <a:pt x="18086" y="0"/>
                  </a:moveTo>
                  <a:cubicBezTo>
                    <a:pt x="11624" y="3389"/>
                    <a:pt x="8551" y="6187"/>
                    <a:pt x="0" y="9024"/>
                  </a:cubicBezTo>
                  <a:lnTo>
                    <a:pt x="18086" y="0"/>
                  </a:lnTo>
                  <a:close/>
                </a:path>
              </a:pathLst>
            </a:custGeom>
            <a:solidFill>
              <a:srgbClr val="A55E37"/>
            </a:solidFill>
            <a:ln w="3941" cap="flat">
              <a:noFill/>
              <a:prstDash val="solid"/>
              <a:miter/>
            </a:ln>
          </p:spPr>
          <p:txBody>
            <a:bodyPr rtlCol="1" anchor="ctr"/>
            <a:lstStyle/>
            <a:p>
              <a:endParaRPr lang="fa-IR"/>
            </a:p>
          </p:txBody>
        </p:sp>
        <p:sp>
          <p:nvSpPr>
            <p:cNvPr id="375" name="Freeform: Shape 374">
              <a:extLst>
                <a:ext uri="{FF2B5EF4-FFF2-40B4-BE49-F238E27FC236}">
                  <a16:creationId xmlns:a16="http://schemas.microsoft.com/office/drawing/2014/main" id="{F61F43B8-A072-6EA4-8CBA-1F5EC66055C1}"/>
                </a:ext>
              </a:extLst>
            </p:cNvPr>
            <p:cNvSpPr/>
            <p:nvPr/>
          </p:nvSpPr>
          <p:spPr>
            <a:xfrm>
              <a:off x="8236136" y="2726501"/>
              <a:ext cx="94414" cy="29308"/>
            </a:xfrm>
            <a:custGeom>
              <a:avLst/>
              <a:gdLst>
                <a:gd name="connsiteX0" fmla="*/ 90396 w 94414"/>
                <a:gd name="connsiteY0" fmla="*/ 10462 h 29308"/>
                <a:gd name="connsiteX1" fmla="*/ 0 w 94414"/>
                <a:gd name="connsiteY1" fmla="*/ 28352 h 29308"/>
                <a:gd name="connsiteX2" fmla="*/ 0 w 94414"/>
                <a:gd name="connsiteY2" fmla="*/ 1320 h 29308"/>
                <a:gd name="connsiteX3" fmla="*/ 90396 w 94414"/>
                <a:gd name="connsiteY3" fmla="*/ 10462 h 29308"/>
              </a:gdLst>
              <a:ahLst/>
              <a:cxnLst>
                <a:cxn ang="0">
                  <a:pos x="connsiteX0" y="connsiteY0"/>
                </a:cxn>
                <a:cxn ang="0">
                  <a:pos x="connsiteX1" y="connsiteY1"/>
                </a:cxn>
                <a:cxn ang="0">
                  <a:pos x="connsiteX2" y="connsiteY2"/>
                </a:cxn>
                <a:cxn ang="0">
                  <a:pos x="connsiteX3" y="connsiteY3"/>
                </a:cxn>
              </a:cxnLst>
              <a:rect l="l" t="t" r="r" b="b"/>
              <a:pathLst>
                <a:path w="94414" h="29308">
                  <a:moveTo>
                    <a:pt x="90396" y="10462"/>
                  </a:moveTo>
                  <a:cubicBezTo>
                    <a:pt x="116482" y="37691"/>
                    <a:pt x="7330" y="26973"/>
                    <a:pt x="0" y="28352"/>
                  </a:cubicBezTo>
                  <a:lnTo>
                    <a:pt x="0" y="1320"/>
                  </a:lnTo>
                  <a:cubicBezTo>
                    <a:pt x="3704" y="-2542"/>
                    <a:pt x="82830" y="2541"/>
                    <a:pt x="90396" y="10462"/>
                  </a:cubicBezTo>
                  <a:close/>
                </a:path>
              </a:pathLst>
            </a:custGeom>
            <a:solidFill>
              <a:srgbClr val="E8E0D7"/>
            </a:solidFill>
            <a:ln w="3941" cap="flat">
              <a:noFill/>
              <a:prstDash val="solid"/>
              <a:miter/>
            </a:ln>
          </p:spPr>
          <p:txBody>
            <a:bodyPr rtlCol="1" anchor="ctr"/>
            <a:lstStyle/>
            <a:p>
              <a:endParaRPr lang="fa-IR"/>
            </a:p>
          </p:txBody>
        </p:sp>
      </p:grpSp>
      <p:grpSp>
        <p:nvGrpSpPr>
          <p:cNvPr id="686" name="Group 685">
            <a:extLst>
              <a:ext uri="{FF2B5EF4-FFF2-40B4-BE49-F238E27FC236}">
                <a16:creationId xmlns:a16="http://schemas.microsoft.com/office/drawing/2014/main" id="{4C2E40D6-F578-6599-8E95-DEBA77C3CF86}"/>
              </a:ext>
            </a:extLst>
          </p:cNvPr>
          <p:cNvGrpSpPr/>
          <p:nvPr/>
        </p:nvGrpSpPr>
        <p:grpSpPr>
          <a:xfrm>
            <a:off x="-24672" y="2990206"/>
            <a:ext cx="3000201" cy="2600488"/>
            <a:chOff x="-24672" y="2990206"/>
            <a:chExt cx="3000201" cy="2600488"/>
          </a:xfrm>
        </p:grpSpPr>
        <p:sp>
          <p:nvSpPr>
            <p:cNvPr id="7" name="Freeform: Shape 6">
              <a:extLst>
                <a:ext uri="{FF2B5EF4-FFF2-40B4-BE49-F238E27FC236}">
                  <a16:creationId xmlns:a16="http://schemas.microsoft.com/office/drawing/2014/main" id="{06BC6114-B13C-7EF3-B3D1-C3AF312810FE}"/>
                </a:ext>
              </a:extLst>
            </p:cNvPr>
            <p:cNvSpPr/>
            <p:nvPr/>
          </p:nvSpPr>
          <p:spPr>
            <a:xfrm flipH="1">
              <a:off x="2642522" y="3831918"/>
              <a:ext cx="268579" cy="354135"/>
            </a:xfrm>
            <a:custGeom>
              <a:avLst/>
              <a:gdLst>
                <a:gd name="connsiteX0" fmla="*/ 267641 w 268579"/>
                <a:gd name="connsiteY0" fmla="*/ 299441 h 354135"/>
                <a:gd name="connsiteX1" fmla="*/ 225516 w 268579"/>
                <a:gd name="connsiteY1" fmla="*/ 321941 h 354135"/>
                <a:gd name="connsiteX2" fmla="*/ 107379 w 268579"/>
                <a:gd name="connsiteY2" fmla="*/ 354135 h 354135"/>
                <a:gd name="connsiteX3" fmla="*/ 108128 w 268579"/>
                <a:gd name="connsiteY3" fmla="*/ 305864 h 354135"/>
                <a:gd name="connsiteX4" fmla="*/ 0 w 268579"/>
                <a:gd name="connsiteY4" fmla="*/ 53631 h 354135"/>
                <a:gd name="connsiteX5" fmla="*/ 150331 w 268579"/>
                <a:gd name="connsiteY5" fmla="*/ 0 h 354135"/>
                <a:gd name="connsiteX6" fmla="*/ 173935 w 268579"/>
                <a:gd name="connsiteY6" fmla="*/ 24195 h 354135"/>
                <a:gd name="connsiteX7" fmla="*/ 267601 w 268579"/>
                <a:gd name="connsiteY7" fmla="*/ 299441 h 354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579" h="354135">
                  <a:moveTo>
                    <a:pt x="267641" y="299441"/>
                  </a:moveTo>
                  <a:cubicBezTo>
                    <a:pt x="248726" y="298929"/>
                    <a:pt x="235998" y="317173"/>
                    <a:pt x="225516" y="321941"/>
                  </a:cubicBezTo>
                  <a:cubicBezTo>
                    <a:pt x="193874" y="336364"/>
                    <a:pt x="142568" y="346885"/>
                    <a:pt x="107379" y="354135"/>
                  </a:cubicBezTo>
                  <a:cubicBezTo>
                    <a:pt x="121132" y="336994"/>
                    <a:pt x="113802" y="323596"/>
                    <a:pt x="108128" y="305864"/>
                  </a:cubicBezTo>
                  <a:cubicBezTo>
                    <a:pt x="80268" y="218778"/>
                    <a:pt x="27584" y="133860"/>
                    <a:pt x="0" y="53631"/>
                  </a:cubicBezTo>
                  <a:lnTo>
                    <a:pt x="150331" y="0"/>
                  </a:lnTo>
                  <a:cubicBezTo>
                    <a:pt x="150922" y="1576"/>
                    <a:pt x="168418" y="9575"/>
                    <a:pt x="173935" y="24195"/>
                  </a:cubicBezTo>
                  <a:cubicBezTo>
                    <a:pt x="188160" y="61748"/>
                    <a:pt x="278949" y="284427"/>
                    <a:pt x="267601" y="299441"/>
                  </a:cubicBezTo>
                  <a:close/>
                </a:path>
              </a:pathLst>
            </a:custGeom>
            <a:solidFill>
              <a:srgbClr val="4D2F2C"/>
            </a:solidFill>
            <a:ln w="3941" cap="flat">
              <a:noFill/>
              <a:prstDash val="solid"/>
              <a:miter/>
            </a:ln>
          </p:spPr>
          <p:txBody>
            <a:bodyPr rtlCol="1" anchor="ctr"/>
            <a:lstStyle/>
            <a:p>
              <a:endParaRPr lang="fa-IR"/>
            </a:p>
          </p:txBody>
        </p:sp>
        <p:grpSp>
          <p:nvGrpSpPr>
            <p:cNvPr id="376" name="Graphic 7">
              <a:extLst>
                <a:ext uri="{FF2B5EF4-FFF2-40B4-BE49-F238E27FC236}">
                  <a16:creationId xmlns:a16="http://schemas.microsoft.com/office/drawing/2014/main" id="{990805A6-61C7-00E7-209D-57571382B201}"/>
                </a:ext>
              </a:extLst>
            </p:cNvPr>
            <p:cNvGrpSpPr/>
            <p:nvPr/>
          </p:nvGrpSpPr>
          <p:grpSpPr>
            <a:xfrm flipH="1">
              <a:off x="-24672" y="2990206"/>
              <a:ext cx="3000201" cy="2600488"/>
              <a:chOff x="9059707" y="2990206"/>
              <a:chExt cx="3000201" cy="2600488"/>
            </a:xfrm>
          </p:grpSpPr>
          <p:sp>
            <p:nvSpPr>
              <p:cNvPr id="377" name="Freeform: Shape 376">
                <a:extLst>
                  <a:ext uri="{FF2B5EF4-FFF2-40B4-BE49-F238E27FC236}">
                    <a16:creationId xmlns:a16="http://schemas.microsoft.com/office/drawing/2014/main" id="{AD3113F8-0ED3-79F8-89B4-213C6722A36B}"/>
                  </a:ext>
                </a:extLst>
              </p:cNvPr>
              <p:cNvSpPr/>
              <p:nvPr/>
            </p:nvSpPr>
            <p:spPr>
              <a:xfrm>
                <a:off x="11864103" y="4642328"/>
                <a:ext cx="5989" cy="2167"/>
              </a:xfrm>
              <a:custGeom>
                <a:avLst/>
                <a:gdLst>
                  <a:gd name="connsiteX0" fmla="*/ 5990 w 5989"/>
                  <a:gd name="connsiteY0" fmla="*/ 0 h 2167"/>
                  <a:gd name="connsiteX1" fmla="*/ 0 w 5989"/>
                  <a:gd name="connsiteY1" fmla="*/ 2167 h 2167"/>
                  <a:gd name="connsiteX2" fmla="*/ 5990 w 5989"/>
                  <a:gd name="connsiteY2" fmla="*/ 0 h 2167"/>
                </a:gdLst>
                <a:ahLst/>
                <a:cxnLst>
                  <a:cxn ang="0">
                    <a:pos x="connsiteX0" y="connsiteY0"/>
                  </a:cxn>
                  <a:cxn ang="0">
                    <a:pos x="connsiteX1" y="connsiteY1"/>
                  </a:cxn>
                  <a:cxn ang="0">
                    <a:pos x="connsiteX2" y="connsiteY2"/>
                  </a:cxn>
                </a:cxnLst>
                <a:rect l="l" t="t" r="r" b="b"/>
                <a:pathLst>
                  <a:path w="5989" h="2167">
                    <a:moveTo>
                      <a:pt x="5990" y="0"/>
                    </a:moveTo>
                    <a:cubicBezTo>
                      <a:pt x="3941" y="985"/>
                      <a:pt x="1931" y="1695"/>
                      <a:pt x="0" y="2167"/>
                    </a:cubicBezTo>
                    <a:lnTo>
                      <a:pt x="5990" y="0"/>
                    </a:lnTo>
                    <a:close/>
                  </a:path>
                </a:pathLst>
              </a:custGeom>
              <a:solidFill>
                <a:srgbClr val="4B2E2D"/>
              </a:solidFill>
              <a:ln w="3941" cap="flat">
                <a:noFill/>
                <a:prstDash val="solid"/>
                <a:miter/>
              </a:ln>
            </p:spPr>
            <p:txBody>
              <a:bodyPr rtlCol="1" anchor="ctr"/>
              <a:lstStyle/>
              <a:p>
                <a:endParaRPr lang="fa-IR"/>
              </a:p>
            </p:txBody>
          </p:sp>
          <p:sp>
            <p:nvSpPr>
              <p:cNvPr id="378" name="Freeform: Shape 377">
                <a:extLst>
                  <a:ext uri="{FF2B5EF4-FFF2-40B4-BE49-F238E27FC236}">
                    <a16:creationId xmlns:a16="http://schemas.microsoft.com/office/drawing/2014/main" id="{6C788CA4-2885-BF3F-AC03-4A0DDDAC5322}"/>
                  </a:ext>
                </a:extLst>
              </p:cNvPr>
              <p:cNvSpPr/>
              <p:nvPr/>
            </p:nvSpPr>
            <p:spPr>
              <a:xfrm>
                <a:off x="11229402" y="3193789"/>
                <a:ext cx="830506" cy="1855787"/>
              </a:xfrm>
              <a:custGeom>
                <a:avLst/>
                <a:gdLst>
                  <a:gd name="connsiteX0" fmla="*/ 830467 w 830506"/>
                  <a:gd name="connsiteY0" fmla="*/ 12531 h 1855787"/>
                  <a:gd name="connsiteX1" fmla="*/ 830467 w 830506"/>
                  <a:gd name="connsiteY1" fmla="*/ 698932 h 1855787"/>
                  <a:gd name="connsiteX2" fmla="*/ 817226 w 830506"/>
                  <a:gd name="connsiteY2" fmla="*/ 711857 h 1855787"/>
                  <a:gd name="connsiteX3" fmla="*/ 705709 w 830506"/>
                  <a:gd name="connsiteY3" fmla="*/ 729983 h 1855787"/>
                  <a:gd name="connsiteX4" fmla="*/ 783258 w 830506"/>
                  <a:gd name="connsiteY4" fmla="*/ 1110796 h 1855787"/>
                  <a:gd name="connsiteX5" fmla="*/ 685021 w 830506"/>
                  <a:gd name="connsiteY5" fmla="*/ 1148507 h 1855787"/>
                  <a:gd name="connsiteX6" fmla="*/ 604989 w 830506"/>
                  <a:gd name="connsiteY6" fmla="*/ 798982 h 1855787"/>
                  <a:gd name="connsiteX7" fmla="*/ 497728 w 830506"/>
                  <a:gd name="connsiteY7" fmla="*/ 959046 h 1855787"/>
                  <a:gd name="connsiteX8" fmla="*/ 709335 w 830506"/>
                  <a:gd name="connsiteY8" fmla="*/ 1194926 h 1855787"/>
                  <a:gd name="connsiteX9" fmla="*/ 490832 w 830506"/>
                  <a:gd name="connsiteY9" fmla="*/ 1120923 h 1855787"/>
                  <a:gd name="connsiteX10" fmla="*/ 457062 w 830506"/>
                  <a:gd name="connsiteY10" fmla="*/ 1087823 h 1855787"/>
                  <a:gd name="connsiteX11" fmla="*/ 437911 w 830506"/>
                  <a:gd name="connsiteY11" fmla="*/ 1340765 h 1855787"/>
                  <a:gd name="connsiteX12" fmla="*/ 648453 w 830506"/>
                  <a:gd name="connsiteY12" fmla="*/ 1295016 h 1855787"/>
                  <a:gd name="connsiteX13" fmla="*/ 622643 w 830506"/>
                  <a:gd name="connsiteY13" fmla="*/ 1412404 h 1855787"/>
                  <a:gd name="connsiteX14" fmla="*/ 424828 w 830506"/>
                  <a:gd name="connsiteY14" fmla="*/ 1449524 h 1855787"/>
                  <a:gd name="connsiteX15" fmla="*/ 478183 w 830506"/>
                  <a:gd name="connsiteY15" fmla="*/ 1683316 h 1855787"/>
                  <a:gd name="connsiteX16" fmla="*/ 503678 w 830506"/>
                  <a:gd name="connsiteY16" fmla="*/ 1668302 h 1855787"/>
                  <a:gd name="connsiteX17" fmla="*/ 630367 w 830506"/>
                  <a:gd name="connsiteY17" fmla="*/ 1478566 h 1855787"/>
                  <a:gd name="connsiteX18" fmla="*/ 640730 w 830506"/>
                  <a:gd name="connsiteY18" fmla="*/ 1448539 h 1855787"/>
                  <a:gd name="connsiteX19" fmla="*/ 640611 w 830506"/>
                  <a:gd name="connsiteY19" fmla="*/ 1448263 h 1855787"/>
                  <a:gd name="connsiteX20" fmla="*/ 640532 w 830506"/>
                  <a:gd name="connsiteY20" fmla="*/ 1448105 h 1855787"/>
                  <a:gd name="connsiteX21" fmla="*/ 701414 w 830506"/>
                  <a:gd name="connsiteY21" fmla="*/ 1427891 h 1855787"/>
                  <a:gd name="connsiteX22" fmla="*/ 712999 w 830506"/>
                  <a:gd name="connsiteY22" fmla="*/ 1520808 h 1855787"/>
                  <a:gd name="connsiteX23" fmla="*/ 687031 w 830506"/>
                  <a:gd name="connsiteY23" fmla="*/ 1535467 h 1855787"/>
                  <a:gd name="connsiteX24" fmla="*/ 536779 w 830506"/>
                  <a:gd name="connsiteY24" fmla="*/ 1756137 h 1855787"/>
                  <a:gd name="connsiteX25" fmla="*/ 541310 w 830506"/>
                  <a:gd name="connsiteY25" fmla="*/ 1809807 h 1855787"/>
                  <a:gd name="connsiteX26" fmla="*/ 547103 w 830506"/>
                  <a:gd name="connsiteY26" fmla="*/ 1812604 h 1855787"/>
                  <a:gd name="connsiteX27" fmla="*/ 580479 w 830506"/>
                  <a:gd name="connsiteY27" fmla="*/ 1835854 h 1855787"/>
                  <a:gd name="connsiteX28" fmla="*/ 534888 w 830506"/>
                  <a:gd name="connsiteY28" fmla="*/ 1855635 h 1855787"/>
                  <a:gd name="connsiteX29" fmla="*/ 450954 w 830506"/>
                  <a:gd name="connsiteY29" fmla="*/ 1827894 h 1855787"/>
                  <a:gd name="connsiteX30" fmla="*/ 441615 w 830506"/>
                  <a:gd name="connsiteY30" fmla="*/ 1831755 h 1855787"/>
                  <a:gd name="connsiteX31" fmla="*/ 396732 w 830506"/>
                  <a:gd name="connsiteY31" fmla="*/ 1773711 h 1855787"/>
                  <a:gd name="connsiteX32" fmla="*/ 339358 w 830506"/>
                  <a:gd name="connsiteY32" fmla="*/ 1663731 h 1855787"/>
                  <a:gd name="connsiteX33" fmla="*/ 554511 w 830506"/>
                  <a:gd name="connsiteY33" fmla="*/ 620240 h 1855787"/>
                  <a:gd name="connsiteX34" fmla="*/ 501668 w 830506"/>
                  <a:gd name="connsiteY34" fmla="*/ 640139 h 1855787"/>
                  <a:gd name="connsiteX35" fmla="*/ 478064 w 830506"/>
                  <a:gd name="connsiteY35" fmla="*/ 635726 h 1855787"/>
                  <a:gd name="connsiteX36" fmla="*/ 362962 w 830506"/>
                  <a:gd name="connsiteY36" fmla="*/ 711542 h 1855787"/>
                  <a:gd name="connsiteX37" fmla="*/ 117703 w 830506"/>
                  <a:gd name="connsiteY37" fmla="*/ 1348765 h 1855787"/>
                  <a:gd name="connsiteX38" fmla="*/ 8156 w 830506"/>
                  <a:gd name="connsiteY38" fmla="*/ 1412404 h 1855787"/>
                  <a:gd name="connsiteX39" fmla="*/ 0 w 830506"/>
                  <a:gd name="connsiteY39" fmla="*/ 1359247 h 1855787"/>
                  <a:gd name="connsiteX40" fmla="*/ 46734 w 830506"/>
                  <a:gd name="connsiteY40" fmla="*/ 141702 h 1855787"/>
                  <a:gd name="connsiteX41" fmla="*/ 63718 w 830506"/>
                  <a:gd name="connsiteY41" fmla="*/ 109192 h 1855787"/>
                  <a:gd name="connsiteX42" fmla="*/ 68762 w 830506"/>
                  <a:gd name="connsiteY42" fmla="*/ 110847 h 1855787"/>
                  <a:gd name="connsiteX43" fmla="*/ 68762 w 830506"/>
                  <a:gd name="connsiteY43" fmla="*/ 110847 h 1855787"/>
                  <a:gd name="connsiteX44" fmla="*/ 73963 w 830506"/>
                  <a:gd name="connsiteY44" fmla="*/ 111399 h 1855787"/>
                  <a:gd name="connsiteX45" fmla="*/ 73963 w 830506"/>
                  <a:gd name="connsiteY45" fmla="*/ 111399 h 1855787"/>
                  <a:gd name="connsiteX46" fmla="*/ 89450 w 830506"/>
                  <a:gd name="connsiteY46" fmla="*/ 93824 h 1855787"/>
                  <a:gd name="connsiteX47" fmla="*/ 111911 w 830506"/>
                  <a:gd name="connsiteY47" fmla="*/ 39721 h 1855787"/>
                  <a:gd name="connsiteX48" fmla="*/ 125663 w 830506"/>
                  <a:gd name="connsiteY48" fmla="*/ 120856 h 1855787"/>
                  <a:gd name="connsiteX49" fmla="*/ 161679 w 830506"/>
                  <a:gd name="connsiteY49" fmla="*/ 102848 h 1855787"/>
                  <a:gd name="connsiteX50" fmla="*/ 152735 w 830506"/>
                  <a:gd name="connsiteY50" fmla="*/ 202189 h 1855787"/>
                  <a:gd name="connsiteX51" fmla="*/ 162625 w 830506"/>
                  <a:gd name="connsiteY51" fmla="*/ 270399 h 1855787"/>
                  <a:gd name="connsiteX52" fmla="*/ 813562 w 830506"/>
                  <a:gd name="connsiteY52" fmla="*/ 0 h 1855787"/>
                  <a:gd name="connsiteX53" fmla="*/ 830506 w 830506"/>
                  <a:gd name="connsiteY53" fmla="*/ 12531 h 1855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830506" h="1855787">
                    <a:moveTo>
                      <a:pt x="830467" y="12531"/>
                    </a:moveTo>
                    <a:lnTo>
                      <a:pt x="830467" y="698932"/>
                    </a:lnTo>
                    <a:lnTo>
                      <a:pt x="817226" y="711857"/>
                    </a:lnTo>
                    <a:cubicBezTo>
                      <a:pt x="779594" y="708034"/>
                      <a:pt x="741095" y="717452"/>
                      <a:pt x="705709" y="729983"/>
                    </a:cubicBezTo>
                    <a:lnTo>
                      <a:pt x="783258" y="1110796"/>
                    </a:lnTo>
                    <a:cubicBezTo>
                      <a:pt x="789485" y="1158831"/>
                      <a:pt x="710281" y="1191735"/>
                      <a:pt x="685021" y="1148507"/>
                    </a:cubicBezTo>
                    <a:lnTo>
                      <a:pt x="604989" y="798982"/>
                    </a:lnTo>
                    <a:cubicBezTo>
                      <a:pt x="564835" y="849105"/>
                      <a:pt x="527242" y="901948"/>
                      <a:pt x="497728" y="959046"/>
                    </a:cubicBezTo>
                    <a:cubicBezTo>
                      <a:pt x="569328" y="1036911"/>
                      <a:pt x="639863" y="1115525"/>
                      <a:pt x="709335" y="1194926"/>
                    </a:cubicBezTo>
                    <a:cubicBezTo>
                      <a:pt x="691287" y="1324530"/>
                      <a:pt x="618427" y="1299863"/>
                      <a:pt x="490832" y="1120923"/>
                    </a:cubicBezTo>
                    <a:cubicBezTo>
                      <a:pt x="487325" y="1116352"/>
                      <a:pt x="458087" y="1085695"/>
                      <a:pt x="457062" y="1087823"/>
                    </a:cubicBezTo>
                    <a:cubicBezTo>
                      <a:pt x="443821" y="1115210"/>
                      <a:pt x="422030" y="1324846"/>
                      <a:pt x="437911" y="1340765"/>
                    </a:cubicBezTo>
                    <a:cubicBezTo>
                      <a:pt x="507343" y="1321654"/>
                      <a:pt x="577523" y="1306365"/>
                      <a:pt x="648453" y="1295016"/>
                    </a:cubicBezTo>
                    <a:cubicBezTo>
                      <a:pt x="724072" y="1304709"/>
                      <a:pt x="677613" y="1433486"/>
                      <a:pt x="622643" y="1412404"/>
                    </a:cubicBezTo>
                    <a:lnTo>
                      <a:pt x="424828" y="1449524"/>
                    </a:lnTo>
                    <a:cubicBezTo>
                      <a:pt x="414977" y="1463749"/>
                      <a:pt x="465415" y="1673859"/>
                      <a:pt x="478183" y="1683316"/>
                    </a:cubicBezTo>
                    <a:cubicBezTo>
                      <a:pt x="489453" y="1691670"/>
                      <a:pt x="498240" y="1675238"/>
                      <a:pt x="503678" y="1668302"/>
                    </a:cubicBezTo>
                    <a:cubicBezTo>
                      <a:pt x="536700" y="1625981"/>
                      <a:pt x="604004" y="1525222"/>
                      <a:pt x="630367" y="1478566"/>
                    </a:cubicBezTo>
                    <a:cubicBezTo>
                      <a:pt x="635056" y="1470251"/>
                      <a:pt x="642503" y="1457839"/>
                      <a:pt x="640730" y="1448539"/>
                    </a:cubicBezTo>
                    <a:cubicBezTo>
                      <a:pt x="640730" y="1448460"/>
                      <a:pt x="640690" y="1448342"/>
                      <a:pt x="640611" y="1448263"/>
                    </a:cubicBezTo>
                    <a:cubicBezTo>
                      <a:pt x="640611" y="1448224"/>
                      <a:pt x="640572" y="1448145"/>
                      <a:pt x="640532" y="1448105"/>
                    </a:cubicBezTo>
                    <a:cubicBezTo>
                      <a:pt x="631745" y="1424975"/>
                      <a:pt x="692193" y="1422374"/>
                      <a:pt x="701414" y="1427891"/>
                    </a:cubicBezTo>
                    <a:cubicBezTo>
                      <a:pt x="730377" y="1445189"/>
                      <a:pt x="736406" y="1498190"/>
                      <a:pt x="712999" y="1520808"/>
                    </a:cubicBezTo>
                    <a:cubicBezTo>
                      <a:pt x="697158" y="1519468"/>
                      <a:pt x="695543" y="1526128"/>
                      <a:pt x="687031" y="1535467"/>
                    </a:cubicBezTo>
                    <a:cubicBezTo>
                      <a:pt x="673042" y="1550796"/>
                      <a:pt x="541231" y="1743567"/>
                      <a:pt x="536779" y="1756137"/>
                    </a:cubicBezTo>
                    <a:cubicBezTo>
                      <a:pt x="530868" y="1772923"/>
                      <a:pt x="533035" y="1794123"/>
                      <a:pt x="541310" y="1809807"/>
                    </a:cubicBezTo>
                    <a:cubicBezTo>
                      <a:pt x="543280" y="1810753"/>
                      <a:pt x="545251" y="1811659"/>
                      <a:pt x="547103" y="1812604"/>
                    </a:cubicBezTo>
                    <a:cubicBezTo>
                      <a:pt x="565623" y="1821707"/>
                      <a:pt x="577248" y="1829431"/>
                      <a:pt x="580479" y="1835854"/>
                    </a:cubicBezTo>
                    <a:cubicBezTo>
                      <a:pt x="585286" y="1845311"/>
                      <a:pt x="571731" y="1851892"/>
                      <a:pt x="534888" y="1855635"/>
                    </a:cubicBezTo>
                    <a:cubicBezTo>
                      <a:pt x="517509" y="1857409"/>
                      <a:pt x="459386" y="1843498"/>
                      <a:pt x="450954" y="1827894"/>
                    </a:cubicBezTo>
                    <a:cubicBezTo>
                      <a:pt x="447841" y="1829628"/>
                      <a:pt x="444688" y="1830889"/>
                      <a:pt x="441615" y="1831755"/>
                    </a:cubicBezTo>
                    <a:cubicBezTo>
                      <a:pt x="408830" y="1840779"/>
                      <a:pt x="380852" y="1802399"/>
                      <a:pt x="396732" y="1773711"/>
                    </a:cubicBezTo>
                    <a:cubicBezTo>
                      <a:pt x="364814" y="1742778"/>
                      <a:pt x="350234" y="1706132"/>
                      <a:pt x="339358" y="1663731"/>
                    </a:cubicBezTo>
                    <a:cubicBezTo>
                      <a:pt x="257237" y="1343760"/>
                      <a:pt x="290575" y="848908"/>
                      <a:pt x="554511" y="620240"/>
                    </a:cubicBezTo>
                    <a:cubicBezTo>
                      <a:pt x="683918" y="535203"/>
                      <a:pt x="548836" y="599906"/>
                      <a:pt x="501668" y="640139"/>
                    </a:cubicBezTo>
                    <a:lnTo>
                      <a:pt x="478064" y="635726"/>
                    </a:lnTo>
                    <a:cubicBezTo>
                      <a:pt x="473257" y="612871"/>
                      <a:pt x="384359" y="690263"/>
                      <a:pt x="362962" y="711542"/>
                    </a:cubicBezTo>
                    <a:cubicBezTo>
                      <a:pt x="209715" y="863922"/>
                      <a:pt x="106158" y="1134203"/>
                      <a:pt x="117703" y="1348765"/>
                    </a:cubicBezTo>
                    <a:cubicBezTo>
                      <a:pt x="119318" y="1392899"/>
                      <a:pt x="40114" y="1436796"/>
                      <a:pt x="8156" y="1412404"/>
                    </a:cubicBezTo>
                    <a:lnTo>
                      <a:pt x="0" y="1359247"/>
                    </a:lnTo>
                    <a:cubicBezTo>
                      <a:pt x="11112" y="948722"/>
                      <a:pt x="26677" y="542887"/>
                      <a:pt x="46734" y="141702"/>
                    </a:cubicBezTo>
                    <a:lnTo>
                      <a:pt x="63718" y="109192"/>
                    </a:lnTo>
                    <a:cubicBezTo>
                      <a:pt x="65531" y="109941"/>
                      <a:pt x="67225" y="110453"/>
                      <a:pt x="68762" y="110847"/>
                    </a:cubicBezTo>
                    <a:lnTo>
                      <a:pt x="68762" y="110847"/>
                    </a:lnTo>
                    <a:cubicBezTo>
                      <a:pt x="70693" y="111281"/>
                      <a:pt x="72426" y="111478"/>
                      <a:pt x="73963" y="111399"/>
                    </a:cubicBezTo>
                    <a:cubicBezTo>
                      <a:pt x="73963" y="111399"/>
                      <a:pt x="73963" y="111399"/>
                      <a:pt x="73963" y="111399"/>
                    </a:cubicBezTo>
                    <a:cubicBezTo>
                      <a:pt x="82199" y="111005"/>
                      <a:pt x="85824" y="103715"/>
                      <a:pt x="89450" y="93824"/>
                    </a:cubicBezTo>
                    <a:cubicBezTo>
                      <a:pt x="92208" y="84249"/>
                      <a:pt x="92326" y="30224"/>
                      <a:pt x="111911" y="39721"/>
                    </a:cubicBezTo>
                    <a:cubicBezTo>
                      <a:pt x="134608" y="50715"/>
                      <a:pt x="123417" y="100011"/>
                      <a:pt x="125663" y="120856"/>
                    </a:cubicBezTo>
                    <a:lnTo>
                      <a:pt x="161679" y="102848"/>
                    </a:lnTo>
                    <a:cubicBezTo>
                      <a:pt x="164320" y="136421"/>
                      <a:pt x="156951" y="169285"/>
                      <a:pt x="152735" y="202189"/>
                    </a:cubicBezTo>
                    <a:cubicBezTo>
                      <a:pt x="150015" y="226147"/>
                      <a:pt x="153326" y="248884"/>
                      <a:pt x="162625" y="270399"/>
                    </a:cubicBezTo>
                    <a:lnTo>
                      <a:pt x="813562" y="0"/>
                    </a:lnTo>
                    <a:lnTo>
                      <a:pt x="830506" y="12531"/>
                    </a:lnTo>
                    <a:close/>
                  </a:path>
                </a:pathLst>
              </a:custGeom>
              <a:solidFill>
                <a:srgbClr val="4B2E2D"/>
              </a:solidFill>
              <a:ln w="3941" cap="flat">
                <a:noFill/>
                <a:prstDash val="solid"/>
                <a:miter/>
              </a:ln>
            </p:spPr>
            <p:txBody>
              <a:bodyPr rtlCol="1" anchor="ctr"/>
              <a:lstStyle/>
              <a:p>
                <a:endParaRPr lang="fa-IR"/>
              </a:p>
            </p:txBody>
          </p:sp>
          <p:sp>
            <p:nvSpPr>
              <p:cNvPr id="379" name="Freeform: Shape 378">
                <a:extLst>
                  <a:ext uri="{FF2B5EF4-FFF2-40B4-BE49-F238E27FC236}">
                    <a16:creationId xmlns:a16="http://schemas.microsoft.com/office/drawing/2014/main" id="{503BC195-9896-573D-F173-22E23298573F}"/>
                  </a:ext>
                </a:extLst>
              </p:cNvPr>
              <p:cNvSpPr/>
              <p:nvPr/>
            </p:nvSpPr>
            <p:spPr>
              <a:xfrm>
                <a:off x="11864103" y="4642328"/>
                <a:ext cx="5989" cy="2167"/>
              </a:xfrm>
              <a:custGeom>
                <a:avLst/>
                <a:gdLst>
                  <a:gd name="connsiteX0" fmla="*/ 0 w 5989"/>
                  <a:gd name="connsiteY0" fmla="*/ 2167 h 2167"/>
                  <a:gd name="connsiteX1" fmla="*/ 5990 w 5989"/>
                  <a:gd name="connsiteY1" fmla="*/ 0 h 2167"/>
                  <a:gd name="connsiteX2" fmla="*/ 0 w 5989"/>
                  <a:gd name="connsiteY2" fmla="*/ 2167 h 2167"/>
                </a:gdLst>
                <a:ahLst/>
                <a:cxnLst>
                  <a:cxn ang="0">
                    <a:pos x="connsiteX0" y="connsiteY0"/>
                  </a:cxn>
                  <a:cxn ang="0">
                    <a:pos x="connsiteX1" y="connsiteY1"/>
                  </a:cxn>
                  <a:cxn ang="0">
                    <a:pos x="connsiteX2" y="connsiteY2"/>
                  </a:cxn>
                </a:cxnLst>
                <a:rect l="l" t="t" r="r" b="b"/>
                <a:pathLst>
                  <a:path w="5989" h="2167">
                    <a:moveTo>
                      <a:pt x="0" y="2167"/>
                    </a:moveTo>
                    <a:lnTo>
                      <a:pt x="5990" y="0"/>
                    </a:lnTo>
                    <a:cubicBezTo>
                      <a:pt x="3941" y="985"/>
                      <a:pt x="1931" y="1695"/>
                      <a:pt x="0" y="2167"/>
                    </a:cubicBezTo>
                    <a:close/>
                  </a:path>
                </a:pathLst>
              </a:custGeom>
              <a:solidFill>
                <a:srgbClr val="352122"/>
              </a:solidFill>
              <a:ln w="3941" cap="flat">
                <a:noFill/>
                <a:prstDash val="solid"/>
                <a:miter/>
              </a:ln>
            </p:spPr>
            <p:txBody>
              <a:bodyPr rtlCol="1" anchor="ctr"/>
              <a:lstStyle/>
              <a:p>
                <a:endParaRPr lang="fa-IR"/>
              </a:p>
            </p:txBody>
          </p:sp>
          <p:sp>
            <p:nvSpPr>
              <p:cNvPr id="380" name="Freeform: Shape 379">
                <a:extLst>
                  <a:ext uri="{FF2B5EF4-FFF2-40B4-BE49-F238E27FC236}">
                    <a16:creationId xmlns:a16="http://schemas.microsoft.com/office/drawing/2014/main" id="{3933F589-B9BA-81A8-BD94-AE9341A45D54}"/>
                  </a:ext>
                </a:extLst>
              </p:cNvPr>
              <p:cNvSpPr/>
              <p:nvPr/>
            </p:nvSpPr>
            <p:spPr>
              <a:xfrm>
                <a:off x="11642295" y="3886366"/>
                <a:ext cx="417574" cy="945619"/>
              </a:xfrm>
              <a:custGeom>
                <a:avLst/>
                <a:gdLst>
                  <a:gd name="connsiteX0" fmla="*/ 408983 w 417574"/>
                  <a:gd name="connsiteY0" fmla="*/ 800490 h 945619"/>
                  <a:gd name="connsiteX1" fmla="*/ 417574 w 417574"/>
                  <a:gd name="connsiteY1" fmla="*/ 819168 h 945619"/>
                  <a:gd name="connsiteX2" fmla="*/ 417574 w 417574"/>
                  <a:gd name="connsiteY2" fmla="*/ 945619 h 945619"/>
                  <a:gd name="connsiteX3" fmla="*/ 397359 w 417574"/>
                  <a:gd name="connsiteY3" fmla="*/ 870631 h 945619"/>
                  <a:gd name="connsiteX4" fmla="*/ 381399 w 417574"/>
                  <a:gd name="connsiteY4" fmla="*/ 855302 h 945619"/>
                  <a:gd name="connsiteX5" fmla="*/ 360003 w 417574"/>
                  <a:gd name="connsiteY5" fmla="*/ 871656 h 945619"/>
                  <a:gd name="connsiteX6" fmla="*/ 309761 w 417574"/>
                  <a:gd name="connsiteY6" fmla="*/ 851125 h 945619"/>
                  <a:gd name="connsiteX7" fmla="*/ 309761 w 417574"/>
                  <a:gd name="connsiteY7" fmla="*/ 851125 h 945619"/>
                  <a:gd name="connsiteX8" fmla="*/ 309091 w 417574"/>
                  <a:gd name="connsiteY8" fmla="*/ 846279 h 945619"/>
                  <a:gd name="connsiteX9" fmla="*/ 309091 w 417574"/>
                  <a:gd name="connsiteY9" fmla="*/ 837255 h 945619"/>
                  <a:gd name="connsiteX10" fmla="*/ 300067 w 417574"/>
                  <a:gd name="connsiteY10" fmla="*/ 828231 h 945619"/>
                  <a:gd name="connsiteX11" fmla="*/ 282256 w 417574"/>
                  <a:gd name="connsiteY11" fmla="*/ 750839 h 945619"/>
                  <a:gd name="connsiteX12" fmla="*/ 227798 w 417574"/>
                  <a:gd name="connsiteY12" fmla="*/ 755962 h 945619"/>
                  <a:gd name="connsiteX13" fmla="*/ 227679 w 417574"/>
                  <a:gd name="connsiteY13" fmla="*/ 755686 h 945619"/>
                  <a:gd name="connsiteX14" fmla="*/ 227600 w 417574"/>
                  <a:gd name="connsiteY14" fmla="*/ 755528 h 945619"/>
                  <a:gd name="connsiteX15" fmla="*/ 209711 w 417574"/>
                  <a:gd name="connsiteY15" fmla="*/ 719866 h 945619"/>
                  <a:gd name="connsiteX16" fmla="*/ 240053 w 417574"/>
                  <a:gd name="connsiteY16" fmla="*/ 621235 h 945619"/>
                  <a:gd name="connsiteX17" fmla="*/ 1888 w 417574"/>
                  <a:gd name="connsiteY17" fmla="*/ 665724 h 945619"/>
                  <a:gd name="connsiteX18" fmla="*/ 29038 w 417574"/>
                  <a:gd name="connsiteY18" fmla="*/ 367701 h 945619"/>
                  <a:gd name="connsiteX19" fmla="*/ 56148 w 417574"/>
                  <a:gd name="connsiteY19" fmla="*/ 381178 h 945619"/>
                  <a:gd name="connsiteX20" fmla="*/ 236861 w 417574"/>
                  <a:gd name="connsiteY20" fmla="*/ 571308 h 945619"/>
                  <a:gd name="connsiteX21" fmla="*/ 277803 w 417574"/>
                  <a:gd name="connsiteY21" fmla="*/ 503453 h 945619"/>
                  <a:gd name="connsiteX22" fmla="*/ 67142 w 417574"/>
                  <a:gd name="connsiteY22" fmla="*/ 265287 h 945619"/>
                  <a:gd name="connsiteX23" fmla="*/ 205179 w 417574"/>
                  <a:gd name="connsiteY23" fmla="*/ 69797 h 945619"/>
                  <a:gd name="connsiteX24" fmla="*/ 291043 w 417574"/>
                  <a:gd name="connsiteY24" fmla="*/ 458018 h 945619"/>
                  <a:gd name="connsiteX25" fmla="*/ 353737 w 417574"/>
                  <a:gd name="connsiteY25" fmla="*/ 427243 h 945619"/>
                  <a:gd name="connsiteX26" fmla="*/ 272208 w 417574"/>
                  <a:gd name="connsiteY26" fmla="*/ 30195 h 945619"/>
                  <a:gd name="connsiteX27" fmla="*/ 417535 w 417574"/>
                  <a:gd name="connsiteY27" fmla="*/ 6394 h 945619"/>
                  <a:gd name="connsiteX28" fmla="*/ 417535 w 417574"/>
                  <a:gd name="connsiteY28" fmla="*/ 457979 h 945619"/>
                  <a:gd name="connsiteX29" fmla="*/ 406659 w 417574"/>
                  <a:gd name="connsiteY29" fmla="*/ 475948 h 945619"/>
                  <a:gd name="connsiteX30" fmla="*/ 408944 w 417574"/>
                  <a:gd name="connsiteY30" fmla="*/ 800568 h 945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17574" h="945619">
                    <a:moveTo>
                      <a:pt x="408983" y="800490"/>
                    </a:moveTo>
                    <a:lnTo>
                      <a:pt x="417574" y="819168"/>
                    </a:lnTo>
                    <a:lnTo>
                      <a:pt x="417574" y="945619"/>
                    </a:lnTo>
                    <a:lnTo>
                      <a:pt x="397359" y="870631"/>
                    </a:lnTo>
                    <a:cubicBezTo>
                      <a:pt x="394956" y="862080"/>
                      <a:pt x="389951" y="857391"/>
                      <a:pt x="381399" y="855302"/>
                    </a:cubicBezTo>
                    <a:cubicBezTo>
                      <a:pt x="377341" y="863459"/>
                      <a:pt x="369303" y="868897"/>
                      <a:pt x="360003" y="871656"/>
                    </a:cubicBezTo>
                    <a:cubicBezTo>
                      <a:pt x="340024" y="877527"/>
                      <a:pt x="314292" y="870828"/>
                      <a:pt x="309761" y="851125"/>
                    </a:cubicBezTo>
                    <a:lnTo>
                      <a:pt x="309761" y="851125"/>
                    </a:lnTo>
                    <a:cubicBezTo>
                      <a:pt x="309406" y="849589"/>
                      <a:pt x="309170" y="847973"/>
                      <a:pt x="309091" y="846279"/>
                    </a:cubicBezTo>
                    <a:cubicBezTo>
                      <a:pt x="309406" y="843757"/>
                      <a:pt x="309603" y="839659"/>
                      <a:pt x="309091" y="837255"/>
                    </a:cubicBezTo>
                    <a:lnTo>
                      <a:pt x="300067" y="828231"/>
                    </a:lnTo>
                    <a:cubicBezTo>
                      <a:pt x="283950" y="801790"/>
                      <a:pt x="309524" y="773694"/>
                      <a:pt x="282256" y="750839"/>
                    </a:cubicBezTo>
                    <a:lnTo>
                      <a:pt x="227798" y="755962"/>
                    </a:lnTo>
                    <a:cubicBezTo>
                      <a:pt x="227798" y="755962"/>
                      <a:pt x="227758" y="755765"/>
                      <a:pt x="227679" y="755686"/>
                    </a:cubicBezTo>
                    <a:cubicBezTo>
                      <a:pt x="227679" y="755647"/>
                      <a:pt x="227640" y="755568"/>
                      <a:pt x="227600" y="755528"/>
                    </a:cubicBezTo>
                    <a:cubicBezTo>
                      <a:pt x="225394" y="751509"/>
                      <a:pt x="205258" y="733816"/>
                      <a:pt x="209711" y="719866"/>
                    </a:cubicBezTo>
                    <a:cubicBezTo>
                      <a:pt x="237531" y="707887"/>
                      <a:pt x="284305" y="635066"/>
                      <a:pt x="240053" y="621235"/>
                    </a:cubicBezTo>
                    <a:cubicBezTo>
                      <a:pt x="208213" y="611265"/>
                      <a:pt x="16782" y="680501"/>
                      <a:pt x="1888" y="665724"/>
                    </a:cubicBezTo>
                    <a:cubicBezTo>
                      <a:pt x="-6822" y="564531"/>
                      <a:pt x="16743" y="467121"/>
                      <a:pt x="29038" y="367701"/>
                    </a:cubicBezTo>
                    <a:lnTo>
                      <a:pt x="56148" y="381178"/>
                    </a:lnTo>
                    <a:cubicBezTo>
                      <a:pt x="104853" y="420426"/>
                      <a:pt x="187171" y="545695"/>
                      <a:pt x="236861" y="571308"/>
                    </a:cubicBezTo>
                    <a:cubicBezTo>
                      <a:pt x="264248" y="585416"/>
                      <a:pt x="288206" y="524574"/>
                      <a:pt x="277803" y="503453"/>
                    </a:cubicBezTo>
                    <a:cubicBezTo>
                      <a:pt x="252229" y="457230"/>
                      <a:pt x="64068" y="300988"/>
                      <a:pt x="67142" y="265287"/>
                    </a:cubicBezTo>
                    <a:cubicBezTo>
                      <a:pt x="69231" y="240698"/>
                      <a:pt x="186895" y="70704"/>
                      <a:pt x="205179" y="69797"/>
                    </a:cubicBezTo>
                    <a:lnTo>
                      <a:pt x="291043" y="458018"/>
                    </a:lnTo>
                    <a:cubicBezTo>
                      <a:pt x="313386" y="459910"/>
                      <a:pt x="351964" y="453605"/>
                      <a:pt x="353737" y="427243"/>
                    </a:cubicBezTo>
                    <a:lnTo>
                      <a:pt x="272208" y="30195"/>
                    </a:lnTo>
                    <a:cubicBezTo>
                      <a:pt x="275005" y="16363"/>
                      <a:pt x="397753" y="-12915"/>
                      <a:pt x="417535" y="6394"/>
                    </a:cubicBezTo>
                    <a:lnTo>
                      <a:pt x="417535" y="457979"/>
                    </a:lnTo>
                    <a:lnTo>
                      <a:pt x="406659" y="475948"/>
                    </a:lnTo>
                    <a:cubicBezTo>
                      <a:pt x="274099" y="497305"/>
                      <a:pt x="287024" y="771803"/>
                      <a:pt x="408944" y="800568"/>
                    </a:cubicBezTo>
                    <a:close/>
                  </a:path>
                </a:pathLst>
              </a:custGeom>
              <a:solidFill>
                <a:srgbClr val="352122"/>
              </a:solidFill>
              <a:ln w="3941" cap="flat">
                <a:noFill/>
                <a:prstDash val="solid"/>
                <a:miter/>
              </a:ln>
            </p:spPr>
            <p:txBody>
              <a:bodyPr rtlCol="1" anchor="ctr"/>
              <a:lstStyle/>
              <a:p>
                <a:endParaRPr lang="fa-IR"/>
              </a:p>
            </p:txBody>
          </p:sp>
          <p:sp>
            <p:nvSpPr>
              <p:cNvPr id="381" name="Freeform: Shape 380">
                <a:extLst>
                  <a:ext uri="{FF2B5EF4-FFF2-40B4-BE49-F238E27FC236}">
                    <a16:creationId xmlns:a16="http://schemas.microsoft.com/office/drawing/2014/main" id="{AF735AC7-FB97-66D1-FBB1-9F4D2D05ECC6}"/>
                  </a:ext>
                </a:extLst>
              </p:cNvPr>
              <p:cNvSpPr/>
              <p:nvPr/>
            </p:nvSpPr>
            <p:spPr>
              <a:xfrm>
                <a:off x="11370661" y="3161161"/>
                <a:ext cx="689247" cy="325400"/>
              </a:xfrm>
              <a:custGeom>
                <a:avLst/>
                <a:gdLst>
                  <a:gd name="connsiteX0" fmla="*/ 689208 w 689247"/>
                  <a:gd name="connsiteY0" fmla="*/ 45158 h 325400"/>
                  <a:gd name="connsiteX1" fmla="*/ 15692 w 689247"/>
                  <a:gd name="connsiteY1" fmla="*/ 324936 h 325400"/>
                  <a:gd name="connsiteX2" fmla="*/ 2058 w 689247"/>
                  <a:gd name="connsiteY2" fmla="*/ 256686 h 325400"/>
                  <a:gd name="connsiteX3" fmla="*/ 11476 w 689247"/>
                  <a:gd name="connsiteY3" fmla="*/ 234816 h 325400"/>
                  <a:gd name="connsiteX4" fmla="*/ 23928 w 689247"/>
                  <a:gd name="connsiteY4" fmla="*/ 279029 h 325400"/>
                  <a:gd name="connsiteX5" fmla="*/ 689248 w 689247"/>
                  <a:gd name="connsiteY5" fmla="*/ 0 h 325400"/>
                  <a:gd name="connsiteX6" fmla="*/ 689248 w 689247"/>
                  <a:gd name="connsiteY6" fmla="*/ 45158 h 32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247" h="325400">
                    <a:moveTo>
                      <a:pt x="689208" y="45158"/>
                    </a:moveTo>
                    <a:lnTo>
                      <a:pt x="15692" y="324936"/>
                    </a:lnTo>
                    <a:cubicBezTo>
                      <a:pt x="-5863" y="331280"/>
                      <a:pt x="561" y="270833"/>
                      <a:pt x="2058" y="256686"/>
                    </a:cubicBezTo>
                    <a:cubicBezTo>
                      <a:pt x="3319" y="244825"/>
                      <a:pt x="11200" y="236944"/>
                      <a:pt x="11476" y="234816"/>
                    </a:cubicBezTo>
                    <a:lnTo>
                      <a:pt x="23928" y="279029"/>
                    </a:lnTo>
                    <a:lnTo>
                      <a:pt x="689248" y="0"/>
                    </a:lnTo>
                    <a:lnTo>
                      <a:pt x="689248" y="45158"/>
                    </a:lnTo>
                    <a:close/>
                  </a:path>
                </a:pathLst>
              </a:custGeom>
              <a:solidFill>
                <a:srgbClr val="7C5545"/>
              </a:solidFill>
              <a:ln w="3941" cap="flat">
                <a:noFill/>
                <a:prstDash val="solid"/>
                <a:miter/>
              </a:ln>
            </p:spPr>
            <p:txBody>
              <a:bodyPr rtlCol="1" anchor="ctr"/>
              <a:lstStyle/>
              <a:p>
                <a:endParaRPr lang="fa-IR"/>
              </a:p>
            </p:txBody>
          </p:sp>
          <p:sp>
            <p:nvSpPr>
              <p:cNvPr id="382" name="Freeform: Shape 381">
                <a:extLst>
                  <a:ext uri="{FF2B5EF4-FFF2-40B4-BE49-F238E27FC236}">
                    <a16:creationId xmlns:a16="http://schemas.microsoft.com/office/drawing/2014/main" id="{82A22FE9-F4F0-E36B-80FF-156F99CCCAA5}"/>
                  </a:ext>
                </a:extLst>
              </p:cNvPr>
              <p:cNvSpPr/>
              <p:nvPr/>
            </p:nvSpPr>
            <p:spPr>
              <a:xfrm>
                <a:off x="11937933" y="4344067"/>
                <a:ext cx="121935" cy="361466"/>
              </a:xfrm>
              <a:custGeom>
                <a:avLst/>
                <a:gdLst>
                  <a:gd name="connsiteX0" fmla="*/ 121936 w 121935"/>
                  <a:gd name="connsiteY0" fmla="*/ 238 h 361466"/>
                  <a:gd name="connsiteX1" fmla="*/ 121936 w 121935"/>
                  <a:gd name="connsiteY1" fmla="*/ 63444 h 361466"/>
                  <a:gd name="connsiteX2" fmla="*/ 121936 w 121935"/>
                  <a:gd name="connsiteY2" fmla="*/ 298260 h 361466"/>
                  <a:gd name="connsiteX3" fmla="*/ 121936 w 121935"/>
                  <a:gd name="connsiteY3" fmla="*/ 361466 h 361466"/>
                  <a:gd name="connsiteX4" fmla="*/ 121936 w 121935"/>
                  <a:gd name="connsiteY4" fmla="*/ 199 h 361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35" h="361466">
                    <a:moveTo>
                      <a:pt x="121936" y="238"/>
                    </a:moveTo>
                    <a:lnTo>
                      <a:pt x="121936" y="63444"/>
                    </a:lnTo>
                    <a:cubicBezTo>
                      <a:pt x="62710" y="147890"/>
                      <a:pt x="60148" y="215036"/>
                      <a:pt x="121936" y="298260"/>
                    </a:cubicBezTo>
                    <a:lnTo>
                      <a:pt x="121936" y="361466"/>
                    </a:lnTo>
                    <a:cubicBezTo>
                      <a:pt x="-34661" y="358826"/>
                      <a:pt x="-46522" y="-9771"/>
                      <a:pt x="121936" y="199"/>
                    </a:cubicBezTo>
                    <a:close/>
                  </a:path>
                </a:pathLst>
              </a:custGeom>
              <a:solidFill>
                <a:srgbClr val="69443D"/>
              </a:solidFill>
              <a:ln w="3941" cap="flat">
                <a:noFill/>
                <a:prstDash val="solid"/>
                <a:miter/>
              </a:ln>
            </p:spPr>
            <p:txBody>
              <a:bodyPr rtlCol="1" anchor="ctr"/>
              <a:lstStyle/>
              <a:p>
                <a:endParaRPr lang="fa-IR"/>
              </a:p>
            </p:txBody>
          </p:sp>
          <p:sp>
            <p:nvSpPr>
              <p:cNvPr id="383" name="Freeform: Shape 382">
                <a:extLst>
                  <a:ext uri="{FF2B5EF4-FFF2-40B4-BE49-F238E27FC236}">
                    <a16:creationId xmlns:a16="http://schemas.microsoft.com/office/drawing/2014/main" id="{DA00B97E-D606-21E4-C1E7-EB3E7E71BC56}"/>
                  </a:ext>
                </a:extLst>
              </p:cNvPr>
              <p:cNvSpPr/>
              <p:nvPr/>
            </p:nvSpPr>
            <p:spPr>
              <a:xfrm>
                <a:off x="11973965" y="4741668"/>
                <a:ext cx="49768" cy="307085"/>
              </a:xfrm>
              <a:custGeom>
                <a:avLst/>
                <a:gdLst>
                  <a:gd name="connsiteX0" fmla="*/ 49768 w 49768"/>
                  <a:gd name="connsiteY0" fmla="*/ 0 h 307085"/>
                  <a:gd name="connsiteX1" fmla="*/ 13634 w 49768"/>
                  <a:gd name="connsiteY1" fmla="*/ 307086 h 307085"/>
                  <a:gd name="connsiteX2" fmla="*/ 0 w 49768"/>
                  <a:gd name="connsiteY2" fmla="*/ 281984 h 307085"/>
                  <a:gd name="connsiteX3" fmla="*/ 26992 w 49768"/>
                  <a:gd name="connsiteY3" fmla="*/ 18954 h 307085"/>
                  <a:gd name="connsiteX4" fmla="*/ 28372 w 49768"/>
                  <a:gd name="connsiteY4" fmla="*/ 16353 h 307085"/>
                  <a:gd name="connsiteX5" fmla="*/ 49768 w 49768"/>
                  <a:gd name="connsiteY5" fmla="*/ 0 h 307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68" h="307085">
                    <a:moveTo>
                      <a:pt x="49768" y="0"/>
                    </a:moveTo>
                    <a:cubicBezTo>
                      <a:pt x="25416" y="95873"/>
                      <a:pt x="33849" y="212907"/>
                      <a:pt x="13634" y="307086"/>
                    </a:cubicBezTo>
                    <a:lnTo>
                      <a:pt x="0" y="281984"/>
                    </a:lnTo>
                    <a:cubicBezTo>
                      <a:pt x="1103" y="237259"/>
                      <a:pt x="14185" y="47286"/>
                      <a:pt x="26992" y="18954"/>
                    </a:cubicBezTo>
                    <a:cubicBezTo>
                      <a:pt x="27386" y="18048"/>
                      <a:pt x="27859" y="17181"/>
                      <a:pt x="28372" y="16353"/>
                    </a:cubicBezTo>
                    <a:cubicBezTo>
                      <a:pt x="33100" y="8551"/>
                      <a:pt x="41769" y="3862"/>
                      <a:pt x="49768" y="0"/>
                    </a:cubicBezTo>
                    <a:close/>
                  </a:path>
                </a:pathLst>
              </a:custGeom>
              <a:solidFill>
                <a:srgbClr val="FAF7F5"/>
              </a:solidFill>
              <a:ln w="3941" cap="flat">
                <a:noFill/>
                <a:prstDash val="solid"/>
                <a:miter/>
              </a:ln>
            </p:spPr>
            <p:txBody>
              <a:bodyPr rtlCol="1" anchor="ctr"/>
              <a:lstStyle/>
              <a:p>
                <a:endParaRPr lang="fa-IR"/>
              </a:p>
            </p:txBody>
          </p:sp>
          <p:sp>
            <p:nvSpPr>
              <p:cNvPr id="384" name="Freeform: Shape 383">
                <a:extLst>
                  <a:ext uri="{FF2B5EF4-FFF2-40B4-BE49-F238E27FC236}">
                    <a16:creationId xmlns:a16="http://schemas.microsoft.com/office/drawing/2014/main" id="{62FA534B-3CA1-C923-0652-C60027719BE2}"/>
                  </a:ext>
                </a:extLst>
              </p:cNvPr>
              <p:cNvSpPr/>
              <p:nvPr/>
            </p:nvSpPr>
            <p:spPr>
              <a:xfrm>
                <a:off x="11995423" y="4407511"/>
                <a:ext cx="64446" cy="234816"/>
              </a:xfrm>
              <a:custGeom>
                <a:avLst/>
                <a:gdLst>
                  <a:gd name="connsiteX0" fmla="*/ 64447 w 64446"/>
                  <a:gd name="connsiteY0" fmla="*/ 234816 h 234816"/>
                  <a:gd name="connsiteX1" fmla="*/ 64447 w 64446"/>
                  <a:gd name="connsiteY1" fmla="*/ 0 h 234816"/>
                  <a:gd name="connsiteX2" fmla="*/ 64447 w 64446"/>
                  <a:gd name="connsiteY2" fmla="*/ 234816 h 234816"/>
                </a:gdLst>
                <a:ahLst/>
                <a:cxnLst>
                  <a:cxn ang="0">
                    <a:pos x="connsiteX0" y="connsiteY0"/>
                  </a:cxn>
                  <a:cxn ang="0">
                    <a:pos x="connsiteX1" y="connsiteY1"/>
                  </a:cxn>
                  <a:cxn ang="0">
                    <a:pos x="connsiteX2" y="connsiteY2"/>
                  </a:cxn>
                </a:cxnLst>
                <a:rect l="l" t="t" r="r" b="b"/>
                <a:pathLst>
                  <a:path w="64446" h="234816">
                    <a:moveTo>
                      <a:pt x="64447" y="234816"/>
                    </a:moveTo>
                    <a:cubicBezTo>
                      <a:pt x="-22758" y="202070"/>
                      <a:pt x="-20197" y="34480"/>
                      <a:pt x="64447" y="0"/>
                    </a:cubicBezTo>
                    <a:lnTo>
                      <a:pt x="64447" y="234816"/>
                    </a:lnTo>
                    <a:close/>
                  </a:path>
                </a:pathLst>
              </a:custGeom>
              <a:solidFill>
                <a:srgbClr val="3F2827"/>
              </a:solidFill>
              <a:ln w="3941" cap="flat">
                <a:noFill/>
                <a:prstDash val="solid"/>
                <a:miter/>
              </a:ln>
            </p:spPr>
            <p:txBody>
              <a:bodyPr rtlCol="1" anchor="ctr"/>
              <a:lstStyle/>
              <a:p>
                <a:endParaRPr lang="fa-IR"/>
              </a:p>
            </p:txBody>
          </p:sp>
          <p:sp>
            <p:nvSpPr>
              <p:cNvPr id="385" name="Freeform: Shape 384">
                <a:extLst>
                  <a:ext uri="{FF2B5EF4-FFF2-40B4-BE49-F238E27FC236}">
                    <a16:creationId xmlns:a16="http://schemas.microsoft.com/office/drawing/2014/main" id="{F78E74B1-AC58-F33A-85EA-43551030FC19}"/>
                  </a:ext>
                </a:extLst>
              </p:cNvPr>
              <p:cNvSpPr/>
              <p:nvPr/>
            </p:nvSpPr>
            <p:spPr>
              <a:xfrm>
                <a:off x="9152664" y="2990206"/>
                <a:ext cx="1781720" cy="1593550"/>
              </a:xfrm>
              <a:custGeom>
                <a:avLst/>
                <a:gdLst>
                  <a:gd name="connsiteX0" fmla="*/ 1753260 w 1781720"/>
                  <a:gd name="connsiteY0" fmla="*/ 820867 h 1593550"/>
                  <a:gd name="connsiteX1" fmla="*/ 1753220 w 1781720"/>
                  <a:gd name="connsiteY1" fmla="*/ 820867 h 1593550"/>
                  <a:gd name="connsiteX2" fmla="*/ 1750502 w 1781720"/>
                  <a:gd name="connsiteY2" fmla="*/ 821221 h 1593550"/>
                  <a:gd name="connsiteX3" fmla="*/ 1706801 w 1781720"/>
                  <a:gd name="connsiteY3" fmla="*/ 806168 h 1593550"/>
                  <a:gd name="connsiteX4" fmla="*/ 1596782 w 1781720"/>
                  <a:gd name="connsiteY4" fmla="*/ 459914 h 1593550"/>
                  <a:gd name="connsiteX5" fmla="*/ 1416226 w 1781720"/>
                  <a:gd name="connsiteY5" fmla="*/ 514057 h 1593550"/>
                  <a:gd name="connsiteX6" fmla="*/ 1560686 w 1781720"/>
                  <a:gd name="connsiteY6" fmla="*/ 410145 h 1593550"/>
                  <a:gd name="connsiteX7" fmla="*/ 1533615 w 1781720"/>
                  <a:gd name="connsiteY7" fmla="*/ 396629 h 1593550"/>
                  <a:gd name="connsiteX8" fmla="*/ 1551702 w 1781720"/>
                  <a:gd name="connsiteY8" fmla="*/ 360652 h 1593550"/>
                  <a:gd name="connsiteX9" fmla="*/ 1515567 w 1781720"/>
                  <a:gd name="connsiteY9" fmla="*/ 360573 h 1593550"/>
                  <a:gd name="connsiteX10" fmla="*/ 1524630 w 1781720"/>
                  <a:gd name="connsiteY10" fmla="*/ 324557 h 1593550"/>
                  <a:gd name="connsiteX11" fmla="*/ 1307743 w 1781720"/>
                  <a:gd name="connsiteY11" fmla="*/ 396708 h 1593550"/>
                  <a:gd name="connsiteX12" fmla="*/ 1290680 w 1781720"/>
                  <a:gd name="connsiteY12" fmla="*/ 392452 h 1593550"/>
                  <a:gd name="connsiteX13" fmla="*/ 1264950 w 1781720"/>
                  <a:gd name="connsiteY13" fmla="*/ 393792 h 1593550"/>
                  <a:gd name="connsiteX14" fmla="*/ 1280672 w 1781720"/>
                  <a:gd name="connsiteY14" fmla="*/ 360612 h 1593550"/>
                  <a:gd name="connsiteX15" fmla="*/ 1505401 w 1781720"/>
                  <a:gd name="connsiteY15" fmla="*/ 232703 h 1593550"/>
                  <a:gd name="connsiteX16" fmla="*/ 1461424 w 1781720"/>
                  <a:gd name="connsiteY16" fmla="*/ 98685 h 1593550"/>
                  <a:gd name="connsiteX17" fmla="*/ 1252576 w 1781720"/>
                  <a:gd name="connsiteY17" fmla="*/ 167211 h 1593550"/>
                  <a:gd name="connsiteX18" fmla="*/ 1235475 w 1781720"/>
                  <a:gd name="connsiteY18" fmla="*/ 161892 h 1593550"/>
                  <a:gd name="connsiteX19" fmla="*/ 1181607 w 1781720"/>
                  <a:gd name="connsiteY19" fmla="*/ 3088 h 1593550"/>
                  <a:gd name="connsiteX20" fmla="*/ 1099920 w 1781720"/>
                  <a:gd name="connsiteY20" fmla="*/ 26416 h 1593550"/>
                  <a:gd name="connsiteX21" fmla="*/ 1084631 w 1781720"/>
                  <a:gd name="connsiteY21" fmla="*/ 43794 h 1593550"/>
                  <a:gd name="connsiteX22" fmla="*/ 1135503 w 1781720"/>
                  <a:gd name="connsiteY22" fmla="*/ 201179 h 1593550"/>
                  <a:gd name="connsiteX23" fmla="*/ 303224 w 1781720"/>
                  <a:gd name="connsiteY23" fmla="*/ 517091 h 1593550"/>
                  <a:gd name="connsiteX24" fmla="*/ 319419 w 1781720"/>
                  <a:gd name="connsiteY24" fmla="*/ 567766 h 1593550"/>
                  <a:gd name="connsiteX25" fmla="*/ 244155 w 1781720"/>
                  <a:gd name="connsiteY25" fmla="*/ 648114 h 1593550"/>
                  <a:gd name="connsiteX26" fmla="*/ 250459 w 1781720"/>
                  <a:gd name="connsiteY26" fmla="*/ 658635 h 1593550"/>
                  <a:gd name="connsiteX27" fmla="*/ 268350 w 1781720"/>
                  <a:gd name="connsiteY27" fmla="*/ 672190 h 1593550"/>
                  <a:gd name="connsiteX28" fmla="*/ 209833 w 1781720"/>
                  <a:gd name="connsiteY28" fmla="*/ 712778 h 1593550"/>
                  <a:gd name="connsiteX29" fmla="*/ 87677 w 1781720"/>
                  <a:gd name="connsiteY29" fmla="*/ 396747 h 1593550"/>
                  <a:gd name="connsiteX30" fmla="*/ 69708 w 1781720"/>
                  <a:gd name="connsiteY30" fmla="*/ 405732 h 1593550"/>
                  <a:gd name="connsiteX31" fmla="*/ 2206 w 1781720"/>
                  <a:gd name="connsiteY31" fmla="*/ 459008 h 1593550"/>
                  <a:gd name="connsiteX32" fmla="*/ 0 w 1781720"/>
                  <a:gd name="connsiteY32" fmla="*/ 485251 h 1593550"/>
                  <a:gd name="connsiteX33" fmla="*/ 412061 w 1781720"/>
                  <a:gd name="connsiteY33" fmla="*/ 1589349 h 1593550"/>
                  <a:gd name="connsiteX34" fmla="*/ 431173 w 1781720"/>
                  <a:gd name="connsiteY34" fmla="*/ 1588876 h 1593550"/>
                  <a:gd name="connsiteX35" fmla="*/ 503482 w 1781720"/>
                  <a:gd name="connsiteY35" fmla="*/ 1552741 h 1593550"/>
                  <a:gd name="connsiteX36" fmla="*/ 557703 w 1781720"/>
                  <a:gd name="connsiteY36" fmla="*/ 1525630 h 1593550"/>
                  <a:gd name="connsiteX37" fmla="*/ 556048 w 1781720"/>
                  <a:gd name="connsiteY37" fmla="*/ 1500844 h 1593550"/>
                  <a:gd name="connsiteX38" fmla="*/ 544029 w 1781720"/>
                  <a:gd name="connsiteY38" fmla="*/ 1487368 h 1593550"/>
                  <a:gd name="connsiteX39" fmla="*/ 544029 w 1781720"/>
                  <a:gd name="connsiteY39" fmla="*/ 1487368 h 1593550"/>
                  <a:gd name="connsiteX40" fmla="*/ 530592 w 1781720"/>
                  <a:gd name="connsiteY40" fmla="*/ 1480472 h 1593550"/>
                  <a:gd name="connsiteX41" fmla="*/ 446777 w 1781720"/>
                  <a:gd name="connsiteY41" fmla="*/ 1347242 h 1593550"/>
                  <a:gd name="connsiteX42" fmla="*/ 440945 w 1781720"/>
                  <a:gd name="connsiteY42" fmla="*/ 1336524 h 1593550"/>
                  <a:gd name="connsiteX43" fmla="*/ 498438 w 1781720"/>
                  <a:gd name="connsiteY43" fmla="*/ 1242976 h 1593550"/>
                  <a:gd name="connsiteX44" fmla="*/ 550137 w 1781720"/>
                  <a:gd name="connsiteY44" fmla="*/ 1233637 h 1593550"/>
                  <a:gd name="connsiteX45" fmla="*/ 666146 w 1781720"/>
                  <a:gd name="connsiteY45" fmla="*/ 1308862 h 1593550"/>
                  <a:gd name="connsiteX46" fmla="*/ 775260 w 1781720"/>
                  <a:gd name="connsiteY46" fmla="*/ 1277180 h 1593550"/>
                  <a:gd name="connsiteX47" fmla="*/ 776875 w 1781720"/>
                  <a:gd name="connsiteY47" fmla="*/ 1276668 h 1593550"/>
                  <a:gd name="connsiteX48" fmla="*/ 783613 w 1781720"/>
                  <a:gd name="connsiteY48" fmla="*/ 1254679 h 1593550"/>
                  <a:gd name="connsiteX49" fmla="*/ 803355 w 1781720"/>
                  <a:gd name="connsiteY49" fmla="*/ 1261930 h 1593550"/>
                  <a:gd name="connsiteX50" fmla="*/ 1182316 w 1781720"/>
                  <a:gd name="connsiteY50" fmla="*/ 1175553 h 1593550"/>
                  <a:gd name="connsiteX51" fmla="*/ 1208363 w 1781720"/>
                  <a:gd name="connsiteY51" fmla="*/ 1164363 h 1593550"/>
                  <a:gd name="connsiteX52" fmla="*/ 1242843 w 1781720"/>
                  <a:gd name="connsiteY52" fmla="*/ 1101708 h 1593550"/>
                  <a:gd name="connsiteX53" fmla="*/ 1323821 w 1781720"/>
                  <a:gd name="connsiteY53" fmla="*/ 963041 h 1593550"/>
                  <a:gd name="connsiteX54" fmla="*/ 1391480 w 1781720"/>
                  <a:gd name="connsiteY54" fmla="*/ 929231 h 1593550"/>
                  <a:gd name="connsiteX55" fmla="*/ 1658253 w 1781720"/>
                  <a:gd name="connsiteY55" fmla="*/ 964696 h 1593550"/>
                  <a:gd name="connsiteX56" fmla="*/ 1696359 w 1781720"/>
                  <a:gd name="connsiteY56" fmla="*/ 956657 h 1593550"/>
                  <a:gd name="connsiteX57" fmla="*/ 1740532 w 1781720"/>
                  <a:gd name="connsiteY57" fmla="*/ 962528 h 1593550"/>
                  <a:gd name="connsiteX58" fmla="*/ 1759643 w 1781720"/>
                  <a:gd name="connsiteY58" fmla="*/ 938610 h 1593550"/>
                  <a:gd name="connsiteX59" fmla="*/ 1753378 w 1781720"/>
                  <a:gd name="connsiteY59" fmla="*/ 820867 h 1593550"/>
                  <a:gd name="connsiteX60" fmla="*/ 1190197 w 1781720"/>
                  <a:gd name="connsiteY60" fmla="*/ 405771 h 1593550"/>
                  <a:gd name="connsiteX61" fmla="*/ 1222471 w 1781720"/>
                  <a:gd name="connsiteY61" fmla="*/ 412037 h 1593550"/>
                  <a:gd name="connsiteX62" fmla="*/ 1199221 w 1781720"/>
                  <a:gd name="connsiteY62" fmla="*/ 432842 h 1593550"/>
                  <a:gd name="connsiteX63" fmla="*/ 1027572 w 1781720"/>
                  <a:gd name="connsiteY63" fmla="*/ 495970 h 1593550"/>
                  <a:gd name="connsiteX64" fmla="*/ 1190197 w 1781720"/>
                  <a:gd name="connsiteY64" fmla="*/ 405732 h 159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81720" h="1593550">
                    <a:moveTo>
                      <a:pt x="1753260" y="820867"/>
                    </a:moveTo>
                    <a:cubicBezTo>
                      <a:pt x="1753260" y="820867"/>
                      <a:pt x="1753260" y="820867"/>
                      <a:pt x="1753220" y="820867"/>
                    </a:cubicBezTo>
                    <a:cubicBezTo>
                      <a:pt x="1752354" y="820906"/>
                      <a:pt x="1751408" y="821024"/>
                      <a:pt x="1750502" y="821221"/>
                    </a:cubicBezTo>
                    <a:cubicBezTo>
                      <a:pt x="1734148" y="822915"/>
                      <a:pt x="1713657" y="824452"/>
                      <a:pt x="1706801" y="806168"/>
                    </a:cubicBezTo>
                    <a:lnTo>
                      <a:pt x="1596782" y="459914"/>
                    </a:lnTo>
                    <a:lnTo>
                      <a:pt x="1416226" y="514057"/>
                    </a:lnTo>
                    <a:cubicBezTo>
                      <a:pt x="1439751" y="482887"/>
                      <a:pt x="1546658" y="439108"/>
                      <a:pt x="1560686" y="410145"/>
                    </a:cubicBezTo>
                    <a:cubicBezTo>
                      <a:pt x="1570813" y="389221"/>
                      <a:pt x="1536649" y="399308"/>
                      <a:pt x="1533615" y="396629"/>
                    </a:cubicBezTo>
                    <a:lnTo>
                      <a:pt x="1551702" y="360652"/>
                    </a:lnTo>
                    <a:lnTo>
                      <a:pt x="1515567" y="360573"/>
                    </a:lnTo>
                    <a:lnTo>
                      <a:pt x="1524630" y="324557"/>
                    </a:lnTo>
                    <a:cubicBezTo>
                      <a:pt x="1515094" y="316952"/>
                      <a:pt x="1336352" y="386462"/>
                      <a:pt x="1307743" y="396708"/>
                    </a:cubicBezTo>
                    <a:cubicBezTo>
                      <a:pt x="1302266" y="394501"/>
                      <a:pt x="1296553" y="393083"/>
                      <a:pt x="1290680" y="392452"/>
                    </a:cubicBezTo>
                    <a:cubicBezTo>
                      <a:pt x="1282248" y="391506"/>
                      <a:pt x="1273540" y="392058"/>
                      <a:pt x="1264950" y="393792"/>
                    </a:cubicBezTo>
                    <a:cubicBezTo>
                      <a:pt x="1276732" y="384610"/>
                      <a:pt x="1284021" y="372907"/>
                      <a:pt x="1280672" y="360612"/>
                    </a:cubicBezTo>
                    <a:cubicBezTo>
                      <a:pt x="1346912" y="312144"/>
                      <a:pt x="1434944" y="276403"/>
                      <a:pt x="1505401" y="232703"/>
                    </a:cubicBezTo>
                    <a:cubicBezTo>
                      <a:pt x="1510917" y="223324"/>
                      <a:pt x="1472813" y="108773"/>
                      <a:pt x="1461424" y="98685"/>
                    </a:cubicBezTo>
                    <a:cubicBezTo>
                      <a:pt x="1391874" y="111532"/>
                      <a:pt x="1322284" y="134387"/>
                      <a:pt x="1252576" y="167211"/>
                    </a:cubicBezTo>
                    <a:lnTo>
                      <a:pt x="1235475" y="161892"/>
                    </a:lnTo>
                    <a:cubicBezTo>
                      <a:pt x="1229012" y="138800"/>
                      <a:pt x="1190749" y="9551"/>
                      <a:pt x="1181607" y="3088"/>
                    </a:cubicBezTo>
                    <a:cubicBezTo>
                      <a:pt x="1164427" y="-9009"/>
                      <a:pt x="1118479" y="17747"/>
                      <a:pt x="1099920" y="26416"/>
                    </a:cubicBezTo>
                    <a:lnTo>
                      <a:pt x="1084631" y="43794"/>
                    </a:lnTo>
                    <a:cubicBezTo>
                      <a:pt x="1095861" y="97661"/>
                      <a:pt x="1110480" y="152080"/>
                      <a:pt x="1135503" y="201179"/>
                    </a:cubicBezTo>
                    <a:cubicBezTo>
                      <a:pt x="862070" y="312065"/>
                      <a:pt x="584617" y="417356"/>
                      <a:pt x="303224" y="517091"/>
                    </a:cubicBezTo>
                    <a:cubicBezTo>
                      <a:pt x="293451" y="529464"/>
                      <a:pt x="298849" y="546330"/>
                      <a:pt x="319419" y="567766"/>
                    </a:cubicBezTo>
                    <a:lnTo>
                      <a:pt x="244155" y="648114"/>
                    </a:lnTo>
                    <a:lnTo>
                      <a:pt x="250459" y="658635"/>
                    </a:lnTo>
                    <a:cubicBezTo>
                      <a:pt x="256686" y="662654"/>
                      <a:pt x="263897" y="664743"/>
                      <a:pt x="268350" y="672190"/>
                    </a:cubicBezTo>
                    <a:cubicBezTo>
                      <a:pt x="256174" y="677943"/>
                      <a:pt x="225477" y="732283"/>
                      <a:pt x="209833" y="712778"/>
                    </a:cubicBezTo>
                    <a:lnTo>
                      <a:pt x="87677" y="396747"/>
                    </a:lnTo>
                    <a:cubicBezTo>
                      <a:pt x="70693" y="391743"/>
                      <a:pt x="73451" y="402540"/>
                      <a:pt x="69708" y="405732"/>
                    </a:cubicBezTo>
                    <a:cubicBezTo>
                      <a:pt x="59699" y="430754"/>
                      <a:pt x="37198" y="448526"/>
                      <a:pt x="2206" y="459008"/>
                    </a:cubicBezTo>
                    <a:lnTo>
                      <a:pt x="0" y="485251"/>
                    </a:lnTo>
                    <a:lnTo>
                      <a:pt x="412061" y="1589349"/>
                    </a:lnTo>
                    <a:lnTo>
                      <a:pt x="431173" y="1588876"/>
                    </a:lnTo>
                    <a:cubicBezTo>
                      <a:pt x="455210" y="1603377"/>
                      <a:pt x="505294" y="1582138"/>
                      <a:pt x="503482" y="1552741"/>
                    </a:cubicBezTo>
                    <a:cubicBezTo>
                      <a:pt x="528661" y="1556603"/>
                      <a:pt x="562313" y="1555736"/>
                      <a:pt x="557703" y="1525630"/>
                    </a:cubicBezTo>
                    <a:cubicBezTo>
                      <a:pt x="559988" y="1516134"/>
                      <a:pt x="559437" y="1507858"/>
                      <a:pt x="556048" y="1500844"/>
                    </a:cubicBezTo>
                    <a:cubicBezTo>
                      <a:pt x="553566" y="1495682"/>
                      <a:pt x="549586" y="1491190"/>
                      <a:pt x="544029" y="1487368"/>
                    </a:cubicBezTo>
                    <a:cubicBezTo>
                      <a:pt x="544029" y="1487368"/>
                      <a:pt x="544029" y="1487368"/>
                      <a:pt x="544029" y="1487368"/>
                    </a:cubicBezTo>
                    <a:cubicBezTo>
                      <a:pt x="540246" y="1484767"/>
                      <a:pt x="535794" y="1482481"/>
                      <a:pt x="530592" y="1480472"/>
                    </a:cubicBezTo>
                    <a:cubicBezTo>
                      <a:pt x="562904" y="1423846"/>
                      <a:pt x="509470" y="1356148"/>
                      <a:pt x="446777" y="1347242"/>
                    </a:cubicBezTo>
                    <a:cubicBezTo>
                      <a:pt x="443428" y="1344681"/>
                      <a:pt x="441536" y="1341017"/>
                      <a:pt x="440945" y="1336524"/>
                    </a:cubicBezTo>
                    <a:cubicBezTo>
                      <a:pt x="437674" y="1313196"/>
                      <a:pt x="468095" y="1268077"/>
                      <a:pt x="498438" y="1242976"/>
                    </a:cubicBezTo>
                    <a:cubicBezTo>
                      <a:pt x="519440" y="1225598"/>
                      <a:pt x="540404" y="1217875"/>
                      <a:pt x="550137" y="1233637"/>
                    </a:cubicBezTo>
                    <a:cubicBezTo>
                      <a:pt x="563692" y="1287425"/>
                      <a:pt x="618860" y="1354572"/>
                      <a:pt x="666146" y="1308862"/>
                    </a:cubicBezTo>
                    <a:cubicBezTo>
                      <a:pt x="701650" y="1299089"/>
                      <a:pt x="738021" y="1288489"/>
                      <a:pt x="775260" y="1277180"/>
                    </a:cubicBezTo>
                    <a:cubicBezTo>
                      <a:pt x="775811" y="1277022"/>
                      <a:pt x="776363" y="1276865"/>
                      <a:pt x="776875" y="1276668"/>
                    </a:cubicBezTo>
                    <a:lnTo>
                      <a:pt x="783613" y="1254679"/>
                    </a:lnTo>
                    <a:lnTo>
                      <a:pt x="803355" y="1261930"/>
                    </a:lnTo>
                    <a:cubicBezTo>
                      <a:pt x="908411" y="1184380"/>
                      <a:pt x="1051569" y="1135557"/>
                      <a:pt x="1182316" y="1175553"/>
                    </a:cubicBezTo>
                    <a:lnTo>
                      <a:pt x="1208363" y="1164363"/>
                    </a:lnTo>
                    <a:cubicBezTo>
                      <a:pt x="1227948" y="1155339"/>
                      <a:pt x="1239415" y="1134454"/>
                      <a:pt x="1242843" y="1101708"/>
                    </a:cubicBezTo>
                    <a:cubicBezTo>
                      <a:pt x="1265698" y="1052727"/>
                      <a:pt x="1292690" y="1006505"/>
                      <a:pt x="1323821" y="963041"/>
                    </a:cubicBezTo>
                    <a:cubicBezTo>
                      <a:pt x="1284809" y="882890"/>
                      <a:pt x="1307350" y="871621"/>
                      <a:pt x="1391480" y="929231"/>
                    </a:cubicBezTo>
                    <a:cubicBezTo>
                      <a:pt x="1488023" y="913548"/>
                      <a:pt x="1567425" y="923360"/>
                      <a:pt x="1658253" y="964696"/>
                    </a:cubicBezTo>
                    <a:lnTo>
                      <a:pt x="1696359" y="956657"/>
                    </a:lnTo>
                    <a:cubicBezTo>
                      <a:pt x="1704319" y="968794"/>
                      <a:pt x="1724928" y="969503"/>
                      <a:pt x="1740532" y="962528"/>
                    </a:cubicBezTo>
                    <a:cubicBezTo>
                      <a:pt x="1751132" y="957761"/>
                      <a:pt x="1759407" y="949407"/>
                      <a:pt x="1759643" y="938610"/>
                    </a:cubicBezTo>
                    <a:cubicBezTo>
                      <a:pt x="1790537" y="931792"/>
                      <a:pt x="1789513" y="819093"/>
                      <a:pt x="1753378" y="820867"/>
                    </a:cubicBezTo>
                    <a:close/>
                    <a:moveTo>
                      <a:pt x="1190197" y="405771"/>
                    </a:moveTo>
                    <a:cubicBezTo>
                      <a:pt x="1196147" y="412785"/>
                      <a:pt x="1208600" y="414361"/>
                      <a:pt x="1222471" y="412037"/>
                    </a:cubicBezTo>
                    <a:cubicBezTo>
                      <a:pt x="1213447" y="418144"/>
                      <a:pt x="1205487" y="425277"/>
                      <a:pt x="1199221" y="432842"/>
                    </a:cubicBezTo>
                    <a:cubicBezTo>
                      <a:pt x="1142359" y="453333"/>
                      <a:pt x="1088414" y="485843"/>
                      <a:pt x="1027572" y="495970"/>
                    </a:cubicBezTo>
                    <a:lnTo>
                      <a:pt x="1190197" y="405732"/>
                    </a:lnTo>
                    <a:close/>
                  </a:path>
                </a:pathLst>
              </a:custGeom>
              <a:solidFill>
                <a:srgbClr val="4C2F2E"/>
              </a:solidFill>
              <a:ln w="3941" cap="flat">
                <a:noFill/>
                <a:prstDash val="solid"/>
                <a:miter/>
              </a:ln>
            </p:spPr>
            <p:txBody>
              <a:bodyPr rtlCol="1" anchor="ctr"/>
              <a:lstStyle/>
              <a:p>
                <a:endParaRPr lang="fa-IR"/>
              </a:p>
            </p:txBody>
          </p:sp>
          <p:sp>
            <p:nvSpPr>
              <p:cNvPr id="386" name="Freeform: Shape 385">
                <a:extLst>
                  <a:ext uri="{FF2B5EF4-FFF2-40B4-BE49-F238E27FC236}">
                    <a16:creationId xmlns:a16="http://schemas.microsoft.com/office/drawing/2014/main" id="{DEC403D5-6690-CEE1-14CB-64395900BC11}"/>
                  </a:ext>
                </a:extLst>
              </p:cNvPr>
              <p:cNvSpPr/>
              <p:nvPr/>
            </p:nvSpPr>
            <p:spPr>
              <a:xfrm>
                <a:off x="9152309" y="4236878"/>
                <a:ext cx="2078747" cy="1353816"/>
              </a:xfrm>
              <a:custGeom>
                <a:avLst/>
                <a:gdLst>
                  <a:gd name="connsiteX0" fmla="*/ 2070079 w 2078747"/>
                  <a:gd name="connsiteY0" fmla="*/ 356350 h 1353816"/>
                  <a:gd name="connsiteX1" fmla="*/ 2058100 w 2078747"/>
                  <a:gd name="connsiteY1" fmla="*/ 378378 h 1353816"/>
                  <a:gd name="connsiteX2" fmla="*/ 2046750 w 2078747"/>
                  <a:gd name="connsiteY2" fmla="*/ 402179 h 1353816"/>
                  <a:gd name="connsiteX3" fmla="*/ 1916792 w 2078747"/>
                  <a:gd name="connsiteY3" fmla="*/ 460577 h 1353816"/>
                  <a:gd name="connsiteX4" fmla="*/ 1966955 w 2078747"/>
                  <a:gd name="connsiteY4" fmla="*/ 582261 h 1353816"/>
                  <a:gd name="connsiteX5" fmla="*/ 1966876 w 2078747"/>
                  <a:gd name="connsiteY5" fmla="*/ 582300 h 1353816"/>
                  <a:gd name="connsiteX6" fmla="*/ 1958720 w 2078747"/>
                  <a:gd name="connsiteY6" fmla="*/ 586123 h 1353816"/>
                  <a:gd name="connsiteX7" fmla="*/ 1904498 w 2078747"/>
                  <a:gd name="connsiteY7" fmla="*/ 613234 h 1353816"/>
                  <a:gd name="connsiteX8" fmla="*/ 1895474 w 2078747"/>
                  <a:gd name="connsiteY8" fmla="*/ 613234 h 1353816"/>
                  <a:gd name="connsiteX9" fmla="*/ 1235790 w 2078747"/>
                  <a:gd name="connsiteY9" fmla="*/ 884184 h 1353816"/>
                  <a:gd name="connsiteX10" fmla="*/ 1036399 w 2078747"/>
                  <a:gd name="connsiteY10" fmla="*/ 950188 h 1353816"/>
                  <a:gd name="connsiteX11" fmla="*/ 386330 w 2078747"/>
                  <a:gd name="connsiteY11" fmla="*/ 1209318 h 1353816"/>
                  <a:gd name="connsiteX12" fmla="*/ 380301 w 2078747"/>
                  <a:gd name="connsiteY12" fmla="*/ 1215346 h 1353816"/>
                  <a:gd name="connsiteX13" fmla="*/ 377306 w 2078747"/>
                  <a:gd name="connsiteY13" fmla="*/ 1218341 h 1353816"/>
                  <a:gd name="connsiteX14" fmla="*/ 368282 w 2078747"/>
                  <a:gd name="connsiteY14" fmla="*/ 1218341 h 1353816"/>
                  <a:gd name="connsiteX15" fmla="*/ 365208 w 2078747"/>
                  <a:gd name="connsiteY15" fmla="*/ 1239029 h 1353816"/>
                  <a:gd name="connsiteX16" fmla="*/ 51975 w 2078747"/>
                  <a:gd name="connsiteY16" fmla="*/ 1344793 h 1353816"/>
                  <a:gd name="connsiteX17" fmla="*/ 33889 w 2078747"/>
                  <a:gd name="connsiteY17" fmla="*/ 1344793 h 1353816"/>
                  <a:gd name="connsiteX18" fmla="*/ 24865 w 2078747"/>
                  <a:gd name="connsiteY18" fmla="*/ 1353817 h 1353816"/>
                  <a:gd name="connsiteX19" fmla="*/ 6778 w 2078747"/>
                  <a:gd name="connsiteY19" fmla="*/ 1344793 h 1353816"/>
                  <a:gd name="connsiteX20" fmla="*/ 0 w 2078747"/>
                  <a:gd name="connsiteY20" fmla="*/ 1325484 h 1353816"/>
                  <a:gd name="connsiteX21" fmla="*/ 37553 w 2078747"/>
                  <a:gd name="connsiteY21" fmla="*/ 1258810 h 1353816"/>
                  <a:gd name="connsiteX22" fmla="*/ 52212 w 2078747"/>
                  <a:gd name="connsiteY22" fmla="*/ 1175547 h 1353816"/>
                  <a:gd name="connsiteX23" fmla="*/ 1701679 w 2078747"/>
                  <a:gd name="connsiteY23" fmla="*/ 520552 h 1353816"/>
                  <a:gd name="connsiteX24" fmla="*/ 1777967 w 2078747"/>
                  <a:gd name="connsiteY24" fmla="*/ 504869 h 1353816"/>
                  <a:gd name="connsiteX25" fmla="*/ 1774066 w 2078747"/>
                  <a:gd name="connsiteY25" fmla="*/ 480201 h 1353816"/>
                  <a:gd name="connsiteX26" fmla="*/ 1783996 w 2078747"/>
                  <a:gd name="connsiteY26" fmla="*/ 127051 h 1353816"/>
                  <a:gd name="connsiteX27" fmla="*/ 2034417 w 2078747"/>
                  <a:gd name="connsiteY27" fmla="*/ 3555 h 1353816"/>
                  <a:gd name="connsiteX28" fmla="*/ 2039343 w 2078747"/>
                  <a:gd name="connsiteY28" fmla="*/ 481 h 1353816"/>
                  <a:gd name="connsiteX29" fmla="*/ 2059203 w 2078747"/>
                  <a:gd name="connsiteY29" fmla="*/ 2254 h 1353816"/>
                  <a:gd name="connsiteX30" fmla="*/ 2078748 w 2078747"/>
                  <a:gd name="connsiteY30" fmla="*/ 58210 h 1353816"/>
                  <a:gd name="connsiteX31" fmla="*/ 2070079 w 2078747"/>
                  <a:gd name="connsiteY31" fmla="*/ 356429 h 1353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78747" h="1353816">
                    <a:moveTo>
                      <a:pt x="2070079" y="356350"/>
                    </a:moveTo>
                    <a:lnTo>
                      <a:pt x="2058100" y="378378"/>
                    </a:lnTo>
                    <a:lnTo>
                      <a:pt x="2046750" y="402179"/>
                    </a:lnTo>
                    <a:cubicBezTo>
                      <a:pt x="2001632" y="417783"/>
                      <a:pt x="1958286" y="437249"/>
                      <a:pt x="1916792" y="460577"/>
                    </a:cubicBezTo>
                    <a:cubicBezTo>
                      <a:pt x="2034929" y="455021"/>
                      <a:pt x="2083240" y="525911"/>
                      <a:pt x="1966955" y="582261"/>
                    </a:cubicBezTo>
                    <a:cubicBezTo>
                      <a:pt x="1966955" y="582261"/>
                      <a:pt x="1966876" y="582300"/>
                      <a:pt x="1966876" y="582300"/>
                    </a:cubicBezTo>
                    <a:cubicBezTo>
                      <a:pt x="1964236" y="583561"/>
                      <a:pt x="1961517" y="584862"/>
                      <a:pt x="1958720" y="586123"/>
                    </a:cubicBezTo>
                    <a:cubicBezTo>
                      <a:pt x="1944100" y="591994"/>
                      <a:pt x="1926289" y="604446"/>
                      <a:pt x="1904498" y="613234"/>
                    </a:cubicBezTo>
                    <a:lnTo>
                      <a:pt x="1895474" y="613234"/>
                    </a:lnTo>
                    <a:cubicBezTo>
                      <a:pt x="1675355" y="701935"/>
                      <a:pt x="1457917" y="800409"/>
                      <a:pt x="1235790" y="884184"/>
                    </a:cubicBezTo>
                    <a:lnTo>
                      <a:pt x="1036399" y="950188"/>
                    </a:lnTo>
                    <a:cubicBezTo>
                      <a:pt x="975439" y="977102"/>
                      <a:pt x="431409" y="1190324"/>
                      <a:pt x="386330" y="1209318"/>
                    </a:cubicBezTo>
                    <a:lnTo>
                      <a:pt x="380301" y="1215346"/>
                    </a:lnTo>
                    <a:lnTo>
                      <a:pt x="377306" y="1218341"/>
                    </a:lnTo>
                    <a:lnTo>
                      <a:pt x="368282" y="1218341"/>
                    </a:lnTo>
                    <a:cubicBezTo>
                      <a:pt x="369149" y="1225592"/>
                      <a:pt x="370213" y="1236429"/>
                      <a:pt x="365208" y="1239029"/>
                    </a:cubicBezTo>
                    <a:cubicBezTo>
                      <a:pt x="271936" y="1287379"/>
                      <a:pt x="153838" y="1319022"/>
                      <a:pt x="51975" y="1344793"/>
                    </a:cubicBezTo>
                    <a:cubicBezTo>
                      <a:pt x="46025" y="1345266"/>
                      <a:pt x="39879" y="1344556"/>
                      <a:pt x="33889" y="1344793"/>
                    </a:cubicBezTo>
                    <a:lnTo>
                      <a:pt x="24865" y="1353817"/>
                    </a:lnTo>
                    <a:cubicBezTo>
                      <a:pt x="14343" y="1353738"/>
                      <a:pt x="7881" y="1344872"/>
                      <a:pt x="6778" y="1344793"/>
                    </a:cubicBezTo>
                    <a:lnTo>
                      <a:pt x="0" y="1325484"/>
                    </a:lnTo>
                    <a:cubicBezTo>
                      <a:pt x="21357" y="1304639"/>
                      <a:pt x="35228" y="1291044"/>
                      <a:pt x="37553" y="1258810"/>
                    </a:cubicBezTo>
                    <a:cubicBezTo>
                      <a:pt x="57295" y="1244152"/>
                      <a:pt x="62182" y="1216410"/>
                      <a:pt x="52212" y="1175547"/>
                    </a:cubicBezTo>
                    <a:cubicBezTo>
                      <a:pt x="597385" y="945381"/>
                      <a:pt x="1147246" y="727076"/>
                      <a:pt x="1701679" y="520552"/>
                    </a:cubicBezTo>
                    <a:lnTo>
                      <a:pt x="1777967" y="504869"/>
                    </a:lnTo>
                    <a:cubicBezTo>
                      <a:pt x="1784351" y="498406"/>
                      <a:pt x="1783050" y="490171"/>
                      <a:pt x="1774066" y="480201"/>
                    </a:cubicBezTo>
                    <a:cubicBezTo>
                      <a:pt x="1781671" y="362537"/>
                      <a:pt x="1786203" y="244636"/>
                      <a:pt x="1783996" y="127051"/>
                    </a:cubicBezTo>
                    <a:cubicBezTo>
                      <a:pt x="1874747" y="99940"/>
                      <a:pt x="1954819" y="53402"/>
                      <a:pt x="2034417" y="3555"/>
                    </a:cubicBezTo>
                    <a:cubicBezTo>
                      <a:pt x="2036072" y="2530"/>
                      <a:pt x="2037688" y="1506"/>
                      <a:pt x="2039343" y="481"/>
                    </a:cubicBezTo>
                    <a:cubicBezTo>
                      <a:pt x="2047617" y="-583"/>
                      <a:pt x="2054120" y="166"/>
                      <a:pt x="2059203" y="2254"/>
                    </a:cubicBezTo>
                    <a:cubicBezTo>
                      <a:pt x="2077566" y="9781"/>
                      <a:pt x="2078196" y="34882"/>
                      <a:pt x="2078748" y="58210"/>
                    </a:cubicBezTo>
                    <a:cubicBezTo>
                      <a:pt x="2070591" y="157826"/>
                      <a:pt x="2067714" y="257246"/>
                      <a:pt x="2070079" y="356429"/>
                    </a:cubicBezTo>
                    <a:close/>
                  </a:path>
                </a:pathLst>
              </a:custGeom>
              <a:solidFill>
                <a:srgbClr val="4D302D"/>
              </a:solidFill>
              <a:ln w="3941" cap="flat">
                <a:noFill/>
                <a:prstDash val="solid"/>
                <a:miter/>
              </a:ln>
            </p:spPr>
            <p:txBody>
              <a:bodyPr rtlCol="1" anchor="ctr"/>
              <a:lstStyle/>
              <a:p>
                <a:endParaRPr lang="fa-IR"/>
              </a:p>
            </p:txBody>
          </p:sp>
          <p:sp>
            <p:nvSpPr>
              <p:cNvPr id="387" name="Freeform: Shape 386">
                <a:extLst>
                  <a:ext uri="{FF2B5EF4-FFF2-40B4-BE49-F238E27FC236}">
                    <a16:creationId xmlns:a16="http://schemas.microsoft.com/office/drawing/2014/main" id="{E890934B-5C99-31F2-B5E2-499E05947324}"/>
                  </a:ext>
                </a:extLst>
              </p:cNvPr>
              <p:cNvSpPr/>
              <p:nvPr/>
            </p:nvSpPr>
            <p:spPr>
              <a:xfrm>
                <a:off x="10650320" y="3268297"/>
                <a:ext cx="668532" cy="1473410"/>
              </a:xfrm>
              <a:custGeom>
                <a:avLst/>
                <a:gdLst>
                  <a:gd name="connsiteX0" fmla="*/ 252846 w 668532"/>
                  <a:gd name="connsiteY0" fmla="*/ 543130 h 1473410"/>
                  <a:gd name="connsiteX1" fmla="*/ 361210 w 668532"/>
                  <a:gd name="connsiteY1" fmla="*/ 497853 h 1473410"/>
                  <a:gd name="connsiteX2" fmla="*/ 300920 w 668532"/>
                  <a:gd name="connsiteY2" fmla="*/ 483234 h 1473410"/>
                  <a:gd name="connsiteX3" fmla="*/ 261909 w 668532"/>
                  <a:gd name="connsiteY3" fmla="*/ 488869 h 1473410"/>
                  <a:gd name="connsiteX4" fmla="*/ 281729 w 668532"/>
                  <a:gd name="connsiteY4" fmla="*/ 364269 h 1473410"/>
                  <a:gd name="connsiteX5" fmla="*/ 585742 w 668532"/>
                  <a:gd name="connsiteY5" fmla="*/ 234626 h 1473410"/>
                  <a:gd name="connsiteX6" fmla="*/ 596302 w 668532"/>
                  <a:gd name="connsiteY6" fmla="*/ 1268 h 1473410"/>
                  <a:gd name="connsiteX7" fmla="*/ 668532 w 668532"/>
                  <a:gd name="connsiteY7" fmla="*/ 19276 h 1473410"/>
                  <a:gd name="connsiteX8" fmla="*/ 640791 w 668532"/>
                  <a:gd name="connsiteY8" fmla="*/ 77478 h 1473410"/>
                  <a:gd name="connsiteX9" fmla="*/ 613956 w 668532"/>
                  <a:gd name="connsiteY9" fmla="*/ 655632 h 1473410"/>
                  <a:gd name="connsiteX10" fmla="*/ 587199 w 668532"/>
                  <a:gd name="connsiteY10" fmla="*/ 1337896 h 1473410"/>
                  <a:gd name="connsiteX11" fmla="*/ 560089 w 668532"/>
                  <a:gd name="connsiteY11" fmla="*/ 1346920 h 1473410"/>
                  <a:gd name="connsiteX12" fmla="*/ 560089 w 668532"/>
                  <a:gd name="connsiteY12" fmla="*/ 999049 h 1473410"/>
                  <a:gd name="connsiteX13" fmla="*/ 546651 w 668532"/>
                  <a:gd name="connsiteY13" fmla="*/ 985770 h 1473410"/>
                  <a:gd name="connsiteX14" fmla="*/ 298320 w 668532"/>
                  <a:gd name="connsiteY14" fmla="*/ 1103395 h 1473410"/>
                  <a:gd name="connsiteX15" fmla="*/ 293551 w 668532"/>
                  <a:gd name="connsiteY15" fmla="*/ 1464820 h 1473410"/>
                  <a:gd name="connsiteX16" fmla="*/ 279917 w 668532"/>
                  <a:gd name="connsiteY16" fmla="*/ 1473411 h 1473410"/>
                  <a:gd name="connsiteX17" fmla="*/ 225695 w 668532"/>
                  <a:gd name="connsiteY17" fmla="*/ 1392117 h 1473410"/>
                  <a:gd name="connsiteX18" fmla="*/ 114612 w 668532"/>
                  <a:gd name="connsiteY18" fmla="*/ 1403033 h 1473410"/>
                  <a:gd name="connsiteX19" fmla="*/ 81078 w 668532"/>
                  <a:gd name="connsiteY19" fmla="*/ 1419228 h 1473410"/>
                  <a:gd name="connsiteX20" fmla="*/ 49948 w 668532"/>
                  <a:gd name="connsiteY20" fmla="*/ 1402166 h 1473410"/>
                  <a:gd name="connsiteX21" fmla="*/ 117212 w 668532"/>
                  <a:gd name="connsiteY21" fmla="*/ 1274729 h 1473410"/>
                  <a:gd name="connsiteX22" fmla="*/ 90102 w 668532"/>
                  <a:gd name="connsiteY22" fmla="*/ 1238594 h 1473410"/>
                  <a:gd name="connsiteX23" fmla="*/ 17793 w 668532"/>
                  <a:gd name="connsiteY23" fmla="*/ 1166325 h 1473410"/>
                  <a:gd name="connsiteX24" fmla="*/ 35880 w 668532"/>
                  <a:gd name="connsiteY24" fmla="*/ 1112143 h 1473410"/>
                  <a:gd name="connsiteX25" fmla="*/ 99126 w 668532"/>
                  <a:gd name="connsiteY25" fmla="*/ 1039873 h 1473410"/>
                  <a:gd name="connsiteX26" fmla="*/ 234680 w 668532"/>
                  <a:gd name="connsiteY26" fmla="*/ 958580 h 1473410"/>
                  <a:gd name="connsiteX27" fmla="*/ 227784 w 668532"/>
                  <a:gd name="connsiteY27" fmla="*/ 907275 h 1473410"/>
                  <a:gd name="connsiteX28" fmla="*/ 243230 w 668532"/>
                  <a:gd name="connsiteY28" fmla="*/ 676005 h 1473410"/>
                  <a:gd name="connsiteX29" fmla="*/ 261791 w 668532"/>
                  <a:gd name="connsiteY29" fmla="*/ 660558 h 1473410"/>
                  <a:gd name="connsiteX30" fmla="*/ 252767 w 668532"/>
                  <a:gd name="connsiteY30" fmla="*/ 543130 h 1473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68532" h="1473410">
                    <a:moveTo>
                      <a:pt x="252846" y="543130"/>
                    </a:moveTo>
                    <a:cubicBezTo>
                      <a:pt x="289296" y="539347"/>
                      <a:pt x="324918" y="504198"/>
                      <a:pt x="361210" y="497853"/>
                    </a:cubicBezTo>
                    <a:cubicBezTo>
                      <a:pt x="357112" y="485362"/>
                      <a:pt x="313411" y="484022"/>
                      <a:pt x="300920" y="483234"/>
                    </a:cubicBezTo>
                    <a:cubicBezTo>
                      <a:pt x="287798" y="482407"/>
                      <a:pt x="275188" y="490130"/>
                      <a:pt x="261909" y="488869"/>
                    </a:cubicBezTo>
                    <a:cubicBezTo>
                      <a:pt x="271642" y="463886"/>
                      <a:pt x="272075" y="379362"/>
                      <a:pt x="281729" y="364269"/>
                    </a:cubicBezTo>
                    <a:cubicBezTo>
                      <a:pt x="291384" y="349177"/>
                      <a:pt x="550080" y="261382"/>
                      <a:pt x="585742" y="234626"/>
                    </a:cubicBezTo>
                    <a:lnTo>
                      <a:pt x="596302" y="1268"/>
                    </a:lnTo>
                    <a:cubicBezTo>
                      <a:pt x="641382" y="-11105"/>
                      <a:pt x="638466" y="72473"/>
                      <a:pt x="668532" y="19276"/>
                    </a:cubicBezTo>
                    <a:cubicBezTo>
                      <a:pt x="662109" y="41540"/>
                      <a:pt x="641185" y="74207"/>
                      <a:pt x="640791" y="77478"/>
                    </a:cubicBezTo>
                    <a:cubicBezTo>
                      <a:pt x="617463" y="261855"/>
                      <a:pt x="643431" y="469363"/>
                      <a:pt x="613956" y="655632"/>
                    </a:cubicBezTo>
                    <a:cubicBezTo>
                      <a:pt x="613758" y="883395"/>
                      <a:pt x="604657" y="1111236"/>
                      <a:pt x="587199" y="1337896"/>
                    </a:cubicBezTo>
                    <a:cubicBezTo>
                      <a:pt x="588461" y="1363155"/>
                      <a:pt x="577152" y="1365282"/>
                      <a:pt x="560089" y="1346920"/>
                    </a:cubicBezTo>
                    <a:cubicBezTo>
                      <a:pt x="530180" y="1234378"/>
                      <a:pt x="575181" y="1112892"/>
                      <a:pt x="560089" y="999049"/>
                    </a:cubicBezTo>
                    <a:cubicBezTo>
                      <a:pt x="558434" y="986479"/>
                      <a:pt x="565054" y="983406"/>
                      <a:pt x="546651" y="985770"/>
                    </a:cubicBezTo>
                    <a:cubicBezTo>
                      <a:pt x="469969" y="1031244"/>
                      <a:pt x="388558" y="1092164"/>
                      <a:pt x="298320" y="1103395"/>
                    </a:cubicBezTo>
                    <a:cubicBezTo>
                      <a:pt x="314673" y="1223344"/>
                      <a:pt x="295995" y="1344674"/>
                      <a:pt x="293551" y="1464820"/>
                    </a:cubicBezTo>
                    <a:cubicBezTo>
                      <a:pt x="290990" y="1469628"/>
                      <a:pt x="284843" y="1471558"/>
                      <a:pt x="279917" y="1473411"/>
                    </a:cubicBezTo>
                    <a:cubicBezTo>
                      <a:pt x="223646" y="1469509"/>
                      <a:pt x="199846" y="1444881"/>
                      <a:pt x="225695" y="1392117"/>
                    </a:cubicBezTo>
                    <a:cubicBezTo>
                      <a:pt x="188221" y="1397083"/>
                      <a:pt x="151219" y="1400708"/>
                      <a:pt x="114612" y="1403033"/>
                    </a:cubicBezTo>
                    <a:cubicBezTo>
                      <a:pt x="109135" y="1420568"/>
                      <a:pt x="98889" y="1427740"/>
                      <a:pt x="81078" y="1419228"/>
                    </a:cubicBezTo>
                    <a:cubicBezTo>
                      <a:pt x="55859" y="1428488"/>
                      <a:pt x="53889" y="1427819"/>
                      <a:pt x="49948" y="1402166"/>
                    </a:cubicBezTo>
                    <a:cubicBezTo>
                      <a:pt x="46480" y="1379665"/>
                      <a:pt x="84073" y="1277172"/>
                      <a:pt x="117212" y="1274729"/>
                    </a:cubicBezTo>
                    <a:cubicBezTo>
                      <a:pt x="103106" y="1264602"/>
                      <a:pt x="94082" y="1252583"/>
                      <a:pt x="90102" y="1238594"/>
                    </a:cubicBezTo>
                    <a:cubicBezTo>
                      <a:pt x="26580" y="1246712"/>
                      <a:pt x="-29927" y="1240604"/>
                      <a:pt x="17793" y="1166325"/>
                    </a:cubicBezTo>
                    <a:cubicBezTo>
                      <a:pt x="-14913" y="1153361"/>
                      <a:pt x="13183" y="1125422"/>
                      <a:pt x="35880" y="1112143"/>
                    </a:cubicBezTo>
                    <a:cubicBezTo>
                      <a:pt x="13498" y="1086845"/>
                      <a:pt x="71029" y="1023126"/>
                      <a:pt x="99126" y="1039873"/>
                    </a:cubicBezTo>
                    <a:cubicBezTo>
                      <a:pt x="122966" y="996961"/>
                      <a:pt x="189758" y="953694"/>
                      <a:pt x="234680" y="958580"/>
                    </a:cubicBezTo>
                    <a:cubicBezTo>
                      <a:pt x="243782" y="934307"/>
                      <a:pt x="241497" y="917205"/>
                      <a:pt x="227784" y="907275"/>
                    </a:cubicBezTo>
                    <a:lnTo>
                      <a:pt x="243230" y="676005"/>
                    </a:lnTo>
                    <a:lnTo>
                      <a:pt x="261791" y="660558"/>
                    </a:lnTo>
                    <a:cubicBezTo>
                      <a:pt x="262342" y="623911"/>
                      <a:pt x="268923" y="572842"/>
                      <a:pt x="252767" y="543130"/>
                    </a:cubicBezTo>
                    <a:close/>
                  </a:path>
                </a:pathLst>
              </a:custGeom>
              <a:solidFill>
                <a:srgbClr val="6A473E"/>
              </a:solidFill>
              <a:ln w="3941" cap="flat">
                <a:noFill/>
                <a:prstDash val="solid"/>
                <a:miter/>
              </a:ln>
            </p:spPr>
            <p:txBody>
              <a:bodyPr rtlCol="1" anchor="ctr"/>
              <a:lstStyle/>
              <a:p>
                <a:endParaRPr lang="fa-IR"/>
              </a:p>
            </p:txBody>
          </p:sp>
          <p:sp>
            <p:nvSpPr>
              <p:cNvPr id="388" name="Freeform: Shape 387">
                <a:extLst>
                  <a:ext uri="{FF2B5EF4-FFF2-40B4-BE49-F238E27FC236}">
                    <a16:creationId xmlns:a16="http://schemas.microsoft.com/office/drawing/2014/main" id="{87817E3D-128F-DCAD-A0C2-96F597C14AA8}"/>
                  </a:ext>
                </a:extLst>
              </p:cNvPr>
              <p:cNvSpPr/>
              <p:nvPr/>
            </p:nvSpPr>
            <p:spPr>
              <a:xfrm>
                <a:off x="9059707" y="4657357"/>
                <a:ext cx="1871963" cy="924235"/>
              </a:xfrm>
              <a:custGeom>
                <a:avLst/>
                <a:gdLst>
                  <a:gd name="connsiteX0" fmla="*/ 1870569 w 1871963"/>
                  <a:gd name="connsiteY0" fmla="*/ 84312 h 924235"/>
                  <a:gd name="connsiteX1" fmla="*/ 153602 w 1871963"/>
                  <a:gd name="connsiteY1" fmla="*/ 761807 h 924235"/>
                  <a:gd name="connsiteX2" fmla="*/ 162586 w 1871963"/>
                  <a:gd name="connsiteY2" fmla="*/ 806808 h 924235"/>
                  <a:gd name="connsiteX3" fmla="*/ 216808 w 1871963"/>
                  <a:gd name="connsiteY3" fmla="*/ 815753 h 924235"/>
                  <a:gd name="connsiteX4" fmla="*/ 153562 w 1871963"/>
                  <a:gd name="connsiteY4" fmla="*/ 865482 h 924235"/>
                  <a:gd name="connsiteX5" fmla="*/ 99380 w 1871963"/>
                  <a:gd name="connsiteY5" fmla="*/ 924236 h 924235"/>
                  <a:gd name="connsiteX6" fmla="*/ 0 w 1871963"/>
                  <a:gd name="connsiteY6" fmla="*/ 910720 h 924235"/>
                  <a:gd name="connsiteX7" fmla="*/ 63127 w 1871963"/>
                  <a:gd name="connsiteY7" fmla="*/ 869935 h 924235"/>
                  <a:gd name="connsiteX8" fmla="*/ 22579 w 1871963"/>
                  <a:gd name="connsiteY8" fmla="*/ 861069 h 924235"/>
                  <a:gd name="connsiteX9" fmla="*/ 81175 w 1871963"/>
                  <a:gd name="connsiteY9" fmla="*/ 802158 h 924235"/>
                  <a:gd name="connsiteX10" fmla="*/ 27110 w 1871963"/>
                  <a:gd name="connsiteY10" fmla="*/ 775323 h 924235"/>
                  <a:gd name="connsiteX11" fmla="*/ 126452 w 1871963"/>
                  <a:gd name="connsiteY11" fmla="*/ 725554 h 924235"/>
                  <a:gd name="connsiteX12" fmla="*/ 145997 w 1871963"/>
                  <a:gd name="connsiteY12" fmla="*/ 703606 h 924235"/>
                  <a:gd name="connsiteX13" fmla="*/ 168418 w 1871963"/>
                  <a:gd name="connsiteY13" fmla="*/ 688001 h 924235"/>
                  <a:gd name="connsiteX14" fmla="*/ 494221 w 1871963"/>
                  <a:gd name="connsiteY14" fmla="*/ 564584 h 924235"/>
                  <a:gd name="connsiteX15" fmla="*/ 497019 w 1871963"/>
                  <a:gd name="connsiteY15" fmla="*/ 544920 h 924235"/>
                  <a:gd name="connsiteX16" fmla="*/ 298219 w 1871963"/>
                  <a:gd name="connsiteY16" fmla="*/ 328152 h 924235"/>
                  <a:gd name="connsiteX17" fmla="*/ 262085 w 1871963"/>
                  <a:gd name="connsiteY17" fmla="*/ 237835 h 924235"/>
                  <a:gd name="connsiteX18" fmla="*/ 355042 w 1871963"/>
                  <a:gd name="connsiteY18" fmla="*/ 237401 h 924235"/>
                  <a:gd name="connsiteX19" fmla="*/ 567357 w 1871963"/>
                  <a:gd name="connsiteY19" fmla="*/ 536094 h 924235"/>
                  <a:gd name="connsiteX20" fmla="*/ 920823 w 1871963"/>
                  <a:gd name="connsiteY20" fmla="*/ 385408 h 924235"/>
                  <a:gd name="connsiteX21" fmla="*/ 975990 w 1871963"/>
                  <a:gd name="connsiteY21" fmla="*/ 382334 h 924235"/>
                  <a:gd name="connsiteX22" fmla="*/ 977409 w 1871963"/>
                  <a:gd name="connsiteY22" fmla="*/ 374689 h 924235"/>
                  <a:gd name="connsiteX23" fmla="*/ 977409 w 1871963"/>
                  <a:gd name="connsiteY23" fmla="*/ 374689 h 924235"/>
                  <a:gd name="connsiteX24" fmla="*/ 1028833 w 1871963"/>
                  <a:gd name="connsiteY24" fmla="*/ 346751 h 924235"/>
                  <a:gd name="connsiteX25" fmla="*/ 1048299 w 1871963"/>
                  <a:gd name="connsiteY25" fmla="*/ 355223 h 924235"/>
                  <a:gd name="connsiteX26" fmla="*/ 1316925 w 1871963"/>
                  <a:gd name="connsiteY26" fmla="*/ 247647 h 924235"/>
                  <a:gd name="connsiteX27" fmla="*/ 1316925 w 1871963"/>
                  <a:gd name="connsiteY27" fmla="*/ 247647 h 924235"/>
                  <a:gd name="connsiteX28" fmla="*/ 1328393 w 1871963"/>
                  <a:gd name="connsiteY28" fmla="*/ 246859 h 924235"/>
                  <a:gd name="connsiteX29" fmla="*/ 1382614 w 1871963"/>
                  <a:gd name="connsiteY29" fmla="*/ 219748 h 924235"/>
                  <a:gd name="connsiteX30" fmla="*/ 1395893 w 1871963"/>
                  <a:gd name="connsiteY30" fmla="*/ 199848 h 924235"/>
                  <a:gd name="connsiteX31" fmla="*/ 1598003 w 1871963"/>
                  <a:gd name="connsiteY31" fmla="*/ 121431 h 924235"/>
                  <a:gd name="connsiteX32" fmla="*/ 1579207 w 1871963"/>
                  <a:gd name="connsiteY32" fmla="*/ 96370 h 924235"/>
                  <a:gd name="connsiteX33" fmla="*/ 1584330 w 1871963"/>
                  <a:gd name="connsiteY33" fmla="*/ 90498 h 924235"/>
                  <a:gd name="connsiteX34" fmla="*/ 1584330 w 1871963"/>
                  <a:gd name="connsiteY34" fmla="*/ 90498 h 924235"/>
                  <a:gd name="connsiteX35" fmla="*/ 1674291 w 1871963"/>
                  <a:gd name="connsiteY35" fmla="*/ 41123 h 924235"/>
                  <a:gd name="connsiteX36" fmla="*/ 1751487 w 1871963"/>
                  <a:gd name="connsiteY36" fmla="*/ 10348 h 924235"/>
                  <a:gd name="connsiteX37" fmla="*/ 1751487 w 1871963"/>
                  <a:gd name="connsiteY37" fmla="*/ 10348 h 924235"/>
                  <a:gd name="connsiteX38" fmla="*/ 1816348 w 1871963"/>
                  <a:gd name="connsiteY38" fmla="*/ 3058 h 924235"/>
                  <a:gd name="connsiteX39" fmla="*/ 1829233 w 1871963"/>
                  <a:gd name="connsiteY39" fmla="*/ 57950 h 924235"/>
                  <a:gd name="connsiteX40" fmla="*/ 1870569 w 1871963"/>
                  <a:gd name="connsiteY40" fmla="*/ 84351 h 924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871963" h="924235">
                    <a:moveTo>
                      <a:pt x="1870569" y="84312"/>
                    </a:moveTo>
                    <a:cubicBezTo>
                      <a:pt x="1293991" y="298716"/>
                      <a:pt x="728761" y="543738"/>
                      <a:pt x="153602" y="761807"/>
                    </a:cubicBezTo>
                    <a:cubicBezTo>
                      <a:pt x="174645" y="773511"/>
                      <a:pt x="160695" y="805232"/>
                      <a:pt x="162586" y="806808"/>
                    </a:cubicBezTo>
                    <a:cubicBezTo>
                      <a:pt x="169561" y="812600"/>
                      <a:pt x="215035" y="795420"/>
                      <a:pt x="216808" y="815753"/>
                    </a:cubicBezTo>
                    <a:cubicBezTo>
                      <a:pt x="199824" y="815674"/>
                      <a:pt x="105409" y="856419"/>
                      <a:pt x="153562" y="865482"/>
                    </a:cubicBezTo>
                    <a:lnTo>
                      <a:pt x="99380" y="924236"/>
                    </a:lnTo>
                    <a:cubicBezTo>
                      <a:pt x="65886" y="922187"/>
                      <a:pt x="31721" y="924984"/>
                      <a:pt x="0" y="910720"/>
                    </a:cubicBezTo>
                    <a:lnTo>
                      <a:pt x="63127" y="869935"/>
                    </a:lnTo>
                    <a:lnTo>
                      <a:pt x="22579" y="861069"/>
                    </a:lnTo>
                    <a:cubicBezTo>
                      <a:pt x="1734" y="820009"/>
                      <a:pt x="61629" y="823752"/>
                      <a:pt x="81175" y="802158"/>
                    </a:cubicBezTo>
                    <a:cubicBezTo>
                      <a:pt x="88032" y="772249"/>
                      <a:pt x="13043" y="804010"/>
                      <a:pt x="27110" y="775323"/>
                    </a:cubicBezTo>
                    <a:cubicBezTo>
                      <a:pt x="34401" y="760467"/>
                      <a:pt x="105764" y="734933"/>
                      <a:pt x="126452" y="725554"/>
                    </a:cubicBezTo>
                    <a:cubicBezTo>
                      <a:pt x="132442" y="717673"/>
                      <a:pt x="138746" y="710108"/>
                      <a:pt x="145997" y="703606"/>
                    </a:cubicBezTo>
                    <a:cubicBezTo>
                      <a:pt x="153090" y="697261"/>
                      <a:pt x="160222" y="691390"/>
                      <a:pt x="168418" y="688001"/>
                    </a:cubicBezTo>
                    <a:cubicBezTo>
                      <a:pt x="274852" y="643513"/>
                      <a:pt x="383295" y="598827"/>
                      <a:pt x="494221" y="564584"/>
                    </a:cubicBezTo>
                    <a:cubicBezTo>
                      <a:pt x="499028" y="558948"/>
                      <a:pt x="499659" y="552368"/>
                      <a:pt x="497019" y="544920"/>
                    </a:cubicBezTo>
                    <a:cubicBezTo>
                      <a:pt x="406426" y="497122"/>
                      <a:pt x="344915" y="417050"/>
                      <a:pt x="298219" y="328152"/>
                    </a:cubicBezTo>
                    <a:cubicBezTo>
                      <a:pt x="281708" y="296746"/>
                      <a:pt x="275049" y="265419"/>
                      <a:pt x="262085" y="237835"/>
                    </a:cubicBezTo>
                    <a:cubicBezTo>
                      <a:pt x="264803" y="194883"/>
                      <a:pt x="338846" y="198981"/>
                      <a:pt x="355042" y="237401"/>
                    </a:cubicBezTo>
                    <a:cubicBezTo>
                      <a:pt x="387827" y="359715"/>
                      <a:pt x="472273" y="454524"/>
                      <a:pt x="567357" y="536094"/>
                    </a:cubicBezTo>
                    <a:lnTo>
                      <a:pt x="920823" y="385408"/>
                    </a:lnTo>
                    <a:cubicBezTo>
                      <a:pt x="938989" y="380561"/>
                      <a:pt x="957391" y="379576"/>
                      <a:pt x="975990" y="382334"/>
                    </a:cubicBezTo>
                    <a:cubicBezTo>
                      <a:pt x="976109" y="379694"/>
                      <a:pt x="976582" y="377133"/>
                      <a:pt x="977409" y="374689"/>
                    </a:cubicBezTo>
                    <a:lnTo>
                      <a:pt x="977409" y="374689"/>
                    </a:lnTo>
                    <a:cubicBezTo>
                      <a:pt x="983596" y="356524"/>
                      <a:pt x="1008460" y="344584"/>
                      <a:pt x="1028833" y="346751"/>
                    </a:cubicBezTo>
                    <a:cubicBezTo>
                      <a:pt x="1036320" y="347539"/>
                      <a:pt x="1043176" y="350258"/>
                      <a:pt x="1048299" y="355223"/>
                    </a:cubicBezTo>
                    <a:cubicBezTo>
                      <a:pt x="1122224" y="296431"/>
                      <a:pt x="1222116" y="255567"/>
                      <a:pt x="1316925" y="247647"/>
                    </a:cubicBezTo>
                    <a:lnTo>
                      <a:pt x="1316925" y="247647"/>
                    </a:lnTo>
                    <a:cubicBezTo>
                      <a:pt x="1320747" y="247331"/>
                      <a:pt x="1324609" y="247056"/>
                      <a:pt x="1328393" y="246859"/>
                    </a:cubicBezTo>
                    <a:cubicBezTo>
                      <a:pt x="1347031" y="240160"/>
                      <a:pt x="1373944" y="242248"/>
                      <a:pt x="1382614" y="219748"/>
                    </a:cubicBezTo>
                    <a:lnTo>
                      <a:pt x="1395893" y="199848"/>
                    </a:lnTo>
                    <a:cubicBezTo>
                      <a:pt x="1465562" y="180579"/>
                      <a:pt x="1532906" y="154453"/>
                      <a:pt x="1598003" y="121431"/>
                    </a:cubicBezTo>
                    <a:cubicBezTo>
                      <a:pt x="1585945" y="116309"/>
                      <a:pt x="1578498" y="109925"/>
                      <a:pt x="1579207" y="96370"/>
                    </a:cubicBezTo>
                    <a:cubicBezTo>
                      <a:pt x="1579286" y="95109"/>
                      <a:pt x="1581059" y="93099"/>
                      <a:pt x="1584330" y="90498"/>
                    </a:cubicBezTo>
                    <a:cubicBezTo>
                      <a:pt x="1584330" y="90498"/>
                      <a:pt x="1584330" y="90498"/>
                      <a:pt x="1584330" y="90498"/>
                    </a:cubicBezTo>
                    <a:cubicBezTo>
                      <a:pt x="1597412" y="79938"/>
                      <a:pt x="1633823" y="59762"/>
                      <a:pt x="1674291" y="41123"/>
                    </a:cubicBezTo>
                    <a:cubicBezTo>
                      <a:pt x="1700023" y="29263"/>
                      <a:pt x="1727411" y="18071"/>
                      <a:pt x="1751487" y="10348"/>
                    </a:cubicBezTo>
                    <a:cubicBezTo>
                      <a:pt x="1751487" y="10348"/>
                      <a:pt x="1751487" y="10348"/>
                      <a:pt x="1751487" y="10348"/>
                    </a:cubicBezTo>
                    <a:cubicBezTo>
                      <a:pt x="1781120" y="851"/>
                      <a:pt x="1805787" y="-3326"/>
                      <a:pt x="1816348" y="3058"/>
                    </a:cubicBezTo>
                    <a:cubicBezTo>
                      <a:pt x="1833608" y="20751"/>
                      <a:pt x="1819776" y="43882"/>
                      <a:pt x="1829233" y="57950"/>
                    </a:cubicBezTo>
                    <a:cubicBezTo>
                      <a:pt x="1840346" y="74500"/>
                      <a:pt x="1879830" y="53221"/>
                      <a:pt x="1870569" y="84351"/>
                    </a:cubicBezTo>
                    <a:close/>
                  </a:path>
                </a:pathLst>
              </a:custGeom>
              <a:solidFill>
                <a:srgbClr val="7C5446"/>
              </a:solidFill>
              <a:ln w="3941" cap="flat">
                <a:noFill/>
                <a:prstDash val="solid"/>
                <a:miter/>
              </a:ln>
            </p:spPr>
            <p:txBody>
              <a:bodyPr rtlCol="1" anchor="ctr"/>
              <a:lstStyle/>
              <a:p>
                <a:endParaRPr lang="fa-IR"/>
              </a:p>
            </p:txBody>
          </p:sp>
          <p:sp>
            <p:nvSpPr>
              <p:cNvPr id="389" name="Freeform: Shape 388">
                <a:extLst>
                  <a:ext uri="{FF2B5EF4-FFF2-40B4-BE49-F238E27FC236}">
                    <a16:creationId xmlns:a16="http://schemas.microsoft.com/office/drawing/2014/main" id="{35CC57DC-1B17-71A1-05B8-78F2E4BD1877}"/>
                  </a:ext>
                </a:extLst>
              </p:cNvPr>
              <p:cNvSpPr/>
              <p:nvPr/>
            </p:nvSpPr>
            <p:spPr>
              <a:xfrm>
                <a:off x="9113692" y="3395938"/>
                <a:ext cx="542375" cy="1377513"/>
              </a:xfrm>
              <a:custGeom>
                <a:avLst/>
                <a:gdLst>
                  <a:gd name="connsiteX0" fmla="*/ 542375 w 542375"/>
                  <a:gd name="connsiteY0" fmla="*/ 1282525 h 1377513"/>
                  <a:gd name="connsiteX1" fmla="*/ 424041 w 542375"/>
                  <a:gd name="connsiteY1" fmla="*/ 1354242 h 1377513"/>
                  <a:gd name="connsiteX2" fmla="*/ 163139 w 542375"/>
                  <a:gd name="connsiteY2" fmla="*/ 1371541 h 1377513"/>
                  <a:gd name="connsiteX3" fmla="*/ 146864 w 542375"/>
                  <a:gd name="connsiteY3" fmla="*/ 1356685 h 1377513"/>
                  <a:gd name="connsiteX4" fmla="*/ 144775 w 542375"/>
                  <a:gd name="connsiteY4" fmla="*/ 1354754 h 1377513"/>
                  <a:gd name="connsiteX5" fmla="*/ 126689 w 542375"/>
                  <a:gd name="connsiteY5" fmla="*/ 1291548 h 1377513"/>
                  <a:gd name="connsiteX6" fmla="*/ 145681 w 542375"/>
                  <a:gd name="connsiteY6" fmla="*/ 1250961 h 1377513"/>
                  <a:gd name="connsiteX7" fmla="*/ 135358 w 542375"/>
                  <a:gd name="connsiteY7" fmla="*/ 1087941 h 1377513"/>
                  <a:gd name="connsiteX8" fmla="*/ 153838 w 542375"/>
                  <a:gd name="connsiteY8" fmla="*/ 966415 h 1377513"/>
                  <a:gd name="connsiteX9" fmla="*/ 126334 w 542375"/>
                  <a:gd name="connsiteY9" fmla="*/ 960623 h 1377513"/>
                  <a:gd name="connsiteX10" fmla="*/ 81569 w 542375"/>
                  <a:gd name="connsiteY10" fmla="*/ 798076 h 1377513"/>
                  <a:gd name="connsiteX11" fmla="*/ 90553 w 542375"/>
                  <a:gd name="connsiteY11" fmla="*/ 776718 h 1377513"/>
                  <a:gd name="connsiteX12" fmla="*/ 141229 w 542375"/>
                  <a:gd name="connsiteY12" fmla="*/ 773723 h 1377513"/>
                  <a:gd name="connsiteX13" fmla="*/ 146234 w 542375"/>
                  <a:gd name="connsiteY13" fmla="*/ 775102 h 1377513"/>
                  <a:gd name="connsiteX14" fmla="*/ 190762 w 542375"/>
                  <a:gd name="connsiteY14" fmla="*/ 928507 h 1377513"/>
                  <a:gd name="connsiteX15" fmla="*/ 217675 w 542375"/>
                  <a:gd name="connsiteY15" fmla="*/ 1030331 h 1377513"/>
                  <a:gd name="connsiteX16" fmla="*/ 278123 w 542375"/>
                  <a:gd name="connsiteY16" fmla="*/ 1235041 h 1377513"/>
                  <a:gd name="connsiteX17" fmla="*/ 403550 w 542375"/>
                  <a:gd name="connsiteY17" fmla="*/ 1168761 h 1377513"/>
                  <a:gd name="connsiteX18" fmla="*/ 241910 w 542375"/>
                  <a:gd name="connsiteY18" fmla="*/ 735342 h 1377513"/>
                  <a:gd name="connsiteX19" fmla="*/ 171886 w 542375"/>
                  <a:gd name="connsiteY19" fmla="*/ 740623 h 1377513"/>
                  <a:gd name="connsiteX20" fmla="*/ 198800 w 542375"/>
                  <a:gd name="connsiteY20" fmla="*/ 690854 h 1377513"/>
                  <a:gd name="connsiteX21" fmla="*/ 189973 w 542375"/>
                  <a:gd name="connsiteY21" fmla="*/ 686440 h 1377513"/>
                  <a:gd name="connsiteX22" fmla="*/ 206484 w 542375"/>
                  <a:gd name="connsiteY22" fmla="*/ 653734 h 1377513"/>
                  <a:gd name="connsiteX23" fmla="*/ 123497 w 542375"/>
                  <a:gd name="connsiteY23" fmla="*/ 435389 h 1377513"/>
                  <a:gd name="connsiteX24" fmla="*/ 126689 w 542375"/>
                  <a:gd name="connsiteY24" fmla="*/ 415529 h 1377513"/>
                  <a:gd name="connsiteX25" fmla="*/ 122275 w 542375"/>
                  <a:gd name="connsiteY25" fmla="*/ 379709 h 1377513"/>
                  <a:gd name="connsiteX26" fmla="*/ 0 w 542375"/>
                  <a:gd name="connsiteY26" fmla="*/ 49887 h 1377513"/>
                  <a:gd name="connsiteX27" fmla="*/ 83933 w 542375"/>
                  <a:gd name="connsiteY27" fmla="*/ 24865 h 1377513"/>
                  <a:gd name="connsiteX28" fmla="*/ 108601 w 542375"/>
                  <a:gd name="connsiteY28" fmla="*/ 0 h 1377513"/>
                  <a:gd name="connsiteX29" fmla="*/ 56153 w 542375"/>
                  <a:gd name="connsiteY29" fmla="*/ 74476 h 1377513"/>
                  <a:gd name="connsiteX30" fmla="*/ 470066 w 542375"/>
                  <a:gd name="connsiteY30" fmla="*/ 1183144 h 1377513"/>
                  <a:gd name="connsiteX31" fmla="*/ 420415 w 542375"/>
                  <a:gd name="connsiteY31" fmla="*/ 1246311 h 1377513"/>
                  <a:gd name="connsiteX32" fmla="*/ 532208 w 542375"/>
                  <a:gd name="connsiteY32" fmla="*/ 1263019 h 1377513"/>
                  <a:gd name="connsiteX33" fmla="*/ 542336 w 542375"/>
                  <a:gd name="connsiteY33" fmla="*/ 1282485 h 137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42375" h="1377513">
                    <a:moveTo>
                      <a:pt x="542375" y="1282525"/>
                    </a:moveTo>
                    <a:cubicBezTo>
                      <a:pt x="528623" y="1309753"/>
                      <a:pt x="457456" y="1342105"/>
                      <a:pt x="424041" y="1354242"/>
                    </a:cubicBezTo>
                    <a:cubicBezTo>
                      <a:pt x="349722" y="1381235"/>
                      <a:pt x="242224" y="1381392"/>
                      <a:pt x="163139" y="1371541"/>
                    </a:cubicBezTo>
                    <a:lnTo>
                      <a:pt x="146864" y="1356685"/>
                    </a:lnTo>
                    <a:lnTo>
                      <a:pt x="144775" y="1354754"/>
                    </a:lnTo>
                    <a:cubicBezTo>
                      <a:pt x="138195" y="1334106"/>
                      <a:pt x="133032" y="1312433"/>
                      <a:pt x="126689" y="1291548"/>
                    </a:cubicBezTo>
                    <a:cubicBezTo>
                      <a:pt x="146509" y="1285480"/>
                      <a:pt x="145367" y="1267787"/>
                      <a:pt x="145681" y="1250961"/>
                    </a:cubicBezTo>
                    <a:cubicBezTo>
                      <a:pt x="146627" y="1200837"/>
                      <a:pt x="132481" y="1145433"/>
                      <a:pt x="135358" y="1087941"/>
                    </a:cubicBezTo>
                    <a:cubicBezTo>
                      <a:pt x="136461" y="1066150"/>
                      <a:pt x="158567" y="970395"/>
                      <a:pt x="153838" y="966415"/>
                    </a:cubicBezTo>
                    <a:cubicBezTo>
                      <a:pt x="150646" y="963775"/>
                      <a:pt x="130156" y="972799"/>
                      <a:pt x="126334" y="960623"/>
                    </a:cubicBezTo>
                    <a:cubicBezTo>
                      <a:pt x="125821" y="908844"/>
                      <a:pt x="85707" y="846032"/>
                      <a:pt x="81569" y="798076"/>
                    </a:cubicBezTo>
                    <a:cubicBezTo>
                      <a:pt x="80309" y="783417"/>
                      <a:pt x="81254" y="784757"/>
                      <a:pt x="90553" y="776718"/>
                    </a:cubicBezTo>
                    <a:cubicBezTo>
                      <a:pt x="111083" y="771714"/>
                      <a:pt x="127988" y="770728"/>
                      <a:pt x="141229" y="773723"/>
                    </a:cubicBezTo>
                    <a:cubicBezTo>
                      <a:pt x="142963" y="774117"/>
                      <a:pt x="144617" y="774590"/>
                      <a:pt x="146234" y="775102"/>
                    </a:cubicBezTo>
                    <a:lnTo>
                      <a:pt x="190762" y="928507"/>
                    </a:lnTo>
                    <a:cubicBezTo>
                      <a:pt x="281669" y="907386"/>
                      <a:pt x="297707" y="993053"/>
                      <a:pt x="217675" y="1030331"/>
                    </a:cubicBezTo>
                    <a:cubicBezTo>
                      <a:pt x="209715" y="1037581"/>
                      <a:pt x="272449" y="1225426"/>
                      <a:pt x="278123" y="1235041"/>
                    </a:cubicBezTo>
                    <a:cubicBezTo>
                      <a:pt x="281866" y="1241385"/>
                      <a:pt x="405914" y="1183066"/>
                      <a:pt x="403550" y="1168761"/>
                    </a:cubicBezTo>
                    <a:lnTo>
                      <a:pt x="241910" y="735342"/>
                    </a:lnTo>
                    <a:cubicBezTo>
                      <a:pt x="210937" y="752011"/>
                      <a:pt x="187570" y="753784"/>
                      <a:pt x="171886" y="740623"/>
                    </a:cubicBezTo>
                    <a:lnTo>
                      <a:pt x="198800" y="690854"/>
                    </a:lnTo>
                    <a:lnTo>
                      <a:pt x="189973" y="686440"/>
                    </a:lnTo>
                    <a:cubicBezTo>
                      <a:pt x="180043" y="668629"/>
                      <a:pt x="190564" y="660551"/>
                      <a:pt x="206484" y="653734"/>
                    </a:cubicBezTo>
                    <a:cubicBezTo>
                      <a:pt x="183590" y="579652"/>
                      <a:pt x="157661" y="503836"/>
                      <a:pt x="123497" y="435389"/>
                    </a:cubicBezTo>
                    <a:lnTo>
                      <a:pt x="126689" y="415529"/>
                    </a:lnTo>
                    <a:cubicBezTo>
                      <a:pt x="124245" y="409027"/>
                      <a:pt x="127279" y="393068"/>
                      <a:pt x="122275" y="379709"/>
                    </a:cubicBezTo>
                    <a:cubicBezTo>
                      <a:pt x="80939" y="269966"/>
                      <a:pt x="40943" y="159749"/>
                      <a:pt x="0" y="49887"/>
                    </a:cubicBezTo>
                    <a:cubicBezTo>
                      <a:pt x="0" y="43070"/>
                      <a:pt x="71796" y="30697"/>
                      <a:pt x="83933" y="24865"/>
                    </a:cubicBezTo>
                    <a:cubicBezTo>
                      <a:pt x="97370" y="18402"/>
                      <a:pt x="99972" y="7448"/>
                      <a:pt x="108601" y="0"/>
                    </a:cubicBezTo>
                    <a:cubicBezTo>
                      <a:pt x="117979" y="46420"/>
                      <a:pt x="44094" y="43188"/>
                      <a:pt x="56153" y="74476"/>
                    </a:cubicBezTo>
                    <a:lnTo>
                      <a:pt x="470066" y="1183144"/>
                    </a:lnTo>
                    <a:cubicBezTo>
                      <a:pt x="470972" y="1203793"/>
                      <a:pt x="454422" y="1224835"/>
                      <a:pt x="420415" y="1246311"/>
                    </a:cubicBezTo>
                    <a:lnTo>
                      <a:pt x="532208" y="1263019"/>
                    </a:lnTo>
                    <a:lnTo>
                      <a:pt x="542336" y="1282485"/>
                    </a:lnTo>
                    <a:close/>
                  </a:path>
                </a:pathLst>
              </a:custGeom>
              <a:solidFill>
                <a:srgbClr val="7C5245"/>
              </a:solidFill>
              <a:ln w="3941" cap="flat">
                <a:noFill/>
                <a:prstDash val="solid"/>
                <a:miter/>
              </a:ln>
            </p:spPr>
            <p:txBody>
              <a:bodyPr rtlCol="1" anchor="ctr"/>
              <a:lstStyle/>
              <a:p>
                <a:endParaRPr lang="fa-IR"/>
              </a:p>
            </p:txBody>
          </p:sp>
          <p:sp>
            <p:nvSpPr>
              <p:cNvPr id="390" name="Freeform: Shape 389">
                <a:extLst>
                  <a:ext uri="{FF2B5EF4-FFF2-40B4-BE49-F238E27FC236}">
                    <a16:creationId xmlns:a16="http://schemas.microsoft.com/office/drawing/2014/main" id="{9469597F-22C8-4FCA-B9FE-901A79DFA625}"/>
                  </a:ext>
                </a:extLst>
              </p:cNvPr>
              <p:cNvSpPr/>
              <p:nvPr/>
            </p:nvSpPr>
            <p:spPr>
              <a:xfrm>
                <a:off x="9520552" y="5452186"/>
                <a:ext cx="12018" cy="2994"/>
              </a:xfrm>
              <a:custGeom>
                <a:avLst/>
                <a:gdLst>
                  <a:gd name="connsiteX0" fmla="*/ 12019 w 12018"/>
                  <a:gd name="connsiteY0" fmla="*/ 0 h 2994"/>
                  <a:gd name="connsiteX1" fmla="*/ 9024 w 12018"/>
                  <a:gd name="connsiteY1" fmla="*/ 2994 h 2994"/>
                  <a:gd name="connsiteX2" fmla="*/ 0 w 12018"/>
                  <a:gd name="connsiteY2" fmla="*/ 2994 h 2994"/>
                  <a:gd name="connsiteX3" fmla="*/ 11034 w 12018"/>
                  <a:gd name="connsiteY3" fmla="*/ 236 h 2994"/>
                  <a:gd name="connsiteX4" fmla="*/ 12019 w 12018"/>
                  <a:gd name="connsiteY4" fmla="*/ 0 h 2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18" h="2994">
                    <a:moveTo>
                      <a:pt x="12019" y="0"/>
                    </a:moveTo>
                    <a:lnTo>
                      <a:pt x="9024" y="2994"/>
                    </a:lnTo>
                    <a:lnTo>
                      <a:pt x="0" y="2994"/>
                    </a:lnTo>
                    <a:cubicBezTo>
                      <a:pt x="3704" y="2049"/>
                      <a:pt x="7369" y="1142"/>
                      <a:pt x="11034" y="236"/>
                    </a:cubicBezTo>
                    <a:cubicBezTo>
                      <a:pt x="11349" y="157"/>
                      <a:pt x="11703" y="78"/>
                      <a:pt x="12019" y="0"/>
                    </a:cubicBezTo>
                    <a:close/>
                  </a:path>
                </a:pathLst>
              </a:custGeom>
              <a:solidFill>
                <a:srgbClr val="CBAC8F"/>
              </a:solidFill>
              <a:ln w="3941" cap="flat">
                <a:noFill/>
                <a:prstDash val="solid"/>
                <a:miter/>
              </a:ln>
            </p:spPr>
            <p:txBody>
              <a:bodyPr rtlCol="1" anchor="ctr"/>
              <a:lstStyle/>
              <a:p>
                <a:endParaRPr lang="fa-IR"/>
              </a:p>
            </p:txBody>
          </p:sp>
          <p:sp>
            <p:nvSpPr>
              <p:cNvPr id="391" name="Freeform: Shape 390">
                <a:extLst>
                  <a:ext uri="{FF2B5EF4-FFF2-40B4-BE49-F238E27FC236}">
                    <a16:creationId xmlns:a16="http://schemas.microsoft.com/office/drawing/2014/main" id="{9ECF701F-6097-C6F4-B187-97EDC4D25A4E}"/>
                  </a:ext>
                </a:extLst>
              </p:cNvPr>
              <p:cNvSpPr/>
              <p:nvPr/>
            </p:nvSpPr>
            <p:spPr>
              <a:xfrm>
                <a:off x="9383210" y="3016662"/>
                <a:ext cx="941531" cy="632258"/>
              </a:xfrm>
              <a:custGeom>
                <a:avLst/>
                <a:gdLst>
                  <a:gd name="connsiteX0" fmla="*/ 869295 w 941531"/>
                  <a:gd name="connsiteY0" fmla="*/ 0 h 632258"/>
                  <a:gd name="connsiteX1" fmla="*/ 915990 w 941531"/>
                  <a:gd name="connsiteY1" fmla="*/ 156715 h 632258"/>
                  <a:gd name="connsiteX2" fmla="*/ 941525 w 941531"/>
                  <a:gd name="connsiteY2" fmla="*/ 180516 h 632258"/>
                  <a:gd name="connsiteX3" fmla="*/ 83119 w 941531"/>
                  <a:gd name="connsiteY3" fmla="*/ 496862 h 632258"/>
                  <a:gd name="connsiteX4" fmla="*/ 119215 w 941531"/>
                  <a:gd name="connsiteY4" fmla="*/ 537370 h 632258"/>
                  <a:gd name="connsiteX5" fmla="*/ 19834 w 941531"/>
                  <a:gd name="connsiteY5" fmla="*/ 632258 h 632258"/>
                  <a:gd name="connsiteX6" fmla="*/ 1827 w 941531"/>
                  <a:gd name="connsiteY6" fmla="*/ 618821 h 632258"/>
                  <a:gd name="connsiteX7" fmla="*/ 73899 w 941531"/>
                  <a:gd name="connsiteY7" fmla="*/ 537410 h 632258"/>
                  <a:gd name="connsiteX8" fmla="*/ 28898 w 941531"/>
                  <a:gd name="connsiteY8" fmla="*/ 496862 h 632258"/>
                  <a:gd name="connsiteX9" fmla="*/ 869610 w 941531"/>
                  <a:gd name="connsiteY9" fmla="*/ 185284 h 632258"/>
                  <a:gd name="connsiteX10" fmla="*/ 824373 w 941531"/>
                  <a:gd name="connsiteY10" fmla="*/ 22501 h 632258"/>
                  <a:gd name="connsiteX11" fmla="*/ 869295 w 941531"/>
                  <a:gd name="connsiteY11" fmla="*/ 0 h 63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1531" h="632258">
                    <a:moveTo>
                      <a:pt x="869295" y="0"/>
                    </a:moveTo>
                    <a:cubicBezTo>
                      <a:pt x="875954" y="41454"/>
                      <a:pt x="896051" y="122511"/>
                      <a:pt x="915990" y="156715"/>
                    </a:cubicBezTo>
                    <a:cubicBezTo>
                      <a:pt x="924975" y="172083"/>
                      <a:pt x="941918" y="166290"/>
                      <a:pt x="941525" y="180516"/>
                    </a:cubicBezTo>
                    <a:lnTo>
                      <a:pt x="83119" y="496862"/>
                    </a:lnTo>
                    <a:cubicBezTo>
                      <a:pt x="73465" y="519480"/>
                      <a:pt x="120791" y="533666"/>
                      <a:pt x="119215" y="537370"/>
                    </a:cubicBezTo>
                    <a:lnTo>
                      <a:pt x="19834" y="632258"/>
                    </a:lnTo>
                    <a:cubicBezTo>
                      <a:pt x="16722" y="630248"/>
                      <a:pt x="-6607" y="638248"/>
                      <a:pt x="1827" y="618821"/>
                    </a:cubicBezTo>
                    <a:cubicBezTo>
                      <a:pt x="9234" y="601758"/>
                      <a:pt x="73860" y="542848"/>
                      <a:pt x="73899" y="537410"/>
                    </a:cubicBezTo>
                    <a:lnTo>
                      <a:pt x="28898" y="496862"/>
                    </a:lnTo>
                    <a:lnTo>
                      <a:pt x="869610" y="185284"/>
                    </a:lnTo>
                    <a:cubicBezTo>
                      <a:pt x="890653" y="165739"/>
                      <a:pt x="838598" y="50557"/>
                      <a:pt x="824373" y="22501"/>
                    </a:cubicBezTo>
                    <a:cubicBezTo>
                      <a:pt x="835721" y="8078"/>
                      <a:pt x="854164" y="7054"/>
                      <a:pt x="869295" y="0"/>
                    </a:cubicBezTo>
                    <a:close/>
                  </a:path>
                </a:pathLst>
              </a:custGeom>
              <a:solidFill>
                <a:srgbClr val="7C5648"/>
              </a:solidFill>
              <a:ln w="3941" cap="flat">
                <a:noFill/>
                <a:prstDash val="solid"/>
                <a:miter/>
              </a:ln>
            </p:spPr>
            <p:txBody>
              <a:bodyPr rtlCol="1" anchor="ctr"/>
              <a:lstStyle/>
              <a:p>
                <a:endParaRPr lang="fa-IR"/>
              </a:p>
            </p:txBody>
          </p:sp>
          <p:sp>
            <p:nvSpPr>
              <p:cNvPr id="392" name="Freeform: Shape 391">
                <a:extLst>
                  <a:ext uri="{FF2B5EF4-FFF2-40B4-BE49-F238E27FC236}">
                    <a16:creationId xmlns:a16="http://schemas.microsoft.com/office/drawing/2014/main" id="{DCAFF1F0-69AD-7FF7-5E72-A8705CBF67C4}"/>
                  </a:ext>
                </a:extLst>
              </p:cNvPr>
              <p:cNvSpPr/>
              <p:nvPr/>
            </p:nvSpPr>
            <p:spPr>
              <a:xfrm>
                <a:off x="10387639" y="3079222"/>
                <a:ext cx="226370" cy="90661"/>
              </a:xfrm>
              <a:custGeom>
                <a:avLst/>
                <a:gdLst>
                  <a:gd name="connsiteX0" fmla="*/ 226331 w 226370"/>
                  <a:gd name="connsiteY0" fmla="*/ 9670 h 90661"/>
                  <a:gd name="connsiteX1" fmla="*/ 12439 w 226370"/>
                  <a:gd name="connsiteY1" fmla="*/ 89584 h 90661"/>
                  <a:gd name="connsiteX2" fmla="*/ 421 w 226370"/>
                  <a:gd name="connsiteY2" fmla="*/ 72916 h 90661"/>
                  <a:gd name="connsiteX3" fmla="*/ 212855 w 226370"/>
                  <a:gd name="connsiteY3" fmla="*/ 292 h 90661"/>
                  <a:gd name="connsiteX4" fmla="*/ 226371 w 226370"/>
                  <a:gd name="connsiteY4" fmla="*/ 9710 h 90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370" h="90661">
                    <a:moveTo>
                      <a:pt x="226331" y="9670"/>
                    </a:moveTo>
                    <a:cubicBezTo>
                      <a:pt x="161391" y="29530"/>
                      <a:pt x="75921" y="75792"/>
                      <a:pt x="12439" y="89584"/>
                    </a:cubicBezTo>
                    <a:cubicBezTo>
                      <a:pt x="-7854" y="93998"/>
                      <a:pt x="3573" y="84146"/>
                      <a:pt x="421" y="72916"/>
                    </a:cubicBezTo>
                    <a:cubicBezTo>
                      <a:pt x="53854" y="60030"/>
                      <a:pt x="163164" y="-4870"/>
                      <a:pt x="212855" y="292"/>
                    </a:cubicBezTo>
                    <a:cubicBezTo>
                      <a:pt x="222548" y="1277"/>
                      <a:pt x="222469" y="6281"/>
                      <a:pt x="226371" y="9710"/>
                    </a:cubicBezTo>
                    <a:close/>
                  </a:path>
                </a:pathLst>
              </a:custGeom>
              <a:solidFill>
                <a:srgbClr val="855D4F"/>
              </a:solidFill>
              <a:ln w="3941" cap="flat">
                <a:noFill/>
                <a:prstDash val="solid"/>
                <a:miter/>
              </a:ln>
            </p:spPr>
            <p:txBody>
              <a:bodyPr rtlCol="1" anchor="ctr"/>
              <a:lstStyle/>
              <a:p>
                <a:endParaRPr lang="fa-IR"/>
              </a:p>
            </p:txBody>
          </p:sp>
          <p:sp>
            <p:nvSpPr>
              <p:cNvPr id="393" name="Freeform: Shape 392">
                <a:extLst>
                  <a:ext uri="{FF2B5EF4-FFF2-40B4-BE49-F238E27FC236}">
                    <a16:creationId xmlns:a16="http://schemas.microsoft.com/office/drawing/2014/main" id="{C858C0A3-ECF5-E84A-61EA-74D9D3C783F7}"/>
                  </a:ext>
                </a:extLst>
              </p:cNvPr>
              <p:cNvSpPr/>
              <p:nvPr/>
            </p:nvSpPr>
            <p:spPr>
              <a:xfrm>
                <a:off x="10342861" y="3350819"/>
                <a:ext cx="117467" cy="72269"/>
              </a:xfrm>
              <a:custGeom>
                <a:avLst/>
                <a:gdLst>
                  <a:gd name="connsiteX0" fmla="*/ 117467 w 117467"/>
                  <a:gd name="connsiteY0" fmla="*/ 36135 h 72269"/>
                  <a:gd name="connsiteX1" fmla="*/ 9024 w 117467"/>
                  <a:gd name="connsiteY1" fmla="*/ 72269 h 72269"/>
                  <a:gd name="connsiteX2" fmla="*/ 0 w 117467"/>
                  <a:gd name="connsiteY2" fmla="*/ 45159 h 72269"/>
                  <a:gd name="connsiteX3" fmla="*/ 90357 w 117467"/>
                  <a:gd name="connsiteY3" fmla="*/ 0 h 72269"/>
                  <a:gd name="connsiteX4" fmla="*/ 100406 w 117467"/>
                  <a:gd name="connsiteY4" fmla="*/ 31840 h 72269"/>
                  <a:gd name="connsiteX5" fmla="*/ 117467 w 117467"/>
                  <a:gd name="connsiteY5" fmla="*/ 36095 h 72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467" h="72269">
                    <a:moveTo>
                      <a:pt x="117467" y="36135"/>
                    </a:moveTo>
                    <a:cubicBezTo>
                      <a:pt x="81570" y="49020"/>
                      <a:pt x="44686" y="59423"/>
                      <a:pt x="9024" y="72269"/>
                    </a:cubicBezTo>
                    <a:lnTo>
                      <a:pt x="0" y="45159"/>
                    </a:lnTo>
                    <a:cubicBezTo>
                      <a:pt x="58359" y="31800"/>
                      <a:pt x="49179" y="30145"/>
                      <a:pt x="90357" y="0"/>
                    </a:cubicBezTo>
                    <a:cubicBezTo>
                      <a:pt x="96582" y="10639"/>
                      <a:pt x="95873" y="24431"/>
                      <a:pt x="100406" y="31840"/>
                    </a:cubicBezTo>
                    <a:cubicBezTo>
                      <a:pt x="103164" y="36411"/>
                      <a:pt x="107932" y="38578"/>
                      <a:pt x="117467" y="36095"/>
                    </a:cubicBezTo>
                    <a:close/>
                  </a:path>
                </a:pathLst>
              </a:custGeom>
              <a:solidFill>
                <a:srgbClr val="7D5647"/>
              </a:solidFill>
              <a:ln w="3941" cap="flat">
                <a:noFill/>
                <a:prstDash val="solid"/>
                <a:miter/>
              </a:ln>
            </p:spPr>
            <p:txBody>
              <a:bodyPr rtlCol="1" anchor="ctr"/>
              <a:lstStyle/>
              <a:p>
                <a:endParaRPr lang="fa-IR"/>
              </a:p>
            </p:txBody>
          </p:sp>
          <p:sp>
            <p:nvSpPr>
              <p:cNvPr id="394" name="Freeform: Shape 393">
                <a:extLst>
                  <a:ext uri="{FF2B5EF4-FFF2-40B4-BE49-F238E27FC236}">
                    <a16:creationId xmlns:a16="http://schemas.microsoft.com/office/drawing/2014/main" id="{D34504D6-D2DD-26B6-66BD-03967B276D41}"/>
                  </a:ext>
                </a:extLst>
              </p:cNvPr>
              <p:cNvSpPr/>
              <p:nvPr/>
            </p:nvSpPr>
            <p:spPr>
              <a:xfrm>
                <a:off x="11461184" y="4687486"/>
                <a:ext cx="2246" cy="4728"/>
              </a:xfrm>
              <a:custGeom>
                <a:avLst/>
                <a:gdLst>
                  <a:gd name="connsiteX0" fmla="*/ 0 w 2246"/>
                  <a:gd name="connsiteY0" fmla="*/ 4729 h 4728"/>
                  <a:gd name="connsiteX1" fmla="*/ 2246 w 2246"/>
                  <a:gd name="connsiteY1" fmla="*/ 0 h 4728"/>
                  <a:gd name="connsiteX2" fmla="*/ 0 w 2246"/>
                  <a:gd name="connsiteY2" fmla="*/ 4729 h 4728"/>
                </a:gdLst>
                <a:ahLst/>
                <a:cxnLst>
                  <a:cxn ang="0">
                    <a:pos x="connsiteX0" y="connsiteY0"/>
                  </a:cxn>
                  <a:cxn ang="0">
                    <a:pos x="connsiteX1" y="connsiteY1"/>
                  </a:cxn>
                  <a:cxn ang="0">
                    <a:pos x="connsiteX2" y="connsiteY2"/>
                  </a:cxn>
                </a:cxnLst>
                <a:rect l="l" t="t" r="r" b="b"/>
                <a:pathLst>
                  <a:path w="2246" h="4728">
                    <a:moveTo>
                      <a:pt x="0" y="4729"/>
                    </a:moveTo>
                    <a:lnTo>
                      <a:pt x="2246" y="0"/>
                    </a:lnTo>
                    <a:cubicBezTo>
                      <a:pt x="1537" y="2167"/>
                      <a:pt x="788" y="3744"/>
                      <a:pt x="0" y="4729"/>
                    </a:cubicBezTo>
                    <a:close/>
                  </a:path>
                </a:pathLst>
              </a:custGeom>
              <a:solidFill>
                <a:srgbClr val="392425"/>
              </a:solidFill>
              <a:ln w="3941" cap="flat">
                <a:noFill/>
                <a:prstDash val="solid"/>
                <a:miter/>
              </a:ln>
            </p:spPr>
            <p:txBody>
              <a:bodyPr rtlCol="1" anchor="ctr"/>
              <a:lstStyle/>
              <a:p>
                <a:endParaRPr lang="fa-IR"/>
              </a:p>
            </p:txBody>
          </p:sp>
          <p:sp>
            <p:nvSpPr>
              <p:cNvPr id="395" name="Freeform: Shape 394">
                <a:extLst>
                  <a:ext uri="{FF2B5EF4-FFF2-40B4-BE49-F238E27FC236}">
                    <a16:creationId xmlns:a16="http://schemas.microsoft.com/office/drawing/2014/main" id="{2EE5CD67-8A02-A3D5-BC18-0F4639E6712F}"/>
                  </a:ext>
                </a:extLst>
              </p:cNvPr>
              <p:cNvSpPr/>
              <p:nvPr/>
            </p:nvSpPr>
            <p:spPr>
              <a:xfrm>
                <a:off x="11020711" y="3809687"/>
                <a:ext cx="695028" cy="1011856"/>
              </a:xfrm>
              <a:custGeom>
                <a:avLst/>
                <a:gdLst>
                  <a:gd name="connsiteX0" fmla="*/ 686716 w 695028"/>
                  <a:gd name="connsiteY0" fmla="*/ 19828 h 1011856"/>
                  <a:gd name="connsiteX1" fmla="*/ 623472 w 695028"/>
                  <a:gd name="connsiteY1" fmla="*/ 83034 h 1011856"/>
                  <a:gd name="connsiteX2" fmla="*/ 614448 w 695028"/>
                  <a:gd name="connsiteY2" fmla="*/ 92058 h 1011856"/>
                  <a:gd name="connsiteX3" fmla="*/ 596360 w 695028"/>
                  <a:gd name="connsiteY3" fmla="*/ 119168 h 1011856"/>
                  <a:gd name="connsiteX4" fmla="*/ 587336 w 695028"/>
                  <a:gd name="connsiteY4" fmla="*/ 128192 h 1011856"/>
                  <a:gd name="connsiteX5" fmla="*/ 587336 w 695028"/>
                  <a:gd name="connsiteY5" fmla="*/ 137216 h 1011856"/>
                  <a:gd name="connsiteX6" fmla="*/ 569959 w 695028"/>
                  <a:gd name="connsiteY6" fmla="*/ 154555 h 1011856"/>
                  <a:gd name="connsiteX7" fmla="*/ 569250 w 695028"/>
                  <a:gd name="connsiteY7" fmla="*/ 155264 h 1011856"/>
                  <a:gd name="connsiteX8" fmla="*/ 569250 w 695028"/>
                  <a:gd name="connsiteY8" fmla="*/ 164288 h 1011856"/>
                  <a:gd name="connsiteX9" fmla="*/ 561565 w 695028"/>
                  <a:gd name="connsiteY9" fmla="*/ 171932 h 1011856"/>
                  <a:gd name="connsiteX10" fmla="*/ 561565 w 695028"/>
                  <a:gd name="connsiteY10" fmla="*/ 171932 h 1011856"/>
                  <a:gd name="connsiteX11" fmla="*/ 560226 w 695028"/>
                  <a:gd name="connsiteY11" fmla="*/ 173272 h 1011856"/>
                  <a:gd name="connsiteX12" fmla="*/ 559438 w 695028"/>
                  <a:gd name="connsiteY12" fmla="*/ 214332 h 1011856"/>
                  <a:gd name="connsiteX13" fmla="*/ 457141 w 695028"/>
                  <a:gd name="connsiteY13" fmla="*/ 839379 h 1011856"/>
                  <a:gd name="connsiteX14" fmla="*/ 442758 w 695028"/>
                  <a:gd name="connsiteY14" fmla="*/ 877721 h 1011856"/>
                  <a:gd name="connsiteX15" fmla="*/ 433734 w 695028"/>
                  <a:gd name="connsiteY15" fmla="*/ 877721 h 1011856"/>
                  <a:gd name="connsiteX16" fmla="*/ 424710 w 695028"/>
                  <a:gd name="connsiteY16" fmla="*/ 886745 h 1011856"/>
                  <a:gd name="connsiteX17" fmla="*/ 93666 w 695028"/>
                  <a:gd name="connsiteY17" fmla="*/ 1011856 h 1011856"/>
                  <a:gd name="connsiteX18" fmla="*/ 98513 w 695028"/>
                  <a:gd name="connsiteY18" fmla="*/ 1009374 h 1011856"/>
                  <a:gd name="connsiteX19" fmla="*/ 98592 w 695028"/>
                  <a:gd name="connsiteY19" fmla="*/ 1009334 h 1011856"/>
                  <a:gd name="connsiteX20" fmla="*/ 140757 w 695028"/>
                  <a:gd name="connsiteY20" fmla="*/ 922249 h 1011856"/>
                  <a:gd name="connsiteX21" fmla="*/ 0 w 695028"/>
                  <a:gd name="connsiteY21" fmla="*/ 900379 h 1011856"/>
                  <a:gd name="connsiteX22" fmla="*/ 189737 w 695028"/>
                  <a:gd name="connsiteY22" fmla="*/ 805491 h 1011856"/>
                  <a:gd name="connsiteX23" fmla="*/ 216847 w 695028"/>
                  <a:gd name="connsiteY23" fmla="*/ 796467 h 1011856"/>
                  <a:gd name="connsiteX24" fmla="*/ 308386 w 695028"/>
                  <a:gd name="connsiteY24" fmla="*/ 630531 h 1011856"/>
                  <a:gd name="connsiteX25" fmla="*/ 675289 w 695028"/>
                  <a:gd name="connsiteY25" fmla="*/ 3711 h 1011856"/>
                  <a:gd name="connsiteX26" fmla="*/ 686756 w 695028"/>
                  <a:gd name="connsiteY26" fmla="*/ 19710 h 101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95028" h="1011856">
                    <a:moveTo>
                      <a:pt x="686716" y="19828"/>
                    </a:moveTo>
                    <a:cubicBezTo>
                      <a:pt x="695701" y="44259"/>
                      <a:pt x="647824" y="91151"/>
                      <a:pt x="623472" y="83034"/>
                    </a:cubicBezTo>
                    <a:lnTo>
                      <a:pt x="614448" y="92058"/>
                    </a:lnTo>
                    <a:cubicBezTo>
                      <a:pt x="628712" y="113928"/>
                      <a:pt x="622131" y="123897"/>
                      <a:pt x="596360" y="119168"/>
                    </a:cubicBezTo>
                    <a:lnTo>
                      <a:pt x="587336" y="128192"/>
                    </a:lnTo>
                    <a:cubicBezTo>
                      <a:pt x="595138" y="131187"/>
                      <a:pt x="595138" y="134221"/>
                      <a:pt x="587336" y="137216"/>
                    </a:cubicBezTo>
                    <a:lnTo>
                      <a:pt x="569959" y="154555"/>
                    </a:lnTo>
                    <a:lnTo>
                      <a:pt x="569250" y="155264"/>
                    </a:lnTo>
                    <a:cubicBezTo>
                      <a:pt x="577013" y="157786"/>
                      <a:pt x="576855" y="160780"/>
                      <a:pt x="569250" y="164288"/>
                    </a:cubicBezTo>
                    <a:lnTo>
                      <a:pt x="561565" y="171932"/>
                    </a:lnTo>
                    <a:cubicBezTo>
                      <a:pt x="561565" y="171932"/>
                      <a:pt x="561565" y="171932"/>
                      <a:pt x="561565" y="171932"/>
                    </a:cubicBezTo>
                    <a:lnTo>
                      <a:pt x="560226" y="173272"/>
                    </a:lnTo>
                    <a:lnTo>
                      <a:pt x="559438" y="214332"/>
                    </a:lnTo>
                    <a:cubicBezTo>
                      <a:pt x="463643" y="408088"/>
                      <a:pt x="437714" y="625802"/>
                      <a:pt x="457141" y="839379"/>
                    </a:cubicBezTo>
                    <a:lnTo>
                      <a:pt x="442758" y="877721"/>
                    </a:lnTo>
                    <a:lnTo>
                      <a:pt x="433734" y="877721"/>
                    </a:lnTo>
                    <a:lnTo>
                      <a:pt x="424710" y="886745"/>
                    </a:lnTo>
                    <a:cubicBezTo>
                      <a:pt x="314731" y="927253"/>
                      <a:pt x="202386" y="968195"/>
                      <a:pt x="93666" y="1011856"/>
                    </a:cubicBezTo>
                    <a:cubicBezTo>
                      <a:pt x="95243" y="1011147"/>
                      <a:pt x="96859" y="1010319"/>
                      <a:pt x="98513" y="1009374"/>
                    </a:cubicBezTo>
                    <a:cubicBezTo>
                      <a:pt x="98513" y="1009374"/>
                      <a:pt x="98553" y="1009374"/>
                      <a:pt x="98592" y="1009334"/>
                    </a:cubicBezTo>
                    <a:cubicBezTo>
                      <a:pt x="125980" y="993651"/>
                      <a:pt x="159198" y="947862"/>
                      <a:pt x="140757" y="922249"/>
                    </a:cubicBezTo>
                    <a:cubicBezTo>
                      <a:pt x="128817" y="905659"/>
                      <a:pt x="23329" y="908457"/>
                      <a:pt x="0" y="900379"/>
                    </a:cubicBezTo>
                    <a:cubicBezTo>
                      <a:pt x="53473" y="854550"/>
                      <a:pt x="124758" y="831025"/>
                      <a:pt x="189737" y="805491"/>
                    </a:cubicBezTo>
                    <a:cubicBezTo>
                      <a:pt x="197027" y="802614"/>
                      <a:pt x="206642" y="800407"/>
                      <a:pt x="216847" y="796467"/>
                    </a:cubicBezTo>
                    <a:cubicBezTo>
                      <a:pt x="350944" y="744491"/>
                      <a:pt x="293491" y="763957"/>
                      <a:pt x="308386" y="630531"/>
                    </a:cubicBezTo>
                    <a:cubicBezTo>
                      <a:pt x="331360" y="425032"/>
                      <a:pt x="470382" y="86856"/>
                      <a:pt x="675289" y="3711"/>
                    </a:cubicBezTo>
                    <a:cubicBezTo>
                      <a:pt x="697159" y="-5155"/>
                      <a:pt x="700666" y="2529"/>
                      <a:pt x="686756" y="19710"/>
                    </a:cubicBezTo>
                    <a:close/>
                  </a:path>
                </a:pathLst>
              </a:custGeom>
              <a:solidFill>
                <a:srgbClr val="392425"/>
              </a:solidFill>
              <a:ln w="3941" cap="flat">
                <a:noFill/>
                <a:prstDash val="solid"/>
                <a:miter/>
              </a:ln>
            </p:spPr>
            <p:txBody>
              <a:bodyPr rtlCol="1" anchor="ctr"/>
              <a:lstStyle/>
              <a:p>
                <a:endParaRPr lang="fa-IR"/>
              </a:p>
            </p:txBody>
          </p:sp>
          <p:sp>
            <p:nvSpPr>
              <p:cNvPr id="396" name="Freeform: Shape 395">
                <a:extLst>
                  <a:ext uri="{FF2B5EF4-FFF2-40B4-BE49-F238E27FC236}">
                    <a16:creationId xmlns:a16="http://schemas.microsoft.com/office/drawing/2014/main" id="{815EBFEA-6B6C-22A4-2438-BB312CE54E97}"/>
                  </a:ext>
                </a:extLst>
              </p:cNvPr>
              <p:cNvSpPr/>
              <p:nvPr/>
            </p:nvSpPr>
            <p:spPr>
              <a:xfrm>
                <a:off x="11461184" y="4687486"/>
                <a:ext cx="2246" cy="4728"/>
              </a:xfrm>
              <a:custGeom>
                <a:avLst/>
                <a:gdLst>
                  <a:gd name="connsiteX0" fmla="*/ 2246 w 2246"/>
                  <a:gd name="connsiteY0" fmla="*/ 0 h 4728"/>
                  <a:gd name="connsiteX1" fmla="*/ 0 w 2246"/>
                  <a:gd name="connsiteY1" fmla="*/ 4729 h 4728"/>
                  <a:gd name="connsiteX2" fmla="*/ 2246 w 2246"/>
                  <a:gd name="connsiteY2" fmla="*/ 0 h 4728"/>
                </a:gdLst>
                <a:ahLst/>
                <a:cxnLst>
                  <a:cxn ang="0">
                    <a:pos x="connsiteX0" y="connsiteY0"/>
                  </a:cxn>
                  <a:cxn ang="0">
                    <a:pos x="connsiteX1" y="connsiteY1"/>
                  </a:cxn>
                  <a:cxn ang="0">
                    <a:pos x="connsiteX2" y="connsiteY2"/>
                  </a:cxn>
                </a:cxnLst>
                <a:rect l="l" t="t" r="r" b="b"/>
                <a:pathLst>
                  <a:path w="2246" h="4728">
                    <a:moveTo>
                      <a:pt x="2246" y="0"/>
                    </a:moveTo>
                    <a:cubicBezTo>
                      <a:pt x="1537" y="2167"/>
                      <a:pt x="788" y="3744"/>
                      <a:pt x="0" y="4729"/>
                    </a:cubicBezTo>
                    <a:lnTo>
                      <a:pt x="2246" y="0"/>
                    </a:lnTo>
                    <a:close/>
                  </a:path>
                </a:pathLst>
              </a:custGeom>
              <a:solidFill>
                <a:srgbClr val="825849"/>
              </a:solidFill>
              <a:ln w="3941" cap="flat">
                <a:noFill/>
                <a:prstDash val="solid"/>
                <a:miter/>
              </a:ln>
            </p:spPr>
            <p:txBody>
              <a:bodyPr rtlCol="1" anchor="ctr"/>
              <a:lstStyle/>
              <a:p>
                <a:endParaRPr lang="fa-IR"/>
              </a:p>
            </p:txBody>
          </p:sp>
          <p:sp>
            <p:nvSpPr>
              <p:cNvPr id="397" name="Freeform: Shape 396">
                <a:extLst>
                  <a:ext uri="{FF2B5EF4-FFF2-40B4-BE49-F238E27FC236}">
                    <a16:creationId xmlns:a16="http://schemas.microsoft.com/office/drawing/2014/main" id="{18C1C47A-CC8D-0C82-362D-4D8CEEBC3CC6}"/>
                  </a:ext>
                </a:extLst>
              </p:cNvPr>
              <p:cNvSpPr/>
              <p:nvPr/>
            </p:nvSpPr>
            <p:spPr>
              <a:xfrm>
                <a:off x="11453811" y="3746938"/>
                <a:ext cx="479561" cy="1226473"/>
              </a:xfrm>
              <a:custGeom>
                <a:avLst/>
                <a:gdLst>
                  <a:gd name="connsiteX0" fmla="*/ 479487 w 479561"/>
                  <a:gd name="connsiteY0" fmla="*/ 10189 h 1226473"/>
                  <a:gd name="connsiteX1" fmla="*/ 191671 w 479561"/>
                  <a:gd name="connsiteY1" fmla="*/ 287051 h 1226473"/>
                  <a:gd name="connsiteX2" fmla="*/ 129765 w 479561"/>
                  <a:gd name="connsiteY2" fmla="*/ 1095963 h 1226473"/>
                  <a:gd name="connsiteX3" fmla="*/ 172284 w 479561"/>
                  <a:gd name="connsiteY3" fmla="*/ 1220523 h 1226473"/>
                  <a:gd name="connsiteX4" fmla="*/ 151004 w 479561"/>
                  <a:gd name="connsiteY4" fmla="*/ 1226473 h 1226473"/>
                  <a:gd name="connsiteX5" fmla="*/ 15608 w 479561"/>
                  <a:gd name="connsiteY5" fmla="*/ 1200663 h 1226473"/>
                  <a:gd name="connsiteX6" fmla="*/ 555 w 479561"/>
                  <a:gd name="connsiteY6" fmla="*/ 1184389 h 1226473"/>
                  <a:gd name="connsiteX7" fmla="*/ 63801 w 479561"/>
                  <a:gd name="connsiteY7" fmla="*/ 1175247 h 1226473"/>
                  <a:gd name="connsiteX8" fmla="*/ 9579 w 479561"/>
                  <a:gd name="connsiteY8" fmla="*/ 940509 h 1226473"/>
                  <a:gd name="connsiteX9" fmla="*/ 127047 w 479561"/>
                  <a:gd name="connsiteY9" fmla="*/ 236061 h 1226473"/>
                  <a:gd name="connsiteX10" fmla="*/ 128386 w 479561"/>
                  <a:gd name="connsiteY10" fmla="*/ 234721 h 1226473"/>
                  <a:gd name="connsiteX11" fmla="*/ 128386 w 479561"/>
                  <a:gd name="connsiteY11" fmla="*/ 234721 h 1226473"/>
                  <a:gd name="connsiteX12" fmla="*/ 136071 w 479561"/>
                  <a:gd name="connsiteY12" fmla="*/ 227076 h 1226473"/>
                  <a:gd name="connsiteX13" fmla="*/ 136071 w 479561"/>
                  <a:gd name="connsiteY13" fmla="*/ 218052 h 1226473"/>
                  <a:gd name="connsiteX14" fmla="*/ 136780 w 479561"/>
                  <a:gd name="connsiteY14" fmla="*/ 217343 h 1226473"/>
                  <a:gd name="connsiteX15" fmla="*/ 154157 w 479561"/>
                  <a:gd name="connsiteY15" fmla="*/ 200005 h 1226473"/>
                  <a:gd name="connsiteX16" fmla="*/ 154157 w 479561"/>
                  <a:gd name="connsiteY16" fmla="*/ 190981 h 1226473"/>
                  <a:gd name="connsiteX17" fmla="*/ 163181 w 479561"/>
                  <a:gd name="connsiteY17" fmla="*/ 181957 h 1226473"/>
                  <a:gd name="connsiteX18" fmla="*/ 181268 w 479561"/>
                  <a:gd name="connsiteY18" fmla="*/ 154846 h 1226473"/>
                  <a:gd name="connsiteX19" fmla="*/ 190292 w 479561"/>
                  <a:gd name="connsiteY19" fmla="*/ 145822 h 1226473"/>
                  <a:gd name="connsiteX20" fmla="*/ 253537 w 479561"/>
                  <a:gd name="connsiteY20" fmla="*/ 82616 h 1226473"/>
                  <a:gd name="connsiteX21" fmla="*/ 447845 w 479561"/>
                  <a:gd name="connsiteY21" fmla="*/ 1244 h 1226473"/>
                  <a:gd name="connsiteX22" fmla="*/ 479409 w 479561"/>
                  <a:gd name="connsiteY22" fmla="*/ 10268 h 1226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9561" h="1226473">
                    <a:moveTo>
                      <a:pt x="479487" y="10189"/>
                    </a:moveTo>
                    <a:cubicBezTo>
                      <a:pt x="343934" y="40729"/>
                      <a:pt x="247430" y="166195"/>
                      <a:pt x="191671" y="287051"/>
                    </a:cubicBezTo>
                    <a:cubicBezTo>
                      <a:pt x="81731" y="525256"/>
                      <a:pt x="67386" y="842587"/>
                      <a:pt x="129765" y="1095963"/>
                    </a:cubicBezTo>
                    <a:cubicBezTo>
                      <a:pt x="140286" y="1138600"/>
                      <a:pt x="159556" y="1178754"/>
                      <a:pt x="172284" y="1220523"/>
                    </a:cubicBezTo>
                    <a:lnTo>
                      <a:pt x="151004" y="1226473"/>
                    </a:lnTo>
                    <a:cubicBezTo>
                      <a:pt x="111875" y="1198693"/>
                      <a:pt x="62146" y="1195580"/>
                      <a:pt x="15608" y="1200663"/>
                    </a:cubicBezTo>
                    <a:lnTo>
                      <a:pt x="555" y="1184389"/>
                    </a:lnTo>
                    <a:lnTo>
                      <a:pt x="63801" y="1175247"/>
                    </a:lnTo>
                    <a:cubicBezTo>
                      <a:pt x="32867" y="1099707"/>
                      <a:pt x="18367" y="1021290"/>
                      <a:pt x="9579" y="940509"/>
                    </a:cubicBezTo>
                    <a:cubicBezTo>
                      <a:pt x="-17138" y="694975"/>
                      <a:pt x="8949" y="455863"/>
                      <a:pt x="127047" y="236061"/>
                    </a:cubicBezTo>
                    <a:lnTo>
                      <a:pt x="128386" y="234721"/>
                    </a:lnTo>
                    <a:cubicBezTo>
                      <a:pt x="128386" y="234721"/>
                      <a:pt x="128386" y="234721"/>
                      <a:pt x="128386" y="234721"/>
                    </a:cubicBezTo>
                    <a:lnTo>
                      <a:pt x="136071" y="227076"/>
                    </a:lnTo>
                    <a:cubicBezTo>
                      <a:pt x="137370" y="224791"/>
                      <a:pt x="134730" y="220259"/>
                      <a:pt x="136071" y="218052"/>
                    </a:cubicBezTo>
                    <a:lnTo>
                      <a:pt x="136780" y="217343"/>
                    </a:lnTo>
                    <a:lnTo>
                      <a:pt x="154157" y="200005"/>
                    </a:lnTo>
                    <a:cubicBezTo>
                      <a:pt x="155537" y="197877"/>
                      <a:pt x="152778" y="193069"/>
                      <a:pt x="154157" y="190981"/>
                    </a:cubicBezTo>
                    <a:lnTo>
                      <a:pt x="163181" y="181957"/>
                    </a:lnTo>
                    <a:cubicBezTo>
                      <a:pt x="168973" y="172933"/>
                      <a:pt x="174766" y="163358"/>
                      <a:pt x="181268" y="154846"/>
                    </a:cubicBezTo>
                    <a:lnTo>
                      <a:pt x="190292" y="145822"/>
                    </a:lnTo>
                    <a:cubicBezTo>
                      <a:pt x="210428" y="119263"/>
                      <a:pt x="227688" y="103186"/>
                      <a:pt x="253537" y="82616"/>
                    </a:cubicBezTo>
                    <a:cubicBezTo>
                      <a:pt x="314694" y="33911"/>
                      <a:pt x="365173" y="-293"/>
                      <a:pt x="447845" y="1244"/>
                    </a:cubicBezTo>
                    <a:cubicBezTo>
                      <a:pt x="458563" y="1441"/>
                      <a:pt x="481655" y="-5179"/>
                      <a:pt x="479409" y="10268"/>
                    </a:cubicBezTo>
                    <a:close/>
                  </a:path>
                </a:pathLst>
              </a:custGeom>
              <a:solidFill>
                <a:srgbClr val="825849"/>
              </a:solidFill>
              <a:ln w="3941" cap="flat">
                <a:noFill/>
                <a:prstDash val="solid"/>
                <a:miter/>
              </a:ln>
            </p:spPr>
            <p:txBody>
              <a:bodyPr rtlCol="1" anchor="ctr"/>
              <a:lstStyle/>
              <a:p>
                <a:endParaRPr lang="fa-IR"/>
              </a:p>
            </p:txBody>
          </p:sp>
          <p:sp>
            <p:nvSpPr>
              <p:cNvPr id="398" name="Freeform: Shape 397">
                <a:extLst>
                  <a:ext uri="{FF2B5EF4-FFF2-40B4-BE49-F238E27FC236}">
                    <a16:creationId xmlns:a16="http://schemas.microsoft.com/office/drawing/2014/main" id="{FEA1FD25-B26C-4581-0D14-E6D096285710}"/>
                  </a:ext>
                </a:extLst>
              </p:cNvPr>
              <p:cNvSpPr/>
              <p:nvPr/>
            </p:nvSpPr>
            <p:spPr>
              <a:xfrm>
                <a:off x="11864103" y="4642328"/>
                <a:ext cx="5989" cy="2167"/>
              </a:xfrm>
              <a:custGeom>
                <a:avLst/>
                <a:gdLst>
                  <a:gd name="connsiteX0" fmla="*/ 5990 w 5989"/>
                  <a:gd name="connsiteY0" fmla="*/ 0 h 2167"/>
                  <a:gd name="connsiteX1" fmla="*/ 0 w 5989"/>
                  <a:gd name="connsiteY1" fmla="*/ 2167 h 2167"/>
                  <a:gd name="connsiteX2" fmla="*/ 5990 w 5989"/>
                  <a:gd name="connsiteY2" fmla="*/ 0 h 2167"/>
                </a:gdLst>
                <a:ahLst/>
                <a:cxnLst>
                  <a:cxn ang="0">
                    <a:pos x="connsiteX0" y="connsiteY0"/>
                  </a:cxn>
                  <a:cxn ang="0">
                    <a:pos x="connsiteX1" y="connsiteY1"/>
                  </a:cxn>
                  <a:cxn ang="0">
                    <a:pos x="connsiteX2" y="connsiteY2"/>
                  </a:cxn>
                </a:cxnLst>
                <a:rect l="l" t="t" r="r" b="b"/>
                <a:pathLst>
                  <a:path w="5989" h="2167">
                    <a:moveTo>
                      <a:pt x="5990" y="0"/>
                    </a:moveTo>
                    <a:cubicBezTo>
                      <a:pt x="3941" y="985"/>
                      <a:pt x="1931" y="1695"/>
                      <a:pt x="0" y="2167"/>
                    </a:cubicBezTo>
                    <a:lnTo>
                      <a:pt x="5990" y="0"/>
                    </a:lnTo>
                    <a:close/>
                  </a:path>
                </a:pathLst>
              </a:custGeom>
              <a:solidFill>
                <a:srgbClr val="FAF8F7"/>
              </a:solidFill>
              <a:ln w="3941" cap="flat">
                <a:noFill/>
                <a:prstDash val="solid"/>
                <a:miter/>
              </a:ln>
            </p:spPr>
            <p:txBody>
              <a:bodyPr rtlCol="1" anchor="ctr"/>
              <a:lstStyle/>
              <a:p>
                <a:endParaRPr lang="fa-IR"/>
              </a:p>
            </p:txBody>
          </p:sp>
          <p:sp>
            <p:nvSpPr>
              <p:cNvPr id="399" name="Freeform: Shape 398">
                <a:extLst>
                  <a:ext uri="{FF2B5EF4-FFF2-40B4-BE49-F238E27FC236}">
                    <a16:creationId xmlns:a16="http://schemas.microsoft.com/office/drawing/2014/main" id="{DABC537B-33AC-455E-A9EB-097694DC1D5E}"/>
                  </a:ext>
                </a:extLst>
              </p:cNvPr>
              <p:cNvSpPr/>
              <p:nvPr/>
            </p:nvSpPr>
            <p:spPr>
              <a:xfrm>
                <a:off x="11942402" y="4714597"/>
                <a:ext cx="9023" cy="9023"/>
              </a:xfrm>
              <a:custGeom>
                <a:avLst/>
                <a:gdLst>
                  <a:gd name="connsiteX0" fmla="*/ 0 w 9023"/>
                  <a:gd name="connsiteY0" fmla="*/ 0 h 9023"/>
                  <a:gd name="connsiteX1" fmla="*/ 9024 w 9023"/>
                  <a:gd name="connsiteY1" fmla="*/ 9024 h 9023"/>
                  <a:gd name="connsiteX2" fmla="*/ 0 w 9023"/>
                  <a:gd name="connsiteY2" fmla="*/ 0 h 9023"/>
                </a:gdLst>
                <a:ahLst/>
                <a:cxnLst>
                  <a:cxn ang="0">
                    <a:pos x="connsiteX0" y="connsiteY0"/>
                  </a:cxn>
                  <a:cxn ang="0">
                    <a:pos x="connsiteX1" y="connsiteY1"/>
                  </a:cxn>
                  <a:cxn ang="0">
                    <a:pos x="connsiteX2" y="connsiteY2"/>
                  </a:cxn>
                </a:cxnLst>
                <a:rect l="l" t="t" r="r" b="b"/>
                <a:pathLst>
                  <a:path w="9023" h="9023">
                    <a:moveTo>
                      <a:pt x="0" y="0"/>
                    </a:moveTo>
                    <a:lnTo>
                      <a:pt x="9024" y="9024"/>
                    </a:lnTo>
                    <a:cubicBezTo>
                      <a:pt x="5832" y="6305"/>
                      <a:pt x="2167" y="3586"/>
                      <a:pt x="0" y="0"/>
                    </a:cubicBezTo>
                    <a:close/>
                  </a:path>
                </a:pathLst>
              </a:custGeom>
              <a:solidFill>
                <a:srgbClr val="FAF8F7"/>
              </a:solidFill>
              <a:ln w="3941" cap="flat">
                <a:noFill/>
                <a:prstDash val="solid"/>
                <a:miter/>
              </a:ln>
            </p:spPr>
            <p:txBody>
              <a:bodyPr rtlCol="1" anchor="ctr"/>
              <a:lstStyle/>
              <a:p>
                <a:endParaRPr lang="fa-IR"/>
              </a:p>
            </p:txBody>
          </p:sp>
          <p:sp>
            <p:nvSpPr>
              <p:cNvPr id="400" name="Freeform: Shape 399">
                <a:extLst>
                  <a:ext uri="{FF2B5EF4-FFF2-40B4-BE49-F238E27FC236}">
                    <a16:creationId xmlns:a16="http://schemas.microsoft.com/office/drawing/2014/main" id="{DD94D08B-CE02-01BD-460C-5758728D2384}"/>
                  </a:ext>
                </a:extLst>
              </p:cNvPr>
              <p:cNvSpPr/>
              <p:nvPr/>
            </p:nvSpPr>
            <p:spPr>
              <a:xfrm>
                <a:off x="11915290" y="4732645"/>
                <a:ext cx="41727" cy="307085"/>
              </a:xfrm>
              <a:custGeom>
                <a:avLst/>
                <a:gdLst>
                  <a:gd name="connsiteX0" fmla="*/ 0 w 41727"/>
                  <a:gd name="connsiteY0" fmla="*/ 307085 h 307085"/>
                  <a:gd name="connsiteX1" fmla="*/ 36135 w 41727"/>
                  <a:gd name="connsiteY1" fmla="*/ 0 h 307085"/>
                  <a:gd name="connsiteX2" fmla="*/ 36805 w 41727"/>
                  <a:gd name="connsiteY2" fmla="*/ 4807 h 307085"/>
                  <a:gd name="connsiteX3" fmla="*/ 36805 w 41727"/>
                  <a:gd name="connsiteY3" fmla="*/ 4807 h 307085"/>
                  <a:gd name="connsiteX4" fmla="*/ 0 w 41727"/>
                  <a:gd name="connsiteY4" fmla="*/ 307046 h 307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27" h="307085">
                    <a:moveTo>
                      <a:pt x="0" y="307085"/>
                    </a:moveTo>
                    <a:cubicBezTo>
                      <a:pt x="9616" y="204435"/>
                      <a:pt x="22619" y="102138"/>
                      <a:pt x="36135" y="0"/>
                    </a:cubicBezTo>
                    <a:cubicBezTo>
                      <a:pt x="36371" y="1616"/>
                      <a:pt x="36568" y="3192"/>
                      <a:pt x="36805" y="4807"/>
                    </a:cubicBezTo>
                    <a:lnTo>
                      <a:pt x="36805" y="4807"/>
                    </a:lnTo>
                    <a:cubicBezTo>
                      <a:pt x="50046" y="104897"/>
                      <a:pt x="36175" y="213025"/>
                      <a:pt x="0" y="307046"/>
                    </a:cubicBezTo>
                    <a:close/>
                  </a:path>
                </a:pathLst>
              </a:custGeom>
              <a:solidFill>
                <a:srgbClr val="FAF8F7"/>
              </a:solidFill>
              <a:ln w="3941" cap="flat">
                <a:noFill/>
                <a:prstDash val="solid"/>
                <a:miter/>
              </a:ln>
            </p:spPr>
            <p:txBody>
              <a:bodyPr rtlCol="1" anchor="ctr"/>
              <a:lstStyle/>
              <a:p>
                <a:endParaRPr lang="fa-IR"/>
              </a:p>
            </p:txBody>
          </p:sp>
          <p:sp>
            <p:nvSpPr>
              <p:cNvPr id="401" name="Freeform: Shape 400">
                <a:extLst>
                  <a:ext uri="{FF2B5EF4-FFF2-40B4-BE49-F238E27FC236}">
                    <a16:creationId xmlns:a16="http://schemas.microsoft.com/office/drawing/2014/main" id="{809B37BC-697F-6B15-16E6-E78CF3569FBA}"/>
                  </a:ext>
                </a:extLst>
              </p:cNvPr>
              <p:cNvSpPr/>
              <p:nvPr/>
            </p:nvSpPr>
            <p:spPr>
              <a:xfrm>
                <a:off x="11915251" y="4732645"/>
                <a:ext cx="108443" cy="352322"/>
              </a:xfrm>
              <a:custGeom>
                <a:avLst/>
                <a:gdLst>
                  <a:gd name="connsiteX0" fmla="*/ 72309 w 108443"/>
                  <a:gd name="connsiteY0" fmla="*/ 316109 h 352322"/>
                  <a:gd name="connsiteX1" fmla="*/ 63206 w 108443"/>
                  <a:gd name="connsiteY1" fmla="*/ 352323 h 352322"/>
                  <a:gd name="connsiteX2" fmla="*/ 27111 w 108443"/>
                  <a:gd name="connsiteY2" fmla="*/ 343220 h 352322"/>
                  <a:gd name="connsiteX3" fmla="*/ 0 w 108443"/>
                  <a:gd name="connsiteY3" fmla="*/ 307085 h 352322"/>
                  <a:gd name="connsiteX4" fmla="*/ 36135 w 108443"/>
                  <a:gd name="connsiteY4" fmla="*/ 0 h 352322"/>
                  <a:gd name="connsiteX5" fmla="*/ 108443 w 108443"/>
                  <a:gd name="connsiteY5" fmla="*/ 9024 h 352322"/>
                  <a:gd name="connsiteX6" fmla="*/ 72309 w 108443"/>
                  <a:gd name="connsiteY6" fmla="*/ 316109 h 35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43" h="352322">
                    <a:moveTo>
                      <a:pt x="72309" y="316109"/>
                    </a:moveTo>
                    <a:cubicBezTo>
                      <a:pt x="71245" y="321114"/>
                      <a:pt x="56429" y="337388"/>
                      <a:pt x="63206" y="352323"/>
                    </a:cubicBezTo>
                    <a:lnTo>
                      <a:pt x="27111" y="343220"/>
                    </a:lnTo>
                    <a:cubicBezTo>
                      <a:pt x="18324" y="332817"/>
                      <a:pt x="1774" y="308662"/>
                      <a:pt x="0" y="307085"/>
                    </a:cubicBezTo>
                    <a:cubicBezTo>
                      <a:pt x="9616" y="204435"/>
                      <a:pt x="22619" y="102138"/>
                      <a:pt x="36135" y="0"/>
                    </a:cubicBezTo>
                    <a:cubicBezTo>
                      <a:pt x="57808" y="12334"/>
                      <a:pt x="89608" y="4453"/>
                      <a:pt x="108443" y="9024"/>
                    </a:cubicBezTo>
                    <a:cubicBezTo>
                      <a:pt x="84091" y="104897"/>
                      <a:pt x="92524" y="221931"/>
                      <a:pt x="72309" y="316109"/>
                    </a:cubicBezTo>
                    <a:close/>
                  </a:path>
                </a:pathLst>
              </a:custGeom>
              <a:solidFill>
                <a:srgbClr val="4E322E"/>
              </a:solidFill>
              <a:ln w="3941" cap="flat">
                <a:noFill/>
                <a:prstDash val="solid"/>
                <a:miter/>
              </a:ln>
            </p:spPr>
            <p:txBody>
              <a:bodyPr rtlCol="1" anchor="ctr"/>
              <a:lstStyle/>
              <a:p>
                <a:endParaRPr lang="fa-IR"/>
              </a:p>
            </p:txBody>
          </p:sp>
          <p:sp>
            <p:nvSpPr>
              <p:cNvPr id="402" name="Freeform: Shape 401">
                <a:extLst>
                  <a:ext uri="{FF2B5EF4-FFF2-40B4-BE49-F238E27FC236}">
                    <a16:creationId xmlns:a16="http://schemas.microsoft.com/office/drawing/2014/main" id="{D639541D-4137-680C-A8A4-C8D142F77791}"/>
                  </a:ext>
                </a:extLst>
              </p:cNvPr>
              <p:cNvSpPr/>
              <p:nvPr/>
            </p:nvSpPr>
            <p:spPr>
              <a:xfrm>
                <a:off x="11942402" y="4714597"/>
                <a:ext cx="9023" cy="9023"/>
              </a:xfrm>
              <a:custGeom>
                <a:avLst/>
                <a:gdLst>
                  <a:gd name="connsiteX0" fmla="*/ 9024 w 9023"/>
                  <a:gd name="connsiteY0" fmla="*/ 9024 h 9023"/>
                  <a:gd name="connsiteX1" fmla="*/ 0 w 9023"/>
                  <a:gd name="connsiteY1" fmla="*/ 0 h 9023"/>
                  <a:gd name="connsiteX2" fmla="*/ 9024 w 9023"/>
                  <a:gd name="connsiteY2" fmla="*/ 9024 h 9023"/>
                </a:gdLst>
                <a:ahLst/>
                <a:cxnLst>
                  <a:cxn ang="0">
                    <a:pos x="connsiteX0" y="connsiteY0"/>
                  </a:cxn>
                  <a:cxn ang="0">
                    <a:pos x="connsiteX1" y="connsiteY1"/>
                  </a:cxn>
                  <a:cxn ang="0">
                    <a:pos x="connsiteX2" y="connsiteY2"/>
                  </a:cxn>
                </a:cxnLst>
                <a:rect l="l" t="t" r="r" b="b"/>
                <a:pathLst>
                  <a:path w="9023" h="9023">
                    <a:moveTo>
                      <a:pt x="9024" y="9024"/>
                    </a:moveTo>
                    <a:cubicBezTo>
                      <a:pt x="5832" y="6305"/>
                      <a:pt x="2167" y="3586"/>
                      <a:pt x="0" y="0"/>
                    </a:cubicBezTo>
                    <a:cubicBezTo>
                      <a:pt x="8866" y="749"/>
                      <a:pt x="7487" y="1970"/>
                      <a:pt x="9024" y="9024"/>
                    </a:cubicBezTo>
                    <a:close/>
                  </a:path>
                </a:pathLst>
              </a:custGeom>
              <a:solidFill>
                <a:srgbClr val="4E322E"/>
              </a:solidFill>
              <a:ln w="3941" cap="flat">
                <a:noFill/>
                <a:prstDash val="solid"/>
                <a:miter/>
              </a:ln>
            </p:spPr>
            <p:txBody>
              <a:bodyPr rtlCol="1" anchor="ctr"/>
              <a:lstStyle/>
              <a:p>
                <a:endParaRPr lang="fa-IR"/>
              </a:p>
            </p:txBody>
          </p:sp>
          <p:sp>
            <p:nvSpPr>
              <p:cNvPr id="403" name="Freeform: Shape 402">
                <a:extLst>
                  <a:ext uri="{FF2B5EF4-FFF2-40B4-BE49-F238E27FC236}">
                    <a16:creationId xmlns:a16="http://schemas.microsoft.com/office/drawing/2014/main" id="{44D823EC-7141-C78D-A0A4-0D7743F5955A}"/>
                  </a:ext>
                </a:extLst>
              </p:cNvPr>
              <p:cNvSpPr/>
              <p:nvPr/>
            </p:nvSpPr>
            <p:spPr>
              <a:xfrm>
                <a:off x="9925362" y="4132804"/>
                <a:ext cx="589227" cy="281420"/>
              </a:xfrm>
              <a:custGeom>
                <a:avLst/>
                <a:gdLst>
                  <a:gd name="connsiteX0" fmla="*/ 435586 w 589227"/>
                  <a:gd name="connsiteY0" fmla="*/ 21843 h 281420"/>
                  <a:gd name="connsiteX1" fmla="*/ 589228 w 589227"/>
                  <a:gd name="connsiteY1" fmla="*/ 103136 h 281420"/>
                  <a:gd name="connsiteX2" fmla="*/ 582963 w 589227"/>
                  <a:gd name="connsiteY2" fmla="*/ 128513 h 281420"/>
                  <a:gd name="connsiteX3" fmla="*/ 461555 w 589227"/>
                  <a:gd name="connsiteY3" fmla="*/ 239282 h 281420"/>
                  <a:gd name="connsiteX4" fmla="*/ 435626 w 589227"/>
                  <a:gd name="connsiteY4" fmla="*/ 238612 h 281420"/>
                  <a:gd name="connsiteX5" fmla="*/ 381404 w 589227"/>
                  <a:gd name="connsiteY5" fmla="*/ 274746 h 281420"/>
                  <a:gd name="connsiteX6" fmla="*/ 323045 w 589227"/>
                  <a:gd name="connsiteY6" fmla="*/ 271436 h 281420"/>
                  <a:gd name="connsiteX7" fmla="*/ 0 w 589227"/>
                  <a:gd name="connsiteY7" fmla="*/ 131114 h 281420"/>
                  <a:gd name="connsiteX8" fmla="*/ 10876 w 589227"/>
                  <a:gd name="connsiteY8" fmla="*/ 112160 h 281420"/>
                  <a:gd name="connsiteX9" fmla="*/ 53355 w 589227"/>
                  <a:gd name="connsiteY9" fmla="*/ 77838 h 281420"/>
                  <a:gd name="connsiteX10" fmla="*/ 435586 w 589227"/>
                  <a:gd name="connsiteY10" fmla="*/ 21843 h 28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9227" h="281420">
                    <a:moveTo>
                      <a:pt x="435586" y="21843"/>
                    </a:moveTo>
                    <a:cubicBezTo>
                      <a:pt x="481179" y="3007"/>
                      <a:pt x="576263" y="56480"/>
                      <a:pt x="589228" y="103136"/>
                    </a:cubicBezTo>
                    <a:lnTo>
                      <a:pt x="582963" y="128513"/>
                    </a:lnTo>
                    <a:cubicBezTo>
                      <a:pt x="539538" y="162008"/>
                      <a:pt x="499069" y="198931"/>
                      <a:pt x="461555" y="239282"/>
                    </a:cubicBezTo>
                    <a:lnTo>
                      <a:pt x="435626" y="238612"/>
                    </a:lnTo>
                    <a:cubicBezTo>
                      <a:pt x="435902" y="265998"/>
                      <a:pt x="409224" y="293346"/>
                      <a:pt x="381404" y="274746"/>
                    </a:cubicBezTo>
                    <a:cubicBezTo>
                      <a:pt x="366864" y="284637"/>
                      <a:pt x="347398" y="283534"/>
                      <a:pt x="323045" y="271436"/>
                    </a:cubicBezTo>
                    <a:cubicBezTo>
                      <a:pt x="207902" y="255320"/>
                      <a:pt x="71087" y="233607"/>
                      <a:pt x="0" y="131114"/>
                    </a:cubicBezTo>
                    <a:lnTo>
                      <a:pt x="10876" y="112160"/>
                    </a:lnTo>
                    <a:cubicBezTo>
                      <a:pt x="18206" y="108456"/>
                      <a:pt x="35346" y="86350"/>
                      <a:pt x="53355" y="77838"/>
                    </a:cubicBezTo>
                    <a:cubicBezTo>
                      <a:pt x="192495" y="12149"/>
                      <a:pt x="279935" y="-26901"/>
                      <a:pt x="435586" y="21843"/>
                    </a:cubicBezTo>
                    <a:close/>
                  </a:path>
                </a:pathLst>
              </a:custGeom>
              <a:solidFill>
                <a:srgbClr val="944548"/>
              </a:solidFill>
              <a:ln w="3941" cap="flat">
                <a:noFill/>
                <a:prstDash val="solid"/>
                <a:miter/>
              </a:ln>
            </p:spPr>
            <p:txBody>
              <a:bodyPr rtlCol="1" anchor="ctr"/>
              <a:lstStyle/>
              <a:p>
                <a:endParaRPr lang="fa-IR"/>
              </a:p>
            </p:txBody>
          </p:sp>
          <p:sp>
            <p:nvSpPr>
              <p:cNvPr id="404" name="Freeform: Shape 403">
                <a:extLst>
                  <a:ext uri="{FF2B5EF4-FFF2-40B4-BE49-F238E27FC236}">
                    <a16:creationId xmlns:a16="http://schemas.microsoft.com/office/drawing/2014/main" id="{3EADE9BA-8055-0304-4A08-A80BCC29D220}"/>
                  </a:ext>
                </a:extLst>
              </p:cNvPr>
              <p:cNvSpPr/>
              <p:nvPr/>
            </p:nvSpPr>
            <p:spPr>
              <a:xfrm>
                <a:off x="10360948" y="3864677"/>
                <a:ext cx="490911" cy="375135"/>
              </a:xfrm>
              <a:custGeom>
                <a:avLst/>
                <a:gdLst>
                  <a:gd name="connsiteX0" fmla="*/ 487996 w 490911"/>
                  <a:gd name="connsiteY0" fmla="*/ 82226 h 375135"/>
                  <a:gd name="connsiteX1" fmla="*/ 490912 w 490911"/>
                  <a:gd name="connsiteY1" fmla="*/ 94442 h 375135"/>
                  <a:gd name="connsiteX2" fmla="*/ 253061 w 490911"/>
                  <a:gd name="connsiteY2" fmla="*/ 326106 h 375135"/>
                  <a:gd name="connsiteX3" fmla="*/ 153641 w 490911"/>
                  <a:gd name="connsiteY3" fmla="*/ 371264 h 375135"/>
                  <a:gd name="connsiteX4" fmla="*/ 0 w 490911"/>
                  <a:gd name="connsiteY4" fmla="*/ 289971 h 375135"/>
                  <a:gd name="connsiteX5" fmla="*/ 41691 w 490911"/>
                  <a:gd name="connsiteY5" fmla="*/ 164583 h 375135"/>
                  <a:gd name="connsiteX6" fmla="*/ 97646 w 490911"/>
                  <a:gd name="connsiteY6" fmla="*/ 94599 h 375135"/>
                  <a:gd name="connsiteX7" fmla="*/ 96150 w 490911"/>
                  <a:gd name="connsiteY7" fmla="*/ 1721 h 375135"/>
                  <a:gd name="connsiteX8" fmla="*/ 185953 w 490911"/>
                  <a:gd name="connsiteY8" fmla="*/ 37107 h 375135"/>
                  <a:gd name="connsiteX9" fmla="*/ 284940 w 490911"/>
                  <a:gd name="connsiteY9" fmla="*/ 27571 h 375135"/>
                  <a:gd name="connsiteX10" fmla="*/ 487956 w 490911"/>
                  <a:gd name="connsiteY10" fmla="*/ 82265 h 375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0911" h="375135">
                    <a:moveTo>
                      <a:pt x="487996" y="82226"/>
                    </a:moveTo>
                    <a:lnTo>
                      <a:pt x="490912" y="94442"/>
                    </a:lnTo>
                    <a:cubicBezTo>
                      <a:pt x="398703" y="159342"/>
                      <a:pt x="319420" y="236537"/>
                      <a:pt x="253061" y="326106"/>
                    </a:cubicBezTo>
                    <a:cubicBezTo>
                      <a:pt x="247387" y="355108"/>
                      <a:pt x="179294" y="386199"/>
                      <a:pt x="153641" y="371264"/>
                    </a:cubicBezTo>
                    <a:cubicBezTo>
                      <a:pt x="106355" y="338715"/>
                      <a:pt x="55365" y="307309"/>
                      <a:pt x="0" y="289971"/>
                    </a:cubicBezTo>
                    <a:cubicBezTo>
                      <a:pt x="7014" y="249856"/>
                      <a:pt x="21949" y="199851"/>
                      <a:pt x="41691" y="164583"/>
                    </a:cubicBezTo>
                    <a:cubicBezTo>
                      <a:pt x="52764" y="144802"/>
                      <a:pt x="96425" y="100825"/>
                      <a:pt x="97646" y="94599"/>
                    </a:cubicBezTo>
                    <a:cubicBezTo>
                      <a:pt x="100917" y="77931"/>
                      <a:pt x="57768" y="14212"/>
                      <a:pt x="96150" y="1721"/>
                    </a:cubicBezTo>
                    <a:cubicBezTo>
                      <a:pt x="128934" y="-8918"/>
                      <a:pt x="159789" y="33088"/>
                      <a:pt x="185953" y="37107"/>
                    </a:cubicBezTo>
                    <a:cubicBezTo>
                      <a:pt x="210818" y="40929"/>
                      <a:pt x="251800" y="26941"/>
                      <a:pt x="284940" y="27571"/>
                    </a:cubicBezTo>
                    <a:cubicBezTo>
                      <a:pt x="357564" y="28871"/>
                      <a:pt x="418997" y="65991"/>
                      <a:pt x="487956" y="82265"/>
                    </a:cubicBezTo>
                    <a:close/>
                  </a:path>
                </a:pathLst>
              </a:custGeom>
              <a:solidFill>
                <a:srgbClr val="AA8565"/>
              </a:solidFill>
              <a:ln w="3941" cap="flat">
                <a:noFill/>
                <a:prstDash val="solid"/>
                <a:miter/>
              </a:ln>
            </p:spPr>
            <p:txBody>
              <a:bodyPr rtlCol="1" anchor="ctr"/>
              <a:lstStyle/>
              <a:p>
                <a:endParaRPr lang="fa-IR"/>
              </a:p>
            </p:txBody>
          </p:sp>
          <p:sp>
            <p:nvSpPr>
              <p:cNvPr id="405" name="Freeform: Shape 404">
                <a:extLst>
                  <a:ext uri="{FF2B5EF4-FFF2-40B4-BE49-F238E27FC236}">
                    <a16:creationId xmlns:a16="http://schemas.microsoft.com/office/drawing/2014/main" id="{EC5C2B7C-835A-8A5E-C6CB-F39A82D4E2FC}"/>
                  </a:ext>
                </a:extLst>
              </p:cNvPr>
              <p:cNvSpPr/>
              <p:nvPr/>
            </p:nvSpPr>
            <p:spPr>
              <a:xfrm>
                <a:off x="9818591" y="4244925"/>
                <a:ext cx="537635" cy="350910"/>
              </a:xfrm>
              <a:custGeom>
                <a:avLst/>
                <a:gdLst>
                  <a:gd name="connsiteX0" fmla="*/ 117608 w 537635"/>
                  <a:gd name="connsiteY0" fmla="*/ 39 h 350910"/>
                  <a:gd name="connsiteX1" fmla="*/ 316132 w 537635"/>
                  <a:gd name="connsiteY1" fmla="*/ 122235 h 350910"/>
                  <a:gd name="connsiteX2" fmla="*/ 488096 w 537635"/>
                  <a:gd name="connsiteY2" fmla="*/ 162586 h 350910"/>
                  <a:gd name="connsiteX3" fmla="*/ 533294 w 537635"/>
                  <a:gd name="connsiteY3" fmla="*/ 216769 h 350910"/>
                  <a:gd name="connsiteX4" fmla="*/ 517257 w 537635"/>
                  <a:gd name="connsiteY4" fmla="*/ 235171 h 350910"/>
                  <a:gd name="connsiteX5" fmla="*/ 216988 w 537635"/>
                  <a:gd name="connsiteY5" fmla="*/ 325133 h 350910"/>
                  <a:gd name="connsiteX6" fmla="*/ 189877 w 537635"/>
                  <a:gd name="connsiteY6" fmla="*/ 343181 h 350910"/>
                  <a:gd name="connsiteX7" fmla="*/ 126632 w 537635"/>
                  <a:gd name="connsiteY7" fmla="*/ 298022 h 350910"/>
                  <a:gd name="connsiteX8" fmla="*/ 90616 w 537635"/>
                  <a:gd name="connsiteY8" fmla="*/ 120305 h 350910"/>
                  <a:gd name="connsiteX9" fmla="*/ 81473 w 537635"/>
                  <a:gd name="connsiteY9" fmla="*/ 90317 h 350910"/>
                  <a:gd name="connsiteX10" fmla="*/ 141 w 537635"/>
                  <a:gd name="connsiteY10" fmla="*/ 54182 h 350910"/>
                  <a:gd name="connsiteX11" fmla="*/ 117608 w 537635"/>
                  <a:gd name="connsiteY11" fmla="*/ 0 h 350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7635" h="350910">
                    <a:moveTo>
                      <a:pt x="117608" y="39"/>
                    </a:moveTo>
                    <a:cubicBezTo>
                      <a:pt x="144719" y="66319"/>
                      <a:pt x="250916" y="104976"/>
                      <a:pt x="316132" y="122235"/>
                    </a:cubicBezTo>
                    <a:cubicBezTo>
                      <a:pt x="365546" y="135318"/>
                      <a:pt x="445815" y="133545"/>
                      <a:pt x="488096" y="162586"/>
                    </a:cubicBezTo>
                    <a:cubicBezTo>
                      <a:pt x="513316" y="147415"/>
                      <a:pt x="550357" y="194780"/>
                      <a:pt x="533294" y="216769"/>
                    </a:cubicBezTo>
                    <a:lnTo>
                      <a:pt x="517257" y="235171"/>
                    </a:lnTo>
                    <a:cubicBezTo>
                      <a:pt x="401602" y="229260"/>
                      <a:pt x="310694" y="261139"/>
                      <a:pt x="216988" y="325133"/>
                    </a:cubicBezTo>
                    <a:cubicBezTo>
                      <a:pt x="227510" y="349052"/>
                      <a:pt x="209974" y="359140"/>
                      <a:pt x="189877" y="343181"/>
                    </a:cubicBezTo>
                    <a:cubicBezTo>
                      <a:pt x="168441" y="355712"/>
                      <a:pt x="122573" y="323320"/>
                      <a:pt x="126632" y="298022"/>
                    </a:cubicBezTo>
                    <a:cubicBezTo>
                      <a:pt x="149724" y="240766"/>
                      <a:pt x="132621" y="166015"/>
                      <a:pt x="90616" y="120305"/>
                    </a:cubicBezTo>
                    <a:lnTo>
                      <a:pt x="81473" y="90317"/>
                    </a:lnTo>
                    <a:cubicBezTo>
                      <a:pt x="63780" y="108522"/>
                      <a:pt x="-3485" y="80347"/>
                      <a:pt x="141" y="54182"/>
                    </a:cubicBezTo>
                    <a:cubicBezTo>
                      <a:pt x="22681" y="13792"/>
                      <a:pt x="88920" y="14541"/>
                      <a:pt x="117608" y="0"/>
                    </a:cubicBezTo>
                    <a:close/>
                  </a:path>
                </a:pathLst>
              </a:custGeom>
              <a:solidFill>
                <a:srgbClr val="6C2E38"/>
              </a:solidFill>
              <a:ln w="3941" cap="flat">
                <a:noFill/>
                <a:prstDash val="solid"/>
                <a:miter/>
              </a:ln>
            </p:spPr>
            <p:txBody>
              <a:bodyPr rtlCol="1" anchor="ctr"/>
              <a:lstStyle/>
              <a:p>
                <a:endParaRPr lang="fa-IR"/>
              </a:p>
            </p:txBody>
          </p:sp>
          <p:sp>
            <p:nvSpPr>
              <p:cNvPr id="406" name="Freeform: Shape 405">
                <a:extLst>
                  <a:ext uri="{FF2B5EF4-FFF2-40B4-BE49-F238E27FC236}">
                    <a16:creationId xmlns:a16="http://schemas.microsoft.com/office/drawing/2014/main" id="{A652287E-B082-53DA-18B8-0747EAB290C8}"/>
                  </a:ext>
                </a:extLst>
              </p:cNvPr>
              <p:cNvSpPr/>
              <p:nvPr/>
            </p:nvSpPr>
            <p:spPr>
              <a:xfrm>
                <a:off x="9574633" y="4194367"/>
                <a:ext cx="340151" cy="297827"/>
              </a:xfrm>
              <a:custGeom>
                <a:avLst/>
                <a:gdLst>
                  <a:gd name="connsiteX0" fmla="*/ 108545 w 340151"/>
                  <a:gd name="connsiteY0" fmla="*/ 276390 h 297827"/>
                  <a:gd name="connsiteX1" fmla="*/ 76548 w 340151"/>
                  <a:gd name="connsiteY1" fmla="*/ 186467 h 297827"/>
                  <a:gd name="connsiteX2" fmla="*/ 1914 w 340151"/>
                  <a:gd name="connsiteY2" fmla="*/ 111518 h 297827"/>
                  <a:gd name="connsiteX3" fmla="*/ 118357 w 340151"/>
                  <a:gd name="connsiteY3" fmla="*/ 474 h 297827"/>
                  <a:gd name="connsiteX4" fmla="*/ 174233 w 340151"/>
                  <a:gd name="connsiteY4" fmla="*/ 84250 h 297827"/>
                  <a:gd name="connsiteX5" fmla="*/ 244060 w 340151"/>
                  <a:gd name="connsiteY5" fmla="*/ 104780 h 297827"/>
                  <a:gd name="connsiteX6" fmla="*/ 325392 w 340151"/>
                  <a:gd name="connsiteY6" fmla="*/ 140915 h 297827"/>
                  <a:gd name="connsiteX7" fmla="*/ 236849 w 340151"/>
                  <a:gd name="connsiteY7" fmla="*/ 276430 h 297827"/>
                  <a:gd name="connsiteX8" fmla="*/ 108505 w 340151"/>
                  <a:gd name="connsiteY8" fmla="*/ 276430 h 297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151" h="297827">
                    <a:moveTo>
                      <a:pt x="108545" y="276390"/>
                    </a:moveTo>
                    <a:cubicBezTo>
                      <a:pt x="99600" y="248097"/>
                      <a:pt x="98654" y="209992"/>
                      <a:pt x="76548" y="186467"/>
                    </a:cubicBezTo>
                    <a:cubicBezTo>
                      <a:pt x="46718" y="154746"/>
                      <a:pt x="-11247" y="178074"/>
                      <a:pt x="1914" y="111518"/>
                    </a:cubicBezTo>
                    <a:cubicBezTo>
                      <a:pt x="8574" y="77906"/>
                      <a:pt x="83877" y="-7092"/>
                      <a:pt x="118357" y="474"/>
                    </a:cubicBezTo>
                    <a:cubicBezTo>
                      <a:pt x="152836" y="8040"/>
                      <a:pt x="156461" y="66163"/>
                      <a:pt x="174233" y="84250"/>
                    </a:cubicBezTo>
                    <a:cubicBezTo>
                      <a:pt x="193463" y="103756"/>
                      <a:pt x="227391" y="98712"/>
                      <a:pt x="244060" y="104780"/>
                    </a:cubicBezTo>
                    <a:cubicBezTo>
                      <a:pt x="268649" y="113725"/>
                      <a:pt x="304231" y="126808"/>
                      <a:pt x="325392" y="140915"/>
                    </a:cubicBezTo>
                    <a:cubicBezTo>
                      <a:pt x="372797" y="211174"/>
                      <a:pt x="295957" y="253338"/>
                      <a:pt x="236849" y="276430"/>
                    </a:cubicBezTo>
                    <a:cubicBezTo>
                      <a:pt x="205561" y="288645"/>
                      <a:pt x="119342" y="317766"/>
                      <a:pt x="108505" y="276430"/>
                    </a:cubicBezTo>
                    <a:close/>
                  </a:path>
                </a:pathLst>
              </a:custGeom>
              <a:solidFill>
                <a:srgbClr val="6B7980"/>
              </a:solidFill>
              <a:ln w="3941" cap="flat">
                <a:noFill/>
                <a:prstDash val="solid"/>
                <a:miter/>
              </a:ln>
            </p:spPr>
            <p:txBody>
              <a:bodyPr rtlCol="1" anchor="ctr"/>
              <a:lstStyle/>
              <a:p>
                <a:endParaRPr lang="fa-IR"/>
              </a:p>
            </p:txBody>
          </p:sp>
          <p:sp>
            <p:nvSpPr>
              <p:cNvPr id="407" name="Freeform: Shape 406">
                <a:extLst>
                  <a:ext uri="{FF2B5EF4-FFF2-40B4-BE49-F238E27FC236}">
                    <a16:creationId xmlns:a16="http://schemas.microsoft.com/office/drawing/2014/main" id="{AFAD7627-8803-E3FA-D859-5C0FCE241AB2}"/>
                  </a:ext>
                </a:extLst>
              </p:cNvPr>
              <p:cNvSpPr/>
              <p:nvPr/>
            </p:nvSpPr>
            <p:spPr>
              <a:xfrm>
                <a:off x="10608031" y="3928816"/>
                <a:ext cx="304158" cy="298100"/>
              </a:xfrm>
              <a:custGeom>
                <a:avLst/>
                <a:gdLst>
                  <a:gd name="connsiteX0" fmla="*/ 304159 w 304158"/>
                  <a:gd name="connsiteY0" fmla="*/ 39 h 298100"/>
                  <a:gd name="connsiteX1" fmla="*/ 295214 w 304158"/>
                  <a:gd name="connsiteY1" fmla="*/ 113014 h 298100"/>
                  <a:gd name="connsiteX2" fmla="*/ 277048 w 304158"/>
                  <a:gd name="connsiteY2" fmla="*/ 298101 h 298100"/>
                  <a:gd name="connsiteX3" fmla="*/ 257936 w 304158"/>
                  <a:gd name="connsiteY3" fmla="*/ 266380 h 298100"/>
                  <a:gd name="connsiteX4" fmla="*/ 164310 w 304158"/>
                  <a:gd name="connsiteY4" fmla="*/ 260036 h 298100"/>
                  <a:gd name="connsiteX5" fmla="*/ 150518 w 304158"/>
                  <a:gd name="connsiteY5" fmla="*/ 243879 h 298100"/>
                  <a:gd name="connsiteX6" fmla="*/ 5939 w 304158"/>
                  <a:gd name="connsiteY6" fmla="*/ 261927 h 298100"/>
                  <a:gd name="connsiteX7" fmla="*/ 10786 w 304158"/>
                  <a:gd name="connsiteY7" fmla="*/ 226147 h 298100"/>
                  <a:gd name="connsiteX8" fmla="*/ 240874 w 304158"/>
                  <a:gd name="connsiteY8" fmla="*/ 18047 h 298100"/>
                  <a:gd name="connsiteX9" fmla="*/ 304119 w 304158"/>
                  <a:gd name="connsiteY9" fmla="*/ 0 h 29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158" h="298100">
                    <a:moveTo>
                      <a:pt x="304159" y="39"/>
                    </a:moveTo>
                    <a:cubicBezTo>
                      <a:pt x="303528" y="42203"/>
                      <a:pt x="298248" y="71836"/>
                      <a:pt x="295214" y="113014"/>
                    </a:cubicBezTo>
                    <a:cubicBezTo>
                      <a:pt x="292377" y="151435"/>
                      <a:pt x="292849" y="275561"/>
                      <a:pt x="277048" y="298101"/>
                    </a:cubicBezTo>
                    <a:cubicBezTo>
                      <a:pt x="263374" y="297274"/>
                      <a:pt x="256990" y="286674"/>
                      <a:pt x="257936" y="266380"/>
                    </a:cubicBezTo>
                    <a:lnTo>
                      <a:pt x="164310" y="260036"/>
                    </a:lnTo>
                    <a:lnTo>
                      <a:pt x="150518" y="243879"/>
                    </a:lnTo>
                    <a:cubicBezTo>
                      <a:pt x="122500" y="270517"/>
                      <a:pt x="40852" y="277886"/>
                      <a:pt x="5939" y="261927"/>
                    </a:cubicBezTo>
                    <a:cubicBezTo>
                      <a:pt x="-8483" y="259208"/>
                      <a:pt x="7476" y="233398"/>
                      <a:pt x="10786" y="226147"/>
                    </a:cubicBezTo>
                    <a:cubicBezTo>
                      <a:pt x="36045" y="170782"/>
                      <a:pt x="186258" y="48350"/>
                      <a:pt x="240874" y="18047"/>
                    </a:cubicBezTo>
                    <a:cubicBezTo>
                      <a:pt x="259552" y="7684"/>
                      <a:pt x="283707" y="5989"/>
                      <a:pt x="304119" y="0"/>
                    </a:cubicBezTo>
                    <a:close/>
                  </a:path>
                </a:pathLst>
              </a:custGeom>
              <a:solidFill>
                <a:srgbClr val="937153"/>
              </a:solidFill>
              <a:ln w="3941" cap="flat">
                <a:noFill/>
                <a:prstDash val="solid"/>
                <a:miter/>
              </a:ln>
            </p:spPr>
            <p:txBody>
              <a:bodyPr rtlCol="1" anchor="ctr"/>
              <a:lstStyle/>
              <a:p>
                <a:endParaRPr lang="fa-IR"/>
              </a:p>
            </p:txBody>
          </p:sp>
          <p:sp>
            <p:nvSpPr>
              <p:cNvPr id="408" name="Freeform: Shape 407">
                <a:extLst>
                  <a:ext uri="{FF2B5EF4-FFF2-40B4-BE49-F238E27FC236}">
                    <a16:creationId xmlns:a16="http://schemas.microsoft.com/office/drawing/2014/main" id="{24E588E6-D7FA-A432-0E7F-CCEC428E4655}"/>
                  </a:ext>
                </a:extLst>
              </p:cNvPr>
              <p:cNvSpPr/>
              <p:nvPr/>
            </p:nvSpPr>
            <p:spPr>
              <a:xfrm>
                <a:off x="9656067" y="4483049"/>
                <a:ext cx="352470" cy="209895"/>
              </a:xfrm>
              <a:custGeom>
                <a:avLst/>
                <a:gdLst>
                  <a:gd name="connsiteX0" fmla="*/ 289195 w 352470"/>
                  <a:gd name="connsiteY0" fmla="*/ 59938 h 209895"/>
                  <a:gd name="connsiteX1" fmla="*/ 352441 w 352470"/>
                  <a:gd name="connsiteY1" fmla="*/ 105096 h 209895"/>
                  <a:gd name="connsiteX2" fmla="*/ 243997 w 352470"/>
                  <a:gd name="connsiteY2" fmla="*/ 186390 h 209895"/>
                  <a:gd name="connsiteX3" fmla="*/ 126530 w 352470"/>
                  <a:gd name="connsiteY3" fmla="*/ 195414 h 209895"/>
                  <a:gd name="connsiteX4" fmla="*/ 132322 w 352470"/>
                  <a:gd name="connsiteY4" fmla="*/ 159870 h 209895"/>
                  <a:gd name="connsiteX5" fmla="*/ 78850 w 352470"/>
                  <a:gd name="connsiteY5" fmla="*/ 94181 h 209895"/>
                  <a:gd name="connsiteX6" fmla="*/ 0 w 352470"/>
                  <a:gd name="connsiteY6" fmla="*/ 59938 h 209895"/>
                  <a:gd name="connsiteX7" fmla="*/ 54222 w 352470"/>
                  <a:gd name="connsiteY7" fmla="*/ 32827 h 209895"/>
                  <a:gd name="connsiteX8" fmla="*/ 168458 w 352470"/>
                  <a:gd name="connsiteY8" fmla="*/ 2367 h 209895"/>
                  <a:gd name="connsiteX9" fmla="*/ 289195 w 352470"/>
                  <a:gd name="connsiteY9" fmla="*/ 59938 h 209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2470" h="209895">
                    <a:moveTo>
                      <a:pt x="289195" y="59938"/>
                    </a:moveTo>
                    <a:cubicBezTo>
                      <a:pt x="306258" y="67740"/>
                      <a:pt x="340383" y="89374"/>
                      <a:pt x="352441" y="105096"/>
                    </a:cubicBezTo>
                    <a:cubicBezTo>
                      <a:pt x="354214" y="137724"/>
                      <a:pt x="275088" y="198054"/>
                      <a:pt x="243997" y="186390"/>
                    </a:cubicBezTo>
                    <a:cubicBezTo>
                      <a:pt x="197262" y="214368"/>
                      <a:pt x="158133" y="217362"/>
                      <a:pt x="126530" y="195414"/>
                    </a:cubicBezTo>
                    <a:cubicBezTo>
                      <a:pt x="114984" y="185956"/>
                      <a:pt x="116915" y="174095"/>
                      <a:pt x="132322" y="159870"/>
                    </a:cubicBezTo>
                    <a:cubicBezTo>
                      <a:pt x="96936" y="147694"/>
                      <a:pt x="87203" y="131892"/>
                      <a:pt x="78850" y="94181"/>
                    </a:cubicBezTo>
                    <a:cubicBezTo>
                      <a:pt x="28293" y="98201"/>
                      <a:pt x="2010" y="86773"/>
                      <a:pt x="0" y="59938"/>
                    </a:cubicBezTo>
                    <a:cubicBezTo>
                      <a:pt x="18599" y="50599"/>
                      <a:pt x="31288" y="40314"/>
                      <a:pt x="54222" y="32827"/>
                    </a:cubicBezTo>
                    <a:cubicBezTo>
                      <a:pt x="66279" y="-5672"/>
                      <a:pt x="132362" y="-1416"/>
                      <a:pt x="168458" y="2367"/>
                    </a:cubicBezTo>
                    <a:cubicBezTo>
                      <a:pt x="206089" y="6308"/>
                      <a:pt x="280763" y="21715"/>
                      <a:pt x="289195" y="59938"/>
                    </a:cubicBezTo>
                    <a:close/>
                  </a:path>
                </a:pathLst>
              </a:custGeom>
              <a:solidFill>
                <a:srgbClr val="C38948"/>
              </a:solidFill>
              <a:ln w="3941" cap="flat">
                <a:noFill/>
                <a:prstDash val="solid"/>
                <a:miter/>
              </a:ln>
            </p:spPr>
            <p:txBody>
              <a:bodyPr rtlCol="1" anchor="ctr"/>
              <a:lstStyle/>
              <a:p>
                <a:endParaRPr lang="fa-IR"/>
              </a:p>
            </p:txBody>
          </p:sp>
          <p:sp>
            <p:nvSpPr>
              <p:cNvPr id="409" name="Freeform: Shape 408">
                <a:extLst>
                  <a:ext uri="{FF2B5EF4-FFF2-40B4-BE49-F238E27FC236}">
                    <a16:creationId xmlns:a16="http://schemas.microsoft.com/office/drawing/2014/main" id="{173F6EDA-AC85-44FF-2CEA-544E50E2E665}"/>
                  </a:ext>
                </a:extLst>
              </p:cNvPr>
              <p:cNvSpPr/>
              <p:nvPr/>
            </p:nvSpPr>
            <p:spPr>
              <a:xfrm>
                <a:off x="9508470" y="4542987"/>
                <a:ext cx="310183" cy="154998"/>
              </a:xfrm>
              <a:custGeom>
                <a:avLst/>
                <a:gdLst>
                  <a:gd name="connsiteX0" fmla="*/ 147597 w 310183"/>
                  <a:gd name="connsiteY0" fmla="*/ 0 h 154998"/>
                  <a:gd name="connsiteX1" fmla="*/ 255962 w 310183"/>
                  <a:gd name="connsiteY1" fmla="*/ 27229 h 154998"/>
                  <a:gd name="connsiteX2" fmla="*/ 237993 w 310183"/>
                  <a:gd name="connsiteY2" fmla="*/ 45080 h 154998"/>
                  <a:gd name="connsiteX3" fmla="*/ 283072 w 310183"/>
                  <a:gd name="connsiteY3" fmla="*/ 45277 h 154998"/>
                  <a:gd name="connsiteX4" fmla="*/ 247056 w 310183"/>
                  <a:gd name="connsiteY4" fmla="*/ 63364 h 154998"/>
                  <a:gd name="connsiteX5" fmla="*/ 310184 w 310183"/>
                  <a:gd name="connsiteY5" fmla="*/ 94888 h 154998"/>
                  <a:gd name="connsiteX6" fmla="*/ 274088 w 310183"/>
                  <a:gd name="connsiteY6" fmla="*/ 135475 h 154998"/>
                  <a:gd name="connsiteX7" fmla="*/ 210842 w 310183"/>
                  <a:gd name="connsiteY7" fmla="*/ 135475 h 154998"/>
                  <a:gd name="connsiteX8" fmla="*/ 147597 w 310183"/>
                  <a:gd name="connsiteY8" fmla="*/ 135475 h 154998"/>
                  <a:gd name="connsiteX9" fmla="*/ 2979 w 310183"/>
                  <a:gd name="connsiteY9" fmla="*/ 117349 h 154998"/>
                  <a:gd name="connsiteX10" fmla="*/ 75328 w 310183"/>
                  <a:gd name="connsiteY10" fmla="*/ 36135 h 154998"/>
                  <a:gd name="connsiteX11" fmla="*/ 147637 w 310183"/>
                  <a:gd name="connsiteY11" fmla="*/ 0 h 154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0183" h="154998">
                    <a:moveTo>
                      <a:pt x="147597" y="0"/>
                    </a:moveTo>
                    <a:cubicBezTo>
                      <a:pt x="187042" y="26835"/>
                      <a:pt x="217698" y="2483"/>
                      <a:pt x="255962" y="27229"/>
                    </a:cubicBezTo>
                    <a:lnTo>
                      <a:pt x="237993" y="45080"/>
                    </a:lnTo>
                    <a:lnTo>
                      <a:pt x="283072" y="45277"/>
                    </a:lnTo>
                    <a:lnTo>
                      <a:pt x="247056" y="63364"/>
                    </a:lnTo>
                    <a:lnTo>
                      <a:pt x="310184" y="94888"/>
                    </a:lnTo>
                    <a:lnTo>
                      <a:pt x="274088" y="135475"/>
                    </a:lnTo>
                    <a:cubicBezTo>
                      <a:pt x="262345" y="162074"/>
                      <a:pt x="223216" y="160931"/>
                      <a:pt x="210842" y="135475"/>
                    </a:cubicBezTo>
                    <a:cubicBezTo>
                      <a:pt x="181249" y="148282"/>
                      <a:pt x="160167" y="148282"/>
                      <a:pt x="147597" y="135475"/>
                    </a:cubicBezTo>
                    <a:lnTo>
                      <a:pt x="2979" y="117349"/>
                    </a:lnTo>
                    <a:cubicBezTo>
                      <a:pt x="-15895" y="97804"/>
                      <a:pt x="60511" y="46025"/>
                      <a:pt x="75328" y="36135"/>
                    </a:cubicBezTo>
                    <a:cubicBezTo>
                      <a:pt x="93060" y="24274"/>
                      <a:pt x="127224" y="10245"/>
                      <a:pt x="147637" y="0"/>
                    </a:cubicBezTo>
                    <a:close/>
                  </a:path>
                </a:pathLst>
              </a:custGeom>
              <a:solidFill>
                <a:srgbClr val="DDA156"/>
              </a:solidFill>
              <a:ln w="3941" cap="flat">
                <a:noFill/>
                <a:prstDash val="solid"/>
                <a:miter/>
              </a:ln>
            </p:spPr>
            <p:txBody>
              <a:bodyPr rtlCol="1" anchor="ctr"/>
              <a:lstStyle/>
              <a:p>
                <a:endParaRPr lang="fa-IR"/>
              </a:p>
            </p:txBody>
          </p:sp>
          <p:sp>
            <p:nvSpPr>
              <p:cNvPr id="410" name="Freeform: Shape 409">
                <a:extLst>
                  <a:ext uri="{FF2B5EF4-FFF2-40B4-BE49-F238E27FC236}">
                    <a16:creationId xmlns:a16="http://schemas.microsoft.com/office/drawing/2014/main" id="{4CF7A91E-88B2-3A38-2BFA-4CEFB31F0690}"/>
                  </a:ext>
                </a:extLst>
              </p:cNvPr>
              <p:cNvSpPr/>
              <p:nvPr/>
            </p:nvSpPr>
            <p:spPr>
              <a:xfrm>
                <a:off x="9683177" y="4335242"/>
                <a:ext cx="290226" cy="208695"/>
              </a:xfrm>
              <a:custGeom>
                <a:avLst/>
                <a:gdLst>
                  <a:gd name="connsiteX0" fmla="*/ 216887 w 290226"/>
                  <a:gd name="connsiteY0" fmla="*/ 39 h 208695"/>
                  <a:gd name="connsiteX1" fmla="*/ 289196 w 290226"/>
                  <a:gd name="connsiteY1" fmla="*/ 185639 h 208695"/>
                  <a:gd name="connsiteX2" fmla="*/ 262085 w 290226"/>
                  <a:gd name="connsiteY2" fmla="*/ 207745 h 208695"/>
                  <a:gd name="connsiteX3" fmla="*/ 27111 w 290226"/>
                  <a:gd name="connsiteY3" fmla="*/ 180634 h 208695"/>
                  <a:gd name="connsiteX4" fmla="*/ 0 w 290226"/>
                  <a:gd name="connsiteY4" fmla="*/ 135475 h 208695"/>
                  <a:gd name="connsiteX5" fmla="*/ 43030 w 290226"/>
                  <a:gd name="connsiteY5" fmla="*/ 138470 h 208695"/>
                  <a:gd name="connsiteX6" fmla="*/ 216887 w 290226"/>
                  <a:gd name="connsiteY6" fmla="*/ 0 h 208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226" h="208695">
                    <a:moveTo>
                      <a:pt x="216887" y="39"/>
                    </a:moveTo>
                    <a:cubicBezTo>
                      <a:pt x="277965" y="40745"/>
                      <a:pt x="294870" y="116561"/>
                      <a:pt x="289196" y="185639"/>
                    </a:cubicBezTo>
                    <a:cubicBezTo>
                      <a:pt x="286910" y="213261"/>
                      <a:pt x="293885" y="208888"/>
                      <a:pt x="262085" y="207745"/>
                    </a:cubicBezTo>
                    <a:cubicBezTo>
                      <a:pt x="178901" y="169837"/>
                      <a:pt x="115813" y="151710"/>
                      <a:pt x="27111" y="180634"/>
                    </a:cubicBezTo>
                    <a:cubicBezTo>
                      <a:pt x="5281" y="169876"/>
                      <a:pt x="6147" y="154942"/>
                      <a:pt x="0" y="135475"/>
                    </a:cubicBezTo>
                    <a:cubicBezTo>
                      <a:pt x="15290" y="147652"/>
                      <a:pt x="26677" y="142608"/>
                      <a:pt x="43030" y="138470"/>
                    </a:cubicBezTo>
                    <a:cubicBezTo>
                      <a:pt x="124166" y="118058"/>
                      <a:pt x="225793" y="106907"/>
                      <a:pt x="216887" y="0"/>
                    </a:cubicBezTo>
                    <a:close/>
                  </a:path>
                </a:pathLst>
              </a:custGeom>
              <a:solidFill>
                <a:srgbClr val="4A5966"/>
              </a:solidFill>
              <a:ln w="3941" cap="flat">
                <a:noFill/>
                <a:prstDash val="solid"/>
                <a:miter/>
              </a:ln>
            </p:spPr>
            <p:txBody>
              <a:bodyPr rtlCol="1" anchor="ctr"/>
              <a:lstStyle/>
              <a:p>
                <a:endParaRPr lang="fa-IR"/>
              </a:p>
            </p:txBody>
          </p:sp>
          <p:sp>
            <p:nvSpPr>
              <p:cNvPr id="411" name="Freeform: Shape 410">
                <a:extLst>
                  <a:ext uri="{FF2B5EF4-FFF2-40B4-BE49-F238E27FC236}">
                    <a16:creationId xmlns:a16="http://schemas.microsoft.com/office/drawing/2014/main" id="{977340BA-1ED9-C74A-10B0-C28EA17E3E2F}"/>
                  </a:ext>
                </a:extLst>
              </p:cNvPr>
              <p:cNvSpPr/>
              <p:nvPr/>
            </p:nvSpPr>
            <p:spPr>
              <a:xfrm>
                <a:off x="11111029" y="4821701"/>
                <a:ext cx="3191" cy="1300"/>
              </a:xfrm>
              <a:custGeom>
                <a:avLst/>
                <a:gdLst>
                  <a:gd name="connsiteX0" fmla="*/ 3191 w 3191"/>
                  <a:gd name="connsiteY0" fmla="*/ 0 h 1300"/>
                  <a:gd name="connsiteX1" fmla="*/ 0 w 3191"/>
                  <a:gd name="connsiteY1" fmla="*/ 1300 h 1300"/>
                  <a:gd name="connsiteX2" fmla="*/ 3191 w 3191"/>
                  <a:gd name="connsiteY2" fmla="*/ 0 h 1300"/>
                </a:gdLst>
                <a:ahLst/>
                <a:cxnLst>
                  <a:cxn ang="0">
                    <a:pos x="connsiteX0" y="connsiteY0"/>
                  </a:cxn>
                  <a:cxn ang="0">
                    <a:pos x="connsiteX1" y="connsiteY1"/>
                  </a:cxn>
                  <a:cxn ang="0">
                    <a:pos x="connsiteX2" y="connsiteY2"/>
                  </a:cxn>
                </a:cxnLst>
                <a:rect l="l" t="t" r="r" b="b"/>
                <a:pathLst>
                  <a:path w="3191" h="1300">
                    <a:moveTo>
                      <a:pt x="3191" y="0"/>
                    </a:moveTo>
                    <a:cubicBezTo>
                      <a:pt x="2089" y="473"/>
                      <a:pt x="1025" y="906"/>
                      <a:pt x="0" y="1300"/>
                    </a:cubicBezTo>
                    <a:cubicBezTo>
                      <a:pt x="1064" y="867"/>
                      <a:pt x="2128" y="433"/>
                      <a:pt x="3191" y="0"/>
                    </a:cubicBezTo>
                    <a:close/>
                  </a:path>
                </a:pathLst>
              </a:custGeom>
              <a:solidFill>
                <a:srgbClr val="FDFCFC"/>
              </a:solidFill>
              <a:ln w="3941" cap="flat">
                <a:noFill/>
                <a:prstDash val="solid"/>
                <a:miter/>
              </a:ln>
            </p:spPr>
            <p:txBody>
              <a:bodyPr rtlCol="1" anchor="ctr"/>
              <a:lstStyle/>
              <a:p>
                <a:endParaRPr lang="fa-IR"/>
              </a:p>
            </p:txBody>
          </p:sp>
          <p:sp>
            <p:nvSpPr>
              <p:cNvPr id="412" name="Freeform: Shape 411">
                <a:extLst>
                  <a:ext uri="{FF2B5EF4-FFF2-40B4-BE49-F238E27FC236}">
                    <a16:creationId xmlns:a16="http://schemas.microsoft.com/office/drawing/2014/main" id="{DB490739-D8CE-B323-4232-DAF6A1600CC7}"/>
                  </a:ext>
                </a:extLst>
              </p:cNvPr>
              <p:cNvSpPr/>
              <p:nvPr/>
            </p:nvSpPr>
            <p:spPr>
              <a:xfrm>
                <a:off x="11445343" y="4690875"/>
                <a:ext cx="5675" cy="5674"/>
              </a:xfrm>
              <a:custGeom>
                <a:avLst/>
                <a:gdLst>
                  <a:gd name="connsiteX0" fmla="*/ 5675 w 5675"/>
                  <a:gd name="connsiteY0" fmla="*/ 0 h 5674"/>
                  <a:gd name="connsiteX1" fmla="*/ 0 w 5675"/>
                  <a:gd name="connsiteY1" fmla="*/ 5674 h 5674"/>
                  <a:gd name="connsiteX2" fmla="*/ 5675 w 5675"/>
                  <a:gd name="connsiteY2" fmla="*/ 0 h 5674"/>
                </a:gdLst>
                <a:ahLst/>
                <a:cxnLst>
                  <a:cxn ang="0">
                    <a:pos x="connsiteX0" y="connsiteY0"/>
                  </a:cxn>
                  <a:cxn ang="0">
                    <a:pos x="connsiteX1" y="connsiteY1"/>
                  </a:cxn>
                  <a:cxn ang="0">
                    <a:pos x="connsiteX2" y="connsiteY2"/>
                  </a:cxn>
                </a:cxnLst>
                <a:rect l="l" t="t" r="r" b="b"/>
                <a:pathLst>
                  <a:path w="5675" h="5674">
                    <a:moveTo>
                      <a:pt x="5675" y="0"/>
                    </a:moveTo>
                    <a:cubicBezTo>
                      <a:pt x="3705" y="2404"/>
                      <a:pt x="1774" y="5005"/>
                      <a:pt x="0" y="5674"/>
                    </a:cubicBezTo>
                    <a:lnTo>
                      <a:pt x="5675" y="0"/>
                    </a:lnTo>
                    <a:close/>
                  </a:path>
                </a:pathLst>
              </a:custGeom>
              <a:solidFill>
                <a:srgbClr val="FDFCFC"/>
              </a:solidFill>
              <a:ln w="3941" cap="flat">
                <a:noFill/>
                <a:prstDash val="solid"/>
                <a:miter/>
              </a:ln>
            </p:spPr>
            <p:txBody>
              <a:bodyPr rtlCol="1" anchor="ctr"/>
              <a:lstStyle/>
              <a:p>
                <a:endParaRPr lang="fa-IR"/>
              </a:p>
            </p:txBody>
          </p:sp>
          <p:sp>
            <p:nvSpPr>
              <p:cNvPr id="413" name="Freeform: Shape 412">
                <a:extLst>
                  <a:ext uri="{FF2B5EF4-FFF2-40B4-BE49-F238E27FC236}">
                    <a16:creationId xmlns:a16="http://schemas.microsoft.com/office/drawing/2014/main" id="{28C4AC79-A2CD-A395-F03A-A80C7B2CBB6B}"/>
                  </a:ext>
                </a:extLst>
              </p:cNvPr>
              <p:cNvSpPr/>
              <p:nvPr/>
            </p:nvSpPr>
            <p:spPr>
              <a:xfrm>
                <a:off x="11461184" y="4687486"/>
                <a:ext cx="2246" cy="4728"/>
              </a:xfrm>
              <a:custGeom>
                <a:avLst/>
                <a:gdLst>
                  <a:gd name="connsiteX0" fmla="*/ 2246 w 2246"/>
                  <a:gd name="connsiteY0" fmla="*/ 0 h 4728"/>
                  <a:gd name="connsiteX1" fmla="*/ 0 w 2246"/>
                  <a:gd name="connsiteY1" fmla="*/ 4729 h 4728"/>
                  <a:gd name="connsiteX2" fmla="*/ 2246 w 2246"/>
                  <a:gd name="connsiteY2" fmla="*/ 0 h 4728"/>
                </a:gdLst>
                <a:ahLst/>
                <a:cxnLst>
                  <a:cxn ang="0">
                    <a:pos x="connsiteX0" y="connsiteY0"/>
                  </a:cxn>
                  <a:cxn ang="0">
                    <a:pos x="connsiteX1" y="connsiteY1"/>
                  </a:cxn>
                  <a:cxn ang="0">
                    <a:pos x="connsiteX2" y="connsiteY2"/>
                  </a:cxn>
                </a:cxnLst>
                <a:rect l="l" t="t" r="r" b="b"/>
                <a:pathLst>
                  <a:path w="2246" h="4728">
                    <a:moveTo>
                      <a:pt x="2246" y="0"/>
                    </a:moveTo>
                    <a:cubicBezTo>
                      <a:pt x="1537" y="2167"/>
                      <a:pt x="788" y="3744"/>
                      <a:pt x="0" y="4729"/>
                    </a:cubicBezTo>
                    <a:lnTo>
                      <a:pt x="2246" y="0"/>
                    </a:lnTo>
                    <a:close/>
                  </a:path>
                </a:pathLst>
              </a:custGeom>
              <a:solidFill>
                <a:srgbClr val="FDFCFC"/>
              </a:solidFill>
              <a:ln w="3941" cap="flat">
                <a:noFill/>
                <a:prstDash val="solid"/>
                <a:miter/>
              </a:ln>
            </p:spPr>
            <p:txBody>
              <a:bodyPr rtlCol="1" anchor="ctr"/>
              <a:lstStyle/>
              <a:p>
                <a:endParaRPr lang="fa-IR"/>
              </a:p>
            </p:txBody>
          </p:sp>
          <p:sp>
            <p:nvSpPr>
              <p:cNvPr id="414" name="Freeform: Shape 413">
                <a:extLst>
                  <a:ext uri="{FF2B5EF4-FFF2-40B4-BE49-F238E27FC236}">
                    <a16:creationId xmlns:a16="http://schemas.microsoft.com/office/drawing/2014/main" id="{629433CF-67B7-4CC5-63E4-D37A542E76AF}"/>
                  </a:ext>
                </a:extLst>
              </p:cNvPr>
              <p:cNvSpPr/>
              <p:nvPr/>
            </p:nvSpPr>
            <p:spPr>
              <a:xfrm>
                <a:off x="9529575" y="5446117"/>
                <a:ext cx="9023" cy="9062"/>
              </a:xfrm>
              <a:custGeom>
                <a:avLst/>
                <a:gdLst>
                  <a:gd name="connsiteX0" fmla="*/ 9024 w 9023"/>
                  <a:gd name="connsiteY0" fmla="*/ 39 h 9062"/>
                  <a:gd name="connsiteX1" fmla="*/ 2995 w 9023"/>
                  <a:gd name="connsiteY1" fmla="*/ 6069 h 9062"/>
                  <a:gd name="connsiteX2" fmla="*/ 0 w 9023"/>
                  <a:gd name="connsiteY2" fmla="*/ 9063 h 9062"/>
                  <a:gd name="connsiteX3" fmla="*/ 2010 w 9023"/>
                  <a:gd name="connsiteY3" fmla="*/ 6305 h 9062"/>
                  <a:gd name="connsiteX4" fmla="*/ 9024 w 9023"/>
                  <a:gd name="connsiteY4" fmla="*/ 0 h 9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3" h="9062">
                    <a:moveTo>
                      <a:pt x="9024" y="39"/>
                    </a:moveTo>
                    <a:lnTo>
                      <a:pt x="2995" y="6069"/>
                    </a:lnTo>
                    <a:lnTo>
                      <a:pt x="0" y="9063"/>
                    </a:lnTo>
                    <a:cubicBezTo>
                      <a:pt x="630" y="8196"/>
                      <a:pt x="1301" y="7250"/>
                      <a:pt x="2010" y="6305"/>
                    </a:cubicBezTo>
                    <a:cubicBezTo>
                      <a:pt x="3980" y="3743"/>
                      <a:pt x="6305" y="1182"/>
                      <a:pt x="9024" y="0"/>
                    </a:cubicBezTo>
                    <a:close/>
                  </a:path>
                </a:pathLst>
              </a:custGeom>
              <a:solidFill>
                <a:srgbClr val="CBAC8F"/>
              </a:solidFill>
              <a:ln w="3941" cap="flat">
                <a:noFill/>
                <a:prstDash val="solid"/>
                <a:miter/>
              </a:ln>
            </p:spPr>
            <p:txBody>
              <a:bodyPr rtlCol="1" anchor="ctr"/>
              <a:lstStyle/>
              <a:p>
                <a:endParaRPr lang="fa-IR"/>
              </a:p>
            </p:txBody>
          </p:sp>
          <p:sp>
            <p:nvSpPr>
              <p:cNvPr id="415" name="Freeform: Shape 414">
                <a:extLst>
                  <a:ext uri="{FF2B5EF4-FFF2-40B4-BE49-F238E27FC236}">
                    <a16:creationId xmlns:a16="http://schemas.microsoft.com/office/drawing/2014/main" id="{31490AF7-4071-3BF7-F5DD-4C447BC47E9B}"/>
                  </a:ext>
                </a:extLst>
              </p:cNvPr>
              <p:cNvSpPr/>
              <p:nvPr/>
            </p:nvSpPr>
            <p:spPr>
              <a:xfrm>
                <a:off x="11047744" y="4848006"/>
                <a:ext cx="9125" cy="2066"/>
              </a:xfrm>
              <a:custGeom>
                <a:avLst/>
                <a:gdLst>
                  <a:gd name="connsiteX0" fmla="*/ 9024 w 9125"/>
                  <a:gd name="connsiteY0" fmla="*/ 2067 h 2066"/>
                  <a:gd name="connsiteX1" fmla="*/ 0 w 9125"/>
                  <a:gd name="connsiteY1" fmla="*/ 2067 h 2066"/>
                  <a:gd name="connsiteX2" fmla="*/ 9024 w 9125"/>
                  <a:gd name="connsiteY2" fmla="*/ 2067 h 2066"/>
                </a:gdLst>
                <a:ahLst/>
                <a:cxnLst>
                  <a:cxn ang="0">
                    <a:pos x="connsiteX0" y="connsiteY0"/>
                  </a:cxn>
                  <a:cxn ang="0">
                    <a:pos x="connsiteX1" y="connsiteY1"/>
                  </a:cxn>
                  <a:cxn ang="0">
                    <a:pos x="connsiteX2" y="connsiteY2"/>
                  </a:cxn>
                </a:cxnLst>
                <a:rect l="l" t="t" r="r" b="b"/>
                <a:pathLst>
                  <a:path w="9125" h="2066">
                    <a:moveTo>
                      <a:pt x="9024" y="2067"/>
                    </a:moveTo>
                    <a:lnTo>
                      <a:pt x="0" y="2067"/>
                    </a:lnTo>
                    <a:cubicBezTo>
                      <a:pt x="11585" y="-2583"/>
                      <a:pt x="8708" y="2067"/>
                      <a:pt x="9024" y="2067"/>
                    </a:cubicBezTo>
                    <a:close/>
                  </a:path>
                </a:pathLst>
              </a:custGeom>
              <a:solidFill>
                <a:srgbClr val="392425"/>
              </a:solidFill>
              <a:ln w="3941" cap="flat">
                <a:noFill/>
                <a:prstDash val="solid"/>
                <a:miter/>
              </a:ln>
            </p:spPr>
            <p:txBody>
              <a:bodyPr rtlCol="1" anchor="ctr"/>
              <a:lstStyle/>
              <a:p>
                <a:endParaRPr lang="fa-IR"/>
              </a:p>
            </p:txBody>
          </p:sp>
          <p:sp>
            <p:nvSpPr>
              <p:cNvPr id="416" name="Freeform: Shape 415">
                <a:extLst>
                  <a:ext uri="{FF2B5EF4-FFF2-40B4-BE49-F238E27FC236}">
                    <a16:creationId xmlns:a16="http://schemas.microsoft.com/office/drawing/2014/main" id="{347E7B57-AD1B-4ADF-3F3F-59F0F69A1F08}"/>
                  </a:ext>
                </a:extLst>
              </p:cNvPr>
              <p:cNvSpPr/>
              <p:nvPr/>
            </p:nvSpPr>
            <p:spPr>
              <a:xfrm>
                <a:off x="9258467" y="4677182"/>
                <a:ext cx="778609" cy="532779"/>
              </a:xfrm>
              <a:custGeom>
                <a:avLst/>
                <a:gdLst>
                  <a:gd name="connsiteX0" fmla="*/ 641992 w 778609"/>
                  <a:gd name="connsiteY0" fmla="*/ 342097 h 532779"/>
                  <a:gd name="connsiteX1" fmla="*/ 650621 w 778609"/>
                  <a:gd name="connsiteY1" fmla="*/ 335477 h 532779"/>
                  <a:gd name="connsiteX2" fmla="*/ 641992 w 778609"/>
                  <a:gd name="connsiteY2" fmla="*/ 342097 h 532779"/>
                  <a:gd name="connsiteX3" fmla="*/ 641992 w 778609"/>
                  <a:gd name="connsiteY3" fmla="*/ 342097 h 532779"/>
                  <a:gd name="connsiteX4" fmla="*/ 650621 w 778609"/>
                  <a:gd name="connsiteY4" fmla="*/ 335477 h 532779"/>
                  <a:gd name="connsiteX5" fmla="*/ 641992 w 778609"/>
                  <a:gd name="connsiteY5" fmla="*/ 342097 h 532779"/>
                  <a:gd name="connsiteX6" fmla="*/ 641992 w 778609"/>
                  <a:gd name="connsiteY6" fmla="*/ 342097 h 532779"/>
                  <a:gd name="connsiteX7" fmla="*/ 650621 w 778609"/>
                  <a:gd name="connsiteY7" fmla="*/ 335477 h 532779"/>
                  <a:gd name="connsiteX8" fmla="*/ 641992 w 778609"/>
                  <a:gd name="connsiteY8" fmla="*/ 342097 h 532779"/>
                  <a:gd name="connsiteX9" fmla="*/ 641992 w 778609"/>
                  <a:gd name="connsiteY9" fmla="*/ 342097 h 532779"/>
                  <a:gd name="connsiteX10" fmla="*/ 650621 w 778609"/>
                  <a:gd name="connsiteY10" fmla="*/ 335477 h 532779"/>
                  <a:gd name="connsiteX11" fmla="*/ 641992 w 778609"/>
                  <a:gd name="connsiteY11" fmla="*/ 342097 h 532779"/>
                  <a:gd name="connsiteX12" fmla="*/ 641992 w 778609"/>
                  <a:gd name="connsiteY12" fmla="*/ 342097 h 532779"/>
                  <a:gd name="connsiteX13" fmla="*/ 650621 w 778609"/>
                  <a:gd name="connsiteY13" fmla="*/ 335477 h 532779"/>
                  <a:gd name="connsiteX14" fmla="*/ 641992 w 778609"/>
                  <a:gd name="connsiteY14" fmla="*/ 342097 h 532779"/>
                  <a:gd name="connsiteX15" fmla="*/ 641992 w 778609"/>
                  <a:gd name="connsiteY15" fmla="*/ 342097 h 532779"/>
                  <a:gd name="connsiteX16" fmla="*/ 650621 w 778609"/>
                  <a:gd name="connsiteY16" fmla="*/ 335477 h 532779"/>
                  <a:gd name="connsiteX17" fmla="*/ 641992 w 778609"/>
                  <a:gd name="connsiteY17" fmla="*/ 342097 h 532779"/>
                  <a:gd name="connsiteX18" fmla="*/ 641992 w 778609"/>
                  <a:gd name="connsiteY18" fmla="*/ 342097 h 532779"/>
                  <a:gd name="connsiteX19" fmla="*/ 650621 w 778609"/>
                  <a:gd name="connsiteY19" fmla="*/ 335477 h 532779"/>
                  <a:gd name="connsiteX20" fmla="*/ 641992 w 778609"/>
                  <a:gd name="connsiteY20" fmla="*/ 342097 h 532779"/>
                  <a:gd name="connsiteX21" fmla="*/ 641992 w 778609"/>
                  <a:gd name="connsiteY21" fmla="*/ 342097 h 532779"/>
                  <a:gd name="connsiteX22" fmla="*/ 650621 w 778609"/>
                  <a:gd name="connsiteY22" fmla="*/ 335477 h 532779"/>
                  <a:gd name="connsiteX23" fmla="*/ 641992 w 778609"/>
                  <a:gd name="connsiteY23" fmla="*/ 342097 h 532779"/>
                  <a:gd name="connsiteX24" fmla="*/ 641992 w 778609"/>
                  <a:gd name="connsiteY24" fmla="*/ 342097 h 532779"/>
                  <a:gd name="connsiteX25" fmla="*/ 650621 w 778609"/>
                  <a:gd name="connsiteY25" fmla="*/ 335477 h 532779"/>
                  <a:gd name="connsiteX26" fmla="*/ 641992 w 778609"/>
                  <a:gd name="connsiteY26" fmla="*/ 342097 h 532779"/>
                  <a:gd name="connsiteX27" fmla="*/ 641992 w 778609"/>
                  <a:gd name="connsiteY27" fmla="*/ 342097 h 532779"/>
                  <a:gd name="connsiteX28" fmla="*/ 650621 w 778609"/>
                  <a:gd name="connsiteY28" fmla="*/ 335477 h 532779"/>
                  <a:gd name="connsiteX29" fmla="*/ 641992 w 778609"/>
                  <a:gd name="connsiteY29" fmla="*/ 342097 h 532779"/>
                  <a:gd name="connsiteX30" fmla="*/ 641992 w 778609"/>
                  <a:gd name="connsiteY30" fmla="*/ 342097 h 532779"/>
                  <a:gd name="connsiteX31" fmla="*/ 650621 w 778609"/>
                  <a:gd name="connsiteY31" fmla="*/ 335477 h 532779"/>
                  <a:gd name="connsiteX32" fmla="*/ 641992 w 778609"/>
                  <a:gd name="connsiteY32" fmla="*/ 342097 h 532779"/>
                  <a:gd name="connsiteX33" fmla="*/ 695819 w 778609"/>
                  <a:gd name="connsiteY33" fmla="*/ 326414 h 532779"/>
                  <a:gd name="connsiteX34" fmla="*/ 681239 w 778609"/>
                  <a:gd name="connsiteY34" fmla="*/ 311716 h 532779"/>
                  <a:gd name="connsiteX35" fmla="*/ 650621 w 778609"/>
                  <a:gd name="connsiteY35" fmla="*/ 335438 h 532779"/>
                  <a:gd name="connsiteX36" fmla="*/ 630406 w 778609"/>
                  <a:gd name="connsiteY36" fmla="*/ 373937 h 532779"/>
                  <a:gd name="connsiteX37" fmla="*/ 510299 w 778609"/>
                  <a:gd name="connsiteY37" fmla="*/ 417204 h 532779"/>
                  <a:gd name="connsiteX38" fmla="*/ 524130 w 778609"/>
                  <a:gd name="connsiteY38" fmla="*/ 209025 h 532779"/>
                  <a:gd name="connsiteX39" fmla="*/ 563299 w 778609"/>
                  <a:gd name="connsiteY39" fmla="*/ 215567 h 532779"/>
                  <a:gd name="connsiteX40" fmla="*/ 560265 w 778609"/>
                  <a:gd name="connsiteY40" fmla="*/ 73550 h 532779"/>
                  <a:gd name="connsiteX41" fmla="*/ 558334 w 778609"/>
                  <a:gd name="connsiteY41" fmla="*/ 70910 h 532779"/>
                  <a:gd name="connsiteX42" fmla="*/ 558295 w 778609"/>
                  <a:gd name="connsiteY42" fmla="*/ 70870 h 532779"/>
                  <a:gd name="connsiteX43" fmla="*/ 547143 w 778609"/>
                  <a:gd name="connsiteY43" fmla="*/ 55502 h 532779"/>
                  <a:gd name="connsiteX44" fmla="*/ 393502 w 778609"/>
                  <a:gd name="connsiteY44" fmla="*/ 55502 h 532779"/>
                  <a:gd name="connsiteX45" fmla="*/ 460845 w 778609"/>
                  <a:gd name="connsiteY45" fmla="*/ 1320 h 532779"/>
                  <a:gd name="connsiteX46" fmla="*/ 397600 w 778609"/>
                  <a:gd name="connsiteY46" fmla="*/ 1320 h 532779"/>
                  <a:gd name="connsiteX47" fmla="*/ 220827 w 778609"/>
                  <a:gd name="connsiteY47" fmla="*/ 72998 h 532779"/>
                  <a:gd name="connsiteX48" fmla="*/ 0 w 778609"/>
                  <a:gd name="connsiteY48" fmla="*/ 73550 h 532779"/>
                  <a:gd name="connsiteX49" fmla="*/ 45198 w 778609"/>
                  <a:gd name="connsiteY49" fmla="*/ 209025 h 532779"/>
                  <a:gd name="connsiteX50" fmla="*/ 63285 w 778609"/>
                  <a:gd name="connsiteY50" fmla="*/ 218049 h 532779"/>
                  <a:gd name="connsiteX51" fmla="*/ 163966 w 778609"/>
                  <a:gd name="connsiteY51" fmla="*/ 293510 h 532779"/>
                  <a:gd name="connsiteX52" fmla="*/ 367297 w 778609"/>
                  <a:gd name="connsiteY52" fmla="*/ 532779 h 532779"/>
                  <a:gd name="connsiteX53" fmla="*/ 777191 w 778609"/>
                  <a:gd name="connsiteY53" fmla="*/ 362549 h 532779"/>
                  <a:gd name="connsiteX54" fmla="*/ 778610 w 778609"/>
                  <a:gd name="connsiteY54" fmla="*/ 354904 h 532779"/>
                  <a:gd name="connsiteX55" fmla="*/ 778610 w 778609"/>
                  <a:gd name="connsiteY55" fmla="*/ 354904 h 532779"/>
                  <a:gd name="connsiteX56" fmla="*/ 695859 w 778609"/>
                  <a:gd name="connsiteY56" fmla="*/ 326414 h 532779"/>
                  <a:gd name="connsiteX57" fmla="*/ 299362 w 778609"/>
                  <a:gd name="connsiteY57" fmla="*/ 287442 h 532779"/>
                  <a:gd name="connsiteX58" fmla="*/ 460924 w 778609"/>
                  <a:gd name="connsiteY58" fmla="*/ 199962 h 532779"/>
                  <a:gd name="connsiteX59" fmla="*/ 442601 w 778609"/>
                  <a:gd name="connsiteY59" fmla="*/ 394112 h 532779"/>
                  <a:gd name="connsiteX60" fmla="*/ 429439 w 778609"/>
                  <a:gd name="connsiteY60" fmla="*/ 407589 h 532779"/>
                  <a:gd name="connsiteX61" fmla="*/ 299401 w 778609"/>
                  <a:gd name="connsiteY61" fmla="*/ 287442 h 532779"/>
                  <a:gd name="connsiteX62" fmla="*/ 650661 w 778609"/>
                  <a:gd name="connsiteY62" fmla="*/ 335438 h 532779"/>
                  <a:gd name="connsiteX63" fmla="*/ 642031 w 778609"/>
                  <a:gd name="connsiteY63" fmla="*/ 342058 h 532779"/>
                  <a:gd name="connsiteX64" fmla="*/ 650661 w 778609"/>
                  <a:gd name="connsiteY64" fmla="*/ 335438 h 532779"/>
                  <a:gd name="connsiteX65" fmla="*/ 641992 w 778609"/>
                  <a:gd name="connsiteY65" fmla="*/ 342097 h 532779"/>
                  <a:gd name="connsiteX66" fmla="*/ 650621 w 778609"/>
                  <a:gd name="connsiteY66" fmla="*/ 335477 h 532779"/>
                  <a:gd name="connsiteX67" fmla="*/ 641992 w 778609"/>
                  <a:gd name="connsiteY67" fmla="*/ 342097 h 532779"/>
                  <a:gd name="connsiteX68" fmla="*/ 45158 w 778609"/>
                  <a:gd name="connsiteY68" fmla="*/ 209025 h 532779"/>
                  <a:gd name="connsiteX69" fmla="*/ 47050 w 778609"/>
                  <a:gd name="connsiteY69" fmla="*/ 211626 h 532779"/>
                  <a:gd name="connsiteX70" fmla="*/ 45158 w 778609"/>
                  <a:gd name="connsiteY70" fmla="*/ 209025 h 532779"/>
                  <a:gd name="connsiteX71" fmla="*/ 641992 w 778609"/>
                  <a:gd name="connsiteY71" fmla="*/ 342097 h 532779"/>
                  <a:gd name="connsiteX72" fmla="*/ 650621 w 778609"/>
                  <a:gd name="connsiteY72" fmla="*/ 335477 h 532779"/>
                  <a:gd name="connsiteX73" fmla="*/ 641992 w 778609"/>
                  <a:gd name="connsiteY73" fmla="*/ 342097 h 532779"/>
                  <a:gd name="connsiteX74" fmla="*/ 641992 w 778609"/>
                  <a:gd name="connsiteY74" fmla="*/ 342097 h 532779"/>
                  <a:gd name="connsiteX75" fmla="*/ 650621 w 778609"/>
                  <a:gd name="connsiteY75" fmla="*/ 335477 h 532779"/>
                  <a:gd name="connsiteX76" fmla="*/ 641992 w 778609"/>
                  <a:gd name="connsiteY76" fmla="*/ 342097 h 532779"/>
                  <a:gd name="connsiteX77" fmla="*/ 641992 w 778609"/>
                  <a:gd name="connsiteY77" fmla="*/ 342097 h 532779"/>
                  <a:gd name="connsiteX78" fmla="*/ 650621 w 778609"/>
                  <a:gd name="connsiteY78" fmla="*/ 335477 h 532779"/>
                  <a:gd name="connsiteX79" fmla="*/ 641992 w 778609"/>
                  <a:gd name="connsiteY79" fmla="*/ 342097 h 532779"/>
                  <a:gd name="connsiteX80" fmla="*/ 641992 w 778609"/>
                  <a:gd name="connsiteY80" fmla="*/ 342097 h 532779"/>
                  <a:gd name="connsiteX81" fmla="*/ 650621 w 778609"/>
                  <a:gd name="connsiteY81" fmla="*/ 335477 h 532779"/>
                  <a:gd name="connsiteX82" fmla="*/ 641992 w 778609"/>
                  <a:gd name="connsiteY82" fmla="*/ 342097 h 532779"/>
                  <a:gd name="connsiteX83" fmla="*/ 641992 w 778609"/>
                  <a:gd name="connsiteY83" fmla="*/ 342097 h 532779"/>
                  <a:gd name="connsiteX84" fmla="*/ 650621 w 778609"/>
                  <a:gd name="connsiteY84" fmla="*/ 335477 h 532779"/>
                  <a:gd name="connsiteX85" fmla="*/ 641992 w 778609"/>
                  <a:gd name="connsiteY85" fmla="*/ 342097 h 532779"/>
                  <a:gd name="connsiteX86" fmla="*/ 641992 w 778609"/>
                  <a:gd name="connsiteY86" fmla="*/ 342097 h 532779"/>
                  <a:gd name="connsiteX87" fmla="*/ 650621 w 778609"/>
                  <a:gd name="connsiteY87" fmla="*/ 335477 h 532779"/>
                  <a:gd name="connsiteX88" fmla="*/ 641992 w 778609"/>
                  <a:gd name="connsiteY88" fmla="*/ 342097 h 532779"/>
                  <a:gd name="connsiteX89" fmla="*/ 641992 w 778609"/>
                  <a:gd name="connsiteY89" fmla="*/ 342097 h 532779"/>
                  <a:gd name="connsiteX90" fmla="*/ 650621 w 778609"/>
                  <a:gd name="connsiteY90" fmla="*/ 335477 h 532779"/>
                  <a:gd name="connsiteX91" fmla="*/ 641992 w 778609"/>
                  <a:gd name="connsiteY91" fmla="*/ 342097 h 532779"/>
                  <a:gd name="connsiteX92" fmla="*/ 641992 w 778609"/>
                  <a:gd name="connsiteY92" fmla="*/ 342097 h 532779"/>
                  <a:gd name="connsiteX93" fmla="*/ 650621 w 778609"/>
                  <a:gd name="connsiteY93" fmla="*/ 335477 h 532779"/>
                  <a:gd name="connsiteX94" fmla="*/ 641992 w 778609"/>
                  <a:gd name="connsiteY94" fmla="*/ 342097 h 532779"/>
                  <a:gd name="connsiteX95" fmla="*/ 641992 w 778609"/>
                  <a:gd name="connsiteY95" fmla="*/ 342097 h 532779"/>
                  <a:gd name="connsiteX96" fmla="*/ 650621 w 778609"/>
                  <a:gd name="connsiteY96" fmla="*/ 335477 h 532779"/>
                  <a:gd name="connsiteX97" fmla="*/ 641992 w 778609"/>
                  <a:gd name="connsiteY97" fmla="*/ 342097 h 532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778609" h="532779">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95819" y="326414"/>
                    </a:moveTo>
                    <a:cubicBezTo>
                      <a:pt x="693415" y="318454"/>
                      <a:pt x="687780" y="313686"/>
                      <a:pt x="681239" y="311716"/>
                    </a:cubicBezTo>
                    <a:cubicBezTo>
                      <a:pt x="666777" y="307342"/>
                      <a:pt x="647942" y="316720"/>
                      <a:pt x="650621" y="335438"/>
                    </a:cubicBezTo>
                    <a:cubicBezTo>
                      <a:pt x="654562" y="358687"/>
                      <a:pt x="644908" y="361800"/>
                      <a:pt x="630406" y="373937"/>
                    </a:cubicBezTo>
                    <a:cubicBezTo>
                      <a:pt x="614999" y="386822"/>
                      <a:pt x="521727" y="436906"/>
                      <a:pt x="510299" y="417204"/>
                    </a:cubicBezTo>
                    <a:cubicBezTo>
                      <a:pt x="491897" y="385443"/>
                      <a:pt x="532838" y="254066"/>
                      <a:pt x="524130" y="209025"/>
                    </a:cubicBezTo>
                    <a:cubicBezTo>
                      <a:pt x="537961" y="201814"/>
                      <a:pt x="554511" y="200002"/>
                      <a:pt x="563299" y="215567"/>
                    </a:cubicBezTo>
                    <a:cubicBezTo>
                      <a:pt x="583041" y="222108"/>
                      <a:pt x="590528" y="78515"/>
                      <a:pt x="560265" y="73550"/>
                    </a:cubicBezTo>
                    <a:lnTo>
                      <a:pt x="558334" y="70910"/>
                    </a:lnTo>
                    <a:cubicBezTo>
                      <a:pt x="558334" y="70910"/>
                      <a:pt x="558334" y="70870"/>
                      <a:pt x="558295" y="70870"/>
                    </a:cubicBezTo>
                    <a:lnTo>
                      <a:pt x="547143" y="55502"/>
                    </a:lnTo>
                    <a:lnTo>
                      <a:pt x="393502" y="55502"/>
                    </a:lnTo>
                    <a:cubicBezTo>
                      <a:pt x="436966" y="41789"/>
                      <a:pt x="459427" y="23742"/>
                      <a:pt x="460845" y="1320"/>
                    </a:cubicBezTo>
                    <a:cubicBezTo>
                      <a:pt x="441379" y="2345"/>
                      <a:pt x="414504" y="-2108"/>
                      <a:pt x="397600" y="1320"/>
                    </a:cubicBezTo>
                    <a:cubicBezTo>
                      <a:pt x="352323" y="10423"/>
                      <a:pt x="274064" y="64881"/>
                      <a:pt x="220827" y="72998"/>
                    </a:cubicBezTo>
                    <a:cubicBezTo>
                      <a:pt x="154351" y="83165"/>
                      <a:pt x="68802" y="66693"/>
                      <a:pt x="0" y="73550"/>
                    </a:cubicBezTo>
                    <a:cubicBezTo>
                      <a:pt x="14384" y="118590"/>
                      <a:pt x="30421" y="163985"/>
                      <a:pt x="45198" y="209025"/>
                    </a:cubicBezTo>
                    <a:cubicBezTo>
                      <a:pt x="53946" y="208277"/>
                      <a:pt x="59305" y="209617"/>
                      <a:pt x="63285" y="218049"/>
                    </a:cubicBezTo>
                    <a:cubicBezTo>
                      <a:pt x="154902" y="181363"/>
                      <a:pt x="135042" y="235191"/>
                      <a:pt x="163966" y="293510"/>
                    </a:cubicBezTo>
                    <a:cubicBezTo>
                      <a:pt x="213853" y="393994"/>
                      <a:pt x="276389" y="466658"/>
                      <a:pt x="367297" y="532779"/>
                    </a:cubicBezTo>
                    <a:cubicBezTo>
                      <a:pt x="506358" y="482498"/>
                      <a:pt x="640218" y="417361"/>
                      <a:pt x="777191" y="362549"/>
                    </a:cubicBezTo>
                    <a:cubicBezTo>
                      <a:pt x="778136" y="359987"/>
                      <a:pt x="778610" y="357426"/>
                      <a:pt x="778610" y="354904"/>
                    </a:cubicBezTo>
                    <a:lnTo>
                      <a:pt x="778610" y="354904"/>
                    </a:lnTo>
                    <a:cubicBezTo>
                      <a:pt x="778767" y="323695"/>
                      <a:pt x="711502" y="296939"/>
                      <a:pt x="695859" y="326414"/>
                    </a:cubicBezTo>
                    <a:close/>
                    <a:moveTo>
                      <a:pt x="299362" y="287442"/>
                    </a:moveTo>
                    <a:cubicBezTo>
                      <a:pt x="342551" y="210759"/>
                      <a:pt x="366864" y="186564"/>
                      <a:pt x="460924" y="199962"/>
                    </a:cubicBezTo>
                    <a:cubicBezTo>
                      <a:pt x="453713" y="264114"/>
                      <a:pt x="452373" y="330276"/>
                      <a:pt x="442601" y="394112"/>
                    </a:cubicBezTo>
                    <a:cubicBezTo>
                      <a:pt x="441103" y="403885"/>
                      <a:pt x="446896" y="412988"/>
                      <a:pt x="429439" y="407589"/>
                    </a:cubicBezTo>
                    <a:cubicBezTo>
                      <a:pt x="406939" y="400654"/>
                      <a:pt x="296485" y="306081"/>
                      <a:pt x="299401" y="287442"/>
                    </a:cubicBezTo>
                    <a:close/>
                    <a:moveTo>
                      <a:pt x="650661" y="335438"/>
                    </a:moveTo>
                    <a:cubicBezTo>
                      <a:pt x="647784" y="337644"/>
                      <a:pt x="644908" y="339851"/>
                      <a:pt x="642031" y="342058"/>
                    </a:cubicBezTo>
                    <a:cubicBezTo>
                      <a:pt x="645498" y="340166"/>
                      <a:pt x="648414" y="337960"/>
                      <a:pt x="650661" y="335438"/>
                    </a:cubicBezTo>
                    <a:close/>
                    <a:moveTo>
                      <a:pt x="641992" y="342097"/>
                    </a:moveTo>
                    <a:cubicBezTo>
                      <a:pt x="645459" y="340206"/>
                      <a:pt x="648375" y="337999"/>
                      <a:pt x="650621" y="335477"/>
                    </a:cubicBezTo>
                    <a:cubicBezTo>
                      <a:pt x="647745" y="337684"/>
                      <a:pt x="644868" y="339890"/>
                      <a:pt x="641992" y="342097"/>
                    </a:cubicBezTo>
                    <a:close/>
                    <a:moveTo>
                      <a:pt x="45158" y="209025"/>
                    </a:moveTo>
                    <a:cubicBezTo>
                      <a:pt x="45789" y="209971"/>
                      <a:pt x="46420" y="210838"/>
                      <a:pt x="47050" y="211626"/>
                    </a:cubicBezTo>
                    <a:cubicBezTo>
                      <a:pt x="46420" y="210759"/>
                      <a:pt x="45789" y="209892"/>
                      <a:pt x="45158" y="209025"/>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path>
                </a:pathLst>
              </a:custGeom>
              <a:solidFill>
                <a:srgbClr val="4E312D"/>
              </a:solidFill>
              <a:ln w="3941" cap="flat">
                <a:noFill/>
                <a:prstDash val="solid"/>
                <a:miter/>
              </a:ln>
            </p:spPr>
            <p:txBody>
              <a:bodyPr rtlCol="1" anchor="ctr"/>
              <a:lstStyle/>
              <a:p>
                <a:endParaRPr lang="fa-IR"/>
              </a:p>
            </p:txBody>
          </p:sp>
          <p:sp>
            <p:nvSpPr>
              <p:cNvPr id="417" name="Freeform: Shape 416">
                <a:extLst>
                  <a:ext uri="{FF2B5EF4-FFF2-40B4-BE49-F238E27FC236}">
                    <a16:creationId xmlns:a16="http://schemas.microsoft.com/office/drawing/2014/main" id="{3C6181B5-DBEF-5E9A-3D95-537C0BAD9F89}"/>
                  </a:ext>
                </a:extLst>
              </p:cNvPr>
              <p:cNvSpPr/>
              <p:nvPr/>
            </p:nvSpPr>
            <p:spPr>
              <a:xfrm>
                <a:off x="10939379" y="3549500"/>
                <a:ext cx="298140" cy="786891"/>
              </a:xfrm>
              <a:custGeom>
                <a:avLst/>
                <a:gdLst>
                  <a:gd name="connsiteX0" fmla="*/ 298101 w 298140"/>
                  <a:gd name="connsiteY0" fmla="*/ 39 h 786891"/>
                  <a:gd name="connsiteX1" fmla="*/ 278714 w 298140"/>
                  <a:gd name="connsiteY1" fmla="*/ 680490 h 786891"/>
                  <a:gd name="connsiteX2" fmla="*/ 216808 w 298140"/>
                  <a:gd name="connsiteY2" fmla="*/ 690144 h 786891"/>
                  <a:gd name="connsiteX3" fmla="*/ 0 w 298140"/>
                  <a:gd name="connsiteY3" fmla="*/ 785702 h 786891"/>
                  <a:gd name="connsiteX4" fmla="*/ 9575 w 298140"/>
                  <a:gd name="connsiteY4" fmla="*/ 619254 h 786891"/>
                  <a:gd name="connsiteX5" fmla="*/ 35701 w 298140"/>
                  <a:gd name="connsiteY5" fmla="*/ 555024 h 786891"/>
                  <a:gd name="connsiteX6" fmla="*/ 11270 w 298140"/>
                  <a:gd name="connsiteY6" fmla="*/ 538119 h 786891"/>
                  <a:gd name="connsiteX7" fmla="*/ 18441 w 298140"/>
                  <a:gd name="connsiteY7" fmla="*/ 447526 h 786891"/>
                  <a:gd name="connsiteX8" fmla="*/ 22737 w 298140"/>
                  <a:gd name="connsiteY8" fmla="*/ 388024 h 786891"/>
                  <a:gd name="connsiteX9" fmla="*/ 28806 w 298140"/>
                  <a:gd name="connsiteY9" fmla="*/ 295264 h 786891"/>
                  <a:gd name="connsiteX10" fmla="*/ 153562 w 298140"/>
                  <a:gd name="connsiteY10" fmla="*/ 212197 h 786891"/>
                  <a:gd name="connsiteX11" fmla="*/ 27032 w 298140"/>
                  <a:gd name="connsiteY11" fmla="*/ 198721 h 786891"/>
                  <a:gd name="connsiteX12" fmla="*/ 26717 w 298140"/>
                  <a:gd name="connsiteY12" fmla="*/ 114393 h 786891"/>
                  <a:gd name="connsiteX13" fmla="*/ 298140 w 298140"/>
                  <a:gd name="connsiteY13" fmla="*/ 0 h 786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8140" h="786891">
                    <a:moveTo>
                      <a:pt x="298101" y="39"/>
                    </a:moveTo>
                    <a:lnTo>
                      <a:pt x="278714" y="680490"/>
                    </a:lnTo>
                    <a:cubicBezTo>
                      <a:pt x="267089" y="706025"/>
                      <a:pt x="245495" y="682736"/>
                      <a:pt x="216808" y="690144"/>
                    </a:cubicBezTo>
                    <a:cubicBezTo>
                      <a:pt x="186229" y="698025"/>
                      <a:pt x="13358" y="798903"/>
                      <a:pt x="0" y="785702"/>
                    </a:cubicBezTo>
                    <a:cubicBezTo>
                      <a:pt x="17772" y="731835"/>
                      <a:pt x="1615" y="671782"/>
                      <a:pt x="9575" y="619254"/>
                    </a:cubicBezTo>
                    <a:cubicBezTo>
                      <a:pt x="12491" y="599906"/>
                      <a:pt x="35662" y="564639"/>
                      <a:pt x="35701" y="555024"/>
                    </a:cubicBezTo>
                    <a:cubicBezTo>
                      <a:pt x="35741" y="547694"/>
                      <a:pt x="13279" y="549113"/>
                      <a:pt x="11270" y="538119"/>
                    </a:cubicBezTo>
                    <a:cubicBezTo>
                      <a:pt x="10442" y="533666"/>
                      <a:pt x="17377" y="463091"/>
                      <a:pt x="18441" y="447526"/>
                    </a:cubicBezTo>
                    <a:cubicBezTo>
                      <a:pt x="19860" y="426838"/>
                      <a:pt x="21278" y="406938"/>
                      <a:pt x="22737" y="388024"/>
                    </a:cubicBezTo>
                    <a:cubicBezTo>
                      <a:pt x="24668" y="362489"/>
                      <a:pt x="23328" y="313706"/>
                      <a:pt x="28806" y="295264"/>
                    </a:cubicBezTo>
                    <a:cubicBezTo>
                      <a:pt x="37119" y="267325"/>
                      <a:pt x="130628" y="236235"/>
                      <a:pt x="153562" y="212197"/>
                    </a:cubicBezTo>
                    <a:cubicBezTo>
                      <a:pt x="136539" y="201400"/>
                      <a:pt x="31603" y="203134"/>
                      <a:pt x="27032" y="198721"/>
                    </a:cubicBezTo>
                    <a:cubicBezTo>
                      <a:pt x="23998" y="195805"/>
                      <a:pt x="24747" y="122511"/>
                      <a:pt x="26717" y="114393"/>
                    </a:cubicBezTo>
                    <a:cubicBezTo>
                      <a:pt x="30184" y="100089"/>
                      <a:pt x="263818" y="10048"/>
                      <a:pt x="298140" y="0"/>
                    </a:cubicBezTo>
                    <a:close/>
                  </a:path>
                </a:pathLst>
              </a:custGeom>
              <a:solidFill>
                <a:srgbClr val="4D302D"/>
              </a:solidFill>
              <a:ln w="3941" cap="flat">
                <a:noFill/>
                <a:prstDash val="solid"/>
                <a:miter/>
              </a:ln>
            </p:spPr>
            <p:txBody>
              <a:bodyPr rtlCol="1" anchor="ctr"/>
              <a:lstStyle/>
              <a:p>
                <a:endParaRPr lang="fa-IR"/>
              </a:p>
            </p:txBody>
          </p:sp>
          <p:sp>
            <p:nvSpPr>
              <p:cNvPr id="418" name="Freeform: Shape 417">
                <a:extLst>
                  <a:ext uri="{FF2B5EF4-FFF2-40B4-BE49-F238E27FC236}">
                    <a16:creationId xmlns:a16="http://schemas.microsoft.com/office/drawing/2014/main" id="{E498AD70-6DC9-D861-4A99-FCF2A2BF29B0}"/>
                  </a:ext>
                </a:extLst>
              </p:cNvPr>
              <p:cNvSpPr/>
              <p:nvPr/>
            </p:nvSpPr>
            <p:spPr>
              <a:xfrm>
                <a:off x="10344923" y="4172695"/>
                <a:ext cx="449264" cy="264263"/>
              </a:xfrm>
              <a:custGeom>
                <a:avLst/>
                <a:gdLst>
                  <a:gd name="connsiteX0" fmla="*/ 413625 w 449264"/>
                  <a:gd name="connsiteY0" fmla="*/ 0 h 264263"/>
                  <a:gd name="connsiteX1" fmla="*/ 404602 w 449264"/>
                  <a:gd name="connsiteY1" fmla="*/ 135475 h 264263"/>
                  <a:gd name="connsiteX2" fmla="*/ 341356 w 449264"/>
                  <a:gd name="connsiteY2" fmla="*/ 207745 h 264263"/>
                  <a:gd name="connsiteX3" fmla="*/ 322441 w 449264"/>
                  <a:gd name="connsiteY3" fmla="*/ 231073 h 264263"/>
                  <a:gd name="connsiteX4" fmla="*/ 63430 w 449264"/>
                  <a:gd name="connsiteY4" fmla="*/ 262006 h 264263"/>
                  <a:gd name="connsiteX5" fmla="*/ 16025 w 449264"/>
                  <a:gd name="connsiteY5" fmla="*/ 198721 h 264263"/>
                  <a:gd name="connsiteX6" fmla="*/ 169667 w 449264"/>
                  <a:gd name="connsiteY6" fmla="*/ 63246 h 264263"/>
                  <a:gd name="connsiteX7" fmla="*/ 269086 w 449264"/>
                  <a:gd name="connsiteY7" fmla="*/ 18087 h 264263"/>
                  <a:gd name="connsiteX8" fmla="*/ 413664 w 449264"/>
                  <a:gd name="connsiteY8" fmla="*/ 39 h 264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264" h="264263">
                    <a:moveTo>
                      <a:pt x="413625" y="0"/>
                    </a:moveTo>
                    <a:cubicBezTo>
                      <a:pt x="476870" y="16550"/>
                      <a:pt x="444479" y="101666"/>
                      <a:pt x="404602" y="135475"/>
                    </a:cubicBezTo>
                    <a:cubicBezTo>
                      <a:pt x="381155" y="154942"/>
                      <a:pt x="355541" y="181067"/>
                      <a:pt x="341356" y="207745"/>
                    </a:cubicBezTo>
                    <a:lnTo>
                      <a:pt x="322441" y="231073"/>
                    </a:lnTo>
                    <a:cubicBezTo>
                      <a:pt x="240912" y="262321"/>
                      <a:pt x="149846" y="268350"/>
                      <a:pt x="63430" y="262006"/>
                    </a:cubicBezTo>
                    <a:cubicBezTo>
                      <a:pt x="27177" y="259366"/>
                      <a:pt x="-27360" y="233043"/>
                      <a:pt x="16025" y="198721"/>
                    </a:cubicBezTo>
                    <a:cubicBezTo>
                      <a:pt x="66346" y="153720"/>
                      <a:pt x="107682" y="99971"/>
                      <a:pt x="169667" y="63246"/>
                    </a:cubicBezTo>
                    <a:cubicBezTo>
                      <a:pt x="191971" y="50045"/>
                      <a:pt x="245128" y="25377"/>
                      <a:pt x="269086" y="18087"/>
                    </a:cubicBezTo>
                    <a:cubicBezTo>
                      <a:pt x="317949" y="3231"/>
                      <a:pt x="363226" y="946"/>
                      <a:pt x="413664" y="39"/>
                    </a:cubicBezTo>
                    <a:close/>
                  </a:path>
                </a:pathLst>
              </a:custGeom>
              <a:solidFill>
                <a:srgbClr val="DFAA4E"/>
              </a:solidFill>
              <a:ln w="3941" cap="flat">
                <a:noFill/>
                <a:prstDash val="solid"/>
                <a:miter/>
              </a:ln>
            </p:spPr>
            <p:txBody>
              <a:bodyPr rtlCol="1" anchor="ctr"/>
              <a:lstStyle/>
              <a:p>
                <a:endParaRPr lang="fa-IR"/>
              </a:p>
            </p:txBody>
          </p:sp>
          <p:sp>
            <p:nvSpPr>
              <p:cNvPr id="419" name="Freeform: Shape 418">
                <a:extLst>
                  <a:ext uri="{FF2B5EF4-FFF2-40B4-BE49-F238E27FC236}">
                    <a16:creationId xmlns:a16="http://schemas.microsoft.com/office/drawing/2014/main" id="{9ECE5540-B019-26E7-D42A-646079610928}"/>
                  </a:ext>
                </a:extLst>
              </p:cNvPr>
              <p:cNvSpPr/>
              <p:nvPr/>
            </p:nvSpPr>
            <p:spPr>
              <a:xfrm>
                <a:off x="10347820" y="4431331"/>
                <a:ext cx="419790" cy="340017"/>
              </a:xfrm>
              <a:custGeom>
                <a:avLst/>
                <a:gdLst>
                  <a:gd name="connsiteX0" fmla="*/ 320371 w 419790"/>
                  <a:gd name="connsiteY0" fmla="*/ 3291 h 340017"/>
                  <a:gd name="connsiteX1" fmla="*/ 392680 w 419790"/>
                  <a:gd name="connsiteY1" fmla="*/ 75561 h 340017"/>
                  <a:gd name="connsiteX2" fmla="*/ 406669 w 419790"/>
                  <a:gd name="connsiteY2" fmla="*/ 96327 h 340017"/>
                  <a:gd name="connsiteX3" fmla="*/ 419791 w 419790"/>
                  <a:gd name="connsiteY3" fmla="*/ 111695 h 340017"/>
                  <a:gd name="connsiteX4" fmla="*/ 373057 w 419790"/>
                  <a:gd name="connsiteY4" fmla="*/ 232512 h 340017"/>
                  <a:gd name="connsiteX5" fmla="*/ 383656 w 419790"/>
                  <a:gd name="connsiteY5" fmla="*/ 256195 h 340017"/>
                  <a:gd name="connsiteX6" fmla="*/ 385430 w 419790"/>
                  <a:gd name="connsiteY6" fmla="*/ 269514 h 340017"/>
                  <a:gd name="connsiteX7" fmla="*/ 249402 w 419790"/>
                  <a:gd name="connsiteY7" fmla="*/ 335675 h 340017"/>
                  <a:gd name="connsiteX8" fmla="*/ 234586 w 419790"/>
                  <a:gd name="connsiteY8" fmla="*/ 319401 h 340017"/>
                  <a:gd name="connsiteX9" fmla="*/ 80236 w 419790"/>
                  <a:gd name="connsiteY9" fmla="*/ 337448 h 340017"/>
                  <a:gd name="connsiteX10" fmla="*/ 67429 w 419790"/>
                  <a:gd name="connsiteY10" fmla="*/ 319401 h 340017"/>
                  <a:gd name="connsiteX11" fmla="*/ 63449 w 419790"/>
                  <a:gd name="connsiteY11" fmla="*/ 298240 h 340017"/>
                  <a:gd name="connsiteX12" fmla="*/ 176858 w 419790"/>
                  <a:gd name="connsiteY12" fmla="*/ 235546 h 340017"/>
                  <a:gd name="connsiteX13" fmla="*/ 121651 w 419790"/>
                  <a:gd name="connsiteY13" fmla="*/ 238108 h 340017"/>
                  <a:gd name="connsiteX14" fmla="*/ 121651 w 419790"/>
                  <a:gd name="connsiteY14" fmla="*/ 229084 h 340017"/>
                  <a:gd name="connsiteX15" fmla="*/ 40319 w 419790"/>
                  <a:gd name="connsiteY15" fmla="*/ 201973 h 340017"/>
                  <a:gd name="connsiteX16" fmla="*/ 58405 w 419790"/>
                  <a:gd name="connsiteY16" fmla="*/ 174862 h 340017"/>
                  <a:gd name="connsiteX17" fmla="*/ 225247 w 419790"/>
                  <a:gd name="connsiteY17" fmla="*/ 165759 h 340017"/>
                  <a:gd name="connsiteX18" fmla="*/ 245462 w 419790"/>
                  <a:gd name="connsiteY18" fmla="*/ 91086 h 340017"/>
                  <a:gd name="connsiteX19" fmla="*/ 239158 w 419790"/>
                  <a:gd name="connsiteY19" fmla="*/ 84545 h 340017"/>
                  <a:gd name="connsiteX20" fmla="*/ 96077 w 419790"/>
                  <a:gd name="connsiteY20" fmla="*/ 67325 h 340017"/>
                  <a:gd name="connsiteX21" fmla="*/ 22271 w 419790"/>
                  <a:gd name="connsiteY21" fmla="*/ 57474 h 340017"/>
                  <a:gd name="connsiteX22" fmla="*/ 13247 w 419790"/>
                  <a:gd name="connsiteY22" fmla="*/ 30363 h 340017"/>
                  <a:gd name="connsiteX23" fmla="*/ 149155 w 419790"/>
                  <a:gd name="connsiteY23" fmla="*/ 4749 h 340017"/>
                  <a:gd name="connsiteX24" fmla="*/ 299486 w 419790"/>
                  <a:gd name="connsiteY24" fmla="*/ 809 h 340017"/>
                  <a:gd name="connsiteX25" fmla="*/ 320490 w 419790"/>
                  <a:gd name="connsiteY25" fmla="*/ 3252 h 340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9790" h="340017">
                    <a:moveTo>
                      <a:pt x="320371" y="3291"/>
                    </a:moveTo>
                    <a:cubicBezTo>
                      <a:pt x="307211" y="70556"/>
                      <a:pt x="336646" y="61257"/>
                      <a:pt x="392680" y="75561"/>
                    </a:cubicBezTo>
                    <a:cubicBezTo>
                      <a:pt x="349413" y="104918"/>
                      <a:pt x="354063" y="111814"/>
                      <a:pt x="406669" y="96327"/>
                    </a:cubicBezTo>
                    <a:lnTo>
                      <a:pt x="419791" y="111695"/>
                    </a:lnTo>
                    <a:cubicBezTo>
                      <a:pt x="397014" y="147712"/>
                      <a:pt x="383145" y="191688"/>
                      <a:pt x="373057" y="232512"/>
                    </a:cubicBezTo>
                    <a:cubicBezTo>
                      <a:pt x="368406" y="251230"/>
                      <a:pt x="358437" y="240393"/>
                      <a:pt x="383656" y="256195"/>
                    </a:cubicBezTo>
                    <a:cubicBezTo>
                      <a:pt x="385784" y="262933"/>
                      <a:pt x="387046" y="268410"/>
                      <a:pt x="385430" y="269514"/>
                    </a:cubicBezTo>
                    <a:cubicBezTo>
                      <a:pt x="367934" y="281256"/>
                      <a:pt x="261461" y="336109"/>
                      <a:pt x="249402" y="335675"/>
                    </a:cubicBezTo>
                    <a:lnTo>
                      <a:pt x="234586" y="319401"/>
                    </a:lnTo>
                    <a:cubicBezTo>
                      <a:pt x="242073" y="345132"/>
                      <a:pt x="87801" y="340837"/>
                      <a:pt x="80236" y="337448"/>
                    </a:cubicBezTo>
                    <a:cubicBezTo>
                      <a:pt x="73458" y="334454"/>
                      <a:pt x="70108" y="326494"/>
                      <a:pt x="67429" y="319401"/>
                    </a:cubicBezTo>
                    <a:lnTo>
                      <a:pt x="63449" y="298240"/>
                    </a:lnTo>
                    <a:cubicBezTo>
                      <a:pt x="96746" y="270065"/>
                      <a:pt x="134536" y="249180"/>
                      <a:pt x="176858" y="235546"/>
                    </a:cubicBezTo>
                    <a:cubicBezTo>
                      <a:pt x="154632" y="248353"/>
                      <a:pt x="136230" y="249220"/>
                      <a:pt x="121651" y="238108"/>
                    </a:cubicBezTo>
                    <a:cubicBezTo>
                      <a:pt x="113770" y="235546"/>
                      <a:pt x="113888" y="232512"/>
                      <a:pt x="121651" y="229084"/>
                    </a:cubicBezTo>
                    <a:cubicBezTo>
                      <a:pt x="92018" y="222306"/>
                      <a:pt x="64907" y="213282"/>
                      <a:pt x="40319" y="201973"/>
                    </a:cubicBezTo>
                    <a:cubicBezTo>
                      <a:pt x="18212" y="181206"/>
                      <a:pt x="31334" y="161504"/>
                      <a:pt x="58405" y="174862"/>
                    </a:cubicBezTo>
                    <a:lnTo>
                      <a:pt x="225247" y="165759"/>
                    </a:lnTo>
                    <a:cubicBezTo>
                      <a:pt x="189861" y="126275"/>
                      <a:pt x="198018" y="109016"/>
                      <a:pt x="245462" y="91086"/>
                    </a:cubicBezTo>
                    <a:lnTo>
                      <a:pt x="239158" y="84545"/>
                    </a:lnTo>
                    <a:cubicBezTo>
                      <a:pt x="192541" y="85018"/>
                      <a:pt x="144860" y="79265"/>
                      <a:pt x="96077" y="67325"/>
                    </a:cubicBezTo>
                    <a:cubicBezTo>
                      <a:pt x="65025" y="72999"/>
                      <a:pt x="40436" y="69689"/>
                      <a:pt x="22271" y="57474"/>
                    </a:cubicBezTo>
                    <a:cubicBezTo>
                      <a:pt x="-2594" y="64961"/>
                      <a:pt x="-8111" y="44352"/>
                      <a:pt x="13247" y="30363"/>
                    </a:cubicBezTo>
                    <a:cubicBezTo>
                      <a:pt x="34722" y="-9082"/>
                      <a:pt x="106598" y="-807"/>
                      <a:pt x="149155" y="4749"/>
                    </a:cubicBezTo>
                    <a:cubicBezTo>
                      <a:pt x="211574" y="34619"/>
                      <a:pt x="261658" y="33318"/>
                      <a:pt x="299486" y="809"/>
                    </a:cubicBezTo>
                    <a:lnTo>
                      <a:pt x="320490" y="3252"/>
                    </a:lnTo>
                    <a:close/>
                  </a:path>
                </a:pathLst>
              </a:custGeom>
              <a:solidFill>
                <a:srgbClr val="8E4845"/>
              </a:solidFill>
              <a:ln w="3941" cap="flat">
                <a:noFill/>
                <a:prstDash val="solid"/>
                <a:miter/>
              </a:ln>
            </p:spPr>
            <p:txBody>
              <a:bodyPr rtlCol="1" anchor="ctr"/>
              <a:lstStyle/>
              <a:p>
                <a:endParaRPr lang="fa-IR"/>
              </a:p>
            </p:txBody>
          </p:sp>
          <p:sp>
            <p:nvSpPr>
              <p:cNvPr id="420" name="Freeform: Shape 419">
                <a:extLst>
                  <a:ext uri="{FF2B5EF4-FFF2-40B4-BE49-F238E27FC236}">
                    <a16:creationId xmlns:a16="http://schemas.microsoft.com/office/drawing/2014/main" id="{F3079278-F204-C20A-DFAA-F1121E1DCE6F}"/>
                  </a:ext>
                </a:extLst>
              </p:cNvPr>
              <p:cNvSpPr/>
              <p:nvPr/>
            </p:nvSpPr>
            <p:spPr>
              <a:xfrm>
                <a:off x="10347854" y="4637715"/>
                <a:ext cx="528200" cy="240117"/>
              </a:xfrm>
              <a:custGeom>
                <a:avLst/>
                <a:gdLst>
                  <a:gd name="connsiteX0" fmla="*/ 528200 w 528200"/>
                  <a:gd name="connsiteY0" fmla="*/ 22700 h 240117"/>
                  <a:gd name="connsiteX1" fmla="*/ 527294 w 528200"/>
                  <a:gd name="connsiteY1" fmla="*/ 22818 h 240117"/>
                  <a:gd name="connsiteX2" fmla="*/ 527215 w 528200"/>
                  <a:gd name="connsiteY2" fmla="*/ 22818 h 240117"/>
                  <a:gd name="connsiteX3" fmla="*/ 302251 w 528200"/>
                  <a:gd name="connsiteY3" fmla="*/ 121962 h 240117"/>
                  <a:gd name="connsiteX4" fmla="*/ 370146 w 528200"/>
                  <a:gd name="connsiteY4" fmla="*/ 122041 h 240117"/>
                  <a:gd name="connsiteX5" fmla="*/ 401592 w 528200"/>
                  <a:gd name="connsiteY5" fmla="*/ 130946 h 240117"/>
                  <a:gd name="connsiteX6" fmla="*/ 94428 w 528200"/>
                  <a:gd name="connsiteY6" fmla="*/ 239429 h 240117"/>
                  <a:gd name="connsiteX7" fmla="*/ 22118 w 528200"/>
                  <a:gd name="connsiteY7" fmla="*/ 239429 h 240117"/>
                  <a:gd name="connsiteX8" fmla="*/ 17035 w 528200"/>
                  <a:gd name="connsiteY8" fmla="*/ 97176 h 240117"/>
                  <a:gd name="connsiteX9" fmla="*/ 121538 w 528200"/>
                  <a:gd name="connsiteY9" fmla="*/ 31684 h 240117"/>
                  <a:gd name="connsiteX10" fmla="*/ 247990 w 528200"/>
                  <a:gd name="connsiteY10" fmla="*/ 2 h 240117"/>
                  <a:gd name="connsiteX11" fmla="*/ 67277 w 528200"/>
                  <a:gd name="connsiteY11" fmla="*/ 112938 h 240117"/>
                  <a:gd name="connsiteX12" fmla="*/ 234473 w 528200"/>
                  <a:gd name="connsiteY12" fmla="*/ 112938 h 240117"/>
                  <a:gd name="connsiteX13" fmla="*/ 383583 w 528200"/>
                  <a:gd name="connsiteY13" fmla="*/ 49732 h 240117"/>
                  <a:gd name="connsiteX14" fmla="*/ 401946 w 528200"/>
                  <a:gd name="connsiteY14" fmla="*/ 13794 h 240117"/>
                  <a:gd name="connsiteX15" fmla="*/ 450336 w 528200"/>
                  <a:gd name="connsiteY15" fmla="*/ 21833 h 240117"/>
                  <a:gd name="connsiteX16" fmla="*/ 528161 w 528200"/>
                  <a:gd name="connsiteY16" fmla="*/ 22621 h 240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28200" h="240117">
                    <a:moveTo>
                      <a:pt x="528200" y="22700"/>
                    </a:moveTo>
                    <a:cubicBezTo>
                      <a:pt x="527964" y="22700"/>
                      <a:pt x="527649" y="22739"/>
                      <a:pt x="527294" y="22818"/>
                    </a:cubicBezTo>
                    <a:cubicBezTo>
                      <a:pt x="527294" y="22818"/>
                      <a:pt x="527255" y="22818"/>
                      <a:pt x="527215" y="22818"/>
                    </a:cubicBezTo>
                    <a:cubicBezTo>
                      <a:pt x="504399" y="26759"/>
                      <a:pt x="286213" y="110258"/>
                      <a:pt x="302251" y="121962"/>
                    </a:cubicBezTo>
                    <a:cubicBezTo>
                      <a:pt x="324751" y="122750"/>
                      <a:pt x="347567" y="121174"/>
                      <a:pt x="370146" y="122041"/>
                    </a:cubicBezTo>
                    <a:cubicBezTo>
                      <a:pt x="381062" y="122474"/>
                      <a:pt x="403759" y="115263"/>
                      <a:pt x="401592" y="130946"/>
                    </a:cubicBezTo>
                    <a:cubicBezTo>
                      <a:pt x="302368" y="148994"/>
                      <a:pt x="190931" y="230799"/>
                      <a:pt x="94428" y="239429"/>
                    </a:cubicBezTo>
                    <a:cubicBezTo>
                      <a:pt x="70705" y="241557"/>
                      <a:pt x="45959" y="237931"/>
                      <a:pt x="22118" y="239429"/>
                    </a:cubicBezTo>
                    <a:cubicBezTo>
                      <a:pt x="-13189" y="220317"/>
                      <a:pt x="485" y="130513"/>
                      <a:pt x="17035" y="97176"/>
                    </a:cubicBezTo>
                    <a:cubicBezTo>
                      <a:pt x="35674" y="59583"/>
                      <a:pt x="78232" y="23606"/>
                      <a:pt x="121538" y="31684"/>
                    </a:cubicBezTo>
                    <a:cubicBezTo>
                      <a:pt x="159091" y="12691"/>
                      <a:pt x="205629" y="-195"/>
                      <a:pt x="247990" y="2"/>
                    </a:cubicBezTo>
                    <a:cubicBezTo>
                      <a:pt x="201768" y="58598"/>
                      <a:pt x="114287" y="54933"/>
                      <a:pt x="67277" y="112938"/>
                    </a:cubicBezTo>
                    <a:lnTo>
                      <a:pt x="234473" y="112938"/>
                    </a:lnTo>
                    <a:cubicBezTo>
                      <a:pt x="262767" y="112938"/>
                      <a:pt x="357930" y="70262"/>
                      <a:pt x="383583" y="49732"/>
                    </a:cubicBezTo>
                    <a:cubicBezTo>
                      <a:pt x="406083" y="31684"/>
                      <a:pt x="399621" y="16080"/>
                      <a:pt x="401946" y="13794"/>
                    </a:cubicBezTo>
                    <a:cubicBezTo>
                      <a:pt x="406320" y="9460"/>
                      <a:pt x="437096" y="22345"/>
                      <a:pt x="450336" y="21833"/>
                    </a:cubicBezTo>
                    <a:cubicBezTo>
                      <a:pt x="475122" y="20926"/>
                      <a:pt x="505582" y="-550"/>
                      <a:pt x="528161" y="22621"/>
                    </a:cubicBezTo>
                    <a:close/>
                  </a:path>
                </a:pathLst>
              </a:custGeom>
              <a:solidFill>
                <a:srgbClr val="4E322D"/>
              </a:solidFill>
              <a:ln w="3941" cap="flat">
                <a:noFill/>
                <a:prstDash val="solid"/>
                <a:miter/>
              </a:ln>
            </p:spPr>
            <p:txBody>
              <a:bodyPr rtlCol="1" anchor="ctr"/>
              <a:lstStyle/>
              <a:p>
                <a:endParaRPr lang="fa-IR"/>
              </a:p>
            </p:txBody>
          </p:sp>
          <p:sp>
            <p:nvSpPr>
              <p:cNvPr id="421" name="Freeform: Shape 420">
                <a:extLst>
                  <a:ext uri="{FF2B5EF4-FFF2-40B4-BE49-F238E27FC236}">
                    <a16:creationId xmlns:a16="http://schemas.microsoft.com/office/drawing/2014/main" id="{7B85A162-C5C6-DB60-5984-18DB5F202076}"/>
                  </a:ext>
                </a:extLst>
              </p:cNvPr>
              <p:cNvSpPr/>
              <p:nvPr/>
            </p:nvSpPr>
            <p:spPr>
              <a:xfrm>
                <a:off x="10306727" y="4371377"/>
                <a:ext cx="379552" cy="105596"/>
              </a:xfrm>
              <a:custGeom>
                <a:avLst/>
                <a:gdLst>
                  <a:gd name="connsiteX0" fmla="*/ 379552 w 379552"/>
                  <a:gd name="connsiteY0" fmla="*/ 9063 h 105596"/>
                  <a:gd name="connsiteX1" fmla="*/ 361465 w 379552"/>
                  <a:gd name="connsiteY1" fmla="*/ 63245 h 105596"/>
                  <a:gd name="connsiteX2" fmla="*/ 130786 w 379552"/>
                  <a:gd name="connsiteY2" fmla="*/ 73806 h 105596"/>
                  <a:gd name="connsiteX3" fmla="*/ 54222 w 379552"/>
                  <a:gd name="connsiteY3" fmla="*/ 90317 h 105596"/>
                  <a:gd name="connsiteX4" fmla="*/ 45198 w 379552"/>
                  <a:gd name="connsiteY4" fmla="*/ 90317 h 105596"/>
                  <a:gd name="connsiteX5" fmla="*/ 0 w 379552"/>
                  <a:gd name="connsiteY5" fmla="*/ 36135 h 105596"/>
                  <a:gd name="connsiteX6" fmla="*/ 54222 w 379552"/>
                  <a:gd name="connsiteY6" fmla="*/ 0 h 105596"/>
                  <a:gd name="connsiteX7" fmla="*/ 103715 w 379552"/>
                  <a:gd name="connsiteY7" fmla="*/ 45355 h 105596"/>
                  <a:gd name="connsiteX8" fmla="*/ 379552 w 379552"/>
                  <a:gd name="connsiteY8" fmla="*/ 9024 h 105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552" h="105596">
                    <a:moveTo>
                      <a:pt x="379552" y="9063"/>
                    </a:moveTo>
                    <a:cubicBezTo>
                      <a:pt x="373917" y="19624"/>
                      <a:pt x="363948" y="50596"/>
                      <a:pt x="361465" y="63245"/>
                    </a:cubicBezTo>
                    <a:cubicBezTo>
                      <a:pt x="296485" y="153208"/>
                      <a:pt x="212670" y="71520"/>
                      <a:pt x="130786" y="73806"/>
                    </a:cubicBezTo>
                    <a:cubicBezTo>
                      <a:pt x="102612" y="74594"/>
                      <a:pt x="95558" y="89529"/>
                      <a:pt x="54222" y="90317"/>
                    </a:cubicBezTo>
                    <a:cubicBezTo>
                      <a:pt x="52567" y="98395"/>
                      <a:pt x="49493" y="98080"/>
                      <a:pt x="45198" y="90317"/>
                    </a:cubicBezTo>
                    <a:cubicBezTo>
                      <a:pt x="33968" y="78535"/>
                      <a:pt x="10167" y="43109"/>
                      <a:pt x="0" y="36135"/>
                    </a:cubicBezTo>
                    <a:cubicBezTo>
                      <a:pt x="16038" y="23446"/>
                      <a:pt x="39603" y="13082"/>
                      <a:pt x="54222" y="0"/>
                    </a:cubicBezTo>
                    <a:cubicBezTo>
                      <a:pt x="34756" y="29396"/>
                      <a:pt x="84406" y="43149"/>
                      <a:pt x="103715" y="45355"/>
                    </a:cubicBezTo>
                    <a:cubicBezTo>
                      <a:pt x="195530" y="55798"/>
                      <a:pt x="293412" y="39878"/>
                      <a:pt x="379552" y="9024"/>
                    </a:cubicBezTo>
                    <a:close/>
                  </a:path>
                </a:pathLst>
              </a:custGeom>
              <a:solidFill>
                <a:srgbClr val="BA8240"/>
              </a:solidFill>
              <a:ln w="3941" cap="flat">
                <a:noFill/>
                <a:prstDash val="solid"/>
                <a:miter/>
              </a:ln>
            </p:spPr>
            <p:txBody>
              <a:bodyPr rtlCol="1" anchor="ctr"/>
              <a:lstStyle/>
              <a:p>
                <a:endParaRPr lang="fa-IR"/>
              </a:p>
            </p:txBody>
          </p:sp>
          <p:sp>
            <p:nvSpPr>
              <p:cNvPr id="422" name="Freeform: Shape 421">
                <a:extLst>
                  <a:ext uri="{FF2B5EF4-FFF2-40B4-BE49-F238E27FC236}">
                    <a16:creationId xmlns:a16="http://schemas.microsoft.com/office/drawing/2014/main" id="{DC1D4F24-14BE-F030-AF9B-6EF613B0C211}"/>
                  </a:ext>
                </a:extLst>
              </p:cNvPr>
              <p:cNvSpPr/>
              <p:nvPr/>
            </p:nvSpPr>
            <p:spPr>
              <a:xfrm>
                <a:off x="10749485" y="4171903"/>
                <a:ext cx="136731" cy="136267"/>
              </a:xfrm>
              <a:custGeom>
                <a:avLst/>
                <a:gdLst>
                  <a:gd name="connsiteX0" fmla="*/ 9063 w 136731"/>
                  <a:gd name="connsiteY0" fmla="*/ 793 h 136267"/>
                  <a:gd name="connsiteX1" fmla="*/ 129761 w 136731"/>
                  <a:gd name="connsiteY1" fmla="*/ 9344 h 136267"/>
                  <a:gd name="connsiteX2" fmla="*/ 135554 w 136731"/>
                  <a:gd name="connsiteY2" fmla="*/ 54975 h 136267"/>
                  <a:gd name="connsiteX3" fmla="*/ 0 w 136731"/>
                  <a:gd name="connsiteY3" fmla="*/ 136268 h 136267"/>
                  <a:gd name="connsiteX4" fmla="*/ 9024 w 136731"/>
                  <a:gd name="connsiteY4" fmla="*/ 793 h 136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731" h="136267">
                    <a:moveTo>
                      <a:pt x="9063" y="793"/>
                    </a:moveTo>
                    <a:cubicBezTo>
                      <a:pt x="37474" y="280"/>
                      <a:pt x="107931" y="-3069"/>
                      <a:pt x="129761" y="9344"/>
                    </a:cubicBezTo>
                    <a:cubicBezTo>
                      <a:pt x="142765" y="16752"/>
                      <a:pt x="133111" y="42247"/>
                      <a:pt x="135554" y="54975"/>
                    </a:cubicBezTo>
                    <a:cubicBezTo>
                      <a:pt x="123339" y="72431"/>
                      <a:pt x="32194" y="109512"/>
                      <a:pt x="0" y="136268"/>
                    </a:cubicBezTo>
                    <a:cubicBezTo>
                      <a:pt x="16983" y="86657"/>
                      <a:pt x="41887" y="51822"/>
                      <a:pt x="9024" y="793"/>
                    </a:cubicBezTo>
                    <a:close/>
                  </a:path>
                </a:pathLst>
              </a:custGeom>
              <a:solidFill>
                <a:srgbClr val="B57D3F"/>
              </a:solidFill>
              <a:ln w="3941" cap="flat">
                <a:noFill/>
                <a:prstDash val="solid"/>
                <a:miter/>
              </a:ln>
            </p:spPr>
            <p:txBody>
              <a:bodyPr rtlCol="1" anchor="ctr"/>
              <a:lstStyle/>
              <a:p>
                <a:endParaRPr lang="fa-IR"/>
              </a:p>
            </p:txBody>
          </p:sp>
          <p:sp>
            <p:nvSpPr>
              <p:cNvPr id="423" name="Freeform: Shape 422">
                <a:extLst>
                  <a:ext uri="{FF2B5EF4-FFF2-40B4-BE49-F238E27FC236}">
                    <a16:creationId xmlns:a16="http://schemas.microsoft.com/office/drawing/2014/main" id="{01365C82-D5F4-EED9-0BF4-269349E2AB83}"/>
                  </a:ext>
                </a:extLst>
              </p:cNvPr>
              <p:cNvSpPr/>
              <p:nvPr/>
            </p:nvSpPr>
            <p:spPr>
              <a:xfrm>
                <a:off x="10677294" y="4505910"/>
                <a:ext cx="126412" cy="47516"/>
              </a:xfrm>
              <a:custGeom>
                <a:avLst/>
                <a:gdLst>
                  <a:gd name="connsiteX0" fmla="*/ 63206 w 126412"/>
                  <a:gd name="connsiteY0" fmla="*/ 943 h 47516"/>
                  <a:gd name="connsiteX1" fmla="*/ 126413 w 126412"/>
                  <a:gd name="connsiteY1" fmla="*/ 10045 h 47516"/>
                  <a:gd name="connsiteX2" fmla="*/ 126413 w 126412"/>
                  <a:gd name="connsiteY2" fmla="*/ 18872 h 47516"/>
                  <a:gd name="connsiteX3" fmla="*/ 90317 w 126412"/>
                  <a:gd name="connsiteY3" fmla="*/ 37038 h 47516"/>
                  <a:gd name="connsiteX4" fmla="*/ 0 w 126412"/>
                  <a:gd name="connsiteY4" fmla="*/ 46022 h 47516"/>
                  <a:gd name="connsiteX5" fmla="*/ 63206 w 126412"/>
                  <a:gd name="connsiteY5" fmla="*/ 903 h 47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412" h="47516">
                    <a:moveTo>
                      <a:pt x="63206" y="943"/>
                    </a:moveTo>
                    <a:cubicBezTo>
                      <a:pt x="84170" y="6302"/>
                      <a:pt x="104227" y="12331"/>
                      <a:pt x="126413" y="10045"/>
                    </a:cubicBezTo>
                    <a:lnTo>
                      <a:pt x="126413" y="18872"/>
                    </a:lnTo>
                    <a:cubicBezTo>
                      <a:pt x="106906" y="11424"/>
                      <a:pt x="92326" y="36368"/>
                      <a:pt x="90317" y="37038"/>
                    </a:cubicBezTo>
                    <a:cubicBezTo>
                      <a:pt x="76485" y="41688"/>
                      <a:pt x="5871" y="51185"/>
                      <a:pt x="0" y="46022"/>
                    </a:cubicBezTo>
                    <a:cubicBezTo>
                      <a:pt x="1773" y="15404"/>
                      <a:pt x="34440" y="-4574"/>
                      <a:pt x="63206" y="903"/>
                    </a:cubicBezTo>
                    <a:close/>
                  </a:path>
                </a:pathLst>
              </a:custGeom>
              <a:solidFill>
                <a:srgbClr val="E8C29C"/>
              </a:solidFill>
              <a:ln w="3941" cap="flat">
                <a:noFill/>
                <a:prstDash val="solid"/>
                <a:miter/>
              </a:ln>
            </p:spPr>
            <p:txBody>
              <a:bodyPr rtlCol="1" anchor="ctr"/>
              <a:lstStyle/>
              <a:p>
                <a:endParaRPr lang="fa-IR"/>
              </a:p>
            </p:txBody>
          </p:sp>
          <p:sp>
            <p:nvSpPr>
              <p:cNvPr id="424" name="Freeform: Shape 423">
                <a:extLst>
                  <a:ext uri="{FF2B5EF4-FFF2-40B4-BE49-F238E27FC236}">
                    <a16:creationId xmlns:a16="http://schemas.microsoft.com/office/drawing/2014/main" id="{7A1DB822-D65C-AC80-9C1A-65BAEF128A9B}"/>
                  </a:ext>
                </a:extLst>
              </p:cNvPr>
              <p:cNvSpPr/>
              <p:nvPr/>
            </p:nvSpPr>
            <p:spPr>
              <a:xfrm>
                <a:off x="10070248" y="4566673"/>
                <a:ext cx="399144" cy="445986"/>
              </a:xfrm>
              <a:custGeom>
                <a:avLst/>
                <a:gdLst>
                  <a:gd name="connsiteX0" fmla="*/ 399144 w 399144"/>
                  <a:gd name="connsiteY0" fmla="*/ 93742 h 445986"/>
                  <a:gd name="connsiteX1" fmla="*/ 399144 w 399144"/>
                  <a:gd name="connsiteY1" fmla="*/ 102766 h 445986"/>
                  <a:gd name="connsiteX2" fmla="*/ 299725 w 399144"/>
                  <a:gd name="connsiteY2" fmla="*/ 310511 h 445986"/>
                  <a:gd name="connsiteX3" fmla="*/ 306305 w 399144"/>
                  <a:gd name="connsiteY3" fmla="*/ 338410 h 445986"/>
                  <a:gd name="connsiteX4" fmla="*/ 306305 w 399144"/>
                  <a:gd name="connsiteY4" fmla="*/ 338410 h 445986"/>
                  <a:gd name="connsiteX5" fmla="*/ 317773 w 399144"/>
                  <a:gd name="connsiteY5" fmla="*/ 337622 h 445986"/>
                  <a:gd name="connsiteX6" fmla="*/ 37640 w 399144"/>
                  <a:gd name="connsiteY6" fmla="*/ 445986 h 445986"/>
                  <a:gd name="connsiteX7" fmla="*/ 18411 w 399144"/>
                  <a:gd name="connsiteY7" fmla="*/ 438420 h 445986"/>
                  <a:gd name="connsiteX8" fmla="*/ 18174 w 399144"/>
                  <a:gd name="connsiteY8" fmla="*/ 437553 h 445986"/>
                  <a:gd name="connsiteX9" fmla="*/ 12893 w 399144"/>
                  <a:gd name="connsiteY9" fmla="*/ 142289 h 445986"/>
                  <a:gd name="connsiteX10" fmla="*/ 207673 w 399144"/>
                  <a:gd name="connsiteY10" fmla="*/ 14931 h 445986"/>
                  <a:gd name="connsiteX11" fmla="*/ 339997 w 399144"/>
                  <a:gd name="connsiteY11" fmla="*/ 2282 h 445986"/>
                  <a:gd name="connsiteX12" fmla="*/ 353946 w 399144"/>
                  <a:gd name="connsiteY12" fmla="*/ 21551 h 445986"/>
                  <a:gd name="connsiteX13" fmla="*/ 355562 w 399144"/>
                  <a:gd name="connsiteY13" fmla="*/ 38535 h 445986"/>
                  <a:gd name="connsiteX14" fmla="*/ 335859 w 399144"/>
                  <a:gd name="connsiteY14" fmla="*/ 39639 h 445986"/>
                  <a:gd name="connsiteX15" fmla="*/ 317773 w 399144"/>
                  <a:gd name="connsiteY15" fmla="*/ 66749 h 445986"/>
                  <a:gd name="connsiteX16" fmla="*/ 318954 w 399144"/>
                  <a:gd name="connsiteY16" fmla="*/ 76364 h 445986"/>
                  <a:gd name="connsiteX17" fmla="*/ 344804 w 399144"/>
                  <a:gd name="connsiteY17" fmla="*/ 77862 h 445986"/>
                  <a:gd name="connsiteX18" fmla="*/ 399105 w 399144"/>
                  <a:gd name="connsiteY18" fmla="*/ 93860 h 44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9144" h="445986">
                    <a:moveTo>
                      <a:pt x="399144" y="93742"/>
                    </a:moveTo>
                    <a:lnTo>
                      <a:pt x="399144" y="102766"/>
                    </a:lnTo>
                    <a:cubicBezTo>
                      <a:pt x="293498" y="156160"/>
                      <a:pt x="292553" y="197654"/>
                      <a:pt x="299725" y="310511"/>
                    </a:cubicBezTo>
                    <a:cubicBezTo>
                      <a:pt x="300789" y="327179"/>
                      <a:pt x="294917" y="337306"/>
                      <a:pt x="306305" y="338410"/>
                    </a:cubicBezTo>
                    <a:lnTo>
                      <a:pt x="306305" y="338410"/>
                    </a:lnTo>
                    <a:cubicBezTo>
                      <a:pt x="310127" y="338094"/>
                      <a:pt x="313989" y="337818"/>
                      <a:pt x="317773" y="337622"/>
                    </a:cubicBezTo>
                    <a:cubicBezTo>
                      <a:pt x="223988" y="371274"/>
                      <a:pt x="130163" y="408945"/>
                      <a:pt x="37640" y="445986"/>
                    </a:cubicBezTo>
                    <a:lnTo>
                      <a:pt x="18411" y="438420"/>
                    </a:lnTo>
                    <a:cubicBezTo>
                      <a:pt x="18332" y="438144"/>
                      <a:pt x="18253" y="437829"/>
                      <a:pt x="18174" y="437553"/>
                    </a:cubicBezTo>
                    <a:cubicBezTo>
                      <a:pt x="5642" y="387981"/>
                      <a:pt x="-12720" y="183507"/>
                      <a:pt x="12893" y="142289"/>
                    </a:cubicBezTo>
                    <a:cubicBezTo>
                      <a:pt x="24321" y="123926"/>
                      <a:pt x="183597" y="23285"/>
                      <a:pt x="207673" y="14931"/>
                    </a:cubicBezTo>
                    <a:cubicBezTo>
                      <a:pt x="223988" y="9296"/>
                      <a:pt x="327229" y="-5677"/>
                      <a:pt x="339997" y="2282"/>
                    </a:cubicBezTo>
                    <a:lnTo>
                      <a:pt x="353946" y="21551"/>
                    </a:lnTo>
                    <a:cubicBezTo>
                      <a:pt x="357059" y="29314"/>
                      <a:pt x="357532" y="35067"/>
                      <a:pt x="355562" y="38535"/>
                    </a:cubicBezTo>
                    <a:cubicBezTo>
                      <a:pt x="353001" y="43106"/>
                      <a:pt x="346184" y="43697"/>
                      <a:pt x="335859" y="39639"/>
                    </a:cubicBezTo>
                    <a:cubicBezTo>
                      <a:pt x="322659" y="52485"/>
                      <a:pt x="324392" y="46337"/>
                      <a:pt x="317773" y="66749"/>
                    </a:cubicBezTo>
                    <a:lnTo>
                      <a:pt x="318954" y="76364"/>
                    </a:lnTo>
                    <a:cubicBezTo>
                      <a:pt x="327978" y="76364"/>
                      <a:pt x="336608" y="76916"/>
                      <a:pt x="344804" y="77862"/>
                    </a:cubicBezTo>
                    <a:cubicBezTo>
                      <a:pt x="365452" y="80265"/>
                      <a:pt x="383540" y="85585"/>
                      <a:pt x="399105" y="93860"/>
                    </a:cubicBezTo>
                    <a:close/>
                  </a:path>
                </a:pathLst>
              </a:custGeom>
              <a:solidFill>
                <a:srgbClr val="63687A"/>
              </a:solidFill>
              <a:ln w="3941" cap="flat">
                <a:noFill/>
                <a:prstDash val="solid"/>
                <a:miter/>
              </a:ln>
            </p:spPr>
            <p:txBody>
              <a:bodyPr rtlCol="1" anchor="ctr"/>
              <a:lstStyle/>
              <a:p>
                <a:endParaRPr lang="fa-IR"/>
              </a:p>
            </p:txBody>
          </p:sp>
          <p:sp>
            <p:nvSpPr>
              <p:cNvPr id="425" name="Freeform: Shape 424">
                <a:extLst>
                  <a:ext uri="{FF2B5EF4-FFF2-40B4-BE49-F238E27FC236}">
                    <a16:creationId xmlns:a16="http://schemas.microsoft.com/office/drawing/2014/main" id="{D8053735-B98A-BFED-A404-131568AE15A9}"/>
                  </a:ext>
                </a:extLst>
              </p:cNvPr>
              <p:cNvSpPr/>
              <p:nvPr/>
            </p:nvSpPr>
            <p:spPr>
              <a:xfrm>
                <a:off x="9939627" y="4461654"/>
                <a:ext cx="611202" cy="578036"/>
              </a:xfrm>
              <a:custGeom>
                <a:avLst/>
                <a:gdLst>
                  <a:gd name="connsiteX0" fmla="*/ 412297 w 611202"/>
                  <a:gd name="connsiteY0" fmla="*/ 39 h 578036"/>
                  <a:gd name="connsiteX1" fmla="*/ 421321 w 611202"/>
                  <a:gd name="connsiteY1" fmla="*/ 39 h 578036"/>
                  <a:gd name="connsiteX2" fmla="*/ 430345 w 611202"/>
                  <a:gd name="connsiteY2" fmla="*/ 27150 h 578036"/>
                  <a:gd name="connsiteX3" fmla="*/ 426720 w 611202"/>
                  <a:gd name="connsiteY3" fmla="*/ 47680 h 578036"/>
                  <a:gd name="connsiteX4" fmla="*/ 496231 w 611202"/>
                  <a:gd name="connsiteY4" fmla="*/ 55483 h 578036"/>
                  <a:gd name="connsiteX5" fmla="*/ 611058 w 611202"/>
                  <a:gd name="connsiteY5" fmla="*/ 72269 h 578036"/>
                  <a:gd name="connsiteX6" fmla="*/ 484527 w 611202"/>
                  <a:gd name="connsiteY6" fmla="*/ 126452 h 578036"/>
                  <a:gd name="connsiteX7" fmla="*/ 375808 w 611202"/>
                  <a:gd name="connsiteY7" fmla="*/ 121644 h 578036"/>
                  <a:gd name="connsiteX8" fmla="*/ 158567 w 611202"/>
                  <a:gd name="connsiteY8" fmla="*/ 256765 h 578036"/>
                  <a:gd name="connsiteX9" fmla="*/ 149780 w 611202"/>
                  <a:gd name="connsiteY9" fmla="*/ 411313 h 578036"/>
                  <a:gd name="connsiteX10" fmla="*/ 168221 w 611202"/>
                  <a:gd name="connsiteY10" fmla="*/ 550926 h 578036"/>
                  <a:gd name="connsiteX11" fmla="*/ 95912 w 611202"/>
                  <a:gd name="connsiteY11" fmla="*/ 578036 h 578036"/>
                  <a:gd name="connsiteX12" fmla="*/ 14580 w 611202"/>
                  <a:gd name="connsiteY12" fmla="*/ 541902 h 578036"/>
                  <a:gd name="connsiteX13" fmla="*/ 0 w 611202"/>
                  <a:gd name="connsiteY13" fmla="*/ 527479 h 578036"/>
                  <a:gd name="connsiteX14" fmla="*/ 118453 w 611202"/>
                  <a:gd name="connsiteY14" fmla="*/ 209242 h 578036"/>
                  <a:gd name="connsiteX15" fmla="*/ 278240 w 611202"/>
                  <a:gd name="connsiteY15" fmla="*/ 117940 h 578036"/>
                  <a:gd name="connsiteX16" fmla="*/ 108167 w 611202"/>
                  <a:gd name="connsiteY16" fmla="*/ 124600 h 578036"/>
                  <a:gd name="connsiteX17" fmla="*/ 95951 w 611202"/>
                  <a:gd name="connsiteY17" fmla="*/ 108365 h 578036"/>
                  <a:gd name="connsiteX18" fmla="*/ 412258 w 611202"/>
                  <a:gd name="connsiteY18" fmla="*/ 0 h 578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1202" h="578036">
                    <a:moveTo>
                      <a:pt x="412297" y="39"/>
                    </a:moveTo>
                    <a:cubicBezTo>
                      <a:pt x="415292" y="-39"/>
                      <a:pt x="418326" y="118"/>
                      <a:pt x="421321" y="39"/>
                    </a:cubicBezTo>
                    <a:lnTo>
                      <a:pt x="430345" y="27150"/>
                    </a:lnTo>
                    <a:lnTo>
                      <a:pt x="426720" y="47680"/>
                    </a:lnTo>
                    <a:cubicBezTo>
                      <a:pt x="346254" y="93666"/>
                      <a:pt x="369425" y="96267"/>
                      <a:pt x="496231" y="55483"/>
                    </a:cubicBezTo>
                    <a:cubicBezTo>
                      <a:pt x="526100" y="51660"/>
                      <a:pt x="599158" y="45474"/>
                      <a:pt x="611058" y="72269"/>
                    </a:cubicBezTo>
                    <a:cubicBezTo>
                      <a:pt x="615826" y="104660"/>
                      <a:pt x="501077" y="165502"/>
                      <a:pt x="484527" y="126452"/>
                    </a:cubicBezTo>
                    <a:cubicBezTo>
                      <a:pt x="449378" y="125742"/>
                      <a:pt x="423686" y="109350"/>
                      <a:pt x="375808" y="121644"/>
                    </a:cubicBezTo>
                    <a:cubicBezTo>
                      <a:pt x="349288" y="128461"/>
                      <a:pt x="170033" y="237653"/>
                      <a:pt x="158567" y="256765"/>
                    </a:cubicBezTo>
                    <a:cubicBezTo>
                      <a:pt x="137642" y="291599"/>
                      <a:pt x="156676" y="368794"/>
                      <a:pt x="149780" y="411313"/>
                    </a:cubicBezTo>
                    <a:lnTo>
                      <a:pt x="168221" y="550926"/>
                    </a:lnTo>
                    <a:cubicBezTo>
                      <a:pt x="145051" y="560186"/>
                      <a:pt x="118058" y="569170"/>
                      <a:pt x="95912" y="578036"/>
                    </a:cubicBezTo>
                    <a:cubicBezTo>
                      <a:pt x="73491" y="556915"/>
                      <a:pt x="44489" y="545172"/>
                      <a:pt x="14580" y="541902"/>
                    </a:cubicBezTo>
                    <a:lnTo>
                      <a:pt x="0" y="527479"/>
                    </a:lnTo>
                    <a:cubicBezTo>
                      <a:pt x="7408" y="425814"/>
                      <a:pt x="20846" y="261257"/>
                      <a:pt x="118453" y="209242"/>
                    </a:cubicBezTo>
                    <a:lnTo>
                      <a:pt x="278240" y="117940"/>
                    </a:lnTo>
                    <a:cubicBezTo>
                      <a:pt x="273670" y="109232"/>
                      <a:pt x="131495" y="121959"/>
                      <a:pt x="108167" y="124600"/>
                    </a:cubicBezTo>
                    <a:lnTo>
                      <a:pt x="95951" y="108365"/>
                    </a:lnTo>
                    <a:cubicBezTo>
                      <a:pt x="174132" y="4610"/>
                      <a:pt x="294476" y="2404"/>
                      <a:pt x="412258" y="0"/>
                    </a:cubicBezTo>
                    <a:close/>
                  </a:path>
                </a:pathLst>
              </a:custGeom>
              <a:solidFill>
                <a:srgbClr val="4C4D5D"/>
              </a:solidFill>
              <a:ln w="3941" cap="flat">
                <a:noFill/>
                <a:prstDash val="solid"/>
                <a:miter/>
              </a:ln>
            </p:spPr>
            <p:txBody>
              <a:bodyPr rtlCol="1" anchor="ctr"/>
              <a:lstStyle/>
              <a:p>
                <a:endParaRPr lang="fa-IR"/>
              </a:p>
            </p:txBody>
          </p:sp>
          <p:sp>
            <p:nvSpPr>
              <p:cNvPr id="426" name="Freeform: Shape 425">
                <a:extLst>
                  <a:ext uri="{FF2B5EF4-FFF2-40B4-BE49-F238E27FC236}">
                    <a16:creationId xmlns:a16="http://schemas.microsoft.com/office/drawing/2014/main" id="{C49C131E-065C-63AE-CA61-20A7D50684B6}"/>
                  </a:ext>
                </a:extLst>
              </p:cNvPr>
              <p:cNvSpPr/>
              <p:nvPr/>
            </p:nvSpPr>
            <p:spPr>
              <a:xfrm>
                <a:off x="10376592" y="4904255"/>
                <a:ext cx="11467" cy="898"/>
              </a:xfrm>
              <a:custGeom>
                <a:avLst/>
                <a:gdLst>
                  <a:gd name="connsiteX0" fmla="*/ 11468 w 11467"/>
                  <a:gd name="connsiteY0" fmla="*/ 0 h 898"/>
                  <a:gd name="connsiteX1" fmla="*/ 0 w 11467"/>
                  <a:gd name="connsiteY1" fmla="*/ 788 h 898"/>
                  <a:gd name="connsiteX2" fmla="*/ 11468 w 11467"/>
                  <a:gd name="connsiteY2" fmla="*/ 0 h 898"/>
                </a:gdLst>
                <a:ahLst/>
                <a:cxnLst>
                  <a:cxn ang="0">
                    <a:pos x="connsiteX0" y="connsiteY0"/>
                  </a:cxn>
                  <a:cxn ang="0">
                    <a:pos x="connsiteX1" y="connsiteY1"/>
                  </a:cxn>
                  <a:cxn ang="0">
                    <a:pos x="connsiteX2" y="connsiteY2"/>
                  </a:cxn>
                </a:cxnLst>
                <a:rect l="l" t="t" r="r" b="b"/>
                <a:pathLst>
                  <a:path w="11467" h="898">
                    <a:moveTo>
                      <a:pt x="11468" y="0"/>
                    </a:moveTo>
                    <a:cubicBezTo>
                      <a:pt x="6424" y="828"/>
                      <a:pt x="2719" y="1064"/>
                      <a:pt x="0" y="788"/>
                    </a:cubicBezTo>
                    <a:cubicBezTo>
                      <a:pt x="3822" y="473"/>
                      <a:pt x="7684" y="197"/>
                      <a:pt x="11468" y="0"/>
                    </a:cubicBezTo>
                    <a:close/>
                  </a:path>
                </a:pathLst>
              </a:custGeom>
              <a:solidFill>
                <a:srgbClr val="B4BCC0"/>
              </a:solidFill>
              <a:ln w="3941" cap="flat">
                <a:noFill/>
                <a:prstDash val="solid"/>
                <a:miter/>
              </a:ln>
            </p:spPr>
            <p:txBody>
              <a:bodyPr rtlCol="1" anchor="ctr"/>
              <a:lstStyle/>
              <a:p>
                <a:endParaRPr lang="fa-IR"/>
              </a:p>
            </p:txBody>
          </p:sp>
          <p:sp>
            <p:nvSpPr>
              <p:cNvPr id="427" name="Freeform: Shape 426">
                <a:extLst>
                  <a:ext uri="{FF2B5EF4-FFF2-40B4-BE49-F238E27FC236}">
                    <a16:creationId xmlns:a16="http://schemas.microsoft.com/office/drawing/2014/main" id="{AAA19698-32C5-6257-7A67-62EE2BE36D91}"/>
                  </a:ext>
                </a:extLst>
              </p:cNvPr>
              <p:cNvSpPr/>
              <p:nvPr/>
            </p:nvSpPr>
            <p:spPr>
              <a:xfrm>
                <a:off x="9204245" y="4109313"/>
                <a:ext cx="333684" cy="542078"/>
              </a:xfrm>
              <a:custGeom>
                <a:avLst/>
                <a:gdLst>
                  <a:gd name="connsiteX0" fmla="*/ 333685 w 333684"/>
                  <a:gd name="connsiteY0" fmla="*/ 477966 h 542078"/>
                  <a:gd name="connsiteX1" fmla="*/ 171729 w 333684"/>
                  <a:gd name="connsiteY1" fmla="*/ 542078 h 542078"/>
                  <a:gd name="connsiteX2" fmla="*/ 123615 w 333684"/>
                  <a:gd name="connsiteY2" fmla="*/ 359829 h 542078"/>
                  <a:gd name="connsiteX3" fmla="*/ 112345 w 333684"/>
                  <a:gd name="connsiteY3" fmla="*/ 306671 h 542078"/>
                  <a:gd name="connsiteX4" fmla="*/ 153562 w 333684"/>
                  <a:gd name="connsiteY4" fmla="*/ 225969 h 542078"/>
                  <a:gd name="connsiteX5" fmla="*/ 90435 w 333684"/>
                  <a:gd name="connsiteY5" fmla="*/ 244016 h 542078"/>
                  <a:gd name="connsiteX6" fmla="*/ 36056 w 333684"/>
                  <a:gd name="connsiteY6" fmla="*/ 63304 h 542078"/>
                  <a:gd name="connsiteX7" fmla="*/ 0 w 333684"/>
                  <a:gd name="connsiteY7" fmla="*/ 63343 h 542078"/>
                  <a:gd name="connsiteX8" fmla="*/ 81333 w 333684"/>
                  <a:gd name="connsiteY8" fmla="*/ 27208 h 542078"/>
                  <a:gd name="connsiteX9" fmla="*/ 162547 w 333684"/>
                  <a:gd name="connsiteY9" fmla="*/ 176 h 542078"/>
                  <a:gd name="connsiteX10" fmla="*/ 330532 w 333684"/>
                  <a:gd name="connsiteY10" fmla="*/ 451328 h 542078"/>
                  <a:gd name="connsiteX11" fmla="*/ 333685 w 333684"/>
                  <a:gd name="connsiteY11" fmla="*/ 477926 h 54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3684" h="542078">
                    <a:moveTo>
                      <a:pt x="333685" y="477966"/>
                    </a:moveTo>
                    <a:cubicBezTo>
                      <a:pt x="278005" y="494634"/>
                      <a:pt x="231624" y="538059"/>
                      <a:pt x="171729" y="542078"/>
                    </a:cubicBezTo>
                    <a:cubicBezTo>
                      <a:pt x="160498" y="480015"/>
                      <a:pt x="139259" y="420907"/>
                      <a:pt x="123615" y="359829"/>
                    </a:cubicBezTo>
                    <a:cubicBezTo>
                      <a:pt x="119556" y="343988"/>
                      <a:pt x="96977" y="327556"/>
                      <a:pt x="112345" y="306671"/>
                    </a:cubicBezTo>
                    <a:cubicBezTo>
                      <a:pt x="125506" y="288781"/>
                      <a:pt x="173069" y="300405"/>
                      <a:pt x="153562" y="225969"/>
                    </a:cubicBezTo>
                    <a:lnTo>
                      <a:pt x="90435" y="244016"/>
                    </a:lnTo>
                    <a:cubicBezTo>
                      <a:pt x="80623" y="219900"/>
                      <a:pt x="43740" y="68781"/>
                      <a:pt x="36056" y="63304"/>
                    </a:cubicBezTo>
                    <a:cubicBezTo>
                      <a:pt x="34598" y="62279"/>
                      <a:pt x="5360" y="82218"/>
                      <a:pt x="0" y="63343"/>
                    </a:cubicBezTo>
                    <a:cubicBezTo>
                      <a:pt x="3980" y="59915"/>
                      <a:pt x="69235" y="31858"/>
                      <a:pt x="81333" y="27208"/>
                    </a:cubicBezTo>
                    <a:cubicBezTo>
                      <a:pt x="92445" y="22952"/>
                      <a:pt x="159080" y="-2346"/>
                      <a:pt x="162547" y="176"/>
                    </a:cubicBezTo>
                    <a:lnTo>
                      <a:pt x="330532" y="451328"/>
                    </a:lnTo>
                    <a:lnTo>
                      <a:pt x="333685" y="477926"/>
                    </a:lnTo>
                    <a:close/>
                  </a:path>
                </a:pathLst>
              </a:custGeom>
              <a:solidFill>
                <a:srgbClr val="4D302C"/>
              </a:solidFill>
              <a:ln w="3941" cap="flat">
                <a:noFill/>
                <a:prstDash val="solid"/>
                <a:miter/>
              </a:ln>
            </p:spPr>
            <p:txBody>
              <a:bodyPr rtlCol="1" anchor="ctr"/>
              <a:lstStyle/>
              <a:p>
                <a:endParaRPr lang="fa-IR"/>
              </a:p>
            </p:txBody>
          </p:sp>
          <p:sp>
            <p:nvSpPr>
              <p:cNvPr id="428" name="Freeform: Shape 427">
                <a:extLst>
                  <a:ext uri="{FF2B5EF4-FFF2-40B4-BE49-F238E27FC236}">
                    <a16:creationId xmlns:a16="http://schemas.microsoft.com/office/drawing/2014/main" id="{958005FB-D443-8EA6-208E-F743414CC1EE}"/>
                  </a:ext>
                </a:extLst>
              </p:cNvPr>
              <p:cNvSpPr/>
              <p:nvPr/>
            </p:nvSpPr>
            <p:spPr>
              <a:xfrm>
                <a:off x="11635119" y="3892721"/>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561" y="5635"/>
                      <a:pt x="5950" y="2877"/>
                      <a:pt x="9024" y="0"/>
                    </a:cubicBezTo>
                    <a:cubicBezTo>
                      <a:pt x="6462" y="3389"/>
                      <a:pt x="3074" y="6147"/>
                      <a:pt x="0" y="9024"/>
                    </a:cubicBezTo>
                    <a:close/>
                  </a:path>
                </a:pathLst>
              </a:custGeom>
              <a:solidFill>
                <a:srgbClr val="4B2E2D"/>
              </a:solidFill>
              <a:ln w="3941" cap="flat">
                <a:noFill/>
                <a:prstDash val="solid"/>
                <a:miter/>
              </a:ln>
            </p:spPr>
            <p:txBody>
              <a:bodyPr rtlCol="1" anchor="ctr"/>
              <a:lstStyle/>
              <a:p>
                <a:endParaRPr lang="fa-IR"/>
              </a:p>
            </p:txBody>
          </p:sp>
          <p:sp>
            <p:nvSpPr>
              <p:cNvPr id="429" name="Freeform: Shape 428">
                <a:extLst>
                  <a:ext uri="{FF2B5EF4-FFF2-40B4-BE49-F238E27FC236}">
                    <a16:creationId xmlns:a16="http://schemas.microsoft.com/office/drawing/2014/main" id="{D61AAA85-2DE3-EBE3-8B4F-BB6F98BECD9B}"/>
                  </a:ext>
                </a:extLst>
              </p:cNvPr>
              <p:cNvSpPr/>
              <p:nvPr/>
            </p:nvSpPr>
            <p:spPr>
              <a:xfrm>
                <a:off x="11608008" y="3928855"/>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lnTo>
                      <a:pt x="9024" y="0"/>
                    </a:lnTo>
                    <a:cubicBezTo>
                      <a:pt x="6659" y="3625"/>
                      <a:pt x="1931" y="6069"/>
                      <a:pt x="0" y="9024"/>
                    </a:cubicBezTo>
                    <a:close/>
                  </a:path>
                </a:pathLst>
              </a:custGeom>
              <a:solidFill>
                <a:srgbClr val="4B2E2D"/>
              </a:solidFill>
              <a:ln w="3941" cap="flat">
                <a:noFill/>
                <a:prstDash val="solid"/>
                <a:miter/>
              </a:ln>
            </p:spPr>
            <p:txBody>
              <a:bodyPr rtlCol="1" anchor="ctr"/>
              <a:lstStyle/>
              <a:p>
                <a:endParaRPr lang="fa-IR"/>
              </a:p>
            </p:txBody>
          </p:sp>
          <p:sp>
            <p:nvSpPr>
              <p:cNvPr id="430" name="Freeform: Shape 429">
                <a:extLst>
                  <a:ext uri="{FF2B5EF4-FFF2-40B4-BE49-F238E27FC236}">
                    <a16:creationId xmlns:a16="http://schemas.microsoft.com/office/drawing/2014/main" id="{118CD0FE-D25C-A4E8-9FD4-890F5CE2D011}"/>
                  </a:ext>
                </a:extLst>
              </p:cNvPr>
              <p:cNvSpPr/>
              <p:nvPr/>
            </p:nvSpPr>
            <p:spPr>
              <a:xfrm>
                <a:off x="11589961" y="3946903"/>
                <a:ext cx="18086" cy="18047"/>
              </a:xfrm>
              <a:custGeom>
                <a:avLst/>
                <a:gdLst>
                  <a:gd name="connsiteX0" fmla="*/ 0 w 18086"/>
                  <a:gd name="connsiteY0" fmla="*/ 18048 h 18047"/>
                  <a:gd name="connsiteX1" fmla="*/ 18086 w 18086"/>
                  <a:gd name="connsiteY1" fmla="*/ 0 h 18047"/>
                  <a:gd name="connsiteX2" fmla="*/ 0 w 18086"/>
                  <a:gd name="connsiteY2" fmla="*/ 18048 h 18047"/>
                </a:gdLst>
                <a:ahLst/>
                <a:cxnLst>
                  <a:cxn ang="0">
                    <a:pos x="connsiteX0" y="connsiteY0"/>
                  </a:cxn>
                  <a:cxn ang="0">
                    <a:pos x="connsiteX1" y="connsiteY1"/>
                  </a:cxn>
                  <a:cxn ang="0">
                    <a:pos x="connsiteX2" y="connsiteY2"/>
                  </a:cxn>
                </a:cxnLst>
                <a:rect l="l" t="t" r="r" b="b"/>
                <a:pathLst>
                  <a:path w="18086" h="18047">
                    <a:moveTo>
                      <a:pt x="0" y="18048"/>
                    </a:moveTo>
                    <a:lnTo>
                      <a:pt x="18086" y="0"/>
                    </a:lnTo>
                    <a:cubicBezTo>
                      <a:pt x="11467" y="10206"/>
                      <a:pt x="748" y="16866"/>
                      <a:pt x="0" y="18048"/>
                    </a:cubicBezTo>
                    <a:close/>
                  </a:path>
                </a:pathLst>
              </a:custGeom>
              <a:solidFill>
                <a:srgbClr val="4B2E2D"/>
              </a:solidFill>
              <a:ln w="3941" cap="flat">
                <a:noFill/>
                <a:prstDash val="solid"/>
                <a:miter/>
              </a:ln>
            </p:spPr>
            <p:txBody>
              <a:bodyPr rtlCol="1" anchor="ctr"/>
              <a:lstStyle/>
              <a:p>
                <a:endParaRPr lang="fa-IR"/>
              </a:p>
            </p:txBody>
          </p:sp>
          <p:sp>
            <p:nvSpPr>
              <p:cNvPr id="431" name="Freeform: Shape 430">
                <a:extLst>
                  <a:ext uri="{FF2B5EF4-FFF2-40B4-BE49-F238E27FC236}">
                    <a16:creationId xmlns:a16="http://schemas.microsoft.com/office/drawing/2014/main" id="{35FE19E9-488C-B4AD-63CE-E33036143B18}"/>
                  </a:ext>
                </a:extLst>
              </p:cNvPr>
              <p:cNvSpPr/>
              <p:nvPr/>
            </p:nvSpPr>
            <p:spPr>
              <a:xfrm>
                <a:off x="11580897" y="3974014"/>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lnTo>
                      <a:pt x="9024" y="0"/>
                    </a:lnTo>
                    <a:cubicBezTo>
                      <a:pt x="6225" y="4926"/>
                      <a:pt x="788" y="7526"/>
                      <a:pt x="0" y="9024"/>
                    </a:cubicBezTo>
                    <a:close/>
                  </a:path>
                </a:pathLst>
              </a:custGeom>
              <a:solidFill>
                <a:srgbClr val="4B2E2D"/>
              </a:solidFill>
              <a:ln w="3941" cap="flat">
                <a:noFill/>
                <a:prstDash val="solid"/>
                <a:miter/>
              </a:ln>
            </p:spPr>
            <p:txBody>
              <a:bodyPr rtlCol="1" anchor="ctr"/>
              <a:lstStyle/>
              <a:p>
                <a:endParaRPr lang="fa-IR"/>
              </a:p>
            </p:txBody>
          </p:sp>
          <p:sp>
            <p:nvSpPr>
              <p:cNvPr id="432" name="Freeform: Shape 431">
                <a:extLst>
                  <a:ext uri="{FF2B5EF4-FFF2-40B4-BE49-F238E27FC236}">
                    <a16:creationId xmlns:a16="http://schemas.microsoft.com/office/drawing/2014/main" id="{24295EE2-1198-168A-B4DA-3A028C000DD6}"/>
                  </a:ext>
                </a:extLst>
              </p:cNvPr>
              <p:cNvSpPr/>
              <p:nvPr/>
            </p:nvSpPr>
            <p:spPr>
              <a:xfrm>
                <a:off x="11445343" y="4690875"/>
                <a:ext cx="5675" cy="5674"/>
              </a:xfrm>
              <a:custGeom>
                <a:avLst/>
                <a:gdLst>
                  <a:gd name="connsiteX0" fmla="*/ 5675 w 5675"/>
                  <a:gd name="connsiteY0" fmla="*/ 0 h 5674"/>
                  <a:gd name="connsiteX1" fmla="*/ 0 w 5675"/>
                  <a:gd name="connsiteY1" fmla="*/ 5674 h 5674"/>
                  <a:gd name="connsiteX2" fmla="*/ 5675 w 5675"/>
                  <a:gd name="connsiteY2" fmla="*/ 0 h 5674"/>
                </a:gdLst>
                <a:ahLst/>
                <a:cxnLst>
                  <a:cxn ang="0">
                    <a:pos x="connsiteX0" y="connsiteY0"/>
                  </a:cxn>
                  <a:cxn ang="0">
                    <a:pos x="connsiteX1" y="connsiteY1"/>
                  </a:cxn>
                  <a:cxn ang="0">
                    <a:pos x="connsiteX2" y="connsiteY2"/>
                  </a:cxn>
                </a:cxnLst>
                <a:rect l="l" t="t" r="r" b="b"/>
                <a:pathLst>
                  <a:path w="5675" h="5674">
                    <a:moveTo>
                      <a:pt x="5675" y="0"/>
                    </a:moveTo>
                    <a:cubicBezTo>
                      <a:pt x="3705" y="2404"/>
                      <a:pt x="1774" y="5005"/>
                      <a:pt x="0" y="5674"/>
                    </a:cubicBezTo>
                    <a:lnTo>
                      <a:pt x="5675" y="0"/>
                    </a:lnTo>
                    <a:close/>
                  </a:path>
                </a:pathLst>
              </a:custGeom>
              <a:solidFill>
                <a:srgbClr val="825849"/>
              </a:solidFill>
              <a:ln w="3941" cap="flat">
                <a:noFill/>
                <a:prstDash val="solid"/>
                <a:miter/>
              </a:ln>
            </p:spPr>
            <p:txBody>
              <a:bodyPr rtlCol="1" anchor="ctr"/>
              <a:lstStyle/>
              <a:p>
                <a:endParaRPr lang="fa-IR"/>
              </a:p>
            </p:txBody>
          </p:sp>
          <p:sp>
            <p:nvSpPr>
              <p:cNvPr id="433" name="Freeform: Shape 432">
                <a:extLst>
                  <a:ext uri="{FF2B5EF4-FFF2-40B4-BE49-F238E27FC236}">
                    <a16:creationId xmlns:a16="http://schemas.microsoft.com/office/drawing/2014/main" id="{36BF21C8-052D-CB5F-0C45-80B21CE88A88}"/>
                  </a:ext>
                </a:extLst>
              </p:cNvPr>
              <p:cNvSpPr/>
              <p:nvPr/>
            </p:nvSpPr>
            <p:spPr>
              <a:xfrm>
                <a:off x="11451057" y="4687486"/>
                <a:ext cx="3348" cy="3349"/>
              </a:xfrm>
              <a:custGeom>
                <a:avLst/>
                <a:gdLst>
                  <a:gd name="connsiteX0" fmla="*/ 3349 w 3348"/>
                  <a:gd name="connsiteY0" fmla="*/ 0 h 3349"/>
                  <a:gd name="connsiteX1" fmla="*/ 0 w 3348"/>
                  <a:gd name="connsiteY1" fmla="*/ 3349 h 3349"/>
                  <a:gd name="connsiteX2" fmla="*/ 3349 w 3348"/>
                  <a:gd name="connsiteY2" fmla="*/ 0 h 3349"/>
                </a:gdLst>
                <a:ahLst/>
                <a:cxnLst>
                  <a:cxn ang="0">
                    <a:pos x="connsiteX0" y="connsiteY0"/>
                  </a:cxn>
                  <a:cxn ang="0">
                    <a:pos x="connsiteX1" y="connsiteY1"/>
                  </a:cxn>
                  <a:cxn ang="0">
                    <a:pos x="connsiteX2" y="connsiteY2"/>
                  </a:cxn>
                </a:cxnLst>
                <a:rect l="l" t="t" r="r" b="b"/>
                <a:pathLst>
                  <a:path w="3348" h="3349">
                    <a:moveTo>
                      <a:pt x="3349" y="0"/>
                    </a:moveTo>
                    <a:lnTo>
                      <a:pt x="0" y="3349"/>
                    </a:lnTo>
                    <a:cubicBezTo>
                      <a:pt x="1103" y="2010"/>
                      <a:pt x="2206" y="788"/>
                      <a:pt x="3349" y="0"/>
                    </a:cubicBezTo>
                    <a:close/>
                  </a:path>
                </a:pathLst>
              </a:custGeom>
              <a:solidFill>
                <a:srgbClr val="825849"/>
              </a:solidFill>
              <a:ln w="3941" cap="flat">
                <a:noFill/>
                <a:prstDash val="solid"/>
                <a:miter/>
              </a:ln>
            </p:spPr>
            <p:txBody>
              <a:bodyPr rtlCol="1" anchor="ctr"/>
              <a:lstStyle/>
              <a:p>
                <a:endParaRPr lang="fa-IR"/>
              </a:p>
            </p:txBody>
          </p:sp>
          <p:sp>
            <p:nvSpPr>
              <p:cNvPr id="434" name="Freeform: Shape 433">
                <a:extLst>
                  <a:ext uri="{FF2B5EF4-FFF2-40B4-BE49-F238E27FC236}">
                    <a16:creationId xmlns:a16="http://schemas.microsoft.com/office/drawing/2014/main" id="{92FEB766-6AFD-CD8C-C236-CAB7220449FD}"/>
                  </a:ext>
                </a:extLst>
              </p:cNvPr>
              <p:cNvSpPr/>
              <p:nvPr/>
            </p:nvSpPr>
            <p:spPr>
              <a:xfrm>
                <a:off x="9900498" y="5012619"/>
                <a:ext cx="8629" cy="6620"/>
              </a:xfrm>
              <a:custGeom>
                <a:avLst/>
                <a:gdLst>
                  <a:gd name="connsiteX0" fmla="*/ 8630 w 8629"/>
                  <a:gd name="connsiteY0" fmla="*/ 0 h 6620"/>
                  <a:gd name="connsiteX1" fmla="*/ 0 w 8629"/>
                  <a:gd name="connsiteY1" fmla="*/ 6620 h 6620"/>
                  <a:gd name="connsiteX2" fmla="*/ 8630 w 8629"/>
                  <a:gd name="connsiteY2" fmla="*/ 0 h 6620"/>
                </a:gdLst>
                <a:ahLst/>
                <a:cxnLst>
                  <a:cxn ang="0">
                    <a:pos x="connsiteX0" y="connsiteY0"/>
                  </a:cxn>
                  <a:cxn ang="0">
                    <a:pos x="connsiteX1" y="connsiteY1"/>
                  </a:cxn>
                  <a:cxn ang="0">
                    <a:pos x="connsiteX2" y="connsiteY2"/>
                  </a:cxn>
                </a:cxnLst>
                <a:rect l="l" t="t" r="r" b="b"/>
                <a:pathLst>
                  <a:path w="8629" h="6620">
                    <a:moveTo>
                      <a:pt x="8630" y="0"/>
                    </a:moveTo>
                    <a:cubicBezTo>
                      <a:pt x="6383" y="2561"/>
                      <a:pt x="3467" y="4768"/>
                      <a:pt x="0" y="6620"/>
                    </a:cubicBezTo>
                    <a:cubicBezTo>
                      <a:pt x="2877" y="4413"/>
                      <a:pt x="5792" y="2207"/>
                      <a:pt x="8630" y="0"/>
                    </a:cubicBezTo>
                    <a:close/>
                  </a:path>
                </a:pathLst>
              </a:custGeom>
              <a:solidFill>
                <a:srgbClr val="636979"/>
              </a:solidFill>
              <a:ln w="3941" cap="flat">
                <a:noFill/>
                <a:prstDash val="solid"/>
                <a:miter/>
              </a:ln>
            </p:spPr>
            <p:txBody>
              <a:bodyPr rtlCol="1" anchor="ctr"/>
              <a:lstStyle/>
              <a:p>
                <a:endParaRPr lang="fa-IR"/>
              </a:p>
            </p:txBody>
          </p:sp>
          <p:sp>
            <p:nvSpPr>
              <p:cNvPr id="435" name="Freeform: Shape 434">
                <a:extLst>
                  <a:ext uri="{FF2B5EF4-FFF2-40B4-BE49-F238E27FC236}">
                    <a16:creationId xmlns:a16="http://schemas.microsoft.com/office/drawing/2014/main" id="{496E5186-02FF-04A1-EEF6-AA9CA3F61814}"/>
                  </a:ext>
                </a:extLst>
              </p:cNvPr>
              <p:cNvSpPr/>
              <p:nvPr/>
            </p:nvSpPr>
            <p:spPr>
              <a:xfrm>
                <a:off x="9782597" y="4559549"/>
                <a:ext cx="487956" cy="453069"/>
              </a:xfrm>
              <a:custGeom>
                <a:avLst/>
                <a:gdLst>
                  <a:gd name="connsiteX0" fmla="*/ 487956 w 487956"/>
                  <a:gd name="connsiteY0" fmla="*/ 5977 h 453069"/>
                  <a:gd name="connsiteX1" fmla="*/ 227054 w 487956"/>
                  <a:gd name="connsiteY1" fmla="*/ 178730 h 453069"/>
                  <a:gd name="connsiteX2" fmla="*/ 171729 w 487956"/>
                  <a:gd name="connsiteY2" fmla="*/ 444046 h 453069"/>
                  <a:gd name="connsiteX3" fmla="*/ 126531 w 487956"/>
                  <a:gd name="connsiteY3" fmla="*/ 453070 h 453069"/>
                  <a:gd name="connsiteX4" fmla="*/ 44923 w 487956"/>
                  <a:gd name="connsiteY4" fmla="*/ 449247 h 453069"/>
                  <a:gd name="connsiteX5" fmla="*/ 36213 w 487956"/>
                  <a:gd name="connsiteY5" fmla="*/ 339898 h 453069"/>
                  <a:gd name="connsiteX6" fmla="*/ 0 w 487956"/>
                  <a:gd name="connsiteY6" fmla="*/ 326658 h 453069"/>
                  <a:gd name="connsiteX7" fmla="*/ 35820 w 487956"/>
                  <a:gd name="connsiteY7" fmla="*/ 317279 h 453069"/>
                  <a:gd name="connsiteX8" fmla="*/ 36174 w 487956"/>
                  <a:gd name="connsiteY8" fmla="*/ 191182 h 453069"/>
                  <a:gd name="connsiteX9" fmla="*/ 34243 w 487956"/>
                  <a:gd name="connsiteY9" fmla="*/ 188542 h 453069"/>
                  <a:gd name="connsiteX10" fmla="*/ 34204 w 487956"/>
                  <a:gd name="connsiteY10" fmla="*/ 188503 h 453069"/>
                  <a:gd name="connsiteX11" fmla="*/ 58162 w 487956"/>
                  <a:gd name="connsiteY11" fmla="*/ 132665 h 453069"/>
                  <a:gd name="connsiteX12" fmla="*/ 58162 w 487956"/>
                  <a:gd name="connsiteY12" fmla="*/ 132665 h 453069"/>
                  <a:gd name="connsiteX13" fmla="*/ 117467 w 487956"/>
                  <a:gd name="connsiteY13" fmla="*/ 109968 h 453069"/>
                  <a:gd name="connsiteX14" fmla="*/ 225911 w 487956"/>
                  <a:gd name="connsiteY14" fmla="*/ 28675 h 453069"/>
                  <a:gd name="connsiteX15" fmla="*/ 253021 w 487956"/>
                  <a:gd name="connsiteY15" fmla="*/ 10627 h 453069"/>
                  <a:gd name="connsiteX16" fmla="*/ 356579 w 487956"/>
                  <a:gd name="connsiteY16" fmla="*/ 1209 h 453069"/>
                  <a:gd name="connsiteX17" fmla="*/ 487956 w 487956"/>
                  <a:gd name="connsiteY17" fmla="*/ 6056 h 453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7956" h="453069">
                    <a:moveTo>
                      <a:pt x="487956" y="5977"/>
                    </a:moveTo>
                    <a:cubicBezTo>
                      <a:pt x="424750" y="58465"/>
                      <a:pt x="272133" y="113633"/>
                      <a:pt x="227054" y="178730"/>
                    </a:cubicBezTo>
                    <a:cubicBezTo>
                      <a:pt x="191943" y="229484"/>
                      <a:pt x="192810" y="379815"/>
                      <a:pt x="171729" y="444046"/>
                    </a:cubicBezTo>
                    <a:cubicBezTo>
                      <a:pt x="161522" y="442943"/>
                      <a:pt x="131062" y="453109"/>
                      <a:pt x="126531" y="453070"/>
                    </a:cubicBezTo>
                    <a:cubicBezTo>
                      <a:pt x="106710" y="452912"/>
                      <a:pt x="75816" y="437820"/>
                      <a:pt x="44923" y="449247"/>
                    </a:cubicBezTo>
                    <a:cubicBezTo>
                      <a:pt x="28372" y="437071"/>
                      <a:pt x="37987" y="365117"/>
                      <a:pt x="36213" y="339898"/>
                    </a:cubicBezTo>
                    <a:cubicBezTo>
                      <a:pt x="34440" y="314166"/>
                      <a:pt x="13871" y="330480"/>
                      <a:pt x="0" y="326658"/>
                    </a:cubicBezTo>
                    <a:cubicBezTo>
                      <a:pt x="1577" y="311447"/>
                      <a:pt x="31406" y="321259"/>
                      <a:pt x="35820" y="317279"/>
                    </a:cubicBezTo>
                    <a:cubicBezTo>
                      <a:pt x="41297" y="312314"/>
                      <a:pt x="31682" y="211909"/>
                      <a:pt x="36174" y="191182"/>
                    </a:cubicBezTo>
                    <a:cubicBezTo>
                      <a:pt x="35504" y="190276"/>
                      <a:pt x="34835" y="189409"/>
                      <a:pt x="34243" y="188542"/>
                    </a:cubicBezTo>
                    <a:cubicBezTo>
                      <a:pt x="34243" y="188542"/>
                      <a:pt x="34243" y="188503"/>
                      <a:pt x="34204" y="188503"/>
                    </a:cubicBezTo>
                    <a:cubicBezTo>
                      <a:pt x="19033" y="166002"/>
                      <a:pt x="34795" y="146694"/>
                      <a:pt x="58162" y="132665"/>
                    </a:cubicBezTo>
                    <a:lnTo>
                      <a:pt x="58162" y="132665"/>
                    </a:lnTo>
                    <a:cubicBezTo>
                      <a:pt x="77038" y="121356"/>
                      <a:pt x="100839" y="113436"/>
                      <a:pt x="117467" y="109968"/>
                    </a:cubicBezTo>
                    <a:cubicBezTo>
                      <a:pt x="150844" y="85300"/>
                      <a:pt x="194859" y="49678"/>
                      <a:pt x="225911" y="28675"/>
                    </a:cubicBezTo>
                    <a:cubicBezTo>
                      <a:pt x="230955" y="25246"/>
                      <a:pt x="251445" y="11021"/>
                      <a:pt x="253021" y="10627"/>
                    </a:cubicBezTo>
                    <a:cubicBezTo>
                      <a:pt x="265553" y="7278"/>
                      <a:pt x="336561" y="2431"/>
                      <a:pt x="356579" y="1209"/>
                    </a:cubicBezTo>
                    <a:cubicBezTo>
                      <a:pt x="399018" y="-1352"/>
                      <a:pt x="445911" y="106"/>
                      <a:pt x="487956" y="6056"/>
                    </a:cubicBezTo>
                    <a:close/>
                  </a:path>
                </a:pathLst>
              </a:custGeom>
              <a:solidFill>
                <a:srgbClr val="636979"/>
              </a:solidFill>
              <a:ln w="3941" cap="flat">
                <a:noFill/>
                <a:prstDash val="solid"/>
                <a:miter/>
              </a:ln>
            </p:spPr>
            <p:txBody>
              <a:bodyPr rtlCol="1" anchor="ctr"/>
              <a:lstStyle/>
              <a:p>
                <a:endParaRPr lang="fa-IR"/>
              </a:p>
            </p:txBody>
          </p:sp>
          <p:sp>
            <p:nvSpPr>
              <p:cNvPr id="436" name="Freeform: Shape 435">
                <a:extLst>
                  <a:ext uri="{FF2B5EF4-FFF2-40B4-BE49-F238E27FC236}">
                    <a16:creationId xmlns:a16="http://schemas.microsoft.com/office/drawing/2014/main" id="{D0E0288E-F26E-04B1-24AC-C7C88BC08CB5}"/>
                  </a:ext>
                </a:extLst>
              </p:cNvPr>
              <p:cNvSpPr/>
              <p:nvPr/>
            </p:nvSpPr>
            <p:spPr>
              <a:xfrm>
                <a:off x="9592861" y="4217854"/>
                <a:ext cx="92791" cy="110620"/>
              </a:xfrm>
              <a:custGeom>
                <a:avLst/>
                <a:gdLst>
                  <a:gd name="connsiteX0" fmla="*/ 0 w 92791"/>
                  <a:gd name="connsiteY0" fmla="*/ 108325 h 110620"/>
                  <a:gd name="connsiteX1" fmla="*/ 90238 w 92791"/>
                  <a:gd name="connsiteY1" fmla="*/ 0 h 110620"/>
                  <a:gd name="connsiteX2" fmla="*/ 0 w 92791"/>
                  <a:gd name="connsiteY2" fmla="*/ 108325 h 110620"/>
                </a:gdLst>
                <a:ahLst/>
                <a:cxnLst>
                  <a:cxn ang="0">
                    <a:pos x="connsiteX0" y="connsiteY0"/>
                  </a:cxn>
                  <a:cxn ang="0">
                    <a:pos x="connsiteX1" y="connsiteY1"/>
                  </a:cxn>
                  <a:cxn ang="0">
                    <a:pos x="connsiteX2" y="connsiteY2"/>
                  </a:cxn>
                </a:cxnLst>
                <a:rect l="l" t="t" r="r" b="b"/>
                <a:pathLst>
                  <a:path w="92791" h="110620">
                    <a:moveTo>
                      <a:pt x="0" y="108325"/>
                    </a:moveTo>
                    <a:cubicBezTo>
                      <a:pt x="2324" y="53434"/>
                      <a:pt x="42045" y="17653"/>
                      <a:pt x="90238" y="0"/>
                    </a:cubicBezTo>
                    <a:cubicBezTo>
                      <a:pt x="109034" y="33101"/>
                      <a:pt x="18520" y="126373"/>
                      <a:pt x="0" y="108325"/>
                    </a:cubicBezTo>
                    <a:close/>
                  </a:path>
                </a:pathLst>
              </a:custGeom>
              <a:solidFill>
                <a:srgbClr val="3B4A57"/>
              </a:solidFill>
              <a:ln w="3941" cap="flat">
                <a:noFill/>
                <a:prstDash val="solid"/>
                <a:miter/>
              </a:ln>
            </p:spPr>
            <p:txBody>
              <a:bodyPr rtlCol="1" anchor="ctr"/>
              <a:lstStyle/>
              <a:p>
                <a:endParaRPr lang="fa-IR"/>
              </a:p>
            </p:txBody>
          </p:sp>
          <p:sp>
            <p:nvSpPr>
              <p:cNvPr id="437" name="Freeform: Shape 436">
                <a:extLst>
                  <a:ext uri="{FF2B5EF4-FFF2-40B4-BE49-F238E27FC236}">
                    <a16:creationId xmlns:a16="http://schemas.microsoft.com/office/drawing/2014/main" id="{0C024DAC-F692-E81B-7C47-E406EB7AB96B}"/>
                  </a:ext>
                </a:extLst>
              </p:cNvPr>
              <p:cNvSpPr/>
              <p:nvPr/>
            </p:nvSpPr>
            <p:spPr>
              <a:xfrm>
                <a:off x="9574773" y="4669438"/>
                <a:ext cx="325290" cy="81293"/>
              </a:xfrm>
              <a:custGeom>
                <a:avLst/>
                <a:gdLst>
                  <a:gd name="connsiteX0" fmla="*/ 325291 w 325290"/>
                  <a:gd name="connsiteY0" fmla="*/ 0 h 81293"/>
                  <a:gd name="connsiteX1" fmla="*/ 243959 w 325290"/>
                  <a:gd name="connsiteY1" fmla="*/ 81293 h 81293"/>
                  <a:gd name="connsiteX2" fmla="*/ 0 w 325290"/>
                  <a:gd name="connsiteY2" fmla="*/ 81215 h 81293"/>
                  <a:gd name="connsiteX3" fmla="*/ 144538 w 325290"/>
                  <a:gd name="connsiteY3" fmla="*/ 9063 h 81293"/>
                  <a:gd name="connsiteX4" fmla="*/ 207784 w 325290"/>
                  <a:gd name="connsiteY4" fmla="*/ 9063 h 81293"/>
                  <a:gd name="connsiteX5" fmla="*/ 325252 w 325290"/>
                  <a:gd name="connsiteY5" fmla="*/ 39 h 81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290" h="81293">
                    <a:moveTo>
                      <a:pt x="325291" y="0"/>
                    </a:moveTo>
                    <a:cubicBezTo>
                      <a:pt x="299954" y="18757"/>
                      <a:pt x="251485" y="46341"/>
                      <a:pt x="243959" y="81293"/>
                    </a:cubicBezTo>
                    <a:lnTo>
                      <a:pt x="0" y="81215"/>
                    </a:lnTo>
                    <a:lnTo>
                      <a:pt x="144538" y="9063"/>
                    </a:lnTo>
                    <a:cubicBezTo>
                      <a:pt x="165502" y="7921"/>
                      <a:pt x="186821" y="9851"/>
                      <a:pt x="207784" y="9063"/>
                    </a:cubicBezTo>
                    <a:cubicBezTo>
                      <a:pt x="247623" y="7566"/>
                      <a:pt x="285649" y="1340"/>
                      <a:pt x="325252" y="39"/>
                    </a:cubicBezTo>
                    <a:close/>
                  </a:path>
                </a:pathLst>
              </a:custGeom>
              <a:solidFill>
                <a:srgbClr val="8A5C4A"/>
              </a:solidFill>
              <a:ln w="3941" cap="flat">
                <a:noFill/>
                <a:prstDash val="solid"/>
                <a:miter/>
              </a:ln>
            </p:spPr>
            <p:txBody>
              <a:bodyPr rtlCol="1" anchor="ctr"/>
              <a:lstStyle/>
              <a:p>
                <a:endParaRPr lang="fa-IR"/>
              </a:p>
            </p:txBody>
          </p:sp>
          <p:sp>
            <p:nvSpPr>
              <p:cNvPr id="438" name="Freeform: Shape 437">
                <a:extLst>
                  <a:ext uri="{FF2B5EF4-FFF2-40B4-BE49-F238E27FC236}">
                    <a16:creationId xmlns:a16="http://schemas.microsoft.com/office/drawing/2014/main" id="{046505D5-2663-B592-416E-D718F49EEA6D}"/>
                  </a:ext>
                </a:extLst>
              </p:cNvPr>
              <p:cNvSpPr/>
              <p:nvPr/>
            </p:nvSpPr>
            <p:spPr>
              <a:xfrm>
                <a:off x="9900498" y="5012619"/>
                <a:ext cx="8629" cy="6620"/>
              </a:xfrm>
              <a:custGeom>
                <a:avLst/>
                <a:gdLst>
                  <a:gd name="connsiteX0" fmla="*/ 8630 w 8629"/>
                  <a:gd name="connsiteY0" fmla="*/ 0 h 6620"/>
                  <a:gd name="connsiteX1" fmla="*/ 0 w 8629"/>
                  <a:gd name="connsiteY1" fmla="*/ 6620 h 6620"/>
                  <a:gd name="connsiteX2" fmla="*/ 8630 w 8629"/>
                  <a:gd name="connsiteY2" fmla="*/ 0 h 6620"/>
                </a:gdLst>
                <a:ahLst/>
                <a:cxnLst>
                  <a:cxn ang="0">
                    <a:pos x="connsiteX0" y="connsiteY0"/>
                  </a:cxn>
                  <a:cxn ang="0">
                    <a:pos x="connsiteX1" y="connsiteY1"/>
                  </a:cxn>
                  <a:cxn ang="0">
                    <a:pos x="connsiteX2" y="connsiteY2"/>
                  </a:cxn>
                </a:cxnLst>
                <a:rect l="l" t="t" r="r" b="b"/>
                <a:pathLst>
                  <a:path w="8629" h="6620">
                    <a:moveTo>
                      <a:pt x="8630" y="0"/>
                    </a:moveTo>
                    <a:cubicBezTo>
                      <a:pt x="6383" y="2561"/>
                      <a:pt x="3467" y="4768"/>
                      <a:pt x="0" y="6620"/>
                    </a:cubicBezTo>
                    <a:cubicBezTo>
                      <a:pt x="2877" y="4413"/>
                      <a:pt x="5792" y="2207"/>
                      <a:pt x="8630" y="0"/>
                    </a:cubicBezTo>
                    <a:close/>
                  </a:path>
                </a:pathLst>
              </a:custGeom>
              <a:solidFill>
                <a:srgbClr val="F5F5F4"/>
              </a:solidFill>
              <a:ln w="3941" cap="flat">
                <a:noFill/>
                <a:prstDash val="solid"/>
                <a:miter/>
              </a:ln>
            </p:spPr>
            <p:txBody>
              <a:bodyPr rtlCol="1" anchor="ctr"/>
              <a:lstStyle/>
              <a:p>
                <a:endParaRPr lang="fa-IR"/>
              </a:p>
            </p:txBody>
          </p:sp>
          <p:sp>
            <p:nvSpPr>
              <p:cNvPr id="439" name="Freeform: Shape 438">
                <a:extLst>
                  <a:ext uri="{FF2B5EF4-FFF2-40B4-BE49-F238E27FC236}">
                    <a16:creationId xmlns:a16="http://schemas.microsoft.com/office/drawing/2014/main" id="{5BE4D698-50AD-E764-5926-0AB300D857C5}"/>
                  </a:ext>
                </a:extLst>
              </p:cNvPr>
              <p:cNvSpPr/>
              <p:nvPr/>
            </p:nvSpPr>
            <p:spPr>
              <a:xfrm>
                <a:off x="9501552" y="4875064"/>
                <a:ext cx="29993" cy="26583"/>
              </a:xfrm>
              <a:custGeom>
                <a:avLst/>
                <a:gdLst>
                  <a:gd name="connsiteX0" fmla="*/ 27984 w 29993"/>
                  <a:gd name="connsiteY0" fmla="*/ 2158 h 26583"/>
                  <a:gd name="connsiteX1" fmla="*/ 991 w 29993"/>
                  <a:gd name="connsiteY1" fmla="*/ 15516 h 26583"/>
                  <a:gd name="connsiteX2" fmla="*/ 27984 w 29993"/>
                  <a:gd name="connsiteY2" fmla="*/ 2158 h 26583"/>
                </a:gdLst>
                <a:ahLst/>
                <a:cxnLst>
                  <a:cxn ang="0">
                    <a:pos x="connsiteX0" y="connsiteY0"/>
                  </a:cxn>
                  <a:cxn ang="0">
                    <a:pos x="connsiteX1" y="connsiteY1"/>
                  </a:cxn>
                  <a:cxn ang="0">
                    <a:pos x="connsiteX2" y="connsiteY2"/>
                  </a:cxn>
                </a:cxnLst>
                <a:rect l="l" t="t" r="r" b="b"/>
                <a:pathLst>
                  <a:path w="29993" h="26583">
                    <a:moveTo>
                      <a:pt x="27984" y="2158"/>
                    </a:moveTo>
                    <a:cubicBezTo>
                      <a:pt x="37441" y="10906"/>
                      <a:pt x="11000" y="43376"/>
                      <a:pt x="991" y="15516"/>
                    </a:cubicBezTo>
                    <a:cubicBezTo>
                      <a:pt x="-5826" y="-3556"/>
                      <a:pt x="24634" y="-915"/>
                      <a:pt x="27984" y="2158"/>
                    </a:cubicBezTo>
                    <a:close/>
                  </a:path>
                </a:pathLst>
              </a:custGeom>
              <a:solidFill>
                <a:srgbClr val="AAA9A8"/>
              </a:solidFill>
              <a:ln w="3941" cap="flat">
                <a:noFill/>
                <a:prstDash val="solid"/>
                <a:miter/>
              </a:ln>
            </p:spPr>
            <p:txBody>
              <a:bodyPr rtlCol="1" anchor="ctr"/>
              <a:lstStyle/>
              <a:p>
                <a:endParaRPr lang="fa-IR"/>
              </a:p>
            </p:txBody>
          </p:sp>
          <p:sp>
            <p:nvSpPr>
              <p:cNvPr id="440" name="Freeform: Shape 439">
                <a:extLst>
                  <a:ext uri="{FF2B5EF4-FFF2-40B4-BE49-F238E27FC236}">
                    <a16:creationId xmlns:a16="http://schemas.microsoft.com/office/drawing/2014/main" id="{6A7B48B9-27C6-52F4-5451-74D185790468}"/>
                  </a:ext>
                </a:extLst>
              </p:cNvPr>
              <p:cNvSpPr/>
              <p:nvPr/>
            </p:nvSpPr>
            <p:spPr>
              <a:xfrm>
                <a:off x="10279656" y="4480185"/>
                <a:ext cx="307204" cy="98897"/>
              </a:xfrm>
              <a:custGeom>
                <a:avLst/>
                <a:gdLst>
                  <a:gd name="connsiteX0" fmla="*/ 307204 w 307204"/>
                  <a:gd name="connsiteY0" fmla="*/ 35730 h 98897"/>
                  <a:gd name="connsiteX1" fmla="*/ 271068 w 307204"/>
                  <a:gd name="connsiteY1" fmla="*/ 53778 h 98897"/>
                  <a:gd name="connsiteX2" fmla="*/ 159039 w 307204"/>
                  <a:gd name="connsiteY2" fmla="*/ 54724 h 98897"/>
                  <a:gd name="connsiteX3" fmla="*/ 0 w 307204"/>
                  <a:gd name="connsiteY3" fmla="*/ 98897 h 98897"/>
                  <a:gd name="connsiteX4" fmla="*/ 90317 w 307204"/>
                  <a:gd name="connsiteY4" fmla="*/ 8620 h 98897"/>
                  <a:gd name="connsiteX5" fmla="*/ 307204 w 307204"/>
                  <a:gd name="connsiteY5" fmla="*/ 35730 h 98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204" h="98897">
                    <a:moveTo>
                      <a:pt x="307204" y="35730"/>
                    </a:moveTo>
                    <a:cubicBezTo>
                      <a:pt x="307401" y="49877"/>
                      <a:pt x="283324" y="62408"/>
                      <a:pt x="271068" y="53778"/>
                    </a:cubicBezTo>
                    <a:lnTo>
                      <a:pt x="159039" y="54724"/>
                    </a:lnTo>
                    <a:lnTo>
                      <a:pt x="0" y="98897"/>
                    </a:lnTo>
                    <a:cubicBezTo>
                      <a:pt x="13674" y="57403"/>
                      <a:pt x="49138" y="21544"/>
                      <a:pt x="90317" y="8620"/>
                    </a:cubicBezTo>
                    <a:cubicBezTo>
                      <a:pt x="160103" y="-13290"/>
                      <a:pt x="239978" y="10550"/>
                      <a:pt x="307204" y="35730"/>
                    </a:cubicBezTo>
                    <a:close/>
                  </a:path>
                </a:pathLst>
              </a:custGeom>
              <a:solidFill>
                <a:srgbClr val="B87C59"/>
              </a:solidFill>
              <a:ln w="3941" cap="flat">
                <a:noFill/>
                <a:prstDash val="solid"/>
                <a:miter/>
              </a:ln>
            </p:spPr>
            <p:txBody>
              <a:bodyPr rtlCol="1" anchor="ctr"/>
              <a:lstStyle/>
              <a:p>
                <a:endParaRPr lang="fa-IR"/>
              </a:p>
            </p:txBody>
          </p:sp>
          <p:sp>
            <p:nvSpPr>
              <p:cNvPr id="441" name="Freeform: Shape 440">
                <a:extLst>
                  <a:ext uri="{FF2B5EF4-FFF2-40B4-BE49-F238E27FC236}">
                    <a16:creationId xmlns:a16="http://schemas.microsoft.com/office/drawing/2014/main" id="{1C481BD4-7652-4792-AD50-94D25FB07FE5}"/>
                  </a:ext>
                </a:extLst>
              </p:cNvPr>
              <p:cNvSpPr/>
              <p:nvPr/>
            </p:nvSpPr>
            <p:spPr>
              <a:xfrm>
                <a:off x="10406146" y="4507497"/>
                <a:ext cx="225989" cy="117118"/>
              </a:xfrm>
              <a:custGeom>
                <a:avLst/>
                <a:gdLst>
                  <a:gd name="connsiteX0" fmla="*/ 180713 w 225989"/>
                  <a:gd name="connsiteY0" fmla="*/ 8419 h 117118"/>
                  <a:gd name="connsiteX1" fmla="*/ 225990 w 225989"/>
                  <a:gd name="connsiteY1" fmla="*/ 3887 h 117118"/>
                  <a:gd name="connsiteX2" fmla="*/ 163808 w 225989"/>
                  <a:gd name="connsiteY2" fmla="*/ 36593 h 117118"/>
                  <a:gd name="connsiteX3" fmla="*/ 181028 w 225989"/>
                  <a:gd name="connsiteY3" fmla="*/ 103543 h 117118"/>
                  <a:gd name="connsiteX4" fmla="*/ 0 w 225989"/>
                  <a:gd name="connsiteY4" fmla="*/ 98736 h 117118"/>
                  <a:gd name="connsiteX5" fmla="*/ 18087 w 225989"/>
                  <a:gd name="connsiteY5" fmla="*/ 80688 h 117118"/>
                  <a:gd name="connsiteX6" fmla="*/ 144617 w 225989"/>
                  <a:gd name="connsiteY6" fmla="*/ 26506 h 117118"/>
                  <a:gd name="connsiteX7" fmla="*/ 180753 w 225989"/>
                  <a:gd name="connsiteY7" fmla="*/ 8458 h 11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5989" h="117118">
                    <a:moveTo>
                      <a:pt x="180713" y="8419"/>
                    </a:moveTo>
                    <a:cubicBezTo>
                      <a:pt x="191550" y="4557"/>
                      <a:pt x="217084" y="-5491"/>
                      <a:pt x="225990" y="3887"/>
                    </a:cubicBezTo>
                    <a:lnTo>
                      <a:pt x="163808" y="36593"/>
                    </a:lnTo>
                    <a:cubicBezTo>
                      <a:pt x="148637" y="62759"/>
                      <a:pt x="210228" y="85653"/>
                      <a:pt x="181028" y="103543"/>
                    </a:cubicBezTo>
                    <a:cubicBezTo>
                      <a:pt x="163926" y="114025"/>
                      <a:pt x="18560" y="130142"/>
                      <a:pt x="0" y="98736"/>
                    </a:cubicBezTo>
                    <a:cubicBezTo>
                      <a:pt x="6108" y="92785"/>
                      <a:pt x="12610" y="87269"/>
                      <a:pt x="18087" y="80688"/>
                    </a:cubicBezTo>
                    <a:cubicBezTo>
                      <a:pt x="61157" y="81594"/>
                      <a:pt x="108877" y="43253"/>
                      <a:pt x="144617" y="26506"/>
                    </a:cubicBezTo>
                    <a:cubicBezTo>
                      <a:pt x="156478" y="20950"/>
                      <a:pt x="168892" y="12635"/>
                      <a:pt x="180753" y="8458"/>
                    </a:cubicBezTo>
                    <a:close/>
                  </a:path>
                </a:pathLst>
              </a:custGeom>
              <a:solidFill>
                <a:srgbClr val="EDC6A2"/>
              </a:solidFill>
              <a:ln w="3941" cap="flat">
                <a:noFill/>
                <a:prstDash val="solid"/>
                <a:miter/>
              </a:ln>
            </p:spPr>
            <p:txBody>
              <a:bodyPr rtlCol="1" anchor="ctr"/>
              <a:lstStyle/>
              <a:p>
                <a:endParaRPr lang="fa-IR"/>
              </a:p>
            </p:txBody>
          </p:sp>
          <p:sp>
            <p:nvSpPr>
              <p:cNvPr id="442" name="Freeform: Shape 441">
                <a:extLst>
                  <a:ext uri="{FF2B5EF4-FFF2-40B4-BE49-F238E27FC236}">
                    <a16:creationId xmlns:a16="http://schemas.microsoft.com/office/drawing/2014/main" id="{4FC52205-627C-B973-B188-6F2EF5A65DF6}"/>
                  </a:ext>
                </a:extLst>
              </p:cNvPr>
              <p:cNvSpPr/>
              <p:nvPr/>
            </p:nvSpPr>
            <p:spPr>
              <a:xfrm>
                <a:off x="10379148" y="4633304"/>
                <a:ext cx="90323" cy="28073"/>
              </a:xfrm>
              <a:custGeom>
                <a:avLst/>
                <a:gdLst>
                  <a:gd name="connsiteX0" fmla="*/ 8912 w 90323"/>
                  <a:gd name="connsiteY0" fmla="*/ 0 h 28073"/>
                  <a:gd name="connsiteX1" fmla="*/ 90323 w 90323"/>
                  <a:gd name="connsiteY1" fmla="*/ 9063 h 28073"/>
                  <a:gd name="connsiteX2" fmla="*/ 90244 w 90323"/>
                  <a:gd name="connsiteY2" fmla="*/ 27111 h 28073"/>
                  <a:gd name="connsiteX3" fmla="*/ 6 w 90323"/>
                  <a:gd name="connsiteY3" fmla="*/ 4413 h 28073"/>
                  <a:gd name="connsiteX4" fmla="*/ 8912 w 90323"/>
                  <a:gd name="connsiteY4" fmla="*/ 0 h 28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23" h="28073">
                    <a:moveTo>
                      <a:pt x="8912" y="0"/>
                    </a:moveTo>
                    <a:lnTo>
                      <a:pt x="90323" y="9063"/>
                    </a:lnTo>
                    <a:lnTo>
                      <a:pt x="90244" y="27111"/>
                    </a:lnTo>
                    <a:cubicBezTo>
                      <a:pt x="72709" y="31327"/>
                      <a:pt x="1819" y="21318"/>
                      <a:pt x="6" y="4413"/>
                    </a:cubicBezTo>
                    <a:cubicBezTo>
                      <a:pt x="-270" y="1931"/>
                      <a:pt x="8518" y="1182"/>
                      <a:pt x="8912" y="0"/>
                    </a:cubicBezTo>
                    <a:close/>
                  </a:path>
                </a:pathLst>
              </a:custGeom>
              <a:solidFill>
                <a:srgbClr val="4E322D"/>
              </a:solidFill>
              <a:ln w="3941" cap="flat">
                <a:noFill/>
                <a:prstDash val="solid"/>
                <a:miter/>
              </a:ln>
            </p:spPr>
            <p:txBody>
              <a:bodyPr rtlCol="1" anchor="ctr"/>
              <a:lstStyle/>
              <a:p>
                <a:endParaRPr lang="fa-IR"/>
              </a:p>
            </p:txBody>
          </p:sp>
        </p:grpSp>
      </p:grpSp>
      <p:grpSp>
        <p:nvGrpSpPr>
          <p:cNvPr id="443" name="Graphic 7">
            <a:extLst>
              <a:ext uri="{FF2B5EF4-FFF2-40B4-BE49-F238E27FC236}">
                <a16:creationId xmlns:a16="http://schemas.microsoft.com/office/drawing/2014/main" id="{0B296AEF-DD62-3554-25D3-1485BD92DB37}"/>
              </a:ext>
            </a:extLst>
          </p:cNvPr>
          <p:cNvGrpSpPr/>
          <p:nvPr/>
        </p:nvGrpSpPr>
        <p:grpSpPr>
          <a:xfrm flipH="1">
            <a:off x="6058245" y="1009549"/>
            <a:ext cx="6055380" cy="4365367"/>
            <a:chOff x="-78389" y="1009549"/>
            <a:chExt cx="6055380" cy="4365367"/>
          </a:xfrm>
        </p:grpSpPr>
        <p:sp>
          <p:nvSpPr>
            <p:cNvPr id="444" name="Freeform: Shape 443">
              <a:extLst>
                <a:ext uri="{FF2B5EF4-FFF2-40B4-BE49-F238E27FC236}">
                  <a16:creationId xmlns:a16="http://schemas.microsoft.com/office/drawing/2014/main" id="{A8AA4D2F-2927-7014-1884-E6CE3B7E3CFD}"/>
                </a:ext>
              </a:extLst>
            </p:cNvPr>
            <p:cNvSpPr/>
            <p:nvPr/>
          </p:nvSpPr>
          <p:spPr>
            <a:xfrm>
              <a:off x="3817047" y="2783702"/>
              <a:ext cx="1147817" cy="2401753"/>
            </a:xfrm>
            <a:custGeom>
              <a:avLst/>
              <a:gdLst>
                <a:gd name="connsiteX0" fmla="*/ 1147818 w 1147817"/>
                <a:gd name="connsiteY0" fmla="*/ 178896 h 2401753"/>
                <a:gd name="connsiteX1" fmla="*/ 1136075 w 1147817"/>
                <a:gd name="connsiteY1" fmla="*/ 196352 h 2401753"/>
                <a:gd name="connsiteX2" fmla="*/ 1005171 w 1147817"/>
                <a:gd name="connsiteY2" fmla="*/ 196746 h 2401753"/>
                <a:gd name="connsiteX3" fmla="*/ 982710 w 1147817"/>
                <a:gd name="connsiteY3" fmla="*/ 334310 h 2401753"/>
                <a:gd name="connsiteX4" fmla="*/ 652533 w 1147817"/>
                <a:gd name="connsiteY4" fmla="*/ 1063623 h 2401753"/>
                <a:gd name="connsiteX5" fmla="*/ 596577 w 1147817"/>
                <a:gd name="connsiteY5" fmla="*/ 1136247 h 2401753"/>
                <a:gd name="connsiteX6" fmla="*/ 675230 w 1147817"/>
                <a:gd name="connsiteY6" fmla="*/ 1522695 h 2401753"/>
                <a:gd name="connsiteX7" fmla="*/ 655528 w 1147817"/>
                <a:gd name="connsiteY7" fmla="*/ 1633227 h 2401753"/>
                <a:gd name="connsiteX8" fmla="*/ 323695 w 1147817"/>
                <a:gd name="connsiteY8" fmla="*/ 1987993 h 2401753"/>
                <a:gd name="connsiteX9" fmla="*/ 262539 w 1147817"/>
                <a:gd name="connsiteY9" fmla="*/ 2116533 h 2401753"/>
                <a:gd name="connsiteX10" fmla="*/ 183846 w 1147817"/>
                <a:gd name="connsiteY10" fmla="*/ 2196329 h 2401753"/>
                <a:gd name="connsiteX11" fmla="*/ 199569 w 1147817"/>
                <a:gd name="connsiteY11" fmla="*/ 2315490 h 2401753"/>
                <a:gd name="connsiteX12" fmla="*/ 178 w 1147817"/>
                <a:gd name="connsiteY12" fmla="*/ 2400645 h 2401753"/>
                <a:gd name="connsiteX13" fmla="*/ 15349 w 1147817"/>
                <a:gd name="connsiteY13" fmla="*/ 2239753 h 2401753"/>
                <a:gd name="connsiteX14" fmla="*/ 76861 w 1147817"/>
                <a:gd name="connsiteY14" fmla="*/ 2120592 h 2401753"/>
                <a:gd name="connsiteX15" fmla="*/ 115754 w 1147817"/>
                <a:gd name="connsiteY15" fmla="*/ 2005922 h 2401753"/>
                <a:gd name="connsiteX16" fmla="*/ 411057 w 1147817"/>
                <a:gd name="connsiteY16" fmla="*/ 1650802 h 2401753"/>
                <a:gd name="connsiteX17" fmla="*/ 258440 w 1147817"/>
                <a:gd name="connsiteY17" fmla="*/ 1279998 h 2401753"/>
                <a:gd name="connsiteX18" fmla="*/ 162804 w 1147817"/>
                <a:gd name="connsiteY18" fmla="*/ 1109176 h 2401753"/>
                <a:gd name="connsiteX19" fmla="*/ 97864 w 1147817"/>
                <a:gd name="connsiteY19" fmla="*/ 924601 h 2401753"/>
                <a:gd name="connsiteX20" fmla="*/ 153780 w 1147817"/>
                <a:gd name="connsiteY20" fmla="*/ 747908 h 2401753"/>
                <a:gd name="connsiteX21" fmla="*/ 171828 w 1147817"/>
                <a:gd name="connsiteY21" fmla="*/ 738884 h 2401753"/>
                <a:gd name="connsiteX22" fmla="*/ 179433 w 1147817"/>
                <a:gd name="connsiteY22" fmla="*/ 718275 h 2401753"/>
                <a:gd name="connsiteX23" fmla="*/ 244924 w 1147817"/>
                <a:gd name="connsiteY23" fmla="*/ 694632 h 2401753"/>
                <a:gd name="connsiteX24" fmla="*/ 515245 w 1147817"/>
                <a:gd name="connsiteY24" fmla="*/ 43420 h 2401753"/>
                <a:gd name="connsiteX25" fmla="*/ 508467 w 1147817"/>
                <a:gd name="connsiteY25" fmla="*/ 36485 h 2401753"/>
                <a:gd name="connsiteX26" fmla="*/ 504724 w 1147817"/>
                <a:gd name="connsiteY26" fmla="*/ 26673 h 2401753"/>
                <a:gd name="connsiteX27" fmla="*/ 677870 w 1147817"/>
                <a:gd name="connsiteY27" fmla="*/ 16349 h 2401753"/>
                <a:gd name="connsiteX28" fmla="*/ 677910 w 1147817"/>
                <a:gd name="connsiteY28" fmla="*/ 16349 h 2401753"/>
                <a:gd name="connsiteX29" fmla="*/ 921159 w 1147817"/>
                <a:gd name="connsiteY29" fmla="*/ 102843 h 2401753"/>
                <a:gd name="connsiteX30" fmla="*/ 1009584 w 1147817"/>
                <a:gd name="connsiteY30" fmla="*/ 168059 h 2401753"/>
                <a:gd name="connsiteX31" fmla="*/ 1147818 w 1147817"/>
                <a:gd name="connsiteY31" fmla="*/ 178896 h 240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47817" h="2401753">
                  <a:moveTo>
                    <a:pt x="1147818" y="178896"/>
                  </a:moveTo>
                  <a:lnTo>
                    <a:pt x="1136075" y="196352"/>
                  </a:lnTo>
                  <a:lnTo>
                    <a:pt x="1005171" y="196746"/>
                  </a:lnTo>
                  <a:cubicBezTo>
                    <a:pt x="922183" y="187525"/>
                    <a:pt x="914697" y="233354"/>
                    <a:pt x="982710" y="334310"/>
                  </a:cubicBezTo>
                  <a:cubicBezTo>
                    <a:pt x="1044182" y="636706"/>
                    <a:pt x="867607" y="879955"/>
                    <a:pt x="652533" y="1063623"/>
                  </a:cubicBezTo>
                  <a:lnTo>
                    <a:pt x="596577" y="1136247"/>
                  </a:lnTo>
                  <a:cubicBezTo>
                    <a:pt x="534790" y="1268728"/>
                    <a:pt x="642563" y="1402824"/>
                    <a:pt x="675230" y="1522695"/>
                  </a:cubicBezTo>
                  <a:cubicBezTo>
                    <a:pt x="689968" y="1576838"/>
                    <a:pt x="691032" y="1587359"/>
                    <a:pt x="655528" y="1633227"/>
                  </a:cubicBezTo>
                  <a:cubicBezTo>
                    <a:pt x="565211" y="1749827"/>
                    <a:pt x="402940" y="1858586"/>
                    <a:pt x="323695" y="1987993"/>
                  </a:cubicBezTo>
                  <a:cubicBezTo>
                    <a:pt x="303520" y="2021015"/>
                    <a:pt x="282044" y="2094978"/>
                    <a:pt x="262539" y="2116533"/>
                  </a:cubicBezTo>
                  <a:cubicBezTo>
                    <a:pt x="230187" y="2152234"/>
                    <a:pt x="177581" y="2124020"/>
                    <a:pt x="183846" y="2196329"/>
                  </a:cubicBezTo>
                  <a:cubicBezTo>
                    <a:pt x="187117" y="2234000"/>
                    <a:pt x="223764" y="2275691"/>
                    <a:pt x="199569" y="2315490"/>
                  </a:cubicBezTo>
                  <a:cubicBezTo>
                    <a:pt x="183137" y="2342483"/>
                    <a:pt x="10305" y="2411285"/>
                    <a:pt x="178" y="2400645"/>
                  </a:cubicBezTo>
                  <a:cubicBezTo>
                    <a:pt x="-492" y="2349418"/>
                    <a:pt x="-19" y="2289050"/>
                    <a:pt x="15349" y="2239753"/>
                  </a:cubicBezTo>
                  <a:cubicBezTo>
                    <a:pt x="27210" y="2201649"/>
                    <a:pt x="59601" y="2160312"/>
                    <a:pt x="76861" y="2120592"/>
                  </a:cubicBezTo>
                  <a:cubicBezTo>
                    <a:pt x="92899" y="2083590"/>
                    <a:pt x="94160" y="2042530"/>
                    <a:pt x="115754" y="2005922"/>
                  </a:cubicBezTo>
                  <a:cubicBezTo>
                    <a:pt x="177029" y="1902011"/>
                    <a:pt x="369169" y="1773825"/>
                    <a:pt x="411057" y="1650802"/>
                  </a:cubicBezTo>
                  <a:cubicBezTo>
                    <a:pt x="460156" y="1506618"/>
                    <a:pt x="329409" y="1393052"/>
                    <a:pt x="258440" y="1279998"/>
                  </a:cubicBezTo>
                  <a:cubicBezTo>
                    <a:pt x="225813" y="1227943"/>
                    <a:pt x="187944" y="1164737"/>
                    <a:pt x="162804" y="1109176"/>
                  </a:cubicBezTo>
                  <a:cubicBezTo>
                    <a:pt x="112719" y="1082499"/>
                    <a:pt x="99361" y="981187"/>
                    <a:pt x="97864" y="924601"/>
                  </a:cubicBezTo>
                  <a:cubicBezTo>
                    <a:pt x="96366" y="867937"/>
                    <a:pt x="102317" y="775728"/>
                    <a:pt x="153780" y="747908"/>
                  </a:cubicBezTo>
                  <a:cubicBezTo>
                    <a:pt x="162134" y="745820"/>
                    <a:pt x="168399" y="739751"/>
                    <a:pt x="171828" y="738884"/>
                  </a:cubicBezTo>
                  <a:lnTo>
                    <a:pt x="179433" y="718275"/>
                  </a:lnTo>
                  <a:cubicBezTo>
                    <a:pt x="203352" y="714138"/>
                    <a:pt x="225182" y="706257"/>
                    <a:pt x="244924" y="694632"/>
                  </a:cubicBezTo>
                  <a:cubicBezTo>
                    <a:pt x="243545" y="467461"/>
                    <a:pt x="262184" y="129402"/>
                    <a:pt x="515245" y="43420"/>
                  </a:cubicBezTo>
                  <a:cubicBezTo>
                    <a:pt x="512880" y="41332"/>
                    <a:pt x="510398" y="39007"/>
                    <a:pt x="508467" y="36485"/>
                  </a:cubicBezTo>
                  <a:cubicBezTo>
                    <a:pt x="506142" y="33490"/>
                    <a:pt x="504566" y="30219"/>
                    <a:pt x="504724" y="26673"/>
                  </a:cubicBezTo>
                  <a:cubicBezTo>
                    <a:pt x="506379" y="-7492"/>
                    <a:pt x="657025" y="-6467"/>
                    <a:pt x="677870" y="16349"/>
                  </a:cubicBezTo>
                  <a:lnTo>
                    <a:pt x="677910" y="16349"/>
                  </a:lnTo>
                  <a:cubicBezTo>
                    <a:pt x="755735" y="24111"/>
                    <a:pt x="853500" y="63753"/>
                    <a:pt x="921159" y="102843"/>
                  </a:cubicBezTo>
                  <a:cubicBezTo>
                    <a:pt x="942438" y="115138"/>
                    <a:pt x="999575" y="165064"/>
                    <a:pt x="1009584" y="168059"/>
                  </a:cubicBezTo>
                  <a:cubicBezTo>
                    <a:pt x="1049620" y="180038"/>
                    <a:pt x="1109004" y="155568"/>
                    <a:pt x="1147818" y="178896"/>
                  </a:cubicBezTo>
                  <a:close/>
                </a:path>
              </a:pathLst>
            </a:custGeom>
            <a:solidFill>
              <a:srgbClr val="3B3A46"/>
            </a:solidFill>
            <a:ln w="3941" cap="flat">
              <a:noFill/>
              <a:prstDash val="solid"/>
              <a:miter/>
            </a:ln>
          </p:spPr>
          <p:txBody>
            <a:bodyPr rtlCol="1" anchor="ctr"/>
            <a:lstStyle/>
            <a:p>
              <a:endParaRPr lang="fa-IR"/>
            </a:p>
          </p:txBody>
        </p:sp>
        <p:sp>
          <p:nvSpPr>
            <p:cNvPr id="445" name="Freeform: Shape 444">
              <a:extLst>
                <a:ext uri="{FF2B5EF4-FFF2-40B4-BE49-F238E27FC236}">
                  <a16:creationId xmlns:a16="http://schemas.microsoft.com/office/drawing/2014/main" id="{BD612B44-1B97-603F-AA19-D54B9832D2A1}"/>
                </a:ext>
              </a:extLst>
            </p:cNvPr>
            <p:cNvSpPr/>
            <p:nvPr/>
          </p:nvSpPr>
          <p:spPr>
            <a:xfrm>
              <a:off x="4223049" y="2960589"/>
              <a:ext cx="1753941" cy="2096788"/>
            </a:xfrm>
            <a:custGeom>
              <a:avLst/>
              <a:gdLst>
                <a:gd name="connsiteX0" fmla="*/ 741816 w 1753941"/>
                <a:gd name="connsiteY0" fmla="*/ 2008 h 2096788"/>
                <a:gd name="connsiteX1" fmla="*/ 1452176 w 1753941"/>
                <a:gd name="connsiteY1" fmla="*/ 452608 h 2096788"/>
                <a:gd name="connsiteX2" fmla="*/ 1600300 w 1753941"/>
                <a:gd name="connsiteY2" fmla="*/ 444648 h 2096788"/>
                <a:gd name="connsiteX3" fmla="*/ 1464746 w 1753941"/>
                <a:gd name="connsiteY3" fmla="*/ 507854 h 2096788"/>
                <a:gd name="connsiteX4" fmla="*/ 1604713 w 1753941"/>
                <a:gd name="connsiteY4" fmla="*/ 534650 h 2096788"/>
                <a:gd name="connsiteX5" fmla="*/ 1753941 w 1753941"/>
                <a:gd name="connsiteY5" fmla="*/ 489767 h 2096788"/>
                <a:gd name="connsiteX6" fmla="*/ 1576421 w 1753941"/>
                <a:gd name="connsiteY6" fmla="*/ 696093 h 2096788"/>
                <a:gd name="connsiteX7" fmla="*/ 1496388 w 1753941"/>
                <a:gd name="connsiteY7" fmla="*/ 724505 h 2096788"/>
                <a:gd name="connsiteX8" fmla="*/ 1365366 w 1753941"/>
                <a:gd name="connsiteY8" fmla="*/ 724505 h 2096788"/>
                <a:gd name="connsiteX9" fmla="*/ 1390546 w 1753941"/>
                <a:gd name="connsiteY9" fmla="*/ 739873 h 2096788"/>
                <a:gd name="connsiteX10" fmla="*/ 1502930 w 1753941"/>
                <a:gd name="connsiteY10" fmla="*/ 763201 h 2096788"/>
                <a:gd name="connsiteX11" fmla="*/ 1527991 w 1753941"/>
                <a:gd name="connsiteY11" fmla="*/ 778569 h 2096788"/>
                <a:gd name="connsiteX12" fmla="*/ 875794 w 1753941"/>
                <a:gd name="connsiteY12" fmla="*/ 468685 h 2096788"/>
                <a:gd name="connsiteX13" fmla="*/ 732910 w 1753941"/>
                <a:gd name="connsiteY13" fmla="*/ 218738 h 2096788"/>
                <a:gd name="connsiteX14" fmla="*/ 653036 w 1753941"/>
                <a:gd name="connsiteY14" fmla="*/ 676391 h 2096788"/>
                <a:gd name="connsiteX15" fmla="*/ 517049 w 1753941"/>
                <a:gd name="connsiteY15" fmla="*/ 1053066 h 2096788"/>
                <a:gd name="connsiteX16" fmla="*/ 593179 w 1753941"/>
                <a:gd name="connsiteY16" fmla="*/ 1357275 h 2096788"/>
                <a:gd name="connsiteX17" fmla="*/ 330228 w 1753941"/>
                <a:gd name="connsiteY17" fmla="*/ 1600169 h 2096788"/>
                <a:gd name="connsiteX18" fmla="*/ 194792 w 1753941"/>
                <a:gd name="connsiteY18" fmla="*/ 1807993 h 2096788"/>
                <a:gd name="connsiteX19" fmla="*/ 146166 w 1753941"/>
                <a:gd name="connsiteY19" fmla="*/ 1849841 h 2096788"/>
                <a:gd name="connsiteX20" fmla="*/ 193137 w 1753941"/>
                <a:gd name="connsiteY20" fmla="*/ 1986183 h 2096788"/>
                <a:gd name="connsiteX21" fmla="*/ 18256 w 1753941"/>
                <a:gd name="connsiteY21" fmla="*/ 2093524 h 2096788"/>
                <a:gd name="connsiteX22" fmla="*/ 445 w 1753941"/>
                <a:gd name="connsiteY22" fmla="*/ 1938858 h 2096788"/>
                <a:gd name="connsiteX23" fmla="*/ 41190 w 1753941"/>
                <a:gd name="connsiteY23" fmla="*/ 1735763 h 2096788"/>
                <a:gd name="connsiteX24" fmla="*/ 298822 w 1753941"/>
                <a:gd name="connsiteY24" fmla="*/ 1460399 h 2096788"/>
                <a:gd name="connsiteX25" fmla="*/ 361870 w 1753941"/>
                <a:gd name="connsiteY25" fmla="*/ 1333080 h 2096788"/>
                <a:gd name="connsiteX26" fmla="*/ 249132 w 1753941"/>
                <a:gd name="connsiteY26" fmla="*/ 1095033 h 2096788"/>
                <a:gd name="connsiteX27" fmla="*/ 190575 w 1753941"/>
                <a:gd name="connsiteY27" fmla="*/ 959360 h 2096788"/>
                <a:gd name="connsiteX28" fmla="*/ 185926 w 1753941"/>
                <a:gd name="connsiteY28" fmla="*/ 940721 h 2096788"/>
                <a:gd name="connsiteX29" fmla="*/ 407699 w 1753941"/>
                <a:gd name="connsiteY29" fmla="*/ 702201 h 2096788"/>
                <a:gd name="connsiteX30" fmla="*/ 559251 w 1753941"/>
                <a:gd name="connsiteY30" fmla="*/ 161915 h 2096788"/>
                <a:gd name="connsiteX31" fmla="*/ 520122 w 1753941"/>
                <a:gd name="connsiteY31" fmla="*/ 19741 h 2096788"/>
                <a:gd name="connsiteX32" fmla="*/ 741816 w 1753941"/>
                <a:gd name="connsiteY32" fmla="*/ 2048 h 209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3941" h="2096788">
                  <a:moveTo>
                    <a:pt x="741816" y="2008"/>
                  </a:moveTo>
                  <a:cubicBezTo>
                    <a:pt x="1088622" y="25691"/>
                    <a:pt x="1157542" y="417774"/>
                    <a:pt x="1452176" y="452608"/>
                  </a:cubicBezTo>
                  <a:cubicBezTo>
                    <a:pt x="1501393" y="458440"/>
                    <a:pt x="1552147" y="453475"/>
                    <a:pt x="1600300" y="444648"/>
                  </a:cubicBezTo>
                  <a:cubicBezTo>
                    <a:pt x="1573032" y="489018"/>
                    <a:pt x="1514239" y="509155"/>
                    <a:pt x="1464746" y="507854"/>
                  </a:cubicBezTo>
                  <a:cubicBezTo>
                    <a:pt x="1439329" y="525350"/>
                    <a:pt x="1589070" y="535714"/>
                    <a:pt x="1604713" y="534650"/>
                  </a:cubicBezTo>
                  <a:cubicBezTo>
                    <a:pt x="1657123" y="531143"/>
                    <a:pt x="1706497" y="509706"/>
                    <a:pt x="1753941" y="489767"/>
                  </a:cubicBezTo>
                  <a:cubicBezTo>
                    <a:pt x="1723481" y="581148"/>
                    <a:pt x="1666462" y="656885"/>
                    <a:pt x="1576421" y="696093"/>
                  </a:cubicBezTo>
                  <a:cubicBezTo>
                    <a:pt x="1562825" y="702004"/>
                    <a:pt x="1505176" y="724505"/>
                    <a:pt x="1496388" y="724505"/>
                  </a:cubicBezTo>
                  <a:lnTo>
                    <a:pt x="1365366" y="724505"/>
                  </a:lnTo>
                  <a:cubicBezTo>
                    <a:pt x="1363317" y="737666"/>
                    <a:pt x="1380970" y="736760"/>
                    <a:pt x="1390546" y="739873"/>
                  </a:cubicBezTo>
                  <a:cubicBezTo>
                    <a:pt x="1428099" y="752128"/>
                    <a:pt x="1466282" y="754453"/>
                    <a:pt x="1502930" y="763201"/>
                  </a:cubicBezTo>
                  <a:cubicBezTo>
                    <a:pt x="1511954" y="765368"/>
                    <a:pt x="1530159" y="765920"/>
                    <a:pt x="1527991" y="778569"/>
                  </a:cubicBezTo>
                  <a:cubicBezTo>
                    <a:pt x="1253337" y="854739"/>
                    <a:pt x="1002876" y="710043"/>
                    <a:pt x="875794" y="468685"/>
                  </a:cubicBezTo>
                  <a:cubicBezTo>
                    <a:pt x="831936" y="385383"/>
                    <a:pt x="810815" y="282259"/>
                    <a:pt x="732910" y="218738"/>
                  </a:cubicBezTo>
                  <a:cubicBezTo>
                    <a:pt x="782877" y="387037"/>
                    <a:pt x="734447" y="530315"/>
                    <a:pt x="653036" y="676391"/>
                  </a:cubicBezTo>
                  <a:cubicBezTo>
                    <a:pt x="569418" y="826407"/>
                    <a:pt x="496282" y="855961"/>
                    <a:pt x="517049" y="1053066"/>
                  </a:cubicBezTo>
                  <a:cubicBezTo>
                    <a:pt x="526505" y="1143028"/>
                    <a:pt x="616389" y="1283311"/>
                    <a:pt x="593179" y="1357275"/>
                  </a:cubicBezTo>
                  <a:cubicBezTo>
                    <a:pt x="579269" y="1401645"/>
                    <a:pt x="376844" y="1552804"/>
                    <a:pt x="330228" y="1600169"/>
                  </a:cubicBezTo>
                  <a:cubicBezTo>
                    <a:pt x="255003" y="1676615"/>
                    <a:pt x="245073" y="1736393"/>
                    <a:pt x="194792" y="1807993"/>
                  </a:cubicBezTo>
                  <a:cubicBezTo>
                    <a:pt x="183089" y="1824661"/>
                    <a:pt x="148293" y="1840975"/>
                    <a:pt x="146166" y="1849841"/>
                  </a:cubicBezTo>
                  <a:cubicBezTo>
                    <a:pt x="141437" y="1869623"/>
                    <a:pt x="211106" y="1941301"/>
                    <a:pt x="193137" y="1986183"/>
                  </a:cubicBezTo>
                  <a:cubicBezTo>
                    <a:pt x="180369" y="2018023"/>
                    <a:pt x="49111" y="2115788"/>
                    <a:pt x="18256" y="2093524"/>
                  </a:cubicBezTo>
                  <a:cubicBezTo>
                    <a:pt x="3755" y="2083042"/>
                    <a:pt x="-1683" y="1963368"/>
                    <a:pt x="445" y="1938858"/>
                  </a:cubicBezTo>
                  <a:cubicBezTo>
                    <a:pt x="4070" y="1897246"/>
                    <a:pt x="30038" y="1778321"/>
                    <a:pt x="41190" y="1735763"/>
                  </a:cubicBezTo>
                  <a:cubicBezTo>
                    <a:pt x="57267" y="1674369"/>
                    <a:pt x="244403" y="1529988"/>
                    <a:pt x="298822" y="1460399"/>
                  </a:cubicBezTo>
                  <a:cubicBezTo>
                    <a:pt x="321401" y="1431514"/>
                    <a:pt x="358482" y="1368781"/>
                    <a:pt x="361870" y="1333080"/>
                  </a:cubicBezTo>
                  <a:cubicBezTo>
                    <a:pt x="368136" y="1267470"/>
                    <a:pt x="280892" y="1156938"/>
                    <a:pt x="249132" y="1095033"/>
                  </a:cubicBezTo>
                  <a:cubicBezTo>
                    <a:pt x="229311" y="1056376"/>
                    <a:pt x="198851" y="1000893"/>
                    <a:pt x="190575" y="959360"/>
                  </a:cubicBezTo>
                  <a:cubicBezTo>
                    <a:pt x="189551" y="954159"/>
                    <a:pt x="183364" y="950928"/>
                    <a:pt x="185926" y="940721"/>
                  </a:cubicBezTo>
                  <a:cubicBezTo>
                    <a:pt x="198417" y="890756"/>
                    <a:pt x="363919" y="753468"/>
                    <a:pt x="407699" y="702201"/>
                  </a:cubicBezTo>
                  <a:cubicBezTo>
                    <a:pt x="527215" y="562194"/>
                    <a:pt x="600390" y="344992"/>
                    <a:pt x="559251" y="161915"/>
                  </a:cubicBezTo>
                  <a:cubicBezTo>
                    <a:pt x="551804" y="128854"/>
                    <a:pt x="489110" y="66672"/>
                    <a:pt x="520122" y="19741"/>
                  </a:cubicBezTo>
                  <a:cubicBezTo>
                    <a:pt x="536515" y="-5085"/>
                    <a:pt x="705366" y="-435"/>
                    <a:pt x="741816" y="2048"/>
                  </a:cubicBezTo>
                  <a:close/>
                </a:path>
              </a:pathLst>
            </a:custGeom>
            <a:solidFill>
              <a:srgbClr val="212330"/>
            </a:solidFill>
            <a:ln w="3941" cap="flat">
              <a:noFill/>
              <a:prstDash val="solid"/>
              <a:miter/>
            </a:ln>
          </p:spPr>
          <p:txBody>
            <a:bodyPr rtlCol="1" anchor="ctr"/>
            <a:lstStyle/>
            <a:p>
              <a:endParaRPr lang="fa-IR"/>
            </a:p>
          </p:txBody>
        </p:sp>
        <p:sp>
          <p:nvSpPr>
            <p:cNvPr id="446" name="Freeform: Shape 445">
              <a:extLst>
                <a:ext uri="{FF2B5EF4-FFF2-40B4-BE49-F238E27FC236}">
                  <a16:creationId xmlns:a16="http://schemas.microsoft.com/office/drawing/2014/main" id="{8E59E7D2-EBBE-EE72-B87C-1E232D69A5FF}"/>
                </a:ext>
              </a:extLst>
            </p:cNvPr>
            <p:cNvSpPr/>
            <p:nvPr/>
          </p:nvSpPr>
          <p:spPr>
            <a:xfrm>
              <a:off x="2732792" y="4208897"/>
              <a:ext cx="18993" cy="10296"/>
            </a:xfrm>
            <a:custGeom>
              <a:avLst/>
              <a:gdLst>
                <a:gd name="connsiteX0" fmla="*/ 18402 w 18993"/>
                <a:gd name="connsiteY0" fmla="*/ 10297 h 10296"/>
                <a:gd name="connsiteX1" fmla="*/ 0 w 18993"/>
                <a:gd name="connsiteY1" fmla="*/ 51 h 10296"/>
                <a:gd name="connsiteX2" fmla="*/ 18993 w 18993"/>
                <a:gd name="connsiteY2" fmla="*/ 9942 h 10296"/>
                <a:gd name="connsiteX3" fmla="*/ 18402 w 18993"/>
                <a:gd name="connsiteY3" fmla="*/ 10297 h 10296"/>
              </a:gdLst>
              <a:ahLst/>
              <a:cxnLst>
                <a:cxn ang="0">
                  <a:pos x="connsiteX0" y="connsiteY0"/>
                </a:cxn>
                <a:cxn ang="0">
                  <a:pos x="connsiteX1" y="connsiteY1"/>
                </a:cxn>
                <a:cxn ang="0">
                  <a:pos x="connsiteX2" y="connsiteY2"/>
                </a:cxn>
                <a:cxn ang="0">
                  <a:pos x="connsiteX3" y="connsiteY3"/>
                </a:cxn>
              </a:cxnLst>
              <a:rect l="l" t="t" r="r" b="b"/>
              <a:pathLst>
                <a:path w="18993" h="10296">
                  <a:moveTo>
                    <a:pt x="18402" y="10297"/>
                  </a:moveTo>
                  <a:lnTo>
                    <a:pt x="0" y="51"/>
                  </a:lnTo>
                  <a:cubicBezTo>
                    <a:pt x="7250" y="-500"/>
                    <a:pt x="13674" y="3440"/>
                    <a:pt x="18993" y="9942"/>
                  </a:cubicBezTo>
                  <a:lnTo>
                    <a:pt x="18402" y="10297"/>
                  </a:lnTo>
                  <a:close/>
                </a:path>
              </a:pathLst>
            </a:custGeom>
            <a:solidFill>
              <a:srgbClr val="261C23"/>
            </a:solidFill>
            <a:ln w="3941" cap="flat">
              <a:noFill/>
              <a:prstDash val="solid"/>
              <a:miter/>
            </a:ln>
          </p:spPr>
          <p:txBody>
            <a:bodyPr rtlCol="1" anchor="ctr"/>
            <a:lstStyle/>
            <a:p>
              <a:endParaRPr lang="fa-IR"/>
            </a:p>
          </p:txBody>
        </p:sp>
        <p:sp>
          <p:nvSpPr>
            <p:cNvPr id="447" name="Freeform: Shape 446">
              <a:extLst>
                <a:ext uri="{FF2B5EF4-FFF2-40B4-BE49-F238E27FC236}">
                  <a16:creationId xmlns:a16="http://schemas.microsoft.com/office/drawing/2014/main" id="{1798C9D8-DEFC-5693-C0DE-504DE6469DD0}"/>
                </a:ext>
              </a:extLst>
            </p:cNvPr>
            <p:cNvSpPr/>
            <p:nvPr/>
          </p:nvSpPr>
          <p:spPr>
            <a:xfrm>
              <a:off x="2163129" y="3049891"/>
              <a:ext cx="1677273" cy="2024697"/>
            </a:xfrm>
            <a:custGeom>
              <a:avLst/>
              <a:gdLst>
                <a:gd name="connsiteX0" fmla="*/ 1663081 w 1677273"/>
                <a:gd name="connsiteY0" fmla="*/ 517854 h 2024697"/>
                <a:gd name="connsiteX1" fmla="*/ 1629744 w 1677273"/>
                <a:gd name="connsiteY1" fmla="*/ 616131 h 2024697"/>
                <a:gd name="connsiteX2" fmla="*/ 1511883 w 1677273"/>
                <a:gd name="connsiteY2" fmla="*/ 704399 h 2024697"/>
                <a:gd name="connsiteX3" fmla="*/ 1434018 w 1677273"/>
                <a:gd name="connsiteY3" fmla="*/ 791090 h 2024697"/>
                <a:gd name="connsiteX4" fmla="*/ 1419123 w 1677273"/>
                <a:gd name="connsiteY4" fmla="*/ 806853 h 2024697"/>
                <a:gd name="connsiteX5" fmla="*/ 1419123 w 1677273"/>
                <a:gd name="connsiteY5" fmla="*/ 806853 h 2024697"/>
                <a:gd name="connsiteX6" fmla="*/ 1317181 w 1677273"/>
                <a:gd name="connsiteY6" fmla="*/ 818517 h 2024697"/>
                <a:gd name="connsiteX7" fmla="*/ 1302680 w 1677273"/>
                <a:gd name="connsiteY7" fmla="*/ 823403 h 2024697"/>
                <a:gd name="connsiteX8" fmla="*/ 1274545 w 1677273"/>
                <a:gd name="connsiteY8" fmla="*/ 815877 h 2024697"/>
                <a:gd name="connsiteX9" fmla="*/ 1255354 w 1677273"/>
                <a:gd name="connsiteY9" fmla="*/ 824585 h 2024697"/>
                <a:gd name="connsiteX10" fmla="*/ 1122598 w 1677273"/>
                <a:gd name="connsiteY10" fmla="*/ 792588 h 2024697"/>
                <a:gd name="connsiteX11" fmla="*/ 1111880 w 1677273"/>
                <a:gd name="connsiteY11" fmla="*/ 770718 h 2024697"/>
                <a:gd name="connsiteX12" fmla="*/ 1081695 w 1677273"/>
                <a:gd name="connsiteY12" fmla="*/ 778323 h 2024697"/>
                <a:gd name="connsiteX13" fmla="*/ 1055727 w 1677273"/>
                <a:gd name="connsiteY13" fmla="*/ 764452 h 2024697"/>
                <a:gd name="connsiteX14" fmla="*/ 1039610 w 1677273"/>
                <a:gd name="connsiteY14" fmla="*/ 734583 h 2024697"/>
                <a:gd name="connsiteX15" fmla="*/ 992994 w 1677273"/>
                <a:gd name="connsiteY15" fmla="*/ 719728 h 2024697"/>
                <a:gd name="connsiteX16" fmla="*/ 992718 w 1677273"/>
                <a:gd name="connsiteY16" fmla="*/ 716299 h 2024697"/>
                <a:gd name="connsiteX17" fmla="*/ 994412 w 1677273"/>
                <a:gd name="connsiteY17" fmla="*/ 707512 h 2024697"/>
                <a:gd name="connsiteX18" fmla="*/ 970927 w 1677273"/>
                <a:gd name="connsiteY18" fmla="*/ 712359 h 2024697"/>
                <a:gd name="connsiteX19" fmla="*/ 778668 w 1677273"/>
                <a:gd name="connsiteY19" fmla="*/ 486212 h 2024697"/>
                <a:gd name="connsiteX20" fmla="*/ 786589 w 1677273"/>
                <a:gd name="connsiteY20" fmla="*/ 463633 h 2024697"/>
                <a:gd name="connsiteX21" fmla="*/ 786550 w 1677273"/>
                <a:gd name="connsiteY21" fmla="*/ 463633 h 2024697"/>
                <a:gd name="connsiteX22" fmla="*/ 781466 w 1677273"/>
                <a:gd name="connsiteY22" fmla="*/ 463317 h 2024697"/>
                <a:gd name="connsiteX23" fmla="*/ 781427 w 1677273"/>
                <a:gd name="connsiteY23" fmla="*/ 463317 h 2024697"/>
                <a:gd name="connsiteX24" fmla="*/ 747381 w 1677273"/>
                <a:gd name="connsiteY24" fmla="*/ 421272 h 2024697"/>
                <a:gd name="connsiteX25" fmla="*/ 732643 w 1677273"/>
                <a:gd name="connsiteY25" fmla="*/ 486527 h 2024697"/>
                <a:gd name="connsiteX26" fmla="*/ 705375 w 1677273"/>
                <a:gd name="connsiteY26" fmla="*/ 535744 h 2024697"/>
                <a:gd name="connsiteX27" fmla="*/ 705296 w 1677273"/>
                <a:gd name="connsiteY27" fmla="*/ 535863 h 2024697"/>
                <a:gd name="connsiteX28" fmla="*/ 705256 w 1677273"/>
                <a:gd name="connsiteY28" fmla="*/ 535863 h 2024697"/>
                <a:gd name="connsiteX29" fmla="*/ 691819 w 1677273"/>
                <a:gd name="connsiteY29" fmla="*/ 610811 h 2024697"/>
                <a:gd name="connsiteX30" fmla="*/ 596813 w 1677273"/>
                <a:gd name="connsiteY30" fmla="*/ 734583 h 2024697"/>
                <a:gd name="connsiteX31" fmla="*/ 524504 w 1677273"/>
                <a:gd name="connsiteY31" fmla="*/ 960376 h 2024697"/>
                <a:gd name="connsiteX32" fmla="*/ 542828 w 1677273"/>
                <a:gd name="connsiteY32" fmla="*/ 976690 h 2024697"/>
                <a:gd name="connsiteX33" fmla="*/ 581563 w 1677273"/>
                <a:gd name="connsiteY33" fmla="*/ 1138291 h 2024697"/>
                <a:gd name="connsiteX34" fmla="*/ 569663 w 1677273"/>
                <a:gd name="connsiteY34" fmla="*/ 1159097 h 2024697"/>
                <a:gd name="connsiteX35" fmla="*/ 596813 w 1677273"/>
                <a:gd name="connsiteY35" fmla="*/ 1249414 h 2024697"/>
                <a:gd name="connsiteX36" fmla="*/ 612063 w 1677273"/>
                <a:gd name="connsiteY36" fmla="*/ 1300680 h 2024697"/>
                <a:gd name="connsiteX37" fmla="*/ 533528 w 1677273"/>
                <a:gd name="connsiteY37" fmla="*/ 1384889 h 2024697"/>
                <a:gd name="connsiteX38" fmla="*/ 230422 w 1677273"/>
                <a:gd name="connsiteY38" fmla="*/ 1655446 h 2024697"/>
                <a:gd name="connsiteX39" fmla="*/ 197992 w 1677273"/>
                <a:gd name="connsiteY39" fmla="*/ 1731419 h 2024697"/>
                <a:gd name="connsiteX40" fmla="*/ 145859 w 1677273"/>
                <a:gd name="connsiteY40" fmla="*/ 1770234 h 2024697"/>
                <a:gd name="connsiteX41" fmla="*/ 194564 w 1677273"/>
                <a:gd name="connsiteY41" fmla="*/ 1917530 h 2024697"/>
                <a:gd name="connsiteX42" fmla="*/ 48409 w 1677273"/>
                <a:gd name="connsiteY42" fmla="*/ 2024634 h 2024697"/>
                <a:gd name="connsiteX43" fmla="*/ 20 w 1677273"/>
                <a:gd name="connsiteY43" fmla="*/ 1877495 h 2024697"/>
                <a:gd name="connsiteX44" fmla="*/ 56960 w 1677273"/>
                <a:gd name="connsiteY44" fmla="*/ 1635625 h 2024697"/>
                <a:gd name="connsiteX45" fmla="*/ 158744 w 1677273"/>
                <a:gd name="connsiteY45" fmla="*/ 1538649 h 2024697"/>
                <a:gd name="connsiteX46" fmla="*/ 361406 w 1677273"/>
                <a:gd name="connsiteY46" fmla="*/ 1270889 h 2024697"/>
                <a:gd name="connsiteX47" fmla="*/ 217261 w 1677273"/>
                <a:gd name="connsiteY47" fmla="*/ 951352 h 2024697"/>
                <a:gd name="connsiteX48" fmla="*/ 216039 w 1677273"/>
                <a:gd name="connsiteY48" fmla="*/ 948909 h 2024697"/>
                <a:gd name="connsiteX49" fmla="*/ 216000 w 1677273"/>
                <a:gd name="connsiteY49" fmla="*/ 948830 h 2024697"/>
                <a:gd name="connsiteX50" fmla="*/ 208198 w 1677273"/>
                <a:gd name="connsiteY50" fmla="*/ 933304 h 2024697"/>
                <a:gd name="connsiteX51" fmla="*/ 208198 w 1677273"/>
                <a:gd name="connsiteY51" fmla="*/ 924280 h 2024697"/>
                <a:gd name="connsiteX52" fmla="*/ 193303 w 1677273"/>
                <a:gd name="connsiteY52" fmla="*/ 918409 h 2024697"/>
                <a:gd name="connsiteX53" fmla="*/ 218286 w 1677273"/>
                <a:gd name="connsiteY53" fmla="*/ 852484 h 2024697"/>
                <a:gd name="connsiteX54" fmla="*/ 469022 w 1677273"/>
                <a:gd name="connsiteY54" fmla="*/ 82977 h 2024697"/>
                <a:gd name="connsiteX55" fmla="*/ 632948 w 1677273"/>
                <a:gd name="connsiteY55" fmla="*/ 21111 h 2024697"/>
                <a:gd name="connsiteX56" fmla="*/ 741391 w 1677273"/>
                <a:gd name="connsiteY56" fmla="*/ 33760 h 2024697"/>
                <a:gd name="connsiteX57" fmla="*/ 801760 w 1677273"/>
                <a:gd name="connsiteY57" fmla="*/ 40380 h 2024697"/>
                <a:gd name="connsiteX58" fmla="*/ 801799 w 1677273"/>
                <a:gd name="connsiteY58" fmla="*/ 40419 h 2024697"/>
                <a:gd name="connsiteX59" fmla="*/ 822724 w 1677273"/>
                <a:gd name="connsiteY59" fmla="*/ 66269 h 2024697"/>
                <a:gd name="connsiteX60" fmla="*/ 938969 w 1677273"/>
                <a:gd name="connsiteY60" fmla="*/ 109418 h 2024697"/>
                <a:gd name="connsiteX61" fmla="*/ 1021523 w 1677273"/>
                <a:gd name="connsiteY61" fmla="*/ 201745 h 2024697"/>
                <a:gd name="connsiteX62" fmla="*/ 1038113 w 1677273"/>
                <a:gd name="connsiteY62" fmla="*/ 204976 h 2024697"/>
                <a:gd name="connsiteX63" fmla="*/ 1038113 w 1677273"/>
                <a:gd name="connsiteY63" fmla="*/ 204976 h 2024697"/>
                <a:gd name="connsiteX64" fmla="*/ 1051156 w 1677273"/>
                <a:gd name="connsiteY64" fmla="*/ 212542 h 2024697"/>
                <a:gd name="connsiteX65" fmla="*/ 1075706 w 1677273"/>
                <a:gd name="connsiteY65" fmla="*/ 273975 h 2024697"/>
                <a:gd name="connsiteX66" fmla="*/ 1204325 w 1677273"/>
                <a:gd name="connsiteY66" fmla="*/ 365435 h 2024697"/>
                <a:gd name="connsiteX67" fmla="*/ 1211260 w 1677273"/>
                <a:gd name="connsiteY67" fmla="*/ 391403 h 2024697"/>
                <a:gd name="connsiteX68" fmla="*/ 1221742 w 1677273"/>
                <a:gd name="connsiteY68" fmla="*/ 385531 h 2024697"/>
                <a:gd name="connsiteX69" fmla="*/ 1220284 w 1677273"/>
                <a:gd name="connsiteY69" fmla="*/ 400426 h 2024697"/>
                <a:gd name="connsiteX70" fmla="*/ 1225406 w 1677273"/>
                <a:gd name="connsiteY70" fmla="*/ 403855 h 2024697"/>
                <a:gd name="connsiteX71" fmla="*/ 1225722 w 1677273"/>
                <a:gd name="connsiteY71" fmla="*/ 404052 h 2024697"/>
                <a:gd name="connsiteX72" fmla="*/ 1225761 w 1677273"/>
                <a:gd name="connsiteY72" fmla="*/ 404052 h 2024697"/>
                <a:gd name="connsiteX73" fmla="*/ 1247395 w 1677273"/>
                <a:gd name="connsiteY73" fmla="*/ 418474 h 2024697"/>
                <a:gd name="connsiteX74" fmla="*/ 1351306 w 1677273"/>
                <a:gd name="connsiteY74" fmla="*/ 454609 h 2024697"/>
                <a:gd name="connsiteX75" fmla="*/ 1416758 w 1677273"/>
                <a:gd name="connsiteY75" fmla="*/ 436561 h 2024697"/>
                <a:gd name="connsiteX76" fmla="*/ 1509479 w 1677273"/>
                <a:gd name="connsiteY76" fmla="*/ 454609 h 2024697"/>
                <a:gd name="connsiteX77" fmla="*/ 1443869 w 1677273"/>
                <a:gd name="connsiteY77" fmla="*/ 512731 h 2024697"/>
                <a:gd name="connsiteX78" fmla="*/ 1482368 w 1677273"/>
                <a:gd name="connsiteY78" fmla="*/ 535902 h 2024697"/>
                <a:gd name="connsiteX79" fmla="*/ 1521931 w 1677273"/>
                <a:gd name="connsiteY79" fmla="*/ 515726 h 2024697"/>
                <a:gd name="connsiteX80" fmla="*/ 1521971 w 1677273"/>
                <a:gd name="connsiteY80" fmla="*/ 515726 h 2024697"/>
                <a:gd name="connsiteX81" fmla="*/ 1522050 w 1677273"/>
                <a:gd name="connsiteY81" fmla="*/ 515687 h 2024697"/>
                <a:gd name="connsiteX82" fmla="*/ 1560588 w 1677273"/>
                <a:gd name="connsiteY82" fmla="*/ 510052 h 2024697"/>
                <a:gd name="connsiteX83" fmla="*/ 1560627 w 1677273"/>
                <a:gd name="connsiteY83" fmla="*/ 510052 h 2024697"/>
                <a:gd name="connsiteX84" fmla="*/ 1599836 w 1677273"/>
                <a:gd name="connsiteY84" fmla="*/ 517854 h 2024697"/>
                <a:gd name="connsiteX85" fmla="*/ 1636995 w 1677273"/>
                <a:gd name="connsiteY85" fmla="*/ 480616 h 2024697"/>
                <a:gd name="connsiteX86" fmla="*/ 1667297 w 1677273"/>
                <a:gd name="connsiteY86" fmla="*/ 481680 h 2024697"/>
                <a:gd name="connsiteX87" fmla="*/ 1677267 w 1677273"/>
                <a:gd name="connsiteY87" fmla="*/ 485266 h 2024697"/>
                <a:gd name="connsiteX88" fmla="*/ 1663081 w 1677273"/>
                <a:gd name="connsiteY88" fmla="*/ 517854 h 2024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677273" h="2024697">
                  <a:moveTo>
                    <a:pt x="1663081" y="517854"/>
                  </a:moveTo>
                  <a:cubicBezTo>
                    <a:pt x="1686172" y="545635"/>
                    <a:pt x="1650195" y="590990"/>
                    <a:pt x="1629744" y="616131"/>
                  </a:cubicBezTo>
                  <a:cubicBezTo>
                    <a:pt x="1598575" y="654433"/>
                    <a:pt x="1554835" y="681228"/>
                    <a:pt x="1511883" y="704399"/>
                  </a:cubicBezTo>
                  <a:cubicBezTo>
                    <a:pt x="1445012" y="715629"/>
                    <a:pt x="1419044" y="744513"/>
                    <a:pt x="1434018" y="791090"/>
                  </a:cubicBezTo>
                  <a:lnTo>
                    <a:pt x="1419123" y="806853"/>
                  </a:lnTo>
                  <a:lnTo>
                    <a:pt x="1419123" y="806853"/>
                  </a:lnTo>
                  <a:lnTo>
                    <a:pt x="1317181" y="818517"/>
                  </a:lnTo>
                  <a:cubicBezTo>
                    <a:pt x="1312059" y="820881"/>
                    <a:pt x="1307212" y="822497"/>
                    <a:pt x="1302680" y="823403"/>
                  </a:cubicBezTo>
                  <a:cubicBezTo>
                    <a:pt x="1291371" y="825570"/>
                    <a:pt x="1281992" y="823088"/>
                    <a:pt x="1274545" y="815877"/>
                  </a:cubicBezTo>
                  <a:lnTo>
                    <a:pt x="1255354" y="824585"/>
                  </a:lnTo>
                  <a:cubicBezTo>
                    <a:pt x="1212087" y="810675"/>
                    <a:pt x="1167835" y="800036"/>
                    <a:pt x="1122598" y="792588"/>
                  </a:cubicBezTo>
                  <a:lnTo>
                    <a:pt x="1111880" y="770718"/>
                  </a:lnTo>
                  <a:cubicBezTo>
                    <a:pt x="1105378" y="779978"/>
                    <a:pt x="1093714" y="781515"/>
                    <a:pt x="1081695" y="778323"/>
                  </a:cubicBezTo>
                  <a:cubicBezTo>
                    <a:pt x="1072593" y="775959"/>
                    <a:pt x="1063293" y="770876"/>
                    <a:pt x="1055727" y="764452"/>
                  </a:cubicBezTo>
                  <a:cubicBezTo>
                    <a:pt x="1045679" y="755902"/>
                    <a:pt x="1038743" y="744947"/>
                    <a:pt x="1039610" y="734583"/>
                  </a:cubicBezTo>
                  <a:cubicBezTo>
                    <a:pt x="1023533" y="750897"/>
                    <a:pt x="995989" y="739075"/>
                    <a:pt x="992994" y="719728"/>
                  </a:cubicBezTo>
                  <a:cubicBezTo>
                    <a:pt x="992836" y="718624"/>
                    <a:pt x="992718" y="717481"/>
                    <a:pt x="992718" y="716299"/>
                  </a:cubicBezTo>
                  <a:cubicBezTo>
                    <a:pt x="992718" y="713462"/>
                    <a:pt x="993270" y="710546"/>
                    <a:pt x="994412" y="707512"/>
                  </a:cubicBezTo>
                  <a:lnTo>
                    <a:pt x="970927" y="712359"/>
                  </a:lnTo>
                  <a:cubicBezTo>
                    <a:pt x="894481" y="648995"/>
                    <a:pt x="830605" y="570579"/>
                    <a:pt x="778668" y="486212"/>
                  </a:cubicBezTo>
                  <a:lnTo>
                    <a:pt x="786589" y="463633"/>
                  </a:lnTo>
                  <a:lnTo>
                    <a:pt x="786550" y="463633"/>
                  </a:lnTo>
                  <a:cubicBezTo>
                    <a:pt x="784776" y="463633"/>
                    <a:pt x="783121" y="463554"/>
                    <a:pt x="781466" y="463317"/>
                  </a:cubicBezTo>
                  <a:lnTo>
                    <a:pt x="781427" y="463317"/>
                  </a:lnTo>
                  <a:cubicBezTo>
                    <a:pt x="764955" y="461032"/>
                    <a:pt x="753607" y="447003"/>
                    <a:pt x="747381" y="421272"/>
                  </a:cubicBezTo>
                  <a:cubicBezTo>
                    <a:pt x="745529" y="444442"/>
                    <a:pt x="740642" y="466194"/>
                    <a:pt x="732643" y="486527"/>
                  </a:cubicBezTo>
                  <a:cubicBezTo>
                    <a:pt x="725787" y="503983"/>
                    <a:pt x="716723" y="520415"/>
                    <a:pt x="705375" y="535744"/>
                  </a:cubicBezTo>
                  <a:lnTo>
                    <a:pt x="705296" y="535863"/>
                  </a:lnTo>
                  <a:lnTo>
                    <a:pt x="705256" y="535863"/>
                  </a:lnTo>
                  <a:cubicBezTo>
                    <a:pt x="717708" y="557929"/>
                    <a:pt x="713216" y="582873"/>
                    <a:pt x="691819" y="610811"/>
                  </a:cubicBezTo>
                  <a:cubicBezTo>
                    <a:pt x="672550" y="651241"/>
                    <a:pt x="635667" y="720082"/>
                    <a:pt x="596813" y="734583"/>
                  </a:cubicBezTo>
                  <a:cubicBezTo>
                    <a:pt x="555674" y="811542"/>
                    <a:pt x="524583" y="869901"/>
                    <a:pt x="524504" y="960376"/>
                  </a:cubicBezTo>
                  <a:lnTo>
                    <a:pt x="542828" y="976690"/>
                  </a:lnTo>
                  <a:cubicBezTo>
                    <a:pt x="543458" y="1033118"/>
                    <a:pt x="562176" y="1086118"/>
                    <a:pt x="581563" y="1138291"/>
                  </a:cubicBezTo>
                  <a:lnTo>
                    <a:pt x="569663" y="1159097"/>
                  </a:lnTo>
                  <a:cubicBezTo>
                    <a:pt x="578805" y="1185577"/>
                    <a:pt x="585622" y="1226125"/>
                    <a:pt x="596813" y="1249414"/>
                  </a:cubicBezTo>
                  <a:lnTo>
                    <a:pt x="612063" y="1300680"/>
                  </a:lnTo>
                  <a:cubicBezTo>
                    <a:pt x="610211" y="1320304"/>
                    <a:pt x="558826" y="1399942"/>
                    <a:pt x="533528" y="1384889"/>
                  </a:cubicBezTo>
                  <a:cubicBezTo>
                    <a:pt x="428907" y="1469019"/>
                    <a:pt x="303401" y="1526275"/>
                    <a:pt x="230422" y="1655446"/>
                  </a:cubicBezTo>
                  <a:cubicBezTo>
                    <a:pt x="217734" y="1677907"/>
                    <a:pt x="212808" y="1712584"/>
                    <a:pt x="197992" y="1731419"/>
                  </a:cubicBezTo>
                  <a:cubicBezTo>
                    <a:pt x="182939" y="1750610"/>
                    <a:pt x="151021" y="1754274"/>
                    <a:pt x="145859" y="1770234"/>
                  </a:cubicBezTo>
                  <a:cubicBezTo>
                    <a:pt x="131712" y="1814091"/>
                    <a:pt x="221714" y="1858856"/>
                    <a:pt x="194564" y="1917530"/>
                  </a:cubicBezTo>
                  <a:cubicBezTo>
                    <a:pt x="185106" y="1938021"/>
                    <a:pt x="69964" y="2022624"/>
                    <a:pt x="48409" y="2024634"/>
                  </a:cubicBezTo>
                  <a:cubicBezTo>
                    <a:pt x="13812" y="2027905"/>
                    <a:pt x="-611" y="1904684"/>
                    <a:pt x="20" y="1877495"/>
                  </a:cubicBezTo>
                  <a:cubicBezTo>
                    <a:pt x="611" y="1852118"/>
                    <a:pt x="46085" y="1659150"/>
                    <a:pt x="56960" y="1635625"/>
                  </a:cubicBezTo>
                  <a:cubicBezTo>
                    <a:pt x="78397" y="1589284"/>
                    <a:pt x="124107" y="1571788"/>
                    <a:pt x="158744" y="1538649"/>
                  </a:cubicBezTo>
                  <a:cubicBezTo>
                    <a:pt x="218010" y="1481984"/>
                    <a:pt x="353761" y="1351158"/>
                    <a:pt x="361406" y="1270889"/>
                  </a:cubicBezTo>
                  <a:cubicBezTo>
                    <a:pt x="367711" y="1205043"/>
                    <a:pt x="247249" y="1032606"/>
                    <a:pt x="217261" y="951352"/>
                  </a:cubicBezTo>
                  <a:lnTo>
                    <a:pt x="216039" y="948909"/>
                  </a:lnTo>
                  <a:cubicBezTo>
                    <a:pt x="216039" y="948909"/>
                    <a:pt x="216000" y="948830"/>
                    <a:pt x="216000" y="948830"/>
                  </a:cubicBezTo>
                  <a:lnTo>
                    <a:pt x="208198" y="933304"/>
                  </a:lnTo>
                  <a:cubicBezTo>
                    <a:pt x="207567" y="930506"/>
                    <a:pt x="208671" y="927236"/>
                    <a:pt x="208198" y="924280"/>
                  </a:cubicBezTo>
                  <a:cubicBezTo>
                    <a:pt x="201972" y="922665"/>
                    <a:pt x="197046" y="920695"/>
                    <a:pt x="193303" y="918409"/>
                  </a:cubicBezTo>
                  <a:cubicBezTo>
                    <a:pt x="168674" y="903474"/>
                    <a:pt x="194761" y="875418"/>
                    <a:pt x="218286" y="852484"/>
                  </a:cubicBezTo>
                  <a:cubicBezTo>
                    <a:pt x="431705" y="672284"/>
                    <a:pt x="601502" y="358341"/>
                    <a:pt x="469022" y="82977"/>
                  </a:cubicBezTo>
                  <a:cubicBezTo>
                    <a:pt x="452393" y="-6788"/>
                    <a:pt x="580066" y="-17427"/>
                    <a:pt x="632948" y="21111"/>
                  </a:cubicBezTo>
                  <a:cubicBezTo>
                    <a:pt x="659507" y="-6039"/>
                    <a:pt x="719285" y="4876"/>
                    <a:pt x="741391" y="33760"/>
                  </a:cubicBezTo>
                  <a:cubicBezTo>
                    <a:pt x="766807" y="28361"/>
                    <a:pt x="786943" y="30568"/>
                    <a:pt x="801760" y="40380"/>
                  </a:cubicBezTo>
                  <a:cubicBezTo>
                    <a:pt x="801760" y="40380"/>
                    <a:pt x="801799" y="40380"/>
                    <a:pt x="801799" y="40419"/>
                  </a:cubicBezTo>
                  <a:cubicBezTo>
                    <a:pt x="810705" y="46330"/>
                    <a:pt x="817640" y="54921"/>
                    <a:pt x="822724" y="66269"/>
                  </a:cubicBezTo>
                  <a:cubicBezTo>
                    <a:pt x="859528" y="59413"/>
                    <a:pt x="898263" y="73796"/>
                    <a:pt x="938969" y="109418"/>
                  </a:cubicBezTo>
                  <a:cubicBezTo>
                    <a:pt x="987517" y="134086"/>
                    <a:pt x="1015021" y="164861"/>
                    <a:pt x="1021523" y="201745"/>
                  </a:cubicBezTo>
                  <a:cubicBezTo>
                    <a:pt x="1026843" y="201429"/>
                    <a:pt x="1032517" y="202651"/>
                    <a:pt x="1038113" y="204976"/>
                  </a:cubicBezTo>
                  <a:lnTo>
                    <a:pt x="1038113" y="204976"/>
                  </a:lnTo>
                  <a:cubicBezTo>
                    <a:pt x="1042566" y="206828"/>
                    <a:pt x="1046940" y="209429"/>
                    <a:pt x="1051156" y="212542"/>
                  </a:cubicBezTo>
                  <a:cubicBezTo>
                    <a:pt x="1070228" y="226806"/>
                    <a:pt x="1084651" y="252578"/>
                    <a:pt x="1075706" y="273975"/>
                  </a:cubicBezTo>
                  <a:cubicBezTo>
                    <a:pt x="1120312" y="298721"/>
                    <a:pt x="1163185" y="329221"/>
                    <a:pt x="1204325" y="365435"/>
                  </a:cubicBezTo>
                  <a:lnTo>
                    <a:pt x="1211260" y="391403"/>
                  </a:lnTo>
                  <a:cubicBezTo>
                    <a:pt x="1215791" y="387738"/>
                    <a:pt x="1219338" y="385846"/>
                    <a:pt x="1221742" y="385531"/>
                  </a:cubicBezTo>
                  <a:cubicBezTo>
                    <a:pt x="1226588" y="384782"/>
                    <a:pt x="1226628" y="390417"/>
                    <a:pt x="1220284" y="400426"/>
                  </a:cubicBezTo>
                  <a:lnTo>
                    <a:pt x="1225406" y="403855"/>
                  </a:lnTo>
                  <a:cubicBezTo>
                    <a:pt x="1225406" y="403855"/>
                    <a:pt x="1225603" y="403973"/>
                    <a:pt x="1225722" y="404052"/>
                  </a:cubicBezTo>
                  <a:lnTo>
                    <a:pt x="1225761" y="404052"/>
                  </a:lnTo>
                  <a:lnTo>
                    <a:pt x="1247395" y="418474"/>
                  </a:lnTo>
                  <a:cubicBezTo>
                    <a:pt x="1267452" y="397392"/>
                    <a:pt x="1346932" y="426394"/>
                    <a:pt x="1351306" y="454609"/>
                  </a:cubicBezTo>
                  <a:cubicBezTo>
                    <a:pt x="1357059" y="435615"/>
                    <a:pt x="1378890" y="429586"/>
                    <a:pt x="1416758" y="436561"/>
                  </a:cubicBezTo>
                  <a:cubicBezTo>
                    <a:pt x="1460695" y="429113"/>
                    <a:pt x="1491589" y="435142"/>
                    <a:pt x="1509479" y="454609"/>
                  </a:cubicBezTo>
                  <a:cubicBezTo>
                    <a:pt x="1514208" y="483177"/>
                    <a:pt x="1492338" y="502526"/>
                    <a:pt x="1443869" y="512731"/>
                  </a:cubicBezTo>
                  <a:cubicBezTo>
                    <a:pt x="1463690" y="512653"/>
                    <a:pt x="1476536" y="520376"/>
                    <a:pt x="1482368" y="535902"/>
                  </a:cubicBezTo>
                  <a:cubicBezTo>
                    <a:pt x="1493284" y="526996"/>
                    <a:pt x="1507075" y="520140"/>
                    <a:pt x="1521931" y="515726"/>
                  </a:cubicBezTo>
                  <a:lnTo>
                    <a:pt x="1521971" y="515726"/>
                  </a:lnTo>
                  <a:cubicBezTo>
                    <a:pt x="1521971" y="515726"/>
                    <a:pt x="1522010" y="515687"/>
                    <a:pt x="1522050" y="515687"/>
                  </a:cubicBezTo>
                  <a:cubicBezTo>
                    <a:pt x="1534541" y="511943"/>
                    <a:pt x="1547742" y="509973"/>
                    <a:pt x="1560588" y="510052"/>
                  </a:cubicBezTo>
                  <a:lnTo>
                    <a:pt x="1560627" y="510052"/>
                  </a:lnTo>
                  <a:cubicBezTo>
                    <a:pt x="1574616" y="510131"/>
                    <a:pt x="1588132" y="512574"/>
                    <a:pt x="1599836" y="517854"/>
                  </a:cubicBezTo>
                  <a:cubicBezTo>
                    <a:pt x="1597274" y="499807"/>
                    <a:pt x="1621193" y="482626"/>
                    <a:pt x="1636995" y="480616"/>
                  </a:cubicBezTo>
                  <a:cubicBezTo>
                    <a:pt x="1648107" y="479198"/>
                    <a:pt x="1658825" y="479670"/>
                    <a:pt x="1667297" y="481680"/>
                  </a:cubicBezTo>
                  <a:cubicBezTo>
                    <a:pt x="1671159" y="482547"/>
                    <a:pt x="1674509" y="483769"/>
                    <a:pt x="1677267" y="485266"/>
                  </a:cubicBezTo>
                  <a:cubicBezTo>
                    <a:pt x="1677622" y="494172"/>
                    <a:pt x="1664500" y="513874"/>
                    <a:pt x="1663081" y="517854"/>
                  </a:cubicBezTo>
                  <a:close/>
                </a:path>
              </a:pathLst>
            </a:custGeom>
            <a:solidFill>
              <a:srgbClr val="261C23"/>
            </a:solidFill>
            <a:ln w="3941" cap="flat">
              <a:noFill/>
              <a:prstDash val="solid"/>
              <a:miter/>
            </a:ln>
          </p:spPr>
          <p:txBody>
            <a:bodyPr rtlCol="1" anchor="ctr"/>
            <a:lstStyle/>
            <a:p>
              <a:endParaRPr lang="fa-IR"/>
            </a:p>
          </p:txBody>
        </p:sp>
        <p:sp>
          <p:nvSpPr>
            <p:cNvPr id="448" name="Freeform: Shape 447">
              <a:extLst>
                <a:ext uri="{FF2B5EF4-FFF2-40B4-BE49-F238E27FC236}">
                  <a16:creationId xmlns:a16="http://schemas.microsoft.com/office/drawing/2014/main" id="{3C387976-7FE6-0F0A-CC2E-4D06F57A1D9B}"/>
                </a:ext>
              </a:extLst>
            </p:cNvPr>
            <p:cNvSpPr/>
            <p:nvPr/>
          </p:nvSpPr>
          <p:spPr>
            <a:xfrm>
              <a:off x="1973688" y="4763657"/>
              <a:ext cx="7097" cy="14304"/>
            </a:xfrm>
            <a:custGeom>
              <a:avLst/>
              <a:gdLst>
                <a:gd name="connsiteX0" fmla="*/ 0 w 7097"/>
                <a:gd name="connsiteY0" fmla="*/ 14304 h 14304"/>
                <a:gd name="connsiteX1" fmla="*/ 7093 w 7097"/>
                <a:gd name="connsiteY1" fmla="*/ 0 h 14304"/>
                <a:gd name="connsiteX2" fmla="*/ 0 w 7097"/>
                <a:gd name="connsiteY2" fmla="*/ 14304 h 14304"/>
              </a:gdLst>
              <a:ahLst/>
              <a:cxnLst>
                <a:cxn ang="0">
                  <a:pos x="connsiteX0" y="connsiteY0"/>
                </a:cxn>
                <a:cxn ang="0">
                  <a:pos x="connsiteX1" y="connsiteY1"/>
                </a:cxn>
                <a:cxn ang="0">
                  <a:pos x="connsiteX2" y="connsiteY2"/>
                </a:cxn>
              </a:cxnLst>
              <a:rect l="l" t="t" r="r" b="b"/>
              <a:pathLst>
                <a:path w="7097" h="14304">
                  <a:moveTo>
                    <a:pt x="0" y="14304"/>
                  </a:moveTo>
                  <a:cubicBezTo>
                    <a:pt x="2443" y="9575"/>
                    <a:pt x="4807" y="4807"/>
                    <a:pt x="7093" y="0"/>
                  </a:cubicBezTo>
                  <a:cubicBezTo>
                    <a:pt x="7211" y="5753"/>
                    <a:pt x="5083" y="10679"/>
                    <a:pt x="0" y="14304"/>
                  </a:cubicBezTo>
                  <a:close/>
                </a:path>
              </a:pathLst>
            </a:custGeom>
            <a:solidFill>
              <a:srgbClr val="3C2D32"/>
            </a:solidFill>
            <a:ln w="3941" cap="flat">
              <a:noFill/>
              <a:prstDash val="solid"/>
              <a:miter/>
            </a:ln>
          </p:spPr>
          <p:txBody>
            <a:bodyPr rtlCol="1" anchor="ctr"/>
            <a:lstStyle/>
            <a:p>
              <a:endParaRPr lang="fa-IR"/>
            </a:p>
          </p:txBody>
        </p:sp>
        <p:sp>
          <p:nvSpPr>
            <p:cNvPr id="449" name="Freeform: Shape 448">
              <a:extLst>
                <a:ext uri="{FF2B5EF4-FFF2-40B4-BE49-F238E27FC236}">
                  <a16:creationId xmlns:a16="http://schemas.microsoft.com/office/drawing/2014/main" id="{455D3DBB-AEC2-97B6-4127-8131F0E91726}"/>
                </a:ext>
              </a:extLst>
            </p:cNvPr>
            <p:cNvSpPr/>
            <p:nvPr/>
          </p:nvSpPr>
          <p:spPr>
            <a:xfrm>
              <a:off x="1729730" y="2908276"/>
              <a:ext cx="1066307" cy="2401470"/>
            </a:xfrm>
            <a:custGeom>
              <a:avLst/>
              <a:gdLst>
                <a:gd name="connsiteX0" fmla="*/ 955184 w 1066307"/>
                <a:gd name="connsiteY0" fmla="*/ 314436 h 2401470"/>
                <a:gd name="connsiteX1" fmla="*/ 763714 w 1066307"/>
                <a:gd name="connsiteY1" fmla="*/ 912490 h 2401470"/>
                <a:gd name="connsiteX2" fmla="*/ 636711 w 1066307"/>
                <a:gd name="connsiteY2" fmla="*/ 1039257 h 2401470"/>
                <a:gd name="connsiteX3" fmla="*/ 641597 w 1066307"/>
                <a:gd name="connsiteY3" fmla="*/ 1065895 h 2401470"/>
                <a:gd name="connsiteX4" fmla="*/ 626702 w 1066307"/>
                <a:gd name="connsiteY4" fmla="*/ 1060063 h 2401470"/>
                <a:gd name="connsiteX5" fmla="*/ 609955 w 1066307"/>
                <a:gd name="connsiteY5" fmla="*/ 1074643 h 2401470"/>
                <a:gd name="connsiteX6" fmla="*/ 506161 w 1066307"/>
                <a:gd name="connsiteY6" fmla="*/ 1359346 h 2401470"/>
                <a:gd name="connsiteX7" fmla="*/ 542611 w 1066307"/>
                <a:gd name="connsiteY7" fmla="*/ 1648936 h 2401470"/>
                <a:gd name="connsiteX8" fmla="*/ 335615 w 1066307"/>
                <a:gd name="connsiteY8" fmla="*/ 2038103 h 2401470"/>
                <a:gd name="connsiteX9" fmla="*/ 269848 w 1066307"/>
                <a:gd name="connsiteY9" fmla="*/ 2225278 h 2401470"/>
                <a:gd name="connsiteX10" fmla="*/ 189737 w 1066307"/>
                <a:gd name="connsiteY10" fmla="*/ 2294237 h 2401470"/>
                <a:gd name="connsiteX11" fmla="*/ 189737 w 1066307"/>
                <a:gd name="connsiteY11" fmla="*/ 2294316 h 2401470"/>
                <a:gd name="connsiteX12" fmla="*/ 180713 w 1066307"/>
                <a:gd name="connsiteY12" fmla="*/ 2321230 h 2401470"/>
                <a:gd name="connsiteX13" fmla="*/ 180713 w 1066307"/>
                <a:gd name="connsiteY13" fmla="*/ 2321308 h 2401470"/>
                <a:gd name="connsiteX14" fmla="*/ 180713 w 1066307"/>
                <a:gd name="connsiteY14" fmla="*/ 2339356 h 2401470"/>
                <a:gd name="connsiteX15" fmla="*/ 177127 w 1066307"/>
                <a:gd name="connsiteY15" fmla="*/ 2400868 h 2401470"/>
                <a:gd name="connsiteX16" fmla="*/ 7645 w 1066307"/>
                <a:gd name="connsiteY16" fmla="*/ 2360123 h 2401470"/>
                <a:gd name="connsiteX17" fmla="*/ 0 w 1066307"/>
                <a:gd name="connsiteY17" fmla="*/ 2339317 h 2401470"/>
                <a:gd name="connsiteX18" fmla="*/ 161207 w 1066307"/>
                <a:gd name="connsiteY18" fmla="*/ 2071400 h 2401470"/>
                <a:gd name="connsiteX19" fmla="*/ 234974 w 1066307"/>
                <a:gd name="connsiteY19" fmla="*/ 1896756 h 2401470"/>
                <a:gd name="connsiteX20" fmla="*/ 243998 w 1066307"/>
                <a:gd name="connsiteY20" fmla="*/ 1869645 h 2401470"/>
                <a:gd name="connsiteX21" fmla="*/ 266065 w 1066307"/>
                <a:gd name="connsiteY21" fmla="*/ 1860424 h 2401470"/>
                <a:gd name="connsiteX22" fmla="*/ 135554 w 1066307"/>
                <a:gd name="connsiteY22" fmla="*/ 1110975 h 2401470"/>
                <a:gd name="connsiteX23" fmla="*/ 124836 w 1066307"/>
                <a:gd name="connsiteY23" fmla="*/ 1083746 h 2401470"/>
                <a:gd name="connsiteX24" fmla="*/ 93627 w 1066307"/>
                <a:gd name="connsiteY24" fmla="*/ 863391 h 2401470"/>
                <a:gd name="connsiteX25" fmla="*/ 410682 w 1066307"/>
                <a:gd name="connsiteY25" fmla="*/ 823474 h 2401470"/>
                <a:gd name="connsiteX26" fmla="*/ 543202 w 1066307"/>
                <a:gd name="connsiteY26" fmla="*/ 547794 h 2401470"/>
                <a:gd name="connsiteX27" fmla="*/ 560856 w 1066307"/>
                <a:gd name="connsiteY27" fmla="*/ 277277 h 2401470"/>
                <a:gd name="connsiteX28" fmla="*/ 839766 w 1066307"/>
                <a:gd name="connsiteY28" fmla="*/ 8414 h 2401470"/>
                <a:gd name="connsiteX29" fmla="*/ 840239 w 1066307"/>
                <a:gd name="connsiteY29" fmla="*/ 8414 h 2401470"/>
                <a:gd name="connsiteX30" fmla="*/ 840594 w 1066307"/>
                <a:gd name="connsiteY30" fmla="*/ 8414 h 2401470"/>
                <a:gd name="connsiteX31" fmla="*/ 849421 w 1066307"/>
                <a:gd name="connsiteY31" fmla="*/ 9005 h 2401470"/>
                <a:gd name="connsiteX32" fmla="*/ 867508 w 1066307"/>
                <a:gd name="connsiteY32" fmla="*/ 9005 h 2401470"/>
                <a:gd name="connsiteX33" fmla="*/ 868572 w 1066307"/>
                <a:gd name="connsiteY33" fmla="*/ 7981 h 2401470"/>
                <a:gd name="connsiteX34" fmla="*/ 882876 w 1066307"/>
                <a:gd name="connsiteY34" fmla="*/ 60 h 2401470"/>
                <a:gd name="connsiteX35" fmla="*/ 894619 w 1066307"/>
                <a:gd name="connsiteY35" fmla="*/ 27093 h 2401470"/>
                <a:gd name="connsiteX36" fmla="*/ 1066308 w 1066307"/>
                <a:gd name="connsiteY36" fmla="*/ 162568 h 2401470"/>
                <a:gd name="connsiteX37" fmla="*/ 935955 w 1066307"/>
                <a:gd name="connsiteY37" fmla="*/ 172262 h 2401470"/>
                <a:gd name="connsiteX38" fmla="*/ 955184 w 1066307"/>
                <a:gd name="connsiteY38" fmla="*/ 314278 h 2401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66307" h="2401470">
                  <a:moveTo>
                    <a:pt x="955184" y="314436"/>
                  </a:moveTo>
                  <a:cubicBezTo>
                    <a:pt x="1008854" y="520644"/>
                    <a:pt x="896549" y="758691"/>
                    <a:pt x="763714" y="912490"/>
                  </a:cubicBezTo>
                  <a:cubicBezTo>
                    <a:pt x="738022" y="942241"/>
                    <a:pt x="648257" y="1015338"/>
                    <a:pt x="636711" y="1039257"/>
                  </a:cubicBezTo>
                  <a:cubicBezTo>
                    <a:pt x="629618" y="1053995"/>
                    <a:pt x="640494" y="1058842"/>
                    <a:pt x="641597" y="1065895"/>
                  </a:cubicBezTo>
                  <a:cubicBezTo>
                    <a:pt x="635056" y="1060378"/>
                    <a:pt x="630485" y="1059078"/>
                    <a:pt x="626702" y="1060063"/>
                  </a:cubicBezTo>
                  <a:cubicBezTo>
                    <a:pt x="620752" y="1061600"/>
                    <a:pt x="616732" y="1068850"/>
                    <a:pt x="609955" y="1074643"/>
                  </a:cubicBezTo>
                  <a:cubicBezTo>
                    <a:pt x="512190" y="1158695"/>
                    <a:pt x="497650" y="1232777"/>
                    <a:pt x="506161" y="1359346"/>
                  </a:cubicBezTo>
                  <a:cubicBezTo>
                    <a:pt x="511914" y="1445053"/>
                    <a:pt x="564520" y="1575287"/>
                    <a:pt x="542611" y="1648936"/>
                  </a:cubicBezTo>
                  <a:cubicBezTo>
                    <a:pt x="475464" y="1778973"/>
                    <a:pt x="393423" y="1903218"/>
                    <a:pt x="335615" y="2038103"/>
                  </a:cubicBezTo>
                  <a:cubicBezTo>
                    <a:pt x="312169" y="2092837"/>
                    <a:pt x="293530" y="2181775"/>
                    <a:pt x="269848" y="2225278"/>
                  </a:cubicBezTo>
                  <a:cubicBezTo>
                    <a:pt x="249002" y="2263541"/>
                    <a:pt x="205223" y="2263619"/>
                    <a:pt x="189737" y="2294237"/>
                  </a:cubicBezTo>
                  <a:lnTo>
                    <a:pt x="189737" y="2294316"/>
                  </a:lnTo>
                  <a:cubicBezTo>
                    <a:pt x="189737" y="2294316"/>
                    <a:pt x="180713" y="2321230"/>
                    <a:pt x="180713" y="2321230"/>
                  </a:cubicBezTo>
                  <a:lnTo>
                    <a:pt x="180713" y="2321308"/>
                  </a:lnTo>
                  <a:cubicBezTo>
                    <a:pt x="179649" y="2326865"/>
                    <a:pt x="181619" y="2333682"/>
                    <a:pt x="180713" y="2339356"/>
                  </a:cubicBezTo>
                  <a:cubicBezTo>
                    <a:pt x="188436" y="2353424"/>
                    <a:pt x="187806" y="2391096"/>
                    <a:pt x="177127" y="2400868"/>
                  </a:cubicBezTo>
                  <a:cubicBezTo>
                    <a:pt x="170664" y="2406779"/>
                    <a:pt x="26914" y="2367452"/>
                    <a:pt x="7645" y="2360123"/>
                  </a:cubicBezTo>
                  <a:lnTo>
                    <a:pt x="0" y="2339317"/>
                  </a:lnTo>
                  <a:cubicBezTo>
                    <a:pt x="56980" y="2251601"/>
                    <a:pt x="111950" y="2164988"/>
                    <a:pt x="161207" y="2071400"/>
                  </a:cubicBezTo>
                  <a:cubicBezTo>
                    <a:pt x="190367" y="2015996"/>
                    <a:pt x="227329" y="1955312"/>
                    <a:pt x="234974" y="1896756"/>
                  </a:cubicBezTo>
                  <a:cubicBezTo>
                    <a:pt x="211173" y="1885486"/>
                    <a:pt x="220197" y="1871733"/>
                    <a:pt x="243998" y="1869645"/>
                  </a:cubicBezTo>
                  <a:cubicBezTo>
                    <a:pt x="268744" y="1886274"/>
                    <a:pt x="257908" y="1877447"/>
                    <a:pt x="266065" y="1860424"/>
                  </a:cubicBezTo>
                  <a:cubicBezTo>
                    <a:pt x="403313" y="1574184"/>
                    <a:pt x="200415" y="1373493"/>
                    <a:pt x="135554" y="1110975"/>
                  </a:cubicBezTo>
                  <a:cubicBezTo>
                    <a:pt x="123299" y="1108098"/>
                    <a:pt x="119753" y="1099035"/>
                    <a:pt x="124836" y="1083746"/>
                  </a:cubicBezTo>
                  <a:cubicBezTo>
                    <a:pt x="93982" y="1009427"/>
                    <a:pt x="83579" y="936015"/>
                    <a:pt x="93627" y="863391"/>
                  </a:cubicBezTo>
                  <a:cubicBezTo>
                    <a:pt x="116561" y="822725"/>
                    <a:pt x="357170" y="821700"/>
                    <a:pt x="410682" y="823474"/>
                  </a:cubicBezTo>
                  <a:cubicBezTo>
                    <a:pt x="505176" y="798136"/>
                    <a:pt x="538040" y="633619"/>
                    <a:pt x="543202" y="547794"/>
                  </a:cubicBezTo>
                  <a:lnTo>
                    <a:pt x="560856" y="277277"/>
                  </a:lnTo>
                  <a:cubicBezTo>
                    <a:pt x="586312" y="111735"/>
                    <a:pt x="662009" y="-1713"/>
                    <a:pt x="839766" y="8414"/>
                  </a:cubicBezTo>
                  <a:cubicBezTo>
                    <a:pt x="839924" y="8414"/>
                    <a:pt x="840082" y="8414"/>
                    <a:pt x="840239" y="8414"/>
                  </a:cubicBezTo>
                  <a:cubicBezTo>
                    <a:pt x="840357" y="8414"/>
                    <a:pt x="840476" y="8414"/>
                    <a:pt x="840594" y="8414"/>
                  </a:cubicBezTo>
                  <a:cubicBezTo>
                    <a:pt x="843510" y="8572"/>
                    <a:pt x="846465" y="8769"/>
                    <a:pt x="849421" y="9005"/>
                  </a:cubicBezTo>
                  <a:cubicBezTo>
                    <a:pt x="847214" y="-4353"/>
                    <a:pt x="861124" y="-1082"/>
                    <a:pt x="867508" y="9005"/>
                  </a:cubicBezTo>
                  <a:lnTo>
                    <a:pt x="868572" y="7981"/>
                  </a:lnTo>
                  <a:cubicBezTo>
                    <a:pt x="873891" y="2937"/>
                    <a:pt x="878738" y="454"/>
                    <a:pt x="882876" y="60"/>
                  </a:cubicBezTo>
                  <a:cubicBezTo>
                    <a:pt x="892806" y="-925"/>
                    <a:pt x="898323" y="10227"/>
                    <a:pt x="894619" y="27093"/>
                  </a:cubicBezTo>
                  <a:cubicBezTo>
                    <a:pt x="960741" y="25280"/>
                    <a:pt x="1062564" y="97786"/>
                    <a:pt x="1066308" y="162568"/>
                  </a:cubicBezTo>
                  <a:cubicBezTo>
                    <a:pt x="1036084" y="160992"/>
                    <a:pt x="957273" y="157090"/>
                    <a:pt x="935955" y="172262"/>
                  </a:cubicBezTo>
                  <a:cubicBezTo>
                    <a:pt x="891781" y="203668"/>
                    <a:pt x="946200" y="279878"/>
                    <a:pt x="955184" y="314278"/>
                  </a:cubicBezTo>
                  <a:close/>
                </a:path>
              </a:pathLst>
            </a:custGeom>
            <a:solidFill>
              <a:srgbClr val="3C2D32"/>
            </a:solidFill>
            <a:ln w="3941" cap="flat">
              <a:noFill/>
              <a:prstDash val="solid"/>
              <a:miter/>
            </a:ln>
          </p:spPr>
          <p:txBody>
            <a:bodyPr rtlCol="1" anchor="ctr"/>
            <a:lstStyle/>
            <a:p>
              <a:endParaRPr lang="fa-IR"/>
            </a:p>
          </p:txBody>
        </p:sp>
        <p:sp>
          <p:nvSpPr>
            <p:cNvPr id="450" name="Freeform: Shape 449">
              <a:extLst>
                <a:ext uri="{FF2B5EF4-FFF2-40B4-BE49-F238E27FC236}">
                  <a16:creationId xmlns:a16="http://schemas.microsoft.com/office/drawing/2014/main" id="{C4C29888-D3E5-CDFC-8B8F-C85B79BAFE03}"/>
                </a:ext>
              </a:extLst>
            </p:cNvPr>
            <p:cNvSpPr/>
            <p:nvPr/>
          </p:nvSpPr>
          <p:spPr>
            <a:xfrm>
              <a:off x="1754474" y="1668559"/>
              <a:ext cx="32771" cy="42338"/>
            </a:xfrm>
            <a:custGeom>
              <a:avLst/>
              <a:gdLst>
                <a:gd name="connsiteX0" fmla="*/ 29438 w 32771"/>
                <a:gd name="connsiteY0" fmla="*/ 20578 h 42338"/>
                <a:gd name="connsiteX1" fmla="*/ 29438 w 32771"/>
                <a:gd name="connsiteY1" fmla="*/ 38626 h 42338"/>
                <a:gd name="connsiteX2" fmla="*/ 29438 w 32771"/>
                <a:gd name="connsiteY2" fmla="*/ 2491 h 42338"/>
                <a:gd name="connsiteX3" fmla="*/ 29438 w 32771"/>
                <a:gd name="connsiteY3" fmla="*/ 20539 h 42338"/>
              </a:gdLst>
              <a:ahLst/>
              <a:cxnLst>
                <a:cxn ang="0">
                  <a:pos x="connsiteX0" y="connsiteY0"/>
                </a:cxn>
                <a:cxn ang="0">
                  <a:pos x="connsiteX1" y="connsiteY1"/>
                </a:cxn>
                <a:cxn ang="0">
                  <a:pos x="connsiteX2" y="connsiteY2"/>
                </a:cxn>
                <a:cxn ang="0">
                  <a:pos x="connsiteX3" y="connsiteY3"/>
                </a:cxn>
              </a:cxnLst>
              <a:rect l="l" t="t" r="r" b="b"/>
              <a:pathLst>
                <a:path w="32771" h="42338">
                  <a:moveTo>
                    <a:pt x="29438" y="20578"/>
                  </a:moveTo>
                  <a:cubicBezTo>
                    <a:pt x="33418" y="26725"/>
                    <a:pt x="34324" y="32833"/>
                    <a:pt x="29438" y="38626"/>
                  </a:cubicBezTo>
                  <a:cubicBezTo>
                    <a:pt x="-9180" y="59353"/>
                    <a:pt x="-10440" y="-14217"/>
                    <a:pt x="29438" y="2491"/>
                  </a:cubicBezTo>
                  <a:cubicBezTo>
                    <a:pt x="30738" y="6511"/>
                    <a:pt x="29162" y="14825"/>
                    <a:pt x="29438" y="20539"/>
                  </a:cubicBezTo>
                  <a:close/>
                </a:path>
              </a:pathLst>
            </a:custGeom>
            <a:solidFill>
              <a:srgbClr val="3D3B4F"/>
            </a:solidFill>
            <a:ln w="3941" cap="flat">
              <a:noFill/>
              <a:prstDash val="solid"/>
              <a:miter/>
            </a:ln>
          </p:spPr>
          <p:txBody>
            <a:bodyPr rtlCol="1" anchor="ctr"/>
            <a:lstStyle/>
            <a:p>
              <a:endParaRPr lang="fa-IR"/>
            </a:p>
          </p:txBody>
        </p:sp>
        <p:sp>
          <p:nvSpPr>
            <p:cNvPr id="451" name="Freeform: Shape 450">
              <a:extLst>
                <a:ext uri="{FF2B5EF4-FFF2-40B4-BE49-F238E27FC236}">
                  <a16:creationId xmlns:a16="http://schemas.microsoft.com/office/drawing/2014/main" id="{B0122580-834D-C635-28EC-A71EB962055D}"/>
                </a:ext>
              </a:extLst>
            </p:cNvPr>
            <p:cNvSpPr/>
            <p:nvPr/>
          </p:nvSpPr>
          <p:spPr>
            <a:xfrm>
              <a:off x="859325" y="1701335"/>
              <a:ext cx="1203167" cy="998388"/>
            </a:xfrm>
            <a:custGeom>
              <a:avLst/>
              <a:gdLst>
                <a:gd name="connsiteX0" fmla="*/ 1195695 w 1203167"/>
                <a:gd name="connsiteY0" fmla="*/ 520680 h 998388"/>
                <a:gd name="connsiteX1" fmla="*/ 1066012 w 1203167"/>
                <a:gd name="connsiteY1" fmla="*/ 420512 h 998388"/>
                <a:gd name="connsiteX2" fmla="*/ 1010963 w 1203167"/>
                <a:gd name="connsiteY2" fmla="*/ 234598 h 998388"/>
                <a:gd name="connsiteX3" fmla="*/ 1065106 w 1203167"/>
                <a:gd name="connsiteY3" fmla="*/ 600239 h 998388"/>
                <a:gd name="connsiteX4" fmla="*/ 1051117 w 1203167"/>
                <a:gd name="connsiteY4" fmla="*/ 619981 h 998388"/>
                <a:gd name="connsiteX5" fmla="*/ 1022036 w 1203167"/>
                <a:gd name="connsiteY5" fmla="*/ 634404 h 998388"/>
                <a:gd name="connsiteX6" fmla="*/ 720073 w 1203167"/>
                <a:gd name="connsiteY6" fmla="*/ 658914 h 998388"/>
                <a:gd name="connsiteX7" fmla="*/ 689613 w 1203167"/>
                <a:gd name="connsiteY7" fmla="*/ 647092 h 998388"/>
                <a:gd name="connsiteX8" fmla="*/ 637677 w 1203167"/>
                <a:gd name="connsiteY8" fmla="*/ 645358 h 998388"/>
                <a:gd name="connsiteX9" fmla="*/ 548424 w 1203167"/>
                <a:gd name="connsiteY9" fmla="*/ 518198 h 998388"/>
                <a:gd name="connsiteX10" fmla="*/ 524938 w 1203167"/>
                <a:gd name="connsiteY10" fmla="*/ 334214 h 998388"/>
                <a:gd name="connsiteX11" fmla="*/ 489513 w 1203167"/>
                <a:gd name="connsiteY11" fmla="*/ 554844 h 998388"/>
                <a:gd name="connsiteX12" fmla="*/ 472726 w 1203167"/>
                <a:gd name="connsiteY12" fmla="*/ 565799 h 998388"/>
                <a:gd name="connsiteX13" fmla="*/ 452078 w 1203167"/>
                <a:gd name="connsiteY13" fmla="*/ 594407 h 998388"/>
                <a:gd name="connsiteX14" fmla="*/ 431981 w 1203167"/>
                <a:gd name="connsiteY14" fmla="*/ 665100 h 998388"/>
                <a:gd name="connsiteX15" fmla="*/ 237752 w 1203167"/>
                <a:gd name="connsiteY15" fmla="*/ 909019 h 998388"/>
                <a:gd name="connsiteX16" fmla="*/ 145780 w 1203167"/>
                <a:gd name="connsiteY16" fmla="*/ 997169 h 998388"/>
                <a:gd name="connsiteX17" fmla="*/ 75087 w 1203167"/>
                <a:gd name="connsiteY17" fmla="*/ 963202 h 998388"/>
                <a:gd name="connsiteX18" fmla="*/ 48095 w 1203167"/>
                <a:gd name="connsiteY18" fmla="*/ 964187 h 998388"/>
                <a:gd name="connsiteX19" fmla="*/ 808 w 1203167"/>
                <a:gd name="connsiteY19" fmla="*/ 852552 h 998388"/>
                <a:gd name="connsiteX20" fmla="*/ 11842 w 1203167"/>
                <a:gd name="connsiteY20" fmla="*/ 827726 h 998388"/>
                <a:gd name="connsiteX21" fmla="*/ 6601 w 1203167"/>
                <a:gd name="connsiteY21" fmla="*/ 807708 h 998388"/>
                <a:gd name="connsiteX22" fmla="*/ 75087 w 1203167"/>
                <a:gd name="connsiteY22" fmla="*/ 728385 h 998388"/>
                <a:gd name="connsiteX23" fmla="*/ 92977 w 1203167"/>
                <a:gd name="connsiteY23" fmla="*/ 737409 h 998388"/>
                <a:gd name="connsiteX24" fmla="*/ 226837 w 1203167"/>
                <a:gd name="connsiteY24" fmla="*/ 550352 h 998388"/>
                <a:gd name="connsiteX25" fmla="*/ 346235 w 1203167"/>
                <a:gd name="connsiteY25" fmla="*/ 51008 h 998388"/>
                <a:gd name="connsiteX26" fmla="*/ 438759 w 1203167"/>
                <a:gd name="connsiteY26" fmla="*/ 31581 h 998388"/>
                <a:gd name="connsiteX27" fmla="*/ 748997 w 1203167"/>
                <a:gd name="connsiteY27" fmla="*/ 136833 h 998388"/>
                <a:gd name="connsiteX28" fmla="*/ 904569 w 1203167"/>
                <a:gd name="connsiteY28" fmla="*/ 17474 h 998388"/>
                <a:gd name="connsiteX29" fmla="*/ 924587 w 1203167"/>
                <a:gd name="connsiteY29" fmla="*/ 5850 h 998388"/>
                <a:gd name="connsiteX30" fmla="*/ 927542 w 1203167"/>
                <a:gd name="connsiteY30" fmla="*/ 451 h 998388"/>
                <a:gd name="connsiteX31" fmla="*/ 932507 w 1203167"/>
                <a:gd name="connsiteY31" fmla="*/ 3564 h 998388"/>
                <a:gd name="connsiteX32" fmla="*/ 932507 w 1203167"/>
                <a:gd name="connsiteY32" fmla="*/ 3564 h 998388"/>
                <a:gd name="connsiteX33" fmla="*/ 933611 w 1203167"/>
                <a:gd name="connsiteY33" fmla="*/ 5850 h 998388"/>
                <a:gd name="connsiteX34" fmla="*/ 1195104 w 1203167"/>
                <a:gd name="connsiteY34" fmla="*/ 435407 h 998388"/>
                <a:gd name="connsiteX35" fmla="*/ 1195656 w 1203167"/>
                <a:gd name="connsiteY35" fmla="*/ 520641 h 99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3167" h="998388">
                  <a:moveTo>
                    <a:pt x="1195695" y="520680"/>
                  </a:moveTo>
                  <a:cubicBezTo>
                    <a:pt x="1136548" y="538255"/>
                    <a:pt x="1075627" y="485176"/>
                    <a:pt x="1066012" y="420512"/>
                  </a:cubicBezTo>
                  <a:lnTo>
                    <a:pt x="1010963" y="234598"/>
                  </a:lnTo>
                  <a:cubicBezTo>
                    <a:pt x="1039611" y="356242"/>
                    <a:pt x="1057619" y="478122"/>
                    <a:pt x="1065106" y="600239"/>
                  </a:cubicBezTo>
                  <a:lnTo>
                    <a:pt x="1051117" y="619981"/>
                  </a:lnTo>
                  <a:lnTo>
                    <a:pt x="1022036" y="634404"/>
                  </a:lnTo>
                  <a:cubicBezTo>
                    <a:pt x="920843" y="624355"/>
                    <a:pt x="819217" y="637990"/>
                    <a:pt x="720073" y="658914"/>
                  </a:cubicBezTo>
                  <a:lnTo>
                    <a:pt x="689613" y="647092"/>
                  </a:lnTo>
                  <a:cubicBezTo>
                    <a:pt x="669240" y="648629"/>
                    <a:pt x="652138" y="647999"/>
                    <a:pt x="637677" y="645358"/>
                  </a:cubicBezTo>
                  <a:cubicBezTo>
                    <a:pt x="578766" y="634561"/>
                    <a:pt x="563516" y="589955"/>
                    <a:pt x="548424" y="518198"/>
                  </a:cubicBezTo>
                  <a:lnTo>
                    <a:pt x="524938" y="334214"/>
                  </a:lnTo>
                  <a:cubicBezTo>
                    <a:pt x="520012" y="323969"/>
                    <a:pt x="478676" y="535221"/>
                    <a:pt x="489513" y="554844"/>
                  </a:cubicBezTo>
                  <a:lnTo>
                    <a:pt x="472726" y="565799"/>
                  </a:lnTo>
                  <a:cubicBezTo>
                    <a:pt x="446561" y="560401"/>
                    <a:pt x="456215" y="578724"/>
                    <a:pt x="452078" y="594407"/>
                  </a:cubicBezTo>
                  <a:cubicBezTo>
                    <a:pt x="445812" y="618169"/>
                    <a:pt x="441320" y="642206"/>
                    <a:pt x="431981" y="665100"/>
                  </a:cubicBezTo>
                  <a:cubicBezTo>
                    <a:pt x="394191" y="757309"/>
                    <a:pt x="286378" y="823392"/>
                    <a:pt x="237752" y="909019"/>
                  </a:cubicBezTo>
                  <a:cubicBezTo>
                    <a:pt x="236688" y="931086"/>
                    <a:pt x="165010" y="992598"/>
                    <a:pt x="145780" y="997169"/>
                  </a:cubicBezTo>
                  <a:cubicBezTo>
                    <a:pt x="118827" y="1003592"/>
                    <a:pt x="82771" y="983535"/>
                    <a:pt x="75087" y="963202"/>
                  </a:cubicBezTo>
                  <a:cubicBezTo>
                    <a:pt x="65512" y="967694"/>
                    <a:pt x="56409" y="967615"/>
                    <a:pt x="48095" y="964187"/>
                  </a:cubicBezTo>
                  <a:cubicBezTo>
                    <a:pt x="16334" y="951222"/>
                    <a:pt x="-4433" y="890262"/>
                    <a:pt x="808" y="852552"/>
                  </a:cubicBezTo>
                  <a:cubicBezTo>
                    <a:pt x="2306" y="841873"/>
                    <a:pt x="5852" y="833046"/>
                    <a:pt x="11842" y="827726"/>
                  </a:cubicBezTo>
                  <a:lnTo>
                    <a:pt x="6601" y="807708"/>
                  </a:lnTo>
                  <a:cubicBezTo>
                    <a:pt x="29535" y="774923"/>
                    <a:pt x="52350" y="748482"/>
                    <a:pt x="75087" y="728385"/>
                  </a:cubicBezTo>
                  <a:lnTo>
                    <a:pt x="92977" y="737409"/>
                  </a:lnTo>
                  <a:cubicBezTo>
                    <a:pt x="125802" y="669317"/>
                    <a:pt x="198268" y="620809"/>
                    <a:pt x="226837" y="550352"/>
                  </a:cubicBezTo>
                  <a:cubicBezTo>
                    <a:pt x="286300" y="403764"/>
                    <a:pt x="275936" y="218599"/>
                    <a:pt x="346235" y="51008"/>
                  </a:cubicBezTo>
                  <a:cubicBezTo>
                    <a:pt x="373149" y="52860"/>
                    <a:pt x="404003" y="46398"/>
                    <a:pt x="438759" y="31581"/>
                  </a:cubicBezTo>
                  <a:cubicBezTo>
                    <a:pt x="545902" y="40763"/>
                    <a:pt x="649341" y="75834"/>
                    <a:pt x="748997" y="136833"/>
                  </a:cubicBezTo>
                  <a:cubicBezTo>
                    <a:pt x="842111" y="183016"/>
                    <a:pt x="884157" y="93172"/>
                    <a:pt x="904569" y="17474"/>
                  </a:cubicBezTo>
                  <a:lnTo>
                    <a:pt x="924587" y="5850"/>
                  </a:lnTo>
                  <a:cubicBezTo>
                    <a:pt x="925532" y="3013"/>
                    <a:pt x="926478" y="1200"/>
                    <a:pt x="927542" y="451"/>
                  </a:cubicBezTo>
                  <a:cubicBezTo>
                    <a:pt x="929079" y="-692"/>
                    <a:pt x="930734" y="333"/>
                    <a:pt x="932507" y="3564"/>
                  </a:cubicBezTo>
                  <a:lnTo>
                    <a:pt x="932507" y="3564"/>
                  </a:lnTo>
                  <a:cubicBezTo>
                    <a:pt x="932862" y="4234"/>
                    <a:pt x="933256" y="4983"/>
                    <a:pt x="933611" y="5850"/>
                  </a:cubicBezTo>
                  <a:cubicBezTo>
                    <a:pt x="1026174" y="111338"/>
                    <a:pt x="1160230" y="297528"/>
                    <a:pt x="1195104" y="435407"/>
                  </a:cubicBezTo>
                  <a:cubicBezTo>
                    <a:pt x="1206019" y="478635"/>
                    <a:pt x="1205507" y="479501"/>
                    <a:pt x="1195656" y="520641"/>
                  </a:cubicBezTo>
                  <a:close/>
                </a:path>
              </a:pathLst>
            </a:custGeom>
            <a:solidFill>
              <a:srgbClr val="3D3B4F"/>
            </a:solidFill>
            <a:ln w="3941" cap="flat">
              <a:noFill/>
              <a:prstDash val="solid"/>
              <a:miter/>
            </a:ln>
          </p:spPr>
          <p:txBody>
            <a:bodyPr rtlCol="1" anchor="ctr"/>
            <a:lstStyle/>
            <a:p>
              <a:endParaRPr lang="fa-IR"/>
            </a:p>
          </p:txBody>
        </p:sp>
        <p:sp>
          <p:nvSpPr>
            <p:cNvPr id="452" name="Freeform: Shape 451">
              <a:extLst>
                <a:ext uri="{FF2B5EF4-FFF2-40B4-BE49-F238E27FC236}">
                  <a16:creationId xmlns:a16="http://schemas.microsoft.com/office/drawing/2014/main" id="{0A8EED5F-0CB0-AF73-8D1D-6EA7DBAA7118}"/>
                </a:ext>
              </a:extLst>
            </p:cNvPr>
            <p:cNvSpPr/>
            <p:nvPr/>
          </p:nvSpPr>
          <p:spPr>
            <a:xfrm>
              <a:off x="598804" y="3267965"/>
              <a:ext cx="631797" cy="1638630"/>
            </a:xfrm>
            <a:custGeom>
              <a:avLst/>
              <a:gdLst>
                <a:gd name="connsiteX0" fmla="*/ 435068 w 631797"/>
                <a:gd name="connsiteY0" fmla="*/ 173328 h 1638630"/>
                <a:gd name="connsiteX1" fmla="*/ 449923 w 631797"/>
                <a:gd name="connsiteY1" fmla="*/ 207808 h 1638630"/>
                <a:gd name="connsiteX2" fmla="*/ 541423 w 631797"/>
                <a:gd name="connsiteY2" fmla="*/ 260493 h 1638630"/>
                <a:gd name="connsiteX3" fmla="*/ 611879 w 631797"/>
                <a:gd name="connsiteY3" fmla="*/ 497594 h 1638630"/>
                <a:gd name="connsiteX4" fmla="*/ 597772 w 631797"/>
                <a:gd name="connsiteY4" fmla="*/ 498461 h 1638630"/>
                <a:gd name="connsiteX5" fmla="*/ 579330 w 631797"/>
                <a:gd name="connsiteY5" fmla="*/ 529355 h 1638630"/>
                <a:gd name="connsiteX6" fmla="*/ 606796 w 631797"/>
                <a:gd name="connsiteY6" fmla="*/ 697143 h 1638630"/>
                <a:gd name="connsiteX7" fmla="*/ 534487 w 631797"/>
                <a:gd name="connsiteY7" fmla="*/ 796484 h 1638630"/>
                <a:gd name="connsiteX8" fmla="*/ 190952 w 631797"/>
                <a:gd name="connsiteY8" fmla="*/ 1044698 h 1638630"/>
                <a:gd name="connsiteX9" fmla="*/ 173613 w 631797"/>
                <a:gd name="connsiteY9" fmla="*/ 1134621 h 1638630"/>
                <a:gd name="connsiteX10" fmla="*/ 295573 w 631797"/>
                <a:gd name="connsiteY10" fmla="*/ 1346858 h 1638630"/>
                <a:gd name="connsiteX11" fmla="*/ 372098 w 631797"/>
                <a:gd name="connsiteY11" fmla="*/ 1405847 h 1638630"/>
                <a:gd name="connsiteX12" fmla="*/ 398539 w 631797"/>
                <a:gd name="connsiteY12" fmla="*/ 1460778 h 1638630"/>
                <a:gd name="connsiteX13" fmla="*/ 602107 w 631797"/>
                <a:gd name="connsiteY13" fmla="*/ 1519177 h 1638630"/>
                <a:gd name="connsiteX14" fmla="*/ 530153 w 631797"/>
                <a:gd name="connsiteY14" fmla="*/ 1636250 h 1638630"/>
                <a:gd name="connsiteX15" fmla="*/ 367724 w 631797"/>
                <a:gd name="connsiteY15" fmla="*/ 1572808 h 1638630"/>
                <a:gd name="connsiteX16" fmla="*/ 240405 w 631797"/>
                <a:gd name="connsiteY16" fmla="*/ 1519413 h 1638630"/>
                <a:gd name="connsiteX17" fmla="*/ 119077 w 631797"/>
                <a:gd name="connsiteY17" fmla="*/ 1297483 h 1638630"/>
                <a:gd name="connsiteX18" fmla="*/ 3461 w 631797"/>
                <a:gd name="connsiteY18" fmla="*/ 1046944 h 1638630"/>
                <a:gd name="connsiteX19" fmla="*/ 131607 w 631797"/>
                <a:gd name="connsiteY19" fmla="*/ 840894 h 1638630"/>
                <a:gd name="connsiteX20" fmla="*/ 227165 w 631797"/>
                <a:gd name="connsiteY20" fmla="*/ 665303 h 1638630"/>
                <a:gd name="connsiteX21" fmla="*/ 91729 w 631797"/>
                <a:gd name="connsiteY21" fmla="*/ 308764 h 1638630"/>
                <a:gd name="connsiteX22" fmla="*/ 217787 w 631797"/>
                <a:gd name="connsiteY22" fmla="*/ 113117 h 1638630"/>
                <a:gd name="connsiteX23" fmla="*/ 337185 w 631797"/>
                <a:gd name="connsiteY23" fmla="*/ 3807 h 1638630"/>
                <a:gd name="connsiteX24" fmla="*/ 352750 w 631797"/>
                <a:gd name="connsiteY24" fmla="*/ 102 h 1638630"/>
                <a:gd name="connsiteX25" fmla="*/ 371901 w 631797"/>
                <a:gd name="connsiteY25" fmla="*/ 1679 h 1638630"/>
                <a:gd name="connsiteX26" fmla="*/ 384471 w 631797"/>
                <a:gd name="connsiteY26" fmla="*/ 3019 h 1638630"/>
                <a:gd name="connsiteX27" fmla="*/ 439599 w 631797"/>
                <a:gd name="connsiteY27" fmla="*/ 151143 h 1638630"/>
                <a:gd name="connsiteX28" fmla="*/ 435186 w 631797"/>
                <a:gd name="connsiteY28" fmla="*/ 173289 h 1638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1797" h="1638630">
                  <a:moveTo>
                    <a:pt x="435068" y="173328"/>
                  </a:moveTo>
                  <a:cubicBezTo>
                    <a:pt x="449648" y="184559"/>
                    <a:pt x="450987" y="190430"/>
                    <a:pt x="449923" y="207808"/>
                  </a:cubicBezTo>
                  <a:cubicBezTo>
                    <a:pt x="460642" y="233264"/>
                    <a:pt x="515967" y="258917"/>
                    <a:pt x="541423" y="260493"/>
                  </a:cubicBezTo>
                  <a:cubicBezTo>
                    <a:pt x="573971" y="281969"/>
                    <a:pt x="651521" y="486955"/>
                    <a:pt x="611879" y="497594"/>
                  </a:cubicBezTo>
                  <a:cubicBezTo>
                    <a:pt x="607426" y="498777"/>
                    <a:pt x="602619" y="498816"/>
                    <a:pt x="597772" y="498461"/>
                  </a:cubicBezTo>
                  <a:cubicBezTo>
                    <a:pt x="581104" y="497713"/>
                    <a:pt x="574996" y="507997"/>
                    <a:pt x="579330" y="529355"/>
                  </a:cubicBezTo>
                  <a:cubicBezTo>
                    <a:pt x="593122" y="595556"/>
                    <a:pt x="602264" y="651472"/>
                    <a:pt x="606796" y="697143"/>
                  </a:cubicBezTo>
                  <a:cubicBezTo>
                    <a:pt x="608490" y="727012"/>
                    <a:pt x="571528" y="802749"/>
                    <a:pt x="534487" y="796484"/>
                  </a:cubicBezTo>
                  <a:cubicBezTo>
                    <a:pt x="437432" y="887549"/>
                    <a:pt x="294154" y="957691"/>
                    <a:pt x="190952" y="1044698"/>
                  </a:cubicBezTo>
                  <a:cubicBezTo>
                    <a:pt x="170067" y="1067632"/>
                    <a:pt x="168924" y="1105027"/>
                    <a:pt x="173613" y="1134621"/>
                  </a:cubicBezTo>
                  <a:cubicBezTo>
                    <a:pt x="178933" y="1168155"/>
                    <a:pt x="270038" y="1319116"/>
                    <a:pt x="295573" y="1346858"/>
                  </a:cubicBezTo>
                  <a:cubicBezTo>
                    <a:pt x="317916" y="1371131"/>
                    <a:pt x="353853" y="1382086"/>
                    <a:pt x="372098" y="1405847"/>
                  </a:cubicBezTo>
                  <a:cubicBezTo>
                    <a:pt x="384314" y="1421728"/>
                    <a:pt x="390500" y="1455262"/>
                    <a:pt x="398539" y="1460778"/>
                  </a:cubicBezTo>
                  <a:cubicBezTo>
                    <a:pt x="453943" y="1498923"/>
                    <a:pt x="530507" y="1351232"/>
                    <a:pt x="602107" y="1519177"/>
                  </a:cubicBezTo>
                  <a:cubicBezTo>
                    <a:pt x="646713" y="1623798"/>
                    <a:pt x="654279" y="1646968"/>
                    <a:pt x="530153" y="1636250"/>
                  </a:cubicBezTo>
                  <a:cubicBezTo>
                    <a:pt x="454731" y="1629748"/>
                    <a:pt x="428684" y="1598855"/>
                    <a:pt x="367724" y="1572808"/>
                  </a:cubicBezTo>
                  <a:cubicBezTo>
                    <a:pt x="327412" y="1555588"/>
                    <a:pt x="273388" y="1557085"/>
                    <a:pt x="240405" y="1519413"/>
                  </a:cubicBezTo>
                  <a:cubicBezTo>
                    <a:pt x="200133" y="1445292"/>
                    <a:pt x="166757" y="1367545"/>
                    <a:pt x="119077" y="1297483"/>
                  </a:cubicBezTo>
                  <a:cubicBezTo>
                    <a:pt x="61860" y="1213431"/>
                    <a:pt x="-17581" y="1165436"/>
                    <a:pt x="3461" y="1046944"/>
                  </a:cubicBezTo>
                  <a:cubicBezTo>
                    <a:pt x="10436" y="1007657"/>
                    <a:pt x="103945" y="886919"/>
                    <a:pt x="131607" y="840894"/>
                  </a:cubicBezTo>
                  <a:cubicBezTo>
                    <a:pt x="165929" y="783795"/>
                    <a:pt x="197375" y="724924"/>
                    <a:pt x="227165" y="665303"/>
                  </a:cubicBezTo>
                  <a:cubicBezTo>
                    <a:pt x="131174" y="555363"/>
                    <a:pt x="115215" y="446604"/>
                    <a:pt x="91729" y="308764"/>
                  </a:cubicBezTo>
                  <a:cubicBezTo>
                    <a:pt x="100792" y="240711"/>
                    <a:pt x="169121" y="165959"/>
                    <a:pt x="217787" y="113117"/>
                  </a:cubicBezTo>
                  <a:cubicBezTo>
                    <a:pt x="254000" y="73830"/>
                    <a:pt x="293169" y="34346"/>
                    <a:pt x="337185" y="3807"/>
                  </a:cubicBezTo>
                  <a:cubicBezTo>
                    <a:pt x="341165" y="1048"/>
                    <a:pt x="346721" y="457"/>
                    <a:pt x="352750" y="102"/>
                  </a:cubicBezTo>
                  <a:cubicBezTo>
                    <a:pt x="359055" y="-291"/>
                    <a:pt x="365478" y="497"/>
                    <a:pt x="371901" y="1679"/>
                  </a:cubicBezTo>
                  <a:cubicBezTo>
                    <a:pt x="376393" y="1363"/>
                    <a:pt x="380728" y="1482"/>
                    <a:pt x="384471" y="3019"/>
                  </a:cubicBezTo>
                  <a:cubicBezTo>
                    <a:pt x="391840" y="6092"/>
                    <a:pt x="435225" y="134514"/>
                    <a:pt x="439599" y="151143"/>
                  </a:cubicBezTo>
                  <a:lnTo>
                    <a:pt x="435186" y="173289"/>
                  </a:lnTo>
                  <a:close/>
                </a:path>
              </a:pathLst>
            </a:custGeom>
            <a:solidFill>
              <a:srgbClr val="3C2C31"/>
            </a:solidFill>
            <a:ln w="3941" cap="flat">
              <a:noFill/>
              <a:prstDash val="solid"/>
              <a:miter/>
            </a:ln>
          </p:spPr>
          <p:txBody>
            <a:bodyPr rtlCol="1" anchor="ctr"/>
            <a:lstStyle/>
            <a:p>
              <a:endParaRPr lang="fa-IR"/>
            </a:p>
          </p:txBody>
        </p:sp>
        <p:sp>
          <p:nvSpPr>
            <p:cNvPr id="453" name="Freeform: Shape 452">
              <a:extLst>
                <a:ext uri="{FF2B5EF4-FFF2-40B4-BE49-F238E27FC236}">
                  <a16:creationId xmlns:a16="http://schemas.microsoft.com/office/drawing/2014/main" id="{FADD1BF3-9ADC-7DC6-9C92-8E950C2838D6}"/>
                </a:ext>
              </a:extLst>
            </p:cNvPr>
            <p:cNvSpPr/>
            <p:nvPr/>
          </p:nvSpPr>
          <p:spPr>
            <a:xfrm>
              <a:off x="3396692" y="2348466"/>
              <a:ext cx="4807" cy="5280"/>
            </a:xfrm>
            <a:custGeom>
              <a:avLst/>
              <a:gdLst>
                <a:gd name="connsiteX0" fmla="*/ 4807 w 4807"/>
                <a:gd name="connsiteY0" fmla="*/ 0 h 5280"/>
                <a:gd name="connsiteX1" fmla="*/ 0 w 4807"/>
                <a:gd name="connsiteY1" fmla="*/ 5280 h 5280"/>
                <a:gd name="connsiteX2" fmla="*/ 4807 w 4807"/>
                <a:gd name="connsiteY2" fmla="*/ 0 h 5280"/>
              </a:gdLst>
              <a:ahLst/>
              <a:cxnLst>
                <a:cxn ang="0">
                  <a:pos x="connsiteX0" y="connsiteY0"/>
                </a:cxn>
                <a:cxn ang="0">
                  <a:pos x="connsiteX1" y="connsiteY1"/>
                </a:cxn>
                <a:cxn ang="0">
                  <a:pos x="connsiteX2" y="connsiteY2"/>
                </a:cxn>
              </a:cxnLst>
              <a:rect l="l" t="t" r="r" b="b"/>
              <a:pathLst>
                <a:path w="4807" h="5280">
                  <a:moveTo>
                    <a:pt x="4807" y="0"/>
                  </a:moveTo>
                  <a:cubicBezTo>
                    <a:pt x="3271" y="2207"/>
                    <a:pt x="1655" y="3980"/>
                    <a:pt x="0" y="5280"/>
                  </a:cubicBezTo>
                  <a:cubicBezTo>
                    <a:pt x="1379" y="3113"/>
                    <a:pt x="2995" y="1300"/>
                    <a:pt x="4807" y="0"/>
                  </a:cubicBezTo>
                  <a:close/>
                </a:path>
              </a:pathLst>
            </a:custGeom>
            <a:solidFill>
              <a:srgbClr val="534442"/>
            </a:solidFill>
            <a:ln w="3941" cap="flat">
              <a:noFill/>
              <a:prstDash val="solid"/>
              <a:miter/>
            </a:ln>
          </p:spPr>
          <p:txBody>
            <a:bodyPr rtlCol="1" anchor="ctr"/>
            <a:lstStyle/>
            <a:p>
              <a:endParaRPr lang="fa-IR"/>
            </a:p>
          </p:txBody>
        </p:sp>
        <p:sp>
          <p:nvSpPr>
            <p:cNvPr id="454" name="Freeform: Shape 453">
              <a:extLst>
                <a:ext uri="{FF2B5EF4-FFF2-40B4-BE49-F238E27FC236}">
                  <a16:creationId xmlns:a16="http://schemas.microsoft.com/office/drawing/2014/main" id="{6921DB17-7B84-014C-B99F-F484FC7C425A}"/>
                </a:ext>
              </a:extLst>
            </p:cNvPr>
            <p:cNvSpPr/>
            <p:nvPr/>
          </p:nvSpPr>
          <p:spPr>
            <a:xfrm>
              <a:off x="2868036" y="1319959"/>
              <a:ext cx="967276" cy="1290736"/>
            </a:xfrm>
            <a:custGeom>
              <a:avLst/>
              <a:gdLst>
                <a:gd name="connsiteX0" fmla="*/ 958647 w 967276"/>
                <a:gd name="connsiteY0" fmla="*/ 357829 h 1290736"/>
                <a:gd name="connsiteX1" fmla="*/ 846224 w 967276"/>
                <a:gd name="connsiteY1" fmla="*/ 502210 h 1290736"/>
                <a:gd name="connsiteX2" fmla="*/ 578465 w 967276"/>
                <a:gd name="connsiteY2" fmla="*/ 410829 h 1290736"/>
                <a:gd name="connsiteX3" fmla="*/ 393181 w 967276"/>
                <a:gd name="connsiteY3" fmla="*/ 404288 h 1290736"/>
                <a:gd name="connsiteX4" fmla="*/ 637809 w 967276"/>
                <a:gd name="connsiteY4" fmla="*/ 663772 h 1290736"/>
                <a:gd name="connsiteX5" fmla="*/ 705468 w 967276"/>
                <a:gd name="connsiteY5" fmla="*/ 805119 h 1290736"/>
                <a:gd name="connsiteX6" fmla="*/ 696208 w 967276"/>
                <a:gd name="connsiteY6" fmla="*/ 829786 h 1290736"/>
                <a:gd name="connsiteX7" fmla="*/ 680091 w 967276"/>
                <a:gd name="connsiteY7" fmla="*/ 850711 h 1290736"/>
                <a:gd name="connsiteX8" fmla="*/ 695380 w 967276"/>
                <a:gd name="connsiteY8" fmla="*/ 893268 h 1290736"/>
                <a:gd name="connsiteX9" fmla="*/ 707359 w 967276"/>
                <a:gd name="connsiteY9" fmla="*/ 904696 h 1290736"/>
                <a:gd name="connsiteX10" fmla="*/ 707162 w 967276"/>
                <a:gd name="connsiteY10" fmla="*/ 929915 h 1290736"/>
                <a:gd name="connsiteX11" fmla="*/ 777107 w 967276"/>
                <a:gd name="connsiteY11" fmla="*/ 963567 h 1290736"/>
                <a:gd name="connsiteX12" fmla="*/ 786564 w 967276"/>
                <a:gd name="connsiteY12" fmla="*/ 983309 h 1290736"/>
                <a:gd name="connsiteX13" fmla="*/ 761502 w 967276"/>
                <a:gd name="connsiteY13" fmla="*/ 1016095 h 1290736"/>
                <a:gd name="connsiteX14" fmla="*/ 552221 w 967276"/>
                <a:gd name="connsiteY14" fmla="*/ 1041156 h 1290736"/>
                <a:gd name="connsiteX15" fmla="*/ 533543 w 967276"/>
                <a:gd name="connsiteY15" fmla="*/ 1028468 h 1290736"/>
                <a:gd name="connsiteX16" fmla="*/ 506432 w 967276"/>
                <a:gd name="connsiteY16" fmla="*/ 992333 h 1290736"/>
                <a:gd name="connsiteX17" fmla="*/ 506432 w 967276"/>
                <a:gd name="connsiteY17" fmla="*/ 987171 h 1290736"/>
                <a:gd name="connsiteX18" fmla="*/ 506432 w 967276"/>
                <a:gd name="connsiteY18" fmla="*/ 983270 h 1290736"/>
                <a:gd name="connsiteX19" fmla="*/ 506432 w 967276"/>
                <a:gd name="connsiteY19" fmla="*/ 983112 h 1290736"/>
                <a:gd name="connsiteX20" fmla="*/ 506353 w 967276"/>
                <a:gd name="connsiteY20" fmla="*/ 946465 h 1290736"/>
                <a:gd name="connsiteX21" fmla="*/ 506353 w 967276"/>
                <a:gd name="connsiteY21" fmla="*/ 930546 h 1290736"/>
                <a:gd name="connsiteX22" fmla="*/ 507299 w 967276"/>
                <a:gd name="connsiteY22" fmla="*/ 928260 h 1290736"/>
                <a:gd name="connsiteX23" fmla="*/ 533976 w 967276"/>
                <a:gd name="connsiteY23" fmla="*/ 645409 h 1290736"/>
                <a:gd name="connsiteX24" fmla="*/ 496699 w 967276"/>
                <a:gd name="connsiteY24" fmla="*/ 871792 h 1290736"/>
                <a:gd name="connsiteX25" fmla="*/ 479360 w 967276"/>
                <a:gd name="connsiteY25" fmla="*/ 883929 h 1290736"/>
                <a:gd name="connsiteX26" fmla="*/ 420016 w 967276"/>
                <a:gd name="connsiteY26" fmla="*/ 1009790 h 1290736"/>
                <a:gd name="connsiteX27" fmla="*/ 253410 w 967276"/>
                <a:gd name="connsiteY27" fmla="*/ 1200039 h 1290736"/>
                <a:gd name="connsiteX28" fmla="*/ 259360 w 967276"/>
                <a:gd name="connsiteY28" fmla="*/ 1210914 h 1290736"/>
                <a:gd name="connsiteX29" fmla="*/ 250297 w 967276"/>
                <a:gd name="connsiteY29" fmla="*/ 1221239 h 1290736"/>
                <a:gd name="connsiteX30" fmla="*/ 99611 w 967276"/>
                <a:gd name="connsiteY30" fmla="*/ 1280307 h 1290736"/>
                <a:gd name="connsiteX31" fmla="*/ 72698 w 967276"/>
                <a:gd name="connsiteY31" fmla="*/ 1263245 h 1290736"/>
                <a:gd name="connsiteX32" fmla="*/ 54611 w 967276"/>
                <a:gd name="connsiteY32" fmla="*/ 1272268 h 1290736"/>
                <a:gd name="connsiteX33" fmla="*/ 54611 w 967276"/>
                <a:gd name="connsiteY33" fmla="*/ 1263245 h 1290736"/>
                <a:gd name="connsiteX34" fmla="*/ 45981 w 967276"/>
                <a:gd name="connsiteY34" fmla="*/ 1253314 h 1290736"/>
                <a:gd name="connsiteX35" fmla="*/ 350 w 967276"/>
                <a:gd name="connsiteY35" fmla="*/ 1142349 h 1290736"/>
                <a:gd name="connsiteX36" fmla="*/ 9373 w 967276"/>
                <a:gd name="connsiteY36" fmla="*/ 1118785 h 1290736"/>
                <a:gd name="connsiteX37" fmla="*/ 37509 w 967276"/>
                <a:gd name="connsiteY37" fmla="*/ 1070671 h 1290736"/>
                <a:gd name="connsiteX38" fmla="*/ 99730 w 967276"/>
                <a:gd name="connsiteY38" fmla="*/ 1019444 h 1290736"/>
                <a:gd name="connsiteX39" fmla="*/ 239855 w 967276"/>
                <a:gd name="connsiteY39" fmla="*/ 847913 h 1290736"/>
                <a:gd name="connsiteX40" fmla="*/ 375961 w 967276"/>
                <a:gd name="connsiteY40" fmla="*/ 342421 h 1290736"/>
                <a:gd name="connsiteX41" fmla="*/ 379862 w 967276"/>
                <a:gd name="connsiteY41" fmla="*/ 305972 h 1290736"/>
                <a:gd name="connsiteX42" fmla="*/ 517584 w 967276"/>
                <a:gd name="connsiteY42" fmla="*/ 222038 h 1290736"/>
                <a:gd name="connsiteX43" fmla="*/ 483813 w 967276"/>
                <a:gd name="connsiteY43" fmla="*/ 201390 h 1290736"/>
                <a:gd name="connsiteX44" fmla="*/ 571687 w 967276"/>
                <a:gd name="connsiteY44" fmla="*/ 4915 h 1290736"/>
                <a:gd name="connsiteX45" fmla="*/ 586819 w 967276"/>
                <a:gd name="connsiteY45" fmla="*/ 856 h 1290736"/>
                <a:gd name="connsiteX46" fmla="*/ 645887 w 967276"/>
                <a:gd name="connsiteY46" fmla="*/ 3299 h 1290736"/>
                <a:gd name="connsiteX47" fmla="*/ 759414 w 967276"/>
                <a:gd name="connsiteY47" fmla="*/ 34981 h 1290736"/>
                <a:gd name="connsiteX48" fmla="*/ 827979 w 967276"/>
                <a:gd name="connsiteY48" fmla="*/ 160999 h 1290736"/>
                <a:gd name="connsiteX49" fmla="*/ 826915 w 967276"/>
                <a:gd name="connsiteY49" fmla="*/ 216128 h 1290736"/>
                <a:gd name="connsiteX50" fmla="*/ 921409 w 967276"/>
                <a:gd name="connsiteY50" fmla="*/ 265975 h 1290736"/>
                <a:gd name="connsiteX51" fmla="*/ 967277 w 967276"/>
                <a:gd name="connsiteY51" fmla="*/ 351091 h 1290736"/>
                <a:gd name="connsiteX52" fmla="*/ 958647 w 967276"/>
                <a:gd name="connsiteY52" fmla="*/ 357829 h 1290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67276" h="1290736">
                  <a:moveTo>
                    <a:pt x="958647" y="357829"/>
                  </a:moveTo>
                  <a:cubicBezTo>
                    <a:pt x="966134" y="376980"/>
                    <a:pt x="892170" y="522661"/>
                    <a:pt x="846224" y="502210"/>
                  </a:cubicBezTo>
                  <a:cubicBezTo>
                    <a:pt x="753779" y="488418"/>
                    <a:pt x="664526" y="457958"/>
                    <a:pt x="578465" y="410829"/>
                  </a:cubicBezTo>
                  <a:cubicBezTo>
                    <a:pt x="519042" y="386319"/>
                    <a:pt x="452210" y="371700"/>
                    <a:pt x="393181" y="404288"/>
                  </a:cubicBezTo>
                  <a:cubicBezTo>
                    <a:pt x="505289" y="458588"/>
                    <a:pt x="578189" y="557693"/>
                    <a:pt x="637809" y="663772"/>
                  </a:cubicBezTo>
                  <a:cubicBezTo>
                    <a:pt x="653335" y="691395"/>
                    <a:pt x="702828" y="780924"/>
                    <a:pt x="705468" y="805119"/>
                  </a:cubicBezTo>
                  <a:cubicBezTo>
                    <a:pt x="706453" y="814182"/>
                    <a:pt x="700936" y="822615"/>
                    <a:pt x="696208" y="829786"/>
                  </a:cubicBezTo>
                  <a:cubicBezTo>
                    <a:pt x="694553" y="843026"/>
                    <a:pt x="689194" y="850001"/>
                    <a:pt x="680091" y="850711"/>
                  </a:cubicBezTo>
                  <a:cubicBezTo>
                    <a:pt x="723634" y="850356"/>
                    <a:pt x="745819" y="889131"/>
                    <a:pt x="695380" y="893268"/>
                  </a:cubicBezTo>
                  <a:cubicBezTo>
                    <a:pt x="699202" y="893583"/>
                    <a:pt x="705074" y="895711"/>
                    <a:pt x="707359" y="904696"/>
                  </a:cubicBezTo>
                  <a:cubicBezTo>
                    <a:pt x="709566" y="913168"/>
                    <a:pt x="710078" y="921443"/>
                    <a:pt x="707162" y="929915"/>
                  </a:cubicBezTo>
                  <a:cubicBezTo>
                    <a:pt x="671698" y="944732"/>
                    <a:pt x="695026" y="955962"/>
                    <a:pt x="777107" y="963567"/>
                  </a:cubicBezTo>
                  <a:lnTo>
                    <a:pt x="786564" y="983309"/>
                  </a:lnTo>
                  <a:cubicBezTo>
                    <a:pt x="788968" y="991900"/>
                    <a:pt x="768674" y="1013257"/>
                    <a:pt x="761502" y="1016095"/>
                  </a:cubicBezTo>
                  <a:cubicBezTo>
                    <a:pt x="738884" y="1024961"/>
                    <a:pt x="577913" y="1042772"/>
                    <a:pt x="552221" y="1041156"/>
                  </a:cubicBezTo>
                  <a:lnTo>
                    <a:pt x="533543" y="1028468"/>
                  </a:lnTo>
                  <a:cubicBezTo>
                    <a:pt x="532715" y="1026261"/>
                    <a:pt x="515574" y="1020153"/>
                    <a:pt x="506432" y="992333"/>
                  </a:cubicBezTo>
                  <a:lnTo>
                    <a:pt x="506432" y="987171"/>
                  </a:lnTo>
                  <a:cubicBezTo>
                    <a:pt x="506432" y="987171"/>
                    <a:pt x="506432" y="983270"/>
                    <a:pt x="506432" y="983270"/>
                  </a:cubicBezTo>
                  <a:lnTo>
                    <a:pt x="506432" y="983112"/>
                  </a:lnTo>
                  <a:lnTo>
                    <a:pt x="506353" y="946465"/>
                  </a:lnTo>
                  <a:lnTo>
                    <a:pt x="506353" y="930546"/>
                  </a:lnTo>
                  <a:cubicBezTo>
                    <a:pt x="506629" y="929758"/>
                    <a:pt x="506984" y="929009"/>
                    <a:pt x="507299" y="928260"/>
                  </a:cubicBezTo>
                  <a:cubicBezTo>
                    <a:pt x="549305" y="832545"/>
                    <a:pt x="558210" y="738287"/>
                    <a:pt x="533976" y="645409"/>
                  </a:cubicBezTo>
                  <a:cubicBezTo>
                    <a:pt x="518135" y="720515"/>
                    <a:pt x="505683" y="795977"/>
                    <a:pt x="496699" y="871792"/>
                  </a:cubicBezTo>
                  <a:lnTo>
                    <a:pt x="479360" y="883929"/>
                  </a:lnTo>
                  <a:cubicBezTo>
                    <a:pt x="452565" y="923098"/>
                    <a:pt x="446418" y="968217"/>
                    <a:pt x="420016" y="1009790"/>
                  </a:cubicBezTo>
                  <a:cubicBezTo>
                    <a:pt x="395939" y="1047698"/>
                    <a:pt x="286235" y="1168554"/>
                    <a:pt x="253410" y="1200039"/>
                  </a:cubicBezTo>
                  <a:lnTo>
                    <a:pt x="259360" y="1210914"/>
                  </a:lnTo>
                  <a:cubicBezTo>
                    <a:pt x="256326" y="1214421"/>
                    <a:pt x="253332" y="1217850"/>
                    <a:pt x="250297" y="1221239"/>
                  </a:cubicBezTo>
                  <a:cubicBezTo>
                    <a:pt x="205375" y="1271717"/>
                    <a:pt x="160177" y="1310058"/>
                    <a:pt x="99611" y="1280307"/>
                  </a:cubicBezTo>
                  <a:cubicBezTo>
                    <a:pt x="90982" y="1276051"/>
                    <a:pt x="81997" y="1270416"/>
                    <a:pt x="72698" y="1263245"/>
                  </a:cubicBezTo>
                  <a:cubicBezTo>
                    <a:pt x="75180" y="1281292"/>
                    <a:pt x="67575" y="1285115"/>
                    <a:pt x="54611" y="1272268"/>
                  </a:cubicBezTo>
                  <a:cubicBezTo>
                    <a:pt x="46848" y="1269313"/>
                    <a:pt x="46848" y="1266318"/>
                    <a:pt x="54611" y="1263245"/>
                  </a:cubicBezTo>
                  <a:cubicBezTo>
                    <a:pt x="51892" y="1260368"/>
                    <a:pt x="48976" y="1257019"/>
                    <a:pt x="45981" y="1253314"/>
                  </a:cubicBezTo>
                  <a:cubicBezTo>
                    <a:pt x="23677" y="1225652"/>
                    <a:pt x="-3394" y="1177775"/>
                    <a:pt x="350" y="1142349"/>
                  </a:cubicBezTo>
                  <a:cubicBezTo>
                    <a:pt x="1295" y="1133562"/>
                    <a:pt x="4133" y="1125523"/>
                    <a:pt x="9373" y="1118785"/>
                  </a:cubicBezTo>
                  <a:cubicBezTo>
                    <a:pt x="7482" y="1101407"/>
                    <a:pt x="16860" y="1085369"/>
                    <a:pt x="37509" y="1070671"/>
                  </a:cubicBezTo>
                  <a:cubicBezTo>
                    <a:pt x="56463" y="1034300"/>
                    <a:pt x="77190" y="1017198"/>
                    <a:pt x="99730" y="1019444"/>
                  </a:cubicBezTo>
                  <a:cubicBezTo>
                    <a:pt x="139411" y="975783"/>
                    <a:pt x="219404" y="903514"/>
                    <a:pt x="239855" y="847913"/>
                  </a:cubicBezTo>
                  <a:cubicBezTo>
                    <a:pt x="297308" y="691592"/>
                    <a:pt x="268581" y="486330"/>
                    <a:pt x="375961" y="342421"/>
                  </a:cubicBezTo>
                  <a:cubicBezTo>
                    <a:pt x="386837" y="327881"/>
                    <a:pt x="393693" y="323704"/>
                    <a:pt x="379862" y="305972"/>
                  </a:cubicBezTo>
                  <a:cubicBezTo>
                    <a:pt x="430419" y="282722"/>
                    <a:pt x="473647" y="253563"/>
                    <a:pt x="517584" y="222038"/>
                  </a:cubicBezTo>
                  <a:cubicBezTo>
                    <a:pt x="506156" y="225467"/>
                    <a:pt x="493192" y="222590"/>
                    <a:pt x="483813" y="201390"/>
                  </a:cubicBezTo>
                  <a:cubicBezTo>
                    <a:pt x="479439" y="191499"/>
                    <a:pt x="562230" y="10117"/>
                    <a:pt x="571687" y="4915"/>
                  </a:cubicBezTo>
                  <a:cubicBezTo>
                    <a:pt x="575312" y="2945"/>
                    <a:pt x="580475" y="1605"/>
                    <a:pt x="586819" y="856"/>
                  </a:cubicBezTo>
                  <a:cubicBezTo>
                    <a:pt x="601714" y="-956"/>
                    <a:pt x="623072" y="226"/>
                    <a:pt x="645887" y="3299"/>
                  </a:cubicBezTo>
                  <a:cubicBezTo>
                    <a:pt x="691597" y="9447"/>
                    <a:pt x="743021" y="23120"/>
                    <a:pt x="759414" y="34981"/>
                  </a:cubicBezTo>
                  <a:cubicBezTo>
                    <a:pt x="756892" y="86326"/>
                    <a:pt x="817576" y="127347"/>
                    <a:pt x="827979" y="160999"/>
                  </a:cubicBezTo>
                  <a:cubicBezTo>
                    <a:pt x="834914" y="183421"/>
                    <a:pt x="823644" y="210256"/>
                    <a:pt x="826915" y="216128"/>
                  </a:cubicBezTo>
                  <a:cubicBezTo>
                    <a:pt x="834678" y="229998"/>
                    <a:pt x="900524" y="245130"/>
                    <a:pt x="921409" y="265975"/>
                  </a:cubicBezTo>
                  <a:cubicBezTo>
                    <a:pt x="942688" y="287215"/>
                    <a:pt x="950214" y="326502"/>
                    <a:pt x="967277" y="351091"/>
                  </a:cubicBezTo>
                  <a:cubicBezTo>
                    <a:pt x="964006" y="354440"/>
                    <a:pt x="961090" y="356568"/>
                    <a:pt x="958647" y="357829"/>
                  </a:cubicBezTo>
                  <a:close/>
                </a:path>
              </a:pathLst>
            </a:custGeom>
            <a:solidFill>
              <a:srgbClr val="534442"/>
            </a:solidFill>
            <a:ln w="3941" cap="flat">
              <a:noFill/>
              <a:prstDash val="solid"/>
              <a:miter/>
            </a:ln>
          </p:spPr>
          <p:txBody>
            <a:bodyPr rtlCol="1" anchor="ctr"/>
            <a:lstStyle/>
            <a:p>
              <a:endParaRPr lang="fa-IR"/>
            </a:p>
          </p:txBody>
        </p:sp>
        <p:sp>
          <p:nvSpPr>
            <p:cNvPr id="455" name="Freeform: Shape 454">
              <a:extLst>
                <a:ext uri="{FF2B5EF4-FFF2-40B4-BE49-F238E27FC236}">
                  <a16:creationId xmlns:a16="http://schemas.microsoft.com/office/drawing/2014/main" id="{9063206D-61CB-F682-D88A-5E7E35BEFA00}"/>
                </a:ext>
              </a:extLst>
            </p:cNvPr>
            <p:cNvSpPr/>
            <p:nvPr/>
          </p:nvSpPr>
          <p:spPr>
            <a:xfrm>
              <a:off x="1133252" y="3871941"/>
              <a:ext cx="840464" cy="994571"/>
            </a:xfrm>
            <a:custGeom>
              <a:avLst/>
              <a:gdLst>
                <a:gd name="connsiteX0" fmla="*/ 840436 w 840464"/>
                <a:gd name="connsiteY0" fmla="*/ 906020 h 994571"/>
                <a:gd name="connsiteX1" fmla="*/ 831412 w 840464"/>
                <a:gd name="connsiteY1" fmla="*/ 933131 h 994571"/>
                <a:gd name="connsiteX2" fmla="*/ 601916 w 840464"/>
                <a:gd name="connsiteY2" fmla="*/ 979196 h 994571"/>
                <a:gd name="connsiteX3" fmla="*/ 530789 w 840464"/>
                <a:gd name="connsiteY3" fmla="*/ 994367 h 994571"/>
                <a:gd name="connsiteX4" fmla="*/ 328798 w 840464"/>
                <a:gd name="connsiteY4" fmla="*/ 880012 h 994571"/>
                <a:gd name="connsiteX5" fmla="*/ 82160 w 840464"/>
                <a:gd name="connsiteY5" fmla="*/ 702019 h 994571"/>
                <a:gd name="connsiteX6" fmla="*/ 81727 w 840464"/>
                <a:gd name="connsiteY6" fmla="*/ 305050 h 994571"/>
                <a:gd name="connsiteX7" fmla="*/ 71954 w 840464"/>
                <a:gd name="connsiteY7" fmla="*/ 210910 h 994571"/>
                <a:gd name="connsiteX8" fmla="*/ 0 w 840464"/>
                <a:gd name="connsiteY8" fmla="*/ 192548 h 994571"/>
                <a:gd name="connsiteX9" fmla="*/ 72309 w 840464"/>
                <a:gd name="connsiteY9" fmla="*/ 93207 h 994571"/>
                <a:gd name="connsiteX10" fmla="*/ 110059 w 840464"/>
                <a:gd name="connsiteY10" fmla="*/ 68066 h 994571"/>
                <a:gd name="connsiteX11" fmla="*/ 135554 w 840464"/>
                <a:gd name="connsiteY11" fmla="*/ 84183 h 994571"/>
                <a:gd name="connsiteX12" fmla="*/ 306928 w 840464"/>
                <a:gd name="connsiteY12" fmla="*/ 368 h 994571"/>
                <a:gd name="connsiteX13" fmla="*/ 421085 w 840464"/>
                <a:gd name="connsiteY13" fmla="*/ 189513 h 994571"/>
                <a:gd name="connsiteX14" fmla="*/ 424750 w 840464"/>
                <a:gd name="connsiteY14" fmla="*/ 219619 h 994571"/>
                <a:gd name="connsiteX15" fmla="*/ 354175 w 840464"/>
                <a:gd name="connsiteY15" fmla="*/ 234869 h 994571"/>
                <a:gd name="connsiteX16" fmla="*/ 255268 w 840464"/>
                <a:gd name="connsiteY16" fmla="*/ 605594 h 994571"/>
                <a:gd name="connsiteX17" fmla="*/ 358076 w 840464"/>
                <a:gd name="connsiteY17" fmla="*/ 769441 h 994571"/>
                <a:gd name="connsiteX18" fmla="*/ 551320 w 840464"/>
                <a:gd name="connsiteY18" fmla="*/ 829180 h 994571"/>
                <a:gd name="connsiteX19" fmla="*/ 622564 w 840464"/>
                <a:gd name="connsiteY19" fmla="*/ 859719 h 994571"/>
                <a:gd name="connsiteX20" fmla="*/ 716349 w 840464"/>
                <a:gd name="connsiteY20" fmla="*/ 780948 h 994571"/>
                <a:gd name="connsiteX21" fmla="*/ 840436 w 840464"/>
                <a:gd name="connsiteY21" fmla="*/ 905981 h 994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0464" h="994571">
                  <a:moveTo>
                    <a:pt x="840436" y="906020"/>
                  </a:moveTo>
                  <a:cubicBezTo>
                    <a:pt x="841027" y="915556"/>
                    <a:pt x="832319" y="926195"/>
                    <a:pt x="831412" y="933131"/>
                  </a:cubicBezTo>
                  <a:cubicBezTo>
                    <a:pt x="763399" y="977659"/>
                    <a:pt x="679032" y="971984"/>
                    <a:pt x="601916" y="979196"/>
                  </a:cubicBezTo>
                  <a:cubicBezTo>
                    <a:pt x="577879" y="981442"/>
                    <a:pt x="555615" y="996494"/>
                    <a:pt x="530789" y="994367"/>
                  </a:cubicBezTo>
                  <a:cubicBezTo>
                    <a:pt x="490241" y="990899"/>
                    <a:pt x="377936" y="903419"/>
                    <a:pt x="328798" y="880012"/>
                  </a:cubicBezTo>
                  <a:cubicBezTo>
                    <a:pt x="239269" y="837376"/>
                    <a:pt x="99577" y="825160"/>
                    <a:pt x="82160" y="702019"/>
                  </a:cubicBezTo>
                  <a:cubicBezTo>
                    <a:pt x="65492" y="584197"/>
                    <a:pt x="89529" y="428822"/>
                    <a:pt x="81727" y="305050"/>
                  </a:cubicBezTo>
                  <a:cubicBezTo>
                    <a:pt x="80820" y="290864"/>
                    <a:pt x="75185" y="214378"/>
                    <a:pt x="71954" y="210910"/>
                  </a:cubicBezTo>
                  <a:cubicBezTo>
                    <a:pt x="69393" y="208191"/>
                    <a:pt x="12216" y="206418"/>
                    <a:pt x="0" y="192548"/>
                  </a:cubicBezTo>
                  <a:cubicBezTo>
                    <a:pt x="31327" y="163151"/>
                    <a:pt x="48587" y="103688"/>
                    <a:pt x="72309" y="93207"/>
                  </a:cubicBezTo>
                  <a:cubicBezTo>
                    <a:pt x="72900" y="74489"/>
                    <a:pt x="92405" y="65820"/>
                    <a:pt x="110059" y="68066"/>
                  </a:cubicBezTo>
                  <a:cubicBezTo>
                    <a:pt x="120738" y="69406"/>
                    <a:pt x="130707" y="74726"/>
                    <a:pt x="135554" y="84183"/>
                  </a:cubicBezTo>
                  <a:cubicBezTo>
                    <a:pt x="155927" y="21804"/>
                    <a:pt x="240530" y="-3415"/>
                    <a:pt x="306928" y="368"/>
                  </a:cubicBezTo>
                  <a:cubicBezTo>
                    <a:pt x="336482" y="69170"/>
                    <a:pt x="374547" y="132218"/>
                    <a:pt x="421085" y="189513"/>
                  </a:cubicBezTo>
                  <a:lnTo>
                    <a:pt x="424750" y="219619"/>
                  </a:lnTo>
                  <a:cubicBezTo>
                    <a:pt x="400791" y="220486"/>
                    <a:pt x="364696" y="210398"/>
                    <a:pt x="354175" y="234869"/>
                  </a:cubicBezTo>
                  <a:cubicBezTo>
                    <a:pt x="339319" y="355882"/>
                    <a:pt x="272488" y="488994"/>
                    <a:pt x="255268" y="605594"/>
                  </a:cubicBezTo>
                  <a:cubicBezTo>
                    <a:pt x="240609" y="704698"/>
                    <a:pt x="278083" y="728302"/>
                    <a:pt x="358076" y="769441"/>
                  </a:cubicBezTo>
                  <a:cubicBezTo>
                    <a:pt x="426917" y="804827"/>
                    <a:pt x="493394" y="804906"/>
                    <a:pt x="551320" y="829180"/>
                  </a:cubicBezTo>
                  <a:cubicBezTo>
                    <a:pt x="570510" y="837218"/>
                    <a:pt x="601088" y="875047"/>
                    <a:pt x="622564" y="859719"/>
                  </a:cubicBezTo>
                  <a:cubicBezTo>
                    <a:pt x="634741" y="851050"/>
                    <a:pt x="656413" y="764397"/>
                    <a:pt x="716349" y="780948"/>
                  </a:cubicBezTo>
                  <a:cubicBezTo>
                    <a:pt x="738534" y="787055"/>
                    <a:pt x="838939" y="882455"/>
                    <a:pt x="840436" y="905981"/>
                  </a:cubicBezTo>
                  <a:close/>
                </a:path>
              </a:pathLst>
            </a:custGeom>
            <a:solidFill>
              <a:srgbClr val="281C24"/>
            </a:solidFill>
            <a:ln w="3941" cap="flat">
              <a:noFill/>
              <a:prstDash val="solid"/>
              <a:miter/>
            </a:ln>
          </p:spPr>
          <p:txBody>
            <a:bodyPr rtlCol="1" anchor="ctr"/>
            <a:lstStyle/>
            <a:p>
              <a:endParaRPr lang="fa-IR"/>
            </a:p>
          </p:txBody>
        </p:sp>
        <p:sp>
          <p:nvSpPr>
            <p:cNvPr id="456" name="Freeform: Shape 455">
              <a:extLst>
                <a:ext uri="{FF2B5EF4-FFF2-40B4-BE49-F238E27FC236}">
                  <a16:creationId xmlns:a16="http://schemas.microsoft.com/office/drawing/2014/main" id="{1F439673-F333-1E99-D8AF-1DC93E9FC421}"/>
                </a:ext>
              </a:extLst>
            </p:cNvPr>
            <p:cNvSpPr/>
            <p:nvPr/>
          </p:nvSpPr>
          <p:spPr>
            <a:xfrm>
              <a:off x="1973688" y="4763657"/>
              <a:ext cx="7097" cy="14304"/>
            </a:xfrm>
            <a:custGeom>
              <a:avLst/>
              <a:gdLst>
                <a:gd name="connsiteX0" fmla="*/ 7093 w 7097"/>
                <a:gd name="connsiteY0" fmla="*/ 0 h 14304"/>
                <a:gd name="connsiteX1" fmla="*/ 0 w 7097"/>
                <a:gd name="connsiteY1" fmla="*/ 14304 h 14304"/>
                <a:gd name="connsiteX2" fmla="*/ 7093 w 7097"/>
                <a:gd name="connsiteY2" fmla="*/ 0 h 14304"/>
              </a:gdLst>
              <a:ahLst/>
              <a:cxnLst>
                <a:cxn ang="0">
                  <a:pos x="connsiteX0" y="connsiteY0"/>
                </a:cxn>
                <a:cxn ang="0">
                  <a:pos x="connsiteX1" y="connsiteY1"/>
                </a:cxn>
                <a:cxn ang="0">
                  <a:pos x="connsiteX2" y="connsiteY2"/>
                </a:cxn>
              </a:cxnLst>
              <a:rect l="l" t="t" r="r" b="b"/>
              <a:pathLst>
                <a:path w="7097" h="14304">
                  <a:moveTo>
                    <a:pt x="7093" y="0"/>
                  </a:moveTo>
                  <a:cubicBezTo>
                    <a:pt x="7211" y="5753"/>
                    <a:pt x="5083" y="10679"/>
                    <a:pt x="0" y="14304"/>
                  </a:cubicBezTo>
                  <a:cubicBezTo>
                    <a:pt x="2443" y="9575"/>
                    <a:pt x="4807" y="4807"/>
                    <a:pt x="7093" y="0"/>
                  </a:cubicBezTo>
                  <a:close/>
                </a:path>
              </a:pathLst>
            </a:custGeom>
            <a:solidFill>
              <a:srgbClr val="281C24"/>
            </a:solidFill>
            <a:ln w="3941" cap="flat">
              <a:noFill/>
              <a:prstDash val="solid"/>
              <a:miter/>
            </a:ln>
          </p:spPr>
          <p:txBody>
            <a:bodyPr rtlCol="1" anchor="ctr"/>
            <a:lstStyle/>
            <a:p>
              <a:endParaRPr lang="fa-IR"/>
            </a:p>
          </p:txBody>
        </p:sp>
        <p:sp>
          <p:nvSpPr>
            <p:cNvPr id="457" name="Freeform: Shape 456">
              <a:extLst>
                <a:ext uri="{FF2B5EF4-FFF2-40B4-BE49-F238E27FC236}">
                  <a16:creationId xmlns:a16="http://schemas.microsoft.com/office/drawing/2014/main" id="{92C32479-19CD-457C-8893-037642C5DBC2}"/>
                </a:ext>
              </a:extLst>
            </p:cNvPr>
            <p:cNvSpPr/>
            <p:nvPr/>
          </p:nvSpPr>
          <p:spPr>
            <a:xfrm>
              <a:off x="3073650" y="3820609"/>
              <a:ext cx="753190" cy="972925"/>
            </a:xfrm>
            <a:custGeom>
              <a:avLst/>
              <a:gdLst>
                <a:gd name="connsiteX0" fmla="*/ 753190 w 753190"/>
                <a:gd name="connsiteY0" fmla="*/ 942851 h 972925"/>
                <a:gd name="connsiteX1" fmla="*/ 558450 w 753190"/>
                <a:gd name="connsiteY1" fmla="*/ 966336 h 972925"/>
                <a:gd name="connsiteX2" fmla="*/ 513173 w 753190"/>
                <a:gd name="connsiteY2" fmla="*/ 957352 h 972925"/>
                <a:gd name="connsiteX3" fmla="*/ 427309 w 753190"/>
                <a:gd name="connsiteY3" fmla="*/ 966376 h 972925"/>
                <a:gd name="connsiteX4" fmla="*/ 409143 w 753190"/>
                <a:gd name="connsiteY4" fmla="*/ 972680 h 972925"/>
                <a:gd name="connsiteX5" fmla="*/ 387155 w 753190"/>
                <a:gd name="connsiteY5" fmla="*/ 958495 h 972925"/>
                <a:gd name="connsiteX6" fmla="*/ 299675 w 753190"/>
                <a:gd name="connsiteY6" fmla="*/ 896825 h 972925"/>
                <a:gd name="connsiteX7" fmla="*/ 291715 w 753190"/>
                <a:gd name="connsiteY7" fmla="*/ 876059 h 972925"/>
                <a:gd name="connsiteX8" fmla="*/ 183272 w 753190"/>
                <a:gd name="connsiteY8" fmla="*/ 803789 h 972925"/>
                <a:gd name="connsiteX9" fmla="*/ 176533 w 753190"/>
                <a:gd name="connsiteY9" fmla="*/ 809267 h 972925"/>
                <a:gd name="connsiteX10" fmla="*/ 135867 w 753190"/>
                <a:gd name="connsiteY10" fmla="*/ 786924 h 972925"/>
                <a:gd name="connsiteX11" fmla="*/ 11583 w 753190"/>
                <a:gd name="connsiteY11" fmla="*/ 695425 h 972925"/>
                <a:gd name="connsiteX12" fmla="*/ 20607 w 753190"/>
                <a:gd name="connsiteY12" fmla="*/ 686401 h 972925"/>
                <a:gd name="connsiteX13" fmla="*/ 11583 w 753190"/>
                <a:gd name="connsiteY13" fmla="*/ 677377 h 972925"/>
                <a:gd name="connsiteX14" fmla="*/ 29591 w 753190"/>
                <a:gd name="connsiteY14" fmla="*/ 401855 h 972925"/>
                <a:gd name="connsiteX15" fmla="*/ 38693 w 753190"/>
                <a:gd name="connsiteY15" fmla="*/ 252903 h 972925"/>
                <a:gd name="connsiteX16" fmla="*/ 31246 w 753190"/>
                <a:gd name="connsiteY16" fmla="*/ 162507 h 972925"/>
                <a:gd name="connsiteX17" fmla="*/ 107259 w 753190"/>
                <a:gd name="connsiteY17" fmla="*/ 57217 h 972925"/>
                <a:gd name="connsiteX18" fmla="*/ 142172 w 753190"/>
                <a:gd name="connsiteY18" fmla="*/ 33849 h 972925"/>
                <a:gd name="connsiteX19" fmla="*/ 147137 w 753190"/>
                <a:gd name="connsiteY19" fmla="*/ 36135 h 972925"/>
                <a:gd name="connsiteX20" fmla="*/ 149462 w 753190"/>
                <a:gd name="connsiteY20" fmla="*/ 25416 h 972925"/>
                <a:gd name="connsiteX21" fmla="*/ 149462 w 753190"/>
                <a:gd name="connsiteY21" fmla="*/ 25416 h 972925"/>
                <a:gd name="connsiteX22" fmla="*/ 171135 w 753190"/>
                <a:gd name="connsiteY22" fmla="*/ 7605 h 972925"/>
                <a:gd name="connsiteX23" fmla="*/ 201359 w 753190"/>
                <a:gd name="connsiteY23" fmla="*/ 0 h 972925"/>
                <a:gd name="connsiteX24" fmla="*/ 364024 w 753190"/>
                <a:gd name="connsiteY24" fmla="*/ 45159 h 972925"/>
                <a:gd name="connsiteX25" fmla="*/ 385578 w 753190"/>
                <a:gd name="connsiteY25" fmla="*/ 42203 h 972925"/>
                <a:gd name="connsiteX26" fmla="*/ 392199 w 753190"/>
                <a:gd name="connsiteY26" fmla="*/ 52645 h 972925"/>
                <a:gd name="connsiteX27" fmla="*/ 464389 w 753190"/>
                <a:gd name="connsiteY27" fmla="*/ 165108 h 972925"/>
                <a:gd name="connsiteX28" fmla="*/ 401774 w 753190"/>
                <a:gd name="connsiteY28" fmla="*/ 180082 h 972925"/>
                <a:gd name="connsiteX29" fmla="*/ 401616 w 753190"/>
                <a:gd name="connsiteY29" fmla="*/ 180082 h 972925"/>
                <a:gd name="connsiteX30" fmla="*/ 391174 w 753190"/>
                <a:gd name="connsiteY30" fmla="*/ 180634 h 972925"/>
                <a:gd name="connsiteX31" fmla="*/ 352281 w 753190"/>
                <a:gd name="connsiteY31" fmla="*/ 182053 h 972925"/>
                <a:gd name="connsiteX32" fmla="*/ 284307 w 753190"/>
                <a:gd name="connsiteY32" fmla="*/ 331241 h 972925"/>
                <a:gd name="connsiteX33" fmla="*/ 178977 w 753190"/>
                <a:gd name="connsiteY33" fmla="*/ 641085 h 972925"/>
                <a:gd name="connsiteX34" fmla="*/ 379628 w 753190"/>
                <a:gd name="connsiteY34" fmla="*/ 774669 h 972925"/>
                <a:gd name="connsiteX35" fmla="*/ 469827 w 753190"/>
                <a:gd name="connsiteY35" fmla="*/ 801937 h 972925"/>
                <a:gd name="connsiteX36" fmla="*/ 514946 w 753190"/>
                <a:gd name="connsiteY36" fmla="*/ 838190 h 972925"/>
                <a:gd name="connsiteX37" fmla="*/ 553169 w 753190"/>
                <a:gd name="connsiteY37" fmla="*/ 807966 h 972925"/>
                <a:gd name="connsiteX38" fmla="*/ 753190 w 753190"/>
                <a:gd name="connsiteY38" fmla="*/ 942851 h 97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53190" h="972925">
                  <a:moveTo>
                    <a:pt x="753190" y="942851"/>
                  </a:moveTo>
                  <a:cubicBezTo>
                    <a:pt x="749644" y="964997"/>
                    <a:pt x="583984" y="965982"/>
                    <a:pt x="558450" y="966336"/>
                  </a:cubicBezTo>
                  <a:cubicBezTo>
                    <a:pt x="544145" y="966533"/>
                    <a:pt x="528777" y="957746"/>
                    <a:pt x="513173" y="957352"/>
                  </a:cubicBezTo>
                  <a:cubicBezTo>
                    <a:pt x="487638" y="956721"/>
                    <a:pt x="460094" y="971656"/>
                    <a:pt x="427309" y="966376"/>
                  </a:cubicBezTo>
                  <a:cubicBezTo>
                    <a:pt x="420452" y="969883"/>
                    <a:pt x="414384" y="972011"/>
                    <a:pt x="409143" y="972680"/>
                  </a:cubicBezTo>
                  <a:cubicBezTo>
                    <a:pt x="398267" y="974099"/>
                    <a:pt x="390938" y="969370"/>
                    <a:pt x="387155" y="958495"/>
                  </a:cubicBezTo>
                  <a:cubicBezTo>
                    <a:pt x="370565" y="911602"/>
                    <a:pt x="350862" y="893082"/>
                    <a:pt x="299675" y="896825"/>
                  </a:cubicBezTo>
                  <a:lnTo>
                    <a:pt x="291715" y="876059"/>
                  </a:lnTo>
                  <a:cubicBezTo>
                    <a:pt x="270673" y="867035"/>
                    <a:pt x="210580" y="820891"/>
                    <a:pt x="183272" y="803789"/>
                  </a:cubicBezTo>
                  <a:cubicBezTo>
                    <a:pt x="181104" y="806193"/>
                    <a:pt x="178858" y="808006"/>
                    <a:pt x="176533" y="809267"/>
                  </a:cubicBezTo>
                  <a:cubicBezTo>
                    <a:pt x="165264" y="815217"/>
                    <a:pt x="151708" y="807769"/>
                    <a:pt x="135867" y="786924"/>
                  </a:cubicBezTo>
                  <a:cubicBezTo>
                    <a:pt x="60406" y="819473"/>
                    <a:pt x="19109" y="761901"/>
                    <a:pt x="11583" y="695425"/>
                  </a:cubicBezTo>
                  <a:cubicBezTo>
                    <a:pt x="4451" y="683367"/>
                    <a:pt x="8785" y="679072"/>
                    <a:pt x="20607" y="686401"/>
                  </a:cubicBezTo>
                  <a:lnTo>
                    <a:pt x="11583" y="677377"/>
                  </a:lnTo>
                  <a:cubicBezTo>
                    <a:pt x="-20060" y="619294"/>
                    <a:pt x="22380" y="474243"/>
                    <a:pt x="29591" y="401855"/>
                  </a:cubicBezTo>
                  <a:cubicBezTo>
                    <a:pt x="34320" y="354648"/>
                    <a:pt x="37590" y="300347"/>
                    <a:pt x="38693" y="252903"/>
                  </a:cubicBezTo>
                  <a:cubicBezTo>
                    <a:pt x="49530" y="220276"/>
                    <a:pt x="44998" y="187018"/>
                    <a:pt x="31246" y="162507"/>
                  </a:cubicBezTo>
                  <a:cubicBezTo>
                    <a:pt x="69272" y="134924"/>
                    <a:pt x="94610" y="99814"/>
                    <a:pt x="107259" y="57217"/>
                  </a:cubicBezTo>
                  <a:cubicBezTo>
                    <a:pt x="115100" y="38263"/>
                    <a:pt x="123770" y="26677"/>
                    <a:pt x="142172" y="33849"/>
                  </a:cubicBezTo>
                  <a:cubicBezTo>
                    <a:pt x="143748" y="34480"/>
                    <a:pt x="145403" y="35228"/>
                    <a:pt x="147137" y="36135"/>
                  </a:cubicBezTo>
                  <a:cubicBezTo>
                    <a:pt x="147137" y="32273"/>
                    <a:pt x="147925" y="28687"/>
                    <a:pt x="149462" y="25416"/>
                  </a:cubicBezTo>
                  <a:lnTo>
                    <a:pt x="149462" y="25416"/>
                  </a:lnTo>
                  <a:cubicBezTo>
                    <a:pt x="152890" y="18048"/>
                    <a:pt x="160141" y="12137"/>
                    <a:pt x="171135" y="7605"/>
                  </a:cubicBezTo>
                  <a:cubicBezTo>
                    <a:pt x="179173" y="4334"/>
                    <a:pt x="189261" y="1773"/>
                    <a:pt x="201359" y="0"/>
                  </a:cubicBezTo>
                  <a:cubicBezTo>
                    <a:pt x="240961" y="13674"/>
                    <a:pt x="339277" y="21949"/>
                    <a:pt x="364024" y="45159"/>
                  </a:cubicBezTo>
                  <a:lnTo>
                    <a:pt x="385578" y="42203"/>
                  </a:lnTo>
                  <a:cubicBezTo>
                    <a:pt x="387785" y="45710"/>
                    <a:pt x="389992" y="49178"/>
                    <a:pt x="392199" y="52645"/>
                  </a:cubicBezTo>
                  <a:cubicBezTo>
                    <a:pt x="416354" y="90869"/>
                    <a:pt x="440431" y="128343"/>
                    <a:pt x="464389" y="165108"/>
                  </a:cubicBezTo>
                  <a:cubicBezTo>
                    <a:pt x="445435" y="173383"/>
                    <a:pt x="424590" y="178348"/>
                    <a:pt x="401774" y="180082"/>
                  </a:cubicBezTo>
                  <a:cubicBezTo>
                    <a:pt x="401735" y="180082"/>
                    <a:pt x="401656" y="180082"/>
                    <a:pt x="401616" y="180082"/>
                  </a:cubicBezTo>
                  <a:cubicBezTo>
                    <a:pt x="398188" y="180358"/>
                    <a:pt x="394681" y="180516"/>
                    <a:pt x="391174" y="180634"/>
                  </a:cubicBezTo>
                  <a:cubicBezTo>
                    <a:pt x="378958" y="181304"/>
                    <a:pt x="363748" y="177718"/>
                    <a:pt x="352281" y="182053"/>
                  </a:cubicBezTo>
                  <a:cubicBezTo>
                    <a:pt x="331948" y="189776"/>
                    <a:pt x="297271" y="302357"/>
                    <a:pt x="284307" y="331241"/>
                  </a:cubicBezTo>
                  <a:cubicBezTo>
                    <a:pt x="252270" y="402722"/>
                    <a:pt x="149541" y="571889"/>
                    <a:pt x="178977" y="641085"/>
                  </a:cubicBezTo>
                  <a:cubicBezTo>
                    <a:pt x="197063" y="683603"/>
                    <a:pt x="334233" y="755242"/>
                    <a:pt x="379628" y="774669"/>
                  </a:cubicBezTo>
                  <a:cubicBezTo>
                    <a:pt x="407724" y="786688"/>
                    <a:pt x="442480" y="787515"/>
                    <a:pt x="469827" y="801937"/>
                  </a:cubicBezTo>
                  <a:cubicBezTo>
                    <a:pt x="488111" y="811552"/>
                    <a:pt x="500209" y="833028"/>
                    <a:pt x="514946" y="838190"/>
                  </a:cubicBezTo>
                  <a:cubicBezTo>
                    <a:pt x="554942" y="852140"/>
                    <a:pt x="539378" y="825974"/>
                    <a:pt x="553169" y="807966"/>
                  </a:cubicBezTo>
                  <a:cubicBezTo>
                    <a:pt x="627094" y="711463"/>
                    <a:pt x="739596" y="874522"/>
                    <a:pt x="753190" y="942851"/>
                  </a:cubicBezTo>
                  <a:close/>
                </a:path>
              </a:pathLst>
            </a:custGeom>
            <a:solidFill>
              <a:srgbClr val="222331"/>
            </a:solidFill>
            <a:ln w="3941" cap="flat">
              <a:noFill/>
              <a:prstDash val="solid"/>
              <a:miter/>
            </a:ln>
          </p:spPr>
          <p:txBody>
            <a:bodyPr rtlCol="1" anchor="ctr"/>
            <a:lstStyle/>
            <a:p>
              <a:endParaRPr lang="fa-IR"/>
            </a:p>
          </p:txBody>
        </p:sp>
        <p:sp>
          <p:nvSpPr>
            <p:cNvPr id="458" name="Freeform: Shape 457">
              <a:extLst>
                <a:ext uri="{FF2B5EF4-FFF2-40B4-BE49-F238E27FC236}">
                  <a16:creationId xmlns:a16="http://schemas.microsoft.com/office/drawing/2014/main" id="{E266CAB0-AD13-58A6-39C7-335B9EE268EC}"/>
                </a:ext>
              </a:extLst>
            </p:cNvPr>
            <p:cNvSpPr/>
            <p:nvPr/>
          </p:nvSpPr>
          <p:spPr>
            <a:xfrm>
              <a:off x="3220787" y="1662205"/>
              <a:ext cx="773833" cy="782831"/>
            </a:xfrm>
            <a:custGeom>
              <a:avLst/>
              <a:gdLst>
                <a:gd name="connsiteX0" fmla="*/ 614486 w 773833"/>
                <a:gd name="connsiteY0" fmla="*/ 8884 h 782831"/>
                <a:gd name="connsiteX1" fmla="*/ 722930 w 773833"/>
                <a:gd name="connsiteY1" fmla="*/ 171471 h 782831"/>
                <a:gd name="connsiteX2" fmla="*/ 735776 w 773833"/>
                <a:gd name="connsiteY2" fmla="*/ 223328 h 782831"/>
                <a:gd name="connsiteX3" fmla="*/ 741017 w 773833"/>
                <a:gd name="connsiteY3" fmla="*/ 288898 h 782831"/>
                <a:gd name="connsiteX4" fmla="*/ 762532 w 773833"/>
                <a:gd name="connsiteY4" fmla="*/ 319438 h 782831"/>
                <a:gd name="connsiteX5" fmla="*/ 772581 w 773833"/>
                <a:gd name="connsiteY5" fmla="*/ 767121 h 782831"/>
                <a:gd name="connsiteX6" fmla="*/ 753626 w 773833"/>
                <a:gd name="connsiteY6" fmla="*/ 781701 h 782831"/>
                <a:gd name="connsiteX7" fmla="*/ 545763 w 773833"/>
                <a:gd name="connsiteY7" fmla="*/ 781701 h 782831"/>
                <a:gd name="connsiteX8" fmla="*/ 474479 w 773833"/>
                <a:gd name="connsiteY8" fmla="*/ 739104 h 782831"/>
                <a:gd name="connsiteX9" fmla="*/ 345860 w 773833"/>
                <a:gd name="connsiteY9" fmla="*/ 618209 h 782831"/>
                <a:gd name="connsiteX10" fmla="*/ 0 w 773833"/>
                <a:gd name="connsiteY10" fmla="*/ 67638 h 782831"/>
                <a:gd name="connsiteX11" fmla="*/ 383768 w 773833"/>
                <a:gd name="connsiteY11" fmla="*/ 117485 h 782831"/>
                <a:gd name="connsiteX12" fmla="*/ 592341 w 773833"/>
                <a:gd name="connsiteY12" fmla="*/ 18066 h 782831"/>
                <a:gd name="connsiteX13" fmla="*/ 614447 w 773833"/>
                <a:gd name="connsiteY13" fmla="*/ 8884 h 782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3833" h="782831">
                  <a:moveTo>
                    <a:pt x="614486" y="8884"/>
                  </a:moveTo>
                  <a:cubicBezTo>
                    <a:pt x="651252" y="61963"/>
                    <a:pt x="699168" y="109329"/>
                    <a:pt x="722930" y="171471"/>
                  </a:cubicBezTo>
                  <a:cubicBezTo>
                    <a:pt x="735618" y="181125"/>
                    <a:pt x="739913" y="198424"/>
                    <a:pt x="735776" y="223328"/>
                  </a:cubicBezTo>
                  <a:cubicBezTo>
                    <a:pt x="754178" y="252685"/>
                    <a:pt x="755912" y="274516"/>
                    <a:pt x="741017" y="288898"/>
                  </a:cubicBezTo>
                  <a:lnTo>
                    <a:pt x="762532" y="319438"/>
                  </a:lnTo>
                  <a:cubicBezTo>
                    <a:pt x="760837" y="384653"/>
                    <a:pt x="778609" y="699856"/>
                    <a:pt x="772581" y="767121"/>
                  </a:cubicBezTo>
                  <a:lnTo>
                    <a:pt x="753626" y="781701"/>
                  </a:lnTo>
                  <a:cubicBezTo>
                    <a:pt x="686519" y="776500"/>
                    <a:pt x="613619" y="785484"/>
                    <a:pt x="545763" y="781701"/>
                  </a:cubicBezTo>
                  <a:cubicBezTo>
                    <a:pt x="524012" y="787139"/>
                    <a:pt x="500250" y="772953"/>
                    <a:pt x="474479" y="739104"/>
                  </a:cubicBezTo>
                  <a:cubicBezTo>
                    <a:pt x="485670" y="794705"/>
                    <a:pt x="356185" y="649299"/>
                    <a:pt x="345860" y="618209"/>
                  </a:cubicBezTo>
                  <a:cubicBezTo>
                    <a:pt x="280999" y="461415"/>
                    <a:pt x="172832" y="121071"/>
                    <a:pt x="0" y="67638"/>
                  </a:cubicBezTo>
                  <a:cubicBezTo>
                    <a:pt x="126255" y="-35052"/>
                    <a:pt x="261809" y="74652"/>
                    <a:pt x="383768" y="117485"/>
                  </a:cubicBezTo>
                  <a:cubicBezTo>
                    <a:pt x="526613" y="167688"/>
                    <a:pt x="532641" y="144990"/>
                    <a:pt x="592341" y="18066"/>
                  </a:cubicBezTo>
                  <a:cubicBezTo>
                    <a:pt x="600458" y="806"/>
                    <a:pt x="589897" y="-7587"/>
                    <a:pt x="614447" y="8884"/>
                  </a:cubicBezTo>
                  <a:close/>
                </a:path>
              </a:pathLst>
            </a:custGeom>
            <a:solidFill>
              <a:srgbClr val="3A2C2C"/>
            </a:solidFill>
            <a:ln w="3941" cap="flat">
              <a:noFill/>
              <a:prstDash val="solid"/>
              <a:miter/>
            </a:ln>
          </p:spPr>
          <p:txBody>
            <a:bodyPr rtlCol="1" anchor="ctr"/>
            <a:lstStyle/>
            <a:p>
              <a:endParaRPr lang="fa-IR"/>
            </a:p>
          </p:txBody>
        </p:sp>
        <p:sp>
          <p:nvSpPr>
            <p:cNvPr id="459" name="Freeform: Shape 458">
              <a:extLst>
                <a:ext uri="{FF2B5EF4-FFF2-40B4-BE49-F238E27FC236}">
                  <a16:creationId xmlns:a16="http://schemas.microsoft.com/office/drawing/2014/main" id="{DD165875-47BC-33C7-70A6-77E4AAEB58FE}"/>
                </a:ext>
              </a:extLst>
            </p:cNvPr>
            <p:cNvSpPr/>
            <p:nvPr/>
          </p:nvSpPr>
          <p:spPr>
            <a:xfrm>
              <a:off x="577074" y="2546585"/>
              <a:ext cx="757932" cy="858573"/>
            </a:xfrm>
            <a:custGeom>
              <a:avLst/>
              <a:gdLst>
                <a:gd name="connsiteX0" fmla="*/ 757932 w 757932"/>
                <a:gd name="connsiteY0" fmla="*/ 46982 h 858573"/>
                <a:gd name="connsiteX1" fmla="*/ 718842 w 757932"/>
                <a:gd name="connsiteY1" fmla="*/ 108967 h 858573"/>
                <a:gd name="connsiteX2" fmla="*/ 619423 w 757932"/>
                <a:gd name="connsiteY2" fmla="*/ 226355 h 858573"/>
                <a:gd name="connsiteX3" fmla="*/ 477051 w 757932"/>
                <a:gd name="connsiteY3" fmla="*/ 407541 h 858573"/>
                <a:gd name="connsiteX4" fmla="*/ 392409 w 757932"/>
                <a:gd name="connsiteY4" fmla="*/ 618517 h 858573"/>
                <a:gd name="connsiteX5" fmla="*/ 375425 w 757932"/>
                <a:gd name="connsiteY5" fmla="*/ 632782 h 858573"/>
                <a:gd name="connsiteX6" fmla="*/ 370618 w 757932"/>
                <a:gd name="connsiteY6" fmla="*/ 657055 h 858573"/>
                <a:gd name="connsiteX7" fmla="*/ 137614 w 757932"/>
                <a:gd name="connsiteY7" fmla="*/ 855461 h 858573"/>
                <a:gd name="connsiteX8" fmla="*/ 113340 w 757932"/>
                <a:gd name="connsiteY8" fmla="*/ 858574 h 858573"/>
                <a:gd name="connsiteX9" fmla="*/ 113340 w 757932"/>
                <a:gd name="connsiteY9" fmla="*/ 849550 h 858573"/>
                <a:gd name="connsiteX10" fmla="*/ 104317 w 757932"/>
                <a:gd name="connsiteY10" fmla="*/ 831502 h 858573"/>
                <a:gd name="connsiteX11" fmla="*/ 22984 w 757932"/>
                <a:gd name="connsiteY11" fmla="*/ 596686 h 858573"/>
                <a:gd name="connsiteX12" fmla="*/ 5882 w 757932"/>
                <a:gd name="connsiteY12" fmla="*/ 582973 h 858573"/>
                <a:gd name="connsiteX13" fmla="*/ 4424 w 757932"/>
                <a:gd name="connsiteY13" fmla="*/ 559882 h 858573"/>
                <a:gd name="connsiteX14" fmla="*/ 305756 w 757932"/>
                <a:gd name="connsiteY14" fmla="*/ 157120 h 858573"/>
                <a:gd name="connsiteX15" fmla="*/ 330227 w 757932"/>
                <a:gd name="connsiteY15" fmla="*/ 136078 h 858573"/>
                <a:gd name="connsiteX16" fmla="*/ 330345 w 757932"/>
                <a:gd name="connsiteY16" fmla="*/ 119015 h 858573"/>
                <a:gd name="connsiteX17" fmla="*/ 357338 w 757932"/>
                <a:gd name="connsiteY17" fmla="*/ 118030 h 858573"/>
                <a:gd name="connsiteX18" fmla="*/ 367071 w 757932"/>
                <a:gd name="connsiteY18" fmla="*/ 114089 h 858573"/>
                <a:gd name="connsiteX19" fmla="*/ 423263 w 757932"/>
                <a:gd name="connsiteY19" fmla="*/ 134935 h 858573"/>
                <a:gd name="connsiteX20" fmla="*/ 520003 w 757932"/>
                <a:gd name="connsiteY20" fmla="*/ 63848 h 858573"/>
                <a:gd name="connsiteX21" fmla="*/ 665133 w 757932"/>
                <a:gd name="connsiteY21" fmla="*/ 50844 h 858573"/>
                <a:gd name="connsiteX22" fmla="*/ 736890 w 757932"/>
                <a:gd name="connsiteY22" fmla="*/ 642 h 858573"/>
                <a:gd name="connsiteX23" fmla="*/ 754977 w 757932"/>
                <a:gd name="connsiteY23" fmla="*/ 27752 h 858573"/>
                <a:gd name="connsiteX24" fmla="*/ 757854 w 757932"/>
                <a:gd name="connsiteY24" fmla="*/ 46667 h 858573"/>
                <a:gd name="connsiteX25" fmla="*/ 757854 w 757932"/>
                <a:gd name="connsiteY25" fmla="*/ 46667 h 858573"/>
                <a:gd name="connsiteX26" fmla="*/ 757893 w 757932"/>
                <a:gd name="connsiteY26" fmla="*/ 47061 h 858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57932" h="858573">
                  <a:moveTo>
                    <a:pt x="757932" y="46982"/>
                  </a:moveTo>
                  <a:cubicBezTo>
                    <a:pt x="732280" y="63729"/>
                    <a:pt x="719276" y="84378"/>
                    <a:pt x="718842" y="108967"/>
                  </a:cubicBezTo>
                  <a:cubicBezTo>
                    <a:pt x="714035" y="153810"/>
                    <a:pt x="664502" y="218474"/>
                    <a:pt x="619423" y="226355"/>
                  </a:cubicBezTo>
                  <a:cubicBezTo>
                    <a:pt x="583406" y="291926"/>
                    <a:pt x="535962" y="352295"/>
                    <a:pt x="477051" y="407541"/>
                  </a:cubicBezTo>
                  <a:cubicBezTo>
                    <a:pt x="421411" y="470550"/>
                    <a:pt x="378617" y="531943"/>
                    <a:pt x="392409" y="618517"/>
                  </a:cubicBezTo>
                  <a:lnTo>
                    <a:pt x="375425" y="632782"/>
                  </a:lnTo>
                  <a:lnTo>
                    <a:pt x="370618" y="657055"/>
                  </a:lnTo>
                  <a:cubicBezTo>
                    <a:pt x="285108" y="712656"/>
                    <a:pt x="200978" y="774719"/>
                    <a:pt x="137614" y="855461"/>
                  </a:cubicBezTo>
                  <a:lnTo>
                    <a:pt x="113340" y="858574"/>
                  </a:lnTo>
                  <a:lnTo>
                    <a:pt x="113340" y="849550"/>
                  </a:lnTo>
                  <a:lnTo>
                    <a:pt x="104317" y="831502"/>
                  </a:lnTo>
                  <a:cubicBezTo>
                    <a:pt x="84929" y="749894"/>
                    <a:pt x="37997" y="669428"/>
                    <a:pt x="22984" y="596686"/>
                  </a:cubicBezTo>
                  <a:cubicBezTo>
                    <a:pt x="15418" y="591918"/>
                    <a:pt x="9704" y="587347"/>
                    <a:pt x="5882" y="582973"/>
                  </a:cubicBezTo>
                  <a:cubicBezTo>
                    <a:pt x="-1447" y="574619"/>
                    <a:pt x="-1920" y="566896"/>
                    <a:pt x="4424" y="559882"/>
                  </a:cubicBezTo>
                  <a:cubicBezTo>
                    <a:pt x="139072" y="456876"/>
                    <a:pt x="260165" y="323529"/>
                    <a:pt x="305756" y="157120"/>
                  </a:cubicBezTo>
                  <a:lnTo>
                    <a:pt x="330227" y="136078"/>
                  </a:lnTo>
                  <a:cubicBezTo>
                    <a:pt x="328454" y="128275"/>
                    <a:pt x="328612" y="122680"/>
                    <a:pt x="330345" y="119015"/>
                  </a:cubicBezTo>
                  <a:cubicBezTo>
                    <a:pt x="333813" y="111686"/>
                    <a:pt x="343625" y="112119"/>
                    <a:pt x="357338" y="118030"/>
                  </a:cubicBezTo>
                  <a:cubicBezTo>
                    <a:pt x="357811" y="118266"/>
                    <a:pt x="362461" y="112237"/>
                    <a:pt x="367071" y="114089"/>
                  </a:cubicBezTo>
                  <a:cubicBezTo>
                    <a:pt x="383976" y="120867"/>
                    <a:pt x="405728" y="139585"/>
                    <a:pt x="423263" y="134935"/>
                  </a:cubicBezTo>
                  <a:cubicBezTo>
                    <a:pt x="444148" y="129418"/>
                    <a:pt x="491080" y="64793"/>
                    <a:pt x="520003" y="63848"/>
                  </a:cubicBezTo>
                  <a:cubicBezTo>
                    <a:pt x="565910" y="62350"/>
                    <a:pt x="616743" y="66212"/>
                    <a:pt x="665133" y="50844"/>
                  </a:cubicBezTo>
                  <a:cubicBezTo>
                    <a:pt x="687318" y="43790"/>
                    <a:pt x="712459" y="10059"/>
                    <a:pt x="736890" y="642"/>
                  </a:cubicBezTo>
                  <a:cubicBezTo>
                    <a:pt x="759390" y="-3062"/>
                    <a:pt x="760139" y="9705"/>
                    <a:pt x="754977" y="27752"/>
                  </a:cubicBezTo>
                  <a:lnTo>
                    <a:pt x="757854" y="46667"/>
                  </a:lnTo>
                  <a:lnTo>
                    <a:pt x="757854" y="46667"/>
                  </a:lnTo>
                  <a:cubicBezTo>
                    <a:pt x="757854" y="46667"/>
                    <a:pt x="757893" y="47061"/>
                    <a:pt x="757893" y="47061"/>
                  </a:cubicBezTo>
                  <a:close/>
                </a:path>
              </a:pathLst>
            </a:custGeom>
            <a:solidFill>
              <a:srgbClr val="3B2C30"/>
            </a:solidFill>
            <a:ln w="3941" cap="flat">
              <a:noFill/>
              <a:prstDash val="solid"/>
              <a:miter/>
            </a:ln>
          </p:spPr>
          <p:txBody>
            <a:bodyPr rtlCol="1" anchor="ctr"/>
            <a:lstStyle/>
            <a:p>
              <a:endParaRPr lang="fa-IR"/>
            </a:p>
          </p:txBody>
        </p:sp>
        <p:sp>
          <p:nvSpPr>
            <p:cNvPr id="460" name="Freeform: Shape 459">
              <a:extLst>
                <a:ext uri="{FF2B5EF4-FFF2-40B4-BE49-F238E27FC236}">
                  <a16:creationId xmlns:a16="http://schemas.microsoft.com/office/drawing/2014/main" id="{E9B7A9A2-B600-8729-DE59-258E1C7E546A}"/>
                </a:ext>
              </a:extLst>
            </p:cNvPr>
            <p:cNvSpPr/>
            <p:nvPr/>
          </p:nvSpPr>
          <p:spPr>
            <a:xfrm>
              <a:off x="2335858" y="1933056"/>
              <a:ext cx="634216" cy="535227"/>
            </a:xfrm>
            <a:custGeom>
              <a:avLst/>
              <a:gdLst>
                <a:gd name="connsiteX0" fmla="*/ 8358 w 634216"/>
                <a:gd name="connsiteY0" fmla="*/ 153484 h 535227"/>
                <a:gd name="connsiteX1" fmla="*/ 76687 w 634216"/>
                <a:gd name="connsiteY1" fmla="*/ 126964 h 535227"/>
                <a:gd name="connsiteX2" fmla="*/ 94143 w 634216"/>
                <a:gd name="connsiteY2" fmla="*/ 0 h 535227"/>
                <a:gd name="connsiteX3" fmla="*/ 179534 w 634216"/>
                <a:gd name="connsiteY3" fmla="*/ 131180 h 535227"/>
                <a:gd name="connsiteX4" fmla="*/ 342712 w 634216"/>
                <a:gd name="connsiteY4" fmla="*/ 135515 h 535227"/>
                <a:gd name="connsiteX5" fmla="*/ 288530 w 634216"/>
                <a:gd name="connsiteY5" fmla="*/ 171453 h 535227"/>
                <a:gd name="connsiteX6" fmla="*/ 487211 w 634216"/>
                <a:gd name="connsiteY6" fmla="*/ 207784 h 535227"/>
                <a:gd name="connsiteX7" fmla="*/ 396973 w 634216"/>
                <a:gd name="connsiteY7" fmla="*/ 234659 h 535227"/>
                <a:gd name="connsiteX8" fmla="*/ 532291 w 634216"/>
                <a:gd name="connsiteY8" fmla="*/ 275601 h 535227"/>
                <a:gd name="connsiteX9" fmla="*/ 631829 w 634216"/>
                <a:gd name="connsiteY9" fmla="*/ 352165 h 535227"/>
                <a:gd name="connsiteX10" fmla="*/ 582651 w 634216"/>
                <a:gd name="connsiteY10" fmla="*/ 342668 h 535227"/>
                <a:gd name="connsiteX11" fmla="*/ 541590 w 634216"/>
                <a:gd name="connsiteY11" fmla="*/ 352086 h 535227"/>
                <a:gd name="connsiteX12" fmla="*/ 631907 w 634216"/>
                <a:gd name="connsiteY12" fmla="*/ 406387 h 535227"/>
                <a:gd name="connsiteX13" fmla="*/ 541551 w 634216"/>
                <a:gd name="connsiteY13" fmla="*/ 505728 h 535227"/>
                <a:gd name="connsiteX14" fmla="*/ 487329 w 634216"/>
                <a:gd name="connsiteY14" fmla="*/ 523775 h 535227"/>
                <a:gd name="connsiteX15" fmla="*/ 468690 w 634216"/>
                <a:gd name="connsiteY15" fmla="*/ 526179 h 535227"/>
                <a:gd name="connsiteX16" fmla="*/ 130672 w 634216"/>
                <a:gd name="connsiteY16" fmla="*/ 276586 h 535227"/>
                <a:gd name="connsiteX17" fmla="*/ 125825 w 634216"/>
                <a:gd name="connsiteY17" fmla="*/ 252824 h 535227"/>
                <a:gd name="connsiteX18" fmla="*/ 53516 w 634216"/>
                <a:gd name="connsiteY18" fmla="*/ 252824 h 535227"/>
                <a:gd name="connsiteX19" fmla="*/ 8318 w 634216"/>
                <a:gd name="connsiteY19" fmla="*/ 153484 h 53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34216" h="535227">
                  <a:moveTo>
                    <a:pt x="8358" y="153484"/>
                  </a:moveTo>
                  <a:cubicBezTo>
                    <a:pt x="22504" y="138628"/>
                    <a:pt x="68806" y="137919"/>
                    <a:pt x="76687" y="126964"/>
                  </a:cubicBezTo>
                  <a:cubicBezTo>
                    <a:pt x="92133" y="105409"/>
                    <a:pt x="66520" y="27229"/>
                    <a:pt x="94143" y="0"/>
                  </a:cubicBezTo>
                  <a:cubicBezTo>
                    <a:pt x="135558" y="34756"/>
                    <a:pt x="152857" y="86298"/>
                    <a:pt x="179534" y="131180"/>
                  </a:cubicBezTo>
                  <a:cubicBezTo>
                    <a:pt x="233992" y="118925"/>
                    <a:pt x="286835" y="142726"/>
                    <a:pt x="342712" y="135515"/>
                  </a:cubicBezTo>
                  <a:lnTo>
                    <a:pt x="288530" y="171453"/>
                  </a:lnTo>
                  <a:cubicBezTo>
                    <a:pt x="356780" y="173777"/>
                    <a:pt x="423414" y="184299"/>
                    <a:pt x="487211" y="207784"/>
                  </a:cubicBezTo>
                  <a:lnTo>
                    <a:pt x="396973" y="234659"/>
                  </a:lnTo>
                  <a:cubicBezTo>
                    <a:pt x="441422" y="246441"/>
                    <a:pt x="489969" y="257553"/>
                    <a:pt x="532291" y="275601"/>
                  </a:cubicBezTo>
                  <a:cubicBezTo>
                    <a:pt x="544033" y="280605"/>
                    <a:pt x="651452" y="332817"/>
                    <a:pt x="631829" y="352165"/>
                  </a:cubicBezTo>
                  <a:cubicBezTo>
                    <a:pt x="615002" y="349919"/>
                    <a:pt x="600028" y="343575"/>
                    <a:pt x="582651" y="342668"/>
                  </a:cubicBezTo>
                  <a:cubicBezTo>
                    <a:pt x="572760" y="342156"/>
                    <a:pt x="539935" y="336600"/>
                    <a:pt x="541590" y="352086"/>
                  </a:cubicBezTo>
                  <a:cubicBezTo>
                    <a:pt x="573627" y="362411"/>
                    <a:pt x="614293" y="375414"/>
                    <a:pt x="631907" y="406387"/>
                  </a:cubicBezTo>
                  <a:cubicBezTo>
                    <a:pt x="604560" y="436493"/>
                    <a:pt x="584897" y="480232"/>
                    <a:pt x="541551" y="505728"/>
                  </a:cubicBezTo>
                  <a:cubicBezTo>
                    <a:pt x="547619" y="534651"/>
                    <a:pt x="504943" y="545448"/>
                    <a:pt x="487329" y="523775"/>
                  </a:cubicBezTo>
                  <a:lnTo>
                    <a:pt x="468690" y="526179"/>
                  </a:lnTo>
                  <a:cubicBezTo>
                    <a:pt x="468690" y="526179"/>
                    <a:pt x="356031" y="442994"/>
                    <a:pt x="130672" y="276586"/>
                  </a:cubicBezTo>
                  <a:lnTo>
                    <a:pt x="125825" y="252824"/>
                  </a:lnTo>
                  <a:cubicBezTo>
                    <a:pt x="103325" y="257159"/>
                    <a:pt x="79248" y="257159"/>
                    <a:pt x="53516" y="252824"/>
                  </a:cubicBezTo>
                  <a:cubicBezTo>
                    <a:pt x="19391" y="274694"/>
                    <a:pt x="-16665" y="175629"/>
                    <a:pt x="8318" y="153484"/>
                  </a:cubicBezTo>
                  <a:close/>
                </a:path>
              </a:pathLst>
            </a:custGeom>
            <a:solidFill>
              <a:srgbClr val="232432"/>
            </a:solidFill>
            <a:ln w="3941" cap="flat">
              <a:noFill/>
              <a:prstDash val="solid"/>
              <a:miter/>
            </a:ln>
          </p:spPr>
          <p:txBody>
            <a:bodyPr rtlCol="1" anchor="ctr"/>
            <a:lstStyle/>
            <a:p>
              <a:endParaRPr lang="fa-IR"/>
            </a:p>
          </p:txBody>
        </p:sp>
        <p:sp>
          <p:nvSpPr>
            <p:cNvPr id="461" name="Freeform: Shape 460">
              <a:extLst>
                <a:ext uri="{FF2B5EF4-FFF2-40B4-BE49-F238E27FC236}">
                  <a16:creationId xmlns:a16="http://schemas.microsoft.com/office/drawing/2014/main" id="{EC21BF75-500C-D846-6E0E-4C5A460915EB}"/>
                </a:ext>
              </a:extLst>
            </p:cNvPr>
            <p:cNvSpPr/>
            <p:nvPr/>
          </p:nvSpPr>
          <p:spPr>
            <a:xfrm>
              <a:off x="1783951" y="1689176"/>
              <a:ext cx="9023" cy="18047"/>
            </a:xfrm>
            <a:custGeom>
              <a:avLst/>
              <a:gdLst>
                <a:gd name="connsiteX0" fmla="*/ 9024 w 9023"/>
                <a:gd name="connsiteY0" fmla="*/ 18048 h 18047"/>
                <a:gd name="connsiteX1" fmla="*/ 0 w 9023"/>
                <a:gd name="connsiteY1" fmla="*/ 18048 h 18047"/>
                <a:gd name="connsiteX2" fmla="*/ 0 w 9023"/>
                <a:gd name="connsiteY2" fmla="*/ 0 h 18047"/>
                <a:gd name="connsiteX3" fmla="*/ 9024 w 9023"/>
                <a:gd name="connsiteY3" fmla="*/ 18048 h 18047"/>
              </a:gdLst>
              <a:ahLst/>
              <a:cxnLst>
                <a:cxn ang="0">
                  <a:pos x="connsiteX0" y="connsiteY0"/>
                </a:cxn>
                <a:cxn ang="0">
                  <a:pos x="connsiteX1" y="connsiteY1"/>
                </a:cxn>
                <a:cxn ang="0">
                  <a:pos x="connsiteX2" y="connsiteY2"/>
                </a:cxn>
                <a:cxn ang="0">
                  <a:pos x="connsiteX3" y="connsiteY3"/>
                </a:cxn>
              </a:cxnLst>
              <a:rect l="l" t="t" r="r" b="b"/>
              <a:pathLst>
                <a:path w="9023" h="18047">
                  <a:moveTo>
                    <a:pt x="9024" y="18048"/>
                  </a:moveTo>
                  <a:lnTo>
                    <a:pt x="0" y="18048"/>
                  </a:lnTo>
                  <a:cubicBezTo>
                    <a:pt x="512" y="12255"/>
                    <a:pt x="276" y="5832"/>
                    <a:pt x="0" y="0"/>
                  </a:cubicBezTo>
                  <a:cubicBezTo>
                    <a:pt x="6699" y="3665"/>
                    <a:pt x="6660" y="15329"/>
                    <a:pt x="9024" y="18048"/>
                  </a:cubicBezTo>
                  <a:close/>
                </a:path>
              </a:pathLst>
            </a:custGeom>
            <a:solidFill>
              <a:srgbClr val="555368"/>
            </a:solidFill>
            <a:ln w="3941" cap="flat">
              <a:noFill/>
              <a:prstDash val="solid"/>
              <a:miter/>
            </a:ln>
          </p:spPr>
          <p:txBody>
            <a:bodyPr rtlCol="1" anchor="ctr"/>
            <a:lstStyle/>
            <a:p>
              <a:endParaRPr lang="fa-IR"/>
            </a:p>
          </p:txBody>
        </p:sp>
        <p:sp>
          <p:nvSpPr>
            <p:cNvPr id="462" name="Freeform: Shape 461">
              <a:extLst>
                <a:ext uri="{FF2B5EF4-FFF2-40B4-BE49-F238E27FC236}">
                  <a16:creationId xmlns:a16="http://schemas.microsoft.com/office/drawing/2014/main" id="{46999F35-07C9-5D39-28D6-DE1F237AA3D4}"/>
                </a:ext>
              </a:extLst>
            </p:cNvPr>
            <p:cNvSpPr/>
            <p:nvPr/>
          </p:nvSpPr>
          <p:spPr>
            <a:xfrm>
              <a:off x="1205521" y="1416786"/>
              <a:ext cx="578351" cy="452019"/>
            </a:xfrm>
            <a:custGeom>
              <a:avLst/>
              <a:gdLst>
                <a:gd name="connsiteX0" fmla="*/ 388615 w 578351"/>
                <a:gd name="connsiteY0" fmla="*/ 19487 h 452019"/>
                <a:gd name="connsiteX1" fmla="*/ 478971 w 578351"/>
                <a:gd name="connsiteY1" fmla="*/ 136915 h 452019"/>
                <a:gd name="connsiteX2" fmla="*/ 423843 w 578351"/>
                <a:gd name="connsiteY2" fmla="*/ 195865 h 452019"/>
                <a:gd name="connsiteX3" fmla="*/ 358234 w 578351"/>
                <a:gd name="connsiteY3" fmla="*/ 205638 h 452019"/>
                <a:gd name="connsiteX4" fmla="*/ 542217 w 578351"/>
                <a:gd name="connsiteY4" fmla="*/ 218208 h 452019"/>
                <a:gd name="connsiteX5" fmla="*/ 578352 w 578351"/>
                <a:gd name="connsiteY5" fmla="*/ 254343 h 452019"/>
                <a:gd name="connsiteX6" fmla="*/ 578352 w 578351"/>
                <a:gd name="connsiteY6" fmla="*/ 290478 h 452019"/>
                <a:gd name="connsiteX7" fmla="*/ 465771 w 578351"/>
                <a:gd name="connsiteY7" fmla="*/ 451961 h 452019"/>
                <a:gd name="connsiteX8" fmla="*/ 77353 w 578351"/>
                <a:gd name="connsiteY8" fmla="*/ 336227 h 452019"/>
                <a:gd name="connsiteX9" fmla="*/ 0 w 578351"/>
                <a:gd name="connsiteY9" fmla="*/ 335636 h 452019"/>
                <a:gd name="connsiteX10" fmla="*/ 27111 w 578351"/>
                <a:gd name="connsiteY10" fmla="*/ 290478 h 452019"/>
                <a:gd name="connsiteX11" fmla="*/ 76446 w 578351"/>
                <a:gd name="connsiteY11" fmla="*/ 234443 h 452019"/>
                <a:gd name="connsiteX12" fmla="*/ 69274 w 578351"/>
                <a:gd name="connsiteY12" fmla="*/ 201225 h 452019"/>
                <a:gd name="connsiteX13" fmla="*/ 164951 w 578351"/>
                <a:gd name="connsiteY13" fmla="*/ 7469 h 452019"/>
                <a:gd name="connsiteX14" fmla="*/ 381719 w 578351"/>
                <a:gd name="connsiteY14" fmla="*/ 573 h 452019"/>
                <a:gd name="connsiteX15" fmla="*/ 388615 w 578351"/>
                <a:gd name="connsiteY15" fmla="*/ 19527 h 452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78351" h="452019">
                  <a:moveTo>
                    <a:pt x="388615" y="19487"/>
                  </a:moveTo>
                  <a:cubicBezTo>
                    <a:pt x="394920" y="23388"/>
                    <a:pt x="477356" y="129665"/>
                    <a:pt x="478971" y="136915"/>
                  </a:cubicBezTo>
                  <a:cubicBezTo>
                    <a:pt x="475307" y="174981"/>
                    <a:pt x="462658" y="190861"/>
                    <a:pt x="423843" y="195865"/>
                  </a:cubicBezTo>
                  <a:lnTo>
                    <a:pt x="358234" y="205638"/>
                  </a:lnTo>
                  <a:cubicBezTo>
                    <a:pt x="422346" y="198190"/>
                    <a:pt x="483661" y="202367"/>
                    <a:pt x="542217" y="218208"/>
                  </a:cubicBezTo>
                  <a:cubicBezTo>
                    <a:pt x="555221" y="227232"/>
                    <a:pt x="573229" y="238738"/>
                    <a:pt x="578352" y="254343"/>
                  </a:cubicBezTo>
                  <a:cubicBezTo>
                    <a:pt x="565151" y="258086"/>
                    <a:pt x="563456" y="289335"/>
                    <a:pt x="578352" y="290478"/>
                  </a:cubicBezTo>
                  <a:cubicBezTo>
                    <a:pt x="573859" y="341153"/>
                    <a:pt x="524642" y="450109"/>
                    <a:pt x="465771" y="451961"/>
                  </a:cubicBezTo>
                  <a:cubicBezTo>
                    <a:pt x="356342" y="455349"/>
                    <a:pt x="228078" y="311875"/>
                    <a:pt x="77353" y="336227"/>
                  </a:cubicBezTo>
                  <a:cubicBezTo>
                    <a:pt x="39839" y="342296"/>
                    <a:pt x="25495" y="382568"/>
                    <a:pt x="0" y="335636"/>
                  </a:cubicBezTo>
                  <a:cubicBezTo>
                    <a:pt x="4965" y="323815"/>
                    <a:pt x="18639" y="298398"/>
                    <a:pt x="27111" y="290478"/>
                  </a:cubicBezTo>
                  <a:cubicBezTo>
                    <a:pt x="23525" y="267701"/>
                    <a:pt x="39996" y="249023"/>
                    <a:pt x="76446" y="234443"/>
                  </a:cubicBezTo>
                  <a:cubicBezTo>
                    <a:pt x="68605" y="222779"/>
                    <a:pt x="66437" y="214583"/>
                    <a:pt x="69274" y="201225"/>
                  </a:cubicBezTo>
                  <a:cubicBezTo>
                    <a:pt x="73215" y="182822"/>
                    <a:pt x="155730" y="13182"/>
                    <a:pt x="164951" y="7469"/>
                  </a:cubicBezTo>
                  <a:cubicBezTo>
                    <a:pt x="174171" y="1755"/>
                    <a:pt x="359731" y="-1358"/>
                    <a:pt x="381719" y="573"/>
                  </a:cubicBezTo>
                  <a:cubicBezTo>
                    <a:pt x="386290" y="967"/>
                    <a:pt x="388103" y="11803"/>
                    <a:pt x="388615" y="19527"/>
                  </a:cubicBezTo>
                  <a:close/>
                </a:path>
              </a:pathLst>
            </a:custGeom>
            <a:solidFill>
              <a:srgbClr val="555368"/>
            </a:solidFill>
            <a:ln w="3941" cap="flat">
              <a:noFill/>
              <a:prstDash val="solid"/>
              <a:miter/>
            </a:ln>
          </p:spPr>
          <p:txBody>
            <a:bodyPr rtlCol="1" anchor="ctr"/>
            <a:lstStyle/>
            <a:p>
              <a:endParaRPr lang="fa-IR"/>
            </a:p>
          </p:txBody>
        </p:sp>
        <p:sp>
          <p:nvSpPr>
            <p:cNvPr id="463" name="Freeform: Shape 462">
              <a:extLst>
                <a:ext uri="{FF2B5EF4-FFF2-40B4-BE49-F238E27FC236}">
                  <a16:creationId xmlns:a16="http://schemas.microsoft.com/office/drawing/2014/main" id="{A6636061-5906-6891-5F26-665119209F8B}"/>
                </a:ext>
              </a:extLst>
            </p:cNvPr>
            <p:cNvSpPr/>
            <p:nvPr/>
          </p:nvSpPr>
          <p:spPr>
            <a:xfrm>
              <a:off x="298405" y="2040786"/>
              <a:ext cx="645031" cy="527022"/>
            </a:xfrm>
            <a:custGeom>
              <a:avLst/>
              <a:gdLst>
                <a:gd name="connsiteX0" fmla="*/ 30585 w 645031"/>
                <a:gd name="connsiteY0" fmla="*/ 145094 h 527022"/>
                <a:gd name="connsiteX1" fmla="*/ 84806 w 645031"/>
                <a:gd name="connsiteY1" fmla="*/ 136031 h 527022"/>
                <a:gd name="connsiteX2" fmla="*/ 94224 w 645031"/>
                <a:gd name="connsiteY2" fmla="*/ 23411 h 527022"/>
                <a:gd name="connsiteX3" fmla="*/ 107267 w 645031"/>
                <a:gd name="connsiteY3" fmla="*/ 674 h 527022"/>
                <a:gd name="connsiteX4" fmla="*/ 183832 w 645031"/>
                <a:gd name="connsiteY4" fmla="*/ 122909 h 527022"/>
                <a:gd name="connsiteX5" fmla="*/ 337788 w 645031"/>
                <a:gd name="connsiteY5" fmla="*/ 136189 h 527022"/>
                <a:gd name="connsiteX6" fmla="*/ 301733 w 645031"/>
                <a:gd name="connsiteY6" fmla="*/ 163103 h 527022"/>
                <a:gd name="connsiteX7" fmla="*/ 491390 w 645031"/>
                <a:gd name="connsiteY7" fmla="*/ 199434 h 527022"/>
                <a:gd name="connsiteX8" fmla="*/ 466683 w 645031"/>
                <a:gd name="connsiteY8" fmla="*/ 215078 h 527022"/>
                <a:gd name="connsiteX9" fmla="*/ 392128 w 645031"/>
                <a:gd name="connsiteY9" fmla="*/ 226269 h 527022"/>
                <a:gd name="connsiteX10" fmla="*/ 645031 w 645031"/>
                <a:gd name="connsiteY10" fmla="*/ 325886 h 527022"/>
                <a:gd name="connsiteX11" fmla="*/ 640460 w 645031"/>
                <a:gd name="connsiteY11" fmla="*/ 343894 h 527022"/>
                <a:gd name="connsiteX12" fmla="*/ 554754 w 645031"/>
                <a:gd name="connsiteY12" fmla="*/ 334831 h 527022"/>
                <a:gd name="connsiteX13" fmla="*/ 636047 w 645031"/>
                <a:gd name="connsiteY13" fmla="*/ 388934 h 527022"/>
                <a:gd name="connsiteX14" fmla="*/ 626826 w 645031"/>
                <a:gd name="connsiteY14" fmla="*/ 420301 h 527022"/>
                <a:gd name="connsiteX15" fmla="*/ 572802 w 645031"/>
                <a:gd name="connsiteY15" fmla="*/ 488275 h 527022"/>
                <a:gd name="connsiteX16" fmla="*/ 500493 w 645031"/>
                <a:gd name="connsiteY16" fmla="*/ 524410 h 527022"/>
                <a:gd name="connsiteX17" fmla="*/ 479647 w 645031"/>
                <a:gd name="connsiteY17" fmla="*/ 523740 h 527022"/>
                <a:gd name="connsiteX18" fmla="*/ 149589 w 645031"/>
                <a:gd name="connsiteY18" fmla="*/ 277181 h 527022"/>
                <a:gd name="connsiteX19" fmla="*/ 129965 w 645031"/>
                <a:gd name="connsiteY19" fmla="*/ 244435 h 527022"/>
                <a:gd name="connsiteX20" fmla="*/ 112587 w 645031"/>
                <a:gd name="connsiteY20" fmla="*/ 254956 h 527022"/>
                <a:gd name="connsiteX21" fmla="*/ 66719 w 645031"/>
                <a:gd name="connsiteY21" fmla="*/ 244435 h 527022"/>
                <a:gd name="connsiteX22" fmla="*/ 3474 w 645031"/>
                <a:gd name="connsiteY22" fmla="*/ 154118 h 527022"/>
                <a:gd name="connsiteX23" fmla="*/ 12498 w 645031"/>
                <a:gd name="connsiteY23" fmla="*/ 154118 h 527022"/>
                <a:gd name="connsiteX24" fmla="*/ 30585 w 645031"/>
                <a:gd name="connsiteY24" fmla="*/ 145094 h 527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45031" h="527022">
                  <a:moveTo>
                    <a:pt x="30585" y="145094"/>
                  </a:moveTo>
                  <a:cubicBezTo>
                    <a:pt x="48278" y="139735"/>
                    <a:pt x="82797" y="137923"/>
                    <a:pt x="84806" y="136031"/>
                  </a:cubicBezTo>
                  <a:cubicBezTo>
                    <a:pt x="88904" y="132169"/>
                    <a:pt x="91308" y="44729"/>
                    <a:pt x="94224" y="23411"/>
                  </a:cubicBezTo>
                  <a:cubicBezTo>
                    <a:pt x="95997" y="10525"/>
                    <a:pt x="85713" y="-3227"/>
                    <a:pt x="107267" y="674"/>
                  </a:cubicBezTo>
                  <a:cubicBezTo>
                    <a:pt x="144427" y="15727"/>
                    <a:pt x="173035" y="115619"/>
                    <a:pt x="183832" y="122909"/>
                  </a:cubicBezTo>
                  <a:cubicBezTo>
                    <a:pt x="205623" y="137568"/>
                    <a:pt x="303190" y="117747"/>
                    <a:pt x="337788" y="136189"/>
                  </a:cubicBezTo>
                  <a:lnTo>
                    <a:pt x="301733" y="163103"/>
                  </a:lnTo>
                  <a:cubicBezTo>
                    <a:pt x="366436" y="167004"/>
                    <a:pt x="430154" y="178668"/>
                    <a:pt x="491390" y="199434"/>
                  </a:cubicBezTo>
                  <a:lnTo>
                    <a:pt x="466683" y="215078"/>
                  </a:lnTo>
                  <a:lnTo>
                    <a:pt x="392128" y="226269"/>
                  </a:lnTo>
                  <a:cubicBezTo>
                    <a:pt x="484337" y="243292"/>
                    <a:pt x="565275" y="277811"/>
                    <a:pt x="645031" y="325886"/>
                  </a:cubicBezTo>
                  <a:lnTo>
                    <a:pt x="640460" y="343894"/>
                  </a:lnTo>
                  <a:lnTo>
                    <a:pt x="554754" y="334831"/>
                  </a:lnTo>
                  <a:lnTo>
                    <a:pt x="636047" y="388934"/>
                  </a:lnTo>
                  <a:cubicBezTo>
                    <a:pt x="651809" y="408755"/>
                    <a:pt x="636126" y="407691"/>
                    <a:pt x="626826" y="420301"/>
                  </a:cubicBezTo>
                  <a:cubicBezTo>
                    <a:pt x="615950" y="435078"/>
                    <a:pt x="583914" y="480434"/>
                    <a:pt x="572802" y="488275"/>
                  </a:cubicBezTo>
                  <a:cubicBezTo>
                    <a:pt x="579934" y="517041"/>
                    <a:pt x="524372" y="533788"/>
                    <a:pt x="500493" y="524410"/>
                  </a:cubicBezTo>
                  <a:lnTo>
                    <a:pt x="479647" y="523740"/>
                  </a:lnTo>
                  <a:cubicBezTo>
                    <a:pt x="371046" y="440831"/>
                    <a:pt x="261027" y="358632"/>
                    <a:pt x="149589" y="277181"/>
                  </a:cubicBezTo>
                  <a:lnTo>
                    <a:pt x="129965" y="244435"/>
                  </a:lnTo>
                  <a:lnTo>
                    <a:pt x="112587" y="254956"/>
                  </a:lnTo>
                  <a:cubicBezTo>
                    <a:pt x="100568" y="246011"/>
                    <a:pt x="85279" y="242504"/>
                    <a:pt x="66719" y="244435"/>
                  </a:cubicBezTo>
                  <a:cubicBezTo>
                    <a:pt x="34486" y="256493"/>
                    <a:pt x="-13313" y="181071"/>
                    <a:pt x="3474" y="154118"/>
                  </a:cubicBezTo>
                  <a:lnTo>
                    <a:pt x="12498" y="154118"/>
                  </a:lnTo>
                  <a:lnTo>
                    <a:pt x="30585" y="145094"/>
                  </a:lnTo>
                  <a:close/>
                </a:path>
              </a:pathLst>
            </a:custGeom>
            <a:solidFill>
              <a:srgbClr val="281D24"/>
            </a:solidFill>
            <a:ln w="3941" cap="flat">
              <a:noFill/>
              <a:prstDash val="solid"/>
              <a:miter/>
            </a:ln>
          </p:spPr>
          <p:txBody>
            <a:bodyPr rtlCol="1" anchor="ctr"/>
            <a:lstStyle/>
            <a:p>
              <a:endParaRPr lang="fa-IR"/>
            </a:p>
          </p:txBody>
        </p:sp>
        <p:sp>
          <p:nvSpPr>
            <p:cNvPr id="464" name="Freeform: Shape 463">
              <a:extLst>
                <a:ext uri="{FF2B5EF4-FFF2-40B4-BE49-F238E27FC236}">
                  <a16:creationId xmlns:a16="http://schemas.microsoft.com/office/drawing/2014/main" id="{91069079-2DC1-C9CE-CADC-A514F758D10D}"/>
                </a:ext>
              </a:extLst>
            </p:cNvPr>
            <p:cNvSpPr/>
            <p:nvPr/>
          </p:nvSpPr>
          <p:spPr>
            <a:xfrm>
              <a:off x="1101004" y="1082039"/>
              <a:ext cx="527246" cy="338875"/>
            </a:xfrm>
            <a:custGeom>
              <a:avLst/>
              <a:gdLst>
                <a:gd name="connsiteX0" fmla="*/ 502196 w 527246"/>
                <a:gd name="connsiteY0" fmla="*/ 318099 h 338875"/>
                <a:gd name="connsiteX1" fmla="*/ 490610 w 527246"/>
                <a:gd name="connsiteY1" fmla="*/ 336265 h 338875"/>
                <a:gd name="connsiteX2" fmla="*/ 139115 w 527246"/>
                <a:gd name="connsiteY2" fmla="*/ 322552 h 338875"/>
                <a:gd name="connsiteX3" fmla="*/ 113620 w 527246"/>
                <a:gd name="connsiteY3" fmla="*/ 300052 h 338875"/>
                <a:gd name="connsiteX4" fmla="*/ 41311 w 527246"/>
                <a:gd name="connsiteY4" fmla="*/ 282004 h 338875"/>
                <a:gd name="connsiteX5" fmla="*/ 27204 w 527246"/>
                <a:gd name="connsiteY5" fmla="*/ 109842 h 338875"/>
                <a:gd name="connsiteX6" fmla="*/ 152513 w 527246"/>
                <a:gd name="connsiteY6" fmla="*/ 18304 h 338875"/>
                <a:gd name="connsiteX7" fmla="*/ 434340 w 527246"/>
                <a:gd name="connsiteY7" fmla="*/ 65354 h 338875"/>
                <a:gd name="connsiteX8" fmla="*/ 515672 w 527246"/>
                <a:gd name="connsiteY8" fmla="*/ 182782 h 338875"/>
                <a:gd name="connsiteX9" fmla="*/ 502235 w 527246"/>
                <a:gd name="connsiteY9" fmla="*/ 318139 h 338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246" h="338875">
                  <a:moveTo>
                    <a:pt x="502196" y="318099"/>
                  </a:moveTo>
                  <a:lnTo>
                    <a:pt x="490610" y="336265"/>
                  </a:lnTo>
                  <a:cubicBezTo>
                    <a:pt x="373459" y="342491"/>
                    <a:pt x="256819" y="337447"/>
                    <a:pt x="139115" y="322552"/>
                  </a:cubicBezTo>
                  <a:cubicBezTo>
                    <a:pt x="136514" y="308209"/>
                    <a:pt x="126545" y="303125"/>
                    <a:pt x="113620" y="300052"/>
                  </a:cubicBezTo>
                  <a:cubicBezTo>
                    <a:pt x="106527" y="329251"/>
                    <a:pt x="47458" y="309154"/>
                    <a:pt x="41311" y="282004"/>
                  </a:cubicBezTo>
                  <a:cubicBezTo>
                    <a:pt x="-17403" y="259110"/>
                    <a:pt x="-5423" y="150824"/>
                    <a:pt x="27204" y="109842"/>
                  </a:cubicBezTo>
                  <a:cubicBezTo>
                    <a:pt x="77801" y="89667"/>
                    <a:pt x="104675" y="38164"/>
                    <a:pt x="152513" y="18304"/>
                  </a:cubicBezTo>
                  <a:cubicBezTo>
                    <a:pt x="237077" y="-16806"/>
                    <a:pt x="368454" y="-1556"/>
                    <a:pt x="434340" y="65354"/>
                  </a:cubicBezTo>
                  <a:cubicBezTo>
                    <a:pt x="441827" y="72959"/>
                    <a:pt x="512756" y="176201"/>
                    <a:pt x="515672" y="182782"/>
                  </a:cubicBezTo>
                  <a:cubicBezTo>
                    <a:pt x="538921" y="234757"/>
                    <a:pt x="523356" y="275502"/>
                    <a:pt x="502235" y="318139"/>
                  </a:cubicBezTo>
                  <a:close/>
                </a:path>
              </a:pathLst>
            </a:custGeom>
            <a:solidFill>
              <a:srgbClr val="555368"/>
            </a:solidFill>
            <a:ln w="3941" cap="flat">
              <a:noFill/>
              <a:prstDash val="solid"/>
              <a:miter/>
            </a:ln>
          </p:spPr>
          <p:txBody>
            <a:bodyPr rtlCol="1" anchor="ctr"/>
            <a:lstStyle/>
            <a:p>
              <a:endParaRPr lang="fa-IR"/>
            </a:p>
          </p:txBody>
        </p:sp>
        <p:sp>
          <p:nvSpPr>
            <p:cNvPr id="465" name="Freeform: Shape 464">
              <a:extLst>
                <a:ext uri="{FF2B5EF4-FFF2-40B4-BE49-F238E27FC236}">
                  <a16:creationId xmlns:a16="http://schemas.microsoft.com/office/drawing/2014/main" id="{085314F8-7D31-D29B-0721-180B504783CA}"/>
                </a:ext>
              </a:extLst>
            </p:cNvPr>
            <p:cNvSpPr/>
            <p:nvPr/>
          </p:nvSpPr>
          <p:spPr>
            <a:xfrm>
              <a:off x="3112852" y="1009549"/>
              <a:ext cx="539584" cy="327422"/>
            </a:xfrm>
            <a:custGeom>
              <a:avLst/>
              <a:gdLst>
                <a:gd name="connsiteX0" fmla="*/ 523621 w 539584"/>
                <a:gd name="connsiteY0" fmla="*/ 327383 h 327422"/>
                <a:gd name="connsiteX1" fmla="*/ 414035 w 539584"/>
                <a:gd name="connsiteY1" fmla="*/ 270324 h 327422"/>
                <a:gd name="connsiteX2" fmla="*/ 399061 w 539584"/>
                <a:gd name="connsiteY2" fmla="*/ 314261 h 327422"/>
                <a:gd name="connsiteX3" fmla="*/ 180204 w 539584"/>
                <a:gd name="connsiteY3" fmla="*/ 282225 h 327422"/>
                <a:gd name="connsiteX4" fmla="*/ 44650 w 539584"/>
                <a:gd name="connsiteY4" fmla="*/ 264177 h 327422"/>
                <a:gd name="connsiteX5" fmla="*/ 3 w 539584"/>
                <a:gd name="connsiteY5" fmla="*/ 213226 h 327422"/>
                <a:gd name="connsiteX6" fmla="*/ 25578 w 539584"/>
                <a:gd name="connsiteY6" fmla="*/ 105098 h 327422"/>
                <a:gd name="connsiteX7" fmla="*/ 71130 w 539584"/>
                <a:gd name="connsiteY7" fmla="*/ 87405 h 327422"/>
                <a:gd name="connsiteX8" fmla="*/ 150571 w 539584"/>
                <a:gd name="connsiteY8" fmla="*/ 22307 h 327422"/>
                <a:gd name="connsiteX9" fmla="*/ 455253 w 539584"/>
                <a:gd name="connsiteY9" fmla="*/ 84134 h 327422"/>
                <a:gd name="connsiteX10" fmla="*/ 492255 w 539584"/>
                <a:gd name="connsiteY10" fmla="*/ 155537 h 327422"/>
                <a:gd name="connsiteX11" fmla="*/ 528153 w 539584"/>
                <a:gd name="connsiteY11" fmla="*/ 182884 h 327422"/>
                <a:gd name="connsiteX12" fmla="*/ 523582 w 539584"/>
                <a:gd name="connsiteY12" fmla="*/ 327423 h 32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9584" h="327422">
                  <a:moveTo>
                    <a:pt x="523621" y="327383"/>
                  </a:moveTo>
                  <a:cubicBezTo>
                    <a:pt x="485753" y="324704"/>
                    <a:pt x="449224" y="305710"/>
                    <a:pt x="414035" y="270324"/>
                  </a:cubicBezTo>
                  <a:cubicBezTo>
                    <a:pt x="434802" y="292588"/>
                    <a:pt x="427984" y="307089"/>
                    <a:pt x="399061" y="314261"/>
                  </a:cubicBezTo>
                  <a:cubicBezTo>
                    <a:pt x="323836" y="312724"/>
                    <a:pt x="250897" y="302046"/>
                    <a:pt x="180204" y="282225"/>
                  </a:cubicBezTo>
                  <a:cubicBezTo>
                    <a:pt x="152778" y="298302"/>
                    <a:pt x="59072" y="295307"/>
                    <a:pt x="44650" y="264177"/>
                  </a:cubicBezTo>
                  <a:cubicBezTo>
                    <a:pt x="11904" y="258778"/>
                    <a:pt x="988" y="249361"/>
                    <a:pt x="3" y="213226"/>
                  </a:cubicBezTo>
                  <a:cubicBezTo>
                    <a:pt x="-312" y="201641"/>
                    <a:pt x="22031" y="109432"/>
                    <a:pt x="25578" y="105098"/>
                  </a:cubicBezTo>
                  <a:cubicBezTo>
                    <a:pt x="36650" y="91542"/>
                    <a:pt x="58008" y="95759"/>
                    <a:pt x="71130" y="87405"/>
                  </a:cubicBezTo>
                  <a:cubicBezTo>
                    <a:pt x="94891" y="72273"/>
                    <a:pt x="108368" y="40631"/>
                    <a:pt x="150571" y="22307"/>
                  </a:cubicBezTo>
                  <a:cubicBezTo>
                    <a:pt x="246089" y="-19226"/>
                    <a:pt x="390746" y="-5040"/>
                    <a:pt x="455253" y="84134"/>
                  </a:cubicBezTo>
                  <a:cubicBezTo>
                    <a:pt x="470621" y="105334"/>
                    <a:pt x="477162" y="136070"/>
                    <a:pt x="492255" y="155537"/>
                  </a:cubicBezTo>
                  <a:cubicBezTo>
                    <a:pt x="502618" y="168895"/>
                    <a:pt x="523385" y="174766"/>
                    <a:pt x="528153" y="182884"/>
                  </a:cubicBezTo>
                  <a:cubicBezTo>
                    <a:pt x="551441" y="222250"/>
                    <a:pt x="533551" y="288648"/>
                    <a:pt x="523582" y="327423"/>
                  </a:cubicBezTo>
                  <a:close/>
                </a:path>
              </a:pathLst>
            </a:custGeom>
            <a:solidFill>
              <a:srgbClr val="554543"/>
            </a:solidFill>
            <a:ln w="3941" cap="flat">
              <a:noFill/>
              <a:prstDash val="solid"/>
              <a:miter/>
            </a:ln>
          </p:spPr>
          <p:txBody>
            <a:bodyPr rtlCol="1" anchor="ctr"/>
            <a:lstStyle/>
            <a:p>
              <a:endParaRPr lang="fa-IR"/>
            </a:p>
          </p:txBody>
        </p:sp>
        <p:sp>
          <p:nvSpPr>
            <p:cNvPr id="466" name="Freeform: Shape 465">
              <a:extLst>
                <a:ext uri="{FF2B5EF4-FFF2-40B4-BE49-F238E27FC236}">
                  <a16:creationId xmlns:a16="http://schemas.microsoft.com/office/drawing/2014/main" id="{1BD88C6F-B24B-51B0-FE66-7B6DA712C3C3}"/>
                </a:ext>
              </a:extLst>
            </p:cNvPr>
            <p:cNvSpPr/>
            <p:nvPr/>
          </p:nvSpPr>
          <p:spPr>
            <a:xfrm>
              <a:off x="3575210" y="3531610"/>
              <a:ext cx="404641" cy="451584"/>
            </a:xfrm>
            <a:custGeom>
              <a:avLst/>
              <a:gdLst>
                <a:gd name="connsiteX0" fmla="*/ 404641 w 404641"/>
                <a:gd name="connsiteY0" fmla="*/ 361268 h 451584"/>
                <a:gd name="connsiteX1" fmla="*/ 386554 w 404641"/>
                <a:gd name="connsiteY1" fmla="*/ 361268 h 451584"/>
                <a:gd name="connsiteX2" fmla="*/ 384072 w 404641"/>
                <a:gd name="connsiteY2" fmla="*/ 363750 h 451584"/>
                <a:gd name="connsiteX3" fmla="*/ 383914 w 404641"/>
                <a:gd name="connsiteY3" fmla="*/ 363948 h 451584"/>
                <a:gd name="connsiteX4" fmla="*/ 377530 w 404641"/>
                <a:gd name="connsiteY4" fmla="*/ 370292 h 451584"/>
                <a:gd name="connsiteX5" fmla="*/ 97398 w 404641"/>
                <a:gd name="connsiteY5" fmla="*/ 451585 h 451584"/>
                <a:gd name="connsiteX6" fmla="*/ 7003 w 404641"/>
                <a:gd name="connsiteY6" fmla="*/ 325133 h 451584"/>
                <a:gd name="connsiteX7" fmla="*/ 103546 w 404641"/>
                <a:gd name="connsiteY7" fmla="*/ 200337 h 451584"/>
                <a:gd name="connsiteX8" fmla="*/ 251000 w 404641"/>
                <a:gd name="connsiteY8" fmla="*/ 36135 h 451584"/>
                <a:gd name="connsiteX9" fmla="*/ 252458 w 404641"/>
                <a:gd name="connsiteY9" fmla="*/ 35307 h 451584"/>
                <a:gd name="connsiteX10" fmla="*/ 395617 w 404641"/>
                <a:gd name="connsiteY10" fmla="*/ 0 h 451584"/>
                <a:gd name="connsiteX11" fmla="*/ 404641 w 404641"/>
                <a:gd name="connsiteY11" fmla="*/ 361268 h 45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4641" h="451584">
                  <a:moveTo>
                    <a:pt x="404641" y="361268"/>
                  </a:moveTo>
                  <a:cubicBezTo>
                    <a:pt x="399046" y="362292"/>
                    <a:pt x="391007" y="359731"/>
                    <a:pt x="386554" y="361268"/>
                  </a:cubicBezTo>
                  <a:lnTo>
                    <a:pt x="384072" y="363750"/>
                  </a:lnTo>
                  <a:cubicBezTo>
                    <a:pt x="384072" y="363750"/>
                    <a:pt x="383993" y="363908"/>
                    <a:pt x="383914" y="363948"/>
                  </a:cubicBezTo>
                  <a:lnTo>
                    <a:pt x="377530" y="370292"/>
                  </a:lnTo>
                  <a:cubicBezTo>
                    <a:pt x="303764" y="402328"/>
                    <a:pt x="177549" y="435350"/>
                    <a:pt x="97398" y="451585"/>
                  </a:cubicBezTo>
                  <a:cubicBezTo>
                    <a:pt x="50900" y="448826"/>
                    <a:pt x="-5253" y="367573"/>
                    <a:pt x="7003" y="325133"/>
                  </a:cubicBezTo>
                  <a:cubicBezTo>
                    <a:pt x="-20108" y="215508"/>
                    <a:pt x="35611" y="238914"/>
                    <a:pt x="103546" y="200337"/>
                  </a:cubicBezTo>
                  <a:cubicBezTo>
                    <a:pt x="178573" y="157700"/>
                    <a:pt x="222037" y="118886"/>
                    <a:pt x="251000" y="36135"/>
                  </a:cubicBezTo>
                  <a:cubicBezTo>
                    <a:pt x="251473" y="35859"/>
                    <a:pt x="251985" y="35583"/>
                    <a:pt x="252458" y="35307"/>
                  </a:cubicBezTo>
                  <a:cubicBezTo>
                    <a:pt x="299863" y="8945"/>
                    <a:pt x="346518" y="12176"/>
                    <a:pt x="395617" y="0"/>
                  </a:cubicBezTo>
                  <a:cubicBezTo>
                    <a:pt x="337613" y="122078"/>
                    <a:pt x="350183" y="240885"/>
                    <a:pt x="404641" y="361268"/>
                  </a:cubicBezTo>
                  <a:close/>
                </a:path>
              </a:pathLst>
            </a:custGeom>
            <a:solidFill>
              <a:srgbClr val="232532"/>
            </a:solidFill>
            <a:ln w="3941" cap="flat">
              <a:noFill/>
              <a:prstDash val="solid"/>
              <a:miter/>
            </a:ln>
          </p:spPr>
          <p:txBody>
            <a:bodyPr rtlCol="1" anchor="ctr"/>
            <a:lstStyle/>
            <a:p>
              <a:endParaRPr lang="fa-IR"/>
            </a:p>
          </p:txBody>
        </p:sp>
        <p:sp>
          <p:nvSpPr>
            <p:cNvPr id="467" name="Freeform: Shape 466">
              <a:extLst>
                <a:ext uri="{FF2B5EF4-FFF2-40B4-BE49-F238E27FC236}">
                  <a16:creationId xmlns:a16="http://schemas.microsoft.com/office/drawing/2014/main" id="{CFCB1153-37F8-467B-C2C3-5EB2C59AA762}"/>
                </a:ext>
              </a:extLst>
            </p:cNvPr>
            <p:cNvSpPr/>
            <p:nvPr/>
          </p:nvSpPr>
          <p:spPr>
            <a:xfrm>
              <a:off x="1800" y="2059389"/>
              <a:ext cx="370023" cy="831603"/>
            </a:xfrm>
            <a:custGeom>
              <a:avLst/>
              <a:gdLst>
                <a:gd name="connsiteX0" fmla="*/ 300079 w 370023"/>
                <a:gd name="connsiteY0" fmla="*/ 135515 h 831603"/>
                <a:gd name="connsiteX1" fmla="*/ 363325 w 370023"/>
                <a:gd name="connsiteY1" fmla="*/ 225832 h 831603"/>
                <a:gd name="connsiteX2" fmla="*/ 370024 w 370023"/>
                <a:gd name="connsiteY2" fmla="*/ 244707 h 831603"/>
                <a:gd name="connsiteX3" fmla="*/ 293735 w 370023"/>
                <a:gd name="connsiteY3" fmla="*/ 379315 h 831603"/>
                <a:gd name="connsiteX4" fmla="*/ 272929 w 370023"/>
                <a:gd name="connsiteY4" fmla="*/ 379315 h 831603"/>
                <a:gd name="connsiteX5" fmla="*/ 245818 w 370023"/>
                <a:gd name="connsiteY5" fmla="*/ 442561 h 831603"/>
                <a:gd name="connsiteX6" fmla="*/ 254290 w 370023"/>
                <a:gd name="connsiteY6" fmla="*/ 470618 h 831603"/>
                <a:gd name="connsiteX7" fmla="*/ 92965 w 370023"/>
                <a:gd name="connsiteY7" fmla="*/ 816242 h 831603"/>
                <a:gd name="connsiteX8" fmla="*/ 10844 w 370023"/>
                <a:gd name="connsiteY8" fmla="*/ 695425 h 831603"/>
                <a:gd name="connsiteX9" fmla="*/ 79055 w 370023"/>
                <a:gd name="connsiteY9" fmla="*/ 533272 h 831603"/>
                <a:gd name="connsiteX10" fmla="*/ 87172 w 370023"/>
                <a:gd name="connsiteY10" fmla="*/ 423962 h 831603"/>
                <a:gd name="connsiteX11" fmla="*/ 159599 w 370023"/>
                <a:gd name="connsiteY11" fmla="*/ 324739 h 831603"/>
                <a:gd name="connsiteX12" fmla="*/ 166298 w 370023"/>
                <a:gd name="connsiteY12" fmla="*/ 241121 h 831603"/>
                <a:gd name="connsiteX13" fmla="*/ 199359 w 370023"/>
                <a:gd name="connsiteY13" fmla="*/ 201243 h 831603"/>
                <a:gd name="connsiteX14" fmla="*/ 182573 w 370023"/>
                <a:gd name="connsiteY14" fmla="*/ 130944 h 831603"/>
                <a:gd name="connsiteX15" fmla="*/ 182573 w 370023"/>
                <a:gd name="connsiteY15" fmla="*/ 0 h 831603"/>
                <a:gd name="connsiteX16" fmla="*/ 300040 w 370023"/>
                <a:gd name="connsiteY16" fmla="*/ 135475 h 831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0023" h="831603">
                  <a:moveTo>
                    <a:pt x="300079" y="135515"/>
                  </a:moveTo>
                  <a:cubicBezTo>
                    <a:pt x="319939" y="165345"/>
                    <a:pt x="337829" y="201322"/>
                    <a:pt x="363325" y="225832"/>
                  </a:cubicBezTo>
                  <a:lnTo>
                    <a:pt x="370024" y="244707"/>
                  </a:lnTo>
                  <a:cubicBezTo>
                    <a:pt x="340627" y="287068"/>
                    <a:pt x="315211" y="331911"/>
                    <a:pt x="293735" y="379315"/>
                  </a:cubicBezTo>
                  <a:lnTo>
                    <a:pt x="272929" y="379315"/>
                  </a:lnTo>
                  <a:cubicBezTo>
                    <a:pt x="287430" y="398703"/>
                    <a:pt x="272220" y="443822"/>
                    <a:pt x="245818" y="442561"/>
                  </a:cubicBezTo>
                  <a:lnTo>
                    <a:pt x="254290" y="470618"/>
                  </a:lnTo>
                  <a:cubicBezTo>
                    <a:pt x="191596" y="582095"/>
                    <a:pt x="137847" y="697316"/>
                    <a:pt x="92965" y="816242"/>
                  </a:cubicBezTo>
                  <a:cubicBezTo>
                    <a:pt x="44102" y="875625"/>
                    <a:pt x="-27418" y="747282"/>
                    <a:pt x="10844" y="695425"/>
                  </a:cubicBezTo>
                  <a:cubicBezTo>
                    <a:pt x="30074" y="656335"/>
                    <a:pt x="72041" y="572047"/>
                    <a:pt x="79055" y="533272"/>
                  </a:cubicBezTo>
                  <a:cubicBezTo>
                    <a:pt x="86069" y="494497"/>
                    <a:pt x="77282" y="455998"/>
                    <a:pt x="87172" y="423962"/>
                  </a:cubicBezTo>
                  <a:cubicBezTo>
                    <a:pt x="95999" y="395314"/>
                    <a:pt x="149157" y="353741"/>
                    <a:pt x="159599" y="324739"/>
                  </a:cubicBezTo>
                  <a:cubicBezTo>
                    <a:pt x="170042" y="295737"/>
                    <a:pt x="158732" y="266853"/>
                    <a:pt x="166298" y="241121"/>
                  </a:cubicBezTo>
                  <a:cubicBezTo>
                    <a:pt x="171145" y="224650"/>
                    <a:pt x="195103" y="216808"/>
                    <a:pt x="199359" y="201243"/>
                  </a:cubicBezTo>
                  <a:cubicBezTo>
                    <a:pt x="206689" y="174290"/>
                    <a:pt x="182573" y="145524"/>
                    <a:pt x="182573" y="130944"/>
                  </a:cubicBezTo>
                  <a:lnTo>
                    <a:pt x="182573" y="0"/>
                  </a:lnTo>
                  <a:cubicBezTo>
                    <a:pt x="234666" y="20964"/>
                    <a:pt x="270801" y="91539"/>
                    <a:pt x="300040" y="135475"/>
                  </a:cubicBezTo>
                  <a:close/>
                </a:path>
              </a:pathLst>
            </a:custGeom>
            <a:solidFill>
              <a:srgbClr val="3B2B2F"/>
            </a:solidFill>
            <a:ln w="3941" cap="flat">
              <a:noFill/>
              <a:prstDash val="solid"/>
              <a:miter/>
            </a:ln>
          </p:spPr>
          <p:txBody>
            <a:bodyPr rtlCol="1" anchor="ctr"/>
            <a:lstStyle/>
            <a:p>
              <a:endParaRPr lang="fa-IR"/>
            </a:p>
          </p:txBody>
        </p:sp>
        <p:sp>
          <p:nvSpPr>
            <p:cNvPr id="468" name="Freeform: Shape 467">
              <a:extLst>
                <a:ext uri="{FF2B5EF4-FFF2-40B4-BE49-F238E27FC236}">
                  <a16:creationId xmlns:a16="http://schemas.microsoft.com/office/drawing/2014/main" id="{FF7BC646-5A26-8477-2367-5317A0DB97FF}"/>
                </a:ext>
              </a:extLst>
            </p:cNvPr>
            <p:cNvSpPr/>
            <p:nvPr/>
          </p:nvSpPr>
          <p:spPr>
            <a:xfrm>
              <a:off x="1359662" y="2314236"/>
              <a:ext cx="599547" cy="246270"/>
            </a:xfrm>
            <a:custGeom>
              <a:avLst/>
              <a:gdLst>
                <a:gd name="connsiteX0" fmla="*/ 586915 w 599547"/>
                <a:gd name="connsiteY0" fmla="*/ 169706 h 246270"/>
                <a:gd name="connsiteX1" fmla="*/ 570680 w 599547"/>
                <a:gd name="connsiteY1" fmla="*/ 184601 h 246270"/>
                <a:gd name="connsiteX2" fmla="*/ 351980 w 599547"/>
                <a:gd name="connsiteY2" fmla="*/ 187793 h 246270"/>
                <a:gd name="connsiteX3" fmla="*/ 315846 w 599547"/>
                <a:gd name="connsiteY3" fmla="*/ 214864 h 246270"/>
                <a:gd name="connsiteX4" fmla="*/ 285701 w 599547"/>
                <a:gd name="connsiteY4" fmla="*/ 226055 h 246270"/>
                <a:gd name="connsiteX5" fmla="*/ 51712 w 599547"/>
                <a:gd name="connsiteY5" fmla="*/ 246270 h 246270"/>
                <a:gd name="connsiteX6" fmla="*/ 35713 w 599547"/>
                <a:gd name="connsiteY6" fmla="*/ 232912 h 246270"/>
                <a:gd name="connsiteX7" fmla="*/ 15380 w 599547"/>
                <a:gd name="connsiteY7" fmla="*/ 182355 h 246270"/>
                <a:gd name="connsiteX8" fmla="*/ 8603 w 599547"/>
                <a:gd name="connsiteY8" fmla="*/ 97437 h 246270"/>
                <a:gd name="connsiteX9" fmla="*/ 8603 w 599547"/>
                <a:gd name="connsiteY9" fmla="*/ 79389 h 246270"/>
                <a:gd name="connsiteX10" fmla="*/ 137418 w 599547"/>
                <a:gd name="connsiteY10" fmla="*/ 32497 h 246270"/>
                <a:gd name="connsiteX11" fmla="*/ 189355 w 599547"/>
                <a:gd name="connsiteY11" fmla="*/ 34231 h 246270"/>
                <a:gd name="connsiteX12" fmla="*/ 550820 w 599547"/>
                <a:gd name="connsiteY12" fmla="*/ 7120 h 246270"/>
                <a:gd name="connsiteX13" fmla="*/ 577930 w 599547"/>
                <a:gd name="connsiteY13" fmla="*/ 70326 h 246270"/>
                <a:gd name="connsiteX14" fmla="*/ 586954 w 599547"/>
                <a:gd name="connsiteY14" fmla="*/ 151619 h 246270"/>
                <a:gd name="connsiteX15" fmla="*/ 586954 w 599547"/>
                <a:gd name="connsiteY15" fmla="*/ 169667 h 246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9547" h="246270">
                  <a:moveTo>
                    <a:pt x="586915" y="169706"/>
                  </a:moveTo>
                  <a:lnTo>
                    <a:pt x="570680" y="184601"/>
                  </a:lnTo>
                  <a:cubicBezTo>
                    <a:pt x="497741" y="182119"/>
                    <a:pt x="424841" y="183182"/>
                    <a:pt x="351980" y="187793"/>
                  </a:cubicBezTo>
                  <a:cubicBezTo>
                    <a:pt x="355251" y="209545"/>
                    <a:pt x="336849" y="228853"/>
                    <a:pt x="315846" y="214864"/>
                  </a:cubicBezTo>
                  <a:lnTo>
                    <a:pt x="285701" y="226055"/>
                  </a:lnTo>
                  <a:cubicBezTo>
                    <a:pt x="207402" y="223100"/>
                    <a:pt x="128670" y="232006"/>
                    <a:pt x="51712" y="246270"/>
                  </a:cubicBezTo>
                  <a:lnTo>
                    <a:pt x="35713" y="232912"/>
                  </a:lnTo>
                  <a:cubicBezTo>
                    <a:pt x="21212" y="223928"/>
                    <a:pt x="14435" y="207102"/>
                    <a:pt x="15380" y="182355"/>
                  </a:cubicBezTo>
                  <a:cubicBezTo>
                    <a:pt x="-2549" y="145432"/>
                    <a:pt x="-4795" y="117100"/>
                    <a:pt x="8603" y="97437"/>
                  </a:cubicBezTo>
                  <a:cubicBezTo>
                    <a:pt x="7263" y="92196"/>
                    <a:pt x="9982" y="84590"/>
                    <a:pt x="8603" y="79389"/>
                  </a:cubicBezTo>
                  <a:cubicBezTo>
                    <a:pt x="43673" y="55588"/>
                    <a:pt x="91157" y="36910"/>
                    <a:pt x="137418" y="32497"/>
                  </a:cubicBezTo>
                  <a:cubicBezTo>
                    <a:pt x="155151" y="30802"/>
                    <a:pt x="172726" y="31196"/>
                    <a:pt x="189355" y="34231"/>
                  </a:cubicBezTo>
                  <a:cubicBezTo>
                    <a:pt x="303906" y="8302"/>
                    <a:pt x="434101" y="-11046"/>
                    <a:pt x="550820" y="7120"/>
                  </a:cubicBezTo>
                  <a:cubicBezTo>
                    <a:pt x="581713" y="-1471"/>
                    <a:pt x="594835" y="47077"/>
                    <a:pt x="577930" y="70326"/>
                  </a:cubicBezTo>
                  <a:cubicBezTo>
                    <a:pt x="582304" y="89831"/>
                    <a:pt x="585851" y="130222"/>
                    <a:pt x="586954" y="151619"/>
                  </a:cubicBezTo>
                  <a:cubicBezTo>
                    <a:pt x="604253" y="154338"/>
                    <a:pt x="603229" y="161470"/>
                    <a:pt x="586954" y="169667"/>
                  </a:cubicBezTo>
                  <a:close/>
                </a:path>
              </a:pathLst>
            </a:custGeom>
            <a:solidFill>
              <a:srgbClr val="675651"/>
            </a:solidFill>
            <a:ln w="3941" cap="flat">
              <a:noFill/>
              <a:prstDash val="solid"/>
              <a:miter/>
            </a:ln>
          </p:spPr>
          <p:txBody>
            <a:bodyPr rtlCol="1" anchor="ctr"/>
            <a:lstStyle/>
            <a:p>
              <a:endParaRPr lang="fa-IR"/>
            </a:p>
          </p:txBody>
        </p:sp>
        <p:sp>
          <p:nvSpPr>
            <p:cNvPr id="469" name="Freeform: Shape 468">
              <a:extLst>
                <a:ext uri="{FF2B5EF4-FFF2-40B4-BE49-F238E27FC236}">
                  <a16:creationId xmlns:a16="http://schemas.microsoft.com/office/drawing/2014/main" id="{100E4DDA-0F67-FD3D-7F27-BDF957846D4E}"/>
                </a:ext>
              </a:extLst>
            </p:cNvPr>
            <p:cNvSpPr/>
            <p:nvPr/>
          </p:nvSpPr>
          <p:spPr>
            <a:xfrm>
              <a:off x="2696657" y="4299304"/>
              <a:ext cx="560264" cy="400376"/>
            </a:xfrm>
            <a:custGeom>
              <a:avLst/>
              <a:gdLst>
                <a:gd name="connsiteX0" fmla="*/ 553526 w 560264"/>
                <a:gd name="connsiteY0" fmla="*/ 330571 h 400376"/>
                <a:gd name="connsiteX1" fmla="*/ 542217 w 560264"/>
                <a:gd name="connsiteY1" fmla="*/ 379315 h 400376"/>
                <a:gd name="connsiteX2" fmla="*/ 533193 w 560264"/>
                <a:gd name="connsiteY2" fmla="*/ 379315 h 400376"/>
                <a:gd name="connsiteX3" fmla="*/ 515106 w 560264"/>
                <a:gd name="connsiteY3" fmla="*/ 388339 h 400376"/>
                <a:gd name="connsiteX4" fmla="*/ 497019 w 560264"/>
                <a:gd name="connsiteY4" fmla="*/ 388300 h 400376"/>
                <a:gd name="connsiteX5" fmla="*/ 497019 w 560264"/>
                <a:gd name="connsiteY5" fmla="*/ 388339 h 400376"/>
                <a:gd name="connsiteX6" fmla="*/ 292624 w 560264"/>
                <a:gd name="connsiteY6" fmla="*/ 371356 h 400376"/>
                <a:gd name="connsiteX7" fmla="*/ 223507 w 560264"/>
                <a:gd name="connsiteY7" fmla="*/ 368203 h 400376"/>
                <a:gd name="connsiteX8" fmla="*/ 0 w 560264"/>
                <a:gd name="connsiteY8" fmla="*/ 135475 h 400376"/>
                <a:gd name="connsiteX9" fmla="*/ 56428 w 560264"/>
                <a:gd name="connsiteY9" fmla="*/ 60921 h 400376"/>
                <a:gd name="connsiteX10" fmla="*/ 63285 w 560264"/>
                <a:gd name="connsiteY10" fmla="*/ 0 h 400376"/>
                <a:gd name="connsiteX11" fmla="*/ 204789 w 560264"/>
                <a:gd name="connsiteY11" fmla="*/ 179176 h 400376"/>
                <a:gd name="connsiteX12" fmla="*/ 266656 w 560264"/>
                <a:gd name="connsiteY12" fmla="*/ 207587 h 400376"/>
                <a:gd name="connsiteX13" fmla="*/ 388576 w 560264"/>
                <a:gd name="connsiteY13" fmla="*/ 216729 h 400376"/>
                <a:gd name="connsiteX14" fmla="*/ 442837 w 560264"/>
                <a:gd name="connsiteY14" fmla="*/ 293373 h 400376"/>
                <a:gd name="connsiteX15" fmla="*/ 519047 w 560264"/>
                <a:gd name="connsiteY15" fmla="*/ 290378 h 400376"/>
                <a:gd name="connsiteX16" fmla="*/ 560265 w 560264"/>
                <a:gd name="connsiteY16" fmla="*/ 325133 h 400376"/>
                <a:gd name="connsiteX17" fmla="*/ 553487 w 560264"/>
                <a:gd name="connsiteY17" fmla="*/ 330453 h 400376"/>
                <a:gd name="connsiteX18" fmla="*/ 553487 w 560264"/>
                <a:gd name="connsiteY18" fmla="*/ 330611 h 40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0264" h="400376">
                  <a:moveTo>
                    <a:pt x="553526" y="330571"/>
                  </a:moveTo>
                  <a:cubicBezTo>
                    <a:pt x="558925" y="358904"/>
                    <a:pt x="567279" y="362450"/>
                    <a:pt x="542217" y="379315"/>
                  </a:cubicBezTo>
                  <a:cubicBezTo>
                    <a:pt x="538592" y="375060"/>
                    <a:pt x="535597" y="375060"/>
                    <a:pt x="533193" y="379315"/>
                  </a:cubicBezTo>
                  <a:cubicBezTo>
                    <a:pt x="527440" y="381995"/>
                    <a:pt x="525903" y="385857"/>
                    <a:pt x="515106" y="388339"/>
                  </a:cubicBezTo>
                  <a:cubicBezTo>
                    <a:pt x="507107" y="383650"/>
                    <a:pt x="493000" y="377818"/>
                    <a:pt x="497019" y="388300"/>
                  </a:cubicBezTo>
                  <a:cubicBezTo>
                    <a:pt x="497019" y="388300"/>
                    <a:pt x="497019" y="388300"/>
                    <a:pt x="497019" y="388339"/>
                  </a:cubicBezTo>
                  <a:cubicBezTo>
                    <a:pt x="496586" y="421676"/>
                    <a:pt x="315794" y="375651"/>
                    <a:pt x="292624" y="371356"/>
                  </a:cubicBezTo>
                  <a:cubicBezTo>
                    <a:pt x="270675" y="367257"/>
                    <a:pt x="246874" y="372538"/>
                    <a:pt x="223507" y="368203"/>
                  </a:cubicBezTo>
                  <a:cubicBezTo>
                    <a:pt x="120698" y="349092"/>
                    <a:pt x="78101" y="199076"/>
                    <a:pt x="0" y="135475"/>
                  </a:cubicBezTo>
                  <a:cubicBezTo>
                    <a:pt x="3625" y="132559"/>
                    <a:pt x="54616" y="65216"/>
                    <a:pt x="56428" y="60921"/>
                  </a:cubicBezTo>
                  <a:cubicBezTo>
                    <a:pt x="64861" y="40785"/>
                    <a:pt x="64467" y="21161"/>
                    <a:pt x="63285" y="0"/>
                  </a:cubicBezTo>
                  <a:cubicBezTo>
                    <a:pt x="82948" y="40903"/>
                    <a:pt x="168103" y="155375"/>
                    <a:pt x="204789" y="179176"/>
                  </a:cubicBezTo>
                  <a:cubicBezTo>
                    <a:pt x="224295" y="191825"/>
                    <a:pt x="248569" y="195017"/>
                    <a:pt x="266656" y="207587"/>
                  </a:cubicBezTo>
                  <a:cubicBezTo>
                    <a:pt x="327852" y="250184"/>
                    <a:pt x="288841" y="293924"/>
                    <a:pt x="388576" y="216729"/>
                  </a:cubicBezTo>
                  <a:cubicBezTo>
                    <a:pt x="416790" y="227920"/>
                    <a:pt x="424356" y="283088"/>
                    <a:pt x="442837" y="293373"/>
                  </a:cubicBezTo>
                  <a:cubicBezTo>
                    <a:pt x="472509" y="309844"/>
                    <a:pt x="503679" y="286831"/>
                    <a:pt x="519047" y="290378"/>
                  </a:cubicBezTo>
                  <a:cubicBezTo>
                    <a:pt x="521687" y="290969"/>
                    <a:pt x="545173" y="315676"/>
                    <a:pt x="560265" y="325133"/>
                  </a:cubicBezTo>
                  <a:lnTo>
                    <a:pt x="553487" y="330453"/>
                  </a:lnTo>
                  <a:cubicBezTo>
                    <a:pt x="553487" y="330453"/>
                    <a:pt x="553487" y="330571"/>
                    <a:pt x="553487" y="330611"/>
                  </a:cubicBezTo>
                  <a:close/>
                </a:path>
              </a:pathLst>
            </a:custGeom>
            <a:solidFill>
              <a:srgbClr val="3D3A46"/>
            </a:solidFill>
            <a:ln w="3941" cap="flat">
              <a:noFill/>
              <a:prstDash val="solid"/>
              <a:miter/>
            </a:ln>
          </p:spPr>
          <p:txBody>
            <a:bodyPr rtlCol="1" anchor="ctr"/>
            <a:lstStyle/>
            <a:p>
              <a:endParaRPr lang="fa-IR"/>
            </a:p>
          </p:txBody>
        </p:sp>
        <p:sp>
          <p:nvSpPr>
            <p:cNvPr id="470" name="Freeform: Shape 469">
              <a:extLst>
                <a:ext uri="{FF2B5EF4-FFF2-40B4-BE49-F238E27FC236}">
                  <a16:creationId xmlns:a16="http://schemas.microsoft.com/office/drawing/2014/main" id="{2DAEBFF0-0787-F563-A798-585E3764B53D}"/>
                </a:ext>
              </a:extLst>
            </p:cNvPr>
            <p:cNvSpPr/>
            <p:nvPr/>
          </p:nvSpPr>
          <p:spPr>
            <a:xfrm>
              <a:off x="3979834" y="2629138"/>
              <a:ext cx="524507" cy="455498"/>
            </a:xfrm>
            <a:custGeom>
              <a:avLst/>
              <a:gdLst>
                <a:gd name="connsiteX0" fmla="*/ 515123 w 524507"/>
                <a:gd name="connsiteY0" fmla="*/ 170913 h 455498"/>
                <a:gd name="connsiteX1" fmla="*/ 515084 w 524507"/>
                <a:gd name="connsiteY1" fmla="*/ 170913 h 455498"/>
                <a:gd name="connsiteX2" fmla="*/ 494160 w 524507"/>
                <a:gd name="connsiteY2" fmla="*/ 179504 h 455498"/>
                <a:gd name="connsiteX3" fmla="*/ 411527 w 524507"/>
                <a:gd name="connsiteY3" fmla="*/ 171662 h 455498"/>
                <a:gd name="connsiteX4" fmla="*/ 363846 w 524507"/>
                <a:gd name="connsiteY4" fmla="*/ 182262 h 455498"/>
                <a:gd name="connsiteX5" fmla="*/ 352459 w 524507"/>
                <a:gd name="connsiteY5" fmla="*/ 197985 h 455498"/>
                <a:gd name="connsiteX6" fmla="*/ 110471 w 524507"/>
                <a:gd name="connsiteY6" fmla="*/ 395799 h 455498"/>
                <a:gd name="connsiteX7" fmla="*/ 90374 w 524507"/>
                <a:gd name="connsiteY7" fmla="*/ 387682 h 455498"/>
                <a:gd name="connsiteX8" fmla="*/ 74887 w 524507"/>
                <a:gd name="connsiteY8" fmla="*/ 404823 h 455498"/>
                <a:gd name="connsiteX9" fmla="*/ 11208 w 524507"/>
                <a:gd name="connsiteY9" fmla="*/ 453016 h 455498"/>
                <a:gd name="connsiteX10" fmla="*/ 6007 w 524507"/>
                <a:gd name="connsiteY10" fmla="*/ 455498 h 455498"/>
                <a:gd name="connsiteX11" fmla="*/ 17 w 524507"/>
                <a:gd name="connsiteY11" fmla="*/ 441864 h 455498"/>
                <a:gd name="connsiteX12" fmla="*/ 17 w 524507"/>
                <a:gd name="connsiteY12" fmla="*/ 396706 h 455498"/>
                <a:gd name="connsiteX13" fmla="*/ 9041 w 524507"/>
                <a:gd name="connsiteY13" fmla="*/ 360571 h 455498"/>
                <a:gd name="connsiteX14" fmla="*/ 97900 w 524507"/>
                <a:gd name="connsiteY14" fmla="*/ 285110 h 455498"/>
                <a:gd name="connsiteX15" fmla="*/ 506060 w 524507"/>
                <a:gd name="connsiteY15" fmla="*/ 44462 h 455498"/>
                <a:gd name="connsiteX16" fmla="*/ 515123 w 524507"/>
                <a:gd name="connsiteY16" fmla="*/ 170913 h 45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24507" h="455498">
                  <a:moveTo>
                    <a:pt x="515123" y="170913"/>
                  </a:moveTo>
                  <a:lnTo>
                    <a:pt x="515084" y="170913"/>
                  </a:lnTo>
                  <a:cubicBezTo>
                    <a:pt x="513902" y="170913"/>
                    <a:pt x="507124" y="180134"/>
                    <a:pt x="494160" y="179504"/>
                  </a:cubicBezTo>
                  <a:cubicBezTo>
                    <a:pt x="466182" y="178243"/>
                    <a:pt x="447346" y="169061"/>
                    <a:pt x="411527" y="171662"/>
                  </a:cubicBezTo>
                  <a:cubicBezTo>
                    <a:pt x="409084" y="171820"/>
                    <a:pt x="366093" y="181237"/>
                    <a:pt x="363846" y="182262"/>
                  </a:cubicBezTo>
                  <a:cubicBezTo>
                    <a:pt x="358527" y="184705"/>
                    <a:pt x="355808" y="196133"/>
                    <a:pt x="352459" y="197985"/>
                  </a:cubicBezTo>
                  <a:cubicBezTo>
                    <a:pt x="240232" y="229667"/>
                    <a:pt x="175568" y="304615"/>
                    <a:pt x="110471" y="395799"/>
                  </a:cubicBezTo>
                  <a:lnTo>
                    <a:pt x="90374" y="387682"/>
                  </a:lnTo>
                  <a:cubicBezTo>
                    <a:pt x="85251" y="393711"/>
                    <a:pt x="80089" y="399425"/>
                    <a:pt x="74887" y="404823"/>
                  </a:cubicBezTo>
                  <a:cubicBezTo>
                    <a:pt x="54475" y="425944"/>
                    <a:pt x="33236" y="442022"/>
                    <a:pt x="11208" y="453016"/>
                  </a:cubicBezTo>
                  <a:cubicBezTo>
                    <a:pt x="9475" y="453883"/>
                    <a:pt x="7741" y="454710"/>
                    <a:pt x="6007" y="455498"/>
                  </a:cubicBezTo>
                  <a:lnTo>
                    <a:pt x="17" y="441864"/>
                  </a:lnTo>
                  <a:cubicBezTo>
                    <a:pt x="2067" y="428860"/>
                    <a:pt x="-219" y="410970"/>
                    <a:pt x="17" y="396706"/>
                  </a:cubicBezTo>
                  <a:cubicBezTo>
                    <a:pt x="3012" y="383741"/>
                    <a:pt x="6047" y="371683"/>
                    <a:pt x="9041" y="360571"/>
                  </a:cubicBezTo>
                  <a:cubicBezTo>
                    <a:pt x="37571" y="335824"/>
                    <a:pt x="67164" y="310684"/>
                    <a:pt x="97900" y="285110"/>
                  </a:cubicBezTo>
                  <a:cubicBezTo>
                    <a:pt x="176947" y="141241"/>
                    <a:pt x="315181" y="-99919"/>
                    <a:pt x="506060" y="44462"/>
                  </a:cubicBezTo>
                  <a:cubicBezTo>
                    <a:pt x="529979" y="93521"/>
                    <a:pt x="527970" y="117953"/>
                    <a:pt x="515123" y="170913"/>
                  </a:cubicBezTo>
                  <a:close/>
                </a:path>
              </a:pathLst>
            </a:custGeom>
            <a:solidFill>
              <a:srgbClr val="4E2921"/>
            </a:solidFill>
            <a:ln w="3941" cap="flat">
              <a:noFill/>
              <a:prstDash val="solid"/>
              <a:miter/>
            </a:ln>
          </p:spPr>
          <p:txBody>
            <a:bodyPr rtlCol="1" anchor="ctr"/>
            <a:lstStyle/>
            <a:p>
              <a:endParaRPr lang="fa-IR"/>
            </a:p>
          </p:txBody>
        </p:sp>
        <p:sp>
          <p:nvSpPr>
            <p:cNvPr id="471" name="Freeform: Shape 470">
              <a:extLst>
                <a:ext uri="{FF2B5EF4-FFF2-40B4-BE49-F238E27FC236}">
                  <a16:creationId xmlns:a16="http://schemas.microsoft.com/office/drawing/2014/main" id="{77CCE261-A5ED-254C-393F-47195499E8AA}"/>
                </a:ext>
              </a:extLst>
            </p:cNvPr>
            <p:cNvSpPr/>
            <p:nvPr/>
          </p:nvSpPr>
          <p:spPr>
            <a:xfrm>
              <a:off x="70216" y="2664540"/>
              <a:ext cx="837085" cy="525623"/>
            </a:xfrm>
            <a:custGeom>
              <a:avLst/>
              <a:gdLst>
                <a:gd name="connsiteX0" fmla="*/ 525193 w 837085"/>
                <a:gd name="connsiteY0" fmla="*/ 451345 h 525623"/>
                <a:gd name="connsiteX1" fmla="*/ 529882 w 837085"/>
                <a:gd name="connsiteY1" fmla="*/ 478692 h 525623"/>
                <a:gd name="connsiteX2" fmla="*/ 512780 w 837085"/>
                <a:gd name="connsiteY2" fmla="*/ 464979 h 525623"/>
                <a:gd name="connsiteX3" fmla="*/ 505923 w 837085"/>
                <a:gd name="connsiteY3" fmla="*/ 467895 h 525623"/>
                <a:gd name="connsiteX4" fmla="*/ 204552 w 837085"/>
                <a:gd name="connsiteY4" fmla="*/ 501271 h 525623"/>
                <a:gd name="connsiteX5" fmla="*/ 96108 w 837085"/>
                <a:gd name="connsiteY5" fmla="*/ 433534 h 525623"/>
                <a:gd name="connsiteX6" fmla="*/ 82356 w 837085"/>
                <a:gd name="connsiteY6" fmla="*/ 436292 h 525623"/>
                <a:gd name="connsiteX7" fmla="*/ 5752 w 837085"/>
                <a:gd name="connsiteY7" fmla="*/ 307082 h 525623"/>
                <a:gd name="connsiteX8" fmla="*/ 38 w 837085"/>
                <a:gd name="connsiteY8" fmla="*/ 292502 h 525623"/>
                <a:gd name="connsiteX9" fmla="*/ 29277 w 837085"/>
                <a:gd name="connsiteY9" fmla="*/ 278513 h 525623"/>
                <a:gd name="connsiteX10" fmla="*/ 29277 w 837085"/>
                <a:gd name="connsiteY10" fmla="*/ 278513 h 525623"/>
                <a:gd name="connsiteX11" fmla="*/ 32823 w 837085"/>
                <a:gd name="connsiteY11" fmla="*/ 280011 h 525623"/>
                <a:gd name="connsiteX12" fmla="*/ 100482 w 837085"/>
                <a:gd name="connsiteY12" fmla="*/ 345069 h 525623"/>
                <a:gd name="connsiteX13" fmla="*/ 123180 w 837085"/>
                <a:gd name="connsiteY13" fmla="*/ 377854 h 525623"/>
                <a:gd name="connsiteX14" fmla="*/ 123180 w 837085"/>
                <a:gd name="connsiteY14" fmla="*/ 377854 h 525623"/>
                <a:gd name="connsiteX15" fmla="*/ 123180 w 837085"/>
                <a:gd name="connsiteY15" fmla="*/ 379351 h 525623"/>
                <a:gd name="connsiteX16" fmla="*/ 131770 w 837085"/>
                <a:gd name="connsiteY16" fmla="*/ 402009 h 525623"/>
                <a:gd name="connsiteX17" fmla="*/ 430344 w 837085"/>
                <a:gd name="connsiteY17" fmla="*/ 460526 h 525623"/>
                <a:gd name="connsiteX18" fmla="*/ 385225 w 837085"/>
                <a:gd name="connsiteY18" fmla="*/ 442557 h 525623"/>
                <a:gd name="connsiteX19" fmla="*/ 391884 w 837085"/>
                <a:gd name="connsiteY19" fmla="*/ 430972 h 525623"/>
                <a:gd name="connsiteX20" fmla="*/ 511755 w 837085"/>
                <a:gd name="connsiteY20" fmla="*/ 415447 h 525623"/>
                <a:gd name="connsiteX21" fmla="*/ 584064 w 837085"/>
                <a:gd name="connsiteY21" fmla="*/ 352241 h 525623"/>
                <a:gd name="connsiteX22" fmla="*/ 583434 w 837085"/>
                <a:gd name="connsiteY22" fmla="*/ 327573 h 525623"/>
                <a:gd name="connsiteX23" fmla="*/ 761664 w 837085"/>
                <a:gd name="connsiteY23" fmla="*/ 88580 h 525623"/>
                <a:gd name="connsiteX24" fmla="*/ 764777 w 837085"/>
                <a:gd name="connsiteY24" fmla="*/ 54218 h 525623"/>
                <a:gd name="connsiteX25" fmla="*/ 837086 w 837085"/>
                <a:gd name="connsiteY25" fmla="*/ 18083 h 525623"/>
                <a:gd name="connsiteX26" fmla="*/ 525153 w 837085"/>
                <a:gd name="connsiteY26" fmla="*/ 451345 h 525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37085" h="525623">
                  <a:moveTo>
                    <a:pt x="525193" y="451345"/>
                  </a:moveTo>
                  <a:cubicBezTo>
                    <a:pt x="521055" y="457847"/>
                    <a:pt x="528187" y="470535"/>
                    <a:pt x="529882" y="478692"/>
                  </a:cubicBezTo>
                  <a:cubicBezTo>
                    <a:pt x="516878" y="462181"/>
                    <a:pt x="525232" y="459423"/>
                    <a:pt x="512780" y="464979"/>
                  </a:cubicBezTo>
                  <a:cubicBezTo>
                    <a:pt x="510967" y="465767"/>
                    <a:pt x="508721" y="466752"/>
                    <a:pt x="505923" y="467895"/>
                  </a:cubicBezTo>
                  <a:cubicBezTo>
                    <a:pt x="398623" y="511280"/>
                    <a:pt x="323910" y="553838"/>
                    <a:pt x="204552" y="501271"/>
                  </a:cubicBezTo>
                  <a:cubicBezTo>
                    <a:pt x="194700" y="496937"/>
                    <a:pt x="100640" y="438065"/>
                    <a:pt x="96108" y="433534"/>
                  </a:cubicBezTo>
                  <a:cubicBezTo>
                    <a:pt x="91537" y="435031"/>
                    <a:pt x="86966" y="436213"/>
                    <a:pt x="82356" y="436292"/>
                  </a:cubicBezTo>
                  <a:cubicBezTo>
                    <a:pt x="71835" y="436410"/>
                    <a:pt x="-9380" y="328321"/>
                    <a:pt x="5752" y="307082"/>
                  </a:cubicBezTo>
                  <a:cubicBezTo>
                    <a:pt x="1339" y="301999"/>
                    <a:pt x="-277" y="296955"/>
                    <a:pt x="38" y="292502"/>
                  </a:cubicBezTo>
                  <a:cubicBezTo>
                    <a:pt x="905" y="281074"/>
                    <a:pt x="14894" y="273469"/>
                    <a:pt x="29277" y="278513"/>
                  </a:cubicBezTo>
                  <a:lnTo>
                    <a:pt x="29277" y="278513"/>
                  </a:lnTo>
                  <a:cubicBezTo>
                    <a:pt x="30459" y="278947"/>
                    <a:pt x="31641" y="279419"/>
                    <a:pt x="32823" y="280011"/>
                  </a:cubicBezTo>
                  <a:cubicBezTo>
                    <a:pt x="58870" y="283754"/>
                    <a:pt x="81410" y="305427"/>
                    <a:pt x="100482" y="345069"/>
                  </a:cubicBezTo>
                  <a:cubicBezTo>
                    <a:pt x="115417" y="354526"/>
                    <a:pt x="122983" y="365481"/>
                    <a:pt x="123180" y="377854"/>
                  </a:cubicBezTo>
                  <a:lnTo>
                    <a:pt x="123180" y="377854"/>
                  </a:lnTo>
                  <a:cubicBezTo>
                    <a:pt x="123180" y="378366"/>
                    <a:pt x="123180" y="378879"/>
                    <a:pt x="123180" y="379351"/>
                  </a:cubicBezTo>
                  <a:cubicBezTo>
                    <a:pt x="124992" y="381124"/>
                    <a:pt x="124480" y="395547"/>
                    <a:pt x="131770" y="402009"/>
                  </a:cubicBezTo>
                  <a:cubicBezTo>
                    <a:pt x="226422" y="485903"/>
                    <a:pt x="308542" y="509901"/>
                    <a:pt x="430344" y="460526"/>
                  </a:cubicBezTo>
                  <a:cubicBezTo>
                    <a:pt x="429044" y="451030"/>
                    <a:pt x="396298" y="445552"/>
                    <a:pt x="385225" y="442557"/>
                  </a:cubicBezTo>
                  <a:lnTo>
                    <a:pt x="391884" y="430972"/>
                  </a:lnTo>
                  <a:cubicBezTo>
                    <a:pt x="432196" y="431327"/>
                    <a:pt x="472626" y="428805"/>
                    <a:pt x="511755" y="415447"/>
                  </a:cubicBezTo>
                  <a:cubicBezTo>
                    <a:pt x="504781" y="390700"/>
                    <a:pt x="561603" y="337188"/>
                    <a:pt x="584064" y="352241"/>
                  </a:cubicBezTo>
                  <a:lnTo>
                    <a:pt x="583434" y="327573"/>
                  </a:lnTo>
                  <a:cubicBezTo>
                    <a:pt x="657752" y="257234"/>
                    <a:pt x="717175" y="177596"/>
                    <a:pt x="761664" y="88580"/>
                  </a:cubicBezTo>
                  <a:lnTo>
                    <a:pt x="764777" y="54218"/>
                  </a:lnTo>
                  <a:cubicBezTo>
                    <a:pt x="767890" y="16547"/>
                    <a:pt x="815689" y="-24474"/>
                    <a:pt x="837086" y="18083"/>
                  </a:cubicBezTo>
                  <a:cubicBezTo>
                    <a:pt x="793346" y="193713"/>
                    <a:pt x="671504" y="347945"/>
                    <a:pt x="525153" y="451345"/>
                  </a:cubicBezTo>
                  <a:close/>
                </a:path>
              </a:pathLst>
            </a:custGeom>
            <a:solidFill>
              <a:srgbClr val="643C33"/>
            </a:solidFill>
            <a:ln w="3941" cap="flat">
              <a:noFill/>
              <a:prstDash val="solid"/>
              <a:miter/>
            </a:ln>
          </p:spPr>
          <p:txBody>
            <a:bodyPr rtlCol="1" anchor="ctr"/>
            <a:lstStyle/>
            <a:p>
              <a:endParaRPr lang="fa-IR"/>
            </a:p>
          </p:txBody>
        </p:sp>
        <p:sp>
          <p:nvSpPr>
            <p:cNvPr id="472" name="Freeform: Shape 471">
              <a:extLst>
                <a:ext uri="{FF2B5EF4-FFF2-40B4-BE49-F238E27FC236}">
                  <a16:creationId xmlns:a16="http://schemas.microsoft.com/office/drawing/2014/main" id="{891DB31F-0C1C-CEE3-1AC3-5F94217720CD}"/>
                </a:ext>
              </a:extLst>
            </p:cNvPr>
            <p:cNvSpPr/>
            <p:nvPr/>
          </p:nvSpPr>
          <p:spPr>
            <a:xfrm>
              <a:off x="3237140" y="1129306"/>
              <a:ext cx="399372" cy="497627"/>
            </a:xfrm>
            <a:custGeom>
              <a:avLst/>
              <a:gdLst>
                <a:gd name="connsiteX0" fmla="*/ 399333 w 399372"/>
                <a:gd name="connsiteY0" fmla="*/ 207627 h 497627"/>
                <a:gd name="connsiteX1" fmla="*/ 390309 w 399372"/>
                <a:gd name="connsiteY1" fmla="*/ 225674 h 497627"/>
                <a:gd name="connsiteX2" fmla="*/ 209203 w 399372"/>
                <a:gd name="connsiteY2" fmla="*/ 211804 h 497627"/>
                <a:gd name="connsiteX3" fmla="*/ 128343 w 399372"/>
                <a:gd name="connsiteY3" fmla="*/ 406308 h 497627"/>
                <a:gd name="connsiteX4" fmla="*/ 259326 w 399372"/>
                <a:gd name="connsiteY4" fmla="*/ 279896 h 497627"/>
                <a:gd name="connsiteX5" fmla="*/ 191746 w 399372"/>
                <a:gd name="connsiteY5" fmla="*/ 402052 h 497627"/>
                <a:gd name="connsiteX6" fmla="*/ 10758 w 399372"/>
                <a:gd name="connsiteY6" fmla="*/ 496625 h 497627"/>
                <a:gd name="connsiteX7" fmla="*/ 1734 w 399372"/>
                <a:gd name="connsiteY7" fmla="*/ 496625 h 497627"/>
                <a:gd name="connsiteX8" fmla="*/ 0 w 399372"/>
                <a:gd name="connsiteY8" fmla="*/ 475386 h 497627"/>
                <a:gd name="connsiteX9" fmla="*/ 137288 w 399372"/>
                <a:gd name="connsiteY9" fmla="*/ 216650 h 497627"/>
                <a:gd name="connsiteX10" fmla="*/ 55956 w 399372"/>
                <a:gd name="connsiteY10" fmla="*/ 162468 h 497627"/>
                <a:gd name="connsiteX11" fmla="*/ 101114 w 399372"/>
                <a:gd name="connsiteY11" fmla="*/ 157818 h 497627"/>
                <a:gd name="connsiteX12" fmla="*/ 290890 w 399372"/>
                <a:gd name="connsiteY12" fmla="*/ 176063 h 497627"/>
                <a:gd name="connsiteX13" fmla="*/ 28884 w 399372"/>
                <a:gd name="connsiteY13" fmla="*/ 0 h 497627"/>
                <a:gd name="connsiteX14" fmla="*/ 399373 w 399372"/>
                <a:gd name="connsiteY14" fmla="*/ 207627 h 49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372" h="497627">
                  <a:moveTo>
                    <a:pt x="399333" y="207627"/>
                  </a:moveTo>
                  <a:cubicBezTo>
                    <a:pt x="397166" y="216099"/>
                    <a:pt x="390349" y="224689"/>
                    <a:pt x="390309" y="225674"/>
                  </a:cubicBezTo>
                  <a:cubicBezTo>
                    <a:pt x="348028" y="242185"/>
                    <a:pt x="243879" y="188436"/>
                    <a:pt x="209203" y="211804"/>
                  </a:cubicBezTo>
                  <a:lnTo>
                    <a:pt x="128343" y="406308"/>
                  </a:lnTo>
                  <a:cubicBezTo>
                    <a:pt x="179452" y="371474"/>
                    <a:pt x="220473" y="327616"/>
                    <a:pt x="259326" y="279896"/>
                  </a:cubicBezTo>
                  <a:cubicBezTo>
                    <a:pt x="258341" y="320602"/>
                    <a:pt x="218975" y="373917"/>
                    <a:pt x="191746" y="402052"/>
                  </a:cubicBezTo>
                  <a:cubicBezTo>
                    <a:pt x="158409" y="436532"/>
                    <a:pt x="55246" y="506831"/>
                    <a:pt x="10758" y="496625"/>
                  </a:cubicBezTo>
                  <a:cubicBezTo>
                    <a:pt x="7605" y="495916"/>
                    <a:pt x="3822" y="497650"/>
                    <a:pt x="1734" y="496625"/>
                  </a:cubicBezTo>
                  <a:lnTo>
                    <a:pt x="0" y="475386"/>
                  </a:lnTo>
                  <a:cubicBezTo>
                    <a:pt x="80426" y="408278"/>
                    <a:pt x="116994" y="314257"/>
                    <a:pt x="137288" y="216650"/>
                  </a:cubicBezTo>
                  <a:cubicBezTo>
                    <a:pt x="114985" y="231861"/>
                    <a:pt x="51187" y="188870"/>
                    <a:pt x="55956" y="162468"/>
                  </a:cubicBezTo>
                  <a:cubicBezTo>
                    <a:pt x="65137" y="144657"/>
                    <a:pt x="87440" y="156124"/>
                    <a:pt x="101114" y="157818"/>
                  </a:cubicBezTo>
                  <a:cubicBezTo>
                    <a:pt x="163650" y="165620"/>
                    <a:pt x="228590" y="184180"/>
                    <a:pt x="290890" y="176063"/>
                  </a:cubicBezTo>
                  <a:cubicBezTo>
                    <a:pt x="216099" y="99223"/>
                    <a:pt x="112305" y="59069"/>
                    <a:pt x="28884" y="0"/>
                  </a:cubicBezTo>
                  <a:cubicBezTo>
                    <a:pt x="170152" y="30027"/>
                    <a:pt x="283718" y="126412"/>
                    <a:pt x="399373" y="207627"/>
                  </a:cubicBezTo>
                  <a:close/>
                </a:path>
              </a:pathLst>
            </a:custGeom>
            <a:solidFill>
              <a:srgbClr val="3F3131"/>
            </a:solidFill>
            <a:ln w="3941" cap="flat">
              <a:noFill/>
              <a:prstDash val="solid"/>
              <a:miter/>
            </a:ln>
          </p:spPr>
          <p:txBody>
            <a:bodyPr rtlCol="1" anchor="ctr"/>
            <a:lstStyle/>
            <a:p>
              <a:endParaRPr lang="fa-IR"/>
            </a:p>
          </p:txBody>
        </p:sp>
        <p:sp>
          <p:nvSpPr>
            <p:cNvPr id="473" name="Freeform: Shape 472">
              <a:extLst>
                <a:ext uri="{FF2B5EF4-FFF2-40B4-BE49-F238E27FC236}">
                  <a16:creationId xmlns:a16="http://schemas.microsoft.com/office/drawing/2014/main" id="{E14D7634-3BD8-CAEA-AFEE-A262BDA465A1}"/>
                </a:ext>
              </a:extLst>
            </p:cNvPr>
            <p:cNvSpPr/>
            <p:nvPr/>
          </p:nvSpPr>
          <p:spPr>
            <a:xfrm>
              <a:off x="2190151" y="1959423"/>
              <a:ext cx="209622" cy="393022"/>
            </a:xfrm>
            <a:custGeom>
              <a:avLst/>
              <a:gdLst>
                <a:gd name="connsiteX0" fmla="*/ 9448 w 209622"/>
                <a:gd name="connsiteY0" fmla="*/ 253567 h 393022"/>
                <a:gd name="connsiteX1" fmla="*/ 43888 w 209622"/>
                <a:gd name="connsiteY1" fmla="*/ 202695 h 393022"/>
                <a:gd name="connsiteX2" fmla="*/ 19575 w 209622"/>
                <a:gd name="connsiteY2" fmla="*/ 103433 h 393022"/>
                <a:gd name="connsiteX3" fmla="*/ 18511 w 209622"/>
                <a:gd name="connsiteY3" fmla="*/ 704 h 393022"/>
                <a:gd name="connsiteX4" fmla="*/ 50665 w 209622"/>
                <a:gd name="connsiteY4" fmla="*/ 9136 h 393022"/>
                <a:gd name="connsiteX5" fmla="*/ 136017 w 209622"/>
                <a:gd name="connsiteY5" fmla="*/ 120535 h 393022"/>
                <a:gd name="connsiteX6" fmla="*/ 154026 w 209622"/>
                <a:gd name="connsiteY6" fmla="*/ 127116 h 393022"/>
                <a:gd name="connsiteX7" fmla="*/ 199224 w 209622"/>
                <a:gd name="connsiteY7" fmla="*/ 226456 h 393022"/>
                <a:gd name="connsiteX8" fmla="*/ 209154 w 209622"/>
                <a:gd name="connsiteY8" fmla="*/ 244741 h 393022"/>
                <a:gd name="connsiteX9" fmla="*/ 108749 w 209622"/>
                <a:gd name="connsiteY9" fmla="*/ 393023 h 393022"/>
                <a:gd name="connsiteX10" fmla="*/ 36598 w 209622"/>
                <a:gd name="connsiteY10" fmla="*/ 301721 h 393022"/>
                <a:gd name="connsiteX11" fmla="*/ 424 w 209622"/>
                <a:gd name="connsiteY11" fmla="*/ 298726 h 393022"/>
                <a:gd name="connsiteX12" fmla="*/ 424 w 209622"/>
                <a:gd name="connsiteY12" fmla="*/ 271615 h 393022"/>
                <a:gd name="connsiteX13" fmla="*/ 9448 w 209622"/>
                <a:gd name="connsiteY13" fmla="*/ 253567 h 393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9622" h="393022">
                  <a:moveTo>
                    <a:pt x="9448" y="253567"/>
                  </a:moveTo>
                  <a:cubicBezTo>
                    <a:pt x="18905" y="231264"/>
                    <a:pt x="42745" y="208606"/>
                    <a:pt x="43888" y="202695"/>
                  </a:cubicBezTo>
                  <a:cubicBezTo>
                    <a:pt x="45464" y="194775"/>
                    <a:pt x="22018" y="125579"/>
                    <a:pt x="19575" y="103433"/>
                  </a:cubicBezTo>
                  <a:cubicBezTo>
                    <a:pt x="15792" y="69426"/>
                    <a:pt x="19811" y="34750"/>
                    <a:pt x="18511" y="704"/>
                  </a:cubicBezTo>
                  <a:cubicBezTo>
                    <a:pt x="32303" y="-1267"/>
                    <a:pt x="39671" y="704"/>
                    <a:pt x="50665" y="9136"/>
                  </a:cubicBezTo>
                  <a:cubicBezTo>
                    <a:pt x="65442" y="20406"/>
                    <a:pt x="121122" y="99256"/>
                    <a:pt x="136017" y="120535"/>
                  </a:cubicBezTo>
                  <a:cubicBezTo>
                    <a:pt x="141928" y="129007"/>
                    <a:pt x="153513" y="126328"/>
                    <a:pt x="154026" y="127116"/>
                  </a:cubicBezTo>
                  <a:cubicBezTo>
                    <a:pt x="165217" y="145518"/>
                    <a:pt x="170576" y="207621"/>
                    <a:pt x="199224" y="226456"/>
                  </a:cubicBezTo>
                  <a:cubicBezTo>
                    <a:pt x="204189" y="231776"/>
                    <a:pt x="211557" y="239775"/>
                    <a:pt x="209154" y="244741"/>
                  </a:cubicBezTo>
                  <a:cubicBezTo>
                    <a:pt x="198869" y="266177"/>
                    <a:pt x="121674" y="390816"/>
                    <a:pt x="108749" y="393023"/>
                  </a:cubicBezTo>
                  <a:cubicBezTo>
                    <a:pt x="75570" y="380098"/>
                    <a:pt x="51533" y="349638"/>
                    <a:pt x="36598" y="301721"/>
                  </a:cubicBezTo>
                  <a:cubicBezTo>
                    <a:pt x="21821" y="313109"/>
                    <a:pt x="11103" y="318271"/>
                    <a:pt x="424" y="298726"/>
                  </a:cubicBezTo>
                  <a:cubicBezTo>
                    <a:pt x="2158" y="290884"/>
                    <a:pt x="-1113" y="279811"/>
                    <a:pt x="424" y="271615"/>
                  </a:cubicBezTo>
                  <a:lnTo>
                    <a:pt x="9448" y="253567"/>
                  </a:lnTo>
                  <a:close/>
                </a:path>
              </a:pathLst>
            </a:custGeom>
            <a:solidFill>
              <a:srgbClr val="3E3B48"/>
            </a:solidFill>
            <a:ln w="3941" cap="flat">
              <a:noFill/>
              <a:prstDash val="solid"/>
              <a:miter/>
            </a:ln>
          </p:spPr>
          <p:txBody>
            <a:bodyPr rtlCol="1" anchor="ctr"/>
            <a:lstStyle/>
            <a:p>
              <a:endParaRPr lang="fa-IR"/>
            </a:p>
          </p:txBody>
        </p:sp>
        <p:sp>
          <p:nvSpPr>
            <p:cNvPr id="474" name="Freeform: Shape 473">
              <a:extLst>
                <a:ext uri="{FF2B5EF4-FFF2-40B4-BE49-F238E27FC236}">
                  <a16:creationId xmlns:a16="http://schemas.microsoft.com/office/drawing/2014/main" id="{DF635A34-D2AB-4749-9DD5-FF5B76D3A631}"/>
                </a:ext>
              </a:extLst>
            </p:cNvPr>
            <p:cNvSpPr/>
            <p:nvPr/>
          </p:nvSpPr>
          <p:spPr>
            <a:xfrm>
              <a:off x="1208082" y="1382130"/>
              <a:ext cx="395116" cy="325093"/>
            </a:xfrm>
            <a:custGeom>
              <a:avLst/>
              <a:gdLst>
                <a:gd name="connsiteX0" fmla="*/ 395117 w 395116"/>
                <a:gd name="connsiteY0" fmla="*/ 18008 h 325093"/>
                <a:gd name="connsiteX1" fmla="*/ 386093 w 395116"/>
                <a:gd name="connsiteY1" fmla="*/ 54143 h 325093"/>
                <a:gd name="connsiteX2" fmla="*/ 170704 w 395116"/>
                <a:gd name="connsiteY2" fmla="*/ 55680 h 325093"/>
                <a:gd name="connsiteX3" fmla="*/ 78850 w 395116"/>
                <a:gd name="connsiteY3" fmla="*/ 252746 h 325093"/>
                <a:gd name="connsiteX4" fmla="*/ 209912 w 395116"/>
                <a:gd name="connsiteY4" fmla="*/ 144499 h 325093"/>
                <a:gd name="connsiteX5" fmla="*/ 164635 w 395116"/>
                <a:gd name="connsiteY5" fmla="*/ 225674 h 325093"/>
                <a:gd name="connsiteX6" fmla="*/ 24628 w 395116"/>
                <a:gd name="connsiteY6" fmla="*/ 325094 h 325093"/>
                <a:gd name="connsiteX7" fmla="*/ 6541 w 395116"/>
                <a:gd name="connsiteY7" fmla="*/ 297983 h 325093"/>
                <a:gd name="connsiteX8" fmla="*/ 0 w 395116"/>
                <a:gd name="connsiteY8" fmla="*/ 277453 h 325093"/>
                <a:gd name="connsiteX9" fmla="*/ 8433 w 395116"/>
                <a:gd name="connsiteY9" fmla="*/ 77392 h 325093"/>
                <a:gd name="connsiteX10" fmla="*/ 24628 w 395116"/>
                <a:gd name="connsiteY10" fmla="*/ 63206 h 325093"/>
                <a:gd name="connsiteX11" fmla="*/ 8039 w 395116"/>
                <a:gd name="connsiteY11" fmla="*/ 51385 h 325093"/>
                <a:gd name="connsiteX12" fmla="*/ 6541 w 395116"/>
                <a:gd name="connsiteY12" fmla="*/ 0 h 325093"/>
                <a:gd name="connsiteX13" fmla="*/ 236550 w 395116"/>
                <a:gd name="connsiteY13" fmla="*/ 27426 h 325093"/>
                <a:gd name="connsiteX14" fmla="*/ 395117 w 395116"/>
                <a:gd name="connsiteY14" fmla="*/ 18048 h 325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5116" h="325093">
                  <a:moveTo>
                    <a:pt x="395117" y="18008"/>
                  </a:moveTo>
                  <a:cubicBezTo>
                    <a:pt x="390388" y="27544"/>
                    <a:pt x="390112" y="43385"/>
                    <a:pt x="386093" y="54143"/>
                  </a:cubicBezTo>
                  <a:cubicBezTo>
                    <a:pt x="367691" y="42715"/>
                    <a:pt x="206641" y="61196"/>
                    <a:pt x="170704" y="55680"/>
                  </a:cubicBezTo>
                  <a:lnTo>
                    <a:pt x="78850" y="252746"/>
                  </a:lnTo>
                  <a:cubicBezTo>
                    <a:pt x="91854" y="265277"/>
                    <a:pt x="197105" y="158409"/>
                    <a:pt x="209912" y="144499"/>
                  </a:cubicBezTo>
                  <a:cubicBezTo>
                    <a:pt x="218345" y="164399"/>
                    <a:pt x="180910" y="208612"/>
                    <a:pt x="164635" y="225674"/>
                  </a:cubicBezTo>
                  <a:cubicBezTo>
                    <a:pt x="126373" y="265749"/>
                    <a:pt x="57847" y="294042"/>
                    <a:pt x="24628" y="325094"/>
                  </a:cubicBezTo>
                  <a:cubicBezTo>
                    <a:pt x="18087" y="317055"/>
                    <a:pt x="13398" y="305312"/>
                    <a:pt x="6541" y="297983"/>
                  </a:cubicBezTo>
                  <a:lnTo>
                    <a:pt x="0" y="277453"/>
                  </a:lnTo>
                  <a:cubicBezTo>
                    <a:pt x="28135" y="217241"/>
                    <a:pt x="30973" y="150528"/>
                    <a:pt x="8433" y="77392"/>
                  </a:cubicBezTo>
                  <a:lnTo>
                    <a:pt x="24628" y="63206"/>
                  </a:lnTo>
                  <a:lnTo>
                    <a:pt x="8039" y="51385"/>
                  </a:lnTo>
                  <a:cubicBezTo>
                    <a:pt x="12097" y="34519"/>
                    <a:pt x="11585" y="17417"/>
                    <a:pt x="6541" y="0"/>
                  </a:cubicBezTo>
                  <a:cubicBezTo>
                    <a:pt x="75658" y="13910"/>
                    <a:pt x="163690" y="9575"/>
                    <a:pt x="236550" y="27426"/>
                  </a:cubicBezTo>
                  <a:lnTo>
                    <a:pt x="395117" y="18048"/>
                  </a:lnTo>
                  <a:close/>
                </a:path>
              </a:pathLst>
            </a:custGeom>
            <a:solidFill>
              <a:srgbClr val="3C3A4B"/>
            </a:solidFill>
            <a:ln w="3941" cap="flat">
              <a:noFill/>
              <a:prstDash val="solid"/>
              <a:miter/>
            </a:ln>
          </p:spPr>
          <p:txBody>
            <a:bodyPr rtlCol="1" anchor="ctr"/>
            <a:lstStyle/>
            <a:p>
              <a:endParaRPr lang="fa-IR"/>
            </a:p>
          </p:txBody>
        </p:sp>
        <p:sp>
          <p:nvSpPr>
            <p:cNvPr id="475" name="Freeform: Shape 474">
              <a:extLst>
                <a:ext uri="{FF2B5EF4-FFF2-40B4-BE49-F238E27FC236}">
                  <a16:creationId xmlns:a16="http://schemas.microsoft.com/office/drawing/2014/main" id="{C8E304D7-0478-E5B2-D6B5-140FB8A9193D}"/>
                </a:ext>
              </a:extLst>
            </p:cNvPr>
            <p:cNvSpPr/>
            <p:nvPr/>
          </p:nvSpPr>
          <p:spPr>
            <a:xfrm>
              <a:off x="669941" y="3179367"/>
              <a:ext cx="312336" cy="397402"/>
            </a:xfrm>
            <a:custGeom>
              <a:avLst/>
              <a:gdLst>
                <a:gd name="connsiteX0" fmla="*/ 300685 w 312336"/>
                <a:gd name="connsiteY0" fmla="*/ 90317 h 397402"/>
                <a:gd name="connsiteX1" fmla="*/ 20552 w 312336"/>
                <a:gd name="connsiteY1" fmla="*/ 397402 h 397402"/>
                <a:gd name="connsiteX2" fmla="*/ 3490 w 312336"/>
                <a:gd name="connsiteY2" fmla="*/ 346688 h 397402"/>
                <a:gd name="connsiteX3" fmla="*/ 20552 w 312336"/>
                <a:gd name="connsiteY3" fmla="*/ 225792 h 397402"/>
                <a:gd name="connsiteX4" fmla="*/ 282637 w 312336"/>
                <a:gd name="connsiteY4" fmla="*/ 0 h 397402"/>
                <a:gd name="connsiteX5" fmla="*/ 300724 w 312336"/>
                <a:gd name="connsiteY5" fmla="*/ 90317 h 397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2336" h="397402">
                  <a:moveTo>
                    <a:pt x="300685" y="90317"/>
                  </a:moveTo>
                  <a:cubicBezTo>
                    <a:pt x="182193" y="168812"/>
                    <a:pt x="99521" y="281945"/>
                    <a:pt x="20552" y="397402"/>
                  </a:cubicBezTo>
                  <a:cubicBezTo>
                    <a:pt x="18622" y="386054"/>
                    <a:pt x="6051" y="367809"/>
                    <a:pt x="3490" y="346688"/>
                  </a:cubicBezTo>
                  <a:cubicBezTo>
                    <a:pt x="-1987" y="301372"/>
                    <a:pt x="-3997" y="262794"/>
                    <a:pt x="20552" y="225792"/>
                  </a:cubicBezTo>
                  <a:cubicBezTo>
                    <a:pt x="75405" y="143002"/>
                    <a:pt x="197719" y="52015"/>
                    <a:pt x="282637" y="0"/>
                  </a:cubicBezTo>
                  <a:cubicBezTo>
                    <a:pt x="310063" y="6423"/>
                    <a:pt x="323619" y="73097"/>
                    <a:pt x="300724" y="90317"/>
                  </a:cubicBezTo>
                  <a:close/>
                </a:path>
              </a:pathLst>
            </a:custGeom>
            <a:solidFill>
              <a:srgbClr val="6C3F32"/>
            </a:solidFill>
            <a:ln w="3941" cap="flat">
              <a:noFill/>
              <a:prstDash val="solid"/>
              <a:miter/>
            </a:ln>
          </p:spPr>
          <p:txBody>
            <a:bodyPr rtlCol="1" anchor="ctr"/>
            <a:lstStyle/>
            <a:p>
              <a:endParaRPr lang="fa-IR"/>
            </a:p>
          </p:txBody>
        </p:sp>
        <p:sp>
          <p:nvSpPr>
            <p:cNvPr id="476" name="Freeform: Shape 475">
              <a:extLst>
                <a:ext uri="{FF2B5EF4-FFF2-40B4-BE49-F238E27FC236}">
                  <a16:creationId xmlns:a16="http://schemas.microsoft.com/office/drawing/2014/main" id="{2BAF1CCA-3D81-AF00-0344-7CB4534DEBC0}"/>
                </a:ext>
              </a:extLst>
            </p:cNvPr>
            <p:cNvSpPr/>
            <p:nvPr/>
          </p:nvSpPr>
          <p:spPr>
            <a:xfrm>
              <a:off x="-78389" y="2826360"/>
              <a:ext cx="244714" cy="301472"/>
            </a:xfrm>
            <a:custGeom>
              <a:avLst/>
              <a:gdLst>
                <a:gd name="connsiteX0" fmla="*/ 118224 w 244714"/>
                <a:gd name="connsiteY0" fmla="*/ 91079 h 301472"/>
                <a:gd name="connsiteX1" fmla="*/ 154359 w 244714"/>
                <a:gd name="connsiteY1" fmla="*/ 145261 h 301472"/>
                <a:gd name="connsiteX2" fmla="*/ 244715 w 244714"/>
                <a:gd name="connsiteY2" fmla="*/ 271713 h 301472"/>
                <a:gd name="connsiteX3" fmla="*/ 21287 w 244714"/>
                <a:gd name="connsiteY3" fmla="*/ 210517 h 301472"/>
                <a:gd name="connsiteX4" fmla="*/ 54939 w 244714"/>
                <a:gd name="connsiteY4" fmla="*/ 762 h 301472"/>
                <a:gd name="connsiteX5" fmla="*/ 118184 w 244714"/>
                <a:gd name="connsiteY5" fmla="*/ 91079 h 30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714" h="301472">
                  <a:moveTo>
                    <a:pt x="118224" y="91079"/>
                  </a:moveTo>
                  <a:cubicBezTo>
                    <a:pt x="135129" y="105029"/>
                    <a:pt x="147187" y="123116"/>
                    <a:pt x="154359" y="145261"/>
                  </a:cubicBezTo>
                  <a:cubicBezTo>
                    <a:pt x="185489" y="176431"/>
                    <a:pt x="223200" y="250198"/>
                    <a:pt x="244715" y="271713"/>
                  </a:cubicBezTo>
                  <a:cubicBezTo>
                    <a:pt x="172682" y="329836"/>
                    <a:pt x="53599" y="299336"/>
                    <a:pt x="21287" y="210517"/>
                  </a:cubicBezTo>
                  <a:cubicBezTo>
                    <a:pt x="-23202" y="88203"/>
                    <a:pt x="8874" y="93443"/>
                    <a:pt x="54939" y="762"/>
                  </a:cubicBezTo>
                  <a:cubicBezTo>
                    <a:pt x="86818" y="-8262"/>
                    <a:pt x="138045" y="65308"/>
                    <a:pt x="118184" y="91079"/>
                  </a:cubicBezTo>
                  <a:close/>
                </a:path>
              </a:pathLst>
            </a:custGeom>
            <a:solidFill>
              <a:srgbClr val="372A2E"/>
            </a:solidFill>
            <a:ln w="3941" cap="flat">
              <a:noFill/>
              <a:prstDash val="solid"/>
              <a:miter/>
            </a:ln>
          </p:spPr>
          <p:txBody>
            <a:bodyPr rtlCol="1" anchor="ctr"/>
            <a:lstStyle/>
            <a:p>
              <a:endParaRPr lang="fa-IR"/>
            </a:p>
          </p:txBody>
        </p:sp>
        <p:sp>
          <p:nvSpPr>
            <p:cNvPr id="477" name="Freeform: Shape 476">
              <a:extLst>
                <a:ext uri="{FF2B5EF4-FFF2-40B4-BE49-F238E27FC236}">
                  <a16:creationId xmlns:a16="http://schemas.microsoft.com/office/drawing/2014/main" id="{9F4D8256-A179-3D0F-6BBE-B18E3A9BFFCA}"/>
                </a:ext>
              </a:extLst>
            </p:cNvPr>
            <p:cNvSpPr/>
            <p:nvPr/>
          </p:nvSpPr>
          <p:spPr>
            <a:xfrm>
              <a:off x="3139391" y="1341543"/>
              <a:ext cx="244301" cy="284388"/>
            </a:xfrm>
            <a:custGeom>
              <a:avLst/>
              <a:gdLst>
                <a:gd name="connsiteX0" fmla="*/ 99444 w 244301"/>
                <a:gd name="connsiteY0" fmla="*/ 284388 h 284388"/>
                <a:gd name="connsiteX1" fmla="*/ 142 w 244301"/>
                <a:gd name="connsiteY1" fmla="*/ 90987 h 284388"/>
                <a:gd name="connsiteX2" fmla="*/ 18111 w 244301"/>
                <a:gd name="connsiteY2" fmla="*/ 49572 h 284388"/>
                <a:gd name="connsiteX3" fmla="*/ 34188 w 244301"/>
                <a:gd name="connsiteY3" fmla="*/ 34164 h 284388"/>
                <a:gd name="connsiteX4" fmla="*/ 213207 w 244301"/>
                <a:gd name="connsiteY4" fmla="*/ 0 h 284388"/>
                <a:gd name="connsiteX5" fmla="*/ 234998 w 244301"/>
                <a:gd name="connsiteY5" fmla="*/ 4413 h 284388"/>
                <a:gd name="connsiteX6" fmla="*/ 243470 w 244301"/>
                <a:gd name="connsiteY6" fmla="*/ 34401 h 284388"/>
                <a:gd name="connsiteX7" fmla="*/ 99444 w 244301"/>
                <a:gd name="connsiteY7" fmla="*/ 284388 h 28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4301" h="284388">
                  <a:moveTo>
                    <a:pt x="99444" y="284388"/>
                  </a:moveTo>
                  <a:cubicBezTo>
                    <a:pt x="63112" y="266656"/>
                    <a:pt x="-3483" y="130235"/>
                    <a:pt x="142" y="90987"/>
                  </a:cubicBezTo>
                  <a:cubicBezTo>
                    <a:pt x="1679" y="74476"/>
                    <a:pt x="13540" y="63048"/>
                    <a:pt x="18111" y="49572"/>
                  </a:cubicBezTo>
                  <a:lnTo>
                    <a:pt x="34188" y="34164"/>
                  </a:lnTo>
                  <a:cubicBezTo>
                    <a:pt x="95227" y="43543"/>
                    <a:pt x="163122" y="39918"/>
                    <a:pt x="213207" y="0"/>
                  </a:cubicBezTo>
                  <a:lnTo>
                    <a:pt x="234998" y="4413"/>
                  </a:lnTo>
                  <a:cubicBezTo>
                    <a:pt x="246859" y="17338"/>
                    <a:pt x="244337" y="17929"/>
                    <a:pt x="243470" y="34401"/>
                  </a:cubicBezTo>
                  <a:cubicBezTo>
                    <a:pt x="239096" y="116324"/>
                    <a:pt x="165684" y="238363"/>
                    <a:pt x="99444" y="284388"/>
                  </a:cubicBezTo>
                  <a:close/>
                </a:path>
              </a:pathLst>
            </a:custGeom>
            <a:solidFill>
              <a:srgbClr val="534442"/>
            </a:solidFill>
            <a:ln w="3941" cap="flat">
              <a:noFill/>
              <a:prstDash val="solid"/>
              <a:miter/>
            </a:ln>
          </p:spPr>
          <p:txBody>
            <a:bodyPr rtlCol="1" anchor="ctr"/>
            <a:lstStyle/>
            <a:p>
              <a:endParaRPr lang="fa-IR"/>
            </a:p>
          </p:txBody>
        </p:sp>
        <p:sp>
          <p:nvSpPr>
            <p:cNvPr id="478" name="Freeform: Shape 477">
              <a:extLst>
                <a:ext uri="{FF2B5EF4-FFF2-40B4-BE49-F238E27FC236}">
                  <a16:creationId xmlns:a16="http://schemas.microsoft.com/office/drawing/2014/main" id="{F1A224CF-B125-682F-B23C-AA752F61DCAB}"/>
                </a:ext>
              </a:extLst>
            </p:cNvPr>
            <p:cNvSpPr/>
            <p:nvPr/>
          </p:nvSpPr>
          <p:spPr>
            <a:xfrm>
              <a:off x="1982751" y="2429407"/>
              <a:ext cx="403509" cy="189831"/>
            </a:xfrm>
            <a:custGeom>
              <a:avLst/>
              <a:gdLst>
                <a:gd name="connsiteX0" fmla="*/ 135554 w 403509"/>
                <a:gd name="connsiteY0" fmla="*/ 18400 h 189831"/>
                <a:gd name="connsiteX1" fmla="*/ 243998 w 403509"/>
                <a:gd name="connsiteY1" fmla="*/ 27424 h 189831"/>
                <a:gd name="connsiteX2" fmla="*/ 298219 w 403509"/>
                <a:gd name="connsiteY2" fmla="*/ 45471 h 189831"/>
                <a:gd name="connsiteX3" fmla="*/ 397639 w 403509"/>
                <a:gd name="connsiteY3" fmla="*/ 162899 h 189831"/>
                <a:gd name="connsiteX4" fmla="*/ 390191 w 403509"/>
                <a:gd name="connsiteY4" fmla="*/ 181262 h 189831"/>
                <a:gd name="connsiteX5" fmla="*/ 173423 w 403509"/>
                <a:gd name="connsiteY5" fmla="*/ 188158 h 189831"/>
                <a:gd name="connsiteX6" fmla="*/ 153641 w 403509"/>
                <a:gd name="connsiteY6" fmla="*/ 171962 h 189831"/>
                <a:gd name="connsiteX7" fmla="*/ 132796 w 403509"/>
                <a:gd name="connsiteY7" fmla="*/ 173381 h 189831"/>
                <a:gd name="connsiteX8" fmla="*/ 1813 w 403509"/>
                <a:gd name="connsiteY8" fmla="*/ 49293 h 189831"/>
                <a:gd name="connsiteX9" fmla="*/ 0 w 403509"/>
                <a:gd name="connsiteY9" fmla="*/ 36526 h 189831"/>
                <a:gd name="connsiteX10" fmla="*/ 135554 w 403509"/>
                <a:gd name="connsiteY10" fmla="*/ 18479 h 189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3509" h="189831">
                  <a:moveTo>
                    <a:pt x="135554" y="18400"/>
                  </a:moveTo>
                  <a:cubicBezTo>
                    <a:pt x="151395" y="-10287"/>
                    <a:pt x="233752" y="-4022"/>
                    <a:pt x="243998" y="27424"/>
                  </a:cubicBezTo>
                  <a:cubicBezTo>
                    <a:pt x="280054" y="13435"/>
                    <a:pt x="298140" y="19464"/>
                    <a:pt x="298219" y="45471"/>
                  </a:cubicBezTo>
                  <a:cubicBezTo>
                    <a:pt x="336797" y="26281"/>
                    <a:pt x="427311" y="124518"/>
                    <a:pt x="397639" y="162899"/>
                  </a:cubicBezTo>
                  <a:cubicBezTo>
                    <a:pt x="398545" y="170662"/>
                    <a:pt x="395393" y="175982"/>
                    <a:pt x="390191" y="181262"/>
                  </a:cubicBezTo>
                  <a:cubicBezTo>
                    <a:pt x="382586" y="188985"/>
                    <a:pt x="183550" y="192020"/>
                    <a:pt x="173423" y="188158"/>
                  </a:cubicBezTo>
                  <a:lnTo>
                    <a:pt x="153641" y="171962"/>
                  </a:lnTo>
                  <a:lnTo>
                    <a:pt x="132796" y="173381"/>
                  </a:lnTo>
                  <a:cubicBezTo>
                    <a:pt x="97449" y="124282"/>
                    <a:pt x="56980" y="76089"/>
                    <a:pt x="1813" y="49293"/>
                  </a:cubicBezTo>
                  <a:lnTo>
                    <a:pt x="0" y="36526"/>
                  </a:lnTo>
                  <a:cubicBezTo>
                    <a:pt x="45553" y="37827"/>
                    <a:pt x="90435" y="19345"/>
                    <a:pt x="135554" y="18479"/>
                  </a:cubicBezTo>
                  <a:close/>
                </a:path>
              </a:pathLst>
            </a:custGeom>
            <a:solidFill>
              <a:srgbClr val="C08E53"/>
            </a:solidFill>
            <a:ln w="3941" cap="flat">
              <a:noFill/>
              <a:prstDash val="solid"/>
              <a:miter/>
            </a:ln>
          </p:spPr>
          <p:txBody>
            <a:bodyPr rtlCol="1" anchor="ctr"/>
            <a:lstStyle/>
            <a:p>
              <a:endParaRPr lang="fa-IR"/>
            </a:p>
          </p:txBody>
        </p:sp>
        <p:sp>
          <p:nvSpPr>
            <p:cNvPr id="479" name="Freeform: Shape 478">
              <a:extLst>
                <a:ext uri="{FF2B5EF4-FFF2-40B4-BE49-F238E27FC236}">
                  <a16:creationId xmlns:a16="http://schemas.microsoft.com/office/drawing/2014/main" id="{730D9DF1-E440-D290-A287-5C3F8F624AD0}"/>
                </a:ext>
              </a:extLst>
            </p:cNvPr>
            <p:cNvSpPr/>
            <p:nvPr/>
          </p:nvSpPr>
          <p:spPr>
            <a:xfrm>
              <a:off x="10516" y="2754853"/>
              <a:ext cx="2206" cy="4492"/>
            </a:xfrm>
            <a:custGeom>
              <a:avLst/>
              <a:gdLst>
                <a:gd name="connsiteX0" fmla="*/ 2207 w 2206"/>
                <a:gd name="connsiteY0" fmla="*/ 0 h 4492"/>
                <a:gd name="connsiteX1" fmla="*/ 0 w 2206"/>
                <a:gd name="connsiteY1" fmla="*/ 4492 h 4492"/>
                <a:gd name="connsiteX2" fmla="*/ 2207 w 2206"/>
                <a:gd name="connsiteY2" fmla="*/ 0 h 4492"/>
              </a:gdLst>
              <a:ahLst/>
              <a:cxnLst>
                <a:cxn ang="0">
                  <a:pos x="connsiteX0" y="connsiteY0"/>
                </a:cxn>
                <a:cxn ang="0">
                  <a:pos x="connsiteX1" y="connsiteY1"/>
                </a:cxn>
                <a:cxn ang="0">
                  <a:pos x="connsiteX2" y="connsiteY2"/>
                </a:cxn>
              </a:cxnLst>
              <a:rect l="l" t="t" r="r" b="b"/>
              <a:pathLst>
                <a:path w="2206" h="4492">
                  <a:moveTo>
                    <a:pt x="2207" y="0"/>
                  </a:moveTo>
                  <a:cubicBezTo>
                    <a:pt x="1497" y="1458"/>
                    <a:pt x="749" y="2955"/>
                    <a:pt x="0" y="4492"/>
                  </a:cubicBezTo>
                  <a:cubicBezTo>
                    <a:pt x="512" y="2758"/>
                    <a:pt x="1261" y="1261"/>
                    <a:pt x="2207" y="0"/>
                  </a:cubicBezTo>
                  <a:close/>
                </a:path>
              </a:pathLst>
            </a:custGeom>
            <a:solidFill>
              <a:srgbClr val="6C4237"/>
            </a:solidFill>
            <a:ln w="3941" cap="flat">
              <a:noFill/>
              <a:prstDash val="solid"/>
              <a:miter/>
            </a:ln>
          </p:spPr>
          <p:txBody>
            <a:bodyPr rtlCol="1" anchor="ctr"/>
            <a:lstStyle/>
            <a:p>
              <a:endParaRPr lang="fa-IR"/>
            </a:p>
          </p:txBody>
        </p:sp>
        <p:sp>
          <p:nvSpPr>
            <p:cNvPr id="480" name="Freeform: Shape 479">
              <a:extLst>
                <a:ext uri="{FF2B5EF4-FFF2-40B4-BE49-F238E27FC236}">
                  <a16:creationId xmlns:a16="http://schemas.microsoft.com/office/drawing/2014/main" id="{6E3D9D14-3F73-A3BB-9B3A-D82FE089EB0E}"/>
                </a:ext>
              </a:extLst>
            </p:cNvPr>
            <p:cNvSpPr/>
            <p:nvPr/>
          </p:nvSpPr>
          <p:spPr>
            <a:xfrm>
              <a:off x="-23372" y="2498706"/>
              <a:ext cx="498892" cy="418772"/>
            </a:xfrm>
            <a:custGeom>
              <a:avLst/>
              <a:gdLst>
                <a:gd name="connsiteX0" fmla="*/ 496980 w 498892"/>
                <a:gd name="connsiteY0" fmla="*/ 364551 h 418772"/>
                <a:gd name="connsiteX1" fmla="*/ 442758 w 498892"/>
                <a:gd name="connsiteY1" fmla="*/ 382599 h 418772"/>
                <a:gd name="connsiteX2" fmla="*/ 368912 w 498892"/>
                <a:gd name="connsiteY2" fmla="*/ 315767 h 418772"/>
                <a:gd name="connsiteX3" fmla="*/ 290535 w 498892"/>
                <a:gd name="connsiteY3" fmla="*/ 81030 h 418772"/>
                <a:gd name="connsiteX4" fmla="*/ 147297 w 498892"/>
                <a:gd name="connsiteY4" fmla="*/ 398440 h 418772"/>
                <a:gd name="connsiteX5" fmla="*/ 126491 w 498892"/>
                <a:gd name="connsiteY5" fmla="*/ 400686 h 418772"/>
                <a:gd name="connsiteX6" fmla="*/ 117940 w 498892"/>
                <a:gd name="connsiteY6" fmla="*/ 404666 h 418772"/>
                <a:gd name="connsiteX7" fmla="*/ 63246 w 498892"/>
                <a:gd name="connsiteY7" fmla="*/ 418773 h 418772"/>
                <a:gd name="connsiteX8" fmla="*/ 0 w 498892"/>
                <a:gd name="connsiteY8" fmla="*/ 328456 h 418772"/>
                <a:gd name="connsiteX9" fmla="*/ 28411 w 498892"/>
                <a:gd name="connsiteY9" fmla="*/ 271831 h 418772"/>
                <a:gd name="connsiteX10" fmla="*/ 28411 w 498892"/>
                <a:gd name="connsiteY10" fmla="*/ 271831 h 418772"/>
                <a:gd name="connsiteX11" fmla="*/ 33928 w 498892"/>
                <a:gd name="connsiteY11" fmla="*/ 260718 h 418772"/>
                <a:gd name="connsiteX12" fmla="*/ 99341 w 498892"/>
                <a:gd name="connsiteY12" fmla="*/ 382678 h 418772"/>
                <a:gd name="connsiteX13" fmla="*/ 271108 w 498892"/>
                <a:gd name="connsiteY13" fmla="*/ 3362 h 418772"/>
                <a:gd name="connsiteX14" fmla="*/ 280645 w 498892"/>
                <a:gd name="connsiteY14" fmla="*/ 1707 h 418772"/>
                <a:gd name="connsiteX15" fmla="*/ 280645 w 498892"/>
                <a:gd name="connsiteY15" fmla="*/ 1707 h 418772"/>
                <a:gd name="connsiteX16" fmla="*/ 327576 w 498892"/>
                <a:gd name="connsiteY16" fmla="*/ 2022 h 418772"/>
                <a:gd name="connsiteX17" fmla="*/ 327576 w 498892"/>
                <a:gd name="connsiteY17" fmla="*/ 2022 h 418772"/>
                <a:gd name="connsiteX18" fmla="*/ 334354 w 498892"/>
                <a:gd name="connsiteY18" fmla="*/ 3362 h 418772"/>
                <a:gd name="connsiteX19" fmla="*/ 374666 w 498892"/>
                <a:gd name="connsiteY19" fmla="*/ 129026 h 418772"/>
                <a:gd name="connsiteX20" fmla="*/ 397600 w 498892"/>
                <a:gd name="connsiteY20" fmla="*/ 247242 h 418772"/>
                <a:gd name="connsiteX21" fmla="*/ 409263 w 498892"/>
                <a:gd name="connsiteY21" fmla="*/ 250315 h 418772"/>
                <a:gd name="connsiteX22" fmla="*/ 409303 w 498892"/>
                <a:gd name="connsiteY22" fmla="*/ 250315 h 418772"/>
                <a:gd name="connsiteX23" fmla="*/ 446068 w 498892"/>
                <a:gd name="connsiteY23" fmla="*/ 288696 h 418772"/>
                <a:gd name="connsiteX24" fmla="*/ 497019 w 498892"/>
                <a:gd name="connsiteY24" fmla="*/ 364630 h 41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98892" h="418772">
                  <a:moveTo>
                    <a:pt x="496980" y="364551"/>
                  </a:moveTo>
                  <a:cubicBezTo>
                    <a:pt x="477592" y="366837"/>
                    <a:pt x="460648" y="376018"/>
                    <a:pt x="442758" y="382599"/>
                  </a:cubicBezTo>
                  <a:cubicBezTo>
                    <a:pt x="423252" y="383978"/>
                    <a:pt x="379197" y="333776"/>
                    <a:pt x="368912" y="315767"/>
                  </a:cubicBezTo>
                  <a:cubicBezTo>
                    <a:pt x="325567" y="239833"/>
                    <a:pt x="308898" y="165988"/>
                    <a:pt x="290535" y="81030"/>
                  </a:cubicBezTo>
                  <a:lnTo>
                    <a:pt x="147297" y="398440"/>
                  </a:lnTo>
                  <a:lnTo>
                    <a:pt x="126491" y="400686"/>
                  </a:lnTo>
                  <a:cubicBezTo>
                    <a:pt x="123811" y="402065"/>
                    <a:pt x="120935" y="403365"/>
                    <a:pt x="117940" y="404666"/>
                  </a:cubicBezTo>
                  <a:cubicBezTo>
                    <a:pt x="101272" y="411719"/>
                    <a:pt x="80426" y="417079"/>
                    <a:pt x="63246" y="418773"/>
                  </a:cubicBezTo>
                  <a:cubicBezTo>
                    <a:pt x="51306" y="392490"/>
                    <a:pt x="20018" y="351035"/>
                    <a:pt x="0" y="328456"/>
                  </a:cubicBezTo>
                  <a:cubicBezTo>
                    <a:pt x="8315" y="311709"/>
                    <a:pt x="19151" y="290351"/>
                    <a:pt x="28411" y="271831"/>
                  </a:cubicBezTo>
                  <a:cubicBezTo>
                    <a:pt x="28411" y="271831"/>
                    <a:pt x="28411" y="271831"/>
                    <a:pt x="28411" y="271831"/>
                  </a:cubicBezTo>
                  <a:cubicBezTo>
                    <a:pt x="30342" y="267969"/>
                    <a:pt x="32194" y="264265"/>
                    <a:pt x="33928" y="260718"/>
                  </a:cubicBezTo>
                  <a:cubicBezTo>
                    <a:pt x="23761" y="292952"/>
                    <a:pt x="80938" y="399701"/>
                    <a:pt x="99341" y="382678"/>
                  </a:cubicBezTo>
                  <a:cubicBezTo>
                    <a:pt x="128343" y="248384"/>
                    <a:pt x="225832" y="127331"/>
                    <a:pt x="271108" y="3362"/>
                  </a:cubicBezTo>
                  <a:cubicBezTo>
                    <a:pt x="274300" y="2732"/>
                    <a:pt x="277492" y="2180"/>
                    <a:pt x="280645" y="1707"/>
                  </a:cubicBezTo>
                  <a:lnTo>
                    <a:pt x="280645" y="1707"/>
                  </a:lnTo>
                  <a:cubicBezTo>
                    <a:pt x="296998" y="-657"/>
                    <a:pt x="312642" y="-578"/>
                    <a:pt x="327576" y="2022"/>
                  </a:cubicBezTo>
                  <a:lnTo>
                    <a:pt x="327576" y="2022"/>
                  </a:lnTo>
                  <a:cubicBezTo>
                    <a:pt x="329862" y="2417"/>
                    <a:pt x="332108" y="2850"/>
                    <a:pt x="334354" y="3362"/>
                  </a:cubicBezTo>
                  <a:cubicBezTo>
                    <a:pt x="356618" y="36817"/>
                    <a:pt x="370055" y="78745"/>
                    <a:pt x="374666" y="129026"/>
                  </a:cubicBezTo>
                  <a:cubicBezTo>
                    <a:pt x="394250" y="171386"/>
                    <a:pt x="401895" y="210792"/>
                    <a:pt x="397600" y="247242"/>
                  </a:cubicBezTo>
                  <a:cubicBezTo>
                    <a:pt x="401619" y="247754"/>
                    <a:pt x="405520" y="248778"/>
                    <a:pt x="409263" y="250315"/>
                  </a:cubicBezTo>
                  <a:cubicBezTo>
                    <a:pt x="409263" y="250315"/>
                    <a:pt x="409263" y="250315"/>
                    <a:pt x="409303" y="250315"/>
                  </a:cubicBezTo>
                  <a:cubicBezTo>
                    <a:pt x="423213" y="256029"/>
                    <a:pt x="435429" y="268796"/>
                    <a:pt x="446068" y="288696"/>
                  </a:cubicBezTo>
                  <a:cubicBezTo>
                    <a:pt x="487916" y="315886"/>
                    <a:pt x="504900" y="341223"/>
                    <a:pt x="497019" y="364630"/>
                  </a:cubicBezTo>
                  <a:close/>
                </a:path>
              </a:pathLst>
            </a:custGeom>
            <a:solidFill>
              <a:srgbClr val="6C4237"/>
            </a:solidFill>
            <a:ln w="3941" cap="flat">
              <a:noFill/>
              <a:prstDash val="solid"/>
              <a:miter/>
            </a:ln>
          </p:spPr>
          <p:txBody>
            <a:bodyPr rtlCol="1" anchor="ctr"/>
            <a:lstStyle/>
            <a:p>
              <a:endParaRPr lang="fa-IR"/>
            </a:p>
          </p:txBody>
        </p:sp>
        <p:sp>
          <p:nvSpPr>
            <p:cNvPr id="481" name="Freeform: Shape 480">
              <a:extLst>
                <a:ext uri="{FF2B5EF4-FFF2-40B4-BE49-F238E27FC236}">
                  <a16:creationId xmlns:a16="http://schemas.microsoft.com/office/drawing/2014/main" id="{BBAA610F-91D5-1B86-C20B-45357B67D18E}"/>
                </a:ext>
              </a:extLst>
            </p:cNvPr>
            <p:cNvSpPr/>
            <p:nvPr/>
          </p:nvSpPr>
          <p:spPr>
            <a:xfrm>
              <a:off x="3983303" y="2608565"/>
              <a:ext cx="502630" cy="381104"/>
            </a:xfrm>
            <a:custGeom>
              <a:avLst/>
              <a:gdLst>
                <a:gd name="connsiteX0" fmla="*/ 403210 w 502630"/>
                <a:gd name="connsiteY0" fmla="*/ 1789 h 381104"/>
                <a:gd name="connsiteX1" fmla="*/ 502630 w 502630"/>
                <a:gd name="connsiteY1" fmla="*/ 64995 h 381104"/>
                <a:gd name="connsiteX2" fmla="*/ 282985 w 502630"/>
                <a:gd name="connsiteY2" fmla="*/ 75792 h 381104"/>
                <a:gd name="connsiteX3" fmla="*/ 5611 w 502630"/>
                <a:gd name="connsiteY3" fmla="*/ 381104 h 381104"/>
                <a:gd name="connsiteX4" fmla="*/ 15462 w 502630"/>
                <a:gd name="connsiteY4" fmla="*/ 287832 h 381104"/>
                <a:gd name="connsiteX5" fmla="*/ 132142 w 502630"/>
                <a:gd name="connsiteY5" fmla="*/ 146288 h 381104"/>
                <a:gd name="connsiteX6" fmla="*/ 403250 w 502630"/>
                <a:gd name="connsiteY6" fmla="*/ 1789 h 381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2630" h="381104">
                  <a:moveTo>
                    <a:pt x="403210" y="1789"/>
                  </a:moveTo>
                  <a:cubicBezTo>
                    <a:pt x="456999" y="6951"/>
                    <a:pt x="479933" y="18457"/>
                    <a:pt x="502630" y="64995"/>
                  </a:cubicBezTo>
                  <a:cubicBezTo>
                    <a:pt x="432489" y="25038"/>
                    <a:pt x="350447" y="37411"/>
                    <a:pt x="282985" y="75792"/>
                  </a:cubicBezTo>
                  <a:cubicBezTo>
                    <a:pt x="166345" y="142190"/>
                    <a:pt x="158346" y="350407"/>
                    <a:pt x="5611" y="381104"/>
                  </a:cubicBezTo>
                  <a:cubicBezTo>
                    <a:pt x="-2585" y="350644"/>
                    <a:pt x="-3728" y="315809"/>
                    <a:pt x="15462" y="287832"/>
                  </a:cubicBezTo>
                  <a:cubicBezTo>
                    <a:pt x="52582" y="238299"/>
                    <a:pt x="91475" y="191131"/>
                    <a:pt x="132142" y="146288"/>
                  </a:cubicBezTo>
                  <a:cubicBezTo>
                    <a:pt x="203544" y="45371"/>
                    <a:pt x="270336" y="-10979"/>
                    <a:pt x="403250" y="1789"/>
                  </a:cubicBezTo>
                  <a:close/>
                </a:path>
              </a:pathLst>
            </a:custGeom>
            <a:solidFill>
              <a:srgbClr val="6B392C"/>
            </a:solidFill>
            <a:ln w="3941" cap="flat">
              <a:noFill/>
              <a:prstDash val="solid"/>
              <a:miter/>
            </a:ln>
          </p:spPr>
          <p:txBody>
            <a:bodyPr rtlCol="1" anchor="ctr"/>
            <a:lstStyle/>
            <a:p>
              <a:endParaRPr lang="fa-IR"/>
            </a:p>
          </p:txBody>
        </p:sp>
        <p:sp>
          <p:nvSpPr>
            <p:cNvPr id="482" name="Freeform: Shape 481">
              <a:extLst>
                <a:ext uri="{FF2B5EF4-FFF2-40B4-BE49-F238E27FC236}">
                  <a16:creationId xmlns:a16="http://schemas.microsoft.com/office/drawing/2014/main" id="{D15113AD-886B-0B6E-4B1E-5B4295B61024}"/>
                </a:ext>
              </a:extLst>
            </p:cNvPr>
            <p:cNvSpPr/>
            <p:nvPr/>
          </p:nvSpPr>
          <p:spPr>
            <a:xfrm>
              <a:off x="1838173" y="1869209"/>
              <a:ext cx="216847" cy="515391"/>
            </a:xfrm>
            <a:custGeom>
              <a:avLst/>
              <a:gdLst>
                <a:gd name="connsiteX0" fmla="*/ 216847 w 216847"/>
                <a:gd name="connsiteY0" fmla="*/ 352806 h 515391"/>
                <a:gd name="connsiteX1" fmla="*/ 99380 w 216847"/>
                <a:gd name="connsiteY1" fmla="*/ 515392 h 515391"/>
                <a:gd name="connsiteX2" fmla="*/ 72269 w 216847"/>
                <a:gd name="connsiteY2" fmla="*/ 452186 h 515391"/>
                <a:gd name="connsiteX3" fmla="*/ 52961 w 216847"/>
                <a:gd name="connsiteY3" fmla="*/ 268242 h 515391"/>
                <a:gd name="connsiteX4" fmla="*/ 0 w 216847"/>
                <a:gd name="connsiteY4" fmla="*/ 640 h 515391"/>
                <a:gd name="connsiteX5" fmla="*/ 28884 w 216847"/>
                <a:gd name="connsiteY5" fmla="*/ 21368 h 515391"/>
                <a:gd name="connsiteX6" fmla="*/ 122590 w 216847"/>
                <a:gd name="connsiteY6" fmla="*/ 297993 h 515391"/>
                <a:gd name="connsiteX7" fmla="*/ 216847 w 216847"/>
                <a:gd name="connsiteY7" fmla="*/ 352806 h 515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847" h="515391">
                  <a:moveTo>
                    <a:pt x="216847" y="352806"/>
                  </a:moveTo>
                  <a:cubicBezTo>
                    <a:pt x="198012" y="431656"/>
                    <a:pt x="147140" y="455259"/>
                    <a:pt x="99380" y="515392"/>
                  </a:cubicBezTo>
                  <a:cubicBezTo>
                    <a:pt x="94455" y="493483"/>
                    <a:pt x="73333" y="456126"/>
                    <a:pt x="72269" y="452186"/>
                  </a:cubicBezTo>
                  <a:cubicBezTo>
                    <a:pt x="57335" y="396467"/>
                    <a:pt x="62930" y="327074"/>
                    <a:pt x="52961" y="268242"/>
                  </a:cubicBezTo>
                  <a:cubicBezTo>
                    <a:pt x="37829" y="178792"/>
                    <a:pt x="21161" y="88790"/>
                    <a:pt x="0" y="640"/>
                  </a:cubicBezTo>
                  <a:cubicBezTo>
                    <a:pt x="17969" y="-2945"/>
                    <a:pt x="21633" y="9152"/>
                    <a:pt x="28884" y="21368"/>
                  </a:cubicBezTo>
                  <a:cubicBezTo>
                    <a:pt x="72151" y="94386"/>
                    <a:pt x="88347" y="217921"/>
                    <a:pt x="122590" y="297993"/>
                  </a:cubicBezTo>
                  <a:cubicBezTo>
                    <a:pt x="144775" y="335743"/>
                    <a:pt x="185954" y="328138"/>
                    <a:pt x="216847" y="352806"/>
                  </a:cubicBezTo>
                  <a:close/>
                </a:path>
              </a:pathLst>
            </a:custGeom>
            <a:solidFill>
              <a:srgbClr val="262637"/>
            </a:solidFill>
            <a:ln w="3941" cap="flat">
              <a:noFill/>
              <a:prstDash val="solid"/>
              <a:miter/>
            </a:ln>
          </p:spPr>
          <p:txBody>
            <a:bodyPr rtlCol="1" anchor="ctr"/>
            <a:lstStyle/>
            <a:p>
              <a:endParaRPr lang="fa-IR"/>
            </a:p>
          </p:txBody>
        </p:sp>
        <p:sp>
          <p:nvSpPr>
            <p:cNvPr id="483" name="Freeform: Shape 482">
              <a:extLst>
                <a:ext uri="{FF2B5EF4-FFF2-40B4-BE49-F238E27FC236}">
                  <a16:creationId xmlns:a16="http://schemas.microsoft.com/office/drawing/2014/main" id="{CA5A28F4-52A6-5356-6875-620E44627ADB}"/>
                </a:ext>
              </a:extLst>
            </p:cNvPr>
            <p:cNvSpPr/>
            <p:nvPr/>
          </p:nvSpPr>
          <p:spPr>
            <a:xfrm>
              <a:off x="2190043" y="2167793"/>
              <a:ext cx="271639" cy="323635"/>
            </a:xfrm>
            <a:custGeom>
              <a:avLst/>
              <a:gdLst>
                <a:gd name="connsiteX0" fmla="*/ 271640 w 271639"/>
                <a:gd name="connsiteY0" fmla="*/ 18087 h 323635"/>
                <a:gd name="connsiteX1" fmla="*/ 271640 w 271639"/>
                <a:gd name="connsiteY1" fmla="*/ 44331 h 323635"/>
                <a:gd name="connsiteX2" fmla="*/ 166585 w 271639"/>
                <a:gd name="connsiteY2" fmla="*/ 219803 h 323635"/>
                <a:gd name="connsiteX3" fmla="*/ 145109 w 271639"/>
                <a:gd name="connsiteY3" fmla="*/ 234855 h 323635"/>
                <a:gd name="connsiteX4" fmla="*/ 145109 w 271639"/>
                <a:gd name="connsiteY4" fmla="*/ 261966 h 323635"/>
                <a:gd name="connsiteX5" fmla="*/ 163196 w 271639"/>
                <a:gd name="connsiteY5" fmla="*/ 298101 h 323635"/>
                <a:gd name="connsiteX6" fmla="*/ 154172 w 271639"/>
                <a:gd name="connsiteY6" fmla="*/ 316149 h 323635"/>
                <a:gd name="connsiteX7" fmla="*/ 144321 w 271639"/>
                <a:gd name="connsiteY7" fmla="*/ 323636 h 323635"/>
                <a:gd name="connsiteX8" fmla="*/ 90888 w 271639"/>
                <a:gd name="connsiteY8" fmla="*/ 307125 h 323635"/>
                <a:gd name="connsiteX9" fmla="*/ 36666 w 271639"/>
                <a:gd name="connsiteY9" fmla="*/ 289077 h 323635"/>
                <a:gd name="connsiteX10" fmla="*/ 38951 w 271639"/>
                <a:gd name="connsiteY10" fmla="*/ 270990 h 323635"/>
                <a:gd name="connsiteX11" fmla="*/ 2068 w 271639"/>
                <a:gd name="connsiteY11" fmla="*/ 137643 h 323635"/>
                <a:gd name="connsiteX12" fmla="*/ 492 w 271639"/>
                <a:gd name="connsiteY12" fmla="*/ 117467 h 323635"/>
                <a:gd name="connsiteX13" fmla="*/ 492 w 271639"/>
                <a:gd name="connsiteY13" fmla="*/ 90356 h 323635"/>
                <a:gd name="connsiteX14" fmla="*/ 45493 w 271639"/>
                <a:gd name="connsiteY14" fmla="*/ 72348 h 323635"/>
                <a:gd name="connsiteX15" fmla="*/ 104404 w 271639"/>
                <a:gd name="connsiteY15" fmla="*/ 171492 h 323635"/>
                <a:gd name="connsiteX16" fmla="*/ 199292 w 271639"/>
                <a:gd name="connsiteY16" fmla="*/ 18126 h 323635"/>
                <a:gd name="connsiteX17" fmla="*/ 271600 w 271639"/>
                <a:gd name="connsiteY17" fmla="*/ 18126 h 32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1639" h="323635">
                  <a:moveTo>
                    <a:pt x="271640" y="18087"/>
                  </a:moveTo>
                  <a:lnTo>
                    <a:pt x="271640" y="44331"/>
                  </a:lnTo>
                  <a:cubicBezTo>
                    <a:pt x="224472" y="94573"/>
                    <a:pt x="182663" y="151828"/>
                    <a:pt x="166585" y="219803"/>
                  </a:cubicBezTo>
                  <a:lnTo>
                    <a:pt x="145109" y="234855"/>
                  </a:lnTo>
                  <a:cubicBezTo>
                    <a:pt x="139711" y="244825"/>
                    <a:pt x="140066" y="251878"/>
                    <a:pt x="145109" y="261966"/>
                  </a:cubicBezTo>
                  <a:cubicBezTo>
                    <a:pt x="157443" y="271621"/>
                    <a:pt x="163472" y="283679"/>
                    <a:pt x="163196" y="298101"/>
                  </a:cubicBezTo>
                  <a:cubicBezTo>
                    <a:pt x="180889" y="314888"/>
                    <a:pt x="178525" y="318316"/>
                    <a:pt x="154172" y="316149"/>
                  </a:cubicBezTo>
                  <a:lnTo>
                    <a:pt x="144321" y="323636"/>
                  </a:lnTo>
                  <a:cubicBezTo>
                    <a:pt x="125564" y="302987"/>
                    <a:pt x="107753" y="297470"/>
                    <a:pt x="90888" y="307125"/>
                  </a:cubicBezTo>
                  <a:cubicBezTo>
                    <a:pt x="83558" y="303854"/>
                    <a:pt x="43798" y="290535"/>
                    <a:pt x="36666" y="289077"/>
                  </a:cubicBezTo>
                  <a:lnTo>
                    <a:pt x="38951" y="270990"/>
                  </a:lnTo>
                  <a:cubicBezTo>
                    <a:pt x="75717" y="233673"/>
                    <a:pt x="63422" y="189185"/>
                    <a:pt x="2068" y="137643"/>
                  </a:cubicBezTo>
                  <a:lnTo>
                    <a:pt x="492" y="117467"/>
                  </a:lnTo>
                  <a:cubicBezTo>
                    <a:pt x="2462" y="110059"/>
                    <a:pt x="-1281" y="98316"/>
                    <a:pt x="492" y="90356"/>
                  </a:cubicBezTo>
                  <a:cubicBezTo>
                    <a:pt x="12826" y="92326"/>
                    <a:pt x="36666" y="66280"/>
                    <a:pt x="45493" y="72348"/>
                  </a:cubicBezTo>
                  <a:cubicBezTo>
                    <a:pt x="50261" y="75619"/>
                    <a:pt x="91163" y="170979"/>
                    <a:pt x="104404" y="171492"/>
                  </a:cubicBezTo>
                  <a:lnTo>
                    <a:pt x="199292" y="18126"/>
                  </a:lnTo>
                  <a:cubicBezTo>
                    <a:pt x="233141" y="-11822"/>
                    <a:pt x="240510" y="512"/>
                    <a:pt x="271600" y="18126"/>
                  </a:cubicBezTo>
                  <a:close/>
                </a:path>
              </a:pathLst>
            </a:custGeom>
            <a:solidFill>
              <a:srgbClr val="754F41"/>
            </a:solidFill>
            <a:ln w="3941" cap="flat">
              <a:noFill/>
              <a:prstDash val="solid"/>
              <a:miter/>
            </a:ln>
          </p:spPr>
          <p:txBody>
            <a:bodyPr rtlCol="1" anchor="ctr"/>
            <a:lstStyle/>
            <a:p>
              <a:endParaRPr lang="fa-IR"/>
            </a:p>
          </p:txBody>
        </p:sp>
        <p:sp>
          <p:nvSpPr>
            <p:cNvPr id="484" name="Freeform: Shape 483">
              <a:extLst>
                <a:ext uri="{FF2B5EF4-FFF2-40B4-BE49-F238E27FC236}">
                  <a16:creationId xmlns:a16="http://schemas.microsoft.com/office/drawing/2014/main" id="{1DBE29E0-2696-E301-5EE8-3B3061F53A0A}"/>
                </a:ext>
              </a:extLst>
            </p:cNvPr>
            <p:cNvSpPr/>
            <p:nvPr/>
          </p:nvSpPr>
          <p:spPr>
            <a:xfrm>
              <a:off x="3437634" y="3838735"/>
              <a:ext cx="234973" cy="162507"/>
            </a:xfrm>
            <a:custGeom>
              <a:avLst/>
              <a:gdLst>
                <a:gd name="connsiteX0" fmla="*/ 39 w 234973"/>
                <a:gd name="connsiteY0" fmla="*/ 27032 h 162507"/>
                <a:gd name="connsiteX1" fmla="*/ 130077 w 234973"/>
                <a:gd name="connsiteY1" fmla="*/ 0 h 162507"/>
                <a:gd name="connsiteX2" fmla="*/ 144617 w 234973"/>
                <a:gd name="connsiteY2" fmla="*/ 18008 h 162507"/>
                <a:gd name="connsiteX3" fmla="*/ 234974 w 234973"/>
                <a:gd name="connsiteY3" fmla="*/ 144460 h 162507"/>
                <a:gd name="connsiteX4" fmla="*/ 27111 w 234973"/>
                <a:gd name="connsiteY4" fmla="*/ 162507 h 162507"/>
                <a:gd name="connsiteX5" fmla="*/ 90317 w 234973"/>
                <a:gd name="connsiteY5" fmla="*/ 148991 h 162507"/>
                <a:gd name="connsiteX6" fmla="*/ 0 w 234973"/>
                <a:gd name="connsiteY6" fmla="*/ 27032 h 16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973" h="162507">
                  <a:moveTo>
                    <a:pt x="39" y="27032"/>
                  </a:moveTo>
                  <a:cubicBezTo>
                    <a:pt x="38262" y="-551"/>
                    <a:pt x="88307" y="17260"/>
                    <a:pt x="130077" y="0"/>
                  </a:cubicBezTo>
                  <a:cubicBezTo>
                    <a:pt x="135042" y="158"/>
                    <a:pt x="141504" y="12689"/>
                    <a:pt x="144617" y="18008"/>
                  </a:cubicBezTo>
                  <a:cubicBezTo>
                    <a:pt x="171492" y="63994"/>
                    <a:pt x="195017" y="107537"/>
                    <a:pt x="234974" y="144460"/>
                  </a:cubicBezTo>
                  <a:cubicBezTo>
                    <a:pt x="154902" y="160655"/>
                    <a:pt x="105764" y="158212"/>
                    <a:pt x="27111" y="162507"/>
                  </a:cubicBezTo>
                  <a:lnTo>
                    <a:pt x="90317" y="148991"/>
                  </a:lnTo>
                  <a:cubicBezTo>
                    <a:pt x="51503" y="126255"/>
                    <a:pt x="25338" y="50793"/>
                    <a:pt x="0" y="27032"/>
                  </a:cubicBezTo>
                  <a:close/>
                </a:path>
              </a:pathLst>
            </a:custGeom>
            <a:solidFill>
              <a:srgbClr val="55322B"/>
            </a:solidFill>
            <a:ln w="3941" cap="flat">
              <a:noFill/>
              <a:prstDash val="solid"/>
              <a:miter/>
            </a:ln>
          </p:spPr>
          <p:txBody>
            <a:bodyPr rtlCol="1" anchor="ctr"/>
            <a:lstStyle/>
            <a:p>
              <a:endParaRPr lang="fa-IR"/>
            </a:p>
          </p:txBody>
        </p:sp>
        <p:sp>
          <p:nvSpPr>
            <p:cNvPr id="485" name="Freeform: Shape 484">
              <a:extLst>
                <a:ext uri="{FF2B5EF4-FFF2-40B4-BE49-F238E27FC236}">
                  <a16:creationId xmlns:a16="http://schemas.microsoft.com/office/drawing/2014/main" id="{BF9D9C97-5E9C-9C68-6FC2-54EEA816B153}"/>
                </a:ext>
              </a:extLst>
            </p:cNvPr>
            <p:cNvSpPr/>
            <p:nvPr/>
          </p:nvSpPr>
          <p:spPr>
            <a:xfrm>
              <a:off x="1675469" y="5247593"/>
              <a:ext cx="244969" cy="127323"/>
            </a:xfrm>
            <a:custGeom>
              <a:avLst/>
              <a:gdLst>
                <a:gd name="connsiteX0" fmla="*/ 54222 w 244969"/>
                <a:gd name="connsiteY0" fmla="*/ 0 h 127323"/>
                <a:gd name="connsiteX1" fmla="*/ 221458 w 244969"/>
                <a:gd name="connsiteY1" fmla="*/ 45277 h 127323"/>
                <a:gd name="connsiteX2" fmla="*/ 234935 w 244969"/>
                <a:gd name="connsiteY2" fmla="*/ 0 h 127323"/>
                <a:gd name="connsiteX3" fmla="*/ 234935 w 244969"/>
                <a:gd name="connsiteY3" fmla="*/ 81293 h 127323"/>
                <a:gd name="connsiteX4" fmla="*/ 234935 w 244969"/>
                <a:gd name="connsiteY4" fmla="*/ 90317 h 127323"/>
                <a:gd name="connsiteX5" fmla="*/ 0 w 244969"/>
                <a:gd name="connsiteY5" fmla="*/ 126373 h 127323"/>
                <a:gd name="connsiteX6" fmla="*/ 9024 w 244969"/>
                <a:gd name="connsiteY6" fmla="*/ 81293 h 127323"/>
                <a:gd name="connsiteX7" fmla="*/ 54222 w 244969"/>
                <a:gd name="connsiteY7" fmla="*/ 0 h 127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4969" h="127323">
                  <a:moveTo>
                    <a:pt x="54222" y="0"/>
                  </a:moveTo>
                  <a:lnTo>
                    <a:pt x="221458" y="45277"/>
                  </a:lnTo>
                  <a:cubicBezTo>
                    <a:pt x="245416" y="50123"/>
                    <a:pt x="232491" y="15368"/>
                    <a:pt x="234935" y="0"/>
                  </a:cubicBezTo>
                  <a:cubicBezTo>
                    <a:pt x="257435" y="20254"/>
                    <a:pt x="235092" y="55640"/>
                    <a:pt x="234935" y="81293"/>
                  </a:cubicBezTo>
                  <a:lnTo>
                    <a:pt x="234935" y="90317"/>
                  </a:lnTo>
                  <a:cubicBezTo>
                    <a:pt x="178861" y="146312"/>
                    <a:pt x="74358" y="120422"/>
                    <a:pt x="0" y="126373"/>
                  </a:cubicBezTo>
                  <a:cubicBezTo>
                    <a:pt x="4335" y="112817"/>
                    <a:pt x="4926" y="93390"/>
                    <a:pt x="9024" y="81293"/>
                  </a:cubicBezTo>
                  <a:cubicBezTo>
                    <a:pt x="17575" y="55837"/>
                    <a:pt x="39208" y="23131"/>
                    <a:pt x="54222" y="0"/>
                  </a:cubicBezTo>
                  <a:close/>
                </a:path>
              </a:pathLst>
            </a:custGeom>
            <a:solidFill>
              <a:srgbClr val="594245"/>
            </a:solidFill>
            <a:ln w="3941" cap="flat">
              <a:noFill/>
              <a:prstDash val="solid"/>
              <a:miter/>
            </a:ln>
          </p:spPr>
          <p:txBody>
            <a:bodyPr rtlCol="1" anchor="ctr"/>
            <a:lstStyle/>
            <a:p>
              <a:endParaRPr lang="fa-IR"/>
            </a:p>
          </p:txBody>
        </p:sp>
        <p:sp>
          <p:nvSpPr>
            <p:cNvPr id="486" name="Freeform: Shape 485">
              <a:extLst>
                <a:ext uri="{FF2B5EF4-FFF2-40B4-BE49-F238E27FC236}">
                  <a16:creationId xmlns:a16="http://schemas.microsoft.com/office/drawing/2014/main" id="{7D2DD263-6E78-78F5-E61C-3ED0710D0506}"/>
                </a:ext>
              </a:extLst>
            </p:cNvPr>
            <p:cNvSpPr/>
            <p:nvPr/>
          </p:nvSpPr>
          <p:spPr>
            <a:xfrm>
              <a:off x="1133136" y="1439497"/>
              <a:ext cx="116151" cy="240615"/>
            </a:xfrm>
            <a:custGeom>
              <a:avLst/>
              <a:gdLst>
                <a:gd name="connsiteX0" fmla="*/ 99535 w 116151"/>
                <a:gd name="connsiteY0" fmla="*/ 5800 h 240615"/>
                <a:gd name="connsiteX1" fmla="*/ 81448 w 116151"/>
                <a:gd name="connsiteY1" fmla="*/ 240616 h 240615"/>
                <a:gd name="connsiteX2" fmla="*/ 234 w 116151"/>
                <a:gd name="connsiteY2" fmla="*/ 65262 h 240615"/>
                <a:gd name="connsiteX3" fmla="*/ 18202 w 116151"/>
                <a:gd name="connsiteY3" fmla="*/ 23847 h 240615"/>
                <a:gd name="connsiteX4" fmla="*/ 99535 w 116151"/>
                <a:gd name="connsiteY4" fmla="*/ 5800 h 240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151" h="240615">
                  <a:moveTo>
                    <a:pt x="99535" y="5800"/>
                  </a:moveTo>
                  <a:cubicBezTo>
                    <a:pt x="109780" y="81379"/>
                    <a:pt x="139177" y="176267"/>
                    <a:pt x="81448" y="240616"/>
                  </a:cubicBezTo>
                  <a:cubicBezTo>
                    <a:pt x="49884" y="206885"/>
                    <a:pt x="-3983" y="111091"/>
                    <a:pt x="234" y="65262"/>
                  </a:cubicBezTo>
                  <a:cubicBezTo>
                    <a:pt x="1770" y="48515"/>
                    <a:pt x="14144" y="37087"/>
                    <a:pt x="18202" y="23847"/>
                  </a:cubicBezTo>
                  <a:cubicBezTo>
                    <a:pt x="28330" y="3159"/>
                    <a:pt x="81133" y="-7322"/>
                    <a:pt x="99535" y="5800"/>
                  </a:cubicBezTo>
                  <a:close/>
                </a:path>
              </a:pathLst>
            </a:custGeom>
            <a:solidFill>
              <a:srgbClr val="555366"/>
            </a:solidFill>
            <a:ln w="3941" cap="flat">
              <a:noFill/>
              <a:prstDash val="solid"/>
              <a:miter/>
            </a:ln>
          </p:spPr>
          <p:txBody>
            <a:bodyPr rtlCol="1" anchor="ctr"/>
            <a:lstStyle/>
            <a:p>
              <a:endParaRPr lang="fa-IR"/>
            </a:p>
          </p:txBody>
        </p:sp>
        <p:sp>
          <p:nvSpPr>
            <p:cNvPr id="487" name="Freeform: Shape 486">
              <a:extLst>
                <a:ext uri="{FF2B5EF4-FFF2-40B4-BE49-F238E27FC236}">
                  <a16:creationId xmlns:a16="http://schemas.microsoft.com/office/drawing/2014/main" id="{B4A7001C-E7CA-9496-7A19-4A80E034E399}"/>
                </a:ext>
              </a:extLst>
            </p:cNvPr>
            <p:cNvSpPr/>
            <p:nvPr/>
          </p:nvSpPr>
          <p:spPr>
            <a:xfrm>
              <a:off x="1946609" y="2465184"/>
              <a:ext cx="290885" cy="425863"/>
            </a:xfrm>
            <a:custGeom>
              <a:avLst/>
              <a:gdLst>
                <a:gd name="connsiteX0" fmla="*/ 36142 w 290885"/>
                <a:gd name="connsiteY0" fmla="*/ 670 h 425863"/>
                <a:gd name="connsiteX1" fmla="*/ 189783 w 290885"/>
                <a:gd name="connsiteY1" fmla="*/ 136146 h 425863"/>
                <a:gd name="connsiteX2" fmla="*/ 216894 w 290885"/>
                <a:gd name="connsiteY2" fmla="*/ 181304 h 425863"/>
                <a:gd name="connsiteX3" fmla="*/ 262092 w 290885"/>
                <a:gd name="connsiteY3" fmla="*/ 280645 h 425863"/>
                <a:gd name="connsiteX4" fmla="*/ 262092 w 290885"/>
                <a:gd name="connsiteY4" fmla="*/ 416121 h 425863"/>
                <a:gd name="connsiteX5" fmla="*/ 234981 w 290885"/>
                <a:gd name="connsiteY5" fmla="*/ 416121 h 425863"/>
                <a:gd name="connsiteX6" fmla="*/ 215948 w 290885"/>
                <a:gd name="connsiteY6" fmla="*/ 400280 h 425863"/>
                <a:gd name="connsiteX7" fmla="*/ 181075 w 290885"/>
                <a:gd name="connsiteY7" fmla="*/ 231349 h 425863"/>
                <a:gd name="connsiteX8" fmla="*/ 189783 w 290885"/>
                <a:gd name="connsiteY8" fmla="*/ 208415 h 425863"/>
                <a:gd name="connsiteX9" fmla="*/ 163421 w 290885"/>
                <a:gd name="connsiteY9" fmla="*/ 191432 h 425863"/>
                <a:gd name="connsiteX10" fmla="*/ 126538 w 290885"/>
                <a:gd name="connsiteY10" fmla="*/ 127122 h 425863"/>
                <a:gd name="connsiteX11" fmla="*/ 104510 w 290885"/>
                <a:gd name="connsiteY11" fmla="*/ 124442 h 425863"/>
                <a:gd name="connsiteX12" fmla="*/ 7928 w 290885"/>
                <a:gd name="connsiteY12" fmla="*/ 39761 h 425863"/>
                <a:gd name="connsiteX13" fmla="*/ 47 w 290885"/>
                <a:gd name="connsiteY13" fmla="*/ 18758 h 425863"/>
                <a:gd name="connsiteX14" fmla="*/ 47 w 290885"/>
                <a:gd name="connsiteY14" fmla="*/ 710 h 425863"/>
                <a:gd name="connsiteX15" fmla="*/ 36181 w 290885"/>
                <a:gd name="connsiteY15" fmla="*/ 710 h 42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885" h="425863">
                  <a:moveTo>
                    <a:pt x="36142" y="670"/>
                  </a:moveTo>
                  <a:cubicBezTo>
                    <a:pt x="95289" y="12926"/>
                    <a:pt x="157786" y="87441"/>
                    <a:pt x="189783" y="136146"/>
                  </a:cubicBezTo>
                  <a:cubicBezTo>
                    <a:pt x="217800" y="140559"/>
                    <a:pt x="234193" y="154115"/>
                    <a:pt x="216894" y="181304"/>
                  </a:cubicBezTo>
                  <a:cubicBezTo>
                    <a:pt x="248694" y="183511"/>
                    <a:pt x="285380" y="256766"/>
                    <a:pt x="262092" y="280645"/>
                  </a:cubicBezTo>
                  <a:cubicBezTo>
                    <a:pt x="294050" y="315913"/>
                    <a:pt x="306423" y="390350"/>
                    <a:pt x="262092" y="416121"/>
                  </a:cubicBezTo>
                  <a:cubicBezTo>
                    <a:pt x="257205" y="426208"/>
                    <a:pt x="236557" y="431725"/>
                    <a:pt x="234981" y="416121"/>
                  </a:cubicBezTo>
                  <a:lnTo>
                    <a:pt x="215948" y="400280"/>
                  </a:lnTo>
                  <a:cubicBezTo>
                    <a:pt x="213269" y="342511"/>
                    <a:pt x="207043" y="283995"/>
                    <a:pt x="181075" y="231349"/>
                  </a:cubicBezTo>
                  <a:lnTo>
                    <a:pt x="189783" y="208415"/>
                  </a:lnTo>
                  <a:lnTo>
                    <a:pt x="163421" y="191432"/>
                  </a:lnTo>
                  <a:cubicBezTo>
                    <a:pt x="117395" y="190289"/>
                    <a:pt x="114046" y="157425"/>
                    <a:pt x="126538" y="127122"/>
                  </a:cubicBezTo>
                  <a:lnTo>
                    <a:pt x="104510" y="124442"/>
                  </a:lnTo>
                  <a:cubicBezTo>
                    <a:pt x="83665" y="83697"/>
                    <a:pt x="53086" y="51740"/>
                    <a:pt x="7928" y="39761"/>
                  </a:cubicBezTo>
                  <a:lnTo>
                    <a:pt x="47" y="18758"/>
                  </a:lnTo>
                  <a:cubicBezTo>
                    <a:pt x="-151" y="12768"/>
                    <a:pt x="362" y="6699"/>
                    <a:pt x="47" y="710"/>
                  </a:cubicBezTo>
                  <a:cubicBezTo>
                    <a:pt x="11356" y="2168"/>
                    <a:pt x="25818" y="-1457"/>
                    <a:pt x="36181" y="710"/>
                  </a:cubicBezTo>
                  <a:close/>
                </a:path>
              </a:pathLst>
            </a:custGeom>
            <a:solidFill>
              <a:srgbClr val="422A25"/>
            </a:solidFill>
            <a:ln w="3941" cap="flat">
              <a:noFill/>
              <a:prstDash val="solid"/>
              <a:miter/>
            </a:ln>
          </p:spPr>
          <p:txBody>
            <a:bodyPr rtlCol="1" anchor="ctr"/>
            <a:lstStyle/>
            <a:p>
              <a:endParaRPr lang="fa-IR"/>
            </a:p>
          </p:txBody>
        </p:sp>
        <p:sp>
          <p:nvSpPr>
            <p:cNvPr id="488" name="Freeform: Shape 487">
              <a:extLst>
                <a:ext uri="{FF2B5EF4-FFF2-40B4-BE49-F238E27FC236}">
                  <a16:creationId xmlns:a16="http://schemas.microsoft.com/office/drawing/2014/main" id="{D6299837-F74C-4BB2-9E70-1C0D998DC176}"/>
                </a:ext>
              </a:extLst>
            </p:cNvPr>
            <p:cNvSpPr/>
            <p:nvPr/>
          </p:nvSpPr>
          <p:spPr>
            <a:xfrm>
              <a:off x="2113094" y="2285260"/>
              <a:ext cx="157556" cy="171629"/>
            </a:xfrm>
            <a:custGeom>
              <a:avLst/>
              <a:gdLst>
                <a:gd name="connsiteX0" fmla="*/ 113615 w 157556"/>
                <a:gd name="connsiteY0" fmla="*/ 171571 h 171629"/>
                <a:gd name="connsiteX1" fmla="*/ 5172 w 157556"/>
                <a:gd name="connsiteY1" fmla="*/ 162547 h 171629"/>
                <a:gd name="connsiteX2" fmla="*/ 5172 w 157556"/>
                <a:gd name="connsiteY2" fmla="*/ 153523 h 171629"/>
                <a:gd name="connsiteX3" fmla="*/ 5172 w 157556"/>
                <a:gd name="connsiteY3" fmla="*/ 108365 h 171629"/>
                <a:gd name="connsiteX4" fmla="*/ 77481 w 157556"/>
                <a:gd name="connsiteY4" fmla="*/ 0 h 171629"/>
                <a:gd name="connsiteX5" fmla="*/ 157276 w 157556"/>
                <a:gd name="connsiteY5" fmla="*/ 106040 h 171629"/>
                <a:gd name="connsiteX6" fmla="*/ 113615 w 157556"/>
                <a:gd name="connsiteY6" fmla="*/ 171610 h 17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556" h="171629">
                  <a:moveTo>
                    <a:pt x="113615" y="171571"/>
                  </a:moveTo>
                  <a:cubicBezTo>
                    <a:pt x="88278" y="166290"/>
                    <a:pt x="32046" y="161995"/>
                    <a:pt x="5172" y="162547"/>
                  </a:cubicBezTo>
                  <a:lnTo>
                    <a:pt x="5172" y="153523"/>
                  </a:lnTo>
                  <a:cubicBezTo>
                    <a:pt x="-1724" y="139928"/>
                    <a:pt x="-1724" y="124875"/>
                    <a:pt x="5172" y="108365"/>
                  </a:cubicBezTo>
                  <a:cubicBezTo>
                    <a:pt x="21210" y="64309"/>
                    <a:pt x="70033" y="28175"/>
                    <a:pt x="77481" y="0"/>
                  </a:cubicBezTo>
                  <a:cubicBezTo>
                    <a:pt x="104276" y="3980"/>
                    <a:pt x="154360" y="86140"/>
                    <a:pt x="157276" y="106040"/>
                  </a:cubicBezTo>
                  <a:cubicBezTo>
                    <a:pt x="160192" y="125939"/>
                    <a:pt x="140017" y="172713"/>
                    <a:pt x="113615" y="171610"/>
                  </a:cubicBezTo>
                  <a:close/>
                </a:path>
              </a:pathLst>
            </a:custGeom>
            <a:solidFill>
              <a:srgbClr val="403032"/>
            </a:solidFill>
            <a:ln w="3941" cap="flat">
              <a:noFill/>
              <a:prstDash val="solid"/>
              <a:miter/>
            </a:ln>
          </p:spPr>
          <p:txBody>
            <a:bodyPr rtlCol="1" anchor="ctr"/>
            <a:lstStyle/>
            <a:p>
              <a:endParaRPr lang="fa-IR"/>
            </a:p>
          </p:txBody>
        </p:sp>
        <p:sp>
          <p:nvSpPr>
            <p:cNvPr id="489" name="Freeform: Shape 488">
              <a:extLst>
                <a:ext uri="{FF2B5EF4-FFF2-40B4-BE49-F238E27FC236}">
                  <a16:creationId xmlns:a16="http://schemas.microsoft.com/office/drawing/2014/main" id="{AF1A3A25-EA49-A735-D3E0-7743BAC7FE2C}"/>
                </a:ext>
              </a:extLst>
            </p:cNvPr>
            <p:cNvSpPr/>
            <p:nvPr/>
          </p:nvSpPr>
          <p:spPr>
            <a:xfrm>
              <a:off x="3154228" y="1273726"/>
              <a:ext cx="220161" cy="124359"/>
            </a:xfrm>
            <a:custGeom>
              <a:avLst/>
              <a:gdLst>
                <a:gd name="connsiteX0" fmla="*/ 138829 w 220161"/>
                <a:gd name="connsiteY0" fmla="*/ 18048 h 124359"/>
                <a:gd name="connsiteX1" fmla="*/ 220161 w 220161"/>
                <a:gd name="connsiteY1" fmla="*/ 72230 h 124359"/>
                <a:gd name="connsiteX2" fmla="*/ 3274 w 220161"/>
                <a:gd name="connsiteY2" fmla="*/ 117388 h 124359"/>
                <a:gd name="connsiteX3" fmla="*/ 20967 w 220161"/>
                <a:gd name="connsiteY3" fmla="*/ 76722 h 124359"/>
                <a:gd name="connsiteX4" fmla="*/ 3274 w 220161"/>
                <a:gd name="connsiteY4" fmla="*/ 0 h 124359"/>
                <a:gd name="connsiteX5" fmla="*/ 138829 w 220161"/>
                <a:gd name="connsiteY5" fmla="*/ 18048 h 12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161" h="124359">
                  <a:moveTo>
                    <a:pt x="138829" y="18048"/>
                  </a:moveTo>
                  <a:cubicBezTo>
                    <a:pt x="152424" y="22973"/>
                    <a:pt x="211216" y="62457"/>
                    <a:pt x="220161" y="72230"/>
                  </a:cubicBezTo>
                  <a:cubicBezTo>
                    <a:pt x="166531" y="126885"/>
                    <a:pt x="74480" y="131890"/>
                    <a:pt x="3274" y="117388"/>
                  </a:cubicBezTo>
                  <a:cubicBezTo>
                    <a:pt x="7648" y="104463"/>
                    <a:pt x="21716" y="91302"/>
                    <a:pt x="20967" y="76722"/>
                  </a:cubicBezTo>
                  <a:cubicBezTo>
                    <a:pt x="20140" y="60448"/>
                    <a:pt x="-9729" y="29318"/>
                    <a:pt x="3274" y="0"/>
                  </a:cubicBezTo>
                  <a:cubicBezTo>
                    <a:pt x="45793" y="6975"/>
                    <a:pt x="95168" y="2207"/>
                    <a:pt x="138829" y="18048"/>
                  </a:cubicBezTo>
                  <a:close/>
                </a:path>
              </a:pathLst>
            </a:custGeom>
            <a:solidFill>
              <a:srgbClr val="BE7544"/>
            </a:solidFill>
            <a:ln w="3941" cap="flat">
              <a:noFill/>
              <a:prstDash val="solid"/>
              <a:miter/>
            </a:ln>
          </p:spPr>
          <p:txBody>
            <a:bodyPr rtlCol="1" anchor="ctr"/>
            <a:lstStyle/>
            <a:p>
              <a:endParaRPr lang="fa-IR"/>
            </a:p>
          </p:txBody>
        </p:sp>
        <p:sp>
          <p:nvSpPr>
            <p:cNvPr id="490" name="Freeform: Shape 489">
              <a:extLst>
                <a:ext uri="{FF2B5EF4-FFF2-40B4-BE49-F238E27FC236}">
                  <a16:creationId xmlns:a16="http://schemas.microsoft.com/office/drawing/2014/main" id="{954BB14A-E041-F399-6B4C-A02E295365E1}"/>
                </a:ext>
              </a:extLst>
            </p:cNvPr>
            <p:cNvSpPr/>
            <p:nvPr/>
          </p:nvSpPr>
          <p:spPr>
            <a:xfrm>
              <a:off x="1449597" y="1553701"/>
              <a:ext cx="298179" cy="90198"/>
            </a:xfrm>
            <a:custGeom>
              <a:avLst/>
              <a:gdLst>
                <a:gd name="connsiteX0" fmla="*/ 298180 w 298179"/>
                <a:gd name="connsiteY0" fmla="*/ 81254 h 90198"/>
                <a:gd name="connsiteX1" fmla="*/ 0 w 298179"/>
                <a:gd name="connsiteY1" fmla="*/ 90199 h 90198"/>
                <a:gd name="connsiteX2" fmla="*/ 81214 w 298179"/>
                <a:gd name="connsiteY2" fmla="*/ 58635 h 90198"/>
                <a:gd name="connsiteX3" fmla="*/ 234895 w 298179"/>
                <a:gd name="connsiteY3" fmla="*/ 0 h 90198"/>
                <a:gd name="connsiteX4" fmla="*/ 238757 w 298179"/>
                <a:gd name="connsiteY4" fmla="*/ 54852 h 90198"/>
                <a:gd name="connsiteX5" fmla="*/ 288959 w 298179"/>
                <a:gd name="connsiteY5" fmla="*/ 67974 h 90198"/>
                <a:gd name="connsiteX6" fmla="*/ 298141 w 298179"/>
                <a:gd name="connsiteY6" fmla="*/ 81293 h 9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8179" h="90198">
                  <a:moveTo>
                    <a:pt x="298180" y="81254"/>
                  </a:moveTo>
                  <a:lnTo>
                    <a:pt x="0" y="90199"/>
                  </a:lnTo>
                  <a:lnTo>
                    <a:pt x="81214" y="58635"/>
                  </a:lnTo>
                  <a:cubicBezTo>
                    <a:pt x="131180" y="38105"/>
                    <a:pt x="215783" y="55601"/>
                    <a:pt x="234895" y="0"/>
                  </a:cubicBezTo>
                  <a:cubicBezTo>
                    <a:pt x="238205" y="14619"/>
                    <a:pt x="229181" y="40863"/>
                    <a:pt x="238757" y="54852"/>
                  </a:cubicBezTo>
                  <a:cubicBezTo>
                    <a:pt x="246362" y="65964"/>
                    <a:pt x="273906" y="61315"/>
                    <a:pt x="288959" y="67974"/>
                  </a:cubicBezTo>
                  <a:cubicBezTo>
                    <a:pt x="295264" y="70772"/>
                    <a:pt x="296170" y="79953"/>
                    <a:pt x="298141" y="81293"/>
                  </a:cubicBezTo>
                  <a:close/>
                </a:path>
              </a:pathLst>
            </a:custGeom>
            <a:solidFill>
              <a:srgbClr val="3C384A"/>
            </a:solidFill>
            <a:ln w="3941" cap="flat">
              <a:noFill/>
              <a:prstDash val="solid"/>
              <a:miter/>
            </a:ln>
          </p:spPr>
          <p:txBody>
            <a:bodyPr rtlCol="1" anchor="ctr"/>
            <a:lstStyle/>
            <a:p>
              <a:endParaRPr lang="fa-IR"/>
            </a:p>
          </p:txBody>
        </p:sp>
        <p:sp>
          <p:nvSpPr>
            <p:cNvPr id="491" name="Freeform: Shape 490">
              <a:extLst>
                <a:ext uri="{FF2B5EF4-FFF2-40B4-BE49-F238E27FC236}">
                  <a16:creationId xmlns:a16="http://schemas.microsoft.com/office/drawing/2014/main" id="{5330DB5B-27AE-A7EA-4C0B-511CFD6C9657}"/>
                </a:ext>
              </a:extLst>
            </p:cNvPr>
            <p:cNvSpPr/>
            <p:nvPr/>
          </p:nvSpPr>
          <p:spPr>
            <a:xfrm>
              <a:off x="1142354" y="1364004"/>
              <a:ext cx="96086" cy="100282"/>
            </a:xfrm>
            <a:custGeom>
              <a:avLst/>
              <a:gdLst>
                <a:gd name="connsiteX0" fmla="*/ 72269 w 96086"/>
                <a:gd name="connsiteY0" fmla="*/ 18087 h 100282"/>
                <a:gd name="connsiteX1" fmla="*/ 90356 w 96086"/>
                <a:gd name="connsiteY1" fmla="*/ 81293 h 100282"/>
                <a:gd name="connsiteX2" fmla="*/ 9024 w 96086"/>
                <a:gd name="connsiteY2" fmla="*/ 99341 h 100282"/>
                <a:gd name="connsiteX3" fmla="*/ 0 w 96086"/>
                <a:gd name="connsiteY3" fmla="*/ 0 h 100282"/>
                <a:gd name="connsiteX4" fmla="*/ 72309 w 96086"/>
                <a:gd name="connsiteY4" fmla="*/ 18048 h 100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86" h="100282">
                  <a:moveTo>
                    <a:pt x="72269" y="18087"/>
                  </a:moveTo>
                  <a:cubicBezTo>
                    <a:pt x="113014" y="34637"/>
                    <a:pt x="88780" y="69747"/>
                    <a:pt x="90356" y="81293"/>
                  </a:cubicBezTo>
                  <a:cubicBezTo>
                    <a:pt x="65294" y="98040"/>
                    <a:pt x="39051" y="102493"/>
                    <a:pt x="9024" y="99341"/>
                  </a:cubicBezTo>
                  <a:cubicBezTo>
                    <a:pt x="25416" y="46065"/>
                    <a:pt x="3152" y="48547"/>
                    <a:pt x="0" y="0"/>
                  </a:cubicBezTo>
                  <a:cubicBezTo>
                    <a:pt x="6502" y="2522"/>
                    <a:pt x="60999" y="15802"/>
                    <a:pt x="72309" y="18048"/>
                  </a:cubicBezTo>
                  <a:close/>
                </a:path>
              </a:pathLst>
            </a:custGeom>
            <a:solidFill>
              <a:srgbClr val="BA7244"/>
            </a:solidFill>
            <a:ln w="3941" cap="flat">
              <a:noFill/>
              <a:prstDash val="solid"/>
              <a:miter/>
            </a:ln>
          </p:spPr>
          <p:txBody>
            <a:bodyPr rtlCol="1" anchor="ctr"/>
            <a:lstStyle/>
            <a:p>
              <a:endParaRPr lang="fa-IR"/>
            </a:p>
          </p:txBody>
        </p:sp>
        <p:sp>
          <p:nvSpPr>
            <p:cNvPr id="492" name="Freeform: Shape 491">
              <a:extLst>
                <a:ext uri="{FF2B5EF4-FFF2-40B4-BE49-F238E27FC236}">
                  <a16:creationId xmlns:a16="http://schemas.microsoft.com/office/drawing/2014/main" id="{E8C93167-E3FF-EDDC-FD9D-9AF8996DF3E1}"/>
                </a:ext>
              </a:extLst>
            </p:cNvPr>
            <p:cNvSpPr/>
            <p:nvPr/>
          </p:nvSpPr>
          <p:spPr>
            <a:xfrm>
              <a:off x="2107391" y="2393625"/>
              <a:ext cx="10914" cy="45158"/>
            </a:xfrm>
            <a:custGeom>
              <a:avLst/>
              <a:gdLst>
                <a:gd name="connsiteX0" fmla="*/ 10915 w 10914"/>
                <a:gd name="connsiteY0" fmla="*/ 45158 h 45158"/>
                <a:gd name="connsiteX1" fmla="*/ 10915 w 10914"/>
                <a:gd name="connsiteY1" fmla="*/ 0 h 45158"/>
                <a:gd name="connsiteX2" fmla="*/ 10915 w 10914"/>
                <a:gd name="connsiteY2" fmla="*/ 45158 h 45158"/>
              </a:gdLst>
              <a:ahLst/>
              <a:cxnLst>
                <a:cxn ang="0">
                  <a:pos x="connsiteX0" y="connsiteY0"/>
                </a:cxn>
                <a:cxn ang="0">
                  <a:pos x="connsiteX1" y="connsiteY1"/>
                </a:cxn>
                <a:cxn ang="0">
                  <a:pos x="connsiteX2" y="connsiteY2"/>
                </a:cxn>
              </a:cxnLst>
              <a:rect l="l" t="t" r="r" b="b"/>
              <a:pathLst>
                <a:path w="10914" h="45158">
                  <a:moveTo>
                    <a:pt x="10915" y="45158"/>
                  </a:moveTo>
                  <a:cubicBezTo>
                    <a:pt x="-11152" y="31485"/>
                    <a:pt x="6304" y="12649"/>
                    <a:pt x="10915" y="0"/>
                  </a:cubicBezTo>
                  <a:lnTo>
                    <a:pt x="10915" y="45158"/>
                  </a:lnTo>
                  <a:close/>
                </a:path>
              </a:pathLst>
            </a:custGeom>
            <a:solidFill>
              <a:srgbClr val="C08E53"/>
            </a:solidFill>
            <a:ln w="3941" cap="flat">
              <a:noFill/>
              <a:prstDash val="solid"/>
              <a:miter/>
            </a:ln>
          </p:spPr>
          <p:txBody>
            <a:bodyPr rtlCol="1" anchor="ctr"/>
            <a:lstStyle/>
            <a:p>
              <a:endParaRPr lang="fa-IR"/>
            </a:p>
          </p:txBody>
        </p:sp>
        <p:sp>
          <p:nvSpPr>
            <p:cNvPr id="493" name="Freeform: Shape 492">
              <a:extLst>
                <a:ext uri="{FF2B5EF4-FFF2-40B4-BE49-F238E27FC236}">
                  <a16:creationId xmlns:a16="http://schemas.microsoft.com/office/drawing/2014/main" id="{75C22187-6EAC-B25B-194B-1215720C90FA}"/>
                </a:ext>
              </a:extLst>
            </p:cNvPr>
            <p:cNvSpPr/>
            <p:nvPr/>
          </p:nvSpPr>
          <p:spPr>
            <a:xfrm>
              <a:off x="1910442" y="5202435"/>
              <a:ext cx="9023" cy="27110"/>
            </a:xfrm>
            <a:custGeom>
              <a:avLst/>
              <a:gdLst>
                <a:gd name="connsiteX0" fmla="*/ 0 w 9023"/>
                <a:gd name="connsiteY0" fmla="*/ 27111 h 27110"/>
                <a:gd name="connsiteX1" fmla="*/ 9024 w 9023"/>
                <a:gd name="connsiteY1" fmla="*/ 0 h 27110"/>
                <a:gd name="connsiteX2" fmla="*/ 0 w 9023"/>
                <a:gd name="connsiteY2" fmla="*/ 27111 h 27110"/>
              </a:gdLst>
              <a:ahLst/>
              <a:cxnLst>
                <a:cxn ang="0">
                  <a:pos x="connsiteX0" y="connsiteY0"/>
                </a:cxn>
                <a:cxn ang="0">
                  <a:pos x="connsiteX1" y="connsiteY1"/>
                </a:cxn>
                <a:cxn ang="0">
                  <a:pos x="connsiteX2" y="connsiteY2"/>
                </a:cxn>
              </a:cxnLst>
              <a:rect l="l" t="t" r="r" b="b"/>
              <a:pathLst>
                <a:path w="9023" h="27110">
                  <a:moveTo>
                    <a:pt x="0" y="27111"/>
                  </a:moveTo>
                  <a:lnTo>
                    <a:pt x="9024" y="0"/>
                  </a:lnTo>
                  <a:cubicBezTo>
                    <a:pt x="8393" y="1261"/>
                    <a:pt x="236" y="25692"/>
                    <a:pt x="0" y="27111"/>
                  </a:cubicBezTo>
                  <a:close/>
                </a:path>
              </a:pathLst>
            </a:custGeom>
            <a:solidFill>
              <a:srgbClr val="594245"/>
            </a:solidFill>
            <a:ln w="3941" cap="flat">
              <a:noFill/>
              <a:prstDash val="solid"/>
              <a:miter/>
            </a:ln>
          </p:spPr>
          <p:txBody>
            <a:bodyPr rtlCol="1" anchor="ctr"/>
            <a:lstStyle/>
            <a:p>
              <a:endParaRPr lang="fa-IR"/>
            </a:p>
          </p:txBody>
        </p:sp>
        <p:sp>
          <p:nvSpPr>
            <p:cNvPr id="494" name="Freeform: Shape 493">
              <a:extLst>
                <a:ext uri="{FF2B5EF4-FFF2-40B4-BE49-F238E27FC236}">
                  <a16:creationId xmlns:a16="http://schemas.microsoft.com/office/drawing/2014/main" id="{6008413D-6318-18FF-69ED-03792F76AB43}"/>
                </a:ext>
              </a:extLst>
            </p:cNvPr>
            <p:cNvSpPr/>
            <p:nvPr/>
          </p:nvSpPr>
          <p:spPr>
            <a:xfrm>
              <a:off x="3184453" y="4677950"/>
              <a:ext cx="27270" cy="10082"/>
            </a:xfrm>
            <a:custGeom>
              <a:avLst/>
              <a:gdLst>
                <a:gd name="connsiteX0" fmla="*/ 27271 w 27270"/>
                <a:gd name="connsiteY0" fmla="*/ 9694 h 10082"/>
                <a:gd name="connsiteX1" fmla="*/ 9184 w 27270"/>
                <a:gd name="connsiteY1" fmla="*/ 9694 h 10082"/>
                <a:gd name="connsiteX2" fmla="*/ 160 w 27270"/>
                <a:gd name="connsiteY2" fmla="*/ 749 h 10082"/>
                <a:gd name="connsiteX3" fmla="*/ 27271 w 27270"/>
                <a:gd name="connsiteY3" fmla="*/ 9694 h 10082"/>
              </a:gdLst>
              <a:ahLst/>
              <a:cxnLst>
                <a:cxn ang="0">
                  <a:pos x="connsiteX0" y="connsiteY0"/>
                </a:cxn>
                <a:cxn ang="0">
                  <a:pos x="connsiteX1" y="connsiteY1"/>
                </a:cxn>
                <a:cxn ang="0">
                  <a:pos x="connsiteX2" y="connsiteY2"/>
                </a:cxn>
                <a:cxn ang="0">
                  <a:pos x="connsiteX3" y="connsiteY3"/>
                </a:cxn>
              </a:cxnLst>
              <a:rect l="l" t="t" r="r" b="b"/>
              <a:pathLst>
                <a:path w="27270" h="10082">
                  <a:moveTo>
                    <a:pt x="27271" y="9694"/>
                  </a:moveTo>
                  <a:cubicBezTo>
                    <a:pt x="22109" y="10876"/>
                    <a:pt x="14976" y="8906"/>
                    <a:pt x="9184" y="9694"/>
                  </a:cubicBezTo>
                  <a:cubicBezTo>
                    <a:pt x="9184" y="9063"/>
                    <a:pt x="-1416" y="10994"/>
                    <a:pt x="160" y="749"/>
                  </a:cubicBezTo>
                  <a:cubicBezTo>
                    <a:pt x="10681" y="985"/>
                    <a:pt x="26640" y="-4177"/>
                    <a:pt x="27271" y="9694"/>
                  </a:cubicBezTo>
                  <a:close/>
                </a:path>
              </a:pathLst>
            </a:custGeom>
            <a:solidFill>
              <a:srgbClr val="222331"/>
            </a:solidFill>
            <a:ln w="3941" cap="flat">
              <a:noFill/>
              <a:prstDash val="solid"/>
              <a:miter/>
            </a:ln>
          </p:spPr>
          <p:txBody>
            <a:bodyPr rtlCol="1" anchor="ctr"/>
            <a:lstStyle/>
            <a:p>
              <a:endParaRPr lang="fa-IR"/>
            </a:p>
          </p:txBody>
        </p:sp>
        <p:sp>
          <p:nvSpPr>
            <p:cNvPr id="495" name="Freeform: Shape 494">
              <a:extLst>
                <a:ext uri="{FF2B5EF4-FFF2-40B4-BE49-F238E27FC236}">
                  <a16:creationId xmlns:a16="http://schemas.microsoft.com/office/drawing/2014/main" id="{AE17C92C-90F3-5E7E-B537-141A1E2C6260}"/>
                </a:ext>
              </a:extLst>
            </p:cNvPr>
            <p:cNvSpPr/>
            <p:nvPr/>
          </p:nvSpPr>
          <p:spPr>
            <a:xfrm>
              <a:off x="2190575" y="2212991"/>
              <a:ext cx="9023" cy="18047"/>
            </a:xfrm>
            <a:custGeom>
              <a:avLst/>
              <a:gdLst>
                <a:gd name="connsiteX0" fmla="*/ 0 w 9023"/>
                <a:gd name="connsiteY0" fmla="*/ 18048 h 18047"/>
                <a:gd name="connsiteX1" fmla="*/ 9024 w 9023"/>
                <a:gd name="connsiteY1" fmla="*/ 0 h 18047"/>
                <a:gd name="connsiteX2" fmla="*/ 0 w 9023"/>
                <a:gd name="connsiteY2" fmla="*/ 18048 h 18047"/>
              </a:gdLst>
              <a:ahLst/>
              <a:cxnLst>
                <a:cxn ang="0">
                  <a:pos x="connsiteX0" y="connsiteY0"/>
                </a:cxn>
                <a:cxn ang="0">
                  <a:pos x="connsiteX1" y="connsiteY1"/>
                </a:cxn>
                <a:cxn ang="0">
                  <a:pos x="connsiteX2" y="connsiteY2"/>
                </a:cxn>
              </a:cxnLst>
              <a:rect l="l" t="t" r="r" b="b"/>
              <a:pathLst>
                <a:path w="9023" h="18047">
                  <a:moveTo>
                    <a:pt x="0" y="18048"/>
                  </a:moveTo>
                  <a:cubicBezTo>
                    <a:pt x="1892" y="8117"/>
                    <a:pt x="6817" y="5241"/>
                    <a:pt x="9024" y="0"/>
                  </a:cubicBezTo>
                  <a:lnTo>
                    <a:pt x="0" y="18048"/>
                  </a:lnTo>
                  <a:close/>
                </a:path>
              </a:pathLst>
            </a:custGeom>
            <a:solidFill>
              <a:srgbClr val="754F41"/>
            </a:solidFill>
            <a:ln w="3941" cap="flat">
              <a:noFill/>
              <a:prstDash val="solid"/>
              <a:miter/>
            </a:ln>
          </p:spPr>
          <p:txBody>
            <a:bodyPr rtlCol="1" anchor="ctr"/>
            <a:lstStyle/>
            <a:p>
              <a:endParaRPr lang="fa-IR"/>
            </a:p>
          </p:txBody>
        </p:sp>
        <p:sp>
          <p:nvSpPr>
            <p:cNvPr id="496" name="Freeform: Shape 495">
              <a:extLst>
                <a:ext uri="{FF2B5EF4-FFF2-40B4-BE49-F238E27FC236}">
                  <a16:creationId xmlns:a16="http://schemas.microsoft.com/office/drawing/2014/main" id="{D4468DB8-6DA6-5C73-FDAC-5AF29DFF7825}"/>
                </a:ext>
              </a:extLst>
            </p:cNvPr>
            <p:cNvSpPr/>
            <p:nvPr/>
          </p:nvSpPr>
          <p:spPr>
            <a:xfrm>
              <a:off x="310902" y="2185880"/>
              <a:ext cx="18087" cy="9023"/>
            </a:xfrm>
            <a:custGeom>
              <a:avLst/>
              <a:gdLst>
                <a:gd name="connsiteX0" fmla="*/ 18087 w 18087"/>
                <a:gd name="connsiteY0" fmla="*/ 0 h 9023"/>
                <a:gd name="connsiteX1" fmla="*/ 0 w 18087"/>
                <a:gd name="connsiteY1" fmla="*/ 9024 h 9023"/>
                <a:gd name="connsiteX2" fmla="*/ 18087 w 18087"/>
                <a:gd name="connsiteY2" fmla="*/ 0 h 9023"/>
              </a:gdLst>
              <a:ahLst/>
              <a:cxnLst>
                <a:cxn ang="0">
                  <a:pos x="connsiteX0" y="connsiteY0"/>
                </a:cxn>
                <a:cxn ang="0">
                  <a:pos x="connsiteX1" y="connsiteY1"/>
                </a:cxn>
                <a:cxn ang="0">
                  <a:pos x="connsiteX2" y="connsiteY2"/>
                </a:cxn>
              </a:cxnLst>
              <a:rect l="l" t="t" r="r" b="b"/>
              <a:pathLst>
                <a:path w="18087" h="9023">
                  <a:moveTo>
                    <a:pt x="18087" y="0"/>
                  </a:moveTo>
                  <a:lnTo>
                    <a:pt x="0" y="9024"/>
                  </a:lnTo>
                  <a:cubicBezTo>
                    <a:pt x="3941" y="1222"/>
                    <a:pt x="11231" y="2049"/>
                    <a:pt x="18087" y="0"/>
                  </a:cubicBezTo>
                  <a:close/>
                </a:path>
              </a:pathLst>
            </a:custGeom>
            <a:solidFill>
              <a:srgbClr val="3B2B2F"/>
            </a:solidFill>
            <a:ln w="3941" cap="flat">
              <a:noFill/>
              <a:prstDash val="solid"/>
              <a:miter/>
            </a:ln>
          </p:spPr>
          <p:txBody>
            <a:bodyPr rtlCol="1" anchor="ctr"/>
            <a:lstStyle/>
            <a:p>
              <a:endParaRPr lang="fa-IR"/>
            </a:p>
          </p:txBody>
        </p:sp>
        <p:sp>
          <p:nvSpPr>
            <p:cNvPr id="497" name="Freeform: Shape 496">
              <a:extLst>
                <a:ext uri="{FF2B5EF4-FFF2-40B4-BE49-F238E27FC236}">
                  <a16:creationId xmlns:a16="http://schemas.microsoft.com/office/drawing/2014/main" id="{DF94589F-A602-C4BD-1BD3-DF01524F55BF}"/>
                </a:ext>
              </a:extLst>
            </p:cNvPr>
            <p:cNvSpPr/>
            <p:nvPr/>
          </p:nvSpPr>
          <p:spPr>
            <a:xfrm>
              <a:off x="681431" y="3378087"/>
              <a:ext cx="9023" cy="18047"/>
            </a:xfrm>
            <a:custGeom>
              <a:avLst/>
              <a:gdLst>
                <a:gd name="connsiteX0" fmla="*/ 9024 w 9023"/>
                <a:gd name="connsiteY0" fmla="*/ 18047 h 18047"/>
                <a:gd name="connsiteX1" fmla="*/ 0 w 9023"/>
                <a:gd name="connsiteY1" fmla="*/ 0 h 18047"/>
                <a:gd name="connsiteX2" fmla="*/ 9024 w 9023"/>
                <a:gd name="connsiteY2" fmla="*/ 18047 h 18047"/>
              </a:gdLst>
              <a:ahLst/>
              <a:cxnLst>
                <a:cxn ang="0">
                  <a:pos x="connsiteX0" y="connsiteY0"/>
                </a:cxn>
                <a:cxn ang="0">
                  <a:pos x="connsiteX1" y="connsiteY1"/>
                </a:cxn>
                <a:cxn ang="0">
                  <a:pos x="connsiteX2" y="connsiteY2"/>
                </a:cxn>
              </a:cxnLst>
              <a:rect l="l" t="t" r="r" b="b"/>
              <a:pathLst>
                <a:path w="9023" h="18047">
                  <a:moveTo>
                    <a:pt x="9024" y="18047"/>
                  </a:moveTo>
                  <a:cubicBezTo>
                    <a:pt x="-473" y="15250"/>
                    <a:pt x="1655" y="7014"/>
                    <a:pt x="0" y="0"/>
                  </a:cubicBezTo>
                  <a:lnTo>
                    <a:pt x="9024" y="18047"/>
                  </a:lnTo>
                  <a:close/>
                </a:path>
              </a:pathLst>
            </a:custGeom>
            <a:solidFill>
              <a:srgbClr val="6C3F32"/>
            </a:solidFill>
            <a:ln w="3941" cap="flat">
              <a:noFill/>
              <a:prstDash val="solid"/>
              <a:miter/>
            </a:ln>
          </p:spPr>
          <p:txBody>
            <a:bodyPr rtlCol="1" anchor="ctr"/>
            <a:lstStyle/>
            <a:p>
              <a:endParaRPr lang="fa-IR"/>
            </a:p>
          </p:txBody>
        </p:sp>
        <p:sp>
          <p:nvSpPr>
            <p:cNvPr id="498" name="Freeform: Shape 497">
              <a:extLst>
                <a:ext uri="{FF2B5EF4-FFF2-40B4-BE49-F238E27FC236}">
                  <a16:creationId xmlns:a16="http://schemas.microsoft.com/office/drawing/2014/main" id="{FBAFA74C-E531-A577-28E0-900DEBEE9CB3}"/>
                </a:ext>
              </a:extLst>
            </p:cNvPr>
            <p:cNvSpPr/>
            <p:nvPr/>
          </p:nvSpPr>
          <p:spPr>
            <a:xfrm>
              <a:off x="2371327" y="3983195"/>
              <a:ext cx="9023" cy="18047"/>
            </a:xfrm>
            <a:custGeom>
              <a:avLst/>
              <a:gdLst>
                <a:gd name="connsiteX0" fmla="*/ 9024 w 9023"/>
                <a:gd name="connsiteY0" fmla="*/ 18047 h 18047"/>
                <a:gd name="connsiteX1" fmla="*/ 0 w 9023"/>
                <a:gd name="connsiteY1" fmla="*/ 0 h 18047"/>
                <a:gd name="connsiteX2" fmla="*/ 9024 w 9023"/>
                <a:gd name="connsiteY2" fmla="*/ 18047 h 18047"/>
              </a:gdLst>
              <a:ahLst/>
              <a:cxnLst>
                <a:cxn ang="0">
                  <a:pos x="connsiteX0" y="connsiteY0"/>
                </a:cxn>
                <a:cxn ang="0">
                  <a:pos x="connsiteX1" y="connsiteY1"/>
                </a:cxn>
                <a:cxn ang="0">
                  <a:pos x="connsiteX2" y="connsiteY2"/>
                </a:cxn>
              </a:cxnLst>
              <a:rect l="l" t="t" r="r" b="b"/>
              <a:pathLst>
                <a:path w="9023" h="18047">
                  <a:moveTo>
                    <a:pt x="9024" y="18047"/>
                  </a:moveTo>
                  <a:cubicBezTo>
                    <a:pt x="7251" y="13201"/>
                    <a:pt x="2089" y="8945"/>
                    <a:pt x="0" y="0"/>
                  </a:cubicBezTo>
                  <a:lnTo>
                    <a:pt x="9024" y="18047"/>
                  </a:lnTo>
                  <a:close/>
                </a:path>
              </a:pathLst>
            </a:custGeom>
            <a:solidFill>
              <a:srgbClr val="3C2D32"/>
            </a:solidFill>
            <a:ln w="3941" cap="flat">
              <a:noFill/>
              <a:prstDash val="solid"/>
              <a:miter/>
            </a:ln>
          </p:spPr>
          <p:txBody>
            <a:bodyPr rtlCol="1" anchor="ctr"/>
            <a:lstStyle/>
            <a:p>
              <a:endParaRPr lang="fa-IR"/>
            </a:p>
          </p:txBody>
        </p:sp>
        <p:sp>
          <p:nvSpPr>
            <p:cNvPr id="499" name="Freeform: Shape 498">
              <a:extLst>
                <a:ext uri="{FF2B5EF4-FFF2-40B4-BE49-F238E27FC236}">
                  <a16:creationId xmlns:a16="http://schemas.microsoft.com/office/drawing/2014/main" id="{1FC1E0AE-967C-DA97-C74A-A9BACD228F70}"/>
                </a:ext>
              </a:extLst>
            </p:cNvPr>
            <p:cNvSpPr/>
            <p:nvPr/>
          </p:nvSpPr>
          <p:spPr>
            <a:xfrm>
              <a:off x="3952740" y="3892878"/>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lnTo>
                    <a:pt x="9024" y="0"/>
                  </a:lnTo>
                  <a:cubicBezTo>
                    <a:pt x="7054" y="670"/>
                    <a:pt x="4098" y="7251"/>
                    <a:pt x="0" y="9024"/>
                  </a:cubicBezTo>
                  <a:close/>
                </a:path>
              </a:pathLst>
            </a:custGeom>
            <a:solidFill>
              <a:srgbClr val="3B3A46"/>
            </a:solidFill>
            <a:ln w="3941" cap="flat">
              <a:noFill/>
              <a:prstDash val="solid"/>
              <a:miter/>
            </a:ln>
          </p:spPr>
          <p:txBody>
            <a:bodyPr rtlCol="1" anchor="ctr"/>
            <a:lstStyle/>
            <a:p>
              <a:endParaRPr lang="fa-IR"/>
            </a:p>
          </p:txBody>
        </p:sp>
        <p:sp>
          <p:nvSpPr>
            <p:cNvPr id="500" name="Freeform: Shape 499">
              <a:extLst>
                <a:ext uri="{FF2B5EF4-FFF2-40B4-BE49-F238E27FC236}">
                  <a16:creationId xmlns:a16="http://schemas.microsoft.com/office/drawing/2014/main" id="{7D75C023-1FC4-9FEE-9D63-301D3391AB73}"/>
                </a:ext>
              </a:extLst>
            </p:cNvPr>
            <p:cNvSpPr/>
            <p:nvPr/>
          </p:nvSpPr>
          <p:spPr>
            <a:xfrm>
              <a:off x="3229811" y="4669754"/>
              <a:ext cx="9023" cy="9265"/>
            </a:xfrm>
            <a:custGeom>
              <a:avLst/>
              <a:gdLst>
                <a:gd name="connsiteX0" fmla="*/ 9024 w 9023"/>
                <a:gd name="connsiteY0" fmla="*/ 8866 h 9265"/>
                <a:gd name="connsiteX1" fmla="*/ 0 w 9023"/>
                <a:gd name="connsiteY1" fmla="*/ 8866 h 9265"/>
                <a:gd name="connsiteX2" fmla="*/ 4453 w 9023"/>
                <a:gd name="connsiteY2" fmla="*/ 0 h 9265"/>
                <a:gd name="connsiteX3" fmla="*/ 9024 w 9023"/>
                <a:gd name="connsiteY3" fmla="*/ 8866 h 9265"/>
              </a:gdLst>
              <a:ahLst/>
              <a:cxnLst>
                <a:cxn ang="0">
                  <a:pos x="connsiteX0" y="connsiteY0"/>
                </a:cxn>
                <a:cxn ang="0">
                  <a:pos x="connsiteX1" y="connsiteY1"/>
                </a:cxn>
                <a:cxn ang="0">
                  <a:pos x="connsiteX2" y="connsiteY2"/>
                </a:cxn>
                <a:cxn ang="0">
                  <a:pos x="connsiteX3" y="connsiteY3"/>
                </a:cxn>
              </a:cxnLst>
              <a:rect l="l" t="t" r="r" b="b"/>
              <a:pathLst>
                <a:path w="9023" h="9265">
                  <a:moveTo>
                    <a:pt x="9024" y="8866"/>
                  </a:moveTo>
                  <a:cubicBezTo>
                    <a:pt x="7053" y="10206"/>
                    <a:pt x="2601" y="7645"/>
                    <a:pt x="0" y="8866"/>
                  </a:cubicBezTo>
                  <a:lnTo>
                    <a:pt x="4453" y="0"/>
                  </a:lnTo>
                  <a:lnTo>
                    <a:pt x="9024" y="8866"/>
                  </a:lnTo>
                  <a:close/>
                </a:path>
              </a:pathLst>
            </a:custGeom>
            <a:solidFill>
              <a:srgbClr val="222331"/>
            </a:solidFill>
            <a:ln w="3941" cap="flat">
              <a:noFill/>
              <a:prstDash val="solid"/>
              <a:miter/>
            </a:ln>
          </p:spPr>
          <p:txBody>
            <a:bodyPr rtlCol="1" anchor="ctr"/>
            <a:lstStyle/>
            <a:p>
              <a:endParaRPr lang="fa-IR"/>
            </a:p>
          </p:txBody>
        </p:sp>
        <p:sp>
          <p:nvSpPr>
            <p:cNvPr id="501" name="Freeform: Shape 500">
              <a:extLst>
                <a:ext uri="{FF2B5EF4-FFF2-40B4-BE49-F238E27FC236}">
                  <a16:creationId xmlns:a16="http://schemas.microsoft.com/office/drawing/2014/main" id="{20C463E5-EDF0-3886-A1BC-CC502DF6A20D}"/>
                </a:ext>
              </a:extLst>
            </p:cNvPr>
            <p:cNvSpPr/>
            <p:nvPr/>
          </p:nvSpPr>
          <p:spPr>
            <a:xfrm>
              <a:off x="4054721" y="3016820"/>
              <a:ext cx="15486" cy="17141"/>
            </a:xfrm>
            <a:custGeom>
              <a:avLst/>
              <a:gdLst>
                <a:gd name="connsiteX0" fmla="*/ 15486 w 15486"/>
                <a:gd name="connsiteY0" fmla="*/ 0 h 17141"/>
                <a:gd name="connsiteX1" fmla="*/ 0 w 15486"/>
                <a:gd name="connsiteY1" fmla="*/ 17141 h 17141"/>
                <a:gd name="connsiteX2" fmla="*/ 15486 w 15486"/>
                <a:gd name="connsiteY2" fmla="*/ 0 h 17141"/>
              </a:gdLst>
              <a:ahLst/>
              <a:cxnLst>
                <a:cxn ang="0">
                  <a:pos x="connsiteX0" y="connsiteY0"/>
                </a:cxn>
                <a:cxn ang="0">
                  <a:pos x="connsiteX1" y="connsiteY1"/>
                </a:cxn>
                <a:cxn ang="0">
                  <a:pos x="connsiteX2" y="connsiteY2"/>
                </a:cxn>
              </a:cxnLst>
              <a:rect l="l" t="t" r="r" b="b"/>
              <a:pathLst>
                <a:path w="15486" h="17141">
                  <a:moveTo>
                    <a:pt x="15486" y="0"/>
                  </a:moveTo>
                  <a:cubicBezTo>
                    <a:pt x="10364" y="6029"/>
                    <a:pt x="5201" y="11743"/>
                    <a:pt x="0" y="17141"/>
                  </a:cubicBezTo>
                  <a:cubicBezTo>
                    <a:pt x="5005" y="11270"/>
                    <a:pt x="10166" y="5556"/>
                    <a:pt x="15486" y="0"/>
                  </a:cubicBezTo>
                  <a:close/>
                </a:path>
              </a:pathLst>
            </a:custGeom>
            <a:solidFill>
              <a:srgbClr val="905B3C"/>
            </a:solidFill>
            <a:ln w="3941" cap="flat">
              <a:noFill/>
              <a:prstDash val="solid"/>
              <a:miter/>
            </a:ln>
          </p:spPr>
          <p:txBody>
            <a:bodyPr rtlCol="1" anchor="ctr"/>
            <a:lstStyle/>
            <a:p>
              <a:endParaRPr lang="fa-IR"/>
            </a:p>
          </p:txBody>
        </p:sp>
        <p:sp>
          <p:nvSpPr>
            <p:cNvPr id="502" name="Freeform: Shape 501">
              <a:extLst>
                <a:ext uri="{FF2B5EF4-FFF2-40B4-BE49-F238E27FC236}">
                  <a16:creationId xmlns:a16="http://schemas.microsoft.com/office/drawing/2014/main" id="{AC8F3989-CE03-0394-6FF8-E663C0A355B4}"/>
                </a:ext>
              </a:extLst>
            </p:cNvPr>
            <p:cNvSpPr/>
            <p:nvPr/>
          </p:nvSpPr>
          <p:spPr>
            <a:xfrm>
              <a:off x="3925904" y="2819643"/>
              <a:ext cx="406387" cy="702944"/>
            </a:xfrm>
            <a:custGeom>
              <a:avLst/>
              <a:gdLst>
                <a:gd name="connsiteX0" fmla="*/ 153445 w 406387"/>
                <a:gd name="connsiteY0" fmla="*/ 553992 h 702944"/>
                <a:gd name="connsiteX1" fmla="*/ 62971 w 406387"/>
                <a:gd name="connsiteY1" fmla="*/ 702944 h 702944"/>
                <a:gd name="connsiteX2" fmla="*/ 5951 w 406387"/>
                <a:gd name="connsiteY2" fmla="*/ 565853 h 702944"/>
                <a:gd name="connsiteX3" fmla="*/ 49415 w 406387"/>
                <a:gd name="connsiteY3" fmla="*/ 431954 h 702944"/>
                <a:gd name="connsiteX4" fmla="*/ 94771 w 406387"/>
                <a:gd name="connsiteY4" fmla="*/ 296676 h 702944"/>
                <a:gd name="connsiteX5" fmla="*/ 144303 w 406387"/>
                <a:gd name="connsiteY5" fmla="*/ 197177 h 702944"/>
                <a:gd name="connsiteX6" fmla="*/ 253337 w 406387"/>
                <a:gd name="connsiteY6" fmla="*/ 66785 h 702944"/>
                <a:gd name="connsiteX7" fmla="*/ 368480 w 406387"/>
                <a:gd name="connsiteY7" fmla="*/ 10238 h 702944"/>
                <a:gd name="connsiteX8" fmla="*/ 399610 w 406387"/>
                <a:gd name="connsiteY8" fmla="*/ 545 h 702944"/>
                <a:gd name="connsiteX9" fmla="*/ 406388 w 406387"/>
                <a:gd name="connsiteY9" fmla="*/ 7480 h 702944"/>
                <a:gd name="connsiteX10" fmla="*/ 153445 w 406387"/>
                <a:gd name="connsiteY10" fmla="*/ 553992 h 702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6387" h="702944">
                  <a:moveTo>
                    <a:pt x="153445" y="553992"/>
                  </a:moveTo>
                  <a:cubicBezTo>
                    <a:pt x="142924" y="679104"/>
                    <a:pt x="194111" y="669371"/>
                    <a:pt x="62971" y="702944"/>
                  </a:cubicBezTo>
                  <a:lnTo>
                    <a:pt x="5951" y="565853"/>
                  </a:lnTo>
                  <a:cubicBezTo>
                    <a:pt x="-14224" y="484993"/>
                    <a:pt x="21083" y="491535"/>
                    <a:pt x="49415" y="431954"/>
                  </a:cubicBezTo>
                  <a:cubicBezTo>
                    <a:pt x="68448" y="391879"/>
                    <a:pt x="77078" y="339075"/>
                    <a:pt x="94771" y="296676"/>
                  </a:cubicBezTo>
                  <a:cubicBezTo>
                    <a:pt x="109548" y="261329"/>
                    <a:pt x="134728" y="233588"/>
                    <a:pt x="144303" y="197177"/>
                  </a:cubicBezTo>
                  <a:cubicBezTo>
                    <a:pt x="191984" y="168687"/>
                    <a:pt x="206248" y="100279"/>
                    <a:pt x="253337" y="66785"/>
                  </a:cubicBezTo>
                  <a:cubicBezTo>
                    <a:pt x="277966" y="49328"/>
                    <a:pt x="337980" y="23715"/>
                    <a:pt x="368480" y="10238"/>
                  </a:cubicBezTo>
                  <a:cubicBezTo>
                    <a:pt x="375888" y="6968"/>
                    <a:pt x="390389" y="-2332"/>
                    <a:pt x="399610" y="545"/>
                  </a:cubicBezTo>
                  <a:cubicBezTo>
                    <a:pt x="402526" y="1451"/>
                    <a:pt x="404930" y="3579"/>
                    <a:pt x="406388" y="7480"/>
                  </a:cubicBezTo>
                  <a:cubicBezTo>
                    <a:pt x="196318" y="124711"/>
                    <a:pt x="171926" y="333756"/>
                    <a:pt x="153445" y="553992"/>
                  </a:cubicBezTo>
                  <a:close/>
                </a:path>
              </a:pathLst>
            </a:custGeom>
            <a:solidFill>
              <a:srgbClr val="905B3C"/>
            </a:solidFill>
            <a:ln w="3941" cap="flat">
              <a:noFill/>
              <a:prstDash val="solid"/>
              <a:miter/>
            </a:ln>
          </p:spPr>
          <p:txBody>
            <a:bodyPr rtlCol="1" anchor="ctr"/>
            <a:lstStyle/>
            <a:p>
              <a:endParaRPr lang="fa-IR"/>
            </a:p>
          </p:txBody>
        </p:sp>
        <p:sp>
          <p:nvSpPr>
            <p:cNvPr id="503" name="Freeform: Shape 502">
              <a:extLst>
                <a:ext uri="{FF2B5EF4-FFF2-40B4-BE49-F238E27FC236}">
                  <a16:creationId xmlns:a16="http://schemas.microsoft.com/office/drawing/2014/main" id="{CC714B9E-6B23-6A6D-7141-F1C960AF967D}"/>
                </a:ext>
              </a:extLst>
            </p:cNvPr>
            <p:cNvSpPr/>
            <p:nvPr/>
          </p:nvSpPr>
          <p:spPr>
            <a:xfrm>
              <a:off x="3846564" y="3278707"/>
              <a:ext cx="24843" cy="54221"/>
            </a:xfrm>
            <a:custGeom>
              <a:avLst/>
              <a:gdLst>
                <a:gd name="connsiteX0" fmla="*/ 24843 w 24843"/>
                <a:gd name="connsiteY0" fmla="*/ 54222 h 54221"/>
                <a:gd name="connsiteX1" fmla="*/ 18 w 24843"/>
                <a:gd name="connsiteY1" fmla="*/ 31446 h 54221"/>
                <a:gd name="connsiteX2" fmla="*/ 15820 w 24843"/>
                <a:gd name="connsiteY2" fmla="*/ 0 h 54221"/>
                <a:gd name="connsiteX3" fmla="*/ 24843 w 24843"/>
                <a:gd name="connsiteY3" fmla="*/ 54222 h 54221"/>
              </a:gdLst>
              <a:ahLst/>
              <a:cxnLst>
                <a:cxn ang="0">
                  <a:pos x="connsiteX0" y="connsiteY0"/>
                </a:cxn>
                <a:cxn ang="0">
                  <a:pos x="connsiteX1" y="connsiteY1"/>
                </a:cxn>
                <a:cxn ang="0">
                  <a:pos x="connsiteX2" y="connsiteY2"/>
                </a:cxn>
                <a:cxn ang="0">
                  <a:pos x="connsiteX3" y="connsiteY3"/>
                </a:cxn>
              </a:cxnLst>
              <a:rect l="l" t="t" r="r" b="b"/>
              <a:pathLst>
                <a:path w="24843" h="54221">
                  <a:moveTo>
                    <a:pt x="24843" y="54222"/>
                  </a:moveTo>
                  <a:cubicBezTo>
                    <a:pt x="6914" y="53867"/>
                    <a:pt x="-415" y="43779"/>
                    <a:pt x="18" y="31446"/>
                  </a:cubicBezTo>
                  <a:cubicBezTo>
                    <a:pt x="333" y="21082"/>
                    <a:pt x="6205" y="9063"/>
                    <a:pt x="15820" y="0"/>
                  </a:cubicBezTo>
                  <a:cubicBezTo>
                    <a:pt x="14362" y="18914"/>
                    <a:pt x="20312" y="36371"/>
                    <a:pt x="24843" y="54222"/>
                  </a:cubicBezTo>
                  <a:close/>
                </a:path>
              </a:pathLst>
            </a:custGeom>
            <a:solidFill>
              <a:srgbClr val="6B4231"/>
            </a:solidFill>
            <a:ln w="3941" cap="flat">
              <a:noFill/>
              <a:prstDash val="solid"/>
              <a:miter/>
            </a:ln>
          </p:spPr>
          <p:txBody>
            <a:bodyPr rtlCol="1" anchor="ctr"/>
            <a:lstStyle/>
            <a:p>
              <a:endParaRPr lang="fa-IR"/>
            </a:p>
          </p:txBody>
        </p:sp>
        <p:sp>
          <p:nvSpPr>
            <p:cNvPr id="504" name="Freeform: Shape 503">
              <a:extLst>
                <a:ext uri="{FF2B5EF4-FFF2-40B4-BE49-F238E27FC236}">
                  <a16:creationId xmlns:a16="http://schemas.microsoft.com/office/drawing/2014/main" id="{57AF4C34-9666-0ABB-0243-39D242F96B9D}"/>
                </a:ext>
              </a:extLst>
            </p:cNvPr>
            <p:cNvSpPr/>
            <p:nvPr/>
          </p:nvSpPr>
          <p:spPr>
            <a:xfrm>
              <a:off x="3862384" y="3016820"/>
              <a:ext cx="207823" cy="266971"/>
            </a:xfrm>
            <a:custGeom>
              <a:avLst/>
              <a:gdLst>
                <a:gd name="connsiteX0" fmla="*/ 192337 w 207823"/>
                <a:gd name="connsiteY0" fmla="*/ 17141 h 266971"/>
                <a:gd name="connsiteX1" fmla="*/ 128658 w 207823"/>
                <a:gd name="connsiteY1" fmla="*/ 65334 h 266971"/>
                <a:gd name="connsiteX2" fmla="*/ 132875 w 207823"/>
                <a:gd name="connsiteY2" fmla="*/ 69550 h 266971"/>
                <a:gd name="connsiteX3" fmla="*/ 21240 w 207823"/>
                <a:gd name="connsiteY3" fmla="*/ 266971 h 266971"/>
                <a:gd name="connsiteX4" fmla="*/ 0 w 207823"/>
                <a:gd name="connsiteY4" fmla="*/ 261888 h 266971"/>
                <a:gd name="connsiteX5" fmla="*/ 117467 w 207823"/>
                <a:gd name="connsiteY5" fmla="*/ 54182 h 266971"/>
                <a:gd name="connsiteX6" fmla="*/ 159434 w 207823"/>
                <a:gd name="connsiteY6" fmla="*/ 19348 h 266971"/>
                <a:gd name="connsiteX7" fmla="*/ 207824 w 207823"/>
                <a:gd name="connsiteY7" fmla="*/ 0 h 266971"/>
                <a:gd name="connsiteX8" fmla="*/ 192337 w 207823"/>
                <a:gd name="connsiteY8" fmla="*/ 17141 h 266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823" h="266971">
                  <a:moveTo>
                    <a:pt x="192337" y="17141"/>
                  </a:moveTo>
                  <a:cubicBezTo>
                    <a:pt x="171925" y="38263"/>
                    <a:pt x="150686" y="54340"/>
                    <a:pt x="128658" y="65334"/>
                  </a:cubicBezTo>
                  <a:lnTo>
                    <a:pt x="132875" y="69550"/>
                  </a:lnTo>
                  <a:cubicBezTo>
                    <a:pt x="113527" y="143278"/>
                    <a:pt x="74161" y="212158"/>
                    <a:pt x="21240" y="266971"/>
                  </a:cubicBezTo>
                  <a:lnTo>
                    <a:pt x="0" y="261888"/>
                  </a:lnTo>
                  <a:cubicBezTo>
                    <a:pt x="50360" y="218818"/>
                    <a:pt x="107182" y="119043"/>
                    <a:pt x="117467" y="54182"/>
                  </a:cubicBezTo>
                  <a:cubicBezTo>
                    <a:pt x="131338" y="65216"/>
                    <a:pt x="140559" y="33100"/>
                    <a:pt x="159434" y="19348"/>
                  </a:cubicBezTo>
                  <a:cubicBezTo>
                    <a:pt x="175078" y="7921"/>
                    <a:pt x="196672" y="6660"/>
                    <a:pt x="207824" y="0"/>
                  </a:cubicBezTo>
                  <a:cubicBezTo>
                    <a:pt x="202701" y="6029"/>
                    <a:pt x="197539" y="11743"/>
                    <a:pt x="192337" y="17141"/>
                  </a:cubicBezTo>
                  <a:close/>
                </a:path>
              </a:pathLst>
            </a:custGeom>
            <a:solidFill>
              <a:srgbClr val="6B4231"/>
            </a:solidFill>
            <a:ln w="3941" cap="flat">
              <a:noFill/>
              <a:prstDash val="solid"/>
              <a:miter/>
            </a:ln>
          </p:spPr>
          <p:txBody>
            <a:bodyPr rtlCol="1" anchor="ctr"/>
            <a:lstStyle/>
            <a:p>
              <a:endParaRPr lang="fa-IR"/>
            </a:p>
          </p:txBody>
        </p:sp>
        <p:sp>
          <p:nvSpPr>
            <p:cNvPr id="505" name="Freeform: Shape 504">
              <a:extLst>
                <a:ext uri="{FF2B5EF4-FFF2-40B4-BE49-F238E27FC236}">
                  <a16:creationId xmlns:a16="http://schemas.microsoft.com/office/drawing/2014/main" id="{9D9BA590-9A54-AB33-04A7-EB6B9623C772}"/>
                </a:ext>
              </a:extLst>
            </p:cNvPr>
            <p:cNvSpPr/>
            <p:nvPr/>
          </p:nvSpPr>
          <p:spPr>
            <a:xfrm>
              <a:off x="3396692" y="2348466"/>
              <a:ext cx="4807" cy="5280"/>
            </a:xfrm>
            <a:custGeom>
              <a:avLst/>
              <a:gdLst>
                <a:gd name="connsiteX0" fmla="*/ 4807 w 4807"/>
                <a:gd name="connsiteY0" fmla="*/ 0 h 5280"/>
                <a:gd name="connsiteX1" fmla="*/ 0 w 4807"/>
                <a:gd name="connsiteY1" fmla="*/ 5280 h 5280"/>
                <a:gd name="connsiteX2" fmla="*/ 4807 w 4807"/>
                <a:gd name="connsiteY2" fmla="*/ 0 h 5280"/>
              </a:gdLst>
              <a:ahLst/>
              <a:cxnLst>
                <a:cxn ang="0">
                  <a:pos x="connsiteX0" y="connsiteY0"/>
                </a:cxn>
                <a:cxn ang="0">
                  <a:pos x="connsiteX1" y="connsiteY1"/>
                </a:cxn>
                <a:cxn ang="0">
                  <a:pos x="connsiteX2" y="connsiteY2"/>
                </a:cxn>
              </a:cxnLst>
              <a:rect l="l" t="t" r="r" b="b"/>
              <a:pathLst>
                <a:path w="4807" h="5280">
                  <a:moveTo>
                    <a:pt x="4807" y="0"/>
                  </a:moveTo>
                  <a:cubicBezTo>
                    <a:pt x="3271" y="2207"/>
                    <a:pt x="1655" y="3980"/>
                    <a:pt x="0" y="5280"/>
                  </a:cubicBezTo>
                  <a:cubicBezTo>
                    <a:pt x="1379" y="3113"/>
                    <a:pt x="2995" y="1300"/>
                    <a:pt x="4807" y="0"/>
                  </a:cubicBezTo>
                  <a:close/>
                </a:path>
              </a:pathLst>
            </a:custGeom>
            <a:solidFill>
              <a:srgbClr val="3B2B2B"/>
            </a:solidFill>
            <a:ln w="3941" cap="flat">
              <a:noFill/>
              <a:prstDash val="solid"/>
              <a:miter/>
            </a:ln>
          </p:spPr>
          <p:txBody>
            <a:bodyPr rtlCol="1" anchor="ctr"/>
            <a:lstStyle/>
            <a:p>
              <a:endParaRPr lang="fa-IR"/>
            </a:p>
          </p:txBody>
        </p:sp>
        <p:sp>
          <p:nvSpPr>
            <p:cNvPr id="506" name="Freeform: Shape 505">
              <a:extLst>
                <a:ext uri="{FF2B5EF4-FFF2-40B4-BE49-F238E27FC236}">
                  <a16:creationId xmlns:a16="http://schemas.microsoft.com/office/drawing/2014/main" id="{5F497093-5C5C-AB6D-144A-FFC870D56B5E}"/>
                </a:ext>
              </a:extLst>
            </p:cNvPr>
            <p:cNvSpPr/>
            <p:nvPr/>
          </p:nvSpPr>
          <p:spPr>
            <a:xfrm>
              <a:off x="3238874" y="2280442"/>
              <a:ext cx="740359" cy="1160811"/>
            </a:xfrm>
            <a:custGeom>
              <a:avLst/>
              <a:gdLst>
                <a:gd name="connsiteX0" fmla="*/ 711029 w 740359"/>
                <a:gd name="connsiteY0" fmla="*/ 229152 h 1160811"/>
                <a:gd name="connsiteX1" fmla="*/ 679860 w 740359"/>
                <a:gd name="connsiteY1" fmla="*/ 289088 h 1160811"/>
                <a:gd name="connsiteX2" fmla="*/ 634307 w 740359"/>
                <a:gd name="connsiteY2" fmla="*/ 314819 h 1160811"/>
                <a:gd name="connsiteX3" fmla="*/ 634307 w 740359"/>
                <a:gd name="connsiteY3" fmla="*/ 314819 h 1160811"/>
                <a:gd name="connsiteX4" fmla="*/ 614526 w 740359"/>
                <a:gd name="connsiteY4" fmla="*/ 320888 h 1160811"/>
                <a:gd name="connsiteX5" fmla="*/ 354332 w 740359"/>
                <a:gd name="connsiteY5" fmla="*/ 544040 h 1160811"/>
                <a:gd name="connsiteX6" fmla="*/ 397639 w 740359"/>
                <a:gd name="connsiteY6" fmla="*/ 880876 h 1160811"/>
                <a:gd name="connsiteX7" fmla="*/ 203450 w 740359"/>
                <a:gd name="connsiteY7" fmla="*/ 994482 h 1160811"/>
                <a:gd name="connsiteX8" fmla="*/ 209360 w 740359"/>
                <a:gd name="connsiteY8" fmla="*/ 1106590 h 1160811"/>
                <a:gd name="connsiteX9" fmla="*/ 209715 w 740359"/>
                <a:gd name="connsiteY9" fmla="*/ 1113683 h 1160811"/>
                <a:gd name="connsiteX10" fmla="*/ 189776 w 740359"/>
                <a:gd name="connsiteY10" fmla="*/ 1124716 h 1160811"/>
                <a:gd name="connsiteX11" fmla="*/ 146036 w 740359"/>
                <a:gd name="connsiteY11" fmla="*/ 1154940 h 1160811"/>
                <a:gd name="connsiteX12" fmla="*/ 135554 w 740359"/>
                <a:gd name="connsiteY12" fmla="*/ 1160812 h 1160811"/>
                <a:gd name="connsiteX13" fmla="*/ 0 w 740359"/>
                <a:gd name="connsiteY13" fmla="*/ 1043423 h 1160811"/>
                <a:gd name="connsiteX14" fmla="*/ 11743 w 740359"/>
                <a:gd name="connsiteY14" fmla="*/ 1027740 h 1160811"/>
                <a:gd name="connsiteX15" fmla="*/ 63561 w 740359"/>
                <a:gd name="connsiteY15" fmla="*/ 878827 h 1160811"/>
                <a:gd name="connsiteX16" fmla="*/ 99420 w 740359"/>
                <a:gd name="connsiteY16" fmla="*/ 790520 h 1160811"/>
                <a:gd name="connsiteX17" fmla="*/ 126136 w 740359"/>
                <a:gd name="connsiteY17" fmla="*/ 781890 h 1160811"/>
                <a:gd name="connsiteX18" fmla="*/ 250342 w 740359"/>
                <a:gd name="connsiteY18" fmla="*/ 764828 h 1160811"/>
                <a:gd name="connsiteX19" fmla="*/ 143987 w 740359"/>
                <a:gd name="connsiteY19" fmla="*/ 687436 h 1160811"/>
                <a:gd name="connsiteX20" fmla="*/ 92563 w 740359"/>
                <a:gd name="connsiteY20" fmla="*/ 548493 h 1160811"/>
                <a:gd name="connsiteX21" fmla="*/ 241003 w 740359"/>
                <a:gd name="connsiteY21" fmla="*/ 618792 h 1160811"/>
                <a:gd name="connsiteX22" fmla="*/ 357840 w 740359"/>
                <a:gd name="connsiteY22" fmla="*/ 432838 h 1160811"/>
                <a:gd name="connsiteX23" fmla="*/ 225595 w 740359"/>
                <a:gd name="connsiteY23" fmla="*/ 334482 h 1160811"/>
                <a:gd name="connsiteX24" fmla="*/ 231546 w 740359"/>
                <a:gd name="connsiteY24" fmla="*/ 279867 h 1160811"/>
                <a:gd name="connsiteX25" fmla="*/ 431133 w 740359"/>
                <a:gd name="connsiteY25" fmla="*/ 340117 h 1160811"/>
                <a:gd name="connsiteX26" fmla="*/ 471524 w 740359"/>
                <a:gd name="connsiteY26" fmla="*/ 238925 h 1160811"/>
                <a:gd name="connsiteX27" fmla="*/ 261178 w 740359"/>
                <a:gd name="connsiteY27" fmla="*/ 222335 h 1160811"/>
                <a:gd name="connsiteX28" fmla="*/ 190052 w 740359"/>
                <a:gd name="connsiteY28" fmla="*/ 204130 h 1160811"/>
                <a:gd name="connsiteX29" fmla="*/ 180792 w 740359"/>
                <a:gd name="connsiteY29" fmla="*/ 185491 h 1160811"/>
                <a:gd name="connsiteX30" fmla="*/ 162704 w 740359"/>
                <a:gd name="connsiteY30" fmla="*/ 68063 h 1160811"/>
                <a:gd name="connsiteX31" fmla="*/ 382074 w 740359"/>
                <a:gd name="connsiteY31" fmla="*/ 40519 h 1160811"/>
                <a:gd name="connsiteX32" fmla="*/ 415726 w 740359"/>
                <a:gd name="connsiteY32" fmla="*/ 22905 h 1160811"/>
                <a:gd name="connsiteX33" fmla="*/ 491463 w 740359"/>
                <a:gd name="connsiteY33" fmla="*/ 5921 h 1160811"/>
                <a:gd name="connsiteX34" fmla="*/ 506082 w 740359"/>
                <a:gd name="connsiteY34" fmla="*/ 22905 h 1160811"/>
                <a:gd name="connsiteX35" fmla="*/ 515106 w 740359"/>
                <a:gd name="connsiteY35" fmla="*/ 113261 h 1160811"/>
                <a:gd name="connsiteX36" fmla="*/ 713945 w 740359"/>
                <a:gd name="connsiteY36" fmla="*/ 113222 h 1160811"/>
                <a:gd name="connsiteX37" fmla="*/ 733963 w 740359"/>
                <a:gd name="connsiteY37" fmla="*/ 126816 h 1160811"/>
                <a:gd name="connsiteX38" fmla="*/ 711069 w 740359"/>
                <a:gd name="connsiteY38" fmla="*/ 229191 h 1160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40359" h="1160811">
                  <a:moveTo>
                    <a:pt x="711029" y="229152"/>
                  </a:moveTo>
                  <a:cubicBezTo>
                    <a:pt x="707995" y="253386"/>
                    <a:pt x="697592" y="273365"/>
                    <a:pt x="679860" y="289088"/>
                  </a:cubicBezTo>
                  <a:cubicBezTo>
                    <a:pt x="667959" y="299609"/>
                    <a:pt x="652788" y="308160"/>
                    <a:pt x="634307" y="314819"/>
                  </a:cubicBezTo>
                  <a:cubicBezTo>
                    <a:pt x="634307" y="314819"/>
                    <a:pt x="634307" y="314819"/>
                    <a:pt x="634307" y="314819"/>
                  </a:cubicBezTo>
                  <a:cubicBezTo>
                    <a:pt x="628081" y="317065"/>
                    <a:pt x="621500" y="319075"/>
                    <a:pt x="614526" y="320888"/>
                  </a:cubicBezTo>
                  <a:cubicBezTo>
                    <a:pt x="538749" y="377080"/>
                    <a:pt x="389088" y="452028"/>
                    <a:pt x="354332" y="544040"/>
                  </a:cubicBezTo>
                  <a:cubicBezTo>
                    <a:pt x="324936" y="621905"/>
                    <a:pt x="372341" y="797495"/>
                    <a:pt x="397639" y="880876"/>
                  </a:cubicBezTo>
                  <a:cubicBezTo>
                    <a:pt x="338846" y="925877"/>
                    <a:pt x="274143" y="963746"/>
                    <a:pt x="203450" y="994482"/>
                  </a:cubicBezTo>
                  <a:lnTo>
                    <a:pt x="209360" y="1106590"/>
                  </a:lnTo>
                  <a:lnTo>
                    <a:pt x="209715" y="1113683"/>
                  </a:lnTo>
                  <a:lnTo>
                    <a:pt x="189776" y="1124716"/>
                  </a:lnTo>
                  <a:cubicBezTo>
                    <a:pt x="175866" y="1135947"/>
                    <a:pt x="161286" y="1146035"/>
                    <a:pt x="146036" y="1154940"/>
                  </a:cubicBezTo>
                  <a:cubicBezTo>
                    <a:pt x="142568" y="1156950"/>
                    <a:pt x="139101" y="1158920"/>
                    <a:pt x="135554" y="1160812"/>
                  </a:cubicBezTo>
                  <a:cubicBezTo>
                    <a:pt x="69353" y="1118845"/>
                    <a:pt x="52685" y="1100285"/>
                    <a:pt x="0" y="1043423"/>
                  </a:cubicBezTo>
                  <a:lnTo>
                    <a:pt x="11743" y="1027740"/>
                  </a:lnTo>
                  <a:cubicBezTo>
                    <a:pt x="134451" y="1027385"/>
                    <a:pt x="104660" y="961775"/>
                    <a:pt x="63561" y="878827"/>
                  </a:cubicBezTo>
                  <a:cubicBezTo>
                    <a:pt x="49848" y="844348"/>
                    <a:pt x="53512" y="778698"/>
                    <a:pt x="99420" y="790520"/>
                  </a:cubicBezTo>
                  <a:lnTo>
                    <a:pt x="126136" y="781890"/>
                  </a:lnTo>
                  <a:cubicBezTo>
                    <a:pt x="213695" y="826694"/>
                    <a:pt x="255070" y="821020"/>
                    <a:pt x="250342" y="764828"/>
                  </a:cubicBezTo>
                  <a:lnTo>
                    <a:pt x="143987" y="687436"/>
                  </a:lnTo>
                  <a:cubicBezTo>
                    <a:pt x="101666" y="670728"/>
                    <a:pt x="-1931" y="529539"/>
                    <a:pt x="92563" y="548493"/>
                  </a:cubicBezTo>
                  <a:cubicBezTo>
                    <a:pt x="120226" y="569653"/>
                    <a:pt x="207902" y="630771"/>
                    <a:pt x="241003" y="618792"/>
                  </a:cubicBezTo>
                  <a:cubicBezTo>
                    <a:pt x="275995" y="554325"/>
                    <a:pt x="314967" y="492340"/>
                    <a:pt x="357840" y="432838"/>
                  </a:cubicBezTo>
                  <a:lnTo>
                    <a:pt x="225595" y="334482"/>
                  </a:lnTo>
                  <a:cubicBezTo>
                    <a:pt x="198839" y="313046"/>
                    <a:pt x="192140" y="287984"/>
                    <a:pt x="231546" y="279867"/>
                  </a:cubicBezTo>
                  <a:cubicBezTo>
                    <a:pt x="295855" y="310130"/>
                    <a:pt x="362410" y="330187"/>
                    <a:pt x="431133" y="340117"/>
                  </a:cubicBezTo>
                  <a:cubicBezTo>
                    <a:pt x="466795" y="352254"/>
                    <a:pt x="476410" y="249288"/>
                    <a:pt x="471524" y="238925"/>
                  </a:cubicBezTo>
                  <a:cubicBezTo>
                    <a:pt x="463879" y="222611"/>
                    <a:pt x="290732" y="218985"/>
                    <a:pt x="261178" y="222335"/>
                  </a:cubicBezTo>
                  <a:cubicBezTo>
                    <a:pt x="226384" y="224620"/>
                    <a:pt x="202661" y="218552"/>
                    <a:pt x="190052" y="204130"/>
                  </a:cubicBezTo>
                  <a:cubicBezTo>
                    <a:pt x="185559" y="198968"/>
                    <a:pt x="182447" y="192742"/>
                    <a:pt x="180792" y="185491"/>
                  </a:cubicBezTo>
                  <a:cubicBezTo>
                    <a:pt x="181579" y="179620"/>
                    <a:pt x="164832" y="73619"/>
                    <a:pt x="162704" y="68063"/>
                  </a:cubicBezTo>
                  <a:cubicBezTo>
                    <a:pt x="228708" y="42213"/>
                    <a:pt x="319419" y="59276"/>
                    <a:pt x="382074" y="40519"/>
                  </a:cubicBezTo>
                  <a:cubicBezTo>
                    <a:pt x="392083" y="37524"/>
                    <a:pt x="378882" y="26136"/>
                    <a:pt x="415726" y="22905"/>
                  </a:cubicBezTo>
                  <a:cubicBezTo>
                    <a:pt x="420809" y="247"/>
                    <a:pt x="467071" y="-5979"/>
                    <a:pt x="491463" y="5921"/>
                  </a:cubicBezTo>
                  <a:cubicBezTo>
                    <a:pt x="499265" y="9704"/>
                    <a:pt x="504821" y="15378"/>
                    <a:pt x="506082" y="22905"/>
                  </a:cubicBezTo>
                  <a:cubicBezTo>
                    <a:pt x="508289" y="53286"/>
                    <a:pt x="517707" y="82446"/>
                    <a:pt x="515106" y="113261"/>
                  </a:cubicBezTo>
                  <a:cubicBezTo>
                    <a:pt x="581070" y="110779"/>
                    <a:pt x="648099" y="116492"/>
                    <a:pt x="713945" y="113222"/>
                  </a:cubicBezTo>
                  <a:cubicBezTo>
                    <a:pt x="723127" y="113616"/>
                    <a:pt x="729707" y="118817"/>
                    <a:pt x="733963" y="126816"/>
                  </a:cubicBezTo>
                  <a:cubicBezTo>
                    <a:pt x="748819" y="154597"/>
                    <a:pt x="736406" y="216148"/>
                    <a:pt x="711069" y="229191"/>
                  </a:cubicBezTo>
                  <a:close/>
                </a:path>
              </a:pathLst>
            </a:custGeom>
            <a:solidFill>
              <a:srgbClr val="3B2B2B"/>
            </a:solidFill>
            <a:ln w="3941" cap="flat">
              <a:noFill/>
              <a:prstDash val="solid"/>
              <a:miter/>
            </a:ln>
          </p:spPr>
          <p:txBody>
            <a:bodyPr rtlCol="1" anchor="ctr"/>
            <a:lstStyle/>
            <a:p>
              <a:endParaRPr lang="fa-IR"/>
            </a:p>
          </p:txBody>
        </p:sp>
        <p:sp>
          <p:nvSpPr>
            <p:cNvPr id="507" name="Freeform: Shape 506">
              <a:extLst>
                <a:ext uri="{FF2B5EF4-FFF2-40B4-BE49-F238E27FC236}">
                  <a16:creationId xmlns:a16="http://schemas.microsoft.com/office/drawing/2014/main" id="{8B366064-D934-F9C6-2A27-2468B71DCC09}"/>
                </a:ext>
              </a:extLst>
            </p:cNvPr>
            <p:cNvSpPr/>
            <p:nvPr/>
          </p:nvSpPr>
          <p:spPr>
            <a:xfrm>
              <a:off x="2732752" y="4208936"/>
              <a:ext cx="18993" cy="10296"/>
            </a:xfrm>
            <a:custGeom>
              <a:avLst/>
              <a:gdLst>
                <a:gd name="connsiteX0" fmla="*/ 18993 w 18993"/>
                <a:gd name="connsiteY0" fmla="*/ 9942 h 10296"/>
                <a:gd name="connsiteX1" fmla="*/ 18402 w 18993"/>
                <a:gd name="connsiteY1" fmla="*/ 10297 h 10296"/>
                <a:gd name="connsiteX2" fmla="*/ 0 w 18993"/>
                <a:gd name="connsiteY2" fmla="*/ 51 h 10296"/>
                <a:gd name="connsiteX3" fmla="*/ 18993 w 18993"/>
                <a:gd name="connsiteY3" fmla="*/ 9942 h 10296"/>
              </a:gdLst>
              <a:ahLst/>
              <a:cxnLst>
                <a:cxn ang="0">
                  <a:pos x="connsiteX0" y="connsiteY0"/>
                </a:cxn>
                <a:cxn ang="0">
                  <a:pos x="connsiteX1" y="connsiteY1"/>
                </a:cxn>
                <a:cxn ang="0">
                  <a:pos x="connsiteX2" y="connsiteY2"/>
                </a:cxn>
                <a:cxn ang="0">
                  <a:pos x="connsiteX3" y="connsiteY3"/>
                </a:cxn>
              </a:cxnLst>
              <a:rect l="l" t="t" r="r" b="b"/>
              <a:pathLst>
                <a:path w="18993" h="10296">
                  <a:moveTo>
                    <a:pt x="18993" y="9942"/>
                  </a:moveTo>
                  <a:lnTo>
                    <a:pt x="18402" y="10297"/>
                  </a:lnTo>
                  <a:lnTo>
                    <a:pt x="0" y="51"/>
                  </a:lnTo>
                  <a:cubicBezTo>
                    <a:pt x="7250" y="-500"/>
                    <a:pt x="13674" y="3440"/>
                    <a:pt x="18993" y="9942"/>
                  </a:cubicBezTo>
                  <a:close/>
                </a:path>
              </a:pathLst>
            </a:custGeom>
            <a:solidFill>
              <a:srgbClr val="3D3B47"/>
            </a:solidFill>
            <a:ln w="3941" cap="flat">
              <a:noFill/>
              <a:prstDash val="solid"/>
              <a:miter/>
            </a:ln>
          </p:spPr>
          <p:txBody>
            <a:bodyPr rtlCol="1" anchor="ctr"/>
            <a:lstStyle/>
            <a:p>
              <a:endParaRPr lang="fa-IR"/>
            </a:p>
          </p:txBody>
        </p:sp>
        <p:sp>
          <p:nvSpPr>
            <p:cNvPr id="508" name="Freeform: Shape 507">
              <a:extLst>
                <a:ext uri="{FF2B5EF4-FFF2-40B4-BE49-F238E27FC236}">
                  <a16:creationId xmlns:a16="http://schemas.microsoft.com/office/drawing/2014/main" id="{3509471D-52CD-84A4-6591-00554E1571FD}"/>
                </a:ext>
              </a:extLst>
            </p:cNvPr>
            <p:cNvSpPr/>
            <p:nvPr/>
          </p:nvSpPr>
          <p:spPr>
            <a:xfrm>
              <a:off x="2687594" y="3513188"/>
              <a:ext cx="535671" cy="695760"/>
            </a:xfrm>
            <a:custGeom>
              <a:avLst/>
              <a:gdLst>
                <a:gd name="connsiteX0" fmla="*/ 535518 w 535671"/>
                <a:gd name="connsiteY0" fmla="*/ 332798 h 695760"/>
                <a:gd name="connsiteX1" fmla="*/ 535518 w 535671"/>
                <a:gd name="connsiteY1" fmla="*/ 332798 h 695760"/>
                <a:gd name="connsiteX2" fmla="*/ 533193 w 535671"/>
                <a:gd name="connsiteY2" fmla="*/ 343556 h 695760"/>
                <a:gd name="connsiteX3" fmla="*/ 482873 w 535671"/>
                <a:gd name="connsiteY3" fmla="*/ 433203 h 695760"/>
                <a:gd name="connsiteX4" fmla="*/ 435744 w 535671"/>
                <a:gd name="connsiteY4" fmla="*/ 471860 h 695760"/>
                <a:gd name="connsiteX5" fmla="*/ 424750 w 535671"/>
                <a:gd name="connsiteY5" fmla="*/ 560285 h 695760"/>
                <a:gd name="connsiteX6" fmla="*/ 420258 w 535671"/>
                <a:gd name="connsiteY6" fmla="*/ 479031 h 695760"/>
                <a:gd name="connsiteX7" fmla="*/ 45198 w 535671"/>
                <a:gd name="connsiteY7" fmla="*/ 695760 h 695760"/>
                <a:gd name="connsiteX8" fmla="*/ 0 w 535671"/>
                <a:gd name="connsiteY8" fmla="*/ 497079 h 695760"/>
                <a:gd name="connsiteX9" fmla="*/ 134372 w 535671"/>
                <a:gd name="connsiteY9" fmla="*/ 337330 h 695760"/>
                <a:gd name="connsiteX10" fmla="*/ 72309 w 535671"/>
                <a:gd name="connsiteY10" fmla="*/ 271287 h 695760"/>
                <a:gd name="connsiteX11" fmla="*/ 180752 w 535671"/>
                <a:gd name="connsiteY11" fmla="*/ 72605 h 695760"/>
                <a:gd name="connsiteX12" fmla="*/ 208179 w 535671"/>
                <a:gd name="connsiteY12" fmla="*/ 23230 h 695760"/>
                <a:gd name="connsiteX13" fmla="*/ 256962 w 535671"/>
                <a:gd name="connsiteY13" fmla="*/ 20 h 695760"/>
                <a:gd name="connsiteX14" fmla="*/ 256962 w 535671"/>
                <a:gd name="connsiteY14" fmla="*/ 20 h 695760"/>
                <a:gd name="connsiteX15" fmla="*/ 262045 w 535671"/>
                <a:gd name="connsiteY15" fmla="*/ 375 h 695760"/>
                <a:gd name="connsiteX16" fmla="*/ 469869 w 535671"/>
                <a:gd name="connsiteY16" fmla="*/ 244215 h 695760"/>
                <a:gd name="connsiteX17" fmla="*/ 468450 w 535671"/>
                <a:gd name="connsiteY17" fmla="*/ 256431 h 695760"/>
                <a:gd name="connsiteX18" fmla="*/ 468450 w 535671"/>
                <a:gd name="connsiteY18" fmla="*/ 256431 h 695760"/>
                <a:gd name="connsiteX19" fmla="*/ 467189 w 535671"/>
                <a:gd name="connsiteY19" fmla="*/ 267504 h 695760"/>
                <a:gd name="connsiteX20" fmla="*/ 498674 w 535671"/>
                <a:gd name="connsiteY20" fmla="*/ 309983 h 695760"/>
                <a:gd name="connsiteX21" fmla="*/ 515028 w 535671"/>
                <a:gd name="connsiteY21" fmla="*/ 325508 h 695760"/>
                <a:gd name="connsiteX22" fmla="*/ 535440 w 535671"/>
                <a:gd name="connsiteY22" fmla="*/ 332838 h 69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35671" h="695760">
                  <a:moveTo>
                    <a:pt x="535518" y="332798"/>
                  </a:moveTo>
                  <a:lnTo>
                    <a:pt x="535518" y="332798"/>
                  </a:lnTo>
                  <a:cubicBezTo>
                    <a:pt x="535164" y="335754"/>
                    <a:pt x="534336" y="339339"/>
                    <a:pt x="533193" y="343556"/>
                  </a:cubicBezTo>
                  <a:cubicBezTo>
                    <a:pt x="504428" y="359751"/>
                    <a:pt x="503560" y="404240"/>
                    <a:pt x="482873" y="433203"/>
                  </a:cubicBezTo>
                  <a:cubicBezTo>
                    <a:pt x="470066" y="451132"/>
                    <a:pt x="437281" y="469219"/>
                    <a:pt x="435744" y="471860"/>
                  </a:cubicBezTo>
                  <a:cubicBezTo>
                    <a:pt x="424395" y="491286"/>
                    <a:pt x="447014" y="540346"/>
                    <a:pt x="424750" y="560285"/>
                  </a:cubicBezTo>
                  <a:cubicBezTo>
                    <a:pt x="425341" y="534002"/>
                    <a:pt x="428178" y="504369"/>
                    <a:pt x="420258" y="479031"/>
                  </a:cubicBezTo>
                  <a:lnTo>
                    <a:pt x="45198" y="695760"/>
                  </a:lnTo>
                  <a:cubicBezTo>
                    <a:pt x="19821" y="622073"/>
                    <a:pt x="-79" y="581564"/>
                    <a:pt x="0" y="497079"/>
                  </a:cubicBezTo>
                  <a:cubicBezTo>
                    <a:pt x="21043" y="470480"/>
                    <a:pt x="131102" y="358569"/>
                    <a:pt x="134372" y="337330"/>
                  </a:cubicBezTo>
                  <a:cubicBezTo>
                    <a:pt x="135476" y="330197"/>
                    <a:pt x="91105" y="269474"/>
                    <a:pt x="72309" y="271287"/>
                  </a:cubicBezTo>
                  <a:cubicBezTo>
                    <a:pt x="107734" y="205046"/>
                    <a:pt x="156676" y="145781"/>
                    <a:pt x="180752" y="72605"/>
                  </a:cubicBezTo>
                  <a:cubicBezTo>
                    <a:pt x="188633" y="51563"/>
                    <a:pt x="197775" y="35091"/>
                    <a:pt x="208179" y="23230"/>
                  </a:cubicBezTo>
                  <a:cubicBezTo>
                    <a:pt x="222167" y="7271"/>
                    <a:pt x="238402" y="-452"/>
                    <a:pt x="256962" y="20"/>
                  </a:cubicBezTo>
                  <a:lnTo>
                    <a:pt x="256962" y="20"/>
                  </a:lnTo>
                  <a:cubicBezTo>
                    <a:pt x="258617" y="60"/>
                    <a:pt x="260351" y="178"/>
                    <a:pt x="262045" y="375"/>
                  </a:cubicBezTo>
                  <a:cubicBezTo>
                    <a:pt x="305391" y="78949"/>
                    <a:pt x="397206" y="191530"/>
                    <a:pt x="469869" y="244215"/>
                  </a:cubicBezTo>
                  <a:lnTo>
                    <a:pt x="468450" y="256431"/>
                  </a:lnTo>
                  <a:lnTo>
                    <a:pt x="468450" y="256431"/>
                  </a:lnTo>
                  <a:cubicBezTo>
                    <a:pt x="468450" y="256431"/>
                    <a:pt x="467189" y="267504"/>
                    <a:pt x="467189" y="267504"/>
                  </a:cubicBezTo>
                  <a:cubicBezTo>
                    <a:pt x="394172" y="312229"/>
                    <a:pt x="404693" y="326375"/>
                    <a:pt x="498674" y="309983"/>
                  </a:cubicBezTo>
                  <a:lnTo>
                    <a:pt x="515028" y="325508"/>
                  </a:lnTo>
                  <a:cubicBezTo>
                    <a:pt x="531657" y="318849"/>
                    <a:pt x="536897" y="321095"/>
                    <a:pt x="535440" y="332838"/>
                  </a:cubicBezTo>
                  <a:close/>
                </a:path>
              </a:pathLst>
            </a:custGeom>
            <a:solidFill>
              <a:srgbClr val="3D3B47"/>
            </a:solidFill>
            <a:ln w="3941" cap="flat">
              <a:noFill/>
              <a:prstDash val="solid"/>
              <a:miter/>
            </a:ln>
          </p:spPr>
          <p:txBody>
            <a:bodyPr rtlCol="1" anchor="ctr"/>
            <a:lstStyle/>
            <a:p>
              <a:endParaRPr lang="fa-IR"/>
            </a:p>
          </p:txBody>
        </p:sp>
        <p:sp>
          <p:nvSpPr>
            <p:cNvPr id="509" name="Freeform: Shape 508">
              <a:extLst>
                <a:ext uri="{FF2B5EF4-FFF2-40B4-BE49-F238E27FC236}">
                  <a16:creationId xmlns:a16="http://schemas.microsoft.com/office/drawing/2014/main" id="{4957F555-8AC6-986A-4565-1F836D5121C4}"/>
                </a:ext>
              </a:extLst>
            </p:cNvPr>
            <p:cNvSpPr/>
            <p:nvPr/>
          </p:nvSpPr>
          <p:spPr>
            <a:xfrm>
              <a:off x="2732752" y="4208936"/>
              <a:ext cx="18993" cy="10296"/>
            </a:xfrm>
            <a:custGeom>
              <a:avLst/>
              <a:gdLst>
                <a:gd name="connsiteX0" fmla="*/ 18993 w 18993"/>
                <a:gd name="connsiteY0" fmla="*/ 9942 h 10296"/>
                <a:gd name="connsiteX1" fmla="*/ 18402 w 18993"/>
                <a:gd name="connsiteY1" fmla="*/ 10297 h 10296"/>
                <a:gd name="connsiteX2" fmla="*/ 0 w 18993"/>
                <a:gd name="connsiteY2" fmla="*/ 51 h 10296"/>
                <a:gd name="connsiteX3" fmla="*/ 18993 w 18993"/>
                <a:gd name="connsiteY3" fmla="*/ 9942 h 10296"/>
              </a:gdLst>
              <a:ahLst/>
              <a:cxnLst>
                <a:cxn ang="0">
                  <a:pos x="connsiteX0" y="connsiteY0"/>
                </a:cxn>
                <a:cxn ang="0">
                  <a:pos x="connsiteX1" y="connsiteY1"/>
                </a:cxn>
                <a:cxn ang="0">
                  <a:pos x="connsiteX2" y="connsiteY2"/>
                </a:cxn>
                <a:cxn ang="0">
                  <a:pos x="connsiteX3" y="connsiteY3"/>
                </a:cxn>
              </a:cxnLst>
              <a:rect l="l" t="t" r="r" b="b"/>
              <a:pathLst>
                <a:path w="18993" h="10296">
                  <a:moveTo>
                    <a:pt x="18993" y="9942"/>
                  </a:moveTo>
                  <a:lnTo>
                    <a:pt x="18402" y="10297"/>
                  </a:lnTo>
                  <a:lnTo>
                    <a:pt x="0" y="51"/>
                  </a:lnTo>
                  <a:cubicBezTo>
                    <a:pt x="7250" y="-500"/>
                    <a:pt x="13674" y="3440"/>
                    <a:pt x="18993" y="9942"/>
                  </a:cubicBezTo>
                  <a:close/>
                </a:path>
              </a:pathLst>
            </a:custGeom>
            <a:solidFill>
              <a:srgbClr val="FBFAFA"/>
            </a:solidFill>
            <a:ln w="3941" cap="flat">
              <a:noFill/>
              <a:prstDash val="solid"/>
              <a:miter/>
            </a:ln>
          </p:spPr>
          <p:txBody>
            <a:bodyPr rtlCol="1" anchor="ctr"/>
            <a:lstStyle/>
            <a:p>
              <a:endParaRPr lang="fa-IR"/>
            </a:p>
          </p:txBody>
        </p:sp>
        <p:sp>
          <p:nvSpPr>
            <p:cNvPr id="510" name="Freeform: Shape 509">
              <a:extLst>
                <a:ext uri="{FF2B5EF4-FFF2-40B4-BE49-F238E27FC236}">
                  <a16:creationId xmlns:a16="http://schemas.microsoft.com/office/drawing/2014/main" id="{2A229670-D13D-5FE2-D63F-566E5302A696}"/>
                </a:ext>
              </a:extLst>
            </p:cNvPr>
            <p:cNvSpPr/>
            <p:nvPr/>
          </p:nvSpPr>
          <p:spPr>
            <a:xfrm>
              <a:off x="3081775" y="4503412"/>
              <a:ext cx="12481" cy="12621"/>
            </a:xfrm>
            <a:custGeom>
              <a:avLst/>
              <a:gdLst>
                <a:gd name="connsiteX0" fmla="*/ 12482 w 12481"/>
                <a:gd name="connsiteY0" fmla="*/ 3598 h 12621"/>
                <a:gd name="connsiteX1" fmla="*/ 3458 w 12481"/>
                <a:gd name="connsiteY1" fmla="*/ 12621 h 12621"/>
                <a:gd name="connsiteX2" fmla="*/ 12482 w 12481"/>
                <a:gd name="connsiteY2" fmla="*/ 3598 h 12621"/>
              </a:gdLst>
              <a:ahLst/>
              <a:cxnLst>
                <a:cxn ang="0">
                  <a:pos x="connsiteX0" y="connsiteY0"/>
                </a:cxn>
                <a:cxn ang="0">
                  <a:pos x="connsiteX1" y="connsiteY1"/>
                </a:cxn>
                <a:cxn ang="0">
                  <a:pos x="connsiteX2" y="connsiteY2"/>
                </a:cxn>
              </a:cxnLst>
              <a:rect l="l" t="t" r="r" b="b"/>
              <a:pathLst>
                <a:path w="12481" h="12621">
                  <a:moveTo>
                    <a:pt x="12482" y="3598"/>
                  </a:moveTo>
                  <a:cubicBezTo>
                    <a:pt x="11063" y="13843"/>
                    <a:pt x="6610" y="10178"/>
                    <a:pt x="3458" y="12621"/>
                  </a:cubicBezTo>
                  <a:cubicBezTo>
                    <a:pt x="-3675" y="563"/>
                    <a:pt x="660" y="-3732"/>
                    <a:pt x="12482" y="3598"/>
                  </a:cubicBezTo>
                  <a:close/>
                </a:path>
              </a:pathLst>
            </a:custGeom>
            <a:solidFill>
              <a:srgbClr val="FBFAFA"/>
            </a:solidFill>
            <a:ln w="3941" cap="flat">
              <a:noFill/>
              <a:prstDash val="solid"/>
              <a:miter/>
            </a:ln>
          </p:spPr>
          <p:txBody>
            <a:bodyPr rtlCol="1" anchor="ctr"/>
            <a:lstStyle/>
            <a:p>
              <a:endParaRPr lang="fa-IR"/>
            </a:p>
          </p:txBody>
        </p:sp>
        <p:sp>
          <p:nvSpPr>
            <p:cNvPr id="511" name="Freeform: Shape 510">
              <a:extLst>
                <a:ext uri="{FF2B5EF4-FFF2-40B4-BE49-F238E27FC236}">
                  <a16:creationId xmlns:a16="http://schemas.microsoft.com/office/drawing/2014/main" id="{30F8F4A9-AB39-D902-A170-F64D5A5E6810}"/>
                </a:ext>
              </a:extLst>
            </p:cNvPr>
            <p:cNvSpPr/>
            <p:nvPr/>
          </p:nvSpPr>
          <p:spPr>
            <a:xfrm>
              <a:off x="3085233" y="4497986"/>
              <a:ext cx="9023" cy="9023"/>
            </a:xfrm>
            <a:custGeom>
              <a:avLst/>
              <a:gdLst>
                <a:gd name="connsiteX0" fmla="*/ 9024 w 9023"/>
                <a:gd name="connsiteY0" fmla="*/ 9024 h 9023"/>
                <a:gd name="connsiteX1" fmla="*/ 0 w 9023"/>
                <a:gd name="connsiteY1" fmla="*/ 0 h 9023"/>
                <a:gd name="connsiteX2" fmla="*/ 9024 w 9023"/>
                <a:gd name="connsiteY2" fmla="*/ 9024 h 9023"/>
              </a:gdLst>
              <a:ahLst/>
              <a:cxnLst>
                <a:cxn ang="0">
                  <a:pos x="connsiteX0" y="connsiteY0"/>
                </a:cxn>
                <a:cxn ang="0">
                  <a:pos x="connsiteX1" y="connsiteY1"/>
                </a:cxn>
                <a:cxn ang="0">
                  <a:pos x="connsiteX2" y="connsiteY2"/>
                </a:cxn>
              </a:cxnLst>
              <a:rect l="l" t="t" r="r" b="b"/>
              <a:pathLst>
                <a:path w="9023" h="9023">
                  <a:moveTo>
                    <a:pt x="9024" y="9024"/>
                  </a:moveTo>
                  <a:cubicBezTo>
                    <a:pt x="5911" y="6344"/>
                    <a:pt x="1931" y="3586"/>
                    <a:pt x="0" y="0"/>
                  </a:cubicBezTo>
                  <a:lnTo>
                    <a:pt x="9024" y="9024"/>
                  </a:lnTo>
                  <a:close/>
                </a:path>
              </a:pathLst>
            </a:custGeom>
            <a:solidFill>
              <a:srgbClr val="FBFAFA"/>
            </a:solidFill>
            <a:ln w="3941" cap="flat">
              <a:noFill/>
              <a:prstDash val="solid"/>
              <a:miter/>
            </a:ln>
          </p:spPr>
          <p:txBody>
            <a:bodyPr rtlCol="1" anchor="ctr"/>
            <a:lstStyle/>
            <a:p>
              <a:endParaRPr lang="fa-IR"/>
            </a:p>
          </p:txBody>
        </p:sp>
        <p:sp>
          <p:nvSpPr>
            <p:cNvPr id="512" name="Freeform: Shape 511">
              <a:extLst>
                <a:ext uri="{FF2B5EF4-FFF2-40B4-BE49-F238E27FC236}">
                  <a16:creationId xmlns:a16="http://schemas.microsoft.com/office/drawing/2014/main" id="{F4E0D1FC-C913-9FDD-7BA8-36DDFE97C972}"/>
                </a:ext>
              </a:extLst>
            </p:cNvPr>
            <p:cNvSpPr/>
            <p:nvPr/>
          </p:nvSpPr>
          <p:spPr>
            <a:xfrm>
              <a:off x="2962259" y="2844879"/>
              <a:ext cx="257386" cy="419909"/>
            </a:xfrm>
            <a:custGeom>
              <a:avLst/>
              <a:gdLst>
                <a:gd name="connsiteX0" fmla="*/ 177195 w 257386"/>
                <a:gd name="connsiteY0" fmla="*/ 81584 h 419909"/>
                <a:gd name="connsiteX1" fmla="*/ 239849 w 257386"/>
                <a:gd name="connsiteY1" fmla="*/ 157912 h 419909"/>
                <a:gd name="connsiteX2" fmla="*/ 188031 w 257386"/>
                <a:gd name="connsiteY2" fmla="*/ 187623 h 419909"/>
                <a:gd name="connsiteX3" fmla="*/ 200838 w 257386"/>
                <a:gd name="connsiteY3" fmla="*/ 243303 h 419909"/>
                <a:gd name="connsiteX4" fmla="*/ 242214 w 257386"/>
                <a:gd name="connsiteY4" fmla="*/ 332714 h 419909"/>
                <a:gd name="connsiteX5" fmla="*/ 222393 w 257386"/>
                <a:gd name="connsiteY5" fmla="*/ 406756 h 419909"/>
                <a:gd name="connsiteX6" fmla="*/ 23593 w 257386"/>
                <a:gd name="connsiteY6" fmla="*/ 271281 h 419909"/>
                <a:gd name="connsiteX7" fmla="*/ 14569 w 257386"/>
                <a:gd name="connsiteY7" fmla="*/ 171940 h 419909"/>
                <a:gd name="connsiteX8" fmla="*/ 26036 w 257386"/>
                <a:gd name="connsiteY8" fmla="*/ 88834 h 419909"/>
                <a:gd name="connsiteX9" fmla="*/ 132076 w 257386"/>
                <a:gd name="connsiteY9" fmla="*/ 330 h 419909"/>
                <a:gd name="connsiteX10" fmla="*/ 177274 w 257386"/>
                <a:gd name="connsiteY10" fmla="*/ 81623 h 41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386" h="419909">
                  <a:moveTo>
                    <a:pt x="177195" y="81584"/>
                  </a:moveTo>
                  <a:lnTo>
                    <a:pt x="239849" y="157912"/>
                  </a:lnTo>
                  <a:cubicBezTo>
                    <a:pt x="232520" y="177220"/>
                    <a:pt x="215260" y="187111"/>
                    <a:pt x="188031" y="187623"/>
                  </a:cubicBezTo>
                  <a:cubicBezTo>
                    <a:pt x="206394" y="205592"/>
                    <a:pt x="214866" y="217177"/>
                    <a:pt x="200838" y="243303"/>
                  </a:cubicBezTo>
                  <a:lnTo>
                    <a:pt x="242214" y="332714"/>
                  </a:lnTo>
                  <a:cubicBezTo>
                    <a:pt x="257779" y="366760"/>
                    <a:pt x="273659" y="452545"/>
                    <a:pt x="222393" y="406756"/>
                  </a:cubicBezTo>
                  <a:cubicBezTo>
                    <a:pt x="170102" y="351510"/>
                    <a:pt x="93774" y="300914"/>
                    <a:pt x="23593" y="271281"/>
                  </a:cubicBezTo>
                  <a:cubicBezTo>
                    <a:pt x="-4503" y="254100"/>
                    <a:pt x="-7498" y="220960"/>
                    <a:pt x="14569" y="171940"/>
                  </a:cubicBezTo>
                  <a:cubicBezTo>
                    <a:pt x="-5567" y="152080"/>
                    <a:pt x="-1745" y="124378"/>
                    <a:pt x="26036" y="88834"/>
                  </a:cubicBezTo>
                  <a:cubicBezTo>
                    <a:pt x="43375" y="60817"/>
                    <a:pt x="101694" y="-5226"/>
                    <a:pt x="132076" y="330"/>
                  </a:cubicBezTo>
                  <a:cubicBezTo>
                    <a:pt x="166950" y="12900"/>
                    <a:pt x="185194" y="45370"/>
                    <a:pt x="177274" y="81623"/>
                  </a:cubicBezTo>
                  <a:close/>
                </a:path>
              </a:pathLst>
            </a:custGeom>
            <a:solidFill>
              <a:srgbClr val="B3977D"/>
            </a:solidFill>
            <a:ln w="3941" cap="flat">
              <a:noFill/>
              <a:prstDash val="solid"/>
              <a:miter/>
            </a:ln>
          </p:spPr>
          <p:txBody>
            <a:bodyPr rtlCol="1" anchor="ctr"/>
            <a:lstStyle/>
            <a:p>
              <a:endParaRPr lang="fa-IR"/>
            </a:p>
          </p:txBody>
        </p:sp>
        <p:sp>
          <p:nvSpPr>
            <p:cNvPr id="513" name="Freeform: Shape 512">
              <a:extLst>
                <a:ext uri="{FF2B5EF4-FFF2-40B4-BE49-F238E27FC236}">
                  <a16:creationId xmlns:a16="http://schemas.microsoft.com/office/drawing/2014/main" id="{19F3873F-2458-6F72-3BD1-9005CEEBB64E}"/>
                </a:ext>
              </a:extLst>
            </p:cNvPr>
            <p:cNvSpPr/>
            <p:nvPr/>
          </p:nvSpPr>
          <p:spPr>
            <a:xfrm>
              <a:off x="3112383" y="2926463"/>
              <a:ext cx="244939" cy="400399"/>
            </a:xfrm>
            <a:custGeom>
              <a:avLst/>
              <a:gdLst>
                <a:gd name="connsiteX0" fmla="*/ 225871 w 244939"/>
                <a:gd name="connsiteY0" fmla="*/ 144499 h 400399"/>
                <a:gd name="connsiteX1" fmla="*/ 242067 w 244939"/>
                <a:gd name="connsiteY1" fmla="*/ 354845 h 400399"/>
                <a:gd name="connsiteX2" fmla="*/ 126491 w 244939"/>
                <a:gd name="connsiteY2" fmla="*/ 397403 h 400399"/>
                <a:gd name="connsiteX3" fmla="*/ 72269 w 244939"/>
                <a:gd name="connsiteY3" fmla="*/ 325133 h 400399"/>
                <a:gd name="connsiteX4" fmla="*/ 76801 w 244939"/>
                <a:gd name="connsiteY4" fmla="*/ 261888 h 400399"/>
                <a:gd name="connsiteX5" fmla="*/ 29396 w 244939"/>
                <a:gd name="connsiteY5" fmla="*/ 145997 h 400399"/>
                <a:gd name="connsiteX6" fmla="*/ 45119 w 244939"/>
                <a:gd name="connsiteY6" fmla="*/ 140007 h 400399"/>
                <a:gd name="connsiteX7" fmla="*/ 0 w 244939"/>
                <a:gd name="connsiteY7" fmla="*/ 94770 h 400399"/>
                <a:gd name="connsiteX8" fmla="*/ 72230 w 244939"/>
                <a:gd name="connsiteY8" fmla="*/ 81175 h 400399"/>
                <a:gd name="connsiteX9" fmla="*/ 27071 w 244939"/>
                <a:gd name="connsiteY9" fmla="*/ 0 h 400399"/>
                <a:gd name="connsiteX10" fmla="*/ 53985 w 244939"/>
                <a:gd name="connsiteY10" fmla="*/ 946 h 400399"/>
                <a:gd name="connsiteX11" fmla="*/ 215074 w 244939"/>
                <a:gd name="connsiteY11" fmla="*/ 119989 h 400399"/>
                <a:gd name="connsiteX12" fmla="*/ 225871 w 244939"/>
                <a:gd name="connsiteY12" fmla="*/ 144539 h 40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4939" h="400399">
                  <a:moveTo>
                    <a:pt x="225871" y="144499"/>
                  </a:moveTo>
                  <a:cubicBezTo>
                    <a:pt x="152932" y="207351"/>
                    <a:pt x="263779" y="281787"/>
                    <a:pt x="242067" y="354845"/>
                  </a:cubicBezTo>
                  <a:cubicBezTo>
                    <a:pt x="231979" y="388694"/>
                    <a:pt x="158606" y="408239"/>
                    <a:pt x="126491" y="397403"/>
                  </a:cubicBezTo>
                  <a:cubicBezTo>
                    <a:pt x="106710" y="376045"/>
                    <a:pt x="89687" y="343575"/>
                    <a:pt x="72269" y="325133"/>
                  </a:cubicBezTo>
                  <a:cubicBezTo>
                    <a:pt x="109035" y="354490"/>
                    <a:pt x="78929" y="268390"/>
                    <a:pt x="76801" y="261888"/>
                  </a:cubicBezTo>
                  <a:cubicBezTo>
                    <a:pt x="68723" y="237102"/>
                    <a:pt x="21791" y="155257"/>
                    <a:pt x="29396" y="145997"/>
                  </a:cubicBezTo>
                  <a:cubicBezTo>
                    <a:pt x="32470" y="142293"/>
                    <a:pt x="46656" y="148361"/>
                    <a:pt x="45119" y="140007"/>
                  </a:cubicBezTo>
                  <a:lnTo>
                    <a:pt x="0" y="94770"/>
                  </a:lnTo>
                  <a:lnTo>
                    <a:pt x="72230" y="81175"/>
                  </a:lnTo>
                  <a:cubicBezTo>
                    <a:pt x="80505" y="68802"/>
                    <a:pt x="38026" y="18087"/>
                    <a:pt x="27071" y="0"/>
                  </a:cubicBezTo>
                  <a:lnTo>
                    <a:pt x="53985" y="946"/>
                  </a:lnTo>
                  <a:cubicBezTo>
                    <a:pt x="101745" y="48114"/>
                    <a:pt x="153366" y="92130"/>
                    <a:pt x="215074" y="119989"/>
                  </a:cubicBezTo>
                  <a:lnTo>
                    <a:pt x="225871" y="144539"/>
                  </a:lnTo>
                  <a:close/>
                </a:path>
              </a:pathLst>
            </a:custGeom>
            <a:solidFill>
              <a:srgbClr val="987D63"/>
            </a:solidFill>
            <a:ln w="3941" cap="flat">
              <a:noFill/>
              <a:prstDash val="solid"/>
              <a:miter/>
            </a:ln>
          </p:spPr>
          <p:txBody>
            <a:bodyPr rtlCol="1" anchor="ctr"/>
            <a:lstStyle/>
            <a:p>
              <a:endParaRPr lang="fa-IR"/>
            </a:p>
          </p:txBody>
        </p:sp>
        <p:sp>
          <p:nvSpPr>
            <p:cNvPr id="514" name="Freeform: Shape 513">
              <a:extLst>
                <a:ext uri="{FF2B5EF4-FFF2-40B4-BE49-F238E27FC236}">
                  <a16:creationId xmlns:a16="http://schemas.microsoft.com/office/drawing/2014/main" id="{ABA6DE0D-7BDA-A276-0945-AECDD8AF2485}"/>
                </a:ext>
              </a:extLst>
            </p:cNvPr>
            <p:cNvSpPr/>
            <p:nvPr/>
          </p:nvSpPr>
          <p:spPr>
            <a:xfrm>
              <a:off x="2624348" y="2567612"/>
              <a:ext cx="361464" cy="548548"/>
            </a:xfrm>
            <a:custGeom>
              <a:avLst/>
              <a:gdLst>
                <a:gd name="connsiteX0" fmla="*/ 298219 w 361464"/>
                <a:gd name="connsiteY0" fmla="*/ 15671 h 548548"/>
                <a:gd name="connsiteX1" fmla="*/ 298219 w 361464"/>
                <a:gd name="connsiteY1" fmla="*/ 24694 h 548548"/>
                <a:gd name="connsiteX2" fmla="*/ 309253 w 361464"/>
                <a:gd name="connsiteY2" fmla="*/ 53145 h 548548"/>
                <a:gd name="connsiteX3" fmla="*/ 169837 w 361464"/>
                <a:gd name="connsiteY3" fmla="*/ 289458 h 548548"/>
                <a:gd name="connsiteX4" fmla="*/ 290772 w 361464"/>
                <a:gd name="connsiteY4" fmla="*/ 484278 h 548548"/>
                <a:gd name="connsiteX5" fmla="*/ 339792 w 361464"/>
                <a:gd name="connsiteY5" fmla="*/ 451296 h 548548"/>
                <a:gd name="connsiteX6" fmla="*/ 352441 w 361464"/>
                <a:gd name="connsiteY6" fmla="*/ 449208 h 548548"/>
                <a:gd name="connsiteX7" fmla="*/ 361465 w 361464"/>
                <a:gd name="connsiteY7" fmla="*/ 548548 h 548548"/>
                <a:gd name="connsiteX8" fmla="*/ 171689 w 361464"/>
                <a:gd name="connsiteY8" fmla="*/ 503390 h 548548"/>
                <a:gd name="connsiteX9" fmla="*/ 0 w 361464"/>
                <a:gd name="connsiteY9" fmla="*/ 367914 h 548548"/>
                <a:gd name="connsiteX10" fmla="*/ 7960 w 361464"/>
                <a:gd name="connsiteY10" fmla="*/ 345769 h 548548"/>
                <a:gd name="connsiteX11" fmla="*/ 89608 w 361464"/>
                <a:gd name="connsiteY11" fmla="*/ 258092 h 548548"/>
                <a:gd name="connsiteX12" fmla="*/ 108443 w 361464"/>
                <a:gd name="connsiteY12" fmla="*/ 250487 h 548548"/>
                <a:gd name="connsiteX13" fmla="*/ 210109 w 361464"/>
                <a:gd name="connsiteY13" fmla="*/ 112726 h 548548"/>
                <a:gd name="connsiteX14" fmla="*/ 243998 w 361464"/>
                <a:gd name="connsiteY14" fmla="*/ 69853 h 548548"/>
                <a:gd name="connsiteX15" fmla="*/ 298219 w 361464"/>
                <a:gd name="connsiteY15" fmla="*/ 15671 h 54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1464" h="548548">
                  <a:moveTo>
                    <a:pt x="298219" y="15671"/>
                  </a:moveTo>
                  <a:cubicBezTo>
                    <a:pt x="297707" y="18626"/>
                    <a:pt x="298889" y="21936"/>
                    <a:pt x="298219" y="24694"/>
                  </a:cubicBezTo>
                  <a:lnTo>
                    <a:pt x="309253" y="53145"/>
                  </a:lnTo>
                  <a:cubicBezTo>
                    <a:pt x="280369" y="139403"/>
                    <a:pt x="234619" y="226962"/>
                    <a:pt x="169837" y="289458"/>
                  </a:cubicBezTo>
                  <a:cubicBezTo>
                    <a:pt x="227605" y="336666"/>
                    <a:pt x="264607" y="413901"/>
                    <a:pt x="290772" y="484278"/>
                  </a:cubicBezTo>
                  <a:cubicBezTo>
                    <a:pt x="313509" y="491056"/>
                    <a:pt x="329822" y="480062"/>
                    <a:pt x="339792" y="451296"/>
                  </a:cubicBezTo>
                  <a:lnTo>
                    <a:pt x="352441" y="449208"/>
                  </a:lnTo>
                  <a:cubicBezTo>
                    <a:pt x="349367" y="481914"/>
                    <a:pt x="351574" y="517024"/>
                    <a:pt x="361465" y="548548"/>
                  </a:cubicBezTo>
                  <a:cubicBezTo>
                    <a:pt x="298062" y="521753"/>
                    <a:pt x="241160" y="507055"/>
                    <a:pt x="171689" y="503390"/>
                  </a:cubicBezTo>
                  <a:cubicBezTo>
                    <a:pt x="127476" y="443927"/>
                    <a:pt x="66595" y="399518"/>
                    <a:pt x="0" y="367914"/>
                  </a:cubicBezTo>
                  <a:lnTo>
                    <a:pt x="7960" y="345769"/>
                  </a:lnTo>
                  <a:cubicBezTo>
                    <a:pt x="55759" y="341513"/>
                    <a:pt x="86455" y="306127"/>
                    <a:pt x="89608" y="258092"/>
                  </a:cubicBezTo>
                  <a:lnTo>
                    <a:pt x="108443" y="250487"/>
                  </a:lnTo>
                  <a:cubicBezTo>
                    <a:pt x="145445" y="207141"/>
                    <a:pt x="180122" y="165844"/>
                    <a:pt x="210109" y="112726"/>
                  </a:cubicBezTo>
                  <a:cubicBezTo>
                    <a:pt x="215035" y="87861"/>
                    <a:pt x="226344" y="73557"/>
                    <a:pt x="243998" y="69853"/>
                  </a:cubicBezTo>
                  <a:cubicBezTo>
                    <a:pt x="201085" y="38013"/>
                    <a:pt x="269847" y="-30867"/>
                    <a:pt x="298219" y="15671"/>
                  </a:cubicBezTo>
                  <a:close/>
                </a:path>
              </a:pathLst>
            </a:custGeom>
            <a:solidFill>
              <a:srgbClr val="785841"/>
            </a:solidFill>
            <a:ln w="3941" cap="flat">
              <a:noFill/>
              <a:prstDash val="solid"/>
              <a:miter/>
            </a:ln>
          </p:spPr>
          <p:txBody>
            <a:bodyPr rtlCol="1" anchor="ctr"/>
            <a:lstStyle/>
            <a:p>
              <a:endParaRPr lang="fa-IR"/>
            </a:p>
          </p:txBody>
        </p:sp>
        <p:sp>
          <p:nvSpPr>
            <p:cNvPr id="515" name="Freeform: Shape 514">
              <a:extLst>
                <a:ext uri="{FF2B5EF4-FFF2-40B4-BE49-F238E27FC236}">
                  <a16:creationId xmlns:a16="http://schemas.microsoft.com/office/drawing/2014/main" id="{B57E0635-DF71-93A1-BC98-6A50AAF5A396}"/>
                </a:ext>
              </a:extLst>
            </p:cNvPr>
            <p:cNvSpPr/>
            <p:nvPr/>
          </p:nvSpPr>
          <p:spPr>
            <a:xfrm>
              <a:off x="3374428" y="3293287"/>
              <a:ext cx="616558" cy="292505"/>
            </a:xfrm>
            <a:custGeom>
              <a:avLst/>
              <a:gdLst>
                <a:gd name="connsiteX0" fmla="*/ 591868 w 616558"/>
                <a:gd name="connsiteY0" fmla="*/ 219882 h 292505"/>
                <a:gd name="connsiteX1" fmla="*/ 413559 w 616558"/>
                <a:gd name="connsiteY1" fmla="*/ 257317 h 292505"/>
                <a:gd name="connsiteX2" fmla="*/ 271030 w 616558"/>
                <a:gd name="connsiteY2" fmla="*/ 292505 h 292505"/>
                <a:gd name="connsiteX3" fmla="*/ 189776 w 616558"/>
                <a:gd name="connsiteY3" fmla="*/ 278753 h 292505"/>
                <a:gd name="connsiteX4" fmla="*/ 162665 w 616558"/>
                <a:gd name="connsiteY4" fmla="*/ 265513 h 292505"/>
                <a:gd name="connsiteX5" fmla="*/ 298180 w 616558"/>
                <a:gd name="connsiteY5" fmla="*/ 211212 h 292505"/>
                <a:gd name="connsiteX6" fmla="*/ 140047 w 616558"/>
                <a:gd name="connsiteY6" fmla="*/ 211212 h 292505"/>
                <a:gd name="connsiteX7" fmla="*/ 36135 w 616558"/>
                <a:gd name="connsiteY7" fmla="*/ 175078 h 292505"/>
                <a:gd name="connsiteX8" fmla="*/ 9024 w 616558"/>
                <a:gd name="connsiteY8" fmla="*/ 157030 h 292505"/>
                <a:gd name="connsiteX9" fmla="*/ 0 w 616558"/>
                <a:gd name="connsiteY9" fmla="*/ 148006 h 292505"/>
                <a:gd name="connsiteX10" fmla="*/ 0 w 616558"/>
                <a:gd name="connsiteY10" fmla="*/ 111832 h 292505"/>
                <a:gd name="connsiteX11" fmla="*/ 54222 w 616558"/>
                <a:gd name="connsiteY11" fmla="*/ 111872 h 292505"/>
                <a:gd name="connsiteX12" fmla="*/ 74358 w 616558"/>
                <a:gd name="connsiteY12" fmla="*/ 93233 h 292505"/>
                <a:gd name="connsiteX13" fmla="*/ 375060 w 616558"/>
                <a:gd name="connsiteY13" fmla="*/ 61315 h 292505"/>
                <a:gd name="connsiteX14" fmla="*/ 573820 w 616558"/>
                <a:gd name="connsiteY14" fmla="*/ 0 h 292505"/>
                <a:gd name="connsiteX15" fmla="*/ 591907 w 616558"/>
                <a:gd name="connsiteY15" fmla="*/ 219882 h 29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558" h="292505">
                  <a:moveTo>
                    <a:pt x="591868" y="219882"/>
                  </a:moveTo>
                  <a:cubicBezTo>
                    <a:pt x="588085" y="224610"/>
                    <a:pt x="479326" y="259839"/>
                    <a:pt x="413559" y="257317"/>
                  </a:cubicBezTo>
                  <a:cubicBezTo>
                    <a:pt x="325015" y="302790"/>
                    <a:pt x="305312" y="281551"/>
                    <a:pt x="271030" y="292505"/>
                  </a:cubicBezTo>
                  <a:cubicBezTo>
                    <a:pt x="243998" y="291481"/>
                    <a:pt x="215902" y="285531"/>
                    <a:pt x="189776" y="278753"/>
                  </a:cubicBezTo>
                  <a:cubicBezTo>
                    <a:pt x="179531" y="276113"/>
                    <a:pt x="160419" y="279344"/>
                    <a:pt x="162665" y="265513"/>
                  </a:cubicBezTo>
                  <a:cubicBezTo>
                    <a:pt x="207705" y="256686"/>
                    <a:pt x="267759" y="249790"/>
                    <a:pt x="298180" y="211212"/>
                  </a:cubicBezTo>
                  <a:lnTo>
                    <a:pt x="140047" y="211212"/>
                  </a:lnTo>
                  <a:cubicBezTo>
                    <a:pt x="129565" y="211212"/>
                    <a:pt x="52054" y="182328"/>
                    <a:pt x="36135" y="175078"/>
                  </a:cubicBezTo>
                  <a:lnTo>
                    <a:pt x="9024" y="157030"/>
                  </a:lnTo>
                  <a:cubicBezTo>
                    <a:pt x="5596" y="155099"/>
                    <a:pt x="3192" y="150016"/>
                    <a:pt x="0" y="148006"/>
                  </a:cubicBezTo>
                  <a:lnTo>
                    <a:pt x="0" y="111832"/>
                  </a:lnTo>
                  <a:cubicBezTo>
                    <a:pt x="17969" y="111359"/>
                    <a:pt x="36174" y="112502"/>
                    <a:pt x="54222" y="111872"/>
                  </a:cubicBezTo>
                  <a:lnTo>
                    <a:pt x="74358" y="93233"/>
                  </a:lnTo>
                  <a:cubicBezTo>
                    <a:pt x="175787" y="93666"/>
                    <a:pt x="277492" y="86968"/>
                    <a:pt x="375060" y="61315"/>
                  </a:cubicBezTo>
                  <a:lnTo>
                    <a:pt x="573820" y="0"/>
                  </a:lnTo>
                  <a:cubicBezTo>
                    <a:pt x="612161" y="15526"/>
                    <a:pt x="638011" y="228196"/>
                    <a:pt x="591907" y="219882"/>
                  </a:cubicBezTo>
                  <a:close/>
                </a:path>
              </a:pathLst>
            </a:custGeom>
            <a:solidFill>
              <a:srgbClr val="8B593C"/>
            </a:solidFill>
            <a:ln w="3941" cap="flat">
              <a:noFill/>
              <a:prstDash val="solid"/>
              <a:miter/>
            </a:ln>
          </p:spPr>
          <p:txBody>
            <a:bodyPr rtlCol="1" anchor="ctr"/>
            <a:lstStyle/>
            <a:p>
              <a:endParaRPr lang="fa-IR"/>
            </a:p>
          </p:txBody>
        </p:sp>
        <p:sp>
          <p:nvSpPr>
            <p:cNvPr id="516" name="Freeform: Shape 515">
              <a:extLst>
                <a:ext uri="{FF2B5EF4-FFF2-40B4-BE49-F238E27FC236}">
                  <a16:creationId xmlns:a16="http://schemas.microsoft.com/office/drawing/2014/main" id="{F5BC276C-7B47-CD4C-8DD6-FF5BCEE86F78}"/>
                </a:ext>
              </a:extLst>
            </p:cNvPr>
            <p:cNvSpPr/>
            <p:nvPr/>
          </p:nvSpPr>
          <p:spPr>
            <a:xfrm>
              <a:off x="3085276" y="3757363"/>
              <a:ext cx="133563" cy="89003"/>
            </a:xfrm>
            <a:custGeom>
              <a:avLst/>
              <a:gdLst>
                <a:gd name="connsiteX0" fmla="*/ 117424 w 133563"/>
                <a:gd name="connsiteY0" fmla="*/ 27111 h 89003"/>
                <a:gd name="connsiteX1" fmla="*/ 117424 w 133563"/>
                <a:gd name="connsiteY1" fmla="*/ 81293 h 89003"/>
                <a:gd name="connsiteX2" fmla="*/ 72226 w 133563"/>
                <a:gd name="connsiteY2" fmla="*/ 0 h 89003"/>
                <a:gd name="connsiteX3" fmla="*/ 117424 w 133563"/>
                <a:gd name="connsiteY3" fmla="*/ 27111 h 89003"/>
              </a:gdLst>
              <a:ahLst/>
              <a:cxnLst>
                <a:cxn ang="0">
                  <a:pos x="connsiteX0" y="connsiteY0"/>
                </a:cxn>
                <a:cxn ang="0">
                  <a:pos x="connsiteX1" y="connsiteY1"/>
                </a:cxn>
                <a:cxn ang="0">
                  <a:pos x="connsiteX2" y="connsiteY2"/>
                </a:cxn>
                <a:cxn ang="0">
                  <a:pos x="connsiteX3" y="connsiteY3"/>
                </a:cxn>
              </a:cxnLst>
              <a:rect l="l" t="t" r="r" b="b"/>
              <a:pathLst>
                <a:path w="133563" h="89003">
                  <a:moveTo>
                    <a:pt x="117424" y="27111"/>
                  </a:moveTo>
                  <a:cubicBezTo>
                    <a:pt x="135866" y="40824"/>
                    <a:pt x="141816" y="71284"/>
                    <a:pt x="117424" y="81293"/>
                  </a:cubicBezTo>
                  <a:cubicBezTo>
                    <a:pt x="-7333" y="103990"/>
                    <a:pt x="-48433" y="76486"/>
                    <a:pt x="72226" y="0"/>
                  </a:cubicBezTo>
                  <a:cubicBezTo>
                    <a:pt x="82196" y="7211"/>
                    <a:pt x="105248" y="20215"/>
                    <a:pt x="117424" y="27111"/>
                  </a:cubicBezTo>
                  <a:close/>
                </a:path>
              </a:pathLst>
            </a:custGeom>
            <a:solidFill>
              <a:srgbClr val="6D4B3B"/>
            </a:solidFill>
            <a:ln w="3941" cap="flat">
              <a:noFill/>
              <a:prstDash val="solid"/>
              <a:miter/>
            </a:ln>
          </p:spPr>
          <p:txBody>
            <a:bodyPr rtlCol="1" anchor="ctr"/>
            <a:lstStyle/>
            <a:p>
              <a:endParaRPr lang="fa-IR"/>
            </a:p>
          </p:txBody>
        </p:sp>
        <p:sp>
          <p:nvSpPr>
            <p:cNvPr id="517" name="Freeform: Shape 516">
              <a:extLst>
                <a:ext uri="{FF2B5EF4-FFF2-40B4-BE49-F238E27FC236}">
                  <a16:creationId xmlns:a16="http://schemas.microsoft.com/office/drawing/2014/main" id="{17CF3880-032B-5021-3C52-D78684BB7C68}"/>
                </a:ext>
              </a:extLst>
            </p:cNvPr>
            <p:cNvSpPr/>
            <p:nvPr/>
          </p:nvSpPr>
          <p:spPr>
            <a:xfrm>
              <a:off x="2868346" y="3414222"/>
              <a:ext cx="81332" cy="171570"/>
            </a:xfrm>
            <a:custGeom>
              <a:avLst/>
              <a:gdLst>
                <a:gd name="connsiteX0" fmla="*/ 81333 w 81332"/>
                <a:gd name="connsiteY0" fmla="*/ 99301 h 171570"/>
                <a:gd name="connsiteX1" fmla="*/ 0 w 81332"/>
                <a:gd name="connsiteY1" fmla="*/ 171571 h 171570"/>
                <a:gd name="connsiteX2" fmla="*/ 40706 w 81332"/>
                <a:gd name="connsiteY2" fmla="*/ 0 h 171570"/>
                <a:gd name="connsiteX3" fmla="*/ 81333 w 81332"/>
                <a:gd name="connsiteY3" fmla="*/ 99301 h 171570"/>
              </a:gdLst>
              <a:ahLst/>
              <a:cxnLst>
                <a:cxn ang="0">
                  <a:pos x="connsiteX0" y="connsiteY0"/>
                </a:cxn>
                <a:cxn ang="0">
                  <a:pos x="connsiteX1" y="connsiteY1"/>
                </a:cxn>
                <a:cxn ang="0">
                  <a:pos x="connsiteX2" y="connsiteY2"/>
                </a:cxn>
                <a:cxn ang="0">
                  <a:pos x="connsiteX3" y="connsiteY3"/>
                </a:cxn>
              </a:cxnLst>
              <a:rect l="l" t="t" r="r" b="b"/>
              <a:pathLst>
                <a:path w="81332" h="171570">
                  <a:moveTo>
                    <a:pt x="81333" y="99301"/>
                  </a:moveTo>
                  <a:lnTo>
                    <a:pt x="0" y="171571"/>
                  </a:lnTo>
                  <a:cubicBezTo>
                    <a:pt x="9418" y="142963"/>
                    <a:pt x="29515" y="4532"/>
                    <a:pt x="40706" y="0"/>
                  </a:cubicBezTo>
                  <a:cubicBezTo>
                    <a:pt x="55680" y="30618"/>
                    <a:pt x="65019" y="69708"/>
                    <a:pt x="81333" y="99301"/>
                  </a:cubicBezTo>
                  <a:close/>
                </a:path>
              </a:pathLst>
            </a:custGeom>
            <a:solidFill>
              <a:srgbClr val="6C5142"/>
            </a:solidFill>
            <a:ln w="3941" cap="flat">
              <a:noFill/>
              <a:prstDash val="solid"/>
              <a:miter/>
            </a:ln>
          </p:spPr>
          <p:txBody>
            <a:bodyPr rtlCol="1" anchor="ctr"/>
            <a:lstStyle/>
            <a:p>
              <a:endParaRPr lang="fa-IR"/>
            </a:p>
          </p:txBody>
        </p:sp>
        <p:sp>
          <p:nvSpPr>
            <p:cNvPr id="518" name="Freeform: Shape 517">
              <a:extLst>
                <a:ext uri="{FF2B5EF4-FFF2-40B4-BE49-F238E27FC236}">
                  <a16:creationId xmlns:a16="http://schemas.microsoft.com/office/drawing/2014/main" id="{FE37EF70-E540-F921-E303-6AF5C91CFE8B}"/>
                </a:ext>
              </a:extLst>
            </p:cNvPr>
            <p:cNvSpPr/>
            <p:nvPr/>
          </p:nvSpPr>
          <p:spPr>
            <a:xfrm>
              <a:off x="3199227" y="3784514"/>
              <a:ext cx="76295" cy="72229"/>
            </a:xfrm>
            <a:custGeom>
              <a:avLst/>
              <a:gdLst>
                <a:gd name="connsiteX0" fmla="*/ 75782 w 76295"/>
                <a:gd name="connsiteY0" fmla="*/ 36095 h 72229"/>
                <a:gd name="connsiteX1" fmla="*/ 21560 w 76295"/>
                <a:gd name="connsiteY1" fmla="*/ 72230 h 72229"/>
                <a:gd name="connsiteX2" fmla="*/ 3473 w 76295"/>
                <a:gd name="connsiteY2" fmla="*/ 54182 h 72229"/>
                <a:gd name="connsiteX3" fmla="*/ 3473 w 76295"/>
                <a:gd name="connsiteY3" fmla="*/ 0 h 72229"/>
                <a:gd name="connsiteX4" fmla="*/ 75782 w 76295"/>
                <a:gd name="connsiteY4" fmla="*/ 36135 h 72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95" h="72229">
                  <a:moveTo>
                    <a:pt x="75782" y="36095"/>
                  </a:moveTo>
                  <a:cubicBezTo>
                    <a:pt x="81417" y="64191"/>
                    <a:pt x="39214" y="62300"/>
                    <a:pt x="21560" y="72230"/>
                  </a:cubicBezTo>
                  <a:cubicBezTo>
                    <a:pt x="13206" y="69117"/>
                    <a:pt x="5719" y="63009"/>
                    <a:pt x="3473" y="54182"/>
                  </a:cubicBezTo>
                  <a:cubicBezTo>
                    <a:pt x="1227" y="45356"/>
                    <a:pt x="-3068" y="8591"/>
                    <a:pt x="3473" y="0"/>
                  </a:cubicBezTo>
                  <a:cubicBezTo>
                    <a:pt x="23649" y="11388"/>
                    <a:pt x="54897" y="28924"/>
                    <a:pt x="75782" y="36135"/>
                  </a:cubicBezTo>
                  <a:close/>
                </a:path>
              </a:pathLst>
            </a:custGeom>
            <a:solidFill>
              <a:srgbClr val="908C89"/>
            </a:solidFill>
            <a:ln w="3941" cap="flat">
              <a:noFill/>
              <a:prstDash val="solid"/>
              <a:miter/>
            </a:ln>
          </p:spPr>
          <p:txBody>
            <a:bodyPr rtlCol="1" anchor="ctr"/>
            <a:lstStyle/>
            <a:p>
              <a:endParaRPr lang="fa-IR"/>
            </a:p>
          </p:txBody>
        </p:sp>
        <p:sp>
          <p:nvSpPr>
            <p:cNvPr id="519" name="Freeform: Shape 518">
              <a:extLst>
                <a:ext uri="{FF2B5EF4-FFF2-40B4-BE49-F238E27FC236}">
                  <a16:creationId xmlns:a16="http://schemas.microsoft.com/office/drawing/2014/main" id="{C761A314-D365-E435-763E-DA1C1A325F79}"/>
                </a:ext>
              </a:extLst>
            </p:cNvPr>
            <p:cNvSpPr/>
            <p:nvPr/>
          </p:nvSpPr>
          <p:spPr>
            <a:xfrm>
              <a:off x="3383452" y="3450317"/>
              <a:ext cx="27110" cy="18047"/>
            </a:xfrm>
            <a:custGeom>
              <a:avLst/>
              <a:gdLst>
                <a:gd name="connsiteX0" fmla="*/ 27111 w 27110"/>
                <a:gd name="connsiteY0" fmla="*/ 18048 h 18047"/>
                <a:gd name="connsiteX1" fmla="*/ 0 w 27110"/>
                <a:gd name="connsiteY1" fmla="*/ 0 h 18047"/>
                <a:gd name="connsiteX2" fmla="*/ 27111 w 27110"/>
                <a:gd name="connsiteY2" fmla="*/ 18048 h 18047"/>
              </a:gdLst>
              <a:ahLst/>
              <a:cxnLst>
                <a:cxn ang="0">
                  <a:pos x="connsiteX0" y="connsiteY0"/>
                </a:cxn>
                <a:cxn ang="0">
                  <a:pos x="connsiteX1" y="connsiteY1"/>
                </a:cxn>
                <a:cxn ang="0">
                  <a:pos x="connsiteX2" y="connsiteY2"/>
                </a:cxn>
              </a:cxnLst>
              <a:rect l="l" t="t" r="r" b="b"/>
              <a:pathLst>
                <a:path w="27110" h="18047">
                  <a:moveTo>
                    <a:pt x="27111" y="18048"/>
                  </a:moveTo>
                  <a:cubicBezTo>
                    <a:pt x="14068" y="12137"/>
                    <a:pt x="8393" y="4729"/>
                    <a:pt x="0" y="0"/>
                  </a:cubicBezTo>
                  <a:cubicBezTo>
                    <a:pt x="13201" y="118"/>
                    <a:pt x="23170" y="5123"/>
                    <a:pt x="27111" y="18048"/>
                  </a:cubicBezTo>
                  <a:close/>
                </a:path>
              </a:pathLst>
            </a:custGeom>
            <a:solidFill>
              <a:srgbClr val="3B2B2B"/>
            </a:solidFill>
            <a:ln w="3941" cap="flat">
              <a:noFill/>
              <a:prstDash val="solid"/>
              <a:miter/>
            </a:ln>
          </p:spPr>
          <p:txBody>
            <a:bodyPr rtlCol="1" anchor="ctr"/>
            <a:lstStyle/>
            <a:p>
              <a:endParaRPr lang="fa-IR"/>
            </a:p>
          </p:txBody>
        </p:sp>
        <p:sp>
          <p:nvSpPr>
            <p:cNvPr id="520" name="Freeform: Shape 519">
              <a:extLst>
                <a:ext uri="{FF2B5EF4-FFF2-40B4-BE49-F238E27FC236}">
                  <a16:creationId xmlns:a16="http://schemas.microsoft.com/office/drawing/2014/main" id="{628D1DC6-B568-4C0C-6278-8299B243848A}"/>
                </a:ext>
              </a:extLst>
            </p:cNvPr>
            <p:cNvSpPr/>
            <p:nvPr/>
          </p:nvSpPr>
          <p:spPr>
            <a:xfrm>
              <a:off x="1558001" y="4065752"/>
              <a:ext cx="144617" cy="25807"/>
            </a:xfrm>
            <a:custGeom>
              <a:avLst/>
              <a:gdLst>
                <a:gd name="connsiteX0" fmla="*/ 144578 w 144617"/>
                <a:gd name="connsiteY0" fmla="*/ 7760 h 25807"/>
                <a:gd name="connsiteX1" fmla="*/ 0 w 144617"/>
                <a:gd name="connsiteY1" fmla="*/ 25808 h 25807"/>
                <a:gd name="connsiteX2" fmla="*/ 128264 w 144617"/>
                <a:gd name="connsiteY2" fmla="*/ 3622 h 25807"/>
                <a:gd name="connsiteX3" fmla="*/ 144618 w 144617"/>
                <a:gd name="connsiteY3" fmla="*/ 7760 h 25807"/>
              </a:gdLst>
              <a:ahLst/>
              <a:cxnLst>
                <a:cxn ang="0">
                  <a:pos x="connsiteX0" y="connsiteY0"/>
                </a:cxn>
                <a:cxn ang="0">
                  <a:pos x="connsiteX1" y="connsiteY1"/>
                </a:cxn>
                <a:cxn ang="0">
                  <a:pos x="connsiteX2" y="connsiteY2"/>
                </a:cxn>
                <a:cxn ang="0">
                  <a:pos x="connsiteX3" y="connsiteY3"/>
                </a:cxn>
              </a:cxnLst>
              <a:rect l="l" t="t" r="r" b="b"/>
              <a:pathLst>
                <a:path w="144617" h="25807">
                  <a:moveTo>
                    <a:pt x="144578" y="7760"/>
                  </a:moveTo>
                  <a:cubicBezTo>
                    <a:pt x="81648" y="24704"/>
                    <a:pt x="64782" y="23561"/>
                    <a:pt x="0" y="25808"/>
                  </a:cubicBezTo>
                  <a:cubicBezTo>
                    <a:pt x="19506" y="-318"/>
                    <a:pt x="86573" y="-4259"/>
                    <a:pt x="128264" y="3622"/>
                  </a:cubicBezTo>
                  <a:cubicBezTo>
                    <a:pt x="134333" y="4765"/>
                    <a:pt x="139850" y="6144"/>
                    <a:pt x="144618" y="7760"/>
                  </a:cubicBezTo>
                  <a:close/>
                </a:path>
              </a:pathLst>
            </a:custGeom>
            <a:solidFill>
              <a:srgbClr val="FCFBFA"/>
            </a:solidFill>
            <a:ln w="3941" cap="flat">
              <a:noFill/>
              <a:prstDash val="solid"/>
              <a:miter/>
            </a:ln>
          </p:spPr>
          <p:txBody>
            <a:bodyPr rtlCol="1" anchor="ctr"/>
            <a:lstStyle/>
            <a:p>
              <a:endParaRPr lang="fa-IR"/>
            </a:p>
          </p:txBody>
        </p:sp>
        <p:sp>
          <p:nvSpPr>
            <p:cNvPr id="521" name="Freeform: Shape 520">
              <a:extLst>
                <a:ext uri="{FF2B5EF4-FFF2-40B4-BE49-F238E27FC236}">
                  <a16:creationId xmlns:a16="http://schemas.microsoft.com/office/drawing/2014/main" id="{F4377DEB-7E3F-44AE-E4E7-E1005EAB1C27}"/>
                </a:ext>
              </a:extLst>
            </p:cNvPr>
            <p:cNvSpPr/>
            <p:nvPr/>
          </p:nvSpPr>
          <p:spPr>
            <a:xfrm>
              <a:off x="1702579" y="4017139"/>
              <a:ext cx="162665" cy="56333"/>
            </a:xfrm>
            <a:custGeom>
              <a:avLst/>
              <a:gdLst>
                <a:gd name="connsiteX0" fmla="*/ 162665 w 162665"/>
                <a:gd name="connsiteY0" fmla="*/ 2151 h 56333"/>
                <a:gd name="connsiteX1" fmla="*/ 0 w 162665"/>
                <a:gd name="connsiteY1" fmla="*/ 56334 h 56333"/>
                <a:gd name="connsiteX2" fmla="*/ 162665 w 162665"/>
                <a:gd name="connsiteY2" fmla="*/ 2151 h 56333"/>
              </a:gdLst>
              <a:ahLst/>
              <a:cxnLst>
                <a:cxn ang="0">
                  <a:pos x="connsiteX0" y="connsiteY0"/>
                </a:cxn>
                <a:cxn ang="0">
                  <a:pos x="connsiteX1" y="connsiteY1"/>
                </a:cxn>
                <a:cxn ang="0">
                  <a:pos x="connsiteX2" y="connsiteY2"/>
                </a:cxn>
              </a:cxnLst>
              <a:rect l="l" t="t" r="r" b="b"/>
              <a:pathLst>
                <a:path w="162665" h="56333">
                  <a:moveTo>
                    <a:pt x="162665" y="2151"/>
                  </a:moveTo>
                  <a:cubicBezTo>
                    <a:pt x="109271" y="21775"/>
                    <a:pt x="55049" y="41517"/>
                    <a:pt x="0" y="56334"/>
                  </a:cubicBezTo>
                  <a:cubicBezTo>
                    <a:pt x="37159" y="17756"/>
                    <a:pt x="109862" y="-7779"/>
                    <a:pt x="162665" y="2151"/>
                  </a:cubicBezTo>
                  <a:close/>
                </a:path>
              </a:pathLst>
            </a:custGeom>
            <a:solidFill>
              <a:srgbClr val="FCFBFA"/>
            </a:solidFill>
            <a:ln w="3941" cap="flat">
              <a:noFill/>
              <a:prstDash val="solid"/>
              <a:miter/>
            </a:ln>
          </p:spPr>
          <p:txBody>
            <a:bodyPr rtlCol="1" anchor="ctr"/>
            <a:lstStyle/>
            <a:p>
              <a:endParaRPr lang="fa-IR"/>
            </a:p>
          </p:txBody>
        </p:sp>
        <p:sp>
          <p:nvSpPr>
            <p:cNvPr id="522" name="Freeform: Shape 521">
              <a:extLst>
                <a:ext uri="{FF2B5EF4-FFF2-40B4-BE49-F238E27FC236}">
                  <a16:creationId xmlns:a16="http://schemas.microsoft.com/office/drawing/2014/main" id="{4A564B0A-B1A8-EAA1-B58B-60962B29A13B}"/>
                </a:ext>
              </a:extLst>
            </p:cNvPr>
            <p:cNvSpPr/>
            <p:nvPr/>
          </p:nvSpPr>
          <p:spPr>
            <a:xfrm>
              <a:off x="1973688" y="4763657"/>
              <a:ext cx="7097" cy="14304"/>
            </a:xfrm>
            <a:custGeom>
              <a:avLst/>
              <a:gdLst>
                <a:gd name="connsiteX0" fmla="*/ 7093 w 7097"/>
                <a:gd name="connsiteY0" fmla="*/ 0 h 14304"/>
                <a:gd name="connsiteX1" fmla="*/ 0 w 7097"/>
                <a:gd name="connsiteY1" fmla="*/ 14304 h 14304"/>
                <a:gd name="connsiteX2" fmla="*/ 7093 w 7097"/>
                <a:gd name="connsiteY2" fmla="*/ 0 h 14304"/>
              </a:gdLst>
              <a:ahLst/>
              <a:cxnLst>
                <a:cxn ang="0">
                  <a:pos x="connsiteX0" y="connsiteY0"/>
                </a:cxn>
                <a:cxn ang="0">
                  <a:pos x="connsiteX1" y="connsiteY1"/>
                </a:cxn>
                <a:cxn ang="0">
                  <a:pos x="connsiteX2" y="connsiteY2"/>
                </a:cxn>
              </a:cxnLst>
              <a:rect l="l" t="t" r="r" b="b"/>
              <a:pathLst>
                <a:path w="7097" h="14304">
                  <a:moveTo>
                    <a:pt x="7093" y="0"/>
                  </a:moveTo>
                  <a:cubicBezTo>
                    <a:pt x="7211" y="5753"/>
                    <a:pt x="5083" y="10679"/>
                    <a:pt x="0" y="14304"/>
                  </a:cubicBezTo>
                  <a:cubicBezTo>
                    <a:pt x="2443" y="9575"/>
                    <a:pt x="4807" y="4807"/>
                    <a:pt x="7093" y="0"/>
                  </a:cubicBezTo>
                  <a:close/>
                </a:path>
              </a:pathLst>
            </a:custGeom>
            <a:solidFill>
              <a:srgbClr val="FCFBFA"/>
            </a:solidFill>
            <a:ln w="3941" cap="flat">
              <a:noFill/>
              <a:prstDash val="solid"/>
              <a:miter/>
            </a:ln>
          </p:spPr>
          <p:txBody>
            <a:bodyPr rtlCol="1" anchor="ctr"/>
            <a:lstStyle/>
            <a:p>
              <a:endParaRPr lang="fa-IR"/>
            </a:p>
          </p:txBody>
        </p:sp>
        <p:sp>
          <p:nvSpPr>
            <p:cNvPr id="523" name="Freeform: Shape 522">
              <a:extLst>
                <a:ext uri="{FF2B5EF4-FFF2-40B4-BE49-F238E27FC236}">
                  <a16:creationId xmlns:a16="http://schemas.microsoft.com/office/drawing/2014/main" id="{4E0F1A90-18E6-51EB-8A71-ECAD041EF107}"/>
                </a:ext>
              </a:extLst>
            </p:cNvPr>
            <p:cNvSpPr/>
            <p:nvPr/>
          </p:nvSpPr>
          <p:spPr>
            <a:xfrm>
              <a:off x="1478442" y="2889708"/>
              <a:ext cx="1100708" cy="1183764"/>
            </a:xfrm>
            <a:custGeom>
              <a:avLst/>
              <a:gdLst>
                <a:gd name="connsiteX0" fmla="*/ 1100708 w 1100708"/>
                <a:gd name="connsiteY0" fmla="*/ 27731 h 1183764"/>
                <a:gd name="connsiteX1" fmla="*/ 1008382 w 1100708"/>
                <a:gd name="connsiteY1" fmla="*/ 48300 h 1183764"/>
                <a:gd name="connsiteX2" fmla="*/ 716743 w 1100708"/>
                <a:gd name="connsiteY2" fmla="*/ 831639 h 1183764"/>
                <a:gd name="connsiteX3" fmla="*/ 545015 w 1100708"/>
                <a:gd name="connsiteY3" fmla="*/ 858749 h 1183764"/>
                <a:gd name="connsiteX4" fmla="*/ 363987 w 1100708"/>
                <a:gd name="connsiteY4" fmla="*/ 885624 h 1183764"/>
                <a:gd name="connsiteX5" fmla="*/ 393935 w 1100708"/>
                <a:gd name="connsiteY5" fmla="*/ 1100422 h 1183764"/>
                <a:gd name="connsiteX6" fmla="*/ 386802 w 1100708"/>
                <a:gd name="connsiteY6" fmla="*/ 1129582 h 1183764"/>
                <a:gd name="connsiteX7" fmla="*/ 224137 w 1100708"/>
                <a:gd name="connsiteY7" fmla="*/ 1183764 h 1183764"/>
                <a:gd name="connsiteX8" fmla="*/ 207784 w 1100708"/>
                <a:gd name="connsiteY8" fmla="*/ 1179627 h 1183764"/>
                <a:gd name="connsiteX9" fmla="*/ 59463 w 1100708"/>
                <a:gd name="connsiteY9" fmla="*/ 992767 h 1183764"/>
                <a:gd name="connsiteX10" fmla="*/ 0 w 1100708"/>
                <a:gd name="connsiteY10" fmla="*/ 751370 h 1183764"/>
                <a:gd name="connsiteX11" fmla="*/ 28057 w 1100708"/>
                <a:gd name="connsiteY11" fmla="*/ 748690 h 1183764"/>
                <a:gd name="connsiteX12" fmla="*/ 34322 w 1100708"/>
                <a:gd name="connsiteY12" fmla="*/ 750266 h 1183764"/>
                <a:gd name="connsiteX13" fmla="*/ 41573 w 1100708"/>
                <a:gd name="connsiteY13" fmla="*/ 735253 h 1183764"/>
                <a:gd name="connsiteX14" fmla="*/ 61433 w 1100708"/>
                <a:gd name="connsiteY14" fmla="*/ 750266 h 1183764"/>
                <a:gd name="connsiteX15" fmla="*/ 106631 w 1100708"/>
                <a:gd name="connsiteY15" fmla="*/ 750266 h 1183764"/>
                <a:gd name="connsiteX16" fmla="*/ 126412 w 1100708"/>
                <a:gd name="connsiteY16" fmla="*/ 742307 h 1183764"/>
                <a:gd name="connsiteX17" fmla="*/ 354214 w 1100708"/>
                <a:gd name="connsiteY17" fmla="*/ 769891 h 1183764"/>
                <a:gd name="connsiteX18" fmla="*/ 368676 w 1100708"/>
                <a:gd name="connsiteY18" fmla="*/ 786401 h 1183764"/>
                <a:gd name="connsiteX19" fmla="*/ 377700 w 1100708"/>
                <a:gd name="connsiteY19" fmla="*/ 777377 h 1183764"/>
                <a:gd name="connsiteX20" fmla="*/ 374587 w 1100708"/>
                <a:gd name="connsiteY20" fmla="*/ 764453 h 1183764"/>
                <a:gd name="connsiteX21" fmla="*/ 401225 w 1100708"/>
                <a:gd name="connsiteY21" fmla="*/ 766896 h 1183764"/>
                <a:gd name="connsiteX22" fmla="*/ 404811 w 1100708"/>
                <a:gd name="connsiteY22" fmla="*/ 768354 h 1183764"/>
                <a:gd name="connsiteX23" fmla="*/ 416120 w 1100708"/>
                <a:gd name="connsiteY23" fmla="*/ 755389 h 1183764"/>
                <a:gd name="connsiteX24" fmla="*/ 422110 w 1100708"/>
                <a:gd name="connsiteY24" fmla="*/ 757714 h 1183764"/>
                <a:gd name="connsiteX25" fmla="*/ 431922 w 1100708"/>
                <a:gd name="connsiteY25" fmla="*/ 768354 h 1183764"/>
                <a:gd name="connsiteX26" fmla="*/ 504624 w 1100708"/>
                <a:gd name="connsiteY26" fmla="*/ 762797 h 1183764"/>
                <a:gd name="connsiteX27" fmla="*/ 621697 w 1100708"/>
                <a:gd name="connsiteY27" fmla="*/ 768354 h 1183764"/>
                <a:gd name="connsiteX28" fmla="*/ 675919 w 1100708"/>
                <a:gd name="connsiteY28" fmla="*/ 750306 h 1183764"/>
                <a:gd name="connsiteX29" fmla="*/ 680727 w 1100708"/>
                <a:gd name="connsiteY29" fmla="*/ 745499 h 1183764"/>
                <a:gd name="connsiteX30" fmla="*/ 684943 w 1100708"/>
                <a:gd name="connsiteY30" fmla="*/ 741282 h 1183764"/>
                <a:gd name="connsiteX31" fmla="*/ 684943 w 1100708"/>
                <a:gd name="connsiteY31" fmla="*/ 705148 h 1183764"/>
                <a:gd name="connsiteX32" fmla="*/ 693849 w 1100708"/>
                <a:gd name="connsiteY32" fmla="*/ 696242 h 1183764"/>
                <a:gd name="connsiteX33" fmla="*/ 693967 w 1100708"/>
                <a:gd name="connsiteY33" fmla="*/ 696124 h 1183764"/>
                <a:gd name="connsiteX34" fmla="*/ 693967 w 1100708"/>
                <a:gd name="connsiteY34" fmla="*/ 687100 h 1183764"/>
                <a:gd name="connsiteX35" fmla="*/ 701927 w 1100708"/>
                <a:gd name="connsiteY35" fmla="*/ 679140 h 1183764"/>
                <a:gd name="connsiteX36" fmla="*/ 701966 w 1100708"/>
                <a:gd name="connsiteY36" fmla="*/ 679101 h 1183764"/>
                <a:gd name="connsiteX37" fmla="*/ 702991 w 1100708"/>
                <a:gd name="connsiteY37" fmla="*/ 678076 h 1183764"/>
                <a:gd name="connsiteX38" fmla="*/ 721078 w 1100708"/>
                <a:gd name="connsiteY38" fmla="*/ 632918 h 1183764"/>
                <a:gd name="connsiteX39" fmla="*/ 728722 w 1100708"/>
                <a:gd name="connsiteY39" fmla="*/ 625273 h 1183764"/>
                <a:gd name="connsiteX40" fmla="*/ 730101 w 1100708"/>
                <a:gd name="connsiteY40" fmla="*/ 623894 h 1183764"/>
                <a:gd name="connsiteX41" fmla="*/ 739125 w 1100708"/>
                <a:gd name="connsiteY41" fmla="*/ 578735 h 1183764"/>
                <a:gd name="connsiteX42" fmla="*/ 747873 w 1100708"/>
                <a:gd name="connsiteY42" fmla="*/ 569987 h 1183764"/>
                <a:gd name="connsiteX43" fmla="*/ 748149 w 1100708"/>
                <a:gd name="connsiteY43" fmla="*/ 569711 h 1183764"/>
                <a:gd name="connsiteX44" fmla="*/ 748149 w 1100708"/>
                <a:gd name="connsiteY44" fmla="*/ 551664 h 1183764"/>
                <a:gd name="connsiteX45" fmla="*/ 757055 w 1100708"/>
                <a:gd name="connsiteY45" fmla="*/ 533853 h 1183764"/>
                <a:gd name="connsiteX46" fmla="*/ 757055 w 1100708"/>
                <a:gd name="connsiteY46" fmla="*/ 533853 h 1183764"/>
                <a:gd name="connsiteX47" fmla="*/ 757173 w 1100708"/>
                <a:gd name="connsiteY47" fmla="*/ 533656 h 1183764"/>
                <a:gd name="connsiteX48" fmla="*/ 757173 w 1100708"/>
                <a:gd name="connsiteY48" fmla="*/ 506584 h 1183764"/>
                <a:gd name="connsiteX49" fmla="*/ 766118 w 1100708"/>
                <a:gd name="connsiteY49" fmla="*/ 488734 h 1183764"/>
                <a:gd name="connsiteX50" fmla="*/ 766118 w 1100708"/>
                <a:gd name="connsiteY50" fmla="*/ 488734 h 1183764"/>
                <a:gd name="connsiteX51" fmla="*/ 766197 w 1100708"/>
                <a:gd name="connsiteY51" fmla="*/ 488537 h 1183764"/>
                <a:gd name="connsiteX52" fmla="*/ 766197 w 1100708"/>
                <a:gd name="connsiteY52" fmla="*/ 362085 h 1183764"/>
                <a:gd name="connsiteX53" fmla="*/ 766118 w 1100708"/>
                <a:gd name="connsiteY53" fmla="*/ 361888 h 1183764"/>
                <a:gd name="connsiteX54" fmla="*/ 766118 w 1100708"/>
                <a:gd name="connsiteY54" fmla="*/ 361888 h 1183764"/>
                <a:gd name="connsiteX55" fmla="*/ 757173 w 1100708"/>
                <a:gd name="connsiteY55" fmla="*/ 343998 h 1183764"/>
                <a:gd name="connsiteX56" fmla="*/ 757173 w 1100708"/>
                <a:gd name="connsiteY56" fmla="*/ 316887 h 1183764"/>
                <a:gd name="connsiteX57" fmla="*/ 757055 w 1100708"/>
                <a:gd name="connsiteY57" fmla="*/ 316690 h 1183764"/>
                <a:gd name="connsiteX58" fmla="*/ 748110 w 1100708"/>
                <a:gd name="connsiteY58" fmla="*/ 298839 h 1183764"/>
                <a:gd name="connsiteX59" fmla="*/ 748110 w 1100708"/>
                <a:gd name="connsiteY59" fmla="*/ 280792 h 1183764"/>
                <a:gd name="connsiteX60" fmla="*/ 739086 w 1100708"/>
                <a:gd name="connsiteY60" fmla="*/ 262744 h 1183764"/>
                <a:gd name="connsiteX61" fmla="*/ 748110 w 1100708"/>
                <a:gd name="connsiteY61" fmla="*/ 208562 h 1183764"/>
                <a:gd name="connsiteX62" fmla="*/ 757133 w 1100708"/>
                <a:gd name="connsiteY62" fmla="*/ 199538 h 1183764"/>
                <a:gd name="connsiteX63" fmla="*/ 757133 w 1100708"/>
                <a:gd name="connsiteY63" fmla="*/ 190514 h 1183764"/>
                <a:gd name="connsiteX64" fmla="*/ 765054 w 1100708"/>
                <a:gd name="connsiteY64" fmla="*/ 182594 h 1183764"/>
                <a:gd name="connsiteX65" fmla="*/ 765093 w 1100708"/>
                <a:gd name="connsiteY65" fmla="*/ 182594 h 1183764"/>
                <a:gd name="connsiteX66" fmla="*/ 766197 w 1100708"/>
                <a:gd name="connsiteY66" fmla="*/ 181451 h 1183764"/>
                <a:gd name="connsiteX67" fmla="*/ 766197 w 1100708"/>
                <a:gd name="connsiteY67" fmla="*/ 172427 h 1183764"/>
                <a:gd name="connsiteX68" fmla="*/ 773881 w 1100708"/>
                <a:gd name="connsiteY68" fmla="*/ 164743 h 1183764"/>
                <a:gd name="connsiteX69" fmla="*/ 775221 w 1100708"/>
                <a:gd name="connsiteY69" fmla="*/ 163403 h 1183764"/>
                <a:gd name="connsiteX70" fmla="*/ 775221 w 1100708"/>
                <a:gd name="connsiteY70" fmla="*/ 154380 h 1183764"/>
                <a:gd name="connsiteX71" fmla="*/ 782471 w 1100708"/>
                <a:gd name="connsiteY71" fmla="*/ 147168 h 1183764"/>
                <a:gd name="connsiteX72" fmla="*/ 784284 w 1100708"/>
                <a:gd name="connsiteY72" fmla="*/ 145356 h 1183764"/>
                <a:gd name="connsiteX73" fmla="*/ 793308 w 1100708"/>
                <a:gd name="connsiteY73" fmla="*/ 127308 h 1183764"/>
                <a:gd name="connsiteX74" fmla="*/ 798746 w 1100708"/>
                <a:gd name="connsiteY74" fmla="*/ 121870 h 1183764"/>
                <a:gd name="connsiteX75" fmla="*/ 802371 w 1100708"/>
                <a:gd name="connsiteY75" fmla="*/ 118245 h 1183764"/>
                <a:gd name="connsiteX76" fmla="*/ 856593 w 1100708"/>
                <a:gd name="connsiteY76" fmla="*/ 64063 h 1183764"/>
                <a:gd name="connsiteX77" fmla="*/ 860375 w 1100708"/>
                <a:gd name="connsiteY77" fmla="*/ 60280 h 1183764"/>
                <a:gd name="connsiteX78" fmla="*/ 865616 w 1100708"/>
                <a:gd name="connsiteY78" fmla="*/ 55039 h 1183764"/>
                <a:gd name="connsiteX79" fmla="*/ 928862 w 1100708"/>
                <a:gd name="connsiteY79" fmla="*/ 27928 h 1183764"/>
                <a:gd name="connsiteX80" fmla="*/ 933945 w 1100708"/>
                <a:gd name="connsiteY80" fmla="*/ 22845 h 1183764"/>
                <a:gd name="connsiteX81" fmla="*/ 933945 w 1100708"/>
                <a:gd name="connsiteY81" fmla="*/ 22845 h 1183764"/>
                <a:gd name="connsiteX82" fmla="*/ 937886 w 1100708"/>
                <a:gd name="connsiteY82" fmla="*/ 18904 h 1183764"/>
                <a:gd name="connsiteX83" fmla="*/ 974020 w 1100708"/>
                <a:gd name="connsiteY83" fmla="*/ 18904 h 1183764"/>
                <a:gd name="connsiteX84" fmla="*/ 1046329 w 1100708"/>
                <a:gd name="connsiteY84" fmla="*/ 18904 h 1183764"/>
                <a:gd name="connsiteX85" fmla="*/ 1082464 w 1100708"/>
                <a:gd name="connsiteY85" fmla="*/ 18904 h 1183764"/>
                <a:gd name="connsiteX86" fmla="*/ 1090857 w 1100708"/>
                <a:gd name="connsiteY86" fmla="*/ 27298 h 1183764"/>
                <a:gd name="connsiteX87" fmla="*/ 1091527 w 1100708"/>
                <a:gd name="connsiteY87" fmla="*/ 27967 h 1183764"/>
                <a:gd name="connsiteX88" fmla="*/ 1091724 w 1100708"/>
                <a:gd name="connsiteY88" fmla="*/ 27376 h 1183764"/>
                <a:gd name="connsiteX89" fmla="*/ 1100551 w 1100708"/>
                <a:gd name="connsiteY89" fmla="*/ 27967 h 1183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100708" h="1183764">
                  <a:moveTo>
                    <a:pt x="1100708" y="27731"/>
                  </a:moveTo>
                  <a:cubicBezTo>
                    <a:pt x="1080769" y="29425"/>
                    <a:pt x="1029582" y="41759"/>
                    <a:pt x="1008382" y="48300"/>
                  </a:cubicBezTo>
                  <a:cubicBezTo>
                    <a:pt x="694716" y="145159"/>
                    <a:pt x="920587" y="626652"/>
                    <a:pt x="716743" y="831639"/>
                  </a:cubicBezTo>
                  <a:cubicBezTo>
                    <a:pt x="666226" y="882432"/>
                    <a:pt x="609364" y="853469"/>
                    <a:pt x="545015" y="858749"/>
                  </a:cubicBezTo>
                  <a:cubicBezTo>
                    <a:pt x="519362" y="860838"/>
                    <a:pt x="370646" y="877940"/>
                    <a:pt x="363987" y="885624"/>
                  </a:cubicBezTo>
                  <a:cubicBezTo>
                    <a:pt x="333290" y="921207"/>
                    <a:pt x="384044" y="1056367"/>
                    <a:pt x="393935" y="1100422"/>
                  </a:cubicBezTo>
                  <a:cubicBezTo>
                    <a:pt x="396930" y="1113780"/>
                    <a:pt x="386448" y="1128124"/>
                    <a:pt x="386802" y="1129582"/>
                  </a:cubicBezTo>
                  <a:cubicBezTo>
                    <a:pt x="333408" y="1149206"/>
                    <a:pt x="279187" y="1168948"/>
                    <a:pt x="224137" y="1183764"/>
                  </a:cubicBezTo>
                  <a:cubicBezTo>
                    <a:pt x="218581" y="1182897"/>
                    <a:pt x="213143" y="1181479"/>
                    <a:pt x="207784" y="1179627"/>
                  </a:cubicBezTo>
                  <a:cubicBezTo>
                    <a:pt x="139337" y="1155826"/>
                    <a:pt x="88189" y="1056801"/>
                    <a:pt x="59463" y="992767"/>
                  </a:cubicBezTo>
                  <a:cubicBezTo>
                    <a:pt x="25416" y="916793"/>
                    <a:pt x="5517" y="832900"/>
                    <a:pt x="0" y="751370"/>
                  </a:cubicBezTo>
                  <a:cubicBezTo>
                    <a:pt x="8945" y="747745"/>
                    <a:pt x="18324" y="746838"/>
                    <a:pt x="28057" y="748690"/>
                  </a:cubicBezTo>
                  <a:cubicBezTo>
                    <a:pt x="30106" y="749084"/>
                    <a:pt x="32234" y="749597"/>
                    <a:pt x="34322" y="750266"/>
                  </a:cubicBezTo>
                  <a:cubicBezTo>
                    <a:pt x="36726" y="743016"/>
                    <a:pt x="39090" y="738051"/>
                    <a:pt x="41573" y="735253"/>
                  </a:cubicBezTo>
                  <a:cubicBezTo>
                    <a:pt x="47483" y="728554"/>
                    <a:pt x="53788" y="734189"/>
                    <a:pt x="61433" y="750266"/>
                  </a:cubicBezTo>
                  <a:cubicBezTo>
                    <a:pt x="72112" y="734150"/>
                    <a:pt x="87165" y="734150"/>
                    <a:pt x="106631" y="750266"/>
                  </a:cubicBezTo>
                  <a:cubicBezTo>
                    <a:pt x="111675" y="744395"/>
                    <a:pt x="118649" y="740061"/>
                    <a:pt x="126412" y="742307"/>
                  </a:cubicBezTo>
                  <a:cubicBezTo>
                    <a:pt x="203489" y="764413"/>
                    <a:pt x="271857" y="779702"/>
                    <a:pt x="354214" y="769891"/>
                  </a:cubicBezTo>
                  <a:lnTo>
                    <a:pt x="368676" y="786401"/>
                  </a:lnTo>
                  <a:lnTo>
                    <a:pt x="377700" y="777377"/>
                  </a:lnTo>
                  <a:cubicBezTo>
                    <a:pt x="374469" y="771348"/>
                    <a:pt x="373444" y="767053"/>
                    <a:pt x="374587" y="764453"/>
                  </a:cubicBezTo>
                  <a:cubicBezTo>
                    <a:pt x="376597" y="759842"/>
                    <a:pt x="385502" y="760670"/>
                    <a:pt x="401225" y="766896"/>
                  </a:cubicBezTo>
                  <a:cubicBezTo>
                    <a:pt x="402368" y="767329"/>
                    <a:pt x="403589" y="767841"/>
                    <a:pt x="404811" y="768354"/>
                  </a:cubicBezTo>
                  <a:cubicBezTo>
                    <a:pt x="407293" y="758975"/>
                    <a:pt x="411352" y="755114"/>
                    <a:pt x="416120" y="755389"/>
                  </a:cubicBezTo>
                  <a:cubicBezTo>
                    <a:pt x="418012" y="755507"/>
                    <a:pt x="420061" y="756335"/>
                    <a:pt x="422110" y="757714"/>
                  </a:cubicBezTo>
                  <a:cubicBezTo>
                    <a:pt x="425341" y="759921"/>
                    <a:pt x="428730" y="763586"/>
                    <a:pt x="431922" y="768354"/>
                  </a:cubicBezTo>
                  <a:cubicBezTo>
                    <a:pt x="455801" y="764886"/>
                    <a:pt x="480114" y="763192"/>
                    <a:pt x="504624" y="762797"/>
                  </a:cubicBezTo>
                  <a:cubicBezTo>
                    <a:pt x="543675" y="762128"/>
                    <a:pt x="583080" y="764689"/>
                    <a:pt x="621697" y="768354"/>
                  </a:cubicBezTo>
                  <a:cubicBezTo>
                    <a:pt x="627490" y="744553"/>
                    <a:pt x="657044" y="747942"/>
                    <a:pt x="675919" y="750306"/>
                  </a:cubicBezTo>
                  <a:lnTo>
                    <a:pt x="680727" y="745499"/>
                  </a:lnTo>
                  <a:lnTo>
                    <a:pt x="684943" y="741282"/>
                  </a:lnTo>
                  <a:cubicBezTo>
                    <a:pt x="659605" y="735923"/>
                    <a:pt x="659211" y="712122"/>
                    <a:pt x="684943" y="705148"/>
                  </a:cubicBezTo>
                  <a:lnTo>
                    <a:pt x="693849" y="696242"/>
                  </a:lnTo>
                  <a:cubicBezTo>
                    <a:pt x="693849" y="696242"/>
                    <a:pt x="693967" y="696163"/>
                    <a:pt x="693967" y="696124"/>
                  </a:cubicBezTo>
                  <a:cubicBezTo>
                    <a:pt x="686125" y="693090"/>
                    <a:pt x="686125" y="690095"/>
                    <a:pt x="693967" y="687100"/>
                  </a:cubicBezTo>
                  <a:lnTo>
                    <a:pt x="701927" y="679140"/>
                  </a:lnTo>
                  <a:cubicBezTo>
                    <a:pt x="701927" y="679140"/>
                    <a:pt x="701927" y="679140"/>
                    <a:pt x="701966" y="679101"/>
                  </a:cubicBezTo>
                  <a:lnTo>
                    <a:pt x="702991" y="678076"/>
                  </a:lnTo>
                  <a:cubicBezTo>
                    <a:pt x="684707" y="656679"/>
                    <a:pt x="693179" y="636031"/>
                    <a:pt x="721078" y="632918"/>
                  </a:cubicBezTo>
                  <a:lnTo>
                    <a:pt x="728722" y="625273"/>
                  </a:lnTo>
                  <a:lnTo>
                    <a:pt x="730101" y="623894"/>
                  </a:lnTo>
                  <a:cubicBezTo>
                    <a:pt x="709414" y="606674"/>
                    <a:pt x="711581" y="584410"/>
                    <a:pt x="739125" y="578735"/>
                  </a:cubicBezTo>
                  <a:lnTo>
                    <a:pt x="747873" y="569987"/>
                  </a:lnTo>
                  <a:lnTo>
                    <a:pt x="748149" y="569711"/>
                  </a:lnTo>
                  <a:cubicBezTo>
                    <a:pt x="730811" y="564865"/>
                    <a:pt x="730653" y="556747"/>
                    <a:pt x="748149" y="551664"/>
                  </a:cubicBezTo>
                  <a:lnTo>
                    <a:pt x="757055" y="533853"/>
                  </a:lnTo>
                  <a:cubicBezTo>
                    <a:pt x="757055" y="533853"/>
                    <a:pt x="757055" y="533853"/>
                    <a:pt x="757055" y="533853"/>
                  </a:cubicBezTo>
                  <a:lnTo>
                    <a:pt x="757173" y="533656"/>
                  </a:lnTo>
                  <a:cubicBezTo>
                    <a:pt x="732032" y="529479"/>
                    <a:pt x="733490" y="515293"/>
                    <a:pt x="757173" y="506584"/>
                  </a:cubicBezTo>
                  <a:lnTo>
                    <a:pt x="766118" y="488734"/>
                  </a:lnTo>
                  <a:cubicBezTo>
                    <a:pt x="766118" y="488734"/>
                    <a:pt x="766118" y="488734"/>
                    <a:pt x="766118" y="488734"/>
                  </a:cubicBezTo>
                  <a:lnTo>
                    <a:pt x="766197" y="488537"/>
                  </a:lnTo>
                  <a:cubicBezTo>
                    <a:pt x="740898" y="473444"/>
                    <a:pt x="740898" y="377177"/>
                    <a:pt x="766197" y="362085"/>
                  </a:cubicBezTo>
                  <a:lnTo>
                    <a:pt x="766118" y="361888"/>
                  </a:lnTo>
                  <a:lnTo>
                    <a:pt x="766118" y="361888"/>
                  </a:lnTo>
                  <a:cubicBezTo>
                    <a:pt x="766118" y="361888"/>
                    <a:pt x="757173" y="343998"/>
                    <a:pt x="757173" y="343998"/>
                  </a:cubicBezTo>
                  <a:cubicBezTo>
                    <a:pt x="734121" y="333753"/>
                    <a:pt x="734121" y="326857"/>
                    <a:pt x="757173" y="316887"/>
                  </a:cubicBezTo>
                  <a:lnTo>
                    <a:pt x="757055" y="316690"/>
                  </a:lnTo>
                  <a:lnTo>
                    <a:pt x="748110" y="298839"/>
                  </a:lnTo>
                  <a:cubicBezTo>
                    <a:pt x="723876" y="295254"/>
                    <a:pt x="725136" y="288042"/>
                    <a:pt x="748110" y="280792"/>
                  </a:cubicBezTo>
                  <a:lnTo>
                    <a:pt x="739086" y="262744"/>
                  </a:lnTo>
                  <a:cubicBezTo>
                    <a:pt x="710478" y="254903"/>
                    <a:pt x="719265" y="207458"/>
                    <a:pt x="748110" y="208562"/>
                  </a:cubicBezTo>
                  <a:lnTo>
                    <a:pt x="757133" y="199538"/>
                  </a:lnTo>
                  <a:cubicBezTo>
                    <a:pt x="749331" y="197489"/>
                    <a:pt x="749607" y="194455"/>
                    <a:pt x="757133" y="190514"/>
                  </a:cubicBezTo>
                  <a:lnTo>
                    <a:pt x="765054" y="182594"/>
                  </a:lnTo>
                  <a:lnTo>
                    <a:pt x="765093" y="182594"/>
                  </a:lnTo>
                  <a:cubicBezTo>
                    <a:pt x="765093" y="182594"/>
                    <a:pt x="766197" y="181451"/>
                    <a:pt x="766197" y="181451"/>
                  </a:cubicBezTo>
                  <a:cubicBezTo>
                    <a:pt x="758355" y="178417"/>
                    <a:pt x="758355" y="175383"/>
                    <a:pt x="766197" y="172427"/>
                  </a:cubicBezTo>
                  <a:lnTo>
                    <a:pt x="773881" y="164743"/>
                  </a:lnTo>
                  <a:lnTo>
                    <a:pt x="775221" y="163403"/>
                  </a:lnTo>
                  <a:cubicBezTo>
                    <a:pt x="767458" y="160842"/>
                    <a:pt x="767576" y="157808"/>
                    <a:pt x="775221" y="154380"/>
                  </a:cubicBezTo>
                  <a:lnTo>
                    <a:pt x="782471" y="147168"/>
                  </a:lnTo>
                  <a:lnTo>
                    <a:pt x="784284" y="145356"/>
                  </a:lnTo>
                  <a:cubicBezTo>
                    <a:pt x="766591" y="128451"/>
                    <a:pt x="768994" y="123643"/>
                    <a:pt x="793308" y="127308"/>
                  </a:cubicBezTo>
                  <a:lnTo>
                    <a:pt x="798746" y="121870"/>
                  </a:lnTo>
                  <a:lnTo>
                    <a:pt x="802371" y="118245"/>
                  </a:lnTo>
                  <a:cubicBezTo>
                    <a:pt x="782629" y="94838"/>
                    <a:pt x="832989" y="42902"/>
                    <a:pt x="856593" y="64063"/>
                  </a:cubicBezTo>
                  <a:lnTo>
                    <a:pt x="860375" y="60280"/>
                  </a:lnTo>
                  <a:lnTo>
                    <a:pt x="865616" y="55039"/>
                  </a:lnTo>
                  <a:cubicBezTo>
                    <a:pt x="860021" y="24500"/>
                    <a:pt x="910223" y="3930"/>
                    <a:pt x="928862" y="27928"/>
                  </a:cubicBezTo>
                  <a:lnTo>
                    <a:pt x="933945" y="22845"/>
                  </a:lnTo>
                  <a:lnTo>
                    <a:pt x="933945" y="22845"/>
                  </a:lnTo>
                  <a:cubicBezTo>
                    <a:pt x="933945" y="22845"/>
                    <a:pt x="937886" y="18904"/>
                    <a:pt x="937886" y="18904"/>
                  </a:cubicBezTo>
                  <a:cubicBezTo>
                    <a:pt x="940211" y="-7064"/>
                    <a:pt x="965824" y="-5527"/>
                    <a:pt x="974020" y="18904"/>
                  </a:cubicBezTo>
                  <a:cubicBezTo>
                    <a:pt x="997151" y="10274"/>
                    <a:pt x="1023159" y="10629"/>
                    <a:pt x="1046329" y="18904"/>
                  </a:cubicBezTo>
                  <a:cubicBezTo>
                    <a:pt x="1049560" y="-4463"/>
                    <a:pt x="1072494" y="2472"/>
                    <a:pt x="1082464" y="18904"/>
                  </a:cubicBezTo>
                  <a:lnTo>
                    <a:pt x="1090857" y="27298"/>
                  </a:lnTo>
                  <a:lnTo>
                    <a:pt x="1091527" y="27967"/>
                  </a:lnTo>
                  <a:cubicBezTo>
                    <a:pt x="1091606" y="27770"/>
                    <a:pt x="1091645" y="27534"/>
                    <a:pt x="1091724" y="27376"/>
                  </a:cubicBezTo>
                  <a:cubicBezTo>
                    <a:pt x="1094246" y="20126"/>
                    <a:pt x="1097201" y="20402"/>
                    <a:pt x="1100551" y="27967"/>
                  </a:cubicBezTo>
                  <a:close/>
                </a:path>
              </a:pathLst>
            </a:custGeom>
            <a:solidFill>
              <a:srgbClr val="281D24"/>
            </a:solidFill>
            <a:ln w="3941" cap="flat">
              <a:noFill/>
              <a:prstDash val="solid"/>
              <a:miter/>
            </a:ln>
          </p:spPr>
          <p:txBody>
            <a:bodyPr rtlCol="1" anchor="ctr"/>
            <a:lstStyle/>
            <a:p>
              <a:endParaRPr lang="fa-IR"/>
            </a:p>
          </p:txBody>
        </p:sp>
        <p:sp>
          <p:nvSpPr>
            <p:cNvPr id="524" name="Freeform: Shape 523">
              <a:extLst>
                <a:ext uri="{FF2B5EF4-FFF2-40B4-BE49-F238E27FC236}">
                  <a16:creationId xmlns:a16="http://schemas.microsoft.com/office/drawing/2014/main" id="{9F3FCA87-1C84-C142-E1EA-2674153DCF33}"/>
                </a:ext>
              </a:extLst>
            </p:cNvPr>
            <p:cNvSpPr/>
            <p:nvPr/>
          </p:nvSpPr>
          <p:spPr>
            <a:xfrm>
              <a:off x="1825921" y="2853188"/>
              <a:ext cx="786691" cy="804990"/>
            </a:xfrm>
            <a:custGeom>
              <a:avLst/>
              <a:gdLst>
                <a:gd name="connsiteX0" fmla="*/ 653850 w 786691"/>
                <a:gd name="connsiteY0" fmla="*/ 19093 h 804990"/>
                <a:gd name="connsiteX1" fmla="*/ 689984 w 786691"/>
                <a:gd name="connsiteY1" fmla="*/ 19093 h 804990"/>
                <a:gd name="connsiteX2" fmla="*/ 771317 w 786691"/>
                <a:gd name="connsiteY2" fmla="*/ 64252 h 804990"/>
                <a:gd name="connsiteX3" fmla="*/ 753230 w 786691"/>
                <a:gd name="connsiteY3" fmla="*/ 64252 h 804990"/>
                <a:gd name="connsiteX4" fmla="*/ 744206 w 786691"/>
                <a:gd name="connsiteY4" fmla="*/ 64252 h 804990"/>
                <a:gd name="connsiteX5" fmla="*/ 735182 w 786691"/>
                <a:gd name="connsiteY5" fmla="*/ 55228 h 804990"/>
                <a:gd name="connsiteX6" fmla="*/ 699047 w 786691"/>
                <a:gd name="connsiteY6" fmla="*/ 55228 h 804990"/>
                <a:gd name="connsiteX7" fmla="*/ 626739 w 786691"/>
                <a:gd name="connsiteY7" fmla="*/ 55228 h 804990"/>
                <a:gd name="connsiteX8" fmla="*/ 590604 w 786691"/>
                <a:gd name="connsiteY8" fmla="*/ 55228 h 804990"/>
                <a:gd name="connsiteX9" fmla="*/ 581580 w 786691"/>
                <a:gd name="connsiteY9" fmla="*/ 64252 h 804990"/>
                <a:gd name="connsiteX10" fmla="*/ 518335 w 786691"/>
                <a:gd name="connsiteY10" fmla="*/ 91363 h 804990"/>
                <a:gd name="connsiteX11" fmla="*/ 509311 w 786691"/>
                <a:gd name="connsiteY11" fmla="*/ 100386 h 804990"/>
                <a:gd name="connsiteX12" fmla="*/ 455089 w 786691"/>
                <a:gd name="connsiteY12" fmla="*/ 154569 h 804990"/>
                <a:gd name="connsiteX13" fmla="*/ 446066 w 786691"/>
                <a:gd name="connsiteY13" fmla="*/ 163593 h 804990"/>
                <a:gd name="connsiteX14" fmla="*/ 437042 w 786691"/>
                <a:gd name="connsiteY14" fmla="*/ 181640 h 804990"/>
                <a:gd name="connsiteX15" fmla="*/ 428018 w 786691"/>
                <a:gd name="connsiteY15" fmla="*/ 190664 h 804990"/>
                <a:gd name="connsiteX16" fmla="*/ 428018 w 786691"/>
                <a:gd name="connsiteY16" fmla="*/ 199688 h 804990"/>
                <a:gd name="connsiteX17" fmla="*/ 418994 w 786691"/>
                <a:gd name="connsiteY17" fmla="*/ 208712 h 804990"/>
                <a:gd name="connsiteX18" fmla="*/ 418994 w 786691"/>
                <a:gd name="connsiteY18" fmla="*/ 217735 h 804990"/>
                <a:gd name="connsiteX19" fmla="*/ 409970 w 786691"/>
                <a:gd name="connsiteY19" fmla="*/ 226759 h 804990"/>
                <a:gd name="connsiteX20" fmla="*/ 409970 w 786691"/>
                <a:gd name="connsiteY20" fmla="*/ 235783 h 804990"/>
                <a:gd name="connsiteX21" fmla="*/ 400946 w 786691"/>
                <a:gd name="connsiteY21" fmla="*/ 244807 h 804990"/>
                <a:gd name="connsiteX22" fmla="*/ 391923 w 786691"/>
                <a:gd name="connsiteY22" fmla="*/ 298989 h 804990"/>
                <a:gd name="connsiteX23" fmla="*/ 400946 w 786691"/>
                <a:gd name="connsiteY23" fmla="*/ 317037 h 804990"/>
                <a:gd name="connsiteX24" fmla="*/ 400946 w 786691"/>
                <a:gd name="connsiteY24" fmla="*/ 335084 h 804990"/>
                <a:gd name="connsiteX25" fmla="*/ 409970 w 786691"/>
                <a:gd name="connsiteY25" fmla="*/ 353132 h 804990"/>
                <a:gd name="connsiteX26" fmla="*/ 409970 w 786691"/>
                <a:gd name="connsiteY26" fmla="*/ 380243 h 804990"/>
                <a:gd name="connsiteX27" fmla="*/ 418994 w 786691"/>
                <a:gd name="connsiteY27" fmla="*/ 398291 h 804990"/>
                <a:gd name="connsiteX28" fmla="*/ 418994 w 786691"/>
                <a:gd name="connsiteY28" fmla="*/ 524742 h 804990"/>
                <a:gd name="connsiteX29" fmla="*/ 409970 w 786691"/>
                <a:gd name="connsiteY29" fmla="*/ 542790 h 804990"/>
                <a:gd name="connsiteX30" fmla="*/ 409970 w 786691"/>
                <a:gd name="connsiteY30" fmla="*/ 569901 h 804990"/>
                <a:gd name="connsiteX31" fmla="*/ 400946 w 786691"/>
                <a:gd name="connsiteY31" fmla="*/ 587948 h 804990"/>
                <a:gd name="connsiteX32" fmla="*/ 400946 w 786691"/>
                <a:gd name="connsiteY32" fmla="*/ 605996 h 804990"/>
                <a:gd name="connsiteX33" fmla="*/ 391923 w 786691"/>
                <a:gd name="connsiteY33" fmla="*/ 615020 h 804990"/>
                <a:gd name="connsiteX34" fmla="*/ 382899 w 786691"/>
                <a:gd name="connsiteY34" fmla="*/ 660178 h 804990"/>
                <a:gd name="connsiteX35" fmla="*/ 373875 w 786691"/>
                <a:gd name="connsiteY35" fmla="*/ 669202 h 804990"/>
                <a:gd name="connsiteX36" fmla="*/ 355788 w 786691"/>
                <a:gd name="connsiteY36" fmla="*/ 714360 h 804990"/>
                <a:gd name="connsiteX37" fmla="*/ 346764 w 786691"/>
                <a:gd name="connsiteY37" fmla="*/ 723384 h 804990"/>
                <a:gd name="connsiteX38" fmla="*/ 346764 w 786691"/>
                <a:gd name="connsiteY38" fmla="*/ 732408 h 804990"/>
                <a:gd name="connsiteX39" fmla="*/ 337740 w 786691"/>
                <a:gd name="connsiteY39" fmla="*/ 741432 h 804990"/>
                <a:gd name="connsiteX40" fmla="*/ 337740 w 786691"/>
                <a:gd name="connsiteY40" fmla="*/ 777567 h 804990"/>
                <a:gd name="connsiteX41" fmla="*/ 328717 w 786691"/>
                <a:gd name="connsiteY41" fmla="*/ 786590 h 804990"/>
                <a:gd name="connsiteX42" fmla="*/ 274495 w 786691"/>
                <a:gd name="connsiteY42" fmla="*/ 804638 h 804990"/>
                <a:gd name="connsiteX43" fmla="*/ 84719 w 786691"/>
                <a:gd name="connsiteY43" fmla="*/ 795614 h 804990"/>
                <a:gd name="connsiteX44" fmla="*/ 12410 w 786691"/>
                <a:gd name="connsiteY44" fmla="*/ 651115 h 804990"/>
                <a:gd name="connsiteX45" fmla="*/ 31285 w 786691"/>
                <a:gd name="connsiteY45" fmla="*/ 640554 h 804990"/>
                <a:gd name="connsiteX46" fmla="*/ 230164 w 786691"/>
                <a:gd name="connsiteY46" fmla="*/ 524072 h 804990"/>
                <a:gd name="connsiteX47" fmla="*/ 254674 w 786691"/>
                <a:gd name="connsiteY47" fmla="*/ 393010 h 804990"/>
                <a:gd name="connsiteX48" fmla="*/ 91575 w 786691"/>
                <a:gd name="connsiteY48" fmla="*/ 318889 h 804990"/>
                <a:gd name="connsiteX49" fmla="*/ 33728 w 786691"/>
                <a:gd name="connsiteY49" fmla="*/ 428790 h 804990"/>
                <a:gd name="connsiteX50" fmla="*/ 12410 w 786691"/>
                <a:gd name="connsiteY50" fmla="*/ 425323 h 804990"/>
                <a:gd name="connsiteX51" fmla="*/ 11740 w 786691"/>
                <a:gd name="connsiteY51" fmla="*/ 324878 h 804990"/>
                <a:gd name="connsiteX52" fmla="*/ 57608 w 786691"/>
                <a:gd name="connsiteY52" fmla="*/ 226641 h 804990"/>
                <a:gd name="connsiteX53" fmla="*/ 73882 w 786691"/>
                <a:gd name="connsiteY53" fmla="*/ 213677 h 804990"/>
                <a:gd name="connsiteX54" fmla="*/ 229218 w 786691"/>
                <a:gd name="connsiteY54" fmla="*/ 275701 h 804990"/>
                <a:gd name="connsiteX55" fmla="*/ 256408 w 786691"/>
                <a:gd name="connsiteY55" fmla="*/ 244689 h 804990"/>
                <a:gd name="connsiteX56" fmla="*/ 294119 w 786691"/>
                <a:gd name="connsiteY56" fmla="*/ 284291 h 804990"/>
                <a:gd name="connsiteX57" fmla="*/ 371550 w 786691"/>
                <a:gd name="connsiteY57" fmla="*/ 182507 h 804990"/>
                <a:gd name="connsiteX58" fmla="*/ 312994 w 786691"/>
                <a:gd name="connsiteY58" fmla="*/ 155002 h 804990"/>
                <a:gd name="connsiteX59" fmla="*/ 283519 w 786691"/>
                <a:gd name="connsiteY59" fmla="*/ 145348 h 804990"/>
                <a:gd name="connsiteX60" fmla="*/ 391962 w 786691"/>
                <a:gd name="connsiteY60" fmla="*/ 36983 h 804990"/>
                <a:gd name="connsiteX61" fmla="*/ 436608 w 786691"/>
                <a:gd name="connsiteY61" fmla="*/ 59011 h 804990"/>
                <a:gd name="connsiteX62" fmla="*/ 631901 w 786691"/>
                <a:gd name="connsiteY62" fmla="*/ 652 h 804990"/>
                <a:gd name="connsiteX63" fmla="*/ 654007 w 786691"/>
                <a:gd name="connsiteY63" fmla="*/ 18896 h 80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786691" h="804990">
                  <a:moveTo>
                    <a:pt x="653850" y="19093"/>
                  </a:moveTo>
                  <a:cubicBezTo>
                    <a:pt x="664568" y="-5929"/>
                    <a:pt x="680251" y="-6796"/>
                    <a:pt x="689984" y="19093"/>
                  </a:cubicBezTo>
                  <a:cubicBezTo>
                    <a:pt x="713982" y="-12510"/>
                    <a:pt x="827351" y="61493"/>
                    <a:pt x="771317" y="64252"/>
                  </a:cubicBezTo>
                  <a:cubicBezTo>
                    <a:pt x="767297" y="63188"/>
                    <a:pt x="758313" y="63818"/>
                    <a:pt x="753230" y="64252"/>
                  </a:cubicBezTo>
                  <a:lnTo>
                    <a:pt x="744206" y="64252"/>
                  </a:lnTo>
                  <a:lnTo>
                    <a:pt x="735182" y="55228"/>
                  </a:lnTo>
                  <a:cubicBezTo>
                    <a:pt x="723834" y="53809"/>
                    <a:pt x="710790" y="55583"/>
                    <a:pt x="699047" y="55228"/>
                  </a:cubicBezTo>
                  <a:cubicBezTo>
                    <a:pt x="675877" y="47071"/>
                    <a:pt x="649909" y="46677"/>
                    <a:pt x="626739" y="55228"/>
                  </a:cubicBezTo>
                  <a:cubicBezTo>
                    <a:pt x="615154" y="56095"/>
                    <a:pt x="601007" y="53297"/>
                    <a:pt x="590604" y="55228"/>
                  </a:cubicBezTo>
                  <a:lnTo>
                    <a:pt x="581580" y="64252"/>
                  </a:lnTo>
                  <a:cubicBezTo>
                    <a:pt x="559986" y="70754"/>
                    <a:pt x="537092" y="78989"/>
                    <a:pt x="518335" y="91363"/>
                  </a:cubicBezTo>
                  <a:lnTo>
                    <a:pt x="509311" y="100386"/>
                  </a:lnTo>
                  <a:cubicBezTo>
                    <a:pt x="484840" y="118434"/>
                    <a:pt x="473886" y="131832"/>
                    <a:pt x="455089" y="154569"/>
                  </a:cubicBezTo>
                  <a:lnTo>
                    <a:pt x="446066" y="163593"/>
                  </a:lnTo>
                  <a:cubicBezTo>
                    <a:pt x="442322" y="168518"/>
                    <a:pt x="440667" y="176360"/>
                    <a:pt x="437042" y="181640"/>
                  </a:cubicBezTo>
                  <a:lnTo>
                    <a:pt x="428018" y="190664"/>
                  </a:lnTo>
                  <a:cubicBezTo>
                    <a:pt x="426678" y="192831"/>
                    <a:pt x="429318" y="197402"/>
                    <a:pt x="428018" y="199688"/>
                  </a:cubicBezTo>
                  <a:lnTo>
                    <a:pt x="418994" y="208712"/>
                  </a:lnTo>
                  <a:cubicBezTo>
                    <a:pt x="417812" y="211115"/>
                    <a:pt x="420097" y="215174"/>
                    <a:pt x="418994" y="217735"/>
                  </a:cubicBezTo>
                  <a:lnTo>
                    <a:pt x="409970" y="226759"/>
                  </a:lnTo>
                  <a:cubicBezTo>
                    <a:pt x="408985" y="229321"/>
                    <a:pt x="410916" y="233064"/>
                    <a:pt x="409970" y="235783"/>
                  </a:cubicBezTo>
                  <a:lnTo>
                    <a:pt x="400946" y="244807"/>
                  </a:lnTo>
                  <a:cubicBezTo>
                    <a:pt x="395824" y="263130"/>
                    <a:pt x="391371" y="279483"/>
                    <a:pt x="391923" y="298989"/>
                  </a:cubicBezTo>
                  <a:lnTo>
                    <a:pt x="400946" y="317037"/>
                  </a:lnTo>
                  <a:cubicBezTo>
                    <a:pt x="401656" y="322869"/>
                    <a:pt x="400040" y="329371"/>
                    <a:pt x="400946" y="335084"/>
                  </a:cubicBezTo>
                  <a:lnTo>
                    <a:pt x="409970" y="353132"/>
                  </a:lnTo>
                  <a:cubicBezTo>
                    <a:pt x="411113" y="361841"/>
                    <a:pt x="408867" y="371495"/>
                    <a:pt x="409970" y="380243"/>
                  </a:cubicBezTo>
                  <a:lnTo>
                    <a:pt x="418994" y="398291"/>
                  </a:lnTo>
                  <a:cubicBezTo>
                    <a:pt x="422186" y="432652"/>
                    <a:pt x="422186" y="490341"/>
                    <a:pt x="418994" y="524742"/>
                  </a:cubicBezTo>
                  <a:lnTo>
                    <a:pt x="409970" y="542790"/>
                  </a:lnTo>
                  <a:cubicBezTo>
                    <a:pt x="408788" y="551341"/>
                    <a:pt x="411428" y="561704"/>
                    <a:pt x="409970" y="569901"/>
                  </a:cubicBezTo>
                  <a:lnTo>
                    <a:pt x="400946" y="587948"/>
                  </a:lnTo>
                  <a:cubicBezTo>
                    <a:pt x="399685" y="593307"/>
                    <a:pt x="402326" y="600952"/>
                    <a:pt x="400946" y="605996"/>
                  </a:cubicBezTo>
                  <a:lnTo>
                    <a:pt x="391923" y="615020"/>
                  </a:lnTo>
                  <a:cubicBezTo>
                    <a:pt x="387903" y="628102"/>
                    <a:pt x="388376" y="645401"/>
                    <a:pt x="382899" y="660178"/>
                  </a:cubicBezTo>
                  <a:lnTo>
                    <a:pt x="373875" y="669202"/>
                  </a:lnTo>
                  <a:cubicBezTo>
                    <a:pt x="368122" y="685082"/>
                    <a:pt x="362290" y="698953"/>
                    <a:pt x="355788" y="714360"/>
                  </a:cubicBezTo>
                  <a:lnTo>
                    <a:pt x="346764" y="723384"/>
                  </a:lnTo>
                  <a:cubicBezTo>
                    <a:pt x="345661" y="725906"/>
                    <a:pt x="347867" y="729886"/>
                    <a:pt x="346764" y="732408"/>
                  </a:cubicBezTo>
                  <a:lnTo>
                    <a:pt x="337740" y="741432"/>
                  </a:lnTo>
                  <a:cubicBezTo>
                    <a:pt x="334706" y="749195"/>
                    <a:pt x="340341" y="767952"/>
                    <a:pt x="337740" y="777567"/>
                  </a:cubicBezTo>
                  <a:lnTo>
                    <a:pt x="328717" y="786590"/>
                  </a:lnTo>
                  <a:cubicBezTo>
                    <a:pt x="308935" y="812401"/>
                    <a:pt x="303103" y="802944"/>
                    <a:pt x="274495" y="804638"/>
                  </a:cubicBezTo>
                  <a:cubicBezTo>
                    <a:pt x="210225" y="801564"/>
                    <a:pt x="146979" y="798570"/>
                    <a:pt x="84719" y="795614"/>
                  </a:cubicBezTo>
                  <a:cubicBezTo>
                    <a:pt x="37354" y="794944"/>
                    <a:pt x="-15883" y="687092"/>
                    <a:pt x="12410" y="651115"/>
                  </a:cubicBezTo>
                  <a:cubicBezTo>
                    <a:pt x="16666" y="644534"/>
                    <a:pt x="23207" y="639136"/>
                    <a:pt x="31285" y="640554"/>
                  </a:cubicBezTo>
                  <a:cubicBezTo>
                    <a:pt x="168810" y="664513"/>
                    <a:pt x="184966" y="664355"/>
                    <a:pt x="230164" y="524072"/>
                  </a:cubicBezTo>
                  <a:cubicBezTo>
                    <a:pt x="237651" y="500862"/>
                    <a:pt x="265668" y="410861"/>
                    <a:pt x="254674" y="393010"/>
                  </a:cubicBezTo>
                  <a:cubicBezTo>
                    <a:pt x="249078" y="383947"/>
                    <a:pt x="101466" y="317904"/>
                    <a:pt x="91575" y="318889"/>
                  </a:cubicBezTo>
                  <a:lnTo>
                    <a:pt x="33728" y="428790"/>
                  </a:lnTo>
                  <a:lnTo>
                    <a:pt x="12410" y="425323"/>
                  </a:lnTo>
                  <a:cubicBezTo>
                    <a:pt x="-3904" y="399157"/>
                    <a:pt x="-4140" y="365663"/>
                    <a:pt x="11740" y="324878"/>
                  </a:cubicBezTo>
                  <a:cubicBezTo>
                    <a:pt x="15641" y="278853"/>
                    <a:pt x="30931" y="246107"/>
                    <a:pt x="57608" y="226641"/>
                  </a:cubicBezTo>
                  <a:lnTo>
                    <a:pt x="73882" y="213677"/>
                  </a:lnTo>
                  <a:lnTo>
                    <a:pt x="229218" y="275701"/>
                  </a:lnTo>
                  <a:cubicBezTo>
                    <a:pt x="225750" y="252333"/>
                    <a:pt x="231464" y="236768"/>
                    <a:pt x="256408" y="244689"/>
                  </a:cubicBezTo>
                  <a:cubicBezTo>
                    <a:pt x="272800" y="238029"/>
                    <a:pt x="285371" y="251230"/>
                    <a:pt x="294119" y="284291"/>
                  </a:cubicBezTo>
                  <a:cubicBezTo>
                    <a:pt x="310354" y="291266"/>
                    <a:pt x="363984" y="200870"/>
                    <a:pt x="371550" y="182507"/>
                  </a:cubicBezTo>
                  <a:cubicBezTo>
                    <a:pt x="415526" y="76113"/>
                    <a:pt x="389361" y="68192"/>
                    <a:pt x="312994" y="155002"/>
                  </a:cubicBezTo>
                  <a:cubicBezTo>
                    <a:pt x="301882" y="163159"/>
                    <a:pt x="292070" y="156421"/>
                    <a:pt x="283519" y="145348"/>
                  </a:cubicBezTo>
                  <a:cubicBezTo>
                    <a:pt x="254556" y="103066"/>
                    <a:pt x="341090" y="19921"/>
                    <a:pt x="391962" y="36983"/>
                  </a:cubicBezTo>
                  <a:cubicBezTo>
                    <a:pt x="406227" y="24492"/>
                    <a:pt x="421122" y="31861"/>
                    <a:pt x="436608" y="59011"/>
                  </a:cubicBezTo>
                  <a:cubicBezTo>
                    <a:pt x="498120" y="25162"/>
                    <a:pt x="559474" y="-1200"/>
                    <a:pt x="631901" y="652"/>
                  </a:cubicBezTo>
                  <a:lnTo>
                    <a:pt x="654007" y="18896"/>
                  </a:lnTo>
                  <a:close/>
                </a:path>
              </a:pathLst>
            </a:custGeom>
            <a:solidFill>
              <a:srgbClr val="826147"/>
            </a:solidFill>
            <a:ln w="3941" cap="flat">
              <a:noFill/>
              <a:prstDash val="solid"/>
              <a:miter/>
            </a:ln>
          </p:spPr>
          <p:txBody>
            <a:bodyPr rtlCol="1" anchor="ctr"/>
            <a:lstStyle/>
            <a:p>
              <a:endParaRPr lang="fa-IR"/>
            </a:p>
          </p:txBody>
        </p:sp>
        <p:sp>
          <p:nvSpPr>
            <p:cNvPr id="525" name="Freeform: Shape 524">
              <a:extLst>
                <a:ext uri="{FF2B5EF4-FFF2-40B4-BE49-F238E27FC236}">
                  <a16:creationId xmlns:a16="http://schemas.microsoft.com/office/drawing/2014/main" id="{BD7960DB-D37B-EC71-6F86-C90219F25707}"/>
                </a:ext>
              </a:extLst>
            </p:cNvPr>
            <p:cNvSpPr/>
            <p:nvPr/>
          </p:nvSpPr>
          <p:spPr>
            <a:xfrm>
              <a:off x="2502098" y="2736811"/>
              <a:ext cx="251036" cy="198715"/>
            </a:xfrm>
            <a:custGeom>
              <a:avLst/>
              <a:gdLst>
                <a:gd name="connsiteX0" fmla="*/ 230694 w 251036"/>
                <a:gd name="connsiteY0" fmla="*/ 81288 h 198715"/>
                <a:gd name="connsiteX1" fmla="*/ 199248 w 251036"/>
                <a:gd name="connsiteY1" fmla="*/ 162778 h 198715"/>
                <a:gd name="connsiteX2" fmla="*/ 122250 w 251036"/>
                <a:gd name="connsiteY2" fmla="*/ 198716 h 198715"/>
                <a:gd name="connsiteX3" fmla="*/ 95140 w 251036"/>
                <a:gd name="connsiteY3" fmla="*/ 180668 h 198715"/>
                <a:gd name="connsiteX4" fmla="*/ 104163 w 251036"/>
                <a:gd name="connsiteY4" fmla="*/ 171763 h 198715"/>
                <a:gd name="connsiteX5" fmla="*/ 13807 w 251036"/>
                <a:gd name="connsiteY5" fmla="*/ 135510 h 198715"/>
                <a:gd name="connsiteX6" fmla="*/ 22831 w 251036"/>
                <a:gd name="connsiteY6" fmla="*/ 18082 h 198715"/>
                <a:gd name="connsiteX7" fmla="*/ 31618 w 251036"/>
                <a:gd name="connsiteY7" fmla="*/ 468 h 198715"/>
                <a:gd name="connsiteX8" fmla="*/ 221631 w 251036"/>
                <a:gd name="connsiteY8" fmla="*/ 34 h 198715"/>
                <a:gd name="connsiteX9" fmla="*/ 230655 w 251036"/>
                <a:gd name="connsiteY9" fmla="*/ 81328 h 198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1036" h="198715">
                  <a:moveTo>
                    <a:pt x="230694" y="81288"/>
                  </a:moveTo>
                  <a:cubicBezTo>
                    <a:pt x="227817" y="115965"/>
                    <a:pt x="223640" y="135667"/>
                    <a:pt x="199248" y="162778"/>
                  </a:cubicBezTo>
                  <a:cubicBezTo>
                    <a:pt x="169773" y="195524"/>
                    <a:pt x="158818" y="183072"/>
                    <a:pt x="122250" y="198716"/>
                  </a:cubicBezTo>
                  <a:cubicBezTo>
                    <a:pt x="112793" y="194224"/>
                    <a:pt x="96716" y="181062"/>
                    <a:pt x="95140" y="180668"/>
                  </a:cubicBezTo>
                  <a:lnTo>
                    <a:pt x="104163" y="171763"/>
                  </a:lnTo>
                  <a:cubicBezTo>
                    <a:pt x="75398" y="167743"/>
                    <a:pt x="40366" y="140199"/>
                    <a:pt x="13807" y="135510"/>
                  </a:cubicBezTo>
                  <a:cubicBezTo>
                    <a:pt x="-10348" y="116398"/>
                    <a:pt x="94" y="36997"/>
                    <a:pt x="22831" y="18082"/>
                  </a:cubicBezTo>
                  <a:lnTo>
                    <a:pt x="31618" y="468"/>
                  </a:lnTo>
                  <a:cubicBezTo>
                    <a:pt x="98450" y="7679"/>
                    <a:pt x="161813" y="7521"/>
                    <a:pt x="221631" y="34"/>
                  </a:cubicBezTo>
                  <a:cubicBezTo>
                    <a:pt x="255007" y="-1818"/>
                    <a:pt x="262612" y="71791"/>
                    <a:pt x="230655" y="81328"/>
                  </a:cubicBezTo>
                  <a:close/>
                </a:path>
              </a:pathLst>
            </a:custGeom>
            <a:solidFill>
              <a:srgbClr val="692D35"/>
            </a:solidFill>
            <a:ln w="3941" cap="flat">
              <a:noFill/>
              <a:prstDash val="solid"/>
              <a:miter/>
            </a:ln>
          </p:spPr>
          <p:txBody>
            <a:bodyPr rtlCol="1" anchor="ctr"/>
            <a:lstStyle/>
            <a:p>
              <a:endParaRPr lang="fa-IR"/>
            </a:p>
          </p:txBody>
        </p:sp>
        <p:sp>
          <p:nvSpPr>
            <p:cNvPr id="526" name="Freeform: Shape 525">
              <a:extLst>
                <a:ext uri="{FF2B5EF4-FFF2-40B4-BE49-F238E27FC236}">
                  <a16:creationId xmlns:a16="http://schemas.microsoft.com/office/drawing/2014/main" id="{C7E61681-39D8-1297-776A-5B78CE35249A}"/>
                </a:ext>
              </a:extLst>
            </p:cNvPr>
            <p:cNvSpPr/>
            <p:nvPr/>
          </p:nvSpPr>
          <p:spPr>
            <a:xfrm>
              <a:off x="3342764" y="2607347"/>
              <a:ext cx="899383" cy="797772"/>
            </a:xfrm>
            <a:custGeom>
              <a:avLst/>
              <a:gdLst>
                <a:gd name="connsiteX0" fmla="*/ 899330 w 899383"/>
                <a:gd name="connsiteY0" fmla="*/ 76537 h 797772"/>
                <a:gd name="connsiteX1" fmla="*/ 638427 w 899383"/>
                <a:gd name="connsiteY1" fmla="*/ 348946 h 797772"/>
                <a:gd name="connsiteX2" fmla="*/ 592835 w 899383"/>
                <a:gd name="connsiteY2" fmla="*/ 725542 h 797772"/>
                <a:gd name="connsiteX3" fmla="*/ 420240 w 899383"/>
                <a:gd name="connsiteY3" fmla="*/ 752614 h 797772"/>
                <a:gd name="connsiteX4" fmla="*/ 85886 w 899383"/>
                <a:gd name="connsiteY4" fmla="*/ 797772 h 797772"/>
                <a:gd name="connsiteX5" fmla="*/ 85019 w 899383"/>
                <a:gd name="connsiteY5" fmla="*/ 657292 h 797772"/>
                <a:gd name="connsiteX6" fmla="*/ 4553 w 899383"/>
                <a:gd name="connsiteY6" fmla="*/ 3401 h 797772"/>
                <a:gd name="connsiteX7" fmla="*/ 899369 w 899383"/>
                <a:gd name="connsiteY7" fmla="*/ 76537 h 797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9383" h="797772">
                  <a:moveTo>
                    <a:pt x="899330" y="76537"/>
                  </a:moveTo>
                  <a:cubicBezTo>
                    <a:pt x="903034" y="88792"/>
                    <a:pt x="715898" y="193610"/>
                    <a:pt x="638427" y="348946"/>
                  </a:cubicBezTo>
                  <a:cubicBezTo>
                    <a:pt x="670227" y="529501"/>
                    <a:pt x="588264" y="719789"/>
                    <a:pt x="592835" y="725542"/>
                  </a:cubicBezTo>
                  <a:cubicBezTo>
                    <a:pt x="605405" y="741423"/>
                    <a:pt x="427136" y="749225"/>
                    <a:pt x="420240" y="752614"/>
                  </a:cubicBezTo>
                  <a:cubicBezTo>
                    <a:pt x="320978" y="800570"/>
                    <a:pt x="194723" y="794068"/>
                    <a:pt x="85886" y="797772"/>
                  </a:cubicBezTo>
                  <a:cubicBezTo>
                    <a:pt x="95383" y="764987"/>
                    <a:pt x="70715" y="676325"/>
                    <a:pt x="85019" y="657292"/>
                  </a:cubicBezTo>
                  <a:cubicBezTo>
                    <a:pt x="101530" y="635344"/>
                    <a:pt x="-25237" y="23182"/>
                    <a:pt x="4553" y="3401"/>
                  </a:cubicBezTo>
                  <a:cubicBezTo>
                    <a:pt x="33280" y="-15671"/>
                    <a:pt x="861382" y="50530"/>
                    <a:pt x="899369" y="76537"/>
                  </a:cubicBezTo>
                  <a:close/>
                </a:path>
              </a:pathLst>
            </a:custGeom>
            <a:solidFill>
              <a:srgbClr val="75382F"/>
            </a:solidFill>
            <a:ln w="3941" cap="flat">
              <a:noFill/>
              <a:prstDash val="solid"/>
              <a:miter/>
            </a:ln>
          </p:spPr>
          <p:txBody>
            <a:bodyPr rtlCol="1" anchor="ctr"/>
            <a:lstStyle/>
            <a:p>
              <a:endParaRPr lang="fa-IR"/>
            </a:p>
          </p:txBody>
        </p:sp>
        <p:sp>
          <p:nvSpPr>
            <p:cNvPr id="527" name="Freeform: Shape 526">
              <a:extLst>
                <a:ext uri="{FF2B5EF4-FFF2-40B4-BE49-F238E27FC236}">
                  <a16:creationId xmlns:a16="http://schemas.microsoft.com/office/drawing/2014/main" id="{4667AF17-9FE8-B0A6-828B-9EEDB27843D4}"/>
                </a:ext>
              </a:extLst>
            </p:cNvPr>
            <p:cNvSpPr/>
            <p:nvPr/>
          </p:nvSpPr>
          <p:spPr>
            <a:xfrm>
              <a:off x="1330169" y="1978069"/>
              <a:ext cx="218808" cy="420670"/>
            </a:xfrm>
            <a:custGeom>
              <a:avLst/>
              <a:gdLst>
                <a:gd name="connsiteX0" fmla="*/ 218808 w 218808"/>
                <a:gd name="connsiteY0" fmla="*/ 370397 h 420670"/>
                <a:gd name="connsiteX1" fmla="*/ 76122 w 218808"/>
                <a:gd name="connsiteY1" fmla="*/ 413625 h 420670"/>
                <a:gd name="connsiteX2" fmla="*/ 38056 w 218808"/>
                <a:gd name="connsiteY2" fmla="*/ 415556 h 420670"/>
                <a:gd name="connsiteX3" fmla="*/ 1922 w 218808"/>
                <a:gd name="connsiteY3" fmla="*/ 289104 h 420670"/>
                <a:gd name="connsiteX4" fmla="*/ 40854 w 218808"/>
                <a:gd name="connsiteY4" fmla="*/ 25365 h 420670"/>
                <a:gd name="connsiteX5" fmla="*/ 56025 w 218808"/>
                <a:gd name="connsiteY5" fmla="*/ 185 h 420670"/>
                <a:gd name="connsiteX6" fmla="*/ 117458 w 218808"/>
                <a:gd name="connsiteY6" fmla="*/ 313654 h 420670"/>
                <a:gd name="connsiteX7" fmla="*/ 218808 w 218808"/>
                <a:gd name="connsiteY7" fmla="*/ 370397 h 42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808" h="420670">
                  <a:moveTo>
                    <a:pt x="218808" y="370397"/>
                  </a:moveTo>
                  <a:cubicBezTo>
                    <a:pt x="166005" y="382377"/>
                    <a:pt x="126521" y="396247"/>
                    <a:pt x="76122" y="413625"/>
                  </a:cubicBezTo>
                  <a:cubicBezTo>
                    <a:pt x="63118" y="418117"/>
                    <a:pt x="51415" y="425880"/>
                    <a:pt x="38056" y="415556"/>
                  </a:cubicBezTo>
                  <a:cubicBezTo>
                    <a:pt x="26826" y="372919"/>
                    <a:pt x="9645" y="333475"/>
                    <a:pt x="1922" y="289104"/>
                  </a:cubicBezTo>
                  <a:cubicBezTo>
                    <a:pt x="-8127" y="231415"/>
                    <a:pt x="23673" y="88019"/>
                    <a:pt x="40854" y="25365"/>
                  </a:cubicBezTo>
                  <a:cubicBezTo>
                    <a:pt x="43376" y="16104"/>
                    <a:pt x="43100" y="-2022"/>
                    <a:pt x="56025" y="185"/>
                  </a:cubicBezTo>
                  <a:cubicBezTo>
                    <a:pt x="93145" y="88689"/>
                    <a:pt x="77343" y="231888"/>
                    <a:pt x="117458" y="313654"/>
                  </a:cubicBezTo>
                  <a:cubicBezTo>
                    <a:pt x="138815" y="357197"/>
                    <a:pt x="183068" y="349119"/>
                    <a:pt x="218808" y="370397"/>
                  </a:cubicBezTo>
                  <a:close/>
                </a:path>
              </a:pathLst>
            </a:custGeom>
            <a:solidFill>
              <a:srgbClr val="2A293A"/>
            </a:solidFill>
            <a:ln w="3941" cap="flat">
              <a:noFill/>
              <a:prstDash val="solid"/>
              <a:miter/>
            </a:ln>
          </p:spPr>
          <p:txBody>
            <a:bodyPr rtlCol="1" anchor="ctr"/>
            <a:lstStyle/>
            <a:p>
              <a:endParaRPr lang="fa-IR"/>
            </a:p>
          </p:txBody>
        </p:sp>
        <p:sp>
          <p:nvSpPr>
            <p:cNvPr id="528" name="Freeform: Shape 527">
              <a:extLst>
                <a:ext uri="{FF2B5EF4-FFF2-40B4-BE49-F238E27FC236}">
                  <a16:creationId xmlns:a16="http://schemas.microsoft.com/office/drawing/2014/main" id="{9C58932F-8BFA-179E-7621-90FBB94534B9}"/>
                </a:ext>
              </a:extLst>
            </p:cNvPr>
            <p:cNvSpPr/>
            <p:nvPr/>
          </p:nvSpPr>
          <p:spPr>
            <a:xfrm>
              <a:off x="1268885" y="2411525"/>
              <a:ext cx="99340" cy="135622"/>
            </a:xfrm>
            <a:custGeom>
              <a:avLst/>
              <a:gdLst>
                <a:gd name="connsiteX0" fmla="*/ 24037 w 99340"/>
                <a:gd name="connsiteY0" fmla="*/ 55394 h 135622"/>
                <a:gd name="connsiteX1" fmla="*/ 45119 w 99340"/>
                <a:gd name="connsiteY1" fmla="*/ 135623 h 135622"/>
                <a:gd name="connsiteX2" fmla="*/ 0 w 99340"/>
                <a:gd name="connsiteY2" fmla="*/ 45463 h 135622"/>
                <a:gd name="connsiteX3" fmla="*/ 99341 w 99340"/>
                <a:gd name="connsiteY3" fmla="*/ 147 h 135622"/>
                <a:gd name="connsiteX4" fmla="*/ 24037 w 99340"/>
                <a:gd name="connsiteY4" fmla="*/ 55394 h 135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340" h="135622">
                  <a:moveTo>
                    <a:pt x="24037" y="55394"/>
                  </a:moveTo>
                  <a:cubicBezTo>
                    <a:pt x="43503" y="79785"/>
                    <a:pt x="50518" y="106542"/>
                    <a:pt x="45119" y="135623"/>
                  </a:cubicBezTo>
                  <a:cubicBezTo>
                    <a:pt x="30224" y="105675"/>
                    <a:pt x="14146" y="75766"/>
                    <a:pt x="0" y="45463"/>
                  </a:cubicBezTo>
                  <a:cubicBezTo>
                    <a:pt x="35268" y="34154"/>
                    <a:pt x="58359" y="-2611"/>
                    <a:pt x="99341" y="147"/>
                  </a:cubicBezTo>
                  <a:cubicBezTo>
                    <a:pt x="80308" y="20480"/>
                    <a:pt x="55167" y="38883"/>
                    <a:pt x="24037" y="55394"/>
                  </a:cubicBezTo>
                  <a:close/>
                </a:path>
              </a:pathLst>
            </a:custGeom>
            <a:solidFill>
              <a:srgbClr val="F7F6F6"/>
            </a:solidFill>
            <a:ln w="3941" cap="flat">
              <a:noFill/>
              <a:prstDash val="solid"/>
              <a:miter/>
            </a:ln>
          </p:spPr>
          <p:txBody>
            <a:bodyPr rtlCol="1" anchor="ctr"/>
            <a:lstStyle/>
            <a:p>
              <a:endParaRPr lang="fa-IR"/>
            </a:p>
          </p:txBody>
        </p:sp>
        <p:sp>
          <p:nvSpPr>
            <p:cNvPr id="529" name="Freeform: Shape 528">
              <a:extLst>
                <a:ext uri="{FF2B5EF4-FFF2-40B4-BE49-F238E27FC236}">
                  <a16:creationId xmlns:a16="http://schemas.microsoft.com/office/drawing/2014/main" id="{74B915EE-EF51-021B-2BFB-111B3E135925}"/>
                </a:ext>
              </a:extLst>
            </p:cNvPr>
            <p:cNvSpPr/>
            <p:nvPr/>
          </p:nvSpPr>
          <p:spPr>
            <a:xfrm>
              <a:off x="765377" y="2529100"/>
              <a:ext cx="169074" cy="190525"/>
            </a:xfrm>
            <a:custGeom>
              <a:avLst/>
              <a:gdLst>
                <a:gd name="connsiteX0" fmla="*/ 169075 w 169074"/>
                <a:gd name="connsiteY0" fmla="*/ 135475 h 190525"/>
                <a:gd name="connsiteX1" fmla="*/ 141964 w 169074"/>
                <a:gd name="connsiteY1" fmla="*/ 153523 h 190525"/>
                <a:gd name="connsiteX2" fmla="*/ 105869 w 169074"/>
                <a:gd name="connsiteY2" fmla="*/ 157897 h 190525"/>
                <a:gd name="connsiteX3" fmla="*/ 69655 w 169074"/>
                <a:gd name="connsiteY3" fmla="*/ 189658 h 190525"/>
                <a:gd name="connsiteX4" fmla="*/ 33521 w 169074"/>
                <a:gd name="connsiteY4" fmla="*/ 36135 h 190525"/>
                <a:gd name="connsiteX5" fmla="*/ 105829 w 169074"/>
                <a:gd name="connsiteY5" fmla="*/ 0 h 190525"/>
                <a:gd name="connsiteX6" fmla="*/ 169075 w 169074"/>
                <a:gd name="connsiteY6" fmla="*/ 135475 h 1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074" h="190525">
                  <a:moveTo>
                    <a:pt x="169075" y="135475"/>
                  </a:moveTo>
                  <a:cubicBezTo>
                    <a:pt x="162297" y="144539"/>
                    <a:pt x="152682" y="150410"/>
                    <a:pt x="141964" y="153523"/>
                  </a:cubicBezTo>
                  <a:cubicBezTo>
                    <a:pt x="133098" y="156124"/>
                    <a:pt x="119424" y="150489"/>
                    <a:pt x="105869" y="157897"/>
                  </a:cubicBezTo>
                  <a:cubicBezTo>
                    <a:pt x="89437" y="166881"/>
                    <a:pt x="92905" y="195884"/>
                    <a:pt x="69655" y="189658"/>
                  </a:cubicBezTo>
                  <a:cubicBezTo>
                    <a:pt x="12005" y="195253"/>
                    <a:pt x="-33941" y="34716"/>
                    <a:pt x="33521" y="36135"/>
                  </a:cubicBezTo>
                  <a:cubicBezTo>
                    <a:pt x="48061" y="16668"/>
                    <a:pt x="89003" y="11900"/>
                    <a:pt x="105829" y="0"/>
                  </a:cubicBezTo>
                  <a:cubicBezTo>
                    <a:pt x="122853" y="57335"/>
                    <a:pt x="105396" y="101863"/>
                    <a:pt x="169075" y="135475"/>
                  </a:cubicBezTo>
                  <a:close/>
                </a:path>
              </a:pathLst>
            </a:custGeom>
            <a:solidFill>
              <a:srgbClr val="B4693E"/>
            </a:solidFill>
            <a:ln w="3941" cap="flat">
              <a:noFill/>
              <a:prstDash val="solid"/>
              <a:miter/>
            </a:ln>
          </p:spPr>
          <p:txBody>
            <a:bodyPr rtlCol="1" anchor="ctr"/>
            <a:lstStyle/>
            <a:p>
              <a:endParaRPr lang="fa-IR"/>
            </a:p>
          </p:txBody>
        </p:sp>
        <p:sp>
          <p:nvSpPr>
            <p:cNvPr id="530" name="Freeform: Shape 529">
              <a:extLst>
                <a:ext uri="{FF2B5EF4-FFF2-40B4-BE49-F238E27FC236}">
                  <a16:creationId xmlns:a16="http://schemas.microsoft.com/office/drawing/2014/main" id="{B2CDA0D5-EA5B-D624-E53B-11BE4D535E5B}"/>
                </a:ext>
              </a:extLst>
            </p:cNvPr>
            <p:cNvSpPr/>
            <p:nvPr/>
          </p:nvSpPr>
          <p:spPr>
            <a:xfrm>
              <a:off x="1029944" y="3435259"/>
              <a:ext cx="672714" cy="656300"/>
            </a:xfrm>
            <a:custGeom>
              <a:avLst/>
              <a:gdLst>
                <a:gd name="connsiteX0" fmla="*/ 672635 w 672714"/>
                <a:gd name="connsiteY0" fmla="*/ 638253 h 656300"/>
                <a:gd name="connsiteX1" fmla="*/ 528057 w 672714"/>
                <a:gd name="connsiteY1" fmla="*/ 656301 h 656300"/>
                <a:gd name="connsiteX2" fmla="*/ 400857 w 672714"/>
                <a:gd name="connsiteY2" fmla="*/ 449187 h 656300"/>
                <a:gd name="connsiteX3" fmla="*/ 280907 w 672714"/>
                <a:gd name="connsiteY3" fmla="*/ 484415 h 656300"/>
                <a:gd name="connsiteX4" fmla="*/ 238862 w 672714"/>
                <a:gd name="connsiteY4" fmla="*/ 520865 h 656300"/>
                <a:gd name="connsiteX5" fmla="*/ 217425 w 672714"/>
                <a:gd name="connsiteY5" fmla="*/ 515387 h 656300"/>
                <a:gd name="connsiteX6" fmla="*/ 213366 w 672714"/>
                <a:gd name="connsiteY6" fmla="*/ 504748 h 656300"/>
                <a:gd name="connsiteX7" fmla="*/ 154219 w 672714"/>
                <a:gd name="connsiteY7" fmla="*/ 349491 h 656300"/>
                <a:gd name="connsiteX8" fmla="*/ 166592 w 672714"/>
                <a:gd name="connsiteY8" fmla="*/ 331168 h 656300"/>
                <a:gd name="connsiteX9" fmla="*/ 103899 w 672714"/>
                <a:gd name="connsiteY9" fmla="*/ 111680 h 656300"/>
                <a:gd name="connsiteX10" fmla="*/ 3927 w 672714"/>
                <a:gd name="connsiteY10" fmla="*/ 5995 h 656300"/>
                <a:gd name="connsiteX11" fmla="*/ 67173 w 672714"/>
                <a:gd name="connsiteY11" fmla="*/ 33106 h 656300"/>
                <a:gd name="connsiteX12" fmla="*/ 90185 w 672714"/>
                <a:gd name="connsiteY12" fmla="*/ 41263 h 656300"/>
                <a:gd name="connsiteX13" fmla="*/ 98264 w 672714"/>
                <a:gd name="connsiteY13" fmla="*/ 63684 h 656300"/>
                <a:gd name="connsiteX14" fmla="*/ 199693 w 672714"/>
                <a:gd name="connsiteY14" fmla="*/ 17698 h 656300"/>
                <a:gd name="connsiteX15" fmla="*/ 272396 w 672714"/>
                <a:gd name="connsiteY15" fmla="*/ 23885 h 656300"/>
                <a:gd name="connsiteX16" fmla="*/ 293044 w 672714"/>
                <a:gd name="connsiteY16" fmla="*/ 41105 h 656300"/>
                <a:gd name="connsiteX17" fmla="*/ 293162 w 672714"/>
                <a:gd name="connsiteY17" fmla="*/ 42130 h 656300"/>
                <a:gd name="connsiteX18" fmla="*/ 309870 w 672714"/>
                <a:gd name="connsiteY18" fmla="*/ 110774 h 656300"/>
                <a:gd name="connsiteX19" fmla="*/ 313968 w 672714"/>
                <a:gd name="connsiteY19" fmla="*/ 126930 h 656300"/>
                <a:gd name="connsiteX20" fmla="*/ 473126 w 672714"/>
                <a:gd name="connsiteY20" fmla="*/ 183398 h 656300"/>
                <a:gd name="connsiteX21" fmla="*/ 482938 w 672714"/>
                <a:gd name="connsiteY21" fmla="*/ 204716 h 656300"/>
                <a:gd name="connsiteX22" fmla="*/ 469225 w 672714"/>
                <a:gd name="connsiteY22" fmla="*/ 231866 h 656300"/>
                <a:gd name="connsiteX23" fmla="*/ 672714 w 672714"/>
                <a:gd name="connsiteY23" fmla="*/ 638214 h 65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72714" h="656300">
                  <a:moveTo>
                    <a:pt x="672635" y="638253"/>
                  </a:moveTo>
                  <a:cubicBezTo>
                    <a:pt x="609705" y="655197"/>
                    <a:pt x="592839" y="654055"/>
                    <a:pt x="528057" y="656301"/>
                  </a:cubicBezTo>
                  <a:cubicBezTo>
                    <a:pt x="469146" y="597232"/>
                    <a:pt x="429977" y="527051"/>
                    <a:pt x="400857" y="449187"/>
                  </a:cubicBezTo>
                  <a:cubicBezTo>
                    <a:pt x="395774" y="445522"/>
                    <a:pt x="288039" y="480395"/>
                    <a:pt x="280907" y="484415"/>
                  </a:cubicBezTo>
                  <a:cubicBezTo>
                    <a:pt x="269440" y="490838"/>
                    <a:pt x="289222" y="508058"/>
                    <a:pt x="238862" y="520865"/>
                  </a:cubicBezTo>
                  <a:lnTo>
                    <a:pt x="217425" y="515387"/>
                  </a:lnTo>
                  <a:cubicBezTo>
                    <a:pt x="216085" y="511841"/>
                    <a:pt x="214706" y="508294"/>
                    <a:pt x="213366" y="504748"/>
                  </a:cubicBezTo>
                  <a:cubicBezTo>
                    <a:pt x="193664" y="453009"/>
                    <a:pt x="173922" y="401230"/>
                    <a:pt x="154219" y="349491"/>
                  </a:cubicBezTo>
                  <a:lnTo>
                    <a:pt x="166592" y="331168"/>
                  </a:lnTo>
                  <a:cubicBezTo>
                    <a:pt x="194413" y="293339"/>
                    <a:pt x="127305" y="140131"/>
                    <a:pt x="103899" y="111680"/>
                  </a:cubicBezTo>
                  <a:cubicBezTo>
                    <a:pt x="81713" y="84727"/>
                    <a:pt x="-21213" y="96982"/>
                    <a:pt x="3927" y="5995"/>
                  </a:cubicBezTo>
                  <a:cubicBezTo>
                    <a:pt x="23039" y="-9334"/>
                    <a:pt x="68591" y="6547"/>
                    <a:pt x="67173" y="33106"/>
                  </a:cubicBezTo>
                  <a:cubicBezTo>
                    <a:pt x="76394" y="27747"/>
                    <a:pt x="84078" y="30466"/>
                    <a:pt x="90185" y="41263"/>
                  </a:cubicBezTo>
                  <a:cubicBezTo>
                    <a:pt x="93259" y="46701"/>
                    <a:pt x="95939" y="54188"/>
                    <a:pt x="98264" y="63684"/>
                  </a:cubicBezTo>
                  <a:lnTo>
                    <a:pt x="199693" y="17698"/>
                  </a:lnTo>
                  <a:cubicBezTo>
                    <a:pt x="212894" y="15373"/>
                    <a:pt x="249107" y="15965"/>
                    <a:pt x="272396" y="23885"/>
                  </a:cubicBezTo>
                  <a:cubicBezTo>
                    <a:pt x="283705" y="27747"/>
                    <a:pt x="291980" y="33303"/>
                    <a:pt x="293044" y="41105"/>
                  </a:cubicBezTo>
                  <a:cubicBezTo>
                    <a:pt x="293044" y="41460"/>
                    <a:pt x="293123" y="41775"/>
                    <a:pt x="293162" y="42130"/>
                  </a:cubicBezTo>
                  <a:cubicBezTo>
                    <a:pt x="320037" y="32436"/>
                    <a:pt x="325632" y="55291"/>
                    <a:pt x="309870" y="110774"/>
                  </a:cubicBezTo>
                  <a:lnTo>
                    <a:pt x="313968" y="126930"/>
                  </a:lnTo>
                  <a:cubicBezTo>
                    <a:pt x="368347" y="141195"/>
                    <a:pt x="421387" y="159991"/>
                    <a:pt x="473126" y="183398"/>
                  </a:cubicBezTo>
                  <a:lnTo>
                    <a:pt x="482938" y="204716"/>
                  </a:lnTo>
                  <a:cubicBezTo>
                    <a:pt x="453227" y="200736"/>
                    <a:pt x="467570" y="215198"/>
                    <a:pt x="469225" y="231866"/>
                  </a:cubicBezTo>
                  <a:cubicBezTo>
                    <a:pt x="483608" y="377311"/>
                    <a:pt x="554183" y="548251"/>
                    <a:pt x="672714" y="638214"/>
                  </a:cubicBezTo>
                  <a:close/>
                </a:path>
              </a:pathLst>
            </a:custGeom>
            <a:solidFill>
              <a:srgbClr val="5E3C32"/>
            </a:solidFill>
            <a:ln w="3941" cap="flat">
              <a:noFill/>
              <a:prstDash val="solid"/>
              <a:miter/>
            </a:ln>
          </p:spPr>
          <p:txBody>
            <a:bodyPr rtlCol="1" anchor="ctr"/>
            <a:lstStyle/>
            <a:p>
              <a:endParaRPr lang="fa-IR"/>
            </a:p>
          </p:txBody>
        </p:sp>
        <p:sp>
          <p:nvSpPr>
            <p:cNvPr id="531" name="Freeform: Shape 530">
              <a:extLst>
                <a:ext uri="{FF2B5EF4-FFF2-40B4-BE49-F238E27FC236}">
                  <a16:creationId xmlns:a16="http://schemas.microsoft.com/office/drawing/2014/main" id="{34921BD7-849C-8A5B-9DC1-3FBFCED0F53B}"/>
                </a:ext>
              </a:extLst>
            </p:cNvPr>
            <p:cNvSpPr/>
            <p:nvPr/>
          </p:nvSpPr>
          <p:spPr>
            <a:xfrm>
              <a:off x="950596" y="2772901"/>
              <a:ext cx="299963" cy="703659"/>
            </a:xfrm>
            <a:custGeom>
              <a:avLst/>
              <a:gdLst>
                <a:gd name="connsiteX0" fmla="*/ 227853 w 299963"/>
                <a:gd name="connsiteY0" fmla="*/ 126491 h 703659"/>
                <a:gd name="connsiteX1" fmla="*/ 290311 w 299963"/>
                <a:gd name="connsiteY1" fmla="*/ 535439 h 703659"/>
                <a:gd name="connsiteX2" fmla="*/ 138876 w 299963"/>
                <a:gd name="connsiteY2" fmla="*/ 619688 h 703659"/>
                <a:gd name="connsiteX3" fmla="*/ 187857 w 299963"/>
                <a:gd name="connsiteY3" fmla="*/ 656847 h 703659"/>
                <a:gd name="connsiteX4" fmla="*/ 191679 w 299963"/>
                <a:gd name="connsiteY4" fmla="*/ 677416 h 703659"/>
                <a:gd name="connsiteX5" fmla="*/ 146481 w 299963"/>
                <a:gd name="connsiteY5" fmla="*/ 695464 h 703659"/>
                <a:gd name="connsiteX6" fmla="*/ 83236 w 299963"/>
                <a:gd name="connsiteY6" fmla="*/ 668353 h 703659"/>
                <a:gd name="connsiteX7" fmla="*/ 19990 w 299963"/>
                <a:gd name="connsiteY7" fmla="*/ 496743 h 703659"/>
                <a:gd name="connsiteX8" fmla="*/ 1903 w 299963"/>
                <a:gd name="connsiteY8" fmla="*/ 406426 h 703659"/>
                <a:gd name="connsiteX9" fmla="*/ 2691 w 299963"/>
                <a:gd name="connsiteY9" fmla="*/ 312366 h 703659"/>
                <a:gd name="connsiteX10" fmla="*/ 245901 w 299963"/>
                <a:gd name="connsiteY10" fmla="*/ 0 h 703659"/>
                <a:gd name="connsiteX11" fmla="*/ 227814 w 299963"/>
                <a:gd name="connsiteY11" fmla="*/ 126452 h 70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9963" h="703659">
                  <a:moveTo>
                    <a:pt x="227853" y="126491"/>
                  </a:moveTo>
                  <a:cubicBezTo>
                    <a:pt x="212209" y="265631"/>
                    <a:pt x="233015" y="401974"/>
                    <a:pt x="290311" y="535439"/>
                  </a:cubicBezTo>
                  <a:cubicBezTo>
                    <a:pt x="335075" y="645380"/>
                    <a:pt x="213786" y="657359"/>
                    <a:pt x="138876" y="619688"/>
                  </a:cubicBezTo>
                  <a:cubicBezTo>
                    <a:pt x="149831" y="637933"/>
                    <a:pt x="168312" y="649242"/>
                    <a:pt x="187857" y="656847"/>
                  </a:cubicBezTo>
                  <a:lnTo>
                    <a:pt x="191679" y="677416"/>
                  </a:lnTo>
                  <a:cubicBezTo>
                    <a:pt x="199087" y="703739"/>
                    <a:pt x="164844" y="711226"/>
                    <a:pt x="146481" y="695464"/>
                  </a:cubicBezTo>
                  <a:cubicBezTo>
                    <a:pt x="143723" y="692864"/>
                    <a:pt x="101796" y="684312"/>
                    <a:pt x="83236" y="668353"/>
                  </a:cubicBezTo>
                  <a:cubicBezTo>
                    <a:pt x="51869" y="641440"/>
                    <a:pt x="28778" y="540759"/>
                    <a:pt x="19990" y="496743"/>
                  </a:cubicBezTo>
                  <a:cubicBezTo>
                    <a:pt x="15183" y="472667"/>
                    <a:pt x="3952" y="425932"/>
                    <a:pt x="1903" y="406426"/>
                  </a:cubicBezTo>
                  <a:cubicBezTo>
                    <a:pt x="-697" y="381483"/>
                    <a:pt x="-816" y="336876"/>
                    <a:pt x="2691" y="312366"/>
                  </a:cubicBezTo>
                  <a:cubicBezTo>
                    <a:pt x="14434" y="230127"/>
                    <a:pt x="185611" y="66871"/>
                    <a:pt x="245901" y="0"/>
                  </a:cubicBezTo>
                  <a:cubicBezTo>
                    <a:pt x="268283" y="32076"/>
                    <a:pt x="256265" y="100365"/>
                    <a:pt x="227814" y="126452"/>
                  </a:cubicBezTo>
                  <a:close/>
                </a:path>
              </a:pathLst>
            </a:custGeom>
            <a:solidFill>
              <a:srgbClr val="9F8575"/>
            </a:solidFill>
            <a:ln w="3941" cap="flat">
              <a:noFill/>
              <a:prstDash val="solid"/>
              <a:miter/>
            </a:ln>
          </p:spPr>
          <p:txBody>
            <a:bodyPr rtlCol="1" anchor="ctr"/>
            <a:lstStyle/>
            <a:p>
              <a:endParaRPr lang="fa-IR"/>
            </a:p>
          </p:txBody>
        </p:sp>
        <p:sp>
          <p:nvSpPr>
            <p:cNvPr id="532" name="Freeform: Shape 531">
              <a:extLst>
                <a:ext uri="{FF2B5EF4-FFF2-40B4-BE49-F238E27FC236}">
                  <a16:creationId xmlns:a16="http://schemas.microsoft.com/office/drawing/2014/main" id="{D295A7CC-E23F-AF42-C807-93C043E26517}"/>
                </a:ext>
              </a:extLst>
            </p:cNvPr>
            <p:cNvSpPr/>
            <p:nvPr/>
          </p:nvSpPr>
          <p:spPr>
            <a:xfrm>
              <a:off x="1159804" y="3667086"/>
              <a:ext cx="109040" cy="298884"/>
            </a:xfrm>
            <a:custGeom>
              <a:avLst/>
              <a:gdLst>
                <a:gd name="connsiteX0" fmla="*/ 36732 w 109040"/>
                <a:gd name="connsiteY0" fmla="*/ 99341 h 298884"/>
                <a:gd name="connsiteX1" fmla="*/ 109041 w 109040"/>
                <a:gd name="connsiteY1" fmla="*/ 288999 h 298884"/>
                <a:gd name="connsiteX2" fmla="*/ 45795 w 109040"/>
                <a:gd name="connsiteY2" fmla="*/ 298022 h 298884"/>
                <a:gd name="connsiteX3" fmla="*/ 27511 w 109040"/>
                <a:gd name="connsiteY3" fmla="*/ 267089 h 298884"/>
                <a:gd name="connsiteX4" fmla="*/ 282 w 109040"/>
                <a:gd name="connsiteY4" fmla="*/ 131259 h 298884"/>
                <a:gd name="connsiteX5" fmla="*/ 676 w 109040"/>
                <a:gd name="connsiteY5" fmla="*/ 0 h 298884"/>
                <a:gd name="connsiteX6" fmla="*/ 36732 w 109040"/>
                <a:gd name="connsiteY6" fmla="*/ 99341 h 298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040" h="298884">
                  <a:moveTo>
                    <a:pt x="36732" y="99341"/>
                  </a:moveTo>
                  <a:lnTo>
                    <a:pt x="109041" y="288999"/>
                  </a:lnTo>
                  <a:cubicBezTo>
                    <a:pt x="92924" y="293097"/>
                    <a:pt x="60809" y="291402"/>
                    <a:pt x="45795" y="298022"/>
                  </a:cubicBezTo>
                  <a:cubicBezTo>
                    <a:pt x="17226" y="303224"/>
                    <a:pt x="30506" y="283876"/>
                    <a:pt x="27511" y="267089"/>
                  </a:cubicBezTo>
                  <a:cubicBezTo>
                    <a:pt x="19788" y="224059"/>
                    <a:pt x="2607" y="172477"/>
                    <a:pt x="282" y="131259"/>
                  </a:cubicBezTo>
                  <a:cubicBezTo>
                    <a:pt x="-2397" y="83973"/>
                    <a:pt x="15256" y="45828"/>
                    <a:pt x="676" y="0"/>
                  </a:cubicBezTo>
                  <a:cubicBezTo>
                    <a:pt x="31058" y="19466"/>
                    <a:pt x="13877" y="70614"/>
                    <a:pt x="36732" y="99341"/>
                  </a:cubicBezTo>
                  <a:close/>
                </a:path>
              </a:pathLst>
            </a:custGeom>
            <a:solidFill>
              <a:srgbClr val="8E9094"/>
            </a:solidFill>
            <a:ln w="3941" cap="flat">
              <a:noFill/>
              <a:prstDash val="solid"/>
              <a:miter/>
            </a:ln>
          </p:spPr>
          <p:txBody>
            <a:bodyPr rtlCol="1" anchor="ctr"/>
            <a:lstStyle/>
            <a:p>
              <a:endParaRPr lang="fa-IR"/>
            </a:p>
          </p:txBody>
        </p:sp>
        <p:sp>
          <p:nvSpPr>
            <p:cNvPr id="533" name="Freeform: Shape 532">
              <a:extLst>
                <a:ext uri="{FF2B5EF4-FFF2-40B4-BE49-F238E27FC236}">
                  <a16:creationId xmlns:a16="http://schemas.microsoft.com/office/drawing/2014/main" id="{4B0E69F6-BC48-98A5-5FB0-51AB60B5A1F9}"/>
                </a:ext>
              </a:extLst>
            </p:cNvPr>
            <p:cNvSpPr/>
            <p:nvPr/>
          </p:nvSpPr>
          <p:spPr>
            <a:xfrm>
              <a:off x="2778738" y="2583243"/>
              <a:ext cx="378532" cy="496822"/>
            </a:xfrm>
            <a:custGeom>
              <a:avLst/>
              <a:gdLst>
                <a:gd name="connsiteX0" fmla="*/ 369740 w 378532"/>
                <a:gd name="connsiteY0" fmla="*/ 153562 h 496822"/>
                <a:gd name="connsiteX1" fmla="*/ 315518 w 378532"/>
                <a:gd name="connsiteY1" fmla="*/ 261927 h 496822"/>
                <a:gd name="connsiteX2" fmla="*/ 198051 w 378532"/>
                <a:gd name="connsiteY2" fmla="*/ 433537 h 496822"/>
                <a:gd name="connsiteX3" fmla="*/ 125900 w 378532"/>
                <a:gd name="connsiteY3" fmla="*/ 496822 h 496822"/>
                <a:gd name="connsiteX4" fmla="*/ 0 w 378532"/>
                <a:gd name="connsiteY4" fmla="*/ 274143 h 496822"/>
                <a:gd name="connsiteX5" fmla="*/ 143869 w 378532"/>
                <a:gd name="connsiteY5" fmla="*/ 9024 h 496822"/>
                <a:gd name="connsiteX6" fmla="*/ 161956 w 378532"/>
                <a:gd name="connsiteY6" fmla="*/ 0 h 496822"/>
                <a:gd name="connsiteX7" fmla="*/ 173226 w 378532"/>
                <a:gd name="connsiteY7" fmla="*/ 867 h 496822"/>
                <a:gd name="connsiteX8" fmla="*/ 359534 w 378532"/>
                <a:gd name="connsiteY8" fmla="*/ 132599 h 496822"/>
                <a:gd name="connsiteX9" fmla="*/ 369819 w 378532"/>
                <a:gd name="connsiteY9" fmla="*/ 153523 h 496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8532" h="496822">
                  <a:moveTo>
                    <a:pt x="369740" y="153562"/>
                  </a:moveTo>
                  <a:cubicBezTo>
                    <a:pt x="398072" y="177206"/>
                    <a:pt x="352008" y="270793"/>
                    <a:pt x="315518" y="261927"/>
                  </a:cubicBezTo>
                  <a:cubicBezTo>
                    <a:pt x="272015" y="317252"/>
                    <a:pt x="206011" y="348816"/>
                    <a:pt x="198051" y="433537"/>
                  </a:cubicBezTo>
                  <a:cubicBezTo>
                    <a:pt x="187609" y="491936"/>
                    <a:pt x="177442" y="479326"/>
                    <a:pt x="125900" y="496822"/>
                  </a:cubicBezTo>
                  <a:cubicBezTo>
                    <a:pt x="103715" y="413007"/>
                    <a:pt x="55522" y="339161"/>
                    <a:pt x="0" y="274143"/>
                  </a:cubicBezTo>
                  <a:cubicBezTo>
                    <a:pt x="62221" y="192101"/>
                    <a:pt x="118965" y="111517"/>
                    <a:pt x="143869" y="9024"/>
                  </a:cubicBezTo>
                  <a:cubicBezTo>
                    <a:pt x="149898" y="5990"/>
                    <a:pt x="155848" y="2837"/>
                    <a:pt x="161956" y="0"/>
                  </a:cubicBezTo>
                  <a:lnTo>
                    <a:pt x="173226" y="867"/>
                  </a:lnTo>
                  <a:cubicBezTo>
                    <a:pt x="227960" y="59699"/>
                    <a:pt x="290062" y="103636"/>
                    <a:pt x="359534" y="132599"/>
                  </a:cubicBezTo>
                  <a:lnTo>
                    <a:pt x="369819" y="153523"/>
                  </a:lnTo>
                  <a:close/>
                </a:path>
              </a:pathLst>
            </a:custGeom>
            <a:solidFill>
              <a:srgbClr val="3D3A47"/>
            </a:solidFill>
            <a:ln w="3941" cap="flat">
              <a:noFill/>
              <a:prstDash val="solid"/>
              <a:miter/>
            </a:ln>
          </p:spPr>
          <p:txBody>
            <a:bodyPr rtlCol="1" anchor="ctr"/>
            <a:lstStyle/>
            <a:p>
              <a:endParaRPr lang="fa-IR"/>
            </a:p>
          </p:txBody>
        </p:sp>
        <p:sp>
          <p:nvSpPr>
            <p:cNvPr id="534" name="Freeform: Shape 533">
              <a:extLst>
                <a:ext uri="{FF2B5EF4-FFF2-40B4-BE49-F238E27FC236}">
                  <a16:creationId xmlns:a16="http://schemas.microsoft.com/office/drawing/2014/main" id="{11881C67-8AF4-55FF-D149-9E10495703F5}"/>
                </a:ext>
              </a:extLst>
            </p:cNvPr>
            <p:cNvSpPr/>
            <p:nvPr/>
          </p:nvSpPr>
          <p:spPr>
            <a:xfrm>
              <a:off x="3117829" y="2520076"/>
              <a:ext cx="39712" cy="90277"/>
            </a:xfrm>
            <a:custGeom>
              <a:avLst/>
              <a:gdLst>
                <a:gd name="connsiteX0" fmla="*/ 12484 w 39712"/>
                <a:gd name="connsiteY0" fmla="*/ 36174 h 90277"/>
                <a:gd name="connsiteX1" fmla="*/ 39713 w 39712"/>
                <a:gd name="connsiteY1" fmla="*/ 90278 h 90277"/>
                <a:gd name="connsiteX2" fmla="*/ 426 w 39712"/>
                <a:gd name="connsiteY2" fmla="*/ 21200 h 90277"/>
                <a:gd name="connsiteX3" fmla="*/ 3578 w 39712"/>
                <a:gd name="connsiteY3" fmla="*/ 0 h 90277"/>
                <a:gd name="connsiteX4" fmla="*/ 39673 w 39712"/>
                <a:gd name="connsiteY4" fmla="*/ 31642 h 90277"/>
                <a:gd name="connsiteX5" fmla="*/ 12484 w 39712"/>
                <a:gd name="connsiteY5" fmla="*/ 36213 h 90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12" h="90277">
                  <a:moveTo>
                    <a:pt x="12484" y="36174"/>
                  </a:moveTo>
                  <a:cubicBezTo>
                    <a:pt x="19616" y="54576"/>
                    <a:pt x="33566" y="71560"/>
                    <a:pt x="39713" y="90278"/>
                  </a:cubicBezTo>
                  <a:cubicBezTo>
                    <a:pt x="4800" y="88938"/>
                    <a:pt x="-1939" y="51936"/>
                    <a:pt x="426" y="21200"/>
                  </a:cubicBezTo>
                  <a:cubicBezTo>
                    <a:pt x="1017" y="13516"/>
                    <a:pt x="2159" y="6226"/>
                    <a:pt x="3578" y="0"/>
                  </a:cubicBezTo>
                  <a:lnTo>
                    <a:pt x="39673" y="31642"/>
                  </a:lnTo>
                  <a:lnTo>
                    <a:pt x="12484" y="36213"/>
                  </a:lnTo>
                  <a:close/>
                </a:path>
              </a:pathLst>
            </a:custGeom>
            <a:solidFill>
              <a:srgbClr val="FBFAFA"/>
            </a:solidFill>
            <a:ln w="3941" cap="flat">
              <a:noFill/>
              <a:prstDash val="solid"/>
              <a:miter/>
            </a:ln>
          </p:spPr>
          <p:txBody>
            <a:bodyPr rtlCol="1" anchor="ctr"/>
            <a:lstStyle/>
            <a:p>
              <a:endParaRPr lang="fa-IR"/>
            </a:p>
          </p:txBody>
        </p:sp>
        <p:sp>
          <p:nvSpPr>
            <p:cNvPr id="535" name="Freeform: Shape 534">
              <a:extLst>
                <a:ext uri="{FF2B5EF4-FFF2-40B4-BE49-F238E27FC236}">
                  <a16:creationId xmlns:a16="http://schemas.microsoft.com/office/drawing/2014/main" id="{66564922-49ED-CED0-8CC7-239AF83A711A}"/>
                </a:ext>
              </a:extLst>
            </p:cNvPr>
            <p:cNvSpPr/>
            <p:nvPr/>
          </p:nvSpPr>
          <p:spPr>
            <a:xfrm>
              <a:off x="3157502" y="2521132"/>
              <a:ext cx="162665" cy="94856"/>
            </a:xfrm>
            <a:custGeom>
              <a:avLst/>
              <a:gdLst>
                <a:gd name="connsiteX0" fmla="*/ 162665 w 162665"/>
                <a:gd name="connsiteY0" fmla="*/ 62151 h 94856"/>
                <a:gd name="connsiteX1" fmla="*/ 140204 w 162665"/>
                <a:gd name="connsiteY1" fmla="*/ 55649 h 94856"/>
                <a:gd name="connsiteX2" fmla="*/ 22658 w 162665"/>
                <a:gd name="connsiteY2" fmla="*/ 94857 h 94856"/>
                <a:gd name="connsiteX3" fmla="*/ 7290 w 162665"/>
                <a:gd name="connsiteY3" fmla="*/ 91074 h 94856"/>
                <a:gd name="connsiteX4" fmla="*/ 0 w 162665"/>
                <a:gd name="connsiteY4" fmla="*/ 89261 h 94856"/>
                <a:gd name="connsiteX5" fmla="*/ 35622 w 162665"/>
                <a:gd name="connsiteY5" fmla="*/ 21011 h 94856"/>
                <a:gd name="connsiteX6" fmla="*/ 162665 w 162665"/>
                <a:gd name="connsiteY6" fmla="*/ 62151 h 94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665" h="94856">
                  <a:moveTo>
                    <a:pt x="162665" y="62151"/>
                  </a:moveTo>
                  <a:lnTo>
                    <a:pt x="140204" y="55649"/>
                  </a:lnTo>
                  <a:cubicBezTo>
                    <a:pt x="79796" y="-17960"/>
                    <a:pt x="45237" y="24046"/>
                    <a:pt x="22658" y="94857"/>
                  </a:cubicBezTo>
                  <a:lnTo>
                    <a:pt x="7290" y="91074"/>
                  </a:lnTo>
                  <a:lnTo>
                    <a:pt x="0" y="89261"/>
                  </a:lnTo>
                  <a:cubicBezTo>
                    <a:pt x="27032" y="76967"/>
                    <a:pt x="19230" y="39887"/>
                    <a:pt x="35622" y="21011"/>
                  </a:cubicBezTo>
                  <a:cubicBezTo>
                    <a:pt x="74476" y="-23674"/>
                    <a:pt x="145406" y="8993"/>
                    <a:pt x="162665" y="62151"/>
                  </a:cubicBezTo>
                  <a:close/>
                </a:path>
              </a:pathLst>
            </a:custGeom>
            <a:solidFill>
              <a:srgbClr val="FBFAFA"/>
            </a:solidFill>
            <a:ln w="3941" cap="flat">
              <a:noFill/>
              <a:prstDash val="solid"/>
              <a:miter/>
            </a:ln>
          </p:spPr>
          <p:txBody>
            <a:bodyPr rtlCol="1" anchor="ctr"/>
            <a:lstStyle/>
            <a:p>
              <a:endParaRPr lang="fa-IR"/>
            </a:p>
          </p:txBody>
        </p:sp>
        <p:sp>
          <p:nvSpPr>
            <p:cNvPr id="536" name="Freeform: Shape 535">
              <a:extLst>
                <a:ext uri="{FF2B5EF4-FFF2-40B4-BE49-F238E27FC236}">
                  <a16:creationId xmlns:a16="http://schemas.microsoft.com/office/drawing/2014/main" id="{4E9E169C-A44B-4922-9B61-A4A153EBFC35}"/>
                </a:ext>
              </a:extLst>
            </p:cNvPr>
            <p:cNvSpPr/>
            <p:nvPr/>
          </p:nvSpPr>
          <p:spPr>
            <a:xfrm>
              <a:off x="3365365" y="2285181"/>
              <a:ext cx="9023" cy="27110"/>
            </a:xfrm>
            <a:custGeom>
              <a:avLst/>
              <a:gdLst>
                <a:gd name="connsiteX0" fmla="*/ 0 w 9023"/>
                <a:gd name="connsiteY0" fmla="*/ 39 h 27110"/>
                <a:gd name="connsiteX1" fmla="*/ 9024 w 9023"/>
                <a:gd name="connsiteY1" fmla="*/ 18048 h 27110"/>
                <a:gd name="connsiteX2" fmla="*/ 9024 w 9023"/>
                <a:gd name="connsiteY2" fmla="*/ 18048 h 27110"/>
                <a:gd name="connsiteX3" fmla="*/ 9024 w 9023"/>
                <a:gd name="connsiteY3" fmla="*/ 27111 h 27110"/>
                <a:gd name="connsiteX4" fmla="*/ 9024 w 9023"/>
                <a:gd name="connsiteY4" fmla="*/ 21949 h 27110"/>
                <a:gd name="connsiteX5" fmla="*/ 9024 w 9023"/>
                <a:gd name="connsiteY5" fmla="*/ 18048 h 27110"/>
                <a:gd name="connsiteX6" fmla="*/ 0 w 9023"/>
                <a:gd name="connsiteY6" fmla="*/ 0 h 27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23" h="27110">
                  <a:moveTo>
                    <a:pt x="0" y="39"/>
                  </a:moveTo>
                  <a:lnTo>
                    <a:pt x="9024" y="18048"/>
                  </a:lnTo>
                  <a:lnTo>
                    <a:pt x="9024" y="18048"/>
                  </a:lnTo>
                  <a:lnTo>
                    <a:pt x="9024" y="27111"/>
                  </a:lnTo>
                  <a:cubicBezTo>
                    <a:pt x="8551" y="25653"/>
                    <a:pt x="8827" y="23840"/>
                    <a:pt x="9024" y="21949"/>
                  </a:cubicBezTo>
                  <a:lnTo>
                    <a:pt x="9024" y="18048"/>
                  </a:lnTo>
                  <a:cubicBezTo>
                    <a:pt x="315" y="14698"/>
                    <a:pt x="1852" y="6975"/>
                    <a:pt x="0" y="0"/>
                  </a:cubicBezTo>
                  <a:close/>
                </a:path>
              </a:pathLst>
            </a:custGeom>
            <a:solidFill>
              <a:srgbClr val="FBFAFA"/>
            </a:solidFill>
            <a:ln w="3941" cap="flat">
              <a:noFill/>
              <a:prstDash val="solid"/>
              <a:miter/>
            </a:ln>
          </p:spPr>
          <p:txBody>
            <a:bodyPr rtlCol="1" anchor="ctr"/>
            <a:lstStyle/>
            <a:p>
              <a:endParaRPr lang="fa-IR"/>
            </a:p>
          </p:txBody>
        </p:sp>
        <p:sp>
          <p:nvSpPr>
            <p:cNvPr id="537" name="Freeform: Shape 536">
              <a:extLst>
                <a:ext uri="{FF2B5EF4-FFF2-40B4-BE49-F238E27FC236}">
                  <a16:creationId xmlns:a16="http://schemas.microsoft.com/office/drawing/2014/main" id="{7FB0B495-54B2-7A4F-F2E2-4FF6175ADE00}"/>
                </a:ext>
              </a:extLst>
            </p:cNvPr>
            <p:cNvSpPr/>
            <p:nvPr/>
          </p:nvSpPr>
          <p:spPr>
            <a:xfrm>
              <a:off x="3347278" y="2203928"/>
              <a:ext cx="28209" cy="81293"/>
            </a:xfrm>
            <a:custGeom>
              <a:avLst/>
              <a:gdLst>
                <a:gd name="connsiteX0" fmla="*/ 18087 w 28209"/>
                <a:gd name="connsiteY0" fmla="*/ 81293 h 81293"/>
                <a:gd name="connsiteX1" fmla="*/ 0 w 28209"/>
                <a:gd name="connsiteY1" fmla="*/ 0 h 81293"/>
                <a:gd name="connsiteX2" fmla="*/ 27938 w 28209"/>
                <a:gd name="connsiteY2" fmla="*/ 44331 h 81293"/>
                <a:gd name="connsiteX3" fmla="*/ 26993 w 28209"/>
                <a:gd name="connsiteY3" fmla="*/ 62536 h 81293"/>
                <a:gd name="connsiteX4" fmla="*/ 18087 w 28209"/>
                <a:gd name="connsiteY4" fmla="*/ 81293 h 8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09" h="81293">
                  <a:moveTo>
                    <a:pt x="18087" y="81293"/>
                  </a:moveTo>
                  <a:cubicBezTo>
                    <a:pt x="11033" y="54655"/>
                    <a:pt x="2837" y="27584"/>
                    <a:pt x="0" y="0"/>
                  </a:cubicBezTo>
                  <a:cubicBezTo>
                    <a:pt x="16314" y="6108"/>
                    <a:pt x="26244" y="25180"/>
                    <a:pt x="27938" y="44331"/>
                  </a:cubicBezTo>
                  <a:cubicBezTo>
                    <a:pt x="28490" y="50518"/>
                    <a:pt x="28214" y="56744"/>
                    <a:pt x="26993" y="62536"/>
                  </a:cubicBezTo>
                  <a:cubicBezTo>
                    <a:pt x="25495" y="69747"/>
                    <a:pt x="22540" y="76249"/>
                    <a:pt x="18087" y="81293"/>
                  </a:cubicBezTo>
                  <a:close/>
                </a:path>
              </a:pathLst>
            </a:custGeom>
            <a:solidFill>
              <a:srgbClr val="FBFAFA"/>
            </a:solidFill>
            <a:ln w="3941" cap="flat">
              <a:noFill/>
              <a:prstDash val="solid"/>
              <a:miter/>
            </a:ln>
          </p:spPr>
          <p:txBody>
            <a:bodyPr rtlCol="1" anchor="ctr"/>
            <a:lstStyle/>
            <a:p>
              <a:endParaRPr lang="fa-IR"/>
            </a:p>
          </p:txBody>
        </p:sp>
        <p:sp>
          <p:nvSpPr>
            <p:cNvPr id="538" name="Freeform: Shape 537">
              <a:extLst>
                <a:ext uri="{FF2B5EF4-FFF2-40B4-BE49-F238E27FC236}">
                  <a16:creationId xmlns:a16="http://schemas.microsoft.com/office/drawing/2014/main" id="{0D00C7E7-0CF3-F234-4E86-59BD9ECEDE3D}"/>
                </a:ext>
              </a:extLst>
            </p:cNvPr>
            <p:cNvSpPr/>
            <p:nvPr/>
          </p:nvSpPr>
          <p:spPr>
            <a:xfrm>
              <a:off x="3396692" y="2348466"/>
              <a:ext cx="4807" cy="5280"/>
            </a:xfrm>
            <a:custGeom>
              <a:avLst/>
              <a:gdLst>
                <a:gd name="connsiteX0" fmla="*/ 0 w 4807"/>
                <a:gd name="connsiteY0" fmla="*/ 5280 h 5280"/>
                <a:gd name="connsiteX1" fmla="*/ 4807 w 4807"/>
                <a:gd name="connsiteY1" fmla="*/ 0 h 5280"/>
                <a:gd name="connsiteX2" fmla="*/ 0 w 4807"/>
                <a:gd name="connsiteY2" fmla="*/ 5280 h 5280"/>
              </a:gdLst>
              <a:ahLst/>
              <a:cxnLst>
                <a:cxn ang="0">
                  <a:pos x="connsiteX0" y="connsiteY0"/>
                </a:cxn>
                <a:cxn ang="0">
                  <a:pos x="connsiteX1" y="connsiteY1"/>
                </a:cxn>
                <a:cxn ang="0">
                  <a:pos x="connsiteX2" y="connsiteY2"/>
                </a:cxn>
              </a:cxnLst>
              <a:rect l="l" t="t" r="r" b="b"/>
              <a:pathLst>
                <a:path w="4807" h="5280">
                  <a:moveTo>
                    <a:pt x="0" y="5280"/>
                  </a:moveTo>
                  <a:cubicBezTo>
                    <a:pt x="1379" y="3113"/>
                    <a:pt x="2995" y="1300"/>
                    <a:pt x="4807" y="0"/>
                  </a:cubicBezTo>
                  <a:cubicBezTo>
                    <a:pt x="3271" y="2207"/>
                    <a:pt x="1655" y="3980"/>
                    <a:pt x="0" y="5280"/>
                  </a:cubicBezTo>
                  <a:close/>
                </a:path>
              </a:pathLst>
            </a:custGeom>
            <a:solidFill>
              <a:srgbClr val="FBFAFA"/>
            </a:solidFill>
            <a:ln w="3941" cap="flat">
              <a:noFill/>
              <a:prstDash val="solid"/>
              <a:miter/>
            </a:ln>
          </p:spPr>
          <p:txBody>
            <a:bodyPr rtlCol="1" anchor="ctr"/>
            <a:lstStyle/>
            <a:p>
              <a:endParaRPr lang="fa-IR"/>
            </a:p>
          </p:txBody>
        </p:sp>
        <p:sp>
          <p:nvSpPr>
            <p:cNvPr id="539" name="Freeform: Shape 538">
              <a:extLst>
                <a:ext uri="{FF2B5EF4-FFF2-40B4-BE49-F238E27FC236}">
                  <a16:creationId xmlns:a16="http://schemas.microsoft.com/office/drawing/2014/main" id="{4739C3E6-A1A5-F710-9524-FC7B6AE10FF6}"/>
                </a:ext>
              </a:extLst>
            </p:cNvPr>
            <p:cNvSpPr/>
            <p:nvPr/>
          </p:nvSpPr>
          <p:spPr>
            <a:xfrm>
              <a:off x="3320206" y="2465815"/>
              <a:ext cx="108660" cy="135506"/>
            </a:xfrm>
            <a:custGeom>
              <a:avLst/>
              <a:gdLst>
                <a:gd name="connsiteX0" fmla="*/ 108640 w 108660"/>
                <a:gd name="connsiteY0" fmla="*/ 18718 h 135506"/>
                <a:gd name="connsiteX1" fmla="*/ 81963 w 108660"/>
                <a:gd name="connsiteY1" fmla="*/ 80584 h 135506"/>
                <a:gd name="connsiteX2" fmla="*/ 5123 w 108660"/>
                <a:gd name="connsiteY2" fmla="*/ 127476 h 135506"/>
                <a:gd name="connsiteX3" fmla="*/ 591 w 108660"/>
                <a:gd name="connsiteY3" fmla="*/ 119004 h 135506"/>
                <a:gd name="connsiteX4" fmla="*/ 512 w 108660"/>
                <a:gd name="connsiteY4" fmla="*/ 118846 h 135506"/>
                <a:gd name="connsiteX5" fmla="*/ 0 w 108660"/>
                <a:gd name="connsiteY5" fmla="*/ 117428 h 135506"/>
                <a:gd name="connsiteX6" fmla="*/ 63324 w 108660"/>
                <a:gd name="connsiteY6" fmla="*/ 76840 h 135506"/>
                <a:gd name="connsiteX7" fmla="*/ 99380 w 108660"/>
                <a:gd name="connsiteY7" fmla="*/ 0 h 135506"/>
                <a:gd name="connsiteX8" fmla="*/ 108640 w 108660"/>
                <a:gd name="connsiteY8" fmla="*/ 18639 h 135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660" h="135506">
                  <a:moveTo>
                    <a:pt x="108640" y="18718"/>
                  </a:moveTo>
                  <a:cubicBezTo>
                    <a:pt x="107971" y="38499"/>
                    <a:pt x="90908" y="66595"/>
                    <a:pt x="81963" y="80584"/>
                  </a:cubicBezTo>
                  <a:cubicBezTo>
                    <a:pt x="65452" y="106473"/>
                    <a:pt x="25023" y="154587"/>
                    <a:pt x="5123" y="127476"/>
                  </a:cubicBezTo>
                  <a:cubicBezTo>
                    <a:pt x="3468" y="125191"/>
                    <a:pt x="1931" y="122393"/>
                    <a:pt x="591" y="119004"/>
                  </a:cubicBezTo>
                  <a:cubicBezTo>
                    <a:pt x="591" y="118965"/>
                    <a:pt x="552" y="118886"/>
                    <a:pt x="512" y="118846"/>
                  </a:cubicBezTo>
                  <a:cubicBezTo>
                    <a:pt x="315" y="118413"/>
                    <a:pt x="158" y="117901"/>
                    <a:pt x="0" y="117428"/>
                  </a:cubicBezTo>
                  <a:cubicBezTo>
                    <a:pt x="16590" y="134845"/>
                    <a:pt x="56547" y="87007"/>
                    <a:pt x="63324" y="76840"/>
                  </a:cubicBezTo>
                  <a:cubicBezTo>
                    <a:pt x="68959" y="68408"/>
                    <a:pt x="98829" y="4216"/>
                    <a:pt x="99380" y="0"/>
                  </a:cubicBezTo>
                  <a:cubicBezTo>
                    <a:pt x="106394" y="3743"/>
                    <a:pt x="108916" y="10482"/>
                    <a:pt x="108640" y="18639"/>
                  </a:cubicBezTo>
                  <a:close/>
                </a:path>
              </a:pathLst>
            </a:custGeom>
            <a:solidFill>
              <a:srgbClr val="FBFAFA"/>
            </a:solidFill>
            <a:ln w="3941" cap="flat">
              <a:noFill/>
              <a:prstDash val="solid"/>
              <a:miter/>
            </a:ln>
          </p:spPr>
          <p:txBody>
            <a:bodyPr rtlCol="1" anchor="ctr"/>
            <a:lstStyle/>
            <a:p>
              <a:endParaRPr lang="fa-IR"/>
            </a:p>
          </p:txBody>
        </p:sp>
        <p:sp>
          <p:nvSpPr>
            <p:cNvPr id="540" name="Freeform: Shape 539">
              <a:extLst>
                <a:ext uri="{FF2B5EF4-FFF2-40B4-BE49-F238E27FC236}">
                  <a16:creationId xmlns:a16="http://schemas.microsoft.com/office/drawing/2014/main" id="{3535021C-BD80-D52D-BD37-328C22E6F176}"/>
                </a:ext>
              </a:extLst>
            </p:cNvPr>
            <p:cNvSpPr/>
            <p:nvPr/>
          </p:nvSpPr>
          <p:spPr>
            <a:xfrm>
              <a:off x="2940615" y="2520037"/>
              <a:ext cx="243924" cy="217388"/>
            </a:xfrm>
            <a:custGeom>
              <a:avLst/>
              <a:gdLst>
                <a:gd name="connsiteX0" fmla="*/ 216887 w 243924"/>
                <a:gd name="connsiteY0" fmla="*/ 207745 h 217388"/>
                <a:gd name="connsiteX1" fmla="*/ 207863 w 243924"/>
                <a:gd name="connsiteY1" fmla="*/ 216769 h 217388"/>
                <a:gd name="connsiteX2" fmla="*/ 0 w 243924"/>
                <a:gd name="connsiteY2" fmla="*/ 63206 h 217388"/>
                <a:gd name="connsiteX3" fmla="*/ 76919 w 243924"/>
                <a:gd name="connsiteY3" fmla="*/ 78614 h 217388"/>
                <a:gd name="connsiteX4" fmla="*/ 180713 w 243924"/>
                <a:gd name="connsiteY4" fmla="*/ 0 h 217388"/>
                <a:gd name="connsiteX5" fmla="*/ 216808 w 243924"/>
                <a:gd name="connsiteY5" fmla="*/ 31642 h 217388"/>
                <a:gd name="connsiteX6" fmla="*/ 189618 w 243924"/>
                <a:gd name="connsiteY6" fmla="*/ 36213 h 217388"/>
                <a:gd name="connsiteX7" fmla="*/ 216847 w 243924"/>
                <a:gd name="connsiteY7" fmla="*/ 90317 h 217388"/>
                <a:gd name="connsiteX8" fmla="*/ 224137 w 243924"/>
                <a:gd name="connsiteY8" fmla="*/ 92130 h 217388"/>
                <a:gd name="connsiteX9" fmla="*/ 216847 w 243924"/>
                <a:gd name="connsiteY9" fmla="*/ 207745 h 21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924" h="217388">
                  <a:moveTo>
                    <a:pt x="216887" y="207745"/>
                  </a:moveTo>
                  <a:cubicBezTo>
                    <a:pt x="215941" y="215783"/>
                    <a:pt x="212946" y="218818"/>
                    <a:pt x="207863" y="216769"/>
                  </a:cubicBezTo>
                  <a:cubicBezTo>
                    <a:pt x="124757" y="200652"/>
                    <a:pt x="47444" y="129407"/>
                    <a:pt x="0" y="63206"/>
                  </a:cubicBezTo>
                  <a:cubicBezTo>
                    <a:pt x="34164" y="47129"/>
                    <a:pt x="58517" y="80072"/>
                    <a:pt x="76919" y="78614"/>
                  </a:cubicBezTo>
                  <a:cubicBezTo>
                    <a:pt x="83421" y="78101"/>
                    <a:pt x="171098" y="9260"/>
                    <a:pt x="180713" y="0"/>
                  </a:cubicBezTo>
                  <a:lnTo>
                    <a:pt x="216808" y="31642"/>
                  </a:lnTo>
                  <a:lnTo>
                    <a:pt x="189618" y="36213"/>
                  </a:lnTo>
                  <a:cubicBezTo>
                    <a:pt x="196751" y="54616"/>
                    <a:pt x="210700" y="71599"/>
                    <a:pt x="216847" y="90317"/>
                  </a:cubicBezTo>
                  <a:cubicBezTo>
                    <a:pt x="219488" y="90396"/>
                    <a:pt x="221891" y="91026"/>
                    <a:pt x="224137" y="92130"/>
                  </a:cubicBezTo>
                  <a:cubicBezTo>
                    <a:pt x="253612" y="106631"/>
                    <a:pt x="249317" y="204041"/>
                    <a:pt x="216847" y="207745"/>
                  </a:cubicBezTo>
                  <a:close/>
                </a:path>
              </a:pathLst>
            </a:custGeom>
            <a:solidFill>
              <a:srgbClr val="232431"/>
            </a:solidFill>
            <a:ln w="3941" cap="flat">
              <a:noFill/>
              <a:prstDash val="solid"/>
              <a:miter/>
            </a:ln>
          </p:spPr>
          <p:txBody>
            <a:bodyPr rtlCol="1" anchor="ctr"/>
            <a:lstStyle/>
            <a:p>
              <a:endParaRPr lang="fa-IR"/>
            </a:p>
          </p:txBody>
        </p:sp>
        <p:sp>
          <p:nvSpPr>
            <p:cNvPr id="541" name="Freeform: Shape 540">
              <a:extLst>
                <a:ext uri="{FF2B5EF4-FFF2-40B4-BE49-F238E27FC236}">
                  <a16:creationId xmlns:a16="http://schemas.microsoft.com/office/drawing/2014/main" id="{B2E97352-D1D4-1F83-82D6-21D0F9B8DBCF}"/>
                </a:ext>
              </a:extLst>
            </p:cNvPr>
            <p:cNvSpPr/>
            <p:nvPr/>
          </p:nvSpPr>
          <p:spPr>
            <a:xfrm>
              <a:off x="3346527" y="1911851"/>
              <a:ext cx="89363" cy="400480"/>
            </a:xfrm>
            <a:custGeom>
              <a:avLst/>
              <a:gdLst>
                <a:gd name="connsiteX0" fmla="*/ 27861 w 89363"/>
                <a:gd name="connsiteY0" fmla="*/ 400480 h 400480"/>
                <a:gd name="connsiteX1" fmla="*/ 27861 w 89363"/>
                <a:gd name="connsiteY1" fmla="*/ 395318 h 400480"/>
                <a:gd name="connsiteX2" fmla="*/ 27861 w 89363"/>
                <a:gd name="connsiteY2" fmla="*/ 395200 h 400480"/>
                <a:gd name="connsiteX3" fmla="*/ 27861 w 89363"/>
                <a:gd name="connsiteY3" fmla="*/ 391457 h 400480"/>
                <a:gd name="connsiteX4" fmla="*/ 27861 w 89363"/>
                <a:gd name="connsiteY4" fmla="*/ 391457 h 400480"/>
                <a:gd name="connsiteX5" fmla="*/ 18837 w 89363"/>
                <a:gd name="connsiteY5" fmla="*/ 373409 h 400480"/>
                <a:gd name="connsiteX6" fmla="*/ 751 w 89363"/>
                <a:gd name="connsiteY6" fmla="*/ 292116 h 400480"/>
                <a:gd name="connsiteX7" fmla="*/ 36767 w 89363"/>
                <a:gd name="connsiteY7" fmla="*/ 61674 h 400480"/>
                <a:gd name="connsiteX8" fmla="*/ 57100 w 89363"/>
                <a:gd name="connsiteY8" fmla="*/ 14663 h 400480"/>
                <a:gd name="connsiteX9" fmla="*/ 27861 w 89363"/>
                <a:gd name="connsiteY9" fmla="*/ 400480 h 40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63" h="400480">
                  <a:moveTo>
                    <a:pt x="27861" y="400480"/>
                  </a:moveTo>
                  <a:cubicBezTo>
                    <a:pt x="27388" y="399022"/>
                    <a:pt x="27664" y="397210"/>
                    <a:pt x="27861" y="395318"/>
                  </a:cubicBezTo>
                  <a:cubicBezTo>
                    <a:pt x="27861" y="395279"/>
                    <a:pt x="27861" y="395240"/>
                    <a:pt x="27861" y="395200"/>
                  </a:cubicBezTo>
                  <a:cubicBezTo>
                    <a:pt x="27980" y="393939"/>
                    <a:pt x="28058" y="392678"/>
                    <a:pt x="27861" y="391457"/>
                  </a:cubicBezTo>
                  <a:lnTo>
                    <a:pt x="27861" y="391457"/>
                  </a:lnTo>
                  <a:cubicBezTo>
                    <a:pt x="27861" y="391457"/>
                    <a:pt x="18837" y="373409"/>
                    <a:pt x="18837" y="373409"/>
                  </a:cubicBezTo>
                  <a:cubicBezTo>
                    <a:pt x="11784" y="346771"/>
                    <a:pt x="3588" y="319700"/>
                    <a:pt x="751" y="292116"/>
                  </a:cubicBezTo>
                  <a:cubicBezTo>
                    <a:pt x="-5357" y="232377"/>
                    <a:pt x="27546" y="128544"/>
                    <a:pt x="36767" y="61674"/>
                  </a:cubicBezTo>
                  <a:cubicBezTo>
                    <a:pt x="39171" y="44217"/>
                    <a:pt x="31684" y="-31402"/>
                    <a:pt x="57100" y="14663"/>
                  </a:cubicBezTo>
                  <a:cubicBezTo>
                    <a:pt x="128739" y="144622"/>
                    <a:pt x="63838" y="271586"/>
                    <a:pt x="27861" y="400480"/>
                  </a:cubicBezTo>
                  <a:close/>
                </a:path>
              </a:pathLst>
            </a:custGeom>
            <a:solidFill>
              <a:srgbClr val="3B2D2D"/>
            </a:solidFill>
            <a:ln w="3941" cap="flat">
              <a:noFill/>
              <a:prstDash val="solid"/>
              <a:miter/>
            </a:ln>
          </p:spPr>
          <p:txBody>
            <a:bodyPr rtlCol="1" anchor="ctr"/>
            <a:lstStyle/>
            <a:p>
              <a:endParaRPr lang="fa-IR"/>
            </a:p>
          </p:txBody>
        </p:sp>
        <p:sp>
          <p:nvSpPr>
            <p:cNvPr id="542" name="Freeform: Shape 541">
              <a:extLst>
                <a:ext uri="{FF2B5EF4-FFF2-40B4-BE49-F238E27FC236}">
                  <a16:creationId xmlns:a16="http://schemas.microsoft.com/office/drawing/2014/main" id="{07C6349C-EE22-2825-72E1-D5C3D9A7F2E7}"/>
                </a:ext>
              </a:extLst>
            </p:cNvPr>
            <p:cNvSpPr/>
            <p:nvPr/>
          </p:nvSpPr>
          <p:spPr>
            <a:xfrm>
              <a:off x="2779358" y="2438783"/>
              <a:ext cx="145453" cy="208049"/>
            </a:xfrm>
            <a:custGeom>
              <a:avLst/>
              <a:gdLst>
                <a:gd name="connsiteX0" fmla="*/ 98012 w 145453"/>
                <a:gd name="connsiteY0" fmla="*/ 0 h 208049"/>
                <a:gd name="connsiteX1" fmla="*/ 120552 w 145453"/>
                <a:gd name="connsiteY1" fmla="*/ 81411 h 208049"/>
                <a:gd name="connsiteX2" fmla="*/ 143210 w 145453"/>
                <a:gd name="connsiteY2" fmla="*/ 144499 h 208049"/>
                <a:gd name="connsiteX3" fmla="*/ 88988 w 145453"/>
                <a:gd name="connsiteY3" fmla="*/ 198682 h 208049"/>
                <a:gd name="connsiteX4" fmla="*/ 5055 w 145453"/>
                <a:gd name="connsiteY4" fmla="*/ 119044 h 208049"/>
                <a:gd name="connsiteX5" fmla="*/ 43790 w 145453"/>
                <a:gd name="connsiteY5" fmla="*/ 18048 h 208049"/>
                <a:gd name="connsiteX6" fmla="*/ 98012 w 145453"/>
                <a:gd name="connsiteY6" fmla="*/ 0 h 20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453" h="208049">
                  <a:moveTo>
                    <a:pt x="98012" y="0"/>
                  </a:moveTo>
                  <a:lnTo>
                    <a:pt x="120552" y="81411"/>
                  </a:lnTo>
                  <a:cubicBezTo>
                    <a:pt x="137259" y="118058"/>
                    <a:pt x="151012" y="100089"/>
                    <a:pt x="143210" y="144499"/>
                  </a:cubicBezTo>
                  <a:cubicBezTo>
                    <a:pt x="86229" y="146351"/>
                    <a:pt x="98209" y="162310"/>
                    <a:pt x="88988" y="198682"/>
                  </a:cubicBezTo>
                  <a:cubicBezTo>
                    <a:pt x="56912" y="235565"/>
                    <a:pt x="11399" y="153996"/>
                    <a:pt x="5055" y="119044"/>
                  </a:cubicBezTo>
                  <a:cubicBezTo>
                    <a:pt x="-1999" y="79914"/>
                    <a:pt x="-9959" y="2286"/>
                    <a:pt x="43790" y="18048"/>
                  </a:cubicBezTo>
                  <a:cubicBezTo>
                    <a:pt x="58409" y="10915"/>
                    <a:pt x="80476" y="10285"/>
                    <a:pt x="98012" y="0"/>
                  </a:cubicBezTo>
                  <a:close/>
                </a:path>
              </a:pathLst>
            </a:custGeom>
            <a:solidFill>
              <a:srgbClr val="D3804A"/>
            </a:solidFill>
            <a:ln w="3941" cap="flat">
              <a:noFill/>
              <a:prstDash val="solid"/>
              <a:miter/>
            </a:ln>
          </p:spPr>
          <p:txBody>
            <a:bodyPr rtlCol="1" anchor="ctr"/>
            <a:lstStyle/>
            <a:p>
              <a:endParaRPr lang="fa-IR"/>
            </a:p>
          </p:txBody>
        </p:sp>
        <p:sp>
          <p:nvSpPr>
            <p:cNvPr id="543" name="Freeform: Shape 542">
              <a:extLst>
                <a:ext uri="{FF2B5EF4-FFF2-40B4-BE49-F238E27FC236}">
                  <a16:creationId xmlns:a16="http://schemas.microsoft.com/office/drawing/2014/main" id="{CD8A52BB-DC1B-0EF5-DE8F-C9656D0CDC37}"/>
                </a:ext>
              </a:extLst>
            </p:cNvPr>
            <p:cNvSpPr/>
            <p:nvPr/>
          </p:nvSpPr>
          <p:spPr>
            <a:xfrm>
              <a:off x="3085233" y="4497848"/>
              <a:ext cx="9182" cy="9162"/>
            </a:xfrm>
            <a:custGeom>
              <a:avLst/>
              <a:gdLst>
                <a:gd name="connsiteX0" fmla="*/ 9024 w 9182"/>
                <a:gd name="connsiteY0" fmla="*/ 9162 h 9162"/>
                <a:gd name="connsiteX1" fmla="*/ 0 w 9182"/>
                <a:gd name="connsiteY1" fmla="*/ 138 h 9162"/>
                <a:gd name="connsiteX2" fmla="*/ 9024 w 9182"/>
                <a:gd name="connsiteY2" fmla="*/ 9162 h 9162"/>
              </a:gdLst>
              <a:ahLst/>
              <a:cxnLst>
                <a:cxn ang="0">
                  <a:pos x="connsiteX0" y="connsiteY0"/>
                </a:cxn>
                <a:cxn ang="0">
                  <a:pos x="connsiteX1" y="connsiteY1"/>
                </a:cxn>
                <a:cxn ang="0">
                  <a:pos x="connsiteX2" y="connsiteY2"/>
                </a:cxn>
              </a:cxnLst>
              <a:rect l="l" t="t" r="r" b="b"/>
              <a:pathLst>
                <a:path w="9182" h="9162">
                  <a:moveTo>
                    <a:pt x="9024" y="9162"/>
                  </a:moveTo>
                  <a:cubicBezTo>
                    <a:pt x="5911" y="6483"/>
                    <a:pt x="1931" y="3724"/>
                    <a:pt x="0" y="138"/>
                  </a:cubicBezTo>
                  <a:cubicBezTo>
                    <a:pt x="6660" y="-729"/>
                    <a:pt x="9969" y="2503"/>
                    <a:pt x="9024" y="9162"/>
                  </a:cubicBezTo>
                  <a:close/>
                </a:path>
              </a:pathLst>
            </a:custGeom>
            <a:solidFill>
              <a:srgbClr val="3D3A46"/>
            </a:solidFill>
            <a:ln w="3941" cap="flat">
              <a:noFill/>
              <a:prstDash val="solid"/>
              <a:miter/>
            </a:ln>
          </p:spPr>
          <p:txBody>
            <a:bodyPr rtlCol="1" anchor="ctr"/>
            <a:lstStyle/>
            <a:p>
              <a:endParaRPr lang="fa-IR"/>
            </a:p>
          </p:txBody>
        </p:sp>
        <p:sp>
          <p:nvSpPr>
            <p:cNvPr id="544" name="Freeform: Shape 543">
              <a:extLst>
                <a:ext uri="{FF2B5EF4-FFF2-40B4-BE49-F238E27FC236}">
                  <a16:creationId xmlns:a16="http://schemas.microsoft.com/office/drawing/2014/main" id="{9F352D2E-5728-08F2-4749-616A730161B8}"/>
                </a:ext>
              </a:extLst>
            </p:cNvPr>
            <p:cNvSpPr/>
            <p:nvPr/>
          </p:nvSpPr>
          <p:spPr>
            <a:xfrm>
              <a:off x="1168607" y="2521145"/>
              <a:ext cx="506940" cy="807567"/>
            </a:xfrm>
            <a:custGeom>
              <a:avLst/>
              <a:gdLst>
                <a:gd name="connsiteX0" fmla="*/ 506862 w 506940"/>
                <a:gd name="connsiteY0" fmla="*/ 7955 h 807567"/>
                <a:gd name="connsiteX1" fmla="*/ 505916 w 506940"/>
                <a:gd name="connsiteY1" fmla="*/ 32820 h 807567"/>
                <a:gd name="connsiteX2" fmla="*/ 464974 w 506940"/>
                <a:gd name="connsiteY2" fmla="*/ 325956 h 807567"/>
                <a:gd name="connsiteX3" fmla="*/ 461664 w 506940"/>
                <a:gd name="connsiteY3" fmla="*/ 351136 h 807567"/>
                <a:gd name="connsiteX4" fmla="*/ 470688 w 506940"/>
                <a:gd name="connsiteY4" fmla="*/ 369183 h 807567"/>
                <a:gd name="connsiteX5" fmla="*/ 461664 w 506940"/>
                <a:gd name="connsiteY5" fmla="*/ 396294 h 807567"/>
                <a:gd name="connsiteX6" fmla="*/ 438848 w 506940"/>
                <a:gd name="connsiteY6" fmla="*/ 402875 h 807567"/>
                <a:gd name="connsiteX7" fmla="*/ 225745 w 506940"/>
                <a:gd name="connsiteY7" fmla="*/ 438497 h 807567"/>
                <a:gd name="connsiteX8" fmla="*/ 208643 w 506940"/>
                <a:gd name="connsiteY8" fmla="*/ 450477 h 807567"/>
                <a:gd name="connsiteX9" fmla="*/ 226730 w 506940"/>
                <a:gd name="connsiteY9" fmla="*/ 486611 h 807567"/>
                <a:gd name="connsiteX10" fmla="*/ 199619 w 506940"/>
                <a:gd name="connsiteY10" fmla="*/ 549817 h 807567"/>
                <a:gd name="connsiteX11" fmla="*/ 226730 w 506940"/>
                <a:gd name="connsiteY11" fmla="*/ 658182 h 807567"/>
                <a:gd name="connsiteX12" fmla="*/ 203165 w 506940"/>
                <a:gd name="connsiteY12" fmla="*/ 734077 h 807567"/>
                <a:gd name="connsiteX13" fmla="*/ 163484 w 506940"/>
                <a:gd name="connsiteY13" fmla="*/ 784634 h 807567"/>
                <a:gd name="connsiteX14" fmla="*/ 145949 w 506940"/>
                <a:gd name="connsiteY14" fmla="*/ 807567 h 807567"/>
                <a:gd name="connsiteX15" fmla="*/ 9882 w 506940"/>
                <a:gd name="connsiteY15" fmla="*/ 378207 h 807567"/>
                <a:gd name="connsiteX16" fmla="*/ 27969 w 506940"/>
                <a:gd name="connsiteY16" fmla="*/ 251756 h 807567"/>
                <a:gd name="connsiteX17" fmla="*/ 127389 w 506940"/>
                <a:gd name="connsiteY17" fmla="*/ 134328 h 807567"/>
                <a:gd name="connsiteX18" fmla="*/ 199698 w 506940"/>
                <a:gd name="connsiteY18" fmla="*/ 62058 h 807567"/>
                <a:gd name="connsiteX19" fmla="*/ 226809 w 506940"/>
                <a:gd name="connsiteY19" fmla="*/ 25924 h 807567"/>
                <a:gd name="connsiteX20" fmla="*/ 506941 w 506940"/>
                <a:gd name="connsiteY20" fmla="*/ 7876 h 80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6940" h="807567">
                  <a:moveTo>
                    <a:pt x="506862" y="7955"/>
                  </a:moveTo>
                  <a:lnTo>
                    <a:pt x="505916" y="32820"/>
                  </a:lnTo>
                  <a:cubicBezTo>
                    <a:pt x="419619" y="109542"/>
                    <a:pt x="392508" y="230122"/>
                    <a:pt x="464974" y="325956"/>
                  </a:cubicBezTo>
                  <a:lnTo>
                    <a:pt x="461664" y="351136"/>
                  </a:lnTo>
                  <a:cubicBezTo>
                    <a:pt x="478884" y="360396"/>
                    <a:pt x="481918" y="366386"/>
                    <a:pt x="470688" y="369183"/>
                  </a:cubicBezTo>
                  <a:cubicBezTo>
                    <a:pt x="494804" y="383606"/>
                    <a:pt x="488026" y="398737"/>
                    <a:pt x="461664" y="396294"/>
                  </a:cubicBezTo>
                  <a:lnTo>
                    <a:pt x="438848" y="402875"/>
                  </a:lnTo>
                  <a:cubicBezTo>
                    <a:pt x="379071" y="370326"/>
                    <a:pt x="232286" y="340102"/>
                    <a:pt x="225745" y="438497"/>
                  </a:cubicBezTo>
                  <a:lnTo>
                    <a:pt x="208643" y="450477"/>
                  </a:lnTo>
                  <a:cubicBezTo>
                    <a:pt x="238945" y="463007"/>
                    <a:pt x="244974" y="475066"/>
                    <a:pt x="226730" y="486611"/>
                  </a:cubicBezTo>
                  <a:cubicBezTo>
                    <a:pt x="221055" y="512382"/>
                    <a:pt x="212032" y="533464"/>
                    <a:pt x="199619" y="549817"/>
                  </a:cubicBezTo>
                  <a:cubicBezTo>
                    <a:pt x="242452" y="577716"/>
                    <a:pt x="296635" y="624372"/>
                    <a:pt x="226730" y="658182"/>
                  </a:cubicBezTo>
                  <a:cubicBezTo>
                    <a:pt x="237724" y="678436"/>
                    <a:pt x="229882" y="703735"/>
                    <a:pt x="203165" y="734077"/>
                  </a:cubicBezTo>
                  <a:cubicBezTo>
                    <a:pt x="195521" y="762882"/>
                    <a:pt x="182280" y="779747"/>
                    <a:pt x="163484" y="784634"/>
                  </a:cubicBezTo>
                  <a:lnTo>
                    <a:pt x="145949" y="807567"/>
                  </a:lnTo>
                  <a:cubicBezTo>
                    <a:pt x="25053" y="700346"/>
                    <a:pt x="-22469" y="536617"/>
                    <a:pt x="9882" y="378207"/>
                  </a:cubicBezTo>
                  <a:cubicBezTo>
                    <a:pt x="12325" y="335256"/>
                    <a:pt x="21231" y="293959"/>
                    <a:pt x="27969" y="251756"/>
                  </a:cubicBezTo>
                  <a:cubicBezTo>
                    <a:pt x="61346" y="214754"/>
                    <a:pt x="91648" y="171605"/>
                    <a:pt x="127389" y="134328"/>
                  </a:cubicBezTo>
                  <a:cubicBezTo>
                    <a:pt x="118602" y="103316"/>
                    <a:pt x="170025" y="58512"/>
                    <a:pt x="199698" y="62058"/>
                  </a:cubicBezTo>
                  <a:cubicBezTo>
                    <a:pt x="188664" y="38297"/>
                    <a:pt x="201037" y="16151"/>
                    <a:pt x="226809" y="25924"/>
                  </a:cubicBezTo>
                  <a:cubicBezTo>
                    <a:pt x="236502" y="15639"/>
                    <a:pt x="476717" y="-14033"/>
                    <a:pt x="506941" y="7876"/>
                  </a:cubicBezTo>
                  <a:close/>
                </a:path>
              </a:pathLst>
            </a:custGeom>
            <a:solidFill>
              <a:srgbClr val="39384A"/>
            </a:solidFill>
            <a:ln w="3941" cap="flat">
              <a:noFill/>
              <a:prstDash val="solid"/>
              <a:miter/>
            </a:ln>
          </p:spPr>
          <p:txBody>
            <a:bodyPr rtlCol="1" anchor="ctr"/>
            <a:lstStyle/>
            <a:p>
              <a:endParaRPr lang="fa-IR"/>
            </a:p>
          </p:txBody>
        </p:sp>
        <p:sp>
          <p:nvSpPr>
            <p:cNvPr id="545" name="Freeform: Shape 544">
              <a:extLst>
                <a:ext uri="{FF2B5EF4-FFF2-40B4-BE49-F238E27FC236}">
                  <a16:creationId xmlns:a16="http://schemas.microsoft.com/office/drawing/2014/main" id="{D864E38C-7408-D539-A80A-4DEC47927241}"/>
                </a:ext>
              </a:extLst>
            </p:cNvPr>
            <p:cNvSpPr/>
            <p:nvPr/>
          </p:nvSpPr>
          <p:spPr>
            <a:xfrm>
              <a:off x="1268885" y="2411525"/>
              <a:ext cx="127941" cy="176445"/>
            </a:xfrm>
            <a:custGeom>
              <a:avLst/>
              <a:gdLst>
                <a:gd name="connsiteX0" fmla="*/ 126452 w 127941"/>
                <a:gd name="connsiteY0" fmla="*/ 135623 h 176445"/>
                <a:gd name="connsiteX1" fmla="*/ 99341 w 127941"/>
                <a:gd name="connsiteY1" fmla="*/ 171757 h 176445"/>
                <a:gd name="connsiteX2" fmla="*/ 78811 w 127941"/>
                <a:gd name="connsiteY2" fmla="*/ 175225 h 176445"/>
                <a:gd name="connsiteX3" fmla="*/ 63206 w 127941"/>
                <a:gd name="connsiteY3" fmla="*/ 162734 h 176445"/>
                <a:gd name="connsiteX4" fmla="*/ 45119 w 127941"/>
                <a:gd name="connsiteY4" fmla="*/ 135623 h 176445"/>
                <a:gd name="connsiteX5" fmla="*/ 0 w 127941"/>
                <a:gd name="connsiteY5" fmla="*/ 45463 h 176445"/>
                <a:gd name="connsiteX6" fmla="*/ 99341 w 127941"/>
                <a:gd name="connsiteY6" fmla="*/ 147 h 176445"/>
                <a:gd name="connsiteX7" fmla="*/ 126452 w 127941"/>
                <a:gd name="connsiteY7" fmla="*/ 135623 h 176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941" h="176445">
                  <a:moveTo>
                    <a:pt x="126452" y="135623"/>
                  </a:moveTo>
                  <a:cubicBezTo>
                    <a:pt x="121723" y="140627"/>
                    <a:pt x="113054" y="157059"/>
                    <a:pt x="99341" y="171757"/>
                  </a:cubicBezTo>
                  <a:cubicBezTo>
                    <a:pt x="92327" y="176486"/>
                    <a:pt x="85470" y="177629"/>
                    <a:pt x="78811" y="175225"/>
                  </a:cubicBezTo>
                  <a:cubicBezTo>
                    <a:pt x="73491" y="173334"/>
                    <a:pt x="68289" y="169157"/>
                    <a:pt x="63206" y="162734"/>
                  </a:cubicBezTo>
                  <a:cubicBezTo>
                    <a:pt x="44725" y="156902"/>
                    <a:pt x="49138" y="143701"/>
                    <a:pt x="45119" y="135623"/>
                  </a:cubicBezTo>
                  <a:cubicBezTo>
                    <a:pt x="30224" y="105675"/>
                    <a:pt x="14146" y="75766"/>
                    <a:pt x="0" y="45463"/>
                  </a:cubicBezTo>
                  <a:cubicBezTo>
                    <a:pt x="35268" y="34154"/>
                    <a:pt x="58359" y="-2611"/>
                    <a:pt x="99341" y="147"/>
                  </a:cubicBezTo>
                  <a:cubicBezTo>
                    <a:pt x="110887" y="44636"/>
                    <a:pt x="134017" y="87667"/>
                    <a:pt x="126452" y="135623"/>
                  </a:cubicBezTo>
                  <a:close/>
                </a:path>
              </a:pathLst>
            </a:custGeom>
            <a:solidFill>
              <a:srgbClr val="92542D"/>
            </a:solidFill>
            <a:ln w="3941" cap="flat">
              <a:noFill/>
              <a:prstDash val="solid"/>
              <a:miter/>
            </a:ln>
          </p:spPr>
          <p:txBody>
            <a:bodyPr rtlCol="1" anchor="ctr"/>
            <a:lstStyle/>
            <a:p>
              <a:endParaRPr lang="fa-IR"/>
            </a:p>
          </p:txBody>
        </p:sp>
        <p:sp>
          <p:nvSpPr>
            <p:cNvPr id="546" name="Freeform: Shape 545">
              <a:extLst>
                <a:ext uri="{FF2B5EF4-FFF2-40B4-BE49-F238E27FC236}">
                  <a16:creationId xmlns:a16="http://schemas.microsoft.com/office/drawing/2014/main" id="{DBA35246-434E-8848-2FE8-6666FD9C6381}"/>
                </a:ext>
              </a:extLst>
            </p:cNvPr>
            <p:cNvSpPr/>
            <p:nvPr/>
          </p:nvSpPr>
          <p:spPr>
            <a:xfrm>
              <a:off x="1277736" y="2568060"/>
              <a:ext cx="90489" cy="87491"/>
            </a:xfrm>
            <a:custGeom>
              <a:avLst/>
              <a:gdLst>
                <a:gd name="connsiteX0" fmla="*/ 90489 w 90489"/>
                <a:gd name="connsiteY0" fmla="*/ 15222 h 87491"/>
                <a:gd name="connsiteX1" fmla="*/ 18181 w 90489"/>
                <a:gd name="connsiteY1" fmla="*/ 87492 h 87491"/>
                <a:gd name="connsiteX2" fmla="*/ 212 w 90489"/>
                <a:gd name="connsiteY2" fmla="*/ 56480 h 87491"/>
                <a:gd name="connsiteX3" fmla="*/ 54315 w 90489"/>
                <a:gd name="connsiteY3" fmla="*/ 6199 h 87491"/>
                <a:gd name="connsiteX4" fmla="*/ 90450 w 90489"/>
                <a:gd name="connsiteY4" fmla="*/ 15222 h 87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89" h="87491">
                  <a:moveTo>
                    <a:pt x="90489" y="15222"/>
                  </a:moveTo>
                  <a:cubicBezTo>
                    <a:pt x="67083" y="40284"/>
                    <a:pt x="39263" y="65504"/>
                    <a:pt x="18181" y="87492"/>
                  </a:cubicBezTo>
                  <a:cubicBezTo>
                    <a:pt x="13649" y="78350"/>
                    <a:pt x="-1995" y="66568"/>
                    <a:pt x="212" y="56480"/>
                  </a:cubicBezTo>
                  <a:cubicBezTo>
                    <a:pt x="1000" y="52894"/>
                    <a:pt x="49823" y="9430"/>
                    <a:pt x="54315" y="6199"/>
                  </a:cubicBezTo>
                  <a:cubicBezTo>
                    <a:pt x="70156" y="-5229"/>
                    <a:pt x="78707" y="-67"/>
                    <a:pt x="90450" y="15222"/>
                  </a:cubicBezTo>
                  <a:close/>
                </a:path>
              </a:pathLst>
            </a:custGeom>
            <a:solidFill>
              <a:srgbClr val="E4E3E3"/>
            </a:solidFill>
            <a:ln w="3941" cap="flat">
              <a:noFill/>
              <a:prstDash val="solid"/>
              <a:miter/>
            </a:ln>
          </p:spPr>
          <p:txBody>
            <a:bodyPr rtlCol="1" anchor="ctr"/>
            <a:lstStyle/>
            <a:p>
              <a:endParaRPr lang="fa-IR"/>
            </a:p>
          </p:txBody>
        </p:sp>
        <p:sp>
          <p:nvSpPr>
            <p:cNvPr id="547" name="Freeform: Shape 546">
              <a:extLst>
                <a:ext uri="{FF2B5EF4-FFF2-40B4-BE49-F238E27FC236}">
                  <a16:creationId xmlns:a16="http://schemas.microsoft.com/office/drawing/2014/main" id="{23B7D5CA-35FE-77FE-88EF-9E711B9EC3E0}"/>
                </a:ext>
              </a:extLst>
            </p:cNvPr>
            <p:cNvSpPr/>
            <p:nvPr/>
          </p:nvSpPr>
          <p:spPr>
            <a:xfrm>
              <a:off x="2331073" y="2185841"/>
              <a:ext cx="537272" cy="632436"/>
            </a:xfrm>
            <a:custGeom>
              <a:avLst/>
              <a:gdLst>
                <a:gd name="connsiteX0" fmla="*/ 492075 w 537272"/>
                <a:gd name="connsiteY0" fmla="*/ 270990 h 632436"/>
                <a:gd name="connsiteX1" fmla="*/ 537273 w 537272"/>
                <a:gd name="connsiteY1" fmla="*/ 451624 h 632436"/>
                <a:gd name="connsiteX2" fmla="*/ 477771 w 537272"/>
                <a:gd name="connsiteY2" fmla="*/ 568264 h 632436"/>
                <a:gd name="connsiteX3" fmla="*/ 401719 w 537272"/>
                <a:gd name="connsiteY3" fmla="*/ 632258 h 632436"/>
                <a:gd name="connsiteX4" fmla="*/ 392695 w 537272"/>
                <a:gd name="connsiteY4" fmla="*/ 550965 h 632436"/>
                <a:gd name="connsiteX5" fmla="*/ 372007 w 537272"/>
                <a:gd name="connsiteY5" fmla="*/ 545921 h 632436"/>
                <a:gd name="connsiteX6" fmla="*/ 305373 w 537272"/>
                <a:gd name="connsiteY6" fmla="*/ 482006 h 632436"/>
                <a:gd name="connsiteX7" fmla="*/ 275188 w 537272"/>
                <a:gd name="connsiteY7" fmla="*/ 424513 h 632436"/>
                <a:gd name="connsiteX8" fmla="*/ 255249 w 537272"/>
                <a:gd name="connsiteY8" fmla="*/ 415568 h 632436"/>
                <a:gd name="connsiteX9" fmla="*/ 35722 w 537272"/>
                <a:gd name="connsiteY9" fmla="*/ 295225 h 632436"/>
                <a:gd name="connsiteX10" fmla="*/ 22167 w 537272"/>
                <a:gd name="connsiteY10" fmla="*/ 280014 h 632436"/>
                <a:gd name="connsiteX11" fmla="*/ 4080 w 537272"/>
                <a:gd name="connsiteY11" fmla="*/ 243879 h 632436"/>
                <a:gd name="connsiteX12" fmla="*/ 4080 w 537272"/>
                <a:gd name="connsiteY12" fmla="*/ 216769 h 632436"/>
                <a:gd name="connsiteX13" fmla="*/ 130610 w 537272"/>
                <a:gd name="connsiteY13" fmla="*/ 0 h 632436"/>
                <a:gd name="connsiteX14" fmla="*/ 247368 w 537272"/>
                <a:gd name="connsiteY14" fmla="*/ 77510 h 632436"/>
                <a:gd name="connsiteX15" fmla="*/ 492115 w 537272"/>
                <a:gd name="connsiteY15" fmla="*/ 270951 h 63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7272" h="632436">
                  <a:moveTo>
                    <a:pt x="492075" y="270990"/>
                  </a:moveTo>
                  <a:cubicBezTo>
                    <a:pt x="436711" y="298022"/>
                    <a:pt x="475722" y="440906"/>
                    <a:pt x="537273" y="451624"/>
                  </a:cubicBezTo>
                  <a:cubicBezTo>
                    <a:pt x="525018" y="499935"/>
                    <a:pt x="508113" y="528504"/>
                    <a:pt x="477771" y="568264"/>
                  </a:cubicBezTo>
                  <a:cubicBezTo>
                    <a:pt x="459605" y="592025"/>
                    <a:pt x="434189" y="635568"/>
                    <a:pt x="401719" y="632258"/>
                  </a:cubicBezTo>
                  <a:cubicBezTo>
                    <a:pt x="404516" y="598291"/>
                    <a:pt x="401719" y="581622"/>
                    <a:pt x="392695" y="550965"/>
                  </a:cubicBezTo>
                  <a:lnTo>
                    <a:pt x="372007" y="545921"/>
                  </a:lnTo>
                  <a:cubicBezTo>
                    <a:pt x="361368" y="513924"/>
                    <a:pt x="336306" y="493670"/>
                    <a:pt x="305373" y="482006"/>
                  </a:cubicBezTo>
                  <a:cubicBezTo>
                    <a:pt x="251112" y="476686"/>
                    <a:pt x="253358" y="467938"/>
                    <a:pt x="275188" y="424513"/>
                  </a:cubicBezTo>
                  <a:lnTo>
                    <a:pt x="255249" y="415568"/>
                  </a:lnTo>
                  <a:cubicBezTo>
                    <a:pt x="239605" y="288132"/>
                    <a:pt x="144993" y="274497"/>
                    <a:pt x="35722" y="295225"/>
                  </a:cubicBezTo>
                  <a:lnTo>
                    <a:pt x="22167" y="280014"/>
                  </a:lnTo>
                  <a:cubicBezTo>
                    <a:pt x="-6323" y="285688"/>
                    <a:pt x="6641" y="265789"/>
                    <a:pt x="4080" y="243879"/>
                  </a:cubicBezTo>
                  <a:cubicBezTo>
                    <a:pt x="-1161" y="234777"/>
                    <a:pt x="-1555" y="225950"/>
                    <a:pt x="4080" y="216769"/>
                  </a:cubicBezTo>
                  <a:cubicBezTo>
                    <a:pt x="18817" y="128777"/>
                    <a:pt x="70517" y="62457"/>
                    <a:pt x="130610" y="0"/>
                  </a:cubicBezTo>
                  <a:cubicBezTo>
                    <a:pt x="167336" y="20806"/>
                    <a:pt x="212810" y="52330"/>
                    <a:pt x="247368" y="77510"/>
                  </a:cubicBezTo>
                  <a:cubicBezTo>
                    <a:pt x="330750" y="138234"/>
                    <a:pt x="403965" y="216256"/>
                    <a:pt x="492115" y="270951"/>
                  </a:cubicBezTo>
                  <a:close/>
                </a:path>
              </a:pathLst>
            </a:custGeom>
            <a:solidFill>
              <a:srgbClr val="3B3B47"/>
            </a:solidFill>
            <a:ln w="3941" cap="flat">
              <a:noFill/>
              <a:prstDash val="solid"/>
              <a:miter/>
            </a:ln>
          </p:spPr>
          <p:txBody>
            <a:bodyPr rtlCol="1" anchor="ctr"/>
            <a:lstStyle/>
            <a:p>
              <a:endParaRPr lang="fa-IR"/>
            </a:p>
          </p:txBody>
        </p:sp>
        <p:sp>
          <p:nvSpPr>
            <p:cNvPr id="548" name="Freeform: Shape 547">
              <a:extLst>
                <a:ext uri="{FF2B5EF4-FFF2-40B4-BE49-F238E27FC236}">
                  <a16:creationId xmlns:a16="http://schemas.microsoft.com/office/drawing/2014/main" id="{C974C6F5-5F3E-4039-3D06-9B927F1C3355}"/>
                </a:ext>
              </a:extLst>
            </p:cNvPr>
            <p:cNvSpPr/>
            <p:nvPr/>
          </p:nvSpPr>
          <p:spPr>
            <a:xfrm>
              <a:off x="1332130" y="1653854"/>
              <a:ext cx="361385" cy="81810"/>
            </a:xfrm>
            <a:custGeom>
              <a:avLst/>
              <a:gdLst>
                <a:gd name="connsiteX0" fmla="*/ 361386 w 361385"/>
                <a:gd name="connsiteY0" fmla="*/ 53409 h 81810"/>
                <a:gd name="connsiteX1" fmla="*/ 275207 w 361385"/>
                <a:gd name="connsiteY1" fmla="*/ 80756 h 81810"/>
                <a:gd name="connsiteX2" fmla="*/ 0 w 361385"/>
                <a:gd name="connsiteY2" fmla="*/ 35440 h 81810"/>
                <a:gd name="connsiteX3" fmla="*/ 361347 w 361385"/>
                <a:gd name="connsiteY3" fmla="*/ 53448 h 81810"/>
              </a:gdLst>
              <a:ahLst/>
              <a:cxnLst>
                <a:cxn ang="0">
                  <a:pos x="connsiteX0" y="connsiteY0"/>
                </a:cxn>
                <a:cxn ang="0">
                  <a:pos x="connsiteX1" y="connsiteY1"/>
                </a:cxn>
                <a:cxn ang="0">
                  <a:pos x="connsiteX2" y="connsiteY2"/>
                </a:cxn>
                <a:cxn ang="0">
                  <a:pos x="connsiteX3" y="connsiteY3"/>
                </a:cxn>
              </a:cxnLst>
              <a:rect l="l" t="t" r="r" b="b"/>
              <a:pathLst>
                <a:path w="361385" h="81810">
                  <a:moveTo>
                    <a:pt x="361386" y="53409"/>
                  </a:moveTo>
                  <a:cubicBezTo>
                    <a:pt x="360834" y="95770"/>
                    <a:pt x="304406" y="77131"/>
                    <a:pt x="275207" y="80756"/>
                  </a:cubicBezTo>
                  <a:lnTo>
                    <a:pt x="0" y="35440"/>
                  </a:lnTo>
                  <a:cubicBezTo>
                    <a:pt x="126530" y="-52907"/>
                    <a:pt x="231979" y="51517"/>
                    <a:pt x="361347" y="53448"/>
                  </a:cubicBezTo>
                  <a:close/>
                </a:path>
              </a:pathLst>
            </a:custGeom>
            <a:solidFill>
              <a:srgbClr val="373444"/>
            </a:solidFill>
            <a:ln w="3941" cap="flat">
              <a:noFill/>
              <a:prstDash val="solid"/>
              <a:miter/>
            </a:ln>
          </p:spPr>
          <p:txBody>
            <a:bodyPr rtlCol="1" anchor="ctr"/>
            <a:lstStyle/>
            <a:p>
              <a:endParaRPr lang="fa-IR"/>
            </a:p>
          </p:txBody>
        </p:sp>
        <p:sp>
          <p:nvSpPr>
            <p:cNvPr id="549" name="Freeform: Shape 548">
              <a:extLst>
                <a:ext uri="{FF2B5EF4-FFF2-40B4-BE49-F238E27FC236}">
                  <a16:creationId xmlns:a16="http://schemas.microsoft.com/office/drawing/2014/main" id="{B0E3170A-37D6-65BA-4CA7-50602D50A055}"/>
                </a:ext>
              </a:extLst>
            </p:cNvPr>
            <p:cNvSpPr/>
            <p:nvPr/>
          </p:nvSpPr>
          <p:spPr>
            <a:xfrm>
              <a:off x="297473" y="2285260"/>
              <a:ext cx="555867" cy="731520"/>
            </a:xfrm>
            <a:custGeom>
              <a:avLst/>
              <a:gdLst>
                <a:gd name="connsiteX0" fmla="*/ 501425 w 555867"/>
                <a:gd name="connsiteY0" fmla="*/ 279935 h 731520"/>
                <a:gd name="connsiteX1" fmla="*/ 537559 w 555867"/>
                <a:gd name="connsiteY1" fmla="*/ 433458 h 731520"/>
                <a:gd name="connsiteX2" fmla="*/ 555843 w 555867"/>
                <a:gd name="connsiteY2" fmla="*/ 448038 h 731520"/>
                <a:gd name="connsiteX3" fmla="*/ 356807 w 555867"/>
                <a:gd name="connsiteY3" fmla="*/ 731520 h 731520"/>
                <a:gd name="connsiteX4" fmla="*/ 324180 w 555867"/>
                <a:gd name="connsiteY4" fmla="*/ 697789 h 731520"/>
                <a:gd name="connsiteX5" fmla="*/ 123370 w 555867"/>
                <a:gd name="connsiteY5" fmla="*/ 336285 h 731520"/>
                <a:gd name="connsiteX6" fmla="*/ 122424 w 555867"/>
                <a:gd name="connsiteY6" fmla="*/ 410012 h 731520"/>
                <a:gd name="connsiteX7" fmla="*/ 76635 w 555867"/>
                <a:gd name="connsiteY7" fmla="*/ 460569 h 731520"/>
                <a:gd name="connsiteX8" fmla="*/ 13390 w 555867"/>
                <a:gd name="connsiteY8" fmla="*/ 216729 h 731520"/>
                <a:gd name="connsiteX9" fmla="*/ 13390 w 555867"/>
                <a:gd name="connsiteY9" fmla="*/ 198682 h 731520"/>
                <a:gd name="connsiteX10" fmla="*/ 102288 w 555867"/>
                <a:gd name="connsiteY10" fmla="*/ 4019 h 731520"/>
                <a:gd name="connsiteX11" fmla="*/ 130897 w 555867"/>
                <a:gd name="connsiteY11" fmla="*/ 0 h 731520"/>
                <a:gd name="connsiteX12" fmla="*/ 501425 w 555867"/>
                <a:gd name="connsiteY12" fmla="*/ 279975 h 731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867" h="731520">
                  <a:moveTo>
                    <a:pt x="501425" y="279935"/>
                  </a:moveTo>
                  <a:cubicBezTo>
                    <a:pt x="463832" y="330295"/>
                    <a:pt x="503552" y="394447"/>
                    <a:pt x="537559" y="433458"/>
                  </a:cubicBezTo>
                  <a:cubicBezTo>
                    <a:pt x="542209" y="438778"/>
                    <a:pt x="555646" y="441261"/>
                    <a:pt x="555843" y="448038"/>
                  </a:cubicBezTo>
                  <a:cubicBezTo>
                    <a:pt x="558050" y="516998"/>
                    <a:pt x="408073" y="682736"/>
                    <a:pt x="356807" y="731520"/>
                  </a:cubicBezTo>
                  <a:lnTo>
                    <a:pt x="324180" y="697789"/>
                  </a:lnTo>
                  <a:cubicBezTo>
                    <a:pt x="272086" y="569722"/>
                    <a:pt x="204466" y="448157"/>
                    <a:pt x="123370" y="336285"/>
                  </a:cubicBezTo>
                  <a:lnTo>
                    <a:pt x="122424" y="410012"/>
                  </a:lnTo>
                  <a:cubicBezTo>
                    <a:pt x="119193" y="439527"/>
                    <a:pt x="110248" y="474597"/>
                    <a:pt x="76635" y="460569"/>
                  </a:cubicBezTo>
                  <a:cubicBezTo>
                    <a:pt x="42786" y="388142"/>
                    <a:pt x="19616" y="295461"/>
                    <a:pt x="13390" y="216729"/>
                  </a:cubicBezTo>
                  <a:cubicBezTo>
                    <a:pt x="-4894" y="214601"/>
                    <a:pt x="-4027" y="205656"/>
                    <a:pt x="13390" y="198682"/>
                  </a:cubicBezTo>
                  <a:cubicBezTo>
                    <a:pt x="6573" y="122629"/>
                    <a:pt x="54017" y="61551"/>
                    <a:pt x="102288" y="4019"/>
                  </a:cubicBezTo>
                  <a:lnTo>
                    <a:pt x="130897" y="0"/>
                  </a:lnTo>
                  <a:cubicBezTo>
                    <a:pt x="263180" y="75658"/>
                    <a:pt x="379741" y="188909"/>
                    <a:pt x="501425" y="279975"/>
                  </a:cubicBezTo>
                  <a:close/>
                </a:path>
              </a:pathLst>
            </a:custGeom>
            <a:solidFill>
              <a:srgbClr val="3D2E32"/>
            </a:solidFill>
            <a:ln w="3941" cap="flat">
              <a:noFill/>
              <a:prstDash val="solid"/>
              <a:miter/>
            </a:ln>
          </p:spPr>
          <p:txBody>
            <a:bodyPr rtlCol="1" anchor="ctr"/>
            <a:lstStyle/>
            <a:p>
              <a:endParaRPr lang="fa-IR"/>
            </a:p>
          </p:txBody>
        </p:sp>
        <p:sp>
          <p:nvSpPr>
            <p:cNvPr id="550" name="Freeform: Shape 549">
              <a:extLst>
                <a:ext uri="{FF2B5EF4-FFF2-40B4-BE49-F238E27FC236}">
                  <a16:creationId xmlns:a16="http://schemas.microsoft.com/office/drawing/2014/main" id="{06117D21-D6C0-F60E-298C-AC5A5A0AF3F1}"/>
                </a:ext>
              </a:extLst>
            </p:cNvPr>
            <p:cNvSpPr/>
            <p:nvPr/>
          </p:nvSpPr>
          <p:spPr>
            <a:xfrm>
              <a:off x="274768" y="2267556"/>
              <a:ext cx="153641" cy="216345"/>
            </a:xfrm>
            <a:custGeom>
              <a:avLst/>
              <a:gdLst>
                <a:gd name="connsiteX0" fmla="*/ 153641 w 153641"/>
                <a:gd name="connsiteY0" fmla="*/ 17664 h 216345"/>
                <a:gd name="connsiteX1" fmla="*/ 36174 w 153641"/>
                <a:gd name="connsiteY1" fmla="*/ 216346 h 216345"/>
                <a:gd name="connsiteX2" fmla="*/ 17614 w 153641"/>
                <a:gd name="connsiteY2" fmla="*/ 208701 h 216345"/>
                <a:gd name="connsiteX3" fmla="*/ 0 w 153641"/>
                <a:gd name="connsiteY3" fmla="*/ 171188 h 216345"/>
                <a:gd name="connsiteX4" fmla="*/ 90356 w 153641"/>
                <a:gd name="connsiteY4" fmla="*/ 17664 h 216345"/>
                <a:gd name="connsiteX5" fmla="*/ 153602 w 153641"/>
                <a:gd name="connsiteY5" fmla="*/ 17664 h 21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641" h="216345">
                  <a:moveTo>
                    <a:pt x="153641" y="17664"/>
                  </a:moveTo>
                  <a:cubicBezTo>
                    <a:pt x="95912" y="76378"/>
                    <a:pt x="61788" y="138442"/>
                    <a:pt x="36174" y="216346"/>
                  </a:cubicBezTo>
                  <a:lnTo>
                    <a:pt x="17614" y="208701"/>
                  </a:lnTo>
                  <a:cubicBezTo>
                    <a:pt x="19466" y="194003"/>
                    <a:pt x="13595" y="181472"/>
                    <a:pt x="0" y="171188"/>
                  </a:cubicBezTo>
                  <a:cubicBezTo>
                    <a:pt x="24234" y="130127"/>
                    <a:pt x="56862" y="48361"/>
                    <a:pt x="90356" y="17664"/>
                  </a:cubicBezTo>
                  <a:cubicBezTo>
                    <a:pt x="123339" y="-12559"/>
                    <a:pt x="125979" y="1863"/>
                    <a:pt x="153602" y="17664"/>
                  </a:cubicBezTo>
                  <a:close/>
                </a:path>
              </a:pathLst>
            </a:custGeom>
            <a:solidFill>
              <a:srgbClr val="6C4338"/>
            </a:solidFill>
            <a:ln w="3941" cap="flat">
              <a:noFill/>
              <a:prstDash val="solid"/>
              <a:miter/>
            </a:ln>
          </p:spPr>
          <p:txBody>
            <a:bodyPr rtlCol="1" anchor="ctr"/>
            <a:lstStyle/>
            <a:p>
              <a:endParaRPr lang="fa-IR"/>
            </a:p>
          </p:txBody>
        </p:sp>
        <p:sp>
          <p:nvSpPr>
            <p:cNvPr id="551" name="Freeform: Shape 550">
              <a:extLst>
                <a:ext uri="{FF2B5EF4-FFF2-40B4-BE49-F238E27FC236}">
                  <a16:creationId xmlns:a16="http://schemas.microsoft.com/office/drawing/2014/main" id="{4EEECF97-29FA-A28D-ACD4-ECD3519BB60D}"/>
                </a:ext>
              </a:extLst>
            </p:cNvPr>
            <p:cNvSpPr/>
            <p:nvPr/>
          </p:nvSpPr>
          <p:spPr>
            <a:xfrm>
              <a:off x="1160402" y="1183448"/>
              <a:ext cx="406623" cy="177403"/>
            </a:xfrm>
            <a:custGeom>
              <a:avLst/>
              <a:gdLst>
                <a:gd name="connsiteX0" fmla="*/ 406623 w 406623"/>
                <a:gd name="connsiteY0" fmla="*/ 171413 h 177403"/>
                <a:gd name="connsiteX1" fmla="*/ 0 w 406623"/>
                <a:gd name="connsiteY1" fmla="*/ 0 h 177403"/>
                <a:gd name="connsiteX2" fmla="*/ 300387 w 406623"/>
                <a:gd name="connsiteY2" fmla="*/ 137722 h 177403"/>
                <a:gd name="connsiteX3" fmla="*/ 406623 w 406623"/>
                <a:gd name="connsiteY3" fmla="*/ 171413 h 177403"/>
              </a:gdLst>
              <a:ahLst/>
              <a:cxnLst>
                <a:cxn ang="0">
                  <a:pos x="connsiteX0" y="connsiteY0"/>
                </a:cxn>
                <a:cxn ang="0">
                  <a:pos x="connsiteX1" y="connsiteY1"/>
                </a:cxn>
                <a:cxn ang="0">
                  <a:pos x="connsiteX2" y="connsiteY2"/>
                </a:cxn>
                <a:cxn ang="0">
                  <a:pos x="connsiteX3" y="connsiteY3"/>
                </a:cxn>
              </a:cxnLst>
              <a:rect l="l" t="t" r="r" b="b"/>
              <a:pathLst>
                <a:path w="406623" h="177403">
                  <a:moveTo>
                    <a:pt x="406623" y="171413"/>
                  </a:moveTo>
                  <a:cubicBezTo>
                    <a:pt x="264213" y="202780"/>
                    <a:pt x="91105" y="105843"/>
                    <a:pt x="0" y="0"/>
                  </a:cubicBezTo>
                  <a:cubicBezTo>
                    <a:pt x="100956" y="45434"/>
                    <a:pt x="193756" y="104660"/>
                    <a:pt x="300387" y="137722"/>
                  </a:cubicBezTo>
                  <a:cubicBezTo>
                    <a:pt x="335221" y="148519"/>
                    <a:pt x="384281" y="146509"/>
                    <a:pt x="406623" y="171413"/>
                  </a:cubicBezTo>
                  <a:close/>
                </a:path>
              </a:pathLst>
            </a:custGeom>
            <a:solidFill>
              <a:srgbClr val="3B3748"/>
            </a:solidFill>
            <a:ln w="3941" cap="flat">
              <a:noFill/>
              <a:prstDash val="solid"/>
              <a:miter/>
            </a:ln>
          </p:spPr>
          <p:txBody>
            <a:bodyPr rtlCol="1" anchor="ctr"/>
            <a:lstStyle/>
            <a:p>
              <a:endParaRPr lang="fa-IR"/>
            </a:p>
          </p:txBody>
        </p:sp>
        <p:sp>
          <p:nvSpPr>
            <p:cNvPr id="552" name="Freeform: Shape 551">
              <a:extLst>
                <a:ext uri="{FF2B5EF4-FFF2-40B4-BE49-F238E27FC236}">
                  <a16:creationId xmlns:a16="http://schemas.microsoft.com/office/drawing/2014/main" id="{959D4A3D-CC45-9D8C-E109-F095B4BF3924}"/>
                </a:ext>
              </a:extLst>
            </p:cNvPr>
            <p:cNvSpPr/>
            <p:nvPr/>
          </p:nvSpPr>
          <p:spPr>
            <a:xfrm>
              <a:off x="247696" y="2438450"/>
              <a:ext cx="63397" cy="80414"/>
            </a:xfrm>
            <a:custGeom>
              <a:avLst/>
              <a:gdLst>
                <a:gd name="connsiteX0" fmla="*/ 63246 w 63397"/>
                <a:gd name="connsiteY0" fmla="*/ 45492 h 80414"/>
                <a:gd name="connsiteX1" fmla="*/ 63246 w 63397"/>
                <a:gd name="connsiteY1" fmla="*/ 63539 h 80414"/>
                <a:gd name="connsiteX2" fmla="*/ 0 w 63397"/>
                <a:gd name="connsiteY2" fmla="*/ 63539 h 80414"/>
                <a:gd name="connsiteX3" fmla="*/ 27111 w 63397"/>
                <a:gd name="connsiteY3" fmla="*/ 333 h 80414"/>
                <a:gd name="connsiteX4" fmla="*/ 63246 w 63397"/>
                <a:gd name="connsiteY4" fmla="*/ 45492 h 80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97" h="80414">
                  <a:moveTo>
                    <a:pt x="63246" y="45492"/>
                  </a:moveTo>
                  <a:cubicBezTo>
                    <a:pt x="63758" y="51442"/>
                    <a:pt x="62773" y="57589"/>
                    <a:pt x="63246" y="63539"/>
                  </a:cubicBezTo>
                  <a:cubicBezTo>
                    <a:pt x="39248" y="86040"/>
                    <a:pt x="23998" y="86040"/>
                    <a:pt x="0" y="63539"/>
                  </a:cubicBezTo>
                  <a:cubicBezTo>
                    <a:pt x="13674" y="26065"/>
                    <a:pt x="3941" y="39581"/>
                    <a:pt x="27111" y="333"/>
                  </a:cubicBezTo>
                  <a:cubicBezTo>
                    <a:pt x="68132" y="-2780"/>
                    <a:pt x="60842" y="16213"/>
                    <a:pt x="63246" y="45492"/>
                  </a:cubicBezTo>
                  <a:close/>
                </a:path>
              </a:pathLst>
            </a:custGeom>
            <a:solidFill>
              <a:srgbClr val="93725A"/>
            </a:solidFill>
            <a:ln w="3941" cap="flat">
              <a:noFill/>
              <a:prstDash val="solid"/>
              <a:miter/>
            </a:ln>
          </p:spPr>
          <p:txBody>
            <a:bodyPr rtlCol="1" anchor="ctr"/>
            <a:lstStyle/>
            <a:p>
              <a:endParaRPr lang="fa-IR"/>
            </a:p>
          </p:txBody>
        </p:sp>
        <p:sp>
          <p:nvSpPr>
            <p:cNvPr id="553" name="Freeform: Shape 552">
              <a:extLst>
                <a:ext uri="{FF2B5EF4-FFF2-40B4-BE49-F238E27FC236}">
                  <a16:creationId xmlns:a16="http://schemas.microsoft.com/office/drawing/2014/main" id="{C6121952-C23B-1834-5A78-50DFFF29B4BE}"/>
                </a:ext>
              </a:extLst>
            </p:cNvPr>
            <p:cNvSpPr/>
            <p:nvPr/>
          </p:nvSpPr>
          <p:spPr>
            <a:xfrm>
              <a:off x="1573438" y="2501939"/>
              <a:ext cx="562954" cy="387852"/>
            </a:xfrm>
            <a:custGeom>
              <a:avLst/>
              <a:gdLst>
                <a:gd name="connsiteX0" fmla="*/ 138205 w 562954"/>
                <a:gd name="connsiteY0" fmla="*/ 51 h 387852"/>
                <a:gd name="connsiteX1" fmla="*/ 331409 w 562954"/>
                <a:gd name="connsiteY1" fmla="*/ 116966 h 387852"/>
                <a:gd name="connsiteX2" fmla="*/ 499709 w 562954"/>
                <a:gd name="connsiteY2" fmla="*/ 90368 h 387852"/>
                <a:gd name="connsiteX3" fmla="*/ 522248 w 562954"/>
                <a:gd name="connsiteY3" fmla="*/ 144629 h 387852"/>
                <a:gd name="connsiteX4" fmla="*/ 531272 w 562954"/>
                <a:gd name="connsiteY4" fmla="*/ 117518 h 387852"/>
                <a:gd name="connsiteX5" fmla="*/ 562954 w 562954"/>
                <a:gd name="connsiteY5" fmla="*/ 171661 h 387852"/>
                <a:gd name="connsiteX6" fmla="*/ 544907 w 562954"/>
                <a:gd name="connsiteY6" fmla="*/ 184861 h 387852"/>
                <a:gd name="connsiteX7" fmla="*/ 391896 w 562954"/>
                <a:gd name="connsiteY7" fmla="*/ 295236 h 387852"/>
                <a:gd name="connsiteX8" fmla="*/ 373178 w 562954"/>
                <a:gd name="connsiteY8" fmla="*/ 307136 h 387852"/>
                <a:gd name="connsiteX9" fmla="*/ 252204 w 562954"/>
                <a:gd name="connsiteY9" fmla="*/ 367347 h 387852"/>
                <a:gd name="connsiteX10" fmla="*/ 287432 w 562954"/>
                <a:gd name="connsiteY10" fmla="*/ 176192 h 387852"/>
                <a:gd name="connsiteX11" fmla="*/ 183127 w 562954"/>
                <a:gd name="connsiteY11" fmla="*/ 106642 h 387852"/>
                <a:gd name="connsiteX12" fmla="*/ 128590 w 562954"/>
                <a:gd name="connsiteY12" fmla="*/ 103923 h 387852"/>
                <a:gd name="connsiteX13" fmla="*/ 97184 w 562954"/>
                <a:gd name="connsiteY13" fmla="*/ 326524 h 387852"/>
                <a:gd name="connsiteX14" fmla="*/ 56911 w 562954"/>
                <a:gd name="connsiteY14" fmla="*/ 370342 h 387852"/>
                <a:gd name="connsiteX15" fmla="*/ 102109 w 562954"/>
                <a:gd name="connsiteY15" fmla="*/ 27122 h 387852"/>
                <a:gd name="connsiteX16" fmla="*/ 138244 w 562954"/>
                <a:gd name="connsiteY16" fmla="*/ 11 h 38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2954" h="387852">
                  <a:moveTo>
                    <a:pt x="138205" y="51"/>
                  </a:moveTo>
                  <a:cubicBezTo>
                    <a:pt x="215281" y="-1605"/>
                    <a:pt x="279670" y="37367"/>
                    <a:pt x="331409" y="116966"/>
                  </a:cubicBezTo>
                  <a:cubicBezTo>
                    <a:pt x="393669" y="109834"/>
                    <a:pt x="449782" y="100967"/>
                    <a:pt x="499709" y="90368"/>
                  </a:cubicBezTo>
                  <a:cubicBezTo>
                    <a:pt x="509442" y="108573"/>
                    <a:pt x="512791" y="126660"/>
                    <a:pt x="522248" y="144629"/>
                  </a:cubicBezTo>
                  <a:lnTo>
                    <a:pt x="531272" y="117518"/>
                  </a:lnTo>
                  <a:cubicBezTo>
                    <a:pt x="546995" y="132413"/>
                    <a:pt x="553221" y="153258"/>
                    <a:pt x="562954" y="171661"/>
                  </a:cubicBezTo>
                  <a:lnTo>
                    <a:pt x="544907" y="184861"/>
                  </a:lnTo>
                  <a:cubicBezTo>
                    <a:pt x="464717" y="160667"/>
                    <a:pt x="397334" y="213588"/>
                    <a:pt x="391896" y="295236"/>
                  </a:cubicBezTo>
                  <a:lnTo>
                    <a:pt x="373178" y="307136"/>
                  </a:lnTo>
                  <a:cubicBezTo>
                    <a:pt x="365613" y="339015"/>
                    <a:pt x="278251" y="400093"/>
                    <a:pt x="252204" y="367347"/>
                  </a:cubicBezTo>
                  <a:cubicBezTo>
                    <a:pt x="243732" y="356708"/>
                    <a:pt x="273641" y="199284"/>
                    <a:pt x="287432" y="176192"/>
                  </a:cubicBezTo>
                  <a:cubicBezTo>
                    <a:pt x="250588" y="171306"/>
                    <a:pt x="215833" y="148136"/>
                    <a:pt x="183127" y="106642"/>
                  </a:cubicBezTo>
                  <a:cubicBezTo>
                    <a:pt x="157277" y="87452"/>
                    <a:pt x="151839" y="86348"/>
                    <a:pt x="128590" y="103923"/>
                  </a:cubicBezTo>
                  <a:cubicBezTo>
                    <a:pt x="52419" y="161455"/>
                    <a:pt x="57108" y="249486"/>
                    <a:pt x="97184" y="326524"/>
                  </a:cubicBezTo>
                  <a:cubicBezTo>
                    <a:pt x="110857" y="367229"/>
                    <a:pt x="92258" y="413964"/>
                    <a:pt x="56911" y="370342"/>
                  </a:cubicBezTo>
                  <a:cubicBezTo>
                    <a:pt x="-39001" y="254451"/>
                    <a:pt x="-6807" y="118188"/>
                    <a:pt x="102109" y="27122"/>
                  </a:cubicBezTo>
                  <a:cubicBezTo>
                    <a:pt x="116374" y="15182"/>
                    <a:pt x="115152" y="8917"/>
                    <a:pt x="138244" y="11"/>
                  </a:cubicBezTo>
                  <a:close/>
                </a:path>
              </a:pathLst>
            </a:custGeom>
            <a:solidFill>
              <a:srgbClr val="916941"/>
            </a:solidFill>
            <a:ln w="3941" cap="flat">
              <a:noFill/>
              <a:prstDash val="solid"/>
              <a:miter/>
            </a:ln>
          </p:spPr>
          <p:txBody>
            <a:bodyPr rtlCol="1" anchor="ctr"/>
            <a:lstStyle/>
            <a:p>
              <a:endParaRPr lang="fa-IR"/>
            </a:p>
          </p:txBody>
        </p:sp>
        <p:sp>
          <p:nvSpPr>
            <p:cNvPr id="554" name="Freeform: Shape 553">
              <a:extLst>
                <a:ext uri="{FF2B5EF4-FFF2-40B4-BE49-F238E27FC236}">
                  <a16:creationId xmlns:a16="http://schemas.microsoft.com/office/drawing/2014/main" id="{E7F1612D-31E3-889B-A457-473327680D2C}"/>
                </a:ext>
              </a:extLst>
            </p:cNvPr>
            <p:cNvSpPr/>
            <p:nvPr/>
          </p:nvSpPr>
          <p:spPr>
            <a:xfrm>
              <a:off x="1711643" y="2476010"/>
              <a:ext cx="362419" cy="161303"/>
            </a:xfrm>
            <a:custGeom>
              <a:avLst/>
              <a:gdLst>
                <a:gd name="connsiteX0" fmla="*/ 234934 w 362419"/>
                <a:gd name="connsiteY0" fmla="*/ 7931 h 161303"/>
                <a:gd name="connsiteX1" fmla="*/ 361465 w 362419"/>
                <a:gd name="connsiteY1" fmla="*/ 116296 h 161303"/>
                <a:gd name="connsiteX2" fmla="*/ 332975 w 362419"/>
                <a:gd name="connsiteY2" fmla="*/ 137023 h 161303"/>
                <a:gd name="connsiteX3" fmla="*/ 187254 w 362419"/>
                <a:gd name="connsiteY3" fmla="*/ 159760 h 161303"/>
                <a:gd name="connsiteX4" fmla="*/ 107616 w 362419"/>
                <a:gd name="connsiteY4" fmla="*/ 76457 h 161303"/>
                <a:gd name="connsiteX5" fmla="*/ 0 w 362419"/>
                <a:gd name="connsiteY5" fmla="*/ 25979 h 161303"/>
                <a:gd name="connsiteX6" fmla="*/ 234974 w 362419"/>
                <a:gd name="connsiteY6" fmla="*/ 7931 h 16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2419" h="161303">
                  <a:moveTo>
                    <a:pt x="234934" y="7931"/>
                  </a:moveTo>
                  <a:cubicBezTo>
                    <a:pt x="304091" y="25861"/>
                    <a:pt x="329744" y="56951"/>
                    <a:pt x="361465" y="116296"/>
                  </a:cubicBezTo>
                  <a:cubicBezTo>
                    <a:pt x="366785" y="141870"/>
                    <a:pt x="348855" y="133319"/>
                    <a:pt x="332975" y="137023"/>
                  </a:cubicBezTo>
                  <a:cubicBezTo>
                    <a:pt x="300899" y="144549"/>
                    <a:pt x="213143" y="167405"/>
                    <a:pt x="187254" y="159760"/>
                  </a:cubicBezTo>
                  <a:cubicBezTo>
                    <a:pt x="165778" y="153416"/>
                    <a:pt x="132678" y="96554"/>
                    <a:pt x="107616" y="76457"/>
                  </a:cubicBezTo>
                  <a:cubicBezTo>
                    <a:pt x="72230" y="48046"/>
                    <a:pt x="39839" y="43160"/>
                    <a:pt x="0" y="25979"/>
                  </a:cubicBezTo>
                  <a:cubicBezTo>
                    <a:pt x="61512" y="2336"/>
                    <a:pt x="171255" y="-8619"/>
                    <a:pt x="234974" y="7931"/>
                  </a:cubicBezTo>
                  <a:close/>
                </a:path>
              </a:pathLst>
            </a:custGeom>
            <a:solidFill>
              <a:srgbClr val="C08D52"/>
            </a:solidFill>
            <a:ln w="3941" cap="flat">
              <a:noFill/>
              <a:prstDash val="solid"/>
              <a:miter/>
            </a:ln>
          </p:spPr>
          <p:txBody>
            <a:bodyPr rtlCol="1" anchor="ctr"/>
            <a:lstStyle/>
            <a:p>
              <a:endParaRPr lang="fa-IR"/>
            </a:p>
          </p:txBody>
        </p:sp>
        <p:sp>
          <p:nvSpPr>
            <p:cNvPr id="555" name="Freeform: Shape 554">
              <a:extLst>
                <a:ext uri="{FF2B5EF4-FFF2-40B4-BE49-F238E27FC236}">
                  <a16:creationId xmlns:a16="http://schemas.microsoft.com/office/drawing/2014/main" id="{9C74D44D-0FBE-B9D0-C950-8F0A103694C5}"/>
                </a:ext>
              </a:extLst>
            </p:cNvPr>
            <p:cNvSpPr/>
            <p:nvPr/>
          </p:nvSpPr>
          <p:spPr>
            <a:xfrm>
              <a:off x="84057" y="2537832"/>
              <a:ext cx="497993" cy="571584"/>
            </a:xfrm>
            <a:custGeom>
              <a:avLst/>
              <a:gdLst>
                <a:gd name="connsiteX0" fmla="*/ 497993 w 497993"/>
                <a:gd name="connsiteY0" fmla="*/ 542194 h 571584"/>
                <a:gd name="connsiteX1" fmla="*/ 371463 w 497993"/>
                <a:gd name="connsiteY1" fmla="*/ 569305 h 571584"/>
                <a:gd name="connsiteX2" fmla="*/ 353376 w 497993"/>
                <a:gd name="connsiteY2" fmla="*/ 569305 h 571584"/>
                <a:gd name="connsiteX3" fmla="*/ 353258 w 497993"/>
                <a:gd name="connsiteY3" fmla="*/ 569265 h 571584"/>
                <a:gd name="connsiteX4" fmla="*/ 352982 w 497993"/>
                <a:gd name="connsiteY4" fmla="*/ 569108 h 571584"/>
                <a:gd name="connsiteX5" fmla="*/ 352982 w 497993"/>
                <a:gd name="connsiteY5" fmla="*/ 569108 h 571584"/>
                <a:gd name="connsiteX6" fmla="*/ 335328 w 497993"/>
                <a:gd name="connsiteY6" fmla="*/ 560281 h 571584"/>
                <a:gd name="connsiteX7" fmla="*/ 317241 w 497993"/>
                <a:gd name="connsiteY7" fmla="*/ 560281 h 571584"/>
                <a:gd name="connsiteX8" fmla="*/ 317084 w 497993"/>
                <a:gd name="connsiteY8" fmla="*/ 560123 h 571584"/>
                <a:gd name="connsiteX9" fmla="*/ 308217 w 497993"/>
                <a:gd name="connsiteY9" fmla="*/ 551257 h 571584"/>
                <a:gd name="connsiteX10" fmla="*/ 290130 w 497993"/>
                <a:gd name="connsiteY10" fmla="*/ 551257 h 571584"/>
                <a:gd name="connsiteX11" fmla="*/ 287175 w 497993"/>
                <a:gd name="connsiteY11" fmla="*/ 548302 h 571584"/>
                <a:gd name="connsiteX12" fmla="*/ 281107 w 497993"/>
                <a:gd name="connsiteY12" fmla="*/ 542233 h 571584"/>
                <a:gd name="connsiteX13" fmla="*/ 263019 w 497993"/>
                <a:gd name="connsiteY13" fmla="*/ 533210 h 571584"/>
                <a:gd name="connsiteX14" fmla="*/ 259670 w 497993"/>
                <a:gd name="connsiteY14" fmla="*/ 529860 h 571584"/>
                <a:gd name="connsiteX15" fmla="*/ 253956 w 497993"/>
                <a:gd name="connsiteY15" fmla="*/ 524146 h 571584"/>
                <a:gd name="connsiteX16" fmla="*/ 157886 w 497993"/>
                <a:gd name="connsiteY16" fmla="*/ 452508 h 571584"/>
                <a:gd name="connsiteX17" fmla="*/ 109378 w 497993"/>
                <a:gd name="connsiteY17" fmla="*/ 504562 h 571584"/>
                <a:gd name="connsiteX18" fmla="*/ 109378 w 497993"/>
                <a:gd name="connsiteY18" fmla="*/ 504562 h 571584"/>
                <a:gd name="connsiteX19" fmla="*/ 109378 w 497993"/>
                <a:gd name="connsiteY19" fmla="*/ 506059 h 571584"/>
                <a:gd name="connsiteX20" fmla="*/ 77381 w 497993"/>
                <a:gd name="connsiteY20" fmla="*/ 488603 h 571584"/>
                <a:gd name="connsiteX21" fmla="*/ 19022 w 497993"/>
                <a:gd name="connsiteY21" fmla="*/ 406719 h 571584"/>
                <a:gd name="connsiteX22" fmla="*/ 15475 w 497993"/>
                <a:gd name="connsiteY22" fmla="*/ 405221 h 571584"/>
                <a:gd name="connsiteX23" fmla="*/ 15475 w 497993"/>
                <a:gd name="connsiteY23" fmla="*/ 405221 h 571584"/>
                <a:gd name="connsiteX24" fmla="*/ 10471 w 497993"/>
                <a:gd name="connsiteY24" fmla="*/ 365540 h 571584"/>
                <a:gd name="connsiteX25" fmla="*/ 19022 w 497993"/>
                <a:gd name="connsiteY25" fmla="*/ 361560 h 571584"/>
                <a:gd name="connsiteX26" fmla="*/ 181805 w 497993"/>
                <a:gd name="connsiteY26" fmla="*/ 371 h 571584"/>
                <a:gd name="connsiteX27" fmla="*/ 195164 w 497993"/>
                <a:gd name="connsiteY27" fmla="*/ 18300 h 571584"/>
                <a:gd name="connsiteX28" fmla="*/ 264123 w 497993"/>
                <a:gd name="connsiteY28" fmla="*/ 247561 h 571584"/>
                <a:gd name="connsiteX29" fmla="*/ 335328 w 497993"/>
                <a:gd name="connsiteY29" fmla="*/ 343473 h 571584"/>
                <a:gd name="connsiteX30" fmla="*/ 191144 w 497993"/>
                <a:gd name="connsiteY30" fmla="*/ 421220 h 571584"/>
                <a:gd name="connsiteX31" fmla="*/ 272043 w 497993"/>
                <a:gd name="connsiteY31" fmla="*/ 496996 h 571584"/>
                <a:gd name="connsiteX32" fmla="*/ 275472 w 497993"/>
                <a:gd name="connsiteY32" fmla="*/ 500425 h 571584"/>
                <a:gd name="connsiteX33" fmla="*/ 281067 w 497993"/>
                <a:gd name="connsiteY33" fmla="*/ 506020 h 571584"/>
                <a:gd name="connsiteX34" fmla="*/ 290091 w 497993"/>
                <a:gd name="connsiteY34" fmla="*/ 506020 h 571584"/>
                <a:gd name="connsiteX35" fmla="*/ 291470 w 497993"/>
                <a:gd name="connsiteY35" fmla="*/ 507399 h 571584"/>
                <a:gd name="connsiteX36" fmla="*/ 299115 w 497993"/>
                <a:gd name="connsiteY36" fmla="*/ 515044 h 571584"/>
                <a:gd name="connsiteX37" fmla="*/ 308139 w 497993"/>
                <a:gd name="connsiteY37" fmla="*/ 515044 h 571584"/>
                <a:gd name="connsiteX38" fmla="*/ 308257 w 497993"/>
                <a:gd name="connsiteY38" fmla="*/ 515162 h 571584"/>
                <a:gd name="connsiteX39" fmla="*/ 317162 w 497993"/>
                <a:gd name="connsiteY39" fmla="*/ 524068 h 571584"/>
                <a:gd name="connsiteX40" fmla="*/ 335249 w 497993"/>
                <a:gd name="connsiteY40" fmla="*/ 524068 h 571584"/>
                <a:gd name="connsiteX41" fmla="*/ 335446 w 497993"/>
                <a:gd name="connsiteY41" fmla="*/ 524186 h 571584"/>
                <a:gd name="connsiteX42" fmla="*/ 353297 w 497993"/>
                <a:gd name="connsiteY42" fmla="*/ 533091 h 571584"/>
                <a:gd name="connsiteX43" fmla="*/ 362321 w 497993"/>
                <a:gd name="connsiteY43" fmla="*/ 533091 h 571584"/>
                <a:gd name="connsiteX44" fmla="*/ 362557 w 497993"/>
                <a:gd name="connsiteY44" fmla="*/ 533170 h 571584"/>
                <a:gd name="connsiteX45" fmla="*/ 389432 w 497993"/>
                <a:gd name="connsiteY45" fmla="*/ 542115 h 571584"/>
                <a:gd name="connsiteX46" fmla="*/ 452677 w 497993"/>
                <a:gd name="connsiteY46" fmla="*/ 542115 h 571584"/>
                <a:gd name="connsiteX47" fmla="*/ 473601 w 497993"/>
                <a:gd name="connsiteY47" fmla="*/ 534865 h 571584"/>
                <a:gd name="connsiteX48" fmla="*/ 477936 w 497993"/>
                <a:gd name="connsiteY48" fmla="*/ 535101 h 571584"/>
                <a:gd name="connsiteX49" fmla="*/ 488812 w 497993"/>
                <a:gd name="connsiteY49" fmla="*/ 542115 h 571584"/>
                <a:gd name="connsiteX50" fmla="*/ 497836 w 497993"/>
                <a:gd name="connsiteY50" fmla="*/ 542115 h 5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97993" h="571584">
                  <a:moveTo>
                    <a:pt x="497993" y="542194"/>
                  </a:moveTo>
                  <a:cubicBezTo>
                    <a:pt x="448382" y="573915"/>
                    <a:pt x="434551" y="574112"/>
                    <a:pt x="371463" y="569305"/>
                  </a:cubicBezTo>
                  <a:cubicBezTo>
                    <a:pt x="366301" y="567926"/>
                    <a:pt x="358499" y="570723"/>
                    <a:pt x="353376" y="569305"/>
                  </a:cubicBezTo>
                  <a:cubicBezTo>
                    <a:pt x="353376" y="569305"/>
                    <a:pt x="353297" y="569305"/>
                    <a:pt x="353258" y="569265"/>
                  </a:cubicBezTo>
                  <a:lnTo>
                    <a:pt x="352982" y="569108"/>
                  </a:lnTo>
                  <a:lnTo>
                    <a:pt x="352982" y="569108"/>
                  </a:lnTo>
                  <a:lnTo>
                    <a:pt x="335328" y="560281"/>
                  </a:lnTo>
                  <a:cubicBezTo>
                    <a:pt x="330363" y="558744"/>
                    <a:pt x="321970" y="561897"/>
                    <a:pt x="317241" y="560281"/>
                  </a:cubicBezTo>
                  <a:lnTo>
                    <a:pt x="317084" y="560123"/>
                  </a:lnTo>
                  <a:lnTo>
                    <a:pt x="308217" y="551257"/>
                  </a:lnTo>
                  <a:cubicBezTo>
                    <a:pt x="303646" y="549484"/>
                    <a:pt x="294347" y="553070"/>
                    <a:pt x="290130" y="551257"/>
                  </a:cubicBezTo>
                  <a:lnTo>
                    <a:pt x="287175" y="548302"/>
                  </a:lnTo>
                  <a:lnTo>
                    <a:pt x="281107" y="542233"/>
                  </a:lnTo>
                  <a:cubicBezTo>
                    <a:pt x="275117" y="539278"/>
                    <a:pt x="268812" y="536520"/>
                    <a:pt x="263019" y="533210"/>
                  </a:cubicBezTo>
                  <a:lnTo>
                    <a:pt x="259670" y="529860"/>
                  </a:lnTo>
                  <a:lnTo>
                    <a:pt x="253956" y="524146"/>
                  </a:lnTo>
                  <a:cubicBezTo>
                    <a:pt x="234057" y="511340"/>
                    <a:pt x="163758" y="453572"/>
                    <a:pt x="157886" y="452508"/>
                  </a:cubicBezTo>
                  <a:cubicBezTo>
                    <a:pt x="144528" y="450104"/>
                    <a:pt x="110442" y="486514"/>
                    <a:pt x="109378" y="504562"/>
                  </a:cubicBezTo>
                  <a:lnTo>
                    <a:pt x="109378" y="504562"/>
                  </a:lnTo>
                  <a:cubicBezTo>
                    <a:pt x="109378" y="505074"/>
                    <a:pt x="109378" y="505587"/>
                    <a:pt x="109378" y="506059"/>
                  </a:cubicBezTo>
                  <a:cubicBezTo>
                    <a:pt x="106817" y="503577"/>
                    <a:pt x="89636" y="502119"/>
                    <a:pt x="77381" y="488603"/>
                  </a:cubicBezTo>
                  <a:cubicBezTo>
                    <a:pt x="55708" y="464684"/>
                    <a:pt x="39552" y="431741"/>
                    <a:pt x="19022" y="406719"/>
                  </a:cubicBezTo>
                  <a:cubicBezTo>
                    <a:pt x="17761" y="406285"/>
                    <a:pt x="16579" y="405773"/>
                    <a:pt x="15475" y="405221"/>
                  </a:cubicBezTo>
                  <a:lnTo>
                    <a:pt x="15475" y="405221"/>
                  </a:lnTo>
                  <a:cubicBezTo>
                    <a:pt x="-2769" y="396355"/>
                    <a:pt x="-5449" y="375904"/>
                    <a:pt x="10471" y="365540"/>
                  </a:cubicBezTo>
                  <a:cubicBezTo>
                    <a:pt x="12875" y="363964"/>
                    <a:pt x="15751" y="362624"/>
                    <a:pt x="19022" y="361560"/>
                  </a:cubicBezTo>
                  <a:lnTo>
                    <a:pt x="181805" y="371"/>
                  </a:lnTo>
                  <a:cubicBezTo>
                    <a:pt x="193548" y="-2269"/>
                    <a:pt x="192602" y="9750"/>
                    <a:pt x="195164" y="18300"/>
                  </a:cubicBezTo>
                  <a:cubicBezTo>
                    <a:pt x="217743" y="93328"/>
                    <a:pt x="226136" y="177380"/>
                    <a:pt x="264123" y="247561"/>
                  </a:cubicBezTo>
                  <a:cubicBezTo>
                    <a:pt x="285835" y="287715"/>
                    <a:pt x="320512" y="302964"/>
                    <a:pt x="335328" y="343473"/>
                  </a:cubicBezTo>
                  <a:cubicBezTo>
                    <a:pt x="284062" y="362348"/>
                    <a:pt x="228579" y="377992"/>
                    <a:pt x="191144" y="421220"/>
                  </a:cubicBezTo>
                  <a:cubicBezTo>
                    <a:pt x="187480" y="438834"/>
                    <a:pt x="256596" y="486357"/>
                    <a:pt x="272043" y="496996"/>
                  </a:cubicBezTo>
                  <a:lnTo>
                    <a:pt x="275472" y="500425"/>
                  </a:lnTo>
                  <a:lnTo>
                    <a:pt x="281067" y="506020"/>
                  </a:lnTo>
                  <a:cubicBezTo>
                    <a:pt x="283234" y="507360"/>
                    <a:pt x="287845" y="504720"/>
                    <a:pt x="290091" y="506020"/>
                  </a:cubicBezTo>
                  <a:lnTo>
                    <a:pt x="291470" y="507399"/>
                  </a:lnTo>
                  <a:lnTo>
                    <a:pt x="299115" y="515044"/>
                  </a:lnTo>
                  <a:cubicBezTo>
                    <a:pt x="301440" y="516265"/>
                    <a:pt x="305656" y="513862"/>
                    <a:pt x="308139" y="515044"/>
                  </a:cubicBezTo>
                  <a:lnTo>
                    <a:pt x="308257" y="515162"/>
                  </a:lnTo>
                  <a:lnTo>
                    <a:pt x="317162" y="524068"/>
                  </a:lnTo>
                  <a:cubicBezTo>
                    <a:pt x="321536" y="525762"/>
                    <a:pt x="330127" y="522570"/>
                    <a:pt x="335249" y="524068"/>
                  </a:cubicBezTo>
                  <a:lnTo>
                    <a:pt x="335446" y="524186"/>
                  </a:lnTo>
                  <a:lnTo>
                    <a:pt x="353297" y="533091"/>
                  </a:lnTo>
                  <a:cubicBezTo>
                    <a:pt x="356174" y="533722"/>
                    <a:pt x="359405" y="532579"/>
                    <a:pt x="362321" y="533091"/>
                  </a:cubicBezTo>
                  <a:lnTo>
                    <a:pt x="362557" y="533170"/>
                  </a:lnTo>
                  <a:lnTo>
                    <a:pt x="389432" y="542115"/>
                  </a:lnTo>
                  <a:cubicBezTo>
                    <a:pt x="409016" y="544085"/>
                    <a:pt x="432344" y="542115"/>
                    <a:pt x="452677" y="542115"/>
                  </a:cubicBezTo>
                  <a:cubicBezTo>
                    <a:pt x="460834" y="537544"/>
                    <a:pt x="467809" y="535141"/>
                    <a:pt x="473601" y="534865"/>
                  </a:cubicBezTo>
                  <a:cubicBezTo>
                    <a:pt x="475138" y="534786"/>
                    <a:pt x="476557" y="534865"/>
                    <a:pt x="477936" y="535101"/>
                  </a:cubicBezTo>
                  <a:cubicBezTo>
                    <a:pt x="482428" y="535850"/>
                    <a:pt x="486054" y="538175"/>
                    <a:pt x="488812" y="542115"/>
                  </a:cubicBezTo>
                  <a:cubicBezTo>
                    <a:pt x="491373" y="534234"/>
                    <a:pt x="494407" y="534352"/>
                    <a:pt x="497836" y="542115"/>
                  </a:cubicBezTo>
                  <a:close/>
                </a:path>
              </a:pathLst>
            </a:custGeom>
            <a:solidFill>
              <a:srgbClr val="3C2C31"/>
            </a:solidFill>
            <a:ln w="3941" cap="flat">
              <a:noFill/>
              <a:prstDash val="solid"/>
              <a:miter/>
            </a:ln>
          </p:spPr>
          <p:txBody>
            <a:bodyPr rtlCol="1" anchor="ctr"/>
            <a:lstStyle/>
            <a:p>
              <a:endParaRPr lang="fa-IR"/>
            </a:p>
          </p:txBody>
        </p:sp>
        <p:sp>
          <p:nvSpPr>
            <p:cNvPr id="556" name="Freeform: Shape 555">
              <a:extLst>
                <a:ext uri="{FF2B5EF4-FFF2-40B4-BE49-F238E27FC236}">
                  <a16:creationId xmlns:a16="http://schemas.microsoft.com/office/drawing/2014/main" id="{6C769DBC-CDDC-033A-1758-12871BE37DB1}"/>
                </a:ext>
              </a:extLst>
            </p:cNvPr>
            <p:cNvSpPr/>
            <p:nvPr/>
          </p:nvSpPr>
          <p:spPr>
            <a:xfrm>
              <a:off x="374187" y="2585505"/>
              <a:ext cx="280132" cy="494480"/>
            </a:xfrm>
            <a:custGeom>
              <a:avLst/>
              <a:gdLst>
                <a:gd name="connsiteX0" fmla="*/ 280132 w 280132"/>
                <a:gd name="connsiteY0" fmla="*/ 431275 h 494480"/>
                <a:gd name="connsiteX1" fmla="*/ 207824 w 280132"/>
                <a:gd name="connsiteY1" fmla="*/ 494481 h 494480"/>
                <a:gd name="connsiteX2" fmla="*/ 198800 w 280132"/>
                <a:gd name="connsiteY2" fmla="*/ 494481 h 494480"/>
                <a:gd name="connsiteX3" fmla="*/ 185166 w 280132"/>
                <a:gd name="connsiteY3" fmla="*/ 488964 h 494480"/>
                <a:gd name="connsiteX4" fmla="*/ 183589 w 280132"/>
                <a:gd name="connsiteY4" fmla="*/ 487231 h 494480"/>
                <a:gd name="connsiteX5" fmla="*/ 189776 w 280132"/>
                <a:gd name="connsiteY5" fmla="*/ 476394 h 494480"/>
                <a:gd name="connsiteX6" fmla="*/ 99420 w 280132"/>
                <a:gd name="connsiteY6" fmla="*/ 277712 h 494480"/>
                <a:gd name="connsiteX7" fmla="*/ 0 w 280132"/>
                <a:gd name="connsiteY7" fmla="*/ 160324 h 494480"/>
                <a:gd name="connsiteX8" fmla="*/ 28175 w 280132"/>
                <a:gd name="connsiteY8" fmla="*/ 39429 h 494480"/>
                <a:gd name="connsiteX9" fmla="*/ 45237 w 280132"/>
                <a:gd name="connsiteY9" fmla="*/ 2151 h 494480"/>
                <a:gd name="connsiteX10" fmla="*/ 280132 w 280132"/>
                <a:gd name="connsiteY10" fmla="*/ 431235 h 494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0132" h="494480">
                  <a:moveTo>
                    <a:pt x="280132" y="431275"/>
                  </a:moveTo>
                  <a:cubicBezTo>
                    <a:pt x="252706" y="457361"/>
                    <a:pt x="243407" y="471783"/>
                    <a:pt x="207824" y="494481"/>
                  </a:cubicBezTo>
                  <a:lnTo>
                    <a:pt x="198800" y="494481"/>
                  </a:lnTo>
                  <a:cubicBezTo>
                    <a:pt x="192219" y="492905"/>
                    <a:pt x="187687" y="491053"/>
                    <a:pt x="185166" y="488964"/>
                  </a:cubicBezTo>
                  <a:cubicBezTo>
                    <a:pt x="184496" y="488413"/>
                    <a:pt x="183983" y="487821"/>
                    <a:pt x="183589" y="487231"/>
                  </a:cubicBezTo>
                  <a:cubicBezTo>
                    <a:pt x="181619" y="484117"/>
                    <a:pt x="183668" y="480492"/>
                    <a:pt x="189776" y="476394"/>
                  </a:cubicBezTo>
                  <a:cubicBezTo>
                    <a:pt x="158212" y="419690"/>
                    <a:pt x="136342" y="326811"/>
                    <a:pt x="99420" y="277712"/>
                  </a:cubicBezTo>
                  <a:cubicBezTo>
                    <a:pt x="65098" y="232081"/>
                    <a:pt x="31761" y="228219"/>
                    <a:pt x="0" y="160324"/>
                  </a:cubicBezTo>
                  <a:cubicBezTo>
                    <a:pt x="40587" y="135893"/>
                    <a:pt x="24510" y="80568"/>
                    <a:pt x="28175" y="39429"/>
                  </a:cubicBezTo>
                  <a:cubicBezTo>
                    <a:pt x="28451" y="36355"/>
                    <a:pt x="33022" y="-10459"/>
                    <a:pt x="45237" y="2151"/>
                  </a:cubicBezTo>
                  <a:cubicBezTo>
                    <a:pt x="143987" y="137548"/>
                    <a:pt x="220867" y="274127"/>
                    <a:pt x="280132" y="431235"/>
                  </a:cubicBezTo>
                  <a:close/>
                </a:path>
              </a:pathLst>
            </a:custGeom>
            <a:solidFill>
              <a:srgbClr val="281C23"/>
            </a:solidFill>
            <a:ln w="3941" cap="flat">
              <a:noFill/>
              <a:prstDash val="solid"/>
              <a:miter/>
            </a:ln>
          </p:spPr>
          <p:txBody>
            <a:bodyPr rtlCol="1" anchor="ctr"/>
            <a:lstStyle/>
            <a:p>
              <a:endParaRPr lang="fa-IR"/>
            </a:p>
          </p:txBody>
        </p:sp>
        <p:sp>
          <p:nvSpPr>
            <p:cNvPr id="557" name="Freeform: Shape 556">
              <a:extLst>
                <a:ext uri="{FF2B5EF4-FFF2-40B4-BE49-F238E27FC236}">
                  <a16:creationId xmlns:a16="http://schemas.microsoft.com/office/drawing/2014/main" id="{82227D51-31EC-0AFC-CEAA-BDF5429C29CA}"/>
                </a:ext>
              </a:extLst>
            </p:cNvPr>
            <p:cNvSpPr/>
            <p:nvPr/>
          </p:nvSpPr>
          <p:spPr>
            <a:xfrm>
              <a:off x="343727" y="3067613"/>
              <a:ext cx="3349" cy="3349"/>
            </a:xfrm>
            <a:custGeom>
              <a:avLst/>
              <a:gdLst>
                <a:gd name="connsiteX0" fmla="*/ 3349 w 3349"/>
                <a:gd name="connsiteY0" fmla="*/ 3350 h 3349"/>
                <a:gd name="connsiteX1" fmla="*/ 0 w 3349"/>
                <a:gd name="connsiteY1" fmla="*/ 0 h 3349"/>
                <a:gd name="connsiteX2" fmla="*/ 3349 w 3349"/>
                <a:gd name="connsiteY2" fmla="*/ 3350 h 3349"/>
              </a:gdLst>
              <a:ahLst/>
              <a:cxnLst>
                <a:cxn ang="0">
                  <a:pos x="connsiteX0" y="connsiteY0"/>
                </a:cxn>
                <a:cxn ang="0">
                  <a:pos x="connsiteX1" y="connsiteY1"/>
                </a:cxn>
                <a:cxn ang="0">
                  <a:pos x="connsiteX2" y="connsiteY2"/>
                </a:cxn>
              </a:cxnLst>
              <a:rect l="l" t="t" r="r" b="b"/>
              <a:pathLst>
                <a:path w="3349" h="3349">
                  <a:moveTo>
                    <a:pt x="3349" y="3350"/>
                  </a:moveTo>
                  <a:cubicBezTo>
                    <a:pt x="2285" y="2758"/>
                    <a:pt x="1182" y="1458"/>
                    <a:pt x="0" y="0"/>
                  </a:cubicBezTo>
                  <a:lnTo>
                    <a:pt x="3349" y="3350"/>
                  </a:lnTo>
                  <a:close/>
                </a:path>
              </a:pathLst>
            </a:custGeom>
            <a:solidFill>
              <a:srgbClr val="F7F6F5"/>
            </a:solidFill>
            <a:ln w="3941" cap="flat">
              <a:noFill/>
              <a:prstDash val="solid"/>
              <a:miter/>
            </a:ln>
          </p:spPr>
          <p:txBody>
            <a:bodyPr rtlCol="1" anchor="ctr"/>
            <a:lstStyle/>
            <a:p>
              <a:endParaRPr lang="fa-IR"/>
            </a:p>
          </p:txBody>
        </p:sp>
        <p:sp>
          <p:nvSpPr>
            <p:cNvPr id="558" name="Freeform: Shape 557">
              <a:extLst>
                <a:ext uri="{FF2B5EF4-FFF2-40B4-BE49-F238E27FC236}">
                  <a16:creationId xmlns:a16="http://schemas.microsoft.com/office/drawing/2014/main" id="{AF8718D6-6BEA-15CA-0A29-7F74F21C6D7C}"/>
                </a:ext>
              </a:extLst>
            </p:cNvPr>
            <p:cNvSpPr/>
            <p:nvPr/>
          </p:nvSpPr>
          <p:spPr>
            <a:xfrm>
              <a:off x="371232" y="3086094"/>
              <a:ext cx="2955" cy="2955"/>
            </a:xfrm>
            <a:custGeom>
              <a:avLst/>
              <a:gdLst>
                <a:gd name="connsiteX0" fmla="*/ 2955 w 2955"/>
                <a:gd name="connsiteY0" fmla="*/ 2955 h 2955"/>
                <a:gd name="connsiteX1" fmla="*/ 0 w 2955"/>
                <a:gd name="connsiteY1" fmla="*/ 0 h 2955"/>
                <a:gd name="connsiteX2" fmla="*/ 2955 w 2955"/>
                <a:gd name="connsiteY2" fmla="*/ 2955 h 2955"/>
              </a:gdLst>
              <a:ahLst/>
              <a:cxnLst>
                <a:cxn ang="0">
                  <a:pos x="connsiteX0" y="connsiteY0"/>
                </a:cxn>
                <a:cxn ang="0">
                  <a:pos x="connsiteX1" y="connsiteY1"/>
                </a:cxn>
                <a:cxn ang="0">
                  <a:pos x="connsiteX2" y="connsiteY2"/>
                </a:cxn>
              </a:cxnLst>
              <a:rect l="l" t="t" r="r" b="b"/>
              <a:pathLst>
                <a:path w="2955" h="2955">
                  <a:moveTo>
                    <a:pt x="2955" y="2955"/>
                  </a:moveTo>
                  <a:cubicBezTo>
                    <a:pt x="2049" y="2561"/>
                    <a:pt x="1064" y="1379"/>
                    <a:pt x="0" y="0"/>
                  </a:cubicBezTo>
                  <a:lnTo>
                    <a:pt x="2955" y="2955"/>
                  </a:lnTo>
                  <a:close/>
                </a:path>
              </a:pathLst>
            </a:custGeom>
            <a:solidFill>
              <a:srgbClr val="F7F6F5"/>
            </a:solidFill>
            <a:ln w="3941" cap="flat">
              <a:noFill/>
              <a:prstDash val="solid"/>
              <a:miter/>
            </a:ln>
          </p:spPr>
          <p:txBody>
            <a:bodyPr rtlCol="1" anchor="ctr"/>
            <a:lstStyle/>
            <a:p>
              <a:endParaRPr lang="fa-IR"/>
            </a:p>
          </p:txBody>
        </p:sp>
        <p:sp>
          <p:nvSpPr>
            <p:cNvPr id="559" name="Freeform: Shape 558">
              <a:extLst>
                <a:ext uri="{FF2B5EF4-FFF2-40B4-BE49-F238E27FC236}">
                  <a16:creationId xmlns:a16="http://schemas.microsoft.com/office/drawing/2014/main" id="{F7BB3A85-46E0-EE72-9A42-C20100993433}"/>
                </a:ext>
              </a:extLst>
            </p:cNvPr>
            <p:cNvSpPr/>
            <p:nvPr/>
          </p:nvSpPr>
          <p:spPr>
            <a:xfrm>
              <a:off x="39794" y="2889852"/>
              <a:ext cx="64244" cy="81809"/>
            </a:xfrm>
            <a:custGeom>
              <a:avLst/>
              <a:gdLst>
                <a:gd name="connsiteX0" fmla="*/ 63285 w 64244"/>
                <a:gd name="connsiteY0" fmla="*/ 9540 h 81809"/>
                <a:gd name="connsiteX1" fmla="*/ 63285 w 64244"/>
                <a:gd name="connsiteY1" fmla="*/ 54698 h 81809"/>
                <a:gd name="connsiteX2" fmla="*/ 36174 w 64244"/>
                <a:gd name="connsiteY2" fmla="*/ 81809 h 81809"/>
                <a:gd name="connsiteX3" fmla="*/ 4453 w 64244"/>
                <a:gd name="connsiteY3" fmla="*/ 63604 h 81809"/>
                <a:gd name="connsiteX4" fmla="*/ 0 w 64244"/>
                <a:gd name="connsiteY4" fmla="*/ 27627 h 81809"/>
                <a:gd name="connsiteX5" fmla="*/ 63246 w 64244"/>
                <a:gd name="connsiteY5" fmla="*/ 9579 h 8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44" h="81809">
                  <a:moveTo>
                    <a:pt x="63285" y="9540"/>
                  </a:moveTo>
                  <a:cubicBezTo>
                    <a:pt x="61236" y="23253"/>
                    <a:pt x="66240" y="42483"/>
                    <a:pt x="63285" y="54698"/>
                  </a:cubicBezTo>
                  <a:cubicBezTo>
                    <a:pt x="61590" y="61791"/>
                    <a:pt x="42637" y="75662"/>
                    <a:pt x="36174" y="81809"/>
                  </a:cubicBezTo>
                  <a:cubicBezTo>
                    <a:pt x="32982" y="78617"/>
                    <a:pt x="13398" y="80745"/>
                    <a:pt x="4453" y="63604"/>
                  </a:cubicBezTo>
                  <a:cubicBezTo>
                    <a:pt x="-2640" y="50009"/>
                    <a:pt x="2443" y="32986"/>
                    <a:pt x="0" y="27627"/>
                  </a:cubicBezTo>
                  <a:cubicBezTo>
                    <a:pt x="16550" y="1146"/>
                    <a:pt x="34086" y="-9217"/>
                    <a:pt x="63246" y="9579"/>
                  </a:cubicBezTo>
                  <a:close/>
                </a:path>
              </a:pathLst>
            </a:custGeom>
            <a:solidFill>
              <a:srgbClr val="A88065"/>
            </a:solidFill>
            <a:ln w="3941" cap="flat">
              <a:noFill/>
              <a:prstDash val="solid"/>
              <a:miter/>
            </a:ln>
          </p:spPr>
          <p:txBody>
            <a:bodyPr rtlCol="1" anchor="ctr"/>
            <a:lstStyle/>
            <a:p>
              <a:endParaRPr lang="fa-IR"/>
            </a:p>
          </p:txBody>
        </p:sp>
        <p:sp>
          <p:nvSpPr>
            <p:cNvPr id="560" name="Freeform: Shape 559">
              <a:extLst>
                <a:ext uri="{FF2B5EF4-FFF2-40B4-BE49-F238E27FC236}">
                  <a16:creationId xmlns:a16="http://schemas.microsoft.com/office/drawing/2014/main" id="{4C0D9F22-1ED6-47FF-5A17-3B5D47D68889}"/>
                </a:ext>
              </a:extLst>
            </p:cNvPr>
            <p:cNvSpPr/>
            <p:nvPr/>
          </p:nvSpPr>
          <p:spPr>
            <a:xfrm>
              <a:off x="2280931" y="2449260"/>
              <a:ext cx="252846" cy="423108"/>
            </a:xfrm>
            <a:custGeom>
              <a:avLst/>
              <a:gdLst>
                <a:gd name="connsiteX0" fmla="*/ 63285 w 252846"/>
                <a:gd name="connsiteY0" fmla="*/ 34682 h 423108"/>
                <a:gd name="connsiteX1" fmla="*/ 171728 w 252846"/>
                <a:gd name="connsiteY1" fmla="*/ 161133 h 423108"/>
                <a:gd name="connsiteX2" fmla="*/ 202543 w 252846"/>
                <a:gd name="connsiteY2" fmla="*/ 196440 h 423108"/>
                <a:gd name="connsiteX3" fmla="*/ 243998 w 252846"/>
                <a:gd name="connsiteY3" fmla="*/ 305632 h 423108"/>
                <a:gd name="connsiteX4" fmla="*/ 234974 w 252846"/>
                <a:gd name="connsiteY4" fmla="*/ 423060 h 423108"/>
                <a:gd name="connsiteX5" fmla="*/ 198839 w 252846"/>
                <a:gd name="connsiteY5" fmla="*/ 423060 h 423108"/>
                <a:gd name="connsiteX6" fmla="*/ 188712 w 252846"/>
                <a:gd name="connsiteY6" fmla="*/ 358869 h 423108"/>
                <a:gd name="connsiteX7" fmla="*/ 180752 w 252846"/>
                <a:gd name="connsiteY7" fmla="*/ 251450 h 423108"/>
                <a:gd name="connsiteX8" fmla="*/ 144736 w 252846"/>
                <a:gd name="connsiteY8" fmla="*/ 219808 h 423108"/>
                <a:gd name="connsiteX9" fmla="*/ 117507 w 252846"/>
                <a:gd name="connsiteY9" fmla="*/ 197268 h 423108"/>
                <a:gd name="connsiteX10" fmla="*/ 99420 w 252846"/>
                <a:gd name="connsiteY10" fmla="*/ 143086 h 423108"/>
                <a:gd name="connsiteX11" fmla="*/ 0 w 252846"/>
                <a:gd name="connsiteY11" fmla="*/ 25658 h 423108"/>
                <a:gd name="connsiteX12" fmla="*/ 63246 w 252846"/>
                <a:gd name="connsiteY12" fmla="*/ 34682 h 423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2846" h="423108">
                  <a:moveTo>
                    <a:pt x="63285" y="34682"/>
                  </a:moveTo>
                  <a:cubicBezTo>
                    <a:pt x="111675" y="33539"/>
                    <a:pt x="178073" y="113807"/>
                    <a:pt x="171728" y="161133"/>
                  </a:cubicBezTo>
                  <a:cubicBezTo>
                    <a:pt x="195253" y="166256"/>
                    <a:pt x="205538" y="178038"/>
                    <a:pt x="202543" y="196440"/>
                  </a:cubicBezTo>
                  <a:cubicBezTo>
                    <a:pt x="230167" y="211217"/>
                    <a:pt x="270990" y="280255"/>
                    <a:pt x="243998" y="305632"/>
                  </a:cubicBezTo>
                  <a:cubicBezTo>
                    <a:pt x="249554" y="345156"/>
                    <a:pt x="237969" y="384207"/>
                    <a:pt x="234974" y="423060"/>
                  </a:cubicBezTo>
                  <a:cubicBezTo>
                    <a:pt x="224689" y="421248"/>
                    <a:pt x="210346" y="423454"/>
                    <a:pt x="198839" y="423060"/>
                  </a:cubicBezTo>
                  <a:cubicBezTo>
                    <a:pt x="184890" y="408835"/>
                    <a:pt x="181501" y="387438"/>
                    <a:pt x="188712" y="358869"/>
                  </a:cubicBezTo>
                  <a:cubicBezTo>
                    <a:pt x="193047" y="323247"/>
                    <a:pt x="190406" y="287427"/>
                    <a:pt x="180752" y="251450"/>
                  </a:cubicBezTo>
                  <a:cubicBezTo>
                    <a:pt x="163729" y="253105"/>
                    <a:pt x="151710" y="242584"/>
                    <a:pt x="144736" y="219808"/>
                  </a:cubicBezTo>
                  <a:cubicBezTo>
                    <a:pt x="121369" y="224300"/>
                    <a:pt x="111793" y="221069"/>
                    <a:pt x="117507" y="197268"/>
                  </a:cubicBezTo>
                  <a:cubicBezTo>
                    <a:pt x="96622" y="192185"/>
                    <a:pt x="80860" y="158690"/>
                    <a:pt x="99420" y="143086"/>
                  </a:cubicBezTo>
                  <a:cubicBezTo>
                    <a:pt x="77038" y="89691"/>
                    <a:pt x="57453" y="51232"/>
                    <a:pt x="0" y="25658"/>
                  </a:cubicBezTo>
                  <a:cubicBezTo>
                    <a:pt x="7881" y="-26712"/>
                    <a:pt x="37829" y="13954"/>
                    <a:pt x="63246" y="34682"/>
                  </a:cubicBezTo>
                  <a:close/>
                </a:path>
              </a:pathLst>
            </a:custGeom>
            <a:solidFill>
              <a:srgbClr val="403032"/>
            </a:solidFill>
            <a:ln w="3941" cap="flat">
              <a:noFill/>
              <a:prstDash val="solid"/>
              <a:miter/>
            </a:ln>
          </p:spPr>
          <p:txBody>
            <a:bodyPr rtlCol="1" anchor="ctr"/>
            <a:lstStyle/>
            <a:p>
              <a:endParaRPr lang="fa-IR"/>
            </a:p>
          </p:txBody>
        </p:sp>
        <p:sp>
          <p:nvSpPr>
            <p:cNvPr id="561" name="Freeform: Shape 560">
              <a:extLst>
                <a:ext uri="{FF2B5EF4-FFF2-40B4-BE49-F238E27FC236}">
                  <a16:creationId xmlns:a16="http://schemas.microsoft.com/office/drawing/2014/main" id="{7EF884DD-0EA6-ED77-2002-EC70A92297F4}"/>
                </a:ext>
              </a:extLst>
            </p:cNvPr>
            <p:cNvSpPr/>
            <p:nvPr/>
          </p:nvSpPr>
          <p:spPr>
            <a:xfrm>
              <a:off x="2136392" y="2592306"/>
              <a:ext cx="262624" cy="69641"/>
            </a:xfrm>
            <a:custGeom>
              <a:avLst/>
              <a:gdLst>
                <a:gd name="connsiteX0" fmla="*/ 243958 w 262624"/>
                <a:gd name="connsiteY0" fmla="*/ 0 h 69641"/>
                <a:gd name="connsiteX1" fmla="*/ 262045 w 262624"/>
                <a:gd name="connsiteY1" fmla="*/ 54182 h 69641"/>
                <a:gd name="connsiteX2" fmla="*/ 156045 w 262624"/>
                <a:gd name="connsiteY2" fmla="*/ 64743 h 69641"/>
                <a:gd name="connsiteX3" fmla="*/ 27111 w 262624"/>
                <a:gd name="connsiteY3" fmla="*/ 54182 h 69641"/>
                <a:gd name="connsiteX4" fmla="*/ 0 w 262624"/>
                <a:gd name="connsiteY4" fmla="*/ 9024 h 69641"/>
                <a:gd name="connsiteX5" fmla="*/ 243998 w 262624"/>
                <a:gd name="connsiteY5" fmla="*/ 0 h 6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624" h="69641">
                  <a:moveTo>
                    <a:pt x="243958" y="0"/>
                  </a:moveTo>
                  <a:cubicBezTo>
                    <a:pt x="251051" y="16905"/>
                    <a:pt x="265710" y="30973"/>
                    <a:pt x="262045" y="54182"/>
                  </a:cubicBezTo>
                  <a:cubicBezTo>
                    <a:pt x="232334" y="68250"/>
                    <a:pt x="196987" y="71757"/>
                    <a:pt x="156045" y="64743"/>
                  </a:cubicBezTo>
                  <a:cubicBezTo>
                    <a:pt x="106158" y="73806"/>
                    <a:pt x="63167" y="70299"/>
                    <a:pt x="27111" y="54182"/>
                  </a:cubicBezTo>
                  <a:cubicBezTo>
                    <a:pt x="20057" y="40784"/>
                    <a:pt x="8433" y="21870"/>
                    <a:pt x="0" y="9024"/>
                  </a:cubicBezTo>
                  <a:lnTo>
                    <a:pt x="243998" y="0"/>
                  </a:lnTo>
                  <a:close/>
                </a:path>
              </a:pathLst>
            </a:custGeom>
            <a:solidFill>
              <a:srgbClr val="9B6E45"/>
            </a:solidFill>
            <a:ln w="3941" cap="flat">
              <a:noFill/>
              <a:prstDash val="solid"/>
              <a:miter/>
            </a:ln>
          </p:spPr>
          <p:txBody>
            <a:bodyPr rtlCol="1" anchor="ctr"/>
            <a:lstStyle/>
            <a:p>
              <a:endParaRPr lang="fa-IR"/>
            </a:p>
          </p:txBody>
        </p:sp>
        <p:sp>
          <p:nvSpPr>
            <p:cNvPr id="562" name="Freeform: Shape 561">
              <a:extLst>
                <a:ext uri="{FF2B5EF4-FFF2-40B4-BE49-F238E27FC236}">
                  <a16:creationId xmlns:a16="http://schemas.microsoft.com/office/drawing/2014/main" id="{E068BDF2-2EC4-56AC-F7BF-9E66C091AC89}"/>
                </a:ext>
              </a:extLst>
            </p:cNvPr>
            <p:cNvSpPr/>
            <p:nvPr/>
          </p:nvSpPr>
          <p:spPr>
            <a:xfrm>
              <a:off x="356140" y="3034867"/>
              <a:ext cx="3428" cy="3428"/>
            </a:xfrm>
            <a:custGeom>
              <a:avLst/>
              <a:gdLst>
                <a:gd name="connsiteX0" fmla="*/ 3428 w 3428"/>
                <a:gd name="connsiteY0" fmla="*/ 3428 h 3428"/>
                <a:gd name="connsiteX1" fmla="*/ 0 w 3428"/>
                <a:gd name="connsiteY1" fmla="*/ 0 h 3428"/>
                <a:gd name="connsiteX2" fmla="*/ 3428 w 3428"/>
                <a:gd name="connsiteY2" fmla="*/ 3428 h 3428"/>
              </a:gdLst>
              <a:ahLst/>
              <a:cxnLst>
                <a:cxn ang="0">
                  <a:pos x="connsiteX0" y="connsiteY0"/>
                </a:cxn>
                <a:cxn ang="0">
                  <a:pos x="connsiteX1" y="connsiteY1"/>
                </a:cxn>
                <a:cxn ang="0">
                  <a:pos x="connsiteX2" y="connsiteY2"/>
                </a:cxn>
              </a:cxnLst>
              <a:rect l="l" t="t" r="r" b="b"/>
              <a:pathLst>
                <a:path w="3428" h="3428">
                  <a:moveTo>
                    <a:pt x="3428" y="3428"/>
                  </a:moveTo>
                  <a:lnTo>
                    <a:pt x="0" y="0"/>
                  </a:lnTo>
                  <a:cubicBezTo>
                    <a:pt x="1222" y="828"/>
                    <a:pt x="2325" y="2089"/>
                    <a:pt x="3428" y="3428"/>
                  </a:cubicBezTo>
                  <a:close/>
                </a:path>
              </a:pathLst>
            </a:custGeom>
            <a:solidFill>
              <a:srgbClr val="FBFAFA"/>
            </a:solidFill>
            <a:ln w="3941" cap="flat">
              <a:noFill/>
              <a:prstDash val="solid"/>
              <a:miter/>
            </a:ln>
          </p:spPr>
          <p:txBody>
            <a:bodyPr rtlCol="1" anchor="ctr"/>
            <a:lstStyle/>
            <a:p>
              <a:endParaRPr lang="fa-IR"/>
            </a:p>
          </p:txBody>
        </p:sp>
        <p:sp>
          <p:nvSpPr>
            <p:cNvPr id="563" name="Freeform: Shape 562">
              <a:extLst>
                <a:ext uri="{FF2B5EF4-FFF2-40B4-BE49-F238E27FC236}">
                  <a16:creationId xmlns:a16="http://schemas.microsoft.com/office/drawing/2014/main" id="{12C9E8CA-0A79-FB9E-24C7-534845645C2A}"/>
                </a:ext>
              </a:extLst>
            </p:cNvPr>
            <p:cNvSpPr/>
            <p:nvPr/>
          </p:nvSpPr>
          <p:spPr>
            <a:xfrm>
              <a:off x="374187" y="3043891"/>
              <a:ext cx="1379" cy="1379"/>
            </a:xfrm>
            <a:custGeom>
              <a:avLst/>
              <a:gdLst>
                <a:gd name="connsiteX0" fmla="*/ 1379 w 1379"/>
                <a:gd name="connsiteY0" fmla="*/ 1379 h 1379"/>
                <a:gd name="connsiteX1" fmla="*/ 0 w 1379"/>
                <a:gd name="connsiteY1" fmla="*/ 0 h 1379"/>
                <a:gd name="connsiteX2" fmla="*/ 1379 w 1379"/>
                <a:gd name="connsiteY2" fmla="*/ 1379 h 1379"/>
              </a:gdLst>
              <a:ahLst/>
              <a:cxnLst>
                <a:cxn ang="0">
                  <a:pos x="connsiteX0" y="connsiteY0"/>
                </a:cxn>
                <a:cxn ang="0">
                  <a:pos x="connsiteX1" y="connsiteY1"/>
                </a:cxn>
                <a:cxn ang="0">
                  <a:pos x="connsiteX2" y="connsiteY2"/>
                </a:cxn>
              </a:cxnLst>
              <a:rect l="l" t="t" r="r" b="b"/>
              <a:pathLst>
                <a:path w="1379" h="1379">
                  <a:moveTo>
                    <a:pt x="1379" y="1379"/>
                  </a:moveTo>
                  <a:lnTo>
                    <a:pt x="0" y="0"/>
                  </a:lnTo>
                  <a:cubicBezTo>
                    <a:pt x="433" y="236"/>
                    <a:pt x="867" y="749"/>
                    <a:pt x="1379" y="1379"/>
                  </a:cubicBezTo>
                  <a:close/>
                </a:path>
              </a:pathLst>
            </a:custGeom>
            <a:solidFill>
              <a:srgbClr val="FBFAFA"/>
            </a:solidFill>
            <a:ln w="3941" cap="flat">
              <a:noFill/>
              <a:prstDash val="solid"/>
              <a:miter/>
            </a:ln>
          </p:spPr>
          <p:txBody>
            <a:bodyPr rtlCol="1" anchor="ctr"/>
            <a:lstStyle/>
            <a:p>
              <a:endParaRPr lang="fa-IR"/>
            </a:p>
          </p:txBody>
        </p:sp>
        <p:sp>
          <p:nvSpPr>
            <p:cNvPr id="564" name="Freeform: Shape 563">
              <a:extLst>
                <a:ext uri="{FF2B5EF4-FFF2-40B4-BE49-F238E27FC236}">
                  <a16:creationId xmlns:a16="http://schemas.microsoft.com/office/drawing/2014/main" id="{E7690B76-E296-BC86-6DFC-AB65FCADB671}"/>
                </a:ext>
              </a:extLst>
            </p:cNvPr>
            <p:cNvSpPr/>
            <p:nvPr/>
          </p:nvSpPr>
          <p:spPr>
            <a:xfrm>
              <a:off x="536852" y="3061978"/>
              <a:ext cx="29307" cy="18047"/>
            </a:xfrm>
            <a:custGeom>
              <a:avLst/>
              <a:gdLst>
                <a:gd name="connsiteX0" fmla="*/ 25259 w 29307"/>
                <a:gd name="connsiteY0" fmla="*/ 11033 h 18047"/>
                <a:gd name="connsiteX1" fmla="*/ 22500 w 29307"/>
                <a:gd name="connsiteY1" fmla="*/ 12531 h 18047"/>
                <a:gd name="connsiteX2" fmla="*/ 0 w 29307"/>
                <a:gd name="connsiteY2" fmla="*/ 18048 h 18047"/>
                <a:gd name="connsiteX3" fmla="*/ 27111 w 29307"/>
                <a:gd name="connsiteY3" fmla="*/ 0 h 18047"/>
                <a:gd name="connsiteX4" fmla="*/ 28529 w 29307"/>
                <a:gd name="connsiteY4" fmla="*/ 2167 h 18047"/>
                <a:gd name="connsiteX5" fmla="*/ 25259 w 29307"/>
                <a:gd name="connsiteY5" fmla="*/ 11033 h 18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07" h="18047">
                  <a:moveTo>
                    <a:pt x="25259" y="11033"/>
                  </a:moveTo>
                  <a:cubicBezTo>
                    <a:pt x="24471" y="11546"/>
                    <a:pt x="23525" y="12058"/>
                    <a:pt x="22500" y="12531"/>
                  </a:cubicBezTo>
                  <a:cubicBezTo>
                    <a:pt x="17614" y="14777"/>
                    <a:pt x="10127" y="16629"/>
                    <a:pt x="0" y="18048"/>
                  </a:cubicBezTo>
                  <a:lnTo>
                    <a:pt x="27111" y="0"/>
                  </a:lnTo>
                  <a:cubicBezTo>
                    <a:pt x="27702" y="749"/>
                    <a:pt x="28175" y="1458"/>
                    <a:pt x="28529" y="2167"/>
                  </a:cubicBezTo>
                  <a:cubicBezTo>
                    <a:pt x="30224" y="5596"/>
                    <a:pt x="29160" y="8551"/>
                    <a:pt x="25259" y="11033"/>
                  </a:cubicBezTo>
                  <a:close/>
                </a:path>
              </a:pathLst>
            </a:custGeom>
            <a:solidFill>
              <a:srgbClr val="FBFAFA"/>
            </a:solidFill>
            <a:ln w="3941" cap="flat">
              <a:noFill/>
              <a:prstDash val="solid"/>
              <a:miter/>
            </a:ln>
          </p:spPr>
          <p:txBody>
            <a:bodyPr rtlCol="1" anchor="ctr"/>
            <a:lstStyle/>
            <a:p>
              <a:endParaRPr lang="fa-IR"/>
            </a:p>
          </p:txBody>
        </p:sp>
        <p:sp>
          <p:nvSpPr>
            <p:cNvPr id="565" name="Freeform: Shape 564">
              <a:extLst>
                <a:ext uri="{FF2B5EF4-FFF2-40B4-BE49-F238E27FC236}">
                  <a16:creationId xmlns:a16="http://schemas.microsoft.com/office/drawing/2014/main" id="{C001CE8C-E4ED-24EB-5B9D-C2C08094DB3D}"/>
                </a:ext>
              </a:extLst>
            </p:cNvPr>
            <p:cNvSpPr/>
            <p:nvPr/>
          </p:nvSpPr>
          <p:spPr>
            <a:xfrm>
              <a:off x="2344177" y="2456217"/>
              <a:ext cx="262443" cy="206749"/>
            </a:xfrm>
            <a:custGeom>
              <a:avLst/>
              <a:gdLst>
                <a:gd name="connsiteX0" fmla="*/ 262084 w 262443"/>
                <a:gd name="connsiteY0" fmla="*/ 154137 h 206749"/>
                <a:gd name="connsiteX1" fmla="*/ 129604 w 262443"/>
                <a:gd name="connsiteY1" fmla="*/ 171160 h 206749"/>
                <a:gd name="connsiteX2" fmla="*/ 108443 w 262443"/>
                <a:gd name="connsiteY2" fmla="*/ 154137 h 206749"/>
                <a:gd name="connsiteX3" fmla="*/ 0 w 262443"/>
                <a:gd name="connsiteY3" fmla="*/ 27685 h 206749"/>
                <a:gd name="connsiteX4" fmla="*/ 9024 w 262443"/>
                <a:gd name="connsiteY4" fmla="*/ 9638 h 206749"/>
                <a:gd name="connsiteX5" fmla="*/ 131101 w 262443"/>
                <a:gd name="connsiteY5" fmla="*/ 614 h 206749"/>
                <a:gd name="connsiteX6" fmla="*/ 262084 w 262443"/>
                <a:gd name="connsiteY6" fmla="*/ 154137 h 20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443" h="206749">
                  <a:moveTo>
                    <a:pt x="262084" y="154137"/>
                  </a:moveTo>
                  <a:cubicBezTo>
                    <a:pt x="270084" y="216910"/>
                    <a:pt x="141977" y="224673"/>
                    <a:pt x="129604" y="171160"/>
                  </a:cubicBezTo>
                  <a:lnTo>
                    <a:pt x="108443" y="154137"/>
                  </a:lnTo>
                  <a:cubicBezTo>
                    <a:pt x="77983" y="107048"/>
                    <a:pt x="43424" y="63071"/>
                    <a:pt x="0" y="27685"/>
                  </a:cubicBezTo>
                  <a:cubicBezTo>
                    <a:pt x="3231" y="23745"/>
                    <a:pt x="7053" y="10308"/>
                    <a:pt x="9024" y="9638"/>
                  </a:cubicBezTo>
                  <a:cubicBezTo>
                    <a:pt x="29199" y="2663"/>
                    <a:pt x="107813" y="-1672"/>
                    <a:pt x="131101" y="614"/>
                  </a:cubicBezTo>
                  <a:cubicBezTo>
                    <a:pt x="220551" y="9441"/>
                    <a:pt x="249160" y="75445"/>
                    <a:pt x="262084" y="154137"/>
                  </a:cubicBezTo>
                  <a:close/>
                </a:path>
              </a:pathLst>
            </a:custGeom>
            <a:solidFill>
              <a:srgbClr val="BC8952"/>
            </a:solidFill>
            <a:ln w="3941" cap="flat">
              <a:noFill/>
              <a:prstDash val="solid"/>
              <a:miter/>
            </a:ln>
          </p:spPr>
          <p:txBody>
            <a:bodyPr rtlCol="1" anchor="ctr"/>
            <a:lstStyle/>
            <a:p>
              <a:endParaRPr lang="fa-IR"/>
            </a:p>
          </p:txBody>
        </p:sp>
        <p:sp>
          <p:nvSpPr>
            <p:cNvPr id="566" name="Freeform: Shape 565">
              <a:extLst>
                <a:ext uri="{FF2B5EF4-FFF2-40B4-BE49-F238E27FC236}">
                  <a16:creationId xmlns:a16="http://schemas.microsoft.com/office/drawing/2014/main" id="{ED50A307-8065-AFB6-4FAC-A913EF5BD6B3}"/>
                </a:ext>
              </a:extLst>
            </p:cNvPr>
            <p:cNvSpPr/>
            <p:nvPr/>
          </p:nvSpPr>
          <p:spPr>
            <a:xfrm>
              <a:off x="2326510" y="2402649"/>
              <a:ext cx="8642" cy="27110"/>
            </a:xfrm>
            <a:custGeom>
              <a:avLst/>
              <a:gdLst>
                <a:gd name="connsiteX0" fmla="*/ 8643 w 8642"/>
                <a:gd name="connsiteY0" fmla="*/ 27071 h 27110"/>
                <a:gd name="connsiteX1" fmla="*/ 13 w 8642"/>
                <a:gd name="connsiteY1" fmla="*/ 13240 h 27110"/>
                <a:gd name="connsiteX2" fmla="*/ 8643 w 8642"/>
                <a:gd name="connsiteY2" fmla="*/ 0 h 27110"/>
                <a:gd name="connsiteX3" fmla="*/ 8643 w 8642"/>
                <a:gd name="connsiteY3" fmla="*/ 27111 h 27110"/>
              </a:gdLst>
              <a:ahLst/>
              <a:cxnLst>
                <a:cxn ang="0">
                  <a:pos x="connsiteX0" y="connsiteY0"/>
                </a:cxn>
                <a:cxn ang="0">
                  <a:pos x="connsiteX1" y="connsiteY1"/>
                </a:cxn>
                <a:cxn ang="0">
                  <a:pos x="connsiteX2" y="connsiteY2"/>
                </a:cxn>
                <a:cxn ang="0">
                  <a:pos x="connsiteX3" y="connsiteY3"/>
                </a:cxn>
              </a:cxnLst>
              <a:rect l="l" t="t" r="r" b="b"/>
              <a:pathLst>
                <a:path w="8642" h="27110">
                  <a:moveTo>
                    <a:pt x="8643" y="27071"/>
                  </a:moveTo>
                  <a:cubicBezTo>
                    <a:pt x="8406" y="25062"/>
                    <a:pt x="-381" y="20215"/>
                    <a:pt x="13" y="13240"/>
                  </a:cubicBezTo>
                  <a:cubicBezTo>
                    <a:pt x="446" y="5044"/>
                    <a:pt x="8406" y="1537"/>
                    <a:pt x="8643" y="0"/>
                  </a:cubicBezTo>
                  <a:lnTo>
                    <a:pt x="8643" y="27111"/>
                  </a:lnTo>
                  <a:close/>
                </a:path>
              </a:pathLst>
            </a:custGeom>
            <a:solidFill>
              <a:srgbClr val="403032"/>
            </a:solidFill>
            <a:ln w="3941" cap="flat">
              <a:noFill/>
              <a:prstDash val="solid"/>
              <a:miter/>
            </a:ln>
          </p:spPr>
          <p:txBody>
            <a:bodyPr rtlCol="1" anchor="ctr"/>
            <a:lstStyle/>
            <a:p>
              <a:endParaRPr lang="fa-IR"/>
            </a:p>
          </p:txBody>
        </p:sp>
        <p:sp>
          <p:nvSpPr>
            <p:cNvPr id="567" name="Freeform: Shape 566">
              <a:extLst>
                <a:ext uri="{FF2B5EF4-FFF2-40B4-BE49-F238E27FC236}">
                  <a16:creationId xmlns:a16="http://schemas.microsoft.com/office/drawing/2014/main" id="{F73BE0D6-A8CA-D61B-D43F-455DA010A6E5}"/>
                </a:ext>
              </a:extLst>
            </p:cNvPr>
            <p:cNvSpPr/>
            <p:nvPr/>
          </p:nvSpPr>
          <p:spPr>
            <a:xfrm>
              <a:off x="1931140" y="2663101"/>
              <a:ext cx="250410" cy="253830"/>
            </a:xfrm>
            <a:custGeom>
              <a:avLst/>
              <a:gdLst>
                <a:gd name="connsiteX0" fmla="*/ 205213 w 250410"/>
                <a:gd name="connsiteY0" fmla="*/ 10499 h 253830"/>
                <a:gd name="connsiteX1" fmla="*/ 250411 w 250410"/>
                <a:gd name="connsiteY1" fmla="*/ 218243 h 253830"/>
                <a:gd name="connsiteX2" fmla="*/ 151267 w 250410"/>
                <a:gd name="connsiteY2" fmla="*/ 243463 h 253830"/>
                <a:gd name="connsiteX3" fmla="*/ 42587 w 250410"/>
                <a:gd name="connsiteY3" fmla="*/ 245354 h 253830"/>
                <a:gd name="connsiteX4" fmla="*/ 15476 w 250410"/>
                <a:gd name="connsiteY4" fmla="*/ 146014 h 253830"/>
                <a:gd name="connsiteX5" fmla="*/ 205252 w 250410"/>
                <a:gd name="connsiteY5" fmla="*/ 10538 h 253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0410" h="253830">
                  <a:moveTo>
                    <a:pt x="205213" y="10499"/>
                  </a:moveTo>
                  <a:cubicBezTo>
                    <a:pt x="243239" y="82689"/>
                    <a:pt x="245643" y="137423"/>
                    <a:pt x="250411" y="218243"/>
                  </a:cubicBezTo>
                  <a:cubicBezTo>
                    <a:pt x="229486" y="237316"/>
                    <a:pt x="196425" y="245709"/>
                    <a:pt x="151267" y="243463"/>
                  </a:cubicBezTo>
                  <a:cubicBezTo>
                    <a:pt x="108749" y="256624"/>
                    <a:pt x="72535" y="257255"/>
                    <a:pt x="42587" y="245354"/>
                  </a:cubicBezTo>
                  <a:cubicBezTo>
                    <a:pt x="6728" y="245827"/>
                    <a:pt x="-17230" y="163825"/>
                    <a:pt x="15476" y="146014"/>
                  </a:cubicBezTo>
                  <a:cubicBezTo>
                    <a:pt x="17722" y="38752"/>
                    <a:pt x="100946" y="-26739"/>
                    <a:pt x="205252" y="10538"/>
                  </a:cubicBezTo>
                  <a:close/>
                </a:path>
              </a:pathLst>
            </a:custGeom>
            <a:solidFill>
              <a:srgbClr val="713038"/>
            </a:solidFill>
            <a:ln w="3941" cap="flat">
              <a:noFill/>
              <a:prstDash val="solid"/>
              <a:miter/>
            </a:ln>
          </p:spPr>
          <p:txBody>
            <a:bodyPr rtlCol="1" anchor="ctr"/>
            <a:lstStyle/>
            <a:p>
              <a:endParaRPr lang="fa-IR"/>
            </a:p>
          </p:txBody>
        </p:sp>
        <p:sp>
          <p:nvSpPr>
            <p:cNvPr id="568" name="Freeform: Shape 567">
              <a:extLst>
                <a:ext uri="{FF2B5EF4-FFF2-40B4-BE49-F238E27FC236}">
                  <a16:creationId xmlns:a16="http://schemas.microsoft.com/office/drawing/2014/main" id="{01852053-FE3E-E323-F5D4-2CCDDDBB8C79}"/>
                </a:ext>
              </a:extLst>
            </p:cNvPr>
            <p:cNvSpPr/>
            <p:nvPr/>
          </p:nvSpPr>
          <p:spPr>
            <a:xfrm>
              <a:off x="2163464" y="2619456"/>
              <a:ext cx="309778" cy="180380"/>
            </a:xfrm>
            <a:custGeom>
              <a:avLst/>
              <a:gdLst>
                <a:gd name="connsiteX0" fmla="*/ 298219 w 309778"/>
                <a:gd name="connsiteY0" fmla="*/ 81214 h 180380"/>
                <a:gd name="connsiteX1" fmla="*/ 306849 w 309778"/>
                <a:gd name="connsiteY1" fmla="*/ 159907 h 180380"/>
                <a:gd name="connsiteX2" fmla="*/ 45198 w 309778"/>
                <a:gd name="connsiteY2" fmla="*/ 126373 h 180380"/>
                <a:gd name="connsiteX3" fmla="*/ 0 w 309778"/>
                <a:gd name="connsiteY3" fmla="*/ 27032 h 180380"/>
                <a:gd name="connsiteX4" fmla="*/ 234974 w 309778"/>
                <a:gd name="connsiteY4" fmla="*/ 27032 h 180380"/>
                <a:gd name="connsiteX5" fmla="*/ 252943 w 309778"/>
                <a:gd name="connsiteY5" fmla="*/ 36056 h 180380"/>
                <a:gd name="connsiteX6" fmla="*/ 261967 w 309778"/>
                <a:gd name="connsiteY6" fmla="*/ 0 h 180380"/>
                <a:gd name="connsiteX7" fmla="*/ 298219 w 309778"/>
                <a:gd name="connsiteY7" fmla="*/ 81214 h 18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9778" h="180380">
                  <a:moveTo>
                    <a:pt x="298219" y="81214"/>
                  </a:moveTo>
                  <a:cubicBezTo>
                    <a:pt x="309804" y="110453"/>
                    <a:pt x="312681" y="136658"/>
                    <a:pt x="306849" y="159907"/>
                  </a:cubicBezTo>
                  <a:cubicBezTo>
                    <a:pt x="297865" y="171374"/>
                    <a:pt x="30185" y="214010"/>
                    <a:pt x="45198" y="126373"/>
                  </a:cubicBezTo>
                  <a:cubicBezTo>
                    <a:pt x="38893" y="102966"/>
                    <a:pt x="12531" y="50793"/>
                    <a:pt x="0" y="27032"/>
                  </a:cubicBezTo>
                  <a:cubicBezTo>
                    <a:pt x="82318" y="20727"/>
                    <a:pt x="152341" y="13831"/>
                    <a:pt x="234974" y="27032"/>
                  </a:cubicBezTo>
                  <a:cubicBezTo>
                    <a:pt x="239939" y="27820"/>
                    <a:pt x="250657" y="39602"/>
                    <a:pt x="252943" y="36056"/>
                  </a:cubicBezTo>
                  <a:lnTo>
                    <a:pt x="261967" y="0"/>
                  </a:lnTo>
                  <a:cubicBezTo>
                    <a:pt x="268153" y="30303"/>
                    <a:pt x="286949" y="52251"/>
                    <a:pt x="298219" y="81214"/>
                  </a:cubicBezTo>
                  <a:close/>
                </a:path>
              </a:pathLst>
            </a:custGeom>
            <a:solidFill>
              <a:srgbClr val="8B4546"/>
            </a:solidFill>
            <a:ln w="3941" cap="flat">
              <a:noFill/>
              <a:prstDash val="solid"/>
              <a:miter/>
            </a:ln>
          </p:spPr>
          <p:txBody>
            <a:bodyPr rtlCol="1" anchor="ctr"/>
            <a:lstStyle/>
            <a:p>
              <a:endParaRPr lang="fa-IR"/>
            </a:p>
          </p:txBody>
        </p:sp>
        <p:sp>
          <p:nvSpPr>
            <p:cNvPr id="569" name="Freeform: Shape 568">
              <a:extLst>
                <a:ext uri="{FF2B5EF4-FFF2-40B4-BE49-F238E27FC236}">
                  <a16:creationId xmlns:a16="http://schemas.microsoft.com/office/drawing/2014/main" id="{6827F900-C927-A467-20EC-05F01616BA83}"/>
                </a:ext>
              </a:extLst>
            </p:cNvPr>
            <p:cNvSpPr/>
            <p:nvPr/>
          </p:nvSpPr>
          <p:spPr>
            <a:xfrm>
              <a:off x="2205642" y="2700710"/>
              <a:ext cx="282112" cy="234980"/>
            </a:xfrm>
            <a:custGeom>
              <a:avLst/>
              <a:gdLst>
                <a:gd name="connsiteX0" fmla="*/ 274128 w 282112"/>
                <a:gd name="connsiteY0" fmla="*/ 171571 h 234980"/>
                <a:gd name="connsiteX1" fmla="*/ 156464 w 282112"/>
                <a:gd name="connsiteY1" fmla="*/ 184969 h 234980"/>
                <a:gd name="connsiteX2" fmla="*/ 43804 w 282112"/>
                <a:gd name="connsiteY2" fmla="*/ 234974 h 234980"/>
                <a:gd name="connsiteX3" fmla="*/ 12044 w 282112"/>
                <a:gd name="connsiteY3" fmla="*/ 189658 h 234980"/>
                <a:gd name="connsiteX4" fmla="*/ 3020 w 282112"/>
                <a:gd name="connsiteY4" fmla="*/ 180634 h 234980"/>
                <a:gd name="connsiteX5" fmla="*/ 3020 w 282112"/>
                <a:gd name="connsiteY5" fmla="*/ 45159 h 234980"/>
                <a:gd name="connsiteX6" fmla="*/ 265104 w 282112"/>
                <a:gd name="connsiteY6" fmla="*/ 63167 h 234980"/>
                <a:gd name="connsiteX7" fmla="*/ 256081 w 282112"/>
                <a:gd name="connsiteY7" fmla="*/ 0 h 234980"/>
                <a:gd name="connsiteX8" fmla="*/ 274168 w 282112"/>
                <a:gd name="connsiteY8" fmla="*/ 171610 h 23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112" h="234980">
                  <a:moveTo>
                    <a:pt x="274128" y="171571"/>
                  </a:moveTo>
                  <a:cubicBezTo>
                    <a:pt x="233856" y="170231"/>
                    <a:pt x="195239" y="174171"/>
                    <a:pt x="156464" y="184969"/>
                  </a:cubicBezTo>
                  <a:cubicBezTo>
                    <a:pt x="128132" y="192850"/>
                    <a:pt x="57714" y="235604"/>
                    <a:pt x="43804" y="234974"/>
                  </a:cubicBezTo>
                  <a:cubicBezTo>
                    <a:pt x="40928" y="234856"/>
                    <a:pt x="37421" y="206011"/>
                    <a:pt x="12044" y="189658"/>
                  </a:cubicBezTo>
                  <a:cubicBezTo>
                    <a:pt x="143" y="190919"/>
                    <a:pt x="-3088" y="191076"/>
                    <a:pt x="3020" y="180634"/>
                  </a:cubicBezTo>
                  <a:cubicBezTo>
                    <a:pt x="14526" y="135594"/>
                    <a:pt x="15196" y="90159"/>
                    <a:pt x="3020" y="45159"/>
                  </a:cubicBezTo>
                  <a:cubicBezTo>
                    <a:pt x="61576" y="122826"/>
                    <a:pt x="182471" y="57492"/>
                    <a:pt x="265104" y="63167"/>
                  </a:cubicBezTo>
                  <a:lnTo>
                    <a:pt x="256081" y="0"/>
                  </a:lnTo>
                  <a:cubicBezTo>
                    <a:pt x="282206" y="66989"/>
                    <a:pt x="289496" y="98080"/>
                    <a:pt x="274168" y="171610"/>
                  </a:cubicBezTo>
                  <a:close/>
                </a:path>
              </a:pathLst>
            </a:custGeom>
            <a:solidFill>
              <a:srgbClr val="6E2D37"/>
            </a:solidFill>
            <a:ln w="3941" cap="flat">
              <a:noFill/>
              <a:prstDash val="solid"/>
              <a:miter/>
            </a:ln>
          </p:spPr>
          <p:txBody>
            <a:bodyPr rtlCol="1" anchor="ctr"/>
            <a:lstStyle/>
            <a:p>
              <a:endParaRPr lang="fa-IR"/>
            </a:p>
          </p:txBody>
        </p:sp>
        <p:sp>
          <p:nvSpPr>
            <p:cNvPr id="570" name="Freeform: Shape 569">
              <a:extLst>
                <a:ext uri="{FF2B5EF4-FFF2-40B4-BE49-F238E27FC236}">
                  <a16:creationId xmlns:a16="http://schemas.microsoft.com/office/drawing/2014/main" id="{BE241809-19EE-468C-3B7B-4D7003BCD649}"/>
                </a:ext>
              </a:extLst>
            </p:cNvPr>
            <p:cNvSpPr/>
            <p:nvPr/>
          </p:nvSpPr>
          <p:spPr>
            <a:xfrm>
              <a:off x="1893061" y="2880639"/>
              <a:ext cx="324624" cy="178935"/>
            </a:xfrm>
            <a:custGeom>
              <a:avLst/>
              <a:gdLst>
                <a:gd name="connsiteX0" fmla="*/ 288490 w 324624"/>
                <a:gd name="connsiteY0" fmla="*/ 666 h 178935"/>
                <a:gd name="connsiteX1" fmla="*/ 315601 w 324624"/>
                <a:gd name="connsiteY1" fmla="*/ 666 h 178935"/>
                <a:gd name="connsiteX2" fmla="*/ 324625 w 324624"/>
                <a:gd name="connsiteY2" fmla="*/ 9689 h 178935"/>
                <a:gd name="connsiteX3" fmla="*/ 216181 w 324624"/>
                <a:gd name="connsiteY3" fmla="*/ 118054 h 178935"/>
                <a:gd name="connsiteX4" fmla="*/ 215669 w 324624"/>
                <a:gd name="connsiteY4" fmla="*/ 178935 h 178935"/>
                <a:gd name="connsiteX5" fmla="*/ 8358 w 324624"/>
                <a:gd name="connsiteY5" fmla="*/ 136141 h 178935"/>
                <a:gd name="connsiteX6" fmla="*/ 71603 w 324624"/>
                <a:gd name="connsiteY6" fmla="*/ 36800 h 178935"/>
                <a:gd name="connsiteX7" fmla="*/ 80627 w 324624"/>
                <a:gd name="connsiteY7" fmla="*/ 27776 h 178935"/>
                <a:gd name="connsiteX8" fmla="*/ 288490 w 324624"/>
                <a:gd name="connsiteY8" fmla="*/ 666 h 178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4624" h="178935">
                  <a:moveTo>
                    <a:pt x="288490" y="666"/>
                  </a:moveTo>
                  <a:cubicBezTo>
                    <a:pt x="297041" y="1099"/>
                    <a:pt x="308665" y="-1029"/>
                    <a:pt x="315601" y="666"/>
                  </a:cubicBezTo>
                  <a:cubicBezTo>
                    <a:pt x="318871" y="1454"/>
                    <a:pt x="321709" y="7798"/>
                    <a:pt x="324625" y="9689"/>
                  </a:cubicBezTo>
                  <a:cubicBezTo>
                    <a:pt x="279466" y="18201"/>
                    <a:pt x="229185" y="75654"/>
                    <a:pt x="216181" y="118054"/>
                  </a:cubicBezTo>
                  <a:cubicBezTo>
                    <a:pt x="238327" y="130782"/>
                    <a:pt x="239706" y="167192"/>
                    <a:pt x="215669" y="178935"/>
                  </a:cubicBezTo>
                  <a:cubicBezTo>
                    <a:pt x="145449" y="160099"/>
                    <a:pt x="76332" y="145835"/>
                    <a:pt x="8358" y="136141"/>
                  </a:cubicBezTo>
                  <a:cubicBezTo>
                    <a:pt x="-19778" y="108163"/>
                    <a:pt x="28651" y="27855"/>
                    <a:pt x="71603" y="36800"/>
                  </a:cubicBezTo>
                  <a:cubicBezTo>
                    <a:pt x="58481" y="24900"/>
                    <a:pt x="64392" y="19225"/>
                    <a:pt x="80627" y="27776"/>
                  </a:cubicBezTo>
                  <a:cubicBezTo>
                    <a:pt x="122397" y="14418"/>
                    <a:pt x="244395" y="-1462"/>
                    <a:pt x="288490" y="666"/>
                  </a:cubicBezTo>
                  <a:close/>
                </a:path>
              </a:pathLst>
            </a:custGeom>
            <a:solidFill>
              <a:srgbClr val="AA8361"/>
            </a:solidFill>
            <a:ln w="3941" cap="flat">
              <a:noFill/>
              <a:prstDash val="solid"/>
              <a:miter/>
            </a:ln>
          </p:spPr>
          <p:txBody>
            <a:bodyPr rtlCol="1" anchor="ctr"/>
            <a:lstStyle/>
            <a:p>
              <a:endParaRPr lang="fa-IR"/>
            </a:p>
          </p:txBody>
        </p:sp>
        <p:sp>
          <p:nvSpPr>
            <p:cNvPr id="571" name="Freeform: Shape 570">
              <a:extLst>
                <a:ext uri="{FF2B5EF4-FFF2-40B4-BE49-F238E27FC236}">
                  <a16:creationId xmlns:a16="http://schemas.microsoft.com/office/drawing/2014/main" id="{F5978011-60E0-2A92-0135-AE0737F375FF}"/>
                </a:ext>
              </a:extLst>
            </p:cNvPr>
            <p:cNvSpPr/>
            <p:nvPr/>
          </p:nvSpPr>
          <p:spPr>
            <a:xfrm>
              <a:off x="3181452" y="1300984"/>
              <a:ext cx="107533" cy="73025"/>
            </a:xfrm>
            <a:custGeom>
              <a:avLst/>
              <a:gdLst>
                <a:gd name="connsiteX0" fmla="*/ 102541 w 107533"/>
                <a:gd name="connsiteY0" fmla="*/ 8955 h 73025"/>
                <a:gd name="connsiteX1" fmla="*/ 48359 w 107533"/>
                <a:gd name="connsiteY1" fmla="*/ 26963 h 73025"/>
                <a:gd name="connsiteX2" fmla="*/ 57343 w 107533"/>
                <a:gd name="connsiteY2" fmla="*/ 72004 h 73025"/>
                <a:gd name="connsiteX3" fmla="*/ 38114 w 107533"/>
                <a:gd name="connsiteY3" fmla="*/ 37287 h 73025"/>
                <a:gd name="connsiteX4" fmla="*/ 8402 w 107533"/>
                <a:gd name="connsiteY4" fmla="*/ 8325 h 73025"/>
                <a:gd name="connsiteX5" fmla="*/ 102541 w 107533"/>
                <a:gd name="connsiteY5" fmla="*/ 8994 h 7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33" h="73025">
                  <a:moveTo>
                    <a:pt x="102541" y="8955"/>
                  </a:moveTo>
                  <a:cubicBezTo>
                    <a:pt x="127367" y="34726"/>
                    <a:pt x="51708" y="24599"/>
                    <a:pt x="48359" y="26963"/>
                  </a:cubicBezTo>
                  <a:lnTo>
                    <a:pt x="57343" y="72004"/>
                  </a:lnTo>
                  <a:cubicBezTo>
                    <a:pt x="25464" y="78860"/>
                    <a:pt x="46231" y="49424"/>
                    <a:pt x="38114" y="37287"/>
                  </a:cubicBezTo>
                  <a:cubicBezTo>
                    <a:pt x="33897" y="30983"/>
                    <a:pt x="-20443" y="27554"/>
                    <a:pt x="8402" y="8325"/>
                  </a:cubicBezTo>
                  <a:cubicBezTo>
                    <a:pt x="24873" y="-2669"/>
                    <a:pt x="90917" y="-3103"/>
                    <a:pt x="102541" y="8994"/>
                  </a:cubicBezTo>
                  <a:close/>
                </a:path>
              </a:pathLst>
            </a:custGeom>
            <a:solidFill>
              <a:srgbClr val="3E2B24"/>
            </a:solidFill>
            <a:ln w="3941" cap="flat">
              <a:noFill/>
              <a:prstDash val="solid"/>
              <a:miter/>
            </a:ln>
          </p:spPr>
          <p:txBody>
            <a:bodyPr rtlCol="1" anchor="ctr"/>
            <a:lstStyle/>
            <a:p>
              <a:endParaRPr lang="fa-IR"/>
            </a:p>
          </p:txBody>
        </p:sp>
        <p:sp>
          <p:nvSpPr>
            <p:cNvPr id="572" name="Freeform: Shape 571">
              <a:extLst>
                <a:ext uri="{FF2B5EF4-FFF2-40B4-BE49-F238E27FC236}">
                  <a16:creationId xmlns:a16="http://schemas.microsoft.com/office/drawing/2014/main" id="{FB0F2C04-D202-996E-2208-1DA71B777689}"/>
                </a:ext>
              </a:extLst>
            </p:cNvPr>
            <p:cNvSpPr/>
            <p:nvPr/>
          </p:nvSpPr>
          <p:spPr>
            <a:xfrm>
              <a:off x="3826210" y="3016820"/>
              <a:ext cx="243997" cy="550925"/>
            </a:xfrm>
            <a:custGeom>
              <a:avLst/>
              <a:gdLst>
                <a:gd name="connsiteX0" fmla="*/ 149110 w 243997"/>
                <a:gd name="connsiteY0" fmla="*/ 234777 h 550925"/>
                <a:gd name="connsiteX1" fmla="*/ 105646 w 243997"/>
                <a:gd name="connsiteY1" fmla="*/ 368676 h 550925"/>
                <a:gd name="connsiteX2" fmla="*/ 162665 w 243997"/>
                <a:gd name="connsiteY2" fmla="*/ 505767 h 550925"/>
                <a:gd name="connsiteX3" fmla="*/ 144617 w 243997"/>
                <a:gd name="connsiteY3" fmla="*/ 514791 h 550925"/>
                <a:gd name="connsiteX4" fmla="*/ 1458 w 243997"/>
                <a:gd name="connsiteY4" fmla="*/ 550098 h 550925"/>
                <a:gd name="connsiteX5" fmla="*/ 0 w 243997"/>
                <a:gd name="connsiteY5" fmla="*/ 550926 h 550925"/>
                <a:gd name="connsiteX6" fmla="*/ 14186 w 243997"/>
                <a:gd name="connsiteY6" fmla="*/ 518337 h 550925"/>
                <a:gd name="connsiteX7" fmla="*/ 4216 w 243997"/>
                <a:gd name="connsiteY7" fmla="*/ 514752 h 550925"/>
                <a:gd name="connsiteX8" fmla="*/ 9497 w 243997"/>
                <a:gd name="connsiteY8" fmla="*/ 513885 h 550925"/>
                <a:gd name="connsiteX9" fmla="*/ 9536 w 243997"/>
                <a:gd name="connsiteY9" fmla="*/ 513885 h 550925"/>
                <a:gd name="connsiteX10" fmla="*/ 11270 w 243997"/>
                <a:gd name="connsiteY10" fmla="*/ 514082 h 550925"/>
                <a:gd name="connsiteX11" fmla="*/ 13634 w 243997"/>
                <a:gd name="connsiteY11" fmla="*/ 514200 h 550925"/>
                <a:gd name="connsiteX12" fmla="*/ 104976 w 243997"/>
                <a:gd name="connsiteY12" fmla="*/ 442325 h 550925"/>
                <a:gd name="connsiteX13" fmla="*/ 45198 w 243997"/>
                <a:gd name="connsiteY13" fmla="*/ 316109 h 550925"/>
                <a:gd name="connsiteX14" fmla="*/ 36174 w 243997"/>
                <a:gd name="connsiteY14" fmla="*/ 261888 h 550925"/>
                <a:gd name="connsiteX15" fmla="*/ 57414 w 243997"/>
                <a:gd name="connsiteY15" fmla="*/ 266971 h 550925"/>
                <a:gd name="connsiteX16" fmla="*/ 169049 w 243997"/>
                <a:gd name="connsiteY16" fmla="*/ 69550 h 550925"/>
                <a:gd name="connsiteX17" fmla="*/ 164832 w 243997"/>
                <a:gd name="connsiteY17" fmla="*/ 65334 h 550925"/>
                <a:gd name="connsiteX18" fmla="*/ 228511 w 243997"/>
                <a:gd name="connsiteY18" fmla="*/ 17141 h 550925"/>
                <a:gd name="connsiteX19" fmla="*/ 243998 w 243997"/>
                <a:gd name="connsiteY19" fmla="*/ 0 h 550925"/>
                <a:gd name="connsiteX20" fmla="*/ 194465 w 243997"/>
                <a:gd name="connsiteY20" fmla="*/ 99499 h 550925"/>
                <a:gd name="connsiteX21" fmla="*/ 149110 w 243997"/>
                <a:gd name="connsiteY21" fmla="*/ 234777 h 55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3997" h="550925">
                  <a:moveTo>
                    <a:pt x="149110" y="234777"/>
                  </a:moveTo>
                  <a:cubicBezTo>
                    <a:pt x="120777" y="294358"/>
                    <a:pt x="85470" y="287816"/>
                    <a:pt x="105646" y="368676"/>
                  </a:cubicBezTo>
                  <a:lnTo>
                    <a:pt x="162665" y="505767"/>
                  </a:lnTo>
                  <a:cubicBezTo>
                    <a:pt x="159237" y="506634"/>
                    <a:pt x="152971" y="512702"/>
                    <a:pt x="144617" y="514791"/>
                  </a:cubicBezTo>
                  <a:cubicBezTo>
                    <a:pt x="95518" y="526967"/>
                    <a:pt x="48863" y="523736"/>
                    <a:pt x="1458" y="550098"/>
                  </a:cubicBezTo>
                  <a:cubicBezTo>
                    <a:pt x="985" y="550374"/>
                    <a:pt x="473" y="550650"/>
                    <a:pt x="0" y="550926"/>
                  </a:cubicBezTo>
                  <a:cubicBezTo>
                    <a:pt x="1419" y="546946"/>
                    <a:pt x="14541" y="527243"/>
                    <a:pt x="14186" y="518337"/>
                  </a:cubicBezTo>
                  <a:cubicBezTo>
                    <a:pt x="11428" y="516840"/>
                    <a:pt x="8078" y="515618"/>
                    <a:pt x="4216" y="514752"/>
                  </a:cubicBezTo>
                  <a:cubicBezTo>
                    <a:pt x="5990" y="514318"/>
                    <a:pt x="7763" y="514042"/>
                    <a:pt x="9497" y="513885"/>
                  </a:cubicBezTo>
                  <a:lnTo>
                    <a:pt x="9536" y="513885"/>
                  </a:lnTo>
                  <a:cubicBezTo>
                    <a:pt x="10206" y="513885"/>
                    <a:pt x="10797" y="513963"/>
                    <a:pt x="11270" y="514082"/>
                  </a:cubicBezTo>
                  <a:cubicBezTo>
                    <a:pt x="12058" y="514160"/>
                    <a:pt x="12846" y="514200"/>
                    <a:pt x="13634" y="514200"/>
                  </a:cubicBezTo>
                  <a:cubicBezTo>
                    <a:pt x="31840" y="514200"/>
                    <a:pt x="112345" y="468096"/>
                    <a:pt x="104976" y="442325"/>
                  </a:cubicBezTo>
                  <a:cubicBezTo>
                    <a:pt x="95046" y="407687"/>
                    <a:pt x="59226" y="371316"/>
                    <a:pt x="45198" y="316109"/>
                  </a:cubicBezTo>
                  <a:cubicBezTo>
                    <a:pt x="40666" y="298259"/>
                    <a:pt x="34716" y="280802"/>
                    <a:pt x="36174" y="261888"/>
                  </a:cubicBezTo>
                  <a:lnTo>
                    <a:pt x="57414" y="266971"/>
                  </a:lnTo>
                  <a:cubicBezTo>
                    <a:pt x="110335" y="212158"/>
                    <a:pt x="149701" y="143278"/>
                    <a:pt x="169049" y="69550"/>
                  </a:cubicBezTo>
                  <a:lnTo>
                    <a:pt x="164832" y="65334"/>
                  </a:lnTo>
                  <a:cubicBezTo>
                    <a:pt x="186860" y="54340"/>
                    <a:pt x="208099" y="38263"/>
                    <a:pt x="228511" y="17141"/>
                  </a:cubicBezTo>
                  <a:cubicBezTo>
                    <a:pt x="233713" y="11743"/>
                    <a:pt x="238875" y="6029"/>
                    <a:pt x="243998" y="0"/>
                  </a:cubicBezTo>
                  <a:cubicBezTo>
                    <a:pt x="234422" y="36411"/>
                    <a:pt x="209242" y="64152"/>
                    <a:pt x="194465" y="99499"/>
                  </a:cubicBezTo>
                  <a:cubicBezTo>
                    <a:pt x="176772" y="141898"/>
                    <a:pt x="168143" y="194702"/>
                    <a:pt x="149110" y="234777"/>
                  </a:cubicBezTo>
                  <a:close/>
                </a:path>
              </a:pathLst>
            </a:custGeom>
            <a:solidFill>
              <a:srgbClr val="6B4231"/>
            </a:solidFill>
            <a:ln w="3941" cap="flat">
              <a:noFill/>
              <a:prstDash val="solid"/>
              <a:miter/>
            </a:ln>
          </p:spPr>
          <p:txBody>
            <a:bodyPr rtlCol="1" anchor="ctr"/>
            <a:lstStyle/>
            <a:p>
              <a:endParaRPr lang="fa-IR"/>
            </a:p>
          </p:txBody>
        </p:sp>
        <p:sp>
          <p:nvSpPr>
            <p:cNvPr id="573" name="Freeform: Shape 572">
              <a:extLst>
                <a:ext uri="{FF2B5EF4-FFF2-40B4-BE49-F238E27FC236}">
                  <a16:creationId xmlns:a16="http://schemas.microsoft.com/office/drawing/2014/main" id="{8309847F-F452-49E0-8A3E-6515B37C8D5C}"/>
                </a:ext>
              </a:extLst>
            </p:cNvPr>
            <p:cNvSpPr/>
            <p:nvPr/>
          </p:nvSpPr>
          <p:spPr>
            <a:xfrm>
              <a:off x="3094217" y="2465855"/>
              <a:ext cx="634171" cy="651014"/>
            </a:xfrm>
            <a:custGeom>
              <a:avLst/>
              <a:gdLst>
                <a:gd name="connsiteX0" fmla="*/ 613856 w 634171"/>
                <a:gd name="connsiteY0" fmla="*/ 157385 h 651014"/>
                <a:gd name="connsiteX1" fmla="*/ 361504 w 634171"/>
                <a:gd name="connsiteY1" fmla="*/ 108483 h 651014"/>
                <a:gd name="connsiteX2" fmla="*/ 533036 w 634171"/>
                <a:gd name="connsiteY2" fmla="*/ 248372 h 651014"/>
                <a:gd name="connsiteX3" fmla="*/ 391216 w 634171"/>
                <a:gd name="connsiteY3" fmla="*/ 450206 h 651014"/>
                <a:gd name="connsiteX4" fmla="*/ 216966 w 634171"/>
                <a:gd name="connsiteY4" fmla="*/ 370292 h 651014"/>
                <a:gd name="connsiteX5" fmla="*/ 413677 w 634171"/>
                <a:gd name="connsiteY5" fmla="*/ 574451 h 651014"/>
                <a:gd name="connsiteX6" fmla="*/ 391886 w 634171"/>
                <a:gd name="connsiteY6" fmla="*/ 651015 h 651014"/>
                <a:gd name="connsiteX7" fmla="*/ 243998 w 634171"/>
                <a:gd name="connsiteY7" fmla="*/ 605147 h 651014"/>
                <a:gd name="connsiteX8" fmla="*/ 45198 w 634171"/>
                <a:gd name="connsiteY8" fmla="*/ 460648 h 651014"/>
                <a:gd name="connsiteX9" fmla="*/ 0 w 634171"/>
                <a:gd name="connsiteY9" fmla="*/ 379355 h 651014"/>
                <a:gd name="connsiteX10" fmla="*/ 54222 w 634171"/>
                <a:gd name="connsiteY10" fmla="*/ 270990 h 651014"/>
                <a:gd name="connsiteX11" fmla="*/ 63245 w 634171"/>
                <a:gd name="connsiteY11" fmla="*/ 261966 h 651014"/>
                <a:gd name="connsiteX12" fmla="*/ 71284 w 634171"/>
                <a:gd name="connsiteY12" fmla="*/ 265631 h 651014"/>
                <a:gd name="connsiteX13" fmla="*/ 225911 w 634171"/>
                <a:gd name="connsiteY13" fmla="*/ 117428 h 651014"/>
                <a:gd name="connsiteX14" fmla="*/ 289235 w 634171"/>
                <a:gd name="connsiteY14" fmla="*/ 76840 h 651014"/>
                <a:gd name="connsiteX15" fmla="*/ 325291 w 634171"/>
                <a:gd name="connsiteY15" fmla="*/ 0 h 651014"/>
                <a:gd name="connsiteX16" fmla="*/ 510456 w 634171"/>
                <a:gd name="connsiteY16" fmla="*/ 18126 h 651014"/>
                <a:gd name="connsiteX17" fmla="*/ 632889 w 634171"/>
                <a:gd name="connsiteY17" fmla="*/ 42085 h 651014"/>
                <a:gd name="connsiteX18" fmla="*/ 613777 w 634171"/>
                <a:gd name="connsiteY18" fmla="*/ 157345 h 651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4171" h="651014">
                  <a:moveTo>
                    <a:pt x="613856" y="157385"/>
                  </a:moveTo>
                  <a:cubicBezTo>
                    <a:pt x="579494" y="206444"/>
                    <a:pt x="408948" y="123536"/>
                    <a:pt x="361504" y="108483"/>
                  </a:cubicBezTo>
                  <a:cubicBezTo>
                    <a:pt x="369661" y="144854"/>
                    <a:pt x="533154" y="236392"/>
                    <a:pt x="533036" y="248372"/>
                  </a:cubicBezTo>
                  <a:cubicBezTo>
                    <a:pt x="478538" y="269020"/>
                    <a:pt x="422070" y="441103"/>
                    <a:pt x="391216" y="450206"/>
                  </a:cubicBezTo>
                  <a:cubicBezTo>
                    <a:pt x="344363" y="463997"/>
                    <a:pt x="253888" y="399570"/>
                    <a:pt x="216966" y="370292"/>
                  </a:cubicBezTo>
                  <a:cubicBezTo>
                    <a:pt x="197933" y="446029"/>
                    <a:pt x="409736" y="554314"/>
                    <a:pt x="413677" y="574451"/>
                  </a:cubicBezTo>
                  <a:cubicBezTo>
                    <a:pt x="415490" y="583671"/>
                    <a:pt x="400437" y="649281"/>
                    <a:pt x="391886" y="651015"/>
                  </a:cubicBezTo>
                  <a:cubicBezTo>
                    <a:pt x="342472" y="641991"/>
                    <a:pt x="290023" y="624535"/>
                    <a:pt x="243998" y="605147"/>
                  </a:cubicBezTo>
                  <a:cubicBezTo>
                    <a:pt x="158291" y="569052"/>
                    <a:pt x="111005" y="524800"/>
                    <a:pt x="45198" y="460648"/>
                  </a:cubicBezTo>
                  <a:cubicBezTo>
                    <a:pt x="29002" y="433852"/>
                    <a:pt x="13949" y="407372"/>
                    <a:pt x="0" y="379355"/>
                  </a:cubicBezTo>
                  <a:cubicBezTo>
                    <a:pt x="30657" y="340383"/>
                    <a:pt x="41888" y="316622"/>
                    <a:pt x="54222" y="270990"/>
                  </a:cubicBezTo>
                  <a:cubicBezTo>
                    <a:pt x="55010" y="268035"/>
                    <a:pt x="62733" y="264488"/>
                    <a:pt x="63245" y="261966"/>
                  </a:cubicBezTo>
                  <a:lnTo>
                    <a:pt x="71284" y="265631"/>
                  </a:lnTo>
                  <a:cubicBezTo>
                    <a:pt x="117034" y="209833"/>
                    <a:pt x="168576" y="160458"/>
                    <a:pt x="225911" y="117428"/>
                  </a:cubicBezTo>
                  <a:cubicBezTo>
                    <a:pt x="242500" y="134845"/>
                    <a:pt x="282457" y="87007"/>
                    <a:pt x="289235" y="76840"/>
                  </a:cubicBezTo>
                  <a:cubicBezTo>
                    <a:pt x="294870" y="68408"/>
                    <a:pt x="324739" y="4216"/>
                    <a:pt x="325291" y="0"/>
                  </a:cubicBezTo>
                  <a:cubicBezTo>
                    <a:pt x="382271" y="30500"/>
                    <a:pt x="448472" y="14068"/>
                    <a:pt x="510456" y="18126"/>
                  </a:cubicBezTo>
                  <a:cubicBezTo>
                    <a:pt x="531696" y="19545"/>
                    <a:pt x="629933" y="29515"/>
                    <a:pt x="632889" y="42085"/>
                  </a:cubicBezTo>
                  <a:cubicBezTo>
                    <a:pt x="638051" y="63994"/>
                    <a:pt x="626820" y="138707"/>
                    <a:pt x="613777" y="157345"/>
                  </a:cubicBezTo>
                  <a:close/>
                </a:path>
              </a:pathLst>
            </a:custGeom>
            <a:solidFill>
              <a:srgbClr val="544343"/>
            </a:solidFill>
            <a:ln w="3941" cap="flat">
              <a:noFill/>
              <a:prstDash val="solid"/>
              <a:miter/>
            </a:ln>
          </p:spPr>
          <p:txBody>
            <a:bodyPr rtlCol="1" anchor="ctr"/>
            <a:lstStyle/>
            <a:p>
              <a:endParaRPr lang="fa-IR"/>
            </a:p>
          </p:txBody>
        </p:sp>
        <p:sp>
          <p:nvSpPr>
            <p:cNvPr id="574" name="Freeform: Shape 573">
              <a:extLst>
                <a:ext uri="{FF2B5EF4-FFF2-40B4-BE49-F238E27FC236}">
                  <a16:creationId xmlns:a16="http://schemas.microsoft.com/office/drawing/2014/main" id="{1BE2962B-C24B-9D00-ACDE-FB7387CAE944}"/>
                </a:ext>
              </a:extLst>
            </p:cNvPr>
            <p:cNvSpPr/>
            <p:nvPr/>
          </p:nvSpPr>
          <p:spPr>
            <a:xfrm>
              <a:off x="1465075" y="2883315"/>
              <a:ext cx="499688" cy="776362"/>
            </a:xfrm>
            <a:custGeom>
              <a:avLst/>
              <a:gdLst>
                <a:gd name="connsiteX0" fmla="*/ 174258 w 499688"/>
                <a:gd name="connsiteY0" fmla="*/ 7053 h 776362"/>
                <a:gd name="connsiteX1" fmla="*/ 219456 w 499688"/>
                <a:gd name="connsiteY1" fmla="*/ 43188 h 776362"/>
                <a:gd name="connsiteX2" fmla="*/ 228480 w 499688"/>
                <a:gd name="connsiteY2" fmla="*/ 52211 h 776362"/>
                <a:gd name="connsiteX3" fmla="*/ 274663 w 499688"/>
                <a:gd name="connsiteY3" fmla="*/ 43030 h 776362"/>
                <a:gd name="connsiteX4" fmla="*/ 336924 w 499688"/>
                <a:gd name="connsiteY4" fmla="*/ 43188 h 776362"/>
                <a:gd name="connsiteX5" fmla="*/ 344923 w 499688"/>
                <a:gd name="connsiteY5" fmla="*/ 65964 h 776362"/>
                <a:gd name="connsiteX6" fmla="*/ 381767 w 499688"/>
                <a:gd name="connsiteY6" fmla="*/ 114117 h 776362"/>
                <a:gd name="connsiteX7" fmla="*/ 445406 w 499688"/>
                <a:gd name="connsiteY7" fmla="*/ 34164 h 776362"/>
                <a:gd name="connsiteX8" fmla="*/ 499628 w 499688"/>
                <a:gd name="connsiteY8" fmla="*/ 34164 h 776362"/>
                <a:gd name="connsiteX9" fmla="*/ 436383 w 499688"/>
                <a:gd name="connsiteY9" fmla="*/ 133504 h 776362"/>
                <a:gd name="connsiteX10" fmla="*/ 427359 w 499688"/>
                <a:gd name="connsiteY10" fmla="*/ 151552 h 776362"/>
                <a:gd name="connsiteX11" fmla="*/ 418335 w 499688"/>
                <a:gd name="connsiteY11" fmla="*/ 196711 h 776362"/>
                <a:gd name="connsiteX12" fmla="*/ 373137 w 499688"/>
                <a:gd name="connsiteY12" fmla="*/ 395392 h 776362"/>
                <a:gd name="connsiteX13" fmla="*/ 388505 w 499688"/>
                <a:gd name="connsiteY13" fmla="*/ 417065 h 776362"/>
                <a:gd name="connsiteX14" fmla="*/ 386456 w 499688"/>
                <a:gd name="connsiteY14" fmla="*/ 598526 h 776362"/>
                <a:gd name="connsiteX15" fmla="*/ 373137 w 499688"/>
                <a:gd name="connsiteY15" fmla="*/ 621184 h 776362"/>
                <a:gd name="connsiteX16" fmla="*/ 445446 w 499688"/>
                <a:gd name="connsiteY16" fmla="*/ 765684 h 776362"/>
                <a:gd name="connsiteX17" fmla="*/ 445446 w 499688"/>
                <a:gd name="connsiteY17" fmla="*/ 774708 h 776362"/>
                <a:gd name="connsiteX18" fmla="*/ 418335 w 499688"/>
                <a:gd name="connsiteY18" fmla="*/ 774708 h 776362"/>
                <a:gd name="connsiteX19" fmla="*/ 337002 w 499688"/>
                <a:gd name="connsiteY19" fmla="*/ 657280 h 776362"/>
                <a:gd name="connsiteX20" fmla="*/ 313399 w 499688"/>
                <a:gd name="connsiteY20" fmla="*/ 639390 h 776362"/>
                <a:gd name="connsiteX21" fmla="*/ 303232 w 499688"/>
                <a:gd name="connsiteY21" fmla="*/ 505806 h 776362"/>
                <a:gd name="connsiteX22" fmla="*/ 283175 w 499688"/>
                <a:gd name="connsiteY22" fmla="*/ 480035 h 776362"/>
                <a:gd name="connsiteX23" fmla="*/ 241878 w 499688"/>
                <a:gd name="connsiteY23" fmla="*/ 227407 h 776362"/>
                <a:gd name="connsiteX24" fmla="*/ 104432 w 499688"/>
                <a:gd name="connsiteY24" fmla="*/ 411706 h 776362"/>
                <a:gd name="connsiteX25" fmla="*/ 88355 w 499688"/>
                <a:gd name="connsiteY25" fmla="*/ 625007 h 776362"/>
                <a:gd name="connsiteX26" fmla="*/ 74918 w 499688"/>
                <a:gd name="connsiteY26" fmla="*/ 648256 h 776362"/>
                <a:gd name="connsiteX27" fmla="*/ 120116 w 499688"/>
                <a:gd name="connsiteY27" fmla="*/ 756621 h 776362"/>
                <a:gd name="connsiteX28" fmla="*/ 74918 w 499688"/>
                <a:gd name="connsiteY28" fmla="*/ 756621 h 776362"/>
                <a:gd name="connsiteX29" fmla="*/ 29720 w 499688"/>
                <a:gd name="connsiteY29" fmla="*/ 639193 h 776362"/>
                <a:gd name="connsiteX30" fmla="*/ 7416 w 499688"/>
                <a:gd name="connsiteY30" fmla="*/ 618978 h 776362"/>
                <a:gd name="connsiteX31" fmla="*/ 50880 w 499688"/>
                <a:gd name="connsiteY31" fmla="*/ 284742 h 776362"/>
                <a:gd name="connsiteX32" fmla="*/ 74878 w 499688"/>
                <a:gd name="connsiteY32" fmla="*/ 268901 h 776362"/>
                <a:gd name="connsiteX33" fmla="*/ 111013 w 499688"/>
                <a:gd name="connsiteY33" fmla="*/ 169560 h 776362"/>
                <a:gd name="connsiteX34" fmla="*/ 120037 w 499688"/>
                <a:gd name="connsiteY34" fmla="*/ 142450 h 776362"/>
                <a:gd name="connsiteX35" fmla="*/ 120037 w 499688"/>
                <a:gd name="connsiteY35" fmla="*/ 124402 h 776362"/>
                <a:gd name="connsiteX36" fmla="*/ 165235 w 499688"/>
                <a:gd name="connsiteY36" fmla="*/ 34085 h 776362"/>
                <a:gd name="connsiteX37" fmla="*/ 174258 w 499688"/>
                <a:gd name="connsiteY37" fmla="*/ 6974 h 77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99688" h="776362">
                  <a:moveTo>
                    <a:pt x="174258" y="7053"/>
                  </a:moveTo>
                  <a:cubicBezTo>
                    <a:pt x="195459" y="-13950"/>
                    <a:pt x="244558" y="16077"/>
                    <a:pt x="219456" y="43188"/>
                  </a:cubicBezTo>
                  <a:cubicBezTo>
                    <a:pt x="211418" y="81686"/>
                    <a:pt x="214413" y="84721"/>
                    <a:pt x="228480" y="52211"/>
                  </a:cubicBezTo>
                  <a:cubicBezTo>
                    <a:pt x="199951" y="7329"/>
                    <a:pt x="263551" y="-2326"/>
                    <a:pt x="274663" y="43030"/>
                  </a:cubicBezTo>
                  <a:cubicBezTo>
                    <a:pt x="302799" y="25258"/>
                    <a:pt x="323526" y="25298"/>
                    <a:pt x="336924" y="43188"/>
                  </a:cubicBezTo>
                  <a:lnTo>
                    <a:pt x="344923" y="65964"/>
                  </a:lnTo>
                  <a:cubicBezTo>
                    <a:pt x="297558" y="112974"/>
                    <a:pt x="309852" y="129052"/>
                    <a:pt x="381767" y="114117"/>
                  </a:cubicBezTo>
                  <a:cubicBezTo>
                    <a:pt x="394376" y="70929"/>
                    <a:pt x="415577" y="44291"/>
                    <a:pt x="445406" y="34164"/>
                  </a:cubicBezTo>
                  <a:cubicBezTo>
                    <a:pt x="446746" y="2442"/>
                    <a:pt x="501756" y="-1932"/>
                    <a:pt x="499628" y="34164"/>
                  </a:cubicBezTo>
                  <a:cubicBezTo>
                    <a:pt x="460459" y="55443"/>
                    <a:pt x="451475" y="95951"/>
                    <a:pt x="436383" y="133504"/>
                  </a:cubicBezTo>
                  <a:cubicBezTo>
                    <a:pt x="451278" y="139691"/>
                    <a:pt x="448283" y="145720"/>
                    <a:pt x="427359" y="151552"/>
                  </a:cubicBezTo>
                  <a:cubicBezTo>
                    <a:pt x="450687" y="164122"/>
                    <a:pt x="444736" y="190721"/>
                    <a:pt x="418335" y="196711"/>
                  </a:cubicBezTo>
                  <a:cubicBezTo>
                    <a:pt x="395677" y="270517"/>
                    <a:pt x="383185" y="318631"/>
                    <a:pt x="373137" y="395392"/>
                  </a:cubicBezTo>
                  <a:lnTo>
                    <a:pt x="388505" y="417065"/>
                  </a:lnTo>
                  <a:cubicBezTo>
                    <a:pt x="380072" y="477197"/>
                    <a:pt x="373807" y="538473"/>
                    <a:pt x="386456" y="598526"/>
                  </a:cubicBezTo>
                  <a:lnTo>
                    <a:pt x="373137" y="621184"/>
                  </a:lnTo>
                  <a:cubicBezTo>
                    <a:pt x="388269" y="680529"/>
                    <a:pt x="402809" y="719304"/>
                    <a:pt x="445446" y="765684"/>
                  </a:cubicBezTo>
                  <a:cubicBezTo>
                    <a:pt x="453327" y="768245"/>
                    <a:pt x="453209" y="771279"/>
                    <a:pt x="445446" y="774708"/>
                  </a:cubicBezTo>
                  <a:cubicBezTo>
                    <a:pt x="436580" y="775180"/>
                    <a:pt x="426807" y="773525"/>
                    <a:pt x="418335" y="774708"/>
                  </a:cubicBezTo>
                  <a:cubicBezTo>
                    <a:pt x="372901" y="790154"/>
                    <a:pt x="313950" y="693335"/>
                    <a:pt x="337002" y="657280"/>
                  </a:cubicBezTo>
                  <a:cubicBezTo>
                    <a:pt x="324747" y="655270"/>
                    <a:pt x="314029" y="651527"/>
                    <a:pt x="313399" y="639390"/>
                  </a:cubicBezTo>
                  <a:lnTo>
                    <a:pt x="303232" y="505806"/>
                  </a:lnTo>
                  <a:lnTo>
                    <a:pt x="283175" y="480035"/>
                  </a:lnTo>
                  <a:cubicBezTo>
                    <a:pt x="308552" y="445949"/>
                    <a:pt x="253384" y="233476"/>
                    <a:pt x="241878" y="227407"/>
                  </a:cubicBezTo>
                  <a:cubicBezTo>
                    <a:pt x="231711" y="222009"/>
                    <a:pt x="108609" y="400988"/>
                    <a:pt x="104432" y="411706"/>
                  </a:cubicBezTo>
                  <a:cubicBezTo>
                    <a:pt x="80237" y="474163"/>
                    <a:pt x="76258" y="559476"/>
                    <a:pt x="88355" y="625007"/>
                  </a:cubicBezTo>
                  <a:lnTo>
                    <a:pt x="74918" y="648256"/>
                  </a:lnTo>
                  <a:cubicBezTo>
                    <a:pt x="101240" y="667683"/>
                    <a:pt x="127169" y="727500"/>
                    <a:pt x="120116" y="756621"/>
                  </a:cubicBezTo>
                  <a:cubicBezTo>
                    <a:pt x="101043" y="768481"/>
                    <a:pt x="89222" y="758630"/>
                    <a:pt x="74918" y="756621"/>
                  </a:cubicBezTo>
                  <a:cubicBezTo>
                    <a:pt x="44615" y="746375"/>
                    <a:pt x="3515" y="662796"/>
                    <a:pt x="29720" y="639193"/>
                  </a:cubicBezTo>
                  <a:lnTo>
                    <a:pt x="7416" y="618978"/>
                  </a:lnTo>
                  <a:cubicBezTo>
                    <a:pt x="-14138" y="505097"/>
                    <a:pt x="14628" y="392240"/>
                    <a:pt x="50880" y="284742"/>
                  </a:cubicBezTo>
                  <a:lnTo>
                    <a:pt x="74878" y="268901"/>
                  </a:lnTo>
                  <a:cubicBezTo>
                    <a:pt x="52102" y="243603"/>
                    <a:pt x="79883" y="180121"/>
                    <a:pt x="111013" y="169560"/>
                  </a:cubicBezTo>
                  <a:cubicBezTo>
                    <a:pt x="92414" y="151749"/>
                    <a:pt x="94857" y="146114"/>
                    <a:pt x="120037" y="142450"/>
                  </a:cubicBezTo>
                  <a:cubicBezTo>
                    <a:pt x="96315" y="138982"/>
                    <a:pt x="97260" y="131574"/>
                    <a:pt x="120037" y="124402"/>
                  </a:cubicBezTo>
                  <a:cubicBezTo>
                    <a:pt x="95487" y="106433"/>
                    <a:pt x="140409" y="37040"/>
                    <a:pt x="165235" y="34085"/>
                  </a:cubicBezTo>
                  <a:cubicBezTo>
                    <a:pt x="167441" y="25731"/>
                    <a:pt x="174101" y="16865"/>
                    <a:pt x="174258" y="6974"/>
                  </a:cubicBezTo>
                  <a:close/>
                </a:path>
              </a:pathLst>
            </a:custGeom>
            <a:solidFill>
              <a:srgbClr val="57362B"/>
            </a:solidFill>
            <a:ln w="3941" cap="flat">
              <a:noFill/>
              <a:prstDash val="solid"/>
              <a:miter/>
            </a:ln>
          </p:spPr>
          <p:txBody>
            <a:bodyPr rtlCol="1" anchor="ctr"/>
            <a:lstStyle/>
            <a:p>
              <a:endParaRPr lang="fa-IR"/>
            </a:p>
          </p:txBody>
        </p:sp>
        <p:sp>
          <p:nvSpPr>
            <p:cNvPr id="575" name="Freeform: Shape 574">
              <a:extLst>
                <a:ext uri="{FF2B5EF4-FFF2-40B4-BE49-F238E27FC236}">
                  <a16:creationId xmlns:a16="http://schemas.microsoft.com/office/drawing/2014/main" id="{2ECFE544-0E9B-FEFB-9078-647F84F1F7B7}"/>
                </a:ext>
              </a:extLst>
            </p:cNvPr>
            <p:cNvSpPr/>
            <p:nvPr/>
          </p:nvSpPr>
          <p:spPr>
            <a:xfrm>
              <a:off x="1539914" y="3522587"/>
              <a:ext cx="343417" cy="156860"/>
            </a:xfrm>
            <a:custGeom>
              <a:avLst/>
              <a:gdLst>
                <a:gd name="connsiteX0" fmla="*/ 262085 w 343417"/>
                <a:gd name="connsiteY0" fmla="*/ 18048 h 156860"/>
                <a:gd name="connsiteX1" fmla="*/ 343417 w 343417"/>
                <a:gd name="connsiteY1" fmla="*/ 135475 h 156860"/>
                <a:gd name="connsiteX2" fmla="*/ 316306 w 343417"/>
                <a:gd name="connsiteY2" fmla="*/ 144499 h 156860"/>
                <a:gd name="connsiteX3" fmla="*/ 307283 w 343417"/>
                <a:gd name="connsiteY3" fmla="*/ 153523 h 156860"/>
                <a:gd name="connsiteX4" fmla="*/ 45198 w 343417"/>
                <a:gd name="connsiteY4" fmla="*/ 117388 h 156860"/>
                <a:gd name="connsiteX5" fmla="*/ 0 w 343417"/>
                <a:gd name="connsiteY5" fmla="*/ 9024 h 156860"/>
                <a:gd name="connsiteX6" fmla="*/ 27544 w 343417"/>
                <a:gd name="connsiteY6" fmla="*/ 0 h 156860"/>
                <a:gd name="connsiteX7" fmla="*/ 235368 w 343417"/>
                <a:gd name="connsiteY7" fmla="*/ 6778 h 156860"/>
                <a:gd name="connsiteX8" fmla="*/ 262045 w 343417"/>
                <a:gd name="connsiteY8" fmla="*/ 18048 h 15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417" h="156860">
                  <a:moveTo>
                    <a:pt x="262085" y="18048"/>
                  </a:moveTo>
                  <a:cubicBezTo>
                    <a:pt x="273670" y="52606"/>
                    <a:pt x="307716" y="122826"/>
                    <a:pt x="343417" y="135475"/>
                  </a:cubicBezTo>
                  <a:cubicBezTo>
                    <a:pt x="341999" y="135672"/>
                    <a:pt x="323005" y="142450"/>
                    <a:pt x="316306" y="144499"/>
                  </a:cubicBezTo>
                  <a:lnTo>
                    <a:pt x="307283" y="153523"/>
                  </a:lnTo>
                  <a:cubicBezTo>
                    <a:pt x="249987" y="161838"/>
                    <a:pt x="88938" y="156321"/>
                    <a:pt x="45198" y="117388"/>
                  </a:cubicBezTo>
                  <a:cubicBezTo>
                    <a:pt x="18087" y="93272"/>
                    <a:pt x="8039" y="42518"/>
                    <a:pt x="0" y="9024"/>
                  </a:cubicBezTo>
                  <a:lnTo>
                    <a:pt x="27544" y="0"/>
                  </a:lnTo>
                  <a:cubicBezTo>
                    <a:pt x="94494" y="23249"/>
                    <a:pt x="167000" y="24668"/>
                    <a:pt x="235368" y="6778"/>
                  </a:cubicBezTo>
                  <a:lnTo>
                    <a:pt x="262045" y="18048"/>
                  </a:lnTo>
                  <a:close/>
                </a:path>
              </a:pathLst>
            </a:custGeom>
            <a:solidFill>
              <a:srgbClr val="815F46"/>
            </a:solidFill>
            <a:ln w="3941" cap="flat">
              <a:noFill/>
              <a:prstDash val="solid"/>
              <a:miter/>
            </a:ln>
          </p:spPr>
          <p:txBody>
            <a:bodyPr rtlCol="1" anchor="ctr"/>
            <a:lstStyle/>
            <a:p>
              <a:endParaRPr lang="fa-IR"/>
            </a:p>
          </p:txBody>
        </p:sp>
        <p:sp>
          <p:nvSpPr>
            <p:cNvPr id="576" name="Freeform: Shape 575">
              <a:extLst>
                <a:ext uri="{FF2B5EF4-FFF2-40B4-BE49-F238E27FC236}">
                  <a16:creationId xmlns:a16="http://schemas.microsoft.com/office/drawing/2014/main" id="{DCB9EF4B-AB3B-BC71-A4E6-53C226035CF8}"/>
                </a:ext>
              </a:extLst>
            </p:cNvPr>
            <p:cNvSpPr/>
            <p:nvPr/>
          </p:nvSpPr>
          <p:spPr>
            <a:xfrm>
              <a:off x="1297231" y="3405159"/>
              <a:ext cx="242723" cy="235381"/>
            </a:xfrm>
            <a:custGeom>
              <a:avLst/>
              <a:gdLst>
                <a:gd name="connsiteX0" fmla="*/ 197525 w 242723"/>
                <a:gd name="connsiteY0" fmla="*/ 117388 h 235381"/>
                <a:gd name="connsiteX1" fmla="*/ 242723 w 242723"/>
                <a:gd name="connsiteY1" fmla="*/ 234816 h 235381"/>
                <a:gd name="connsiteX2" fmla="*/ 215612 w 242723"/>
                <a:gd name="connsiteY2" fmla="*/ 234816 h 235381"/>
                <a:gd name="connsiteX3" fmla="*/ 38525 w 242723"/>
                <a:gd name="connsiteY3" fmla="*/ 172477 h 235381"/>
                <a:gd name="connsiteX4" fmla="*/ 33718 w 242723"/>
                <a:gd name="connsiteY4" fmla="*/ 85273 h 235381"/>
                <a:gd name="connsiteX5" fmla="*/ 25836 w 242723"/>
                <a:gd name="connsiteY5" fmla="*/ 72269 h 235381"/>
                <a:gd name="connsiteX6" fmla="*/ 16813 w 242723"/>
                <a:gd name="connsiteY6" fmla="*/ 0 h 235381"/>
                <a:gd name="connsiteX7" fmla="*/ 39628 w 242723"/>
                <a:gd name="connsiteY7" fmla="*/ 5674 h 235381"/>
                <a:gd name="connsiteX8" fmla="*/ 182276 w 242723"/>
                <a:gd name="connsiteY8" fmla="*/ 99341 h 235381"/>
                <a:gd name="connsiteX9" fmla="*/ 197525 w 242723"/>
                <a:gd name="connsiteY9" fmla="*/ 117388 h 23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2723" h="235381">
                  <a:moveTo>
                    <a:pt x="197525" y="117388"/>
                  </a:moveTo>
                  <a:cubicBezTo>
                    <a:pt x="205840" y="156203"/>
                    <a:pt x="232872" y="196002"/>
                    <a:pt x="242723" y="234816"/>
                  </a:cubicBezTo>
                  <a:cubicBezTo>
                    <a:pt x="234212" y="233634"/>
                    <a:pt x="223218" y="236550"/>
                    <a:pt x="215612" y="234816"/>
                  </a:cubicBezTo>
                  <a:cubicBezTo>
                    <a:pt x="158199" y="221576"/>
                    <a:pt x="99524" y="181698"/>
                    <a:pt x="38525" y="172477"/>
                  </a:cubicBezTo>
                  <a:cubicBezTo>
                    <a:pt x="9010" y="149504"/>
                    <a:pt x="35609" y="107773"/>
                    <a:pt x="33718" y="85273"/>
                  </a:cubicBezTo>
                  <a:cubicBezTo>
                    <a:pt x="33048" y="77313"/>
                    <a:pt x="25955" y="73294"/>
                    <a:pt x="25836" y="72269"/>
                  </a:cubicBezTo>
                  <a:cubicBezTo>
                    <a:pt x="-1668" y="68762"/>
                    <a:pt x="-11047" y="8906"/>
                    <a:pt x="16813" y="0"/>
                  </a:cubicBezTo>
                  <a:lnTo>
                    <a:pt x="39628" y="5674"/>
                  </a:lnTo>
                  <a:cubicBezTo>
                    <a:pt x="67843" y="60802"/>
                    <a:pt x="119700" y="97449"/>
                    <a:pt x="182276" y="99341"/>
                  </a:cubicBezTo>
                  <a:lnTo>
                    <a:pt x="197525" y="117388"/>
                  </a:lnTo>
                  <a:close/>
                </a:path>
              </a:pathLst>
            </a:custGeom>
            <a:solidFill>
              <a:srgbClr val="816148"/>
            </a:solidFill>
            <a:ln w="3941" cap="flat">
              <a:noFill/>
              <a:prstDash val="solid"/>
              <a:miter/>
            </a:ln>
          </p:spPr>
          <p:txBody>
            <a:bodyPr rtlCol="1" anchor="ctr"/>
            <a:lstStyle/>
            <a:p>
              <a:endParaRPr lang="fa-IR"/>
            </a:p>
          </p:txBody>
        </p:sp>
        <p:sp>
          <p:nvSpPr>
            <p:cNvPr id="577" name="Freeform: Shape 576">
              <a:extLst>
                <a:ext uri="{FF2B5EF4-FFF2-40B4-BE49-F238E27FC236}">
                  <a16:creationId xmlns:a16="http://schemas.microsoft.com/office/drawing/2014/main" id="{F8D2EFC4-6B60-1204-CE32-E9E0D45C1200}"/>
                </a:ext>
              </a:extLst>
            </p:cNvPr>
            <p:cNvSpPr/>
            <p:nvPr/>
          </p:nvSpPr>
          <p:spPr>
            <a:xfrm>
              <a:off x="1910442" y="3647509"/>
              <a:ext cx="189775" cy="11620"/>
            </a:xfrm>
            <a:custGeom>
              <a:avLst/>
              <a:gdLst>
                <a:gd name="connsiteX0" fmla="*/ 189776 w 189775"/>
                <a:gd name="connsiteY0" fmla="*/ 10514 h 11620"/>
                <a:gd name="connsiteX1" fmla="*/ 0 w 189775"/>
                <a:gd name="connsiteY1" fmla="*/ 10514 h 11620"/>
                <a:gd name="connsiteX2" fmla="*/ 0 w 189775"/>
                <a:gd name="connsiteY2" fmla="*/ 1490 h 11620"/>
                <a:gd name="connsiteX3" fmla="*/ 189776 w 189775"/>
                <a:gd name="connsiteY3" fmla="*/ 10514 h 11620"/>
              </a:gdLst>
              <a:ahLst/>
              <a:cxnLst>
                <a:cxn ang="0">
                  <a:pos x="connsiteX0" y="connsiteY0"/>
                </a:cxn>
                <a:cxn ang="0">
                  <a:pos x="connsiteX1" y="connsiteY1"/>
                </a:cxn>
                <a:cxn ang="0">
                  <a:pos x="connsiteX2" y="connsiteY2"/>
                </a:cxn>
                <a:cxn ang="0">
                  <a:pos x="connsiteX3" y="connsiteY3"/>
                </a:cxn>
              </a:cxnLst>
              <a:rect l="l" t="t" r="r" b="b"/>
              <a:pathLst>
                <a:path w="189775" h="11620">
                  <a:moveTo>
                    <a:pt x="189776" y="10514"/>
                  </a:moveTo>
                  <a:cubicBezTo>
                    <a:pt x="127043" y="14258"/>
                    <a:pt x="62773" y="7007"/>
                    <a:pt x="0" y="10514"/>
                  </a:cubicBezTo>
                  <a:lnTo>
                    <a:pt x="0" y="1490"/>
                  </a:lnTo>
                  <a:cubicBezTo>
                    <a:pt x="60999" y="6928"/>
                    <a:pt x="131850" y="-10095"/>
                    <a:pt x="189776" y="10514"/>
                  </a:cubicBezTo>
                  <a:close/>
                </a:path>
              </a:pathLst>
            </a:custGeom>
            <a:solidFill>
              <a:srgbClr val="3C2D32"/>
            </a:solidFill>
            <a:ln w="3941" cap="flat">
              <a:noFill/>
              <a:prstDash val="solid"/>
              <a:miter/>
            </a:ln>
          </p:spPr>
          <p:txBody>
            <a:bodyPr rtlCol="1" anchor="ctr"/>
            <a:lstStyle/>
            <a:p>
              <a:endParaRPr lang="fa-IR"/>
            </a:p>
          </p:txBody>
        </p:sp>
        <p:sp>
          <p:nvSpPr>
            <p:cNvPr id="578" name="Freeform: Shape 577">
              <a:extLst>
                <a:ext uri="{FF2B5EF4-FFF2-40B4-BE49-F238E27FC236}">
                  <a16:creationId xmlns:a16="http://schemas.microsoft.com/office/drawing/2014/main" id="{08944331-0782-2330-4CEE-C65CFB087BB4}"/>
                </a:ext>
              </a:extLst>
            </p:cNvPr>
            <p:cNvSpPr/>
            <p:nvPr/>
          </p:nvSpPr>
          <p:spPr>
            <a:xfrm>
              <a:off x="2452620" y="2897082"/>
              <a:ext cx="72308" cy="11334"/>
            </a:xfrm>
            <a:custGeom>
              <a:avLst/>
              <a:gdLst>
                <a:gd name="connsiteX0" fmla="*/ 72309 w 72308"/>
                <a:gd name="connsiteY0" fmla="*/ 11334 h 11334"/>
                <a:gd name="connsiteX1" fmla="*/ 0 w 72308"/>
                <a:gd name="connsiteY1" fmla="*/ 11334 h 11334"/>
                <a:gd name="connsiteX2" fmla="*/ 72309 w 72308"/>
                <a:gd name="connsiteY2" fmla="*/ 11334 h 11334"/>
              </a:gdLst>
              <a:ahLst/>
              <a:cxnLst>
                <a:cxn ang="0">
                  <a:pos x="connsiteX0" y="connsiteY0"/>
                </a:cxn>
                <a:cxn ang="0">
                  <a:pos x="connsiteX1" y="connsiteY1"/>
                </a:cxn>
                <a:cxn ang="0">
                  <a:pos x="connsiteX2" y="connsiteY2"/>
                </a:cxn>
              </a:cxnLst>
              <a:rect l="l" t="t" r="r" b="b"/>
              <a:pathLst>
                <a:path w="72308" h="11334">
                  <a:moveTo>
                    <a:pt x="72309" y="11334"/>
                  </a:moveTo>
                  <a:cubicBezTo>
                    <a:pt x="49336" y="10625"/>
                    <a:pt x="22579" y="9600"/>
                    <a:pt x="0" y="11334"/>
                  </a:cubicBezTo>
                  <a:cubicBezTo>
                    <a:pt x="14225" y="-3837"/>
                    <a:pt x="58438" y="-3719"/>
                    <a:pt x="72309" y="11334"/>
                  </a:cubicBezTo>
                  <a:close/>
                </a:path>
              </a:pathLst>
            </a:custGeom>
            <a:solidFill>
              <a:srgbClr val="3C2D32"/>
            </a:solidFill>
            <a:ln w="3941" cap="flat">
              <a:noFill/>
              <a:prstDash val="solid"/>
              <a:miter/>
            </a:ln>
          </p:spPr>
          <p:txBody>
            <a:bodyPr rtlCol="1" anchor="ctr"/>
            <a:lstStyle/>
            <a:p>
              <a:endParaRPr lang="fa-IR"/>
            </a:p>
          </p:txBody>
        </p:sp>
        <p:sp>
          <p:nvSpPr>
            <p:cNvPr id="579" name="Freeform: Shape 578">
              <a:extLst>
                <a:ext uri="{FF2B5EF4-FFF2-40B4-BE49-F238E27FC236}">
                  <a16:creationId xmlns:a16="http://schemas.microsoft.com/office/drawing/2014/main" id="{9F4EEB05-EF00-2070-BC56-05B7E3B5C5AD}"/>
                </a:ext>
              </a:extLst>
            </p:cNvPr>
            <p:cNvSpPr/>
            <p:nvPr/>
          </p:nvSpPr>
          <p:spPr>
            <a:xfrm>
              <a:off x="2235773" y="3378087"/>
              <a:ext cx="9023" cy="18047"/>
            </a:xfrm>
            <a:custGeom>
              <a:avLst/>
              <a:gdLst>
                <a:gd name="connsiteX0" fmla="*/ 0 w 9023"/>
                <a:gd name="connsiteY0" fmla="*/ 18047 h 18047"/>
                <a:gd name="connsiteX1" fmla="*/ 9024 w 9023"/>
                <a:gd name="connsiteY1" fmla="*/ 0 h 18047"/>
                <a:gd name="connsiteX2" fmla="*/ 0 w 9023"/>
                <a:gd name="connsiteY2" fmla="*/ 18047 h 18047"/>
              </a:gdLst>
              <a:ahLst/>
              <a:cxnLst>
                <a:cxn ang="0">
                  <a:pos x="connsiteX0" y="connsiteY0"/>
                </a:cxn>
                <a:cxn ang="0">
                  <a:pos x="connsiteX1" y="connsiteY1"/>
                </a:cxn>
                <a:cxn ang="0">
                  <a:pos x="connsiteX2" y="connsiteY2"/>
                </a:cxn>
              </a:cxnLst>
              <a:rect l="l" t="t" r="r" b="b"/>
              <a:pathLst>
                <a:path w="9023" h="18047">
                  <a:moveTo>
                    <a:pt x="0" y="18047"/>
                  </a:moveTo>
                  <a:cubicBezTo>
                    <a:pt x="2167" y="2483"/>
                    <a:pt x="8945" y="985"/>
                    <a:pt x="9024" y="0"/>
                  </a:cubicBezTo>
                  <a:lnTo>
                    <a:pt x="0" y="18047"/>
                  </a:lnTo>
                  <a:close/>
                </a:path>
              </a:pathLst>
            </a:custGeom>
            <a:solidFill>
              <a:srgbClr val="3C2D32"/>
            </a:solidFill>
            <a:ln w="3941" cap="flat">
              <a:noFill/>
              <a:prstDash val="solid"/>
              <a:miter/>
            </a:ln>
          </p:spPr>
          <p:txBody>
            <a:bodyPr rtlCol="1" anchor="ctr"/>
            <a:lstStyle/>
            <a:p>
              <a:endParaRPr lang="fa-IR"/>
            </a:p>
          </p:txBody>
        </p:sp>
        <p:sp>
          <p:nvSpPr>
            <p:cNvPr id="580" name="Freeform: Shape 579">
              <a:extLst>
                <a:ext uri="{FF2B5EF4-FFF2-40B4-BE49-F238E27FC236}">
                  <a16:creationId xmlns:a16="http://schemas.microsoft.com/office/drawing/2014/main" id="{33E32CB3-4218-9CF5-120F-6004BB9B5B60}"/>
                </a:ext>
              </a:extLst>
            </p:cNvPr>
            <p:cNvSpPr/>
            <p:nvPr/>
          </p:nvSpPr>
          <p:spPr>
            <a:xfrm>
              <a:off x="2226709" y="3423246"/>
              <a:ext cx="9023" cy="18047"/>
            </a:xfrm>
            <a:custGeom>
              <a:avLst/>
              <a:gdLst>
                <a:gd name="connsiteX0" fmla="*/ 0 w 9023"/>
                <a:gd name="connsiteY0" fmla="*/ 18048 h 18047"/>
                <a:gd name="connsiteX1" fmla="*/ 9024 w 9023"/>
                <a:gd name="connsiteY1" fmla="*/ 0 h 18047"/>
                <a:gd name="connsiteX2" fmla="*/ 0 w 9023"/>
                <a:gd name="connsiteY2" fmla="*/ 18048 h 18047"/>
              </a:gdLst>
              <a:ahLst/>
              <a:cxnLst>
                <a:cxn ang="0">
                  <a:pos x="connsiteX0" y="connsiteY0"/>
                </a:cxn>
                <a:cxn ang="0">
                  <a:pos x="connsiteX1" y="connsiteY1"/>
                </a:cxn>
                <a:cxn ang="0">
                  <a:pos x="connsiteX2" y="connsiteY2"/>
                </a:cxn>
              </a:cxnLst>
              <a:rect l="l" t="t" r="r" b="b"/>
              <a:pathLst>
                <a:path w="9023" h="18047">
                  <a:moveTo>
                    <a:pt x="0" y="18048"/>
                  </a:moveTo>
                  <a:cubicBezTo>
                    <a:pt x="3153" y="4532"/>
                    <a:pt x="8866" y="985"/>
                    <a:pt x="9024" y="0"/>
                  </a:cubicBezTo>
                  <a:lnTo>
                    <a:pt x="0" y="18048"/>
                  </a:lnTo>
                  <a:close/>
                </a:path>
              </a:pathLst>
            </a:custGeom>
            <a:solidFill>
              <a:srgbClr val="3C2D32"/>
            </a:solidFill>
            <a:ln w="3941" cap="flat">
              <a:noFill/>
              <a:prstDash val="solid"/>
              <a:miter/>
            </a:ln>
          </p:spPr>
          <p:txBody>
            <a:bodyPr rtlCol="1" anchor="ctr"/>
            <a:lstStyle/>
            <a:p>
              <a:endParaRPr lang="fa-IR"/>
            </a:p>
          </p:txBody>
        </p:sp>
        <p:sp>
          <p:nvSpPr>
            <p:cNvPr id="581" name="Freeform: Shape 580">
              <a:extLst>
                <a:ext uri="{FF2B5EF4-FFF2-40B4-BE49-F238E27FC236}">
                  <a16:creationId xmlns:a16="http://schemas.microsoft.com/office/drawing/2014/main" id="{EDE51CAB-F4B4-8342-CF04-D32FE1CA7CAD}"/>
                </a:ext>
              </a:extLst>
            </p:cNvPr>
            <p:cNvSpPr/>
            <p:nvPr/>
          </p:nvSpPr>
          <p:spPr>
            <a:xfrm>
              <a:off x="2235773" y="3233549"/>
              <a:ext cx="9023" cy="18047"/>
            </a:xfrm>
            <a:custGeom>
              <a:avLst/>
              <a:gdLst>
                <a:gd name="connsiteX0" fmla="*/ 9024 w 9023"/>
                <a:gd name="connsiteY0" fmla="*/ 18047 h 18047"/>
                <a:gd name="connsiteX1" fmla="*/ 0 w 9023"/>
                <a:gd name="connsiteY1" fmla="*/ 0 h 18047"/>
                <a:gd name="connsiteX2" fmla="*/ 9024 w 9023"/>
                <a:gd name="connsiteY2" fmla="*/ 18047 h 18047"/>
              </a:gdLst>
              <a:ahLst/>
              <a:cxnLst>
                <a:cxn ang="0">
                  <a:pos x="connsiteX0" y="connsiteY0"/>
                </a:cxn>
                <a:cxn ang="0">
                  <a:pos x="connsiteX1" y="connsiteY1"/>
                </a:cxn>
                <a:cxn ang="0">
                  <a:pos x="connsiteX2" y="connsiteY2"/>
                </a:cxn>
              </a:cxnLst>
              <a:rect l="l" t="t" r="r" b="b"/>
              <a:pathLst>
                <a:path w="9023" h="18047">
                  <a:moveTo>
                    <a:pt x="9024" y="18047"/>
                  </a:moveTo>
                  <a:cubicBezTo>
                    <a:pt x="8945" y="17023"/>
                    <a:pt x="1970" y="15683"/>
                    <a:pt x="0" y="0"/>
                  </a:cubicBezTo>
                  <a:lnTo>
                    <a:pt x="9024" y="18047"/>
                  </a:lnTo>
                  <a:close/>
                </a:path>
              </a:pathLst>
            </a:custGeom>
            <a:solidFill>
              <a:srgbClr val="3C2D32"/>
            </a:solidFill>
            <a:ln w="3941" cap="flat">
              <a:noFill/>
              <a:prstDash val="solid"/>
              <a:miter/>
            </a:ln>
          </p:spPr>
          <p:txBody>
            <a:bodyPr rtlCol="1" anchor="ctr"/>
            <a:lstStyle/>
            <a:p>
              <a:endParaRPr lang="fa-IR"/>
            </a:p>
          </p:txBody>
        </p:sp>
        <p:sp>
          <p:nvSpPr>
            <p:cNvPr id="582" name="Freeform: Shape 581">
              <a:extLst>
                <a:ext uri="{FF2B5EF4-FFF2-40B4-BE49-F238E27FC236}">
                  <a16:creationId xmlns:a16="http://schemas.microsoft.com/office/drawing/2014/main" id="{4E4E6723-4B2F-0882-CA3C-5167F3DFF9D6}"/>
                </a:ext>
              </a:extLst>
            </p:cNvPr>
            <p:cNvSpPr/>
            <p:nvPr/>
          </p:nvSpPr>
          <p:spPr>
            <a:xfrm>
              <a:off x="2226749" y="3188390"/>
              <a:ext cx="9023" cy="18047"/>
            </a:xfrm>
            <a:custGeom>
              <a:avLst/>
              <a:gdLst>
                <a:gd name="connsiteX0" fmla="*/ 9024 w 9023"/>
                <a:gd name="connsiteY0" fmla="*/ 18048 h 18047"/>
                <a:gd name="connsiteX1" fmla="*/ 0 w 9023"/>
                <a:gd name="connsiteY1" fmla="*/ 0 h 18047"/>
                <a:gd name="connsiteX2" fmla="*/ 9024 w 9023"/>
                <a:gd name="connsiteY2" fmla="*/ 18048 h 18047"/>
              </a:gdLst>
              <a:ahLst/>
              <a:cxnLst>
                <a:cxn ang="0">
                  <a:pos x="connsiteX0" y="connsiteY0"/>
                </a:cxn>
                <a:cxn ang="0">
                  <a:pos x="connsiteX1" y="connsiteY1"/>
                </a:cxn>
                <a:cxn ang="0">
                  <a:pos x="connsiteX2" y="connsiteY2"/>
                </a:cxn>
              </a:cxnLst>
              <a:rect l="l" t="t" r="r" b="b"/>
              <a:pathLst>
                <a:path w="9023" h="18047">
                  <a:moveTo>
                    <a:pt x="9024" y="18048"/>
                  </a:moveTo>
                  <a:cubicBezTo>
                    <a:pt x="8906" y="17063"/>
                    <a:pt x="2364" y="15132"/>
                    <a:pt x="0" y="0"/>
                  </a:cubicBezTo>
                  <a:lnTo>
                    <a:pt x="9024" y="18048"/>
                  </a:lnTo>
                  <a:close/>
                </a:path>
              </a:pathLst>
            </a:custGeom>
            <a:solidFill>
              <a:srgbClr val="3C2D32"/>
            </a:solidFill>
            <a:ln w="3941" cap="flat">
              <a:noFill/>
              <a:prstDash val="solid"/>
              <a:miter/>
            </a:ln>
          </p:spPr>
          <p:txBody>
            <a:bodyPr rtlCol="1" anchor="ctr"/>
            <a:lstStyle/>
            <a:p>
              <a:endParaRPr lang="fa-IR"/>
            </a:p>
          </p:txBody>
        </p:sp>
        <p:sp>
          <p:nvSpPr>
            <p:cNvPr id="583" name="Freeform: Shape 582">
              <a:extLst>
                <a:ext uri="{FF2B5EF4-FFF2-40B4-BE49-F238E27FC236}">
                  <a16:creationId xmlns:a16="http://schemas.microsoft.com/office/drawing/2014/main" id="{F3727B57-68B4-1285-09DB-8B3AA6678F2D}"/>
                </a:ext>
              </a:extLst>
            </p:cNvPr>
            <p:cNvSpPr/>
            <p:nvPr/>
          </p:nvSpPr>
          <p:spPr>
            <a:xfrm>
              <a:off x="2217686" y="3152295"/>
              <a:ext cx="9023" cy="18047"/>
            </a:xfrm>
            <a:custGeom>
              <a:avLst/>
              <a:gdLst>
                <a:gd name="connsiteX0" fmla="*/ 9024 w 9023"/>
                <a:gd name="connsiteY0" fmla="*/ 18047 h 18047"/>
                <a:gd name="connsiteX1" fmla="*/ 0 w 9023"/>
                <a:gd name="connsiteY1" fmla="*/ 0 h 18047"/>
                <a:gd name="connsiteX2" fmla="*/ 9024 w 9023"/>
                <a:gd name="connsiteY2" fmla="*/ 18047 h 18047"/>
              </a:gdLst>
              <a:ahLst/>
              <a:cxnLst>
                <a:cxn ang="0">
                  <a:pos x="connsiteX0" y="connsiteY0"/>
                </a:cxn>
                <a:cxn ang="0">
                  <a:pos x="connsiteX1" y="connsiteY1"/>
                </a:cxn>
                <a:cxn ang="0">
                  <a:pos x="connsiteX2" y="connsiteY2"/>
                </a:cxn>
              </a:cxnLst>
              <a:rect l="l" t="t" r="r" b="b"/>
              <a:pathLst>
                <a:path w="9023" h="18047">
                  <a:moveTo>
                    <a:pt x="9024" y="18047"/>
                  </a:moveTo>
                  <a:cubicBezTo>
                    <a:pt x="8906" y="17062"/>
                    <a:pt x="433" y="15920"/>
                    <a:pt x="0" y="0"/>
                  </a:cubicBezTo>
                  <a:lnTo>
                    <a:pt x="9024" y="18047"/>
                  </a:lnTo>
                  <a:close/>
                </a:path>
              </a:pathLst>
            </a:custGeom>
            <a:solidFill>
              <a:srgbClr val="3C2D32"/>
            </a:solidFill>
            <a:ln w="3941" cap="flat">
              <a:noFill/>
              <a:prstDash val="solid"/>
              <a:miter/>
            </a:ln>
          </p:spPr>
          <p:txBody>
            <a:bodyPr rtlCol="1" anchor="ctr"/>
            <a:lstStyle/>
            <a:p>
              <a:endParaRPr lang="fa-IR"/>
            </a:p>
          </p:txBody>
        </p:sp>
        <p:sp>
          <p:nvSpPr>
            <p:cNvPr id="584" name="Freeform: Shape 583">
              <a:extLst>
                <a:ext uri="{FF2B5EF4-FFF2-40B4-BE49-F238E27FC236}">
                  <a16:creationId xmlns:a16="http://schemas.microsoft.com/office/drawing/2014/main" id="{4F8EC187-EBAE-7129-1AB7-72E3C57580E8}"/>
                </a:ext>
              </a:extLst>
            </p:cNvPr>
            <p:cNvSpPr/>
            <p:nvPr/>
          </p:nvSpPr>
          <p:spPr>
            <a:xfrm>
              <a:off x="2561103" y="2908416"/>
              <a:ext cx="9023" cy="9023"/>
            </a:xfrm>
            <a:custGeom>
              <a:avLst/>
              <a:gdLst>
                <a:gd name="connsiteX0" fmla="*/ 9024 w 9023"/>
                <a:gd name="connsiteY0" fmla="*/ 9024 h 9023"/>
                <a:gd name="connsiteX1" fmla="*/ 0 w 9023"/>
                <a:gd name="connsiteY1" fmla="*/ 0 h 9023"/>
                <a:gd name="connsiteX2" fmla="*/ 9024 w 9023"/>
                <a:gd name="connsiteY2" fmla="*/ 9024 h 9023"/>
              </a:gdLst>
              <a:ahLst/>
              <a:cxnLst>
                <a:cxn ang="0">
                  <a:pos x="connsiteX0" y="connsiteY0"/>
                </a:cxn>
                <a:cxn ang="0">
                  <a:pos x="connsiteX1" y="connsiteY1"/>
                </a:cxn>
                <a:cxn ang="0">
                  <a:pos x="connsiteX2" y="connsiteY2"/>
                </a:cxn>
              </a:cxnLst>
              <a:rect l="l" t="t" r="r" b="b"/>
              <a:pathLst>
                <a:path w="9023" h="9023">
                  <a:moveTo>
                    <a:pt x="9024" y="9024"/>
                  </a:moveTo>
                  <a:lnTo>
                    <a:pt x="0" y="0"/>
                  </a:lnTo>
                  <a:cubicBezTo>
                    <a:pt x="4177" y="512"/>
                    <a:pt x="8039" y="4768"/>
                    <a:pt x="9024" y="9024"/>
                  </a:cubicBezTo>
                  <a:close/>
                </a:path>
              </a:pathLst>
            </a:custGeom>
            <a:solidFill>
              <a:srgbClr val="3C2D32"/>
            </a:solidFill>
            <a:ln w="3941" cap="flat">
              <a:noFill/>
              <a:prstDash val="solid"/>
              <a:miter/>
            </a:ln>
          </p:spPr>
          <p:txBody>
            <a:bodyPr rtlCol="1" anchor="ctr"/>
            <a:lstStyle/>
            <a:p>
              <a:endParaRPr lang="fa-IR"/>
            </a:p>
          </p:txBody>
        </p:sp>
        <p:sp>
          <p:nvSpPr>
            <p:cNvPr id="585" name="Freeform: Shape 584">
              <a:extLst>
                <a:ext uri="{FF2B5EF4-FFF2-40B4-BE49-F238E27FC236}">
                  <a16:creationId xmlns:a16="http://schemas.microsoft.com/office/drawing/2014/main" id="{69AF572E-8CE1-F4DD-E734-37EC9A3E0C49}"/>
                </a:ext>
              </a:extLst>
            </p:cNvPr>
            <p:cNvSpPr/>
            <p:nvPr/>
          </p:nvSpPr>
          <p:spPr>
            <a:xfrm>
              <a:off x="2335153" y="2944550"/>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3231" y="6620"/>
                    <a:pt x="5635" y="2246"/>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86" name="Freeform: Shape 585">
              <a:extLst>
                <a:ext uri="{FF2B5EF4-FFF2-40B4-BE49-F238E27FC236}">
                  <a16:creationId xmlns:a16="http://schemas.microsoft.com/office/drawing/2014/main" id="{E55E7184-0228-4689-053B-1B7FC0682D39}"/>
                </a:ext>
              </a:extLst>
            </p:cNvPr>
            <p:cNvSpPr/>
            <p:nvPr/>
          </p:nvSpPr>
          <p:spPr>
            <a:xfrm>
              <a:off x="2271907" y="3007756"/>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561" y="5674"/>
                    <a:pt x="6384" y="3231"/>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87" name="Freeform: Shape 586">
              <a:extLst>
                <a:ext uri="{FF2B5EF4-FFF2-40B4-BE49-F238E27FC236}">
                  <a16:creationId xmlns:a16="http://schemas.microsoft.com/office/drawing/2014/main" id="{45D3A97A-5ED4-3BF4-7D87-78EFC9B69A12}"/>
                </a:ext>
              </a:extLst>
            </p:cNvPr>
            <p:cNvSpPr/>
            <p:nvPr/>
          </p:nvSpPr>
          <p:spPr>
            <a:xfrm>
              <a:off x="2253820" y="3034867"/>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955" y="4256"/>
                    <a:pt x="7566" y="2128"/>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88" name="Freeform: Shape 587">
              <a:extLst>
                <a:ext uri="{FF2B5EF4-FFF2-40B4-BE49-F238E27FC236}">
                  <a16:creationId xmlns:a16="http://schemas.microsoft.com/office/drawing/2014/main" id="{853292F5-6DEF-1455-28F9-5C28B37D3E02}"/>
                </a:ext>
              </a:extLst>
            </p:cNvPr>
            <p:cNvSpPr/>
            <p:nvPr/>
          </p:nvSpPr>
          <p:spPr>
            <a:xfrm>
              <a:off x="2235773" y="3071002"/>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970" y="3941"/>
                    <a:pt x="8393" y="1458"/>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89" name="Freeform: Shape 588">
              <a:extLst>
                <a:ext uri="{FF2B5EF4-FFF2-40B4-BE49-F238E27FC236}">
                  <a16:creationId xmlns:a16="http://schemas.microsoft.com/office/drawing/2014/main" id="{BA444471-97F4-A326-90AF-E1052630D438}"/>
                </a:ext>
              </a:extLst>
            </p:cNvPr>
            <p:cNvSpPr/>
            <p:nvPr/>
          </p:nvSpPr>
          <p:spPr>
            <a:xfrm>
              <a:off x="2244796" y="3052915"/>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443" y="3980"/>
                    <a:pt x="8039" y="1773"/>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90" name="Freeform: Shape 589">
              <a:extLst>
                <a:ext uri="{FF2B5EF4-FFF2-40B4-BE49-F238E27FC236}">
                  <a16:creationId xmlns:a16="http://schemas.microsoft.com/office/drawing/2014/main" id="{E40138AA-67E9-3321-9C2A-9951814CDC70}"/>
                </a:ext>
              </a:extLst>
            </p:cNvPr>
            <p:cNvSpPr/>
            <p:nvPr/>
          </p:nvSpPr>
          <p:spPr>
            <a:xfrm>
              <a:off x="2226709" y="3089049"/>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261" y="4532"/>
                    <a:pt x="8472" y="1616"/>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91" name="Freeform: Shape 590">
              <a:extLst>
                <a:ext uri="{FF2B5EF4-FFF2-40B4-BE49-F238E27FC236}">
                  <a16:creationId xmlns:a16="http://schemas.microsoft.com/office/drawing/2014/main" id="{85971296-0A17-5FE5-74AF-269C78B12F8C}"/>
                </a:ext>
              </a:extLst>
            </p:cNvPr>
            <p:cNvSpPr/>
            <p:nvPr/>
          </p:nvSpPr>
          <p:spPr>
            <a:xfrm>
              <a:off x="1847197" y="3667086"/>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813" y="5280"/>
                    <a:pt x="5083" y="1182"/>
                    <a:pt x="9024" y="0"/>
                  </a:cubicBezTo>
                  <a:cubicBezTo>
                    <a:pt x="8039" y="4335"/>
                    <a:pt x="4256" y="8433"/>
                    <a:pt x="0" y="9024"/>
                  </a:cubicBezTo>
                  <a:close/>
                </a:path>
              </a:pathLst>
            </a:custGeom>
            <a:solidFill>
              <a:srgbClr val="3C2D32"/>
            </a:solidFill>
            <a:ln w="3941" cap="flat">
              <a:noFill/>
              <a:prstDash val="solid"/>
              <a:miter/>
            </a:ln>
          </p:spPr>
          <p:txBody>
            <a:bodyPr rtlCol="1" anchor="ctr"/>
            <a:lstStyle/>
            <a:p>
              <a:endParaRPr lang="fa-IR"/>
            </a:p>
          </p:txBody>
        </p:sp>
        <p:sp>
          <p:nvSpPr>
            <p:cNvPr id="592" name="Freeform: Shape 591">
              <a:extLst>
                <a:ext uri="{FF2B5EF4-FFF2-40B4-BE49-F238E27FC236}">
                  <a16:creationId xmlns:a16="http://schemas.microsoft.com/office/drawing/2014/main" id="{0DA23786-2E2F-16F8-9BB5-5F6D21C77C7B}"/>
                </a:ext>
              </a:extLst>
            </p:cNvPr>
            <p:cNvSpPr/>
            <p:nvPr/>
          </p:nvSpPr>
          <p:spPr>
            <a:xfrm>
              <a:off x="2217686" y="3459341"/>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734" y="3349"/>
                    <a:pt x="8866" y="591"/>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93" name="Freeform: Shape 592">
              <a:extLst>
                <a:ext uri="{FF2B5EF4-FFF2-40B4-BE49-F238E27FC236}">
                  <a16:creationId xmlns:a16="http://schemas.microsoft.com/office/drawing/2014/main" id="{4FED6164-1D66-2A8C-90EA-28F140E678F7}"/>
                </a:ext>
              </a:extLst>
            </p:cNvPr>
            <p:cNvSpPr/>
            <p:nvPr/>
          </p:nvSpPr>
          <p:spPr>
            <a:xfrm>
              <a:off x="2154440" y="3630951"/>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561" y="5674"/>
                    <a:pt x="8669" y="1261"/>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94" name="Freeform: Shape 593">
              <a:extLst>
                <a:ext uri="{FF2B5EF4-FFF2-40B4-BE49-F238E27FC236}">
                  <a16:creationId xmlns:a16="http://schemas.microsoft.com/office/drawing/2014/main" id="{0A652394-1DC2-C8CE-4F4D-7DCE6CA603CC}"/>
                </a:ext>
              </a:extLst>
            </p:cNvPr>
            <p:cNvSpPr/>
            <p:nvPr/>
          </p:nvSpPr>
          <p:spPr>
            <a:xfrm>
              <a:off x="2163464" y="3585793"/>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877" y="1616"/>
                    <a:pt x="8788" y="591"/>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95" name="Freeform: Shape 594">
              <a:extLst>
                <a:ext uri="{FF2B5EF4-FFF2-40B4-BE49-F238E27FC236}">
                  <a16:creationId xmlns:a16="http://schemas.microsoft.com/office/drawing/2014/main" id="{552DE58F-E48B-E012-4639-C24447CF043B}"/>
                </a:ext>
              </a:extLst>
            </p:cNvPr>
            <p:cNvSpPr/>
            <p:nvPr/>
          </p:nvSpPr>
          <p:spPr>
            <a:xfrm>
              <a:off x="2172488" y="3567745"/>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207" y="3941"/>
                    <a:pt x="8472" y="1300"/>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96" name="Freeform: Shape 595">
              <a:extLst>
                <a:ext uri="{FF2B5EF4-FFF2-40B4-BE49-F238E27FC236}">
                  <a16:creationId xmlns:a16="http://schemas.microsoft.com/office/drawing/2014/main" id="{369080F1-912D-B56E-E0A6-B3DA4734F150}"/>
                </a:ext>
              </a:extLst>
            </p:cNvPr>
            <p:cNvSpPr/>
            <p:nvPr/>
          </p:nvSpPr>
          <p:spPr>
            <a:xfrm>
              <a:off x="2407462" y="2908416"/>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lnTo>
                    <a:pt x="9024" y="0"/>
                  </a:lnTo>
                  <a:cubicBezTo>
                    <a:pt x="6660" y="433"/>
                    <a:pt x="3113" y="8078"/>
                    <a:pt x="0" y="9024"/>
                  </a:cubicBezTo>
                  <a:close/>
                </a:path>
              </a:pathLst>
            </a:custGeom>
            <a:solidFill>
              <a:srgbClr val="3C2D32"/>
            </a:solidFill>
            <a:ln w="3941" cap="flat">
              <a:noFill/>
              <a:prstDash val="solid"/>
              <a:miter/>
            </a:ln>
          </p:spPr>
          <p:txBody>
            <a:bodyPr rtlCol="1" anchor="ctr"/>
            <a:lstStyle/>
            <a:p>
              <a:endParaRPr lang="fa-IR"/>
            </a:p>
          </p:txBody>
        </p:sp>
        <p:sp>
          <p:nvSpPr>
            <p:cNvPr id="597" name="Freeform: Shape 596">
              <a:extLst>
                <a:ext uri="{FF2B5EF4-FFF2-40B4-BE49-F238E27FC236}">
                  <a16:creationId xmlns:a16="http://schemas.microsoft.com/office/drawing/2014/main" id="{95C4A4D9-2965-69CB-146F-4F9975E45084}"/>
                </a:ext>
              </a:extLst>
            </p:cNvPr>
            <p:cNvSpPr/>
            <p:nvPr/>
          </p:nvSpPr>
          <p:spPr>
            <a:xfrm>
              <a:off x="2199599" y="3513523"/>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694" y="4334"/>
                    <a:pt x="8472" y="1576"/>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98" name="Freeform: Shape 597">
              <a:extLst>
                <a:ext uri="{FF2B5EF4-FFF2-40B4-BE49-F238E27FC236}">
                  <a16:creationId xmlns:a16="http://schemas.microsoft.com/office/drawing/2014/main" id="{D9C47A16-C220-EF4B-86B3-C944F08D6A37}"/>
                </a:ext>
              </a:extLst>
            </p:cNvPr>
            <p:cNvSpPr/>
            <p:nvPr/>
          </p:nvSpPr>
          <p:spPr>
            <a:xfrm>
              <a:off x="1826106" y="3155099"/>
              <a:ext cx="274714" cy="370213"/>
            </a:xfrm>
            <a:custGeom>
              <a:avLst/>
              <a:gdLst>
                <a:gd name="connsiteX0" fmla="*/ 12027 w 274714"/>
                <a:gd name="connsiteY0" fmla="*/ 349401 h 370213"/>
                <a:gd name="connsiteX1" fmla="*/ 12027 w 274714"/>
                <a:gd name="connsiteY1" fmla="*/ 123608 h 370213"/>
                <a:gd name="connsiteX2" fmla="*/ 88592 w 274714"/>
                <a:gd name="connsiteY2" fmla="*/ 33 h 370213"/>
                <a:gd name="connsiteX3" fmla="*/ 272615 w 274714"/>
                <a:gd name="connsiteY3" fmla="*/ 84400 h 370213"/>
                <a:gd name="connsiteX4" fmla="*/ 193292 w 274714"/>
                <a:gd name="connsiteY4" fmla="*/ 345421 h 370213"/>
                <a:gd name="connsiteX5" fmla="*/ 12027 w 274714"/>
                <a:gd name="connsiteY5" fmla="*/ 349401 h 370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714" h="370213">
                  <a:moveTo>
                    <a:pt x="12027" y="349401"/>
                  </a:moveTo>
                  <a:cubicBezTo>
                    <a:pt x="-8582" y="268620"/>
                    <a:pt x="1309" y="205611"/>
                    <a:pt x="12027" y="123608"/>
                  </a:cubicBezTo>
                  <a:cubicBezTo>
                    <a:pt x="35631" y="105640"/>
                    <a:pt x="64003" y="2752"/>
                    <a:pt x="88592" y="33"/>
                  </a:cubicBezTo>
                  <a:cubicBezTo>
                    <a:pt x="104472" y="-1740"/>
                    <a:pt x="266704" y="67535"/>
                    <a:pt x="272615" y="84400"/>
                  </a:cubicBezTo>
                  <a:cubicBezTo>
                    <a:pt x="286958" y="125303"/>
                    <a:pt x="224225" y="314842"/>
                    <a:pt x="193292" y="345421"/>
                  </a:cubicBezTo>
                  <a:cubicBezTo>
                    <a:pt x="157985" y="380334"/>
                    <a:pt x="54230" y="375290"/>
                    <a:pt x="12027" y="349401"/>
                  </a:cubicBezTo>
                  <a:close/>
                </a:path>
              </a:pathLst>
            </a:custGeom>
            <a:solidFill>
              <a:srgbClr val="AB8363"/>
            </a:solidFill>
            <a:ln w="3941" cap="flat">
              <a:noFill/>
              <a:prstDash val="solid"/>
              <a:miter/>
            </a:ln>
          </p:spPr>
          <p:txBody>
            <a:bodyPr rtlCol="1" anchor="ctr"/>
            <a:lstStyle/>
            <a:p>
              <a:endParaRPr lang="fa-IR"/>
            </a:p>
          </p:txBody>
        </p:sp>
        <p:sp>
          <p:nvSpPr>
            <p:cNvPr id="599" name="Freeform: Shape 598">
              <a:extLst>
                <a:ext uri="{FF2B5EF4-FFF2-40B4-BE49-F238E27FC236}">
                  <a16:creationId xmlns:a16="http://schemas.microsoft.com/office/drawing/2014/main" id="{31217451-DE5C-656F-ED0D-40BB45CE811B}"/>
                </a:ext>
              </a:extLst>
            </p:cNvPr>
            <p:cNvSpPr/>
            <p:nvPr/>
          </p:nvSpPr>
          <p:spPr>
            <a:xfrm>
              <a:off x="1892316" y="2926660"/>
              <a:ext cx="341811" cy="235475"/>
            </a:xfrm>
            <a:custGeom>
              <a:avLst/>
              <a:gdLst>
                <a:gd name="connsiteX0" fmla="*/ 216926 w 341811"/>
                <a:gd name="connsiteY0" fmla="*/ 72072 h 235475"/>
                <a:gd name="connsiteX1" fmla="*/ 320168 w 341811"/>
                <a:gd name="connsiteY1" fmla="*/ 0 h 235475"/>
                <a:gd name="connsiteX2" fmla="*/ 217951 w 341811"/>
                <a:gd name="connsiteY2" fmla="*/ 233831 h 235475"/>
                <a:gd name="connsiteX3" fmla="*/ 189776 w 341811"/>
                <a:gd name="connsiteY3" fmla="*/ 171413 h 235475"/>
                <a:gd name="connsiteX4" fmla="*/ 95440 w 341811"/>
                <a:gd name="connsiteY4" fmla="*/ 134451 h 235475"/>
                <a:gd name="connsiteX5" fmla="*/ 11270 w 341811"/>
                <a:gd name="connsiteY5" fmla="*/ 125269 h 235475"/>
                <a:gd name="connsiteX6" fmla="*/ 0 w 341811"/>
                <a:gd name="connsiteY6" fmla="*/ 108207 h 235475"/>
                <a:gd name="connsiteX7" fmla="*/ 9024 w 341811"/>
                <a:gd name="connsiteY7" fmla="*/ 90159 h 235475"/>
                <a:gd name="connsiteX8" fmla="*/ 216887 w 341811"/>
                <a:gd name="connsiteY8" fmla="*/ 117152 h 235475"/>
                <a:gd name="connsiteX9" fmla="*/ 216887 w 341811"/>
                <a:gd name="connsiteY9" fmla="*/ 72072 h 23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1811" h="235475">
                  <a:moveTo>
                    <a:pt x="216926" y="72072"/>
                  </a:moveTo>
                  <a:cubicBezTo>
                    <a:pt x="261848" y="69353"/>
                    <a:pt x="271778" y="10206"/>
                    <a:pt x="320168" y="0"/>
                  </a:cubicBezTo>
                  <a:cubicBezTo>
                    <a:pt x="396181" y="38932"/>
                    <a:pt x="250066" y="256450"/>
                    <a:pt x="217951" y="233831"/>
                  </a:cubicBezTo>
                  <a:lnTo>
                    <a:pt x="189776" y="171413"/>
                  </a:lnTo>
                  <a:cubicBezTo>
                    <a:pt x="169364" y="148479"/>
                    <a:pt x="137919" y="136185"/>
                    <a:pt x="95440" y="134451"/>
                  </a:cubicBezTo>
                  <a:lnTo>
                    <a:pt x="11270" y="125269"/>
                  </a:lnTo>
                  <a:lnTo>
                    <a:pt x="0" y="108207"/>
                  </a:lnTo>
                  <a:cubicBezTo>
                    <a:pt x="2207" y="101981"/>
                    <a:pt x="6541" y="96307"/>
                    <a:pt x="9024" y="90159"/>
                  </a:cubicBezTo>
                  <a:cubicBezTo>
                    <a:pt x="42282" y="69944"/>
                    <a:pt x="208060" y="123181"/>
                    <a:pt x="216887" y="117152"/>
                  </a:cubicBezTo>
                  <a:cubicBezTo>
                    <a:pt x="218739" y="115891"/>
                    <a:pt x="209715" y="95361"/>
                    <a:pt x="216887" y="72072"/>
                  </a:cubicBezTo>
                  <a:close/>
                </a:path>
              </a:pathLst>
            </a:custGeom>
            <a:solidFill>
              <a:srgbClr val="694D3C"/>
            </a:solidFill>
            <a:ln w="3941" cap="flat">
              <a:noFill/>
              <a:prstDash val="solid"/>
              <a:miter/>
            </a:ln>
          </p:spPr>
          <p:txBody>
            <a:bodyPr rtlCol="1" anchor="ctr"/>
            <a:lstStyle/>
            <a:p>
              <a:endParaRPr lang="fa-IR"/>
            </a:p>
          </p:txBody>
        </p:sp>
        <p:sp>
          <p:nvSpPr>
            <p:cNvPr id="600" name="Freeform: Shape 599">
              <a:extLst>
                <a:ext uri="{FF2B5EF4-FFF2-40B4-BE49-F238E27FC236}">
                  <a16:creationId xmlns:a16="http://schemas.microsoft.com/office/drawing/2014/main" id="{1B9354E9-6146-7EE2-1942-A792DBF92690}"/>
                </a:ext>
              </a:extLst>
            </p:cNvPr>
            <p:cNvSpPr/>
            <p:nvPr/>
          </p:nvSpPr>
          <p:spPr>
            <a:xfrm>
              <a:off x="1883332" y="3033863"/>
              <a:ext cx="220030" cy="127416"/>
            </a:xfrm>
            <a:custGeom>
              <a:avLst/>
              <a:gdLst>
                <a:gd name="connsiteX0" fmla="*/ 198800 w 220030"/>
                <a:gd name="connsiteY0" fmla="*/ 64210 h 127416"/>
                <a:gd name="connsiteX1" fmla="*/ 190249 w 220030"/>
                <a:gd name="connsiteY1" fmla="*/ 95065 h 127416"/>
                <a:gd name="connsiteX2" fmla="*/ 203528 w 220030"/>
                <a:gd name="connsiteY2" fmla="*/ 127416 h 127416"/>
                <a:gd name="connsiteX3" fmla="*/ 0 w 220030"/>
                <a:gd name="connsiteY3" fmla="*/ 46163 h 127416"/>
                <a:gd name="connsiteX4" fmla="*/ 9024 w 220030"/>
                <a:gd name="connsiteY4" fmla="*/ 1004 h 127416"/>
                <a:gd name="connsiteX5" fmla="*/ 216690 w 220030"/>
                <a:gd name="connsiteY5" fmla="*/ 41631 h 127416"/>
                <a:gd name="connsiteX6" fmla="*/ 198800 w 220030"/>
                <a:gd name="connsiteY6" fmla="*/ 64210 h 127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030" h="127416">
                  <a:moveTo>
                    <a:pt x="198800" y="64210"/>
                  </a:moveTo>
                  <a:cubicBezTo>
                    <a:pt x="194938" y="72879"/>
                    <a:pt x="183589" y="76347"/>
                    <a:pt x="190249" y="95065"/>
                  </a:cubicBezTo>
                  <a:cubicBezTo>
                    <a:pt x="193835" y="105152"/>
                    <a:pt x="245850" y="119299"/>
                    <a:pt x="203528" y="127416"/>
                  </a:cubicBezTo>
                  <a:lnTo>
                    <a:pt x="0" y="46163"/>
                  </a:lnTo>
                  <a:cubicBezTo>
                    <a:pt x="4019" y="33001"/>
                    <a:pt x="3704" y="15978"/>
                    <a:pt x="9024" y="1004"/>
                  </a:cubicBezTo>
                  <a:cubicBezTo>
                    <a:pt x="36568" y="-5852"/>
                    <a:pt x="216375" y="24017"/>
                    <a:pt x="216690" y="41631"/>
                  </a:cubicBezTo>
                  <a:cubicBezTo>
                    <a:pt x="210188" y="48527"/>
                    <a:pt x="202701" y="55423"/>
                    <a:pt x="198800" y="64210"/>
                  </a:cubicBezTo>
                  <a:close/>
                </a:path>
              </a:pathLst>
            </a:custGeom>
            <a:solidFill>
              <a:srgbClr val="A57F5E"/>
            </a:solidFill>
            <a:ln w="3941" cap="flat">
              <a:noFill/>
              <a:prstDash val="solid"/>
              <a:miter/>
            </a:ln>
          </p:spPr>
          <p:txBody>
            <a:bodyPr rtlCol="1" anchor="ctr"/>
            <a:lstStyle/>
            <a:p>
              <a:endParaRPr lang="fa-IR"/>
            </a:p>
          </p:txBody>
        </p:sp>
        <p:sp>
          <p:nvSpPr>
            <p:cNvPr id="601" name="Freeform: Shape 600">
              <a:extLst>
                <a:ext uri="{FF2B5EF4-FFF2-40B4-BE49-F238E27FC236}">
                  <a16:creationId xmlns:a16="http://schemas.microsoft.com/office/drawing/2014/main" id="{A74925CC-DF81-94B6-3819-A59885D673BE}"/>
                </a:ext>
              </a:extLst>
            </p:cNvPr>
            <p:cNvSpPr/>
            <p:nvPr/>
          </p:nvSpPr>
          <p:spPr>
            <a:xfrm>
              <a:off x="2452659" y="2610354"/>
              <a:ext cx="271108" cy="153680"/>
            </a:xfrm>
            <a:custGeom>
              <a:avLst/>
              <a:gdLst>
                <a:gd name="connsiteX0" fmla="*/ 0 w 271108"/>
                <a:gd name="connsiteY0" fmla="*/ 0 h 153680"/>
                <a:gd name="connsiteX1" fmla="*/ 45356 w 271108"/>
                <a:gd name="connsiteY1" fmla="*/ 4650 h 153680"/>
                <a:gd name="connsiteX2" fmla="*/ 36174 w 271108"/>
                <a:gd name="connsiteY2" fmla="*/ 36056 h 153680"/>
                <a:gd name="connsiteX3" fmla="*/ 153641 w 271108"/>
                <a:gd name="connsiteY3" fmla="*/ 0 h 153680"/>
                <a:gd name="connsiteX4" fmla="*/ 154035 w 271108"/>
                <a:gd name="connsiteY4" fmla="*/ 35701 h 153680"/>
                <a:gd name="connsiteX5" fmla="*/ 189658 w 271108"/>
                <a:gd name="connsiteY5" fmla="*/ 40469 h 153680"/>
                <a:gd name="connsiteX6" fmla="*/ 271108 w 271108"/>
                <a:gd name="connsiteY6" fmla="*/ 126452 h 153680"/>
                <a:gd name="connsiteX7" fmla="*/ 248884 w 271108"/>
                <a:gd name="connsiteY7" fmla="*/ 153681 h 153680"/>
                <a:gd name="connsiteX8" fmla="*/ 72309 w 271108"/>
                <a:gd name="connsiteY8" fmla="*/ 144539 h 153680"/>
                <a:gd name="connsiteX9" fmla="*/ 0 w 271108"/>
                <a:gd name="connsiteY9" fmla="*/ 39 h 15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108" h="153680">
                  <a:moveTo>
                    <a:pt x="0" y="0"/>
                  </a:moveTo>
                  <a:lnTo>
                    <a:pt x="45356" y="4650"/>
                  </a:lnTo>
                  <a:lnTo>
                    <a:pt x="36174" y="36056"/>
                  </a:lnTo>
                  <a:cubicBezTo>
                    <a:pt x="74713" y="22185"/>
                    <a:pt x="143002" y="46459"/>
                    <a:pt x="153641" y="0"/>
                  </a:cubicBezTo>
                  <a:cubicBezTo>
                    <a:pt x="155139" y="9221"/>
                    <a:pt x="150607" y="32391"/>
                    <a:pt x="154035" y="35701"/>
                  </a:cubicBezTo>
                  <a:cubicBezTo>
                    <a:pt x="155887" y="37474"/>
                    <a:pt x="179137" y="36253"/>
                    <a:pt x="189658" y="40469"/>
                  </a:cubicBezTo>
                  <a:cubicBezTo>
                    <a:pt x="233831" y="58123"/>
                    <a:pt x="257711" y="81293"/>
                    <a:pt x="271108" y="126452"/>
                  </a:cubicBezTo>
                  <a:lnTo>
                    <a:pt x="248884" y="153681"/>
                  </a:lnTo>
                  <a:lnTo>
                    <a:pt x="72309" y="144539"/>
                  </a:lnTo>
                  <a:cubicBezTo>
                    <a:pt x="67422" y="109704"/>
                    <a:pt x="20767" y="32115"/>
                    <a:pt x="0" y="39"/>
                  </a:cubicBezTo>
                  <a:close/>
                </a:path>
              </a:pathLst>
            </a:custGeom>
            <a:solidFill>
              <a:srgbClr val="8F4745"/>
            </a:solidFill>
            <a:ln w="3941" cap="flat">
              <a:noFill/>
              <a:prstDash val="solid"/>
              <a:miter/>
            </a:ln>
          </p:spPr>
          <p:txBody>
            <a:bodyPr rtlCol="1" anchor="ctr"/>
            <a:lstStyle/>
            <a:p>
              <a:endParaRPr lang="fa-IR"/>
            </a:p>
          </p:txBody>
        </p:sp>
        <p:sp>
          <p:nvSpPr>
            <p:cNvPr id="602" name="Freeform: Shape 601">
              <a:extLst>
                <a:ext uri="{FF2B5EF4-FFF2-40B4-BE49-F238E27FC236}">
                  <a16:creationId xmlns:a16="http://schemas.microsoft.com/office/drawing/2014/main" id="{7275EC5E-CFB0-AC77-A312-7826AD2AA9E4}"/>
                </a:ext>
              </a:extLst>
            </p:cNvPr>
            <p:cNvSpPr/>
            <p:nvPr/>
          </p:nvSpPr>
          <p:spPr>
            <a:xfrm>
              <a:off x="1097078" y="3378726"/>
              <a:ext cx="225950" cy="144136"/>
            </a:xfrm>
            <a:custGeom>
              <a:avLst/>
              <a:gdLst>
                <a:gd name="connsiteX0" fmla="*/ 216926 w 225950"/>
                <a:gd name="connsiteY0" fmla="*/ 17409 h 144136"/>
                <a:gd name="connsiteX1" fmla="*/ 216926 w 225950"/>
                <a:gd name="connsiteY1" fmla="*/ 26433 h 144136"/>
                <a:gd name="connsiteX2" fmla="*/ 225950 w 225950"/>
                <a:gd name="connsiteY2" fmla="*/ 98702 h 144136"/>
                <a:gd name="connsiteX3" fmla="*/ 133229 w 225950"/>
                <a:gd name="connsiteY3" fmla="*/ 91806 h 144136"/>
                <a:gd name="connsiteX4" fmla="*/ 22934 w 225950"/>
                <a:gd name="connsiteY4" fmla="*/ 144137 h 144136"/>
                <a:gd name="connsiteX5" fmla="*/ 0 w 225950"/>
                <a:gd name="connsiteY5" fmla="*/ 89679 h 144136"/>
                <a:gd name="connsiteX6" fmla="*/ 45198 w 225950"/>
                <a:gd name="connsiteY6" fmla="*/ 71631 h 144136"/>
                <a:gd name="connsiteX7" fmla="*/ 47838 w 225950"/>
                <a:gd name="connsiteY7" fmla="*/ 49879 h 144136"/>
                <a:gd name="connsiteX8" fmla="*/ 216926 w 225950"/>
                <a:gd name="connsiteY8" fmla="*/ 17449 h 14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950" h="144136">
                  <a:moveTo>
                    <a:pt x="216926" y="17409"/>
                  </a:moveTo>
                  <a:cubicBezTo>
                    <a:pt x="224926" y="19104"/>
                    <a:pt x="224610" y="22138"/>
                    <a:pt x="216926" y="26433"/>
                  </a:cubicBezTo>
                  <a:cubicBezTo>
                    <a:pt x="217360" y="53505"/>
                    <a:pt x="223704" y="73680"/>
                    <a:pt x="225950" y="98702"/>
                  </a:cubicBezTo>
                  <a:lnTo>
                    <a:pt x="133229" y="91806"/>
                  </a:lnTo>
                  <a:lnTo>
                    <a:pt x="22934" y="144137"/>
                  </a:lnTo>
                  <a:cubicBezTo>
                    <a:pt x="14028" y="144137"/>
                    <a:pt x="3783" y="93264"/>
                    <a:pt x="0" y="89679"/>
                  </a:cubicBezTo>
                  <a:cubicBezTo>
                    <a:pt x="12452" y="78842"/>
                    <a:pt x="33179" y="77739"/>
                    <a:pt x="45198" y="71631"/>
                  </a:cubicBezTo>
                  <a:lnTo>
                    <a:pt x="47838" y="49879"/>
                  </a:lnTo>
                  <a:cubicBezTo>
                    <a:pt x="56744" y="39792"/>
                    <a:pt x="214207" y="-32557"/>
                    <a:pt x="216926" y="17449"/>
                  </a:cubicBezTo>
                  <a:close/>
                </a:path>
              </a:pathLst>
            </a:custGeom>
            <a:solidFill>
              <a:srgbClr val="3C2C31"/>
            </a:solidFill>
            <a:ln w="3941" cap="flat">
              <a:noFill/>
              <a:prstDash val="solid"/>
              <a:miter/>
            </a:ln>
          </p:spPr>
          <p:txBody>
            <a:bodyPr rtlCol="1" anchor="ctr"/>
            <a:lstStyle/>
            <a:p>
              <a:endParaRPr lang="fa-IR"/>
            </a:p>
          </p:txBody>
        </p:sp>
        <p:sp>
          <p:nvSpPr>
            <p:cNvPr id="603" name="Freeform: Shape 602">
              <a:extLst>
                <a:ext uri="{FF2B5EF4-FFF2-40B4-BE49-F238E27FC236}">
                  <a16:creationId xmlns:a16="http://schemas.microsoft.com/office/drawing/2014/main" id="{379F8FCC-955B-D1E5-AEE9-A36F8EBB68F6}"/>
                </a:ext>
              </a:extLst>
            </p:cNvPr>
            <p:cNvSpPr/>
            <p:nvPr/>
          </p:nvSpPr>
          <p:spPr>
            <a:xfrm>
              <a:off x="1061022" y="2899392"/>
              <a:ext cx="281734" cy="550925"/>
            </a:xfrm>
            <a:custGeom>
              <a:avLst/>
              <a:gdLst>
                <a:gd name="connsiteX0" fmla="*/ 117428 w 281734"/>
                <a:gd name="connsiteY0" fmla="*/ 0 h 550925"/>
                <a:gd name="connsiteX1" fmla="*/ 247781 w 281734"/>
                <a:gd name="connsiteY1" fmla="*/ 398388 h 550925"/>
                <a:gd name="connsiteX2" fmla="*/ 271030 w 281734"/>
                <a:gd name="connsiteY2" fmla="*/ 406426 h 550925"/>
                <a:gd name="connsiteX3" fmla="*/ 252943 w 281734"/>
                <a:gd name="connsiteY3" fmla="*/ 496743 h 550925"/>
                <a:gd name="connsiteX4" fmla="*/ 81254 w 281734"/>
                <a:gd name="connsiteY4" fmla="*/ 550925 h 550925"/>
                <a:gd name="connsiteX5" fmla="*/ 0 w 281734"/>
                <a:gd name="connsiteY5" fmla="*/ 451585 h 550925"/>
                <a:gd name="connsiteX6" fmla="*/ 170586 w 281734"/>
                <a:gd name="connsiteY6" fmla="*/ 472785 h 550925"/>
                <a:gd name="connsiteX7" fmla="*/ 100326 w 281734"/>
                <a:gd name="connsiteY7" fmla="*/ 202267 h 550925"/>
                <a:gd name="connsiteX8" fmla="*/ 117428 w 281734"/>
                <a:gd name="connsiteY8" fmla="*/ 39 h 55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734" h="550925">
                  <a:moveTo>
                    <a:pt x="117428" y="0"/>
                  </a:moveTo>
                  <a:cubicBezTo>
                    <a:pt x="108089" y="165227"/>
                    <a:pt x="137209" y="274221"/>
                    <a:pt x="247781" y="398388"/>
                  </a:cubicBezTo>
                  <a:cubicBezTo>
                    <a:pt x="257514" y="409342"/>
                    <a:pt x="245337" y="425104"/>
                    <a:pt x="271030" y="406426"/>
                  </a:cubicBezTo>
                  <a:cubicBezTo>
                    <a:pt x="293570" y="421400"/>
                    <a:pt x="277138" y="488783"/>
                    <a:pt x="252943" y="496743"/>
                  </a:cubicBezTo>
                  <a:cubicBezTo>
                    <a:pt x="179176" y="487838"/>
                    <a:pt x="137958" y="522002"/>
                    <a:pt x="81254" y="550925"/>
                  </a:cubicBezTo>
                  <a:cubicBezTo>
                    <a:pt x="33140" y="534888"/>
                    <a:pt x="394" y="506437"/>
                    <a:pt x="0" y="451585"/>
                  </a:cubicBezTo>
                  <a:cubicBezTo>
                    <a:pt x="25889" y="486104"/>
                    <a:pt x="156951" y="522475"/>
                    <a:pt x="170586" y="472785"/>
                  </a:cubicBezTo>
                  <a:cubicBezTo>
                    <a:pt x="180673" y="435941"/>
                    <a:pt x="106788" y="258183"/>
                    <a:pt x="100326" y="202267"/>
                  </a:cubicBezTo>
                  <a:cubicBezTo>
                    <a:pt x="93115" y="139928"/>
                    <a:pt x="106434" y="62063"/>
                    <a:pt x="117428" y="39"/>
                  </a:cubicBezTo>
                  <a:close/>
                </a:path>
              </a:pathLst>
            </a:custGeom>
            <a:solidFill>
              <a:srgbClr val="796457"/>
            </a:solidFill>
            <a:ln w="3941" cap="flat">
              <a:noFill/>
              <a:prstDash val="solid"/>
              <a:miter/>
            </a:ln>
          </p:spPr>
          <p:txBody>
            <a:bodyPr rtlCol="1" anchor="ctr"/>
            <a:lstStyle/>
            <a:p>
              <a:endParaRPr lang="fa-IR"/>
            </a:p>
          </p:txBody>
        </p:sp>
        <p:sp>
          <p:nvSpPr>
            <p:cNvPr id="604" name="Freeform: Shape 603">
              <a:extLst>
                <a:ext uri="{FF2B5EF4-FFF2-40B4-BE49-F238E27FC236}">
                  <a16:creationId xmlns:a16="http://schemas.microsoft.com/office/drawing/2014/main" id="{0708B2E7-D35E-AA6D-06CA-6D12915B066B}"/>
                </a:ext>
              </a:extLst>
            </p:cNvPr>
            <p:cNvSpPr/>
            <p:nvPr/>
          </p:nvSpPr>
          <p:spPr>
            <a:xfrm>
              <a:off x="3156969" y="2521092"/>
              <a:ext cx="169199" cy="225866"/>
            </a:xfrm>
            <a:custGeom>
              <a:avLst/>
              <a:gdLst>
                <a:gd name="connsiteX0" fmla="*/ 164183 w 169199"/>
                <a:gd name="connsiteY0" fmla="*/ 84927 h 225866"/>
                <a:gd name="connsiteX1" fmla="*/ 23270 w 169199"/>
                <a:gd name="connsiteY1" fmla="*/ 215831 h 225866"/>
                <a:gd name="connsiteX2" fmla="*/ 533 w 169199"/>
                <a:gd name="connsiteY2" fmla="*/ 206689 h 225866"/>
                <a:gd name="connsiteX3" fmla="*/ 533 w 169199"/>
                <a:gd name="connsiteY3" fmla="*/ 89261 h 225866"/>
                <a:gd name="connsiteX4" fmla="*/ 36155 w 169199"/>
                <a:gd name="connsiteY4" fmla="*/ 21011 h 225866"/>
                <a:gd name="connsiteX5" fmla="*/ 163198 w 169199"/>
                <a:gd name="connsiteY5" fmla="*/ 62151 h 225866"/>
                <a:gd name="connsiteX6" fmla="*/ 163710 w 169199"/>
                <a:gd name="connsiteY6" fmla="*/ 63569 h 225866"/>
                <a:gd name="connsiteX7" fmla="*/ 163789 w 169199"/>
                <a:gd name="connsiteY7" fmla="*/ 63727 h 225866"/>
                <a:gd name="connsiteX8" fmla="*/ 168321 w 169199"/>
                <a:gd name="connsiteY8" fmla="*/ 72199 h 225866"/>
                <a:gd name="connsiteX9" fmla="*/ 164144 w 169199"/>
                <a:gd name="connsiteY9" fmla="*/ 84927 h 22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199" h="225866">
                  <a:moveTo>
                    <a:pt x="164183" y="84927"/>
                  </a:moveTo>
                  <a:cubicBezTo>
                    <a:pt x="108306" y="115584"/>
                    <a:pt x="71344" y="179303"/>
                    <a:pt x="23270" y="215831"/>
                  </a:cubicBezTo>
                  <a:cubicBezTo>
                    <a:pt x="6050" y="228914"/>
                    <a:pt x="-2265" y="232342"/>
                    <a:pt x="533" y="206689"/>
                  </a:cubicBezTo>
                  <a:cubicBezTo>
                    <a:pt x="7862" y="172131"/>
                    <a:pt x="11212" y="121929"/>
                    <a:pt x="533" y="89261"/>
                  </a:cubicBezTo>
                  <a:cubicBezTo>
                    <a:pt x="27565" y="76967"/>
                    <a:pt x="19763" y="39887"/>
                    <a:pt x="36155" y="21011"/>
                  </a:cubicBezTo>
                  <a:cubicBezTo>
                    <a:pt x="75009" y="-23674"/>
                    <a:pt x="145938" y="8993"/>
                    <a:pt x="163198" y="62151"/>
                  </a:cubicBezTo>
                  <a:cubicBezTo>
                    <a:pt x="163356" y="62623"/>
                    <a:pt x="163513" y="63096"/>
                    <a:pt x="163710" y="63569"/>
                  </a:cubicBezTo>
                  <a:cubicBezTo>
                    <a:pt x="163710" y="63609"/>
                    <a:pt x="163750" y="63687"/>
                    <a:pt x="163789" y="63727"/>
                  </a:cubicBezTo>
                  <a:cubicBezTo>
                    <a:pt x="165089" y="66722"/>
                    <a:pt x="167178" y="69401"/>
                    <a:pt x="168321" y="72199"/>
                  </a:cubicBezTo>
                  <a:cubicBezTo>
                    <a:pt x="169897" y="75942"/>
                    <a:pt x="169818" y="79844"/>
                    <a:pt x="164144" y="84927"/>
                  </a:cubicBezTo>
                  <a:close/>
                </a:path>
              </a:pathLst>
            </a:custGeom>
            <a:solidFill>
              <a:srgbClr val="743B2E"/>
            </a:solidFill>
            <a:ln w="3941" cap="flat">
              <a:noFill/>
              <a:prstDash val="solid"/>
              <a:miter/>
            </a:ln>
          </p:spPr>
          <p:txBody>
            <a:bodyPr rtlCol="1" anchor="ctr"/>
            <a:lstStyle/>
            <a:p>
              <a:endParaRPr lang="fa-IR"/>
            </a:p>
          </p:txBody>
        </p:sp>
        <p:sp>
          <p:nvSpPr>
            <p:cNvPr id="605" name="Freeform: Shape 604">
              <a:extLst>
                <a:ext uri="{FF2B5EF4-FFF2-40B4-BE49-F238E27FC236}">
                  <a16:creationId xmlns:a16="http://schemas.microsoft.com/office/drawing/2014/main" id="{7786D586-596A-00E0-54CE-63E750821AEC}"/>
                </a:ext>
              </a:extLst>
            </p:cNvPr>
            <p:cNvSpPr/>
            <p:nvPr/>
          </p:nvSpPr>
          <p:spPr>
            <a:xfrm>
              <a:off x="3365365" y="2285260"/>
              <a:ext cx="9023" cy="18047"/>
            </a:xfrm>
            <a:custGeom>
              <a:avLst/>
              <a:gdLst>
                <a:gd name="connsiteX0" fmla="*/ 9024 w 9023"/>
                <a:gd name="connsiteY0" fmla="*/ 18048 h 18047"/>
                <a:gd name="connsiteX1" fmla="*/ 9024 w 9023"/>
                <a:gd name="connsiteY1" fmla="*/ 18048 h 18047"/>
                <a:gd name="connsiteX2" fmla="*/ 0 w 9023"/>
                <a:gd name="connsiteY2" fmla="*/ 0 h 18047"/>
                <a:gd name="connsiteX3" fmla="*/ 9024 w 9023"/>
                <a:gd name="connsiteY3" fmla="*/ 17890 h 18047"/>
                <a:gd name="connsiteX4" fmla="*/ 9024 w 9023"/>
                <a:gd name="connsiteY4" fmla="*/ 18048 h 18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3" h="18047">
                  <a:moveTo>
                    <a:pt x="9024" y="18048"/>
                  </a:moveTo>
                  <a:cubicBezTo>
                    <a:pt x="9024" y="18048"/>
                    <a:pt x="9024" y="18048"/>
                    <a:pt x="9024" y="18048"/>
                  </a:cubicBezTo>
                  <a:cubicBezTo>
                    <a:pt x="315" y="14698"/>
                    <a:pt x="1852" y="6975"/>
                    <a:pt x="0" y="0"/>
                  </a:cubicBezTo>
                  <a:cubicBezTo>
                    <a:pt x="9103" y="2877"/>
                    <a:pt x="7842" y="10521"/>
                    <a:pt x="9024" y="17890"/>
                  </a:cubicBezTo>
                  <a:cubicBezTo>
                    <a:pt x="9024" y="17929"/>
                    <a:pt x="9024" y="18008"/>
                    <a:pt x="9024" y="18048"/>
                  </a:cubicBezTo>
                  <a:close/>
                </a:path>
              </a:pathLst>
            </a:custGeom>
            <a:solidFill>
              <a:srgbClr val="534442"/>
            </a:solidFill>
            <a:ln w="3941" cap="flat">
              <a:noFill/>
              <a:prstDash val="solid"/>
              <a:miter/>
            </a:ln>
          </p:spPr>
          <p:txBody>
            <a:bodyPr rtlCol="1" anchor="ctr"/>
            <a:lstStyle/>
            <a:p>
              <a:endParaRPr lang="fa-IR"/>
            </a:p>
          </p:txBody>
        </p:sp>
        <p:sp>
          <p:nvSpPr>
            <p:cNvPr id="606" name="Freeform: Shape 605">
              <a:extLst>
                <a:ext uri="{FF2B5EF4-FFF2-40B4-BE49-F238E27FC236}">
                  <a16:creationId xmlns:a16="http://schemas.microsoft.com/office/drawing/2014/main" id="{97EF639E-8E41-1A82-7588-0BE615C279E2}"/>
                </a:ext>
              </a:extLst>
            </p:cNvPr>
            <p:cNvSpPr/>
            <p:nvPr/>
          </p:nvSpPr>
          <p:spPr>
            <a:xfrm>
              <a:off x="1313919" y="3140535"/>
              <a:ext cx="225995" cy="382150"/>
            </a:xfrm>
            <a:custGeom>
              <a:avLst/>
              <a:gdLst>
                <a:gd name="connsiteX0" fmla="*/ 225995 w 225995"/>
                <a:gd name="connsiteY0" fmla="*/ 11721 h 382150"/>
                <a:gd name="connsiteX1" fmla="*/ 180798 w 225995"/>
                <a:gd name="connsiteY1" fmla="*/ 382012 h 382150"/>
                <a:gd name="connsiteX2" fmla="*/ 45 w 225995"/>
                <a:gd name="connsiteY2" fmla="*/ 264584 h 382150"/>
                <a:gd name="connsiteX3" fmla="*/ 45 w 225995"/>
                <a:gd name="connsiteY3" fmla="*/ 255561 h 382150"/>
                <a:gd name="connsiteX4" fmla="*/ 18133 w 225995"/>
                <a:gd name="connsiteY4" fmla="*/ 165244 h 382150"/>
                <a:gd name="connsiteX5" fmla="*/ 81378 w 225995"/>
                <a:gd name="connsiteY5" fmla="*/ 38792 h 382150"/>
                <a:gd name="connsiteX6" fmla="*/ 225956 w 225995"/>
                <a:gd name="connsiteY6" fmla="*/ 11681 h 382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995" h="382150">
                  <a:moveTo>
                    <a:pt x="225995" y="11721"/>
                  </a:moveTo>
                  <a:cubicBezTo>
                    <a:pt x="184856" y="141325"/>
                    <a:pt x="150377" y="240193"/>
                    <a:pt x="180798" y="382012"/>
                  </a:cubicBezTo>
                  <a:cubicBezTo>
                    <a:pt x="96904" y="385007"/>
                    <a:pt x="33343" y="339179"/>
                    <a:pt x="45" y="264584"/>
                  </a:cubicBezTo>
                  <a:cubicBezTo>
                    <a:pt x="6" y="261590"/>
                    <a:pt x="-33" y="258555"/>
                    <a:pt x="45" y="255561"/>
                  </a:cubicBezTo>
                  <a:cubicBezTo>
                    <a:pt x="1149" y="217613"/>
                    <a:pt x="7730" y="199802"/>
                    <a:pt x="18133" y="165244"/>
                  </a:cubicBezTo>
                  <a:cubicBezTo>
                    <a:pt x="36968" y="102629"/>
                    <a:pt x="55410" y="87536"/>
                    <a:pt x="81378" y="38792"/>
                  </a:cubicBezTo>
                  <a:cubicBezTo>
                    <a:pt x="105533" y="8017"/>
                    <a:pt x="198648" y="-14878"/>
                    <a:pt x="225956" y="11681"/>
                  </a:cubicBezTo>
                  <a:close/>
                </a:path>
              </a:pathLst>
            </a:custGeom>
            <a:solidFill>
              <a:srgbClr val="AA8362"/>
            </a:solidFill>
            <a:ln w="3941" cap="flat">
              <a:noFill/>
              <a:prstDash val="solid"/>
              <a:miter/>
            </a:ln>
          </p:spPr>
          <p:txBody>
            <a:bodyPr rtlCol="1" anchor="ctr"/>
            <a:lstStyle/>
            <a:p>
              <a:endParaRPr lang="fa-IR"/>
            </a:p>
          </p:txBody>
        </p:sp>
        <p:sp>
          <p:nvSpPr>
            <p:cNvPr id="607" name="Freeform: Shape 606">
              <a:extLst>
                <a:ext uri="{FF2B5EF4-FFF2-40B4-BE49-F238E27FC236}">
                  <a16:creationId xmlns:a16="http://schemas.microsoft.com/office/drawing/2014/main" id="{681FCDA4-C8E5-61AA-978B-3AD4A0D51F23}"/>
                </a:ext>
              </a:extLst>
            </p:cNvPr>
            <p:cNvSpPr/>
            <p:nvPr/>
          </p:nvSpPr>
          <p:spPr>
            <a:xfrm>
              <a:off x="1621139" y="2575213"/>
              <a:ext cx="352588" cy="396369"/>
            </a:xfrm>
            <a:custGeom>
              <a:avLst/>
              <a:gdLst>
                <a:gd name="connsiteX0" fmla="*/ 9172 w 352588"/>
                <a:gd name="connsiteY0" fmla="*/ 297068 h 396369"/>
                <a:gd name="connsiteX1" fmla="*/ 36046 w 352588"/>
                <a:gd name="connsiteY1" fmla="*/ 284261 h 396369"/>
                <a:gd name="connsiteX2" fmla="*/ 2157 w 352588"/>
                <a:gd name="connsiteY2" fmla="*/ 123054 h 396369"/>
                <a:gd name="connsiteX3" fmla="*/ 97085 w 352588"/>
                <a:gd name="connsiteY3" fmla="*/ 425 h 396369"/>
                <a:gd name="connsiteX4" fmla="*/ 222906 w 352588"/>
                <a:gd name="connsiteY4" fmla="*/ 88023 h 396369"/>
                <a:gd name="connsiteX5" fmla="*/ 289343 w 352588"/>
                <a:gd name="connsiteY5" fmla="*/ 71394 h 396369"/>
                <a:gd name="connsiteX6" fmla="*/ 217074 w 352588"/>
                <a:gd name="connsiteY6" fmla="*/ 288004 h 396369"/>
                <a:gd name="connsiteX7" fmla="*/ 325478 w 352588"/>
                <a:gd name="connsiteY7" fmla="*/ 233861 h 396369"/>
                <a:gd name="connsiteX8" fmla="*/ 352589 w 352588"/>
                <a:gd name="connsiteY8" fmla="*/ 333202 h 396369"/>
                <a:gd name="connsiteX9" fmla="*/ 343565 w 352588"/>
                <a:gd name="connsiteY9" fmla="*/ 342226 h 396369"/>
                <a:gd name="connsiteX10" fmla="*/ 289343 w 352588"/>
                <a:gd name="connsiteY10" fmla="*/ 342226 h 396369"/>
                <a:gd name="connsiteX11" fmla="*/ 180900 w 352588"/>
                <a:gd name="connsiteY11" fmla="*/ 351250 h 396369"/>
                <a:gd name="connsiteX12" fmla="*/ 113083 w 352588"/>
                <a:gd name="connsiteY12" fmla="*/ 396369 h 396369"/>
                <a:gd name="connsiteX13" fmla="*/ 99528 w 352588"/>
                <a:gd name="connsiteY13" fmla="*/ 342187 h 396369"/>
                <a:gd name="connsiteX14" fmla="*/ 72456 w 352588"/>
                <a:gd name="connsiteY14" fmla="*/ 360313 h 396369"/>
                <a:gd name="connsiteX15" fmla="*/ 63433 w 352588"/>
                <a:gd name="connsiteY15" fmla="*/ 351289 h 396369"/>
                <a:gd name="connsiteX16" fmla="*/ 18235 w 352588"/>
                <a:gd name="connsiteY16" fmla="*/ 315155 h 396369"/>
                <a:gd name="connsiteX17" fmla="*/ 9211 w 352588"/>
                <a:gd name="connsiteY17" fmla="*/ 297107 h 39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2588" h="396369">
                  <a:moveTo>
                    <a:pt x="9172" y="297068"/>
                  </a:moveTo>
                  <a:cubicBezTo>
                    <a:pt x="24224" y="310781"/>
                    <a:pt x="35810" y="301639"/>
                    <a:pt x="36046" y="284261"/>
                  </a:cubicBezTo>
                  <a:cubicBezTo>
                    <a:pt x="36637" y="239615"/>
                    <a:pt x="-10492" y="184368"/>
                    <a:pt x="2157" y="123054"/>
                  </a:cubicBezTo>
                  <a:cubicBezTo>
                    <a:pt x="8659" y="91451"/>
                    <a:pt x="62763" y="5744"/>
                    <a:pt x="97085" y="425"/>
                  </a:cubicBezTo>
                  <a:cubicBezTo>
                    <a:pt x="144962" y="-6944"/>
                    <a:pt x="201942" y="84003"/>
                    <a:pt x="222906" y="88023"/>
                  </a:cubicBezTo>
                  <a:cubicBezTo>
                    <a:pt x="236186" y="90544"/>
                    <a:pt x="267276" y="62133"/>
                    <a:pt x="289343" y="71394"/>
                  </a:cubicBezTo>
                  <a:cubicBezTo>
                    <a:pt x="224521" y="125655"/>
                    <a:pt x="240402" y="211637"/>
                    <a:pt x="217074" y="288004"/>
                  </a:cubicBezTo>
                  <a:cubicBezTo>
                    <a:pt x="232442" y="303097"/>
                    <a:pt x="301716" y="233152"/>
                    <a:pt x="325478" y="233861"/>
                  </a:cubicBezTo>
                  <a:cubicBezTo>
                    <a:pt x="324769" y="267671"/>
                    <a:pt x="336551" y="303924"/>
                    <a:pt x="352589" y="333202"/>
                  </a:cubicBezTo>
                  <a:cubicBezTo>
                    <a:pt x="350421" y="333872"/>
                    <a:pt x="347308" y="340177"/>
                    <a:pt x="343565" y="342226"/>
                  </a:cubicBezTo>
                  <a:cubicBezTo>
                    <a:pt x="334029" y="325085"/>
                    <a:pt x="308021" y="341950"/>
                    <a:pt x="289343" y="342226"/>
                  </a:cubicBezTo>
                  <a:cubicBezTo>
                    <a:pt x="265700" y="361692"/>
                    <a:pt x="200878" y="375996"/>
                    <a:pt x="180900" y="351250"/>
                  </a:cubicBezTo>
                  <a:cubicBezTo>
                    <a:pt x="142913" y="360825"/>
                    <a:pt x="137593" y="351526"/>
                    <a:pt x="113083" y="396369"/>
                  </a:cubicBezTo>
                  <a:cubicBezTo>
                    <a:pt x="99449" y="389355"/>
                    <a:pt x="101419" y="344236"/>
                    <a:pt x="99528" y="342187"/>
                  </a:cubicBezTo>
                  <a:cubicBezTo>
                    <a:pt x="96297" y="338680"/>
                    <a:pt x="63275" y="336394"/>
                    <a:pt x="72456" y="360313"/>
                  </a:cubicBezTo>
                  <a:cubicBezTo>
                    <a:pt x="59453" y="372056"/>
                    <a:pt x="54251" y="366815"/>
                    <a:pt x="63433" y="351289"/>
                  </a:cubicBezTo>
                  <a:cubicBezTo>
                    <a:pt x="48183" y="319332"/>
                    <a:pt x="42193" y="336000"/>
                    <a:pt x="18235" y="315155"/>
                  </a:cubicBezTo>
                  <a:cubicBezTo>
                    <a:pt x="10472" y="308377"/>
                    <a:pt x="11378" y="299708"/>
                    <a:pt x="9211" y="297107"/>
                  </a:cubicBezTo>
                  <a:close/>
                </a:path>
              </a:pathLst>
            </a:custGeom>
            <a:solidFill>
              <a:srgbClr val="6B4732"/>
            </a:solidFill>
            <a:ln w="3941" cap="flat">
              <a:noFill/>
              <a:prstDash val="solid"/>
              <a:miter/>
            </a:ln>
          </p:spPr>
          <p:txBody>
            <a:bodyPr rtlCol="1" anchor="ctr"/>
            <a:lstStyle/>
            <a:p>
              <a:endParaRPr lang="fa-IR"/>
            </a:p>
          </p:txBody>
        </p:sp>
        <p:sp>
          <p:nvSpPr>
            <p:cNvPr id="608" name="Freeform: Shape 607">
              <a:extLst>
                <a:ext uri="{FF2B5EF4-FFF2-40B4-BE49-F238E27FC236}">
                  <a16:creationId xmlns:a16="http://schemas.microsoft.com/office/drawing/2014/main" id="{B5DDF953-0614-3119-D509-E70F8DE5DBCD}"/>
                </a:ext>
              </a:extLst>
            </p:cNvPr>
            <p:cNvSpPr/>
            <p:nvPr/>
          </p:nvSpPr>
          <p:spPr>
            <a:xfrm>
              <a:off x="1376241" y="2875331"/>
              <a:ext cx="254069" cy="141332"/>
            </a:xfrm>
            <a:custGeom>
              <a:avLst/>
              <a:gdLst>
                <a:gd name="connsiteX0" fmla="*/ 254069 w 254069"/>
                <a:gd name="connsiteY0" fmla="*/ 42109 h 141332"/>
                <a:gd name="connsiteX1" fmla="*/ 208871 w 254069"/>
                <a:gd name="connsiteY1" fmla="*/ 132426 h 141332"/>
                <a:gd name="connsiteX2" fmla="*/ 204576 w 254069"/>
                <a:gd name="connsiteY2" fmla="*/ 141331 h 141332"/>
                <a:gd name="connsiteX3" fmla="*/ 23312 w 254069"/>
                <a:gd name="connsiteY3" fmla="*/ 116466 h 141332"/>
                <a:gd name="connsiteX4" fmla="*/ 1008 w 254069"/>
                <a:gd name="connsiteY4" fmla="*/ 96330 h 141332"/>
                <a:gd name="connsiteX5" fmla="*/ 254030 w 254069"/>
                <a:gd name="connsiteY5" fmla="*/ 42148 h 14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4069" h="141332">
                  <a:moveTo>
                    <a:pt x="254069" y="42109"/>
                  </a:moveTo>
                  <a:cubicBezTo>
                    <a:pt x="244297" y="79228"/>
                    <a:pt x="220260" y="102359"/>
                    <a:pt x="208871" y="132426"/>
                  </a:cubicBezTo>
                  <a:cubicBezTo>
                    <a:pt x="207256" y="137509"/>
                    <a:pt x="205758" y="141410"/>
                    <a:pt x="204576" y="141331"/>
                  </a:cubicBezTo>
                  <a:cubicBezTo>
                    <a:pt x="172540" y="138573"/>
                    <a:pt x="47822" y="125096"/>
                    <a:pt x="23312" y="116466"/>
                  </a:cubicBezTo>
                  <a:lnTo>
                    <a:pt x="1008" y="96330"/>
                  </a:lnTo>
                  <a:cubicBezTo>
                    <a:pt x="-15936" y="-35362"/>
                    <a:pt x="185307" y="-9670"/>
                    <a:pt x="254030" y="42148"/>
                  </a:cubicBezTo>
                  <a:close/>
                </a:path>
              </a:pathLst>
            </a:custGeom>
            <a:solidFill>
              <a:srgbClr val="A78160"/>
            </a:solidFill>
            <a:ln w="3941" cap="flat">
              <a:noFill/>
              <a:prstDash val="solid"/>
              <a:miter/>
            </a:ln>
          </p:spPr>
          <p:txBody>
            <a:bodyPr rtlCol="1" anchor="ctr"/>
            <a:lstStyle/>
            <a:p>
              <a:endParaRPr lang="fa-IR"/>
            </a:p>
          </p:txBody>
        </p:sp>
        <p:sp>
          <p:nvSpPr>
            <p:cNvPr id="609" name="Freeform: Shape 608">
              <a:extLst>
                <a:ext uri="{FF2B5EF4-FFF2-40B4-BE49-F238E27FC236}">
                  <a16:creationId xmlns:a16="http://schemas.microsoft.com/office/drawing/2014/main" id="{DC9C0809-8C92-67F6-C629-A15E81661B99}"/>
                </a:ext>
              </a:extLst>
            </p:cNvPr>
            <p:cNvSpPr/>
            <p:nvPr/>
          </p:nvSpPr>
          <p:spPr>
            <a:xfrm>
              <a:off x="1368265" y="3041159"/>
              <a:ext cx="207823" cy="138207"/>
            </a:xfrm>
            <a:custGeom>
              <a:avLst/>
              <a:gdLst>
                <a:gd name="connsiteX0" fmla="*/ 207824 w 207823"/>
                <a:gd name="connsiteY0" fmla="*/ 11755 h 138207"/>
                <a:gd name="connsiteX1" fmla="*/ 171689 w 207823"/>
                <a:gd name="connsiteY1" fmla="*/ 111096 h 138207"/>
                <a:gd name="connsiteX2" fmla="*/ 27111 w 207823"/>
                <a:gd name="connsiteY2" fmla="*/ 138207 h 138207"/>
                <a:gd name="connsiteX3" fmla="*/ 45750 w 207823"/>
                <a:gd name="connsiteY3" fmla="*/ 89069 h 138207"/>
                <a:gd name="connsiteX4" fmla="*/ 0 w 207823"/>
                <a:gd name="connsiteY4" fmla="*/ 29843 h 138207"/>
                <a:gd name="connsiteX5" fmla="*/ 16511 w 207823"/>
                <a:gd name="connsiteY5" fmla="*/ 14711 h 138207"/>
                <a:gd name="connsiteX6" fmla="*/ 199430 w 207823"/>
                <a:gd name="connsiteY6" fmla="*/ 407 h 138207"/>
                <a:gd name="connsiteX7" fmla="*/ 207824 w 207823"/>
                <a:gd name="connsiteY7" fmla="*/ 11795 h 13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823" h="138207">
                  <a:moveTo>
                    <a:pt x="207824" y="11755"/>
                  </a:moveTo>
                  <a:cubicBezTo>
                    <a:pt x="196593" y="43516"/>
                    <a:pt x="181264" y="80872"/>
                    <a:pt x="171689" y="111096"/>
                  </a:cubicBezTo>
                  <a:lnTo>
                    <a:pt x="27111" y="138207"/>
                  </a:lnTo>
                  <a:cubicBezTo>
                    <a:pt x="29948" y="132848"/>
                    <a:pt x="45710" y="91709"/>
                    <a:pt x="45750" y="89069"/>
                  </a:cubicBezTo>
                  <a:cubicBezTo>
                    <a:pt x="45828" y="85168"/>
                    <a:pt x="5990" y="74883"/>
                    <a:pt x="0" y="29843"/>
                  </a:cubicBezTo>
                  <a:lnTo>
                    <a:pt x="16511" y="14711"/>
                  </a:lnTo>
                  <a:cubicBezTo>
                    <a:pt x="33534" y="11086"/>
                    <a:pt x="190682" y="-2509"/>
                    <a:pt x="199430" y="407"/>
                  </a:cubicBezTo>
                  <a:cubicBezTo>
                    <a:pt x="203095" y="1628"/>
                    <a:pt x="205617" y="6199"/>
                    <a:pt x="207824" y="11795"/>
                  </a:cubicBezTo>
                  <a:close/>
                </a:path>
              </a:pathLst>
            </a:custGeom>
            <a:solidFill>
              <a:srgbClr val="805F4B"/>
            </a:solidFill>
            <a:ln w="3941" cap="flat">
              <a:noFill/>
              <a:prstDash val="solid"/>
              <a:miter/>
            </a:ln>
          </p:spPr>
          <p:txBody>
            <a:bodyPr rtlCol="1" anchor="ctr"/>
            <a:lstStyle/>
            <a:p>
              <a:endParaRPr lang="fa-IR"/>
            </a:p>
          </p:txBody>
        </p:sp>
        <p:sp>
          <p:nvSpPr>
            <p:cNvPr id="610" name="Freeform: Shape 609">
              <a:extLst>
                <a:ext uri="{FF2B5EF4-FFF2-40B4-BE49-F238E27FC236}">
                  <a16:creationId xmlns:a16="http://schemas.microsoft.com/office/drawing/2014/main" id="{D42588DB-DC9A-2629-9319-6C3B99DA5F19}"/>
                </a:ext>
              </a:extLst>
            </p:cNvPr>
            <p:cNvSpPr/>
            <p:nvPr/>
          </p:nvSpPr>
          <p:spPr>
            <a:xfrm>
              <a:off x="1365829" y="2993393"/>
              <a:ext cx="219283" cy="82242"/>
            </a:xfrm>
            <a:custGeom>
              <a:avLst/>
              <a:gdLst>
                <a:gd name="connsiteX0" fmla="*/ 29508 w 219283"/>
                <a:gd name="connsiteY0" fmla="*/ 14363 h 82242"/>
                <a:gd name="connsiteX1" fmla="*/ 33921 w 219283"/>
                <a:gd name="connsiteY1" fmla="*/ 1714 h 82242"/>
                <a:gd name="connsiteX2" fmla="*/ 219284 w 219283"/>
                <a:gd name="connsiteY2" fmla="*/ 32411 h 82242"/>
                <a:gd name="connsiteX3" fmla="*/ 210260 w 219283"/>
                <a:gd name="connsiteY3" fmla="*/ 59522 h 82242"/>
                <a:gd name="connsiteX4" fmla="*/ 2397 w 219283"/>
                <a:gd name="connsiteY4" fmla="*/ 77570 h 82242"/>
                <a:gd name="connsiteX5" fmla="*/ 29508 w 219283"/>
                <a:gd name="connsiteY5" fmla="*/ 14363 h 82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283" h="82242">
                  <a:moveTo>
                    <a:pt x="29508" y="14363"/>
                  </a:moveTo>
                  <a:cubicBezTo>
                    <a:pt x="30020" y="9122"/>
                    <a:pt x="31045" y="4473"/>
                    <a:pt x="33921" y="1714"/>
                  </a:cubicBezTo>
                  <a:cubicBezTo>
                    <a:pt x="42748" y="-6718"/>
                    <a:pt x="202458" y="17949"/>
                    <a:pt x="219284" y="32411"/>
                  </a:cubicBezTo>
                  <a:cubicBezTo>
                    <a:pt x="216052" y="41159"/>
                    <a:pt x="213412" y="50538"/>
                    <a:pt x="210260" y="59522"/>
                  </a:cubicBezTo>
                  <a:cubicBezTo>
                    <a:pt x="143941" y="64290"/>
                    <a:pt x="66037" y="93410"/>
                    <a:pt x="2397" y="77570"/>
                  </a:cubicBezTo>
                  <a:cubicBezTo>
                    <a:pt x="-1583" y="47621"/>
                    <a:pt x="-4854" y="19447"/>
                    <a:pt x="29508" y="14363"/>
                  </a:cubicBezTo>
                  <a:close/>
                </a:path>
              </a:pathLst>
            </a:custGeom>
            <a:solidFill>
              <a:srgbClr val="AB8665"/>
            </a:solidFill>
            <a:ln w="3941" cap="flat">
              <a:noFill/>
              <a:prstDash val="solid"/>
              <a:miter/>
            </a:ln>
          </p:spPr>
          <p:txBody>
            <a:bodyPr rtlCol="1" anchor="ctr"/>
            <a:lstStyle/>
            <a:p>
              <a:endParaRPr lang="fa-IR"/>
            </a:p>
          </p:txBody>
        </p:sp>
        <p:sp>
          <p:nvSpPr>
            <p:cNvPr id="611" name="Freeform: Shape 610">
              <a:extLst>
                <a:ext uri="{FF2B5EF4-FFF2-40B4-BE49-F238E27FC236}">
                  <a16:creationId xmlns:a16="http://schemas.microsoft.com/office/drawing/2014/main" id="{7A2D0BA7-BAFB-F245-83E8-E81F638EC3F1}"/>
                </a:ext>
              </a:extLst>
            </p:cNvPr>
            <p:cNvSpPr/>
            <p:nvPr/>
          </p:nvSpPr>
          <p:spPr>
            <a:xfrm>
              <a:off x="1377249" y="2971622"/>
              <a:ext cx="208347" cy="54398"/>
            </a:xfrm>
            <a:custGeom>
              <a:avLst/>
              <a:gdLst>
                <a:gd name="connsiteX0" fmla="*/ 207863 w 208347"/>
                <a:gd name="connsiteY0" fmla="*/ 36135 h 54398"/>
                <a:gd name="connsiteX1" fmla="*/ 207863 w 208347"/>
                <a:gd name="connsiteY1" fmla="*/ 54182 h 54398"/>
                <a:gd name="connsiteX2" fmla="*/ 18087 w 208347"/>
                <a:gd name="connsiteY2" fmla="*/ 36135 h 54398"/>
                <a:gd name="connsiteX3" fmla="*/ 0 w 208347"/>
                <a:gd name="connsiteY3" fmla="*/ 0 h 54398"/>
                <a:gd name="connsiteX4" fmla="*/ 207863 w 208347"/>
                <a:gd name="connsiteY4" fmla="*/ 36135 h 54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347" h="54398">
                  <a:moveTo>
                    <a:pt x="207863" y="36135"/>
                  </a:moveTo>
                  <a:cubicBezTo>
                    <a:pt x="206129" y="40666"/>
                    <a:pt x="209557" y="49572"/>
                    <a:pt x="207863" y="54182"/>
                  </a:cubicBezTo>
                  <a:cubicBezTo>
                    <a:pt x="153602" y="57138"/>
                    <a:pt x="68132" y="28687"/>
                    <a:pt x="18087" y="36135"/>
                  </a:cubicBezTo>
                  <a:cubicBezTo>
                    <a:pt x="14935" y="25101"/>
                    <a:pt x="1261" y="9575"/>
                    <a:pt x="0" y="0"/>
                  </a:cubicBezTo>
                  <a:lnTo>
                    <a:pt x="207863" y="36135"/>
                  </a:lnTo>
                  <a:close/>
                </a:path>
              </a:pathLst>
            </a:custGeom>
            <a:solidFill>
              <a:srgbClr val="7C5C45"/>
            </a:solidFill>
            <a:ln w="3941" cap="flat">
              <a:noFill/>
              <a:prstDash val="solid"/>
              <a:miter/>
            </a:ln>
          </p:spPr>
          <p:txBody>
            <a:bodyPr rtlCol="1" anchor="ctr"/>
            <a:lstStyle/>
            <a:p>
              <a:endParaRPr lang="fa-IR"/>
            </a:p>
          </p:txBody>
        </p:sp>
        <p:sp>
          <p:nvSpPr>
            <p:cNvPr id="612" name="Freeform: Shape 611">
              <a:extLst>
                <a:ext uri="{FF2B5EF4-FFF2-40B4-BE49-F238E27FC236}">
                  <a16:creationId xmlns:a16="http://schemas.microsoft.com/office/drawing/2014/main" id="{A36CB7A2-3618-C3A5-F7F3-8628393E6B49}"/>
                </a:ext>
              </a:extLst>
            </p:cNvPr>
            <p:cNvSpPr/>
            <p:nvPr/>
          </p:nvSpPr>
          <p:spPr>
            <a:xfrm>
              <a:off x="536852" y="3061978"/>
              <a:ext cx="36183" cy="18047"/>
            </a:xfrm>
            <a:custGeom>
              <a:avLst/>
              <a:gdLst>
                <a:gd name="connsiteX0" fmla="*/ 36135 w 36183"/>
                <a:gd name="connsiteY0" fmla="*/ 18048 h 18047"/>
                <a:gd name="connsiteX1" fmla="*/ 0 w 36183"/>
                <a:gd name="connsiteY1" fmla="*/ 18048 h 18047"/>
                <a:gd name="connsiteX2" fmla="*/ 27111 w 36183"/>
                <a:gd name="connsiteY2" fmla="*/ 0 h 18047"/>
                <a:gd name="connsiteX3" fmla="*/ 28529 w 36183"/>
                <a:gd name="connsiteY3" fmla="*/ 2167 h 18047"/>
                <a:gd name="connsiteX4" fmla="*/ 36135 w 36183"/>
                <a:gd name="connsiteY4" fmla="*/ 18048 h 18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83" h="18047">
                  <a:moveTo>
                    <a:pt x="36135" y="18048"/>
                  </a:moveTo>
                  <a:lnTo>
                    <a:pt x="0" y="18048"/>
                  </a:lnTo>
                  <a:lnTo>
                    <a:pt x="27111" y="0"/>
                  </a:lnTo>
                  <a:cubicBezTo>
                    <a:pt x="27505" y="749"/>
                    <a:pt x="28017" y="1458"/>
                    <a:pt x="28529" y="2167"/>
                  </a:cubicBezTo>
                  <a:cubicBezTo>
                    <a:pt x="31800" y="6581"/>
                    <a:pt x="36726" y="10836"/>
                    <a:pt x="36135" y="18048"/>
                  </a:cubicBezTo>
                  <a:close/>
                </a:path>
              </a:pathLst>
            </a:custGeom>
            <a:solidFill>
              <a:srgbClr val="643C33"/>
            </a:solidFill>
            <a:ln w="3941" cap="flat">
              <a:noFill/>
              <a:prstDash val="solid"/>
              <a:miter/>
            </a:ln>
          </p:spPr>
          <p:txBody>
            <a:bodyPr rtlCol="1" anchor="ctr"/>
            <a:lstStyle/>
            <a:p>
              <a:endParaRPr lang="fa-IR"/>
            </a:p>
          </p:txBody>
        </p:sp>
        <p:sp>
          <p:nvSpPr>
            <p:cNvPr id="613" name="Freeform: Shape 612">
              <a:extLst>
                <a:ext uri="{FF2B5EF4-FFF2-40B4-BE49-F238E27FC236}">
                  <a16:creationId xmlns:a16="http://schemas.microsoft.com/office/drawing/2014/main" id="{6A261DBF-B3C5-3AF9-E567-87CEC0888B95}"/>
                </a:ext>
              </a:extLst>
            </p:cNvPr>
            <p:cNvSpPr/>
            <p:nvPr/>
          </p:nvSpPr>
          <p:spPr>
            <a:xfrm>
              <a:off x="446733" y="3071081"/>
              <a:ext cx="26874" cy="8945"/>
            </a:xfrm>
            <a:custGeom>
              <a:avLst/>
              <a:gdLst>
                <a:gd name="connsiteX0" fmla="*/ 26874 w 26874"/>
                <a:gd name="connsiteY0" fmla="*/ 8945 h 8945"/>
                <a:gd name="connsiteX1" fmla="*/ 0 w 26874"/>
                <a:gd name="connsiteY1" fmla="*/ 0 h 8945"/>
                <a:gd name="connsiteX2" fmla="*/ 26874 w 26874"/>
                <a:gd name="connsiteY2" fmla="*/ 8945 h 8945"/>
              </a:gdLst>
              <a:ahLst/>
              <a:cxnLst>
                <a:cxn ang="0">
                  <a:pos x="connsiteX0" y="connsiteY0"/>
                </a:cxn>
                <a:cxn ang="0">
                  <a:pos x="connsiteX1" y="connsiteY1"/>
                </a:cxn>
                <a:cxn ang="0">
                  <a:pos x="connsiteX2" y="connsiteY2"/>
                </a:cxn>
              </a:cxnLst>
              <a:rect l="l" t="t" r="r" b="b"/>
              <a:pathLst>
                <a:path w="26874" h="8945">
                  <a:moveTo>
                    <a:pt x="26874" y="8945"/>
                  </a:moveTo>
                  <a:cubicBezTo>
                    <a:pt x="10285" y="7290"/>
                    <a:pt x="1970" y="828"/>
                    <a:pt x="0" y="0"/>
                  </a:cubicBezTo>
                  <a:lnTo>
                    <a:pt x="26874" y="8945"/>
                  </a:lnTo>
                  <a:close/>
                </a:path>
              </a:pathLst>
            </a:custGeom>
            <a:solidFill>
              <a:srgbClr val="643C33"/>
            </a:solidFill>
            <a:ln w="3941" cap="flat">
              <a:noFill/>
              <a:prstDash val="solid"/>
              <a:miter/>
            </a:ln>
          </p:spPr>
          <p:txBody>
            <a:bodyPr rtlCol="1" anchor="ctr"/>
            <a:lstStyle/>
            <a:p>
              <a:endParaRPr lang="fa-IR"/>
            </a:p>
          </p:txBody>
        </p:sp>
        <p:sp>
          <p:nvSpPr>
            <p:cNvPr id="614" name="Freeform: Shape 613">
              <a:extLst>
                <a:ext uri="{FF2B5EF4-FFF2-40B4-BE49-F238E27FC236}">
                  <a16:creationId xmlns:a16="http://schemas.microsoft.com/office/drawing/2014/main" id="{E96D2B19-B31E-3595-6BA6-333B71FD59F5}"/>
                </a:ext>
              </a:extLst>
            </p:cNvPr>
            <p:cNvSpPr/>
            <p:nvPr/>
          </p:nvSpPr>
          <p:spPr>
            <a:xfrm>
              <a:off x="419385" y="3098073"/>
              <a:ext cx="17653" cy="8826"/>
            </a:xfrm>
            <a:custGeom>
              <a:avLst/>
              <a:gdLst>
                <a:gd name="connsiteX0" fmla="*/ 17654 w 17653"/>
                <a:gd name="connsiteY0" fmla="*/ 8827 h 8826"/>
                <a:gd name="connsiteX1" fmla="*/ 0 w 17653"/>
                <a:gd name="connsiteY1" fmla="*/ 0 h 8826"/>
                <a:gd name="connsiteX2" fmla="*/ 17654 w 17653"/>
                <a:gd name="connsiteY2" fmla="*/ 8827 h 8826"/>
              </a:gdLst>
              <a:ahLst/>
              <a:cxnLst>
                <a:cxn ang="0">
                  <a:pos x="connsiteX0" y="connsiteY0"/>
                </a:cxn>
                <a:cxn ang="0">
                  <a:pos x="connsiteX1" y="connsiteY1"/>
                </a:cxn>
                <a:cxn ang="0">
                  <a:pos x="connsiteX2" y="connsiteY2"/>
                </a:cxn>
              </a:cxnLst>
              <a:rect l="l" t="t" r="r" b="b"/>
              <a:pathLst>
                <a:path w="17653" h="8826">
                  <a:moveTo>
                    <a:pt x="17654" y="8827"/>
                  </a:moveTo>
                  <a:lnTo>
                    <a:pt x="0" y="0"/>
                  </a:lnTo>
                  <a:cubicBezTo>
                    <a:pt x="9970" y="3113"/>
                    <a:pt x="15920" y="7763"/>
                    <a:pt x="17654" y="8827"/>
                  </a:cubicBezTo>
                  <a:close/>
                </a:path>
              </a:pathLst>
            </a:custGeom>
            <a:solidFill>
              <a:srgbClr val="643C33"/>
            </a:solidFill>
            <a:ln w="3941" cap="flat">
              <a:noFill/>
              <a:prstDash val="solid"/>
              <a:miter/>
            </a:ln>
          </p:spPr>
          <p:txBody>
            <a:bodyPr rtlCol="1" anchor="ctr"/>
            <a:lstStyle/>
            <a:p>
              <a:endParaRPr lang="fa-IR"/>
            </a:p>
          </p:txBody>
        </p:sp>
        <p:sp>
          <p:nvSpPr>
            <p:cNvPr id="615" name="Freeform: Shape 614">
              <a:extLst>
                <a:ext uri="{FF2B5EF4-FFF2-40B4-BE49-F238E27FC236}">
                  <a16:creationId xmlns:a16="http://schemas.microsoft.com/office/drawing/2014/main" id="{0053B3F4-5BE6-ECDD-7372-DC23508F89EF}"/>
                </a:ext>
              </a:extLst>
            </p:cNvPr>
            <p:cNvSpPr/>
            <p:nvPr/>
          </p:nvSpPr>
          <p:spPr>
            <a:xfrm>
              <a:off x="419582" y="3062057"/>
              <a:ext cx="17850" cy="8905"/>
            </a:xfrm>
            <a:custGeom>
              <a:avLst/>
              <a:gdLst>
                <a:gd name="connsiteX0" fmla="*/ 17851 w 17850"/>
                <a:gd name="connsiteY0" fmla="*/ 8906 h 8905"/>
                <a:gd name="connsiteX1" fmla="*/ 0 w 17850"/>
                <a:gd name="connsiteY1" fmla="*/ 0 h 8905"/>
                <a:gd name="connsiteX2" fmla="*/ 17851 w 17850"/>
                <a:gd name="connsiteY2" fmla="*/ 8906 h 8905"/>
              </a:gdLst>
              <a:ahLst/>
              <a:cxnLst>
                <a:cxn ang="0">
                  <a:pos x="connsiteX0" y="connsiteY0"/>
                </a:cxn>
                <a:cxn ang="0">
                  <a:pos x="connsiteX1" y="connsiteY1"/>
                </a:cxn>
                <a:cxn ang="0">
                  <a:pos x="connsiteX2" y="connsiteY2"/>
                </a:cxn>
              </a:cxnLst>
              <a:rect l="l" t="t" r="r" b="b"/>
              <a:pathLst>
                <a:path w="17850" h="8905">
                  <a:moveTo>
                    <a:pt x="17851" y="8906"/>
                  </a:moveTo>
                  <a:cubicBezTo>
                    <a:pt x="5162" y="6147"/>
                    <a:pt x="1222" y="867"/>
                    <a:pt x="0" y="0"/>
                  </a:cubicBezTo>
                  <a:lnTo>
                    <a:pt x="17851" y="8906"/>
                  </a:lnTo>
                  <a:close/>
                </a:path>
              </a:pathLst>
            </a:custGeom>
            <a:solidFill>
              <a:srgbClr val="643C33"/>
            </a:solidFill>
            <a:ln w="3941" cap="flat">
              <a:noFill/>
              <a:prstDash val="solid"/>
              <a:miter/>
            </a:ln>
          </p:spPr>
          <p:txBody>
            <a:bodyPr rtlCol="1" anchor="ctr"/>
            <a:lstStyle/>
            <a:p>
              <a:endParaRPr lang="fa-IR"/>
            </a:p>
          </p:txBody>
        </p:sp>
        <p:sp>
          <p:nvSpPr>
            <p:cNvPr id="616" name="Freeform: Shape 615">
              <a:extLst>
                <a:ext uri="{FF2B5EF4-FFF2-40B4-BE49-F238E27FC236}">
                  <a16:creationId xmlns:a16="http://schemas.microsoft.com/office/drawing/2014/main" id="{AD00D1BA-9B7D-3763-0396-20F9FDB45BF7}"/>
                </a:ext>
              </a:extLst>
            </p:cNvPr>
            <p:cNvSpPr/>
            <p:nvPr/>
          </p:nvSpPr>
          <p:spPr>
            <a:xfrm>
              <a:off x="356140" y="3034867"/>
              <a:ext cx="3428" cy="3428"/>
            </a:xfrm>
            <a:custGeom>
              <a:avLst/>
              <a:gdLst>
                <a:gd name="connsiteX0" fmla="*/ 3428 w 3428"/>
                <a:gd name="connsiteY0" fmla="*/ 3428 h 3428"/>
                <a:gd name="connsiteX1" fmla="*/ 0 w 3428"/>
                <a:gd name="connsiteY1" fmla="*/ 0 h 3428"/>
                <a:gd name="connsiteX2" fmla="*/ 3428 w 3428"/>
                <a:gd name="connsiteY2" fmla="*/ 3428 h 3428"/>
              </a:gdLst>
              <a:ahLst/>
              <a:cxnLst>
                <a:cxn ang="0">
                  <a:pos x="connsiteX0" y="connsiteY0"/>
                </a:cxn>
                <a:cxn ang="0">
                  <a:pos x="connsiteX1" y="connsiteY1"/>
                </a:cxn>
                <a:cxn ang="0">
                  <a:pos x="connsiteX2" y="connsiteY2"/>
                </a:cxn>
              </a:cxnLst>
              <a:rect l="l" t="t" r="r" b="b"/>
              <a:pathLst>
                <a:path w="3428" h="3428">
                  <a:moveTo>
                    <a:pt x="3428" y="3428"/>
                  </a:moveTo>
                  <a:lnTo>
                    <a:pt x="0" y="0"/>
                  </a:lnTo>
                  <a:cubicBezTo>
                    <a:pt x="1222" y="828"/>
                    <a:pt x="2325" y="2089"/>
                    <a:pt x="3428" y="3428"/>
                  </a:cubicBezTo>
                  <a:close/>
                </a:path>
              </a:pathLst>
            </a:custGeom>
            <a:solidFill>
              <a:srgbClr val="643C33"/>
            </a:solidFill>
            <a:ln w="3941" cap="flat">
              <a:noFill/>
              <a:prstDash val="solid"/>
              <a:miter/>
            </a:ln>
          </p:spPr>
          <p:txBody>
            <a:bodyPr rtlCol="1" anchor="ctr"/>
            <a:lstStyle/>
            <a:p>
              <a:endParaRPr lang="fa-IR"/>
            </a:p>
          </p:txBody>
        </p:sp>
        <p:sp>
          <p:nvSpPr>
            <p:cNvPr id="617" name="Freeform: Shape 616">
              <a:extLst>
                <a:ext uri="{FF2B5EF4-FFF2-40B4-BE49-F238E27FC236}">
                  <a16:creationId xmlns:a16="http://schemas.microsoft.com/office/drawing/2014/main" id="{186C0E45-895D-EE34-6C09-0930B5191FB8}"/>
                </a:ext>
              </a:extLst>
            </p:cNvPr>
            <p:cNvSpPr/>
            <p:nvPr/>
          </p:nvSpPr>
          <p:spPr>
            <a:xfrm>
              <a:off x="359568" y="3038295"/>
              <a:ext cx="5595" cy="5595"/>
            </a:xfrm>
            <a:custGeom>
              <a:avLst/>
              <a:gdLst>
                <a:gd name="connsiteX0" fmla="*/ 5596 w 5595"/>
                <a:gd name="connsiteY0" fmla="*/ 5596 h 5595"/>
                <a:gd name="connsiteX1" fmla="*/ 0 w 5595"/>
                <a:gd name="connsiteY1" fmla="*/ 0 h 5595"/>
                <a:gd name="connsiteX2" fmla="*/ 5596 w 5595"/>
                <a:gd name="connsiteY2" fmla="*/ 5596 h 5595"/>
              </a:gdLst>
              <a:ahLst/>
              <a:cxnLst>
                <a:cxn ang="0">
                  <a:pos x="connsiteX0" y="connsiteY0"/>
                </a:cxn>
                <a:cxn ang="0">
                  <a:pos x="connsiteX1" y="connsiteY1"/>
                </a:cxn>
                <a:cxn ang="0">
                  <a:pos x="connsiteX2" y="connsiteY2"/>
                </a:cxn>
              </a:cxnLst>
              <a:rect l="l" t="t" r="r" b="b"/>
              <a:pathLst>
                <a:path w="5595" h="5595">
                  <a:moveTo>
                    <a:pt x="5596" y="5596"/>
                  </a:moveTo>
                  <a:cubicBezTo>
                    <a:pt x="3389" y="4256"/>
                    <a:pt x="1655" y="2010"/>
                    <a:pt x="0" y="0"/>
                  </a:cubicBezTo>
                  <a:lnTo>
                    <a:pt x="5596" y="5596"/>
                  </a:lnTo>
                  <a:close/>
                </a:path>
              </a:pathLst>
            </a:custGeom>
            <a:solidFill>
              <a:srgbClr val="643C33"/>
            </a:solidFill>
            <a:ln w="3941" cap="flat">
              <a:noFill/>
              <a:prstDash val="solid"/>
              <a:miter/>
            </a:ln>
          </p:spPr>
          <p:txBody>
            <a:bodyPr rtlCol="1" anchor="ctr"/>
            <a:lstStyle/>
            <a:p>
              <a:endParaRPr lang="fa-IR"/>
            </a:p>
          </p:txBody>
        </p:sp>
        <p:sp>
          <p:nvSpPr>
            <p:cNvPr id="618" name="Freeform: Shape 617">
              <a:extLst>
                <a:ext uri="{FF2B5EF4-FFF2-40B4-BE49-F238E27FC236}">
                  <a16:creationId xmlns:a16="http://schemas.microsoft.com/office/drawing/2014/main" id="{C209BE27-0A05-14D6-250F-EE6BFD2B835E}"/>
                </a:ext>
              </a:extLst>
            </p:cNvPr>
            <p:cNvSpPr/>
            <p:nvPr/>
          </p:nvSpPr>
          <p:spPr>
            <a:xfrm>
              <a:off x="392393" y="3053033"/>
              <a:ext cx="8905" cy="8905"/>
            </a:xfrm>
            <a:custGeom>
              <a:avLst/>
              <a:gdLst>
                <a:gd name="connsiteX0" fmla="*/ 8906 w 8905"/>
                <a:gd name="connsiteY0" fmla="*/ 8905 h 8905"/>
                <a:gd name="connsiteX1" fmla="*/ 0 w 8905"/>
                <a:gd name="connsiteY1" fmla="*/ 0 h 8905"/>
                <a:gd name="connsiteX2" fmla="*/ 8906 w 8905"/>
                <a:gd name="connsiteY2" fmla="*/ 8905 h 8905"/>
              </a:gdLst>
              <a:ahLst/>
              <a:cxnLst>
                <a:cxn ang="0">
                  <a:pos x="connsiteX0" y="connsiteY0"/>
                </a:cxn>
                <a:cxn ang="0">
                  <a:pos x="connsiteX1" y="connsiteY1"/>
                </a:cxn>
                <a:cxn ang="0">
                  <a:pos x="connsiteX2" y="connsiteY2"/>
                </a:cxn>
              </a:cxnLst>
              <a:rect l="l" t="t" r="r" b="b"/>
              <a:pathLst>
                <a:path w="8905" h="8905">
                  <a:moveTo>
                    <a:pt x="8906" y="8905"/>
                  </a:moveTo>
                  <a:cubicBezTo>
                    <a:pt x="2443" y="6423"/>
                    <a:pt x="670" y="906"/>
                    <a:pt x="0" y="0"/>
                  </a:cubicBezTo>
                  <a:lnTo>
                    <a:pt x="8906" y="8905"/>
                  </a:lnTo>
                  <a:close/>
                </a:path>
              </a:pathLst>
            </a:custGeom>
            <a:solidFill>
              <a:srgbClr val="643C33"/>
            </a:solidFill>
            <a:ln w="3941" cap="flat">
              <a:noFill/>
              <a:prstDash val="solid"/>
              <a:miter/>
            </a:ln>
          </p:spPr>
          <p:txBody>
            <a:bodyPr rtlCol="1" anchor="ctr"/>
            <a:lstStyle/>
            <a:p>
              <a:endParaRPr lang="fa-IR"/>
            </a:p>
          </p:txBody>
        </p:sp>
        <p:sp>
          <p:nvSpPr>
            <p:cNvPr id="619" name="Freeform: Shape 618">
              <a:extLst>
                <a:ext uri="{FF2B5EF4-FFF2-40B4-BE49-F238E27FC236}">
                  <a16:creationId xmlns:a16="http://schemas.microsoft.com/office/drawing/2014/main" id="{D2FBC3DC-2797-6EBC-F148-9747151D2265}"/>
                </a:ext>
              </a:extLst>
            </p:cNvPr>
            <p:cNvSpPr/>
            <p:nvPr/>
          </p:nvSpPr>
          <p:spPr>
            <a:xfrm>
              <a:off x="338013" y="3061939"/>
              <a:ext cx="5674" cy="5674"/>
            </a:xfrm>
            <a:custGeom>
              <a:avLst/>
              <a:gdLst>
                <a:gd name="connsiteX0" fmla="*/ 5674 w 5674"/>
                <a:gd name="connsiteY0" fmla="*/ 5674 h 5674"/>
                <a:gd name="connsiteX1" fmla="*/ 0 w 5674"/>
                <a:gd name="connsiteY1" fmla="*/ 0 h 5674"/>
                <a:gd name="connsiteX2" fmla="*/ 5674 w 5674"/>
                <a:gd name="connsiteY2" fmla="*/ 5674 h 5674"/>
              </a:gdLst>
              <a:ahLst/>
              <a:cxnLst>
                <a:cxn ang="0">
                  <a:pos x="connsiteX0" y="connsiteY0"/>
                </a:cxn>
                <a:cxn ang="0">
                  <a:pos x="connsiteX1" y="connsiteY1"/>
                </a:cxn>
                <a:cxn ang="0">
                  <a:pos x="connsiteX2" y="connsiteY2"/>
                </a:cxn>
              </a:cxnLst>
              <a:rect l="l" t="t" r="r" b="b"/>
              <a:pathLst>
                <a:path w="5674" h="5674">
                  <a:moveTo>
                    <a:pt x="5674" y="5674"/>
                  </a:moveTo>
                  <a:lnTo>
                    <a:pt x="0" y="0"/>
                  </a:lnTo>
                  <a:cubicBezTo>
                    <a:pt x="2246" y="1419"/>
                    <a:pt x="4059" y="3704"/>
                    <a:pt x="5674" y="5674"/>
                  </a:cubicBezTo>
                  <a:close/>
                </a:path>
              </a:pathLst>
            </a:custGeom>
            <a:solidFill>
              <a:srgbClr val="643C33"/>
            </a:solidFill>
            <a:ln w="3941" cap="flat">
              <a:noFill/>
              <a:prstDash val="solid"/>
              <a:miter/>
            </a:ln>
          </p:spPr>
          <p:txBody>
            <a:bodyPr rtlCol="1" anchor="ctr"/>
            <a:lstStyle/>
            <a:p>
              <a:endParaRPr lang="fa-IR"/>
            </a:p>
          </p:txBody>
        </p:sp>
        <p:sp>
          <p:nvSpPr>
            <p:cNvPr id="620" name="Freeform: Shape 619">
              <a:extLst>
                <a:ext uri="{FF2B5EF4-FFF2-40B4-BE49-F238E27FC236}">
                  <a16:creationId xmlns:a16="http://schemas.microsoft.com/office/drawing/2014/main" id="{B94C26AB-A302-777B-240B-2A9A76F986EA}"/>
                </a:ext>
              </a:extLst>
            </p:cNvPr>
            <p:cNvSpPr/>
            <p:nvPr/>
          </p:nvSpPr>
          <p:spPr>
            <a:xfrm>
              <a:off x="343727" y="3067613"/>
              <a:ext cx="3349" cy="3349"/>
            </a:xfrm>
            <a:custGeom>
              <a:avLst/>
              <a:gdLst>
                <a:gd name="connsiteX0" fmla="*/ 3349 w 3349"/>
                <a:gd name="connsiteY0" fmla="*/ 3350 h 3349"/>
                <a:gd name="connsiteX1" fmla="*/ 0 w 3349"/>
                <a:gd name="connsiteY1" fmla="*/ 0 h 3349"/>
                <a:gd name="connsiteX2" fmla="*/ 3349 w 3349"/>
                <a:gd name="connsiteY2" fmla="*/ 3350 h 3349"/>
              </a:gdLst>
              <a:ahLst/>
              <a:cxnLst>
                <a:cxn ang="0">
                  <a:pos x="connsiteX0" y="connsiteY0"/>
                </a:cxn>
                <a:cxn ang="0">
                  <a:pos x="connsiteX1" y="connsiteY1"/>
                </a:cxn>
                <a:cxn ang="0">
                  <a:pos x="connsiteX2" y="connsiteY2"/>
                </a:cxn>
              </a:cxnLst>
              <a:rect l="l" t="t" r="r" b="b"/>
              <a:pathLst>
                <a:path w="3349" h="3349">
                  <a:moveTo>
                    <a:pt x="3349" y="3350"/>
                  </a:moveTo>
                  <a:cubicBezTo>
                    <a:pt x="2285" y="2758"/>
                    <a:pt x="1182" y="1458"/>
                    <a:pt x="0" y="0"/>
                  </a:cubicBezTo>
                  <a:lnTo>
                    <a:pt x="3349" y="3350"/>
                  </a:lnTo>
                  <a:close/>
                </a:path>
              </a:pathLst>
            </a:custGeom>
            <a:solidFill>
              <a:srgbClr val="643C33"/>
            </a:solidFill>
            <a:ln w="3941" cap="flat">
              <a:noFill/>
              <a:prstDash val="solid"/>
              <a:miter/>
            </a:ln>
          </p:spPr>
          <p:txBody>
            <a:bodyPr rtlCol="1" anchor="ctr"/>
            <a:lstStyle/>
            <a:p>
              <a:endParaRPr lang="fa-IR"/>
            </a:p>
          </p:txBody>
        </p:sp>
        <p:sp>
          <p:nvSpPr>
            <p:cNvPr id="621" name="Freeform: Shape 620">
              <a:extLst>
                <a:ext uri="{FF2B5EF4-FFF2-40B4-BE49-F238E27FC236}">
                  <a16:creationId xmlns:a16="http://schemas.microsoft.com/office/drawing/2014/main" id="{5F120534-792D-AFB4-8241-8E5769A7CEFC}"/>
                </a:ext>
              </a:extLst>
            </p:cNvPr>
            <p:cNvSpPr/>
            <p:nvPr/>
          </p:nvSpPr>
          <p:spPr>
            <a:xfrm>
              <a:off x="365124" y="3079986"/>
              <a:ext cx="6068" cy="6068"/>
            </a:xfrm>
            <a:custGeom>
              <a:avLst/>
              <a:gdLst>
                <a:gd name="connsiteX0" fmla="*/ 6068 w 6068"/>
                <a:gd name="connsiteY0" fmla="*/ 6068 h 6068"/>
                <a:gd name="connsiteX1" fmla="*/ 0 w 6068"/>
                <a:gd name="connsiteY1" fmla="*/ 0 h 6068"/>
                <a:gd name="connsiteX2" fmla="*/ 6068 w 6068"/>
                <a:gd name="connsiteY2" fmla="*/ 6068 h 6068"/>
              </a:gdLst>
              <a:ahLst/>
              <a:cxnLst>
                <a:cxn ang="0">
                  <a:pos x="connsiteX0" y="connsiteY0"/>
                </a:cxn>
                <a:cxn ang="0">
                  <a:pos x="connsiteX1" y="connsiteY1"/>
                </a:cxn>
                <a:cxn ang="0">
                  <a:pos x="connsiteX2" y="connsiteY2"/>
                </a:cxn>
              </a:cxnLst>
              <a:rect l="l" t="t" r="r" b="b"/>
              <a:pathLst>
                <a:path w="6068" h="6068">
                  <a:moveTo>
                    <a:pt x="6068" y="6068"/>
                  </a:moveTo>
                  <a:lnTo>
                    <a:pt x="0" y="0"/>
                  </a:lnTo>
                  <a:cubicBezTo>
                    <a:pt x="2404" y="1182"/>
                    <a:pt x="4374" y="3901"/>
                    <a:pt x="6068" y="6068"/>
                  </a:cubicBezTo>
                  <a:close/>
                </a:path>
              </a:pathLst>
            </a:custGeom>
            <a:solidFill>
              <a:srgbClr val="643C33"/>
            </a:solidFill>
            <a:ln w="3941" cap="flat">
              <a:noFill/>
              <a:prstDash val="solid"/>
              <a:miter/>
            </a:ln>
          </p:spPr>
          <p:txBody>
            <a:bodyPr rtlCol="1" anchor="ctr"/>
            <a:lstStyle/>
            <a:p>
              <a:endParaRPr lang="fa-IR"/>
            </a:p>
          </p:txBody>
        </p:sp>
        <p:sp>
          <p:nvSpPr>
            <p:cNvPr id="622" name="Freeform: Shape 621">
              <a:extLst>
                <a:ext uri="{FF2B5EF4-FFF2-40B4-BE49-F238E27FC236}">
                  <a16:creationId xmlns:a16="http://schemas.microsoft.com/office/drawing/2014/main" id="{50CC0840-1036-4643-4126-3C64EC304AD0}"/>
                </a:ext>
              </a:extLst>
            </p:cNvPr>
            <p:cNvSpPr/>
            <p:nvPr/>
          </p:nvSpPr>
          <p:spPr>
            <a:xfrm>
              <a:off x="371232" y="3086094"/>
              <a:ext cx="2955" cy="2955"/>
            </a:xfrm>
            <a:custGeom>
              <a:avLst/>
              <a:gdLst>
                <a:gd name="connsiteX0" fmla="*/ 2955 w 2955"/>
                <a:gd name="connsiteY0" fmla="*/ 2955 h 2955"/>
                <a:gd name="connsiteX1" fmla="*/ 0 w 2955"/>
                <a:gd name="connsiteY1" fmla="*/ 0 h 2955"/>
                <a:gd name="connsiteX2" fmla="*/ 2955 w 2955"/>
                <a:gd name="connsiteY2" fmla="*/ 2955 h 2955"/>
              </a:gdLst>
              <a:ahLst/>
              <a:cxnLst>
                <a:cxn ang="0">
                  <a:pos x="connsiteX0" y="connsiteY0"/>
                </a:cxn>
                <a:cxn ang="0">
                  <a:pos x="connsiteX1" y="connsiteY1"/>
                </a:cxn>
                <a:cxn ang="0">
                  <a:pos x="connsiteX2" y="connsiteY2"/>
                </a:cxn>
              </a:cxnLst>
              <a:rect l="l" t="t" r="r" b="b"/>
              <a:pathLst>
                <a:path w="2955" h="2955">
                  <a:moveTo>
                    <a:pt x="2955" y="2955"/>
                  </a:moveTo>
                  <a:cubicBezTo>
                    <a:pt x="2049" y="2561"/>
                    <a:pt x="1064" y="1379"/>
                    <a:pt x="0" y="0"/>
                  </a:cubicBezTo>
                  <a:lnTo>
                    <a:pt x="2955" y="2955"/>
                  </a:lnTo>
                  <a:close/>
                </a:path>
              </a:pathLst>
            </a:custGeom>
            <a:solidFill>
              <a:srgbClr val="643C33"/>
            </a:solidFill>
            <a:ln w="3941" cap="flat">
              <a:noFill/>
              <a:prstDash val="solid"/>
              <a:miter/>
            </a:ln>
          </p:spPr>
          <p:txBody>
            <a:bodyPr rtlCol="1" anchor="ctr"/>
            <a:lstStyle/>
            <a:p>
              <a:endParaRPr lang="fa-IR"/>
            </a:p>
          </p:txBody>
        </p:sp>
        <p:sp>
          <p:nvSpPr>
            <p:cNvPr id="623" name="Freeform: Shape 622">
              <a:extLst>
                <a:ext uri="{FF2B5EF4-FFF2-40B4-BE49-F238E27FC236}">
                  <a16:creationId xmlns:a16="http://schemas.microsoft.com/office/drawing/2014/main" id="{C06423DB-D5F4-4D4E-D156-68406F44A98C}"/>
                </a:ext>
              </a:extLst>
            </p:cNvPr>
            <p:cNvSpPr/>
            <p:nvPr/>
          </p:nvSpPr>
          <p:spPr>
            <a:xfrm>
              <a:off x="392274" y="3089049"/>
              <a:ext cx="8866" cy="8866"/>
            </a:xfrm>
            <a:custGeom>
              <a:avLst/>
              <a:gdLst>
                <a:gd name="connsiteX0" fmla="*/ 8866 w 8866"/>
                <a:gd name="connsiteY0" fmla="*/ 8866 h 8866"/>
                <a:gd name="connsiteX1" fmla="*/ 0 w 8866"/>
                <a:gd name="connsiteY1" fmla="*/ 0 h 8866"/>
                <a:gd name="connsiteX2" fmla="*/ 8866 w 8866"/>
                <a:gd name="connsiteY2" fmla="*/ 8866 h 8866"/>
              </a:gdLst>
              <a:ahLst/>
              <a:cxnLst>
                <a:cxn ang="0">
                  <a:pos x="connsiteX0" y="connsiteY0"/>
                </a:cxn>
                <a:cxn ang="0">
                  <a:pos x="connsiteX1" y="connsiteY1"/>
                </a:cxn>
                <a:cxn ang="0">
                  <a:pos x="connsiteX2" y="connsiteY2"/>
                </a:cxn>
              </a:cxnLst>
              <a:rect l="l" t="t" r="r" b="b"/>
              <a:pathLst>
                <a:path w="8866" h="8866">
                  <a:moveTo>
                    <a:pt x="8866" y="8866"/>
                  </a:moveTo>
                  <a:lnTo>
                    <a:pt x="0" y="0"/>
                  </a:lnTo>
                  <a:cubicBezTo>
                    <a:pt x="6265" y="2404"/>
                    <a:pt x="8117" y="7842"/>
                    <a:pt x="8866" y="8866"/>
                  </a:cubicBezTo>
                  <a:close/>
                </a:path>
              </a:pathLst>
            </a:custGeom>
            <a:solidFill>
              <a:srgbClr val="643C33"/>
            </a:solidFill>
            <a:ln w="3941" cap="flat">
              <a:noFill/>
              <a:prstDash val="solid"/>
              <a:miter/>
            </a:ln>
          </p:spPr>
          <p:txBody>
            <a:bodyPr rtlCol="1" anchor="ctr"/>
            <a:lstStyle/>
            <a:p>
              <a:endParaRPr lang="fa-IR"/>
            </a:p>
          </p:txBody>
        </p:sp>
        <p:sp>
          <p:nvSpPr>
            <p:cNvPr id="624" name="Freeform: Shape 623">
              <a:extLst>
                <a:ext uri="{FF2B5EF4-FFF2-40B4-BE49-F238E27FC236}">
                  <a16:creationId xmlns:a16="http://schemas.microsoft.com/office/drawing/2014/main" id="{52CD016A-49E1-9DE6-CE1E-04FD05CC3AD5}"/>
                </a:ext>
              </a:extLst>
            </p:cNvPr>
            <p:cNvSpPr/>
            <p:nvPr/>
          </p:nvSpPr>
          <p:spPr>
            <a:xfrm>
              <a:off x="374187" y="3043891"/>
              <a:ext cx="1379" cy="1379"/>
            </a:xfrm>
            <a:custGeom>
              <a:avLst/>
              <a:gdLst>
                <a:gd name="connsiteX0" fmla="*/ 1379 w 1379"/>
                <a:gd name="connsiteY0" fmla="*/ 1379 h 1379"/>
                <a:gd name="connsiteX1" fmla="*/ 0 w 1379"/>
                <a:gd name="connsiteY1" fmla="*/ 0 h 1379"/>
                <a:gd name="connsiteX2" fmla="*/ 1379 w 1379"/>
                <a:gd name="connsiteY2" fmla="*/ 1379 h 1379"/>
              </a:gdLst>
              <a:ahLst/>
              <a:cxnLst>
                <a:cxn ang="0">
                  <a:pos x="connsiteX0" y="connsiteY0"/>
                </a:cxn>
                <a:cxn ang="0">
                  <a:pos x="connsiteX1" y="connsiteY1"/>
                </a:cxn>
                <a:cxn ang="0">
                  <a:pos x="connsiteX2" y="connsiteY2"/>
                </a:cxn>
              </a:cxnLst>
              <a:rect l="l" t="t" r="r" b="b"/>
              <a:pathLst>
                <a:path w="1379" h="1379">
                  <a:moveTo>
                    <a:pt x="1379" y="1379"/>
                  </a:moveTo>
                  <a:lnTo>
                    <a:pt x="0" y="0"/>
                  </a:lnTo>
                  <a:cubicBezTo>
                    <a:pt x="433" y="236"/>
                    <a:pt x="867" y="749"/>
                    <a:pt x="1379" y="1379"/>
                  </a:cubicBezTo>
                  <a:close/>
                </a:path>
              </a:pathLst>
            </a:custGeom>
            <a:solidFill>
              <a:srgbClr val="643C33"/>
            </a:solidFill>
            <a:ln w="3941" cap="flat">
              <a:noFill/>
              <a:prstDash val="solid"/>
              <a:miter/>
            </a:ln>
          </p:spPr>
          <p:txBody>
            <a:bodyPr rtlCol="1" anchor="ctr"/>
            <a:lstStyle/>
            <a:p>
              <a:endParaRPr lang="fa-IR"/>
            </a:p>
          </p:txBody>
        </p:sp>
        <p:sp>
          <p:nvSpPr>
            <p:cNvPr id="625" name="Freeform: Shape 624">
              <a:extLst>
                <a:ext uri="{FF2B5EF4-FFF2-40B4-BE49-F238E27FC236}">
                  <a16:creationId xmlns:a16="http://schemas.microsoft.com/office/drawing/2014/main" id="{206B4AFB-B2FA-A919-42EC-30CF6F3792A3}"/>
                </a:ext>
              </a:extLst>
            </p:cNvPr>
            <p:cNvSpPr/>
            <p:nvPr/>
          </p:nvSpPr>
          <p:spPr>
            <a:xfrm>
              <a:off x="375567" y="3045270"/>
              <a:ext cx="7644" cy="7644"/>
            </a:xfrm>
            <a:custGeom>
              <a:avLst/>
              <a:gdLst>
                <a:gd name="connsiteX0" fmla="*/ 7645 w 7644"/>
                <a:gd name="connsiteY0" fmla="*/ 7645 h 7644"/>
                <a:gd name="connsiteX1" fmla="*/ 0 w 7644"/>
                <a:gd name="connsiteY1" fmla="*/ 0 h 7644"/>
                <a:gd name="connsiteX2" fmla="*/ 7645 w 7644"/>
                <a:gd name="connsiteY2" fmla="*/ 7645 h 7644"/>
              </a:gdLst>
              <a:ahLst/>
              <a:cxnLst>
                <a:cxn ang="0">
                  <a:pos x="connsiteX0" y="connsiteY0"/>
                </a:cxn>
                <a:cxn ang="0">
                  <a:pos x="connsiteX1" y="connsiteY1"/>
                </a:cxn>
                <a:cxn ang="0">
                  <a:pos x="connsiteX2" y="connsiteY2"/>
                </a:cxn>
              </a:cxnLst>
              <a:rect l="l" t="t" r="r" b="b"/>
              <a:pathLst>
                <a:path w="7644" h="7644">
                  <a:moveTo>
                    <a:pt x="7645" y="7645"/>
                  </a:moveTo>
                  <a:cubicBezTo>
                    <a:pt x="3822" y="5635"/>
                    <a:pt x="1616" y="2049"/>
                    <a:pt x="0" y="0"/>
                  </a:cubicBezTo>
                  <a:lnTo>
                    <a:pt x="7645" y="7645"/>
                  </a:lnTo>
                  <a:close/>
                </a:path>
              </a:pathLst>
            </a:custGeom>
            <a:solidFill>
              <a:srgbClr val="643C33"/>
            </a:solidFill>
            <a:ln w="3941" cap="flat">
              <a:noFill/>
              <a:prstDash val="solid"/>
              <a:miter/>
            </a:ln>
          </p:spPr>
          <p:txBody>
            <a:bodyPr rtlCol="1" anchor="ctr"/>
            <a:lstStyle/>
            <a:p>
              <a:endParaRPr lang="fa-IR"/>
            </a:p>
          </p:txBody>
        </p:sp>
        <p:sp>
          <p:nvSpPr>
            <p:cNvPr id="626" name="Freeform: Shape 625">
              <a:extLst>
                <a:ext uri="{FF2B5EF4-FFF2-40B4-BE49-F238E27FC236}">
                  <a16:creationId xmlns:a16="http://schemas.microsoft.com/office/drawing/2014/main" id="{35358070-7E5E-8E5D-17B2-7A40DFA9C92F}"/>
                </a:ext>
              </a:extLst>
            </p:cNvPr>
            <p:cNvSpPr/>
            <p:nvPr/>
          </p:nvSpPr>
          <p:spPr>
            <a:xfrm>
              <a:off x="1527966" y="3061978"/>
              <a:ext cx="274033" cy="497754"/>
            </a:xfrm>
            <a:custGeom>
              <a:avLst/>
              <a:gdLst>
                <a:gd name="connsiteX0" fmla="*/ 11948 w 274033"/>
                <a:gd name="connsiteY0" fmla="*/ 469632 h 497754"/>
                <a:gd name="connsiteX1" fmla="*/ 25267 w 274033"/>
                <a:gd name="connsiteY1" fmla="*/ 225556 h 497754"/>
                <a:gd name="connsiteX2" fmla="*/ 192582 w 274033"/>
                <a:gd name="connsiteY2" fmla="*/ 0 h 497754"/>
                <a:gd name="connsiteX3" fmla="*/ 246371 w 274033"/>
                <a:gd name="connsiteY3" fmla="*/ 231270 h 497754"/>
                <a:gd name="connsiteX4" fmla="*/ 237426 w 274033"/>
                <a:gd name="connsiteY4" fmla="*/ 301372 h 497754"/>
                <a:gd name="connsiteX5" fmla="*/ 255828 w 274033"/>
                <a:gd name="connsiteY5" fmla="*/ 313154 h 497754"/>
                <a:gd name="connsiteX6" fmla="*/ 274033 w 274033"/>
                <a:gd name="connsiteY6" fmla="*/ 478656 h 497754"/>
                <a:gd name="connsiteX7" fmla="*/ 11948 w 274033"/>
                <a:gd name="connsiteY7" fmla="*/ 469632 h 49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033" h="497754">
                  <a:moveTo>
                    <a:pt x="11948" y="469632"/>
                  </a:moveTo>
                  <a:cubicBezTo>
                    <a:pt x="-9764" y="378764"/>
                    <a:pt x="166" y="315164"/>
                    <a:pt x="25267" y="225556"/>
                  </a:cubicBezTo>
                  <a:lnTo>
                    <a:pt x="192582" y="0"/>
                  </a:lnTo>
                  <a:cubicBezTo>
                    <a:pt x="193489" y="73176"/>
                    <a:pt x="239672" y="163335"/>
                    <a:pt x="246371" y="231270"/>
                  </a:cubicBezTo>
                  <a:cubicBezTo>
                    <a:pt x="249208" y="259760"/>
                    <a:pt x="235455" y="286595"/>
                    <a:pt x="237426" y="301372"/>
                  </a:cubicBezTo>
                  <a:cubicBezTo>
                    <a:pt x="238214" y="307361"/>
                    <a:pt x="254055" y="306179"/>
                    <a:pt x="255828" y="313154"/>
                  </a:cubicBezTo>
                  <a:cubicBezTo>
                    <a:pt x="267058" y="358352"/>
                    <a:pt x="253779" y="418130"/>
                    <a:pt x="274033" y="478656"/>
                  </a:cubicBezTo>
                  <a:cubicBezTo>
                    <a:pt x="184780" y="506043"/>
                    <a:pt x="98995" y="504782"/>
                    <a:pt x="11948" y="469632"/>
                  </a:cubicBezTo>
                  <a:close/>
                </a:path>
              </a:pathLst>
            </a:custGeom>
            <a:solidFill>
              <a:srgbClr val="A98160"/>
            </a:solidFill>
            <a:ln w="3941" cap="flat">
              <a:noFill/>
              <a:prstDash val="solid"/>
              <a:miter/>
            </a:ln>
          </p:spPr>
          <p:txBody>
            <a:bodyPr rtlCol="1" anchor="ctr"/>
            <a:lstStyle/>
            <a:p>
              <a:endParaRPr lang="fa-IR"/>
            </a:p>
          </p:txBody>
        </p:sp>
        <p:sp>
          <p:nvSpPr>
            <p:cNvPr id="627" name="Freeform: Shape 626">
              <a:extLst>
                <a:ext uri="{FF2B5EF4-FFF2-40B4-BE49-F238E27FC236}">
                  <a16:creationId xmlns:a16="http://schemas.microsoft.com/office/drawing/2014/main" id="{45559534-FCA8-B428-8AB0-A990B34B02C5}"/>
                </a:ext>
              </a:extLst>
            </p:cNvPr>
            <p:cNvSpPr/>
            <p:nvPr/>
          </p:nvSpPr>
          <p:spPr>
            <a:xfrm>
              <a:off x="1558120" y="2926503"/>
              <a:ext cx="144499" cy="298022"/>
            </a:xfrm>
            <a:custGeom>
              <a:avLst/>
              <a:gdLst>
                <a:gd name="connsiteX0" fmla="*/ 135436 w 144499"/>
                <a:gd name="connsiteY0" fmla="*/ 9024 h 298022"/>
                <a:gd name="connsiteX1" fmla="*/ 144499 w 144499"/>
                <a:gd name="connsiteY1" fmla="*/ 90278 h 298022"/>
                <a:gd name="connsiteX2" fmla="*/ 90238 w 144499"/>
                <a:gd name="connsiteY2" fmla="*/ 94927 h 298022"/>
                <a:gd name="connsiteX3" fmla="*/ 135357 w 144499"/>
                <a:gd name="connsiteY3" fmla="*/ 121762 h 298022"/>
                <a:gd name="connsiteX4" fmla="*/ 0 w 144499"/>
                <a:gd name="connsiteY4" fmla="*/ 298022 h 298022"/>
                <a:gd name="connsiteX5" fmla="*/ 126412 w 144499"/>
                <a:gd name="connsiteY5" fmla="*/ 0 h 298022"/>
                <a:gd name="connsiteX6" fmla="*/ 135436 w 144499"/>
                <a:gd name="connsiteY6" fmla="*/ 9024 h 298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499" h="298022">
                  <a:moveTo>
                    <a:pt x="135436" y="9024"/>
                  </a:moveTo>
                  <a:cubicBezTo>
                    <a:pt x="140677" y="29357"/>
                    <a:pt x="139258" y="67265"/>
                    <a:pt x="144499" y="90278"/>
                  </a:cubicBezTo>
                  <a:cubicBezTo>
                    <a:pt x="132165" y="92996"/>
                    <a:pt x="92997" y="84406"/>
                    <a:pt x="90238" y="94927"/>
                  </a:cubicBezTo>
                  <a:cubicBezTo>
                    <a:pt x="82554" y="124205"/>
                    <a:pt x="146154" y="93154"/>
                    <a:pt x="135357" y="121762"/>
                  </a:cubicBezTo>
                  <a:cubicBezTo>
                    <a:pt x="119635" y="163414"/>
                    <a:pt x="28687" y="255149"/>
                    <a:pt x="0" y="298022"/>
                  </a:cubicBezTo>
                  <a:cubicBezTo>
                    <a:pt x="34361" y="200455"/>
                    <a:pt x="54458" y="75579"/>
                    <a:pt x="126412" y="0"/>
                  </a:cubicBezTo>
                  <a:cubicBezTo>
                    <a:pt x="128067" y="3468"/>
                    <a:pt x="134806" y="6620"/>
                    <a:pt x="135436" y="9024"/>
                  </a:cubicBezTo>
                  <a:close/>
                </a:path>
              </a:pathLst>
            </a:custGeom>
            <a:solidFill>
              <a:srgbClr val="8F6B52"/>
            </a:solidFill>
            <a:ln w="3941" cap="flat">
              <a:noFill/>
              <a:prstDash val="solid"/>
              <a:miter/>
            </a:ln>
          </p:spPr>
          <p:txBody>
            <a:bodyPr rtlCol="1" anchor="ctr"/>
            <a:lstStyle/>
            <a:p>
              <a:endParaRPr lang="fa-IR"/>
            </a:p>
          </p:txBody>
        </p:sp>
        <p:sp>
          <p:nvSpPr>
            <p:cNvPr id="628" name="Freeform: Shape 627">
              <a:extLst>
                <a:ext uri="{FF2B5EF4-FFF2-40B4-BE49-F238E27FC236}">
                  <a16:creationId xmlns:a16="http://schemas.microsoft.com/office/drawing/2014/main" id="{2ECD4D55-0C9F-2501-42B1-6DD9FF5342A5}"/>
                </a:ext>
              </a:extLst>
            </p:cNvPr>
            <p:cNvSpPr/>
            <p:nvPr/>
          </p:nvSpPr>
          <p:spPr>
            <a:xfrm>
              <a:off x="1747699" y="3034907"/>
              <a:ext cx="108482" cy="225674"/>
            </a:xfrm>
            <a:custGeom>
              <a:avLst/>
              <a:gdLst>
                <a:gd name="connsiteX0" fmla="*/ 108483 w 108482"/>
                <a:gd name="connsiteY0" fmla="*/ 0 h 225674"/>
                <a:gd name="connsiteX1" fmla="*/ 45356 w 108482"/>
                <a:gd name="connsiteY1" fmla="*/ 225674 h 225674"/>
                <a:gd name="connsiteX2" fmla="*/ 0 w 108482"/>
                <a:gd name="connsiteY2" fmla="*/ 9063 h 225674"/>
                <a:gd name="connsiteX3" fmla="*/ 108483 w 108482"/>
                <a:gd name="connsiteY3" fmla="*/ 0 h 225674"/>
              </a:gdLst>
              <a:ahLst/>
              <a:cxnLst>
                <a:cxn ang="0">
                  <a:pos x="connsiteX0" y="connsiteY0"/>
                </a:cxn>
                <a:cxn ang="0">
                  <a:pos x="connsiteX1" y="connsiteY1"/>
                </a:cxn>
                <a:cxn ang="0">
                  <a:pos x="connsiteX2" y="connsiteY2"/>
                </a:cxn>
                <a:cxn ang="0">
                  <a:pos x="connsiteX3" y="connsiteY3"/>
                </a:cxn>
              </a:cxnLst>
              <a:rect l="l" t="t" r="r" b="b"/>
              <a:pathLst>
                <a:path w="108482" h="225674">
                  <a:moveTo>
                    <a:pt x="108483" y="0"/>
                  </a:moveTo>
                  <a:lnTo>
                    <a:pt x="45356" y="225674"/>
                  </a:lnTo>
                  <a:lnTo>
                    <a:pt x="0" y="9063"/>
                  </a:lnTo>
                  <a:lnTo>
                    <a:pt x="108483" y="0"/>
                  </a:lnTo>
                  <a:close/>
                </a:path>
              </a:pathLst>
            </a:custGeom>
            <a:solidFill>
              <a:srgbClr val="987357"/>
            </a:solidFill>
            <a:ln w="3941" cap="flat">
              <a:noFill/>
              <a:prstDash val="solid"/>
              <a:miter/>
            </a:ln>
          </p:spPr>
          <p:txBody>
            <a:bodyPr rtlCol="1" anchor="ctr"/>
            <a:lstStyle/>
            <a:p>
              <a:endParaRPr lang="fa-IR"/>
            </a:p>
          </p:txBody>
        </p:sp>
        <p:sp>
          <p:nvSpPr>
            <p:cNvPr id="629" name="Freeform: Shape 628">
              <a:extLst>
                <a:ext uri="{FF2B5EF4-FFF2-40B4-BE49-F238E27FC236}">
                  <a16:creationId xmlns:a16="http://schemas.microsoft.com/office/drawing/2014/main" id="{92BCBED2-C6F6-80FE-3F74-B9E9C635B6B5}"/>
                </a:ext>
              </a:extLst>
            </p:cNvPr>
            <p:cNvSpPr/>
            <p:nvPr/>
          </p:nvSpPr>
          <p:spPr>
            <a:xfrm>
              <a:off x="1752121" y="2917141"/>
              <a:ext cx="158321" cy="108781"/>
            </a:xfrm>
            <a:custGeom>
              <a:avLst/>
              <a:gdLst>
                <a:gd name="connsiteX0" fmla="*/ 158321 w 158321"/>
                <a:gd name="connsiteY0" fmla="*/ 299 h 108781"/>
                <a:gd name="connsiteX1" fmla="*/ 104218 w 158321"/>
                <a:gd name="connsiteY1" fmla="*/ 95226 h 108781"/>
                <a:gd name="connsiteX2" fmla="*/ 306 w 158321"/>
                <a:gd name="connsiteY2" fmla="*/ 108781 h 108781"/>
                <a:gd name="connsiteX3" fmla="*/ 49878 w 158321"/>
                <a:gd name="connsiteY3" fmla="*/ 9283 h 108781"/>
                <a:gd name="connsiteX4" fmla="*/ 158321 w 158321"/>
                <a:gd name="connsiteY4" fmla="*/ 259 h 108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321" h="108781">
                  <a:moveTo>
                    <a:pt x="158321" y="299"/>
                  </a:moveTo>
                  <a:cubicBezTo>
                    <a:pt x="138146" y="16967"/>
                    <a:pt x="119586" y="85887"/>
                    <a:pt x="104218" y="95226"/>
                  </a:cubicBezTo>
                  <a:cubicBezTo>
                    <a:pt x="82190" y="108663"/>
                    <a:pt x="28560" y="90892"/>
                    <a:pt x="306" y="108781"/>
                  </a:cubicBezTo>
                  <a:cubicBezTo>
                    <a:pt x="-3871" y="75326"/>
                    <a:pt x="35850" y="39586"/>
                    <a:pt x="49878" y="9283"/>
                  </a:cubicBezTo>
                  <a:cubicBezTo>
                    <a:pt x="101184" y="-3642"/>
                    <a:pt x="115133" y="929"/>
                    <a:pt x="158321" y="259"/>
                  </a:cubicBezTo>
                  <a:close/>
                </a:path>
              </a:pathLst>
            </a:custGeom>
            <a:solidFill>
              <a:srgbClr val="987357"/>
            </a:solidFill>
            <a:ln w="3941" cap="flat">
              <a:noFill/>
              <a:prstDash val="solid"/>
              <a:miter/>
            </a:ln>
          </p:spPr>
          <p:txBody>
            <a:bodyPr rtlCol="1" anchor="ctr"/>
            <a:lstStyle/>
            <a:p>
              <a:endParaRPr lang="fa-IR"/>
            </a:p>
          </p:txBody>
        </p:sp>
        <p:sp>
          <p:nvSpPr>
            <p:cNvPr id="630" name="Freeform: Shape 629">
              <a:extLst>
                <a:ext uri="{FF2B5EF4-FFF2-40B4-BE49-F238E27FC236}">
                  <a16:creationId xmlns:a16="http://schemas.microsoft.com/office/drawing/2014/main" id="{953C8A7A-31CF-A626-BCE5-25BBF3AC83A3}"/>
                </a:ext>
              </a:extLst>
            </p:cNvPr>
            <p:cNvSpPr/>
            <p:nvPr/>
          </p:nvSpPr>
          <p:spPr>
            <a:xfrm>
              <a:off x="2130028" y="2961315"/>
              <a:ext cx="71412" cy="95844"/>
            </a:xfrm>
            <a:custGeom>
              <a:avLst/>
              <a:gdLst>
                <a:gd name="connsiteX0" fmla="*/ 69531 w 71412"/>
                <a:gd name="connsiteY0" fmla="*/ 1322 h 95844"/>
                <a:gd name="connsiteX1" fmla="*/ 6640 w 71412"/>
                <a:gd name="connsiteY1" fmla="*/ 91284 h 95844"/>
                <a:gd name="connsiteX2" fmla="*/ 69531 w 71412"/>
                <a:gd name="connsiteY2" fmla="*/ 1322 h 95844"/>
              </a:gdLst>
              <a:ahLst/>
              <a:cxnLst>
                <a:cxn ang="0">
                  <a:pos x="connsiteX0" y="connsiteY0"/>
                </a:cxn>
                <a:cxn ang="0">
                  <a:pos x="connsiteX1" y="connsiteY1"/>
                </a:cxn>
                <a:cxn ang="0">
                  <a:pos x="connsiteX2" y="connsiteY2"/>
                </a:cxn>
              </a:cxnLst>
              <a:rect l="l" t="t" r="r" b="b"/>
              <a:pathLst>
                <a:path w="71412" h="95844">
                  <a:moveTo>
                    <a:pt x="69531" y="1322"/>
                  </a:moveTo>
                  <a:cubicBezTo>
                    <a:pt x="80289" y="31310"/>
                    <a:pt x="42972" y="116346"/>
                    <a:pt x="6640" y="91284"/>
                  </a:cubicBezTo>
                  <a:cubicBezTo>
                    <a:pt x="-23583" y="70439"/>
                    <a:pt x="58537" y="-11327"/>
                    <a:pt x="69531" y="1322"/>
                  </a:cubicBezTo>
                  <a:close/>
                </a:path>
              </a:pathLst>
            </a:custGeom>
            <a:solidFill>
              <a:srgbClr val="826147"/>
            </a:solidFill>
            <a:ln w="3941" cap="flat">
              <a:noFill/>
              <a:prstDash val="solid"/>
              <a:miter/>
            </a:ln>
          </p:spPr>
          <p:txBody>
            <a:bodyPr rtlCol="1" anchor="ctr"/>
            <a:lstStyle/>
            <a:p>
              <a:endParaRPr lang="fa-IR"/>
            </a:p>
          </p:txBody>
        </p:sp>
        <p:sp>
          <p:nvSpPr>
            <p:cNvPr id="631" name="Freeform: Shape 630">
              <a:extLst>
                <a:ext uri="{FF2B5EF4-FFF2-40B4-BE49-F238E27FC236}">
                  <a16:creationId xmlns:a16="http://schemas.microsoft.com/office/drawing/2014/main" id="{BDB54521-9416-60B3-D9C1-3BA4F4CCD62B}"/>
                </a:ext>
              </a:extLst>
            </p:cNvPr>
            <p:cNvSpPr/>
            <p:nvPr/>
          </p:nvSpPr>
          <p:spPr>
            <a:xfrm>
              <a:off x="1639878" y="2602568"/>
              <a:ext cx="200422" cy="250143"/>
            </a:xfrm>
            <a:custGeom>
              <a:avLst/>
              <a:gdLst>
                <a:gd name="connsiteX0" fmla="*/ 86621 w 200422"/>
                <a:gd name="connsiteY0" fmla="*/ 181 h 250143"/>
                <a:gd name="connsiteX1" fmla="*/ 197862 w 200422"/>
                <a:gd name="connsiteY1" fmla="*/ 103226 h 250143"/>
                <a:gd name="connsiteX2" fmla="*/ 8 w 200422"/>
                <a:gd name="connsiteY2" fmla="*/ 119618 h 250143"/>
                <a:gd name="connsiteX3" fmla="*/ 86660 w 200422"/>
                <a:gd name="connsiteY3" fmla="*/ 181 h 250143"/>
              </a:gdLst>
              <a:ahLst/>
              <a:cxnLst>
                <a:cxn ang="0">
                  <a:pos x="connsiteX0" y="connsiteY0"/>
                </a:cxn>
                <a:cxn ang="0">
                  <a:pos x="connsiteX1" y="connsiteY1"/>
                </a:cxn>
                <a:cxn ang="0">
                  <a:pos x="connsiteX2" y="connsiteY2"/>
                </a:cxn>
                <a:cxn ang="0">
                  <a:pos x="connsiteX3" y="connsiteY3"/>
                </a:cxn>
              </a:cxnLst>
              <a:rect l="l" t="t" r="r" b="b"/>
              <a:pathLst>
                <a:path w="200422" h="250143">
                  <a:moveTo>
                    <a:pt x="86621" y="181"/>
                  </a:moveTo>
                  <a:cubicBezTo>
                    <a:pt x="109082" y="-4193"/>
                    <a:pt x="193094" y="71977"/>
                    <a:pt x="197862" y="103226"/>
                  </a:cubicBezTo>
                  <a:cubicBezTo>
                    <a:pt x="226549" y="291307"/>
                    <a:pt x="4815" y="301001"/>
                    <a:pt x="8" y="119618"/>
                  </a:cubicBezTo>
                  <a:cubicBezTo>
                    <a:pt x="-819" y="88567"/>
                    <a:pt x="62938" y="4791"/>
                    <a:pt x="86660" y="181"/>
                  </a:cubicBezTo>
                  <a:close/>
                </a:path>
              </a:pathLst>
            </a:custGeom>
            <a:solidFill>
              <a:srgbClr val="916941"/>
            </a:solidFill>
            <a:ln w="3941" cap="flat">
              <a:noFill/>
              <a:prstDash val="solid"/>
              <a:miter/>
            </a:ln>
          </p:spPr>
          <p:txBody>
            <a:bodyPr rtlCol="1" anchor="ctr"/>
            <a:lstStyle/>
            <a:p>
              <a:endParaRPr lang="fa-IR"/>
            </a:p>
          </p:txBody>
        </p:sp>
      </p:grpSp>
      <p:grpSp>
        <p:nvGrpSpPr>
          <p:cNvPr id="632" name="Graphic 7">
            <a:extLst>
              <a:ext uri="{FF2B5EF4-FFF2-40B4-BE49-F238E27FC236}">
                <a16:creationId xmlns:a16="http://schemas.microsoft.com/office/drawing/2014/main" id="{D9223158-A808-CF5F-3E73-A30DEC0D4EB0}"/>
              </a:ext>
            </a:extLst>
          </p:cNvPr>
          <p:cNvGrpSpPr/>
          <p:nvPr/>
        </p:nvGrpSpPr>
        <p:grpSpPr>
          <a:xfrm flipH="1">
            <a:off x="2053997" y="5482707"/>
            <a:ext cx="343141" cy="148774"/>
            <a:chOff x="9638098" y="5482707"/>
            <a:chExt cx="343141" cy="148774"/>
          </a:xfrm>
        </p:grpSpPr>
        <p:sp>
          <p:nvSpPr>
            <p:cNvPr id="633" name="Freeform: Shape 632">
              <a:extLst>
                <a:ext uri="{FF2B5EF4-FFF2-40B4-BE49-F238E27FC236}">
                  <a16:creationId xmlns:a16="http://schemas.microsoft.com/office/drawing/2014/main" id="{81E9657C-5389-1F3B-1168-BD62D682BDDB}"/>
                </a:ext>
              </a:extLst>
            </p:cNvPr>
            <p:cNvSpPr/>
            <p:nvPr/>
          </p:nvSpPr>
          <p:spPr>
            <a:xfrm>
              <a:off x="9655949" y="5482707"/>
              <a:ext cx="298219" cy="121721"/>
            </a:xfrm>
            <a:custGeom>
              <a:avLst/>
              <a:gdLst>
                <a:gd name="connsiteX0" fmla="*/ 298219 w 298219"/>
                <a:gd name="connsiteY0" fmla="*/ 51165 h 121721"/>
                <a:gd name="connsiteX1" fmla="*/ 149070 w 298219"/>
                <a:gd name="connsiteY1" fmla="*/ 121425 h 121721"/>
                <a:gd name="connsiteX2" fmla="*/ 0 w 298219"/>
                <a:gd name="connsiteY2" fmla="*/ 33078 h 121721"/>
                <a:gd name="connsiteX3" fmla="*/ 149306 w 298219"/>
                <a:gd name="connsiteY3" fmla="*/ 17 h 121721"/>
                <a:gd name="connsiteX4" fmla="*/ 298219 w 298219"/>
                <a:gd name="connsiteY4" fmla="*/ 51126 h 121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19" h="121721">
                  <a:moveTo>
                    <a:pt x="298219" y="51165"/>
                  </a:moveTo>
                  <a:cubicBezTo>
                    <a:pt x="297785" y="107200"/>
                    <a:pt x="197696" y="124262"/>
                    <a:pt x="149070" y="121425"/>
                  </a:cubicBezTo>
                  <a:cubicBezTo>
                    <a:pt x="97568" y="118430"/>
                    <a:pt x="2561" y="89388"/>
                    <a:pt x="0" y="33078"/>
                  </a:cubicBezTo>
                  <a:cubicBezTo>
                    <a:pt x="20096" y="28310"/>
                    <a:pt x="141662" y="-811"/>
                    <a:pt x="149306" y="17"/>
                  </a:cubicBezTo>
                  <a:cubicBezTo>
                    <a:pt x="172004" y="2421"/>
                    <a:pt x="215823" y="59007"/>
                    <a:pt x="298219" y="51126"/>
                  </a:cubicBezTo>
                  <a:close/>
                </a:path>
              </a:pathLst>
            </a:custGeom>
            <a:solidFill>
              <a:srgbClr val="9D6F57"/>
            </a:solidFill>
            <a:ln w="3941" cap="flat">
              <a:noFill/>
              <a:prstDash val="solid"/>
              <a:miter/>
            </a:ln>
          </p:spPr>
          <p:txBody>
            <a:bodyPr rtlCol="1" anchor="ctr"/>
            <a:lstStyle/>
            <a:p>
              <a:endParaRPr lang="fa-IR"/>
            </a:p>
          </p:txBody>
        </p:sp>
        <p:sp>
          <p:nvSpPr>
            <p:cNvPr id="634" name="Freeform: Shape 633">
              <a:extLst>
                <a:ext uri="{FF2B5EF4-FFF2-40B4-BE49-F238E27FC236}">
                  <a16:creationId xmlns:a16="http://schemas.microsoft.com/office/drawing/2014/main" id="{AC83559D-F3DA-25D8-831E-0C221ECF971B}"/>
                </a:ext>
              </a:extLst>
            </p:cNvPr>
            <p:cNvSpPr/>
            <p:nvPr/>
          </p:nvSpPr>
          <p:spPr>
            <a:xfrm>
              <a:off x="9638098" y="5515825"/>
              <a:ext cx="343141" cy="115657"/>
            </a:xfrm>
            <a:custGeom>
              <a:avLst/>
              <a:gdLst>
                <a:gd name="connsiteX0" fmla="*/ 316070 w 343141"/>
                <a:gd name="connsiteY0" fmla="*/ 18048 h 115657"/>
                <a:gd name="connsiteX1" fmla="*/ 343142 w 343141"/>
                <a:gd name="connsiteY1" fmla="*/ 9063 h 115657"/>
                <a:gd name="connsiteX2" fmla="*/ 325133 w 343141"/>
                <a:gd name="connsiteY2" fmla="*/ 63206 h 115657"/>
                <a:gd name="connsiteX3" fmla="*/ 174684 w 343141"/>
                <a:gd name="connsiteY3" fmla="*/ 115655 h 115657"/>
                <a:gd name="connsiteX4" fmla="*/ 35937 w 343141"/>
                <a:gd name="connsiteY4" fmla="*/ 63206 h 115657"/>
                <a:gd name="connsiteX5" fmla="*/ 0 w 343141"/>
                <a:gd name="connsiteY5" fmla="*/ 13477 h 115657"/>
                <a:gd name="connsiteX6" fmla="*/ 17851 w 343141"/>
                <a:gd name="connsiteY6" fmla="*/ 0 h 115657"/>
                <a:gd name="connsiteX7" fmla="*/ 316070 w 343141"/>
                <a:gd name="connsiteY7" fmla="*/ 18048 h 11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141" h="115657">
                  <a:moveTo>
                    <a:pt x="316070" y="18048"/>
                  </a:moveTo>
                  <a:cubicBezTo>
                    <a:pt x="321429" y="17536"/>
                    <a:pt x="332305" y="5359"/>
                    <a:pt x="343142" y="9063"/>
                  </a:cubicBezTo>
                  <a:lnTo>
                    <a:pt x="325133" y="63206"/>
                  </a:lnTo>
                  <a:cubicBezTo>
                    <a:pt x="327419" y="110768"/>
                    <a:pt x="215902" y="115537"/>
                    <a:pt x="174684" y="115655"/>
                  </a:cubicBezTo>
                  <a:cubicBezTo>
                    <a:pt x="134963" y="115773"/>
                    <a:pt x="28017" y="111636"/>
                    <a:pt x="35937" y="63206"/>
                  </a:cubicBezTo>
                  <a:cubicBezTo>
                    <a:pt x="18481" y="46341"/>
                    <a:pt x="10797" y="35307"/>
                    <a:pt x="0" y="13477"/>
                  </a:cubicBezTo>
                  <a:cubicBezTo>
                    <a:pt x="5044" y="7684"/>
                    <a:pt x="10009" y="1852"/>
                    <a:pt x="17851" y="0"/>
                  </a:cubicBezTo>
                  <a:cubicBezTo>
                    <a:pt x="98316" y="82476"/>
                    <a:pt x="228472" y="98317"/>
                    <a:pt x="316070" y="18048"/>
                  </a:cubicBezTo>
                  <a:close/>
                </a:path>
              </a:pathLst>
            </a:custGeom>
            <a:solidFill>
              <a:srgbClr val="6D4A40"/>
            </a:solidFill>
            <a:ln w="3941" cap="flat">
              <a:noFill/>
              <a:prstDash val="solid"/>
              <a:miter/>
            </a:ln>
          </p:spPr>
          <p:txBody>
            <a:bodyPr rtlCol="1" anchor="ctr"/>
            <a:lstStyle/>
            <a:p>
              <a:endParaRPr lang="fa-IR"/>
            </a:p>
          </p:txBody>
        </p:sp>
      </p:grpSp>
      <p:sp>
        <p:nvSpPr>
          <p:cNvPr id="635" name="Freeform: Shape 634">
            <a:extLst>
              <a:ext uri="{FF2B5EF4-FFF2-40B4-BE49-F238E27FC236}">
                <a16:creationId xmlns:a16="http://schemas.microsoft.com/office/drawing/2014/main" id="{371D2013-72B2-9986-EED4-88BA8ECEBB68}"/>
              </a:ext>
            </a:extLst>
          </p:cNvPr>
          <p:cNvSpPr/>
          <p:nvPr/>
        </p:nvSpPr>
        <p:spPr>
          <a:xfrm flipH="1">
            <a:off x="1231242" y="5544373"/>
            <a:ext cx="200513" cy="90469"/>
          </a:xfrm>
          <a:custGeom>
            <a:avLst/>
            <a:gdLst>
              <a:gd name="connsiteX0" fmla="*/ 189074 w 200513"/>
              <a:gd name="connsiteY0" fmla="*/ 27723 h 90469"/>
              <a:gd name="connsiteX1" fmla="*/ 200147 w 200513"/>
              <a:gd name="connsiteY1" fmla="*/ 79777 h 90469"/>
              <a:gd name="connsiteX2" fmla="*/ 2372 w 200513"/>
              <a:gd name="connsiteY2" fmla="*/ 74103 h 90469"/>
              <a:gd name="connsiteX3" fmla="*/ 62386 w 200513"/>
              <a:gd name="connsiteY3" fmla="*/ 139 h 90469"/>
              <a:gd name="connsiteX4" fmla="*/ 189074 w 200513"/>
              <a:gd name="connsiteY4" fmla="*/ 27723 h 90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513" h="90469">
                <a:moveTo>
                  <a:pt x="189074" y="27723"/>
                </a:moveTo>
                <a:cubicBezTo>
                  <a:pt x="193763" y="32294"/>
                  <a:pt x="202392" y="77689"/>
                  <a:pt x="200147" y="79777"/>
                </a:cubicBezTo>
                <a:cubicBezTo>
                  <a:pt x="166140" y="72408"/>
                  <a:pt x="14942" y="111301"/>
                  <a:pt x="2372" y="74103"/>
                </a:cubicBezTo>
                <a:cubicBezTo>
                  <a:pt x="-10278" y="36628"/>
                  <a:pt x="30270" y="5380"/>
                  <a:pt x="62386" y="139"/>
                </a:cubicBezTo>
                <a:cubicBezTo>
                  <a:pt x="75902" y="-2067"/>
                  <a:pt x="183872" y="22639"/>
                  <a:pt x="189074" y="27723"/>
                </a:cubicBezTo>
                <a:close/>
              </a:path>
            </a:pathLst>
          </a:custGeom>
          <a:solidFill>
            <a:srgbClr val="66473A"/>
          </a:solidFill>
          <a:ln w="3941" cap="flat">
            <a:noFill/>
            <a:prstDash val="solid"/>
            <a:miter/>
          </a:ln>
        </p:spPr>
        <p:txBody>
          <a:bodyPr rtlCol="1" anchor="ctr"/>
          <a:lstStyle/>
          <a:p>
            <a:endParaRPr lang="fa-IR"/>
          </a:p>
        </p:txBody>
      </p:sp>
      <p:sp>
        <p:nvSpPr>
          <p:cNvPr id="636" name="Freeform: Shape 635">
            <a:extLst>
              <a:ext uri="{FF2B5EF4-FFF2-40B4-BE49-F238E27FC236}">
                <a16:creationId xmlns:a16="http://schemas.microsoft.com/office/drawing/2014/main" id="{7BE385DB-5052-3839-CB88-A2ACFD102DD7}"/>
              </a:ext>
            </a:extLst>
          </p:cNvPr>
          <p:cNvSpPr/>
          <p:nvPr/>
        </p:nvSpPr>
        <p:spPr>
          <a:xfrm flipH="1">
            <a:off x="1734601" y="5542896"/>
            <a:ext cx="125800" cy="57717"/>
          </a:xfrm>
          <a:custGeom>
            <a:avLst/>
            <a:gdLst>
              <a:gd name="connsiteX0" fmla="*/ 122671 w 125800"/>
              <a:gd name="connsiteY0" fmla="*/ 0 h 57717"/>
              <a:gd name="connsiteX1" fmla="*/ 5362 w 125800"/>
              <a:gd name="connsiteY1" fmla="*/ 0 h 57717"/>
              <a:gd name="connsiteX2" fmla="*/ 122671 w 125800"/>
              <a:gd name="connsiteY2" fmla="*/ 0 h 57717"/>
            </a:gdLst>
            <a:ahLst/>
            <a:cxnLst>
              <a:cxn ang="0">
                <a:pos x="connsiteX0" y="connsiteY0"/>
              </a:cxn>
              <a:cxn ang="0">
                <a:pos x="connsiteX1" y="connsiteY1"/>
              </a:cxn>
              <a:cxn ang="0">
                <a:pos x="connsiteX2" y="connsiteY2"/>
              </a:cxn>
            </a:cxnLst>
            <a:rect l="l" t="t" r="r" b="b"/>
            <a:pathLst>
              <a:path w="125800" h="57717">
                <a:moveTo>
                  <a:pt x="122671" y="0"/>
                </a:moveTo>
                <a:cubicBezTo>
                  <a:pt x="151831" y="95401"/>
                  <a:pt x="-33414" y="56035"/>
                  <a:pt x="5362" y="0"/>
                </a:cubicBezTo>
                <a:cubicBezTo>
                  <a:pt x="41180" y="14462"/>
                  <a:pt x="87049" y="14383"/>
                  <a:pt x="122671" y="0"/>
                </a:cubicBezTo>
                <a:close/>
              </a:path>
            </a:pathLst>
          </a:custGeom>
          <a:solidFill>
            <a:srgbClr val="8A5C4B"/>
          </a:solidFill>
          <a:ln w="3941" cap="flat">
            <a:noFill/>
            <a:prstDash val="solid"/>
            <a:miter/>
          </a:ln>
        </p:spPr>
        <p:txBody>
          <a:bodyPr rtlCol="1" anchor="ctr"/>
          <a:lstStyle/>
          <a:p>
            <a:endParaRPr lang="fa-IR"/>
          </a:p>
        </p:txBody>
      </p:sp>
      <p:sp>
        <p:nvSpPr>
          <p:cNvPr id="637" name="Freeform: Shape 636">
            <a:extLst>
              <a:ext uri="{FF2B5EF4-FFF2-40B4-BE49-F238E27FC236}">
                <a16:creationId xmlns:a16="http://schemas.microsoft.com/office/drawing/2014/main" id="{87C342B1-46F6-984B-B59E-5DA424579B45}"/>
              </a:ext>
            </a:extLst>
          </p:cNvPr>
          <p:cNvSpPr/>
          <p:nvPr/>
        </p:nvSpPr>
        <p:spPr>
          <a:xfrm flipH="1">
            <a:off x="1573390" y="5643551"/>
            <a:ext cx="91800" cy="52907"/>
          </a:xfrm>
          <a:custGeom>
            <a:avLst/>
            <a:gdLst>
              <a:gd name="connsiteX0" fmla="*/ 90124 w 91800"/>
              <a:gd name="connsiteY0" fmla="*/ 52868 h 52907"/>
              <a:gd name="connsiteX1" fmla="*/ 5 w 91800"/>
              <a:gd name="connsiteY1" fmla="*/ 30328 h 52907"/>
              <a:gd name="connsiteX2" fmla="*/ 38897 w 91800"/>
              <a:gd name="connsiteY2" fmla="*/ 26 h 52907"/>
              <a:gd name="connsiteX3" fmla="*/ 90124 w 91800"/>
              <a:gd name="connsiteY3" fmla="*/ 52908 h 52907"/>
            </a:gdLst>
            <a:ahLst/>
            <a:cxnLst>
              <a:cxn ang="0">
                <a:pos x="connsiteX0" y="connsiteY0"/>
              </a:cxn>
              <a:cxn ang="0">
                <a:pos x="connsiteX1" y="connsiteY1"/>
              </a:cxn>
              <a:cxn ang="0">
                <a:pos x="connsiteX2" y="connsiteY2"/>
              </a:cxn>
              <a:cxn ang="0">
                <a:pos x="connsiteX3" y="connsiteY3"/>
              </a:cxn>
            </a:cxnLst>
            <a:rect l="l" t="t" r="r" b="b"/>
            <a:pathLst>
              <a:path w="91800" h="52907">
                <a:moveTo>
                  <a:pt x="90124" y="52868"/>
                </a:moveTo>
                <a:cubicBezTo>
                  <a:pt x="74875" y="44514"/>
                  <a:pt x="-704" y="46918"/>
                  <a:pt x="5" y="30328"/>
                </a:cubicBezTo>
                <a:cubicBezTo>
                  <a:pt x="163" y="26703"/>
                  <a:pt x="27707" y="-959"/>
                  <a:pt x="38897" y="26"/>
                </a:cubicBezTo>
                <a:cubicBezTo>
                  <a:pt x="53674" y="1326"/>
                  <a:pt x="101276" y="41638"/>
                  <a:pt x="90124" y="52908"/>
                </a:cubicBezTo>
                <a:close/>
              </a:path>
            </a:pathLst>
          </a:custGeom>
          <a:solidFill>
            <a:srgbClr val="926D57"/>
          </a:solidFill>
          <a:ln w="3941" cap="flat">
            <a:noFill/>
            <a:prstDash val="solid"/>
            <a:miter/>
          </a:ln>
        </p:spPr>
        <p:txBody>
          <a:bodyPr rtlCol="1" anchor="ctr"/>
          <a:lstStyle/>
          <a:p>
            <a:endParaRPr lang="fa-IR"/>
          </a:p>
        </p:txBody>
      </p:sp>
      <p:grpSp>
        <p:nvGrpSpPr>
          <p:cNvPr id="638" name="Graphic 7">
            <a:extLst>
              <a:ext uri="{FF2B5EF4-FFF2-40B4-BE49-F238E27FC236}">
                <a16:creationId xmlns:a16="http://schemas.microsoft.com/office/drawing/2014/main" id="{07ADA885-149A-0AEB-A8BC-6D89668C5105}"/>
              </a:ext>
            </a:extLst>
          </p:cNvPr>
          <p:cNvGrpSpPr/>
          <p:nvPr/>
        </p:nvGrpSpPr>
        <p:grpSpPr>
          <a:xfrm flipH="1">
            <a:off x="-78736" y="4955876"/>
            <a:ext cx="582302" cy="471040"/>
            <a:chOff x="11531670" y="4955876"/>
            <a:chExt cx="582302" cy="471040"/>
          </a:xfrm>
        </p:grpSpPr>
        <p:sp>
          <p:nvSpPr>
            <p:cNvPr id="639" name="Freeform: Shape 638">
              <a:extLst>
                <a:ext uri="{FF2B5EF4-FFF2-40B4-BE49-F238E27FC236}">
                  <a16:creationId xmlns:a16="http://schemas.microsoft.com/office/drawing/2014/main" id="{2C334B54-49AE-DCFC-E789-6A8269960CB0}"/>
                </a:ext>
              </a:extLst>
            </p:cNvPr>
            <p:cNvSpPr/>
            <p:nvPr/>
          </p:nvSpPr>
          <p:spPr>
            <a:xfrm>
              <a:off x="11580986" y="5065856"/>
              <a:ext cx="532986" cy="361060"/>
            </a:xfrm>
            <a:custGeom>
              <a:avLst/>
              <a:gdLst>
                <a:gd name="connsiteX0" fmla="*/ 532987 w 532986"/>
                <a:gd name="connsiteY0" fmla="*/ 25456 h 361060"/>
                <a:gd name="connsiteX1" fmla="*/ 532987 w 532986"/>
                <a:gd name="connsiteY1" fmla="*/ 314454 h 361060"/>
                <a:gd name="connsiteX2" fmla="*/ 523292 w 532986"/>
                <a:gd name="connsiteY2" fmla="*/ 338649 h 361060"/>
                <a:gd name="connsiteX3" fmla="*/ 232954 w 532986"/>
                <a:gd name="connsiteY3" fmla="*/ 351377 h 361060"/>
                <a:gd name="connsiteX4" fmla="*/ 216680 w 532986"/>
                <a:gd name="connsiteY4" fmla="*/ 332541 h 361060"/>
                <a:gd name="connsiteX5" fmla="*/ 259671 w 532986"/>
                <a:gd name="connsiteY5" fmla="*/ 294594 h 361060"/>
                <a:gd name="connsiteX6" fmla="*/ 279964 w 532986"/>
                <a:gd name="connsiteY6" fmla="*/ 215902 h 361060"/>
                <a:gd name="connsiteX7" fmla="*/ 305933 w 532986"/>
                <a:gd name="connsiteY7" fmla="*/ 113566 h 361060"/>
                <a:gd name="connsiteX8" fmla="*/ 28520 w 532986"/>
                <a:gd name="connsiteY8" fmla="*/ 61748 h 361060"/>
                <a:gd name="connsiteX9" fmla="*/ 17880 w 532986"/>
                <a:gd name="connsiteY9" fmla="*/ 43504 h 361060"/>
                <a:gd name="connsiteX10" fmla="*/ 17880 w 532986"/>
                <a:gd name="connsiteY10" fmla="*/ 16393 h 361060"/>
                <a:gd name="connsiteX11" fmla="*/ 39238 w 532986"/>
                <a:gd name="connsiteY11" fmla="*/ 0 h 361060"/>
                <a:gd name="connsiteX12" fmla="*/ 518052 w 532986"/>
                <a:gd name="connsiteY12" fmla="*/ 5556 h 361060"/>
                <a:gd name="connsiteX13" fmla="*/ 532947 w 532986"/>
                <a:gd name="connsiteY13" fmla="*/ 25416 h 3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2986" h="361060">
                  <a:moveTo>
                    <a:pt x="532987" y="25456"/>
                  </a:moveTo>
                  <a:lnTo>
                    <a:pt x="532987" y="314454"/>
                  </a:lnTo>
                  <a:lnTo>
                    <a:pt x="523292" y="338649"/>
                  </a:lnTo>
                  <a:cubicBezTo>
                    <a:pt x="478449" y="369819"/>
                    <a:pt x="290210" y="362804"/>
                    <a:pt x="232954" y="351377"/>
                  </a:cubicBezTo>
                  <a:lnTo>
                    <a:pt x="216680" y="332541"/>
                  </a:lnTo>
                  <a:cubicBezTo>
                    <a:pt x="208168" y="308938"/>
                    <a:pt x="222512" y="296288"/>
                    <a:pt x="259671" y="294594"/>
                  </a:cubicBezTo>
                  <a:cubicBezTo>
                    <a:pt x="254233" y="270281"/>
                    <a:pt x="260972" y="244037"/>
                    <a:pt x="279964" y="215902"/>
                  </a:cubicBezTo>
                  <a:cubicBezTo>
                    <a:pt x="263927" y="164044"/>
                    <a:pt x="272557" y="129959"/>
                    <a:pt x="305933" y="113566"/>
                  </a:cubicBezTo>
                  <a:cubicBezTo>
                    <a:pt x="307587" y="91341"/>
                    <a:pt x="60083" y="57768"/>
                    <a:pt x="28520" y="61748"/>
                  </a:cubicBezTo>
                  <a:lnTo>
                    <a:pt x="17880" y="43504"/>
                  </a:lnTo>
                  <a:cubicBezTo>
                    <a:pt x="-6118" y="34125"/>
                    <a:pt x="-5802" y="27544"/>
                    <a:pt x="17880" y="16393"/>
                  </a:cubicBezTo>
                  <a:lnTo>
                    <a:pt x="39238" y="0"/>
                  </a:lnTo>
                  <a:cubicBezTo>
                    <a:pt x="204031" y="28529"/>
                    <a:pt x="354638" y="28293"/>
                    <a:pt x="518052" y="5556"/>
                  </a:cubicBezTo>
                  <a:lnTo>
                    <a:pt x="532947" y="25416"/>
                  </a:lnTo>
                  <a:close/>
                </a:path>
              </a:pathLst>
            </a:custGeom>
            <a:solidFill>
              <a:srgbClr val="734D38"/>
            </a:solidFill>
            <a:ln w="3941" cap="flat">
              <a:noFill/>
              <a:prstDash val="solid"/>
              <a:miter/>
            </a:ln>
          </p:spPr>
          <p:txBody>
            <a:bodyPr rtlCol="1" anchor="ctr"/>
            <a:lstStyle/>
            <a:p>
              <a:endParaRPr lang="fa-IR"/>
            </a:p>
          </p:txBody>
        </p:sp>
        <p:sp>
          <p:nvSpPr>
            <p:cNvPr id="640" name="Freeform: Shape 639">
              <a:extLst>
                <a:ext uri="{FF2B5EF4-FFF2-40B4-BE49-F238E27FC236}">
                  <a16:creationId xmlns:a16="http://schemas.microsoft.com/office/drawing/2014/main" id="{602A4C4D-3877-1DBD-A504-7BDB85F53CBC}"/>
                </a:ext>
              </a:extLst>
            </p:cNvPr>
            <p:cNvSpPr/>
            <p:nvPr/>
          </p:nvSpPr>
          <p:spPr>
            <a:xfrm>
              <a:off x="11535079" y="5000667"/>
              <a:ext cx="578893" cy="109490"/>
            </a:xfrm>
            <a:custGeom>
              <a:avLst/>
              <a:gdLst>
                <a:gd name="connsiteX0" fmla="*/ 578893 w 578893"/>
                <a:gd name="connsiteY0" fmla="*/ 36462 h 109490"/>
                <a:gd name="connsiteX1" fmla="*/ 578893 w 578893"/>
                <a:gd name="connsiteY1" fmla="*/ 90645 h 109490"/>
                <a:gd name="connsiteX2" fmla="*/ 357553 w 578893"/>
                <a:gd name="connsiteY2" fmla="*/ 109481 h 109490"/>
                <a:gd name="connsiteX3" fmla="*/ 63826 w 578893"/>
                <a:gd name="connsiteY3" fmla="*/ 81621 h 109490"/>
                <a:gd name="connsiteX4" fmla="*/ 46961 w 578893"/>
                <a:gd name="connsiteY4" fmla="*/ 98802 h 109490"/>
                <a:gd name="connsiteX5" fmla="*/ 4009 w 578893"/>
                <a:gd name="connsiteY5" fmla="*/ 41309 h 109490"/>
                <a:gd name="connsiteX6" fmla="*/ 99961 w 578893"/>
                <a:gd name="connsiteY6" fmla="*/ 27439 h 109490"/>
                <a:gd name="connsiteX7" fmla="*/ 128017 w 578893"/>
                <a:gd name="connsiteY7" fmla="*/ 27321 h 109490"/>
                <a:gd name="connsiteX8" fmla="*/ 128017 w 578893"/>
                <a:gd name="connsiteY8" fmla="*/ 27321 h 109490"/>
                <a:gd name="connsiteX9" fmla="*/ 455121 w 578893"/>
                <a:gd name="connsiteY9" fmla="*/ 38906 h 109490"/>
                <a:gd name="connsiteX10" fmla="*/ 461387 w 578893"/>
                <a:gd name="connsiteY10" fmla="*/ 27439 h 109490"/>
                <a:gd name="connsiteX11" fmla="*/ 463948 w 578893"/>
                <a:gd name="connsiteY11" fmla="*/ 23577 h 109490"/>
                <a:gd name="connsiteX12" fmla="*/ 506584 w 578893"/>
                <a:gd name="connsiteY12" fmla="*/ 328 h 109490"/>
                <a:gd name="connsiteX13" fmla="*/ 506584 w 578893"/>
                <a:gd name="connsiteY13" fmla="*/ 36502 h 109490"/>
                <a:gd name="connsiteX14" fmla="*/ 578893 w 578893"/>
                <a:gd name="connsiteY14" fmla="*/ 36462 h 109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8893" h="109490">
                  <a:moveTo>
                    <a:pt x="578893" y="36462"/>
                  </a:moveTo>
                  <a:lnTo>
                    <a:pt x="578893" y="90645"/>
                  </a:lnTo>
                  <a:cubicBezTo>
                    <a:pt x="505954" y="79217"/>
                    <a:pt x="427183" y="110111"/>
                    <a:pt x="357553" y="109481"/>
                  </a:cubicBezTo>
                  <a:cubicBezTo>
                    <a:pt x="275669" y="108732"/>
                    <a:pt x="154104" y="88044"/>
                    <a:pt x="63826" y="81621"/>
                  </a:cubicBezTo>
                  <a:cubicBezTo>
                    <a:pt x="60674" y="91512"/>
                    <a:pt x="54369" y="96910"/>
                    <a:pt x="46961" y="98802"/>
                  </a:cubicBezTo>
                  <a:cubicBezTo>
                    <a:pt x="23318" y="104752"/>
                    <a:pt x="-11950" y="75198"/>
                    <a:pt x="4009" y="41309"/>
                  </a:cubicBezTo>
                  <a:cubicBezTo>
                    <a:pt x="12363" y="23577"/>
                    <a:pt x="92908" y="-3928"/>
                    <a:pt x="99961" y="27439"/>
                  </a:cubicBezTo>
                  <a:cubicBezTo>
                    <a:pt x="109300" y="27360"/>
                    <a:pt x="118639" y="27321"/>
                    <a:pt x="128017" y="27321"/>
                  </a:cubicBezTo>
                  <a:lnTo>
                    <a:pt x="128017" y="27321"/>
                  </a:lnTo>
                  <a:cubicBezTo>
                    <a:pt x="236146" y="27163"/>
                    <a:pt x="345180" y="31025"/>
                    <a:pt x="455121" y="38906"/>
                  </a:cubicBezTo>
                  <a:lnTo>
                    <a:pt x="461387" y="27439"/>
                  </a:lnTo>
                  <a:cubicBezTo>
                    <a:pt x="462175" y="26178"/>
                    <a:pt x="463002" y="24877"/>
                    <a:pt x="463948" y="23577"/>
                  </a:cubicBezTo>
                  <a:cubicBezTo>
                    <a:pt x="473248" y="10652"/>
                    <a:pt x="489995" y="-2233"/>
                    <a:pt x="506584" y="328"/>
                  </a:cubicBezTo>
                  <a:lnTo>
                    <a:pt x="506584" y="36502"/>
                  </a:lnTo>
                  <a:cubicBezTo>
                    <a:pt x="506584" y="36502"/>
                    <a:pt x="578893" y="36462"/>
                    <a:pt x="578893" y="36462"/>
                  </a:cubicBezTo>
                  <a:close/>
                </a:path>
              </a:pathLst>
            </a:custGeom>
            <a:solidFill>
              <a:srgbClr val="A06E44"/>
            </a:solidFill>
            <a:ln w="3941" cap="flat">
              <a:noFill/>
              <a:prstDash val="solid"/>
              <a:miter/>
            </a:ln>
          </p:spPr>
          <p:txBody>
            <a:bodyPr rtlCol="1" anchor="ctr"/>
            <a:lstStyle/>
            <a:p>
              <a:endParaRPr lang="fa-IR"/>
            </a:p>
          </p:txBody>
        </p:sp>
        <p:sp>
          <p:nvSpPr>
            <p:cNvPr id="641" name="Freeform: Shape 640">
              <a:extLst>
                <a:ext uri="{FF2B5EF4-FFF2-40B4-BE49-F238E27FC236}">
                  <a16:creationId xmlns:a16="http://schemas.microsoft.com/office/drawing/2014/main" id="{AAF44B7D-7B02-BA17-2ED6-C42B2E285846}"/>
                </a:ext>
              </a:extLst>
            </p:cNvPr>
            <p:cNvSpPr/>
            <p:nvPr/>
          </p:nvSpPr>
          <p:spPr>
            <a:xfrm>
              <a:off x="11531670" y="5109393"/>
              <a:ext cx="374467" cy="292808"/>
            </a:xfrm>
            <a:custGeom>
              <a:avLst/>
              <a:gdLst>
                <a:gd name="connsiteX0" fmla="*/ 67196 w 374467"/>
                <a:gd name="connsiteY0" fmla="*/ 5 h 292808"/>
                <a:gd name="connsiteX1" fmla="*/ 374400 w 374467"/>
                <a:gd name="connsiteY1" fmla="*/ 67862 h 292808"/>
                <a:gd name="connsiteX2" fmla="*/ 339210 w 374467"/>
                <a:gd name="connsiteY2" fmla="*/ 105218 h 292808"/>
                <a:gd name="connsiteX3" fmla="*/ 347012 w 374467"/>
                <a:gd name="connsiteY3" fmla="*/ 175359 h 292808"/>
                <a:gd name="connsiteX4" fmla="*/ 321636 w 374467"/>
                <a:gd name="connsiteY4" fmla="*/ 231906 h 292808"/>
                <a:gd name="connsiteX5" fmla="*/ 338265 w 374467"/>
                <a:gd name="connsiteY5" fmla="*/ 270917 h 292808"/>
                <a:gd name="connsiteX6" fmla="*/ 265996 w 374467"/>
                <a:gd name="connsiteY6" fmla="*/ 289044 h 292808"/>
                <a:gd name="connsiteX7" fmla="*/ 62901 w 374467"/>
                <a:gd name="connsiteY7" fmla="*/ 288807 h 292808"/>
                <a:gd name="connsiteX8" fmla="*/ 31022 w 374467"/>
                <a:gd name="connsiteY8" fmla="*/ 252909 h 292808"/>
                <a:gd name="connsiteX9" fmla="*/ 49109 w 374467"/>
                <a:gd name="connsiteY9" fmla="*/ 207750 h 292808"/>
                <a:gd name="connsiteX10" fmla="*/ 12975 w 374467"/>
                <a:gd name="connsiteY10" fmla="*/ 171616 h 292808"/>
                <a:gd name="connsiteX11" fmla="*/ 12975 w 374467"/>
                <a:gd name="connsiteY11" fmla="*/ 153568 h 292808"/>
                <a:gd name="connsiteX12" fmla="*/ 21998 w 374467"/>
                <a:gd name="connsiteY12" fmla="*/ 145135 h 292808"/>
                <a:gd name="connsiteX13" fmla="*/ 67196 w 374467"/>
                <a:gd name="connsiteY13" fmla="*/ 45 h 292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467" h="292808">
                  <a:moveTo>
                    <a:pt x="67196" y="5"/>
                  </a:moveTo>
                  <a:cubicBezTo>
                    <a:pt x="115034" y="-389"/>
                    <a:pt x="364391" y="21088"/>
                    <a:pt x="374400" y="67862"/>
                  </a:cubicBezTo>
                  <a:cubicBezTo>
                    <a:pt x="376134" y="89298"/>
                    <a:pt x="343782" y="89456"/>
                    <a:pt x="339210" y="105218"/>
                  </a:cubicBezTo>
                  <a:cubicBezTo>
                    <a:pt x="335822" y="116921"/>
                    <a:pt x="350441" y="149628"/>
                    <a:pt x="347012" y="175359"/>
                  </a:cubicBezTo>
                  <a:cubicBezTo>
                    <a:pt x="344097" y="197505"/>
                    <a:pt x="322857" y="217799"/>
                    <a:pt x="321636" y="231906"/>
                  </a:cubicBezTo>
                  <a:cubicBezTo>
                    <a:pt x="320297" y="247471"/>
                    <a:pt x="343111" y="253421"/>
                    <a:pt x="338265" y="270917"/>
                  </a:cubicBezTo>
                  <a:cubicBezTo>
                    <a:pt x="313834" y="271075"/>
                    <a:pt x="282979" y="265243"/>
                    <a:pt x="265996" y="289044"/>
                  </a:cubicBezTo>
                  <a:cubicBezTo>
                    <a:pt x="207479" y="286955"/>
                    <a:pt x="114404" y="298658"/>
                    <a:pt x="62901" y="288807"/>
                  </a:cubicBezTo>
                  <a:cubicBezTo>
                    <a:pt x="42529" y="284906"/>
                    <a:pt x="32598" y="273242"/>
                    <a:pt x="31022" y="252909"/>
                  </a:cubicBezTo>
                  <a:cubicBezTo>
                    <a:pt x="45247" y="243373"/>
                    <a:pt x="51079" y="224261"/>
                    <a:pt x="49109" y="207750"/>
                  </a:cubicBezTo>
                  <a:cubicBezTo>
                    <a:pt x="27908" y="208144"/>
                    <a:pt x="14511" y="191200"/>
                    <a:pt x="12975" y="171616"/>
                  </a:cubicBezTo>
                  <a:cubicBezTo>
                    <a:pt x="-4325" y="166532"/>
                    <a:pt x="-4325" y="158651"/>
                    <a:pt x="12975" y="153568"/>
                  </a:cubicBezTo>
                  <a:lnTo>
                    <a:pt x="21998" y="145135"/>
                  </a:lnTo>
                  <a:cubicBezTo>
                    <a:pt x="89" y="67546"/>
                    <a:pt x="15181" y="19196"/>
                    <a:pt x="67196" y="45"/>
                  </a:cubicBezTo>
                  <a:close/>
                </a:path>
              </a:pathLst>
            </a:custGeom>
            <a:solidFill>
              <a:srgbClr val="9A6C45"/>
            </a:solidFill>
            <a:ln w="3941" cap="flat">
              <a:noFill/>
              <a:prstDash val="solid"/>
              <a:miter/>
            </a:ln>
          </p:spPr>
          <p:txBody>
            <a:bodyPr rtlCol="1" anchor="ctr"/>
            <a:lstStyle/>
            <a:p>
              <a:endParaRPr lang="fa-IR"/>
            </a:p>
          </p:txBody>
        </p:sp>
        <p:sp>
          <p:nvSpPr>
            <p:cNvPr id="642" name="Freeform: Shape 641">
              <a:extLst>
                <a:ext uri="{FF2B5EF4-FFF2-40B4-BE49-F238E27FC236}">
                  <a16:creationId xmlns:a16="http://schemas.microsoft.com/office/drawing/2014/main" id="{3056F876-F64F-5777-8AA0-64A0043AC7C7}"/>
                </a:ext>
              </a:extLst>
            </p:cNvPr>
            <p:cNvSpPr/>
            <p:nvPr/>
          </p:nvSpPr>
          <p:spPr>
            <a:xfrm>
              <a:off x="11634961" y="4955876"/>
              <a:ext cx="379717" cy="101324"/>
            </a:xfrm>
            <a:custGeom>
              <a:avLst/>
              <a:gdLst>
                <a:gd name="connsiteX0" fmla="*/ 379592 w 379717"/>
                <a:gd name="connsiteY0" fmla="*/ 99223 h 101324"/>
                <a:gd name="connsiteX1" fmla="*/ 21949 w 379717"/>
                <a:gd name="connsiteY1" fmla="*/ 81569 h 101324"/>
                <a:gd name="connsiteX2" fmla="*/ 158 w 379717"/>
                <a:gd name="connsiteY2" fmla="*/ 72230 h 101324"/>
                <a:gd name="connsiteX3" fmla="*/ 0 w 379717"/>
                <a:gd name="connsiteY3" fmla="*/ 72230 h 101324"/>
                <a:gd name="connsiteX4" fmla="*/ 90080 w 379717"/>
                <a:gd name="connsiteY4" fmla="*/ 21909 h 101324"/>
                <a:gd name="connsiteX5" fmla="*/ 99420 w 379717"/>
                <a:gd name="connsiteY5" fmla="*/ 18048 h 101324"/>
                <a:gd name="connsiteX6" fmla="*/ 216847 w 379717"/>
                <a:gd name="connsiteY6" fmla="*/ 26993 h 101324"/>
                <a:gd name="connsiteX7" fmla="*/ 189776 w 379717"/>
                <a:gd name="connsiteY7" fmla="*/ 0 h 101324"/>
                <a:gd name="connsiteX8" fmla="*/ 195568 w 379717"/>
                <a:gd name="connsiteY8" fmla="*/ 2798 h 101324"/>
                <a:gd name="connsiteX9" fmla="*/ 334393 w 379717"/>
                <a:gd name="connsiteY9" fmla="*/ 36135 h 101324"/>
                <a:gd name="connsiteX10" fmla="*/ 364065 w 379717"/>
                <a:gd name="connsiteY10" fmla="*/ 68408 h 101324"/>
                <a:gd name="connsiteX11" fmla="*/ 364065 w 379717"/>
                <a:gd name="connsiteY11" fmla="*/ 68408 h 101324"/>
                <a:gd name="connsiteX12" fmla="*/ 361504 w 379717"/>
                <a:gd name="connsiteY12" fmla="*/ 72269 h 101324"/>
                <a:gd name="connsiteX13" fmla="*/ 379592 w 379717"/>
                <a:gd name="connsiteY13" fmla="*/ 99262 h 10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9717" h="101324">
                  <a:moveTo>
                    <a:pt x="379592" y="99223"/>
                  </a:moveTo>
                  <a:cubicBezTo>
                    <a:pt x="259248" y="108128"/>
                    <a:pt x="141662" y="86140"/>
                    <a:pt x="21949" y="81569"/>
                  </a:cubicBezTo>
                  <a:cubicBezTo>
                    <a:pt x="10679" y="81136"/>
                    <a:pt x="1852" y="72782"/>
                    <a:pt x="158" y="72230"/>
                  </a:cubicBezTo>
                  <a:cubicBezTo>
                    <a:pt x="118" y="72230"/>
                    <a:pt x="39" y="72230"/>
                    <a:pt x="0" y="72230"/>
                  </a:cubicBezTo>
                  <a:cubicBezTo>
                    <a:pt x="23564" y="67698"/>
                    <a:pt x="66634" y="33928"/>
                    <a:pt x="90080" y="21909"/>
                  </a:cubicBezTo>
                  <a:cubicBezTo>
                    <a:pt x="93706" y="20018"/>
                    <a:pt x="96859" y="18678"/>
                    <a:pt x="99420" y="18048"/>
                  </a:cubicBezTo>
                  <a:cubicBezTo>
                    <a:pt x="132401" y="9812"/>
                    <a:pt x="180555" y="35701"/>
                    <a:pt x="216847" y="26993"/>
                  </a:cubicBezTo>
                  <a:cubicBezTo>
                    <a:pt x="215665" y="11822"/>
                    <a:pt x="199390" y="18245"/>
                    <a:pt x="189776" y="0"/>
                  </a:cubicBezTo>
                  <a:cubicBezTo>
                    <a:pt x="191471" y="985"/>
                    <a:pt x="193402" y="1892"/>
                    <a:pt x="195568" y="2798"/>
                  </a:cubicBezTo>
                  <a:cubicBezTo>
                    <a:pt x="229496" y="16708"/>
                    <a:pt x="316030" y="19782"/>
                    <a:pt x="334393" y="36135"/>
                  </a:cubicBezTo>
                  <a:cubicBezTo>
                    <a:pt x="355475" y="21436"/>
                    <a:pt x="374626" y="48823"/>
                    <a:pt x="364065" y="68408"/>
                  </a:cubicBezTo>
                  <a:lnTo>
                    <a:pt x="364065" y="68408"/>
                  </a:lnTo>
                  <a:cubicBezTo>
                    <a:pt x="363356" y="69747"/>
                    <a:pt x="362489" y="71048"/>
                    <a:pt x="361504" y="72269"/>
                  </a:cubicBezTo>
                  <a:cubicBezTo>
                    <a:pt x="365445" y="76919"/>
                    <a:pt x="381286" y="98040"/>
                    <a:pt x="379592" y="99262"/>
                  </a:cubicBezTo>
                  <a:close/>
                </a:path>
              </a:pathLst>
            </a:custGeom>
            <a:solidFill>
              <a:srgbClr val="E0A553"/>
            </a:solidFill>
            <a:ln w="3941" cap="flat">
              <a:noFill/>
              <a:prstDash val="solid"/>
              <a:miter/>
            </a:ln>
          </p:spPr>
          <p:txBody>
            <a:bodyPr rtlCol="1" anchor="ctr"/>
            <a:lstStyle/>
            <a:p>
              <a:endParaRPr lang="fa-IR"/>
            </a:p>
          </p:txBody>
        </p:sp>
      </p:grpSp>
      <p:grpSp>
        <p:nvGrpSpPr>
          <p:cNvPr id="643" name="Graphic 7">
            <a:extLst>
              <a:ext uri="{FF2B5EF4-FFF2-40B4-BE49-F238E27FC236}">
                <a16:creationId xmlns:a16="http://schemas.microsoft.com/office/drawing/2014/main" id="{4260597B-F0E2-49E5-E15A-12E82EDC765F}"/>
              </a:ext>
            </a:extLst>
          </p:cNvPr>
          <p:cNvGrpSpPr/>
          <p:nvPr/>
        </p:nvGrpSpPr>
        <p:grpSpPr>
          <a:xfrm flipH="1">
            <a:off x="471401" y="5289561"/>
            <a:ext cx="1040340" cy="316537"/>
            <a:chOff x="10523495" y="5289561"/>
            <a:chExt cx="1040340" cy="316537"/>
          </a:xfrm>
        </p:grpSpPr>
        <p:sp>
          <p:nvSpPr>
            <p:cNvPr id="644" name="Freeform: Shape 643">
              <a:extLst>
                <a:ext uri="{FF2B5EF4-FFF2-40B4-BE49-F238E27FC236}">
                  <a16:creationId xmlns:a16="http://schemas.microsoft.com/office/drawing/2014/main" id="{C2B8D40C-8B3C-5E3B-0115-5F4B49FE42AA}"/>
                </a:ext>
              </a:extLst>
            </p:cNvPr>
            <p:cNvSpPr/>
            <p:nvPr/>
          </p:nvSpPr>
          <p:spPr>
            <a:xfrm>
              <a:off x="10659089" y="5289561"/>
              <a:ext cx="686795" cy="251445"/>
            </a:xfrm>
            <a:custGeom>
              <a:avLst/>
              <a:gdLst>
                <a:gd name="connsiteX0" fmla="*/ 686756 w 686795"/>
                <a:gd name="connsiteY0" fmla="*/ 126884 h 251445"/>
                <a:gd name="connsiteX1" fmla="*/ 683840 w 686795"/>
                <a:gd name="connsiteY1" fmla="*/ 150803 h 251445"/>
                <a:gd name="connsiteX2" fmla="*/ 563063 w 686795"/>
                <a:gd name="connsiteY2" fmla="*/ 187568 h 251445"/>
                <a:gd name="connsiteX3" fmla="*/ 563063 w 686795"/>
                <a:gd name="connsiteY3" fmla="*/ 187568 h 251445"/>
                <a:gd name="connsiteX4" fmla="*/ 450718 w 686795"/>
                <a:gd name="connsiteY4" fmla="*/ 202463 h 251445"/>
                <a:gd name="connsiteX5" fmla="*/ 414190 w 686795"/>
                <a:gd name="connsiteY5" fmla="*/ 203803 h 251445"/>
                <a:gd name="connsiteX6" fmla="*/ 310435 w 686795"/>
                <a:gd name="connsiteY6" fmla="*/ 251208 h 251445"/>
                <a:gd name="connsiteX7" fmla="*/ 271109 w 686795"/>
                <a:gd name="connsiteY7" fmla="*/ 244272 h 251445"/>
                <a:gd name="connsiteX8" fmla="*/ 262085 w 686795"/>
                <a:gd name="connsiteY8" fmla="*/ 244272 h 251445"/>
                <a:gd name="connsiteX9" fmla="*/ 161917 w 686795"/>
                <a:gd name="connsiteY9" fmla="*/ 192730 h 251445"/>
                <a:gd name="connsiteX10" fmla="*/ 153642 w 686795"/>
                <a:gd name="connsiteY10" fmla="*/ 172003 h 251445"/>
                <a:gd name="connsiteX11" fmla="*/ 159631 w 686795"/>
                <a:gd name="connsiteY11" fmla="*/ 145995 h 251445"/>
                <a:gd name="connsiteX12" fmla="*/ 287895 w 686795"/>
                <a:gd name="connsiteY12" fmla="*/ 98669 h 251445"/>
                <a:gd name="connsiteX13" fmla="*/ 135081 w 686795"/>
                <a:gd name="connsiteY13" fmla="*/ 117151 h 251445"/>
                <a:gd name="connsiteX14" fmla="*/ 0 w 686795"/>
                <a:gd name="connsiteY14" fmla="*/ 63599 h 251445"/>
                <a:gd name="connsiteX15" fmla="*/ 9024 w 686795"/>
                <a:gd name="connsiteY15" fmla="*/ 45551 h 251445"/>
                <a:gd name="connsiteX16" fmla="*/ 31407 w 686795"/>
                <a:gd name="connsiteY16" fmla="*/ 27149 h 251445"/>
                <a:gd name="connsiteX17" fmla="*/ 480902 w 686795"/>
                <a:gd name="connsiteY17" fmla="*/ 19150 h 251445"/>
                <a:gd name="connsiteX18" fmla="*/ 524130 w 686795"/>
                <a:gd name="connsiteY18" fmla="*/ 63599 h 251445"/>
                <a:gd name="connsiteX19" fmla="*/ 686795 w 686795"/>
                <a:gd name="connsiteY19" fmla="*/ 126805 h 251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6795" h="251445">
                  <a:moveTo>
                    <a:pt x="686756" y="126884"/>
                  </a:moveTo>
                  <a:lnTo>
                    <a:pt x="683840" y="150803"/>
                  </a:lnTo>
                  <a:cubicBezTo>
                    <a:pt x="644947" y="166565"/>
                    <a:pt x="604675" y="178820"/>
                    <a:pt x="563063" y="187568"/>
                  </a:cubicBezTo>
                  <a:cubicBezTo>
                    <a:pt x="563063" y="187568"/>
                    <a:pt x="563063" y="187568"/>
                    <a:pt x="563063" y="187568"/>
                  </a:cubicBezTo>
                  <a:cubicBezTo>
                    <a:pt x="526652" y="195212"/>
                    <a:pt x="489178" y="200177"/>
                    <a:pt x="450718" y="202463"/>
                  </a:cubicBezTo>
                  <a:cubicBezTo>
                    <a:pt x="438660" y="203172"/>
                    <a:pt x="426445" y="203645"/>
                    <a:pt x="414190" y="203803"/>
                  </a:cubicBezTo>
                  <a:lnTo>
                    <a:pt x="310435" y="251208"/>
                  </a:lnTo>
                  <a:cubicBezTo>
                    <a:pt x="296919" y="251759"/>
                    <a:pt x="283009" y="251995"/>
                    <a:pt x="271109" y="244272"/>
                  </a:cubicBezTo>
                  <a:cubicBezTo>
                    <a:pt x="268232" y="244548"/>
                    <a:pt x="264962" y="244469"/>
                    <a:pt x="262085" y="244272"/>
                  </a:cubicBezTo>
                  <a:lnTo>
                    <a:pt x="161917" y="192730"/>
                  </a:lnTo>
                  <a:lnTo>
                    <a:pt x="153642" y="172003"/>
                  </a:lnTo>
                  <a:cubicBezTo>
                    <a:pt x="152578" y="162585"/>
                    <a:pt x="154509" y="153955"/>
                    <a:pt x="159631" y="145995"/>
                  </a:cubicBezTo>
                  <a:cubicBezTo>
                    <a:pt x="172044" y="126726"/>
                    <a:pt x="260785" y="103911"/>
                    <a:pt x="287895" y="98669"/>
                  </a:cubicBezTo>
                  <a:lnTo>
                    <a:pt x="135081" y="117151"/>
                  </a:lnTo>
                  <a:cubicBezTo>
                    <a:pt x="91027" y="119515"/>
                    <a:pt x="1970" y="116362"/>
                    <a:pt x="0" y="63599"/>
                  </a:cubicBezTo>
                  <a:cubicBezTo>
                    <a:pt x="3784" y="58555"/>
                    <a:pt x="5636" y="51068"/>
                    <a:pt x="9024" y="45551"/>
                  </a:cubicBezTo>
                  <a:lnTo>
                    <a:pt x="31407" y="27149"/>
                  </a:lnTo>
                  <a:cubicBezTo>
                    <a:pt x="143318" y="6855"/>
                    <a:pt x="373405" y="-18010"/>
                    <a:pt x="480902" y="19150"/>
                  </a:cubicBezTo>
                  <a:cubicBezTo>
                    <a:pt x="500842" y="26046"/>
                    <a:pt x="530632" y="40034"/>
                    <a:pt x="524130" y="63599"/>
                  </a:cubicBezTo>
                  <a:cubicBezTo>
                    <a:pt x="585682" y="101112"/>
                    <a:pt x="613186" y="113328"/>
                    <a:pt x="686795" y="126805"/>
                  </a:cubicBezTo>
                  <a:close/>
                </a:path>
              </a:pathLst>
            </a:custGeom>
            <a:solidFill>
              <a:srgbClr val="656D7B"/>
            </a:solidFill>
            <a:ln w="3941" cap="flat">
              <a:noFill/>
              <a:prstDash val="solid"/>
              <a:miter/>
            </a:ln>
          </p:spPr>
          <p:txBody>
            <a:bodyPr rtlCol="1" anchor="ctr"/>
            <a:lstStyle/>
            <a:p>
              <a:endParaRPr lang="fa-IR"/>
            </a:p>
          </p:txBody>
        </p:sp>
        <p:sp>
          <p:nvSpPr>
            <p:cNvPr id="645" name="Freeform: Shape 644">
              <a:extLst>
                <a:ext uri="{FF2B5EF4-FFF2-40B4-BE49-F238E27FC236}">
                  <a16:creationId xmlns:a16="http://schemas.microsoft.com/office/drawing/2014/main" id="{DD8F9160-26A8-B5F5-353D-D6BAF6EBB820}"/>
                </a:ext>
              </a:extLst>
            </p:cNvPr>
            <p:cNvSpPr/>
            <p:nvPr/>
          </p:nvSpPr>
          <p:spPr>
            <a:xfrm>
              <a:off x="10984340" y="5433831"/>
              <a:ext cx="533153" cy="159456"/>
            </a:xfrm>
            <a:custGeom>
              <a:avLst/>
              <a:gdLst>
                <a:gd name="connsiteX0" fmla="*/ 451861 w 533153"/>
                <a:gd name="connsiteY0" fmla="*/ 701 h 159456"/>
                <a:gd name="connsiteX1" fmla="*/ 533154 w 533153"/>
                <a:gd name="connsiteY1" fmla="*/ 9804 h 159456"/>
                <a:gd name="connsiteX2" fmla="*/ 533154 w 533153"/>
                <a:gd name="connsiteY2" fmla="*/ 23202 h 159456"/>
                <a:gd name="connsiteX3" fmla="*/ 524169 w 533153"/>
                <a:gd name="connsiteY3" fmla="*/ 27812 h 159456"/>
                <a:gd name="connsiteX4" fmla="*/ 520899 w 533153"/>
                <a:gd name="connsiteY4" fmla="*/ 46648 h 159456"/>
                <a:gd name="connsiteX5" fmla="*/ 76329 w 533153"/>
                <a:gd name="connsiteY5" fmla="*/ 159229 h 159456"/>
                <a:gd name="connsiteX6" fmla="*/ 54222 w 533153"/>
                <a:gd name="connsiteY6" fmla="*/ 154224 h 159456"/>
                <a:gd name="connsiteX7" fmla="*/ 0 w 533153"/>
                <a:gd name="connsiteY7" fmla="*/ 127114 h 159456"/>
                <a:gd name="connsiteX8" fmla="*/ 1577 w 533153"/>
                <a:gd name="connsiteY8" fmla="*/ 102879 h 159456"/>
                <a:gd name="connsiteX9" fmla="*/ 267168 w 533153"/>
                <a:gd name="connsiteY9" fmla="*/ 42707 h 159456"/>
                <a:gd name="connsiteX10" fmla="*/ 451822 w 533153"/>
                <a:gd name="connsiteY10" fmla="*/ 662 h 15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153" h="159456">
                  <a:moveTo>
                    <a:pt x="451861" y="701"/>
                  </a:moveTo>
                  <a:cubicBezTo>
                    <a:pt x="480233" y="-2530"/>
                    <a:pt x="505767" y="6257"/>
                    <a:pt x="533154" y="9804"/>
                  </a:cubicBezTo>
                  <a:lnTo>
                    <a:pt x="533154" y="23202"/>
                  </a:lnTo>
                  <a:cubicBezTo>
                    <a:pt x="533154" y="23202"/>
                    <a:pt x="524169" y="27812"/>
                    <a:pt x="524169" y="27812"/>
                  </a:cubicBezTo>
                  <a:cubicBezTo>
                    <a:pt x="525115" y="34511"/>
                    <a:pt x="525865" y="43535"/>
                    <a:pt x="520899" y="46648"/>
                  </a:cubicBezTo>
                  <a:cubicBezTo>
                    <a:pt x="444295" y="95392"/>
                    <a:pt x="170074" y="146973"/>
                    <a:pt x="76329" y="159229"/>
                  </a:cubicBezTo>
                  <a:cubicBezTo>
                    <a:pt x="68566" y="160253"/>
                    <a:pt x="61118" y="157692"/>
                    <a:pt x="54222" y="154224"/>
                  </a:cubicBezTo>
                  <a:cubicBezTo>
                    <a:pt x="29593" y="144609"/>
                    <a:pt x="19663" y="136728"/>
                    <a:pt x="0" y="127114"/>
                  </a:cubicBezTo>
                  <a:lnTo>
                    <a:pt x="1577" y="102879"/>
                  </a:lnTo>
                  <a:cubicBezTo>
                    <a:pt x="81373" y="62646"/>
                    <a:pt x="169877" y="42589"/>
                    <a:pt x="267168" y="42707"/>
                  </a:cubicBezTo>
                  <a:cubicBezTo>
                    <a:pt x="330217" y="13744"/>
                    <a:pt x="391768" y="-245"/>
                    <a:pt x="451822" y="662"/>
                  </a:cubicBezTo>
                  <a:close/>
                </a:path>
              </a:pathLst>
            </a:custGeom>
            <a:solidFill>
              <a:srgbClr val="686F7E"/>
            </a:solidFill>
            <a:ln w="3941" cap="flat">
              <a:noFill/>
              <a:prstDash val="solid"/>
              <a:miter/>
            </a:ln>
          </p:spPr>
          <p:txBody>
            <a:bodyPr rtlCol="1" anchor="ctr"/>
            <a:lstStyle/>
            <a:p>
              <a:endParaRPr lang="fa-IR"/>
            </a:p>
          </p:txBody>
        </p:sp>
        <p:sp>
          <p:nvSpPr>
            <p:cNvPr id="646" name="Freeform: Shape 645">
              <a:extLst>
                <a:ext uri="{FF2B5EF4-FFF2-40B4-BE49-F238E27FC236}">
                  <a16:creationId xmlns:a16="http://schemas.microsoft.com/office/drawing/2014/main" id="{5B7641BE-2B86-E991-C0BB-20660BCBACFD}"/>
                </a:ext>
              </a:extLst>
            </p:cNvPr>
            <p:cNvSpPr/>
            <p:nvPr/>
          </p:nvSpPr>
          <p:spPr>
            <a:xfrm>
              <a:off x="10930158" y="5416445"/>
              <a:ext cx="506082" cy="144538"/>
            </a:xfrm>
            <a:custGeom>
              <a:avLst/>
              <a:gdLst>
                <a:gd name="connsiteX0" fmla="*/ 506044 w 506082"/>
                <a:gd name="connsiteY0" fmla="*/ 18087 h 144538"/>
                <a:gd name="connsiteX1" fmla="*/ 318513 w 506082"/>
                <a:gd name="connsiteY1" fmla="*/ 79047 h 144538"/>
                <a:gd name="connsiteX2" fmla="*/ 54222 w 506082"/>
                <a:gd name="connsiteY2" fmla="*/ 144539 h 144538"/>
                <a:gd name="connsiteX3" fmla="*/ 0 w 506082"/>
                <a:gd name="connsiteY3" fmla="*/ 117428 h 144538"/>
                <a:gd name="connsiteX4" fmla="*/ 144184 w 506082"/>
                <a:gd name="connsiteY4" fmla="*/ 58281 h 144538"/>
                <a:gd name="connsiteX5" fmla="*/ 415726 w 506082"/>
                <a:gd name="connsiteY5" fmla="*/ 0 h 144538"/>
                <a:gd name="connsiteX6" fmla="*/ 506083 w 506082"/>
                <a:gd name="connsiteY6" fmla="*/ 18047 h 14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6082" h="144538">
                  <a:moveTo>
                    <a:pt x="506044" y="18087"/>
                  </a:moveTo>
                  <a:cubicBezTo>
                    <a:pt x="458836" y="23485"/>
                    <a:pt x="380656" y="68447"/>
                    <a:pt x="318513" y="79047"/>
                  </a:cubicBezTo>
                  <a:cubicBezTo>
                    <a:pt x="229733" y="94179"/>
                    <a:pt x="130432" y="79205"/>
                    <a:pt x="54222" y="144539"/>
                  </a:cubicBezTo>
                  <a:cubicBezTo>
                    <a:pt x="37751" y="136500"/>
                    <a:pt x="12688" y="137131"/>
                    <a:pt x="0" y="117428"/>
                  </a:cubicBezTo>
                  <a:cubicBezTo>
                    <a:pt x="38972" y="113487"/>
                    <a:pt x="95716" y="67304"/>
                    <a:pt x="144184" y="58281"/>
                  </a:cubicBezTo>
                  <a:cubicBezTo>
                    <a:pt x="231073" y="42125"/>
                    <a:pt x="340147" y="57019"/>
                    <a:pt x="415726" y="0"/>
                  </a:cubicBezTo>
                  <a:cubicBezTo>
                    <a:pt x="442561" y="4926"/>
                    <a:pt x="481651" y="-4374"/>
                    <a:pt x="506083" y="18047"/>
                  </a:cubicBezTo>
                  <a:close/>
                </a:path>
              </a:pathLst>
            </a:custGeom>
            <a:solidFill>
              <a:srgbClr val="D8A956"/>
            </a:solidFill>
            <a:ln w="3941" cap="flat">
              <a:noFill/>
              <a:prstDash val="solid"/>
              <a:miter/>
            </a:ln>
          </p:spPr>
          <p:txBody>
            <a:bodyPr rtlCol="1" anchor="ctr"/>
            <a:lstStyle/>
            <a:p>
              <a:endParaRPr lang="fa-IR"/>
            </a:p>
          </p:txBody>
        </p:sp>
        <p:sp>
          <p:nvSpPr>
            <p:cNvPr id="647" name="Freeform: Shape 646">
              <a:extLst>
                <a:ext uri="{FF2B5EF4-FFF2-40B4-BE49-F238E27FC236}">
                  <a16:creationId xmlns:a16="http://schemas.microsoft.com/office/drawing/2014/main" id="{6749C7A9-B822-916F-0D65-77D90B97BD95}"/>
                </a:ext>
              </a:extLst>
            </p:cNvPr>
            <p:cNvSpPr/>
            <p:nvPr/>
          </p:nvSpPr>
          <p:spPr>
            <a:xfrm>
              <a:off x="11038601" y="5461642"/>
              <a:ext cx="525234" cy="144455"/>
            </a:xfrm>
            <a:custGeom>
              <a:avLst/>
              <a:gdLst>
                <a:gd name="connsiteX0" fmla="*/ 469908 w 525234"/>
                <a:gd name="connsiteY0" fmla="*/ 0 h 144455"/>
                <a:gd name="connsiteX1" fmla="*/ 511363 w 525234"/>
                <a:gd name="connsiteY1" fmla="*/ 17220 h 144455"/>
                <a:gd name="connsiteX2" fmla="*/ 524130 w 525234"/>
                <a:gd name="connsiteY2" fmla="*/ 36056 h 144455"/>
                <a:gd name="connsiteX3" fmla="*/ 38027 w 525234"/>
                <a:gd name="connsiteY3" fmla="*/ 142569 h 144455"/>
                <a:gd name="connsiteX4" fmla="*/ 0 w 525234"/>
                <a:gd name="connsiteY4" fmla="*/ 126491 h 144455"/>
                <a:gd name="connsiteX5" fmla="*/ 284152 w 525234"/>
                <a:gd name="connsiteY5" fmla="*/ 71797 h 144455"/>
                <a:gd name="connsiteX6" fmla="*/ 469908 w 525234"/>
                <a:gd name="connsiteY6" fmla="*/ 39 h 144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234" h="144455">
                  <a:moveTo>
                    <a:pt x="469908" y="0"/>
                  </a:moveTo>
                  <a:cubicBezTo>
                    <a:pt x="472115" y="316"/>
                    <a:pt x="505570" y="14541"/>
                    <a:pt x="511363" y="17220"/>
                  </a:cubicBezTo>
                  <a:cubicBezTo>
                    <a:pt x="521727" y="22028"/>
                    <a:pt x="527873" y="12689"/>
                    <a:pt x="524130" y="36056"/>
                  </a:cubicBezTo>
                  <a:lnTo>
                    <a:pt x="38027" y="142569"/>
                  </a:lnTo>
                  <a:cubicBezTo>
                    <a:pt x="18915" y="150804"/>
                    <a:pt x="8039" y="129604"/>
                    <a:pt x="0" y="126491"/>
                  </a:cubicBezTo>
                  <a:cubicBezTo>
                    <a:pt x="91342" y="80111"/>
                    <a:pt x="188436" y="97923"/>
                    <a:pt x="284152" y="71797"/>
                  </a:cubicBezTo>
                  <a:cubicBezTo>
                    <a:pt x="316504" y="62970"/>
                    <a:pt x="456747" y="-1812"/>
                    <a:pt x="469908" y="39"/>
                  </a:cubicBezTo>
                  <a:close/>
                </a:path>
              </a:pathLst>
            </a:custGeom>
            <a:solidFill>
              <a:srgbClr val="C7AF99"/>
            </a:solidFill>
            <a:ln w="3941" cap="flat">
              <a:noFill/>
              <a:prstDash val="solid"/>
              <a:miter/>
            </a:ln>
          </p:spPr>
          <p:txBody>
            <a:bodyPr rtlCol="1" anchor="ctr"/>
            <a:lstStyle/>
            <a:p>
              <a:endParaRPr lang="fa-IR"/>
            </a:p>
          </p:txBody>
        </p:sp>
        <p:sp>
          <p:nvSpPr>
            <p:cNvPr id="648" name="Freeform: Shape 647">
              <a:extLst>
                <a:ext uri="{FF2B5EF4-FFF2-40B4-BE49-F238E27FC236}">
                  <a16:creationId xmlns:a16="http://schemas.microsoft.com/office/drawing/2014/main" id="{338FCFE8-FBA1-DE15-C78C-8EB6EA57C5D9}"/>
                </a:ext>
              </a:extLst>
            </p:cNvPr>
            <p:cNvSpPr/>
            <p:nvPr/>
          </p:nvSpPr>
          <p:spPr>
            <a:xfrm>
              <a:off x="10523495" y="5353238"/>
              <a:ext cx="556525" cy="117668"/>
            </a:xfrm>
            <a:custGeom>
              <a:avLst/>
              <a:gdLst>
                <a:gd name="connsiteX0" fmla="*/ 551202 w 556525"/>
                <a:gd name="connsiteY0" fmla="*/ 45119 h 117668"/>
                <a:gd name="connsiteX1" fmla="*/ 289196 w 556525"/>
                <a:gd name="connsiteY1" fmla="*/ 108404 h 117668"/>
                <a:gd name="connsiteX2" fmla="*/ 271109 w 556525"/>
                <a:gd name="connsiteY2" fmla="*/ 108404 h 117668"/>
                <a:gd name="connsiteX3" fmla="*/ 234974 w 556525"/>
                <a:gd name="connsiteY3" fmla="*/ 117428 h 117668"/>
                <a:gd name="connsiteX4" fmla="*/ 0 w 556525"/>
                <a:gd name="connsiteY4" fmla="*/ 99262 h 117668"/>
                <a:gd name="connsiteX5" fmla="*/ 45198 w 556525"/>
                <a:gd name="connsiteY5" fmla="*/ 63206 h 117668"/>
                <a:gd name="connsiteX6" fmla="*/ 135555 w 556525"/>
                <a:gd name="connsiteY6" fmla="*/ 0 h 117668"/>
                <a:gd name="connsiteX7" fmla="*/ 401776 w 556525"/>
                <a:gd name="connsiteY7" fmla="*/ 17693 h 117668"/>
                <a:gd name="connsiteX8" fmla="*/ 551202 w 556525"/>
                <a:gd name="connsiteY8" fmla="*/ 45119 h 11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525" h="117668">
                  <a:moveTo>
                    <a:pt x="551202" y="45119"/>
                  </a:moveTo>
                  <a:cubicBezTo>
                    <a:pt x="461712" y="42440"/>
                    <a:pt x="363356" y="53355"/>
                    <a:pt x="289196" y="108404"/>
                  </a:cubicBezTo>
                  <a:cubicBezTo>
                    <a:pt x="284034" y="107379"/>
                    <a:pt x="277059" y="108680"/>
                    <a:pt x="271109" y="108404"/>
                  </a:cubicBezTo>
                  <a:lnTo>
                    <a:pt x="234974" y="117428"/>
                  </a:lnTo>
                  <a:cubicBezTo>
                    <a:pt x="152184" y="119438"/>
                    <a:pt x="81373" y="108483"/>
                    <a:pt x="0" y="99262"/>
                  </a:cubicBezTo>
                  <a:cubicBezTo>
                    <a:pt x="7093" y="86298"/>
                    <a:pt x="32470" y="69748"/>
                    <a:pt x="45198" y="63206"/>
                  </a:cubicBezTo>
                  <a:cubicBezTo>
                    <a:pt x="99026" y="35583"/>
                    <a:pt x="92405" y="57177"/>
                    <a:pt x="135555" y="0"/>
                  </a:cubicBezTo>
                  <a:cubicBezTo>
                    <a:pt x="222324" y="65886"/>
                    <a:pt x="308307" y="23565"/>
                    <a:pt x="401776" y="17693"/>
                  </a:cubicBezTo>
                  <a:cubicBezTo>
                    <a:pt x="415450" y="16826"/>
                    <a:pt x="588794" y="11113"/>
                    <a:pt x="551202" y="45119"/>
                  </a:cubicBezTo>
                  <a:close/>
                </a:path>
              </a:pathLst>
            </a:custGeom>
            <a:solidFill>
              <a:srgbClr val="4F5363"/>
            </a:solidFill>
            <a:ln w="3941" cap="flat">
              <a:noFill/>
              <a:prstDash val="solid"/>
              <a:miter/>
            </a:ln>
          </p:spPr>
          <p:txBody>
            <a:bodyPr rtlCol="1" anchor="ctr"/>
            <a:lstStyle/>
            <a:p>
              <a:endParaRPr lang="fa-IR"/>
            </a:p>
          </p:txBody>
        </p:sp>
      </p:grpSp>
      <p:grpSp>
        <p:nvGrpSpPr>
          <p:cNvPr id="649" name="Graphic 7">
            <a:extLst>
              <a:ext uri="{FF2B5EF4-FFF2-40B4-BE49-F238E27FC236}">
                <a16:creationId xmlns:a16="http://schemas.microsoft.com/office/drawing/2014/main" id="{1AFBFF56-70F2-8158-1BAC-1525C6516D09}"/>
              </a:ext>
            </a:extLst>
          </p:cNvPr>
          <p:cNvGrpSpPr/>
          <p:nvPr/>
        </p:nvGrpSpPr>
        <p:grpSpPr>
          <a:xfrm flipH="1">
            <a:off x="934553" y="4962469"/>
            <a:ext cx="379699" cy="291428"/>
            <a:chOff x="10720984" y="4962469"/>
            <a:chExt cx="379699" cy="291428"/>
          </a:xfrm>
        </p:grpSpPr>
        <p:sp>
          <p:nvSpPr>
            <p:cNvPr id="650" name="Freeform: Shape 649">
              <a:extLst>
                <a:ext uri="{FF2B5EF4-FFF2-40B4-BE49-F238E27FC236}">
                  <a16:creationId xmlns:a16="http://schemas.microsoft.com/office/drawing/2014/main" id="{F8C7AA37-EE39-5065-9D14-F9CCEB28ECAD}"/>
                </a:ext>
              </a:extLst>
            </p:cNvPr>
            <p:cNvSpPr/>
            <p:nvPr/>
          </p:nvSpPr>
          <p:spPr>
            <a:xfrm>
              <a:off x="10720984" y="5099547"/>
              <a:ext cx="335705" cy="154350"/>
            </a:xfrm>
            <a:custGeom>
              <a:avLst/>
              <a:gdLst>
                <a:gd name="connsiteX0" fmla="*/ 335705 w 335705"/>
                <a:gd name="connsiteY0" fmla="*/ 9851 h 154350"/>
                <a:gd name="connsiteX1" fmla="*/ 308594 w 335705"/>
                <a:gd name="connsiteY1" fmla="*/ 154351 h 154350"/>
                <a:gd name="connsiteX2" fmla="*/ 2573 w 335705"/>
                <a:gd name="connsiteY2" fmla="*/ 103282 h 154350"/>
                <a:gd name="connsiteX3" fmla="*/ 1311 w 335705"/>
                <a:gd name="connsiteY3" fmla="*/ 55010 h 154350"/>
                <a:gd name="connsiteX4" fmla="*/ 23812 w 335705"/>
                <a:gd name="connsiteY4" fmla="*/ 29436 h 154350"/>
                <a:gd name="connsiteX5" fmla="*/ 305599 w 335705"/>
                <a:gd name="connsiteY5" fmla="*/ 0 h 154350"/>
                <a:gd name="connsiteX6" fmla="*/ 335666 w 335705"/>
                <a:gd name="connsiteY6" fmla="*/ 9891 h 15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705" h="154350">
                  <a:moveTo>
                    <a:pt x="335705" y="9851"/>
                  </a:moveTo>
                  <a:cubicBezTo>
                    <a:pt x="323489" y="51936"/>
                    <a:pt x="315293" y="114158"/>
                    <a:pt x="308594" y="154351"/>
                  </a:cubicBezTo>
                  <a:cubicBezTo>
                    <a:pt x="262175" y="153681"/>
                    <a:pt x="15300" y="140559"/>
                    <a:pt x="2573" y="103282"/>
                  </a:cubicBezTo>
                  <a:cubicBezTo>
                    <a:pt x="-974" y="92918"/>
                    <a:pt x="-304" y="66950"/>
                    <a:pt x="1311" y="55010"/>
                  </a:cubicBezTo>
                  <a:lnTo>
                    <a:pt x="23812" y="29436"/>
                  </a:lnTo>
                  <a:cubicBezTo>
                    <a:pt x="119055" y="31485"/>
                    <a:pt x="212996" y="21634"/>
                    <a:pt x="305599" y="0"/>
                  </a:cubicBezTo>
                  <a:lnTo>
                    <a:pt x="335666" y="9891"/>
                  </a:lnTo>
                  <a:close/>
                </a:path>
              </a:pathLst>
            </a:custGeom>
            <a:solidFill>
              <a:srgbClr val="515365"/>
            </a:solidFill>
            <a:ln w="3941" cap="flat">
              <a:noFill/>
              <a:prstDash val="solid"/>
              <a:miter/>
            </a:ln>
          </p:spPr>
          <p:txBody>
            <a:bodyPr rtlCol="1" anchor="ctr"/>
            <a:lstStyle/>
            <a:p>
              <a:endParaRPr lang="fa-IR"/>
            </a:p>
          </p:txBody>
        </p:sp>
        <p:sp>
          <p:nvSpPr>
            <p:cNvPr id="651" name="Freeform: Shape 650">
              <a:extLst>
                <a:ext uri="{FF2B5EF4-FFF2-40B4-BE49-F238E27FC236}">
                  <a16:creationId xmlns:a16="http://schemas.microsoft.com/office/drawing/2014/main" id="{14FB8C7C-8703-65E2-9267-F84CF28ED539}"/>
                </a:ext>
              </a:extLst>
            </p:cNvPr>
            <p:cNvSpPr/>
            <p:nvPr/>
          </p:nvSpPr>
          <p:spPr>
            <a:xfrm>
              <a:off x="10722334" y="4962469"/>
              <a:ext cx="378348" cy="192087"/>
            </a:xfrm>
            <a:custGeom>
              <a:avLst/>
              <a:gdLst>
                <a:gd name="connsiteX0" fmla="*/ 377937 w 378348"/>
                <a:gd name="connsiteY0" fmla="*/ 49756 h 192087"/>
                <a:gd name="connsiteX1" fmla="*/ 334354 w 378348"/>
                <a:gd name="connsiteY1" fmla="*/ 146929 h 192087"/>
                <a:gd name="connsiteX2" fmla="*/ 49138 w 378348"/>
                <a:gd name="connsiteY2" fmla="*/ 183576 h 192087"/>
                <a:gd name="connsiteX3" fmla="*/ 0 w 378348"/>
                <a:gd name="connsiteY3" fmla="*/ 192088 h 192087"/>
                <a:gd name="connsiteX4" fmla="*/ 151475 w 378348"/>
                <a:gd name="connsiteY4" fmla="*/ 13818 h 192087"/>
                <a:gd name="connsiteX5" fmla="*/ 370489 w 378348"/>
                <a:gd name="connsiteY5" fmla="*/ 20478 h 192087"/>
                <a:gd name="connsiteX6" fmla="*/ 370410 w 378348"/>
                <a:gd name="connsiteY6" fmla="*/ 20675 h 192087"/>
                <a:gd name="connsiteX7" fmla="*/ 371120 w 378348"/>
                <a:gd name="connsiteY7" fmla="*/ 22487 h 192087"/>
                <a:gd name="connsiteX8" fmla="*/ 376360 w 378348"/>
                <a:gd name="connsiteY8" fmla="*/ 33363 h 192087"/>
                <a:gd name="connsiteX9" fmla="*/ 377937 w 378348"/>
                <a:gd name="connsiteY9" fmla="*/ 49795 h 192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8348" h="192087">
                  <a:moveTo>
                    <a:pt x="377937" y="49756"/>
                  </a:moveTo>
                  <a:cubicBezTo>
                    <a:pt x="374036" y="72808"/>
                    <a:pt x="342354" y="119385"/>
                    <a:pt x="334354" y="146929"/>
                  </a:cubicBezTo>
                  <a:cubicBezTo>
                    <a:pt x="236590" y="178099"/>
                    <a:pt x="150450" y="181645"/>
                    <a:pt x="49138" y="183576"/>
                  </a:cubicBezTo>
                  <a:cubicBezTo>
                    <a:pt x="-3507" y="184561"/>
                    <a:pt x="20648" y="187202"/>
                    <a:pt x="0" y="192088"/>
                  </a:cubicBezTo>
                  <a:cubicBezTo>
                    <a:pt x="5675" y="150436"/>
                    <a:pt x="113251" y="29029"/>
                    <a:pt x="151475" y="13818"/>
                  </a:cubicBezTo>
                  <a:cubicBezTo>
                    <a:pt x="212395" y="-10377"/>
                    <a:pt x="308268" y="657"/>
                    <a:pt x="370489" y="20478"/>
                  </a:cubicBezTo>
                  <a:cubicBezTo>
                    <a:pt x="370449" y="20478"/>
                    <a:pt x="370410" y="20596"/>
                    <a:pt x="370410" y="20675"/>
                  </a:cubicBezTo>
                  <a:cubicBezTo>
                    <a:pt x="370370" y="20990"/>
                    <a:pt x="370647" y="21581"/>
                    <a:pt x="371120" y="22487"/>
                  </a:cubicBezTo>
                  <a:cubicBezTo>
                    <a:pt x="372301" y="24655"/>
                    <a:pt x="374666" y="28438"/>
                    <a:pt x="376360" y="33363"/>
                  </a:cubicBezTo>
                  <a:cubicBezTo>
                    <a:pt x="377937" y="37974"/>
                    <a:pt x="378961" y="43609"/>
                    <a:pt x="377937" y="49795"/>
                  </a:cubicBezTo>
                  <a:close/>
                </a:path>
              </a:pathLst>
            </a:custGeom>
            <a:solidFill>
              <a:srgbClr val="636B79"/>
            </a:solidFill>
            <a:ln w="3941" cap="flat">
              <a:noFill/>
              <a:prstDash val="solid"/>
              <a:miter/>
            </a:ln>
          </p:spPr>
          <p:txBody>
            <a:bodyPr rtlCol="1" anchor="ctr"/>
            <a:lstStyle/>
            <a:p>
              <a:endParaRPr lang="fa-IR"/>
            </a:p>
          </p:txBody>
        </p:sp>
      </p:grpSp>
      <p:grpSp>
        <p:nvGrpSpPr>
          <p:cNvPr id="652" name="Graphic 7">
            <a:extLst>
              <a:ext uri="{FF2B5EF4-FFF2-40B4-BE49-F238E27FC236}">
                <a16:creationId xmlns:a16="http://schemas.microsoft.com/office/drawing/2014/main" id="{B50B0742-5624-4526-4780-1241F68882C1}"/>
              </a:ext>
            </a:extLst>
          </p:cNvPr>
          <p:cNvGrpSpPr/>
          <p:nvPr/>
        </p:nvGrpSpPr>
        <p:grpSpPr>
          <a:xfrm flipH="1">
            <a:off x="1396218" y="5144259"/>
            <a:ext cx="628809" cy="378023"/>
            <a:chOff x="10010209" y="5144259"/>
            <a:chExt cx="628809" cy="378023"/>
          </a:xfrm>
        </p:grpSpPr>
        <p:sp>
          <p:nvSpPr>
            <p:cNvPr id="653" name="Freeform: Shape 652">
              <a:extLst>
                <a:ext uri="{FF2B5EF4-FFF2-40B4-BE49-F238E27FC236}">
                  <a16:creationId xmlns:a16="http://schemas.microsoft.com/office/drawing/2014/main" id="{DDD7A9AA-F66A-5445-99C6-81B6E53EFFF4}"/>
                </a:ext>
              </a:extLst>
            </p:cNvPr>
            <p:cNvSpPr/>
            <p:nvPr/>
          </p:nvSpPr>
          <p:spPr>
            <a:xfrm>
              <a:off x="10030613" y="5148766"/>
              <a:ext cx="517169" cy="373515"/>
            </a:xfrm>
            <a:custGeom>
              <a:avLst/>
              <a:gdLst>
                <a:gd name="connsiteX0" fmla="*/ 497020 w 517169"/>
                <a:gd name="connsiteY0" fmla="*/ 246873 h 373515"/>
                <a:gd name="connsiteX1" fmla="*/ 424710 w 517169"/>
                <a:gd name="connsiteY1" fmla="*/ 301055 h 373515"/>
                <a:gd name="connsiteX2" fmla="*/ 359810 w 517169"/>
                <a:gd name="connsiteY2" fmla="*/ 367335 h 373515"/>
                <a:gd name="connsiteX3" fmla="*/ 162232 w 517169"/>
                <a:gd name="connsiteY3" fmla="*/ 359966 h 373515"/>
                <a:gd name="connsiteX4" fmla="*/ 72309 w 517169"/>
                <a:gd name="connsiteY4" fmla="*/ 310118 h 373515"/>
                <a:gd name="connsiteX5" fmla="*/ 54222 w 517169"/>
                <a:gd name="connsiteY5" fmla="*/ 310118 h 373515"/>
                <a:gd name="connsiteX6" fmla="*/ 0 w 517169"/>
                <a:gd name="connsiteY6" fmla="*/ 237849 h 373515"/>
                <a:gd name="connsiteX7" fmla="*/ 17576 w 517169"/>
                <a:gd name="connsiteY7" fmla="*/ 224530 h 373515"/>
                <a:gd name="connsiteX8" fmla="*/ 250934 w 517169"/>
                <a:gd name="connsiteY8" fmla="*/ 282495 h 373515"/>
                <a:gd name="connsiteX9" fmla="*/ 224059 w 517169"/>
                <a:gd name="connsiteY9" fmla="*/ 145483 h 373515"/>
                <a:gd name="connsiteX10" fmla="*/ 256726 w 517169"/>
                <a:gd name="connsiteY10" fmla="*/ 12687 h 373515"/>
                <a:gd name="connsiteX11" fmla="*/ 253062 w 517169"/>
                <a:gd name="connsiteY11" fmla="*/ 2993 h 373515"/>
                <a:gd name="connsiteX12" fmla="*/ 298259 w 517169"/>
                <a:gd name="connsiteY12" fmla="*/ 2993 h 373515"/>
                <a:gd name="connsiteX13" fmla="*/ 307598 w 517169"/>
                <a:gd name="connsiteY13" fmla="*/ 27700 h 373515"/>
                <a:gd name="connsiteX14" fmla="*/ 321508 w 517169"/>
                <a:gd name="connsiteY14" fmla="*/ 257433 h 373515"/>
                <a:gd name="connsiteX15" fmla="*/ 369543 w 517169"/>
                <a:gd name="connsiteY15" fmla="*/ 206679 h 373515"/>
                <a:gd name="connsiteX16" fmla="*/ 487287 w 517169"/>
                <a:gd name="connsiteY16" fmla="*/ 181933 h 373515"/>
                <a:gd name="connsiteX17" fmla="*/ 497059 w 517169"/>
                <a:gd name="connsiteY17" fmla="*/ 246833 h 373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17169" h="373515">
                  <a:moveTo>
                    <a:pt x="497020" y="246873"/>
                  </a:moveTo>
                  <a:cubicBezTo>
                    <a:pt x="448511" y="235445"/>
                    <a:pt x="446896" y="280013"/>
                    <a:pt x="424710" y="301055"/>
                  </a:cubicBezTo>
                  <a:cubicBezTo>
                    <a:pt x="434838" y="331594"/>
                    <a:pt x="386133" y="357917"/>
                    <a:pt x="359810" y="367335"/>
                  </a:cubicBezTo>
                  <a:cubicBezTo>
                    <a:pt x="322257" y="380733"/>
                    <a:pt x="202425" y="369581"/>
                    <a:pt x="162232" y="359966"/>
                  </a:cubicBezTo>
                  <a:cubicBezTo>
                    <a:pt x="136343" y="353779"/>
                    <a:pt x="72506" y="336047"/>
                    <a:pt x="72309" y="310118"/>
                  </a:cubicBezTo>
                  <a:cubicBezTo>
                    <a:pt x="66950" y="309094"/>
                    <a:pt x="60133" y="310709"/>
                    <a:pt x="54222" y="310118"/>
                  </a:cubicBezTo>
                  <a:cubicBezTo>
                    <a:pt x="21437" y="296051"/>
                    <a:pt x="5715" y="273235"/>
                    <a:pt x="0" y="237849"/>
                  </a:cubicBezTo>
                  <a:lnTo>
                    <a:pt x="17576" y="224530"/>
                  </a:lnTo>
                  <a:cubicBezTo>
                    <a:pt x="90711" y="257394"/>
                    <a:pt x="168497" y="276703"/>
                    <a:pt x="250934" y="282495"/>
                  </a:cubicBezTo>
                  <a:cubicBezTo>
                    <a:pt x="233634" y="238637"/>
                    <a:pt x="224020" y="192848"/>
                    <a:pt x="224059" y="145483"/>
                  </a:cubicBezTo>
                  <a:cubicBezTo>
                    <a:pt x="224059" y="120145"/>
                    <a:pt x="232689" y="13396"/>
                    <a:pt x="256726" y="12687"/>
                  </a:cubicBezTo>
                  <a:cubicBezTo>
                    <a:pt x="255662" y="10480"/>
                    <a:pt x="254440" y="7367"/>
                    <a:pt x="253062" y="2993"/>
                  </a:cubicBezTo>
                  <a:cubicBezTo>
                    <a:pt x="280369" y="-2327"/>
                    <a:pt x="272409" y="589"/>
                    <a:pt x="298259" y="2993"/>
                  </a:cubicBezTo>
                  <a:lnTo>
                    <a:pt x="307598" y="27700"/>
                  </a:lnTo>
                  <a:cubicBezTo>
                    <a:pt x="273394" y="56427"/>
                    <a:pt x="300742" y="275796"/>
                    <a:pt x="321508" y="257433"/>
                  </a:cubicBezTo>
                  <a:cubicBezTo>
                    <a:pt x="266538" y="173894"/>
                    <a:pt x="338453" y="85154"/>
                    <a:pt x="369543" y="206679"/>
                  </a:cubicBezTo>
                  <a:cubicBezTo>
                    <a:pt x="403393" y="177835"/>
                    <a:pt x="445280" y="160141"/>
                    <a:pt x="487287" y="181933"/>
                  </a:cubicBezTo>
                  <a:cubicBezTo>
                    <a:pt x="509196" y="193281"/>
                    <a:pt x="536701" y="252193"/>
                    <a:pt x="497059" y="246833"/>
                  </a:cubicBezTo>
                  <a:close/>
                </a:path>
              </a:pathLst>
            </a:custGeom>
            <a:solidFill>
              <a:srgbClr val="8B4937"/>
            </a:solidFill>
            <a:ln w="3941" cap="flat">
              <a:noFill/>
              <a:prstDash val="solid"/>
              <a:miter/>
            </a:ln>
          </p:spPr>
          <p:txBody>
            <a:bodyPr rtlCol="1" anchor="ctr"/>
            <a:lstStyle/>
            <a:p>
              <a:endParaRPr lang="fa-IR"/>
            </a:p>
          </p:txBody>
        </p:sp>
        <p:sp>
          <p:nvSpPr>
            <p:cNvPr id="654" name="Freeform: Shape 653">
              <a:extLst>
                <a:ext uri="{FF2B5EF4-FFF2-40B4-BE49-F238E27FC236}">
                  <a16:creationId xmlns:a16="http://schemas.microsoft.com/office/drawing/2014/main" id="{DB4E6069-7048-B34B-8389-426E60100F99}"/>
                </a:ext>
              </a:extLst>
            </p:cNvPr>
            <p:cNvSpPr/>
            <p:nvPr/>
          </p:nvSpPr>
          <p:spPr>
            <a:xfrm>
              <a:off x="10302552" y="5144259"/>
              <a:ext cx="336466" cy="284967"/>
            </a:xfrm>
            <a:custGeom>
              <a:avLst/>
              <a:gdLst>
                <a:gd name="connsiteX0" fmla="*/ 333525 w 336466"/>
                <a:gd name="connsiteY0" fmla="*/ 224308 h 284967"/>
                <a:gd name="connsiteX1" fmla="*/ 225081 w 336466"/>
                <a:gd name="connsiteY1" fmla="*/ 251380 h 284967"/>
                <a:gd name="connsiteX2" fmla="*/ 211644 w 336466"/>
                <a:gd name="connsiteY2" fmla="*/ 206103 h 284967"/>
                <a:gd name="connsiteX3" fmla="*/ 94019 w 336466"/>
                <a:gd name="connsiteY3" fmla="*/ 242159 h 284967"/>
                <a:gd name="connsiteX4" fmla="*/ 58003 w 336466"/>
                <a:gd name="connsiteY4" fmla="*/ 170165 h 284967"/>
                <a:gd name="connsiteX5" fmla="*/ 58120 w 336466"/>
                <a:gd name="connsiteY5" fmla="*/ 278767 h 284967"/>
                <a:gd name="connsiteX6" fmla="*/ 12411 w 336466"/>
                <a:gd name="connsiteY6" fmla="*/ 224506 h 284967"/>
                <a:gd name="connsiteX7" fmla="*/ 26242 w 336466"/>
                <a:gd name="connsiteY7" fmla="*/ 7500 h 284967"/>
                <a:gd name="connsiteX8" fmla="*/ 62377 w 336466"/>
                <a:gd name="connsiteY8" fmla="*/ 7500 h 284967"/>
                <a:gd name="connsiteX9" fmla="*/ 108245 w 336466"/>
                <a:gd name="connsiteY9" fmla="*/ 802 h 284967"/>
                <a:gd name="connsiteX10" fmla="*/ 108245 w 336466"/>
                <a:gd name="connsiteY10" fmla="*/ 802 h 284967"/>
                <a:gd name="connsiteX11" fmla="*/ 125622 w 336466"/>
                <a:gd name="connsiteY11" fmla="*/ 25588 h 284967"/>
                <a:gd name="connsiteX12" fmla="*/ 175627 w 336466"/>
                <a:gd name="connsiteY12" fmla="*/ 52501 h 284967"/>
                <a:gd name="connsiteX13" fmla="*/ 297311 w 336466"/>
                <a:gd name="connsiteY13" fmla="*/ 43675 h 284967"/>
                <a:gd name="connsiteX14" fmla="*/ 333446 w 336466"/>
                <a:gd name="connsiteY14" fmla="*/ 224308 h 28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6466" h="284967">
                  <a:moveTo>
                    <a:pt x="333525" y="224308"/>
                  </a:moveTo>
                  <a:cubicBezTo>
                    <a:pt x="315911" y="334131"/>
                    <a:pt x="256605" y="258827"/>
                    <a:pt x="225081" y="251380"/>
                  </a:cubicBezTo>
                  <a:cubicBezTo>
                    <a:pt x="239937" y="248109"/>
                    <a:pt x="213417" y="207679"/>
                    <a:pt x="211644" y="206103"/>
                  </a:cubicBezTo>
                  <a:cubicBezTo>
                    <a:pt x="177992" y="176076"/>
                    <a:pt x="116008" y="209492"/>
                    <a:pt x="94019" y="242159"/>
                  </a:cubicBezTo>
                  <a:cubicBezTo>
                    <a:pt x="74395" y="242435"/>
                    <a:pt x="81370" y="159014"/>
                    <a:pt x="58003" y="170165"/>
                  </a:cubicBezTo>
                  <a:cubicBezTo>
                    <a:pt x="9653" y="193296"/>
                    <a:pt x="95911" y="247164"/>
                    <a:pt x="58120" y="278767"/>
                  </a:cubicBezTo>
                  <a:cubicBezTo>
                    <a:pt x="28685" y="303395"/>
                    <a:pt x="18401" y="248307"/>
                    <a:pt x="12411" y="224506"/>
                  </a:cubicBezTo>
                  <a:cubicBezTo>
                    <a:pt x="-6267" y="150581"/>
                    <a:pt x="-5558" y="77563"/>
                    <a:pt x="26242" y="7500"/>
                  </a:cubicBezTo>
                  <a:cubicBezTo>
                    <a:pt x="37748" y="8564"/>
                    <a:pt x="52092" y="5452"/>
                    <a:pt x="62377" y="7500"/>
                  </a:cubicBezTo>
                  <a:cubicBezTo>
                    <a:pt x="76523" y="2772"/>
                    <a:pt x="94925" y="-1917"/>
                    <a:pt x="108245" y="802"/>
                  </a:cubicBezTo>
                  <a:lnTo>
                    <a:pt x="108245" y="802"/>
                  </a:lnTo>
                  <a:cubicBezTo>
                    <a:pt x="118963" y="2969"/>
                    <a:pt x="126371" y="9944"/>
                    <a:pt x="125622" y="25588"/>
                  </a:cubicBezTo>
                  <a:cubicBezTo>
                    <a:pt x="137286" y="29607"/>
                    <a:pt x="153324" y="52974"/>
                    <a:pt x="175627" y="52501"/>
                  </a:cubicBezTo>
                  <a:cubicBezTo>
                    <a:pt x="211013" y="51753"/>
                    <a:pt x="235011" y="-43923"/>
                    <a:pt x="297311" y="43675"/>
                  </a:cubicBezTo>
                  <a:cubicBezTo>
                    <a:pt x="331239" y="91394"/>
                    <a:pt x="342549" y="167526"/>
                    <a:pt x="333446" y="224308"/>
                  </a:cubicBezTo>
                  <a:close/>
                </a:path>
              </a:pathLst>
            </a:custGeom>
            <a:solidFill>
              <a:srgbClr val="C2724D"/>
            </a:solidFill>
            <a:ln w="3941" cap="flat">
              <a:noFill/>
              <a:prstDash val="solid"/>
              <a:miter/>
            </a:ln>
          </p:spPr>
          <p:txBody>
            <a:bodyPr rtlCol="1" anchor="ctr"/>
            <a:lstStyle/>
            <a:p>
              <a:endParaRPr lang="fa-IR"/>
            </a:p>
          </p:txBody>
        </p:sp>
        <p:sp>
          <p:nvSpPr>
            <p:cNvPr id="655" name="Freeform: Shape 654">
              <a:extLst>
                <a:ext uri="{FF2B5EF4-FFF2-40B4-BE49-F238E27FC236}">
                  <a16:creationId xmlns:a16="http://schemas.microsoft.com/office/drawing/2014/main" id="{FCC13049-3779-7CB2-EDEF-563DEBAE704B}"/>
                </a:ext>
              </a:extLst>
            </p:cNvPr>
            <p:cNvSpPr/>
            <p:nvPr/>
          </p:nvSpPr>
          <p:spPr>
            <a:xfrm>
              <a:off x="10010209" y="5151341"/>
              <a:ext cx="300497" cy="299618"/>
            </a:xfrm>
            <a:custGeom>
              <a:avLst/>
              <a:gdLst>
                <a:gd name="connsiteX0" fmla="*/ 300498 w 300497"/>
                <a:gd name="connsiteY0" fmla="*/ 298440 h 299618"/>
                <a:gd name="connsiteX1" fmla="*/ 99846 w 300497"/>
                <a:gd name="connsiteY1" fmla="*/ 268769 h 299618"/>
                <a:gd name="connsiteX2" fmla="*/ 20404 w 300497"/>
                <a:gd name="connsiteY2" fmla="*/ 235274 h 299618"/>
                <a:gd name="connsiteX3" fmla="*/ 20404 w 300497"/>
                <a:gd name="connsiteY3" fmla="*/ 208203 h 299618"/>
                <a:gd name="connsiteX4" fmla="*/ 21547 w 300497"/>
                <a:gd name="connsiteY4" fmla="*/ 138022 h 299618"/>
                <a:gd name="connsiteX5" fmla="*/ 65564 w 300497"/>
                <a:gd name="connsiteY5" fmla="*/ 108862 h 299618"/>
                <a:gd name="connsiteX6" fmla="*/ 273387 w 300497"/>
                <a:gd name="connsiteY6" fmla="*/ 497 h 299618"/>
                <a:gd name="connsiteX7" fmla="*/ 287375 w 300497"/>
                <a:gd name="connsiteY7" fmla="*/ 340 h 299618"/>
                <a:gd name="connsiteX8" fmla="*/ 289898 w 300497"/>
                <a:gd name="connsiteY8" fmla="*/ 1246 h 299618"/>
                <a:gd name="connsiteX9" fmla="*/ 290686 w 300497"/>
                <a:gd name="connsiteY9" fmla="*/ 4989 h 299618"/>
                <a:gd name="connsiteX10" fmla="*/ 282096 w 300497"/>
                <a:gd name="connsiteY10" fmla="*/ 22682 h 299618"/>
                <a:gd name="connsiteX11" fmla="*/ 300458 w 300497"/>
                <a:gd name="connsiteY11" fmla="*/ 298480 h 299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0497" h="299618">
                  <a:moveTo>
                    <a:pt x="300498" y="298440"/>
                  </a:moveTo>
                  <a:cubicBezTo>
                    <a:pt x="292184" y="305967"/>
                    <a:pt x="126011" y="275231"/>
                    <a:pt x="99846" y="268769"/>
                  </a:cubicBezTo>
                  <a:cubicBezTo>
                    <a:pt x="73957" y="262346"/>
                    <a:pt x="33803" y="236811"/>
                    <a:pt x="20404" y="235274"/>
                  </a:cubicBezTo>
                  <a:cubicBezTo>
                    <a:pt x="19105" y="227354"/>
                    <a:pt x="20562" y="216911"/>
                    <a:pt x="20404" y="208203"/>
                  </a:cubicBezTo>
                  <a:cubicBezTo>
                    <a:pt x="-11987" y="186017"/>
                    <a:pt x="-1386" y="159458"/>
                    <a:pt x="21547" y="138022"/>
                  </a:cubicBezTo>
                  <a:cubicBezTo>
                    <a:pt x="34196" y="126200"/>
                    <a:pt x="50590" y="115955"/>
                    <a:pt x="65564" y="108862"/>
                  </a:cubicBezTo>
                  <a:cubicBezTo>
                    <a:pt x="135114" y="76747"/>
                    <a:pt x="202891" y="14171"/>
                    <a:pt x="273387" y="497"/>
                  </a:cubicBezTo>
                  <a:cubicBezTo>
                    <a:pt x="280244" y="-94"/>
                    <a:pt x="284657" y="-173"/>
                    <a:pt x="287375" y="340"/>
                  </a:cubicBezTo>
                  <a:cubicBezTo>
                    <a:pt x="288479" y="536"/>
                    <a:pt x="289306" y="852"/>
                    <a:pt x="289898" y="1246"/>
                  </a:cubicBezTo>
                  <a:cubicBezTo>
                    <a:pt x="291159" y="2113"/>
                    <a:pt x="291238" y="3335"/>
                    <a:pt x="290686" y="4989"/>
                  </a:cubicBezTo>
                  <a:cubicBezTo>
                    <a:pt x="289385" y="8851"/>
                    <a:pt x="284459" y="14841"/>
                    <a:pt x="282096" y="22682"/>
                  </a:cubicBezTo>
                  <a:cubicBezTo>
                    <a:pt x="252856" y="119304"/>
                    <a:pt x="254118" y="207257"/>
                    <a:pt x="300458" y="298480"/>
                  </a:cubicBezTo>
                  <a:close/>
                </a:path>
              </a:pathLst>
            </a:custGeom>
            <a:solidFill>
              <a:srgbClr val="C3704C"/>
            </a:solidFill>
            <a:ln w="3941" cap="flat">
              <a:noFill/>
              <a:prstDash val="solid"/>
              <a:miter/>
            </a:ln>
          </p:spPr>
          <p:txBody>
            <a:bodyPr rtlCol="1" anchor="ctr"/>
            <a:lstStyle/>
            <a:p>
              <a:endParaRPr lang="fa-IR"/>
            </a:p>
          </p:txBody>
        </p:sp>
        <p:sp>
          <p:nvSpPr>
            <p:cNvPr id="656" name="Freeform: Shape 655">
              <a:extLst>
                <a:ext uri="{FF2B5EF4-FFF2-40B4-BE49-F238E27FC236}">
                  <a16:creationId xmlns:a16="http://schemas.microsoft.com/office/drawing/2014/main" id="{7C7DE0B4-3597-0011-B617-D7CD923E448B}"/>
                </a:ext>
              </a:extLst>
            </p:cNvPr>
            <p:cNvSpPr/>
            <p:nvPr/>
          </p:nvSpPr>
          <p:spPr>
            <a:xfrm>
              <a:off x="10535405" y="5181778"/>
              <a:ext cx="83655" cy="212987"/>
            </a:xfrm>
            <a:custGeom>
              <a:avLst/>
              <a:gdLst>
                <a:gd name="connsiteX0" fmla="*/ 43810 w 83655"/>
                <a:gd name="connsiteY0" fmla="*/ 8993 h 212987"/>
                <a:gd name="connsiteX1" fmla="*/ 83058 w 83655"/>
                <a:gd name="connsiteY1" fmla="*/ 118776 h 212987"/>
                <a:gd name="connsiteX2" fmla="*/ 898 w 83655"/>
                <a:gd name="connsiteY2" fmla="*/ 110422 h 212987"/>
                <a:gd name="connsiteX3" fmla="*/ 43810 w 83655"/>
                <a:gd name="connsiteY3" fmla="*/ 8993 h 212987"/>
              </a:gdLst>
              <a:ahLst/>
              <a:cxnLst>
                <a:cxn ang="0">
                  <a:pos x="connsiteX0" y="connsiteY0"/>
                </a:cxn>
                <a:cxn ang="0">
                  <a:pos x="connsiteX1" y="connsiteY1"/>
                </a:cxn>
                <a:cxn ang="0">
                  <a:pos x="connsiteX2" y="connsiteY2"/>
                </a:cxn>
                <a:cxn ang="0">
                  <a:pos x="connsiteX3" y="connsiteY3"/>
                </a:cxn>
              </a:cxnLst>
              <a:rect l="l" t="t" r="r" b="b"/>
              <a:pathLst>
                <a:path w="83655" h="212987">
                  <a:moveTo>
                    <a:pt x="43810" y="8993"/>
                  </a:moveTo>
                  <a:cubicBezTo>
                    <a:pt x="62882" y="26213"/>
                    <a:pt x="81481" y="91902"/>
                    <a:pt x="83058" y="118776"/>
                  </a:cubicBezTo>
                  <a:cubicBezTo>
                    <a:pt x="91332" y="260990"/>
                    <a:pt x="11143" y="229033"/>
                    <a:pt x="898" y="110422"/>
                  </a:cubicBezTo>
                  <a:cubicBezTo>
                    <a:pt x="-1545" y="82090"/>
                    <a:pt x="-2255" y="-32619"/>
                    <a:pt x="43810" y="8993"/>
                  </a:cubicBezTo>
                  <a:close/>
                </a:path>
              </a:pathLst>
            </a:custGeom>
            <a:solidFill>
              <a:srgbClr val="683A2F"/>
            </a:solidFill>
            <a:ln w="3941" cap="flat">
              <a:noFill/>
              <a:prstDash val="solid"/>
              <a:miter/>
            </a:ln>
          </p:spPr>
          <p:txBody>
            <a:bodyPr rtlCol="1" anchor="ctr"/>
            <a:lstStyle/>
            <a:p>
              <a:endParaRPr lang="fa-IR"/>
            </a:p>
          </p:txBody>
        </p:sp>
      </p:grpSp>
      <p:grpSp>
        <p:nvGrpSpPr>
          <p:cNvPr id="657" name="Graphic 7">
            <a:extLst>
              <a:ext uri="{FF2B5EF4-FFF2-40B4-BE49-F238E27FC236}">
                <a16:creationId xmlns:a16="http://schemas.microsoft.com/office/drawing/2014/main" id="{E244B832-161D-C0A0-574E-7F5BB4822E2A}"/>
              </a:ext>
            </a:extLst>
          </p:cNvPr>
          <p:cNvGrpSpPr/>
          <p:nvPr/>
        </p:nvGrpSpPr>
        <p:grpSpPr>
          <a:xfrm flipH="1">
            <a:off x="303890" y="4876796"/>
            <a:ext cx="717428" cy="428540"/>
            <a:chOff x="11013918" y="4876796"/>
            <a:chExt cx="717428" cy="428540"/>
          </a:xfrm>
        </p:grpSpPr>
        <p:sp>
          <p:nvSpPr>
            <p:cNvPr id="658" name="Freeform: Shape 657">
              <a:extLst>
                <a:ext uri="{FF2B5EF4-FFF2-40B4-BE49-F238E27FC236}">
                  <a16:creationId xmlns:a16="http://schemas.microsoft.com/office/drawing/2014/main" id="{D595FE01-BF5D-46C8-1F0F-889D903A3507}"/>
                </a:ext>
              </a:extLst>
            </p:cNvPr>
            <p:cNvSpPr/>
            <p:nvPr/>
          </p:nvSpPr>
          <p:spPr>
            <a:xfrm>
              <a:off x="11049770" y="4895756"/>
              <a:ext cx="356246" cy="400226"/>
            </a:xfrm>
            <a:custGeom>
              <a:avLst/>
              <a:gdLst>
                <a:gd name="connsiteX0" fmla="*/ 356246 w 356246"/>
                <a:gd name="connsiteY0" fmla="*/ 382179 h 400226"/>
                <a:gd name="connsiteX1" fmla="*/ 348562 w 356246"/>
                <a:gd name="connsiteY1" fmla="*/ 382376 h 400226"/>
                <a:gd name="connsiteX2" fmla="*/ 297493 w 356246"/>
                <a:gd name="connsiteY2" fmla="*/ 400227 h 400226"/>
                <a:gd name="connsiteX3" fmla="*/ 161939 w 356246"/>
                <a:gd name="connsiteY3" fmla="*/ 400227 h 400226"/>
                <a:gd name="connsiteX4" fmla="*/ 58027 w 356246"/>
                <a:gd name="connsiteY4" fmla="*/ 391203 h 400226"/>
                <a:gd name="connsiteX5" fmla="*/ 9519 w 356246"/>
                <a:gd name="connsiteY5" fmla="*/ 369648 h 400226"/>
                <a:gd name="connsiteX6" fmla="*/ 21853 w 356246"/>
                <a:gd name="connsiteY6" fmla="*/ 309910 h 400226"/>
                <a:gd name="connsiteX7" fmla="*/ 48964 w 356246"/>
                <a:gd name="connsiteY7" fmla="*/ 318934 h 400226"/>
                <a:gd name="connsiteX8" fmla="*/ 70676 w 356246"/>
                <a:gd name="connsiteY8" fmla="*/ 348684 h 400226"/>
                <a:gd name="connsiteX9" fmla="*/ 166471 w 356246"/>
                <a:gd name="connsiteY9" fmla="*/ 54681 h 400226"/>
                <a:gd name="connsiteX10" fmla="*/ 149171 w 356246"/>
                <a:gd name="connsiteY10" fmla="*/ 4952 h 400226"/>
                <a:gd name="connsiteX11" fmla="*/ 177504 w 356246"/>
                <a:gd name="connsiteY11" fmla="*/ 1366 h 400226"/>
                <a:gd name="connsiteX12" fmla="*/ 184518 w 356246"/>
                <a:gd name="connsiteY12" fmla="*/ 2824 h 400226"/>
                <a:gd name="connsiteX13" fmla="*/ 301985 w 356246"/>
                <a:gd name="connsiteY13" fmla="*/ 38959 h 400226"/>
                <a:gd name="connsiteX14" fmla="*/ 355064 w 356246"/>
                <a:gd name="connsiteY14" fmla="*/ 297497 h 400226"/>
                <a:gd name="connsiteX15" fmla="*/ 356246 w 356246"/>
                <a:gd name="connsiteY15" fmla="*/ 382179 h 400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6246" h="400226">
                  <a:moveTo>
                    <a:pt x="356246" y="382179"/>
                  </a:moveTo>
                  <a:cubicBezTo>
                    <a:pt x="353961" y="381824"/>
                    <a:pt x="351360" y="381943"/>
                    <a:pt x="348562" y="382376"/>
                  </a:cubicBezTo>
                  <a:cubicBezTo>
                    <a:pt x="331224" y="385055"/>
                    <a:pt x="306083" y="400227"/>
                    <a:pt x="297493" y="400227"/>
                  </a:cubicBezTo>
                  <a:lnTo>
                    <a:pt x="161939" y="400227"/>
                  </a:lnTo>
                  <a:cubicBezTo>
                    <a:pt x="142512" y="400227"/>
                    <a:pt x="92309" y="392227"/>
                    <a:pt x="58027" y="391203"/>
                  </a:cubicBezTo>
                  <a:cubicBezTo>
                    <a:pt x="36866" y="389547"/>
                    <a:pt x="19567" y="381194"/>
                    <a:pt x="9519" y="369648"/>
                  </a:cubicBezTo>
                  <a:cubicBezTo>
                    <a:pt x="-5021" y="352940"/>
                    <a:pt x="-4391" y="329533"/>
                    <a:pt x="21853" y="309910"/>
                  </a:cubicBezTo>
                  <a:cubicBezTo>
                    <a:pt x="30759" y="285557"/>
                    <a:pt x="50580" y="293477"/>
                    <a:pt x="48964" y="318934"/>
                  </a:cubicBezTo>
                  <a:cubicBezTo>
                    <a:pt x="57593" y="337218"/>
                    <a:pt x="64805" y="347147"/>
                    <a:pt x="70676" y="348684"/>
                  </a:cubicBezTo>
                  <a:cubicBezTo>
                    <a:pt x="102437" y="250210"/>
                    <a:pt x="134394" y="152209"/>
                    <a:pt x="166471" y="54681"/>
                  </a:cubicBezTo>
                  <a:cubicBezTo>
                    <a:pt x="148501" y="29186"/>
                    <a:pt x="142748" y="12636"/>
                    <a:pt x="149171" y="4952"/>
                  </a:cubicBezTo>
                  <a:cubicBezTo>
                    <a:pt x="153388" y="-92"/>
                    <a:pt x="162846" y="-1274"/>
                    <a:pt x="177504" y="1366"/>
                  </a:cubicBezTo>
                  <a:cubicBezTo>
                    <a:pt x="179710" y="1760"/>
                    <a:pt x="182075" y="2233"/>
                    <a:pt x="184518" y="2824"/>
                  </a:cubicBezTo>
                  <a:cubicBezTo>
                    <a:pt x="230899" y="10745"/>
                    <a:pt x="270107" y="33087"/>
                    <a:pt x="301985" y="38959"/>
                  </a:cubicBezTo>
                  <a:lnTo>
                    <a:pt x="355064" y="297497"/>
                  </a:lnTo>
                  <a:lnTo>
                    <a:pt x="356246" y="382179"/>
                  </a:lnTo>
                  <a:close/>
                </a:path>
              </a:pathLst>
            </a:custGeom>
            <a:solidFill>
              <a:srgbClr val="6E3339"/>
            </a:solidFill>
            <a:ln w="3941" cap="flat">
              <a:noFill/>
              <a:prstDash val="solid"/>
              <a:miter/>
            </a:ln>
          </p:spPr>
          <p:txBody>
            <a:bodyPr rtlCol="1" anchor="ctr"/>
            <a:lstStyle/>
            <a:p>
              <a:endParaRPr lang="fa-IR"/>
            </a:p>
          </p:txBody>
        </p:sp>
        <p:grpSp>
          <p:nvGrpSpPr>
            <p:cNvPr id="659" name="Graphic 7">
              <a:extLst>
                <a:ext uri="{FF2B5EF4-FFF2-40B4-BE49-F238E27FC236}">
                  <a16:creationId xmlns:a16="http://schemas.microsoft.com/office/drawing/2014/main" id="{1D8F9B22-39C2-E586-BD3E-8D22DB9492DE}"/>
                </a:ext>
              </a:extLst>
            </p:cNvPr>
            <p:cNvGrpSpPr/>
            <p:nvPr/>
          </p:nvGrpSpPr>
          <p:grpSpPr>
            <a:xfrm>
              <a:off x="11013918" y="4876796"/>
              <a:ext cx="717428" cy="428540"/>
              <a:chOff x="11013918" y="4876796"/>
              <a:chExt cx="717428" cy="428540"/>
            </a:xfrm>
          </p:grpSpPr>
          <p:sp>
            <p:nvSpPr>
              <p:cNvPr id="660" name="Freeform: Shape 659">
                <a:extLst>
                  <a:ext uri="{FF2B5EF4-FFF2-40B4-BE49-F238E27FC236}">
                    <a16:creationId xmlns:a16="http://schemas.microsoft.com/office/drawing/2014/main" id="{7EA5EAE1-B063-2E27-3693-5741C3FD3D84}"/>
                  </a:ext>
                </a:extLst>
              </p:cNvPr>
              <p:cNvSpPr/>
              <p:nvPr/>
            </p:nvSpPr>
            <p:spPr>
              <a:xfrm>
                <a:off x="11413267" y="4876796"/>
                <a:ext cx="318079" cy="391732"/>
              </a:xfrm>
              <a:custGeom>
                <a:avLst/>
                <a:gdLst>
                  <a:gd name="connsiteX0" fmla="*/ 318040 w 318079"/>
                  <a:gd name="connsiteY0" fmla="*/ 94054 h 391732"/>
                  <a:gd name="connsiteX1" fmla="*/ 246716 w 318079"/>
                  <a:gd name="connsiteY1" fmla="*/ 148118 h 391732"/>
                  <a:gd name="connsiteX2" fmla="*/ 246716 w 318079"/>
                  <a:gd name="connsiteY2" fmla="*/ 148118 h 391732"/>
                  <a:gd name="connsiteX3" fmla="*/ 218778 w 318079"/>
                  <a:gd name="connsiteY3" fmla="*/ 148276 h 391732"/>
                  <a:gd name="connsiteX4" fmla="*/ 218621 w 318079"/>
                  <a:gd name="connsiteY4" fmla="*/ 148276 h 391732"/>
                  <a:gd name="connsiteX5" fmla="*/ 137366 w 318079"/>
                  <a:gd name="connsiteY5" fmla="*/ 170934 h 391732"/>
                  <a:gd name="connsiteX6" fmla="*/ 182486 w 318079"/>
                  <a:gd name="connsiteY6" fmla="*/ 202458 h 391732"/>
                  <a:gd name="connsiteX7" fmla="*/ 182486 w 318079"/>
                  <a:gd name="connsiteY7" fmla="*/ 229569 h 391732"/>
                  <a:gd name="connsiteX8" fmla="*/ 136657 w 318079"/>
                  <a:gd name="connsiteY8" fmla="*/ 289662 h 391732"/>
                  <a:gd name="connsiteX9" fmla="*/ 146430 w 318079"/>
                  <a:gd name="connsiteY9" fmla="*/ 369576 h 391732"/>
                  <a:gd name="connsiteX10" fmla="*/ 128264 w 318079"/>
                  <a:gd name="connsiteY10" fmla="*/ 383092 h 391732"/>
                  <a:gd name="connsiteX11" fmla="*/ 116246 w 318079"/>
                  <a:gd name="connsiteY11" fmla="*/ 379545 h 391732"/>
                  <a:gd name="connsiteX12" fmla="*/ 3310 w 318079"/>
                  <a:gd name="connsiteY12" fmla="*/ 54137 h 391732"/>
                  <a:gd name="connsiteX13" fmla="*/ 0 w 318079"/>
                  <a:gd name="connsiteY13" fmla="*/ 50038 h 391732"/>
                  <a:gd name="connsiteX14" fmla="*/ 10836 w 318079"/>
                  <a:gd name="connsiteY14" fmla="*/ 30848 h 391732"/>
                  <a:gd name="connsiteX15" fmla="*/ 92169 w 318079"/>
                  <a:gd name="connsiteY15" fmla="*/ 3776 h 391732"/>
                  <a:gd name="connsiteX16" fmla="*/ 263858 w 318079"/>
                  <a:gd name="connsiteY16" fmla="*/ 39911 h 391732"/>
                  <a:gd name="connsiteX17" fmla="*/ 318079 w 318079"/>
                  <a:gd name="connsiteY17" fmla="*/ 94093 h 39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8079" h="391732">
                    <a:moveTo>
                      <a:pt x="318040" y="94054"/>
                    </a:moveTo>
                    <a:cubicBezTo>
                      <a:pt x="318316" y="122229"/>
                      <a:pt x="280054" y="142956"/>
                      <a:pt x="246716" y="148118"/>
                    </a:cubicBezTo>
                    <a:lnTo>
                      <a:pt x="246716" y="148118"/>
                    </a:lnTo>
                    <a:cubicBezTo>
                      <a:pt x="236550" y="149694"/>
                      <a:pt x="226817" y="149812"/>
                      <a:pt x="218778" y="148276"/>
                    </a:cubicBezTo>
                    <a:cubicBezTo>
                      <a:pt x="218739" y="148276"/>
                      <a:pt x="218660" y="148276"/>
                      <a:pt x="218621" y="148276"/>
                    </a:cubicBezTo>
                    <a:cubicBezTo>
                      <a:pt x="207587" y="148512"/>
                      <a:pt x="140598" y="160688"/>
                      <a:pt x="137366" y="170934"/>
                    </a:cubicBezTo>
                    <a:cubicBezTo>
                      <a:pt x="126845" y="204507"/>
                      <a:pt x="164083" y="201157"/>
                      <a:pt x="182486" y="202458"/>
                    </a:cubicBezTo>
                    <a:cubicBezTo>
                      <a:pt x="181067" y="210654"/>
                      <a:pt x="184535" y="222713"/>
                      <a:pt x="182486" y="229569"/>
                    </a:cubicBezTo>
                    <a:cubicBezTo>
                      <a:pt x="172949" y="261211"/>
                      <a:pt x="137249" y="285839"/>
                      <a:pt x="136657" y="289662"/>
                    </a:cubicBezTo>
                    <a:cubicBezTo>
                      <a:pt x="135160" y="299198"/>
                      <a:pt x="147061" y="344435"/>
                      <a:pt x="146430" y="369576"/>
                    </a:cubicBezTo>
                    <a:cubicBezTo>
                      <a:pt x="145879" y="391958"/>
                      <a:pt x="152341" y="399051"/>
                      <a:pt x="128264" y="383092"/>
                    </a:cubicBezTo>
                    <a:lnTo>
                      <a:pt x="116246" y="379545"/>
                    </a:lnTo>
                    <a:cubicBezTo>
                      <a:pt x="113881" y="253330"/>
                      <a:pt x="76250" y="144887"/>
                      <a:pt x="3310" y="54137"/>
                    </a:cubicBezTo>
                    <a:cubicBezTo>
                      <a:pt x="2207" y="52757"/>
                      <a:pt x="1103" y="51418"/>
                      <a:pt x="0" y="50038"/>
                    </a:cubicBezTo>
                    <a:lnTo>
                      <a:pt x="10836" y="30848"/>
                    </a:lnTo>
                    <a:cubicBezTo>
                      <a:pt x="46065" y="15677"/>
                      <a:pt x="51069" y="9687"/>
                      <a:pt x="92169" y="3776"/>
                    </a:cubicBezTo>
                    <a:cubicBezTo>
                      <a:pt x="150331" y="-4617"/>
                      <a:pt x="217596" y="-1622"/>
                      <a:pt x="263858" y="39911"/>
                    </a:cubicBezTo>
                    <a:cubicBezTo>
                      <a:pt x="280684" y="55003"/>
                      <a:pt x="286004" y="95000"/>
                      <a:pt x="318079" y="94093"/>
                    </a:cubicBezTo>
                    <a:close/>
                  </a:path>
                </a:pathLst>
              </a:custGeom>
              <a:solidFill>
                <a:srgbClr val="743438"/>
              </a:solidFill>
              <a:ln w="3941" cap="flat">
                <a:noFill/>
                <a:prstDash val="solid"/>
                <a:miter/>
              </a:ln>
            </p:spPr>
            <p:txBody>
              <a:bodyPr rtlCol="1" anchor="ctr"/>
              <a:lstStyle/>
              <a:p>
                <a:endParaRPr lang="fa-IR"/>
              </a:p>
            </p:txBody>
          </p:sp>
          <p:sp>
            <p:nvSpPr>
              <p:cNvPr id="661" name="Freeform: Shape 660">
                <a:extLst>
                  <a:ext uri="{FF2B5EF4-FFF2-40B4-BE49-F238E27FC236}">
                    <a16:creationId xmlns:a16="http://schemas.microsoft.com/office/drawing/2014/main" id="{4CB168E3-8AEB-7752-0E51-7D7A05D7B050}"/>
                  </a:ext>
                </a:extLst>
              </p:cNvPr>
              <p:cNvSpPr/>
              <p:nvPr/>
            </p:nvSpPr>
            <p:spPr>
              <a:xfrm>
                <a:off x="11336663" y="4907565"/>
                <a:ext cx="204885" cy="397771"/>
              </a:xfrm>
              <a:custGeom>
                <a:avLst/>
                <a:gdLst>
                  <a:gd name="connsiteX0" fmla="*/ 204868 w 204885"/>
                  <a:gd name="connsiteY0" fmla="*/ 370370 h 397771"/>
                  <a:gd name="connsiteX1" fmla="*/ 110098 w 204885"/>
                  <a:gd name="connsiteY1" fmla="*/ 397521 h 397771"/>
                  <a:gd name="connsiteX2" fmla="*/ 69353 w 204885"/>
                  <a:gd name="connsiteY2" fmla="*/ 370370 h 397771"/>
                  <a:gd name="connsiteX3" fmla="*/ 61669 w 204885"/>
                  <a:gd name="connsiteY3" fmla="*/ 370568 h 397771"/>
                  <a:gd name="connsiteX4" fmla="*/ 51187 w 204885"/>
                  <a:gd name="connsiteY4" fmla="*/ 364932 h 397771"/>
                  <a:gd name="connsiteX5" fmla="*/ 50438 w 204885"/>
                  <a:gd name="connsiteY5" fmla="*/ 356421 h 397771"/>
                  <a:gd name="connsiteX6" fmla="*/ 0 w 204885"/>
                  <a:gd name="connsiteY6" fmla="*/ 43504 h 397771"/>
                  <a:gd name="connsiteX7" fmla="*/ 12097 w 204885"/>
                  <a:gd name="connsiteY7" fmla="*/ 30382 h 397771"/>
                  <a:gd name="connsiteX8" fmla="*/ 15092 w 204885"/>
                  <a:gd name="connsiteY8" fmla="*/ 27111 h 397771"/>
                  <a:gd name="connsiteX9" fmla="*/ 87401 w 204885"/>
                  <a:gd name="connsiteY9" fmla="*/ 0 h 397771"/>
                  <a:gd name="connsiteX10" fmla="*/ 171688 w 204885"/>
                  <a:gd name="connsiteY10" fmla="*/ 128028 h 397771"/>
                  <a:gd name="connsiteX11" fmla="*/ 204868 w 204885"/>
                  <a:gd name="connsiteY11" fmla="*/ 352244 h 397771"/>
                  <a:gd name="connsiteX12" fmla="*/ 204868 w 204885"/>
                  <a:gd name="connsiteY12" fmla="*/ 370292 h 39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4885" h="397771">
                    <a:moveTo>
                      <a:pt x="204868" y="370370"/>
                    </a:moveTo>
                    <a:cubicBezTo>
                      <a:pt x="187766" y="372420"/>
                      <a:pt x="140282" y="400713"/>
                      <a:pt x="110098" y="397521"/>
                    </a:cubicBezTo>
                    <a:cubicBezTo>
                      <a:pt x="90396" y="395432"/>
                      <a:pt x="81372" y="372104"/>
                      <a:pt x="69353" y="370370"/>
                    </a:cubicBezTo>
                    <a:cubicBezTo>
                      <a:pt x="66950" y="370725"/>
                      <a:pt x="64269" y="370804"/>
                      <a:pt x="61669" y="370568"/>
                    </a:cubicBezTo>
                    <a:cubicBezTo>
                      <a:pt x="56310" y="370134"/>
                      <a:pt x="51502" y="368361"/>
                      <a:pt x="51187" y="364932"/>
                    </a:cubicBezTo>
                    <a:cubicBezTo>
                      <a:pt x="50951" y="362095"/>
                      <a:pt x="50714" y="359258"/>
                      <a:pt x="50438" y="356421"/>
                    </a:cubicBezTo>
                    <a:cubicBezTo>
                      <a:pt x="41139" y="250460"/>
                      <a:pt x="27071" y="147730"/>
                      <a:pt x="0" y="43504"/>
                    </a:cubicBezTo>
                    <a:lnTo>
                      <a:pt x="12097" y="30382"/>
                    </a:lnTo>
                    <a:lnTo>
                      <a:pt x="15092" y="27111"/>
                    </a:lnTo>
                    <a:cubicBezTo>
                      <a:pt x="44606" y="32549"/>
                      <a:pt x="60133" y="11743"/>
                      <a:pt x="87401" y="0"/>
                    </a:cubicBezTo>
                    <a:cubicBezTo>
                      <a:pt x="106394" y="45395"/>
                      <a:pt x="156439" y="81411"/>
                      <a:pt x="171688" y="128028"/>
                    </a:cubicBezTo>
                    <a:cubicBezTo>
                      <a:pt x="186229" y="172438"/>
                      <a:pt x="205538" y="304722"/>
                      <a:pt x="204868" y="352244"/>
                    </a:cubicBezTo>
                    <a:cubicBezTo>
                      <a:pt x="204789" y="358273"/>
                      <a:pt x="204908" y="364302"/>
                      <a:pt x="204868" y="370292"/>
                    </a:cubicBezTo>
                    <a:close/>
                  </a:path>
                </a:pathLst>
              </a:custGeom>
              <a:solidFill>
                <a:srgbClr val="A6805C"/>
              </a:solidFill>
              <a:ln w="3941" cap="flat">
                <a:noFill/>
                <a:prstDash val="solid"/>
                <a:miter/>
              </a:ln>
            </p:spPr>
            <p:txBody>
              <a:bodyPr rtlCol="1" anchor="ctr"/>
              <a:lstStyle/>
              <a:p>
                <a:endParaRPr lang="fa-IR"/>
              </a:p>
            </p:txBody>
          </p:sp>
          <p:sp>
            <p:nvSpPr>
              <p:cNvPr id="662" name="Freeform: Shape 661">
                <a:extLst>
                  <a:ext uri="{FF2B5EF4-FFF2-40B4-BE49-F238E27FC236}">
                    <a16:creationId xmlns:a16="http://schemas.microsoft.com/office/drawing/2014/main" id="{1C9DEF10-5CE9-4D1B-723D-98763BFAAE07}"/>
                  </a:ext>
                </a:extLst>
              </p:cNvPr>
              <p:cNvSpPr/>
              <p:nvPr/>
            </p:nvSpPr>
            <p:spPr>
              <a:xfrm>
                <a:off x="11013918" y="4887592"/>
                <a:ext cx="220769" cy="399367"/>
              </a:xfrm>
              <a:custGeom>
                <a:avLst/>
                <a:gdLst>
                  <a:gd name="connsiteX0" fmla="*/ 220292 w 220769"/>
                  <a:gd name="connsiteY0" fmla="*/ 77859 h 399367"/>
                  <a:gd name="connsiteX1" fmla="*/ 136319 w 220769"/>
                  <a:gd name="connsiteY1" fmla="*/ 301760 h 399367"/>
                  <a:gd name="connsiteX2" fmla="*/ 120873 w 220769"/>
                  <a:gd name="connsiteY2" fmla="*/ 381281 h 399367"/>
                  <a:gd name="connsiteX3" fmla="*/ 84816 w 220769"/>
                  <a:gd name="connsiteY3" fmla="*/ 327098 h 399367"/>
                  <a:gd name="connsiteX4" fmla="*/ 57706 w 220769"/>
                  <a:gd name="connsiteY4" fmla="*/ 318074 h 399367"/>
                  <a:gd name="connsiteX5" fmla="*/ 93840 w 220769"/>
                  <a:gd name="connsiteY5" fmla="*/ 399367 h 399367"/>
                  <a:gd name="connsiteX6" fmla="*/ 13689 w 220769"/>
                  <a:gd name="connsiteY6" fmla="*/ 388610 h 399367"/>
                  <a:gd name="connsiteX7" fmla="*/ 12508 w 220769"/>
                  <a:gd name="connsiteY7" fmla="*/ 363233 h 399367"/>
                  <a:gd name="connsiteX8" fmla="*/ 3996 w 220769"/>
                  <a:gd name="connsiteY8" fmla="*/ 348495 h 399367"/>
                  <a:gd name="connsiteX9" fmla="*/ 39618 w 220769"/>
                  <a:gd name="connsiteY9" fmla="*/ 218734 h 399367"/>
                  <a:gd name="connsiteX10" fmla="*/ 28466 w 220769"/>
                  <a:gd name="connsiteY10" fmla="*/ 197140 h 399367"/>
                  <a:gd name="connsiteX11" fmla="*/ 75713 w 220769"/>
                  <a:gd name="connsiteY11" fmla="*/ 92439 h 399367"/>
                  <a:gd name="connsiteX12" fmla="*/ 75792 w 220769"/>
                  <a:gd name="connsiteY12" fmla="*/ 92243 h 399367"/>
                  <a:gd name="connsiteX13" fmla="*/ 93131 w 220769"/>
                  <a:gd name="connsiteY13" fmla="*/ 91651 h 399367"/>
                  <a:gd name="connsiteX14" fmla="*/ 139196 w 220769"/>
                  <a:gd name="connsiteY14" fmla="*/ 6615 h 399367"/>
                  <a:gd name="connsiteX15" fmla="*/ 213396 w 220769"/>
                  <a:gd name="connsiteY15" fmla="*/ 9531 h 399367"/>
                  <a:gd name="connsiteX16" fmla="*/ 220410 w 220769"/>
                  <a:gd name="connsiteY16" fmla="*/ 10989 h 399367"/>
                  <a:gd name="connsiteX17" fmla="*/ 184315 w 220769"/>
                  <a:gd name="connsiteY17" fmla="*/ 19894 h 399367"/>
                  <a:gd name="connsiteX18" fmla="*/ 220331 w 220769"/>
                  <a:gd name="connsiteY18" fmla="*/ 77859 h 399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0769" h="399367">
                    <a:moveTo>
                      <a:pt x="220292" y="77859"/>
                    </a:moveTo>
                    <a:cubicBezTo>
                      <a:pt x="214932" y="129008"/>
                      <a:pt x="154800" y="244308"/>
                      <a:pt x="136319" y="301760"/>
                    </a:cubicBezTo>
                    <a:cubicBezTo>
                      <a:pt x="128241" y="326862"/>
                      <a:pt x="125562" y="355312"/>
                      <a:pt x="120873" y="381281"/>
                    </a:cubicBezTo>
                    <a:cubicBezTo>
                      <a:pt x="71458" y="371626"/>
                      <a:pt x="76542" y="365361"/>
                      <a:pt x="84816" y="327098"/>
                    </a:cubicBezTo>
                    <a:cubicBezTo>
                      <a:pt x="80245" y="302352"/>
                      <a:pt x="71221" y="299317"/>
                      <a:pt x="57706" y="318074"/>
                    </a:cubicBezTo>
                    <a:cubicBezTo>
                      <a:pt x="54908" y="368316"/>
                      <a:pt x="48248" y="376118"/>
                      <a:pt x="93840" y="399367"/>
                    </a:cubicBezTo>
                    <a:cubicBezTo>
                      <a:pt x="66375" y="398501"/>
                      <a:pt x="40288" y="394796"/>
                      <a:pt x="13689" y="388610"/>
                    </a:cubicBezTo>
                    <a:cubicBezTo>
                      <a:pt x="10262" y="385339"/>
                      <a:pt x="11444" y="369577"/>
                      <a:pt x="12508" y="363233"/>
                    </a:cubicBezTo>
                    <a:cubicBezTo>
                      <a:pt x="8803" y="359529"/>
                      <a:pt x="6006" y="354485"/>
                      <a:pt x="3996" y="348495"/>
                    </a:cubicBezTo>
                    <a:cubicBezTo>
                      <a:pt x="-8653" y="310824"/>
                      <a:pt x="10222" y="235875"/>
                      <a:pt x="39618" y="218734"/>
                    </a:cubicBezTo>
                    <a:lnTo>
                      <a:pt x="28466" y="197140"/>
                    </a:lnTo>
                    <a:cubicBezTo>
                      <a:pt x="46475" y="161635"/>
                      <a:pt x="62237" y="126722"/>
                      <a:pt x="75713" y="92439"/>
                    </a:cubicBezTo>
                    <a:cubicBezTo>
                      <a:pt x="75713" y="92400"/>
                      <a:pt x="75753" y="92321"/>
                      <a:pt x="75792" y="92243"/>
                    </a:cubicBezTo>
                    <a:cubicBezTo>
                      <a:pt x="77881" y="90509"/>
                      <a:pt x="89309" y="94922"/>
                      <a:pt x="93131" y="91651"/>
                    </a:cubicBezTo>
                    <a:cubicBezTo>
                      <a:pt x="101249" y="84677"/>
                      <a:pt x="105267" y="21746"/>
                      <a:pt x="139196" y="6615"/>
                    </a:cubicBezTo>
                    <a:cubicBezTo>
                      <a:pt x="170050" y="-7177"/>
                      <a:pt x="190423" y="4014"/>
                      <a:pt x="213396" y="9531"/>
                    </a:cubicBezTo>
                    <a:cubicBezTo>
                      <a:pt x="215720" y="10083"/>
                      <a:pt x="218046" y="10555"/>
                      <a:pt x="220410" y="10989"/>
                    </a:cubicBezTo>
                    <a:lnTo>
                      <a:pt x="184315" y="19894"/>
                    </a:lnTo>
                    <a:cubicBezTo>
                      <a:pt x="213041" y="23165"/>
                      <a:pt x="223090" y="51419"/>
                      <a:pt x="220331" y="77859"/>
                    </a:cubicBezTo>
                    <a:close/>
                  </a:path>
                </a:pathLst>
              </a:custGeom>
              <a:solidFill>
                <a:srgbClr val="936348"/>
              </a:solidFill>
              <a:ln w="3941" cap="flat">
                <a:noFill/>
                <a:prstDash val="solid"/>
                <a:miter/>
              </a:ln>
            </p:spPr>
            <p:txBody>
              <a:bodyPr rtlCol="1" anchor="ctr"/>
              <a:lstStyle/>
              <a:p>
                <a:endParaRPr lang="fa-IR"/>
              </a:p>
            </p:txBody>
          </p:sp>
          <p:sp>
            <p:nvSpPr>
              <p:cNvPr id="663" name="Freeform: Shape 662">
                <a:extLst>
                  <a:ext uri="{FF2B5EF4-FFF2-40B4-BE49-F238E27FC236}">
                    <a16:creationId xmlns:a16="http://schemas.microsoft.com/office/drawing/2014/main" id="{8F1F7549-C179-0AC0-2FB9-4A003DBF11BD}"/>
                  </a:ext>
                </a:extLst>
              </p:cNvPr>
              <p:cNvSpPr/>
              <p:nvPr/>
            </p:nvSpPr>
            <p:spPr>
              <a:xfrm>
                <a:off x="11071623" y="4929109"/>
                <a:ext cx="107575" cy="285580"/>
              </a:xfrm>
              <a:custGeom>
                <a:avLst/>
                <a:gdLst>
                  <a:gd name="connsiteX0" fmla="*/ 27110 w 107575"/>
                  <a:gd name="connsiteY0" fmla="*/ 285581 h 285580"/>
                  <a:gd name="connsiteX1" fmla="*/ 0 w 107575"/>
                  <a:gd name="connsiteY1" fmla="*/ 276557 h 285580"/>
                  <a:gd name="connsiteX2" fmla="*/ 74357 w 107575"/>
                  <a:gd name="connsiteY2" fmla="*/ 30274 h 285580"/>
                  <a:gd name="connsiteX3" fmla="*/ 104857 w 107575"/>
                  <a:gd name="connsiteY3" fmla="*/ 44420 h 285580"/>
                  <a:gd name="connsiteX4" fmla="*/ 27071 w 107575"/>
                  <a:gd name="connsiteY4" fmla="*/ 285581 h 28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75" h="285580">
                    <a:moveTo>
                      <a:pt x="27110" y="285581"/>
                    </a:moveTo>
                    <a:lnTo>
                      <a:pt x="0" y="276557"/>
                    </a:lnTo>
                    <a:cubicBezTo>
                      <a:pt x="3153" y="220089"/>
                      <a:pt x="50281" y="84968"/>
                      <a:pt x="74357" y="30274"/>
                    </a:cubicBezTo>
                    <a:cubicBezTo>
                      <a:pt x="99143" y="-25997"/>
                      <a:pt x="113999" y="6512"/>
                      <a:pt x="104857" y="44420"/>
                    </a:cubicBezTo>
                    <a:cubicBezTo>
                      <a:pt x="86652" y="120000"/>
                      <a:pt x="45079" y="202396"/>
                      <a:pt x="27071" y="285581"/>
                    </a:cubicBezTo>
                    <a:close/>
                  </a:path>
                </a:pathLst>
              </a:custGeom>
              <a:solidFill>
                <a:srgbClr val="4E2519"/>
              </a:solidFill>
              <a:ln w="3941" cap="flat">
                <a:noFill/>
                <a:prstDash val="solid"/>
                <a:miter/>
              </a:ln>
            </p:spPr>
            <p:txBody>
              <a:bodyPr rtlCol="1" anchor="ctr"/>
              <a:lstStyle/>
              <a:p>
                <a:endParaRPr lang="fa-IR"/>
              </a:p>
            </p:txBody>
          </p:sp>
        </p:grpSp>
      </p:grpSp>
      <p:grpSp>
        <p:nvGrpSpPr>
          <p:cNvPr id="664" name="Graphic 7">
            <a:extLst>
              <a:ext uri="{FF2B5EF4-FFF2-40B4-BE49-F238E27FC236}">
                <a16:creationId xmlns:a16="http://schemas.microsoft.com/office/drawing/2014/main" id="{F9FC44EB-5639-9A7E-9396-F9B254B171B4}"/>
              </a:ext>
            </a:extLst>
          </p:cNvPr>
          <p:cNvGrpSpPr/>
          <p:nvPr/>
        </p:nvGrpSpPr>
        <p:grpSpPr>
          <a:xfrm flipH="1">
            <a:off x="7566423" y="1171757"/>
            <a:ext cx="955737" cy="2398587"/>
            <a:chOff x="3513076" y="1171757"/>
            <a:chExt cx="955737" cy="2398587"/>
          </a:xfrm>
        </p:grpSpPr>
        <p:sp>
          <p:nvSpPr>
            <p:cNvPr id="665" name="Freeform: Shape 664">
              <a:extLst>
                <a:ext uri="{FF2B5EF4-FFF2-40B4-BE49-F238E27FC236}">
                  <a16:creationId xmlns:a16="http://schemas.microsoft.com/office/drawing/2014/main" id="{F813A1F9-1870-5A66-A97E-A111FD2DDAC2}"/>
                </a:ext>
              </a:extLst>
            </p:cNvPr>
            <p:cNvSpPr/>
            <p:nvPr/>
          </p:nvSpPr>
          <p:spPr>
            <a:xfrm>
              <a:off x="3585037" y="1844946"/>
              <a:ext cx="853386" cy="1504456"/>
            </a:xfrm>
            <a:custGeom>
              <a:avLst/>
              <a:gdLst>
                <a:gd name="connsiteX0" fmla="*/ 846675 w 853386"/>
                <a:gd name="connsiteY0" fmla="*/ 180790 h 1504456"/>
                <a:gd name="connsiteX1" fmla="*/ 833435 w 853386"/>
                <a:gd name="connsiteY1" fmla="*/ 101704 h 1504456"/>
                <a:gd name="connsiteX2" fmla="*/ 833435 w 853386"/>
                <a:gd name="connsiteY2" fmla="*/ 101704 h 1504456"/>
                <a:gd name="connsiteX3" fmla="*/ 799822 w 853386"/>
                <a:gd name="connsiteY3" fmla="*/ 45433 h 1504456"/>
                <a:gd name="connsiteX4" fmla="*/ 799625 w 853386"/>
                <a:gd name="connsiteY4" fmla="*/ 45197 h 1504456"/>
                <a:gd name="connsiteX5" fmla="*/ 759786 w 853386"/>
                <a:gd name="connsiteY5" fmla="*/ 12254 h 1504456"/>
                <a:gd name="connsiteX6" fmla="*/ 759511 w 853386"/>
                <a:gd name="connsiteY6" fmla="*/ 12096 h 1504456"/>
                <a:gd name="connsiteX7" fmla="*/ 647008 w 853386"/>
                <a:gd name="connsiteY7" fmla="*/ 26085 h 1504456"/>
                <a:gd name="connsiteX8" fmla="*/ 646850 w 853386"/>
                <a:gd name="connsiteY8" fmla="*/ 26164 h 1504456"/>
                <a:gd name="connsiteX9" fmla="*/ 639521 w 853386"/>
                <a:gd name="connsiteY9" fmla="*/ 32390 h 1504456"/>
                <a:gd name="connsiteX10" fmla="*/ 558031 w 853386"/>
                <a:gd name="connsiteY10" fmla="*/ 94414 h 1504456"/>
                <a:gd name="connsiteX11" fmla="*/ 557913 w 853386"/>
                <a:gd name="connsiteY11" fmla="*/ 94493 h 1504456"/>
                <a:gd name="connsiteX12" fmla="*/ 537501 w 853386"/>
                <a:gd name="connsiteY12" fmla="*/ 110018 h 1504456"/>
                <a:gd name="connsiteX13" fmla="*/ 500578 w 853386"/>
                <a:gd name="connsiteY13" fmla="*/ 138114 h 1504456"/>
                <a:gd name="connsiteX14" fmla="*/ 415187 w 853386"/>
                <a:gd name="connsiteY14" fmla="*/ 156674 h 1504456"/>
                <a:gd name="connsiteX15" fmla="*/ 412192 w 853386"/>
                <a:gd name="connsiteY15" fmla="*/ 156911 h 1504456"/>
                <a:gd name="connsiteX16" fmla="*/ 411364 w 853386"/>
                <a:gd name="connsiteY16" fmla="*/ 233042 h 1504456"/>
                <a:gd name="connsiteX17" fmla="*/ 446002 w 853386"/>
                <a:gd name="connsiteY17" fmla="*/ 323004 h 1504456"/>
                <a:gd name="connsiteX18" fmla="*/ 390046 w 853386"/>
                <a:gd name="connsiteY18" fmla="*/ 331082 h 1504456"/>
                <a:gd name="connsiteX19" fmla="*/ 385790 w 853386"/>
                <a:gd name="connsiteY19" fmla="*/ 334353 h 1504456"/>
                <a:gd name="connsiteX20" fmla="*/ 177928 w 853386"/>
                <a:gd name="connsiteY20" fmla="*/ 334353 h 1504456"/>
                <a:gd name="connsiteX21" fmla="*/ 163308 w 853386"/>
                <a:gd name="connsiteY21" fmla="*/ 425734 h 1504456"/>
                <a:gd name="connsiteX22" fmla="*/ 177928 w 853386"/>
                <a:gd name="connsiteY22" fmla="*/ 442717 h 1504456"/>
                <a:gd name="connsiteX23" fmla="*/ 178873 w 853386"/>
                <a:gd name="connsiteY23" fmla="*/ 544501 h 1504456"/>
                <a:gd name="connsiteX24" fmla="*/ 385790 w 853386"/>
                <a:gd name="connsiteY24" fmla="*/ 533034 h 1504456"/>
                <a:gd name="connsiteX25" fmla="*/ 405808 w 853386"/>
                <a:gd name="connsiteY25" fmla="*/ 546629 h 1504456"/>
                <a:gd name="connsiteX26" fmla="*/ 521542 w 853386"/>
                <a:gd name="connsiteY26" fmla="*/ 537881 h 1504456"/>
                <a:gd name="connsiteX27" fmla="*/ 637669 w 853386"/>
                <a:gd name="connsiteY27" fmla="*/ 465691 h 1504456"/>
                <a:gd name="connsiteX28" fmla="*/ 571271 w 853386"/>
                <a:gd name="connsiteY28" fmla="*/ 572479 h 1504456"/>
                <a:gd name="connsiteX29" fmla="*/ 608588 w 853386"/>
                <a:gd name="connsiteY29" fmla="*/ 625046 h 1504456"/>
                <a:gd name="connsiteX30" fmla="*/ 470354 w 853386"/>
                <a:gd name="connsiteY30" fmla="*/ 697355 h 1504456"/>
                <a:gd name="connsiteX31" fmla="*/ 351744 w 853386"/>
                <a:gd name="connsiteY31" fmla="*/ 708940 h 1504456"/>
                <a:gd name="connsiteX32" fmla="*/ 286489 w 853386"/>
                <a:gd name="connsiteY32" fmla="*/ 740700 h 1504456"/>
                <a:gd name="connsiteX33" fmla="*/ 286450 w 853386"/>
                <a:gd name="connsiteY33" fmla="*/ 740740 h 1504456"/>
                <a:gd name="connsiteX34" fmla="*/ 286450 w 853386"/>
                <a:gd name="connsiteY34" fmla="*/ 740740 h 1504456"/>
                <a:gd name="connsiteX35" fmla="*/ 286410 w 853386"/>
                <a:gd name="connsiteY35" fmla="*/ 740779 h 1504456"/>
                <a:gd name="connsiteX36" fmla="*/ 286410 w 853386"/>
                <a:gd name="connsiteY36" fmla="*/ 740779 h 1504456"/>
                <a:gd name="connsiteX37" fmla="*/ 265250 w 853386"/>
                <a:gd name="connsiteY37" fmla="*/ 733804 h 1504456"/>
                <a:gd name="connsiteX38" fmla="*/ 1392 w 853386"/>
                <a:gd name="connsiteY38" fmla="*/ 989939 h 1504456"/>
                <a:gd name="connsiteX39" fmla="*/ 47023 w 853386"/>
                <a:gd name="connsiteY39" fmla="*/ 1288355 h 1504456"/>
                <a:gd name="connsiteX40" fmla="*/ 69563 w 853386"/>
                <a:gd name="connsiteY40" fmla="*/ 1300728 h 1504456"/>
                <a:gd name="connsiteX41" fmla="*/ 56008 w 853386"/>
                <a:gd name="connsiteY41" fmla="*/ 1317476 h 1504456"/>
                <a:gd name="connsiteX42" fmla="*/ 137655 w 853386"/>
                <a:gd name="connsiteY42" fmla="*/ 1503705 h 1504456"/>
                <a:gd name="connsiteX43" fmla="*/ 139428 w 853386"/>
                <a:gd name="connsiteY43" fmla="*/ 1504099 h 1504456"/>
                <a:gd name="connsiteX44" fmla="*/ 180725 w 853386"/>
                <a:gd name="connsiteY44" fmla="*/ 1494484 h 1504456"/>
                <a:gd name="connsiteX45" fmla="*/ 187070 w 853386"/>
                <a:gd name="connsiteY45" fmla="*/ 1481362 h 1504456"/>
                <a:gd name="connsiteX46" fmla="*/ 199561 w 853386"/>
                <a:gd name="connsiteY46" fmla="*/ 1483214 h 1504456"/>
                <a:gd name="connsiteX47" fmla="*/ 279711 w 853386"/>
                <a:gd name="connsiteY47" fmla="*/ 1449562 h 1504456"/>
                <a:gd name="connsiteX48" fmla="*/ 295513 w 853386"/>
                <a:gd name="connsiteY48" fmla="*/ 1418117 h 1504456"/>
                <a:gd name="connsiteX49" fmla="*/ 316752 w 853386"/>
                <a:gd name="connsiteY49" fmla="*/ 1423200 h 1504456"/>
                <a:gd name="connsiteX50" fmla="*/ 428388 w 853386"/>
                <a:gd name="connsiteY50" fmla="*/ 1225780 h 1504456"/>
                <a:gd name="connsiteX51" fmla="*/ 424171 w 853386"/>
                <a:gd name="connsiteY51" fmla="*/ 1221563 h 1504456"/>
                <a:gd name="connsiteX52" fmla="*/ 412980 w 853386"/>
                <a:gd name="connsiteY52" fmla="*/ 1210412 h 1504456"/>
                <a:gd name="connsiteX53" fmla="*/ 412980 w 853386"/>
                <a:gd name="connsiteY53" fmla="*/ 1165253 h 1504456"/>
                <a:gd name="connsiteX54" fmla="*/ 419443 w 853386"/>
                <a:gd name="connsiteY54" fmla="*/ 1118243 h 1504456"/>
                <a:gd name="connsiteX55" fmla="*/ 416842 w 853386"/>
                <a:gd name="connsiteY55" fmla="*/ 1079704 h 1504456"/>
                <a:gd name="connsiteX56" fmla="*/ 416842 w 853386"/>
                <a:gd name="connsiteY56" fmla="*/ 1079704 h 1504456"/>
                <a:gd name="connsiteX57" fmla="*/ 353833 w 853386"/>
                <a:gd name="connsiteY57" fmla="*/ 1087546 h 1504456"/>
                <a:gd name="connsiteX58" fmla="*/ 369831 w 853386"/>
                <a:gd name="connsiteY58" fmla="*/ 1041954 h 1504456"/>
                <a:gd name="connsiteX59" fmla="*/ 266826 w 853386"/>
                <a:gd name="connsiteY59" fmla="*/ 1017995 h 1504456"/>
                <a:gd name="connsiteX60" fmla="*/ 548534 w 853386"/>
                <a:gd name="connsiteY60" fmla="*/ 894302 h 1504456"/>
                <a:gd name="connsiteX61" fmla="*/ 573754 w 853386"/>
                <a:gd name="connsiteY61" fmla="*/ 890204 h 1504456"/>
                <a:gd name="connsiteX62" fmla="*/ 799349 w 853386"/>
                <a:gd name="connsiteY62" fmla="*/ 766432 h 1504456"/>
                <a:gd name="connsiteX63" fmla="*/ 819643 w 853386"/>
                <a:gd name="connsiteY63" fmla="*/ 749803 h 1504456"/>
                <a:gd name="connsiteX64" fmla="*/ 847108 w 853386"/>
                <a:gd name="connsiteY64" fmla="*/ 528897 h 1504456"/>
                <a:gd name="connsiteX65" fmla="*/ 846754 w 853386"/>
                <a:gd name="connsiteY65" fmla="*/ 180790 h 1504456"/>
                <a:gd name="connsiteX66" fmla="*/ 485565 w 853386"/>
                <a:gd name="connsiteY66" fmla="*/ 337151 h 1504456"/>
                <a:gd name="connsiteX67" fmla="*/ 451676 w 853386"/>
                <a:gd name="connsiteY67" fmla="*/ 324344 h 1504456"/>
                <a:gd name="connsiteX68" fmla="*/ 484501 w 853386"/>
                <a:gd name="connsiteY68" fmla="*/ 296287 h 1504456"/>
                <a:gd name="connsiteX69" fmla="*/ 485565 w 853386"/>
                <a:gd name="connsiteY69" fmla="*/ 337151 h 150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853386" h="1504456">
                  <a:moveTo>
                    <a:pt x="846675" y="180790"/>
                  </a:moveTo>
                  <a:cubicBezTo>
                    <a:pt x="848763" y="155374"/>
                    <a:pt x="843759" y="127672"/>
                    <a:pt x="833435" y="101704"/>
                  </a:cubicBezTo>
                  <a:lnTo>
                    <a:pt x="833435" y="101704"/>
                  </a:lnTo>
                  <a:cubicBezTo>
                    <a:pt x="825278" y="81134"/>
                    <a:pt x="813771" y="61708"/>
                    <a:pt x="799822" y="45433"/>
                  </a:cubicBezTo>
                  <a:cubicBezTo>
                    <a:pt x="799743" y="45354"/>
                    <a:pt x="799664" y="45276"/>
                    <a:pt x="799625" y="45197"/>
                  </a:cubicBezTo>
                  <a:cubicBezTo>
                    <a:pt x="787882" y="31563"/>
                    <a:pt x="774445" y="20214"/>
                    <a:pt x="759786" y="12254"/>
                  </a:cubicBezTo>
                  <a:cubicBezTo>
                    <a:pt x="759707" y="12215"/>
                    <a:pt x="759589" y="12175"/>
                    <a:pt x="759511" y="12096"/>
                  </a:cubicBezTo>
                  <a:cubicBezTo>
                    <a:pt x="726173" y="-5833"/>
                    <a:pt x="686689" y="-5912"/>
                    <a:pt x="647008" y="26085"/>
                  </a:cubicBezTo>
                  <a:cubicBezTo>
                    <a:pt x="647008" y="26085"/>
                    <a:pt x="646890" y="26085"/>
                    <a:pt x="646850" y="26164"/>
                  </a:cubicBezTo>
                  <a:cubicBezTo>
                    <a:pt x="644407" y="28095"/>
                    <a:pt x="641964" y="30183"/>
                    <a:pt x="639521" y="32390"/>
                  </a:cubicBezTo>
                  <a:lnTo>
                    <a:pt x="558031" y="94414"/>
                  </a:lnTo>
                  <a:cubicBezTo>
                    <a:pt x="558031" y="94414"/>
                    <a:pt x="557952" y="94453"/>
                    <a:pt x="557913" y="94493"/>
                  </a:cubicBezTo>
                  <a:lnTo>
                    <a:pt x="537501" y="110018"/>
                  </a:lnTo>
                  <a:lnTo>
                    <a:pt x="500578" y="138114"/>
                  </a:lnTo>
                  <a:cubicBezTo>
                    <a:pt x="473546" y="148360"/>
                    <a:pt x="445056" y="154586"/>
                    <a:pt x="415187" y="156674"/>
                  </a:cubicBezTo>
                  <a:cubicBezTo>
                    <a:pt x="414202" y="156793"/>
                    <a:pt x="413177" y="156832"/>
                    <a:pt x="412192" y="156911"/>
                  </a:cubicBezTo>
                  <a:cubicBezTo>
                    <a:pt x="407503" y="166092"/>
                    <a:pt x="407109" y="198877"/>
                    <a:pt x="411364" y="233042"/>
                  </a:cubicBezTo>
                  <a:cubicBezTo>
                    <a:pt x="416369" y="273078"/>
                    <a:pt x="427757" y="315005"/>
                    <a:pt x="446002" y="323004"/>
                  </a:cubicBezTo>
                  <a:cubicBezTo>
                    <a:pt x="423423" y="318157"/>
                    <a:pt x="404784" y="320876"/>
                    <a:pt x="390046" y="331082"/>
                  </a:cubicBezTo>
                  <a:lnTo>
                    <a:pt x="385790" y="334353"/>
                  </a:lnTo>
                  <a:cubicBezTo>
                    <a:pt x="337283" y="301174"/>
                    <a:pt x="230061" y="308582"/>
                    <a:pt x="177928" y="334353"/>
                  </a:cubicBezTo>
                  <a:cubicBezTo>
                    <a:pt x="159643" y="347475"/>
                    <a:pt x="152275" y="398032"/>
                    <a:pt x="163308" y="425734"/>
                  </a:cubicBezTo>
                  <a:cubicBezTo>
                    <a:pt x="166539" y="433851"/>
                    <a:pt x="171347" y="440038"/>
                    <a:pt x="177928" y="442717"/>
                  </a:cubicBezTo>
                  <a:cubicBezTo>
                    <a:pt x="149122" y="443348"/>
                    <a:pt x="172135" y="540876"/>
                    <a:pt x="178873" y="544501"/>
                  </a:cubicBezTo>
                  <a:cubicBezTo>
                    <a:pt x="207757" y="559948"/>
                    <a:pt x="356276" y="558806"/>
                    <a:pt x="385790" y="533034"/>
                  </a:cubicBezTo>
                  <a:cubicBezTo>
                    <a:pt x="389416" y="539694"/>
                    <a:pt x="396548" y="544029"/>
                    <a:pt x="405808" y="546629"/>
                  </a:cubicBezTo>
                  <a:cubicBezTo>
                    <a:pt x="437884" y="555811"/>
                    <a:pt x="495456" y="544423"/>
                    <a:pt x="521542" y="537881"/>
                  </a:cubicBezTo>
                  <a:cubicBezTo>
                    <a:pt x="572217" y="525114"/>
                    <a:pt x="605869" y="508997"/>
                    <a:pt x="637669" y="465691"/>
                  </a:cubicBezTo>
                  <a:cubicBezTo>
                    <a:pt x="803093" y="228786"/>
                    <a:pt x="647481" y="507027"/>
                    <a:pt x="571271" y="572479"/>
                  </a:cubicBezTo>
                  <a:cubicBezTo>
                    <a:pt x="560474" y="595216"/>
                    <a:pt x="572887" y="612712"/>
                    <a:pt x="608588" y="625046"/>
                  </a:cubicBezTo>
                  <a:cubicBezTo>
                    <a:pt x="534743" y="601560"/>
                    <a:pt x="313127" y="632099"/>
                    <a:pt x="470354" y="697355"/>
                  </a:cubicBezTo>
                  <a:cubicBezTo>
                    <a:pt x="427442" y="692429"/>
                    <a:pt x="388825" y="696330"/>
                    <a:pt x="351744" y="708940"/>
                  </a:cubicBezTo>
                  <a:cubicBezTo>
                    <a:pt x="329638" y="716427"/>
                    <a:pt x="308083" y="727027"/>
                    <a:pt x="286489" y="740700"/>
                  </a:cubicBezTo>
                  <a:cubicBezTo>
                    <a:pt x="286489" y="740700"/>
                    <a:pt x="286489" y="740712"/>
                    <a:pt x="286450" y="740740"/>
                  </a:cubicBezTo>
                  <a:lnTo>
                    <a:pt x="286450" y="740740"/>
                  </a:lnTo>
                  <a:cubicBezTo>
                    <a:pt x="286450" y="740740"/>
                    <a:pt x="286410" y="740779"/>
                    <a:pt x="286410" y="740779"/>
                  </a:cubicBezTo>
                  <a:lnTo>
                    <a:pt x="286410" y="740779"/>
                  </a:lnTo>
                  <a:lnTo>
                    <a:pt x="265250" y="733804"/>
                  </a:lnTo>
                  <a:cubicBezTo>
                    <a:pt x="175563" y="784086"/>
                    <a:pt x="19400" y="884805"/>
                    <a:pt x="1392" y="989939"/>
                  </a:cubicBezTo>
                  <a:cubicBezTo>
                    <a:pt x="-6686" y="1037107"/>
                    <a:pt x="21961" y="1256634"/>
                    <a:pt x="47023" y="1288355"/>
                  </a:cubicBezTo>
                  <a:cubicBezTo>
                    <a:pt x="56480" y="1289025"/>
                    <a:pt x="64007" y="1293360"/>
                    <a:pt x="69563" y="1300728"/>
                  </a:cubicBezTo>
                  <a:lnTo>
                    <a:pt x="56008" y="1317476"/>
                  </a:lnTo>
                  <a:cubicBezTo>
                    <a:pt x="64716" y="1349355"/>
                    <a:pt x="114406" y="1496061"/>
                    <a:pt x="137655" y="1503705"/>
                  </a:cubicBezTo>
                  <a:cubicBezTo>
                    <a:pt x="138167" y="1503863"/>
                    <a:pt x="138759" y="1504020"/>
                    <a:pt x="139428" y="1504099"/>
                  </a:cubicBezTo>
                  <a:cubicBezTo>
                    <a:pt x="148531" y="1505715"/>
                    <a:pt x="169613" y="1501735"/>
                    <a:pt x="180725" y="1494484"/>
                  </a:cubicBezTo>
                  <a:cubicBezTo>
                    <a:pt x="186281" y="1490820"/>
                    <a:pt x="189315" y="1486367"/>
                    <a:pt x="187070" y="1481362"/>
                  </a:cubicBezTo>
                  <a:cubicBezTo>
                    <a:pt x="191049" y="1482387"/>
                    <a:pt x="195226" y="1483017"/>
                    <a:pt x="199561" y="1483214"/>
                  </a:cubicBezTo>
                  <a:cubicBezTo>
                    <a:pt x="226948" y="1484673"/>
                    <a:pt x="260363" y="1470565"/>
                    <a:pt x="279711" y="1449562"/>
                  </a:cubicBezTo>
                  <a:cubicBezTo>
                    <a:pt x="288380" y="1440184"/>
                    <a:pt x="294213" y="1429466"/>
                    <a:pt x="295513" y="1418117"/>
                  </a:cubicBezTo>
                  <a:lnTo>
                    <a:pt x="316752" y="1423200"/>
                  </a:lnTo>
                  <a:cubicBezTo>
                    <a:pt x="369674" y="1368387"/>
                    <a:pt x="409040" y="1299507"/>
                    <a:pt x="428388" y="1225780"/>
                  </a:cubicBezTo>
                  <a:lnTo>
                    <a:pt x="424171" y="1221563"/>
                  </a:lnTo>
                  <a:lnTo>
                    <a:pt x="412980" y="1210412"/>
                  </a:lnTo>
                  <a:cubicBezTo>
                    <a:pt x="431698" y="1195713"/>
                    <a:pt x="440682" y="1169548"/>
                    <a:pt x="412980" y="1165253"/>
                  </a:cubicBezTo>
                  <a:cubicBezTo>
                    <a:pt x="416566" y="1147245"/>
                    <a:pt x="418655" y="1131601"/>
                    <a:pt x="419443" y="1118243"/>
                  </a:cubicBezTo>
                  <a:cubicBezTo>
                    <a:pt x="420388" y="1102047"/>
                    <a:pt x="419443" y="1089201"/>
                    <a:pt x="416842" y="1079704"/>
                  </a:cubicBezTo>
                  <a:lnTo>
                    <a:pt x="416842" y="1079704"/>
                  </a:lnTo>
                  <a:cubicBezTo>
                    <a:pt x="408448" y="1048889"/>
                    <a:pt x="383584" y="1052554"/>
                    <a:pt x="353833" y="1087546"/>
                  </a:cubicBezTo>
                  <a:cubicBezTo>
                    <a:pt x="361083" y="1072729"/>
                    <a:pt x="366442" y="1057519"/>
                    <a:pt x="369831" y="1041954"/>
                  </a:cubicBezTo>
                  <a:cubicBezTo>
                    <a:pt x="340829" y="1026389"/>
                    <a:pt x="306507" y="1018390"/>
                    <a:pt x="266826" y="1017995"/>
                  </a:cubicBezTo>
                  <a:cubicBezTo>
                    <a:pt x="362581" y="994392"/>
                    <a:pt x="477526" y="963261"/>
                    <a:pt x="548534" y="894302"/>
                  </a:cubicBezTo>
                  <a:lnTo>
                    <a:pt x="573754" y="890204"/>
                  </a:lnTo>
                  <a:cubicBezTo>
                    <a:pt x="626675" y="812615"/>
                    <a:pt x="701584" y="757763"/>
                    <a:pt x="799349" y="766432"/>
                  </a:cubicBezTo>
                  <a:lnTo>
                    <a:pt x="819643" y="749803"/>
                  </a:lnTo>
                  <a:cubicBezTo>
                    <a:pt x="825042" y="676273"/>
                    <a:pt x="843050" y="602545"/>
                    <a:pt x="847108" y="528897"/>
                  </a:cubicBezTo>
                  <a:cubicBezTo>
                    <a:pt x="851206" y="455091"/>
                    <a:pt x="859087" y="243248"/>
                    <a:pt x="846754" y="180790"/>
                  </a:cubicBezTo>
                  <a:close/>
                  <a:moveTo>
                    <a:pt x="485565" y="337151"/>
                  </a:moveTo>
                  <a:cubicBezTo>
                    <a:pt x="473467" y="331358"/>
                    <a:pt x="462158" y="327063"/>
                    <a:pt x="451676" y="324344"/>
                  </a:cubicBezTo>
                  <a:cubicBezTo>
                    <a:pt x="461015" y="324777"/>
                    <a:pt x="471930" y="316739"/>
                    <a:pt x="484501" y="296287"/>
                  </a:cubicBezTo>
                  <a:cubicBezTo>
                    <a:pt x="476068" y="310197"/>
                    <a:pt x="478472" y="323083"/>
                    <a:pt x="485565" y="337151"/>
                  </a:cubicBezTo>
                  <a:close/>
                </a:path>
              </a:pathLst>
            </a:custGeom>
            <a:solidFill>
              <a:srgbClr val="F4E2B8"/>
            </a:solidFill>
            <a:ln w="3941" cap="flat">
              <a:noFill/>
              <a:prstDash val="solid"/>
              <a:miter/>
            </a:ln>
          </p:spPr>
          <p:txBody>
            <a:bodyPr rtlCol="1" anchor="ctr"/>
            <a:lstStyle/>
            <a:p>
              <a:endParaRPr lang="fa-IR"/>
            </a:p>
          </p:txBody>
        </p:sp>
        <p:sp>
          <p:nvSpPr>
            <p:cNvPr id="666" name="Freeform: Shape 665">
              <a:extLst>
                <a:ext uri="{FF2B5EF4-FFF2-40B4-BE49-F238E27FC236}">
                  <a16:creationId xmlns:a16="http://schemas.microsoft.com/office/drawing/2014/main" id="{6B0637CB-4AF2-2AED-F005-073CE10373E0}"/>
                </a:ext>
              </a:extLst>
            </p:cNvPr>
            <p:cNvSpPr/>
            <p:nvPr/>
          </p:nvSpPr>
          <p:spPr>
            <a:xfrm>
              <a:off x="3889045" y="1347200"/>
              <a:ext cx="444362" cy="439734"/>
            </a:xfrm>
            <a:custGeom>
              <a:avLst/>
              <a:gdLst>
                <a:gd name="connsiteX0" fmla="*/ 9473 w 444362"/>
                <a:gd name="connsiteY0" fmla="*/ 172809 h 439734"/>
                <a:gd name="connsiteX1" fmla="*/ 88796 w 444362"/>
                <a:gd name="connsiteY1" fmla="*/ 165953 h 439734"/>
                <a:gd name="connsiteX2" fmla="*/ 113701 w 444362"/>
                <a:gd name="connsiteY2" fmla="*/ 65075 h 439734"/>
                <a:gd name="connsiteX3" fmla="*/ 203387 w 444362"/>
                <a:gd name="connsiteY3" fmla="*/ 24054 h 439734"/>
                <a:gd name="connsiteX4" fmla="*/ 244526 w 444362"/>
                <a:gd name="connsiteY4" fmla="*/ 332 h 439734"/>
                <a:gd name="connsiteX5" fmla="*/ 346507 w 444362"/>
                <a:gd name="connsiteY5" fmla="*/ 26773 h 439734"/>
                <a:gd name="connsiteX6" fmla="*/ 352812 w 444362"/>
                <a:gd name="connsiteY6" fmla="*/ 7071 h 439734"/>
                <a:gd name="connsiteX7" fmla="*/ 443247 w 444362"/>
                <a:gd name="connsiteY7" fmla="*/ 127612 h 439734"/>
                <a:gd name="connsiteX8" fmla="*/ 416136 w 444362"/>
                <a:gd name="connsiteY8" fmla="*/ 353404 h 439734"/>
                <a:gd name="connsiteX9" fmla="*/ 298669 w 444362"/>
                <a:gd name="connsiteY9" fmla="*/ 425673 h 439734"/>
                <a:gd name="connsiteX10" fmla="*/ 105189 w 444362"/>
                <a:gd name="connsiteY10" fmla="*/ 306866 h 439734"/>
                <a:gd name="connsiteX11" fmla="*/ 72758 w 444362"/>
                <a:gd name="connsiteY11" fmla="*/ 299222 h 439734"/>
                <a:gd name="connsiteX12" fmla="*/ 16 w 444362"/>
                <a:gd name="connsiteY12" fmla="*/ 204373 h 439734"/>
                <a:gd name="connsiteX13" fmla="*/ 9513 w 444362"/>
                <a:gd name="connsiteY13" fmla="*/ 172770 h 43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4362" h="439734">
                  <a:moveTo>
                    <a:pt x="9473" y="172809"/>
                  </a:moveTo>
                  <a:cubicBezTo>
                    <a:pt x="17512" y="124026"/>
                    <a:pt x="68778" y="148693"/>
                    <a:pt x="88796" y="165953"/>
                  </a:cubicBezTo>
                  <a:lnTo>
                    <a:pt x="113701" y="65075"/>
                  </a:lnTo>
                  <a:cubicBezTo>
                    <a:pt x="116577" y="-11765"/>
                    <a:pt x="147944" y="608"/>
                    <a:pt x="203387" y="24054"/>
                  </a:cubicBezTo>
                  <a:cubicBezTo>
                    <a:pt x="226045" y="36428"/>
                    <a:pt x="239758" y="28507"/>
                    <a:pt x="244526" y="332"/>
                  </a:cubicBezTo>
                  <a:cubicBezTo>
                    <a:pt x="277942" y="6401"/>
                    <a:pt x="311948" y="15188"/>
                    <a:pt x="346507" y="26773"/>
                  </a:cubicBezTo>
                  <a:lnTo>
                    <a:pt x="352812" y="7071"/>
                  </a:lnTo>
                  <a:cubicBezTo>
                    <a:pt x="438203" y="-25281"/>
                    <a:pt x="448448" y="60071"/>
                    <a:pt x="443247" y="127612"/>
                  </a:cubicBezTo>
                  <a:cubicBezTo>
                    <a:pt x="437454" y="222657"/>
                    <a:pt x="451325" y="258004"/>
                    <a:pt x="416136" y="353404"/>
                  </a:cubicBezTo>
                  <a:cubicBezTo>
                    <a:pt x="475953" y="399429"/>
                    <a:pt x="330233" y="470004"/>
                    <a:pt x="298669" y="425673"/>
                  </a:cubicBezTo>
                  <a:cubicBezTo>
                    <a:pt x="222892" y="427368"/>
                    <a:pt x="158386" y="387765"/>
                    <a:pt x="105189" y="306866"/>
                  </a:cubicBezTo>
                  <a:lnTo>
                    <a:pt x="72758" y="299222"/>
                  </a:lnTo>
                  <a:cubicBezTo>
                    <a:pt x="35047" y="266712"/>
                    <a:pt x="2380" y="268131"/>
                    <a:pt x="16" y="204373"/>
                  </a:cubicBezTo>
                  <a:cubicBezTo>
                    <a:pt x="-457" y="191566"/>
                    <a:pt x="9631" y="177065"/>
                    <a:pt x="9513" y="172770"/>
                  </a:cubicBezTo>
                  <a:close/>
                </a:path>
              </a:pathLst>
            </a:custGeom>
            <a:solidFill>
              <a:srgbClr val="D27F47"/>
            </a:solidFill>
            <a:ln w="3941" cap="flat">
              <a:noFill/>
              <a:prstDash val="solid"/>
              <a:miter/>
            </a:ln>
          </p:spPr>
          <p:txBody>
            <a:bodyPr rtlCol="1" anchor="ctr"/>
            <a:lstStyle/>
            <a:p>
              <a:endParaRPr lang="fa-IR"/>
            </a:p>
          </p:txBody>
        </p:sp>
        <p:sp>
          <p:nvSpPr>
            <p:cNvPr id="667" name="Freeform: Shape 666">
              <a:extLst>
                <a:ext uri="{FF2B5EF4-FFF2-40B4-BE49-F238E27FC236}">
                  <a16:creationId xmlns:a16="http://schemas.microsoft.com/office/drawing/2014/main" id="{ABECEA49-9CBC-E9CE-A2DA-9E14DC0B35B1}"/>
                </a:ext>
              </a:extLst>
            </p:cNvPr>
            <p:cNvSpPr/>
            <p:nvPr/>
          </p:nvSpPr>
          <p:spPr>
            <a:xfrm>
              <a:off x="3863926" y="1171757"/>
              <a:ext cx="506196" cy="402473"/>
            </a:xfrm>
            <a:custGeom>
              <a:avLst/>
              <a:gdLst>
                <a:gd name="connsiteX0" fmla="*/ 34592 w 506196"/>
                <a:gd name="connsiteY0" fmla="*/ 348252 h 402473"/>
                <a:gd name="connsiteX1" fmla="*/ 13747 w 506196"/>
                <a:gd name="connsiteY1" fmla="*/ 301320 h 402473"/>
                <a:gd name="connsiteX2" fmla="*/ 34553 w 506196"/>
                <a:gd name="connsiteY2" fmla="*/ 135975 h 402473"/>
                <a:gd name="connsiteX3" fmla="*/ 69111 w 506196"/>
                <a:gd name="connsiteY3" fmla="*/ 102757 h 402473"/>
                <a:gd name="connsiteX4" fmla="*/ 111433 w 506196"/>
                <a:gd name="connsiteY4" fmla="*/ 23158 h 402473"/>
                <a:gd name="connsiteX5" fmla="*/ 111354 w 506196"/>
                <a:gd name="connsiteY5" fmla="*/ 59214 h 402473"/>
                <a:gd name="connsiteX6" fmla="*/ 486413 w 506196"/>
                <a:gd name="connsiteY6" fmla="*/ 68395 h 402473"/>
                <a:gd name="connsiteX7" fmla="*/ 450436 w 506196"/>
                <a:gd name="connsiteY7" fmla="*/ 99920 h 402473"/>
                <a:gd name="connsiteX8" fmla="*/ 504382 w 506196"/>
                <a:gd name="connsiteY8" fmla="*/ 239887 h 402473"/>
                <a:gd name="connsiteX9" fmla="*/ 477468 w 506196"/>
                <a:gd name="connsiteY9" fmla="*/ 212855 h 402473"/>
                <a:gd name="connsiteX10" fmla="*/ 468327 w 506196"/>
                <a:gd name="connsiteY10" fmla="*/ 303172 h 402473"/>
                <a:gd name="connsiteX11" fmla="*/ 369025 w 506196"/>
                <a:gd name="connsiteY11" fmla="*/ 262388 h 402473"/>
                <a:gd name="connsiteX12" fmla="*/ 388019 w 506196"/>
                <a:gd name="connsiteY12" fmla="*/ 252418 h 402473"/>
                <a:gd name="connsiteX13" fmla="*/ 459224 w 506196"/>
                <a:gd name="connsiteY13" fmla="*/ 276022 h 402473"/>
                <a:gd name="connsiteX14" fmla="*/ 387033 w 506196"/>
                <a:gd name="connsiteY14" fmla="*/ 190197 h 402473"/>
                <a:gd name="connsiteX15" fmla="*/ 405041 w 506196"/>
                <a:gd name="connsiteY15" fmla="*/ 221761 h 402473"/>
                <a:gd name="connsiteX16" fmla="*/ 273940 w 506196"/>
                <a:gd name="connsiteY16" fmla="*/ 185784 h 402473"/>
                <a:gd name="connsiteX17" fmla="*/ 278472 w 506196"/>
                <a:gd name="connsiteY17" fmla="*/ 221800 h 402473"/>
                <a:gd name="connsiteX18" fmla="*/ 161083 w 506196"/>
                <a:gd name="connsiteY18" fmla="*/ 194807 h 402473"/>
                <a:gd name="connsiteX19" fmla="*/ 133815 w 506196"/>
                <a:gd name="connsiteY19" fmla="*/ 402473 h 402473"/>
                <a:gd name="connsiteX20" fmla="*/ 34514 w 506196"/>
                <a:gd name="connsiteY20" fmla="*/ 348291 h 402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6196" h="402473">
                  <a:moveTo>
                    <a:pt x="34592" y="348252"/>
                  </a:moveTo>
                  <a:cubicBezTo>
                    <a:pt x="34356" y="340686"/>
                    <a:pt x="16939" y="316058"/>
                    <a:pt x="13747" y="301320"/>
                  </a:cubicBezTo>
                  <a:cubicBezTo>
                    <a:pt x="585" y="239966"/>
                    <a:pt x="-16635" y="186769"/>
                    <a:pt x="34553" y="135975"/>
                  </a:cubicBezTo>
                  <a:cubicBezTo>
                    <a:pt x="-17265" y="119740"/>
                    <a:pt x="64067" y="108746"/>
                    <a:pt x="69111" y="102757"/>
                  </a:cubicBezTo>
                  <a:cubicBezTo>
                    <a:pt x="75219" y="95546"/>
                    <a:pt x="77150" y="34191"/>
                    <a:pt x="111433" y="23158"/>
                  </a:cubicBezTo>
                  <a:lnTo>
                    <a:pt x="111354" y="59214"/>
                  </a:lnTo>
                  <a:cubicBezTo>
                    <a:pt x="236860" y="-66174"/>
                    <a:pt x="351135" y="42545"/>
                    <a:pt x="486413" y="68395"/>
                  </a:cubicBezTo>
                  <a:lnTo>
                    <a:pt x="450436" y="99920"/>
                  </a:lnTo>
                  <a:cubicBezTo>
                    <a:pt x="495359" y="136527"/>
                    <a:pt x="512106" y="181961"/>
                    <a:pt x="504382" y="239887"/>
                  </a:cubicBezTo>
                  <a:lnTo>
                    <a:pt x="477468" y="212855"/>
                  </a:lnTo>
                  <a:cubicBezTo>
                    <a:pt x="482985" y="244301"/>
                    <a:pt x="470139" y="273736"/>
                    <a:pt x="468327" y="303172"/>
                  </a:cubicBezTo>
                  <a:cubicBezTo>
                    <a:pt x="442595" y="290247"/>
                    <a:pt x="381477" y="292651"/>
                    <a:pt x="369025" y="262388"/>
                  </a:cubicBezTo>
                  <a:cubicBezTo>
                    <a:pt x="361577" y="244261"/>
                    <a:pt x="377143" y="249108"/>
                    <a:pt x="388019" y="252418"/>
                  </a:cubicBezTo>
                  <a:cubicBezTo>
                    <a:pt x="400392" y="256201"/>
                    <a:pt x="454731" y="280987"/>
                    <a:pt x="459224" y="276022"/>
                  </a:cubicBezTo>
                  <a:cubicBezTo>
                    <a:pt x="464583" y="228066"/>
                    <a:pt x="433374" y="184326"/>
                    <a:pt x="387033" y="190197"/>
                  </a:cubicBezTo>
                  <a:lnTo>
                    <a:pt x="405041" y="221761"/>
                  </a:lnTo>
                  <a:cubicBezTo>
                    <a:pt x="392786" y="230942"/>
                    <a:pt x="290569" y="202649"/>
                    <a:pt x="273940" y="185784"/>
                  </a:cubicBezTo>
                  <a:lnTo>
                    <a:pt x="278472" y="221800"/>
                  </a:lnTo>
                  <a:cubicBezTo>
                    <a:pt x="235007" y="229721"/>
                    <a:pt x="200528" y="205447"/>
                    <a:pt x="161083" y="194807"/>
                  </a:cubicBezTo>
                  <a:cubicBezTo>
                    <a:pt x="164236" y="268771"/>
                    <a:pt x="116870" y="322757"/>
                    <a:pt x="133815" y="402473"/>
                  </a:cubicBezTo>
                  <a:cubicBezTo>
                    <a:pt x="96577" y="373865"/>
                    <a:pt x="97207" y="313457"/>
                    <a:pt x="34514" y="348291"/>
                  </a:cubicBezTo>
                  <a:close/>
                </a:path>
              </a:pathLst>
            </a:custGeom>
            <a:solidFill>
              <a:srgbClr val="201C26"/>
            </a:solidFill>
            <a:ln w="3941" cap="flat">
              <a:noFill/>
              <a:prstDash val="solid"/>
              <a:miter/>
            </a:ln>
          </p:spPr>
          <p:txBody>
            <a:bodyPr rtlCol="1" anchor="ctr"/>
            <a:lstStyle/>
            <a:p>
              <a:endParaRPr lang="fa-IR"/>
            </a:p>
          </p:txBody>
        </p:sp>
        <p:sp>
          <p:nvSpPr>
            <p:cNvPr id="668" name="Freeform: Shape 667">
              <a:extLst>
                <a:ext uri="{FF2B5EF4-FFF2-40B4-BE49-F238E27FC236}">
                  <a16:creationId xmlns:a16="http://schemas.microsoft.com/office/drawing/2014/main" id="{98E32899-2A05-BA9F-DB2B-35E02D53E073}"/>
                </a:ext>
              </a:extLst>
            </p:cNvPr>
            <p:cNvSpPr/>
            <p:nvPr/>
          </p:nvSpPr>
          <p:spPr>
            <a:xfrm>
              <a:off x="3955060" y="1700604"/>
              <a:ext cx="513754" cy="298061"/>
            </a:xfrm>
            <a:custGeom>
              <a:avLst/>
              <a:gdLst>
                <a:gd name="connsiteX0" fmla="*/ 494700 w 513754"/>
                <a:gd name="connsiteY0" fmla="*/ 298062 h 298061"/>
                <a:gd name="connsiteX1" fmla="*/ 482642 w 513754"/>
                <a:gd name="connsiteY1" fmla="*/ 295461 h 298061"/>
                <a:gd name="connsiteX2" fmla="*/ 178945 w 513754"/>
                <a:gd name="connsiteY2" fmla="*/ 247308 h 298061"/>
                <a:gd name="connsiteX3" fmla="*/ 24791 w 513754"/>
                <a:gd name="connsiteY3" fmla="*/ 234816 h 298061"/>
                <a:gd name="connsiteX4" fmla="*/ 6704 w 513754"/>
                <a:gd name="connsiteY4" fmla="*/ 117388 h 298061"/>
                <a:gd name="connsiteX5" fmla="*/ 79013 w 513754"/>
                <a:gd name="connsiteY5" fmla="*/ 9024 h 298061"/>
                <a:gd name="connsiteX6" fmla="*/ 88037 w 513754"/>
                <a:gd name="connsiteY6" fmla="*/ 18048 h 298061"/>
                <a:gd name="connsiteX7" fmla="*/ 88746 w 513754"/>
                <a:gd name="connsiteY7" fmla="*/ 98356 h 298061"/>
                <a:gd name="connsiteX8" fmla="*/ 160346 w 513754"/>
                <a:gd name="connsiteY8" fmla="*/ 99341 h 298061"/>
                <a:gd name="connsiteX9" fmla="*/ 232654 w 513754"/>
                <a:gd name="connsiteY9" fmla="*/ 72230 h 298061"/>
                <a:gd name="connsiteX10" fmla="*/ 285221 w 513754"/>
                <a:gd name="connsiteY10" fmla="*/ 66201 h 298061"/>
                <a:gd name="connsiteX11" fmla="*/ 340507 w 513754"/>
                <a:gd name="connsiteY11" fmla="*/ 13280 h 298061"/>
                <a:gd name="connsiteX12" fmla="*/ 350122 w 513754"/>
                <a:gd name="connsiteY12" fmla="*/ 0 h 298061"/>
                <a:gd name="connsiteX13" fmla="*/ 440793 w 513754"/>
                <a:gd name="connsiteY13" fmla="*/ 31288 h 298061"/>
                <a:gd name="connsiteX14" fmla="*/ 456279 w 513754"/>
                <a:gd name="connsiteY14" fmla="*/ 97095 h 298061"/>
                <a:gd name="connsiteX15" fmla="*/ 505930 w 513754"/>
                <a:gd name="connsiteY15" fmla="*/ 155848 h 298061"/>
                <a:gd name="connsiteX16" fmla="*/ 494700 w 513754"/>
                <a:gd name="connsiteY16" fmla="*/ 298062 h 29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3754" h="298061">
                  <a:moveTo>
                    <a:pt x="494700" y="298062"/>
                  </a:moveTo>
                  <a:lnTo>
                    <a:pt x="482642" y="295461"/>
                  </a:lnTo>
                  <a:cubicBezTo>
                    <a:pt x="415534" y="94455"/>
                    <a:pt x="313317" y="118649"/>
                    <a:pt x="178945" y="247308"/>
                  </a:cubicBezTo>
                  <a:cubicBezTo>
                    <a:pt x="131501" y="278674"/>
                    <a:pt x="43509" y="307519"/>
                    <a:pt x="24791" y="234816"/>
                  </a:cubicBezTo>
                  <a:cubicBezTo>
                    <a:pt x="17265" y="191628"/>
                    <a:pt x="-13353" y="182525"/>
                    <a:pt x="6704" y="117388"/>
                  </a:cubicBezTo>
                  <a:cubicBezTo>
                    <a:pt x="19787" y="74909"/>
                    <a:pt x="63803" y="49414"/>
                    <a:pt x="79013" y="9024"/>
                  </a:cubicBezTo>
                  <a:cubicBezTo>
                    <a:pt x="86855" y="5162"/>
                    <a:pt x="89574" y="8590"/>
                    <a:pt x="88037" y="18048"/>
                  </a:cubicBezTo>
                  <a:cubicBezTo>
                    <a:pt x="97139" y="42479"/>
                    <a:pt x="97376" y="69235"/>
                    <a:pt x="88746" y="98356"/>
                  </a:cubicBezTo>
                  <a:cubicBezTo>
                    <a:pt x="114281" y="89883"/>
                    <a:pt x="138160" y="90199"/>
                    <a:pt x="160346" y="99341"/>
                  </a:cubicBezTo>
                  <a:cubicBezTo>
                    <a:pt x="168463" y="71560"/>
                    <a:pt x="192579" y="62536"/>
                    <a:pt x="232654" y="72230"/>
                  </a:cubicBezTo>
                  <a:cubicBezTo>
                    <a:pt x="242584" y="68762"/>
                    <a:pt x="266188" y="72466"/>
                    <a:pt x="285221" y="66201"/>
                  </a:cubicBezTo>
                  <a:cubicBezTo>
                    <a:pt x="306579" y="59147"/>
                    <a:pt x="387911" y="17969"/>
                    <a:pt x="340507" y="13280"/>
                  </a:cubicBezTo>
                  <a:cubicBezTo>
                    <a:pt x="336921" y="3980"/>
                    <a:pt x="349452" y="1852"/>
                    <a:pt x="350122" y="0"/>
                  </a:cubicBezTo>
                  <a:cubicBezTo>
                    <a:pt x="370415" y="23683"/>
                    <a:pt x="422075" y="12137"/>
                    <a:pt x="440793" y="31288"/>
                  </a:cubicBezTo>
                  <a:cubicBezTo>
                    <a:pt x="454230" y="45001"/>
                    <a:pt x="447532" y="75501"/>
                    <a:pt x="456279" y="97095"/>
                  </a:cubicBezTo>
                  <a:cubicBezTo>
                    <a:pt x="465027" y="118689"/>
                    <a:pt x="497024" y="134057"/>
                    <a:pt x="505930" y="155848"/>
                  </a:cubicBezTo>
                  <a:cubicBezTo>
                    <a:pt x="522638" y="196751"/>
                    <a:pt x="509595" y="257947"/>
                    <a:pt x="494700" y="298062"/>
                  </a:cubicBezTo>
                  <a:close/>
                </a:path>
              </a:pathLst>
            </a:custGeom>
            <a:solidFill>
              <a:srgbClr val="F1DEAE"/>
            </a:solidFill>
            <a:ln w="3941" cap="flat">
              <a:noFill/>
              <a:prstDash val="solid"/>
              <a:miter/>
            </a:ln>
          </p:spPr>
          <p:txBody>
            <a:bodyPr rtlCol="1" anchor="ctr"/>
            <a:lstStyle/>
            <a:p>
              <a:endParaRPr lang="fa-IR"/>
            </a:p>
          </p:txBody>
        </p:sp>
        <p:sp>
          <p:nvSpPr>
            <p:cNvPr id="669" name="Freeform: Shape 668">
              <a:extLst>
                <a:ext uri="{FF2B5EF4-FFF2-40B4-BE49-F238E27FC236}">
                  <a16:creationId xmlns:a16="http://schemas.microsoft.com/office/drawing/2014/main" id="{53119C14-D8F8-6653-ABB5-6B01084CD595}"/>
                </a:ext>
              </a:extLst>
            </p:cNvPr>
            <p:cNvSpPr/>
            <p:nvPr/>
          </p:nvSpPr>
          <p:spPr>
            <a:xfrm>
              <a:off x="3970827" y="1836190"/>
              <a:ext cx="478932" cy="406276"/>
            </a:xfrm>
            <a:custGeom>
              <a:avLst/>
              <a:gdLst>
                <a:gd name="connsiteX0" fmla="*/ 478932 w 478932"/>
                <a:gd name="connsiteY0" fmla="*/ 162476 h 406276"/>
                <a:gd name="connsiteX1" fmla="*/ 460845 w 478932"/>
                <a:gd name="connsiteY1" fmla="*/ 189586 h 406276"/>
                <a:gd name="connsiteX2" fmla="*/ 423568 w 478932"/>
                <a:gd name="connsiteY2" fmla="*/ 95881 h 406276"/>
                <a:gd name="connsiteX3" fmla="*/ 36174 w 478932"/>
                <a:gd name="connsiteY3" fmla="*/ 171539 h 406276"/>
                <a:gd name="connsiteX4" fmla="*/ 54537 w 478932"/>
                <a:gd name="connsiteY4" fmla="*/ 293222 h 406276"/>
                <a:gd name="connsiteX5" fmla="*/ 67659 w 478932"/>
                <a:gd name="connsiteY5" fmla="*/ 315920 h 406276"/>
                <a:gd name="connsiteX6" fmla="*/ 149858 w 478932"/>
                <a:gd name="connsiteY6" fmla="*/ 199359 h 406276"/>
                <a:gd name="connsiteX7" fmla="*/ 207627 w 478932"/>
                <a:gd name="connsiteY7" fmla="*/ 139778 h 406276"/>
                <a:gd name="connsiteX8" fmla="*/ 109705 w 478932"/>
                <a:gd name="connsiteY8" fmla="*/ 322737 h 406276"/>
                <a:gd name="connsiteX9" fmla="*/ 144499 w 478932"/>
                <a:gd name="connsiteY9" fmla="*/ 406276 h 406276"/>
                <a:gd name="connsiteX10" fmla="*/ 0 w 478932"/>
                <a:gd name="connsiteY10" fmla="*/ 343070 h 406276"/>
                <a:gd name="connsiteX11" fmla="*/ 9024 w 478932"/>
                <a:gd name="connsiteY11" fmla="*/ 99230 h 406276"/>
                <a:gd name="connsiteX12" fmla="*/ 338295 w 478932"/>
                <a:gd name="connsiteY12" fmla="*/ 165 h 406276"/>
                <a:gd name="connsiteX13" fmla="*/ 478932 w 478932"/>
                <a:gd name="connsiteY13" fmla="*/ 162436 h 406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8932" h="406276">
                  <a:moveTo>
                    <a:pt x="478932" y="162476"/>
                  </a:moveTo>
                  <a:cubicBezTo>
                    <a:pt x="474992" y="173036"/>
                    <a:pt x="470303" y="182769"/>
                    <a:pt x="460845" y="189586"/>
                  </a:cubicBezTo>
                  <a:cubicBezTo>
                    <a:pt x="459545" y="183006"/>
                    <a:pt x="429833" y="109436"/>
                    <a:pt x="423568" y="95881"/>
                  </a:cubicBezTo>
                  <a:cubicBezTo>
                    <a:pt x="310987" y="-147290"/>
                    <a:pt x="180122" y="233366"/>
                    <a:pt x="36174" y="171539"/>
                  </a:cubicBezTo>
                  <a:cubicBezTo>
                    <a:pt x="45828" y="211496"/>
                    <a:pt x="47208" y="252753"/>
                    <a:pt x="54537" y="293222"/>
                  </a:cubicBezTo>
                  <a:cubicBezTo>
                    <a:pt x="56823" y="305871"/>
                    <a:pt x="45868" y="319860"/>
                    <a:pt x="67659" y="315920"/>
                  </a:cubicBezTo>
                  <a:cubicBezTo>
                    <a:pt x="97410" y="279036"/>
                    <a:pt x="121053" y="236794"/>
                    <a:pt x="149858" y="199359"/>
                  </a:cubicBezTo>
                  <a:cubicBezTo>
                    <a:pt x="164281" y="180641"/>
                    <a:pt x="186151" y="148684"/>
                    <a:pt x="207627" y="139778"/>
                  </a:cubicBezTo>
                  <a:lnTo>
                    <a:pt x="109705" y="322737"/>
                  </a:lnTo>
                  <a:lnTo>
                    <a:pt x="144499" y="406276"/>
                  </a:lnTo>
                  <a:cubicBezTo>
                    <a:pt x="98317" y="360133"/>
                    <a:pt x="64625" y="348075"/>
                    <a:pt x="0" y="343070"/>
                  </a:cubicBezTo>
                  <a:cubicBezTo>
                    <a:pt x="3310" y="271392"/>
                    <a:pt x="21161" y="168662"/>
                    <a:pt x="9024" y="99230"/>
                  </a:cubicBezTo>
                  <a:cubicBezTo>
                    <a:pt x="111951" y="198058"/>
                    <a:pt x="231940" y="-6613"/>
                    <a:pt x="338295" y="165"/>
                  </a:cubicBezTo>
                  <a:cubicBezTo>
                    <a:pt x="397915" y="3987"/>
                    <a:pt x="479169" y="102343"/>
                    <a:pt x="478932" y="162436"/>
                  </a:cubicBezTo>
                  <a:close/>
                </a:path>
              </a:pathLst>
            </a:custGeom>
            <a:solidFill>
              <a:srgbClr val="CCAA79"/>
            </a:solidFill>
            <a:ln w="3941" cap="flat">
              <a:noFill/>
              <a:prstDash val="solid"/>
              <a:miter/>
            </a:ln>
          </p:spPr>
          <p:txBody>
            <a:bodyPr rtlCol="1" anchor="ctr"/>
            <a:lstStyle/>
            <a:p>
              <a:endParaRPr lang="fa-IR"/>
            </a:p>
          </p:txBody>
        </p:sp>
        <p:sp>
          <p:nvSpPr>
            <p:cNvPr id="670" name="Freeform: Shape 669">
              <a:extLst>
                <a:ext uri="{FF2B5EF4-FFF2-40B4-BE49-F238E27FC236}">
                  <a16:creationId xmlns:a16="http://schemas.microsoft.com/office/drawing/2014/main" id="{0074A56C-216E-9606-6E65-2BF065ABF6EB}"/>
                </a:ext>
              </a:extLst>
            </p:cNvPr>
            <p:cNvSpPr/>
            <p:nvPr/>
          </p:nvSpPr>
          <p:spPr>
            <a:xfrm>
              <a:off x="3961764" y="1634301"/>
              <a:ext cx="225949" cy="166544"/>
            </a:xfrm>
            <a:custGeom>
              <a:avLst/>
              <a:gdLst>
                <a:gd name="connsiteX0" fmla="*/ 225950 w 225949"/>
                <a:gd name="connsiteY0" fmla="*/ 138572 h 166544"/>
                <a:gd name="connsiteX1" fmla="*/ 153641 w 225949"/>
                <a:gd name="connsiteY1" fmla="*/ 165683 h 166544"/>
                <a:gd name="connsiteX2" fmla="*/ 81333 w 225949"/>
                <a:gd name="connsiteY2" fmla="*/ 84390 h 166544"/>
                <a:gd name="connsiteX3" fmla="*/ 72309 w 225949"/>
                <a:gd name="connsiteY3" fmla="*/ 75366 h 166544"/>
                <a:gd name="connsiteX4" fmla="*/ 0 w 225949"/>
                <a:gd name="connsiteY4" fmla="*/ 12160 h 166544"/>
                <a:gd name="connsiteX5" fmla="*/ 100207 w 225949"/>
                <a:gd name="connsiteY5" fmla="*/ 79110 h 166544"/>
                <a:gd name="connsiteX6" fmla="*/ 225910 w 225949"/>
                <a:gd name="connsiteY6" fmla="*/ 138612 h 166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949" h="166544">
                  <a:moveTo>
                    <a:pt x="225950" y="138572"/>
                  </a:moveTo>
                  <a:cubicBezTo>
                    <a:pt x="201637" y="147005"/>
                    <a:pt x="178348" y="157644"/>
                    <a:pt x="153641" y="165683"/>
                  </a:cubicBezTo>
                  <a:cubicBezTo>
                    <a:pt x="109586" y="173722"/>
                    <a:pt x="79992" y="123835"/>
                    <a:pt x="81333" y="84390"/>
                  </a:cubicBezTo>
                  <a:cubicBezTo>
                    <a:pt x="78417" y="81277"/>
                    <a:pt x="75303" y="78400"/>
                    <a:pt x="72309" y="75366"/>
                  </a:cubicBezTo>
                  <a:cubicBezTo>
                    <a:pt x="49690" y="52511"/>
                    <a:pt x="24273" y="33045"/>
                    <a:pt x="0" y="12160"/>
                  </a:cubicBezTo>
                  <a:cubicBezTo>
                    <a:pt x="42518" y="-29570"/>
                    <a:pt x="60684" y="46916"/>
                    <a:pt x="100207" y="79110"/>
                  </a:cubicBezTo>
                  <a:cubicBezTo>
                    <a:pt x="139731" y="111304"/>
                    <a:pt x="180752" y="120091"/>
                    <a:pt x="225910" y="138612"/>
                  </a:cubicBezTo>
                  <a:close/>
                </a:path>
              </a:pathLst>
            </a:custGeom>
            <a:solidFill>
              <a:srgbClr val="844B2A"/>
            </a:solidFill>
            <a:ln w="3941" cap="flat">
              <a:noFill/>
              <a:prstDash val="solid"/>
              <a:miter/>
            </a:ln>
          </p:spPr>
          <p:txBody>
            <a:bodyPr rtlCol="1" anchor="ctr"/>
            <a:lstStyle/>
            <a:p>
              <a:endParaRPr lang="fa-IR"/>
            </a:p>
          </p:txBody>
        </p:sp>
        <p:sp>
          <p:nvSpPr>
            <p:cNvPr id="671" name="Freeform: Shape 670">
              <a:extLst>
                <a:ext uri="{FF2B5EF4-FFF2-40B4-BE49-F238E27FC236}">
                  <a16:creationId xmlns:a16="http://schemas.microsoft.com/office/drawing/2014/main" id="{7DD660E1-60F8-8216-6CFB-202124EDF279}"/>
                </a:ext>
              </a:extLst>
            </p:cNvPr>
            <p:cNvSpPr/>
            <p:nvPr/>
          </p:nvSpPr>
          <p:spPr>
            <a:xfrm>
              <a:off x="3707088" y="3317285"/>
              <a:ext cx="242659" cy="234816"/>
            </a:xfrm>
            <a:custGeom>
              <a:avLst/>
              <a:gdLst>
                <a:gd name="connsiteX0" fmla="*/ 150843 w 242659"/>
                <a:gd name="connsiteY0" fmla="*/ 198090 h 234816"/>
                <a:gd name="connsiteX1" fmla="*/ 148479 w 242659"/>
                <a:gd name="connsiteY1" fmla="*/ 197972 h 234816"/>
                <a:gd name="connsiteX2" fmla="*/ 146745 w 242659"/>
                <a:gd name="connsiteY2" fmla="*/ 197775 h 234816"/>
                <a:gd name="connsiteX3" fmla="*/ 146706 w 242659"/>
                <a:gd name="connsiteY3" fmla="*/ 197775 h 234816"/>
                <a:gd name="connsiteX4" fmla="*/ 141425 w 242659"/>
                <a:gd name="connsiteY4" fmla="*/ 198642 h 234816"/>
                <a:gd name="connsiteX5" fmla="*/ 73963 w 242659"/>
                <a:gd name="connsiteY5" fmla="*/ 234816 h 234816"/>
                <a:gd name="connsiteX6" fmla="*/ 34755 w 242659"/>
                <a:gd name="connsiteY6" fmla="*/ 227014 h 234816"/>
                <a:gd name="connsiteX7" fmla="*/ 34716 w 242659"/>
                <a:gd name="connsiteY7" fmla="*/ 227014 h 234816"/>
                <a:gd name="connsiteX8" fmla="*/ 19742 w 242659"/>
                <a:gd name="connsiteY8" fmla="*/ 198681 h 234816"/>
                <a:gd name="connsiteX9" fmla="*/ 46853 w 242659"/>
                <a:gd name="connsiteY9" fmla="*/ 153523 h 234816"/>
                <a:gd name="connsiteX10" fmla="*/ 66674 w 242659"/>
                <a:gd name="connsiteY10" fmla="*/ 139179 h 234816"/>
                <a:gd name="connsiteX11" fmla="*/ 72387 w 242659"/>
                <a:gd name="connsiteY11" fmla="*/ 143632 h 234816"/>
                <a:gd name="connsiteX12" fmla="*/ 224571 w 242659"/>
                <a:gd name="connsiteY12" fmla="*/ 128185 h 234816"/>
                <a:gd name="connsiteX13" fmla="*/ 169167 w 242659"/>
                <a:gd name="connsiteY13" fmla="*/ 19072 h 234816"/>
                <a:gd name="connsiteX14" fmla="*/ 172240 w 242659"/>
                <a:gd name="connsiteY14" fmla="*/ 14619 h 234816"/>
                <a:gd name="connsiteX15" fmla="*/ 182407 w 242659"/>
                <a:gd name="connsiteY15" fmla="*/ 0 h 234816"/>
                <a:gd name="connsiteX16" fmla="*/ 242185 w 242659"/>
                <a:gd name="connsiteY16" fmla="*/ 126215 h 234816"/>
                <a:gd name="connsiteX17" fmla="*/ 150843 w 242659"/>
                <a:gd name="connsiteY17" fmla="*/ 198090 h 234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2659" h="234816">
                  <a:moveTo>
                    <a:pt x="150843" y="198090"/>
                  </a:moveTo>
                  <a:cubicBezTo>
                    <a:pt x="150055" y="198090"/>
                    <a:pt x="149267" y="198051"/>
                    <a:pt x="148479" y="197972"/>
                  </a:cubicBezTo>
                  <a:cubicBezTo>
                    <a:pt x="148006" y="197854"/>
                    <a:pt x="147415" y="197775"/>
                    <a:pt x="146745" y="197775"/>
                  </a:cubicBezTo>
                  <a:lnTo>
                    <a:pt x="146706" y="197775"/>
                  </a:lnTo>
                  <a:cubicBezTo>
                    <a:pt x="144972" y="197933"/>
                    <a:pt x="143199" y="198209"/>
                    <a:pt x="141425" y="198642"/>
                  </a:cubicBezTo>
                  <a:cubicBezTo>
                    <a:pt x="118886" y="203844"/>
                    <a:pt x="93154" y="229496"/>
                    <a:pt x="73963" y="234816"/>
                  </a:cubicBezTo>
                  <a:cubicBezTo>
                    <a:pt x="61078" y="234619"/>
                    <a:pt x="45828" y="233004"/>
                    <a:pt x="34755" y="227014"/>
                  </a:cubicBezTo>
                  <a:lnTo>
                    <a:pt x="34716" y="227014"/>
                  </a:lnTo>
                  <a:cubicBezTo>
                    <a:pt x="24904" y="221694"/>
                    <a:pt x="18363" y="212946"/>
                    <a:pt x="19742" y="198681"/>
                  </a:cubicBezTo>
                  <a:cubicBezTo>
                    <a:pt x="-25692" y="185954"/>
                    <a:pt x="17575" y="119319"/>
                    <a:pt x="46853" y="153523"/>
                  </a:cubicBezTo>
                  <a:lnTo>
                    <a:pt x="66674" y="139179"/>
                  </a:lnTo>
                  <a:cubicBezTo>
                    <a:pt x="68604" y="140716"/>
                    <a:pt x="70496" y="142174"/>
                    <a:pt x="72387" y="143632"/>
                  </a:cubicBezTo>
                  <a:cubicBezTo>
                    <a:pt x="134490" y="190446"/>
                    <a:pt x="185205" y="185323"/>
                    <a:pt x="224571" y="128185"/>
                  </a:cubicBezTo>
                  <a:lnTo>
                    <a:pt x="169167" y="19072"/>
                  </a:lnTo>
                  <a:lnTo>
                    <a:pt x="172240" y="14619"/>
                  </a:lnTo>
                  <a:lnTo>
                    <a:pt x="182407" y="0"/>
                  </a:lnTo>
                  <a:cubicBezTo>
                    <a:pt x="196435" y="55207"/>
                    <a:pt x="232255" y="91578"/>
                    <a:pt x="242185" y="126215"/>
                  </a:cubicBezTo>
                  <a:cubicBezTo>
                    <a:pt x="249553" y="151986"/>
                    <a:pt x="169048" y="198090"/>
                    <a:pt x="150843" y="198090"/>
                  </a:cubicBezTo>
                  <a:close/>
                </a:path>
              </a:pathLst>
            </a:custGeom>
            <a:solidFill>
              <a:srgbClr val="6B4231"/>
            </a:solidFill>
            <a:ln w="3941" cap="flat">
              <a:noFill/>
              <a:prstDash val="solid"/>
              <a:miter/>
            </a:ln>
          </p:spPr>
          <p:txBody>
            <a:bodyPr rtlCol="1" anchor="ctr"/>
            <a:lstStyle/>
            <a:p>
              <a:endParaRPr lang="fa-IR"/>
            </a:p>
          </p:txBody>
        </p:sp>
        <p:sp>
          <p:nvSpPr>
            <p:cNvPr id="672" name="Freeform: Shape 671">
              <a:extLst>
                <a:ext uri="{FF2B5EF4-FFF2-40B4-BE49-F238E27FC236}">
                  <a16:creationId xmlns:a16="http://schemas.microsoft.com/office/drawing/2014/main" id="{F8185749-09A8-F37D-46D3-035477D79A19}"/>
                </a:ext>
              </a:extLst>
            </p:cNvPr>
            <p:cNvSpPr/>
            <p:nvPr/>
          </p:nvSpPr>
          <p:spPr>
            <a:xfrm>
              <a:off x="3663584" y="3515967"/>
              <a:ext cx="117467" cy="54378"/>
            </a:xfrm>
            <a:custGeom>
              <a:avLst/>
              <a:gdLst>
                <a:gd name="connsiteX0" fmla="*/ 117467 w 117467"/>
                <a:gd name="connsiteY0" fmla="*/ 36135 h 54378"/>
                <a:gd name="connsiteX1" fmla="*/ 0 w 117467"/>
                <a:gd name="connsiteY1" fmla="*/ 54182 h 54378"/>
                <a:gd name="connsiteX2" fmla="*/ 63245 w 117467"/>
                <a:gd name="connsiteY2" fmla="*/ 0 h 54378"/>
                <a:gd name="connsiteX3" fmla="*/ 117467 w 117467"/>
                <a:gd name="connsiteY3" fmla="*/ 36135 h 54378"/>
              </a:gdLst>
              <a:ahLst/>
              <a:cxnLst>
                <a:cxn ang="0">
                  <a:pos x="connsiteX0" y="connsiteY0"/>
                </a:cxn>
                <a:cxn ang="0">
                  <a:pos x="connsiteX1" y="connsiteY1"/>
                </a:cxn>
                <a:cxn ang="0">
                  <a:pos x="connsiteX2" y="connsiteY2"/>
                </a:cxn>
                <a:cxn ang="0">
                  <a:pos x="connsiteX3" y="connsiteY3"/>
                </a:cxn>
              </a:cxnLst>
              <a:rect l="l" t="t" r="r" b="b"/>
              <a:pathLst>
                <a:path w="117467" h="54378">
                  <a:moveTo>
                    <a:pt x="117467" y="36135"/>
                  </a:moveTo>
                  <a:cubicBezTo>
                    <a:pt x="77628" y="47207"/>
                    <a:pt x="41691" y="55798"/>
                    <a:pt x="0" y="54182"/>
                  </a:cubicBezTo>
                  <a:cubicBezTo>
                    <a:pt x="7408" y="32509"/>
                    <a:pt x="41060" y="0"/>
                    <a:pt x="63245" y="0"/>
                  </a:cubicBezTo>
                  <a:cubicBezTo>
                    <a:pt x="74240" y="0"/>
                    <a:pt x="107537" y="26204"/>
                    <a:pt x="117467" y="36135"/>
                  </a:cubicBezTo>
                  <a:close/>
                </a:path>
              </a:pathLst>
            </a:custGeom>
            <a:solidFill>
              <a:srgbClr val="CE8654"/>
            </a:solidFill>
            <a:ln w="3941" cap="flat">
              <a:noFill/>
              <a:prstDash val="solid"/>
              <a:miter/>
            </a:ln>
          </p:spPr>
          <p:txBody>
            <a:bodyPr rtlCol="1" anchor="ctr"/>
            <a:lstStyle/>
            <a:p>
              <a:endParaRPr lang="fa-IR"/>
            </a:p>
          </p:txBody>
        </p:sp>
        <p:sp>
          <p:nvSpPr>
            <p:cNvPr id="673" name="Freeform: Shape 672">
              <a:extLst>
                <a:ext uri="{FF2B5EF4-FFF2-40B4-BE49-F238E27FC236}">
                  <a16:creationId xmlns:a16="http://schemas.microsoft.com/office/drawing/2014/main" id="{056A9B95-7044-F08E-61A7-C5A2CC567B0A}"/>
                </a:ext>
              </a:extLst>
            </p:cNvPr>
            <p:cNvSpPr/>
            <p:nvPr/>
          </p:nvSpPr>
          <p:spPr>
            <a:xfrm>
              <a:off x="3871447" y="2043824"/>
              <a:ext cx="487877" cy="541862"/>
            </a:xfrm>
            <a:custGeom>
              <a:avLst/>
              <a:gdLst>
                <a:gd name="connsiteX0" fmla="*/ 99380 w 487877"/>
                <a:gd name="connsiteY0" fmla="*/ 334157 h 541862"/>
                <a:gd name="connsiteX1" fmla="*/ 293767 w 487877"/>
                <a:gd name="connsiteY1" fmla="*/ 298101 h 541862"/>
                <a:gd name="connsiteX2" fmla="*/ 410446 w 487877"/>
                <a:gd name="connsiteY2" fmla="*/ 152774 h 541862"/>
                <a:gd name="connsiteX3" fmla="*/ 487877 w 487877"/>
                <a:gd name="connsiteY3" fmla="*/ 0 h 541862"/>
                <a:gd name="connsiteX4" fmla="*/ 289196 w 487877"/>
                <a:gd name="connsiteY4" fmla="*/ 392871 h 541862"/>
                <a:gd name="connsiteX5" fmla="*/ 379434 w 487877"/>
                <a:gd name="connsiteY5" fmla="*/ 460569 h 541862"/>
                <a:gd name="connsiteX6" fmla="*/ 169403 w 487877"/>
                <a:gd name="connsiteY6" fmla="*/ 445122 h 541862"/>
                <a:gd name="connsiteX7" fmla="*/ 219054 w 487877"/>
                <a:gd name="connsiteY7" fmla="*/ 490005 h 541862"/>
                <a:gd name="connsiteX8" fmla="*/ 271109 w 487877"/>
                <a:gd name="connsiteY8" fmla="*/ 532720 h 541862"/>
                <a:gd name="connsiteX9" fmla="*/ 0 w 487877"/>
                <a:gd name="connsiteY9" fmla="*/ 541862 h 541862"/>
                <a:gd name="connsiteX10" fmla="*/ 63521 w 487877"/>
                <a:gd name="connsiteY10" fmla="*/ 492487 h 541862"/>
                <a:gd name="connsiteX11" fmla="*/ 82002 w 487877"/>
                <a:gd name="connsiteY11" fmla="*/ 440433 h 541862"/>
                <a:gd name="connsiteX12" fmla="*/ 98868 w 487877"/>
                <a:gd name="connsiteY12" fmla="*/ 426838 h 541862"/>
                <a:gd name="connsiteX13" fmla="*/ 99380 w 487877"/>
                <a:gd name="connsiteY13" fmla="*/ 334157 h 541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7877" h="541862">
                  <a:moveTo>
                    <a:pt x="99380" y="334157"/>
                  </a:moveTo>
                  <a:cubicBezTo>
                    <a:pt x="154430" y="331399"/>
                    <a:pt x="249317" y="328522"/>
                    <a:pt x="293767" y="298101"/>
                  </a:cubicBezTo>
                  <a:cubicBezTo>
                    <a:pt x="329823" y="273433"/>
                    <a:pt x="387157" y="192140"/>
                    <a:pt x="410446" y="152774"/>
                  </a:cubicBezTo>
                  <a:lnTo>
                    <a:pt x="487877" y="0"/>
                  </a:lnTo>
                  <a:cubicBezTo>
                    <a:pt x="463406" y="147179"/>
                    <a:pt x="403116" y="293727"/>
                    <a:pt x="289196" y="392871"/>
                  </a:cubicBezTo>
                  <a:cubicBezTo>
                    <a:pt x="306061" y="393383"/>
                    <a:pt x="395511" y="441536"/>
                    <a:pt x="379434" y="460569"/>
                  </a:cubicBezTo>
                  <a:cubicBezTo>
                    <a:pt x="311381" y="439763"/>
                    <a:pt x="239229" y="428966"/>
                    <a:pt x="169403" y="445122"/>
                  </a:cubicBezTo>
                  <a:cubicBezTo>
                    <a:pt x="92248" y="462973"/>
                    <a:pt x="198878" y="480902"/>
                    <a:pt x="219054" y="490005"/>
                  </a:cubicBezTo>
                  <a:cubicBezTo>
                    <a:pt x="237378" y="498280"/>
                    <a:pt x="261691" y="514121"/>
                    <a:pt x="271109" y="532720"/>
                  </a:cubicBezTo>
                  <a:cubicBezTo>
                    <a:pt x="174841" y="505373"/>
                    <a:pt x="94454" y="511402"/>
                    <a:pt x="0" y="541862"/>
                  </a:cubicBezTo>
                  <a:cubicBezTo>
                    <a:pt x="12334" y="532720"/>
                    <a:pt x="58478" y="498910"/>
                    <a:pt x="63521" y="492487"/>
                  </a:cubicBezTo>
                  <a:cubicBezTo>
                    <a:pt x="76525" y="475819"/>
                    <a:pt x="74752" y="457417"/>
                    <a:pt x="82002" y="440433"/>
                  </a:cubicBezTo>
                  <a:cubicBezTo>
                    <a:pt x="84721" y="434089"/>
                    <a:pt x="96622" y="434522"/>
                    <a:pt x="98868" y="426838"/>
                  </a:cubicBezTo>
                  <a:cubicBezTo>
                    <a:pt x="104739" y="406820"/>
                    <a:pt x="111162" y="354845"/>
                    <a:pt x="99380" y="334157"/>
                  </a:cubicBezTo>
                  <a:close/>
                </a:path>
              </a:pathLst>
            </a:custGeom>
            <a:solidFill>
              <a:srgbClr val="CBA976"/>
            </a:solidFill>
            <a:ln w="3941" cap="flat">
              <a:noFill/>
              <a:prstDash val="solid"/>
              <a:miter/>
            </a:ln>
          </p:spPr>
          <p:txBody>
            <a:bodyPr rtlCol="1" anchor="ctr"/>
            <a:lstStyle/>
            <a:p>
              <a:endParaRPr lang="fa-IR"/>
            </a:p>
          </p:txBody>
        </p:sp>
        <p:sp>
          <p:nvSpPr>
            <p:cNvPr id="674" name="Freeform: Shape 673">
              <a:extLst>
                <a:ext uri="{FF2B5EF4-FFF2-40B4-BE49-F238E27FC236}">
                  <a16:creationId xmlns:a16="http://schemas.microsoft.com/office/drawing/2014/main" id="{2959F625-4967-E4F5-0DE5-E91AD37FF5CA}"/>
                </a:ext>
              </a:extLst>
            </p:cNvPr>
            <p:cNvSpPr/>
            <p:nvPr/>
          </p:nvSpPr>
          <p:spPr>
            <a:xfrm>
              <a:off x="3513076" y="2089044"/>
              <a:ext cx="252204" cy="198619"/>
            </a:xfrm>
            <a:custGeom>
              <a:avLst/>
              <a:gdLst>
                <a:gd name="connsiteX0" fmla="*/ 249888 w 252204"/>
                <a:gd name="connsiteY0" fmla="*/ 90255 h 198619"/>
                <a:gd name="connsiteX1" fmla="*/ 249888 w 252204"/>
                <a:gd name="connsiteY1" fmla="*/ 198620 h 198619"/>
                <a:gd name="connsiteX2" fmla="*/ 159532 w 252204"/>
                <a:gd name="connsiteY2" fmla="*/ 198620 h 198619"/>
                <a:gd name="connsiteX3" fmla="*/ 41986 w 252204"/>
                <a:gd name="connsiteY3" fmla="*/ 180454 h 198619"/>
                <a:gd name="connsiteX4" fmla="*/ 24135 w 252204"/>
                <a:gd name="connsiteY4" fmla="*/ 148930 h 198619"/>
                <a:gd name="connsiteX5" fmla="*/ 78121 w 252204"/>
                <a:gd name="connsiteY5" fmla="*/ 126429 h 198619"/>
                <a:gd name="connsiteX6" fmla="*/ 96208 w 252204"/>
                <a:gd name="connsiteY6" fmla="*/ 90137 h 198619"/>
                <a:gd name="connsiteX7" fmla="*/ 14954 w 252204"/>
                <a:gd name="connsiteY7" fmla="*/ 81153 h 198619"/>
                <a:gd name="connsiteX8" fmla="*/ 69136 w 252204"/>
                <a:gd name="connsiteY8" fmla="*/ 45058 h 198619"/>
                <a:gd name="connsiteX9" fmla="*/ 168556 w 252204"/>
                <a:gd name="connsiteY9" fmla="*/ 63026 h 198619"/>
                <a:gd name="connsiteX10" fmla="*/ 145977 w 252204"/>
                <a:gd name="connsiteY10" fmla="*/ 57 h 198619"/>
                <a:gd name="connsiteX11" fmla="*/ 249888 w 252204"/>
                <a:gd name="connsiteY11" fmla="*/ 90216 h 198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204" h="198619">
                  <a:moveTo>
                    <a:pt x="249888" y="90255"/>
                  </a:moveTo>
                  <a:cubicBezTo>
                    <a:pt x="255957" y="107003"/>
                    <a:pt x="247958" y="172140"/>
                    <a:pt x="249888" y="198620"/>
                  </a:cubicBezTo>
                  <a:cubicBezTo>
                    <a:pt x="223132" y="194207"/>
                    <a:pt x="186722" y="196256"/>
                    <a:pt x="159532" y="198620"/>
                  </a:cubicBezTo>
                  <a:lnTo>
                    <a:pt x="41986" y="180454"/>
                  </a:lnTo>
                  <a:cubicBezTo>
                    <a:pt x="58930" y="157560"/>
                    <a:pt x="40370" y="163746"/>
                    <a:pt x="24135" y="148930"/>
                  </a:cubicBezTo>
                  <a:lnTo>
                    <a:pt x="78121" y="126429"/>
                  </a:lnTo>
                  <a:cubicBezTo>
                    <a:pt x="-60823" y="131946"/>
                    <a:pt x="11329" y="84739"/>
                    <a:pt x="96208" y="90137"/>
                  </a:cubicBezTo>
                  <a:lnTo>
                    <a:pt x="14954" y="81153"/>
                  </a:lnTo>
                  <a:cubicBezTo>
                    <a:pt x="10541" y="56446"/>
                    <a:pt x="51404" y="45609"/>
                    <a:pt x="69136" y="45058"/>
                  </a:cubicBezTo>
                  <a:cubicBezTo>
                    <a:pt x="101212" y="44072"/>
                    <a:pt x="134982" y="66770"/>
                    <a:pt x="168556" y="63026"/>
                  </a:cubicBezTo>
                  <a:cubicBezTo>
                    <a:pt x="171472" y="60820"/>
                    <a:pt x="108620" y="-2150"/>
                    <a:pt x="145977" y="57"/>
                  </a:cubicBezTo>
                  <a:cubicBezTo>
                    <a:pt x="152833" y="451"/>
                    <a:pt x="247563" y="83714"/>
                    <a:pt x="249888" y="90216"/>
                  </a:cubicBezTo>
                  <a:close/>
                </a:path>
              </a:pathLst>
            </a:custGeom>
            <a:solidFill>
              <a:srgbClr val="C97B49"/>
            </a:solidFill>
            <a:ln w="3941" cap="flat">
              <a:noFill/>
              <a:prstDash val="solid"/>
              <a:miter/>
            </a:ln>
          </p:spPr>
          <p:txBody>
            <a:bodyPr rtlCol="1" anchor="ctr"/>
            <a:lstStyle/>
            <a:p>
              <a:endParaRPr lang="fa-IR"/>
            </a:p>
          </p:txBody>
        </p:sp>
        <p:sp>
          <p:nvSpPr>
            <p:cNvPr id="675" name="Freeform: Shape 674">
              <a:extLst>
                <a:ext uri="{FF2B5EF4-FFF2-40B4-BE49-F238E27FC236}">
                  <a16:creationId xmlns:a16="http://schemas.microsoft.com/office/drawing/2014/main" id="{2B28FD33-9A88-0C71-A099-B80C0F827BD2}"/>
                </a:ext>
              </a:extLst>
            </p:cNvPr>
            <p:cNvSpPr/>
            <p:nvPr/>
          </p:nvSpPr>
          <p:spPr>
            <a:xfrm>
              <a:off x="3797920" y="2739209"/>
              <a:ext cx="335611" cy="343265"/>
            </a:xfrm>
            <a:custGeom>
              <a:avLst/>
              <a:gdLst>
                <a:gd name="connsiteX0" fmla="*/ 335572 w 335611"/>
                <a:gd name="connsiteY0" fmla="*/ 39 h 343265"/>
                <a:gd name="connsiteX1" fmla="*/ 312362 w 335611"/>
                <a:gd name="connsiteY1" fmla="*/ 53631 h 343265"/>
                <a:gd name="connsiteX2" fmla="*/ 209081 w 335611"/>
                <a:gd name="connsiteY2" fmla="*/ 234856 h 343265"/>
                <a:gd name="connsiteX3" fmla="*/ 200057 w 335611"/>
                <a:gd name="connsiteY3" fmla="*/ 270990 h 343265"/>
                <a:gd name="connsiteX4" fmla="*/ 197457 w 335611"/>
                <a:gd name="connsiteY4" fmla="*/ 214956 h 343265"/>
                <a:gd name="connsiteX5" fmla="*/ 177596 w 335611"/>
                <a:gd name="connsiteY5" fmla="*/ 180752 h 343265"/>
                <a:gd name="connsiteX6" fmla="*/ 19345 w 335611"/>
                <a:gd name="connsiteY6" fmla="*/ 343141 h 343265"/>
                <a:gd name="connsiteX7" fmla="*/ 145836 w 335611"/>
                <a:gd name="connsiteY7" fmla="*/ 153641 h 343265"/>
                <a:gd name="connsiteX8" fmla="*/ 12843 w 335611"/>
                <a:gd name="connsiteY8" fmla="*/ 128579 h 343265"/>
                <a:gd name="connsiteX9" fmla="*/ 1297 w 335611"/>
                <a:gd name="connsiteY9" fmla="*/ 108443 h 343265"/>
                <a:gd name="connsiteX10" fmla="*/ 335612 w 335611"/>
                <a:gd name="connsiteY10" fmla="*/ 0 h 343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5611" h="343265">
                  <a:moveTo>
                    <a:pt x="335572" y="39"/>
                  </a:moveTo>
                  <a:cubicBezTo>
                    <a:pt x="329307" y="8866"/>
                    <a:pt x="324696" y="35898"/>
                    <a:pt x="312362" y="53631"/>
                  </a:cubicBezTo>
                  <a:cubicBezTo>
                    <a:pt x="257471" y="132638"/>
                    <a:pt x="226853" y="123969"/>
                    <a:pt x="209081" y="234856"/>
                  </a:cubicBezTo>
                  <a:cubicBezTo>
                    <a:pt x="207308" y="246007"/>
                    <a:pt x="214677" y="264528"/>
                    <a:pt x="200057" y="270990"/>
                  </a:cubicBezTo>
                  <a:cubicBezTo>
                    <a:pt x="200412" y="251524"/>
                    <a:pt x="200648" y="234462"/>
                    <a:pt x="197457" y="214956"/>
                  </a:cubicBezTo>
                  <a:cubicBezTo>
                    <a:pt x="195762" y="204632"/>
                    <a:pt x="194619" y="173856"/>
                    <a:pt x="177596" y="180752"/>
                  </a:cubicBezTo>
                  <a:cubicBezTo>
                    <a:pt x="152771" y="190840"/>
                    <a:pt x="82275" y="348304"/>
                    <a:pt x="19345" y="343141"/>
                  </a:cubicBezTo>
                  <a:lnTo>
                    <a:pt x="145836" y="153641"/>
                  </a:lnTo>
                  <a:cubicBezTo>
                    <a:pt x="104972" y="145169"/>
                    <a:pt x="48859" y="148755"/>
                    <a:pt x="12843" y="128579"/>
                  </a:cubicBezTo>
                  <a:cubicBezTo>
                    <a:pt x="2597" y="122866"/>
                    <a:pt x="-2604" y="129092"/>
                    <a:pt x="1297" y="108443"/>
                  </a:cubicBezTo>
                  <a:cubicBezTo>
                    <a:pt x="120813" y="109389"/>
                    <a:pt x="227484" y="42124"/>
                    <a:pt x="335612" y="0"/>
                  </a:cubicBezTo>
                  <a:close/>
                </a:path>
              </a:pathLst>
            </a:custGeom>
            <a:solidFill>
              <a:srgbClr val="CCAA77"/>
            </a:solidFill>
            <a:ln w="3941" cap="flat">
              <a:noFill/>
              <a:prstDash val="solid"/>
              <a:miter/>
            </a:ln>
          </p:spPr>
          <p:txBody>
            <a:bodyPr rtlCol="1" anchor="ctr"/>
            <a:lstStyle/>
            <a:p>
              <a:endParaRPr lang="fa-IR"/>
            </a:p>
          </p:txBody>
        </p:sp>
        <p:sp>
          <p:nvSpPr>
            <p:cNvPr id="676" name="Freeform: Shape 675">
              <a:extLst>
                <a:ext uri="{FF2B5EF4-FFF2-40B4-BE49-F238E27FC236}">
                  <a16:creationId xmlns:a16="http://schemas.microsoft.com/office/drawing/2014/main" id="{564883F3-E969-3F6C-56FA-CA793B2F3566}"/>
                </a:ext>
              </a:extLst>
            </p:cNvPr>
            <p:cNvSpPr/>
            <p:nvPr/>
          </p:nvSpPr>
          <p:spPr>
            <a:xfrm>
              <a:off x="3772028" y="3263063"/>
              <a:ext cx="117467" cy="95657"/>
            </a:xfrm>
            <a:custGeom>
              <a:avLst/>
              <a:gdLst>
                <a:gd name="connsiteX0" fmla="*/ 117467 w 117467"/>
                <a:gd name="connsiteY0" fmla="*/ 54222 h 95657"/>
                <a:gd name="connsiteX1" fmla="*/ 107301 w 117467"/>
                <a:gd name="connsiteY1" fmla="*/ 68841 h 95657"/>
                <a:gd name="connsiteX2" fmla="*/ 19230 w 117467"/>
                <a:gd name="connsiteY2" fmla="*/ 89332 h 95657"/>
                <a:gd name="connsiteX3" fmla="*/ 19190 w 117467"/>
                <a:gd name="connsiteY3" fmla="*/ 89292 h 95657"/>
                <a:gd name="connsiteX4" fmla="*/ 14068 w 117467"/>
                <a:gd name="connsiteY4" fmla="*/ 84209 h 95657"/>
                <a:gd name="connsiteX5" fmla="*/ 14068 w 117467"/>
                <a:gd name="connsiteY5" fmla="*/ 84209 h 95657"/>
                <a:gd name="connsiteX6" fmla="*/ 14028 w 117467"/>
                <a:gd name="connsiteY6" fmla="*/ 84130 h 95657"/>
                <a:gd name="connsiteX7" fmla="*/ 13949 w 117467"/>
                <a:gd name="connsiteY7" fmla="*/ 84130 h 95657"/>
                <a:gd name="connsiteX8" fmla="*/ 11467 w 117467"/>
                <a:gd name="connsiteY8" fmla="*/ 79953 h 95657"/>
                <a:gd name="connsiteX9" fmla="*/ 9024 w 117467"/>
                <a:gd name="connsiteY9" fmla="*/ 72269 h 95657"/>
                <a:gd name="connsiteX10" fmla="*/ 0 w 117467"/>
                <a:gd name="connsiteY10" fmla="*/ 63245 h 95657"/>
                <a:gd name="connsiteX11" fmla="*/ 108443 w 117467"/>
                <a:gd name="connsiteY11" fmla="*/ 0 h 95657"/>
                <a:gd name="connsiteX12" fmla="*/ 117467 w 117467"/>
                <a:gd name="connsiteY12" fmla="*/ 54222 h 9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467" h="95657">
                  <a:moveTo>
                    <a:pt x="117467" y="54222"/>
                  </a:moveTo>
                  <a:cubicBezTo>
                    <a:pt x="115615" y="59265"/>
                    <a:pt x="112029" y="64231"/>
                    <a:pt x="107301" y="68841"/>
                  </a:cubicBezTo>
                  <a:cubicBezTo>
                    <a:pt x="85785" y="90002"/>
                    <a:pt x="40115" y="104621"/>
                    <a:pt x="19230" y="89332"/>
                  </a:cubicBezTo>
                  <a:cubicBezTo>
                    <a:pt x="19230" y="89292"/>
                    <a:pt x="19190" y="89292"/>
                    <a:pt x="19190" y="89292"/>
                  </a:cubicBezTo>
                  <a:cubicBezTo>
                    <a:pt x="17220" y="87874"/>
                    <a:pt x="15526" y="86219"/>
                    <a:pt x="14068" y="84209"/>
                  </a:cubicBezTo>
                  <a:lnTo>
                    <a:pt x="14068" y="84209"/>
                  </a:lnTo>
                  <a:cubicBezTo>
                    <a:pt x="14068" y="84209"/>
                    <a:pt x="14028" y="84130"/>
                    <a:pt x="14028" y="84130"/>
                  </a:cubicBezTo>
                  <a:lnTo>
                    <a:pt x="13949" y="84130"/>
                  </a:lnTo>
                  <a:cubicBezTo>
                    <a:pt x="13004" y="82830"/>
                    <a:pt x="12176" y="81451"/>
                    <a:pt x="11467" y="79953"/>
                  </a:cubicBezTo>
                  <a:cubicBezTo>
                    <a:pt x="10364" y="77707"/>
                    <a:pt x="9536" y="75146"/>
                    <a:pt x="9024" y="72269"/>
                  </a:cubicBezTo>
                  <a:cubicBezTo>
                    <a:pt x="5517" y="70496"/>
                    <a:pt x="2719" y="66161"/>
                    <a:pt x="0" y="63245"/>
                  </a:cubicBezTo>
                  <a:cubicBezTo>
                    <a:pt x="24234" y="55837"/>
                    <a:pt x="88780" y="16826"/>
                    <a:pt x="108443" y="0"/>
                  </a:cubicBezTo>
                  <a:cubicBezTo>
                    <a:pt x="106985" y="18914"/>
                    <a:pt x="112935" y="36371"/>
                    <a:pt x="117467" y="54222"/>
                  </a:cubicBezTo>
                  <a:close/>
                </a:path>
              </a:pathLst>
            </a:custGeom>
            <a:solidFill>
              <a:srgbClr val="8B593C"/>
            </a:solidFill>
            <a:ln w="3941" cap="flat">
              <a:noFill/>
              <a:prstDash val="solid"/>
              <a:miter/>
            </a:ln>
          </p:spPr>
          <p:txBody>
            <a:bodyPr rtlCol="1" anchor="ctr"/>
            <a:lstStyle/>
            <a:p>
              <a:endParaRPr lang="fa-IR"/>
            </a:p>
          </p:txBody>
        </p:sp>
        <p:sp>
          <p:nvSpPr>
            <p:cNvPr id="677" name="Freeform: Shape 676">
              <a:extLst>
                <a:ext uri="{FF2B5EF4-FFF2-40B4-BE49-F238E27FC236}">
                  <a16:creationId xmlns:a16="http://schemas.microsoft.com/office/drawing/2014/main" id="{925D2B4B-3C8F-3318-5400-29D6670BB47B}"/>
                </a:ext>
              </a:extLst>
            </p:cNvPr>
            <p:cNvSpPr/>
            <p:nvPr/>
          </p:nvSpPr>
          <p:spPr>
            <a:xfrm>
              <a:off x="4043097" y="1423283"/>
              <a:ext cx="126646" cy="69536"/>
            </a:xfrm>
            <a:custGeom>
              <a:avLst/>
              <a:gdLst>
                <a:gd name="connsiteX0" fmla="*/ 0 w 126646"/>
                <a:gd name="connsiteY0" fmla="*/ 69536 h 69536"/>
                <a:gd name="connsiteX1" fmla="*/ 96582 w 126646"/>
                <a:gd name="connsiteY1" fmla="*/ 7985 h 69536"/>
                <a:gd name="connsiteX2" fmla="*/ 126451 w 126646"/>
                <a:gd name="connsiteY2" fmla="*/ 11059 h 69536"/>
                <a:gd name="connsiteX3" fmla="*/ 0 w 126646"/>
                <a:gd name="connsiteY3" fmla="*/ 69536 h 69536"/>
              </a:gdLst>
              <a:ahLst/>
              <a:cxnLst>
                <a:cxn ang="0">
                  <a:pos x="connsiteX0" y="connsiteY0"/>
                </a:cxn>
                <a:cxn ang="0">
                  <a:pos x="connsiteX1" y="connsiteY1"/>
                </a:cxn>
                <a:cxn ang="0">
                  <a:pos x="connsiteX2" y="connsiteY2"/>
                </a:cxn>
                <a:cxn ang="0">
                  <a:pos x="connsiteX3" y="connsiteY3"/>
                </a:cxn>
              </a:cxnLst>
              <a:rect l="l" t="t" r="r" b="b"/>
              <a:pathLst>
                <a:path w="126646" h="69536">
                  <a:moveTo>
                    <a:pt x="0" y="69536"/>
                  </a:moveTo>
                  <a:cubicBezTo>
                    <a:pt x="18639" y="40613"/>
                    <a:pt x="64703" y="21068"/>
                    <a:pt x="96582" y="7985"/>
                  </a:cubicBezTo>
                  <a:cubicBezTo>
                    <a:pt x="105527" y="4320"/>
                    <a:pt x="122865" y="-9590"/>
                    <a:pt x="126451" y="11059"/>
                  </a:cubicBezTo>
                  <a:cubicBezTo>
                    <a:pt x="131850" y="42189"/>
                    <a:pt x="23722" y="66699"/>
                    <a:pt x="0" y="69536"/>
                  </a:cubicBezTo>
                  <a:close/>
                </a:path>
              </a:pathLst>
            </a:custGeom>
            <a:solidFill>
              <a:srgbClr val="452F25"/>
            </a:solidFill>
            <a:ln w="3941" cap="flat">
              <a:noFill/>
              <a:prstDash val="solid"/>
              <a:miter/>
            </a:ln>
          </p:spPr>
          <p:txBody>
            <a:bodyPr rtlCol="1" anchor="ctr"/>
            <a:lstStyle/>
            <a:p>
              <a:endParaRPr lang="fa-IR"/>
            </a:p>
          </p:txBody>
        </p:sp>
        <p:sp>
          <p:nvSpPr>
            <p:cNvPr id="678" name="Freeform: Shape 677">
              <a:extLst>
                <a:ext uri="{FF2B5EF4-FFF2-40B4-BE49-F238E27FC236}">
                  <a16:creationId xmlns:a16="http://schemas.microsoft.com/office/drawing/2014/main" id="{BC85B377-F258-FE80-7D44-1193838BA0B3}"/>
                </a:ext>
              </a:extLst>
            </p:cNvPr>
            <p:cNvSpPr/>
            <p:nvPr/>
          </p:nvSpPr>
          <p:spPr>
            <a:xfrm>
              <a:off x="4088295" y="1492666"/>
              <a:ext cx="64209" cy="63442"/>
            </a:xfrm>
            <a:custGeom>
              <a:avLst/>
              <a:gdLst>
                <a:gd name="connsiteX0" fmla="*/ 27111 w 64209"/>
                <a:gd name="connsiteY0" fmla="*/ 63439 h 63442"/>
                <a:gd name="connsiteX1" fmla="*/ 0 w 64209"/>
                <a:gd name="connsiteY1" fmla="*/ 18280 h 63442"/>
                <a:gd name="connsiteX2" fmla="*/ 27111 w 64209"/>
                <a:gd name="connsiteY2" fmla="*/ 63439 h 63442"/>
              </a:gdLst>
              <a:ahLst/>
              <a:cxnLst>
                <a:cxn ang="0">
                  <a:pos x="connsiteX0" y="connsiteY0"/>
                </a:cxn>
                <a:cxn ang="0">
                  <a:pos x="connsiteX1" y="connsiteY1"/>
                </a:cxn>
                <a:cxn ang="0">
                  <a:pos x="connsiteX2" y="connsiteY2"/>
                </a:cxn>
              </a:cxnLst>
              <a:rect l="l" t="t" r="r" b="b"/>
              <a:pathLst>
                <a:path w="64209" h="63442">
                  <a:moveTo>
                    <a:pt x="27111" y="63439"/>
                  </a:moveTo>
                  <a:cubicBezTo>
                    <a:pt x="10482" y="59853"/>
                    <a:pt x="1419" y="44800"/>
                    <a:pt x="0" y="18280"/>
                  </a:cubicBezTo>
                  <a:cubicBezTo>
                    <a:pt x="42361" y="-41379"/>
                    <a:pt x="105133" y="64148"/>
                    <a:pt x="27111" y="63439"/>
                  </a:cubicBezTo>
                  <a:close/>
                </a:path>
              </a:pathLst>
            </a:custGeom>
            <a:solidFill>
              <a:srgbClr val="483831"/>
            </a:solidFill>
            <a:ln w="3941" cap="flat">
              <a:noFill/>
              <a:prstDash val="solid"/>
              <a:miter/>
            </a:ln>
          </p:spPr>
          <p:txBody>
            <a:bodyPr rtlCol="1" anchor="ctr"/>
            <a:lstStyle/>
            <a:p>
              <a:endParaRPr lang="fa-IR"/>
            </a:p>
          </p:txBody>
        </p:sp>
        <p:sp>
          <p:nvSpPr>
            <p:cNvPr id="679" name="Freeform: Shape 678">
              <a:extLst>
                <a:ext uri="{FF2B5EF4-FFF2-40B4-BE49-F238E27FC236}">
                  <a16:creationId xmlns:a16="http://schemas.microsoft.com/office/drawing/2014/main" id="{268B95CB-DA7C-D4C8-9C16-10955FEF839C}"/>
                </a:ext>
              </a:extLst>
            </p:cNvPr>
            <p:cNvSpPr/>
            <p:nvPr/>
          </p:nvSpPr>
          <p:spPr>
            <a:xfrm>
              <a:off x="4241936" y="1486438"/>
              <a:ext cx="70141" cy="61786"/>
            </a:xfrm>
            <a:custGeom>
              <a:avLst/>
              <a:gdLst>
                <a:gd name="connsiteX0" fmla="*/ 0 w 70141"/>
                <a:gd name="connsiteY0" fmla="*/ 33572 h 61786"/>
                <a:gd name="connsiteX1" fmla="*/ 64152 w 70141"/>
                <a:gd name="connsiteY1" fmla="*/ 55245 h 61786"/>
                <a:gd name="connsiteX2" fmla="*/ 36174 w 70141"/>
                <a:gd name="connsiteY2" fmla="*/ 60682 h 61786"/>
                <a:gd name="connsiteX3" fmla="*/ 39 w 70141"/>
                <a:gd name="connsiteY3" fmla="*/ 33572 h 61786"/>
              </a:gdLst>
              <a:ahLst/>
              <a:cxnLst>
                <a:cxn ang="0">
                  <a:pos x="connsiteX0" y="connsiteY0"/>
                </a:cxn>
                <a:cxn ang="0">
                  <a:pos x="connsiteX1" y="connsiteY1"/>
                </a:cxn>
                <a:cxn ang="0">
                  <a:pos x="connsiteX2" y="connsiteY2"/>
                </a:cxn>
                <a:cxn ang="0">
                  <a:pos x="connsiteX3" y="connsiteY3"/>
                </a:cxn>
              </a:cxnLst>
              <a:rect l="l" t="t" r="r" b="b"/>
              <a:pathLst>
                <a:path w="70141" h="61786">
                  <a:moveTo>
                    <a:pt x="0" y="33572"/>
                  </a:moveTo>
                  <a:cubicBezTo>
                    <a:pt x="5950" y="-23133"/>
                    <a:pt x="93469" y="-2681"/>
                    <a:pt x="64152" y="55245"/>
                  </a:cubicBezTo>
                  <a:cubicBezTo>
                    <a:pt x="58832" y="64938"/>
                    <a:pt x="45552" y="61116"/>
                    <a:pt x="36174" y="60682"/>
                  </a:cubicBezTo>
                  <a:lnTo>
                    <a:pt x="39" y="33572"/>
                  </a:lnTo>
                  <a:close/>
                </a:path>
              </a:pathLst>
            </a:custGeom>
            <a:solidFill>
              <a:srgbClr val="5A4439"/>
            </a:solidFill>
            <a:ln w="3941" cap="flat">
              <a:noFill/>
              <a:prstDash val="solid"/>
              <a:miter/>
            </a:ln>
          </p:spPr>
          <p:txBody>
            <a:bodyPr rtlCol="1" anchor="ctr"/>
            <a:lstStyle/>
            <a:p>
              <a:endParaRPr lang="fa-IR"/>
            </a:p>
          </p:txBody>
        </p:sp>
        <p:sp>
          <p:nvSpPr>
            <p:cNvPr id="680" name="Freeform: Shape 679">
              <a:extLst>
                <a:ext uri="{FF2B5EF4-FFF2-40B4-BE49-F238E27FC236}">
                  <a16:creationId xmlns:a16="http://schemas.microsoft.com/office/drawing/2014/main" id="{5E4CD978-D9AC-4A5F-54D4-D50797A08801}"/>
                </a:ext>
              </a:extLst>
            </p:cNvPr>
            <p:cNvSpPr/>
            <p:nvPr/>
          </p:nvSpPr>
          <p:spPr>
            <a:xfrm>
              <a:off x="4169627" y="1654941"/>
              <a:ext cx="81293" cy="36559"/>
            </a:xfrm>
            <a:custGeom>
              <a:avLst/>
              <a:gdLst>
                <a:gd name="connsiteX0" fmla="*/ 81293 w 81293"/>
                <a:gd name="connsiteY0" fmla="*/ 27576 h 36559"/>
                <a:gd name="connsiteX1" fmla="*/ 0 w 81293"/>
                <a:gd name="connsiteY1" fmla="*/ 36560 h 36559"/>
                <a:gd name="connsiteX2" fmla="*/ 81293 w 81293"/>
                <a:gd name="connsiteY2" fmla="*/ 27576 h 36559"/>
              </a:gdLst>
              <a:ahLst/>
              <a:cxnLst>
                <a:cxn ang="0">
                  <a:pos x="connsiteX0" y="connsiteY0"/>
                </a:cxn>
                <a:cxn ang="0">
                  <a:pos x="connsiteX1" y="connsiteY1"/>
                </a:cxn>
                <a:cxn ang="0">
                  <a:pos x="connsiteX2" y="connsiteY2"/>
                </a:cxn>
              </a:cxnLst>
              <a:rect l="l" t="t" r="r" b="b"/>
              <a:pathLst>
                <a:path w="81293" h="36559">
                  <a:moveTo>
                    <a:pt x="81293" y="27576"/>
                  </a:moveTo>
                  <a:lnTo>
                    <a:pt x="0" y="36560"/>
                  </a:lnTo>
                  <a:cubicBezTo>
                    <a:pt x="14107" y="4484"/>
                    <a:pt x="77589" y="-22193"/>
                    <a:pt x="81293" y="27576"/>
                  </a:cubicBezTo>
                  <a:close/>
                </a:path>
              </a:pathLst>
            </a:custGeom>
            <a:solidFill>
              <a:srgbClr val="964B24"/>
            </a:solidFill>
            <a:ln w="3941" cap="flat">
              <a:noFill/>
              <a:prstDash val="solid"/>
              <a:miter/>
            </a:ln>
          </p:spPr>
          <p:txBody>
            <a:bodyPr rtlCol="1" anchor="ctr"/>
            <a:lstStyle/>
            <a:p>
              <a:endParaRPr lang="fa-IR"/>
            </a:p>
          </p:txBody>
        </p:sp>
        <p:sp>
          <p:nvSpPr>
            <p:cNvPr id="681" name="Freeform: Shape 680">
              <a:extLst>
                <a:ext uri="{FF2B5EF4-FFF2-40B4-BE49-F238E27FC236}">
                  <a16:creationId xmlns:a16="http://schemas.microsoft.com/office/drawing/2014/main" id="{63685832-CEE3-9093-CF54-BA9C614EF9B7}"/>
                </a:ext>
              </a:extLst>
            </p:cNvPr>
            <p:cNvSpPr/>
            <p:nvPr/>
          </p:nvSpPr>
          <p:spPr>
            <a:xfrm>
              <a:off x="4070179" y="1510946"/>
              <a:ext cx="52079" cy="45158"/>
            </a:xfrm>
            <a:custGeom>
              <a:avLst/>
              <a:gdLst>
                <a:gd name="connsiteX0" fmla="*/ 18115 w 52079"/>
                <a:gd name="connsiteY0" fmla="*/ 0 h 45158"/>
                <a:gd name="connsiteX1" fmla="*/ 45226 w 52079"/>
                <a:gd name="connsiteY1" fmla="*/ 45159 h 45158"/>
                <a:gd name="connsiteX2" fmla="*/ 68 w 52079"/>
                <a:gd name="connsiteY2" fmla="*/ 36016 h 45158"/>
                <a:gd name="connsiteX3" fmla="*/ 18115 w 52079"/>
                <a:gd name="connsiteY3" fmla="*/ 0 h 45158"/>
              </a:gdLst>
              <a:ahLst/>
              <a:cxnLst>
                <a:cxn ang="0">
                  <a:pos x="connsiteX0" y="connsiteY0"/>
                </a:cxn>
                <a:cxn ang="0">
                  <a:pos x="connsiteX1" y="connsiteY1"/>
                </a:cxn>
                <a:cxn ang="0">
                  <a:pos x="connsiteX2" y="connsiteY2"/>
                </a:cxn>
                <a:cxn ang="0">
                  <a:pos x="connsiteX3" y="connsiteY3"/>
                </a:cxn>
              </a:cxnLst>
              <a:rect l="l" t="t" r="r" b="b"/>
              <a:pathLst>
                <a:path w="52079" h="45158">
                  <a:moveTo>
                    <a:pt x="18115" y="0"/>
                  </a:moveTo>
                  <a:cubicBezTo>
                    <a:pt x="94916" y="1497"/>
                    <a:pt x="12756" y="0"/>
                    <a:pt x="45226" y="45159"/>
                  </a:cubicBezTo>
                  <a:cubicBezTo>
                    <a:pt x="29306" y="45001"/>
                    <a:pt x="15357" y="38735"/>
                    <a:pt x="68" y="36016"/>
                  </a:cubicBezTo>
                  <a:cubicBezTo>
                    <a:pt x="-1154" y="34401"/>
                    <a:pt x="14490" y="5083"/>
                    <a:pt x="18115" y="0"/>
                  </a:cubicBezTo>
                  <a:close/>
                </a:path>
              </a:pathLst>
            </a:custGeom>
            <a:solidFill>
              <a:srgbClr val="D9D8D1"/>
            </a:solidFill>
            <a:ln w="3941" cap="flat">
              <a:noFill/>
              <a:prstDash val="solid"/>
              <a:miter/>
            </a:ln>
          </p:spPr>
          <p:txBody>
            <a:bodyPr rtlCol="1" anchor="ctr"/>
            <a:lstStyle/>
            <a:p>
              <a:endParaRPr lang="fa-IR"/>
            </a:p>
          </p:txBody>
        </p:sp>
        <p:sp>
          <p:nvSpPr>
            <p:cNvPr id="682" name="Freeform: Shape 681">
              <a:extLst>
                <a:ext uri="{FF2B5EF4-FFF2-40B4-BE49-F238E27FC236}">
                  <a16:creationId xmlns:a16="http://schemas.microsoft.com/office/drawing/2014/main" id="{FC7DC5ED-EBB4-B9AC-F86B-EDDE3E2D343D}"/>
                </a:ext>
              </a:extLst>
            </p:cNvPr>
            <p:cNvSpPr/>
            <p:nvPr/>
          </p:nvSpPr>
          <p:spPr>
            <a:xfrm>
              <a:off x="4241776" y="1501472"/>
              <a:ext cx="45994" cy="45608"/>
            </a:xfrm>
            <a:custGeom>
              <a:avLst/>
              <a:gdLst>
                <a:gd name="connsiteX0" fmla="*/ 160 w 45994"/>
                <a:gd name="connsiteY0" fmla="*/ 18537 h 45608"/>
                <a:gd name="connsiteX1" fmla="*/ 45319 w 45994"/>
                <a:gd name="connsiteY1" fmla="*/ 568 h 45608"/>
                <a:gd name="connsiteX2" fmla="*/ 26719 w 45994"/>
                <a:gd name="connsiteY2" fmla="*/ 14636 h 45608"/>
                <a:gd name="connsiteX3" fmla="*/ 36335 w 45994"/>
                <a:gd name="connsiteY3" fmla="*/ 45608 h 45608"/>
                <a:gd name="connsiteX4" fmla="*/ 200 w 45994"/>
                <a:gd name="connsiteY4" fmla="*/ 18497 h 45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94" h="45608">
                  <a:moveTo>
                    <a:pt x="160" y="18537"/>
                  </a:moveTo>
                  <a:cubicBezTo>
                    <a:pt x="13873" y="7937"/>
                    <a:pt x="26798" y="-2584"/>
                    <a:pt x="45319" y="568"/>
                  </a:cubicBezTo>
                  <a:cubicBezTo>
                    <a:pt x="50205" y="15503"/>
                    <a:pt x="26995" y="4784"/>
                    <a:pt x="26719" y="14636"/>
                  </a:cubicBezTo>
                  <a:lnTo>
                    <a:pt x="36335" y="45608"/>
                  </a:lnTo>
                  <a:cubicBezTo>
                    <a:pt x="15568" y="44662"/>
                    <a:pt x="-2086" y="40052"/>
                    <a:pt x="200" y="18497"/>
                  </a:cubicBezTo>
                  <a:close/>
                </a:path>
              </a:pathLst>
            </a:custGeom>
            <a:solidFill>
              <a:srgbClr val="E5D9C9"/>
            </a:solidFill>
            <a:ln w="3941" cap="flat">
              <a:noFill/>
              <a:prstDash val="solid"/>
              <a:miter/>
            </a:ln>
          </p:spPr>
          <p:txBody>
            <a:bodyPr rtlCol="1" anchor="ctr"/>
            <a:lstStyle/>
            <a:p>
              <a:endParaRPr lang="fa-IR"/>
            </a:p>
          </p:txBody>
        </p:sp>
        <p:sp>
          <p:nvSpPr>
            <p:cNvPr id="683" name="Freeform: Shape 682">
              <a:extLst>
                <a:ext uri="{FF2B5EF4-FFF2-40B4-BE49-F238E27FC236}">
                  <a16:creationId xmlns:a16="http://schemas.microsoft.com/office/drawing/2014/main" id="{C3C40A86-027B-D828-041A-DC3FAB8BD280}"/>
                </a:ext>
              </a:extLst>
            </p:cNvPr>
            <p:cNvSpPr/>
            <p:nvPr/>
          </p:nvSpPr>
          <p:spPr>
            <a:xfrm>
              <a:off x="3989956" y="1827134"/>
              <a:ext cx="197758" cy="79669"/>
            </a:xfrm>
            <a:custGeom>
              <a:avLst/>
              <a:gdLst>
                <a:gd name="connsiteX0" fmla="*/ 197759 w 197758"/>
                <a:gd name="connsiteY0" fmla="*/ 0 h 79669"/>
                <a:gd name="connsiteX1" fmla="*/ 29932 w 197758"/>
                <a:gd name="connsiteY1" fmla="*/ 72782 h 79669"/>
                <a:gd name="connsiteX2" fmla="*/ 3412 w 197758"/>
                <a:gd name="connsiteY2" fmla="*/ 18008 h 79669"/>
                <a:gd name="connsiteX3" fmla="*/ 197759 w 197758"/>
                <a:gd name="connsiteY3" fmla="*/ 0 h 79669"/>
              </a:gdLst>
              <a:ahLst/>
              <a:cxnLst>
                <a:cxn ang="0">
                  <a:pos x="connsiteX0" y="connsiteY0"/>
                </a:cxn>
                <a:cxn ang="0">
                  <a:pos x="connsiteX1" y="connsiteY1"/>
                </a:cxn>
                <a:cxn ang="0">
                  <a:pos x="connsiteX2" y="connsiteY2"/>
                </a:cxn>
                <a:cxn ang="0">
                  <a:pos x="connsiteX3" y="connsiteY3"/>
                </a:cxn>
              </a:cxnLst>
              <a:rect l="l" t="t" r="r" b="b"/>
              <a:pathLst>
                <a:path w="197758" h="79669">
                  <a:moveTo>
                    <a:pt x="197759" y="0"/>
                  </a:moveTo>
                  <a:cubicBezTo>
                    <a:pt x="166865" y="36292"/>
                    <a:pt x="75681" y="100878"/>
                    <a:pt x="29932" y="72782"/>
                  </a:cubicBezTo>
                  <a:cubicBezTo>
                    <a:pt x="19883" y="66595"/>
                    <a:pt x="-10025" y="27938"/>
                    <a:pt x="3412" y="18008"/>
                  </a:cubicBezTo>
                  <a:cubicBezTo>
                    <a:pt x="59761" y="80229"/>
                    <a:pt x="135341" y="17220"/>
                    <a:pt x="197759" y="0"/>
                  </a:cubicBezTo>
                  <a:close/>
                </a:path>
              </a:pathLst>
            </a:custGeom>
            <a:solidFill>
              <a:srgbClr val="CCA875"/>
            </a:solidFill>
            <a:ln w="3941" cap="flat">
              <a:noFill/>
              <a:prstDash val="solid"/>
              <a:miter/>
            </a:ln>
          </p:spPr>
          <p:txBody>
            <a:bodyPr rtlCol="1" anchor="ctr"/>
            <a:lstStyle/>
            <a:p>
              <a:endParaRPr lang="fa-IR"/>
            </a:p>
          </p:txBody>
        </p:sp>
        <p:sp>
          <p:nvSpPr>
            <p:cNvPr id="684" name="Freeform: Shape 683">
              <a:extLst>
                <a:ext uri="{FF2B5EF4-FFF2-40B4-BE49-F238E27FC236}">
                  <a16:creationId xmlns:a16="http://schemas.microsoft.com/office/drawing/2014/main" id="{036C0F5D-4D8F-6F28-F1DA-7BA8BA9D76C4}"/>
                </a:ext>
              </a:extLst>
            </p:cNvPr>
            <p:cNvSpPr/>
            <p:nvPr/>
          </p:nvSpPr>
          <p:spPr>
            <a:xfrm>
              <a:off x="4025373" y="1718691"/>
              <a:ext cx="90032" cy="98015"/>
            </a:xfrm>
            <a:custGeom>
              <a:avLst/>
              <a:gdLst>
                <a:gd name="connsiteX0" fmla="*/ 90033 w 90032"/>
                <a:gd name="connsiteY0" fmla="*/ 81293 h 98015"/>
                <a:gd name="connsiteX1" fmla="*/ 17724 w 90032"/>
                <a:gd name="connsiteY1" fmla="*/ 0 h 98015"/>
                <a:gd name="connsiteX2" fmla="*/ 90033 w 90032"/>
                <a:gd name="connsiteY2" fmla="*/ 81293 h 98015"/>
              </a:gdLst>
              <a:ahLst/>
              <a:cxnLst>
                <a:cxn ang="0">
                  <a:pos x="connsiteX0" y="connsiteY0"/>
                </a:cxn>
                <a:cxn ang="0">
                  <a:pos x="connsiteX1" y="connsiteY1"/>
                </a:cxn>
                <a:cxn ang="0">
                  <a:pos x="connsiteX2" y="connsiteY2"/>
                </a:cxn>
              </a:cxnLst>
              <a:rect l="l" t="t" r="r" b="b"/>
              <a:pathLst>
                <a:path w="90032" h="98015">
                  <a:moveTo>
                    <a:pt x="90033" y="81293"/>
                  </a:moveTo>
                  <a:cubicBezTo>
                    <a:pt x="-13525" y="114985"/>
                    <a:pt x="-12382" y="102493"/>
                    <a:pt x="17724" y="0"/>
                  </a:cubicBezTo>
                  <a:cubicBezTo>
                    <a:pt x="42470" y="26480"/>
                    <a:pt x="55908" y="63127"/>
                    <a:pt x="90033" y="81293"/>
                  </a:cubicBezTo>
                  <a:close/>
                </a:path>
              </a:pathLst>
            </a:custGeom>
            <a:solidFill>
              <a:srgbClr val="BF8550"/>
            </a:solidFill>
            <a:ln w="3941" cap="flat">
              <a:noFill/>
              <a:prstDash val="solid"/>
              <a:miter/>
            </a:ln>
          </p:spPr>
          <p:txBody>
            <a:bodyPr rtlCol="1" anchor="ctr"/>
            <a:lstStyle/>
            <a:p>
              <a:endParaRPr lang="fa-IR"/>
            </a:p>
          </p:txBody>
        </p:sp>
        <p:sp>
          <p:nvSpPr>
            <p:cNvPr id="685" name="Freeform: Shape 684">
              <a:extLst>
                <a:ext uri="{FF2B5EF4-FFF2-40B4-BE49-F238E27FC236}">
                  <a16:creationId xmlns:a16="http://schemas.microsoft.com/office/drawing/2014/main" id="{D4F5D757-5D17-C850-200D-25066DCE252B}"/>
                </a:ext>
              </a:extLst>
            </p:cNvPr>
            <p:cNvSpPr/>
            <p:nvPr/>
          </p:nvSpPr>
          <p:spPr>
            <a:xfrm>
              <a:off x="3753941" y="3317285"/>
              <a:ext cx="195807" cy="198090"/>
            </a:xfrm>
            <a:custGeom>
              <a:avLst/>
              <a:gdLst>
                <a:gd name="connsiteX0" fmla="*/ 103991 w 195807"/>
                <a:gd name="connsiteY0" fmla="*/ 198090 h 198090"/>
                <a:gd name="connsiteX1" fmla="*/ 101626 w 195807"/>
                <a:gd name="connsiteY1" fmla="*/ 197972 h 198090"/>
                <a:gd name="connsiteX2" fmla="*/ 99893 w 195807"/>
                <a:gd name="connsiteY2" fmla="*/ 197775 h 198090"/>
                <a:gd name="connsiteX3" fmla="*/ 99853 w 195807"/>
                <a:gd name="connsiteY3" fmla="*/ 197775 h 198090"/>
                <a:gd name="connsiteX4" fmla="*/ 4098 w 195807"/>
                <a:gd name="connsiteY4" fmla="*/ 153917 h 198090"/>
                <a:gd name="connsiteX5" fmla="*/ 3941 w 195807"/>
                <a:gd name="connsiteY5" fmla="*/ 153878 h 198090"/>
                <a:gd name="connsiteX6" fmla="*/ 0 w 195807"/>
                <a:gd name="connsiteY6" fmla="*/ 153523 h 198090"/>
                <a:gd name="connsiteX7" fmla="*/ 27111 w 195807"/>
                <a:gd name="connsiteY7" fmla="*/ 27071 h 198090"/>
                <a:gd name="connsiteX8" fmla="*/ 27111 w 195807"/>
                <a:gd name="connsiteY8" fmla="*/ 18047 h 198090"/>
                <a:gd name="connsiteX9" fmla="*/ 29948 w 195807"/>
                <a:gd name="connsiteY9" fmla="*/ 19348 h 198090"/>
                <a:gd name="connsiteX10" fmla="*/ 29988 w 195807"/>
                <a:gd name="connsiteY10" fmla="*/ 19348 h 198090"/>
                <a:gd name="connsiteX11" fmla="*/ 135554 w 195807"/>
                <a:gd name="connsiteY11" fmla="*/ 0 h 198090"/>
                <a:gd name="connsiteX12" fmla="*/ 195332 w 195807"/>
                <a:gd name="connsiteY12" fmla="*/ 126215 h 198090"/>
                <a:gd name="connsiteX13" fmla="*/ 103991 w 195807"/>
                <a:gd name="connsiteY13" fmla="*/ 198090 h 19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807" h="198090">
                  <a:moveTo>
                    <a:pt x="103991" y="198090"/>
                  </a:moveTo>
                  <a:cubicBezTo>
                    <a:pt x="103202" y="198090"/>
                    <a:pt x="102415" y="198051"/>
                    <a:pt x="101626" y="197972"/>
                  </a:cubicBezTo>
                  <a:cubicBezTo>
                    <a:pt x="101154" y="197854"/>
                    <a:pt x="100562" y="197775"/>
                    <a:pt x="99893" y="197775"/>
                  </a:cubicBezTo>
                  <a:lnTo>
                    <a:pt x="99853" y="197775"/>
                  </a:lnTo>
                  <a:cubicBezTo>
                    <a:pt x="73570" y="194110"/>
                    <a:pt x="34165" y="158055"/>
                    <a:pt x="4098" y="153917"/>
                  </a:cubicBezTo>
                  <a:cubicBezTo>
                    <a:pt x="4098" y="153878"/>
                    <a:pt x="3980" y="153878"/>
                    <a:pt x="3941" y="153878"/>
                  </a:cubicBezTo>
                  <a:cubicBezTo>
                    <a:pt x="2601" y="153681"/>
                    <a:pt x="1300" y="153562"/>
                    <a:pt x="0" y="153523"/>
                  </a:cubicBezTo>
                  <a:cubicBezTo>
                    <a:pt x="32037" y="113566"/>
                    <a:pt x="29357" y="76210"/>
                    <a:pt x="27111" y="27071"/>
                  </a:cubicBezTo>
                  <a:lnTo>
                    <a:pt x="27111" y="18047"/>
                  </a:lnTo>
                  <a:cubicBezTo>
                    <a:pt x="28057" y="18520"/>
                    <a:pt x="29002" y="18954"/>
                    <a:pt x="29948" y="19348"/>
                  </a:cubicBezTo>
                  <a:lnTo>
                    <a:pt x="29988" y="19348"/>
                  </a:lnTo>
                  <a:cubicBezTo>
                    <a:pt x="66831" y="35543"/>
                    <a:pt x="97607" y="4413"/>
                    <a:pt x="135554" y="0"/>
                  </a:cubicBezTo>
                  <a:cubicBezTo>
                    <a:pt x="149583" y="55207"/>
                    <a:pt x="185402" y="91578"/>
                    <a:pt x="195332" y="126215"/>
                  </a:cubicBezTo>
                  <a:cubicBezTo>
                    <a:pt x="202701" y="151986"/>
                    <a:pt x="122196" y="198090"/>
                    <a:pt x="103991" y="198090"/>
                  </a:cubicBezTo>
                  <a:close/>
                </a:path>
              </a:pathLst>
            </a:custGeom>
            <a:solidFill>
              <a:srgbClr val="D4844C"/>
            </a:solidFill>
            <a:ln w="3941" cap="flat">
              <a:noFill/>
              <a:prstDash val="solid"/>
              <a:miter/>
            </a:ln>
          </p:spPr>
          <p:txBody>
            <a:bodyPr rtlCol="1" anchor="ctr"/>
            <a:lstStyle/>
            <a:p>
              <a:endParaRPr lang="fa-IR"/>
            </a:p>
          </p:txBody>
        </p:sp>
      </p:grpSp>
    </p:spTree>
    <p:extLst>
      <p:ext uri="{BB962C8B-B14F-4D97-AF65-F5344CB8AC3E}">
        <p14:creationId xmlns:p14="http://schemas.microsoft.com/office/powerpoint/2010/main" val="5247899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50000">
                                      <p:stCondLst>
                                        <p:cond delay="200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ppt_x"/>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8" fill="hold" nodeType="withEffect" p14:presetBounceEnd="75000">
                                      <p:stCondLst>
                                        <p:cond delay="3000"/>
                                      </p:stCondLst>
                                      <p:childTnLst>
                                        <p:set>
                                          <p:cBhvr>
                                            <p:cTn id="10" dur="1" fill="hold">
                                              <p:stCondLst>
                                                <p:cond delay="0"/>
                                              </p:stCondLst>
                                            </p:cTn>
                                            <p:tgtEl>
                                              <p:spTgt spid="443"/>
                                            </p:tgtEl>
                                            <p:attrNameLst>
                                              <p:attrName>style.visibility</p:attrName>
                                            </p:attrNameLst>
                                          </p:cBhvr>
                                          <p:to>
                                            <p:strVal val="visible"/>
                                          </p:to>
                                        </p:set>
                                        <p:anim calcmode="lin" valueType="num" p14:bounceEnd="75000">
                                          <p:cBhvr additive="base">
                                            <p:cTn id="11" dur="2000" fill="hold"/>
                                            <p:tgtEl>
                                              <p:spTgt spid="443"/>
                                            </p:tgtEl>
                                            <p:attrNameLst>
                                              <p:attrName>ppt_x</p:attrName>
                                            </p:attrNameLst>
                                          </p:cBhvr>
                                          <p:tavLst>
                                            <p:tav tm="0">
                                              <p:val>
                                                <p:strVal val="0-#ppt_w/2"/>
                                              </p:val>
                                            </p:tav>
                                            <p:tav tm="100000">
                                              <p:val>
                                                <p:strVal val="#ppt_x"/>
                                              </p:val>
                                            </p:tav>
                                          </p:tavLst>
                                        </p:anim>
                                        <p:anim calcmode="lin" valueType="num" p14:bounceEnd="75000">
                                          <p:cBhvr additive="base">
                                            <p:cTn id="12" dur="2000" fill="hold"/>
                                            <p:tgtEl>
                                              <p:spTgt spid="443"/>
                                            </p:tgtEl>
                                            <p:attrNameLst>
                                              <p:attrName>ppt_y</p:attrName>
                                            </p:attrNameLst>
                                          </p:cBhvr>
                                          <p:tavLst>
                                            <p:tav tm="0">
                                              <p:val>
                                                <p:strVal val="#ppt_y"/>
                                              </p:val>
                                            </p:tav>
                                            <p:tav tm="100000">
                                              <p:val>
                                                <p:strVal val="#ppt_y"/>
                                              </p:val>
                                            </p:tav>
                                          </p:tavLst>
                                        </p:anim>
                                      </p:childTnLst>
                                    </p:cTn>
                                  </p:par>
                                  <p:par>
                                    <p:cTn id="13" presetID="26" presetClass="entr" presetSubtype="0" fill="hold" nodeType="withEffect">
                                      <p:stCondLst>
                                        <p:cond delay="4000"/>
                                      </p:stCondLst>
                                      <p:childTnLst>
                                        <p:set>
                                          <p:cBhvr>
                                            <p:cTn id="14" dur="1" fill="hold">
                                              <p:stCondLst>
                                                <p:cond delay="0"/>
                                              </p:stCondLst>
                                            </p:cTn>
                                            <p:tgtEl>
                                              <p:spTgt spid="664"/>
                                            </p:tgtEl>
                                            <p:attrNameLst>
                                              <p:attrName>style.visibility</p:attrName>
                                            </p:attrNameLst>
                                          </p:cBhvr>
                                          <p:to>
                                            <p:strVal val="visible"/>
                                          </p:to>
                                        </p:set>
                                        <p:animEffect transition="in" filter="wipe(down)">
                                          <p:cBhvr>
                                            <p:cTn id="15" dur="580">
                                              <p:stCondLst>
                                                <p:cond delay="0"/>
                                              </p:stCondLst>
                                            </p:cTn>
                                            <p:tgtEl>
                                              <p:spTgt spid="664"/>
                                            </p:tgtEl>
                                          </p:cBhvr>
                                        </p:animEffect>
                                        <p:anim calcmode="lin" valueType="num">
                                          <p:cBhvr>
                                            <p:cTn id="16" dur="1822" tmFilter="0,0; 0.14,0.36; 0.43,0.73; 0.71,0.91; 1.0,1.0">
                                              <p:stCondLst>
                                                <p:cond delay="0"/>
                                              </p:stCondLst>
                                            </p:cTn>
                                            <p:tgtEl>
                                              <p:spTgt spid="664"/>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664"/>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664"/>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664"/>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664"/>
                                            </p:tgtEl>
                                            <p:attrNameLst>
                                              <p:attrName>ppt_y</p:attrName>
                                            </p:attrNameLst>
                                          </p:cBhvr>
                                          <p:tavLst>
                                            <p:tav tm="0" fmla="#ppt_y-sin(pi*$)/81">
                                              <p:val>
                                                <p:fltVal val="0"/>
                                              </p:val>
                                            </p:tav>
                                            <p:tav tm="100000">
                                              <p:val>
                                                <p:fltVal val="1"/>
                                              </p:val>
                                            </p:tav>
                                          </p:tavLst>
                                        </p:anim>
                                        <p:animScale>
                                          <p:cBhvr>
                                            <p:cTn id="21" dur="26">
                                              <p:stCondLst>
                                                <p:cond delay="650"/>
                                              </p:stCondLst>
                                            </p:cTn>
                                            <p:tgtEl>
                                              <p:spTgt spid="664"/>
                                            </p:tgtEl>
                                          </p:cBhvr>
                                          <p:to x="100000" y="60000"/>
                                        </p:animScale>
                                        <p:animScale>
                                          <p:cBhvr>
                                            <p:cTn id="22" dur="166" decel="50000">
                                              <p:stCondLst>
                                                <p:cond delay="676"/>
                                              </p:stCondLst>
                                            </p:cTn>
                                            <p:tgtEl>
                                              <p:spTgt spid="664"/>
                                            </p:tgtEl>
                                          </p:cBhvr>
                                          <p:to x="100000" y="100000"/>
                                        </p:animScale>
                                        <p:animScale>
                                          <p:cBhvr>
                                            <p:cTn id="23" dur="26">
                                              <p:stCondLst>
                                                <p:cond delay="1312"/>
                                              </p:stCondLst>
                                            </p:cTn>
                                            <p:tgtEl>
                                              <p:spTgt spid="664"/>
                                            </p:tgtEl>
                                          </p:cBhvr>
                                          <p:to x="100000" y="80000"/>
                                        </p:animScale>
                                        <p:animScale>
                                          <p:cBhvr>
                                            <p:cTn id="24" dur="166" decel="50000">
                                              <p:stCondLst>
                                                <p:cond delay="1338"/>
                                              </p:stCondLst>
                                            </p:cTn>
                                            <p:tgtEl>
                                              <p:spTgt spid="664"/>
                                            </p:tgtEl>
                                          </p:cBhvr>
                                          <p:to x="100000" y="100000"/>
                                        </p:animScale>
                                        <p:animScale>
                                          <p:cBhvr>
                                            <p:cTn id="25" dur="26">
                                              <p:stCondLst>
                                                <p:cond delay="1642"/>
                                              </p:stCondLst>
                                            </p:cTn>
                                            <p:tgtEl>
                                              <p:spTgt spid="664"/>
                                            </p:tgtEl>
                                          </p:cBhvr>
                                          <p:to x="100000" y="90000"/>
                                        </p:animScale>
                                        <p:animScale>
                                          <p:cBhvr>
                                            <p:cTn id="26" dur="166" decel="50000">
                                              <p:stCondLst>
                                                <p:cond delay="1668"/>
                                              </p:stCondLst>
                                            </p:cTn>
                                            <p:tgtEl>
                                              <p:spTgt spid="664"/>
                                            </p:tgtEl>
                                          </p:cBhvr>
                                          <p:to x="100000" y="100000"/>
                                        </p:animScale>
                                        <p:animScale>
                                          <p:cBhvr>
                                            <p:cTn id="27" dur="26">
                                              <p:stCondLst>
                                                <p:cond delay="1808"/>
                                              </p:stCondLst>
                                            </p:cTn>
                                            <p:tgtEl>
                                              <p:spTgt spid="664"/>
                                            </p:tgtEl>
                                          </p:cBhvr>
                                          <p:to x="100000" y="95000"/>
                                        </p:animScale>
                                        <p:animScale>
                                          <p:cBhvr>
                                            <p:cTn id="28" dur="166" decel="50000">
                                              <p:stCondLst>
                                                <p:cond delay="1834"/>
                                              </p:stCondLst>
                                            </p:cTn>
                                            <p:tgtEl>
                                              <p:spTgt spid="664"/>
                                            </p:tgtEl>
                                          </p:cBhvr>
                                          <p:to x="100000" y="100000"/>
                                        </p:animScale>
                                      </p:childTnLst>
                                    </p:cTn>
                                  </p:par>
                                  <p:par>
                                    <p:cTn id="29" presetID="2" presetClass="entr" presetSubtype="8" fill="hold" nodeType="withEffect" p14:presetBounceEnd="75000">
                                      <p:stCondLst>
                                        <p:cond delay="1000"/>
                                      </p:stCondLst>
                                      <p:childTnLst>
                                        <p:set>
                                          <p:cBhvr>
                                            <p:cTn id="30" dur="1" fill="hold">
                                              <p:stCondLst>
                                                <p:cond delay="0"/>
                                              </p:stCondLst>
                                            </p:cTn>
                                            <p:tgtEl>
                                              <p:spTgt spid="327"/>
                                            </p:tgtEl>
                                            <p:attrNameLst>
                                              <p:attrName>style.visibility</p:attrName>
                                            </p:attrNameLst>
                                          </p:cBhvr>
                                          <p:to>
                                            <p:strVal val="visible"/>
                                          </p:to>
                                        </p:set>
                                        <p:anim calcmode="lin" valueType="num" p14:bounceEnd="75000">
                                          <p:cBhvr additive="base">
                                            <p:cTn id="31" dur="2000" fill="hold"/>
                                            <p:tgtEl>
                                              <p:spTgt spid="327"/>
                                            </p:tgtEl>
                                            <p:attrNameLst>
                                              <p:attrName>ppt_x</p:attrName>
                                            </p:attrNameLst>
                                          </p:cBhvr>
                                          <p:tavLst>
                                            <p:tav tm="0">
                                              <p:val>
                                                <p:strVal val="0-#ppt_w/2"/>
                                              </p:val>
                                            </p:tav>
                                            <p:tav tm="100000">
                                              <p:val>
                                                <p:strVal val="#ppt_x"/>
                                              </p:val>
                                            </p:tav>
                                          </p:tavLst>
                                        </p:anim>
                                        <p:anim calcmode="lin" valueType="num" p14:bounceEnd="75000">
                                          <p:cBhvr additive="base">
                                            <p:cTn id="32" dur="2000" fill="hold"/>
                                            <p:tgtEl>
                                              <p:spTgt spid="327"/>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14:presetBounceEnd="75000">
                                      <p:stCondLst>
                                        <p:cond delay="200"/>
                                      </p:stCondLst>
                                      <p:childTnLst>
                                        <p:set>
                                          <p:cBhvr>
                                            <p:cTn id="34" dur="1" fill="hold">
                                              <p:stCondLst>
                                                <p:cond delay="0"/>
                                              </p:stCondLst>
                                            </p:cTn>
                                            <p:tgtEl>
                                              <p:spTgt spid="638"/>
                                            </p:tgtEl>
                                            <p:attrNameLst>
                                              <p:attrName>style.visibility</p:attrName>
                                            </p:attrNameLst>
                                          </p:cBhvr>
                                          <p:to>
                                            <p:strVal val="visible"/>
                                          </p:to>
                                        </p:set>
                                        <p:anim calcmode="lin" valueType="num" p14:bounceEnd="75000">
                                          <p:cBhvr additive="base">
                                            <p:cTn id="35" dur="2000" fill="hold"/>
                                            <p:tgtEl>
                                              <p:spTgt spid="638"/>
                                            </p:tgtEl>
                                            <p:attrNameLst>
                                              <p:attrName>ppt_x</p:attrName>
                                            </p:attrNameLst>
                                          </p:cBhvr>
                                          <p:tavLst>
                                            <p:tav tm="0">
                                              <p:val>
                                                <p:strVal val="0-#ppt_w/2"/>
                                              </p:val>
                                            </p:tav>
                                            <p:tav tm="100000">
                                              <p:val>
                                                <p:strVal val="#ppt_x"/>
                                              </p:val>
                                            </p:tav>
                                          </p:tavLst>
                                        </p:anim>
                                        <p:anim calcmode="lin" valueType="num" p14:bounceEnd="75000">
                                          <p:cBhvr additive="base">
                                            <p:cTn id="36" dur="2000" fill="hold"/>
                                            <p:tgtEl>
                                              <p:spTgt spid="638"/>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14:presetBounceEnd="75000">
                                      <p:stCondLst>
                                        <p:cond delay="400"/>
                                      </p:stCondLst>
                                      <p:childTnLst>
                                        <p:set>
                                          <p:cBhvr>
                                            <p:cTn id="38" dur="1" fill="hold">
                                              <p:stCondLst>
                                                <p:cond delay="0"/>
                                              </p:stCondLst>
                                            </p:cTn>
                                            <p:tgtEl>
                                              <p:spTgt spid="657"/>
                                            </p:tgtEl>
                                            <p:attrNameLst>
                                              <p:attrName>style.visibility</p:attrName>
                                            </p:attrNameLst>
                                          </p:cBhvr>
                                          <p:to>
                                            <p:strVal val="visible"/>
                                          </p:to>
                                        </p:set>
                                        <p:anim calcmode="lin" valueType="num" p14:bounceEnd="75000">
                                          <p:cBhvr additive="base">
                                            <p:cTn id="39" dur="2000" fill="hold"/>
                                            <p:tgtEl>
                                              <p:spTgt spid="657"/>
                                            </p:tgtEl>
                                            <p:attrNameLst>
                                              <p:attrName>ppt_x</p:attrName>
                                            </p:attrNameLst>
                                          </p:cBhvr>
                                          <p:tavLst>
                                            <p:tav tm="0">
                                              <p:val>
                                                <p:strVal val="0-#ppt_w/2"/>
                                              </p:val>
                                            </p:tav>
                                            <p:tav tm="100000">
                                              <p:val>
                                                <p:strVal val="#ppt_x"/>
                                              </p:val>
                                            </p:tav>
                                          </p:tavLst>
                                        </p:anim>
                                        <p:anim calcmode="lin" valueType="num" p14:bounceEnd="75000">
                                          <p:cBhvr additive="base">
                                            <p:cTn id="40" dur="2000" fill="hold"/>
                                            <p:tgtEl>
                                              <p:spTgt spid="657"/>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14:presetBounceEnd="75000">
                                      <p:stCondLst>
                                        <p:cond delay="600"/>
                                      </p:stCondLst>
                                      <p:childTnLst>
                                        <p:set>
                                          <p:cBhvr>
                                            <p:cTn id="42" dur="1" fill="hold">
                                              <p:stCondLst>
                                                <p:cond delay="0"/>
                                              </p:stCondLst>
                                            </p:cTn>
                                            <p:tgtEl>
                                              <p:spTgt spid="649"/>
                                            </p:tgtEl>
                                            <p:attrNameLst>
                                              <p:attrName>style.visibility</p:attrName>
                                            </p:attrNameLst>
                                          </p:cBhvr>
                                          <p:to>
                                            <p:strVal val="visible"/>
                                          </p:to>
                                        </p:set>
                                        <p:anim calcmode="lin" valueType="num" p14:bounceEnd="75000">
                                          <p:cBhvr additive="base">
                                            <p:cTn id="43" dur="2000" fill="hold"/>
                                            <p:tgtEl>
                                              <p:spTgt spid="649"/>
                                            </p:tgtEl>
                                            <p:attrNameLst>
                                              <p:attrName>ppt_x</p:attrName>
                                            </p:attrNameLst>
                                          </p:cBhvr>
                                          <p:tavLst>
                                            <p:tav tm="0">
                                              <p:val>
                                                <p:strVal val="0-#ppt_w/2"/>
                                              </p:val>
                                            </p:tav>
                                            <p:tav tm="100000">
                                              <p:val>
                                                <p:strVal val="#ppt_x"/>
                                              </p:val>
                                            </p:tav>
                                          </p:tavLst>
                                        </p:anim>
                                        <p:anim calcmode="lin" valueType="num" p14:bounceEnd="75000">
                                          <p:cBhvr additive="base">
                                            <p:cTn id="44" dur="2000" fill="hold"/>
                                            <p:tgtEl>
                                              <p:spTgt spid="649"/>
                                            </p:tgtEl>
                                            <p:attrNameLst>
                                              <p:attrName>ppt_y</p:attrName>
                                            </p:attrNameLst>
                                          </p:cBhvr>
                                          <p:tavLst>
                                            <p:tav tm="0">
                                              <p:val>
                                                <p:strVal val="#ppt_y"/>
                                              </p:val>
                                            </p:tav>
                                            <p:tav tm="100000">
                                              <p:val>
                                                <p:strVal val="#ppt_y"/>
                                              </p:val>
                                            </p:tav>
                                          </p:tavLst>
                                        </p:anim>
                                      </p:childTnLst>
                                    </p:cTn>
                                  </p:par>
                                  <p:par>
                                    <p:cTn id="45" presetID="2" presetClass="entr" presetSubtype="8" fill="hold" nodeType="withEffect" p14:presetBounceEnd="75000">
                                      <p:stCondLst>
                                        <p:cond delay="800"/>
                                      </p:stCondLst>
                                      <p:childTnLst>
                                        <p:set>
                                          <p:cBhvr>
                                            <p:cTn id="46" dur="1" fill="hold">
                                              <p:stCondLst>
                                                <p:cond delay="0"/>
                                              </p:stCondLst>
                                            </p:cTn>
                                            <p:tgtEl>
                                              <p:spTgt spid="643"/>
                                            </p:tgtEl>
                                            <p:attrNameLst>
                                              <p:attrName>style.visibility</p:attrName>
                                            </p:attrNameLst>
                                          </p:cBhvr>
                                          <p:to>
                                            <p:strVal val="visible"/>
                                          </p:to>
                                        </p:set>
                                        <p:anim calcmode="lin" valueType="num" p14:bounceEnd="75000">
                                          <p:cBhvr additive="base">
                                            <p:cTn id="47" dur="2000" fill="hold"/>
                                            <p:tgtEl>
                                              <p:spTgt spid="643"/>
                                            </p:tgtEl>
                                            <p:attrNameLst>
                                              <p:attrName>ppt_x</p:attrName>
                                            </p:attrNameLst>
                                          </p:cBhvr>
                                          <p:tavLst>
                                            <p:tav tm="0">
                                              <p:val>
                                                <p:strVal val="0-#ppt_w/2"/>
                                              </p:val>
                                            </p:tav>
                                            <p:tav tm="100000">
                                              <p:val>
                                                <p:strVal val="#ppt_x"/>
                                              </p:val>
                                            </p:tav>
                                          </p:tavLst>
                                        </p:anim>
                                        <p:anim calcmode="lin" valueType="num" p14:bounceEnd="75000">
                                          <p:cBhvr additive="base">
                                            <p:cTn id="48" dur="2000" fill="hold"/>
                                            <p:tgtEl>
                                              <p:spTgt spid="643"/>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14:presetBounceEnd="75000">
                                      <p:stCondLst>
                                        <p:cond delay="1000"/>
                                      </p:stCondLst>
                                      <p:childTnLst>
                                        <p:set>
                                          <p:cBhvr>
                                            <p:cTn id="50" dur="1" fill="hold">
                                              <p:stCondLst>
                                                <p:cond delay="0"/>
                                              </p:stCondLst>
                                            </p:cTn>
                                            <p:tgtEl>
                                              <p:spTgt spid="635"/>
                                            </p:tgtEl>
                                            <p:attrNameLst>
                                              <p:attrName>style.visibility</p:attrName>
                                            </p:attrNameLst>
                                          </p:cBhvr>
                                          <p:to>
                                            <p:strVal val="visible"/>
                                          </p:to>
                                        </p:set>
                                        <p:anim calcmode="lin" valueType="num" p14:bounceEnd="75000">
                                          <p:cBhvr additive="base">
                                            <p:cTn id="51" dur="2000" fill="hold"/>
                                            <p:tgtEl>
                                              <p:spTgt spid="635"/>
                                            </p:tgtEl>
                                            <p:attrNameLst>
                                              <p:attrName>ppt_x</p:attrName>
                                            </p:attrNameLst>
                                          </p:cBhvr>
                                          <p:tavLst>
                                            <p:tav tm="0">
                                              <p:val>
                                                <p:strVal val="0-#ppt_w/2"/>
                                              </p:val>
                                            </p:tav>
                                            <p:tav tm="100000">
                                              <p:val>
                                                <p:strVal val="#ppt_x"/>
                                              </p:val>
                                            </p:tav>
                                          </p:tavLst>
                                        </p:anim>
                                        <p:anim calcmode="lin" valueType="num" p14:bounceEnd="75000">
                                          <p:cBhvr additive="base">
                                            <p:cTn id="52" dur="2000" fill="hold"/>
                                            <p:tgtEl>
                                              <p:spTgt spid="635"/>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14:presetBounceEnd="75000">
                                      <p:stCondLst>
                                        <p:cond delay="1200"/>
                                      </p:stCondLst>
                                      <p:childTnLst>
                                        <p:set>
                                          <p:cBhvr>
                                            <p:cTn id="54" dur="1" fill="hold">
                                              <p:stCondLst>
                                                <p:cond delay="0"/>
                                              </p:stCondLst>
                                            </p:cTn>
                                            <p:tgtEl>
                                              <p:spTgt spid="636"/>
                                            </p:tgtEl>
                                            <p:attrNameLst>
                                              <p:attrName>style.visibility</p:attrName>
                                            </p:attrNameLst>
                                          </p:cBhvr>
                                          <p:to>
                                            <p:strVal val="visible"/>
                                          </p:to>
                                        </p:set>
                                        <p:anim calcmode="lin" valueType="num" p14:bounceEnd="75000">
                                          <p:cBhvr additive="base">
                                            <p:cTn id="55" dur="2000" fill="hold"/>
                                            <p:tgtEl>
                                              <p:spTgt spid="636"/>
                                            </p:tgtEl>
                                            <p:attrNameLst>
                                              <p:attrName>ppt_x</p:attrName>
                                            </p:attrNameLst>
                                          </p:cBhvr>
                                          <p:tavLst>
                                            <p:tav tm="0">
                                              <p:val>
                                                <p:strVal val="0-#ppt_w/2"/>
                                              </p:val>
                                            </p:tav>
                                            <p:tav tm="100000">
                                              <p:val>
                                                <p:strVal val="#ppt_x"/>
                                              </p:val>
                                            </p:tav>
                                          </p:tavLst>
                                        </p:anim>
                                        <p:anim calcmode="lin" valueType="num" p14:bounceEnd="75000">
                                          <p:cBhvr additive="base">
                                            <p:cTn id="56" dur="2000" fill="hold"/>
                                            <p:tgtEl>
                                              <p:spTgt spid="636"/>
                                            </p:tgtEl>
                                            <p:attrNameLst>
                                              <p:attrName>ppt_y</p:attrName>
                                            </p:attrNameLst>
                                          </p:cBhvr>
                                          <p:tavLst>
                                            <p:tav tm="0">
                                              <p:val>
                                                <p:strVal val="#ppt_y"/>
                                              </p:val>
                                            </p:tav>
                                            <p:tav tm="100000">
                                              <p:val>
                                                <p:strVal val="#ppt_y"/>
                                              </p:val>
                                            </p:tav>
                                          </p:tavLst>
                                        </p:anim>
                                      </p:childTnLst>
                                    </p:cTn>
                                  </p:par>
                                  <p:par>
                                    <p:cTn id="57" presetID="2" presetClass="entr" presetSubtype="8" fill="hold" nodeType="withEffect" p14:presetBounceEnd="75000">
                                      <p:stCondLst>
                                        <p:cond delay="1400"/>
                                      </p:stCondLst>
                                      <p:childTnLst>
                                        <p:set>
                                          <p:cBhvr>
                                            <p:cTn id="58" dur="1" fill="hold">
                                              <p:stCondLst>
                                                <p:cond delay="0"/>
                                              </p:stCondLst>
                                            </p:cTn>
                                            <p:tgtEl>
                                              <p:spTgt spid="652"/>
                                            </p:tgtEl>
                                            <p:attrNameLst>
                                              <p:attrName>style.visibility</p:attrName>
                                            </p:attrNameLst>
                                          </p:cBhvr>
                                          <p:to>
                                            <p:strVal val="visible"/>
                                          </p:to>
                                        </p:set>
                                        <p:anim calcmode="lin" valueType="num" p14:bounceEnd="75000">
                                          <p:cBhvr additive="base">
                                            <p:cTn id="59" dur="2000" fill="hold"/>
                                            <p:tgtEl>
                                              <p:spTgt spid="652"/>
                                            </p:tgtEl>
                                            <p:attrNameLst>
                                              <p:attrName>ppt_x</p:attrName>
                                            </p:attrNameLst>
                                          </p:cBhvr>
                                          <p:tavLst>
                                            <p:tav tm="0">
                                              <p:val>
                                                <p:strVal val="0-#ppt_w/2"/>
                                              </p:val>
                                            </p:tav>
                                            <p:tav tm="100000">
                                              <p:val>
                                                <p:strVal val="#ppt_x"/>
                                              </p:val>
                                            </p:tav>
                                          </p:tavLst>
                                        </p:anim>
                                        <p:anim calcmode="lin" valueType="num" p14:bounceEnd="75000">
                                          <p:cBhvr additive="base">
                                            <p:cTn id="60" dur="2000" fill="hold"/>
                                            <p:tgtEl>
                                              <p:spTgt spid="652"/>
                                            </p:tgtEl>
                                            <p:attrNameLst>
                                              <p:attrName>ppt_y</p:attrName>
                                            </p:attrNameLst>
                                          </p:cBhvr>
                                          <p:tavLst>
                                            <p:tav tm="0">
                                              <p:val>
                                                <p:strVal val="#ppt_y"/>
                                              </p:val>
                                            </p:tav>
                                            <p:tav tm="100000">
                                              <p:val>
                                                <p:strVal val="#ppt_y"/>
                                              </p:val>
                                            </p:tav>
                                          </p:tavLst>
                                        </p:anim>
                                      </p:childTnLst>
                                    </p:cTn>
                                  </p:par>
                                  <p:par>
                                    <p:cTn id="61" presetID="2" presetClass="entr" presetSubtype="8" fill="hold" nodeType="withEffect" p14:presetBounceEnd="75000">
                                      <p:stCondLst>
                                        <p:cond delay="1600"/>
                                      </p:stCondLst>
                                      <p:childTnLst>
                                        <p:set>
                                          <p:cBhvr>
                                            <p:cTn id="62" dur="1" fill="hold">
                                              <p:stCondLst>
                                                <p:cond delay="0"/>
                                              </p:stCondLst>
                                            </p:cTn>
                                            <p:tgtEl>
                                              <p:spTgt spid="632"/>
                                            </p:tgtEl>
                                            <p:attrNameLst>
                                              <p:attrName>style.visibility</p:attrName>
                                            </p:attrNameLst>
                                          </p:cBhvr>
                                          <p:to>
                                            <p:strVal val="visible"/>
                                          </p:to>
                                        </p:set>
                                        <p:anim calcmode="lin" valueType="num" p14:bounceEnd="75000">
                                          <p:cBhvr additive="base">
                                            <p:cTn id="63" dur="2000" fill="hold"/>
                                            <p:tgtEl>
                                              <p:spTgt spid="632"/>
                                            </p:tgtEl>
                                            <p:attrNameLst>
                                              <p:attrName>ppt_x</p:attrName>
                                            </p:attrNameLst>
                                          </p:cBhvr>
                                          <p:tavLst>
                                            <p:tav tm="0">
                                              <p:val>
                                                <p:strVal val="0-#ppt_w/2"/>
                                              </p:val>
                                            </p:tav>
                                            <p:tav tm="100000">
                                              <p:val>
                                                <p:strVal val="#ppt_x"/>
                                              </p:val>
                                            </p:tav>
                                          </p:tavLst>
                                        </p:anim>
                                        <p:anim calcmode="lin" valueType="num" p14:bounceEnd="75000">
                                          <p:cBhvr additive="base">
                                            <p:cTn id="64" dur="2000" fill="hold"/>
                                            <p:tgtEl>
                                              <p:spTgt spid="632"/>
                                            </p:tgtEl>
                                            <p:attrNameLst>
                                              <p:attrName>ppt_y</p:attrName>
                                            </p:attrNameLst>
                                          </p:cBhvr>
                                          <p:tavLst>
                                            <p:tav tm="0">
                                              <p:val>
                                                <p:strVal val="#ppt_y"/>
                                              </p:val>
                                            </p:tav>
                                            <p:tav tm="100000">
                                              <p:val>
                                                <p:strVal val="#ppt_y"/>
                                              </p:val>
                                            </p:tav>
                                          </p:tavLst>
                                        </p:anim>
                                      </p:childTnLst>
                                    </p:cTn>
                                  </p:par>
                                  <p:par>
                                    <p:cTn id="65" presetID="2" presetClass="entr" presetSubtype="8" fill="hold" nodeType="withEffect" p14:presetBounceEnd="75000">
                                      <p:stCondLst>
                                        <p:cond delay="1800"/>
                                      </p:stCondLst>
                                      <p:childTnLst>
                                        <p:set>
                                          <p:cBhvr>
                                            <p:cTn id="66" dur="1" fill="hold">
                                              <p:stCondLst>
                                                <p:cond delay="0"/>
                                              </p:stCondLst>
                                            </p:cTn>
                                            <p:tgtEl>
                                              <p:spTgt spid="17"/>
                                            </p:tgtEl>
                                            <p:attrNameLst>
                                              <p:attrName>style.visibility</p:attrName>
                                            </p:attrNameLst>
                                          </p:cBhvr>
                                          <p:to>
                                            <p:strVal val="visible"/>
                                          </p:to>
                                        </p:set>
                                        <p:anim calcmode="lin" valueType="num" p14:bounceEnd="75000">
                                          <p:cBhvr additive="base">
                                            <p:cTn id="67" dur="2000" fill="hold"/>
                                            <p:tgtEl>
                                              <p:spTgt spid="17"/>
                                            </p:tgtEl>
                                            <p:attrNameLst>
                                              <p:attrName>ppt_x</p:attrName>
                                            </p:attrNameLst>
                                          </p:cBhvr>
                                          <p:tavLst>
                                            <p:tav tm="0">
                                              <p:val>
                                                <p:strVal val="0-#ppt_w/2"/>
                                              </p:val>
                                            </p:tav>
                                            <p:tav tm="100000">
                                              <p:val>
                                                <p:strVal val="#ppt_x"/>
                                              </p:val>
                                            </p:tav>
                                          </p:tavLst>
                                        </p:anim>
                                        <p:anim calcmode="lin" valueType="num" p14:bounceEnd="75000">
                                          <p:cBhvr additive="base">
                                            <p:cTn id="68" dur="2000" fill="hold"/>
                                            <p:tgtEl>
                                              <p:spTgt spid="17"/>
                                            </p:tgtEl>
                                            <p:attrNameLst>
                                              <p:attrName>ppt_y</p:attrName>
                                            </p:attrNameLst>
                                          </p:cBhvr>
                                          <p:tavLst>
                                            <p:tav tm="0">
                                              <p:val>
                                                <p:strVal val="#ppt_y"/>
                                              </p:val>
                                            </p:tav>
                                            <p:tav tm="100000">
                                              <p:val>
                                                <p:strVal val="#ppt_y"/>
                                              </p:val>
                                            </p:tav>
                                          </p:tavLst>
                                        </p:anim>
                                      </p:childTnLst>
                                    </p:cTn>
                                  </p:par>
                                  <p:par>
                                    <p:cTn id="69" presetID="2" presetClass="entr" presetSubtype="8" fill="hold" nodeType="withEffect" p14:presetBounceEnd="75000">
                                      <p:stCondLst>
                                        <p:cond delay="2000"/>
                                      </p:stCondLst>
                                      <p:childTnLst>
                                        <p:set>
                                          <p:cBhvr>
                                            <p:cTn id="70" dur="1" fill="hold">
                                              <p:stCondLst>
                                                <p:cond delay="0"/>
                                              </p:stCondLst>
                                            </p:cTn>
                                            <p:tgtEl>
                                              <p:spTgt spid="45"/>
                                            </p:tgtEl>
                                            <p:attrNameLst>
                                              <p:attrName>style.visibility</p:attrName>
                                            </p:attrNameLst>
                                          </p:cBhvr>
                                          <p:to>
                                            <p:strVal val="visible"/>
                                          </p:to>
                                        </p:set>
                                        <p:anim calcmode="lin" valueType="num" p14:bounceEnd="75000">
                                          <p:cBhvr additive="base">
                                            <p:cTn id="71" dur="2000" fill="hold"/>
                                            <p:tgtEl>
                                              <p:spTgt spid="45"/>
                                            </p:tgtEl>
                                            <p:attrNameLst>
                                              <p:attrName>ppt_x</p:attrName>
                                            </p:attrNameLst>
                                          </p:cBhvr>
                                          <p:tavLst>
                                            <p:tav tm="0">
                                              <p:val>
                                                <p:strVal val="0-#ppt_w/2"/>
                                              </p:val>
                                            </p:tav>
                                            <p:tav tm="100000">
                                              <p:val>
                                                <p:strVal val="#ppt_x"/>
                                              </p:val>
                                            </p:tav>
                                          </p:tavLst>
                                        </p:anim>
                                        <p:anim calcmode="lin" valueType="num" p14:bounceEnd="75000">
                                          <p:cBhvr additive="base">
                                            <p:cTn id="72" dur="2000" fill="hold"/>
                                            <p:tgtEl>
                                              <p:spTgt spid="45"/>
                                            </p:tgtEl>
                                            <p:attrNameLst>
                                              <p:attrName>ppt_y</p:attrName>
                                            </p:attrNameLst>
                                          </p:cBhvr>
                                          <p:tavLst>
                                            <p:tav tm="0">
                                              <p:val>
                                                <p:strVal val="#ppt_y"/>
                                              </p:val>
                                            </p:tav>
                                            <p:tav tm="100000">
                                              <p:val>
                                                <p:strVal val="#ppt_y"/>
                                              </p:val>
                                            </p:tav>
                                          </p:tavLst>
                                        </p:anim>
                                      </p:childTnLst>
                                    </p:cTn>
                                  </p:par>
                                  <p:par>
                                    <p:cTn id="73" presetID="2" presetClass="entr" presetSubtype="8" fill="hold" nodeType="withEffect" p14:presetBounceEnd="75000">
                                      <p:stCondLst>
                                        <p:cond delay="2200"/>
                                      </p:stCondLst>
                                      <p:childTnLst>
                                        <p:set>
                                          <p:cBhvr>
                                            <p:cTn id="74" dur="1" fill="hold">
                                              <p:stCondLst>
                                                <p:cond delay="0"/>
                                              </p:stCondLst>
                                            </p:cTn>
                                            <p:tgtEl>
                                              <p:spTgt spid="323"/>
                                            </p:tgtEl>
                                            <p:attrNameLst>
                                              <p:attrName>style.visibility</p:attrName>
                                            </p:attrNameLst>
                                          </p:cBhvr>
                                          <p:to>
                                            <p:strVal val="visible"/>
                                          </p:to>
                                        </p:set>
                                        <p:anim calcmode="lin" valueType="num" p14:bounceEnd="75000">
                                          <p:cBhvr additive="base">
                                            <p:cTn id="75" dur="2000" fill="hold"/>
                                            <p:tgtEl>
                                              <p:spTgt spid="323"/>
                                            </p:tgtEl>
                                            <p:attrNameLst>
                                              <p:attrName>ppt_x</p:attrName>
                                            </p:attrNameLst>
                                          </p:cBhvr>
                                          <p:tavLst>
                                            <p:tav tm="0">
                                              <p:val>
                                                <p:strVal val="0-#ppt_w/2"/>
                                              </p:val>
                                            </p:tav>
                                            <p:tav tm="100000">
                                              <p:val>
                                                <p:strVal val="#ppt_x"/>
                                              </p:val>
                                            </p:tav>
                                          </p:tavLst>
                                        </p:anim>
                                        <p:anim calcmode="lin" valueType="num" p14:bounceEnd="75000">
                                          <p:cBhvr additive="base">
                                            <p:cTn id="76" dur="2000" fill="hold"/>
                                            <p:tgtEl>
                                              <p:spTgt spid="323"/>
                                            </p:tgtEl>
                                            <p:attrNameLst>
                                              <p:attrName>ppt_y</p:attrName>
                                            </p:attrNameLst>
                                          </p:cBhvr>
                                          <p:tavLst>
                                            <p:tav tm="0">
                                              <p:val>
                                                <p:strVal val="#ppt_y"/>
                                              </p:val>
                                            </p:tav>
                                            <p:tav tm="100000">
                                              <p:val>
                                                <p:strVal val="#ppt_y"/>
                                              </p:val>
                                            </p:tav>
                                          </p:tavLst>
                                        </p:anim>
                                      </p:childTnLst>
                                    </p:cTn>
                                  </p:par>
                                  <p:par>
                                    <p:cTn id="77" presetID="2" presetClass="entr" presetSubtype="8" fill="hold" nodeType="withEffect" p14:presetBounceEnd="75000">
                                      <p:stCondLst>
                                        <p:cond delay="2400"/>
                                      </p:stCondLst>
                                      <p:childTnLst>
                                        <p:set>
                                          <p:cBhvr>
                                            <p:cTn id="78" dur="1" fill="hold">
                                              <p:stCondLst>
                                                <p:cond delay="0"/>
                                              </p:stCondLst>
                                            </p:cTn>
                                            <p:tgtEl>
                                              <p:spTgt spid="61"/>
                                            </p:tgtEl>
                                            <p:attrNameLst>
                                              <p:attrName>style.visibility</p:attrName>
                                            </p:attrNameLst>
                                          </p:cBhvr>
                                          <p:to>
                                            <p:strVal val="visible"/>
                                          </p:to>
                                        </p:set>
                                        <p:anim calcmode="lin" valueType="num" p14:bounceEnd="75000">
                                          <p:cBhvr additive="base">
                                            <p:cTn id="79" dur="2000" fill="hold"/>
                                            <p:tgtEl>
                                              <p:spTgt spid="61"/>
                                            </p:tgtEl>
                                            <p:attrNameLst>
                                              <p:attrName>ppt_x</p:attrName>
                                            </p:attrNameLst>
                                          </p:cBhvr>
                                          <p:tavLst>
                                            <p:tav tm="0">
                                              <p:val>
                                                <p:strVal val="0-#ppt_w/2"/>
                                              </p:val>
                                            </p:tav>
                                            <p:tav tm="100000">
                                              <p:val>
                                                <p:strVal val="#ppt_x"/>
                                              </p:val>
                                            </p:tav>
                                          </p:tavLst>
                                        </p:anim>
                                        <p:anim calcmode="lin" valueType="num" p14:bounceEnd="75000">
                                          <p:cBhvr additive="base">
                                            <p:cTn id="80" dur="2000" fill="hold"/>
                                            <p:tgtEl>
                                              <p:spTgt spid="61"/>
                                            </p:tgtEl>
                                            <p:attrNameLst>
                                              <p:attrName>ppt_y</p:attrName>
                                            </p:attrNameLst>
                                          </p:cBhvr>
                                          <p:tavLst>
                                            <p:tav tm="0">
                                              <p:val>
                                                <p:strVal val="#ppt_y"/>
                                              </p:val>
                                            </p:tav>
                                            <p:tav tm="100000">
                                              <p:val>
                                                <p:strVal val="#ppt_y"/>
                                              </p:val>
                                            </p:tav>
                                          </p:tavLst>
                                        </p:anim>
                                      </p:childTnLst>
                                    </p:cTn>
                                  </p:par>
                                  <p:par>
                                    <p:cTn id="81" presetID="31" presetClass="entr" presetSubtype="0" fill="hold" nodeType="withEffect">
                                      <p:stCondLst>
                                        <p:cond delay="4300"/>
                                      </p:stCondLst>
                                      <p:childTnLst>
                                        <p:set>
                                          <p:cBhvr>
                                            <p:cTn id="82" dur="1" fill="hold">
                                              <p:stCondLst>
                                                <p:cond delay="0"/>
                                              </p:stCondLst>
                                            </p:cTn>
                                            <p:tgtEl>
                                              <p:spTgt spid="33"/>
                                            </p:tgtEl>
                                            <p:attrNameLst>
                                              <p:attrName>style.visibility</p:attrName>
                                            </p:attrNameLst>
                                          </p:cBhvr>
                                          <p:to>
                                            <p:strVal val="visible"/>
                                          </p:to>
                                        </p:set>
                                        <p:anim calcmode="lin" valueType="num">
                                          <p:cBhvr>
                                            <p:cTn id="83" dur="1000" fill="hold"/>
                                            <p:tgtEl>
                                              <p:spTgt spid="33"/>
                                            </p:tgtEl>
                                            <p:attrNameLst>
                                              <p:attrName>ppt_w</p:attrName>
                                            </p:attrNameLst>
                                          </p:cBhvr>
                                          <p:tavLst>
                                            <p:tav tm="0">
                                              <p:val>
                                                <p:fltVal val="0"/>
                                              </p:val>
                                            </p:tav>
                                            <p:tav tm="100000">
                                              <p:val>
                                                <p:strVal val="#ppt_w"/>
                                              </p:val>
                                            </p:tav>
                                          </p:tavLst>
                                        </p:anim>
                                        <p:anim calcmode="lin" valueType="num">
                                          <p:cBhvr>
                                            <p:cTn id="84" dur="1000" fill="hold"/>
                                            <p:tgtEl>
                                              <p:spTgt spid="33"/>
                                            </p:tgtEl>
                                            <p:attrNameLst>
                                              <p:attrName>ppt_h</p:attrName>
                                            </p:attrNameLst>
                                          </p:cBhvr>
                                          <p:tavLst>
                                            <p:tav tm="0">
                                              <p:val>
                                                <p:fltVal val="0"/>
                                              </p:val>
                                            </p:tav>
                                            <p:tav tm="100000">
                                              <p:val>
                                                <p:strVal val="#ppt_h"/>
                                              </p:val>
                                            </p:tav>
                                          </p:tavLst>
                                        </p:anim>
                                        <p:anim calcmode="lin" valueType="num">
                                          <p:cBhvr>
                                            <p:cTn id="85" dur="1000" fill="hold"/>
                                            <p:tgtEl>
                                              <p:spTgt spid="33"/>
                                            </p:tgtEl>
                                            <p:attrNameLst>
                                              <p:attrName>style.rotation</p:attrName>
                                            </p:attrNameLst>
                                          </p:cBhvr>
                                          <p:tavLst>
                                            <p:tav tm="0">
                                              <p:val>
                                                <p:fltVal val="90"/>
                                              </p:val>
                                            </p:tav>
                                            <p:tav tm="100000">
                                              <p:val>
                                                <p:fltVal val="0"/>
                                              </p:val>
                                            </p:tav>
                                          </p:tavLst>
                                        </p:anim>
                                        <p:animEffect transition="in" filter="fade">
                                          <p:cBhvr>
                                            <p:cTn id="86" dur="1000"/>
                                            <p:tgtEl>
                                              <p:spTgt spid="33"/>
                                            </p:tgtEl>
                                          </p:cBhvr>
                                        </p:animEffect>
                                      </p:childTnLst>
                                    </p:cTn>
                                  </p:par>
                                  <p:par>
                                    <p:cTn id="87" presetID="31" presetClass="entr" presetSubtype="0" fill="hold" nodeType="withEffect">
                                      <p:stCondLst>
                                        <p:cond delay="4300"/>
                                      </p:stCondLst>
                                      <p:childTnLst>
                                        <p:set>
                                          <p:cBhvr>
                                            <p:cTn id="88" dur="1" fill="hold">
                                              <p:stCondLst>
                                                <p:cond delay="0"/>
                                              </p:stCondLst>
                                            </p:cTn>
                                            <p:tgtEl>
                                              <p:spTgt spid="10"/>
                                            </p:tgtEl>
                                            <p:attrNameLst>
                                              <p:attrName>style.visibility</p:attrName>
                                            </p:attrNameLst>
                                          </p:cBhvr>
                                          <p:to>
                                            <p:strVal val="visible"/>
                                          </p:to>
                                        </p:set>
                                        <p:anim calcmode="lin" valueType="num">
                                          <p:cBhvr>
                                            <p:cTn id="89" dur="1000" fill="hold"/>
                                            <p:tgtEl>
                                              <p:spTgt spid="10"/>
                                            </p:tgtEl>
                                            <p:attrNameLst>
                                              <p:attrName>ppt_w</p:attrName>
                                            </p:attrNameLst>
                                          </p:cBhvr>
                                          <p:tavLst>
                                            <p:tav tm="0">
                                              <p:val>
                                                <p:fltVal val="0"/>
                                              </p:val>
                                            </p:tav>
                                            <p:tav tm="100000">
                                              <p:val>
                                                <p:strVal val="#ppt_w"/>
                                              </p:val>
                                            </p:tav>
                                          </p:tavLst>
                                        </p:anim>
                                        <p:anim calcmode="lin" valueType="num">
                                          <p:cBhvr>
                                            <p:cTn id="90" dur="1000" fill="hold"/>
                                            <p:tgtEl>
                                              <p:spTgt spid="10"/>
                                            </p:tgtEl>
                                            <p:attrNameLst>
                                              <p:attrName>ppt_h</p:attrName>
                                            </p:attrNameLst>
                                          </p:cBhvr>
                                          <p:tavLst>
                                            <p:tav tm="0">
                                              <p:val>
                                                <p:fltVal val="0"/>
                                              </p:val>
                                            </p:tav>
                                            <p:tav tm="100000">
                                              <p:val>
                                                <p:strVal val="#ppt_h"/>
                                              </p:val>
                                            </p:tav>
                                          </p:tavLst>
                                        </p:anim>
                                        <p:anim calcmode="lin" valueType="num">
                                          <p:cBhvr>
                                            <p:cTn id="91" dur="1000" fill="hold"/>
                                            <p:tgtEl>
                                              <p:spTgt spid="10"/>
                                            </p:tgtEl>
                                            <p:attrNameLst>
                                              <p:attrName>style.rotation</p:attrName>
                                            </p:attrNameLst>
                                          </p:cBhvr>
                                          <p:tavLst>
                                            <p:tav tm="0">
                                              <p:val>
                                                <p:fltVal val="90"/>
                                              </p:val>
                                            </p:tav>
                                            <p:tav tm="100000">
                                              <p:val>
                                                <p:fltVal val="0"/>
                                              </p:val>
                                            </p:tav>
                                          </p:tavLst>
                                        </p:anim>
                                        <p:animEffect transition="in" filter="fade">
                                          <p:cBhvr>
                                            <p:cTn id="92" dur="1000"/>
                                            <p:tgtEl>
                                              <p:spTgt spid="10"/>
                                            </p:tgtEl>
                                          </p:cBhvr>
                                        </p:animEffect>
                                      </p:childTnLst>
                                    </p:cTn>
                                  </p:par>
                                  <p:par>
                                    <p:cTn id="93" presetID="31" presetClass="entr" presetSubtype="0" fill="hold" nodeType="withEffect">
                                      <p:stCondLst>
                                        <p:cond delay="4300"/>
                                      </p:stCondLst>
                                      <p:childTnLst>
                                        <p:set>
                                          <p:cBhvr>
                                            <p:cTn id="94" dur="1" fill="hold">
                                              <p:stCondLst>
                                                <p:cond delay="0"/>
                                              </p:stCondLst>
                                            </p:cTn>
                                            <p:tgtEl>
                                              <p:spTgt spid="23"/>
                                            </p:tgtEl>
                                            <p:attrNameLst>
                                              <p:attrName>style.visibility</p:attrName>
                                            </p:attrNameLst>
                                          </p:cBhvr>
                                          <p:to>
                                            <p:strVal val="visible"/>
                                          </p:to>
                                        </p:set>
                                        <p:anim calcmode="lin" valueType="num">
                                          <p:cBhvr>
                                            <p:cTn id="95" dur="1000" fill="hold"/>
                                            <p:tgtEl>
                                              <p:spTgt spid="23"/>
                                            </p:tgtEl>
                                            <p:attrNameLst>
                                              <p:attrName>ppt_w</p:attrName>
                                            </p:attrNameLst>
                                          </p:cBhvr>
                                          <p:tavLst>
                                            <p:tav tm="0">
                                              <p:val>
                                                <p:fltVal val="0"/>
                                              </p:val>
                                            </p:tav>
                                            <p:tav tm="100000">
                                              <p:val>
                                                <p:strVal val="#ppt_w"/>
                                              </p:val>
                                            </p:tav>
                                          </p:tavLst>
                                        </p:anim>
                                        <p:anim calcmode="lin" valueType="num">
                                          <p:cBhvr>
                                            <p:cTn id="96" dur="1000" fill="hold"/>
                                            <p:tgtEl>
                                              <p:spTgt spid="23"/>
                                            </p:tgtEl>
                                            <p:attrNameLst>
                                              <p:attrName>ppt_h</p:attrName>
                                            </p:attrNameLst>
                                          </p:cBhvr>
                                          <p:tavLst>
                                            <p:tav tm="0">
                                              <p:val>
                                                <p:fltVal val="0"/>
                                              </p:val>
                                            </p:tav>
                                            <p:tav tm="100000">
                                              <p:val>
                                                <p:strVal val="#ppt_h"/>
                                              </p:val>
                                            </p:tav>
                                          </p:tavLst>
                                        </p:anim>
                                        <p:anim calcmode="lin" valueType="num">
                                          <p:cBhvr>
                                            <p:cTn id="97" dur="1000" fill="hold"/>
                                            <p:tgtEl>
                                              <p:spTgt spid="23"/>
                                            </p:tgtEl>
                                            <p:attrNameLst>
                                              <p:attrName>style.rotation</p:attrName>
                                            </p:attrNameLst>
                                          </p:cBhvr>
                                          <p:tavLst>
                                            <p:tav tm="0">
                                              <p:val>
                                                <p:fltVal val="90"/>
                                              </p:val>
                                            </p:tav>
                                            <p:tav tm="100000">
                                              <p:val>
                                                <p:fltVal val="0"/>
                                              </p:val>
                                            </p:tav>
                                          </p:tavLst>
                                        </p:anim>
                                        <p:animEffect transition="in" filter="fade">
                                          <p:cBhvr>
                                            <p:cTn id="98" dur="1000"/>
                                            <p:tgtEl>
                                              <p:spTgt spid="23"/>
                                            </p:tgtEl>
                                          </p:cBhvr>
                                        </p:animEffect>
                                      </p:childTnLst>
                                    </p:cTn>
                                  </p:par>
                                  <p:par>
                                    <p:cTn id="99" presetID="31" presetClass="entr" presetSubtype="0" fill="hold" nodeType="withEffect">
                                      <p:stCondLst>
                                        <p:cond delay="4300"/>
                                      </p:stCondLst>
                                      <p:childTnLst>
                                        <p:set>
                                          <p:cBhvr>
                                            <p:cTn id="100" dur="1" fill="hold">
                                              <p:stCondLst>
                                                <p:cond delay="0"/>
                                              </p:stCondLst>
                                            </p:cTn>
                                            <p:tgtEl>
                                              <p:spTgt spid="14"/>
                                            </p:tgtEl>
                                            <p:attrNameLst>
                                              <p:attrName>style.visibility</p:attrName>
                                            </p:attrNameLst>
                                          </p:cBhvr>
                                          <p:to>
                                            <p:strVal val="visible"/>
                                          </p:to>
                                        </p:set>
                                        <p:anim calcmode="lin" valueType="num">
                                          <p:cBhvr>
                                            <p:cTn id="101" dur="1000" fill="hold"/>
                                            <p:tgtEl>
                                              <p:spTgt spid="14"/>
                                            </p:tgtEl>
                                            <p:attrNameLst>
                                              <p:attrName>ppt_w</p:attrName>
                                            </p:attrNameLst>
                                          </p:cBhvr>
                                          <p:tavLst>
                                            <p:tav tm="0">
                                              <p:val>
                                                <p:fltVal val="0"/>
                                              </p:val>
                                            </p:tav>
                                            <p:tav tm="100000">
                                              <p:val>
                                                <p:strVal val="#ppt_w"/>
                                              </p:val>
                                            </p:tav>
                                          </p:tavLst>
                                        </p:anim>
                                        <p:anim calcmode="lin" valueType="num">
                                          <p:cBhvr>
                                            <p:cTn id="102" dur="1000" fill="hold"/>
                                            <p:tgtEl>
                                              <p:spTgt spid="14"/>
                                            </p:tgtEl>
                                            <p:attrNameLst>
                                              <p:attrName>ppt_h</p:attrName>
                                            </p:attrNameLst>
                                          </p:cBhvr>
                                          <p:tavLst>
                                            <p:tav tm="0">
                                              <p:val>
                                                <p:fltVal val="0"/>
                                              </p:val>
                                            </p:tav>
                                            <p:tav tm="100000">
                                              <p:val>
                                                <p:strVal val="#ppt_h"/>
                                              </p:val>
                                            </p:tav>
                                          </p:tavLst>
                                        </p:anim>
                                        <p:anim calcmode="lin" valueType="num">
                                          <p:cBhvr>
                                            <p:cTn id="103" dur="1000" fill="hold"/>
                                            <p:tgtEl>
                                              <p:spTgt spid="14"/>
                                            </p:tgtEl>
                                            <p:attrNameLst>
                                              <p:attrName>style.rotation</p:attrName>
                                            </p:attrNameLst>
                                          </p:cBhvr>
                                          <p:tavLst>
                                            <p:tav tm="0">
                                              <p:val>
                                                <p:fltVal val="90"/>
                                              </p:val>
                                            </p:tav>
                                            <p:tav tm="100000">
                                              <p:val>
                                                <p:fltVal val="0"/>
                                              </p:val>
                                            </p:tav>
                                          </p:tavLst>
                                        </p:anim>
                                        <p:animEffect transition="in" filter="fade">
                                          <p:cBhvr>
                                            <p:cTn id="104" dur="1000"/>
                                            <p:tgtEl>
                                              <p:spTgt spid="14"/>
                                            </p:tgtEl>
                                          </p:cBhvr>
                                        </p:animEffect>
                                      </p:childTnLst>
                                    </p:cTn>
                                  </p:par>
                                  <p:par>
                                    <p:cTn id="105" presetID="2" presetClass="entr" presetSubtype="8" fill="hold" grpId="0" nodeType="withEffect" p14:presetBounceEnd="50000">
                                      <p:stCondLst>
                                        <p:cond delay="0"/>
                                      </p:stCondLst>
                                      <p:childTnLst>
                                        <p:set>
                                          <p:cBhvr>
                                            <p:cTn id="106" dur="1" fill="hold">
                                              <p:stCondLst>
                                                <p:cond delay="0"/>
                                              </p:stCondLst>
                                            </p:cTn>
                                            <p:tgtEl>
                                              <p:spTgt spid="6"/>
                                            </p:tgtEl>
                                            <p:attrNameLst>
                                              <p:attrName>style.visibility</p:attrName>
                                            </p:attrNameLst>
                                          </p:cBhvr>
                                          <p:to>
                                            <p:strVal val="visible"/>
                                          </p:to>
                                        </p:set>
                                        <p:anim calcmode="lin" valueType="num" p14:bounceEnd="50000">
                                          <p:cBhvr additive="base">
                                            <p:cTn id="107" dur="2000" fill="hold"/>
                                            <p:tgtEl>
                                              <p:spTgt spid="6"/>
                                            </p:tgtEl>
                                            <p:attrNameLst>
                                              <p:attrName>ppt_x</p:attrName>
                                            </p:attrNameLst>
                                          </p:cBhvr>
                                          <p:tavLst>
                                            <p:tav tm="0">
                                              <p:val>
                                                <p:strVal val="0-#ppt_w/2"/>
                                              </p:val>
                                            </p:tav>
                                            <p:tav tm="100000">
                                              <p:val>
                                                <p:strVal val="#ppt_x"/>
                                              </p:val>
                                            </p:tav>
                                          </p:tavLst>
                                        </p:anim>
                                        <p:anim calcmode="lin" valueType="num" p14:bounceEnd="50000">
                                          <p:cBhvr additive="base">
                                            <p:cTn id="108" dur="2000" fill="hold"/>
                                            <p:tgtEl>
                                              <p:spTgt spid="6"/>
                                            </p:tgtEl>
                                            <p:attrNameLst>
                                              <p:attrName>ppt_y</p:attrName>
                                            </p:attrNameLst>
                                          </p:cBhvr>
                                          <p:tavLst>
                                            <p:tav tm="0">
                                              <p:val>
                                                <p:strVal val="#ppt_y"/>
                                              </p:val>
                                            </p:tav>
                                            <p:tav tm="100000">
                                              <p:val>
                                                <p:strVal val="#ppt_y"/>
                                              </p:val>
                                            </p:tav>
                                          </p:tavLst>
                                        </p:anim>
                                      </p:childTnLst>
                                    </p:cTn>
                                  </p:par>
                                  <p:par>
                                    <p:cTn id="109" presetID="2" presetClass="entr" presetSubtype="8" fill="hold" grpId="0" nodeType="withEffect" p14:presetBounceEnd="50000">
                                      <p:stCondLst>
                                        <p:cond delay="0"/>
                                      </p:stCondLst>
                                      <p:childTnLst>
                                        <p:set>
                                          <p:cBhvr>
                                            <p:cTn id="110" dur="1" fill="hold">
                                              <p:stCondLst>
                                                <p:cond delay="0"/>
                                              </p:stCondLst>
                                            </p:cTn>
                                            <p:tgtEl>
                                              <p:spTgt spid="22"/>
                                            </p:tgtEl>
                                            <p:attrNameLst>
                                              <p:attrName>style.visibility</p:attrName>
                                            </p:attrNameLst>
                                          </p:cBhvr>
                                          <p:to>
                                            <p:strVal val="visible"/>
                                          </p:to>
                                        </p:set>
                                        <p:anim calcmode="lin" valueType="num" p14:bounceEnd="50000">
                                          <p:cBhvr additive="base">
                                            <p:cTn id="111" dur="2000" fill="hold"/>
                                            <p:tgtEl>
                                              <p:spTgt spid="22"/>
                                            </p:tgtEl>
                                            <p:attrNameLst>
                                              <p:attrName>ppt_x</p:attrName>
                                            </p:attrNameLst>
                                          </p:cBhvr>
                                          <p:tavLst>
                                            <p:tav tm="0">
                                              <p:val>
                                                <p:strVal val="0-#ppt_w/2"/>
                                              </p:val>
                                            </p:tav>
                                            <p:tav tm="100000">
                                              <p:val>
                                                <p:strVal val="#ppt_x"/>
                                              </p:val>
                                            </p:tav>
                                          </p:tavLst>
                                        </p:anim>
                                        <p:anim calcmode="lin" valueType="num" p14:bounceEnd="50000">
                                          <p:cBhvr additive="base">
                                            <p:cTn id="112" dur="2000" fill="hold"/>
                                            <p:tgtEl>
                                              <p:spTgt spid="22"/>
                                            </p:tgtEl>
                                            <p:attrNameLst>
                                              <p:attrName>ppt_y</p:attrName>
                                            </p:attrNameLst>
                                          </p:cBhvr>
                                          <p:tavLst>
                                            <p:tav tm="0">
                                              <p:val>
                                                <p:strVal val="#ppt_y"/>
                                              </p:val>
                                            </p:tav>
                                            <p:tav tm="100000">
                                              <p:val>
                                                <p:strVal val="#ppt_y"/>
                                              </p:val>
                                            </p:tav>
                                          </p:tavLst>
                                        </p:anim>
                                      </p:childTnLst>
                                    </p:cTn>
                                  </p:par>
                                  <p:par>
                                    <p:cTn id="113" presetID="2" presetClass="entr" presetSubtype="8" fill="hold" grpId="0" nodeType="withEffect" p14:presetBounceEnd="50000">
                                      <p:stCondLst>
                                        <p:cond delay="0"/>
                                      </p:stCondLst>
                                      <p:childTnLst>
                                        <p:set>
                                          <p:cBhvr>
                                            <p:cTn id="114" dur="1" fill="hold">
                                              <p:stCondLst>
                                                <p:cond delay="0"/>
                                              </p:stCondLst>
                                            </p:cTn>
                                            <p:tgtEl>
                                              <p:spTgt spid="9"/>
                                            </p:tgtEl>
                                            <p:attrNameLst>
                                              <p:attrName>style.visibility</p:attrName>
                                            </p:attrNameLst>
                                          </p:cBhvr>
                                          <p:to>
                                            <p:strVal val="visible"/>
                                          </p:to>
                                        </p:set>
                                        <p:anim calcmode="lin" valueType="num" p14:bounceEnd="50000">
                                          <p:cBhvr additive="base">
                                            <p:cTn id="115" dur="2000" fill="hold"/>
                                            <p:tgtEl>
                                              <p:spTgt spid="9"/>
                                            </p:tgtEl>
                                            <p:attrNameLst>
                                              <p:attrName>ppt_x</p:attrName>
                                            </p:attrNameLst>
                                          </p:cBhvr>
                                          <p:tavLst>
                                            <p:tav tm="0">
                                              <p:val>
                                                <p:strVal val="0-#ppt_w/2"/>
                                              </p:val>
                                            </p:tav>
                                            <p:tav tm="100000">
                                              <p:val>
                                                <p:strVal val="#ppt_x"/>
                                              </p:val>
                                            </p:tav>
                                          </p:tavLst>
                                        </p:anim>
                                        <p:anim calcmode="lin" valueType="num" p14:bounceEnd="50000">
                                          <p:cBhvr additive="base">
                                            <p:cTn id="116" dur="2000" fill="hold"/>
                                            <p:tgtEl>
                                              <p:spTgt spid="9"/>
                                            </p:tgtEl>
                                            <p:attrNameLst>
                                              <p:attrName>ppt_y</p:attrName>
                                            </p:attrNameLst>
                                          </p:cBhvr>
                                          <p:tavLst>
                                            <p:tav tm="0">
                                              <p:val>
                                                <p:strVal val="#ppt_y"/>
                                              </p:val>
                                            </p:tav>
                                            <p:tav tm="100000">
                                              <p:val>
                                                <p:strVal val="#ppt_y"/>
                                              </p:val>
                                            </p:tav>
                                          </p:tavLst>
                                        </p:anim>
                                      </p:childTnLst>
                                    </p:cTn>
                                  </p:par>
                                  <p:par>
                                    <p:cTn id="117" presetID="2" presetClass="entr" presetSubtype="8" fill="hold" grpId="0" nodeType="withEffect" p14:presetBounceEnd="50000">
                                      <p:stCondLst>
                                        <p:cond delay="0"/>
                                      </p:stCondLst>
                                      <p:childTnLst>
                                        <p:set>
                                          <p:cBhvr>
                                            <p:cTn id="118" dur="1" fill="hold">
                                              <p:stCondLst>
                                                <p:cond delay="0"/>
                                              </p:stCondLst>
                                            </p:cTn>
                                            <p:tgtEl>
                                              <p:spTgt spid="5"/>
                                            </p:tgtEl>
                                            <p:attrNameLst>
                                              <p:attrName>style.visibility</p:attrName>
                                            </p:attrNameLst>
                                          </p:cBhvr>
                                          <p:to>
                                            <p:strVal val="visible"/>
                                          </p:to>
                                        </p:set>
                                        <p:anim calcmode="lin" valueType="num" p14:bounceEnd="50000">
                                          <p:cBhvr additive="base">
                                            <p:cTn id="119" dur="2000" fill="hold"/>
                                            <p:tgtEl>
                                              <p:spTgt spid="5"/>
                                            </p:tgtEl>
                                            <p:attrNameLst>
                                              <p:attrName>ppt_x</p:attrName>
                                            </p:attrNameLst>
                                          </p:cBhvr>
                                          <p:tavLst>
                                            <p:tav tm="0">
                                              <p:val>
                                                <p:strVal val="0-#ppt_w/2"/>
                                              </p:val>
                                            </p:tav>
                                            <p:tav tm="100000">
                                              <p:val>
                                                <p:strVal val="#ppt_x"/>
                                              </p:val>
                                            </p:tav>
                                          </p:tavLst>
                                        </p:anim>
                                        <p:anim calcmode="lin" valueType="num" p14:bounceEnd="50000">
                                          <p:cBhvr additive="base">
                                            <p:cTn id="120" dur="2000" fill="hold"/>
                                            <p:tgtEl>
                                              <p:spTgt spid="5"/>
                                            </p:tgtEl>
                                            <p:attrNameLst>
                                              <p:attrName>ppt_y</p:attrName>
                                            </p:attrNameLst>
                                          </p:cBhvr>
                                          <p:tavLst>
                                            <p:tav tm="0">
                                              <p:val>
                                                <p:strVal val="#ppt_y"/>
                                              </p:val>
                                            </p:tav>
                                            <p:tav tm="100000">
                                              <p:val>
                                                <p:strVal val="#ppt_y"/>
                                              </p:val>
                                            </p:tav>
                                          </p:tavLst>
                                        </p:anim>
                                      </p:childTnLst>
                                    </p:cTn>
                                  </p:par>
                                  <p:par>
                                    <p:cTn id="121" presetID="2" presetClass="entr" presetSubtype="8" fill="hold" nodeType="withEffect" p14:presetBounceEnd="75000">
                                      <p:stCondLst>
                                        <p:cond delay="0"/>
                                      </p:stCondLst>
                                      <p:childTnLst>
                                        <p:set>
                                          <p:cBhvr>
                                            <p:cTn id="122" dur="1" fill="hold">
                                              <p:stCondLst>
                                                <p:cond delay="0"/>
                                              </p:stCondLst>
                                            </p:cTn>
                                            <p:tgtEl>
                                              <p:spTgt spid="686"/>
                                            </p:tgtEl>
                                            <p:attrNameLst>
                                              <p:attrName>style.visibility</p:attrName>
                                            </p:attrNameLst>
                                          </p:cBhvr>
                                          <p:to>
                                            <p:strVal val="visible"/>
                                          </p:to>
                                        </p:set>
                                        <p:anim calcmode="lin" valueType="num" p14:bounceEnd="75000">
                                          <p:cBhvr additive="base">
                                            <p:cTn id="123" dur="2000" fill="hold"/>
                                            <p:tgtEl>
                                              <p:spTgt spid="686"/>
                                            </p:tgtEl>
                                            <p:attrNameLst>
                                              <p:attrName>ppt_x</p:attrName>
                                            </p:attrNameLst>
                                          </p:cBhvr>
                                          <p:tavLst>
                                            <p:tav tm="0">
                                              <p:val>
                                                <p:strVal val="0-#ppt_w/2"/>
                                              </p:val>
                                            </p:tav>
                                            <p:tav tm="100000">
                                              <p:val>
                                                <p:strVal val="#ppt_x"/>
                                              </p:val>
                                            </p:tav>
                                          </p:tavLst>
                                        </p:anim>
                                        <p:anim calcmode="lin" valueType="num" p14:bounceEnd="75000">
                                          <p:cBhvr additive="base">
                                            <p:cTn id="124" dur="2000" fill="hold"/>
                                            <p:tgtEl>
                                              <p:spTgt spid="68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9" grpId="0" animBg="1"/>
          <p:bldP spid="22" grpId="0" animBg="1"/>
          <p:bldP spid="635" grpId="0" animBg="1"/>
          <p:bldP spid="63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20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8" fill="hold" nodeType="withEffect">
                                      <p:stCondLst>
                                        <p:cond delay="3000"/>
                                      </p:stCondLst>
                                      <p:childTnLst>
                                        <p:set>
                                          <p:cBhvr>
                                            <p:cTn id="10" dur="1" fill="hold">
                                              <p:stCondLst>
                                                <p:cond delay="0"/>
                                              </p:stCondLst>
                                            </p:cTn>
                                            <p:tgtEl>
                                              <p:spTgt spid="443"/>
                                            </p:tgtEl>
                                            <p:attrNameLst>
                                              <p:attrName>style.visibility</p:attrName>
                                            </p:attrNameLst>
                                          </p:cBhvr>
                                          <p:to>
                                            <p:strVal val="visible"/>
                                          </p:to>
                                        </p:set>
                                        <p:anim calcmode="lin" valueType="num">
                                          <p:cBhvr additive="base">
                                            <p:cTn id="11" dur="2000" fill="hold"/>
                                            <p:tgtEl>
                                              <p:spTgt spid="443"/>
                                            </p:tgtEl>
                                            <p:attrNameLst>
                                              <p:attrName>ppt_x</p:attrName>
                                            </p:attrNameLst>
                                          </p:cBhvr>
                                          <p:tavLst>
                                            <p:tav tm="0">
                                              <p:val>
                                                <p:strVal val="0-#ppt_w/2"/>
                                              </p:val>
                                            </p:tav>
                                            <p:tav tm="100000">
                                              <p:val>
                                                <p:strVal val="#ppt_x"/>
                                              </p:val>
                                            </p:tav>
                                          </p:tavLst>
                                        </p:anim>
                                        <p:anim calcmode="lin" valueType="num">
                                          <p:cBhvr additive="base">
                                            <p:cTn id="12" dur="2000" fill="hold"/>
                                            <p:tgtEl>
                                              <p:spTgt spid="443"/>
                                            </p:tgtEl>
                                            <p:attrNameLst>
                                              <p:attrName>ppt_y</p:attrName>
                                            </p:attrNameLst>
                                          </p:cBhvr>
                                          <p:tavLst>
                                            <p:tav tm="0">
                                              <p:val>
                                                <p:strVal val="#ppt_y"/>
                                              </p:val>
                                            </p:tav>
                                            <p:tav tm="100000">
                                              <p:val>
                                                <p:strVal val="#ppt_y"/>
                                              </p:val>
                                            </p:tav>
                                          </p:tavLst>
                                        </p:anim>
                                      </p:childTnLst>
                                    </p:cTn>
                                  </p:par>
                                  <p:par>
                                    <p:cTn id="13" presetID="26" presetClass="entr" presetSubtype="0" fill="hold" nodeType="withEffect">
                                      <p:stCondLst>
                                        <p:cond delay="4000"/>
                                      </p:stCondLst>
                                      <p:childTnLst>
                                        <p:set>
                                          <p:cBhvr>
                                            <p:cTn id="14" dur="1" fill="hold">
                                              <p:stCondLst>
                                                <p:cond delay="0"/>
                                              </p:stCondLst>
                                            </p:cTn>
                                            <p:tgtEl>
                                              <p:spTgt spid="664"/>
                                            </p:tgtEl>
                                            <p:attrNameLst>
                                              <p:attrName>style.visibility</p:attrName>
                                            </p:attrNameLst>
                                          </p:cBhvr>
                                          <p:to>
                                            <p:strVal val="visible"/>
                                          </p:to>
                                        </p:set>
                                        <p:animEffect transition="in" filter="wipe(down)">
                                          <p:cBhvr>
                                            <p:cTn id="15" dur="580">
                                              <p:stCondLst>
                                                <p:cond delay="0"/>
                                              </p:stCondLst>
                                            </p:cTn>
                                            <p:tgtEl>
                                              <p:spTgt spid="664"/>
                                            </p:tgtEl>
                                          </p:cBhvr>
                                        </p:animEffect>
                                        <p:anim calcmode="lin" valueType="num">
                                          <p:cBhvr>
                                            <p:cTn id="16" dur="1822" tmFilter="0,0; 0.14,0.36; 0.43,0.73; 0.71,0.91; 1.0,1.0">
                                              <p:stCondLst>
                                                <p:cond delay="0"/>
                                              </p:stCondLst>
                                            </p:cTn>
                                            <p:tgtEl>
                                              <p:spTgt spid="664"/>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664"/>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664"/>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664"/>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664"/>
                                            </p:tgtEl>
                                            <p:attrNameLst>
                                              <p:attrName>ppt_y</p:attrName>
                                            </p:attrNameLst>
                                          </p:cBhvr>
                                          <p:tavLst>
                                            <p:tav tm="0" fmla="#ppt_y-sin(pi*$)/81">
                                              <p:val>
                                                <p:fltVal val="0"/>
                                              </p:val>
                                            </p:tav>
                                            <p:tav tm="100000">
                                              <p:val>
                                                <p:fltVal val="1"/>
                                              </p:val>
                                            </p:tav>
                                          </p:tavLst>
                                        </p:anim>
                                        <p:animScale>
                                          <p:cBhvr>
                                            <p:cTn id="21" dur="26">
                                              <p:stCondLst>
                                                <p:cond delay="650"/>
                                              </p:stCondLst>
                                            </p:cTn>
                                            <p:tgtEl>
                                              <p:spTgt spid="664"/>
                                            </p:tgtEl>
                                          </p:cBhvr>
                                          <p:to x="100000" y="60000"/>
                                        </p:animScale>
                                        <p:animScale>
                                          <p:cBhvr>
                                            <p:cTn id="22" dur="166" decel="50000">
                                              <p:stCondLst>
                                                <p:cond delay="676"/>
                                              </p:stCondLst>
                                            </p:cTn>
                                            <p:tgtEl>
                                              <p:spTgt spid="664"/>
                                            </p:tgtEl>
                                          </p:cBhvr>
                                          <p:to x="100000" y="100000"/>
                                        </p:animScale>
                                        <p:animScale>
                                          <p:cBhvr>
                                            <p:cTn id="23" dur="26">
                                              <p:stCondLst>
                                                <p:cond delay="1312"/>
                                              </p:stCondLst>
                                            </p:cTn>
                                            <p:tgtEl>
                                              <p:spTgt spid="664"/>
                                            </p:tgtEl>
                                          </p:cBhvr>
                                          <p:to x="100000" y="80000"/>
                                        </p:animScale>
                                        <p:animScale>
                                          <p:cBhvr>
                                            <p:cTn id="24" dur="166" decel="50000">
                                              <p:stCondLst>
                                                <p:cond delay="1338"/>
                                              </p:stCondLst>
                                            </p:cTn>
                                            <p:tgtEl>
                                              <p:spTgt spid="664"/>
                                            </p:tgtEl>
                                          </p:cBhvr>
                                          <p:to x="100000" y="100000"/>
                                        </p:animScale>
                                        <p:animScale>
                                          <p:cBhvr>
                                            <p:cTn id="25" dur="26">
                                              <p:stCondLst>
                                                <p:cond delay="1642"/>
                                              </p:stCondLst>
                                            </p:cTn>
                                            <p:tgtEl>
                                              <p:spTgt spid="664"/>
                                            </p:tgtEl>
                                          </p:cBhvr>
                                          <p:to x="100000" y="90000"/>
                                        </p:animScale>
                                        <p:animScale>
                                          <p:cBhvr>
                                            <p:cTn id="26" dur="166" decel="50000">
                                              <p:stCondLst>
                                                <p:cond delay="1668"/>
                                              </p:stCondLst>
                                            </p:cTn>
                                            <p:tgtEl>
                                              <p:spTgt spid="664"/>
                                            </p:tgtEl>
                                          </p:cBhvr>
                                          <p:to x="100000" y="100000"/>
                                        </p:animScale>
                                        <p:animScale>
                                          <p:cBhvr>
                                            <p:cTn id="27" dur="26">
                                              <p:stCondLst>
                                                <p:cond delay="1808"/>
                                              </p:stCondLst>
                                            </p:cTn>
                                            <p:tgtEl>
                                              <p:spTgt spid="664"/>
                                            </p:tgtEl>
                                          </p:cBhvr>
                                          <p:to x="100000" y="95000"/>
                                        </p:animScale>
                                        <p:animScale>
                                          <p:cBhvr>
                                            <p:cTn id="28" dur="166" decel="50000">
                                              <p:stCondLst>
                                                <p:cond delay="1834"/>
                                              </p:stCondLst>
                                            </p:cTn>
                                            <p:tgtEl>
                                              <p:spTgt spid="664"/>
                                            </p:tgtEl>
                                          </p:cBhvr>
                                          <p:to x="100000" y="100000"/>
                                        </p:animScale>
                                      </p:childTnLst>
                                    </p:cTn>
                                  </p:par>
                                  <p:par>
                                    <p:cTn id="29" presetID="2" presetClass="entr" presetSubtype="8" fill="hold" nodeType="withEffect">
                                      <p:stCondLst>
                                        <p:cond delay="1000"/>
                                      </p:stCondLst>
                                      <p:childTnLst>
                                        <p:set>
                                          <p:cBhvr>
                                            <p:cTn id="30" dur="1" fill="hold">
                                              <p:stCondLst>
                                                <p:cond delay="0"/>
                                              </p:stCondLst>
                                            </p:cTn>
                                            <p:tgtEl>
                                              <p:spTgt spid="327"/>
                                            </p:tgtEl>
                                            <p:attrNameLst>
                                              <p:attrName>style.visibility</p:attrName>
                                            </p:attrNameLst>
                                          </p:cBhvr>
                                          <p:to>
                                            <p:strVal val="visible"/>
                                          </p:to>
                                        </p:set>
                                        <p:anim calcmode="lin" valueType="num">
                                          <p:cBhvr additive="base">
                                            <p:cTn id="31" dur="2000" fill="hold"/>
                                            <p:tgtEl>
                                              <p:spTgt spid="327"/>
                                            </p:tgtEl>
                                            <p:attrNameLst>
                                              <p:attrName>ppt_x</p:attrName>
                                            </p:attrNameLst>
                                          </p:cBhvr>
                                          <p:tavLst>
                                            <p:tav tm="0">
                                              <p:val>
                                                <p:strVal val="0-#ppt_w/2"/>
                                              </p:val>
                                            </p:tav>
                                            <p:tav tm="100000">
                                              <p:val>
                                                <p:strVal val="#ppt_x"/>
                                              </p:val>
                                            </p:tav>
                                          </p:tavLst>
                                        </p:anim>
                                        <p:anim calcmode="lin" valueType="num">
                                          <p:cBhvr additive="base">
                                            <p:cTn id="32" dur="2000" fill="hold"/>
                                            <p:tgtEl>
                                              <p:spTgt spid="327"/>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200"/>
                                      </p:stCondLst>
                                      <p:childTnLst>
                                        <p:set>
                                          <p:cBhvr>
                                            <p:cTn id="34" dur="1" fill="hold">
                                              <p:stCondLst>
                                                <p:cond delay="0"/>
                                              </p:stCondLst>
                                            </p:cTn>
                                            <p:tgtEl>
                                              <p:spTgt spid="638"/>
                                            </p:tgtEl>
                                            <p:attrNameLst>
                                              <p:attrName>style.visibility</p:attrName>
                                            </p:attrNameLst>
                                          </p:cBhvr>
                                          <p:to>
                                            <p:strVal val="visible"/>
                                          </p:to>
                                        </p:set>
                                        <p:anim calcmode="lin" valueType="num">
                                          <p:cBhvr additive="base">
                                            <p:cTn id="35" dur="2000" fill="hold"/>
                                            <p:tgtEl>
                                              <p:spTgt spid="638"/>
                                            </p:tgtEl>
                                            <p:attrNameLst>
                                              <p:attrName>ppt_x</p:attrName>
                                            </p:attrNameLst>
                                          </p:cBhvr>
                                          <p:tavLst>
                                            <p:tav tm="0">
                                              <p:val>
                                                <p:strVal val="0-#ppt_w/2"/>
                                              </p:val>
                                            </p:tav>
                                            <p:tav tm="100000">
                                              <p:val>
                                                <p:strVal val="#ppt_x"/>
                                              </p:val>
                                            </p:tav>
                                          </p:tavLst>
                                        </p:anim>
                                        <p:anim calcmode="lin" valueType="num">
                                          <p:cBhvr additive="base">
                                            <p:cTn id="36" dur="2000" fill="hold"/>
                                            <p:tgtEl>
                                              <p:spTgt spid="638"/>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400"/>
                                      </p:stCondLst>
                                      <p:childTnLst>
                                        <p:set>
                                          <p:cBhvr>
                                            <p:cTn id="38" dur="1" fill="hold">
                                              <p:stCondLst>
                                                <p:cond delay="0"/>
                                              </p:stCondLst>
                                            </p:cTn>
                                            <p:tgtEl>
                                              <p:spTgt spid="657"/>
                                            </p:tgtEl>
                                            <p:attrNameLst>
                                              <p:attrName>style.visibility</p:attrName>
                                            </p:attrNameLst>
                                          </p:cBhvr>
                                          <p:to>
                                            <p:strVal val="visible"/>
                                          </p:to>
                                        </p:set>
                                        <p:anim calcmode="lin" valueType="num">
                                          <p:cBhvr additive="base">
                                            <p:cTn id="39" dur="2000" fill="hold"/>
                                            <p:tgtEl>
                                              <p:spTgt spid="657"/>
                                            </p:tgtEl>
                                            <p:attrNameLst>
                                              <p:attrName>ppt_x</p:attrName>
                                            </p:attrNameLst>
                                          </p:cBhvr>
                                          <p:tavLst>
                                            <p:tav tm="0">
                                              <p:val>
                                                <p:strVal val="0-#ppt_w/2"/>
                                              </p:val>
                                            </p:tav>
                                            <p:tav tm="100000">
                                              <p:val>
                                                <p:strVal val="#ppt_x"/>
                                              </p:val>
                                            </p:tav>
                                          </p:tavLst>
                                        </p:anim>
                                        <p:anim calcmode="lin" valueType="num">
                                          <p:cBhvr additive="base">
                                            <p:cTn id="40" dur="2000" fill="hold"/>
                                            <p:tgtEl>
                                              <p:spTgt spid="657"/>
                                            </p:tgtEl>
                                            <p:attrNameLst>
                                              <p:attrName>ppt_y</p:attrName>
                                            </p:attrNameLst>
                                          </p:cBhvr>
                                          <p:tavLst>
                                            <p:tav tm="0">
                                              <p:val>
                                                <p:strVal val="#ppt_y"/>
                                              </p:val>
                                            </p:tav>
                                            <p:tav tm="100000">
                                              <p:val>
                                                <p:strVal val="#ppt_y"/>
                                              </p:val>
                                            </p:tav>
                                          </p:tavLst>
                                        </p:anim>
                                      </p:childTnLst>
                                    </p:cTn>
                                  </p:par>
                                  <p:par>
                                    <p:cTn id="41" presetID="2" presetClass="entr" presetSubtype="8" fill="hold" nodeType="withEffect">
                                      <p:stCondLst>
                                        <p:cond delay="600"/>
                                      </p:stCondLst>
                                      <p:childTnLst>
                                        <p:set>
                                          <p:cBhvr>
                                            <p:cTn id="42" dur="1" fill="hold">
                                              <p:stCondLst>
                                                <p:cond delay="0"/>
                                              </p:stCondLst>
                                            </p:cTn>
                                            <p:tgtEl>
                                              <p:spTgt spid="649"/>
                                            </p:tgtEl>
                                            <p:attrNameLst>
                                              <p:attrName>style.visibility</p:attrName>
                                            </p:attrNameLst>
                                          </p:cBhvr>
                                          <p:to>
                                            <p:strVal val="visible"/>
                                          </p:to>
                                        </p:set>
                                        <p:anim calcmode="lin" valueType="num">
                                          <p:cBhvr additive="base">
                                            <p:cTn id="43" dur="2000" fill="hold"/>
                                            <p:tgtEl>
                                              <p:spTgt spid="649"/>
                                            </p:tgtEl>
                                            <p:attrNameLst>
                                              <p:attrName>ppt_x</p:attrName>
                                            </p:attrNameLst>
                                          </p:cBhvr>
                                          <p:tavLst>
                                            <p:tav tm="0">
                                              <p:val>
                                                <p:strVal val="0-#ppt_w/2"/>
                                              </p:val>
                                            </p:tav>
                                            <p:tav tm="100000">
                                              <p:val>
                                                <p:strVal val="#ppt_x"/>
                                              </p:val>
                                            </p:tav>
                                          </p:tavLst>
                                        </p:anim>
                                        <p:anim calcmode="lin" valueType="num">
                                          <p:cBhvr additive="base">
                                            <p:cTn id="44" dur="2000" fill="hold"/>
                                            <p:tgtEl>
                                              <p:spTgt spid="649"/>
                                            </p:tgtEl>
                                            <p:attrNameLst>
                                              <p:attrName>ppt_y</p:attrName>
                                            </p:attrNameLst>
                                          </p:cBhvr>
                                          <p:tavLst>
                                            <p:tav tm="0">
                                              <p:val>
                                                <p:strVal val="#ppt_y"/>
                                              </p:val>
                                            </p:tav>
                                            <p:tav tm="100000">
                                              <p:val>
                                                <p:strVal val="#ppt_y"/>
                                              </p:val>
                                            </p:tav>
                                          </p:tavLst>
                                        </p:anim>
                                      </p:childTnLst>
                                    </p:cTn>
                                  </p:par>
                                  <p:par>
                                    <p:cTn id="45" presetID="2" presetClass="entr" presetSubtype="8" fill="hold" nodeType="withEffect">
                                      <p:stCondLst>
                                        <p:cond delay="800"/>
                                      </p:stCondLst>
                                      <p:childTnLst>
                                        <p:set>
                                          <p:cBhvr>
                                            <p:cTn id="46" dur="1" fill="hold">
                                              <p:stCondLst>
                                                <p:cond delay="0"/>
                                              </p:stCondLst>
                                            </p:cTn>
                                            <p:tgtEl>
                                              <p:spTgt spid="643"/>
                                            </p:tgtEl>
                                            <p:attrNameLst>
                                              <p:attrName>style.visibility</p:attrName>
                                            </p:attrNameLst>
                                          </p:cBhvr>
                                          <p:to>
                                            <p:strVal val="visible"/>
                                          </p:to>
                                        </p:set>
                                        <p:anim calcmode="lin" valueType="num">
                                          <p:cBhvr additive="base">
                                            <p:cTn id="47" dur="2000" fill="hold"/>
                                            <p:tgtEl>
                                              <p:spTgt spid="643"/>
                                            </p:tgtEl>
                                            <p:attrNameLst>
                                              <p:attrName>ppt_x</p:attrName>
                                            </p:attrNameLst>
                                          </p:cBhvr>
                                          <p:tavLst>
                                            <p:tav tm="0">
                                              <p:val>
                                                <p:strVal val="0-#ppt_w/2"/>
                                              </p:val>
                                            </p:tav>
                                            <p:tav tm="100000">
                                              <p:val>
                                                <p:strVal val="#ppt_x"/>
                                              </p:val>
                                            </p:tav>
                                          </p:tavLst>
                                        </p:anim>
                                        <p:anim calcmode="lin" valueType="num">
                                          <p:cBhvr additive="base">
                                            <p:cTn id="48" dur="2000" fill="hold"/>
                                            <p:tgtEl>
                                              <p:spTgt spid="643"/>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1000"/>
                                      </p:stCondLst>
                                      <p:childTnLst>
                                        <p:set>
                                          <p:cBhvr>
                                            <p:cTn id="50" dur="1" fill="hold">
                                              <p:stCondLst>
                                                <p:cond delay="0"/>
                                              </p:stCondLst>
                                            </p:cTn>
                                            <p:tgtEl>
                                              <p:spTgt spid="635"/>
                                            </p:tgtEl>
                                            <p:attrNameLst>
                                              <p:attrName>style.visibility</p:attrName>
                                            </p:attrNameLst>
                                          </p:cBhvr>
                                          <p:to>
                                            <p:strVal val="visible"/>
                                          </p:to>
                                        </p:set>
                                        <p:anim calcmode="lin" valueType="num">
                                          <p:cBhvr additive="base">
                                            <p:cTn id="51" dur="2000" fill="hold"/>
                                            <p:tgtEl>
                                              <p:spTgt spid="635"/>
                                            </p:tgtEl>
                                            <p:attrNameLst>
                                              <p:attrName>ppt_x</p:attrName>
                                            </p:attrNameLst>
                                          </p:cBhvr>
                                          <p:tavLst>
                                            <p:tav tm="0">
                                              <p:val>
                                                <p:strVal val="0-#ppt_w/2"/>
                                              </p:val>
                                            </p:tav>
                                            <p:tav tm="100000">
                                              <p:val>
                                                <p:strVal val="#ppt_x"/>
                                              </p:val>
                                            </p:tav>
                                          </p:tavLst>
                                        </p:anim>
                                        <p:anim calcmode="lin" valueType="num">
                                          <p:cBhvr additive="base">
                                            <p:cTn id="52" dur="2000" fill="hold"/>
                                            <p:tgtEl>
                                              <p:spTgt spid="635"/>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1200"/>
                                      </p:stCondLst>
                                      <p:childTnLst>
                                        <p:set>
                                          <p:cBhvr>
                                            <p:cTn id="54" dur="1" fill="hold">
                                              <p:stCondLst>
                                                <p:cond delay="0"/>
                                              </p:stCondLst>
                                            </p:cTn>
                                            <p:tgtEl>
                                              <p:spTgt spid="636"/>
                                            </p:tgtEl>
                                            <p:attrNameLst>
                                              <p:attrName>style.visibility</p:attrName>
                                            </p:attrNameLst>
                                          </p:cBhvr>
                                          <p:to>
                                            <p:strVal val="visible"/>
                                          </p:to>
                                        </p:set>
                                        <p:anim calcmode="lin" valueType="num">
                                          <p:cBhvr additive="base">
                                            <p:cTn id="55" dur="2000" fill="hold"/>
                                            <p:tgtEl>
                                              <p:spTgt spid="636"/>
                                            </p:tgtEl>
                                            <p:attrNameLst>
                                              <p:attrName>ppt_x</p:attrName>
                                            </p:attrNameLst>
                                          </p:cBhvr>
                                          <p:tavLst>
                                            <p:tav tm="0">
                                              <p:val>
                                                <p:strVal val="0-#ppt_w/2"/>
                                              </p:val>
                                            </p:tav>
                                            <p:tav tm="100000">
                                              <p:val>
                                                <p:strVal val="#ppt_x"/>
                                              </p:val>
                                            </p:tav>
                                          </p:tavLst>
                                        </p:anim>
                                        <p:anim calcmode="lin" valueType="num">
                                          <p:cBhvr additive="base">
                                            <p:cTn id="56" dur="2000" fill="hold"/>
                                            <p:tgtEl>
                                              <p:spTgt spid="636"/>
                                            </p:tgtEl>
                                            <p:attrNameLst>
                                              <p:attrName>ppt_y</p:attrName>
                                            </p:attrNameLst>
                                          </p:cBhvr>
                                          <p:tavLst>
                                            <p:tav tm="0">
                                              <p:val>
                                                <p:strVal val="#ppt_y"/>
                                              </p:val>
                                            </p:tav>
                                            <p:tav tm="100000">
                                              <p:val>
                                                <p:strVal val="#ppt_y"/>
                                              </p:val>
                                            </p:tav>
                                          </p:tavLst>
                                        </p:anim>
                                      </p:childTnLst>
                                    </p:cTn>
                                  </p:par>
                                  <p:par>
                                    <p:cTn id="57" presetID="2" presetClass="entr" presetSubtype="8" fill="hold" nodeType="withEffect">
                                      <p:stCondLst>
                                        <p:cond delay="1400"/>
                                      </p:stCondLst>
                                      <p:childTnLst>
                                        <p:set>
                                          <p:cBhvr>
                                            <p:cTn id="58" dur="1" fill="hold">
                                              <p:stCondLst>
                                                <p:cond delay="0"/>
                                              </p:stCondLst>
                                            </p:cTn>
                                            <p:tgtEl>
                                              <p:spTgt spid="652"/>
                                            </p:tgtEl>
                                            <p:attrNameLst>
                                              <p:attrName>style.visibility</p:attrName>
                                            </p:attrNameLst>
                                          </p:cBhvr>
                                          <p:to>
                                            <p:strVal val="visible"/>
                                          </p:to>
                                        </p:set>
                                        <p:anim calcmode="lin" valueType="num">
                                          <p:cBhvr additive="base">
                                            <p:cTn id="59" dur="2000" fill="hold"/>
                                            <p:tgtEl>
                                              <p:spTgt spid="652"/>
                                            </p:tgtEl>
                                            <p:attrNameLst>
                                              <p:attrName>ppt_x</p:attrName>
                                            </p:attrNameLst>
                                          </p:cBhvr>
                                          <p:tavLst>
                                            <p:tav tm="0">
                                              <p:val>
                                                <p:strVal val="0-#ppt_w/2"/>
                                              </p:val>
                                            </p:tav>
                                            <p:tav tm="100000">
                                              <p:val>
                                                <p:strVal val="#ppt_x"/>
                                              </p:val>
                                            </p:tav>
                                          </p:tavLst>
                                        </p:anim>
                                        <p:anim calcmode="lin" valueType="num">
                                          <p:cBhvr additive="base">
                                            <p:cTn id="60" dur="2000" fill="hold"/>
                                            <p:tgtEl>
                                              <p:spTgt spid="652"/>
                                            </p:tgtEl>
                                            <p:attrNameLst>
                                              <p:attrName>ppt_y</p:attrName>
                                            </p:attrNameLst>
                                          </p:cBhvr>
                                          <p:tavLst>
                                            <p:tav tm="0">
                                              <p:val>
                                                <p:strVal val="#ppt_y"/>
                                              </p:val>
                                            </p:tav>
                                            <p:tav tm="100000">
                                              <p:val>
                                                <p:strVal val="#ppt_y"/>
                                              </p:val>
                                            </p:tav>
                                          </p:tavLst>
                                        </p:anim>
                                      </p:childTnLst>
                                    </p:cTn>
                                  </p:par>
                                  <p:par>
                                    <p:cTn id="61" presetID="2" presetClass="entr" presetSubtype="8" fill="hold" nodeType="withEffect">
                                      <p:stCondLst>
                                        <p:cond delay="1600"/>
                                      </p:stCondLst>
                                      <p:childTnLst>
                                        <p:set>
                                          <p:cBhvr>
                                            <p:cTn id="62" dur="1" fill="hold">
                                              <p:stCondLst>
                                                <p:cond delay="0"/>
                                              </p:stCondLst>
                                            </p:cTn>
                                            <p:tgtEl>
                                              <p:spTgt spid="632"/>
                                            </p:tgtEl>
                                            <p:attrNameLst>
                                              <p:attrName>style.visibility</p:attrName>
                                            </p:attrNameLst>
                                          </p:cBhvr>
                                          <p:to>
                                            <p:strVal val="visible"/>
                                          </p:to>
                                        </p:set>
                                        <p:anim calcmode="lin" valueType="num">
                                          <p:cBhvr additive="base">
                                            <p:cTn id="63" dur="2000" fill="hold"/>
                                            <p:tgtEl>
                                              <p:spTgt spid="632"/>
                                            </p:tgtEl>
                                            <p:attrNameLst>
                                              <p:attrName>ppt_x</p:attrName>
                                            </p:attrNameLst>
                                          </p:cBhvr>
                                          <p:tavLst>
                                            <p:tav tm="0">
                                              <p:val>
                                                <p:strVal val="0-#ppt_w/2"/>
                                              </p:val>
                                            </p:tav>
                                            <p:tav tm="100000">
                                              <p:val>
                                                <p:strVal val="#ppt_x"/>
                                              </p:val>
                                            </p:tav>
                                          </p:tavLst>
                                        </p:anim>
                                        <p:anim calcmode="lin" valueType="num">
                                          <p:cBhvr additive="base">
                                            <p:cTn id="64" dur="2000" fill="hold"/>
                                            <p:tgtEl>
                                              <p:spTgt spid="632"/>
                                            </p:tgtEl>
                                            <p:attrNameLst>
                                              <p:attrName>ppt_y</p:attrName>
                                            </p:attrNameLst>
                                          </p:cBhvr>
                                          <p:tavLst>
                                            <p:tav tm="0">
                                              <p:val>
                                                <p:strVal val="#ppt_y"/>
                                              </p:val>
                                            </p:tav>
                                            <p:tav tm="100000">
                                              <p:val>
                                                <p:strVal val="#ppt_y"/>
                                              </p:val>
                                            </p:tav>
                                          </p:tavLst>
                                        </p:anim>
                                      </p:childTnLst>
                                    </p:cTn>
                                  </p:par>
                                  <p:par>
                                    <p:cTn id="65" presetID="2" presetClass="entr" presetSubtype="8" fill="hold" nodeType="withEffect">
                                      <p:stCondLst>
                                        <p:cond delay="180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2000" fill="hold"/>
                                            <p:tgtEl>
                                              <p:spTgt spid="17"/>
                                            </p:tgtEl>
                                            <p:attrNameLst>
                                              <p:attrName>ppt_x</p:attrName>
                                            </p:attrNameLst>
                                          </p:cBhvr>
                                          <p:tavLst>
                                            <p:tav tm="0">
                                              <p:val>
                                                <p:strVal val="0-#ppt_w/2"/>
                                              </p:val>
                                            </p:tav>
                                            <p:tav tm="100000">
                                              <p:val>
                                                <p:strVal val="#ppt_x"/>
                                              </p:val>
                                            </p:tav>
                                          </p:tavLst>
                                        </p:anim>
                                        <p:anim calcmode="lin" valueType="num">
                                          <p:cBhvr additive="base">
                                            <p:cTn id="68" dur="2000" fill="hold"/>
                                            <p:tgtEl>
                                              <p:spTgt spid="17"/>
                                            </p:tgtEl>
                                            <p:attrNameLst>
                                              <p:attrName>ppt_y</p:attrName>
                                            </p:attrNameLst>
                                          </p:cBhvr>
                                          <p:tavLst>
                                            <p:tav tm="0">
                                              <p:val>
                                                <p:strVal val="#ppt_y"/>
                                              </p:val>
                                            </p:tav>
                                            <p:tav tm="100000">
                                              <p:val>
                                                <p:strVal val="#ppt_y"/>
                                              </p:val>
                                            </p:tav>
                                          </p:tavLst>
                                        </p:anim>
                                      </p:childTnLst>
                                    </p:cTn>
                                  </p:par>
                                  <p:par>
                                    <p:cTn id="69" presetID="2" presetClass="entr" presetSubtype="8" fill="hold" nodeType="withEffect">
                                      <p:stCondLst>
                                        <p:cond delay="2000"/>
                                      </p:stCondLst>
                                      <p:childTnLst>
                                        <p:set>
                                          <p:cBhvr>
                                            <p:cTn id="70" dur="1" fill="hold">
                                              <p:stCondLst>
                                                <p:cond delay="0"/>
                                              </p:stCondLst>
                                            </p:cTn>
                                            <p:tgtEl>
                                              <p:spTgt spid="45"/>
                                            </p:tgtEl>
                                            <p:attrNameLst>
                                              <p:attrName>style.visibility</p:attrName>
                                            </p:attrNameLst>
                                          </p:cBhvr>
                                          <p:to>
                                            <p:strVal val="visible"/>
                                          </p:to>
                                        </p:set>
                                        <p:anim calcmode="lin" valueType="num">
                                          <p:cBhvr additive="base">
                                            <p:cTn id="71" dur="2000" fill="hold"/>
                                            <p:tgtEl>
                                              <p:spTgt spid="45"/>
                                            </p:tgtEl>
                                            <p:attrNameLst>
                                              <p:attrName>ppt_x</p:attrName>
                                            </p:attrNameLst>
                                          </p:cBhvr>
                                          <p:tavLst>
                                            <p:tav tm="0">
                                              <p:val>
                                                <p:strVal val="0-#ppt_w/2"/>
                                              </p:val>
                                            </p:tav>
                                            <p:tav tm="100000">
                                              <p:val>
                                                <p:strVal val="#ppt_x"/>
                                              </p:val>
                                            </p:tav>
                                          </p:tavLst>
                                        </p:anim>
                                        <p:anim calcmode="lin" valueType="num">
                                          <p:cBhvr additive="base">
                                            <p:cTn id="72" dur="2000" fill="hold"/>
                                            <p:tgtEl>
                                              <p:spTgt spid="45"/>
                                            </p:tgtEl>
                                            <p:attrNameLst>
                                              <p:attrName>ppt_y</p:attrName>
                                            </p:attrNameLst>
                                          </p:cBhvr>
                                          <p:tavLst>
                                            <p:tav tm="0">
                                              <p:val>
                                                <p:strVal val="#ppt_y"/>
                                              </p:val>
                                            </p:tav>
                                            <p:tav tm="100000">
                                              <p:val>
                                                <p:strVal val="#ppt_y"/>
                                              </p:val>
                                            </p:tav>
                                          </p:tavLst>
                                        </p:anim>
                                      </p:childTnLst>
                                    </p:cTn>
                                  </p:par>
                                  <p:par>
                                    <p:cTn id="73" presetID="2" presetClass="entr" presetSubtype="8" fill="hold" nodeType="withEffect">
                                      <p:stCondLst>
                                        <p:cond delay="2200"/>
                                      </p:stCondLst>
                                      <p:childTnLst>
                                        <p:set>
                                          <p:cBhvr>
                                            <p:cTn id="74" dur="1" fill="hold">
                                              <p:stCondLst>
                                                <p:cond delay="0"/>
                                              </p:stCondLst>
                                            </p:cTn>
                                            <p:tgtEl>
                                              <p:spTgt spid="323"/>
                                            </p:tgtEl>
                                            <p:attrNameLst>
                                              <p:attrName>style.visibility</p:attrName>
                                            </p:attrNameLst>
                                          </p:cBhvr>
                                          <p:to>
                                            <p:strVal val="visible"/>
                                          </p:to>
                                        </p:set>
                                        <p:anim calcmode="lin" valueType="num">
                                          <p:cBhvr additive="base">
                                            <p:cTn id="75" dur="2000" fill="hold"/>
                                            <p:tgtEl>
                                              <p:spTgt spid="323"/>
                                            </p:tgtEl>
                                            <p:attrNameLst>
                                              <p:attrName>ppt_x</p:attrName>
                                            </p:attrNameLst>
                                          </p:cBhvr>
                                          <p:tavLst>
                                            <p:tav tm="0">
                                              <p:val>
                                                <p:strVal val="0-#ppt_w/2"/>
                                              </p:val>
                                            </p:tav>
                                            <p:tav tm="100000">
                                              <p:val>
                                                <p:strVal val="#ppt_x"/>
                                              </p:val>
                                            </p:tav>
                                          </p:tavLst>
                                        </p:anim>
                                        <p:anim calcmode="lin" valueType="num">
                                          <p:cBhvr additive="base">
                                            <p:cTn id="76" dur="2000" fill="hold"/>
                                            <p:tgtEl>
                                              <p:spTgt spid="323"/>
                                            </p:tgtEl>
                                            <p:attrNameLst>
                                              <p:attrName>ppt_y</p:attrName>
                                            </p:attrNameLst>
                                          </p:cBhvr>
                                          <p:tavLst>
                                            <p:tav tm="0">
                                              <p:val>
                                                <p:strVal val="#ppt_y"/>
                                              </p:val>
                                            </p:tav>
                                            <p:tav tm="100000">
                                              <p:val>
                                                <p:strVal val="#ppt_y"/>
                                              </p:val>
                                            </p:tav>
                                          </p:tavLst>
                                        </p:anim>
                                      </p:childTnLst>
                                    </p:cTn>
                                  </p:par>
                                  <p:par>
                                    <p:cTn id="77" presetID="2" presetClass="entr" presetSubtype="8" fill="hold" nodeType="withEffect">
                                      <p:stCondLst>
                                        <p:cond delay="2400"/>
                                      </p:stCondLst>
                                      <p:childTnLst>
                                        <p:set>
                                          <p:cBhvr>
                                            <p:cTn id="78" dur="1" fill="hold">
                                              <p:stCondLst>
                                                <p:cond delay="0"/>
                                              </p:stCondLst>
                                            </p:cTn>
                                            <p:tgtEl>
                                              <p:spTgt spid="61"/>
                                            </p:tgtEl>
                                            <p:attrNameLst>
                                              <p:attrName>style.visibility</p:attrName>
                                            </p:attrNameLst>
                                          </p:cBhvr>
                                          <p:to>
                                            <p:strVal val="visible"/>
                                          </p:to>
                                        </p:set>
                                        <p:anim calcmode="lin" valueType="num">
                                          <p:cBhvr additive="base">
                                            <p:cTn id="79" dur="2000" fill="hold"/>
                                            <p:tgtEl>
                                              <p:spTgt spid="61"/>
                                            </p:tgtEl>
                                            <p:attrNameLst>
                                              <p:attrName>ppt_x</p:attrName>
                                            </p:attrNameLst>
                                          </p:cBhvr>
                                          <p:tavLst>
                                            <p:tav tm="0">
                                              <p:val>
                                                <p:strVal val="0-#ppt_w/2"/>
                                              </p:val>
                                            </p:tav>
                                            <p:tav tm="100000">
                                              <p:val>
                                                <p:strVal val="#ppt_x"/>
                                              </p:val>
                                            </p:tav>
                                          </p:tavLst>
                                        </p:anim>
                                        <p:anim calcmode="lin" valueType="num">
                                          <p:cBhvr additive="base">
                                            <p:cTn id="80" dur="2000" fill="hold"/>
                                            <p:tgtEl>
                                              <p:spTgt spid="61"/>
                                            </p:tgtEl>
                                            <p:attrNameLst>
                                              <p:attrName>ppt_y</p:attrName>
                                            </p:attrNameLst>
                                          </p:cBhvr>
                                          <p:tavLst>
                                            <p:tav tm="0">
                                              <p:val>
                                                <p:strVal val="#ppt_y"/>
                                              </p:val>
                                            </p:tav>
                                            <p:tav tm="100000">
                                              <p:val>
                                                <p:strVal val="#ppt_y"/>
                                              </p:val>
                                            </p:tav>
                                          </p:tavLst>
                                        </p:anim>
                                      </p:childTnLst>
                                    </p:cTn>
                                  </p:par>
                                  <p:par>
                                    <p:cTn id="81" presetID="31" presetClass="entr" presetSubtype="0" fill="hold" nodeType="withEffect">
                                      <p:stCondLst>
                                        <p:cond delay="4300"/>
                                      </p:stCondLst>
                                      <p:childTnLst>
                                        <p:set>
                                          <p:cBhvr>
                                            <p:cTn id="82" dur="1" fill="hold">
                                              <p:stCondLst>
                                                <p:cond delay="0"/>
                                              </p:stCondLst>
                                            </p:cTn>
                                            <p:tgtEl>
                                              <p:spTgt spid="33"/>
                                            </p:tgtEl>
                                            <p:attrNameLst>
                                              <p:attrName>style.visibility</p:attrName>
                                            </p:attrNameLst>
                                          </p:cBhvr>
                                          <p:to>
                                            <p:strVal val="visible"/>
                                          </p:to>
                                        </p:set>
                                        <p:anim calcmode="lin" valueType="num">
                                          <p:cBhvr>
                                            <p:cTn id="83" dur="1000" fill="hold"/>
                                            <p:tgtEl>
                                              <p:spTgt spid="33"/>
                                            </p:tgtEl>
                                            <p:attrNameLst>
                                              <p:attrName>ppt_w</p:attrName>
                                            </p:attrNameLst>
                                          </p:cBhvr>
                                          <p:tavLst>
                                            <p:tav tm="0">
                                              <p:val>
                                                <p:fltVal val="0"/>
                                              </p:val>
                                            </p:tav>
                                            <p:tav tm="100000">
                                              <p:val>
                                                <p:strVal val="#ppt_w"/>
                                              </p:val>
                                            </p:tav>
                                          </p:tavLst>
                                        </p:anim>
                                        <p:anim calcmode="lin" valueType="num">
                                          <p:cBhvr>
                                            <p:cTn id="84" dur="1000" fill="hold"/>
                                            <p:tgtEl>
                                              <p:spTgt spid="33"/>
                                            </p:tgtEl>
                                            <p:attrNameLst>
                                              <p:attrName>ppt_h</p:attrName>
                                            </p:attrNameLst>
                                          </p:cBhvr>
                                          <p:tavLst>
                                            <p:tav tm="0">
                                              <p:val>
                                                <p:fltVal val="0"/>
                                              </p:val>
                                            </p:tav>
                                            <p:tav tm="100000">
                                              <p:val>
                                                <p:strVal val="#ppt_h"/>
                                              </p:val>
                                            </p:tav>
                                          </p:tavLst>
                                        </p:anim>
                                        <p:anim calcmode="lin" valueType="num">
                                          <p:cBhvr>
                                            <p:cTn id="85" dur="1000" fill="hold"/>
                                            <p:tgtEl>
                                              <p:spTgt spid="33"/>
                                            </p:tgtEl>
                                            <p:attrNameLst>
                                              <p:attrName>style.rotation</p:attrName>
                                            </p:attrNameLst>
                                          </p:cBhvr>
                                          <p:tavLst>
                                            <p:tav tm="0">
                                              <p:val>
                                                <p:fltVal val="90"/>
                                              </p:val>
                                            </p:tav>
                                            <p:tav tm="100000">
                                              <p:val>
                                                <p:fltVal val="0"/>
                                              </p:val>
                                            </p:tav>
                                          </p:tavLst>
                                        </p:anim>
                                        <p:animEffect transition="in" filter="fade">
                                          <p:cBhvr>
                                            <p:cTn id="86" dur="1000"/>
                                            <p:tgtEl>
                                              <p:spTgt spid="33"/>
                                            </p:tgtEl>
                                          </p:cBhvr>
                                        </p:animEffect>
                                      </p:childTnLst>
                                    </p:cTn>
                                  </p:par>
                                  <p:par>
                                    <p:cTn id="87" presetID="31" presetClass="entr" presetSubtype="0" fill="hold" nodeType="withEffect">
                                      <p:stCondLst>
                                        <p:cond delay="4300"/>
                                      </p:stCondLst>
                                      <p:childTnLst>
                                        <p:set>
                                          <p:cBhvr>
                                            <p:cTn id="88" dur="1" fill="hold">
                                              <p:stCondLst>
                                                <p:cond delay="0"/>
                                              </p:stCondLst>
                                            </p:cTn>
                                            <p:tgtEl>
                                              <p:spTgt spid="10"/>
                                            </p:tgtEl>
                                            <p:attrNameLst>
                                              <p:attrName>style.visibility</p:attrName>
                                            </p:attrNameLst>
                                          </p:cBhvr>
                                          <p:to>
                                            <p:strVal val="visible"/>
                                          </p:to>
                                        </p:set>
                                        <p:anim calcmode="lin" valueType="num">
                                          <p:cBhvr>
                                            <p:cTn id="89" dur="1000" fill="hold"/>
                                            <p:tgtEl>
                                              <p:spTgt spid="10"/>
                                            </p:tgtEl>
                                            <p:attrNameLst>
                                              <p:attrName>ppt_w</p:attrName>
                                            </p:attrNameLst>
                                          </p:cBhvr>
                                          <p:tavLst>
                                            <p:tav tm="0">
                                              <p:val>
                                                <p:fltVal val="0"/>
                                              </p:val>
                                            </p:tav>
                                            <p:tav tm="100000">
                                              <p:val>
                                                <p:strVal val="#ppt_w"/>
                                              </p:val>
                                            </p:tav>
                                          </p:tavLst>
                                        </p:anim>
                                        <p:anim calcmode="lin" valueType="num">
                                          <p:cBhvr>
                                            <p:cTn id="90" dur="1000" fill="hold"/>
                                            <p:tgtEl>
                                              <p:spTgt spid="10"/>
                                            </p:tgtEl>
                                            <p:attrNameLst>
                                              <p:attrName>ppt_h</p:attrName>
                                            </p:attrNameLst>
                                          </p:cBhvr>
                                          <p:tavLst>
                                            <p:tav tm="0">
                                              <p:val>
                                                <p:fltVal val="0"/>
                                              </p:val>
                                            </p:tav>
                                            <p:tav tm="100000">
                                              <p:val>
                                                <p:strVal val="#ppt_h"/>
                                              </p:val>
                                            </p:tav>
                                          </p:tavLst>
                                        </p:anim>
                                        <p:anim calcmode="lin" valueType="num">
                                          <p:cBhvr>
                                            <p:cTn id="91" dur="1000" fill="hold"/>
                                            <p:tgtEl>
                                              <p:spTgt spid="10"/>
                                            </p:tgtEl>
                                            <p:attrNameLst>
                                              <p:attrName>style.rotation</p:attrName>
                                            </p:attrNameLst>
                                          </p:cBhvr>
                                          <p:tavLst>
                                            <p:tav tm="0">
                                              <p:val>
                                                <p:fltVal val="90"/>
                                              </p:val>
                                            </p:tav>
                                            <p:tav tm="100000">
                                              <p:val>
                                                <p:fltVal val="0"/>
                                              </p:val>
                                            </p:tav>
                                          </p:tavLst>
                                        </p:anim>
                                        <p:animEffect transition="in" filter="fade">
                                          <p:cBhvr>
                                            <p:cTn id="92" dur="1000"/>
                                            <p:tgtEl>
                                              <p:spTgt spid="10"/>
                                            </p:tgtEl>
                                          </p:cBhvr>
                                        </p:animEffect>
                                      </p:childTnLst>
                                    </p:cTn>
                                  </p:par>
                                  <p:par>
                                    <p:cTn id="93" presetID="31" presetClass="entr" presetSubtype="0" fill="hold" nodeType="withEffect">
                                      <p:stCondLst>
                                        <p:cond delay="4300"/>
                                      </p:stCondLst>
                                      <p:childTnLst>
                                        <p:set>
                                          <p:cBhvr>
                                            <p:cTn id="94" dur="1" fill="hold">
                                              <p:stCondLst>
                                                <p:cond delay="0"/>
                                              </p:stCondLst>
                                            </p:cTn>
                                            <p:tgtEl>
                                              <p:spTgt spid="23"/>
                                            </p:tgtEl>
                                            <p:attrNameLst>
                                              <p:attrName>style.visibility</p:attrName>
                                            </p:attrNameLst>
                                          </p:cBhvr>
                                          <p:to>
                                            <p:strVal val="visible"/>
                                          </p:to>
                                        </p:set>
                                        <p:anim calcmode="lin" valueType="num">
                                          <p:cBhvr>
                                            <p:cTn id="95" dur="1000" fill="hold"/>
                                            <p:tgtEl>
                                              <p:spTgt spid="23"/>
                                            </p:tgtEl>
                                            <p:attrNameLst>
                                              <p:attrName>ppt_w</p:attrName>
                                            </p:attrNameLst>
                                          </p:cBhvr>
                                          <p:tavLst>
                                            <p:tav tm="0">
                                              <p:val>
                                                <p:fltVal val="0"/>
                                              </p:val>
                                            </p:tav>
                                            <p:tav tm="100000">
                                              <p:val>
                                                <p:strVal val="#ppt_w"/>
                                              </p:val>
                                            </p:tav>
                                          </p:tavLst>
                                        </p:anim>
                                        <p:anim calcmode="lin" valueType="num">
                                          <p:cBhvr>
                                            <p:cTn id="96" dur="1000" fill="hold"/>
                                            <p:tgtEl>
                                              <p:spTgt spid="23"/>
                                            </p:tgtEl>
                                            <p:attrNameLst>
                                              <p:attrName>ppt_h</p:attrName>
                                            </p:attrNameLst>
                                          </p:cBhvr>
                                          <p:tavLst>
                                            <p:tav tm="0">
                                              <p:val>
                                                <p:fltVal val="0"/>
                                              </p:val>
                                            </p:tav>
                                            <p:tav tm="100000">
                                              <p:val>
                                                <p:strVal val="#ppt_h"/>
                                              </p:val>
                                            </p:tav>
                                          </p:tavLst>
                                        </p:anim>
                                        <p:anim calcmode="lin" valueType="num">
                                          <p:cBhvr>
                                            <p:cTn id="97" dur="1000" fill="hold"/>
                                            <p:tgtEl>
                                              <p:spTgt spid="23"/>
                                            </p:tgtEl>
                                            <p:attrNameLst>
                                              <p:attrName>style.rotation</p:attrName>
                                            </p:attrNameLst>
                                          </p:cBhvr>
                                          <p:tavLst>
                                            <p:tav tm="0">
                                              <p:val>
                                                <p:fltVal val="90"/>
                                              </p:val>
                                            </p:tav>
                                            <p:tav tm="100000">
                                              <p:val>
                                                <p:fltVal val="0"/>
                                              </p:val>
                                            </p:tav>
                                          </p:tavLst>
                                        </p:anim>
                                        <p:animEffect transition="in" filter="fade">
                                          <p:cBhvr>
                                            <p:cTn id="98" dur="1000"/>
                                            <p:tgtEl>
                                              <p:spTgt spid="23"/>
                                            </p:tgtEl>
                                          </p:cBhvr>
                                        </p:animEffect>
                                      </p:childTnLst>
                                    </p:cTn>
                                  </p:par>
                                  <p:par>
                                    <p:cTn id="99" presetID="31" presetClass="entr" presetSubtype="0" fill="hold" nodeType="withEffect">
                                      <p:stCondLst>
                                        <p:cond delay="4300"/>
                                      </p:stCondLst>
                                      <p:childTnLst>
                                        <p:set>
                                          <p:cBhvr>
                                            <p:cTn id="100" dur="1" fill="hold">
                                              <p:stCondLst>
                                                <p:cond delay="0"/>
                                              </p:stCondLst>
                                            </p:cTn>
                                            <p:tgtEl>
                                              <p:spTgt spid="14"/>
                                            </p:tgtEl>
                                            <p:attrNameLst>
                                              <p:attrName>style.visibility</p:attrName>
                                            </p:attrNameLst>
                                          </p:cBhvr>
                                          <p:to>
                                            <p:strVal val="visible"/>
                                          </p:to>
                                        </p:set>
                                        <p:anim calcmode="lin" valueType="num">
                                          <p:cBhvr>
                                            <p:cTn id="101" dur="1000" fill="hold"/>
                                            <p:tgtEl>
                                              <p:spTgt spid="14"/>
                                            </p:tgtEl>
                                            <p:attrNameLst>
                                              <p:attrName>ppt_w</p:attrName>
                                            </p:attrNameLst>
                                          </p:cBhvr>
                                          <p:tavLst>
                                            <p:tav tm="0">
                                              <p:val>
                                                <p:fltVal val="0"/>
                                              </p:val>
                                            </p:tav>
                                            <p:tav tm="100000">
                                              <p:val>
                                                <p:strVal val="#ppt_w"/>
                                              </p:val>
                                            </p:tav>
                                          </p:tavLst>
                                        </p:anim>
                                        <p:anim calcmode="lin" valueType="num">
                                          <p:cBhvr>
                                            <p:cTn id="102" dur="1000" fill="hold"/>
                                            <p:tgtEl>
                                              <p:spTgt spid="14"/>
                                            </p:tgtEl>
                                            <p:attrNameLst>
                                              <p:attrName>ppt_h</p:attrName>
                                            </p:attrNameLst>
                                          </p:cBhvr>
                                          <p:tavLst>
                                            <p:tav tm="0">
                                              <p:val>
                                                <p:fltVal val="0"/>
                                              </p:val>
                                            </p:tav>
                                            <p:tav tm="100000">
                                              <p:val>
                                                <p:strVal val="#ppt_h"/>
                                              </p:val>
                                            </p:tav>
                                          </p:tavLst>
                                        </p:anim>
                                        <p:anim calcmode="lin" valueType="num">
                                          <p:cBhvr>
                                            <p:cTn id="103" dur="1000" fill="hold"/>
                                            <p:tgtEl>
                                              <p:spTgt spid="14"/>
                                            </p:tgtEl>
                                            <p:attrNameLst>
                                              <p:attrName>style.rotation</p:attrName>
                                            </p:attrNameLst>
                                          </p:cBhvr>
                                          <p:tavLst>
                                            <p:tav tm="0">
                                              <p:val>
                                                <p:fltVal val="90"/>
                                              </p:val>
                                            </p:tav>
                                            <p:tav tm="100000">
                                              <p:val>
                                                <p:fltVal val="0"/>
                                              </p:val>
                                            </p:tav>
                                          </p:tavLst>
                                        </p:anim>
                                        <p:animEffect transition="in" filter="fade">
                                          <p:cBhvr>
                                            <p:cTn id="104" dur="1000"/>
                                            <p:tgtEl>
                                              <p:spTgt spid="14"/>
                                            </p:tgtEl>
                                          </p:cBhvr>
                                        </p:animEffect>
                                      </p:childTnLst>
                                    </p:cTn>
                                  </p:par>
                                  <p:par>
                                    <p:cTn id="105" presetID="2" presetClass="entr" presetSubtype="8" fill="hold" grpId="0" nodeType="withEffect">
                                      <p:stCondLst>
                                        <p:cond delay="0"/>
                                      </p:stCondLst>
                                      <p:childTnLst>
                                        <p:set>
                                          <p:cBhvr>
                                            <p:cTn id="106" dur="1" fill="hold">
                                              <p:stCondLst>
                                                <p:cond delay="0"/>
                                              </p:stCondLst>
                                            </p:cTn>
                                            <p:tgtEl>
                                              <p:spTgt spid="6"/>
                                            </p:tgtEl>
                                            <p:attrNameLst>
                                              <p:attrName>style.visibility</p:attrName>
                                            </p:attrNameLst>
                                          </p:cBhvr>
                                          <p:to>
                                            <p:strVal val="visible"/>
                                          </p:to>
                                        </p:set>
                                        <p:anim calcmode="lin" valueType="num">
                                          <p:cBhvr additive="base">
                                            <p:cTn id="107" dur="2000" fill="hold"/>
                                            <p:tgtEl>
                                              <p:spTgt spid="6"/>
                                            </p:tgtEl>
                                            <p:attrNameLst>
                                              <p:attrName>ppt_x</p:attrName>
                                            </p:attrNameLst>
                                          </p:cBhvr>
                                          <p:tavLst>
                                            <p:tav tm="0">
                                              <p:val>
                                                <p:strVal val="0-#ppt_w/2"/>
                                              </p:val>
                                            </p:tav>
                                            <p:tav tm="100000">
                                              <p:val>
                                                <p:strVal val="#ppt_x"/>
                                              </p:val>
                                            </p:tav>
                                          </p:tavLst>
                                        </p:anim>
                                        <p:anim calcmode="lin" valueType="num">
                                          <p:cBhvr additive="base">
                                            <p:cTn id="108" dur="2000" fill="hold"/>
                                            <p:tgtEl>
                                              <p:spTgt spid="6"/>
                                            </p:tgtEl>
                                            <p:attrNameLst>
                                              <p:attrName>ppt_y</p:attrName>
                                            </p:attrNameLst>
                                          </p:cBhvr>
                                          <p:tavLst>
                                            <p:tav tm="0">
                                              <p:val>
                                                <p:strVal val="#ppt_y"/>
                                              </p:val>
                                            </p:tav>
                                            <p:tav tm="100000">
                                              <p:val>
                                                <p:strVal val="#ppt_y"/>
                                              </p:val>
                                            </p:tav>
                                          </p:tavLst>
                                        </p:anim>
                                      </p:childTnLst>
                                    </p:cTn>
                                  </p:par>
                                  <p:par>
                                    <p:cTn id="109" presetID="2" presetClass="entr" presetSubtype="8" fill="hold" grpId="0" nodeType="withEffect">
                                      <p:stCondLst>
                                        <p:cond delay="0"/>
                                      </p:stCondLst>
                                      <p:childTnLst>
                                        <p:set>
                                          <p:cBhvr>
                                            <p:cTn id="110" dur="1" fill="hold">
                                              <p:stCondLst>
                                                <p:cond delay="0"/>
                                              </p:stCondLst>
                                            </p:cTn>
                                            <p:tgtEl>
                                              <p:spTgt spid="22"/>
                                            </p:tgtEl>
                                            <p:attrNameLst>
                                              <p:attrName>style.visibility</p:attrName>
                                            </p:attrNameLst>
                                          </p:cBhvr>
                                          <p:to>
                                            <p:strVal val="visible"/>
                                          </p:to>
                                        </p:set>
                                        <p:anim calcmode="lin" valueType="num">
                                          <p:cBhvr additive="base">
                                            <p:cTn id="111" dur="2000" fill="hold"/>
                                            <p:tgtEl>
                                              <p:spTgt spid="22"/>
                                            </p:tgtEl>
                                            <p:attrNameLst>
                                              <p:attrName>ppt_x</p:attrName>
                                            </p:attrNameLst>
                                          </p:cBhvr>
                                          <p:tavLst>
                                            <p:tav tm="0">
                                              <p:val>
                                                <p:strVal val="0-#ppt_w/2"/>
                                              </p:val>
                                            </p:tav>
                                            <p:tav tm="100000">
                                              <p:val>
                                                <p:strVal val="#ppt_x"/>
                                              </p:val>
                                            </p:tav>
                                          </p:tavLst>
                                        </p:anim>
                                        <p:anim calcmode="lin" valueType="num">
                                          <p:cBhvr additive="base">
                                            <p:cTn id="112" dur="2000" fill="hold"/>
                                            <p:tgtEl>
                                              <p:spTgt spid="22"/>
                                            </p:tgtEl>
                                            <p:attrNameLst>
                                              <p:attrName>ppt_y</p:attrName>
                                            </p:attrNameLst>
                                          </p:cBhvr>
                                          <p:tavLst>
                                            <p:tav tm="0">
                                              <p:val>
                                                <p:strVal val="#ppt_y"/>
                                              </p:val>
                                            </p:tav>
                                            <p:tav tm="100000">
                                              <p:val>
                                                <p:strVal val="#ppt_y"/>
                                              </p:val>
                                            </p:tav>
                                          </p:tavLst>
                                        </p:anim>
                                      </p:childTnLst>
                                    </p:cTn>
                                  </p:par>
                                  <p:par>
                                    <p:cTn id="113" presetID="2" presetClass="entr" presetSubtype="8" fill="hold" grpId="0" nodeType="withEffect">
                                      <p:stCondLst>
                                        <p:cond delay="0"/>
                                      </p:stCondLst>
                                      <p:childTnLst>
                                        <p:set>
                                          <p:cBhvr>
                                            <p:cTn id="114" dur="1" fill="hold">
                                              <p:stCondLst>
                                                <p:cond delay="0"/>
                                              </p:stCondLst>
                                            </p:cTn>
                                            <p:tgtEl>
                                              <p:spTgt spid="9"/>
                                            </p:tgtEl>
                                            <p:attrNameLst>
                                              <p:attrName>style.visibility</p:attrName>
                                            </p:attrNameLst>
                                          </p:cBhvr>
                                          <p:to>
                                            <p:strVal val="visible"/>
                                          </p:to>
                                        </p:set>
                                        <p:anim calcmode="lin" valueType="num">
                                          <p:cBhvr additive="base">
                                            <p:cTn id="115" dur="2000" fill="hold"/>
                                            <p:tgtEl>
                                              <p:spTgt spid="9"/>
                                            </p:tgtEl>
                                            <p:attrNameLst>
                                              <p:attrName>ppt_x</p:attrName>
                                            </p:attrNameLst>
                                          </p:cBhvr>
                                          <p:tavLst>
                                            <p:tav tm="0">
                                              <p:val>
                                                <p:strVal val="0-#ppt_w/2"/>
                                              </p:val>
                                            </p:tav>
                                            <p:tav tm="100000">
                                              <p:val>
                                                <p:strVal val="#ppt_x"/>
                                              </p:val>
                                            </p:tav>
                                          </p:tavLst>
                                        </p:anim>
                                        <p:anim calcmode="lin" valueType="num">
                                          <p:cBhvr additive="base">
                                            <p:cTn id="116" dur="2000" fill="hold"/>
                                            <p:tgtEl>
                                              <p:spTgt spid="9"/>
                                            </p:tgtEl>
                                            <p:attrNameLst>
                                              <p:attrName>ppt_y</p:attrName>
                                            </p:attrNameLst>
                                          </p:cBhvr>
                                          <p:tavLst>
                                            <p:tav tm="0">
                                              <p:val>
                                                <p:strVal val="#ppt_y"/>
                                              </p:val>
                                            </p:tav>
                                            <p:tav tm="100000">
                                              <p:val>
                                                <p:strVal val="#ppt_y"/>
                                              </p:val>
                                            </p:tav>
                                          </p:tavLst>
                                        </p:anim>
                                      </p:childTnLst>
                                    </p:cTn>
                                  </p:par>
                                  <p:par>
                                    <p:cTn id="117" presetID="2" presetClass="entr" presetSubtype="8" fill="hold" grpId="0" nodeType="withEffect">
                                      <p:stCondLst>
                                        <p:cond delay="0"/>
                                      </p:stCondLst>
                                      <p:childTnLst>
                                        <p:set>
                                          <p:cBhvr>
                                            <p:cTn id="118" dur="1" fill="hold">
                                              <p:stCondLst>
                                                <p:cond delay="0"/>
                                              </p:stCondLst>
                                            </p:cTn>
                                            <p:tgtEl>
                                              <p:spTgt spid="5"/>
                                            </p:tgtEl>
                                            <p:attrNameLst>
                                              <p:attrName>style.visibility</p:attrName>
                                            </p:attrNameLst>
                                          </p:cBhvr>
                                          <p:to>
                                            <p:strVal val="visible"/>
                                          </p:to>
                                        </p:set>
                                        <p:anim calcmode="lin" valueType="num">
                                          <p:cBhvr additive="base">
                                            <p:cTn id="119" dur="2000" fill="hold"/>
                                            <p:tgtEl>
                                              <p:spTgt spid="5"/>
                                            </p:tgtEl>
                                            <p:attrNameLst>
                                              <p:attrName>ppt_x</p:attrName>
                                            </p:attrNameLst>
                                          </p:cBhvr>
                                          <p:tavLst>
                                            <p:tav tm="0">
                                              <p:val>
                                                <p:strVal val="0-#ppt_w/2"/>
                                              </p:val>
                                            </p:tav>
                                            <p:tav tm="100000">
                                              <p:val>
                                                <p:strVal val="#ppt_x"/>
                                              </p:val>
                                            </p:tav>
                                          </p:tavLst>
                                        </p:anim>
                                        <p:anim calcmode="lin" valueType="num">
                                          <p:cBhvr additive="base">
                                            <p:cTn id="120" dur="2000" fill="hold"/>
                                            <p:tgtEl>
                                              <p:spTgt spid="5"/>
                                            </p:tgtEl>
                                            <p:attrNameLst>
                                              <p:attrName>ppt_y</p:attrName>
                                            </p:attrNameLst>
                                          </p:cBhvr>
                                          <p:tavLst>
                                            <p:tav tm="0">
                                              <p:val>
                                                <p:strVal val="#ppt_y"/>
                                              </p:val>
                                            </p:tav>
                                            <p:tav tm="100000">
                                              <p:val>
                                                <p:strVal val="#ppt_y"/>
                                              </p:val>
                                            </p:tav>
                                          </p:tavLst>
                                        </p:anim>
                                      </p:childTnLst>
                                    </p:cTn>
                                  </p:par>
                                  <p:par>
                                    <p:cTn id="121" presetID="2" presetClass="entr" presetSubtype="8" fill="hold" nodeType="withEffect">
                                      <p:stCondLst>
                                        <p:cond delay="0"/>
                                      </p:stCondLst>
                                      <p:childTnLst>
                                        <p:set>
                                          <p:cBhvr>
                                            <p:cTn id="122" dur="1" fill="hold">
                                              <p:stCondLst>
                                                <p:cond delay="0"/>
                                              </p:stCondLst>
                                            </p:cTn>
                                            <p:tgtEl>
                                              <p:spTgt spid="686"/>
                                            </p:tgtEl>
                                            <p:attrNameLst>
                                              <p:attrName>style.visibility</p:attrName>
                                            </p:attrNameLst>
                                          </p:cBhvr>
                                          <p:to>
                                            <p:strVal val="visible"/>
                                          </p:to>
                                        </p:set>
                                        <p:anim calcmode="lin" valueType="num">
                                          <p:cBhvr additive="base">
                                            <p:cTn id="123" dur="2000" fill="hold"/>
                                            <p:tgtEl>
                                              <p:spTgt spid="686"/>
                                            </p:tgtEl>
                                            <p:attrNameLst>
                                              <p:attrName>ppt_x</p:attrName>
                                            </p:attrNameLst>
                                          </p:cBhvr>
                                          <p:tavLst>
                                            <p:tav tm="0">
                                              <p:val>
                                                <p:strVal val="0-#ppt_w/2"/>
                                              </p:val>
                                            </p:tav>
                                            <p:tav tm="100000">
                                              <p:val>
                                                <p:strVal val="#ppt_x"/>
                                              </p:val>
                                            </p:tav>
                                          </p:tavLst>
                                        </p:anim>
                                        <p:anim calcmode="lin" valueType="num">
                                          <p:cBhvr additive="base">
                                            <p:cTn id="124" dur="2000" fill="hold"/>
                                            <p:tgtEl>
                                              <p:spTgt spid="68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9" grpId="0" animBg="1"/>
          <p:bldP spid="22" grpId="0" animBg="1"/>
          <p:bldP spid="635" grpId="0" animBg="1"/>
          <p:bldP spid="636" grpId="0" animBg="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6AF68-600B-809E-9AC4-62E895EA7AC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65D5FF1-0527-0EF8-C3CA-F2CA50479682}"/>
              </a:ext>
            </a:extLst>
          </p:cNvPr>
          <p:cNvSpPr/>
          <p:nvPr/>
        </p:nvSpPr>
        <p:spPr>
          <a:xfrm>
            <a:off x="-78383" y="5354215"/>
            <a:ext cx="12318279" cy="1503785"/>
          </a:xfrm>
          <a:prstGeom prst="rect">
            <a:avLst/>
          </a:prstGeom>
          <a:solidFill>
            <a:srgbClr val="957C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3" name="TextBox 2">
            <a:extLst>
              <a:ext uri="{FF2B5EF4-FFF2-40B4-BE49-F238E27FC236}">
                <a16:creationId xmlns:a16="http://schemas.microsoft.com/office/drawing/2014/main" id="{457D5EA0-5F46-1967-E733-6997B30D75D4}"/>
              </a:ext>
            </a:extLst>
          </p:cNvPr>
          <p:cNvSpPr txBox="1"/>
          <p:nvPr/>
        </p:nvSpPr>
        <p:spPr>
          <a:xfrm>
            <a:off x="6939280" y="2913864"/>
            <a:ext cx="4389635"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تـــقــــوا، صــبـــــر و ذکــــــــر</a:t>
            </a:r>
          </a:p>
        </p:txBody>
      </p:sp>
      <p:pic>
        <p:nvPicPr>
          <p:cNvPr id="342" name="Graphic 341">
            <a:extLst>
              <a:ext uri="{FF2B5EF4-FFF2-40B4-BE49-F238E27FC236}">
                <a16:creationId xmlns:a16="http://schemas.microsoft.com/office/drawing/2014/main" id="{4869E46A-B0DA-16F4-AD9C-7D1634923E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27456" y="959231"/>
            <a:ext cx="2411335" cy="4939538"/>
          </a:xfrm>
          <a:prstGeom prst="rect">
            <a:avLst/>
          </a:prstGeom>
        </p:spPr>
      </p:pic>
      <p:pic>
        <p:nvPicPr>
          <p:cNvPr id="348" name="Graphic 347">
            <a:extLst>
              <a:ext uri="{FF2B5EF4-FFF2-40B4-BE49-F238E27FC236}">
                <a16:creationId xmlns:a16="http://schemas.microsoft.com/office/drawing/2014/main" id="{9A19FBE7-9220-BB8E-AC82-6725625995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1937" y="1126918"/>
            <a:ext cx="1985519" cy="4771851"/>
          </a:xfrm>
          <a:prstGeom prst="rect">
            <a:avLst/>
          </a:prstGeom>
        </p:spPr>
      </p:pic>
      <p:sp>
        <p:nvSpPr>
          <p:cNvPr id="5" name="TextBox 4">
            <a:extLst>
              <a:ext uri="{FF2B5EF4-FFF2-40B4-BE49-F238E27FC236}">
                <a16:creationId xmlns:a16="http://schemas.microsoft.com/office/drawing/2014/main" id="{7AD93A24-15D6-AEC5-265E-46C53154E269}"/>
              </a:ext>
            </a:extLst>
          </p:cNvPr>
          <p:cNvSpPr txBox="1"/>
          <p:nvPr/>
        </p:nvSpPr>
        <p:spPr>
          <a:xfrm>
            <a:off x="6853211" y="1156002"/>
            <a:ext cx="4612565"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دزدیدن مال و فرزند !!</a:t>
            </a:r>
          </a:p>
        </p:txBody>
      </p:sp>
      <p:sp>
        <p:nvSpPr>
          <p:cNvPr id="611" name="Freeform: Shape 610">
            <a:extLst>
              <a:ext uri="{FF2B5EF4-FFF2-40B4-BE49-F238E27FC236}">
                <a16:creationId xmlns:a16="http://schemas.microsoft.com/office/drawing/2014/main" id="{A912082D-48CB-FF65-734C-2496CCF303D8}"/>
              </a:ext>
            </a:extLst>
          </p:cNvPr>
          <p:cNvSpPr/>
          <p:nvPr/>
        </p:nvSpPr>
        <p:spPr>
          <a:xfrm flipH="1">
            <a:off x="7948734" y="5352012"/>
            <a:ext cx="1463935" cy="138436"/>
          </a:xfrm>
          <a:custGeom>
            <a:avLst/>
            <a:gdLst>
              <a:gd name="connsiteX0" fmla="*/ 0 w 4217037"/>
              <a:gd name="connsiteY0" fmla="*/ 26993 h 398781"/>
              <a:gd name="connsiteX1" fmla="*/ 1560175 w 4217037"/>
              <a:gd name="connsiteY1" fmla="*/ 39 h 398781"/>
              <a:gd name="connsiteX2" fmla="*/ 2671837 w 4217037"/>
              <a:gd name="connsiteY2" fmla="*/ 0 h 398781"/>
              <a:gd name="connsiteX3" fmla="*/ 4217038 w 4217037"/>
              <a:gd name="connsiteY3" fmla="*/ 50518 h 398781"/>
              <a:gd name="connsiteX4" fmla="*/ 4217038 w 4217037"/>
              <a:gd name="connsiteY4" fmla="*/ 291915 h 398781"/>
              <a:gd name="connsiteX5" fmla="*/ 2887581 w 4217037"/>
              <a:gd name="connsiteY5" fmla="*/ 354175 h 398781"/>
              <a:gd name="connsiteX6" fmla="*/ 1954937 w 4217037"/>
              <a:gd name="connsiteY6" fmla="*/ 398782 h 398781"/>
              <a:gd name="connsiteX7" fmla="*/ 1542048 w 4217037"/>
              <a:gd name="connsiteY7" fmla="*/ 205065 h 398781"/>
              <a:gd name="connsiteX8" fmla="*/ 119871 w 4217037"/>
              <a:gd name="connsiteY8" fmla="*/ 219251 h 398781"/>
              <a:gd name="connsiteX9" fmla="*/ 0 w 4217037"/>
              <a:gd name="connsiteY9" fmla="*/ 26993 h 39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17037" h="398781">
                <a:moveTo>
                  <a:pt x="0" y="26993"/>
                </a:moveTo>
                <a:lnTo>
                  <a:pt x="1560175" y="39"/>
                </a:lnTo>
                <a:lnTo>
                  <a:pt x="2671837" y="0"/>
                </a:lnTo>
                <a:lnTo>
                  <a:pt x="4217038" y="50518"/>
                </a:lnTo>
                <a:lnTo>
                  <a:pt x="4217038" y="291915"/>
                </a:lnTo>
                <a:lnTo>
                  <a:pt x="2887581" y="354175"/>
                </a:lnTo>
                <a:lnTo>
                  <a:pt x="1954937" y="398782"/>
                </a:lnTo>
                <a:lnTo>
                  <a:pt x="1542048" y="205065"/>
                </a:lnTo>
                <a:lnTo>
                  <a:pt x="119871" y="219251"/>
                </a:lnTo>
                <a:lnTo>
                  <a:pt x="0" y="26993"/>
                </a:lnTo>
                <a:close/>
              </a:path>
            </a:pathLst>
          </a:custGeom>
          <a:solidFill>
            <a:srgbClr val="CDB094"/>
          </a:solidFill>
          <a:ln w="3941" cap="flat">
            <a:noFill/>
            <a:prstDash val="solid"/>
            <a:miter/>
          </a:ln>
        </p:spPr>
        <p:txBody>
          <a:bodyPr rtlCol="1" anchor="ctr"/>
          <a:lstStyle/>
          <a:p>
            <a:endParaRPr lang="fa-IR"/>
          </a:p>
        </p:txBody>
      </p:sp>
      <p:sp>
        <p:nvSpPr>
          <p:cNvPr id="612" name="Freeform: Shape 611">
            <a:extLst>
              <a:ext uri="{FF2B5EF4-FFF2-40B4-BE49-F238E27FC236}">
                <a16:creationId xmlns:a16="http://schemas.microsoft.com/office/drawing/2014/main" id="{35C9B74B-EEA4-DB18-C65D-B4B876F0960C}"/>
              </a:ext>
            </a:extLst>
          </p:cNvPr>
          <p:cNvSpPr/>
          <p:nvPr/>
        </p:nvSpPr>
        <p:spPr>
          <a:xfrm flipH="1">
            <a:off x="10161448" y="5354215"/>
            <a:ext cx="2831741" cy="45719"/>
          </a:xfrm>
          <a:custGeom>
            <a:avLst/>
            <a:gdLst>
              <a:gd name="connsiteX0" fmla="*/ 1418592 w 5704547"/>
              <a:gd name="connsiteY0" fmla="*/ 8985 h 92101"/>
              <a:gd name="connsiteX1" fmla="*/ 1551309 w 5704547"/>
              <a:gd name="connsiteY1" fmla="*/ 35780 h 92101"/>
              <a:gd name="connsiteX2" fmla="*/ 1624525 w 5704547"/>
              <a:gd name="connsiteY2" fmla="*/ 11703 h 92101"/>
              <a:gd name="connsiteX3" fmla="*/ 1644503 w 5704547"/>
              <a:gd name="connsiteY3" fmla="*/ 18047 h 92101"/>
              <a:gd name="connsiteX4" fmla="*/ 2506336 w 5704547"/>
              <a:gd name="connsiteY4" fmla="*/ 14304 h 92101"/>
              <a:gd name="connsiteX5" fmla="*/ 2513587 w 5704547"/>
              <a:gd name="connsiteY5" fmla="*/ 2640 h 92101"/>
              <a:gd name="connsiteX6" fmla="*/ 2654658 w 5704547"/>
              <a:gd name="connsiteY6" fmla="*/ 0 h 92101"/>
              <a:gd name="connsiteX7" fmla="*/ 2674715 w 5704547"/>
              <a:gd name="connsiteY7" fmla="*/ 9024 h 92101"/>
              <a:gd name="connsiteX8" fmla="*/ 5444120 w 5704547"/>
              <a:gd name="connsiteY8" fmla="*/ 27465 h 92101"/>
              <a:gd name="connsiteX9" fmla="*/ 5616084 w 5704547"/>
              <a:gd name="connsiteY9" fmla="*/ 27229 h 92101"/>
              <a:gd name="connsiteX10" fmla="*/ 5702028 w 5704547"/>
              <a:gd name="connsiteY10" fmla="*/ 63127 h 92101"/>
              <a:gd name="connsiteX11" fmla="*/ 4965188 w 5704547"/>
              <a:gd name="connsiteY11" fmla="*/ 80899 h 92101"/>
              <a:gd name="connsiteX12" fmla="*/ 781881 w 5704547"/>
              <a:gd name="connsiteY12" fmla="*/ 80899 h 92101"/>
              <a:gd name="connsiteX13" fmla="*/ 94377 w 5704547"/>
              <a:gd name="connsiteY13" fmla="*/ 81608 h 92101"/>
              <a:gd name="connsiteX14" fmla="*/ 1 w 5704547"/>
              <a:gd name="connsiteY14" fmla="*/ 49651 h 92101"/>
              <a:gd name="connsiteX15" fmla="*/ 33417 w 5704547"/>
              <a:gd name="connsiteY15" fmla="*/ 29042 h 92101"/>
              <a:gd name="connsiteX16" fmla="*/ 157583 w 5704547"/>
              <a:gd name="connsiteY16" fmla="*/ 17653 h 92101"/>
              <a:gd name="connsiteX17" fmla="*/ 1278901 w 5704547"/>
              <a:gd name="connsiteY17" fmla="*/ 18402 h 92101"/>
              <a:gd name="connsiteX18" fmla="*/ 1418592 w 5704547"/>
              <a:gd name="connsiteY18" fmla="*/ 8985 h 9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04547" h="92101">
                <a:moveTo>
                  <a:pt x="1418592" y="8985"/>
                </a:moveTo>
                <a:cubicBezTo>
                  <a:pt x="1428641" y="47011"/>
                  <a:pt x="1511707" y="40272"/>
                  <a:pt x="1551309" y="35780"/>
                </a:cubicBezTo>
                <a:cubicBezTo>
                  <a:pt x="1577238" y="32824"/>
                  <a:pt x="1603600" y="28529"/>
                  <a:pt x="1624525" y="11703"/>
                </a:cubicBezTo>
                <a:lnTo>
                  <a:pt x="1644503" y="18047"/>
                </a:lnTo>
                <a:cubicBezTo>
                  <a:pt x="1932004" y="10482"/>
                  <a:pt x="2219269" y="9221"/>
                  <a:pt x="2506336" y="14304"/>
                </a:cubicBezTo>
                <a:lnTo>
                  <a:pt x="2513587" y="2640"/>
                </a:lnTo>
                <a:cubicBezTo>
                  <a:pt x="2564183" y="20767"/>
                  <a:pt x="2611194" y="19860"/>
                  <a:pt x="2654658" y="0"/>
                </a:cubicBezTo>
                <a:lnTo>
                  <a:pt x="2674715" y="9024"/>
                </a:lnTo>
                <a:cubicBezTo>
                  <a:pt x="3595853" y="23328"/>
                  <a:pt x="4524952" y="-10797"/>
                  <a:pt x="5444120" y="27465"/>
                </a:cubicBezTo>
                <a:cubicBezTo>
                  <a:pt x="5500312" y="29791"/>
                  <a:pt x="5560602" y="22619"/>
                  <a:pt x="5616084" y="27229"/>
                </a:cubicBezTo>
                <a:cubicBezTo>
                  <a:pt x="5631807" y="28529"/>
                  <a:pt x="5720509" y="37474"/>
                  <a:pt x="5702028" y="63127"/>
                </a:cubicBezTo>
                <a:cubicBezTo>
                  <a:pt x="5680473" y="93075"/>
                  <a:pt x="5055820" y="79796"/>
                  <a:pt x="4965188" y="80899"/>
                </a:cubicBezTo>
                <a:cubicBezTo>
                  <a:pt x="3572526" y="98198"/>
                  <a:pt x="2172495" y="93273"/>
                  <a:pt x="781881" y="80899"/>
                </a:cubicBezTo>
                <a:cubicBezTo>
                  <a:pt x="561685" y="78929"/>
                  <a:pt x="309530" y="98317"/>
                  <a:pt x="94377" y="81608"/>
                </a:cubicBezTo>
                <a:cubicBezTo>
                  <a:pt x="77512" y="80308"/>
                  <a:pt x="-393" y="70575"/>
                  <a:pt x="1" y="49651"/>
                </a:cubicBezTo>
                <a:cubicBezTo>
                  <a:pt x="8710" y="39366"/>
                  <a:pt x="20177" y="31918"/>
                  <a:pt x="33417" y="29042"/>
                </a:cubicBezTo>
                <a:cubicBezTo>
                  <a:pt x="59109" y="23446"/>
                  <a:pt x="127162" y="19269"/>
                  <a:pt x="157583" y="17653"/>
                </a:cubicBezTo>
                <a:cubicBezTo>
                  <a:pt x="525077" y="-1812"/>
                  <a:pt x="909909" y="33888"/>
                  <a:pt x="1278901" y="18402"/>
                </a:cubicBezTo>
                <a:cubicBezTo>
                  <a:pt x="1323389" y="16551"/>
                  <a:pt x="1371148" y="1379"/>
                  <a:pt x="1418592" y="8985"/>
                </a:cubicBezTo>
                <a:close/>
              </a:path>
            </a:pathLst>
          </a:custGeom>
          <a:solidFill>
            <a:srgbClr val="CEAC8D"/>
          </a:solidFill>
          <a:ln w="3941" cap="flat">
            <a:noFill/>
            <a:prstDash val="solid"/>
            <a:miter/>
          </a:ln>
        </p:spPr>
        <p:txBody>
          <a:bodyPr rtlCol="1" anchor="ctr"/>
          <a:lstStyle/>
          <a:p>
            <a:endParaRPr lang="fa-IR"/>
          </a:p>
        </p:txBody>
      </p:sp>
      <p:sp>
        <p:nvSpPr>
          <p:cNvPr id="613" name="Freeform: Shape 612">
            <a:extLst>
              <a:ext uri="{FF2B5EF4-FFF2-40B4-BE49-F238E27FC236}">
                <a16:creationId xmlns:a16="http://schemas.microsoft.com/office/drawing/2014/main" id="{AEE3A0BB-BAAF-742A-4E5B-A6ECED82D689}"/>
              </a:ext>
            </a:extLst>
          </p:cNvPr>
          <p:cNvSpPr/>
          <p:nvPr/>
        </p:nvSpPr>
        <p:spPr>
          <a:xfrm flipH="1">
            <a:off x="9350701" y="5347186"/>
            <a:ext cx="331393" cy="45719"/>
          </a:xfrm>
          <a:custGeom>
            <a:avLst/>
            <a:gdLst>
              <a:gd name="connsiteX0" fmla="*/ 720064 w 720064"/>
              <a:gd name="connsiteY0" fmla="*/ 54182 h 99340"/>
              <a:gd name="connsiteX1" fmla="*/ 665842 w 720064"/>
              <a:gd name="connsiteY1" fmla="*/ 99341 h 99340"/>
              <a:gd name="connsiteX2" fmla="*/ 616271 w 720064"/>
              <a:gd name="connsiteY2" fmla="*/ 90159 h 99340"/>
              <a:gd name="connsiteX3" fmla="*/ 49228 w 720064"/>
              <a:gd name="connsiteY3" fmla="*/ 69866 h 99340"/>
              <a:gd name="connsiteX4" fmla="*/ 11597 w 720064"/>
              <a:gd name="connsiteY4" fmla="*/ 37041 h 99340"/>
              <a:gd name="connsiteX5" fmla="*/ 168823 w 720064"/>
              <a:gd name="connsiteY5" fmla="*/ 0 h 99340"/>
              <a:gd name="connsiteX6" fmla="*/ 720064 w 720064"/>
              <a:gd name="connsiteY6" fmla="*/ 54182 h 9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0064" h="99340">
                <a:moveTo>
                  <a:pt x="720064" y="54182"/>
                </a:moveTo>
                <a:cubicBezTo>
                  <a:pt x="708952" y="75973"/>
                  <a:pt x="685348" y="86692"/>
                  <a:pt x="665842" y="99341"/>
                </a:cubicBezTo>
                <a:cubicBezTo>
                  <a:pt x="656464" y="84366"/>
                  <a:pt x="631560" y="90356"/>
                  <a:pt x="616271" y="90159"/>
                </a:cubicBezTo>
                <a:cubicBezTo>
                  <a:pt x="433982" y="87913"/>
                  <a:pt x="228878" y="95085"/>
                  <a:pt x="49228" y="69866"/>
                </a:cubicBezTo>
                <a:cubicBezTo>
                  <a:pt x="32087" y="67462"/>
                  <a:pt x="-23986" y="56862"/>
                  <a:pt x="11597" y="37041"/>
                </a:cubicBezTo>
                <a:cubicBezTo>
                  <a:pt x="60380" y="9890"/>
                  <a:pt x="127684" y="33810"/>
                  <a:pt x="168823" y="0"/>
                </a:cubicBezTo>
                <a:cubicBezTo>
                  <a:pt x="300792" y="72860"/>
                  <a:pt x="574265" y="85707"/>
                  <a:pt x="720064" y="54182"/>
                </a:cubicBezTo>
                <a:close/>
              </a:path>
            </a:pathLst>
          </a:custGeom>
          <a:solidFill>
            <a:srgbClr val="CEB092"/>
          </a:solidFill>
          <a:ln w="3941" cap="flat">
            <a:noFill/>
            <a:prstDash val="solid"/>
            <a:miter/>
          </a:ln>
        </p:spPr>
        <p:txBody>
          <a:bodyPr rtlCol="1" anchor="ctr"/>
          <a:lstStyle/>
          <a:p>
            <a:endParaRPr lang="fa-IR"/>
          </a:p>
        </p:txBody>
      </p:sp>
      <p:grpSp>
        <p:nvGrpSpPr>
          <p:cNvPr id="614" name="Graphic 7">
            <a:extLst>
              <a:ext uri="{FF2B5EF4-FFF2-40B4-BE49-F238E27FC236}">
                <a16:creationId xmlns:a16="http://schemas.microsoft.com/office/drawing/2014/main" id="{2FAD46F2-1ABD-DD52-2AE5-EA509A11FC2D}"/>
              </a:ext>
            </a:extLst>
          </p:cNvPr>
          <p:cNvGrpSpPr/>
          <p:nvPr/>
        </p:nvGrpSpPr>
        <p:grpSpPr>
          <a:xfrm flipH="1">
            <a:off x="10898064" y="5185353"/>
            <a:ext cx="467034" cy="168823"/>
            <a:chOff x="1904576" y="4867865"/>
            <a:chExt cx="1345341" cy="486312"/>
          </a:xfrm>
        </p:grpSpPr>
        <p:sp>
          <p:nvSpPr>
            <p:cNvPr id="615" name="Freeform: Shape 614">
              <a:extLst>
                <a:ext uri="{FF2B5EF4-FFF2-40B4-BE49-F238E27FC236}">
                  <a16:creationId xmlns:a16="http://schemas.microsoft.com/office/drawing/2014/main" id="{B408AB1B-B3FE-9619-E763-8F58C774908D}"/>
                </a:ext>
              </a:extLst>
            </p:cNvPr>
            <p:cNvSpPr/>
            <p:nvPr/>
          </p:nvSpPr>
          <p:spPr>
            <a:xfrm>
              <a:off x="2136274" y="4867865"/>
              <a:ext cx="1080311" cy="425600"/>
            </a:xfrm>
            <a:custGeom>
              <a:avLst/>
              <a:gdLst>
                <a:gd name="connsiteX0" fmla="*/ 79 w 1080311"/>
                <a:gd name="connsiteY0" fmla="*/ 415863 h 425600"/>
                <a:gd name="connsiteX1" fmla="*/ 425144 w 1080311"/>
                <a:gd name="connsiteY1" fmla="*/ 294297 h 425600"/>
                <a:gd name="connsiteX2" fmla="*/ 668708 w 1080311"/>
                <a:gd name="connsiteY2" fmla="*/ 172023 h 425600"/>
                <a:gd name="connsiteX3" fmla="*/ 1030921 w 1080311"/>
                <a:gd name="connsiteY3" fmla="*/ 167688 h 425600"/>
                <a:gd name="connsiteX4" fmla="*/ 1021149 w 1080311"/>
                <a:gd name="connsiteY4" fmla="*/ 217063 h 425600"/>
                <a:gd name="connsiteX5" fmla="*/ 1075410 w 1080311"/>
                <a:gd name="connsiteY5" fmla="*/ 244253 h 425600"/>
                <a:gd name="connsiteX6" fmla="*/ 984699 w 1080311"/>
                <a:gd name="connsiteY6" fmla="*/ 366370 h 425600"/>
                <a:gd name="connsiteX7" fmla="*/ 692863 w 1080311"/>
                <a:gd name="connsiteY7" fmla="*/ 308917 h 425600"/>
                <a:gd name="connsiteX8" fmla="*/ 539695 w 1080311"/>
                <a:gd name="connsiteY8" fmla="*/ 404356 h 425600"/>
                <a:gd name="connsiteX9" fmla="*/ 38184 w 1080311"/>
                <a:gd name="connsiteY9" fmla="*/ 425478 h 425600"/>
                <a:gd name="connsiteX10" fmla="*/ 0 w 1080311"/>
                <a:gd name="connsiteY10" fmla="*/ 415863 h 4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0311" h="425600">
                  <a:moveTo>
                    <a:pt x="79" y="415863"/>
                  </a:moveTo>
                  <a:cubicBezTo>
                    <a:pt x="127358" y="343239"/>
                    <a:pt x="282378" y="323378"/>
                    <a:pt x="425144" y="294297"/>
                  </a:cubicBezTo>
                  <a:cubicBezTo>
                    <a:pt x="458047" y="173756"/>
                    <a:pt x="549783" y="118825"/>
                    <a:pt x="668708" y="172023"/>
                  </a:cubicBezTo>
                  <a:cubicBezTo>
                    <a:pt x="685573" y="-44825"/>
                    <a:pt x="1034468" y="-67995"/>
                    <a:pt x="1030921" y="167688"/>
                  </a:cubicBezTo>
                  <a:cubicBezTo>
                    <a:pt x="1030725" y="180692"/>
                    <a:pt x="1019376" y="215290"/>
                    <a:pt x="1021149" y="217063"/>
                  </a:cubicBezTo>
                  <a:cubicBezTo>
                    <a:pt x="1023355" y="219309"/>
                    <a:pt x="1049560" y="221003"/>
                    <a:pt x="1075410" y="244253"/>
                  </a:cubicBezTo>
                  <a:cubicBezTo>
                    <a:pt x="1099959" y="292366"/>
                    <a:pt x="1026429" y="346588"/>
                    <a:pt x="984699" y="366370"/>
                  </a:cubicBezTo>
                  <a:cubicBezTo>
                    <a:pt x="880630" y="415666"/>
                    <a:pt x="770058" y="387255"/>
                    <a:pt x="692863" y="308917"/>
                  </a:cubicBezTo>
                  <a:cubicBezTo>
                    <a:pt x="669575" y="372674"/>
                    <a:pt x="600261" y="394663"/>
                    <a:pt x="539695" y="404356"/>
                  </a:cubicBezTo>
                  <a:cubicBezTo>
                    <a:pt x="373207" y="414759"/>
                    <a:pt x="205262" y="420355"/>
                    <a:pt x="38184" y="425478"/>
                  </a:cubicBezTo>
                  <a:cubicBezTo>
                    <a:pt x="24116" y="425911"/>
                    <a:pt x="11546" y="425714"/>
                    <a:pt x="0" y="415863"/>
                  </a:cubicBezTo>
                  <a:close/>
                </a:path>
              </a:pathLst>
            </a:custGeom>
            <a:solidFill>
              <a:srgbClr val="FADEC0"/>
            </a:solidFill>
            <a:ln w="3941" cap="flat">
              <a:noFill/>
              <a:prstDash val="solid"/>
              <a:miter/>
            </a:ln>
          </p:spPr>
          <p:txBody>
            <a:bodyPr rtlCol="1" anchor="ctr"/>
            <a:lstStyle/>
            <a:p>
              <a:endParaRPr lang="fa-IR"/>
            </a:p>
          </p:txBody>
        </p:sp>
        <p:sp>
          <p:nvSpPr>
            <p:cNvPr id="616" name="Freeform: Shape 615">
              <a:extLst>
                <a:ext uri="{FF2B5EF4-FFF2-40B4-BE49-F238E27FC236}">
                  <a16:creationId xmlns:a16="http://schemas.microsoft.com/office/drawing/2014/main" id="{C8E587FB-0565-7462-B0A2-E2E430D9AD19}"/>
                </a:ext>
              </a:extLst>
            </p:cNvPr>
            <p:cNvSpPr/>
            <p:nvPr/>
          </p:nvSpPr>
          <p:spPr>
            <a:xfrm>
              <a:off x="2086179" y="5112078"/>
              <a:ext cx="1163738" cy="203486"/>
            </a:xfrm>
            <a:custGeom>
              <a:avLst/>
              <a:gdLst>
                <a:gd name="connsiteX0" fmla="*/ 863500 w 1163738"/>
                <a:gd name="connsiteY0" fmla="*/ 180673 h 203486"/>
                <a:gd name="connsiteX1" fmla="*/ 844428 w 1163738"/>
                <a:gd name="connsiteY1" fmla="*/ 188830 h 203486"/>
                <a:gd name="connsiteX2" fmla="*/ 678334 w 1163738"/>
                <a:gd name="connsiteY2" fmla="*/ 188515 h 203486"/>
                <a:gd name="connsiteX3" fmla="*/ 655637 w 1163738"/>
                <a:gd name="connsiteY3" fmla="*/ 180634 h 203486"/>
                <a:gd name="connsiteX4" fmla="*/ 561064 w 1163738"/>
                <a:gd name="connsiteY4" fmla="*/ 199036 h 203486"/>
                <a:gd name="connsiteX5" fmla="*/ 484 w 1163738"/>
                <a:gd name="connsiteY5" fmla="*/ 198761 h 203486"/>
                <a:gd name="connsiteX6" fmla="*/ 50135 w 1163738"/>
                <a:gd name="connsiteY6" fmla="*/ 171610 h 203486"/>
                <a:gd name="connsiteX7" fmla="*/ 569615 w 1163738"/>
                <a:gd name="connsiteY7" fmla="*/ 144342 h 203486"/>
                <a:gd name="connsiteX8" fmla="*/ 727945 w 1163738"/>
                <a:gd name="connsiteY8" fmla="*/ 36135 h 203486"/>
                <a:gd name="connsiteX9" fmla="*/ 836586 w 1163738"/>
                <a:gd name="connsiteY9" fmla="*/ 112660 h 203486"/>
                <a:gd name="connsiteX10" fmla="*/ 1125506 w 1163738"/>
                <a:gd name="connsiteY10" fmla="*/ 0 h 203486"/>
                <a:gd name="connsiteX11" fmla="*/ 1012925 w 1163738"/>
                <a:gd name="connsiteY11" fmla="*/ 199076 h 203486"/>
                <a:gd name="connsiteX12" fmla="*/ 863421 w 1163738"/>
                <a:gd name="connsiteY12" fmla="*/ 180634 h 203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3738" h="203486">
                  <a:moveTo>
                    <a:pt x="863500" y="180673"/>
                  </a:moveTo>
                  <a:cubicBezTo>
                    <a:pt x="858495" y="187136"/>
                    <a:pt x="852230" y="190091"/>
                    <a:pt x="844428" y="188830"/>
                  </a:cubicBezTo>
                  <a:cubicBezTo>
                    <a:pt x="793201" y="108128"/>
                    <a:pt x="738782" y="125979"/>
                    <a:pt x="678334" y="188515"/>
                  </a:cubicBezTo>
                  <a:lnTo>
                    <a:pt x="655637" y="180634"/>
                  </a:lnTo>
                  <a:cubicBezTo>
                    <a:pt x="640702" y="187175"/>
                    <a:pt x="580097" y="197499"/>
                    <a:pt x="561064" y="199036"/>
                  </a:cubicBezTo>
                  <a:cubicBezTo>
                    <a:pt x="380982" y="213301"/>
                    <a:pt x="182616" y="187727"/>
                    <a:pt x="484" y="198761"/>
                  </a:cubicBezTo>
                  <a:cubicBezTo>
                    <a:pt x="-5032" y="180279"/>
                    <a:pt x="38156" y="173502"/>
                    <a:pt x="50135" y="171610"/>
                  </a:cubicBezTo>
                  <a:cubicBezTo>
                    <a:pt x="218632" y="144972"/>
                    <a:pt x="403482" y="159946"/>
                    <a:pt x="569615" y="144342"/>
                  </a:cubicBezTo>
                  <a:cubicBezTo>
                    <a:pt x="631403" y="138549"/>
                    <a:pt x="730310" y="110808"/>
                    <a:pt x="727945" y="36135"/>
                  </a:cubicBezTo>
                  <a:cubicBezTo>
                    <a:pt x="773853" y="53394"/>
                    <a:pt x="786266" y="94139"/>
                    <a:pt x="836586" y="112660"/>
                  </a:cubicBezTo>
                  <a:cubicBezTo>
                    <a:pt x="944872" y="152459"/>
                    <a:pt x="1085431" y="114315"/>
                    <a:pt x="1125506" y="0"/>
                  </a:cubicBezTo>
                  <a:cubicBezTo>
                    <a:pt x="1222167" y="86771"/>
                    <a:pt x="1117309" y="189658"/>
                    <a:pt x="1012925" y="199076"/>
                  </a:cubicBezTo>
                  <a:cubicBezTo>
                    <a:pt x="976869" y="202346"/>
                    <a:pt x="893330" y="199549"/>
                    <a:pt x="863421" y="180634"/>
                  </a:cubicBezTo>
                  <a:close/>
                </a:path>
              </a:pathLst>
            </a:custGeom>
            <a:solidFill>
              <a:srgbClr val="F4BD92"/>
            </a:solidFill>
            <a:ln w="3941" cap="flat">
              <a:noFill/>
              <a:prstDash val="solid"/>
              <a:miter/>
            </a:ln>
          </p:spPr>
          <p:txBody>
            <a:bodyPr rtlCol="1" anchor="ctr"/>
            <a:lstStyle/>
            <a:p>
              <a:endParaRPr lang="fa-IR"/>
            </a:p>
          </p:txBody>
        </p:sp>
        <p:sp>
          <p:nvSpPr>
            <p:cNvPr id="617" name="Freeform: Shape 616">
              <a:extLst>
                <a:ext uri="{FF2B5EF4-FFF2-40B4-BE49-F238E27FC236}">
                  <a16:creationId xmlns:a16="http://schemas.microsoft.com/office/drawing/2014/main" id="{D585B231-D5D1-AA96-104A-3A58E28B608B}"/>
                </a:ext>
              </a:extLst>
            </p:cNvPr>
            <p:cNvSpPr/>
            <p:nvPr/>
          </p:nvSpPr>
          <p:spPr>
            <a:xfrm>
              <a:off x="1904576" y="5228678"/>
              <a:ext cx="1045102" cy="125499"/>
            </a:xfrm>
            <a:custGeom>
              <a:avLst/>
              <a:gdLst>
                <a:gd name="connsiteX0" fmla="*/ 1045103 w 1045102"/>
                <a:gd name="connsiteY0" fmla="*/ 64073 h 125499"/>
                <a:gd name="connsiteX1" fmla="*/ 1036079 w 1045102"/>
                <a:gd name="connsiteY1" fmla="*/ 100208 h 125499"/>
                <a:gd name="connsiteX2" fmla="*/ 851307 w 1045102"/>
                <a:gd name="connsiteY2" fmla="*/ 108759 h 125499"/>
                <a:gd name="connsiteX3" fmla="*/ 5867 w 1045102"/>
                <a:gd name="connsiteY3" fmla="*/ 109232 h 125499"/>
                <a:gd name="connsiteX4" fmla="*/ 5867 w 1045102"/>
                <a:gd name="connsiteY4" fmla="*/ 100208 h 125499"/>
                <a:gd name="connsiteX5" fmla="*/ 873335 w 1045102"/>
                <a:gd name="connsiteY5" fmla="*/ 100208 h 125499"/>
                <a:gd name="connsiteX6" fmla="*/ 837240 w 1045102"/>
                <a:gd name="connsiteY6" fmla="*/ 64073 h 125499"/>
                <a:gd name="connsiteX7" fmla="*/ 950175 w 1045102"/>
                <a:gd name="connsiteY7" fmla="*/ 0 h 125499"/>
                <a:gd name="connsiteX8" fmla="*/ 1045063 w 1045102"/>
                <a:gd name="connsiteY8" fmla="*/ 64073 h 125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5102" h="125499">
                  <a:moveTo>
                    <a:pt x="1045103" y="64073"/>
                  </a:moveTo>
                  <a:lnTo>
                    <a:pt x="1036079" y="100208"/>
                  </a:lnTo>
                  <a:cubicBezTo>
                    <a:pt x="963179" y="147140"/>
                    <a:pt x="918730" y="115694"/>
                    <a:pt x="851307" y="108759"/>
                  </a:cubicBezTo>
                  <a:cubicBezTo>
                    <a:pt x="586701" y="81570"/>
                    <a:pt x="275399" y="130077"/>
                    <a:pt x="5867" y="109232"/>
                  </a:cubicBezTo>
                  <a:cubicBezTo>
                    <a:pt x="-2015" y="106671"/>
                    <a:pt x="-1896" y="103637"/>
                    <a:pt x="5867" y="100208"/>
                  </a:cubicBezTo>
                  <a:lnTo>
                    <a:pt x="873335" y="100208"/>
                  </a:lnTo>
                  <a:cubicBezTo>
                    <a:pt x="873335" y="100208"/>
                    <a:pt x="837240" y="64073"/>
                    <a:pt x="837240" y="64073"/>
                  </a:cubicBezTo>
                  <a:cubicBezTo>
                    <a:pt x="874044" y="47996"/>
                    <a:pt x="891777" y="158"/>
                    <a:pt x="950175" y="0"/>
                  </a:cubicBezTo>
                  <a:cubicBezTo>
                    <a:pt x="1013421" y="-157"/>
                    <a:pt x="1014051" y="44450"/>
                    <a:pt x="1045063" y="64073"/>
                  </a:cubicBezTo>
                  <a:close/>
                </a:path>
              </a:pathLst>
            </a:custGeom>
            <a:solidFill>
              <a:srgbClr val="F9E5D0"/>
            </a:solidFill>
            <a:ln w="3941" cap="flat">
              <a:noFill/>
              <a:prstDash val="solid"/>
              <a:miter/>
            </a:ln>
          </p:spPr>
          <p:txBody>
            <a:bodyPr rtlCol="1" anchor="ctr"/>
            <a:lstStyle/>
            <a:p>
              <a:endParaRPr lang="fa-IR"/>
            </a:p>
          </p:txBody>
        </p:sp>
      </p:grpSp>
      <p:grpSp>
        <p:nvGrpSpPr>
          <p:cNvPr id="618" name="Graphic 7">
            <a:extLst>
              <a:ext uri="{FF2B5EF4-FFF2-40B4-BE49-F238E27FC236}">
                <a16:creationId xmlns:a16="http://schemas.microsoft.com/office/drawing/2014/main" id="{B3188710-8A20-7389-33C9-6E6BA5DD4628}"/>
              </a:ext>
            </a:extLst>
          </p:cNvPr>
          <p:cNvGrpSpPr/>
          <p:nvPr/>
        </p:nvGrpSpPr>
        <p:grpSpPr>
          <a:xfrm flipH="1">
            <a:off x="10296733" y="5033830"/>
            <a:ext cx="128077" cy="97801"/>
            <a:chOff x="5415345" y="4115758"/>
            <a:chExt cx="368940" cy="281727"/>
          </a:xfrm>
        </p:grpSpPr>
        <p:sp>
          <p:nvSpPr>
            <p:cNvPr id="619" name="Freeform: Shape 618">
              <a:extLst>
                <a:ext uri="{FF2B5EF4-FFF2-40B4-BE49-F238E27FC236}">
                  <a16:creationId xmlns:a16="http://schemas.microsoft.com/office/drawing/2014/main" id="{FC9B1B27-D51C-AB07-6768-08AD9E402F0A}"/>
                </a:ext>
              </a:extLst>
            </p:cNvPr>
            <p:cNvSpPr/>
            <p:nvPr/>
          </p:nvSpPr>
          <p:spPr>
            <a:xfrm>
              <a:off x="5415345" y="4115758"/>
              <a:ext cx="324306" cy="256364"/>
            </a:xfrm>
            <a:custGeom>
              <a:avLst/>
              <a:gdLst>
                <a:gd name="connsiteX0" fmla="*/ 317648 w 324306"/>
                <a:gd name="connsiteY0" fmla="*/ 93190 h 256364"/>
                <a:gd name="connsiteX1" fmla="*/ 164755 w 324306"/>
                <a:gd name="connsiteY1" fmla="*/ 235916 h 256364"/>
                <a:gd name="connsiteX2" fmla="*/ 1342 w 324306"/>
                <a:gd name="connsiteY2" fmla="*/ 210618 h 256364"/>
                <a:gd name="connsiteX3" fmla="*/ 52371 w 324306"/>
                <a:gd name="connsiteY3" fmla="*/ 94332 h 256364"/>
                <a:gd name="connsiteX4" fmla="*/ 89412 w 324306"/>
                <a:gd name="connsiteY4" fmla="*/ 81920 h 256364"/>
                <a:gd name="connsiteX5" fmla="*/ 154470 w 324306"/>
                <a:gd name="connsiteY5" fmla="*/ 6971 h 256364"/>
                <a:gd name="connsiteX6" fmla="*/ 317648 w 324306"/>
                <a:gd name="connsiteY6" fmla="*/ 93229 h 256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306" h="256364">
                  <a:moveTo>
                    <a:pt x="317648" y="93190"/>
                  </a:moveTo>
                  <a:cubicBezTo>
                    <a:pt x="350630" y="181103"/>
                    <a:pt x="254993" y="259993"/>
                    <a:pt x="164755" y="235916"/>
                  </a:cubicBezTo>
                  <a:cubicBezTo>
                    <a:pt x="102180" y="262357"/>
                    <a:pt x="45948" y="271696"/>
                    <a:pt x="1342" y="210618"/>
                  </a:cubicBezTo>
                  <a:cubicBezTo>
                    <a:pt x="-5673" y="166484"/>
                    <a:pt x="15331" y="118882"/>
                    <a:pt x="52371" y="94332"/>
                  </a:cubicBezTo>
                  <a:cubicBezTo>
                    <a:pt x="63602" y="86885"/>
                    <a:pt x="82320" y="87791"/>
                    <a:pt x="89412" y="81920"/>
                  </a:cubicBezTo>
                  <a:cubicBezTo>
                    <a:pt x="104308" y="69626"/>
                    <a:pt x="111558" y="20290"/>
                    <a:pt x="154470" y="6971"/>
                  </a:cubicBezTo>
                  <a:cubicBezTo>
                    <a:pt x="242266" y="-20258"/>
                    <a:pt x="269455" y="37274"/>
                    <a:pt x="317648" y="93229"/>
                  </a:cubicBezTo>
                  <a:close/>
                </a:path>
              </a:pathLst>
            </a:custGeom>
            <a:solidFill>
              <a:srgbClr val="FCDFC1"/>
            </a:solidFill>
            <a:ln w="3941" cap="flat">
              <a:noFill/>
              <a:prstDash val="solid"/>
              <a:miter/>
            </a:ln>
          </p:spPr>
          <p:txBody>
            <a:bodyPr rtlCol="1" anchor="ctr"/>
            <a:lstStyle/>
            <a:p>
              <a:endParaRPr lang="fa-IR"/>
            </a:p>
          </p:txBody>
        </p:sp>
        <p:sp>
          <p:nvSpPr>
            <p:cNvPr id="620" name="Freeform: Shape 619">
              <a:extLst>
                <a:ext uri="{FF2B5EF4-FFF2-40B4-BE49-F238E27FC236}">
                  <a16:creationId xmlns:a16="http://schemas.microsoft.com/office/drawing/2014/main" id="{95F5874E-B4B7-D977-E26E-E0BC25F1C50A}"/>
                </a:ext>
              </a:extLst>
            </p:cNvPr>
            <p:cNvSpPr/>
            <p:nvPr/>
          </p:nvSpPr>
          <p:spPr>
            <a:xfrm>
              <a:off x="5416726" y="4208988"/>
              <a:ext cx="367559" cy="188497"/>
            </a:xfrm>
            <a:custGeom>
              <a:avLst/>
              <a:gdLst>
                <a:gd name="connsiteX0" fmla="*/ 0 w 367559"/>
                <a:gd name="connsiteY0" fmla="*/ 117388 h 188497"/>
                <a:gd name="connsiteX1" fmla="*/ 120028 w 367559"/>
                <a:gd name="connsiteY1" fmla="*/ 142450 h 188497"/>
                <a:gd name="connsiteX2" fmla="*/ 212434 w 367559"/>
                <a:gd name="connsiteY2" fmla="*/ 126491 h 188497"/>
                <a:gd name="connsiteX3" fmla="*/ 316306 w 367559"/>
                <a:gd name="connsiteY3" fmla="*/ 0 h 188497"/>
                <a:gd name="connsiteX4" fmla="*/ 356185 w 367559"/>
                <a:gd name="connsiteY4" fmla="*/ 36883 h 188497"/>
                <a:gd name="connsiteX5" fmla="*/ 225319 w 367559"/>
                <a:gd name="connsiteY5" fmla="*/ 185796 h 188497"/>
                <a:gd name="connsiteX6" fmla="*/ 167473 w 367559"/>
                <a:gd name="connsiteY6" fmla="*/ 153641 h 188497"/>
                <a:gd name="connsiteX7" fmla="*/ 51542 w 367559"/>
                <a:gd name="connsiteY7" fmla="*/ 178742 h 188497"/>
                <a:gd name="connsiteX8" fmla="*/ 0 w 367559"/>
                <a:gd name="connsiteY8" fmla="*/ 117428 h 18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559" h="188497">
                  <a:moveTo>
                    <a:pt x="0" y="117388"/>
                  </a:moveTo>
                  <a:cubicBezTo>
                    <a:pt x="42755" y="138667"/>
                    <a:pt x="69314" y="153365"/>
                    <a:pt x="120028" y="142450"/>
                  </a:cubicBezTo>
                  <a:cubicBezTo>
                    <a:pt x="170743" y="131535"/>
                    <a:pt x="152577" y="128619"/>
                    <a:pt x="212434" y="126491"/>
                  </a:cubicBezTo>
                  <a:cubicBezTo>
                    <a:pt x="291875" y="123654"/>
                    <a:pt x="296328" y="59896"/>
                    <a:pt x="316306" y="0"/>
                  </a:cubicBezTo>
                  <a:cubicBezTo>
                    <a:pt x="326315" y="11625"/>
                    <a:pt x="345624" y="18324"/>
                    <a:pt x="356185" y="36883"/>
                  </a:cubicBezTo>
                  <a:cubicBezTo>
                    <a:pt x="400634" y="115064"/>
                    <a:pt x="305943" y="205341"/>
                    <a:pt x="225319" y="185796"/>
                  </a:cubicBezTo>
                  <a:cubicBezTo>
                    <a:pt x="200376" y="179767"/>
                    <a:pt x="181422" y="154035"/>
                    <a:pt x="167473" y="153641"/>
                  </a:cubicBezTo>
                  <a:cubicBezTo>
                    <a:pt x="139652" y="152853"/>
                    <a:pt x="110098" y="196278"/>
                    <a:pt x="51542" y="178742"/>
                  </a:cubicBezTo>
                  <a:cubicBezTo>
                    <a:pt x="34046" y="173501"/>
                    <a:pt x="3034" y="136500"/>
                    <a:pt x="0" y="117428"/>
                  </a:cubicBezTo>
                  <a:close/>
                </a:path>
              </a:pathLst>
            </a:custGeom>
            <a:solidFill>
              <a:srgbClr val="F4BE97"/>
            </a:solidFill>
            <a:ln w="3941" cap="flat">
              <a:noFill/>
              <a:prstDash val="solid"/>
              <a:miter/>
            </a:ln>
          </p:spPr>
          <p:txBody>
            <a:bodyPr rtlCol="1" anchor="ctr"/>
            <a:lstStyle/>
            <a:p>
              <a:endParaRPr lang="fa-IR"/>
            </a:p>
          </p:txBody>
        </p:sp>
      </p:grpSp>
      <p:grpSp>
        <p:nvGrpSpPr>
          <p:cNvPr id="621" name="Graphic 7">
            <a:extLst>
              <a:ext uri="{FF2B5EF4-FFF2-40B4-BE49-F238E27FC236}">
                <a16:creationId xmlns:a16="http://schemas.microsoft.com/office/drawing/2014/main" id="{CA6E99C8-CE0F-0104-1D46-F93E0CB2D86F}"/>
              </a:ext>
            </a:extLst>
          </p:cNvPr>
          <p:cNvGrpSpPr/>
          <p:nvPr/>
        </p:nvGrpSpPr>
        <p:grpSpPr>
          <a:xfrm flipH="1">
            <a:off x="8790404" y="5630672"/>
            <a:ext cx="348183" cy="106845"/>
            <a:chOff x="8258794" y="5542029"/>
            <a:chExt cx="1002983" cy="307780"/>
          </a:xfrm>
        </p:grpSpPr>
        <p:sp>
          <p:nvSpPr>
            <p:cNvPr id="622" name="Freeform: Shape 621">
              <a:extLst>
                <a:ext uri="{FF2B5EF4-FFF2-40B4-BE49-F238E27FC236}">
                  <a16:creationId xmlns:a16="http://schemas.microsoft.com/office/drawing/2014/main" id="{B7A78DCD-04EA-9470-EF40-2BE721C58BF5}"/>
                </a:ext>
              </a:extLst>
            </p:cNvPr>
            <p:cNvSpPr/>
            <p:nvPr/>
          </p:nvSpPr>
          <p:spPr>
            <a:xfrm>
              <a:off x="8510633" y="5542029"/>
              <a:ext cx="751144" cy="282043"/>
            </a:xfrm>
            <a:custGeom>
              <a:avLst/>
              <a:gdLst>
                <a:gd name="connsiteX0" fmla="*/ 1143 w 751144"/>
                <a:gd name="connsiteY0" fmla="*/ 108168 h 282043"/>
                <a:gd name="connsiteX1" fmla="*/ 353939 w 751144"/>
                <a:gd name="connsiteY1" fmla="*/ 85943 h 282043"/>
                <a:gd name="connsiteX2" fmla="*/ 520229 w 751144"/>
                <a:gd name="connsiteY2" fmla="*/ 0 h 282043"/>
                <a:gd name="connsiteX3" fmla="*/ 751144 w 751144"/>
                <a:gd name="connsiteY3" fmla="*/ 148834 h 282043"/>
                <a:gd name="connsiteX4" fmla="*/ 615629 w 751144"/>
                <a:gd name="connsiteY4" fmla="*/ 180398 h 282043"/>
                <a:gd name="connsiteX5" fmla="*/ 595887 w 751144"/>
                <a:gd name="connsiteY5" fmla="*/ 192810 h 282043"/>
                <a:gd name="connsiteX6" fmla="*/ 431488 w 751144"/>
                <a:gd name="connsiteY6" fmla="*/ 220236 h 282043"/>
                <a:gd name="connsiteX7" fmla="*/ 380695 w 751144"/>
                <a:gd name="connsiteY7" fmla="*/ 234580 h 282043"/>
                <a:gd name="connsiteX8" fmla="*/ 371080 w 751144"/>
                <a:gd name="connsiteY8" fmla="*/ 253770 h 282043"/>
                <a:gd name="connsiteX9" fmla="*/ 199667 w 751144"/>
                <a:gd name="connsiteY9" fmla="*/ 281433 h 282043"/>
                <a:gd name="connsiteX10" fmla="*/ 190880 w 751144"/>
                <a:gd name="connsiteY10" fmla="*/ 270675 h 282043"/>
                <a:gd name="connsiteX11" fmla="*/ 167000 w 751144"/>
                <a:gd name="connsiteY11" fmla="*/ 268350 h 282043"/>
                <a:gd name="connsiteX12" fmla="*/ 0 w 751144"/>
                <a:gd name="connsiteY12" fmla="*/ 132717 h 282043"/>
                <a:gd name="connsiteX13" fmla="*/ 1103 w 751144"/>
                <a:gd name="connsiteY13" fmla="*/ 108128 h 282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1144" h="282043">
                  <a:moveTo>
                    <a:pt x="1143" y="108168"/>
                  </a:moveTo>
                  <a:cubicBezTo>
                    <a:pt x="129171" y="96149"/>
                    <a:pt x="235447" y="143750"/>
                    <a:pt x="353939" y="85943"/>
                  </a:cubicBezTo>
                  <a:cubicBezTo>
                    <a:pt x="408437" y="59345"/>
                    <a:pt x="453989" y="4138"/>
                    <a:pt x="520229" y="0"/>
                  </a:cubicBezTo>
                  <a:lnTo>
                    <a:pt x="751144" y="148834"/>
                  </a:lnTo>
                  <a:cubicBezTo>
                    <a:pt x="709611" y="161049"/>
                    <a:pt x="648414" y="142844"/>
                    <a:pt x="615629" y="180398"/>
                  </a:cubicBezTo>
                  <a:lnTo>
                    <a:pt x="595887" y="192810"/>
                  </a:lnTo>
                  <a:cubicBezTo>
                    <a:pt x="535716" y="168970"/>
                    <a:pt x="483779" y="189224"/>
                    <a:pt x="431488" y="220236"/>
                  </a:cubicBezTo>
                  <a:cubicBezTo>
                    <a:pt x="411904" y="221182"/>
                    <a:pt x="394999" y="225950"/>
                    <a:pt x="380695" y="234580"/>
                  </a:cubicBezTo>
                  <a:lnTo>
                    <a:pt x="371080" y="253770"/>
                  </a:lnTo>
                  <a:cubicBezTo>
                    <a:pt x="349526" y="259642"/>
                    <a:pt x="206838" y="286398"/>
                    <a:pt x="199667" y="281433"/>
                  </a:cubicBezTo>
                  <a:cubicBezTo>
                    <a:pt x="196002" y="278911"/>
                    <a:pt x="193323" y="275010"/>
                    <a:pt x="190880" y="270675"/>
                  </a:cubicBezTo>
                  <a:lnTo>
                    <a:pt x="167000" y="268350"/>
                  </a:lnTo>
                  <a:cubicBezTo>
                    <a:pt x="114709" y="219606"/>
                    <a:pt x="59069" y="174408"/>
                    <a:pt x="0" y="132717"/>
                  </a:cubicBezTo>
                  <a:lnTo>
                    <a:pt x="1103" y="108128"/>
                  </a:lnTo>
                  <a:close/>
                </a:path>
              </a:pathLst>
            </a:custGeom>
            <a:solidFill>
              <a:srgbClr val="954447"/>
            </a:solidFill>
            <a:ln w="3941" cap="flat">
              <a:noFill/>
              <a:prstDash val="solid"/>
              <a:miter/>
            </a:ln>
          </p:spPr>
          <p:txBody>
            <a:bodyPr rtlCol="1" anchor="ctr"/>
            <a:lstStyle/>
            <a:p>
              <a:endParaRPr lang="fa-IR"/>
            </a:p>
          </p:txBody>
        </p:sp>
        <p:sp>
          <p:nvSpPr>
            <p:cNvPr id="623" name="Freeform: Shape 622">
              <a:extLst>
                <a:ext uri="{FF2B5EF4-FFF2-40B4-BE49-F238E27FC236}">
                  <a16:creationId xmlns:a16="http://schemas.microsoft.com/office/drawing/2014/main" id="{D8F85411-086A-9E3B-174E-53EC312EDF5B}"/>
                </a:ext>
              </a:extLst>
            </p:cNvPr>
            <p:cNvSpPr/>
            <p:nvPr/>
          </p:nvSpPr>
          <p:spPr>
            <a:xfrm>
              <a:off x="8258794" y="5659260"/>
              <a:ext cx="383295" cy="190549"/>
            </a:xfrm>
            <a:custGeom>
              <a:avLst/>
              <a:gdLst>
                <a:gd name="connsiteX0" fmla="*/ 189736 w 383295"/>
                <a:gd name="connsiteY0" fmla="*/ 0 h 190549"/>
                <a:gd name="connsiteX1" fmla="*/ 383295 w 383295"/>
                <a:gd name="connsiteY1" fmla="*/ 153129 h 190549"/>
                <a:gd name="connsiteX2" fmla="*/ 370449 w 383295"/>
                <a:gd name="connsiteY2" fmla="*/ 171610 h 190549"/>
                <a:gd name="connsiteX3" fmla="*/ 225871 w 383295"/>
                <a:gd name="connsiteY3" fmla="*/ 189658 h 190549"/>
                <a:gd name="connsiteX4" fmla="*/ 162665 w 383295"/>
                <a:gd name="connsiteY4" fmla="*/ 185205 h 190549"/>
                <a:gd name="connsiteX5" fmla="*/ 243918 w 383295"/>
                <a:gd name="connsiteY5" fmla="*/ 144618 h 190549"/>
                <a:gd name="connsiteX6" fmla="*/ 126531 w 383295"/>
                <a:gd name="connsiteY6" fmla="*/ 126530 h 190549"/>
                <a:gd name="connsiteX7" fmla="*/ 189736 w 383295"/>
                <a:gd name="connsiteY7" fmla="*/ 108522 h 190549"/>
                <a:gd name="connsiteX8" fmla="*/ 144538 w 383295"/>
                <a:gd name="connsiteY8" fmla="*/ 90278 h 190549"/>
                <a:gd name="connsiteX9" fmla="*/ 36055 w 383295"/>
                <a:gd name="connsiteY9" fmla="*/ 81293 h 190549"/>
                <a:gd name="connsiteX10" fmla="*/ 36055 w 383295"/>
                <a:gd name="connsiteY10" fmla="*/ 54261 h 190549"/>
                <a:gd name="connsiteX11" fmla="*/ 99301 w 383295"/>
                <a:gd name="connsiteY11" fmla="*/ 45277 h 190549"/>
                <a:gd name="connsiteX12" fmla="*/ 0 w 383295"/>
                <a:gd name="connsiteY12" fmla="*/ 31603 h 190549"/>
                <a:gd name="connsiteX13" fmla="*/ 189736 w 383295"/>
                <a:gd name="connsiteY13" fmla="*/ 39 h 19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295" h="190549">
                  <a:moveTo>
                    <a:pt x="189736" y="0"/>
                  </a:moveTo>
                  <a:cubicBezTo>
                    <a:pt x="237141" y="7527"/>
                    <a:pt x="380064" y="108286"/>
                    <a:pt x="383295" y="153129"/>
                  </a:cubicBezTo>
                  <a:lnTo>
                    <a:pt x="370449" y="171610"/>
                  </a:lnTo>
                  <a:cubicBezTo>
                    <a:pt x="325449" y="180713"/>
                    <a:pt x="277256" y="186702"/>
                    <a:pt x="225871" y="189658"/>
                  </a:cubicBezTo>
                  <a:cubicBezTo>
                    <a:pt x="206011" y="189343"/>
                    <a:pt x="180121" y="193835"/>
                    <a:pt x="162665" y="185205"/>
                  </a:cubicBezTo>
                  <a:lnTo>
                    <a:pt x="243918" y="144618"/>
                  </a:lnTo>
                  <a:cubicBezTo>
                    <a:pt x="209439" y="147021"/>
                    <a:pt x="132087" y="177048"/>
                    <a:pt x="126531" y="126530"/>
                  </a:cubicBezTo>
                  <a:lnTo>
                    <a:pt x="189736" y="108522"/>
                  </a:lnTo>
                  <a:cubicBezTo>
                    <a:pt x="128697" y="135121"/>
                    <a:pt x="11900" y="96740"/>
                    <a:pt x="144538" y="90278"/>
                  </a:cubicBezTo>
                  <a:cubicBezTo>
                    <a:pt x="137721" y="57650"/>
                    <a:pt x="49099" y="95006"/>
                    <a:pt x="36055" y="81293"/>
                  </a:cubicBezTo>
                  <a:lnTo>
                    <a:pt x="36055" y="54261"/>
                  </a:lnTo>
                  <a:cubicBezTo>
                    <a:pt x="36055" y="54261"/>
                    <a:pt x="99301" y="45277"/>
                    <a:pt x="99301" y="45277"/>
                  </a:cubicBezTo>
                  <a:cubicBezTo>
                    <a:pt x="67462" y="41179"/>
                    <a:pt x="25337" y="57019"/>
                    <a:pt x="0" y="31603"/>
                  </a:cubicBezTo>
                  <a:cubicBezTo>
                    <a:pt x="59502" y="14304"/>
                    <a:pt x="126924" y="7960"/>
                    <a:pt x="189736" y="39"/>
                  </a:cubicBezTo>
                  <a:close/>
                </a:path>
              </a:pathLst>
            </a:custGeom>
            <a:solidFill>
              <a:srgbClr val="96474A"/>
            </a:solidFill>
            <a:ln w="3941" cap="flat">
              <a:noFill/>
              <a:prstDash val="solid"/>
              <a:miter/>
            </a:ln>
          </p:spPr>
          <p:txBody>
            <a:bodyPr rtlCol="1" anchor="ctr"/>
            <a:lstStyle/>
            <a:p>
              <a:endParaRPr lang="fa-IR"/>
            </a:p>
          </p:txBody>
        </p:sp>
        <p:sp>
          <p:nvSpPr>
            <p:cNvPr id="624" name="Freeform: Shape 623">
              <a:extLst>
                <a:ext uri="{FF2B5EF4-FFF2-40B4-BE49-F238E27FC236}">
                  <a16:creationId xmlns:a16="http://schemas.microsoft.com/office/drawing/2014/main" id="{536E70D1-4065-969B-374B-59EE294F2D5B}"/>
                </a:ext>
              </a:extLst>
            </p:cNvPr>
            <p:cNvSpPr/>
            <p:nvPr/>
          </p:nvSpPr>
          <p:spPr>
            <a:xfrm>
              <a:off x="8883316" y="5706265"/>
              <a:ext cx="296158" cy="89617"/>
            </a:xfrm>
            <a:custGeom>
              <a:avLst/>
              <a:gdLst>
                <a:gd name="connsiteX0" fmla="*/ 242946 w 296158"/>
                <a:gd name="connsiteY0" fmla="*/ 16201 h 89617"/>
                <a:gd name="connsiteX1" fmla="*/ 293227 w 296158"/>
                <a:gd name="connsiteY1" fmla="*/ 52493 h 89617"/>
                <a:gd name="connsiteX2" fmla="*/ 288145 w 296158"/>
                <a:gd name="connsiteY2" fmla="*/ 79407 h 89617"/>
                <a:gd name="connsiteX3" fmla="*/ 8012 w 296158"/>
                <a:gd name="connsiteY3" fmla="*/ 70383 h 89617"/>
                <a:gd name="connsiteX4" fmla="*/ 23183 w 296158"/>
                <a:gd name="connsiteY4" fmla="*/ 54030 h 89617"/>
                <a:gd name="connsiteX5" fmla="*/ 242946 w 296158"/>
                <a:gd name="connsiteY5" fmla="*/ 16162 h 89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158" h="89617">
                  <a:moveTo>
                    <a:pt x="242946" y="16201"/>
                  </a:moveTo>
                  <a:cubicBezTo>
                    <a:pt x="247517" y="17817"/>
                    <a:pt x="291493" y="49932"/>
                    <a:pt x="293227" y="52493"/>
                  </a:cubicBezTo>
                  <a:cubicBezTo>
                    <a:pt x="301503" y="64709"/>
                    <a:pt x="289799" y="71920"/>
                    <a:pt x="288145" y="79407"/>
                  </a:cubicBezTo>
                  <a:cubicBezTo>
                    <a:pt x="200034" y="109434"/>
                    <a:pt x="95886" y="62936"/>
                    <a:pt x="8012" y="70383"/>
                  </a:cubicBezTo>
                  <a:cubicBezTo>
                    <a:pt x="-14291" y="61990"/>
                    <a:pt x="16326" y="57340"/>
                    <a:pt x="23183" y="54030"/>
                  </a:cubicBezTo>
                  <a:cubicBezTo>
                    <a:pt x="107431" y="13600"/>
                    <a:pt x="136670" y="-21707"/>
                    <a:pt x="242946" y="16162"/>
                  </a:cubicBezTo>
                  <a:close/>
                </a:path>
              </a:pathLst>
            </a:custGeom>
            <a:solidFill>
              <a:srgbClr val="6C2F32"/>
            </a:solidFill>
            <a:ln w="3941" cap="flat">
              <a:noFill/>
              <a:prstDash val="solid"/>
              <a:miter/>
            </a:ln>
          </p:spPr>
          <p:txBody>
            <a:bodyPr rtlCol="1" anchor="ctr"/>
            <a:lstStyle/>
            <a:p>
              <a:endParaRPr lang="fa-IR"/>
            </a:p>
          </p:txBody>
        </p:sp>
        <p:sp>
          <p:nvSpPr>
            <p:cNvPr id="625" name="Freeform: Shape 624">
              <a:extLst>
                <a:ext uri="{FF2B5EF4-FFF2-40B4-BE49-F238E27FC236}">
                  <a16:creationId xmlns:a16="http://schemas.microsoft.com/office/drawing/2014/main" id="{E6541BED-9AFE-186C-1518-C9D96FE4EACC}"/>
                </a:ext>
              </a:extLst>
            </p:cNvPr>
            <p:cNvSpPr/>
            <p:nvPr/>
          </p:nvSpPr>
          <p:spPr>
            <a:xfrm>
              <a:off x="8448491" y="5650197"/>
              <a:ext cx="253061" cy="180633"/>
            </a:xfrm>
            <a:custGeom>
              <a:avLst/>
              <a:gdLst>
                <a:gd name="connsiteX0" fmla="*/ 63285 w 253061"/>
                <a:gd name="connsiteY0" fmla="*/ 0 h 180633"/>
                <a:gd name="connsiteX1" fmla="*/ 253062 w 253061"/>
                <a:gd name="connsiteY1" fmla="*/ 162586 h 180633"/>
                <a:gd name="connsiteX2" fmla="*/ 180753 w 253061"/>
                <a:gd name="connsiteY2" fmla="*/ 180634 h 180633"/>
                <a:gd name="connsiteX3" fmla="*/ 0 w 253061"/>
                <a:gd name="connsiteY3" fmla="*/ 9023 h 180633"/>
                <a:gd name="connsiteX4" fmla="*/ 63246 w 253061"/>
                <a:gd name="connsiteY4" fmla="*/ 0 h 180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061" h="180633">
                  <a:moveTo>
                    <a:pt x="63285" y="0"/>
                  </a:moveTo>
                  <a:cubicBezTo>
                    <a:pt x="120423" y="61669"/>
                    <a:pt x="205775" y="90671"/>
                    <a:pt x="253062" y="162586"/>
                  </a:cubicBezTo>
                  <a:cubicBezTo>
                    <a:pt x="233753" y="165699"/>
                    <a:pt x="200967" y="177993"/>
                    <a:pt x="180753" y="180634"/>
                  </a:cubicBezTo>
                  <a:cubicBezTo>
                    <a:pt x="157425" y="96740"/>
                    <a:pt x="53710" y="70299"/>
                    <a:pt x="0" y="9023"/>
                  </a:cubicBezTo>
                  <a:cubicBezTo>
                    <a:pt x="21319" y="6344"/>
                    <a:pt x="39918" y="2167"/>
                    <a:pt x="63246" y="0"/>
                  </a:cubicBezTo>
                  <a:close/>
                </a:path>
              </a:pathLst>
            </a:custGeom>
            <a:solidFill>
              <a:srgbClr val="E2A34A"/>
            </a:solidFill>
            <a:ln w="3941" cap="flat">
              <a:noFill/>
              <a:prstDash val="solid"/>
              <a:miter/>
            </a:ln>
          </p:spPr>
          <p:txBody>
            <a:bodyPr rtlCol="1" anchor="ctr"/>
            <a:lstStyle/>
            <a:p>
              <a:endParaRPr lang="fa-IR"/>
            </a:p>
          </p:txBody>
        </p:sp>
      </p:grpSp>
      <p:sp>
        <p:nvSpPr>
          <p:cNvPr id="626" name="Freeform: Shape 625">
            <a:extLst>
              <a:ext uri="{FF2B5EF4-FFF2-40B4-BE49-F238E27FC236}">
                <a16:creationId xmlns:a16="http://schemas.microsoft.com/office/drawing/2014/main" id="{C5477698-1209-5114-5262-B5B0D6B78B75}"/>
              </a:ext>
            </a:extLst>
          </p:cNvPr>
          <p:cNvSpPr/>
          <p:nvPr/>
        </p:nvSpPr>
        <p:spPr>
          <a:xfrm flipH="1">
            <a:off x="9729259" y="5357977"/>
            <a:ext cx="221500" cy="45719"/>
          </a:xfrm>
          <a:custGeom>
            <a:avLst/>
            <a:gdLst>
              <a:gd name="connsiteX0" fmla="*/ 262809 w 265050"/>
              <a:gd name="connsiteY0" fmla="*/ 38297 h 54708"/>
              <a:gd name="connsiteX1" fmla="*/ 18693 w 265050"/>
              <a:gd name="connsiteY1" fmla="*/ 42829 h 54708"/>
              <a:gd name="connsiteX2" fmla="*/ 843 w 265050"/>
              <a:gd name="connsiteY2" fmla="*/ 24978 h 54708"/>
              <a:gd name="connsiteX3" fmla="*/ 247362 w 265050"/>
              <a:gd name="connsiteY3" fmla="*/ 13236 h 54708"/>
              <a:gd name="connsiteX4" fmla="*/ 262809 w 265050"/>
              <a:gd name="connsiteY4" fmla="*/ 38337 h 54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050" h="54708">
                <a:moveTo>
                  <a:pt x="262809" y="38297"/>
                </a:moveTo>
                <a:cubicBezTo>
                  <a:pt x="244052" y="64147"/>
                  <a:pt x="57192" y="54532"/>
                  <a:pt x="18693" y="42829"/>
                </a:cubicBezTo>
                <a:cubicBezTo>
                  <a:pt x="6990" y="39243"/>
                  <a:pt x="-3019" y="41134"/>
                  <a:pt x="843" y="24978"/>
                </a:cubicBezTo>
                <a:cubicBezTo>
                  <a:pt x="18024" y="-7846"/>
                  <a:pt x="216390" y="-4536"/>
                  <a:pt x="247362" y="13236"/>
                </a:cubicBezTo>
                <a:cubicBezTo>
                  <a:pt x="255914" y="18122"/>
                  <a:pt x="270691" y="27421"/>
                  <a:pt x="262809" y="38337"/>
                </a:cubicBezTo>
                <a:close/>
              </a:path>
            </a:pathLst>
          </a:custGeom>
          <a:solidFill>
            <a:srgbClr val="CDAC8D"/>
          </a:solidFill>
          <a:ln w="3941" cap="flat">
            <a:noFill/>
            <a:prstDash val="solid"/>
            <a:miter/>
          </a:ln>
        </p:spPr>
        <p:txBody>
          <a:bodyPr rtlCol="1" anchor="ctr"/>
          <a:lstStyle/>
          <a:p>
            <a:endParaRPr lang="fa-IR"/>
          </a:p>
        </p:txBody>
      </p:sp>
      <p:grpSp>
        <p:nvGrpSpPr>
          <p:cNvPr id="627" name="Graphic 7">
            <a:extLst>
              <a:ext uri="{FF2B5EF4-FFF2-40B4-BE49-F238E27FC236}">
                <a16:creationId xmlns:a16="http://schemas.microsoft.com/office/drawing/2014/main" id="{0582E206-8BAE-DDA9-8370-AED2C5B60BE1}"/>
              </a:ext>
            </a:extLst>
          </p:cNvPr>
          <p:cNvGrpSpPr/>
          <p:nvPr/>
        </p:nvGrpSpPr>
        <p:grpSpPr>
          <a:xfrm flipH="1">
            <a:off x="11085972" y="5113851"/>
            <a:ext cx="94257" cy="96785"/>
            <a:chOff x="3240065" y="4696668"/>
            <a:chExt cx="271519" cy="278800"/>
          </a:xfrm>
        </p:grpSpPr>
        <p:sp>
          <p:nvSpPr>
            <p:cNvPr id="628" name="Freeform: Shape 627">
              <a:extLst>
                <a:ext uri="{FF2B5EF4-FFF2-40B4-BE49-F238E27FC236}">
                  <a16:creationId xmlns:a16="http://schemas.microsoft.com/office/drawing/2014/main" id="{E0BF7E7E-7CEF-28D6-D1C2-BEACDDAB7A55}"/>
                </a:ext>
              </a:extLst>
            </p:cNvPr>
            <p:cNvSpPr/>
            <p:nvPr/>
          </p:nvSpPr>
          <p:spPr>
            <a:xfrm>
              <a:off x="3240065" y="4696668"/>
              <a:ext cx="260854" cy="257651"/>
            </a:xfrm>
            <a:custGeom>
              <a:avLst/>
              <a:gdLst>
                <a:gd name="connsiteX0" fmla="*/ 125300 w 260854"/>
                <a:gd name="connsiteY0" fmla="*/ 0 h 257651"/>
                <a:gd name="connsiteX1" fmla="*/ 196900 w 260854"/>
                <a:gd name="connsiteY1" fmla="*/ 14265 h 257651"/>
                <a:gd name="connsiteX2" fmla="*/ 260855 w 260854"/>
                <a:gd name="connsiteY2" fmla="*/ 90317 h 257651"/>
                <a:gd name="connsiteX3" fmla="*/ 242768 w 260854"/>
                <a:gd name="connsiteY3" fmla="*/ 117428 h 257651"/>
                <a:gd name="connsiteX4" fmla="*/ 235438 w 260854"/>
                <a:gd name="connsiteY4" fmla="*/ 138667 h 257651"/>
                <a:gd name="connsiteX5" fmla="*/ 98150 w 260854"/>
                <a:gd name="connsiteY5" fmla="*/ 234816 h 257651"/>
                <a:gd name="connsiteX6" fmla="*/ 25566 w 260854"/>
                <a:gd name="connsiteY6" fmla="*/ 76486 h 257651"/>
                <a:gd name="connsiteX7" fmla="*/ 125261 w 260854"/>
                <a:gd name="connsiteY7" fmla="*/ 0 h 25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0854" h="257651">
                  <a:moveTo>
                    <a:pt x="125300" y="0"/>
                  </a:moveTo>
                  <a:cubicBezTo>
                    <a:pt x="145909" y="8827"/>
                    <a:pt x="167819" y="-3034"/>
                    <a:pt x="196900" y="14265"/>
                  </a:cubicBezTo>
                  <a:cubicBezTo>
                    <a:pt x="234256" y="36489"/>
                    <a:pt x="223498" y="84288"/>
                    <a:pt x="260855" y="90317"/>
                  </a:cubicBezTo>
                  <a:cubicBezTo>
                    <a:pt x="231695" y="83185"/>
                    <a:pt x="247023" y="110611"/>
                    <a:pt x="242768" y="117428"/>
                  </a:cubicBezTo>
                  <a:cubicBezTo>
                    <a:pt x="247417" y="127712"/>
                    <a:pt x="245802" y="135200"/>
                    <a:pt x="235438" y="138667"/>
                  </a:cubicBezTo>
                  <a:cubicBezTo>
                    <a:pt x="268499" y="224847"/>
                    <a:pt x="168173" y="295737"/>
                    <a:pt x="98150" y="234816"/>
                  </a:cubicBezTo>
                  <a:cubicBezTo>
                    <a:pt x="49406" y="193007"/>
                    <a:pt x="-45640" y="153641"/>
                    <a:pt x="25566" y="76486"/>
                  </a:cubicBezTo>
                  <a:cubicBezTo>
                    <a:pt x="50706" y="49217"/>
                    <a:pt x="108474" y="55089"/>
                    <a:pt x="125261" y="0"/>
                  </a:cubicBezTo>
                  <a:close/>
                </a:path>
              </a:pathLst>
            </a:custGeom>
            <a:solidFill>
              <a:srgbClr val="F9DEBE"/>
            </a:solidFill>
            <a:ln w="3941" cap="flat">
              <a:noFill/>
              <a:prstDash val="solid"/>
              <a:miter/>
            </a:ln>
          </p:spPr>
          <p:txBody>
            <a:bodyPr rtlCol="1" anchor="ctr"/>
            <a:lstStyle/>
            <a:p>
              <a:endParaRPr lang="fa-IR"/>
            </a:p>
          </p:txBody>
        </p:sp>
        <p:sp>
          <p:nvSpPr>
            <p:cNvPr id="629" name="Freeform: Shape 628">
              <a:extLst>
                <a:ext uri="{FF2B5EF4-FFF2-40B4-BE49-F238E27FC236}">
                  <a16:creationId xmlns:a16="http://schemas.microsoft.com/office/drawing/2014/main" id="{BFF00F03-1D71-9920-036D-7B21A1924903}"/>
                </a:ext>
              </a:extLst>
            </p:cNvPr>
            <p:cNvSpPr/>
            <p:nvPr/>
          </p:nvSpPr>
          <p:spPr>
            <a:xfrm>
              <a:off x="3338254" y="4814095"/>
              <a:ext cx="173330" cy="161372"/>
            </a:xfrm>
            <a:custGeom>
              <a:avLst/>
              <a:gdLst>
                <a:gd name="connsiteX0" fmla="*/ 144578 w 173330"/>
                <a:gd name="connsiteY0" fmla="*/ 0 h 161372"/>
                <a:gd name="connsiteX1" fmla="*/ 27741 w 173330"/>
                <a:gd name="connsiteY1" fmla="*/ 148243 h 161372"/>
                <a:gd name="connsiteX2" fmla="*/ 0 w 173330"/>
                <a:gd name="connsiteY2" fmla="*/ 117428 h 161372"/>
                <a:gd name="connsiteX3" fmla="*/ 49651 w 173330"/>
                <a:gd name="connsiteY3" fmla="*/ 127003 h 161372"/>
                <a:gd name="connsiteX4" fmla="*/ 124836 w 173330"/>
                <a:gd name="connsiteY4" fmla="*/ 74831 h 161372"/>
                <a:gd name="connsiteX5" fmla="*/ 118295 w 173330"/>
                <a:gd name="connsiteY5" fmla="*/ 13989 h 161372"/>
                <a:gd name="connsiteX6" fmla="*/ 144539 w 173330"/>
                <a:gd name="connsiteY6" fmla="*/ 39 h 16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330" h="161372">
                  <a:moveTo>
                    <a:pt x="144578" y="0"/>
                  </a:moveTo>
                  <a:cubicBezTo>
                    <a:pt x="225792" y="80702"/>
                    <a:pt x="118374" y="201519"/>
                    <a:pt x="27741" y="148243"/>
                  </a:cubicBezTo>
                  <a:cubicBezTo>
                    <a:pt x="11940" y="138943"/>
                    <a:pt x="8551" y="124757"/>
                    <a:pt x="0" y="117428"/>
                  </a:cubicBezTo>
                  <a:cubicBezTo>
                    <a:pt x="10955" y="104857"/>
                    <a:pt x="29042" y="126964"/>
                    <a:pt x="49651" y="127003"/>
                  </a:cubicBezTo>
                  <a:cubicBezTo>
                    <a:pt x="74200" y="127003"/>
                    <a:pt x="118216" y="97292"/>
                    <a:pt x="124836" y="74831"/>
                  </a:cubicBezTo>
                  <a:cubicBezTo>
                    <a:pt x="132559" y="48508"/>
                    <a:pt x="115891" y="24904"/>
                    <a:pt x="118295" y="13989"/>
                  </a:cubicBezTo>
                  <a:cubicBezTo>
                    <a:pt x="121053" y="1537"/>
                    <a:pt x="143751" y="1300"/>
                    <a:pt x="144539" y="39"/>
                  </a:cubicBezTo>
                  <a:close/>
                </a:path>
              </a:pathLst>
            </a:custGeom>
            <a:solidFill>
              <a:srgbClr val="F4C199"/>
            </a:solidFill>
            <a:ln w="3941" cap="flat">
              <a:noFill/>
              <a:prstDash val="solid"/>
              <a:miter/>
            </a:ln>
          </p:spPr>
          <p:txBody>
            <a:bodyPr rtlCol="1" anchor="ctr"/>
            <a:lstStyle/>
            <a:p>
              <a:endParaRPr lang="fa-IR"/>
            </a:p>
          </p:txBody>
        </p:sp>
      </p:grpSp>
      <p:grpSp>
        <p:nvGrpSpPr>
          <p:cNvPr id="631" name="Graphic 7">
            <a:extLst>
              <a:ext uri="{FF2B5EF4-FFF2-40B4-BE49-F238E27FC236}">
                <a16:creationId xmlns:a16="http://schemas.microsoft.com/office/drawing/2014/main" id="{6CC3D467-3267-F6CA-BD8C-BB6049135EA6}"/>
              </a:ext>
            </a:extLst>
          </p:cNvPr>
          <p:cNvGrpSpPr/>
          <p:nvPr/>
        </p:nvGrpSpPr>
        <p:grpSpPr>
          <a:xfrm flipH="1">
            <a:off x="9997917" y="5115256"/>
            <a:ext cx="533191" cy="231930"/>
            <a:chOff x="4422587" y="4505506"/>
            <a:chExt cx="1535916" cy="668100"/>
          </a:xfrm>
        </p:grpSpPr>
        <p:sp>
          <p:nvSpPr>
            <p:cNvPr id="632" name="Freeform: Shape 631">
              <a:extLst>
                <a:ext uri="{FF2B5EF4-FFF2-40B4-BE49-F238E27FC236}">
                  <a16:creationId xmlns:a16="http://schemas.microsoft.com/office/drawing/2014/main" id="{19D7E669-08F1-8819-4E06-A9A1FC2FD711}"/>
                </a:ext>
              </a:extLst>
            </p:cNvPr>
            <p:cNvSpPr/>
            <p:nvPr/>
          </p:nvSpPr>
          <p:spPr>
            <a:xfrm>
              <a:off x="4422587" y="4524771"/>
              <a:ext cx="1424421" cy="588646"/>
            </a:xfrm>
            <a:custGeom>
              <a:avLst/>
              <a:gdLst>
                <a:gd name="connsiteX0" fmla="*/ 117568 w 1424421"/>
                <a:gd name="connsiteY0" fmla="*/ 587347 h 588646"/>
                <a:gd name="connsiteX1" fmla="*/ 31585 w 1424421"/>
                <a:gd name="connsiteY1" fmla="*/ 587347 h 588646"/>
                <a:gd name="connsiteX2" fmla="*/ 140 w 1424421"/>
                <a:gd name="connsiteY2" fmla="*/ 578441 h 588646"/>
                <a:gd name="connsiteX3" fmla="*/ 434111 w 1424421"/>
                <a:gd name="connsiteY3" fmla="*/ 438631 h 588646"/>
                <a:gd name="connsiteX4" fmla="*/ 465832 w 1424421"/>
                <a:gd name="connsiteY4" fmla="*/ 334838 h 588646"/>
                <a:gd name="connsiteX5" fmla="*/ 626251 w 1424421"/>
                <a:gd name="connsiteY5" fmla="*/ 282192 h 588646"/>
                <a:gd name="connsiteX6" fmla="*/ 683625 w 1424421"/>
                <a:gd name="connsiteY6" fmla="*/ 324553 h 588646"/>
                <a:gd name="connsiteX7" fmla="*/ 813347 w 1424421"/>
                <a:gd name="connsiteY7" fmla="*/ 280222 h 588646"/>
                <a:gd name="connsiteX8" fmla="*/ 1061167 w 1424421"/>
                <a:gd name="connsiteY8" fmla="*/ 10138 h 588646"/>
                <a:gd name="connsiteX9" fmla="*/ 1134225 w 1424421"/>
                <a:gd name="connsiteY9" fmla="*/ 32835 h 588646"/>
                <a:gd name="connsiteX10" fmla="*/ 1261189 w 1424421"/>
                <a:gd name="connsiteY10" fmla="*/ 8917 h 588646"/>
                <a:gd name="connsiteX11" fmla="*/ 1331251 w 1424421"/>
                <a:gd name="connsiteY11" fmla="*/ 78900 h 588646"/>
                <a:gd name="connsiteX12" fmla="*/ 1400801 w 1424421"/>
                <a:gd name="connsiteY12" fmla="*/ 199008 h 588646"/>
                <a:gd name="connsiteX13" fmla="*/ 1396506 w 1424421"/>
                <a:gd name="connsiteY13" fmla="*/ 349969 h 588646"/>
                <a:gd name="connsiteX14" fmla="*/ 984800 w 1424421"/>
                <a:gd name="connsiteY14" fmla="*/ 386340 h 588646"/>
                <a:gd name="connsiteX15" fmla="*/ 601583 w 1424421"/>
                <a:gd name="connsiteY15" fmla="*/ 467909 h 588646"/>
                <a:gd name="connsiteX16" fmla="*/ 449715 w 1424421"/>
                <a:gd name="connsiteY16" fmla="*/ 558345 h 588646"/>
                <a:gd name="connsiteX17" fmla="*/ 117607 w 1424421"/>
                <a:gd name="connsiteY17" fmla="*/ 587386 h 588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24421" h="588646">
                  <a:moveTo>
                    <a:pt x="117568" y="587347"/>
                  </a:moveTo>
                  <a:cubicBezTo>
                    <a:pt x="89038" y="587150"/>
                    <a:pt x="60154" y="588411"/>
                    <a:pt x="31585" y="587347"/>
                  </a:cubicBezTo>
                  <a:cubicBezTo>
                    <a:pt x="20670" y="586953"/>
                    <a:pt x="-1988" y="594124"/>
                    <a:pt x="140" y="578441"/>
                  </a:cubicBezTo>
                  <a:lnTo>
                    <a:pt x="434111" y="438631"/>
                  </a:lnTo>
                  <a:cubicBezTo>
                    <a:pt x="449282" y="404033"/>
                    <a:pt x="442110" y="368687"/>
                    <a:pt x="465832" y="334838"/>
                  </a:cubicBezTo>
                  <a:cubicBezTo>
                    <a:pt x="500233" y="285739"/>
                    <a:pt x="569704" y="269385"/>
                    <a:pt x="626251" y="282192"/>
                  </a:cubicBezTo>
                  <a:cubicBezTo>
                    <a:pt x="653914" y="288458"/>
                    <a:pt x="672355" y="322622"/>
                    <a:pt x="683625" y="324553"/>
                  </a:cubicBezTo>
                  <a:cubicBezTo>
                    <a:pt x="693358" y="326247"/>
                    <a:pt x="780877" y="261780"/>
                    <a:pt x="813347" y="280222"/>
                  </a:cubicBezTo>
                  <a:cubicBezTo>
                    <a:pt x="784660" y="124610"/>
                    <a:pt x="900670" y="-11338"/>
                    <a:pt x="1061167" y="10138"/>
                  </a:cubicBezTo>
                  <a:cubicBezTo>
                    <a:pt x="1083116" y="13054"/>
                    <a:pt x="1119763" y="34175"/>
                    <a:pt x="1134225" y="32835"/>
                  </a:cubicBezTo>
                  <a:cubicBezTo>
                    <a:pt x="1169571" y="29525"/>
                    <a:pt x="1177019" y="-19731"/>
                    <a:pt x="1261189" y="8917"/>
                  </a:cubicBezTo>
                  <a:cubicBezTo>
                    <a:pt x="1312022" y="26215"/>
                    <a:pt x="1307411" y="51435"/>
                    <a:pt x="1331251" y="78900"/>
                  </a:cubicBezTo>
                  <a:cubicBezTo>
                    <a:pt x="1374636" y="128827"/>
                    <a:pt x="1386379" y="117833"/>
                    <a:pt x="1400801" y="199008"/>
                  </a:cubicBezTo>
                  <a:cubicBezTo>
                    <a:pt x="1444108" y="223597"/>
                    <a:pt x="1418810" y="311943"/>
                    <a:pt x="1396506" y="349969"/>
                  </a:cubicBezTo>
                  <a:cubicBezTo>
                    <a:pt x="1308238" y="500300"/>
                    <a:pt x="1099430" y="513580"/>
                    <a:pt x="984800" y="386340"/>
                  </a:cubicBezTo>
                  <a:cubicBezTo>
                    <a:pt x="950675" y="565753"/>
                    <a:pt x="700845" y="635933"/>
                    <a:pt x="601583" y="467909"/>
                  </a:cubicBezTo>
                  <a:cubicBezTo>
                    <a:pt x="559419" y="516063"/>
                    <a:pt x="513434" y="544828"/>
                    <a:pt x="449715" y="558345"/>
                  </a:cubicBezTo>
                  <a:lnTo>
                    <a:pt x="117607" y="587386"/>
                  </a:lnTo>
                  <a:close/>
                </a:path>
              </a:pathLst>
            </a:custGeom>
            <a:solidFill>
              <a:srgbClr val="FDDFC0"/>
            </a:solidFill>
            <a:ln w="3941" cap="flat">
              <a:noFill/>
              <a:prstDash val="solid"/>
              <a:miter/>
            </a:ln>
          </p:spPr>
          <p:txBody>
            <a:bodyPr rtlCol="1" anchor="ctr"/>
            <a:lstStyle/>
            <a:p>
              <a:endParaRPr lang="fa-IR"/>
            </a:p>
          </p:txBody>
        </p:sp>
        <p:sp>
          <p:nvSpPr>
            <p:cNvPr id="633" name="Freeform: Shape 632">
              <a:extLst>
                <a:ext uri="{FF2B5EF4-FFF2-40B4-BE49-F238E27FC236}">
                  <a16:creationId xmlns:a16="http://schemas.microsoft.com/office/drawing/2014/main" id="{B561C2D7-18BE-5605-D1B7-5A34070B97BC}"/>
                </a:ext>
              </a:extLst>
            </p:cNvPr>
            <p:cNvSpPr/>
            <p:nvPr/>
          </p:nvSpPr>
          <p:spPr>
            <a:xfrm>
              <a:off x="4540116" y="4723634"/>
              <a:ext cx="1418388" cy="449971"/>
            </a:xfrm>
            <a:custGeom>
              <a:avLst/>
              <a:gdLst>
                <a:gd name="connsiteX0" fmla="*/ 1283273 w 1418388"/>
                <a:gd name="connsiteY0" fmla="*/ 144 h 449971"/>
                <a:gd name="connsiteX1" fmla="*/ 1312591 w 1418388"/>
                <a:gd name="connsiteY1" fmla="*/ 259983 h 449971"/>
                <a:gd name="connsiteX2" fmla="*/ 1274407 w 1418388"/>
                <a:gd name="connsiteY2" fmla="*/ 262229 h 449971"/>
                <a:gd name="connsiteX3" fmla="*/ 1269993 w 1418388"/>
                <a:gd name="connsiteY3" fmla="*/ 307427 h 449971"/>
                <a:gd name="connsiteX4" fmla="*/ 872078 w 1418388"/>
                <a:gd name="connsiteY4" fmla="*/ 352507 h 449971"/>
                <a:gd name="connsiteX5" fmla="*/ 608339 w 1418388"/>
                <a:gd name="connsiteY5" fmla="*/ 435297 h 449971"/>
                <a:gd name="connsiteX6" fmla="*/ 519440 w 1418388"/>
                <a:gd name="connsiteY6" fmla="*/ 379617 h 449971"/>
                <a:gd name="connsiteX7" fmla="*/ 307243 w 1418388"/>
                <a:gd name="connsiteY7" fmla="*/ 379420 h 449971"/>
                <a:gd name="connsiteX8" fmla="*/ 108443 w 1418388"/>
                <a:gd name="connsiteY8" fmla="*/ 388444 h 449971"/>
                <a:gd name="connsiteX9" fmla="*/ 0 w 1418388"/>
                <a:gd name="connsiteY9" fmla="*/ 388444 h 449971"/>
                <a:gd name="connsiteX10" fmla="*/ 418760 w 1418388"/>
                <a:gd name="connsiteY10" fmla="*/ 305693 h 449971"/>
                <a:gd name="connsiteX11" fmla="*/ 496901 w 1418388"/>
                <a:gd name="connsiteY11" fmla="*/ 243945 h 449971"/>
                <a:gd name="connsiteX12" fmla="*/ 849539 w 1418388"/>
                <a:gd name="connsiteY12" fmla="*/ 135541 h 449971"/>
                <a:gd name="connsiteX13" fmla="*/ 1210137 w 1418388"/>
                <a:gd name="connsiteY13" fmla="*/ 202491 h 449971"/>
                <a:gd name="connsiteX14" fmla="*/ 1283233 w 1418388"/>
                <a:gd name="connsiteY14" fmla="*/ 65 h 44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18388" h="449971">
                  <a:moveTo>
                    <a:pt x="1283273" y="144"/>
                  </a:moveTo>
                  <a:cubicBezTo>
                    <a:pt x="1455474" y="-6397"/>
                    <a:pt x="1460675" y="211278"/>
                    <a:pt x="1312591" y="259983"/>
                  </a:cubicBezTo>
                  <a:cubicBezTo>
                    <a:pt x="1301636" y="263569"/>
                    <a:pt x="1276535" y="260101"/>
                    <a:pt x="1274407" y="262229"/>
                  </a:cubicBezTo>
                  <a:cubicBezTo>
                    <a:pt x="1272791" y="263845"/>
                    <a:pt x="1274801" y="293832"/>
                    <a:pt x="1269993" y="307427"/>
                  </a:cubicBezTo>
                  <a:cubicBezTo>
                    <a:pt x="1211398" y="473481"/>
                    <a:pt x="975911" y="480653"/>
                    <a:pt x="872078" y="352507"/>
                  </a:cubicBezTo>
                  <a:cubicBezTo>
                    <a:pt x="805720" y="433090"/>
                    <a:pt x="710556" y="473836"/>
                    <a:pt x="608339" y="435297"/>
                  </a:cubicBezTo>
                  <a:cubicBezTo>
                    <a:pt x="576224" y="423199"/>
                    <a:pt x="537370" y="383046"/>
                    <a:pt x="519440" y="379617"/>
                  </a:cubicBezTo>
                  <a:cubicBezTo>
                    <a:pt x="469790" y="370160"/>
                    <a:pt x="364381" y="379381"/>
                    <a:pt x="307243" y="379420"/>
                  </a:cubicBezTo>
                  <a:lnTo>
                    <a:pt x="108443" y="388444"/>
                  </a:lnTo>
                  <a:cubicBezTo>
                    <a:pt x="72388" y="388444"/>
                    <a:pt x="36055" y="388681"/>
                    <a:pt x="0" y="388444"/>
                  </a:cubicBezTo>
                  <a:cubicBezTo>
                    <a:pt x="120895" y="354910"/>
                    <a:pt x="312523" y="373234"/>
                    <a:pt x="418760" y="305693"/>
                  </a:cubicBezTo>
                  <a:cubicBezTo>
                    <a:pt x="436926" y="294147"/>
                    <a:pt x="483503" y="234409"/>
                    <a:pt x="496901" y="243945"/>
                  </a:cubicBezTo>
                  <a:cubicBezTo>
                    <a:pt x="572953" y="438253"/>
                    <a:pt x="875231" y="331779"/>
                    <a:pt x="849539" y="135541"/>
                  </a:cubicBezTo>
                  <a:cubicBezTo>
                    <a:pt x="929965" y="259549"/>
                    <a:pt x="1090384" y="299861"/>
                    <a:pt x="1210137" y="202491"/>
                  </a:cubicBezTo>
                  <a:cubicBezTo>
                    <a:pt x="1276929" y="148151"/>
                    <a:pt x="1297853" y="82344"/>
                    <a:pt x="1283233" y="65"/>
                  </a:cubicBezTo>
                  <a:close/>
                </a:path>
              </a:pathLst>
            </a:custGeom>
            <a:solidFill>
              <a:srgbClr val="F7BD92"/>
            </a:solidFill>
            <a:ln w="3941" cap="flat">
              <a:noFill/>
              <a:prstDash val="solid"/>
              <a:miter/>
            </a:ln>
          </p:spPr>
          <p:txBody>
            <a:bodyPr rtlCol="1" anchor="ctr"/>
            <a:lstStyle/>
            <a:p>
              <a:endParaRPr lang="fa-IR"/>
            </a:p>
          </p:txBody>
        </p:sp>
        <p:sp>
          <p:nvSpPr>
            <p:cNvPr id="634" name="Freeform: Shape 633">
              <a:extLst>
                <a:ext uri="{FF2B5EF4-FFF2-40B4-BE49-F238E27FC236}">
                  <a16:creationId xmlns:a16="http://schemas.microsoft.com/office/drawing/2014/main" id="{DC23E496-30D6-6C44-E618-429A83AFE148}"/>
                </a:ext>
              </a:extLst>
            </p:cNvPr>
            <p:cNvSpPr/>
            <p:nvPr/>
          </p:nvSpPr>
          <p:spPr>
            <a:xfrm>
              <a:off x="5174573" y="4505506"/>
              <a:ext cx="60848" cy="56235"/>
            </a:xfrm>
            <a:custGeom>
              <a:avLst/>
              <a:gdLst>
                <a:gd name="connsiteX0" fmla="*/ 22035 w 60848"/>
                <a:gd name="connsiteY0" fmla="*/ 2568 h 56235"/>
                <a:gd name="connsiteX1" fmla="*/ 29404 w 60848"/>
                <a:gd name="connsiteY1" fmla="*/ 55923 h 56235"/>
                <a:gd name="connsiteX2" fmla="*/ 22035 w 60848"/>
                <a:gd name="connsiteY2" fmla="*/ 2568 h 56235"/>
              </a:gdLst>
              <a:ahLst/>
              <a:cxnLst>
                <a:cxn ang="0">
                  <a:pos x="connsiteX0" y="connsiteY0"/>
                </a:cxn>
                <a:cxn ang="0">
                  <a:pos x="connsiteX1" y="connsiteY1"/>
                </a:cxn>
                <a:cxn ang="0">
                  <a:pos x="connsiteX2" y="connsiteY2"/>
                </a:cxn>
              </a:cxnLst>
              <a:rect l="l" t="t" r="r" b="b"/>
              <a:pathLst>
                <a:path w="60848" h="56235">
                  <a:moveTo>
                    <a:pt x="22035" y="2568"/>
                  </a:moveTo>
                  <a:cubicBezTo>
                    <a:pt x="70937" y="-13549"/>
                    <a:pt x="73893" y="51273"/>
                    <a:pt x="29404" y="55923"/>
                  </a:cubicBezTo>
                  <a:cubicBezTo>
                    <a:pt x="-15676" y="60652"/>
                    <a:pt x="-1293" y="10252"/>
                    <a:pt x="22035" y="2568"/>
                  </a:cubicBezTo>
                  <a:close/>
                </a:path>
              </a:pathLst>
            </a:custGeom>
            <a:solidFill>
              <a:srgbClr val="F0BF9A"/>
            </a:solidFill>
            <a:ln w="3941" cap="flat">
              <a:noFill/>
              <a:prstDash val="solid"/>
              <a:miter/>
            </a:ln>
          </p:spPr>
          <p:txBody>
            <a:bodyPr rtlCol="1" anchor="ctr"/>
            <a:lstStyle/>
            <a:p>
              <a:endParaRPr lang="fa-IR"/>
            </a:p>
          </p:txBody>
        </p:sp>
      </p:grpSp>
      <p:grpSp>
        <p:nvGrpSpPr>
          <p:cNvPr id="635" name="Graphic 7">
            <a:extLst>
              <a:ext uri="{FF2B5EF4-FFF2-40B4-BE49-F238E27FC236}">
                <a16:creationId xmlns:a16="http://schemas.microsoft.com/office/drawing/2014/main" id="{DD66EB39-3844-B405-031E-C39DFB9D1EDC}"/>
              </a:ext>
            </a:extLst>
          </p:cNvPr>
          <p:cNvGrpSpPr/>
          <p:nvPr/>
        </p:nvGrpSpPr>
        <p:grpSpPr>
          <a:xfrm flipH="1">
            <a:off x="9213908" y="5514671"/>
            <a:ext cx="687081" cy="146990"/>
            <a:chOff x="6537125" y="5169305"/>
            <a:chExt cx="1979217" cy="423423"/>
          </a:xfrm>
        </p:grpSpPr>
        <p:grpSp>
          <p:nvGrpSpPr>
            <p:cNvPr id="636" name="Graphic 7">
              <a:extLst>
                <a:ext uri="{FF2B5EF4-FFF2-40B4-BE49-F238E27FC236}">
                  <a16:creationId xmlns:a16="http://schemas.microsoft.com/office/drawing/2014/main" id="{0857F6AD-A923-321C-80C9-100D98D1B3BF}"/>
                </a:ext>
              </a:extLst>
            </p:cNvPr>
            <p:cNvGrpSpPr/>
            <p:nvPr/>
          </p:nvGrpSpPr>
          <p:grpSpPr>
            <a:xfrm>
              <a:off x="7098989" y="5169305"/>
              <a:ext cx="1121239" cy="350658"/>
              <a:chOff x="7098989" y="5169305"/>
              <a:chExt cx="1121239" cy="350658"/>
            </a:xfrm>
          </p:grpSpPr>
          <p:sp>
            <p:nvSpPr>
              <p:cNvPr id="649" name="Freeform: Shape 648">
                <a:extLst>
                  <a:ext uri="{FF2B5EF4-FFF2-40B4-BE49-F238E27FC236}">
                    <a16:creationId xmlns:a16="http://schemas.microsoft.com/office/drawing/2014/main" id="{B697D91A-7811-D550-1334-9414C05F7385}"/>
                  </a:ext>
                </a:extLst>
              </p:cNvPr>
              <p:cNvSpPr/>
              <p:nvPr/>
            </p:nvSpPr>
            <p:spPr>
              <a:xfrm>
                <a:off x="7342101" y="5169305"/>
                <a:ext cx="878127" cy="350658"/>
              </a:xfrm>
              <a:custGeom>
                <a:avLst/>
                <a:gdLst>
                  <a:gd name="connsiteX0" fmla="*/ 279588 w 878127"/>
                  <a:gd name="connsiteY0" fmla="*/ 15082 h 350658"/>
                  <a:gd name="connsiteX1" fmla="*/ 509124 w 878127"/>
                  <a:gd name="connsiteY1" fmla="*/ 65324 h 350658"/>
                  <a:gd name="connsiteX2" fmla="*/ 514562 w 878127"/>
                  <a:gd name="connsiteY2" fmla="*/ 87352 h 350658"/>
                  <a:gd name="connsiteX3" fmla="*/ 686251 w 878127"/>
                  <a:gd name="connsiteY3" fmla="*/ 168644 h 350658"/>
                  <a:gd name="connsiteX4" fmla="*/ 821805 w 878127"/>
                  <a:gd name="connsiteY4" fmla="*/ 249937 h 350658"/>
                  <a:gd name="connsiteX5" fmla="*/ 875987 w 878127"/>
                  <a:gd name="connsiteY5" fmla="*/ 295017 h 350658"/>
                  <a:gd name="connsiteX6" fmla="*/ 600308 w 878127"/>
                  <a:gd name="connsiteY6" fmla="*/ 340136 h 350658"/>
                  <a:gd name="connsiteX7" fmla="*/ 35630 w 878127"/>
                  <a:gd name="connsiteY7" fmla="*/ 331231 h 350658"/>
                  <a:gd name="connsiteX8" fmla="*/ 32004 w 878127"/>
                  <a:gd name="connsiteY8" fmla="*/ 319409 h 350658"/>
                  <a:gd name="connsiteX9" fmla="*/ 86029 w 878127"/>
                  <a:gd name="connsiteY9" fmla="*/ 285954 h 350658"/>
                  <a:gd name="connsiteX10" fmla="*/ 158771 w 878127"/>
                  <a:gd name="connsiteY10" fmla="*/ 287097 h 350658"/>
                  <a:gd name="connsiteX11" fmla="*/ 203260 w 878127"/>
                  <a:gd name="connsiteY11" fmla="*/ 237565 h 350658"/>
                  <a:gd name="connsiteX12" fmla="*/ 283883 w 878127"/>
                  <a:gd name="connsiteY12" fmla="*/ 201036 h 350658"/>
                  <a:gd name="connsiteX13" fmla="*/ 279746 w 878127"/>
                  <a:gd name="connsiteY13" fmla="*/ 173294 h 350658"/>
                  <a:gd name="connsiteX14" fmla="*/ 283253 w 878127"/>
                  <a:gd name="connsiteY14" fmla="*/ 78524 h 350658"/>
                  <a:gd name="connsiteX15" fmla="*/ 252556 w 878127"/>
                  <a:gd name="connsiteY15" fmla="*/ 24185 h 350658"/>
                  <a:gd name="connsiteX16" fmla="*/ 279667 w 878127"/>
                  <a:gd name="connsiteY16" fmla="*/ 15161 h 35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78127" h="350658">
                    <a:moveTo>
                      <a:pt x="279588" y="15082"/>
                    </a:moveTo>
                    <a:cubicBezTo>
                      <a:pt x="345395" y="-11123"/>
                      <a:pt x="447376" y="31790"/>
                      <a:pt x="509124" y="65324"/>
                    </a:cubicBezTo>
                    <a:lnTo>
                      <a:pt x="514562" y="87352"/>
                    </a:lnTo>
                    <a:cubicBezTo>
                      <a:pt x="578083" y="84396"/>
                      <a:pt x="648697" y="117339"/>
                      <a:pt x="686251" y="168644"/>
                    </a:cubicBezTo>
                    <a:cubicBezTo>
                      <a:pt x="736532" y="172664"/>
                      <a:pt x="800566" y="204976"/>
                      <a:pt x="821805" y="249937"/>
                    </a:cubicBezTo>
                    <a:cubicBezTo>
                      <a:pt x="832169" y="256833"/>
                      <a:pt x="889858" y="275748"/>
                      <a:pt x="875987" y="295017"/>
                    </a:cubicBezTo>
                    <a:cubicBezTo>
                      <a:pt x="867831" y="306327"/>
                      <a:pt x="634197" y="336747"/>
                      <a:pt x="600308" y="340136"/>
                    </a:cubicBezTo>
                    <a:cubicBezTo>
                      <a:pt x="409665" y="359366"/>
                      <a:pt x="225169" y="349751"/>
                      <a:pt x="35630" y="331231"/>
                    </a:cubicBezTo>
                    <a:lnTo>
                      <a:pt x="32004" y="319409"/>
                    </a:lnTo>
                    <a:cubicBezTo>
                      <a:pt x="-45072" y="283235"/>
                      <a:pt x="34802" y="256794"/>
                      <a:pt x="86029" y="285954"/>
                    </a:cubicBezTo>
                    <a:cubicBezTo>
                      <a:pt x="102934" y="239811"/>
                      <a:pt x="133631" y="260932"/>
                      <a:pt x="158771" y="287097"/>
                    </a:cubicBezTo>
                    <a:cubicBezTo>
                      <a:pt x="151757" y="261011"/>
                      <a:pt x="166613" y="244461"/>
                      <a:pt x="203260" y="237565"/>
                    </a:cubicBezTo>
                    <a:cubicBezTo>
                      <a:pt x="198886" y="197804"/>
                      <a:pt x="258152" y="169433"/>
                      <a:pt x="283883" y="201036"/>
                    </a:cubicBezTo>
                    <a:lnTo>
                      <a:pt x="279746" y="173294"/>
                    </a:lnTo>
                    <a:cubicBezTo>
                      <a:pt x="342636" y="121555"/>
                      <a:pt x="343779" y="89991"/>
                      <a:pt x="283253" y="78524"/>
                    </a:cubicBezTo>
                    <a:cubicBezTo>
                      <a:pt x="273914" y="59728"/>
                      <a:pt x="263668" y="41602"/>
                      <a:pt x="252556" y="24185"/>
                    </a:cubicBezTo>
                    <a:cubicBezTo>
                      <a:pt x="250152" y="-3714"/>
                      <a:pt x="264299" y="-8482"/>
                      <a:pt x="279667" y="15161"/>
                    </a:cubicBezTo>
                    <a:close/>
                  </a:path>
                </a:pathLst>
              </a:custGeom>
              <a:solidFill>
                <a:srgbClr val="CA8E48"/>
              </a:solidFill>
              <a:ln w="3941" cap="flat">
                <a:noFill/>
                <a:prstDash val="solid"/>
                <a:miter/>
              </a:ln>
            </p:spPr>
            <p:txBody>
              <a:bodyPr rtlCol="1" anchor="ctr"/>
              <a:lstStyle/>
              <a:p>
                <a:endParaRPr lang="fa-IR"/>
              </a:p>
            </p:txBody>
          </p:sp>
          <p:sp>
            <p:nvSpPr>
              <p:cNvPr id="650" name="Freeform: Shape 649">
                <a:extLst>
                  <a:ext uri="{FF2B5EF4-FFF2-40B4-BE49-F238E27FC236}">
                    <a16:creationId xmlns:a16="http://schemas.microsoft.com/office/drawing/2014/main" id="{4152A8BB-4E34-6F47-B39A-4EC60DEDFCB7}"/>
                  </a:ext>
                </a:extLst>
              </p:cNvPr>
              <p:cNvSpPr/>
              <p:nvPr/>
            </p:nvSpPr>
            <p:spPr>
              <a:xfrm>
                <a:off x="7098989" y="5193411"/>
                <a:ext cx="655784" cy="307124"/>
              </a:xfrm>
              <a:custGeom>
                <a:avLst/>
                <a:gdLst>
                  <a:gd name="connsiteX0" fmla="*/ 495589 w 655784"/>
                  <a:gd name="connsiteY0" fmla="*/ 0 h 307124"/>
                  <a:gd name="connsiteX1" fmla="*/ 545594 w 655784"/>
                  <a:gd name="connsiteY1" fmla="*/ 18087 h 307124"/>
                  <a:gd name="connsiteX2" fmla="*/ 572232 w 655784"/>
                  <a:gd name="connsiteY2" fmla="*/ 27269 h 307124"/>
                  <a:gd name="connsiteX3" fmla="*/ 608564 w 655784"/>
                  <a:gd name="connsiteY3" fmla="*/ 63285 h 307124"/>
                  <a:gd name="connsiteX4" fmla="*/ 567937 w 655784"/>
                  <a:gd name="connsiteY4" fmla="*/ 58793 h 307124"/>
                  <a:gd name="connsiteX5" fmla="*/ 576961 w 655784"/>
                  <a:gd name="connsiteY5" fmla="*/ 108365 h 307124"/>
                  <a:gd name="connsiteX6" fmla="*/ 631222 w 655784"/>
                  <a:gd name="connsiteY6" fmla="*/ 104187 h 307124"/>
                  <a:gd name="connsiteX7" fmla="*/ 631104 w 655784"/>
                  <a:gd name="connsiteY7" fmla="*/ 76801 h 307124"/>
                  <a:gd name="connsiteX8" fmla="*/ 624602 w 655784"/>
                  <a:gd name="connsiteY8" fmla="*/ 125309 h 307124"/>
                  <a:gd name="connsiteX9" fmla="*/ 567779 w 655784"/>
                  <a:gd name="connsiteY9" fmla="*/ 121841 h 307124"/>
                  <a:gd name="connsiteX10" fmla="*/ 576882 w 655784"/>
                  <a:gd name="connsiteY10" fmla="*/ 153602 h 307124"/>
                  <a:gd name="connsiteX11" fmla="*/ 540866 w 655784"/>
                  <a:gd name="connsiteY11" fmla="*/ 144617 h 307124"/>
                  <a:gd name="connsiteX12" fmla="*/ 540866 w 655784"/>
                  <a:gd name="connsiteY12" fmla="*/ 171689 h 307124"/>
                  <a:gd name="connsiteX13" fmla="*/ 588861 w 655784"/>
                  <a:gd name="connsiteY13" fmla="*/ 186860 h 307124"/>
                  <a:gd name="connsiteX14" fmla="*/ 621922 w 655784"/>
                  <a:gd name="connsiteY14" fmla="*/ 203331 h 307124"/>
                  <a:gd name="connsiteX15" fmla="*/ 590161 w 655784"/>
                  <a:gd name="connsiteY15" fmla="*/ 217320 h 307124"/>
                  <a:gd name="connsiteX16" fmla="*/ 561750 w 655784"/>
                  <a:gd name="connsiteY16" fmla="*/ 189106 h 307124"/>
                  <a:gd name="connsiteX17" fmla="*/ 504534 w 655784"/>
                  <a:gd name="connsiteY17" fmla="*/ 198760 h 307124"/>
                  <a:gd name="connsiteX18" fmla="*/ 513716 w 655784"/>
                  <a:gd name="connsiteY18" fmla="*/ 180831 h 307124"/>
                  <a:gd name="connsiteX19" fmla="*/ 459415 w 655784"/>
                  <a:gd name="connsiteY19" fmla="*/ 207745 h 307124"/>
                  <a:gd name="connsiteX20" fmla="*/ 495589 w 655784"/>
                  <a:gd name="connsiteY20" fmla="*/ 225871 h 307124"/>
                  <a:gd name="connsiteX21" fmla="*/ 414572 w 655784"/>
                  <a:gd name="connsiteY21" fmla="*/ 244549 h 307124"/>
                  <a:gd name="connsiteX22" fmla="*/ 409528 w 655784"/>
                  <a:gd name="connsiteY22" fmla="*/ 280053 h 307124"/>
                  <a:gd name="connsiteX23" fmla="*/ 364369 w 655784"/>
                  <a:gd name="connsiteY23" fmla="*/ 252982 h 307124"/>
                  <a:gd name="connsiteX24" fmla="*/ 359956 w 655784"/>
                  <a:gd name="connsiteY24" fmla="*/ 288998 h 307124"/>
                  <a:gd name="connsiteX25" fmla="*/ 260615 w 655784"/>
                  <a:gd name="connsiteY25" fmla="*/ 262006 h 307124"/>
                  <a:gd name="connsiteX26" fmla="*/ 278623 w 655784"/>
                  <a:gd name="connsiteY26" fmla="*/ 307125 h 307124"/>
                  <a:gd name="connsiteX27" fmla="*/ 2432 w 655784"/>
                  <a:gd name="connsiteY27" fmla="*/ 262164 h 307124"/>
                  <a:gd name="connsiteX28" fmla="*/ 52713 w 655784"/>
                  <a:gd name="connsiteY28" fmla="*/ 216808 h 307124"/>
                  <a:gd name="connsiteX29" fmla="*/ 106935 w 655784"/>
                  <a:gd name="connsiteY29" fmla="*/ 171649 h 307124"/>
                  <a:gd name="connsiteX30" fmla="*/ 495510 w 655784"/>
                  <a:gd name="connsiteY30" fmla="*/ 39 h 307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5784" h="307124">
                    <a:moveTo>
                      <a:pt x="495589" y="0"/>
                    </a:moveTo>
                    <a:lnTo>
                      <a:pt x="545594" y="18087"/>
                    </a:lnTo>
                    <a:cubicBezTo>
                      <a:pt x="515134" y="76564"/>
                      <a:pt x="552293" y="27623"/>
                      <a:pt x="572232" y="27269"/>
                    </a:cubicBezTo>
                    <a:cubicBezTo>
                      <a:pt x="599540" y="26796"/>
                      <a:pt x="648600" y="66595"/>
                      <a:pt x="608564" y="63285"/>
                    </a:cubicBezTo>
                    <a:cubicBezTo>
                      <a:pt x="596821" y="62300"/>
                      <a:pt x="580705" y="23879"/>
                      <a:pt x="567937" y="58793"/>
                    </a:cubicBezTo>
                    <a:cubicBezTo>
                      <a:pt x="565967" y="64152"/>
                      <a:pt x="619282" y="69432"/>
                      <a:pt x="576961" y="108365"/>
                    </a:cubicBezTo>
                    <a:lnTo>
                      <a:pt x="631222" y="104187"/>
                    </a:lnTo>
                    <a:cubicBezTo>
                      <a:pt x="658687" y="88071"/>
                      <a:pt x="600801" y="89844"/>
                      <a:pt x="631104" y="76801"/>
                    </a:cubicBezTo>
                    <a:cubicBezTo>
                      <a:pt x="669800" y="60133"/>
                      <a:pt x="659436" y="116443"/>
                      <a:pt x="624602" y="125309"/>
                    </a:cubicBezTo>
                    <a:cubicBezTo>
                      <a:pt x="604348" y="130471"/>
                      <a:pt x="588586" y="112778"/>
                      <a:pt x="567779" y="121841"/>
                    </a:cubicBezTo>
                    <a:cubicBezTo>
                      <a:pt x="538265" y="134687"/>
                      <a:pt x="595718" y="136027"/>
                      <a:pt x="576882" y="153602"/>
                    </a:cubicBezTo>
                    <a:cubicBezTo>
                      <a:pt x="570893" y="159198"/>
                      <a:pt x="542087" y="142963"/>
                      <a:pt x="540866" y="144617"/>
                    </a:cubicBezTo>
                    <a:lnTo>
                      <a:pt x="540866" y="171689"/>
                    </a:lnTo>
                    <a:cubicBezTo>
                      <a:pt x="583542" y="151947"/>
                      <a:pt x="573572" y="175905"/>
                      <a:pt x="588861" y="186860"/>
                    </a:cubicBezTo>
                    <a:cubicBezTo>
                      <a:pt x="595797" y="191825"/>
                      <a:pt x="621489" y="193795"/>
                      <a:pt x="621922" y="203331"/>
                    </a:cubicBezTo>
                    <a:cubicBezTo>
                      <a:pt x="622356" y="212868"/>
                      <a:pt x="599974" y="218542"/>
                      <a:pt x="590161" y="217320"/>
                    </a:cubicBezTo>
                    <a:cubicBezTo>
                      <a:pt x="567819" y="214522"/>
                      <a:pt x="571759" y="191273"/>
                      <a:pt x="561750" y="189106"/>
                    </a:cubicBezTo>
                    <a:cubicBezTo>
                      <a:pt x="545043" y="185481"/>
                      <a:pt x="522897" y="201913"/>
                      <a:pt x="504534" y="198760"/>
                    </a:cubicBezTo>
                    <a:lnTo>
                      <a:pt x="513716" y="180831"/>
                    </a:lnTo>
                    <a:cubicBezTo>
                      <a:pt x="504928" y="174566"/>
                      <a:pt x="461700" y="190958"/>
                      <a:pt x="459415" y="207745"/>
                    </a:cubicBezTo>
                    <a:lnTo>
                      <a:pt x="495589" y="225871"/>
                    </a:lnTo>
                    <a:cubicBezTo>
                      <a:pt x="483610" y="220670"/>
                      <a:pt x="418315" y="240530"/>
                      <a:pt x="414572" y="244549"/>
                    </a:cubicBezTo>
                    <a:cubicBezTo>
                      <a:pt x="413232" y="246007"/>
                      <a:pt x="431240" y="274261"/>
                      <a:pt x="409528" y="280053"/>
                    </a:cubicBezTo>
                    <a:cubicBezTo>
                      <a:pt x="384860" y="286634"/>
                      <a:pt x="372644" y="254913"/>
                      <a:pt x="364369" y="252982"/>
                    </a:cubicBezTo>
                    <a:cubicBezTo>
                      <a:pt x="340017" y="247387"/>
                      <a:pt x="341987" y="274497"/>
                      <a:pt x="359956" y="288998"/>
                    </a:cubicBezTo>
                    <a:lnTo>
                      <a:pt x="260615" y="262006"/>
                    </a:lnTo>
                    <a:cubicBezTo>
                      <a:pt x="251985" y="292742"/>
                      <a:pt x="326698" y="279896"/>
                      <a:pt x="278623" y="307125"/>
                    </a:cubicBezTo>
                    <a:cubicBezTo>
                      <a:pt x="235317" y="302869"/>
                      <a:pt x="17799" y="287698"/>
                      <a:pt x="2432" y="262164"/>
                    </a:cubicBezTo>
                    <a:cubicBezTo>
                      <a:pt x="-12109" y="237969"/>
                      <a:pt x="42901" y="223152"/>
                      <a:pt x="52713" y="216808"/>
                    </a:cubicBezTo>
                    <a:cubicBezTo>
                      <a:pt x="51885" y="198878"/>
                      <a:pt x="69972" y="183826"/>
                      <a:pt x="106935" y="171649"/>
                    </a:cubicBezTo>
                    <a:cubicBezTo>
                      <a:pt x="235948" y="143750"/>
                      <a:pt x="345021" y="29002"/>
                      <a:pt x="495510" y="39"/>
                    </a:cubicBezTo>
                    <a:close/>
                  </a:path>
                </a:pathLst>
              </a:custGeom>
              <a:solidFill>
                <a:srgbClr val="E4A85B"/>
              </a:solidFill>
              <a:ln w="3941" cap="flat">
                <a:noFill/>
                <a:prstDash val="solid"/>
                <a:miter/>
              </a:ln>
            </p:spPr>
            <p:txBody>
              <a:bodyPr rtlCol="1" anchor="ctr"/>
              <a:lstStyle/>
              <a:p>
                <a:endParaRPr lang="fa-IR"/>
              </a:p>
            </p:txBody>
          </p:sp>
        </p:grpSp>
        <p:sp>
          <p:nvSpPr>
            <p:cNvPr id="637" name="Freeform: Shape 636">
              <a:extLst>
                <a:ext uri="{FF2B5EF4-FFF2-40B4-BE49-F238E27FC236}">
                  <a16:creationId xmlns:a16="http://schemas.microsoft.com/office/drawing/2014/main" id="{B8C1C2B8-4480-46F0-38F5-445E1E03CC2A}"/>
                </a:ext>
              </a:extLst>
            </p:cNvPr>
            <p:cNvSpPr/>
            <p:nvPr/>
          </p:nvSpPr>
          <p:spPr>
            <a:xfrm>
              <a:off x="7422206" y="5527646"/>
              <a:ext cx="65275" cy="59945"/>
            </a:xfrm>
            <a:custGeom>
              <a:avLst/>
              <a:gdLst>
                <a:gd name="connsiteX0" fmla="*/ 63890 w 65275"/>
                <a:gd name="connsiteY0" fmla="*/ 9103 h 59945"/>
                <a:gd name="connsiteX1" fmla="*/ 38316 w 65275"/>
                <a:gd name="connsiteY1" fmla="*/ 28529 h 59945"/>
                <a:gd name="connsiteX2" fmla="*/ 9668 w 65275"/>
                <a:gd name="connsiteY2" fmla="*/ 54104 h 59945"/>
                <a:gd name="connsiteX3" fmla="*/ 14436 w 65275"/>
                <a:gd name="connsiteY3" fmla="*/ 31682 h 59945"/>
                <a:gd name="connsiteX4" fmla="*/ 684 w 65275"/>
                <a:gd name="connsiteY4" fmla="*/ 0 h 59945"/>
                <a:gd name="connsiteX5" fmla="*/ 63850 w 65275"/>
                <a:gd name="connsiteY5" fmla="*/ 9103 h 5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75" h="59945">
                  <a:moveTo>
                    <a:pt x="63890" y="9103"/>
                  </a:moveTo>
                  <a:cubicBezTo>
                    <a:pt x="71574" y="38066"/>
                    <a:pt x="45093" y="21043"/>
                    <a:pt x="38316" y="28529"/>
                  </a:cubicBezTo>
                  <a:cubicBezTo>
                    <a:pt x="36542" y="30461"/>
                    <a:pt x="36503" y="75737"/>
                    <a:pt x="9668" y="54104"/>
                  </a:cubicBezTo>
                  <a:cubicBezTo>
                    <a:pt x="6988" y="51936"/>
                    <a:pt x="15855" y="37711"/>
                    <a:pt x="14436" y="31682"/>
                  </a:cubicBezTo>
                  <a:cubicBezTo>
                    <a:pt x="11560" y="19348"/>
                    <a:pt x="-3336" y="15723"/>
                    <a:pt x="684" y="0"/>
                  </a:cubicBezTo>
                  <a:lnTo>
                    <a:pt x="63850" y="9103"/>
                  </a:lnTo>
                  <a:close/>
                </a:path>
              </a:pathLst>
            </a:custGeom>
            <a:solidFill>
              <a:srgbClr val="D3B484"/>
            </a:solidFill>
            <a:ln w="3941" cap="flat">
              <a:noFill/>
              <a:prstDash val="solid"/>
              <a:miter/>
            </a:ln>
          </p:spPr>
          <p:txBody>
            <a:bodyPr rtlCol="1" anchor="ctr"/>
            <a:lstStyle/>
            <a:p>
              <a:endParaRPr lang="fa-IR"/>
            </a:p>
          </p:txBody>
        </p:sp>
        <p:sp>
          <p:nvSpPr>
            <p:cNvPr id="638" name="Freeform: Shape 637">
              <a:extLst>
                <a:ext uri="{FF2B5EF4-FFF2-40B4-BE49-F238E27FC236}">
                  <a16:creationId xmlns:a16="http://schemas.microsoft.com/office/drawing/2014/main" id="{5EB692A7-E0D3-BAED-B9A5-9D24F44D17F1}"/>
                </a:ext>
              </a:extLst>
            </p:cNvPr>
            <p:cNvSpPr/>
            <p:nvPr/>
          </p:nvSpPr>
          <p:spPr>
            <a:xfrm>
              <a:off x="7998933" y="5520088"/>
              <a:ext cx="56724" cy="35218"/>
            </a:xfrm>
            <a:custGeom>
              <a:avLst/>
              <a:gdLst>
                <a:gd name="connsiteX0" fmla="*/ 2347 w 56724"/>
                <a:gd name="connsiteY0" fmla="*/ 7598 h 35218"/>
                <a:gd name="connsiteX1" fmla="*/ 56490 w 56724"/>
                <a:gd name="connsiteY1" fmla="*/ 20917 h 35218"/>
                <a:gd name="connsiteX2" fmla="*/ 2347 w 56724"/>
                <a:gd name="connsiteY2" fmla="*/ 7598 h 35218"/>
              </a:gdLst>
              <a:ahLst/>
              <a:cxnLst>
                <a:cxn ang="0">
                  <a:pos x="connsiteX0" y="connsiteY0"/>
                </a:cxn>
                <a:cxn ang="0">
                  <a:pos x="connsiteX1" y="connsiteY1"/>
                </a:cxn>
                <a:cxn ang="0">
                  <a:pos x="connsiteX2" y="connsiteY2"/>
                </a:cxn>
              </a:cxnLst>
              <a:rect l="l" t="t" r="r" b="b"/>
              <a:pathLst>
                <a:path w="56724" h="35218">
                  <a:moveTo>
                    <a:pt x="2347" y="7598"/>
                  </a:moveTo>
                  <a:cubicBezTo>
                    <a:pt x="7707" y="308"/>
                    <a:pt x="60667" y="-9741"/>
                    <a:pt x="56490" y="20917"/>
                  </a:cubicBezTo>
                  <a:cubicBezTo>
                    <a:pt x="41713" y="51259"/>
                    <a:pt x="-11760" y="26788"/>
                    <a:pt x="2347" y="7598"/>
                  </a:cubicBezTo>
                  <a:close/>
                </a:path>
              </a:pathLst>
            </a:custGeom>
            <a:solidFill>
              <a:srgbClr val="CDA373"/>
            </a:solidFill>
            <a:ln w="3941" cap="flat">
              <a:noFill/>
              <a:prstDash val="solid"/>
              <a:miter/>
            </a:ln>
          </p:spPr>
          <p:txBody>
            <a:bodyPr rtlCol="1" anchor="ctr"/>
            <a:lstStyle/>
            <a:p>
              <a:endParaRPr lang="fa-IR"/>
            </a:p>
          </p:txBody>
        </p:sp>
        <p:sp>
          <p:nvSpPr>
            <p:cNvPr id="639" name="Freeform: Shape 638">
              <a:extLst>
                <a:ext uri="{FF2B5EF4-FFF2-40B4-BE49-F238E27FC236}">
                  <a16:creationId xmlns:a16="http://schemas.microsoft.com/office/drawing/2014/main" id="{A7326855-9237-B8AD-4491-2FDE3B262193}"/>
                </a:ext>
              </a:extLst>
            </p:cNvPr>
            <p:cNvSpPr/>
            <p:nvPr/>
          </p:nvSpPr>
          <p:spPr>
            <a:xfrm>
              <a:off x="7007242" y="5445124"/>
              <a:ext cx="65589" cy="37994"/>
            </a:xfrm>
            <a:custGeom>
              <a:avLst/>
              <a:gdLst>
                <a:gd name="connsiteX0" fmla="*/ 63167 w 65589"/>
                <a:gd name="connsiteY0" fmla="*/ 1230 h 37994"/>
                <a:gd name="connsiteX1" fmla="*/ 0 w 65589"/>
                <a:gd name="connsiteY1" fmla="*/ 23730 h 37994"/>
                <a:gd name="connsiteX2" fmla="*/ 63167 w 65589"/>
                <a:gd name="connsiteY2" fmla="*/ 1230 h 37994"/>
              </a:gdLst>
              <a:ahLst/>
              <a:cxnLst>
                <a:cxn ang="0">
                  <a:pos x="connsiteX0" y="connsiteY0"/>
                </a:cxn>
                <a:cxn ang="0">
                  <a:pos x="connsiteX1" y="connsiteY1"/>
                </a:cxn>
                <a:cxn ang="0">
                  <a:pos x="connsiteX2" y="connsiteY2"/>
                </a:cxn>
              </a:cxnLst>
              <a:rect l="l" t="t" r="r" b="b"/>
              <a:pathLst>
                <a:path w="65589" h="37994">
                  <a:moveTo>
                    <a:pt x="63167" y="1230"/>
                  </a:moveTo>
                  <a:cubicBezTo>
                    <a:pt x="78141" y="14706"/>
                    <a:pt x="19584" y="61126"/>
                    <a:pt x="0" y="23730"/>
                  </a:cubicBezTo>
                  <a:cubicBezTo>
                    <a:pt x="9457" y="16007"/>
                    <a:pt x="55876" y="-5311"/>
                    <a:pt x="63167" y="1230"/>
                  </a:cubicBezTo>
                  <a:close/>
                </a:path>
              </a:pathLst>
            </a:custGeom>
            <a:solidFill>
              <a:srgbClr val="D6A971"/>
            </a:solidFill>
            <a:ln w="3941" cap="flat">
              <a:noFill/>
              <a:prstDash val="solid"/>
              <a:miter/>
            </a:ln>
          </p:spPr>
          <p:txBody>
            <a:bodyPr rtlCol="1" anchor="ctr"/>
            <a:lstStyle/>
            <a:p>
              <a:endParaRPr lang="fa-IR"/>
            </a:p>
          </p:txBody>
        </p:sp>
        <p:sp>
          <p:nvSpPr>
            <p:cNvPr id="640" name="Freeform: Shape 639">
              <a:extLst>
                <a:ext uri="{FF2B5EF4-FFF2-40B4-BE49-F238E27FC236}">
                  <a16:creationId xmlns:a16="http://schemas.microsoft.com/office/drawing/2014/main" id="{986DD84A-1698-595D-2C10-C40DBD396EC2}"/>
                </a:ext>
              </a:extLst>
            </p:cNvPr>
            <p:cNvSpPr/>
            <p:nvPr/>
          </p:nvSpPr>
          <p:spPr>
            <a:xfrm>
              <a:off x="8198679" y="5514817"/>
              <a:ext cx="60764" cy="32643"/>
            </a:xfrm>
            <a:custGeom>
              <a:avLst/>
              <a:gdLst>
                <a:gd name="connsiteX0" fmla="*/ 55583 w 60764"/>
                <a:gd name="connsiteY0" fmla="*/ 3885 h 32643"/>
                <a:gd name="connsiteX1" fmla="*/ 1441 w 60764"/>
                <a:gd name="connsiteY1" fmla="*/ 17125 h 32643"/>
                <a:gd name="connsiteX2" fmla="*/ 55583 w 60764"/>
                <a:gd name="connsiteY2" fmla="*/ 3885 h 32643"/>
              </a:gdLst>
              <a:ahLst/>
              <a:cxnLst>
                <a:cxn ang="0">
                  <a:pos x="connsiteX0" y="connsiteY0"/>
                </a:cxn>
                <a:cxn ang="0">
                  <a:pos x="connsiteX1" y="connsiteY1"/>
                </a:cxn>
                <a:cxn ang="0">
                  <a:pos x="connsiteX2" y="connsiteY2"/>
                </a:cxn>
              </a:cxnLst>
              <a:rect l="l" t="t" r="r" b="b"/>
              <a:pathLst>
                <a:path w="60764" h="32643">
                  <a:moveTo>
                    <a:pt x="55583" y="3885"/>
                  </a:moveTo>
                  <a:cubicBezTo>
                    <a:pt x="79187" y="31626"/>
                    <a:pt x="15272" y="45299"/>
                    <a:pt x="1441" y="17125"/>
                  </a:cubicBezTo>
                  <a:cubicBezTo>
                    <a:pt x="-10185" y="-6558"/>
                    <a:pt x="52273" y="-17"/>
                    <a:pt x="55583" y="3885"/>
                  </a:cubicBezTo>
                  <a:close/>
                </a:path>
              </a:pathLst>
            </a:custGeom>
            <a:solidFill>
              <a:srgbClr val="CAA578"/>
            </a:solidFill>
            <a:ln w="3941" cap="flat">
              <a:noFill/>
              <a:prstDash val="solid"/>
              <a:miter/>
            </a:ln>
          </p:spPr>
          <p:txBody>
            <a:bodyPr rtlCol="1" anchor="ctr"/>
            <a:lstStyle/>
            <a:p>
              <a:endParaRPr lang="fa-IR"/>
            </a:p>
          </p:txBody>
        </p:sp>
        <p:sp>
          <p:nvSpPr>
            <p:cNvPr id="641" name="Freeform: Shape 640">
              <a:extLst>
                <a:ext uri="{FF2B5EF4-FFF2-40B4-BE49-F238E27FC236}">
                  <a16:creationId xmlns:a16="http://schemas.microsoft.com/office/drawing/2014/main" id="{7CE2D392-A8C7-38E0-77EA-B8F682BDB87B}"/>
                </a:ext>
              </a:extLst>
            </p:cNvPr>
            <p:cNvSpPr/>
            <p:nvPr/>
          </p:nvSpPr>
          <p:spPr>
            <a:xfrm>
              <a:off x="7314446" y="5526951"/>
              <a:ext cx="63051" cy="26731"/>
            </a:xfrm>
            <a:custGeom>
              <a:avLst/>
              <a:gdLst>
                <a:gd name="connsiteX0" fmla="*/ 0 w 63051"/>
                <a:gd name="connsiteY0" fmla="*/ 18586 h 26731"/>
                <a:gd name="connsiteX1" fmla="*/ 63048 w 63051"/>
                <a:gd name="connsiteY1" fmla="*/ 14173 h 26731"/>
                <a:gd name="connsiteX2" fmla="*/ 0 w 63051"/>
                <a:gd name="connsiteY2" fmla="*/ 18586 h 26731"/>
              </a:gdLst>
              <a:ahLst/>
              <a:cxnLst>
                <a:cxn ang="0">
                  <a:pos x="connsiteX0" y="connsiteY0"/>
                </a:cxn>
                <a:cxn ang="0">
                  <a:pos x="connsiteX1" y="connsiteY1"/>
                </a:cxn>
                <a:cxn ang="0">
                  <a:pos x="connsiteX2" y="connsiteY2"/>
                </a:cxn>
              </a:cxnLst>
              <a:rect l="l" t="t" r="r" b="b"/>
              <a:pathLst>
                <a:path w="63051" h="26731">
                  <a:moveTo>
                    <a:pt x="0" y="18586"/>
                  </a:moveTo>
                  <a:cubicBezTo>
                    <a:pt x="3468" y="-8525"/>
                    <a:pt x="63561" y="-2377"/>
                    <a:pt x="63048" y="14173"/>
                  </a:cubicBezTo>
                  <a:cubicBezTo>
                    <a:pt x="62418" y="35491"/>
                    <a:pt x="14146" y="24497"/>
                    <a:pt x="0" y="18586"/>
                  </a:cubicBezTo>
                  <a:close/>
                </a:path>
              </a:pathLst>
            </a:custGeom>
            <a:solidFill>
              <a:srgbClr val="D0A870"/>
            </a:solidFill>
            <a:ln w="3941" cap="flat">
              <a:noFill/>
              <a:prstDash val="solid"/>
              <a:miter/>
            </a:ln>
          </p:spPr>
          <p:txBody>
            <a:bodyPr rtlCol="1" anchor="ctr"/>
            <a:lstStyle/>
            <a:p>
              <a:endParaRPr lang="fa-IR"/>
            </a:p>
          </p:txBody>
        </p:sp>
        <p:sp>
          <p:nvSpPr>
            <p:cNvPr id="642" name="Freeform: Shape 641">
              <a:extLst>
                <a:ext uri="{FF2B5EF4-FFF2-40B4-BE49-F238E27FC236}">
                  <a16:creationId xmlns:a16="http://schemas.microsoft.com/office/drawing/2014/main" id="{28A7576A-B948-FF55-1D83-92FFA28EDE1F}"/>
                </a:ext>
              </a:extLst>
            </p:cNvPr>
            <p:cNvSpPr/>
            <p:nvPr/>
          </p:nvSpPr>
          <p:spPr>
            <a:xfrm>
              <a:off x="8462130" y="5471928"/>
              <a:ext cx="54213" cy="28490"/>
            </a:xfrm>
            <a:custGeom>
              <a:avLst/>
              <a:gdLst>
                <a:gd name="connsiteX0" fmla="*/ 54178 w 54213"/>
                <a:gd name="connsiteY0" fmla="*/ 28490 h 28490"/>
                <a:gd name="connsiteX1" fmla="*/ 35 w 54213"/>
                <a:gd name="connsiteY1" fmla="*/ 28490 h 28490"/>
                <a:gd name="connsiteX2" fmla="*/ 54178 w 54213"/>
                <a:gd name="connsiteY2" fmla="*/ 28490 h 28490"/>
              </a:gdLst>
              <a:ahLst/>
              <a:cxnLst>
                <a:cxn ang="0">
                  <a:pos x="connsiteX0" y="connsiteY0"/>
                </a:cxn>
                <a:cxn ang="0">
                  <a:pos x="connsiteX1" y="connsiteY1"/>
                </a:cxn>
                <a:cxn ang="0">
                  <a:pos x="connsiteX2" y="connsiteY2"/>
                </a:cxn>
              </a:cxnLst>
              <a:rect l="l" t="t" r="r" b="b"/>
              <a:pathLst>
                <a:path w="54213" h="28490">
                  <a:moveTo>
                    <a:pt x="54178" y="28490"/>
                  </a:moveTo>
                  <a:lnTo>
                    <a:pt x="35" y="28490"/>
                  </a:lnTo>
                  <a:cubicBezTo>
                    <a:pt x="-1621" y="-9497"/>
                    <a:pt x="55833" y="-9497"/>
                    <a:pt x="54178" y="28490"/>
                  </a:cubicBezTo>
                  <a:close/>
                </a:path>
              </a:pathLst>
            </a:custGeom>
            <a:solidFill>
              <a:srgbClr val="CCA370"/>
            </a:solidFill>
            <a:ln w="3941" cap="flat">
              <a:noFill/>
              <a:prstDash val="solid"/>
              <a:miter/>
            </a:ln>
          </p:spPr>
          <p:txBody>
            <a:bodyPr rtlCol="1" anchor="ctr"/>
            <a:lstStyle/>
            <a:p>
              <a:endParaRPr lang="fa-IR"/>
            </a:p>
          </p:txBody>
        </p:sp>
        <p:sp>
          <p:nvSpPr>
            <p:cNvPr id="643" name="Freeform: Shape 642">
              <a:extLst>
                <a:ext uri="{FF2B5EF4-FFF2-40B4-BE49-F238E27FC236}">
                  <a16:creationId xmlns:a16="http://schemas.microsoft.com/office/drawing/2014/main" id="{FC471AC5-5B00-50C5-C1A2-33A2899153CE}"/>
                </a:ext>
              </a:extLst>
            </p:cNvPr>
            <p:cNvSpPr/>
            <p:nvPr/>
          </p:nvSpPr>
          <p:spPr>
            <a:xfrm>
              <a:off x="6537125" y="5535886"/>
              <a:ext cx="45367" cy="27776"/>
            </a:xfrm>
            <a:custGeom>
              <a:avLst/>
              <a:gdLst>
                <a:gd name="connsiteX0" fmla="*/ 45288 w 45367"/>
                <a:gd name="connsiteY0" fmla="*/ 784 h 27776"/>
                <a:gd name="connsiteX1" fmla="*/ 45367 w 45367"/>
                <a:gd name="connsiteY1" fmla="*/ 27777 h 27776"/>
                <a:gd name="connsiteX2" fmla="*/ 169 w 45367"/>
                <a:gd name="connsiteY2" fmla="*/ 27777 h 27776"/>
                <a:gd name="connsiteX3" fmla="*/ 45249 w 45367"/>
                <a:gd name="connsiteY3" fmla="*/ 784 h 27776"/>
              </a:gdLst>
              <a:ahLst/>
              <a:cxnLst>
                <a:cxn ang="0">
                  <a:pos x="connsiteX0" y="connsiteY0"/>
                </a:cxn>
                <a:cxn ang="0">
                  <a:pos x="connsiteX1" y="connsiteY1"/>
                </a:cxn>
                <a:cxn ang="0">
                  <a:pos x="connsiteX2" y="connsiteY2"/>
                </a:cxn>
                <a:cxn ang="0">
                  <a:pos x="connsiteX3" y="connsiteY3"/>
                </a:cxn>
              </a:cxnLst>
              <a:rect l="l" t="t" r="r" b="b"/>
              <a:pathLst>
                <a:path w="45367" h="27776">
                  <a:moveTo>
                    <a:pt x="45288" y="784"/>
                  </a:moveTo>
                  <a:lnTo>
                    <a:pt x="45367" y="27777"/>
                  </a:lnTo>
                  <a:lnTo>
                    <a:pt x="169" y="27777"/>
                  </a:lnTo>
                  <a:cubicBezTo>
                    <a:pt x="-2313" y="153"/>
                    <a:pt x="22946" y="-1659"/>
                    <a:pt x="45249" y="784"/>
                  </a:cubicBezTo>
                  <a:close/>
                </a:path>
              </a:pathLst>
            </a:custGeom>
            <a:solidFill>
              <a:srgbClr val="CF9D59"/>
            </a:solidFill>
            <a:ln w="3941" cap="flat">
              <a:noFill/>
              <a:prstDash val="solid"/>
              <a:miter/>
            </a:ln>
          </p:spPr>
          <p:txBody>
            <a:bodyPr rtlCol="1" anchor="ctr"/>
            <a:lstStyle/>
            <a:p>
              <a:endParaRPr lang="fa-IR"/>
            </a:p>
          </p:txBody>
        </p:sp>
        <p:sp>
          <p:nvSpPr>
            <p:cNvPr id="644" name="Freeform: Shape 643">
              <a:extLst>
                <a:ext uri="{FF2B5EF4-FFF2-40B4-BE49-F238E27FC236}">
                  <a16:creationId xmlns:a16="http://schemas.microsoft.com/office/drawing/2014/main" id="{80E1A9FA-FA54-FF51-D1B3-A049ABD59BB1}"/>
                </a:ext>
              </a:extLst>
            </p:cNvPr>
            <p:cNvSpPr/>
            <p:nvPr/>
          </p:nvSpPr>
          <p:spPr>
            <a:xfrm>
              <a:off x="6727071" y="5510699"/>
              <a:ext cx="54142" cy="26462"/>
            </a:xfrm>
            <a:custGeom>
              <a:avLst/>
              <a:gdLst>
                <a:gd name="connsiteX0" fmla="*/ 54143 w 54142"/>
                <a:gd name="connsiteY0" fmla="*/ 25853 h 26462"/>
                <a:gd name="connsiteX1" fmla="*/ 0 w 54142"/>
                <a:gd name="connsiteY1" fmla="*/ 7963 h 26462"/>
                <a:gd name="connsiteX2" fmla="*/ 54143 w 54142"/>
                <a:gd name="connsiteY2" fmla="*/ 25853 h 26462"/>
              </a:gdLst>
              <a:ahLst/>
              <a:cxnLst>
                <a:cxn ang="0">
                  <a:pos x="connsiteX0" y="connsiteY0"/>
                </a:cxn>
                <a:cxn ang="0">
                  <a:pos x="connsiteX1" y="connsiteY1"/>
                </a:cxn>
                <a:cxn ang="0">
                  <a:pos x="connsiteX2" y="connsiteY2"/>
                </a:cxn>
              </a:cxnLst>
              <a:rect l="l" t="t" r="r" b="b"/>
              <a:pathLst>
                <a:path w="54142" h="26462">
                  <a:moveTo>
                    <a:pt x="54143" y="25853"/>
                  </a:moveTo>
                  <a:cubicBezTo>
                    <a:pt x="34361" y="26168"/>
                    <a:pt x="6935" y="30897"/>
                    <a:pt x="0" y="7963"/>
                  </a:cubicBezTo>
                  <a:cubicBezTo>
                    <a:pt x="26716" y="-470"/>
                    <a:pt x="53985" y="-10439"/>
                    <a:pt x="54143" y="25853"/>
                  </a:cubicBezTo>
                  <a:close/>
                </a:path>
              </a:pathLst>
            </a:custGeom>
            <a:solidFill>
              <a:srgbClr val="D1AD75"/>
            </a:solidFill>
            <a:ln w="3941" cap="flat">
              <a:noFill/>
              <a:prstDash val="solid"/>
              <a:miter/>
            </a:ln>
          </p:spPr>
          <p:txBody>
            <a:bodyPr rtlCol="1" anchor="ctr"/>
            <a:lstStyle/>
            <a:p>
              <a:endParaRPr lang="fa-IR"/>
            </a:p>
          </p:txBody>
        </p:sp>
        <p:sp>
          <p:nvSpPr>
            <p:cNvPr id="645" name="Freeform: Shape 644">
              <a:extLst>
                <a:ext uri="{FF2B5EF4-FFF2-40B4-BE49-F238E27FC236}">
                  <a16:creationId xmlns:a16="http://schemas.microsoft.com/office/drawing/2014/main" id="{0A51B61F-45FA-F138-361A-83C0A023CBA6}"/>
                </a:ext>
              </a:extLst>
            </p:cNvPr>
            <p:cNvSpPr/>
            <p:nvPr/>
          </p:nvSpPr>
          <p:spPr>
            <a:xfrm>
              <a:off x="7088068" y="5500423"/>
              <a:ext cx="52125" cy="27476"/>
            </a:xfrm>
            <a:custGeom>
              <a:avLst/>
              <a:gdLst>
                <a:gd name="connsiteX0" fmla="*/ 507 w 52125"/>
                <a:gd name="connsiteY0" fmla="*/ 18003 h 27476"/>
                <a:gd name="connsiteX1" fmla="*/ 507 w 52125"/>
                <a:gd name="connsiteY1" fmla="*/ 113 h 27476"/>
                <a:gd name="connsiteX2" fmla="*/ 507 w 52125"/>
                <a:gd name="connsiteY2" fmla="*/ 18003 h 27476"/>
              </a:gdLst>
              <a:ahLst/>
              <a:cxnLst>
                <a:cxn ang="0">
                  <a:pos x="connsiteX0" y="connsiteY0"/>
                </a:cxn>
                <a:cxn ang="0">
                  <a:pos x="connsiteX1" y="connsiteY1"/>
                </a:cxn>
                <a:cxn ang="0">
                  <a:pos x="connsiteX2" y="connsiteY2"/>
                </a:cxn>
              </a:cxnLst>
              <a:rect l="l" t="t" r="r" b="b"/>
              <a:pathLst>
                <a:path w="52125" h="27476">
                  <a:moveTo>
                    <a:pt x="507" y="18003"/>
                  </a:moveTo>
                  <a:cubicBezTo>
                    <a:pt x="-872" y="16348"/>
                    <a:pt x="1059" y="5708"/>
                    <a:pt x="507" y="113"/>
                  </a:cubicBezTo>
                  <a:cubicBezTo>
                    <a:pt x="102882" y="-2685"/>
                    <a:pt x="25648" y="47872"/>
                    <a:pt x="507" y="18003"/>
                  </a:cubicBezTo>
                  <a:close/>
                </a:path>
              </a:pathLst>
            </a:custGeom>
            <a:solidFill>
              <a:srgbClr val="D6B27F"/>
            </a:solidFill>
            <a:ln w="3941" cap="flat">
              <a:noFill/>
              <a:prstDash val="solid"/>
              <a:miter/>
            </a:ln>
          </p:spPr>
          <p:txBody>
            <a:bodyPr rtlCol="1" anchor="ctr"/>
            <a:lstStyle/>
            <a:p>
              <a:endParaRPr lang="fa-IR"/>
            </a:p>
          </p:txBody>
        </p:sp>
        <p:sp>
          <p:nvSpPr>
            <p:cNvPr id="646" name="Freeform: Shape 645">
              <a:extLst>
                <a:ext uri="{FF2B5EF4-FFF2-40B4-BE49-F238E27FC236}">
                  <a16:creationId xmlns:a16="http://schemas.microsoft.com/office/drawing/2014/main" id="{1745EED8-E088-0730-8AEA-0508BCA7B3D9}"/>
                </a:ext>
              </a:extLst>
            </p:cNvPr>
            <p:cNvSpPr/>
            <p:nvPr/>
          </p:nvSpPr>
          <p:spPr>
            <a:xfrm>
              <a:off x="6910170" y="5471584"/>
              <a:ext cx="49448" cy="30713"/>
            </a:xfrm>
            <a:custGeom>
              <a:avLst/>
              <a:gdLst>
                <a:gd name="connsiteX0" fmla="*/ 11248 w 49448"/>
                <a:gd name="connsiteY0" fmla="*/ 1880 h 30713"/>
                <a:gd name="connsiteX1" fmla="*/ 38201 w 49448"/>
                <a:gd name="connsiteY1" fmla="*/ 28834 h 30713"/>
                <a:gd name="connsiteX2" fmla="*/ 11248 w 49448"/>
                <a:gd name="connsiteY2" fmla="*/ 1880 h 30713"/>
              </a:gdLst>
              <a:ahLst/>
              <a:cxnLst>
                <a:cxn ang="0">
                  <a:pos x="connsiteX0" y="connsiteY0"/>
                </a:cxn>
                <a:cxn ang="0">
                  <a:pos x="connsiteX1" y="connsiteY1"/>
                </a:cxn>
                <a:cxn ang="0">
                  <a:pos x="connsiteX2" y="connsiteY2"/>
                </a:cxn>
              </a:cxnLst>
              <a:rect l="l" t="t" r="r" b="b"/>
              <a:pathLst>
                <a:path w="49448" h="30713">
                  <a:moveTo>
                    <a:pt x="11248" y="1880"/>
                  </a:moveTo>
                  <a:cubicBezTo>
                    <a:pt x="43678" y="-7616"/>
                    <a:pt x="62947" y="21583"/>
                    <a:pt x="38201" y="28834"/>
                  </a:cubicBezTo>
                  <a:cubicBezTo>
                    <a:pt x="5770" y="38330"/>
                    <a:pt x="-13499" y="9131"/>
                    <a:pt x="11248" y="1880"/>
                  </a:cubicBezTo>
                  <a:close/>
                </a:path>
              </a:pathLst>
            </a:custGeom>
            <a:solidFill>
              <a:srgbClr val="C5975E"/>
            </a:solidFill>
            <a:ln w="3941" cap="flat">
              <a:noFill/>
              <a:prstDash val="solid"/>
              <a:miter/>
            </a:ln>
          </p:spPr>
          <p:txBody>
            <a:bodyPr rtlCol="1" anchor="ctr"/>
            <a:lstStyle/>
            <a:p>
              <a:endParaRPr lang="fa-IR"/>
            </a:p>
          </p:txBody>
        </p:sp>
        <p:sp>
          <p:nvSpPr>
            <p:cNvPr id="647" name="Freeform: Shape 646">
              <a:extLst>
                <a:ext uri="{FF2B5EF4-FFF2-40B4-BE49-F238E27FC236}">
                  <a16:creationId xmlns:a16="http://schemas.microsoft.com/office/drawing/2014/main" id="{94A70750-09AB-33F9-9486-08E0B035C38A}"/>
                </a:ext>
              </a:extLst>
            </p:cNvPr>
            <p:cNvSpPr/>
            <p:nvPr/>
          </p:nvSpPr>
          <p:spPr>
            <a:xfrm>
              <a:off x="8352633" y="5455377"/>
              <a:ext cx="46246" cy="26992"/>
            </a:xfrm>
            <a:custGeom>
              <a:avLst/>
              <a:gdLst>
                <a:gd name="connsiteX0" fmla="*/ 46168 w 46246"/>
                <a:gd name="connsiteY0" fmla="*/ 0 h 26992"/>
                <a:gd name="connsiteX1" fmla="*/ 46247 w 46246"/>
                <a:gd name="connsiteY1" fmla="*/ 26993 h 26992"/>
                <a:gd name="connsiteX2" fmla="*/ 1049 w 46246"/>
                <a:gd name="connsiteY2" fmla="*/ 26993 h 26992"/>
                <a:gd name="connsiteX3" fmla="*/ 46128 w 46246"/>
                <a:gd name="connsiteY3" fmla="*/ 0 h 26992"/>
              </a:gdLst>
              <a:ahLst/>
              <a:cxnLst>
                <a:cxn ang="0">
                  <a:pos x="connsiteX0" y="connsiteY0"/>
                </a:cxn>
                <a:cxn ang="0">
                  <a:pos x="connsiteX1" y="connsiteY1"/>
                </a:cxn>
                <a:cxn ang="0">
                  <a:pos x="connsiteX2" y="connsiteY2"/>
                </a:cxn>
                <a:cxn ang="0">
                  <a:pos x="connsiteX3" y="connsiteY3"/>
                </a:cxn>
              </a:cxnLst>
              <a:rect l="l" t="t" r="r" b="b"/>
              <a:pathLst>
                <a:path w="46246" h="26992">
                  <a:moveTo>
                    <a:pt x="46168" y="0"/>
                  </a:moveTo>
                  <a:lnTo>
                    <a:pt x="46247" y="26993"/>
                  </a:lnTo>
                  <a:lnTo>
                    <a:pt x="1049" y="26993"/>
                  </a:lnTo>
                  <a:cubicBezTo>
                    <a:pt x="-6044" y="2404"/>
                    <a:pt x="24376" y="1616"/>
                    <a:pt x="46128" y="0"/>
                  </a:cubicBezTo>
                  <a:close/>
                </a:path>
              </a:pathLst>
            </a:custGeom>
            <a:solidFill>
              <a:srgbClr val="CEA069"/>
            </a:solidFill>
            <a:ln w="3941" cap="flat">
              <a:noFill/>
              <a:prstDash val="solid"/>
              <a:miter/>
            </a:ln>
          </p:spPr>
          <p:txBody>
            <a:bodyPr rtlCol="1" anchor="ctr"/>
            <a:lstStyle/>
            <a:p>
              <a:endParaRPr lang="fa-IR"/>
            </a:p>
          </p:txBody>
        </p:sp>
        <p:sp>
          <p:nvSpPr>
            <p:cNvPr id="648" name="Freeform: Shape 647">
              <a:extLst>
                <a:ext uri="{FF2B5EF4-FFF2-40B4-BE49-F238E27FC236}">
                  <a16:creationId xmlns:a16="http://schemas.microsoft.com/office/drawing/2014/main" id="{6BF73721-76B6-2B57-EC70-B265518178BE}"/>
                </a:ext>
              </a:extLst>
            </p:cNvPr>
            <p:cNvSpPr/>
            <p:nvPr/>
          </p:nvSpPr>
          <p:spPr>
            <a:xfrm>
              <a:off x="7215105" y="5572766"/>
              <a:ext cx="46154" cy="19962"/>
            </a:xfrm>
            <a:custGeom>
              <a:avLst/>
              <a:gdLst>
                <a:gd name="connsiteX0" fmla="*/ 45079 w 46154"/>
                <a:gd name="connsiteY0" fmla="*/ 0 h 19962"/>
                <a:gd name="connsiteX1" fmla="*/ 0 w 46154"/>
                <a:gd name="connsiteY1" fmla="*/ 4413 h 19962"/>
                <a:gd name="connsiteX2" fmla="*/ 45079 w 46154"/>
                <a:gd name="connsiteY2" fmla="*/ 0 h 19962"/>
              </a:gdLst>
              <a:ahLst/>
              <a:cxnLst>
                <a:cxn ang="0">
                  <a:pos x="connsiteX0" y="connsiteY0"/>
                </a:cxn>
                <a:cxn ang="0">
                  <a:pos x="connsiteX1" y="connsiteY1"/>
                </a:cxn>
                <a:cxn ang="0">
                  <a:pos x="connsiteX2" y="connsiteY2"/>
                </a:cxn>
              </a:cxnLst>
              <a:rect l="l" t="t" r="r" b="b"/>
              <a:pathLst>
                <a:path w="46154" h="19962">
                  <a:moveTo>
                    <a:pt x="45079" y="0"/>
                  </a:moveTo>
                  <a:cubicBezTo>
                    <a:pt x="52921" y="29121"/>
                    <a:pt x="15841" y="22619"/>
                    <a:pt x="0" y="4413"/>
                  </a:cubicBezTo>
                  <a:lnTo>
                    <a:pt x="45079" y="0"/>
                  </a:lnTo>
                  <a:close/>
                </a:path>
              </a:pathLst>
            </a:custGeom>
            <a:solidFill>
              <a:srgbClr val="CAA168"/>
            </a:solidFill>
            <a:ln w="3941" cap="flat">
              <a:noFill/>
              <a:prstDash val="solid"/>
              <a:miter/>
            </a:ln>
          </p:spPr>
          <p:txBody>
            <a:bodyPr rtlCol="1" anchor="ctr"/>
            <a:lstStyle/>
            <a:p>
              <a:endParaRPr lang="fa-IR"/>
            </a:p>
          </p:txBody>
        </p:sp>
      </p:grpSp>
      <p:grpSp>
        <p:nvGrpSpPr>
          <p:cNvPr id="651" name="Graphic 7">
            <a:extLst>
              <a:ext uri="{FF2B5EF4-FFF2-40B4-BE49-F238E27FC236}">
                <a16:creationId xmlns:a16="http://schemas.microsoft.com/office/drawing/2014/main" id="{CF20828B-B8B1-E25F-7568-1E5B26F8D3DF}"/>
              </a:ext>
            </a:extLst>
          </p:cNvPr>
          <p:cNvGrpSpPr/>
          <p:nvPr/>
        </p:nvGrpSpPr>
        <p:grpSpPr>
          <a:xfrm flipH="1">
            <a:off x="9255098" y="5268760"/>
            <a:ext cx="365028" cy="223082"/>
            <a:chOff x="7143806" y="4613966"/>
            <a:chExt cx="1051505" cy="642612"/>
          </a:xfrm>
        </p:grpSpPr>
        <p:sp>
          <p:nvSpPr>
            <p:cNvPr id="652" name="Freeform: Shape 651">
              <a:extLst>
                <a:ext uri="{FF2B5EF4-FFF2-40B4-BE49-F238E27FC236}">
                  <a16:creationId xmlns:a16="http://schemas.microsoft.com/office/drawing/2014/main" id="{D2545E0A-FF7D-B78B-5CFD-12A38C520B77}"/>
                </a:ext>
              </a:extLst>
            </p:cNvPr>
            <p:cNvSpPr/>
            <p:nvPr/>
          </p:nvSpPr>
          <p:spPr>
            <a:xfrm>
              <a:off x="7316400" y="4732560"/>
              <a:ext cx="878061" cy="433128"/>
            </a:xfrm>
            <a:custGeom>
              <a:avLst/>
              <a:gdLst>
                <a:gd name="connsiteX0" fmla="*/ 79379 w 878061"/>
                <a:gd name="connsiteY0" fmla="*/ 18290 h 433128"/>
                <a:gd name="connsiteX1" fmla="*/ 343315 w 878061"/>
                <a:gd name="connsiteY1" fmla="*/ 38978 h 433128"/>
                <a:gd name="connsiteX2" fmla="*/ 474614 w 878061"/>
                <a:gd name="connsiteY2" fmla="*/ 116291 h 433128"/>
                <a:gd name="connsiteX3" fmla="*/ 535377 w 878061"/>
                <a:gd name="connsiteY3" fmla="*/ 108174 h 433128"/>
                <a:gd name="connsiteX4" fmla="*/ 856609 w 878061"/>
                <a:gd name="connsiteY4" fmla="*/ 176345 h 433128"/>
                <a:gd name="connsiteX5" fmla="*/ 865593 w 878061"/>
                <a:gd name="connsiteY5" fmla="*/ 144742 h 433128"/>
                <a:gd name="connsiteX6" fmla="*/ 874617 w 878061"/>
                <a:gd name="connsiteY6" fmla="*/ 334400 h 433128"/>
                <a:gd name="connsiteX7" fmla="*/ 860313 w 878061"/>
                <a:gd name="connsiteY7" fmla="*/ 360919 h 433128"/>
                <a:gd name="connsiteX8" fmla="*/ 384691 w 878061"/>
                <a:gd name="connsiteY8" fmla="*/ 405092 h 433128"/>
                <a:gd name="connsiteX9" fmla="*/ 13099 w 878061"/>
                <a:gd name="connsiteY9" fmla="*/ 199082 h 433128"/>
                <a:gd name="connsiteX10" fmla="*/ 76817 w 878061"/>
                <a:gd name="connsiteY10" fmla="*/ 114833 h 433128"/>
                <a:gd name="connsiteX11" fmla="*/ 104165 w 878061"/>
                <a:gd name="connsiteY11" fmla="*/ 54464 h 433128"/>
                <a:gd name="connsiteX12" fmla="*/ 79379 w 878061"/>
                <a:gd name="connsiteY12" fmla="*/ 18290 h 43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8061" h="433128">
                  <a:moveTo>
                    <a:pt x="79379" y="18290"/>
                  </a:moveTo>
                  <a:cubicBezTo>
                    <a:pt x="179310" y="-11816"/>
                    <a:pt x="250161" y="-4644"/>
                    <a:pt x="343315" y="38978"/>
                  </a:cubicBezTo>
                  <a:cubicBezTo>
                    <a:pt x="375391" y="53991"/>
                    <a:pt x="451010" y="112114"/>
                    <a:pt x="474614" y="116291"/>
                  </a:cubicBezTo>
                  <a:cubicBezTo>
                    <a:pt x="494671" y="119837"/>
                    <a:pt x="514413" y="108449"/>
                    <a:pt x="535377" y="108174"/>
                  </a:cubicBezTo>
                  <a:cubicBezTo>
                    <a:pt x="646539" y="106834"/>
                    <a:pt x="767947" y="97022"/>
                    <a:pt x="856609" y="176345"/>
                  </a:cubicBezTo>
                  <a:lnTo>
                    <a:pt x="865593" y="144742"/>
                  </a:lnTo>
                  <a:cubicBezTo>
                    <a:pt x="870913" y="215159"/>
                    <a:pt x="884350" y="259884"/>
                    <a:pt x="874617" y="334400"/>
                  </a:cubicBezTo>
                  <a:cubicBezTo>
                    <a:pt x="872095" y="344093"/>
                    <a:pt x="868667" y="354615"/>
                    <a:pt x="860313" y="360919"/>
                  </a:cubicBezTo>
                  <a:cubicBezTo>
                    <a:pt x="768735" y="430351"/>
                    <a:pt x="493804" y="458920"/>
                    <a:pt x="384691" y="405092"/>
                  </a:cubicBezTo>
                  <a:cubicBezTo>
                    <a:pt x="260407" y="337237"/>
                    <a:pt x="136556" y="268553"/>
                    <a:pt x="13099" y="199082"/>
                  </a:cubicBezTo>
                  <a:cubicBezTo>
                    <a:pt x="-13972" y="137767"/>
                    <a:pt x="-2033" y="38978"/>
                    <a:pt x="76817" y="114833"/>
                  </a:cubicBezTo>
                  <a:cubicBezTo>
                    <a:pt x="45608" y="78344"/>
                    <a:pt x="53923" y="50287"/>
                    <a:pt x="104165" y="54464"/>
                  </a:cubicBezTo>
                  <a:cubicBezTo>
                    <a:pt x="79260" y="50878"/>
                    <a:pt x="59913" y="40988"/>
                    <a:pt x="79379" y="18290"/>
                  </a:cubicBezTo>
                  <a:close/>
                </a:path>
              </a:pathLst>
            </a:custGeom>
            <a:solidFill>
              <a:srgbClr val="9F785A"/>
            </a:solidFill>
            <a:ln w="3941" cap="flat">
              <a:noFill/>
              <a:prstDash val="solid"/>
              <a:miter/>
            </a:ln>
          </p:spPr>
          <p:txBody>
            <a:bodyPr rtlCol="1" anchor="ctr"/>
            <a:lstStyle/>
            <a:p>
              <a:endParaRPr lang="fa-IR"/>
            </a:p>
          </p:txBody>
        </p:sp>
        <p:sp>
          <p:nvSpPr>
            <p:cNvPr id="653" name="Freeform: Shape 652">
              <a:extLst>
                <a:ext uri="{FF2B5EF4-FFF2-40B4-BE49-F238E27FC236}">
                  <a16:creationId xmlns:a16="http://schemas.microsoft.com/office/drawing/2014/main" id="{0F754CE5-9365-21F3-0CDF-377C96E4FFD4}"/>
                </a:ext>
              </a:extLst>
            </p:cNvPr>
            <p:cNvSpPr/>
            <p:nvPr/>
          </p:nvSpPr>
          <p:spPr>
            <a:xfrm>
              <a:off x="7143806" y="4734205"/>
              <a:ext cx="1051505" cy="522373"/>
            </a:xfrm>
            <a:custGeom>
              <a:avLst/>
              <a:gdLst>
                <a:gd name="connsiteX0" fmla="*/ 242948 w 1051505"/>
                <a:gd name="connsiteY0" fmla="*/ 16645 h 522373"/>
                <a:gd name="connsiteX1" fmla="*/ 251972 w 1051505"/>
                <a:gd name="connsiteY1" fmla="*/ 16645 h 522373"/>
                <a:gd name="connsiteX2" fmla="*/ 267301 w 1051505"/>
                <a:gd name="connsiteY2" fmla="*/ 32526 h 522373"/>
                <a:gd name="connsiteX3" fmla="*/ 351352 w 1051505"/>
                <a:gd name="connsiteY3" fmla="*/ 70788 h 522373"/>
                <a:gd name="connsiteX4" fmla="*/ 242948 w 1051505"/>
                <a:gd name="connsiteY4" fmla="*/ 70906 h 522373"/>
                <a:gd name="connsiteX5" fmla="*/ 315218 w 1051505"/>
                <a:gd name="connsiteY5" fmla="*/ 179113 h 522373"/>
                <a:gd name="connsiteX6" fmla="*/ 188726 w 1051505"/>
                <a:gd name="connsiteY6" fmla="*/ 97978 h 522373"/>
                <a:gd name="connsiteX7" fmla="*/ 196963 w 1051505"/>
                <a:gd name="connsiteY7" fmla="*/ 184354 h 522373"/>
                <a:gd name="connsiteX8" fmla="*/ 664230 w 1051505"/>
                <a:gd name="connsiteY8" fmla="*/ 412905 h 522373"/>
                <a:gd name="connsiteX9" fmla="*/ 1047171 w 1051505"/>
                <a:gd name="connsiteY9" fmla="*/ 332715 h 522373"/>
                <a:gd name="connsiteX10" fmla="*/ 1047171 w 1051505"/>
                <a:gd name="connsiteY10" fmla="*/ 386898 h 522373"/>
                <a:gd name="connsiteX11" fmla="*/ 1051505 w 1051505"/>
                <a:gd name="connsiteY11" fmla="*/ 406679 h 522373"/>
                <a:gd name="connsiteX12" fmla="*/ 712817 w 1051505"/>
                <a:gd name="connsiteY12" fmla="*/ 522373 h 522373"/>
                <a:gd name="connsiteX13" fmla="*/ 477844 w 1051505"/>
                <a:gd name="connsiteY13" fmla="*/ 450103 h 522373"/>
                <a:gd name="connsiteX14" fmla="*/ 417238 w 1051505"/>
                <a:gd name="connsiteY14" fmla="*/ 379726 h 522373"/>
                <a:gd name="connsiteX15" fmla="*/ 224822 w 1051505"/>
                <a:gd name="connsiteY15" fmla="*/ 260446 h 522373"/>
                <a:gd name="connsiteX16" fmla="*/ 116378 w 1051505"/>
                <a:gd name="connsiteY16" fmla="*/ 224311 h 522373"/>
                <a:gd name="connsiteX17" fmla="*/ 116378 w 1051505"/>
                <a:gd name="connsiteY17" fmla="*/ 215287 h 522373"/>
                <a:gd name="connsiteX18" fmla="*/ 116378 w 1051505"/>
                <a:gd name="connsiteY18" fmla="*/ 170129 h 522373"/>
                <a:gd name="connsiteX19" fmla="*/ 152474 w 1051505"/>
                <a:gd name="connsiteY19" fmla="*/ 97978 h 522373"/>
                <a:gd name="connsiteX20" fmla="*/ 7659 w 1051505"/>
                <a:gd name="connsiteY20" fmla="*/ 84619 h 522373"/>
                <a:gd name="connsiteX21" fmla="*/ 35046 w 1051505"/>
                <a:gd name="connsiteY21" fmla="*/ 25669 h 522373"/>
                <a:gd name="connsiteX22" fmla="*/ 86982 w 1051505"/>
                <a:gd name="connsiteY22" fmla="*/ 2853 h 522373"/>
                <a:gd name="connsiteX23" fmla="*/ 224901 w 1051505"/>
                <a:gd name="connsiteY23" fmla="*/ 410 h 522373"/>
                <a:gd name="connsiteX24" fmla="*/ 242870 w 1051505"/>
                <a:gd name="connsiteY24" fmla="*/ 16645 h 522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51505" h="522373">
                  <a:moveTo>
                    <a:pt x="242948" y="16645"/>
                  </a:moveTo>
                  <a:cubicBezTo>
                    <a:pt x="246101" y="16842"/>
                    <a:pt x="249923" y="15857"/>
                    <a:pt x="251972" y="16645"/>
                  </a:cubicBezTo>
                  <a:cubicBezTo>
                    <a:pt x="252997" y="17039"/>
                    <a:pt x="253942" y="28979"/>
                    <a:pt x="267301" y="32526"/>
                  </a:cubicBezTo>
                  <a:cubicBezTo>
                    <a:pt x="274551" y="34456"/>
                    <a:pt x="378109" y="49391"/>
                    <a:pt x="351352" y="70788"/>
                  </a:cubicBezTo>
                  <a:lnTo>
                    <a:pt x="242948" y="70906"/>
                  </a:lnTo>
                  <a:lnTo>
                    <a:pt x="315218" y="179113"/>
                  </a:lnTo>
                  <a:cubicBezTo>
                    <a:pt x="297130" y="194166"/>
                    <a:pt x="200115" y="85447"/>
                    <a:pt x="188726" y="97978"/>
                  </a:cubicBezTo>
                  <a:cubicBezTo>
                    <a:pt x="205356" y="128162"/>
                    <a:pt x="178797" y="159765"/>
                    <a:pt x="196963" y="184354"/>
                  </a:cubicBezTo>
                  <a:cubicBezTo>
                    <a:pt x="348555" y="243344"/>
                    <a:pt x="502196" y="395843"/>
                    <a:pt x="664230" y="412905"/>
                  </a:cubicBezTo>
                  <a:cubicBezTo>
                    <a:pt x="791391" y="426303"/>
                    <a:pt x="933289" y="387331"/>
                    <a:pt x="1047171" y="332715"/>
                  </a:cubicBezTo>
                  <a:cubicBezTo>
                    <a:pt x="1044964" y="349620"/>
                    <a:pt x="1048708" y="369441"/>
                    <a:pt x="1047171" y="386898"/>
                  </a:cubicBezTo>
                  <a:lnTo>
                    <a:pt x="1051505" y="406679"/>
                  </a:lnTo>
                  <a:cubicBezTo>
                    <a:pt x="1042955" y="422520"/>
                    <a:pt x="771413" y="514571"/>
                    <a:pt x="712817" y="522373"/>
                  </a:cubicBezTo>
                  <a:cubicBezTo>
                    <a:pt x="647641" y="494474"/>
                    <a:pt x="548734" y="448173"/>
                    <a:pt x="477844" y="450103"/>
                  </a:cubicBezTo>
                  <a:cubicBezTo>
                    <a:pt x="595823" y="397852"/>
                    <a:pt x="464564" y="399074"/>
                    <a:pt x="417238" y="379726"/>
                  </a:cubicBezTo>
                  <a:cubicBezTo>
                    <a:pt x="359903" y="356319"/>
                    <a:pt x="306470" y="292798"/>
                    <a:pt x="224822" y="260446"/>
                  </a:cubicBezTo>
                  <a:cubicBezTo>
                    <a:pt x="194125" y="248270"/>
                    <a:pt x="147745" y="231838"/>
                    <a:pt x="116378" y="224311"/>
                  </a:cubicBezTo>
                  <a:lnTo>
                    <a:pt x="116378" y="215287"/>
                  </a:lnTo>
                  <a:cubicBezTo>
                    <a:pt x="109482" y="201732"/>
                    <a:pt x="109482" y="186679"/>
                    <a:pt x="116378" y="170129"/>
                  </a:cubicBezTo>
                  <a:cubicBezTo>
                    <a:pt x="127215" y="137422"/>
                    <a:pt x="141913" y="126980"/>
                    <a:pt x="152474" y="97978"/>
                  </a:cubicBezTo>
                  <a:cubicBezTo>
                    <a:pt x="116930" y="77054"/>
                    <a:pt x="33588" y="100697"/>
                    <a:pt x="7659" y="84619"/>
                  </a:cubicBezTo>
                  <a:cubicBezTo>
                    <a:pt x="-14841" y="70670"/>
                    <a:pt x="17708" y="34181"/>
                    <a:pt x="35046" y="25669"/>
                  </a:cubicBezTo>
                  <a:cubicBezTo>
                    <a:pt x="39538" y="-3412"/>
                    <a:pt x="61644" y="-2309"/>
                    <a:pt x="86982" y="2853"/>
                  </a:cubicBezTo>
                  <a:cubicBezTo>
                    <a:pt x="136791" y="31186"/>
                    <a:pt x="182737" y="30358"/>
                    <a:pt x="224901" y="410"/>
                  </a:cubicBezTo>
                  <a:lnTo>
                    <a:pt x="242870" y="16645"/>
                  </a:lnTo>
                  <a:close/>
                </a:path>
              </a:pathLst>
            </a:custGeom>
            <a:solidFill>
              <a:srgbClr val="735241"/>
            </a:solidFill>
            <a:ln w="3941" cap="flat">
              <a:noFill/>
              <a:prstDash val="solid"/>
              <a:miter/>
            </a:ln>
          </p:spPr>
          <p:txBody>
            <a:bodyPr rtlCol="1" anchor="ctr"/>
            <a:lstStyle/>
            <a:p>
              <a:endParaRPr lang="fa-IR"/>
            </a:p>
          </p:txBody>
        </p:sp>
        <p:sp>
          <p:nvSpPr>
            <p:cNvPr id="654" name="Freeform: Shape 653">
              <a:extLst>
                <a:ext uri="{FF2B5EF4-FFF2-40B4-BE49-F238E27FC236}">
                  <a16:creationId xmlns:a16="http://schemas.microsoft.com/office/drawing/2014/main" id="{75679862-674D-0D12-C8A4-ABE4050B4545}"/>
                </a:ext>
              </a:extLst>
            </p:cNvPr>
            <p:cNvSpPr/>
            <p:nvPr/>
          </p:nvSpPr>
          <p:spPr>
            <a:xfrm>
              <a:off x="7162421" y="4613966"/>
              <a:ext cx="224333" cy="164390"/>
            </a:xfrm>
            <a:custGeom>
              <a:avLst/>
              <a:gdLst>
                <a:gd name="connsiteX0" fmla="*/ 224334 w 224333"/>
                <a:gd name="connsiteY0" fmla="*/ 136884 h 164390"/>
                <a:gd name="connsiteX1" fmla="*/ 147651 w 224333"/>
                <a:gd name="connsiteY1" fmla="*/ 164389 h 164390"/>
                <a:gd name="connsiteX2" fmla="*/ 16471 w 224333"/>
                <a:gd name="connsiteY2" fmla="*/ 145908 h 164390"/>
                <a:gd name="connsiteX3" fmla="*/ 77194 w 224333"/>
                <a:gd name="connsiteY3" fmla="*/ 30254 h 164390"/>
                <a:gd name="connsiteX4" fmla="*/ 118649 w 224333"/>
                <a:gd name="connsiteY4" fmla="*/ 36164 h 164390"/>
                <a:gd name="connsiteX5" fmla="*/ 182525 w 224333"/>
                <a:gd name="connsiteY5" fmla="*/ 2079 h 164390"/>
                <a:gd name="connsiteX6" fmla="*/ 224334 w 224333"/>
                <a:gd name="connsiteY6" fmla="*/ 136884 h 164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4333" h="164390">
                  <a:moveTo>
                    <a:pt x="224334" y="136884"/>
                  </a:moveTo>
                  <a:cubicBezTo>
                    <a:pt x="192692" y="134993"/>
                    <a:pt x="179963" y="164232"/>
                    <a:pt x="147651" y="164389"/>
                  </a:cubicBezTo>
                  <a:cubicBezTo>
                    <a:pt x="104463" y="164626"/>
                    <a:pt x="64466" y="122225"/>
                    <a:pt x="16471" y="145908"/>
                  </a:cubicBezTo>
                  <a:cubicBezTo>
                    <a:pt x="-30816" y="106936"/>
                    <a:pt x="34479" y="35494"/>
                    <a:pt x="77194" y="30254"/>
                  </a:cubicBezTo>
                  <a:cubicBezTo>
                    <a:pt x="91775" y="28480"/>
                    <a:pt x="106197" y="38962"/>
                    <a:pt x="118649" y="36164"/>
                  </a:cubicBezTo>
                  <a:cubicBezTo>
                    <a:pt x="137248" y="31987"/>
                    <a:pt x="148084" y="-9664"/>
                    <a:pt x="182525" y="2079"/>
                  </a:cubicBezTo>
                  <a:cubicBezTo>
                    <a:pt x="204868" y="9684"/>
                    <a:pt x="219920" y="110719"/>
                    <a:pt x="224334" y="136884"/>
                  </a:cubicBezTo>
                  <a:close/>
                </a:path>
              </a:pathLst>
            </a:custGeom>
            <a:solidFill>
              <a:srgbClr val="916D50"/>
            </a:solidFill>
            <a:ln w="3941" cap="flat">
              <a:noFill/>
              <a:prstDash val="solid"/>
              <a:miter/>
            </a:ln>
          </p:spPr>
          <p:txBody>
            <a:bodyPr rtlCol="1" anchor="ctr"/>
            <a:lstStyle/>
            <a:p>
              <a:endParaRPr lang="fa-IR"/>
            </a:p>
          </p:txBody>
        </p:sp>
        <p:sp>
          <p:nvSpPr>
            <p:cNvPr id="655" name="Freeform: Shape 654">
              <a:extLst>
                <a:ext uri="{FF2B5EF4-FFF2-40B4-BE49-F238E27FC236}">
                  <a16:creationId xmlns:a16="http://schemas.microsoft.com/office/drawing/2014/main" id="{68CF0B8C-D667-02D9-B241-07085B33EF21}"/>
                </a:ext>
              </a:extLst>
            </p:cNvPr>
            <p:cNvSpPr/>
            <p:nvPr/>
          </p:nvSpPr>
          <p:spPr>
            <a:xfrm>
              <a:off x="7249304" y="4904412"/>
              <a:ext cx="10919" cy="45158"/>
            </a:xfrm>
            <a:custGeom>
              <a:avLst/>
              <a:gdLst>
                <a:gd name="connsiteX0" fmla="*/ 10920 w 10919"/>
                <a:gd name="connsiteY0" fmla="*/ 45159 h 45158"/>
                <a:gd name="connsiteX1" fmla="*/ 10920 w 10919"/>
                <a:gd name="connsiteY1" fmla="*/ 0 h 45158"/>
                <a:gd name="connsiteX2" fmla="*/ 10920 w 10919"/>
                <a:gd name="connsiteY2" fmla="*/ 45159 h 45158"/>
              </a:gdLst>
              <a:ahLst/>
              <a:cxnLst>
                <a:cxn ang="0">
                  <a:pos x="connsiteX0" y="connsiteY0"/>
                </a:cxn>
                <a:cxn ang="0">
                  <a:pos x="connsiteX1" y="connsiteY1"/>
                </a:cxn>
                <a:cxn ang="0">
                  <a:pos x="connsiteX2" y="connsiteY2"/>
                </a:cxn>
              </a:cxnLst>
              <a:rect l="l" t="t" r="r" b="b"/>
              <a:pathLst>
                <a:path w="10919" h="45158">
                  <a:moveTo>
                    <a:pt x="10920" y="45159"/>
                  </a:moveTo>
                  <a:cubicBezTo>
                    <a:pt x="-11502" y="31564"/>
                    <a:pt x="6900" y="12097"/>
                    <a:pt x="10920" y="0"/>
                  </a:cubicBezTo>
                  <a:lnTo>
                    <a:pt x="10920" y="45159"/>
                  </a:lnTo>
                  <a:close/>
                </a:path>
              </a:pathLst>
            </a:custGeom>
            <a:solidFill>
              <a:srgbClr val="B48F6B"/>
            </a:solidFill>
            <a:ln w="3941" cap="flat">
              <a:noFill/>
              <a:prstDash val="solid"/>
              <a:miter/>
            </a:ln>
          </p:spPr>
          <p:txBody>
            <a:bodyPr rtlCol="1" anchor="ctr"/>
            <a:lstStyle/>
            <a:p>
              <a:endParaRPr lang="fa-IR"/>
            </a:p>
          </p:txBody>
        </p:sp>
      </p:grpSp>
      <p:sp>
        <p:nvSpPr>
          <p:cNvPr id="656" name="Freeform: Shape 655">
            <a:extLst>
              <a:ext uri="{FF2B5EF4-FFF2-40B4-BE49-F238E27FC236}">
                <a16:creationId xmlns:a16="http://schemas.microsoft.com/office/drawing/2014/main" id="{9363E76F-358B-F63D-697E-9541365A183A}"/>
              </a:ext>
            </a:extLst>
          </p:cNvPr>
          <p:cNvSpPr/>
          <p:nvPr/>
        </p:nvSpPr>
        <p:spPr>
          <a:xfrm flipH="1">
            <a:off x="8889925" y="5584943"/>
            <a:ext cx="45719" cy="45729"/>
          </a:xfrm>
          <a:custGeom>
            <a:avLst/>
            <a:gdLst>
              <a:gd name="connsiteX0" fmla="*/ 0 w 9023"/>
              <a:gd name="connsiteY0" fmla="*/ 9024 h 9025"/>
              <a:gd name="connsiteX1" fmla="*/ 9024 w 9023"/>
              <a:gd name="connsiteY1" fmla="*/ 0 h 9025"/>
              <a:gd name="connsiteX2" fmla="*/ 0 w 9023"/>
              <a:gd name="connsiteY2" fmla="*/ 9024 h 9025"/>
            </a:gdLst>
            <a:ahLst/>
            <a:cxnLst>
              <a:cxn ang="0">
                <a:pos x="connsiteX0" y="connsiteY0"/>
              </a:cxn>
              <a:cxn ang="0">
                <a:pos x="connsiteX1" y="connsiteY1"/>
              </a:cxn>
              <a:cxn ang="0">
                <a:pos x="connsiteX2" y="connsiteY2"/>
              </a:cxn>
            </a:cxnLst>
            <a:rect l="l" t="t" r="r" b="b"/>
            <a:pathLst>
              <a:path w="9023" h="9025">
                <a:moveTo>
                  <a:pt x="0" y="9024"/>
                </a:moveTo>
                <a:lnTo>
                  <a:pt x="9024" y="0"/>
                </a:lnTo>
                <a:cubicBezTo>
                  <a:pt x="8394" y="0"/>
                  <a:pt x="11034" y="9142"/>
                  <a:pt x="0" y="9024"/>
                </a:cubicBezTo>
                <a:close/>
              </a:path>
            </a:pathLst>
          </a:custGeom>
          <a:solidFill>
            <a:srgbClr val="CBAC8F"/>
          </a:solidFill>
          <a:ln w="3941" cap="flat">
            <a:noFill/>
            <a:prstDash val="solid"/>
            <a:miter/>
          </a:ln>
        </p:spPr>
        <p:txBody>
          <a:bodyPr rtlCol="1" anchor="ctr"/>
          <a:lstStyle/>
          <a:p>
            <a:endParaRPr lang="fa-IR"/>
          </a:p>
        </p:txBody>
      </p:sp>
      <p:grpSp>
        <p:nvGrpSpPr>
          <p:cNvPr id="657" name="Graphic 7">
            <a:extLst>
              <a:ext uri="{FF2B5EF4-FFF2-40B4-BE49-F238E27FC236}">
                <a16:creationId xmlns:a16="http://schemas.microsoft.com/office/drawing/2014/main" id="{6D72CAE9-ADFE-B2E3-96E7-16083C8286B8}"/>
              </a:ext>
            </a:extLst>
          </p:cNvPr>
          <p:cNvGrpSpPr/>
          <p:nvPr/>
        </p:nvGrpSpPr>
        <p:grpSpPr>
          <a:xfrm flipH="1">
            <a:off x="9435947" y="5380301"/>
            <a:ext cx="424045" cy="161105"/>
            <a:chOff x="6464532" y="4932058"/>
            <a:chExt cx="1221506" cy="464081"/>
          </a:xfrm>
        </p:grpSpPr>
        <p:sp>
          <p:nvSpPr>
            <p:cNvPr id="658" name="Freeform: Shape 657">
              <a:extLst>
                <a:ext uri="{FF2B5EF4-FFF2-40B4-BE49-F238E27FC236}">
                  <a16:creationId xmlns:a16="http://schemas.microsoft.com/office/drawing/2014/main" id="{92BF1563-522F-CB71-6D75-08BC98CC39E9}"/>
                </a:ext>
              </a:extLst>
            </p:cNvPr>
            <p:cNvSpPr/>
            <p:nvPr/>
          </p:nvSpPr>
          <p:spPr>
            <a:xfrm>
              <a:off x="6464532" y="4932058"/>
              <a:ext cx="1047284" cy="386513"/>
            </a:xfrm>
            <a:custGeom>
              <a:avLst/>
              <a:gdLst>
                <a:gd name="connsiteX0" fmla="*/ 795692 w 1047284"/>
                <a:gd name="connsiteY0" fmla="*/ 26537 h 386513"/>
                <a:gd name="connsiteX1" fmla="*/ 904136 w 1047284"/>
                <a:gd name="connsiteY1" fmla="*/ 62672 h 386513"/>
                <a:gd name="connsiteX2" fmla="*/ 974474 w 1047284"/>
                <a:gd name="connsiteY2" fmla="*/ 113583 h 386513"/>
                <a:gd name="connsiteX3" fmla="*/ 976839 w 1047284"/>
                <a:gd name="connsiteY3" fmla="*/ 248349 h 386513"/>
                <a:gd name="connsiteX4" fmla="*/ 694460 w 1047284"/>
                <a:gd name="connsiteY4" fmla="*/ 308009 h 386513"/>
                <a:gd name="connsiteX5" fmla="*/ 517845 w 1047284"/>
                <a:gd name="connsiteY5" fmla="*/ 355020 h 386513"/>
                <a:gd name="connsiteX6" fmla="*/ 140973 w 1047284"/>
                <a:gd name="connsiteY6" fmla="*/ 300207 h 386513"/>
                <a:gd name="connsiteX7" fmla="*/ 27525 w 1047284"/>
                <a:gd name="connsiteY7" fmla="*/ 270377 h 386513"/>
                <a:gd name="connsiteX8" fmla="*/ 454 w 1047284"/>
                <a:gd name="connsiteY8" fmla="*/ 256703 h 386513"/>
                <a:gd name="connsiteX9" fmla="*/ 99164 w 1047284"/>
                <a:gd name="connsiteY9" fmla="*/ 201969 h 386513"/>
                <a:gd name="connsiteX10" fmla="*/ 196456 w 1047284"/>
                <a:gd name="connsiteY10" fmla="*/ 118548 h 386513"/>
                <a:gd name="connsiteX11" fmla="*/ 795692 w 1047284"/>
                <a:gd name="connsiteY11" fmla="*/ 26497 h 38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7284" h="386513">
                  <a:moveTo>
                    <a:pt x="795692" y="26537"/>
                  </a:moveTo>
                  <a:cubicBezTo>
                    <a:pt x="813228" y="293"/>
                    <a:pt x="904806" y="31620"/>
                    <a:pt x="904136" y="62672"/>
                  </a:cubicBezTo>
                  <a:lnTo>
                    <a:pt x="974474" y="113583"/>
                  </a:lnTo>
                  <a:cubicBezTo>
                    <a:pt x="1038823" y="165795"/>
                    <a:pt x="1098561" y="216904"/>
                    <a:pt x="976839" y="248349"/>
                  </a:cubicBezTo>
                  <a:cubicBezTo>
                    <a:pt x="881714" y="264781"/>
                    <a:pt x="787575" y="284642"/>
                    <a:pt x="694460" y="308009"/>
                  </a:cubicBezTo>
                  <a:cubicBezTo>
                    <a:pt x="645873" y="395646"/>
                    <a:pt x="612182" y="407783"/>
                    <a:pt x="517845" y="355020"/>
                  </a:cubicBezTo>
                  <a:cubicBezTo>
                    <a:pt x="380439" y="389027"/>
                    <a:pt x="267779" y="354941"/>
                    <a:pt x="140973" y="300207"/>
                  </a:cubicBezTo>
                  <a:lnTo>
                    <a:pt x="27525" y="270377"/>
                  </a:lnTo>
                  <a:cubicBezTo>
                    <a:pt x="22679" y="267303"/>
                    <a:pt x="3094" y="268446"/>
                    <a:pt x="454" y="256703"/>
                  </a:cubicBezTo>
                  <a:cubicBezTo>
                    <a:pt x="-6994" y="223564"/>
                    <a:pt x="79383" y="213121"/>
                    <a:pt x="99164" y="201969"/>
                  </a:cubicBezTo>
                  <a:cubicBezTo>
                    <a:pt x="123989" y="187941"/>
                    <a:pt x="163710" y="140734"/>
                    <a:pt x="196456" y="118548"/>
                  </a:cubicBezTo>
                  <a:cubicBezTo>
                    <a:pt x="380045" y="-5775"/>
                    <a:pt x="582588" y="-24651"/>
                    <a:pt x="795692" y="26497"/>
                  </a:cubicBezTo>
                  <a:close/>
                </a:path>
              </a:pathLst>
            </a:custGeom>
            <a:solidFill>
              <a:srgbClr val="B48F6B"/>
            </a:solidFill>
            <a:ln w="3941" cap="flat">
              <a:noFill/>
              <a:prstDash val="solid"/>
              <a:miter/>
            </a:ln>
          </p:spPr>
          <p:txBody>
            <a:bodyPr rtlCol="1" anchor="ctr"/>
            <a:lstStyle/>
            <a:p>
              <a:endParaRPr lang="fa-IR"/>
            </a:p>
          </p:txBody>
        </p:sp>
        <p:sp>
          <p:nvSpPr>
            <p:cNvPr id="659" name="Freeform: Shape 658">
              <a:extLst>
                <a:ext uri="{FF2B5EF4-FFF2-40B4-BE49-F238E27FC236}">
                  <a16:creationId xmlns:a16="http://schemas.microsoft.com/office/drawing/2014/main" id="{96E4A5F9-8D3A-0DAE-22E4-719F107F36E3}"/>
                </a:ext>
              </a:extLst>
            </p:cNvPr>
            <p:cNvSpPr/>
            <p:nvPr/>
          </p:nvSpPr>
          <p:spPr>
            <a:xfrm>
              <a:off x="6492057" y="4988658"/>
              <a:ext cx="1193981" cy="407480"/>
            </a:xfrm>
            <a:custGeom>
              <a:avLst/>
              <a:gdLst>
                <a:gd name="connsiteX0" fmla="*/ 876610 w 1193981"/>
                <a:gd name="connsiteY0" fmla="*/ 6071 h 407480"/>
                <a:gd name="connsiteX1" fmla="*/ 948170 w 1193981"/>
                <a:gd name="connsiteY1" fmla="*/ 23291 h 407480"/>
                <a:gd name="connsiteX2" fmla="*/ 1178219 w 1193981"/>
                <a:gd name="connsiteY2" fmla="*/ 136187 h 407480"/>
                <a:gd name="connsiteX3" fmla="*/ 1129632 w 1193981"/>
                <a:gd name="connsiteY3" fmla="*/ 195729 h 407480"/>
                <a:gd name="connsiteX4" fmla="*/ 1102521 w 1193981"/>
                <a:gd name="connsiteY4" fmla="*/ 204753 h 407480"/>
                <a:gd name="connsiteX5" fmla="*/ 1084670 w 1193981"/>
                <a:gd name="connsiteY5" fmla="*/ 227213 h 407480"/>
                <a:gd name="connsiteX6" fmla="*/ 738061 w 1193981"/>
                <a:gd name="connsiteY6" fmla="*/ 388893 h 407480"/>
                <a:gd name="connsiteX7" fmla="*/ 713906 w 1193981"/>
                <a:gd name="connsiteY7" fmla="*/ 376323 h 407480"/>
                <a:gd name="connsiteX8" fmla="*/ 659684 w 1193981"/>
                <a:gd name="connsiteY8" fmla="*/ 402843 h 407480"/>
                <a:gd name="connsiteX9" fmla="*/ 328719 w 1193981"/>
                <a:gd name="connsiteY9" fmla="*/ 393149 h 407480"/>
                <a:gd name="connsiteX10" fmla="*/ 162665 w 1193981"/>
                <a:gd name="connsiteY10" fmla="*/ 322141 h 407480"/>
                <a:gd name="connsiteX11" fmla="*/ 0 w 1193981"/>
                <a:gd name="connsiteY11" fmla="*/ 213777 h 407480"/>
                <a:gd name="connsiteX12" fmla="*/ 330965 w 1193981"/>
                <a:gd name="connsiteY12" fmla="*/ 293966 h 407480"/>
                <a:gd name="connsiteX13" fmla="*/ 492566 w 1193981"/>
                <a:gd name="connsiteY13" fmla="*/ 280608 h 407480"/>
                <a:gd name="connsiteX14" fmla="*/ 559791 w 1193981"/>
                <a:gd name="connsiteY14" fmla="*/ 309255 h 407480"/>
                <a:gd name="connsiteX15" fmla="*/ 653025 w 1193981"/>
                <a:gd name="connsiteY15" fmla="*/ 238089 h 407480"/>
                <a:gd name="connsiteX16" fmla="*/ 999239 w 1193981"/>
                <a:gd name="connsiteY16" fmla="*/ 151004 h 407480"/>
                <a:gd name="connsiteX17" fmla="*/ 876571 w 1193981"/>
                <a:gd name="connsiteY17" fmla="*/ 6071 h 407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93981" h="407480">
                  <a:moveTo>
                    <a:pt x="876610" y="6071"/>
                  </a:moveTo>
                  <a:cubicBezTo>
                    <a:pt x="897771" y="-5908"/>
                    <a:pt x="921611" y="-155"/>
                    <a:pt x="948170" y="23291"/>
                  </a:cubicBezTo>
                  <a:cubicBezTo>
                    <a:pt x="1020873" y="83621"/>
                    <a:pt x="1085892" y="119164"/>
                    <a:pt x="1178219" y="136187"/>
                  </a:cubicBezTo>
                  <a:cubicBezTo>
                    <a:pt x="1219240" y="182292"/>
                    <a:pt x="1172032" y="192379"/>
                    <a:pt x="1129632" y="195729"/>
                  </a:cubicBezTo>
                  <a:cubicBezTo>
                    <a:pt x="1114342" y="196162"/>
                    <a:pt x="1108353" y="203649"/>
                    <a:pt x="1102521" y="204753"/>
                  </a:cubicBezTo>
                  <a:lnTo>
                    <a:pt x="1084670" y="227213"/>
                  </a:lnTo>
                  <a:cubicBezTo>
                    <a:pt x="967991" y="278401"/>
                    <a:pt x="852494" y="332268"/>
                    <a:pt x="738061" y="388893"/>
                  </a:cubicBezTo>
                  <a:lnTo>
                    <a:pt x="713906" y="376323"/>
                  </a:lnTo>
                  <a:cubicBezTo>
                    <a:pt x="699129" y="386687"/>
                    <a:pt x="677219" y="400124"/>
                    <a:pt x="659684" y="402843"/>
                  </a:cubicBezTo>
                  <a:cubicBezTo>
                    <a:pt x="591158" y="413561"/>
                    <a:pt x="401343" y="403749"/>
                    <a:pt x="328719" y="393149"/>
                  </a:cubicBezTo>
                  <a:cubicBezTo>
                    <a:pt x="278162" y="385780"/>
                    <a:pt x="178624" y="369743"/>
                    <a:pt x="162665" y="322141"/>
                  </a:cubicBezTo>
                  <a:cubicBezTo>
                    <a:pt x="104542" y="290065"/>
                    <a:pt x="55798" y="248965"/>
                    <a:pt x="0" y="213777"/>
                  </a:cubicBezTo>
                  <a:cubicBezTo>
                    <a:pt x="113803" y="196044"/>
                    <a:pt x="216690" y="281869"/>
                    <a:pt x="330965" y="293966"/>
                  </a:cubicBezTo>
                  <a:cubicBezTo>
                    <a:pt x="393737" y="300625"/>
                    <a:pt x="451112" y="279347"/>
                    <a:pt x="492566" y="280608"/>
                  </a:cubicBezTo>
                  <a:cubicBezTo>
                    <a:pt x="506792" y="281041"/>
                    <a:pt x="538119" y="304645"/>
                    <a:pt x="559791" y="309255"/>
                  </a:cubicBezTo>
                  <a:cubicBezTo>
                    <a:pt x="641361" y="326633"/>
                    <a:pt x="616614" y="257713"/>
                    <a:pt x="653025" y="238089"/>
                  </a:cubicBezTo>
                  <a:cubicBezTo>
                    <a:pt x="714024" y="205225"/>
                    <a:pt x="971420" y="186547"/>
                    <a:pt x="999239" y="151004"/>
                  </a:cubicBezTo>
                  <a:cubicBezTo>
                    <a:pt x="1022055" y="121883"/>
                    <a:pt x="892333" y="30069"/>
                    <a:pt x="876571" y="6071"/>
                  </a:cubicBezTo>
                  <a:close/>
                </a:path>
              </a:pathLst>
            </a:custGeom>
            <a:solidFill>
              <a:srgbClr val="866852"/>
            </a:solidFill>
            <a:ln w="3941" cap="flat">
              <a:noFill/>
              <a:prstDash val="solid"/>
              <a:miter/>
            </a:ln>
          </p:spPr>
          <p:txBody>
            <a:bodyPr rtlCol="1" anchor="ctr"/>
            <a:lstStyle/>
            <a:p>
              <a:endParaRPr lang="fa-IR"/>
            </a:p>
          </p:txBody>
        </p:sp>
        <p:sp>
          <p:nvSpPr>
            <p:cNvPr id="660" name="Freeform: Shape 659">
              <a:extLst>
                <a:ext uri="{FF2B5EF4-FFF2-40B4-BE49-F238E27FC236}">
                  <a16:creationId xmlns:a16="http://schemas.microsoft.com/office/drawing/2014/main" id="{ACD9958D-AD6E-D72A-DA13-0CA495F8AE57}"/>
                </a:ext>
              </a:extLst>
            </p:cNvPr>
            <p:cNvSpPr/>
            <p:nvPr/>
          </p:nvSpPr>
          <p:spPr>
            <a:xfrm>
              <a:off x="6644563" y="5174900"/>
              <a:ext cx="326426" cy="82072"/>
            </a:xfrm>
            <a:custGeom>
              <a:avLst/>
              <a:gdLst>
                <a:gd name="connsiteX0" fmla="*/ 326426 w 326426"/>
                <a:gd name="connsiteY0" fmla="*/ 72812 h 82072"/>
                <a:gd name="connsiteX1" fmla="*/ 231263 w 326426"/>
                <a:gd name="connsiteY1" fmla="*/ 82072 h 82072"/>
                <a:gd name="connsiteX2" fmla="*/ 19026 w 326426"/>
                <a:gd name="connsiteY2" fmla="*/ 22885 h 82072"/>
                <a:gd name="connsiteX3" fmla="*/ 1215 w 326426"/>
                <a:gd name="connsiteY3" fmla="*/ 464 h 82072"/>
                <a:gd name="connsiteX4" fmla="*/ 326426 w 326426"/>
                <a:gd name="connsiteY4" fmla="*/ 72772 h 82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426" h="82072">
                  <a:moveTo>
                    <a:pt x="326426" y="72812"/>
                  </a:moveTo>
                  <a:lnTo>
                    <a:pt x="231263" y="82072"/>
                  </a:lnTo>
                  <a:cubicBezTo>
                    <a:pt x="160057" y="71630"/>
                    <a:pt x="81759" y="59926"/>
                    <a:pt x="19026" y="22885"/>
                  </a:cubicBezTo>
                  <a:cubicBezTo>
                    <a:pt x="7362" y="15989"/>
                    <a:pt x="-3750" y="24501"/>
                    <a:pt x="1215" y="464"/>
                  </a:cubicBezTo>
                  <a:cubicBezTo>
                    <a:pt x="116790" y="-3911"/>
                    <a:pt x="223539" y="22846"/>
                    <a:pt x="326426" y="72772"/>
                  </a:cubicBezTo>
                  <a:close/>
                </a:path>
              </a:pathLst>
            </a:custGeom>
            <a:solidFill>
              <a:srgbClr val="775B49"/>
            </a:solidFill>
            <a:ln w="3941" cap="flat">
              <a:noFill/>
              <a:prstDash val="solid"/>
              <a:miter/>
            </a:ln>
          </p:spPr>
          <p:txBody>
            <a:bodyPr rtlCol="1" anchor="ctr"/>
            <a:lstStyle/>
            <a:p>
              <a:endParaRPr lang="fa-IR"/>
            </a:p>
          </p:txBody>
        </p:sp>
      </p:grpSp>
      <p:grpSp>
        <p:nvGrpSpPr>
          <p:cNvPr id="661" name="Graphic 7">
            <a:extLst>
              <a:ext uri="{FF2B5EF4-FFF2-40B4-BE49-F238E27FC236}">
                <a16:creationId xmlns:a16="http://schemas.microsoft.com/office/drawing/2014/main" id="{B5416783-64FA-8662-173C-89ADACAAC0FE}"/>
              </a:ext>
            </a:extLst>
          </p:cNvPr>
          <p:cNvGrpSpPr/>
          <p:nvPr/>
        </p:nvGrpSpPr>
        <p:grpSpPr>
          <a:xfrm flipH="1">
            <a:off x="8871513" y="4428956"/>
            <a:ext cx="803750" cy="1108739"/>
            <a:chOff x="6978206" y="2174192"/>
            <a:chExt cx="2315292" cy="3193848"/>
          </a:xfrm>
        </p:grpSpPr>
        <p:sp>
          <p:nvSpPr>
            <p:cNvPr id="662" name="Freeform: Shape 661">
              <a:extLst>
                <a:ext uri="{FF2B5EF4-FFF2-40B4-BE49-F238E27FC236}">
                  <a16:creationId xmlns:a16="http://schemas.microsoft.com/office/drawing/2014/main" id="{5899A8F0-914D-FE51-FDB8-F6EB041DDF29}"/>
                </a:ext>
              </a:extLst>
            </p:cNvPr>
            <p:cNvSpPr/>
            <p:nvPr/>
          </p:nvSpPr>
          <p:spPr>
            <a:xfrm>
              <a:off x="8158249" y="3751640"/>
              <a:ext cx="916313" cy="1458966"/>
            </a:xfrm>
            <a:custGeom>
              <a:avLst/>
              <a:gdLst>
                <a:gd name="connsiteX0" fmla="*/ 916314 w 916313"/>
                <a:gd name="connsiteY0" fmla="*/ 1364654 h 1458966"/>
                <a:gd name="connsiteX1" fmla="*/ 909339 w 916313"/>
                <a:gd name="connsiteY1" fmla="*/ 1387588 h 1458966"/>
                <a:gd name="connsiteX2" fmla="*/ 778158 w 916313"/>
                <a:gd name="connsiteY2" fmla="*/ 1415369 h 1458966"/>
                <a:gd name="connsiteX3" fmla="*/ 444001 w 916313"/>
                <a:gd name="connsiteY3" fmla="*/ 1387430 h 1458966"/>
                <a:gd name="connsiteX4" fmla="*/ 294853 w 916313"/>
                <a:gd name="connsiteY4" fmla="*/ 1441771 h 1458966"/>
                <a:gd name="connsiteX5" fmla="*/ 286301 w 916313"/>
                <a:gd name="connsiteY5" fmla="*/ 1458912 h 1458966"/>
                <a:gd name="connsiteX6" fmla="*/ 286026 w 916313"/>
                <a:gd name="connsiteY6" fmla="*/ 1458912 h 1458966"/>
                <a:gd name="connsiteX7" fmla="*/ 174430 w 916313"/>
                <a:gd name="connsiteY7" fmla="*/ 1432865 h 1458966"/>
                <a:gd name="connsiteX8" fmla="*/ 159692 w 916313"/>
                <a:gd name="connsiteY8" fmla="*/ 1417063 h 1458966"/>
                <a:gd name="connsiteX9" fmla="*/ 159258 w 916313"/>
                <a:gd name="connsiteY9" fmla="*/ 1414660 h 1458966"/>
                <a:gd name="connsiteX10" fmla="*/ 43919 w 916313"/>
                <a:gd name="connsiteY10" fmla="*/ 1387076 h 1458966"/>
                <a:gd name="connsiteX11" fmla="*/ 32729 w 916313"/>
                <a:gd name="connsiteY11" fmla="*/ 1369501 h 1458966"/>
                <a:gd name="connsiteX12" fmla="*/ 13263 w 916313"/>
                <a:gd name="connsiteY12" fmla="*/ 1345582 h 1458966"/>
                <a:gd name="connsiteX13" fmla="*/ 32729 w 916313"/>
                <a:gd name="connsiteY13" fmla="*/ 1315319 h 1458966"/>
                <a:gd name="connsiteX14" fmla="*/ 17399 w 916313"/>
                <a:gd name="connsiteY14" fmla="*/ 1240449 h 1458966"/>
                <a:gd name="connsiteX15" fmla="*/ 15115 w 916313"/>
                <a:gd name="connsiteY15" fmla="*/ 1155806 h 1458966"/>
                <a:gd name="connsiteX16" fmla="*/ 23665 w 916313"/>
                <a:gd name="connsiteY16" fmla="*/ 1125661 h 1458966"/>
                <a:gd name="connsiteX17" fmla="*/ 8061 w 916313"/>
                <a:gd name="connsiteY17" fmla="*/ 681051 h 1458966"/>
                <a:gd name="connsiteX18" fmla="*/ 213441 w 916313"/>
                <a:gd name="connsiteY18" fmla="*/ 14786 h 1458966"/>
                <a:gd name="connsiteX19" fmla="*/ 230582 w 916313"/>
                <a:gd name="connsiteY19" fmla="*/ 3989 h 1458966"/>
                <a:gd name="connsiteX20" fmla="*/ 577467 w 916313"/>
                <a:gd name="connsiteY20" fmla="*/ 16047 h 1458966"/>
                <a:gd name="connsiteX21" fmla="*/ 598904 w 916313"/>
                <a:gd name="connsiteY21" fmla="*/ 45050 h 1458966"/>
                <a:gd name="connsiteX22" fmla="*/ 604775 w 916313"/>
                <a:gd name="connsiteY22" fmla="*/ 22904 h 1458966"/>
                <a:gd name="connsiteX23" fmla="*/ 647215 w 916313"/>
                <a:gd name="connsiteY23" fmla="*/ 14786 h 1458966"/>
                <a:gd name="connsiteX24" fmla="*/ 664475 w 916313"/>
                <a:gd name="connsiteY24" fmla="*/ 22273 h 1458966"/>
                <a:gd name="connsiteX25" fmla="*/ 746516 w 916313"/>
                <a:gd name="connsiteY25" fmla="*/ 337437 h 1458966"/>
                <a:gd name="connsiteX26" fmla="*/ 916235 w 916313"/>
                <a:gd name="connsiteY26" fmla="*/ 1364654 h 145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16313" h="1458966">
                  <a:moveTo>
                    <a:pt x="916314" y="1364654"/>
                  </a:moveTo>
                  <a:lnTo>
                    <a:pt x="909339" y="1387588"/>
                  </a:lnTo>
                  <a:cubicBezTo>
                    <a:pt x="867569" y="1393775"/>
                    <a:pt x="831908" y="1415999"/>
                    <a:pt x="778158" y="1415369"/>
                  </a:cubicBezTo>
                  <a:cubicBezTo>
                    <a:pt x="677321" y="1414226"/>
                    <a:pt x="540978" y="1379549"/>
                    <a:pt x="444001" y="1387430"/>
                  </a:cubicBezTo>
                  <a:cubicBezTo>
                    <a:pt x="396045" y="1391332"/>
                    <a:pt x="321726" y="1440509"/>
                    <a:pt x="294853" y="1441771"/>
                  </a:cubicBezTo>
                  <a:cubicBezTo>
                    <a:pt x="293986" y="1448666"/>
                    <a:pt x="291385" y="1458360"/>
                    <a:pt x="286301" y="1458912"/>
                  </a:cubicBezTo>
                  <a:cubicBezTo>
                    <a:pt x="286223" y="1458912"/>
                    <a:pt x="286144" y="1458912"/>
                    <a:pt x="286026" y="1458912"/>
                  </a:cubicBezTo>
                  <a:cubicBezTo>
                    <a:pt x="265771" y="1459779"/>
                    <a:pt x="203472" y="1450400"/>
                    <a:pt x="174430" y="1432865"/>
                  </a:cubicBezTo>
                  <a:cubicBezTo>
                    <a:pt x="166667" y="1428176"/>
                    <a:pt x="161268" y="1422895"/>
                    <a:pt x="159692" y="1417063"/>
                  </a:cubicBezTo>
                  <a:cubicBezTo>
                    <a:pt x="159456" y="1416275"/>
                    <a:pt x="159337" y="1415448"/>
                    <a:pt x="159258" y="1414660"/>
                  </a:cubicBezTo>
                  <a:cubicBezTo>
                    <a:pt x="121588" y="1402680"/>
                    <a:pt x="83168" y="1393499"/>
                    <a:pt x="43919" y="1387076"/>
                  </a:cubicBezTo>
                  <a:lnTo>
                    <a:pt x="32729" y="1369501"/>
                  </a:lnTo>
                  <a:cubicBezTo>
                    <a:pt x="18937" y="1365521"/>
                    <a:pt x="13026" y="1355985"/>
                    <a:pt x="13263" y="1345582"/>
                  </a:cubicBezTo>
                  <a:cubicBezTo>
                    <a:pt x="13538" y="1334588"/>
                    <a:pt x="20670" y="1322688"/>
                    <a:pt x="32729" y="1315319"/>
                  </a:cubicBezTo>
                  <a:cubicBezTo>
                    <a:pt x="17399" y="1298060"/>
                    <a:pt x="12317" y="1273116"/>
                    <a:pt x="17399" y="1240449"/>
                  </a:cubicBezTo>
                  <a:cubicBezTo>
                    <a:pt x="10977" y="1210107"/>
                    <a:pt x="10189" y="1181893"/>
                    <a:pt x="15115" y="1155806"/>
                  </a:cubicBezTo>
                  <a:cubicBezTo>
                    <a:pt x="17085" y="1145403"/>
                    <a:pt x="19922" y="1135394"/>
                    <a:pt x="23665" y="1125661"/>
                  </a:cubicBezTo>
                  <a:cubicBezTo>
                    <a:pt x="13498" y="990934"/>
                    <a:pt x="-13336" y="810143"/>
                    <a:pt x="8061" y="681051"/>
                  </a:cubicBezTo>
                  <a:cubicBezTo>
                    <a:pt x="44195" y="462667"/>
                    <a:pt x="147280" y="226471"/>
                    <a:pt x="213441" y="14786"/>
                  </a:cubicBezTo>
                  <a:lnTo>
                    <a:pt x="230582" y="3989"/>
                  </a:lnTo>
                  <a:cubicBezTo>
                    <a:pt x="338908" y="44183"/>
                    <a:pt x="464650" y="30666"/>
                    <a:pt x="577467" y="16047"/>
                  </a:cubicBezTo>
                  <a:cubicBezTo>
                    <a:pt x="590668" y="20697"/>
                    <a:pt x="597603" y="31021"/>
                    <a:pt x="598904" y="45050"/>
                  </a:cubicBezTo>
                  <a:cubicBezTo>
                    <a:pt x="582630" y="193292"/>
                    <a:pt x="596657" y="112984"/>
                    <a:pt x="604775" y="22904"/>
                  </a:cubicBezTo>
                  <a:cubicBezTo>
                    <a:pt x="615888" y="246"/>
                    <a:pt x="635709" y="-10945"/>
                    <a:pt x="647215" y="14786"/>
                  </a:cubicBezTo>
                  <a:cubicBezTo>
                    <a:pt x="653283" y="16757"/>
                    <a:pt x="659194" y="19003"/>
                    <a:pt x="664475" y="22273"/>
                  </a:cubicBezTo>
                  <a:cubicBezTo>
                    <a:pt x="711643" y="51512"/>
                    <a:pt x="741945" y="273955"/>
                    <a:pt x="746516" y="337437"/>
                  </a:cubicBezTo>
                  <a:cubicBezTo>
                    <a:pt x="736625" y="693622"/>
                    <a:pt x="824617" y="1022813"/>
                    <a:pt x="916235" y="1364654"/>
                  </a:cubicBezTo>
                  <a:close/>
                </a:path>
              </a:pathLst>
            </a:custGeom>
            <a:solidFill>
              <a:srgbClr val="84604B"/>
            </a:solidFill>
            <a:ln w="3941" cap="flat">
              <a:noFill/>
              <a:prstDash val="solid"/>
              <a:miter/>
            </a:ln>
          </p:spPr>
          <p:txBody>
            <a:bodyPr rtlCol="1" anchor="ctr"/>
            <a:lstStyle/>
            <a:p>
              <a:endParaRPr lang="fa-IR"/>
            </a:p>
          </p:txBody>
        </p:sp>
        <p:sp>
          <p:nvSpPr>
            <p:cNvPr id="663" name="Freeform: Shape 662">
              <a:extLst>
                <a:ext uri="{FF2B5EF4-FFF2-40B4-BE49-F238E27FC236}">
                  <a16:creationId xmlns:a16="http://schemas.microsoft.com/office/drawing/2014/main" id="{7D8E96B4-A2DF-3401-DC6D-E2743F390ABD}"/>
                </a:ext>
              </a:extLst>
            </p:cNvPr>
            <p:cNvSpPr/>
            <p:nvPr/>
          </p:nvSpPr>
          <p:spPr>
            <a:xfrm>
              <a:off x="7332312" y="2386418"/>
              <a:ext cx="1870830" cy="1317794"/>
            </a:xfrm>
            <a:custGeom>
              <a:avLst/>
              <a:gdLst>
                <a:gd name="connsiteX0" fmla="*/ 1870830 w 1870830"/>
                <a:gd name="connsiteY0" fmla="*/ 260071 h 1317794"/>
                <a:gd name="connsiteX1" fmla="*/ 1704500 w 1870830"/>
                <a:gd name="connsiteY1" fmla="*/ 492681 h 1317794"/>
                <a:gd name="connsiteX2" fmla="*/ 1472915 w 1870830"/>
                <a:gd name="connsiteY2" fmla="*/ 679028 h 1317794"/>
                <a:gd name="connsiteX3" fmla="*/ 1485210 w 1870830"/>
                <a:gd name="connsiteY3" fmla="*/ 1105985 h 1317794"/>
                <a:gd name="connsiteX4" fmla="*/ 1446121 w 1870830"/>
                <a:gd name="connsiteY4" fmla="*/ 1262581 h 1317794"/>
                <a:gd name="connsiteX5" fmla="*/ 1312931 w 1870830"/>
                <a:gd name="connsiteY5" fmla="*/ 1269398 h 1317794"/>
                <a:gd name="connsiteX6" fmla="*/ 1345440 w 1870830"/>
                <a:gd name="connsiteY6" fmla="*/ 1222624 h 1317794"/>
                <a:gd name="connsiteX7" fmla="*/ 1144276 w 1870830"/>
                <a:gd name="connsiteY7" fmla="*/ 1316251 h 1317794"/>
                <a:gd name="connsiteX8" fmla="*/ 1030946 w 1870830"/>
                <a:gd name="connsiteY8" fmla="*/ 1286067 h 1317794"/>
                <a:gd name="connsiteX9" fmla="*/ 1021331 w 1870830"/>
                <a:gd name="connsiteY9" fmla="*/ 1289692 h 1317794"/>
                <a:gd name="connsiteX10" fmla="*/ 980862 w 1870830"/>
                <a:gd name="connsiteY10" fmla="*/ 1226250 h 1317794"/>
                <a:gd name="connsiteX11" fmla="*/ 867690 w 1870830"/>
                <a:gd name="connsiteY11" fmla="*/ 856155 h 1317794"/>
                <a:gd name="connsiteX12" fmla="*/ 828481 w 1870830"/>
                <a:gd name="connsiteY12" fmla="*/ 763474 h 1317794"/>
                <a:gd name="connsiteX13" fmla="*/ 686937 w 1870830"/>
                <a:gd name="connsiteY13" fmla="*/ 928385 h 1317794"/>
                <a:gd name="connsiteX14" fmla="*/ 420361 w 1870830"/>
                <a:gd name="connsiteY14" fmla="*/ 1009678 h 1317794"/>
                <a:gd name="connsiteX15" fmla="*/ 248672 w 1870830"/>
                <a:gd name="connsiteY15" fmla="*/ 1009678 h 1317794"/>
                <a:gd name="connsiteX16" fmla="*/ 90538 w 1870830"/>
                <a:gd name="connsiteY16" fmla="*/ 1009678 h 1317794"/>
                <a:gd name="connsiteX17" fmla="*/ 84352 w 1870830"/>
                <a:gd name="connsiteY17" fmla="*/ 1009363 h 1317794"/>
                <a:gd name="connsiteX18" fmla="*/ 84352 w 1870830"/>
                <a:gd name="connsiteY18" fmla="*/ 1009363 h 1317794"/>
                <a:gd name="connsiteX19" fmla="*/ 56098 w 1870830"/>
                <a:gd name="connsiteY19" fmla="*/ 999196 h 1317794"/>
                <a:gd name="connsiteX20" fmla="*/ 56019 w 1870830"/>
                <a:gd name="connsiteY20" fmla="*/ 999157 h 1317794"/>
                <a:gd name="connsiteX21" fmla="*/ 55231 w 1870830"/>
                <a:gd name="connsiteY21" fmla="*/ 998487 h 1317794"/>
                <a:gd name="connsiteX22" fmla="*/ 48808 w 1870830"/>
                <a:gd name="connsiteY22" fmla="*/ 887206 h 1317794"/>
                <a:gd name="connsiteX23" fmla="*/ 3886 w 1870830"/>
                <a:gd name="connsiteY23" fmla="*/ 871523 h 1317794"/>
                <a:gd name="connsiteX24" fmla="*/ 221 w 1870830"/>
                <a:gd name="connsiteY24" fmla="*/ 865179 h 1317794"/>
                <a:gd name="connsiteX25" fmla="*/ 43094 w 1870830"/>
                <a:gd name="connsiteY25" fmla="*/ 831408 h 1317794"/>
                <a:gd name="connsiteX26" fmla="*/ 39311 w 1870830"/>
                <a:gd name="connsiteY26" fmla="*/ 798702 h 1317794"/>
                <a:gd name="connsiteX27" fmla="*/ 45380 w 1870830"/>
                <a:gd name="connsiteY27" fmla="*/ 783886 h 1317794"/>
                <a:gd name="connsiteX28" fmla="*/ 36750 w 1870830"/>
                <a:gd name="connsiteY28" fmla="*/ 726748 h 1317794"/>
                <a:gd name="connsiteX29" fmla="*/ 36750 w 1870830"/>
                <a:gd name="connsiteY29" fmla="*/ 726748 h 1317794"/>
                <a:gd name="connsiteX30" fmla="*/ 63427 w 1870830"/>
                <a:gd name="connsiteY30" fmla="*/ 729703 h 1317794"/>
                <a:gd name="connsiteX31" fmla="*/ 365863 w 1870830"/>
                <a:gd name="connsiteY31" fmla="*/ 748224 h 1317794"/>
                <a:gd name="connsiteX32" fmla="*/ 560644 w 1870830"/>
                <a:gd name="connsiteY32" fmla="*/ 680210 h 1317794"/>
                <a:gd name="connsiteX33" fmla="*/ 858666 w 1870830"/>
                <a:gd name="connsiteY33" fmla="*/ 512935 h 1317794"/>
                <a:gd name="connsiteX34" fmla="*/ 920651 w 1870830"/>
                <a:gd name="connsiteY34" fmla="*/ 514511 h 1317794"/>
                <a:gd name="connsiteX35" fmla="*/ 994220 w 1870830"/>
                <a:gd name="connsiteY35" fmla="*/ 540006 h 1317794"/>
                <a:gd name="connsiteX36" fmla="*/ 999816 w 1870830"/>
                <a:gd name="connsiteY36" fmla="*/ 543198 h 1317794"/>
                <a:gd name="connsiteX37" fmla="*/ 999185 w 1870830"/>
                <a:gd name="connsiteY37" fmla="*/ 545996 h 1317794"/>
                <a:gd name="connsiteX38" fmla="*/ 994220 w 1870830"/>
                <a:gd name="connsiteY38" fmla="*/ 549030 h 1317794"/>
                <a:gd name="connsiteX39" fmla="*/ 990871 w 1870830"/>
                <a:gd name="connsiteY39" fmla="*/ 585677 h 1317794"/>
                <a:gd name="connsiteX40" fmla="*/ 1048442 w 1870830"/>
                <a:gd name="connsiteY40" fmla="*/ 666458 h 1317794"/>
                <a:gd name="connsiteX41" fmla="*/ 1076813 w 1870830"/>
                <a:gd name="connsiteY41" fmla="*/ 685963 h 1317794"/>
                <a:gd name="connsiteX42" fmla="*/ 1083237 w 1870830"/>
                <a:gd name="connsiteY42" fmla="*/ 704051 h 1317794"/>
                <a:gd name="connsiteX43" fmla="*/ 1082528 w 1870830"/>
                <a:gd name="connsiteY43" fmla="*/ 686082 h 1317794"/>
                <a:gd name="connsiteX44" fmla="*/ 1102663 w 1870830"/>
                <a:gd name="connsiteY44" fmla="*/ 666418 h 1317794"/>
                <a:gd name="connsiteX45" fmla="*/ 1122366 w 1870830"/>
                <a:gd name="connsiteY45" fmla="*/ 603803 h 1317794"/>
                <a:gd name="connsiteX46" fmla="*/ 1227145 w 1870830"/>
                <a:gd name="connsiteY46" fmla="*/ 420923 h 1317794"/>
                <a:gd name="connsiteX47" fmla="*/ 1238218 w 1870830"/>
                <a:gd name="connsiteY47" fmla="*/ 404491 h 1317794"/>
                <a:gd name="connsiteX48" fmla="*/ 1536358 w 1870830"/>
                <a:gd name="connsiteY48" fmla="*/ 332143 h 1317794"/>
                <a:gd name="connsiteX49" fmla="*/ 1484579 w 1870830"/>
                <a:gd name="connsiteY49" fmla="*/ 307278 h 1317794"/>
                <a:gd name="connsiteX50" fmla="*/ 1320772 w 1870830"/>
                <a:gd name="connsiteY50" fmla="*/ 258731 h 1317794"/>
                <a:gd name="connsiteX51" fmla="*/ 1319511 w 1870830"/>
                <a:gd name="connsiteY51" fmla="*/ 133541 h 1317794"/>
                <a:gd name="connsiteX52" fmla="*/ 1351902 w 1870830"/>
                <a:gd name="connsiteY52" fmla="*/ 8586 h 1317794"/>
                <a:gd name="connsiteX53" fmla="*/ 1364709 w 1870830"/>
                <a:gd name="connsiteY53" fmla="*/ 7089 h 1317794"/>
                <a:gd name="connsiteX54" fmla="*/ 1407857 w 1870830"/>
                <a:gd name="connsiteY54" fmla="*/ 3937 h 1317794"/>
                <a:gd name="connsiteX55" fmla="*/ 1802777 w 1870830"/>
                <a:gd name="connsiteY55" fmla="*/ 178896 h 1317794"/>
                <a:gd name="connsiteX56" fmla="*/ 1870751 w 1870830"/>
                <a:gd name="connsiteY56" fmla="*/ 259953 h 131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870830" h="1317794">
                  <a:moveTo>
                    <a:pt x="1870830" y="260071"/>
                  </a:moveTo>
                  <a:cubicBezTo>
                    <a:pt x="1847581" y="357796"/>
                    <a:pt x="1785518" y="429080"/>
                    <a:pt x="1704500" y="492681"/>
                  </a:cubicBezTo>
                  <a:cubicBezTo>
                    <a:pt x="1625178" y="552734"/>
                    <a:pt x="1547983" y="614837"/>
                    <a:pt x="1472915" y="679028"/>
                  </a:cubicBezTo>
                  <a:cubicBezTo>
                    <a:pt x="1477723" y="821281"/>
                    <a:pt x="1481821" y="963613"/>
                    <a:pt x="1485210" y="1105985"/>
                  </a:cubicBezTo>
                  <a:cubicBezTo>
                    <a:pt x="1490057" y="1170491"/>
                    <a:pt x="1477053" y="1222664"/>
                    <a:pt x="1446121" y="1262581"/>
                  </a:cubicBezTo>
                  <a:cubicBezTo>
                    <a:pt x="1426811" y="1299741"/>
                    <a:pt x="1302055" y="1327206"/>
                    <a:pt x="1312931" y="1269398"/>
                  </a:cubicBezTo>
                  <a:cubicBezTo>
                    <a:pt x="1342720" y="1238859"/>
                    <a:pt x="1415463" y="1133056"/>
                    <a:pt x="1345440" y="1222624"/>
                  </a:cubicBezTo>
                  <a:cubicBezTo>
                    <a:pt x="1281958" y="1291347"/>
                    <a:pt x="1240188" y="1325708"/>
                    <a:pt x="1144276" y="1316251"/>
                  </a:cubicBezTo>
                  <a:cubicBezTo>
                    <a:pt x="1120199" y="1313887"/>
                    <a:pt x="1034256" y="1304114"/>
                    <a:pt x="1030946" y="1286067"/>
                  </a:cubicBezTo>
                  <a:cubicBezTo>
                    <a:pt x="1028739" y="1286973"/>
                    <a:pt x="1025626" y="1288155"/>
                    <a:pt x="1021331" y="1289692"/>
                  </a:cubicBezTo>
                  <a:cubicBezTo>
                    <a:pt x="1019991" y="1284491"/>
                    <a:pt x="988546" y="1247883"/>
                    <a:pt x="980862" y="1226250"/>
                  </a:cubicBezTo>
                  <a:cubicBezTo>
                    <a:pt x="942835" y="1119303"/>
                    <a:pt x="902288" y="968381"/>
                    <a:pt x="867690" y="856155"/>
                  </a:cubicBezTo>
                  <a:cubicBezTo>
                    <a:pt x="849091" y="832157"/>
                    <a:pt x="836047" y="801263"/>
                    <a:pt x="828481" y="763474"/>
                  </a:cubicBezTo>
                  <a:cubicBezTo>
                    <a:pt x="789549" y="828571"/>
                    <a:pt x="742342" y="883542"/>
                    <a:pt x="686937" y="928385"/>
                  </a:cubicBezTo>
                  <a:cubicBezTo>
                    <a:pt x="602610" y="962352"/>
                    <a:pt x="515288" y="1009678"/>
                    <a:pt x="420361" y="1009678"/>
                  </a:cubicBezTo>
                  <a:lnTo>
                    <a:pt x="248672" y="1009678"/>
                  </a:lnTo>
                  <a:cubicBezTo>
                    <a:pt x="194214" y="1009678"/>
                    <a:pt x="152878" y="1017126"/>
                    <a:pt x="90538" y="1009678"/>
                  </a:cubicBezTo>
                  <a:cubicBezTo>
                    <a:pt x="88410" y="1009678"/>
                    <a:pt x="86362" y="1009520"/>
                    <a:pt x="84352" y="1009363"/>
                  </a:cubicBezTo>
                  <a:lnTo>
                    <a:pt x="84352" y="1009363"/>
                  </a:lnTo>
                  <a:cubicBezTo>
                    <a:pt x="72727" y="1008338"/>
                    <a:pt x="63309" y="1004949"/>
                    <a:pt x="56098" y="999196"/>
                  </a:cubicBezTo>
                  <a:cubicBezTo>
                    <a:pt x="56098" y="999196"/>
                    <a:pt x="56059" y="999196"/>
                    <a:pt x="56019" y="999157"/>
                  </a:cubicBezTo>
                  <a:cubicBezTo>
                    <a:pt x="55744" y="998960"/>
                    <a:pt x="55507" y="998723"/>
                    <a:pt x="55231" y="998487"/>
                  </a:cubicBezTo>
                  <a:cubicBezTo>
                    <a:pt x="34701" y="981267"/>
                    <a:pt x="32573" y="944147"/>
                    <a:pt x="48808" y="887206"/>
                  </a:cubicBezTo>
                  <a:cubicBezTo>
                    <a:pt x="26859" y="887403"/>
                    <a:pt x="11885" y="882162"/>
                    <a:pt x="3886" y="871523"/>
                  </a:cubicBezTo>
                  <a:cubicBezTo>
                    <a:pt x="2428" y="869592"/>
                    <a:pt x="1206" y="867464"/>
                    <a:pt x="221" y="865179"/>
                  </a:cubicBezTo>
                  <a:cubicBezTo>
                    <a:pt x="-1985" y="848865"/>
                    <a:pt x="12319" y="837634"/>
                    <a:pt x="43094" y="831408"/>
                  </a:cubicBezTo>
                  <a:cubicBezTo>
                    <a:pt x="37617" y="821006"/>
                    <a:pt x="36356" y="810090"/>
                    <a:pt x="39311" y="798702"/>
                  </a:cubicBezTo>
                  <a:cubicBezTo>
                    <a:pt x="40573" y="793855"/>
                    <a:pt x="42582" y="788930"/>
                    <a:pt x="45380" y="783886"/>
                  </a:cubicBezTo>
                  <a:cubicBezTo>
                    <a:pt x="12910" y="771197"/>
                    <a:pt x="4792" y="730964"/>
                    <a:pt x="36750" y="726748"/>
                  </a:cubicBezTo>
                  <a:lnTo>
                    <a:pt x="36750" y="726748"/>
                  </a:lnTo>
                  <a:cubicBezTo>
                    <a:pt x="43685" y="725802"/>
                    <a:pt x="52552" y="726590"/>
                    <a:pt x="63427" y="729703"/>
                  </a:cubicBezTo>
                  <a:cubicBezTo>
                    <a:pt x="162098" y="737703"/>
                    <a:pt x="267704" y="745308"/>
                    <a:pt x="365863" y="748224"/>
                  </a:cubicBezTo>
                  <a:cubicBezTo>
                    <a:pt x="439472" y="750430"/>
                    <a:pt x="497319" y="713153"/>
                    <a:pt x="560644" y="680210"/>
                  </a:cubicBezTo>
                  <a:cubicBezTo>
                    <a:pt x="661521" y="627722"/>
                    <a:pt x="752587" y="554547"/>
                    <a:pt x="858666" y="512935"/>
                  </a:cubicBezTo>
                  <a:cubicBezTo>
                    <a:pt x="870803" y="500877"/>
                    <a:pt x="891452" y="501428"/>
                    <a:pt x="920651" y="514511"/>
                  </a:cubicBezTo>
                  <a:cubicBezTo>
                    <a:pt x="954854" y="514669"/>
                    <a:pt x="979364" y="523180"/>
                    <a:pt x="994220" y="540006"/>
                  </a:cubicBezTo>
                  <a:cubicBezTo>
                    <a:pt x="997333" y="541031"/>
                    <a:pt x="999185" y="542055"/>
                    <a:pt x="999816" y="543198"/>
                  </a:cubicBezTo>
                  <a:cubicBezTo>
                    <a:pt x="1000328" y="544104"/>
                    <a:pt x="1000091" y="545011"/>
                    <a:pt x="999185" y="545996"/>
                  </a:cubicBezTo>
                  <a:cubicBezTo>
                    <a:pt x="998239" y="546981"/>
                    <a:pt x="996585" y="547966"/>
                    <a:pt x="994220" y="549030"/>
                  </a:cubicBezTo>
                  <a:cubicBezTo>
                    <a:pt x="980310" y="561285"/>
                    <a:pt x="983423" y="571136"/>
                    <a:pt x="990871" y="585677"/>
                  </a:cubicBezTo>
                  <a:cubicBezTo>
                    <a:pt x="1031064" y="611133"/>
                    <a:pt x="1050254" y="638086"/>
                    <a:pt x="1048442" y="666458"/>
                  </a:cubicBezTo>
                  <a:cubicBezTo>
                    <a:pt x="1061130" y="667955"/>
                    <a:pt x="1070588" y="674497"/>
                    <a:pt x="1076813" y="685963"/>
                  </a:cubicBezTo>
                  <a:cubicBezTo>
                    <a:pt x="1079572" y="691047"/>
                    <a:pt x="1081700" y="697076"/>
                    <a:pt x="1083237" y="704051"/>
                  </a:cubicBezTo>
                  <a:cubicBezTo>
                    <a:pt x="1081897" y="697155"/>
                    <a:pt x="1081660" y="691165"/>
                    <a:pt x="1082528" y="686082"/>
                  </a:cubicBezTo>
                  <a:cubicBezTo>
                    <a:pt x="1084380" y="675560"/>
                    <a:pt x="1091078" y="669019"/>
                    <a:pt x="1102663" y="666418"/>
                  </a:cubicBezTo>
                  <a:cubicBezTo>
                    <a:pt x="1073386" y="649356"/>
                    <a:pt x="1101678" y="622048"/>
                    <a:pt x="1122366" y="603803"/>
                  </a:cubicBezTo>
                  <a:cubicBezTo>
                    <a:pt x="1191601" y="562073"/>
                    <a:pt x="1236563" y="506236"/>
                    <a:pt x="1227145" y="420923"/>
                  </a:cubicBezTo>
                  <a:lnTo>
                    <a:pt x="1238218" y="404491"/>
                  </a:lnTo>
                  <a:cubicBezTo>
                    <a:pt x="1345519" y="410126"/>
                    <a:pt x="1438515" y="366820"/>
                    <a:pt x="1536358" y="332143"/>
                  </a:cubicBezTo>
                  <a:cubicBezTo>
                    <a:pt x="1532063" y="317012"/>
                    <a:pt x="1498805" y="311810"/>
                    <a:pt x="1484579" y="307278"/>
                  </a:cubicBezTo>
                  <a:cubicBezTo>
                    <a:pt x="1430358" y="289940"/>
                    <a:pt x="1373654" y="280325"/>
                    <a:pt x="1320772" y="258731"/>
                  </a:cubicBezTo>
                  <a:cubicBezTo>
                    <a:pt x="1317146" y="253096"/>
                    <a:pt x="1317935" y="151036"/>
                    <a:pt x="1319511" y="133541"/>
                  </a:cubicBezTo>
                  <a:cubicBezTo>
                    <a:pt x="1295277" y="99416"/>
                    <a:pt x="1311511" y="20566"/>
                    <a:pt x="1351902" y="8586"/>
                  </a:cubicBezTo>
                  <a:cubicBezTo>
                    <a:pt x="1355921" y="7404"/>
                    <a:pt x="1360217" y="6852"/>
                    <a:pt x="1364709" y="7089"/>
                  </a:cubicBezTo>
                  <a:cubicBezTo>
                    <a:pt x="1384924" y="-2290"/>
                    <a:pt x="1386421" y="-1304"/>
                    <a:pt x="1407857" y="3937"/>
                  </a:cubicBezTo>
                  <a:cubicBezTo>
                    <a:pt x="1491712" y="24388"/>
                    <a:pt x="1737365" y="126881"/>
                    <a:pt x="1802777" y="178896"/>
                  </a:cubicBezTo>
                  <a:cubicBezTo>
                    <a:pt x="1825553" y="197023"/>
                    <a:pt x="1861215" y="233039"/>
                    <a:pt x="1870751" y="259953"/>
                  </a:cubicBezTo>
                  <a:close/>
                </a:path>
              </a:pathLst>
            </a:custGeom>
            <a:solidFill>
              <a:srgbClr val="82604A"/>
            </a:solidFill>
            <a:ln w="3941" cap="flat">
              <a:noFill/>
              <a:prstDash val="solid"/>
              <a:miter/>
            </a:ln>
          </p:spPr>
          <p:txBody>
            <a:bodyPr rtlCol="1" anchor="ctr"/>
            <a:lstStyle/>
            <a:p>
              <a:endParaRPr lang="fa-IR"/>
            </a:p>
          </p:txBody>
        </p:sp>
        <p:sp>
          <p:nvSpPr>
            <p:cNvPr id="664" name="Freeform: Shape 663">
              <a:extLst>
                <a:ext uri="{FF2B5EF4-FFF2-40B4-BE49-F238E27FC236}">
                  <a16:creationId xmlns:a16="http://schemas.microsoft.com/office/drawing/2014/main" id="{4C93D10C-9661-5BAC-629D-C0ABCD1561DA}"/>
                </a:ext>
              </a:extLst>
            </p:cNvPr>
            <p:cNvSpPr/>
            <p:nvPr/>
          </p:nvSpPr>
          <p:spPr>
            <a:xfrm>
              <a:off x="9230253" y="4922460"/>
              <a:ext cx="1891" cy="2600"/>
            </a:xfrm>
            <a:custGeom>
              <a:avLst/>
              <a:gdLst>
                <a:gd name="connsiteX0" fmla="*/ 1891 w 1891"/>
                <a:gd name="connsiteY0" fmla="*/ 2601 h 2600"/>
                <a:gd name="connsiteX1" fmla="*/ 0 w 1891"/>
                <a:gd name="connsiteY1" fmla="*/ 0 h 2600"/>
                <a:gd name="connsiteX2" fmla="*/ 1891 w 1891"/>
                <a:gd name="connsiteY2" fmla="*/ 2601 h 2600"/>
              </a:gdLst>
              <a:ahLst/>
              <a:cxnLst>
                <a:cxn ang="0">
                  <a:pos x="connsiteX0" y="connsiteY0"/>
                </a:cxn>
                <a:cxn ang="0">
                  <a:pos x="connsiteX1" y="connsiteY1"/>
                </a:cxn>
                <a:cxn ang="0">
                  <a:pos x="connsiteX2" y="connsiteY2"/>
                </a:cxn>
              </a:cxnLst>
              <a:rect l="l" t="t" r="r" b="b"/>
              <a:pathLst>
                <a:path w="1891" h="2600">
                  <a:moveTo>
                    <a:pt x="1891" y="2601"/>
                  </a:moveTo>
                  <a:cubicBezTo>
                    <a:pt x="1261" y="1813"/>
                    <a:pt x="630" y="946"/>
                    <a:pt x="0" y="0"/>
                  </a:cubicBezTo>
                  <a:cubicBezTo>
                    <a:pt x="630" y="867"/>
                    <a:pt x="1261" y="1734"/>
                    <a:pt x="1891" y="2601"/>
                  </a:cubicBezTo>
                  <a:close/>
                </a:path>
              </a:pathLst>
            </a:custGeom>
            <a:solidFill>
              <a:srgbClr val="654533"/>
            </a:solidFill>
            <a:ln w="3941" cap="flat">
              <a:noFill/>
              <a:prstDash val="solid"/>
              <a:miter/>
            </a:ln>
          </p:spPr>
          <p:txBody>
            <a:bodyPr rtlCol="1" anchor="ctr"/>
            <a:lstStyle/>
            <a:p>
              <a:endParaRPr lang="fa-IR"/>
            </a:p>
          </p:txBody>
        </p:sp>
        <p:sp>
          <p:nvSpPr>
            <p:cNvPr id="665" name="Freeform: Shape 664">
              <a:extLst>
                <a:ext uri="{FF2B5EF4-FFF2-40B4-BE49-F238E27FC236}">
                  <a16:creationId xmlns:a16="http://schemas.microsoft.com/office/drawing/2014/main" id="{127F0F1A-9173-D71F-1223-CDBF59C1FAA2}"/>
                </a:ext>
              </a:extLst>
            </p:cNvPr>
            <p:cNvSpPr/>
            <p:nvPr/>
          </p:nvSpPr>
          <p:spPr>
            <a:xfrm>
              <a:off x="8805543" y="3667086"/>
              <a:ext cx="460844" cy="1497967"/>
            </a:xfrm>
            <a:custGeom>
              <a:avLst/>
              <a:gdLst>
                <a:gd name="connsiteX0" fmla="*/ 460845 w 460844"/>
                <a:gd name="connsiteY0" fmla="*/ 1381826 h 1497967"/>
                <a:gd name="connsiteX1" fmla="*/ 415647 w 460844"/>
                <a:gd name="connsiteY1" fmla="*/ 1417961 h 1497967"/>
                <a:gd name="connsiteX2" fmla="*/ 415529 w 460844"/>
                <a:gd name="connsiteY2" fmla="*/ 1419734 h 1497967"/>
                <a:gd name="connsiteX3" fmla="*/ 415529 w 460844"/>
                <a:gd name="connsiteY3" fmla="*/ 1419812 h 1497967"/>
                <a:gd name="connsiteX4" fmla="*/ 414150 w 460844"/>
                <a:gd name="connsiteY4" fmla="*/ 1438254 h 1497967"/>
                <a:gd name="connsiteX5" fmla="*/ 401974 w 460844"/>
                <a:gd name="connsiteY5" fmla="*/ 1442431 h 1497967"/>
                <a:gd name="connsiteX6" fmla="*/ 344206 w 460844"/>
                <a:gd name="connsiteY6" fmla="*/ 1462213 h 1497967"/>
                <a:gd name="connsiteX7" fmla="*/ 311144 w 460844"/>
                <a:gd name="connsiteY7" fmla="*/ 1497638 h 1497967"/>
                <a:gd name="connsiteX8" fmla="*/ 289156 w 460844"/>
                <a:gd name="connsiteY8" fmla="*/ 1472143 h 1497967"/>
                <a:gd name="connsiteX9" fmla="*/ 262045 w 460844"/>
                <a:gd name="connsiteY9" fmla="*/ 1472143 h 1497967"/>
                <a:gd name="connsiteX10" fmla="*/ 99459 w 460844"/>
                <a:gd name="connsiteY10" fmla="*/ 790195 h 1497967"/>
                <a:gd name="connsiteX11" fmla="*/ 0 w 460844"/>
                <a:gd name="connsiteY11" fmla="*/ 99341 h 1497967"/>
                <a:gd name="connsiteX12" fmla="*/ 2207 w 460844"/>
                <a:gd name="connsiteY12" fmla="*/ 77156 h 1497967"/>
                <a:gd name="connsiteX13" fmla="*/ 106355 w 460844"/>
                <a:gd name="connsiteY13" fmla="*/ 31130 h 1497967"/>
                <a:gd name="connsiteX14" fmla="*/ 171689 w 460844"/>
                <a:gd name="connsiteY14" fmla="*/ 0 h 1497967"/>
                <a:gd name="connsiteX15" fmla="*/ 234935 w 460844"/>
                <a:gd name="connsiteY15" fmla="*/ 225792 h 1497967"/>
                <a:gd name="connsiteX16" fmla="*/ 262124 w 460844"/>
                <a:gd name="connsiteY16" fmla="*/ 442600 h 1497967"/>
                <a:gd name="connsiteX17" fmla="*/ 291836 w 460844"/>
                <a:gd name="connsiteY17" fmla="*/ 823729 h 1497967"/>
                <a:gd name="connsiteX18" fmla="*/ 361465 w 460844"/>
                <a:gd name="connsiteY18" fmla="*/ 1056732 h 1497967"/>
                <a:gd name="connsiteX19" fmla="*/ 379552 w 460844"/>
                <a:gd name="connsiteY19" fmla="*/ 1119938 h 1497967"/>
                <a:gd name="connsiteX20" fmla="*/ 381641 w 460844"/>
                <a:gd name="connsiteY20" fmla="*/ 1121869 h 1497967"/>
                <a:gd name="connsiteX21" fmla="*/ 424710 w 460844"/>
                <a:gd name="connsiteY21" fmla="*/ 1255414 h 1497967"/>
                <a:gd name="connsiteX22" fmla="*/ 460845 w 460844"/>
                <a:gd name="connsiteY22" fmla="*/ 1381865 h 1497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60844" h="1497967">
                  <a:moveTo>
                    <a:pt x="460845" y="1381826"/>
                  </a:moveTo>
                  <a:cubicBezTo>
                    <a:pt x="448590" y="1395145"/>
                    <a:pt x="431330" y="1410079"/>
                    <a:pt x="415647" y="1417961"/>
                  </a:cubicBezTo>
                  <a:cubicBezTo>
                    <a:pt x="415608" y="1418552"/>
                    <a:pt x="415529" y="1419143"/>
                    <a:pt x="415529" y="1419734"/>
                  </a:cubicBezTo>
                  <a:lnTo>
                    <a:pt x="415529" y="1419812"/>
                  </a:lnTo>
                  <a:lnTo>
                    <a:pt x="414150" y="1438254"/>
                  </a:lnTo>
                  <a:lnTo>
                    <a:pt x="401974" y="1442431"/>
                  </a:lnTo>
                  <a:lnTo>
                    <a:pt x="344206" y="1462213"/>
                  </a:lnTo>
                  <a:cubicBezTo>
                    <a:pt x="331241" y="1483767"/>
                    <a:pt x="320208" y="1495549"/>
                    <a:pt x="311144" y="1497638"/>
                  </a:cubicBezTo>
                  <a:cubicBezTo>
                    <a:pt x="301687" y="1499805"/>
                    <a:pt x="294318" y="1491294"/>
                    <a:pt x="289156" y="1472143"/>
                  </a:cubicBezTo>
                  <a:cubicBezTo>
                    <a:pt x="281197" y="1471512"/>
                    <a:pt x="269532" y="1471039"/>
                    <a:pt x="262045" y="1472143"/>
                  </a:cubicBezTo>
                  <a:cubicBezTo>
                    <a:pt x="209439" y="1244459"/>
                    <a:pt x="122196" y="1024735"/>
                    <a:pt x="99459" y="790195"/>
                  </a:cubicBezTo>
                  <a:cubicBezTo>
                    <a:pt x="77235" y="560777"/>
                    <a:pt x="109192" y="309568"/>
                    <a:pt x="0" y="99341"/>
                  </a:cubicBezTo>
                  <a:lnTo>
                    <a:pt x="2207" y="77156"/>
                  </a:lnTo>
                  <a:lnTo>
                    <a:pt x="106355" y="31130"/>
                  </a:lnTo>
                  <a:cubicBezTo>
                    <a:pt x="129052" y="11073"/>
                    <a:pt x="150844" y="670"/>
                    <a:pt x="171689" y="0"/>
                  </a:cubicBezTo>
                  <a:cubicBezTo>
                    <a:pt x="181107" y="52764"/>
                    <a:pt x="216926" y="173344"/>
                    <a:pt x="234935" y="225792"/>
                  </a:cubicBezTo>
                  <a:cubicBezTo>
                    <a:pt x="234935" y="225792"/>
                    <a:pt x="280802" y="442088"/>
                    <a:pt x="262124" y="442600"/>
                  </a:cubicBezTo>
                  <a:cubicBezTo>
                    <a:pt x="268035" y="566412"/>
                    <a:pt x="268232" y="701809"/>
                    <a:pt x="291836" y="823729"/>
                  </a:cubicBezTo>
                  <a:cubicBezTo>
                    <a:pt x="306652" y="900254"/>
                    <a:pt x="338688" y="981428"/>
                    <a:pt x="361465" y="1056732"/>
                  </a:cubicBezTo>
                  <a:cubicBezTo>
                    <a:pt x="391058" y="1067135"/>
                    <a:pt x="398742" y="1095389"/>
                    <a:pt x="379552" y="1119938"/>
                  </a:cubicBezTo>
                  <a:lnTo>
                    <a:pt x="381641" y="1121869"/>
                  </a:lnTo>
                  <a:cubicBezTo>
                    <a:pt x="418642" y="1156231"/>
                    <a:pt x="435192" y="1205802"/>
                    <a:pt x="424710" y="1255414"/>
                  </a:cubicBezTo>
                  <a:cubicBezTo>
                    <a:pt x="438226" y="1296671"/>
                    <a:pt x="460687" y="1337416"/>
                    <a:pt x="460845" y="1381865"/>
                  </a:cubicBezTo>
                  <a:close/>
                </a:path>
              </a:pathLst>
            </a:custGeom>
            <a:solidFill>
              <a:srgbClr val="654533"/>
            </a:solidFill>
            <a:ln w="3941" cap="flat">
              <a:noFill/>
              <a:prstDash val="solid"/>
              <a:miter/>
            </a:ln>
          </p:spPr>
          <p:txBody>
            <a:bodyPr rtlCol="1" anchor="ctr"/>
            <a:lstStyle/>
            <a:p>
              <a:endParaRPr lang="fa-IR"/>
            </a:p>
          </p:txBody>
        </p:sp>
        <p:sp>
          <p:nvSpPr>
            <p:cNvPr id="666" name="Freeform: Shape 665">
              <a:extLst>
                <a:ext uri="{FF2B5EF4-FFF2-40B4-BE49-F238E27FC236}">
                  <a16:creationId xmlns:a16="http://schemas.microsoft.com/office/drawing/2014/main" id="{21C7917E-BA9E-C05A-C60E-35DE52AFA5C4}"/>
                </a:ext>
              </a:extLst>
            </p:cNvPr>
            <p:cNvSpPr/>
            <p:nvPr/>
          </p:nvSpPr>
          <p:spPr>
            <a:xfrm>
              <a:off x="8778393" y="2641320"/>
              <a:ext cx="431163" cy="1010516"/>
            </a:xfrm>
            <a:custGeom>
              <a:avLst/>
              <a:gdLst>
                <a:gd name="connsiteX0" fmla="*/ 424749 w 431163"/>
                <a:gd name="connsiteY0" fmla="*/ 5168 h 1010516"/>
                <a:gd name="connsiteX1" fmla="*/ 343653 w 431163"/>
                <a:gd name="connsiteY1" fmla="*/ 217642 h 1010516"/>
                <a:gd name="connsiteX2" fmla="*/ 119397 w 431163"/>
                <a:gd name="connsiteY2" fmla="*/ 435986 h 1010516"/>
                <a:gd name="connsiteX3" fmla="*/ 188909 w 431163"/>
                <a:gd name="connsiteY3" fmla="*/ 868617 h 1010516"/>
                <a:gd name="connsiteX4" fmla="*/ 180752 w 431163"/>
                <a:gd name="connsiteY4" fmla="*/ 926385 h 1010516"/>
                <a:gd name="connsiteX5" fmla="*/ 0 w 431163"/>
                <a:gd name="connsiteY5" fmla="*/ 1007679 h 1010516"/>
                <a:gd name="connsiteX6" fmla="*/ 10718 w 431163"/>
                <a:gd name="connsiteY6" fmla="*/ 417821 h 1010516"/>
                <a:gd name="connsiteX7" fmla="*/ 390545 w 431163"/>
                <a:gd name="connsiteY7" fmla="*/ 56868 h 1010516"/>
                <a:gd name="connsiteX8" fmla="*/ 424709 w 431163"/>
                <a:gd name="connsiteY8" fmla="*/ 5208 h 1010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1163" h="1010516">
                  <a:moveTo>
                    <a:pt x="424749" y="5168"/>
                  </a:moveTo>
                  <a:cubicBezTo>
                    <a:pt x="451230" y="79802"/>
                    <a:pt x="390112" y="162711"/>
                    <a:pt x="343653" y="217642"/>
                  </a:cubicBezTo>
                  <a:cubicBezTo>
                    <a:pt x="312602" y="254367"/>
                    <a:pt x="123890" y="421012"/>
                    <a:pt x="119397" y="435986"/>
                  </a:cubicBezTo>
                  <a:cubicBezTo>
                    <a:pt x="103675" y="488395"/>
                    <a:pt x="177245" y="789058"/>
                    <a:pt x="188909" y="868617"/>
                  </a:cubicBezTo>
                  <a:cubicBezTo>
                    <a:pt x="191351" y="885364"/>
                    <a:pt x="177284" y="906249"/>
                    <a:pt x="180752" y="926385"/>
                  </a:cubicBezTo>
                  <a:cubicBezTo>
                    <a:pt x="152301" y="973711"/>
                    <a:pt x="53985" y="1022968"/>
                    <a:pt x="0" y="1007679"/>
                  </a:cubicBezTo>
                  <a:cubicBezTo>
                    <a:pt x="48349" y="812898"/>
                    <a:pt x="-118" y="615478"/>
                    <a:pt x="10718" y="417821"/>
                  </a:cubicBezTo>
                  <a:cubicBezTo>
                    <a:pt x="115063" y="305870"/>
                    <a:pt x="328955" y="197899"/>
                    <a:pt x="390545" y="56868"/>
                  </a:cubicBezTo>
                  <a:cubicBezTo>
                    <a:pt x="398308" y="39136"/>
                    <a:pt x="392713" y="-17253"/>
                    <a:pt x="424709" y="5208"/>
                  </a:cubicBezTo>
                  <a:close/>
                </a:path>
              </a:pathLst>
            </a:custGeom>
            <a:solidFill>
              <a:srgbClr val="654431"/>
            </a:solidFill>
            <a:ln w="3941" cap="flat">
              <a:noFill/>
              <a:prstDash val="solid"/>
              <a:miter/>
            </a:ln>
          </p:spPr>
          <p:txBody>
            <a:bodyPr rtlCol="1" anchor="ctr"/>
            <a:lstStyle/>
            <a:p>
              <a:endParaRPr lang="fa-IR"/>
            </a:p>
          </p:txBody>
        </p:sp>
        <p:sp>
          <p:nvSpPr>
            <p:cNvPr id="667" name="Freeform: Shape 666">
              <a:extLst>
                <a:ext uri="{FF2B5EF4-FFF2-40B4-BE49-F238E27FC236}">
                  <a16:creationId xmlns:a16="http://schemas.microsoft.com/office/drawing/2014/main" id="{5DB5469E-BBB7-5122-BFC2-46A9B74A33E0}"/>
                </a:ext>
              </a:extLst>
            </p:cNvPr>
            <p:cNvSpPr/>
            <p:nvPr/>
          </p:nvSpPr>
          <p:spPr>
            <a:xfrm>
              <a:off x="8126798" y="2297184"/>
              <a:ext cx="391844" cy="460838"/>
            </a:xfrm>
            <a:custGeom>
              <a:avLst/>
              <a:gdLst>
                <a:gd name="connsiteX0" fmla="*/ 362438 w 391844"/>
                <a:gd name="connsiteY0" fmla="*/ 105464 h 460838"/>
                <a:gd name="connsiteX1" fmla="*/ 376388 w 391844"/>
                <a:gd name="connsiteY1" fmla="*/ 341305 h 460838"/>
                <a:gd name="connsiteX2" fmla="*/ 234844 w 391844"/>
                <a:gd name="connsiteY2" fmla="*/ 413732 h 460838"/>
                <a:gd name="connsiteX3" fmla="*/ 190749 w 391844"/>
                <a:gd name="connsiteY3" fmla="*/ 376415 h 460838"/>
                <a:gd name="connsiteX4" fmla="*/ 167619 w 391844"/>
                <a:gd name="connsiteY4" fmla="*/ 363293 h 460838"/>
                <a:gd name="connsiteX5" fmla="*/ 87941 w 391844"/>
                <a:gd name="connsiteY5" fmla="*/ 298550 h 460838"/>
                <a:gd name="connsiteX6" fmla="*/ 104215 w 391844"/>
                <a:gd name="connsiteY6" fmla="*/ 242871 h 460838"/>
                <a:gd name="connsiteX7" fmla="*/ 100354 w 391844"/>
                <a:gd name="connsiteY7" fmla="*/ 141599 h 460838"/>
                <a:gd name="connsiteX8" fmla="*/ 9170 w 391844"/>
                <a:gd name="connsiteY8" fmla="*/ 189280 h 460838"/>
                <a:gd name="connsiteX9" fmla="*/ 973 w 391844"/>
                <a:gd name="connsiteY9" fmla="*/ 177734 h 460838"/>
                <a:gd name="connsiteX10" fmla="*/ 973 w 391844"/>
                <a:gd name="connsiteY10" fmla="*/ 105464 h 460838"/>
                <a:gd name="connsiteX11" fmla="*/ 49482 w 391844"/>
                <a:gd name="connsiteY11" fmla="*/ 1553 h 460838"/>
                <a:gd name="connsiteX12" fmla="*/ 285126 w 391844"/>
                <a:gd name="connsiteY12" fmla="*/ 15896 h 460838"/>
                <a:gd name="connsiteX13" fmla="*/ 362478 w 391844"/>
                <a:gd name="connsiteY13" fmla="*/ 105464 h 460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1844" h="460838">
                  <a:moveTo>
                    <a:pt x="362438" y="105464"/>
                  </a:moveTo>
                  <a:cubicBezTo>
                    <a:pt x="404090" y="150544"/>
                    <a:pt x="394475" y="280030"/>
                    <a:pt x="376388" y="341305"/>
                  </a:cubicBezTo>
                  <a:cubicBezTo>
                    <a:pt x="355148" y="413259"/>
                    <a:pt x="282879" y="525170"/>
                    <a:pt x="234844" y="413732"/>
                  </a:cubicBezTo>
                  <a:cubicBezTo>
                    <a:pt x="205960" y="406482"/>
                    <a:pt x="191262" y="394029"/>
                    <a:pt x="190749" y="376415"/>
                  </a:cubicBezTo>
                  <a:cubicBezTo>
                    <a:pt x="180268" y="380474"/>
                    <a:pt x="172584" y="376100"/>
                    <a:pt x="167619" y="363293"/>
                  </a:cubicBezTo>
                  <a:cubicBezTo>
                    <a:pt x="92551" y="390207"/>
                    <a:pt x="70091" y="374209"/>
                    <a:pt x="87941" y="298550"/>
                  </a:cubicBezTo>
                  <a:lnTo>
                    <a:pt x="104215" y="242871"/>
                  </a:lnTo>
                  <a:cubicBezTo>
                    <a:pt x="94955" y="209731"/>
                    <a:pt x="93655" y="175961"/>
                    <a:pt x="100354" y="141599"/>
                  </a:cubicBezTo>
                  <a:cubicBezTo>
                    <a:pt x="83134" y="155470"/>
                    <a:pt x="27138" y="197988"/>
                    <a:pt x="9170" y="189280"/>
                  </a:cubicBezTo>
                  <a:cubicBezTo>
                    <a:pt x="5426" y="187467"/>
                    <a:pt x="3023" y="182975"/>
                    <a:pt x="973" y="177734"/>
                  </a:cubicBezTo>
                  <a:cubicBezTo>
                    <a:pt x="1525" y="154366"/>
                    <a:pt x="-1470" y="127925"/>
                    <a:pt x="973" y="105464"/>
                  </a:cubicBezTo>
                  <a:cubicBezTo>
                    <a:pt x="8657" y="66453"/>
                    <a:pt x="24814" y="31816"/>
                    <a:pt x="49482" y="1553"/>
                  </a:cubicBezTo>
                  <a:cubicBezTo>
                    <a:pt x="59845" y="-4319"/>
                    <a:pt x="261955" y="7779"/>
                    <a:pt x="285126" y="15896"/>
                  </a:cubicBezTo>
                  <a:cubicBezTo>
                    <a:pt x="325633" y="30082"/>
                    <a:pt x="377728" y="63931"/>
                    <a:pt x="362478" y="105464"/>
                  </a:cubicBezTo>
                  <a:close/>
                </a:path>
              </a:pathLst>
            </a:custGeom>
            <a:solidFill>
              <a:srgbClr val="D48047"/>
            </a:solidFill>
            <a:ln w="3941" cap="flat">
              <a:noFill/>
              <a:prstDash val="solid"/>
              <a:miter/>
            </a:ln>
          </p:spPr>
          <p:txBody>
            <a:bodyPr rtlCol="1" anchor="ctr"/>
            <a:lstStyle/>
            <a:p>
              <a:endParaRPr lang="fa-IR"/>
            </a:p>
          </p:txBody>
        </p:sp>
        <p:sp>
          <p:nvSpPr>
            <p:cNvPr id="668" name="Freeform: Shape 667">
              <a:extLst>
                <a:ext uri="{FF2B5EF4-FFF2-40B4-BE49-F238E27FC236}">
                  <a16:creationId xmlns:a16="http://schemas.microsoft.com/office/drawing/2014/main" id="{645DD7EA-1E98-E94C-2445-9CCEF749425E}"/>
                </a:ext>
              </a:extLst>
            </p:cNvPr>
            <p:cNvSpPr/>
            <p:nvPr/>
          </p:nvSpPr>
          <p:spPr>
            <a:xfrm>
              <a:off x="8353161" y="3504539"/>
              <a:ext cx="624070" cy="424240"/>
            </a:xfrm>
            <a:custGeom>
              <a:avLst/>
              <a:gdLst>
                <a:gd name="connsiteX0" fmla="*/ 521 w 624070"/>
                <a:gd name="connsiteY0" fmla="*/ 171571 h 424240"/>
                <a:gd name="connsiteX1" fmla="*/ 23376 w 624070"/>
                <a:gd name="connsiteY1" fmla="*/ 162192 h 424240"/>
                <a:gd name="connsiteX2" fmla="*/ 316985 w 624070"/>
                <a:gd name="connsiteY2" fmla="*/ 85982 h 424240"/>
                <a:gd name="connsiteX3" fmla="*/ 384605 w 624070"/>
                <a:gd name="connsiteY3" fmla="*/ 0 h 424240"/>
                <a:gd name="connsiteX4" fmla="*/ 298701 w 624070"/>
                <a:gd name="connsiteY4" fmla="*/ 171453 h 424240"/>
                <a:gd name="connsiteX5" fmla="*/ 425232 w 624070"/>
                <a:gd name="connsiteY5" fmla="*/ 144460 h 424240"/>
                <a:gd name="connsiteX6" fmla="*/ 605983 w 624070"/>
                <a:gd name="connsiteY6" fmla="*/ 63167 h 424240"/>
                <a:gd name="connsiteX7" fmla="*/ 624071 w 624070"/>
                <a:gd name="connsiteY7" fmla="*/ 162507 h 424240"/>
                <a:gd name="connsiteX8" fmla="*/ 452382 w 624070"/>
                <a:gd name="connsiteY8" fmla="*/ 261848 h 424240"/>
                <a:gd name="connsiteX9" fmla="*/ 426492 w 624070"/>
                <a:gd name="connsiteY9" fmla="*/ 276428 h 424240"/>
                <a:gd name="connsiteX10" fmla="*/ 393629 w 624070"/>
                <a:gd name="connsiteY10" fmla="*/ 424238 h 424240"/>
                <a:gd name="connsiteX11" fmla="*/ 389057 w 624070"/>
                <a:gd name="connsiteY11" fmla="*/ 279975 h 424240"/>
                <a:gd name="connsiteX12" fmla="*/ 18568 w 624070"/>
                <a:gd name="connsiteY12" fmla="*/ 261848 h 424240"/>
                <a:gd name="connsiteX13" fmla="*/ 482 w 624070"/>
                <a:gd name="connsiteY13" fmla="*/ 171531 h 42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4070" h="424240">
                  <a:moveTo>
                    <a:pt x="521" y="171571"/>
                  </a:moveTo>
                  <a:cubicBezTo>
                    <a:pt x="-2355" y="140992"/>
                    <a:pt x="6865" y="159040"/>
                    <a:pt x="23376" y="162192"/>
                  </a:cubicBezTo>
                  <a:cubicBezTo>
                    <a:pt x="175638" y="191392"/>
                    <a:pt x="210039" y="204789"/>
                    <a:pt x="316985" y="85982"/>
                  </a:cubicBezTo>
                  <a:cubicBezTo>
                    <a:pt x="341535" y="58714"/>
                    <a:pt x="355523" y="23683"/>
                    <a:pt x="384605" y="0"/>
                  </a:cubicBezTo>
                  <a:cubicBezTo>
                    <a:pt x="395362" y="68092"/>
                    <a:pt x="338343" y="123417"/>
                    <a:pt x="298701" y="171453"/>
                  </a:cubicBezTo>
                  <a:cubicBezTo>
                    <a:pt x="339998" y="162429"/>
                    <a:pt x="384998" y="156715"/>
                    <a:pt x="425232" y="144460"/>
                  </a:cubicBezTo>
                  <a:cubicBezTo>
                    <a:pt x="488832" y="125072"/>
                    <a:pt x="546836" y="92405"/>
                    <a:pt x="605983" y="63167"/>
                  </a:cubicBezTo>
                  <a:cubicBezTo>
                    <a:pt x="611264" y="93627"/>
                    <a:pt x="618278" y="130234"/>
                    <a:pt x="624071" y="162507"/>
                  </a:cubicBezTo>
                  <a:cubicBezTo>
                    <a:pt x="583641" y="219724"/>
                    <a:pt x="509559" y="226068"/>
                    <a:pt x="452382" y="261848"/>
                  </a:cubicBezTo>
                  <a:cubicBezTo>
                    <a:pt x="446668" y="265434"/>
                    <a:pt x="431536" y="260114"/>
                    <a:pt x="426492" y="276428"/>
                  </a:cubicBezTo>
                  <a:cubicBezTo>
                    <a:pt x="420897" y="294634"/>
                    <a:pt x="424522" y="423449"/>
                    <a:pt x="393629" y="424238"/>
                  </a:cubicBezTo>
                  <a:cubicBezTo>
                    <a:pt x="370537" y="424868"/>
                    <a:pt x="379285" y="300860"/>
                    <a:pt x="389057" y="279975"/>
                  </a:cubicBezTo>
                  <a:cubicBezTo>
                    <a:pt x="304691" y="296761"/>
                    <a:pt x="88631" y="308859"/>
                    <a:pt x="18568" y="261848"/>
                  </a:cubicBezTo>
                  <a:cubicBezTo>
                    <a:pt x="-10473" y="242382"/>
                    <a:pt x="6393" y="194820"/>
                    <a:pt x="482" y="171531"/>
                  </a:cubicBezTo>
                  <a:close/>
                </a:path>
              </a:pathLst>
            </a:custGeom>
            <a:solidFill>
              <a:srgbClr val="4C3630"/>
            </a:solidFill>
            <a:ln w="3941" cap="flat">
              <a:noFill/>
              <a:prstDash val="solid"/>
              <a:miter/>
            </a:ln>
          </p:spPr>
          <p:txBody>
            <a:bodyPr rtlCol="1" anchor="ctr"/>
            <a:lstStyle/>
            <a:p>
              <a:endParaRPr lang="fa-IR"/>
            </a:p>
          </p:txBody>
        </p:sp>
        <p:sp>
          <p:nvSpPr>
            <p:cNvPr id="669" name="Freeform: Shape 668">
              <a:extLst>
                <a:ext uri="{FF2B5EF4-FFF2-40B4-BE49-F238E27FC236}">
                  <a16:creationId xmlns:a16="http://schemas.microsoft.com/office/drawing/2014/main" id="{5EE98424-A456-8956-BE07-C823890CA72A}"/>
                </a:ext>
              </a:extLst>
            </p:cNvPr>
            <p:cNvSpPr/>
            <p:nvPr/>
          </p:nvSpPr>
          <p:spPr>
            <a:xfrm>
              <a:off x="8136716" y="2381898"/>
              <a:ext cx="501086" cy="551107"/>
            </a:xfrm>
            <a:custGeom>
              <a:avLst/>
              <a:gdLst>
                <a:gd name="connsiteX0" fmla="*/ 494969 w 501086"/>
                <a:gd name="connsiteY0" fmla="*/ 122416 h 551107"/>
                <a:gd name="connsiteX1" fmla="*/ 479011 w 501086"/>
                <a:gd name="connsiteY1" fmla="*/ 138179 h 551107"/>
                <a:gd name="connsiteX2" fmla="*/ 479011 w 501086"/>
                <a:gd name="connsiteY2" fmla="*/ 156226 h 551107"/>
                <a:gd name="connsiteX3" fmla="*/ 464313 w 501086"/>
                <a:gd name="connsiteY3" fmla="*/ 170018 h 551107"/>
                <a:gd name="connsiteX4" fmla="*/ 424789 w 501086"/>
                <a:gd name="connsiteY4" fmla="*/ 300765 h 551107"/>
                <a:gd name="connsiteX5" fmla="*/ 406702 w 501086"/>
                <a:gd name="connsiteY5" fmla="*/ 345923 h 551107"/>
                <a:gd name="connsiteX6" fmla="*/ 404653 w 501086"/>
                <a:gd name="connsiteY6" fmla="*/ 350376 h 551107"/>
                <a:gd name="connsiteX7" fmla="*/ 397639 w 501086"/>
                <a:gd name="connsiteY7" fmla="*/ 345923 h 551107"/>
                <a:gd name="connsiteX8" fmla="*/ 392989 w 501086"/>
                <a:gd name="connsiteY8" fmla="*/ 361449 h 551107"/>
                <a:gd name="connsiteX9" fmla="*/ 351653 w 501086"/>
                <a:gd name="connsiteY9" fmla="*/ 449008 h 551107"/>
                <a:gd name="connsiteX10" fmla="*/ 325724 w 501086"/>
                <a:gd name="connsiteY10" fmla="*/ 481044 h 551107"/>
                <a:gd name="connsiteX11" fmla="*/ 219054 w 501086"/>
                <a:gd name="connsiteY11" fmla="*/ 550555 h 551107"/>
                <a:gd name="connsiteX12" fmla="*/ 198484 w 501086"/>
                <a:gd name="connsiteY12" fmla="*/ 549097 h 551107"/>
                <a:gd name="connsiteX13" fmla="*/ 195372 w 501086"/>
                <a:gd name="connsiteY13" fmla="*/ 547876 h 551107"/>
                <a:gd name="connsiteX14" fmla="*/ 189776 w 501086"/>
                <a:gd name="connsiteY14" fmla="*/ 544684 h 551107"/>
                <a:gd name="connsiteX15" fmla="*/ 54222 w 501086"/>
                <a:gd name="connsiteY15" fmla="*/ 517573 h 551107"/>
                <a:gd name="connsiteX16" fmla="*/ 0 w 501086"/>
                <a:gd name="connsiteY16" fmla="*/ 300804 h 551107"/>
                <a:gd name="connsiteX17" fmla="*/ 63246 w 501086"/>
                <a:gd name="connsiteY17" fmla="*/ 300804 h 551107"/>
                <a:gd name="connsiteX18" fmla="*/ 66398 w 501086"/>
                <a:gd name="connsiteY18" fmla="*/ 289810 h 551107"/>
                <a:gd name="connsiteX19" fmla="*/ 66398 w 501086"/>
                <a:gd name="connsiteY19" fmla="*/ 289810 h 551107"/>
                <a:gd name="connsiteX20" fmla="*/ 80229 w 501086"/>
                <a:gd name="connsiteY20" fmla="*/ 282244 h 551107"/>
                <a:gd name="connsiteX21" fmla="*/ 82278 w 501086"/>
                <a:gd name="connsiteY21" fmla="*/ 282363 h 551107"/>
                <a:gd name="connsiteX22" fmla="*/ 104069 w 501086"/>
                <a:gd name="connsiteY22" fmla="*/ 290480 h 551107"/>
                <a:gd name="connsiteX23" fmla="*/ 154311 w 501086"/>
                <a:gd name="connsiteY23" fmla="*/ 279801 h 551107"/>
                <a:gd name="connsiteX24" fmla="*/ 154311 w 501086"/>
                <a:gd name="connsiteY24" fmla="*/ 279801 h 551107"/>
                <a:gd name="connsiteX25" fmla="*/ 158251 w 501086"/>
                <a:gd name="connsiteY25" fmla="*/ 280314 h 551107"/>
                <a:gd name="connsiteX26" fmla="*/ 180595 w 501086"/>
                <a:gd name="connsiteY26" fmla="*/ 291662 h 551107"/>
                <a:gd name="connsiteX27" fmla="*/ 180712 w 501086"/>
                <a:gd name="connsiteY27" fmla="*/ 291781 h 551107"/>
                <a:gd name="connsiteX28" fmla="*/ 239899 w 501086"/>
                <a:gd name="connsiteY28" fmla="*/ 318458 h 551107"/>
                <a:gd name="connsiteX29" fmla="*/ 298377 w 501086"/>
                <a:gd name="connsiteY29" fmla="*/ 341668 h 551107"/>
                <a:gd name="connsiteX30" fmla="*/ 352401 w 501086"/>
                <a:gd name="connsiteY30" fmla="*/ 20830 h 551107"/>
                <a:gd name="connsiteX31" fmla="*/ 349880 w 501086"/>
                <a:gd name="connsiteY31" fmla="*/ 8181 h 551107"/>
                <a:gd name="connsiteX32" fmla="*/ 354451 w 501086"/>
                <a:gd name="connsiteY32" fmla="*/ 63 h 551107"/>
                <a:gd name="connsiteX33" fmla="*/ 354687 w 501086"/>
                <a:gd name="connsiteY33" fmla="*/ 102 h 551107"/>
                <a:gd name="connsiteX34" fmla="*/ 370489 w 501086"/>
                <a:gd name="connsiteY34" fmla="*/ 11806 h 551107"/>
                <a:gd name="connsiteX35" fmla="*/ 383217 w 501086"/>
                <a:gd name="connsiteY35" fmla="*/ 9323 h 551107"/>
                <a:gd name="connsiteX36" fmla="*/ 489177 w 501086"/>
                <a:gd name="connsiteY36" fmla="*/ 92547 h 551107"/>
                <a:gd name="connsiteX37" fmla="*/ 494892 w 501086"/>
                <a:gd name="connsiteY37" fmla="*/ 122495 h 55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01086" h="551107">
                  <a:moveTo>
                    <a:pt x="494969" y="122416"/>
                  </a:moveTo>
                  <a:cubicBezTo>
                    <a:pt x="490162" y="119540"/>
                    <a:pt x="487207" y="122495"/>
                    <a:pt x="479011" y="138179"/>
                  </a:cubicBezTo>
                  <a:cubicBezTo>
                    <a:pt x="478774" y="144089"/>
                    <a:pt x="478617" y="150355"/>
                    <a:pt x="479011" y="156226"/>
                  </a:cubicBezTo>
                  <a:lnTo>
                    <a:pt x="464313" y="170018"/>
                  </a:lnTo>
                  <a:cubicBezTo>
                    <a:pt x="396930" y="174983"/>
                    <a:pt x="397285" y="254858"/>
                    <a:pt x="424789" y="300765"/>
                  </a:cubicBezTo>
                  <a:cubicBezTo>
                    <a:pt x="423410" y="302775"/>
                    <a:pt x="407096" y="343520"/>
                    <a:pt x="406702" y="345923"/>
                  </a:cubicBezTo>
                  <a:cubicBezTo>
                    <a:pt x="406072" y="347894"/>
                    <a:pt x="405362" y="349391"/>
                    <a:pt x="404653" y="350376"/>
                  </a:cubicBezTo>
                  <a:cubicBezTo>
                    <a:pt x="402564" y="353253"/>
                    <a:pt x="400240" y="351716"/>
                    <a:pt x="397639" y="345923"/>
                  </a:cubicBezTo>
                  <a:cubicBezTo>
                    <a:pt x="396142" y="351164"/>
                    <a:pt x="394604" y="356326"/>
                    <a:pt x="392989" y="361449"/>
                  </a:cubicBezTo>
                  <a:cubicBezTo>
                    <a:pt x="382980" y="393052"/>
                    <a:pt x="370094" y="422212"/>
                    <a:pt x="351653" y="449008"/>
                  </a:cubicBezTo>
                  <a:cubicBezTo>
                    <a:pt x="344048" y="460081"/>
                    <a:pt x="335457" y="470759"/>
                    <a:pt x="325724" y="481044"/>
                  </a:cubicBezTo>
                  <a:cubicBezTo>
                    <a:pt x="304445" y="503584"/>
                    <a:pt x="256765" y="545275"/>
                    <a:pt x="219054" y="550555"/>
                  </a:cubicBezTo>
                  <a:cubicBezTo>
                    <a:pt x="211725" y="551580"/>
                    <a:pt x="204789" y="551225"/>
                    <a:pt x="198484" y="549097"/>
                  </a:cubicBezTo>
                  <a:cubicBezTo>
                    <a:pt x="197421" y="548742"/>
                    <a:pt x="196396" y="548348"/>
                    <a:pt x="195372" y="547876"/>
                  </a:cubicBezTo>
                  <a:cubicBezTo>
                    <a:pt x="193441" y="547009"/>
                    <a:pt x="191549" y="545945"/>
                    <a:pt x="189776" y="544684"/>
                  </a:cubicBezTo>
                  <a:cubicBezTo>
                    <a:pt x="166960" y="548624"/>
                    <a:pt x="70851" y="532586"/>
                    <a:pt x="54222" y="517573"/>
                  </a:cubicBezTo>
                  <a:cubicBezTo>
                    <a:pt x="19229" y="486088"/>
                    <a:pt x="3310" y="349943"/>
                    <a:pt x="0" y="300804"/>
                  </a:cubicBezTo>
                  <a:cubicBezTo>
                    <a:pt x="20412" y="307503"/>
                    <a:pt x="41494" y="307503"/>
                    <a:pt x="63246" y="300804"/>
                  </a:cubicBezTo>
                  <a:cubicBezTo>
                    <a:pt x="63758" y="296312"/>
                    <a:pt x="64822" y="292647"/>
                    <a:pt x="66398" y="289810"/>
                  </a:cubicBezTo>
                  <a:cubicBezTo>
                    <a:pt x="66398" y="289810"/>
                    <a:pt x="66398" y="289810"/>
                    <a:pt x="66398" y="289810"/>
                  </a:cubicBezTo>
                  <a:cubicBezTo>
                    <a:pt x="69275" y="284609"/>
                    <a:pt x="73845" y="282087"/>
                    <a:pt x="80229" y="282244"/>
                  </a:cubicBezTo>
                  <a:cubicBezTo>
                    <a:pt x="80899" y="282244"/>
                    <a:pt x="81569" y="282284"/>
                    <a:pt x="82278" y="282363"/>
                  </a:cubicBezTo>
                  <a:cubicBezTo>
                    <a:pt x="88189" y="282993"/>
                    <a:pt x="95440" y="285712"/>
                    <a:pt x="104069" y="290480"/>
                  </a:cubicBezTo>
                  <a:cubicBezTo>
                    <a:pt x="124048" y="282205"/>
                    <a:pt x="140795" y="278619"/>
                    <a:pt x="154311" y="279801"/>
                  </a:cubicBezTo>
                  <a:lnTo>
                    <a:pt x="154311" y="279801"/>
                  </a:lnTo>
                  <a:cubicBezTo>
                    <a:pt x="155651" y="279919"/>
                    <a:pt x="156952" y="280077"/>
                    <a:pt x="158251" y="280314"/>
                  </a:cubicBezTo>
                  <a:cubicBezTo>
                    <a:pt x="167275" y="281772"/>
                    <a:pt x="174723" y="285554"/>
                    <a:pt x="180595" y="291662"/>
                  </a:cubicBezTo>
                  <a:cubicBezTo>
                    <a:pt x="180595" y="291702"/>
                    <a:pt x="180674" y="291741"/>
                    <a:pt x="180712" y="291781"/>
                  </a:cubicBezTo>
                  <a:cubicBezTo>
                    <a:pt x="185560" y="296312"/>
                    <a:pt x="224807" y="302932"/>
                    <a:pt x="239899" y="318458"/>
                  </a:cubicBezTo>
                  <a:cubicBezTo>
                    <a:pt x="266655" y="345884"/>
                    <a:pt x="248884" y="389742"/>
                    <a:pt x="298377" y="341668"/>
                  </a:cubicBezTo>
                  <a:cubicBezTo>
                    <a:pt x="376990" y="265300"/>
                    <a:pt x="365721" y="121313"/>
                    <a:pt x="352401" y="20830"/>
                  </a:cubicBezTo>
                  <a:cubicBezTo>
                    <a:pt x="350944" y="15589"/>
                    <a:pt x="350116" y="11372"/>
                    <a:pt x="349880" y="8181"/>
                  </a:cubicBezTo>
                  <a:cubicBezTo>
                    <a:pt x="349446" y="2152"/>
                    <a:pt x="351102" y="-449"/>
                    <a:pt x="354451" y="63"/>
                  </a:cubicBezTo>
                  <a:cubicBezTo>
                    <a:pt x="354529" y="63"/>
                    <a:pt x="354608" y="63"/>
                    <a:pt x="354687" y="102"/>
                  </a:cubicBezTo>
                  <a:cubicBezTo>
                    <a:pt x="358233" y="772"/>
                    <a:pt x="363632" y="4792"/>
                    <a:pt x="370489" y="11806"/>
                  </a:cubicBezTo>
                  <a:lnTo>
                    <a:pt x="383217" y="9323"/>
                  </a:lnTo>
                  <a:cubicBezTo>
                    <a:pt x="406781" y="55152"/>
                    <a:pt x="442127" y="82893"/>
                    <a:pt x="489177" y="92547"/>
                  </a:cubicBezTo>
                  <a:cubicBezTo>
                    <a:pt x="502851" y="99561"/>
                    <a:pt x="504743" y="109531"/>
                    <a:pt x="494892" y="122495"/>
                  </a:cubicBezTo>
                  <a:close/>
                </a:path>
              </a:pathLst>
            </a:custGeom>
            <a:solidFill>
              <a:srgbClr val="1D1A24"/>
            </a:solidFill>
            <a:ln w="3941" cap="flat">
              <a:noFill/>
              <a:prstDash val="solid"/>
              <a:miter/>
            </a:ln>
          </p:spPr>
          <p:txBody>
            <a:bodyPr rtlCol="1" anchor="ctr"/>
            <a:lstStyle/>
            <a:p>
              <a:endParaRPr lang="fa-IR"/>
            </a:p>
          </p:txBody>
        </p:sp>
        <p:sp>
          <p:nvSpPr>
            <p:cNvPr id="670" name="Freeform: Shape 669">
              <a:extLst>
                <a:ext uri="{FF2B5EF4-FFF2-40B4-BE49-F238E27FC236}">
                  <a16:creationId xmlns:a16="http://schemas.microsoft.com/office/drawing/2014/main" id="{A952A07B-082F-7EE5-0906-F947AFC4011A}"/>
                </a:ext>
              </a:extLst>
            </p:cNvPr>
            <p:cNvSpPr/>
            <p:nvPr/>
          </p:nvSpPr>
          <p:spPr>
            <a:xfrm>
              <a:off x="8344658" y="2174192"/>
              <a:ext cx="352480" cy="345884"/>
            </a:xfrm>
            <a:custGeom>
              <a:avLst/>
              <a:gdLst>
                <a:gd name="connsiteX0" fmla="*/ 352401 w 352480"/>
                <a:gd name="connsiteY0" fmla="*/ 219433 h 345884"/>
                <a:gd name="connsiteX1" fmla="*/ 307204 w 352480"/>
                <a:gd name="connsiteY1" fmla="*/ 345885 h 345884"/>
                <a:gd name="connsiteX2" fmla="*/ 287028 w 352480"/>
                <a:gd name="connsiteY2" fmla="*/ 330122 h 345884"/>
                <a:gd name="connsiteX3" fmla="*/ 271069 w 352480"/>
                <a:gd name="connsiteY3" fmla="*/ 345885 h 345884"/>
                <a:gd name="connsiteX4" fmla="*/ 280171 w 352480"/>
                <a:gd name="connsiteY4" fmla="*/ 318892 h 345884"/>
                <a:gd name="connsiteX5" fmla="*/ 212394 w 352480"/>
                <a:gd name="connsiteY5" fmla="*/ 291624 h 345884"/>
                <a:gd name="connsiteX6" fmla="*/ 162626 w 352480"/>
                <a:gd name="connsiteY6" fmla="*/ 219433 h 345884"/>
                <a:gd name="connsiteX7" fmla="*/ 146864 w 352480"/>
                <a:gd name="connsiteY7" fmla="*/ 208045 h 345884"/>
                <a:gd name="connsiteX8" fmla="*/ 146588 w 352480"/>
                <a:gd name="connsiteY8" fmla="*/ 207690 h 345884"/>
                <a:gd name="connsiteX9" fmla="*/ 131929 w 352480"/>
                <a:gd name="connsiteY9" fmla="*/ 180028 h 345884"/>
                <a:gd name="connsiteX10" fmla="*/ 74122 w 352480"/>
                <a:gd name="connsiteY10" fmla="*/ 141489 h 345884"/>
                <a:gd name="connsiteX11" fmla="*/ 74122 w 352480"/>
                <a:gd name="connsiteY11" fmla="*/ 141489 h 345884"/>
                <a:gd name="connsiteX12" fmla="*/ 11822 w 352480"/>
                <a:gd name="connsiteY12" fmla="*/ 111068 h 345884"/>
                <a:gd name="connsiteX13" fmla="*/ 0 w 352480"/>
                <a:gd name="connsiteY13" fmla="*/ 29815 h 345884"/>
                <a:gd name="connsiteX14" fmla="*/ 166606 w 352480"/>
                <a:gd name="connsiteY14" fmla="*/ 3295 h 345884"/>
                <a:gd name="connsiteX15" fmla="*/ 320405 w 352480"/>
                <a:gd name="connsiteY15" fmla="*/ 202134 h 345884"/>
                <a:gd name="connsiteX16" fmla="*/ 339674 w 352480"/>
                <a:gd name="connsiteY16" fmla="*/ 220930 h 345884"/>
                <a:gd name="connsiteX17" fmla="*/ 352480 w 352480"/>
                <a:gd name="connsiteY17" fmla="*/ 219433 h 345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2480" h="345884">
                  <a:moveTo>
                    <a:pt x="352401" y="219433"/>
                  </a:moveTo>
                  <a:cubicBezTo>
                    <a:pt x="322020" y="233540"/>
                    <a:pt x="310080" y="313848"/>
                    <a:pt x="307204" y="345885"/>
                  </a:cubicBezTo>
                  <a:cubicBezTo>
                    <a:pt x="296367" y="339186"/>
                    <a:pt x="291047" y="332566"/>
                    <a:pt x="287028" y="330122"/>
                  </a:cubicBezTo>
                  <a:cubicBezTo>
                    <a:pt x="282220" y="327246"/>
                    <a:pt x="279265" y="330201"/>
                    <a:pt x="271069" y="345885"/>
                  </a:cubicBezTo>
                  <a:cubicBezTo>
                    <a:pt x="271423" y="337137"/>
                    <a:pt x="281708" y="320389"/>
                    <a:pt x="280171" y="318892"/>
                  </a:cubicBezTo>
                  <a:cubicBezTo>
                    <a:pt x="277531" y="316370"/>
                    <a:pt x="234934" y="309198"/>
                    <a:pt x="212394" y="291624"/>
                  </a:cubicBezTo>
                  <a:cubicBezTo>
                    <a:pt x="182250" y="268138"/>
                    <a:pt x="180476" y="246110"/>
                    <a:pt x="162626" y="219433"/>
                  </a:cubicBezTo>
                  <a:cubicBezTo>
                    <a:pt x="157148" y="218172"/>
                    <a:pt x="151868" y="214350"/>
                    <a:pt x="146864" y="208045"/>
                  </a:cubicBezTo>
                  <a:cubicBezTo>
                    <a:pt x="146745" y="207927"/>
                    <a:pt x="146666" y="207808"/>
                    <a:pt x="146588" y="207690"/>
                  </a:cubicBezTo>
                  <a:cubicBezTo>
                    <a:pt x="141465" y="201110"/>
                    <a:pt x="136578" y="191889"/>
                    <a:pt x="131929" y="180028"/>
                  </a:cubicBezTo>
                  <a:cubicBezTo>
                    <a:pt x="113644" y="165921"/>
                    <a:pt x="94376" y="153074"/>
                    <a:pt x="74122" y="141489"/>
                  </a:cubicBezTo>
                  <a:cubicBezTo>
                    <a:pt x="74122" y="141489"/>
                    <a:pt x="74122" y="141489"/>
                    <a:pt x="74122" y="141489"/>
                  </a:cubicBezTo>
                  <a:cubicBezTo>
                    <a:pt x="54301" y="130141"/>
                    <a:pt x="33534" y="120013"/>
                    <a:pt x="11822" y="111068"/>
                  </a:cubicBezTo>
                  <a:cubicBezTo>
                    <a:pt x="14029" y="83721"/>
                    <a:pt x="10088" y="56650"/>
                    <a:pt x="0" y="29815"/>
                  </a:cubicBezTo>
                  <a:cubicBezTo>
                    <a:pt x="63876" y="15235"/>
                    <a:pt x="87874" y="-8803"/>
                    <a:pt x="166606" y="3295"/>
                  </a:cubicBezTo>
                  <a:cubicBezTo>
                    <a:pt x="270714" y="19254"/>
                    <a:pt x="281945" y="136445"/>
                    <a:pt x="320405" y="202134"/>
                  </a:cubicBezTo>
                  <a:cubicBezTo>
                    <a:pt x="328640" y="216202"/>
                    <a:pt x="326709" y="221521"/>
                    <a:pt x="339674" y="220930"/>
                  </a:cubicBezTo>
                  <a:cubicBezTo>
                    <a:pt x="342866" y="220812"/>
                    <a:pt x="347003" y="220300"/>
                    <a:pt x="352480" y="219433"/>
                  </a:cubicBezTo>
                  <a:close/>
                </a:path>
              </a:pathLst>
            </a:custGeom>
            <a:solidFill>
              <a:srgbClr val="D4834B"/>
            </a:solidFill>
            <a:ln w="3941" cap="flat">
              <a:noFill/>
              <a:prstDash val="solid"/>
              <a:miter/>
            </a:ln>
          </p:spPr>
          <p:txBody>
            <a:bodyPr rtlCol="1" anchor="ctr"/>
            <a:lstStyle/>
            <a:p>
              <a:endParaRPr lang="fa-IR"/>
            </a:p>
          </p:txBody>
        </p:sp>
        <p:sp>
          <p:nvSpPr>
            <p:cNvPr id="671" name="Freeform: Shape 670">
              <a:extLst>
                <a:ext uri="{FF2B5EF4-FFF2-40B4-BE49-F238E27FC236}">
                  <a16:creationId xmlns:a16="http://schemas.microsoft.com/office/drawing/2014/main" id="{4872F5C2-E41E-D4E0-F5B7-B104CB8B3DCE}"/>
                </a:ext>
              </a:extLst>
            </p:cNvPr>
            <p:cNvSpPr/>
            <p:nvPr/>
          </p:nvSpPr>
          <p:spPr>
            <a:xfrm>
              <a:off x="6978206" y="2993574"/>
              <a:ext cx="416176" cy="267085"/>
            </a:xfrm>
            <a:custGeom>
              <a:avLst/>
              <a:gdLst>
                <a:gd name="connsiteX0" fmla="*/ 282018 w 416176"/>
                <a:gd name="connsiteY0" fmla="*/ 68364 h 267085"/>
                <a:gd name="connsiteX1" fmla="*/ 282570 w 416176"/>
                <a:gd name="connsiteY1" fmla="*/ 102883 h 267085"/>
                <a:gd name="connsiteX2" fmla="*/ 268620 w 416176"/>
                <a:gd name="connsiteY2" fmla="*/ 115887 h 267085"/>
                <a:gd name="connsiteX3" fmla="*/ 399486 w 416176"/>
                <a:gd name="connsiteY3" fmla="*/ 176768 h 267085"/>
                <a:gd name="connsiteX4" fmla="*/ 413750 w 416176"/>
                <a:gd name="connsiteY4" fmla="*/ 240289 h 267085"/>
                <a:gd name="connsiteX5" fmla="*/ 354288 w 416176"/>
                <a:gd name="connsiteY5" fmla="*/ 258061 h 267085"/>
                <a:gd name="connsiteX6" fmla="*/ 354288 w 416176"/>
                <a:gd name="connsiteY6" fmla="*/ 267085 h 267085"/>
                <a:gd name="connsiteX7" fmla="*/ 270552 w 416176"/>
                <a:gd name="connsiteY7" fmla="*/ 255855 h 267085"/>
                <a:gd name="connsiteX8" fmla="*/ 185278 w 416176"/>
                <a:gd name="connsiteY8" fmla="*/ 214479 h 267085"/>
                <a:gd name="connsiteX9" fmla="*/ 65132 w 416176"/>
                <a:gd name="connsiteY9" fmla="*/ 239935 h 267085"/>
                <a:gd name="connsiteX10" fmla="*/ 137361 w 416176"/>
                <a:gd name="connsiteY10" fmla="*/ 167823 h 267085"/>
                <a:gd name="connsiteX11" fmla="*/ 128298 w 416176"/>
                <a:gd name="connsiteY11" fmla="*/ 122468 h 267085"/>
                <a:gd name="connsiteX12" fmla="*/ 96813 w 416176"/>
                <a:gd name="connsiteY12" fmla="*/ 113523 h 267085"/>
                <a:gd name="connsiteX13" fmla="*/ 11146 w 416176"/>
                <a:gd name="connsiteY13" fmla="*/ 82195 h 267085"/>
                <a:gd name="connsiteX14" fmla="*/ 164433 w 416176"/>
                <a:gd name="connsiteY14" fmla="*/ 68285 h 267085"/>
                <a:gd name="connsiteX15" fmla="*/ 139292 w 416176"/>
                <a:gd name="connsiteY15" fmla="*/ 53036 h 267085"/>
                <a:gd name="connsiteX16" fmla="*/ 47044 w 416176"/>
                <a:gd name="connsiteY16" fmla="*/ 32151 h 267085"/>
                <a:gd name="connsiteX17" fmla="*/ 155882 w 416176"/>
                <a:gd name="connsiteY17" fmla="*/ 9256 h 267085"/>
                <a:gd name="connsiteX18" fmla="*/ 281979 w 416176"/>
                <a:gd name="connsiteY18" fmla="*/ 68404 h 267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176" h="267085">
                  <a:moveTo>
                    <a:pt x="282018" y="68364"/>
                  </a:moveTo>
                  <a:cubicBezTo>
                    <a:pt x="311257" y="87870"/>
                    <a:pt x="311415" y="99376"/>
                    <a:pt x="282570" y="102883"/>
                  </a:cubicBezTo>
                  <a:cubicBezTo>
                    <a:pt x="195051" y="85545"/>
                    <a:pt x="190401" y="89880"/>
                    <a:pt x="268620" y="115887"/>
                  </a:cubicBezTo>
                  <a:cubicBezTo>
                    <a:pt x="307711" y="189299"/>
                    <a:pt x="321108" y="196313"/>
                    <a:pt x="399486" y="176768"/>
                  </a:cubicBezTo>
                  <a:cubicBezTo>
                    <a:pt x="403544" y="190836"/>
                    <a:pt x="422892" y="227956"/>
                    <a:pt x="413750" y="240289"/>
                  </a:cubicBezTo>
                  <a:lnTo>
                    <a:pt x="354288" y="258061"/>
                  </a:lnTo>
                  <a:cubicBezTo>
                    <a:pt x="362445" y="259007"/>
                    <a:pt x="361972" y="262120"/>
                    <a:pt x="354288" y="267085"/>
                  </a:cubicBezTo>
                  <a:cubicBezTo>
                    <a:pt x="340574" y="239502"/>
                    <a:pt x="305622" y="262554"/>
                    <a:pt x="270552" y="255855"/>
                  </a:cubicBezTo>
                  <a:cubicBezTo>
                    <a:pt x="241510" y="250338"/>
                    <a:pt x="204705" y="217671"/>
                    <a:pt x="185278" y="214479"/>
                  </a:cubicBezTo>
                  <a:cubicBezTo>
                    <a:pt x="159586" y="210263"/>
                    <a:pt x="76125" y="250850"/>
                    <a:pt x="65132" y="239935"/>
                  </a:cubicBezTo>
                  <a:cubicBezTo>
                    <a:pt x="58117" y="188708"/>
                    <a:pt x="116398" y="198559"/>
                    <a:pt x="137361" y="167823"/>
                  </a:cubicBezTo>
                  <a:cubicBezTo>
                    <a:pt x="-34879" y="203997"/>
                    <a:pt x="-32948" y="133383"/>
                    <a:pt x="128298" y="122468"/>
                  </a:cubicBezTo>
                  <a:cubicBezTo>
                    <a:pt x="130426" y="106745"/>
                    <a:pt x="107768" y="113917"/>
                    <a:pt x="96813" y="113523"/>
                  </a:cubicBezTo>
                  <a:cubicBezTo>
                    <a:pt x="81367" y="112971"/>
                    <a:pt x="-36140" y="119079"/>
                    <a:pt x="11146" y="82195"/>
                  </a:cubicBezTo>
                  <a:cubicBezTo>
                    <a:pt x="43459" y="56976"/>
                    <a:pt x="125303" y="62887"/>
                    <a:pt x="164433" y="68285"/>
                  </a:cubicBezTo>
                  <a:cubicBezTo>
                    <a:pt x="166561" y="55360"/>
                    <a:pt x="148710" y="55991"/>
                    <a:pt x="139292" y="53036"/>
                  </a:cubicBezTo>
                  <a:cubicBezTo>
                    <a:pt x="123727" y="48149"/>
                    <a:pt x="49685" y="36052"/>
                    <a:pt x="47044" y="32151"/>
                  </a:cubicBezTo>
                  <a:cubicBezTo>
                    <a:pt x="12565" y="-18722"/>
                    <a:pt x="137834" y="4922"/>
                    <a:pt x="155882" y="9256"/>
                  </a:cubicBezTo>
                  <a:cubicBezTo>
                    <a:pt x="205415" y="21157"/>
                    <a:pt x="239540" y="44603"/>
                    <a:pt x="281979" y="68404"/>
                  </a:cubicBezTo>
                  <a:close/>
                </a:path>
              </a:pathLst>
            </a:custGeom>
            <a:solidFill>
              <a:srgbClr val="C16D44"/>
            </a:solidFill>
            <a:ln w="3941" cap="flat">
              <a:noFill/>
              <a:prstDash val="solid"/>
              <a:miter/>
            </a:ln>
          </p:spPr>
          <p:txBody>
            <a:bodyPr rtlCol="1" anchor="ctr"/>
            <a:lstStyle/>
            <a:p>
              <a:endParaRPr lang="fa-IR"/>
            </a:p>
          </p:txBody>
        </p:sp>
        <p:sp>
          <p:nvSpPr>
            <p:cNvPr id="672" name="Freeform: Shape 671">
              <a:extLst>
                <a:ext uri="{FF2B5EF4-FFF2-40B4-BE49-F238E27FC236}">
                  <a16:creationId xmlns:a16="http://schemas.microsoft.com/office/drawing/2014/main" id="{557D0D5D-24E7-E5C5-B779-FD7A90FE1316}"/>
                </a:ext>
              </a:extLst>
            </p:cNvPr>
            <p:cNvSpPr/>
            <p:nvPr/>
          </p:nvSpPr>
          <p:spPr>
            <a:xfrm>
              <a:off x="8127098" y="2203437"/>
              <a:ext cx="380146" cy="199212"/>
            </a:xfrm>
            <a:custGeom>
              <a:avLst/>
              <a:gdLst>
                <a:gd name="connsiteX0" fmla="*/ 217521 w 380146"/>
                <a:gd name="connsiteY0" fmla="*/ 530 h 199212"/>
                <a:gd name="connsiteX1" fmla="*/ 253853 w 380146"/>
                <a:gd name="connsiteY1" fmla="*/ 31818 h 199212"/>
                <a:gd name="connsiteX2" fmla="*/ 325886 w 380146"/>
                <a:gd name="connsiteY2" fmla="*/ 54831 h 199212"/>
                <a:gd name="connsiteX3" fmla="*/ 275920 w 380146"/>
                <a:gd name="connsiteY3" fmla="*/ 54398 h 199212"/>
                <a:gd name="connsiteX4" fmla="*/ 330417 w 380146"/>
                <a:gd name="connsiteY4" fmla="*/ 117958 h 199212"/>
                <a:gd name="connsiteX5" fmla="*/ 380147 w 380146"/>
                <a:gd name="connsiteY5" fmla="*/ 190149 h 199212"/>
                <a:gd name="connsiteX6" fmla="*/ 362060 w 380146"/>
                <a:gd name="connsiteY6" fmla="*/ 199173 h 199212"/>
                <a:gd name="connsiteX7" fmla="*/ 113648 w 380146"/>
                <a:gd name="connsiteY7" fmla="*/ 117840 h 199212"/>
                <a:gd name="connsiteX8" fmla="*/ 41104 w 380146"/>
                <a:gd name="connsiteY8" fmla="*/ 117840 h 199212"/>
                <a:gd name="connsiteX9" fmla="*/ 555 w 380146"/>
                <a:gd name="connsiteY9" fmla="*/ 199212 h 199212"/>
                <a:gd name="connsiteX10" fmla="*/ 555 w 380146"/>
                <a:gd name="connsiteY10" fmla="*/ 163077 h 199212"/>
                <a:gd name="connsiteX11" fmla="*/ 9579 w 380146"/>
                <a:gd name="connsiteY11" fmla="*/ 154053 h 199212"/>
                <a:gd name="connsiteX12" fmla="*/ 160895 w 380146"/>
                <a:gd name="connsiteY12" fmla="*/ 2619 h 199212"/>
                <a:gd name="connsiteX13" fmla="*/ 217442 w 380146"/>
                <a:gd name="connsiteY13" fmla="*/ 491 h 19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0146" h="199212">
                  <a:moveTo>
                    <a:pt x="217521" y="530"/>
                  </a:moveTo>
                  <a:cubicBezTo>
                    <a:pt x="241558" y="-4041"/>
                    <a:pt x="237184" y="22164"/>
                    <a:pt x="253853" y="31818"/>
                  </a:cubicBezTo>
                  <a:cubicBezTo>
                    <a:pt x="270521" y="41473"/>
                    <a:pt x="306302" y="44507"/>
                    <a:pt x="325886" y="54831"/>
                  </a:cubicBezTo>
                  <a:cubicBezTo>
                    <a:pt x="323718" y="74100"/>
                    <a:pt x="288411" y="54949"/>
                    <a:pt x="275920" y="54398"/>
                  </a:cubicBezTo>
                  <a:cubicBezTo>
                    <a:pt x="168895" y="49669"/>
                    <a:pt x="313551" y="104758"/>
                    <a:pt x="330417" y="117958"/>
                  </a:cubicBezTo>
                  <a:cubicBezTo>
                    <a:pt x="360563" y="141602"/>
                    <a:pt x="362257" y="163393"/>
                    <a:pt x="380147" y="190149"/>
                  </a:cubicBezTo>
                  <a:lnTo>
                    <a:pt x="362060" y="199173"/>
                  </a:lnTo>
                  <a:cubicBezTo>
                    <a:pt x="347952" y="93093"/>
                    <a:pt x="189819" y="120480"/>
                    <a:pt x="113648" y="117840"/>
                  </a:cubicBezTo>
                  <a:cubicBezTo>
                    <a:pt x="88824" y="116973"/>
                    <a:pt x="64117" y="96955"/>
                    <a:pt x="41104" y="117840"/>
                  </a:cubicBezTo>
                  <a:cubicBezTo>
                    <a:pt x="25263" y="132223"/>
                    <a:pt x="18130" y="181795"/>
                    <a:pt x="555" y="199212"/>
                  </a:cubicBezTo>
                  <a:cubicBezTo>
                    <a:pt x="1817" y="187627"/>
                    <a:pt x="-1178" y="174150"/>
                    <a:pt x="555" y="163077"/>
                  </a:cubicBezTo>
                  <a:lnTo>
                    <a:pt x="9579" y="154053"/>
                  </a:lnTo>
                  <a:cubicBezTo>
                    <a:pt x="30701" y="77647"/>
                    <a:pt x="82440" y="22361"/>
                    <a:pt x="160895" y="2619"/>
                  </a:cubicBezTo>
                  <a:cubicBezTo>
                    <a:pt x="180559" y="-2307"/>
                    <a:pt x="202350" y="3959"/>
                    <a:pt x="217442" y="491"/>
                  </a:cubicBezTo>
                  <a:close/>
                </a:path>
              </a:pathLst>
            </a:custGeom>
            <a:solidFill>
              <a:srgbClr val="735545"/>
            </a:solidFill>
            <a:ln w="3941" cap="flat">
              <a:noFill/>
              <a:prstDash val="solid"/>
              <a:miter/>
            </a:ln>
          </p:spPr>
          <p:txBody>
            <a:bodyPr rtlCol="1" anchor="ctr"/>
            <a:lstStyle/>
            <a:p>
              <a:endParaRPr lang="fa-IR"/>
            </a:p>
          </p:txBody>
        </p:sp>
        <p:sp>
          <p:nvSpPr>
            <p:cNvPr id="673" name="Freeform: Shape 672">
              <a:extLst>
                <a:ext uri="{FF2B5EF4-FFF2-40B4-BE49-F238E27FC236}">
                  <a16:creationId xmlns:a16="http://schemas.microsoft.com/office/drawing/2014/main" id="{4E8845B9-927A-3F40-78F6-3DF3EE8BB0D8}"/>
                </a:ext>
              </a:extLst>
            </p:cNvPr>
            <p:cNvSpPr/>
            <p:nvPr/>
          </p:nvSpPr>
          <p:spPr>
            <a:xfrm>
              <a:off x="7167605" y="3061939"/>
              <a:ext cx="228252" cy="135311"/>
            </a:xfrm>
            <a:custGeom>
              <a:avLst/>
              <a:gdLst>
                <a:gd name="connsiteX0" fmla="*/ 228173 w 228252"/>
                <a:gd name="connsiteY0" fmla="*/ 54182 h 135311"/>
                <a:gd name="connsiteX1" fmla="*/ 192038 w 228252"/>
                <a:gd name="connsiteY1" fmla="*/ 54261 h 135311"/>
                <a:gd name="connsiteX2" fmla="*/ 210126 w 228252"/>
                <a:gd name="connsiteY2" fmla="*/ 108365 h 135311"/>
                <a:gd name="connsiteX3" fmla="*/ 126271 w 228252"/>
                <a:gd name="connsiteY3" fmla="*/ 133781 h 135311"/>
                <a:gd name="connsiteX4" fmla="*/ 65193 w 228252"/>
                <a:gd name="connsiteY4" fmla="*/ 59029 h 135311"/>
                <a:gd name="connsiteX5" fmla="*/ 6479 w 228252"/>
                <a:gd name="connsiteY5" fmla="*/ 36450 h 135311"/>
                <a:gd name="connsiteX6" fmla="*/ 106135 w 228252"/>
                <a:gd name="connsiteY6" fmla="*/ 18166 h 135311"/>
                <a:gd name="connsiteX7" fmla="*/ 92698 w 228252"/>
                <a:gd name="connsiteY7" fmla="*/ 0 h 135311"/>
                <a:gd name="connsiteX8" fmla="*/ 228252 w 228252"/>
                <a:gd name="connsiteY8" fmla="*/ 54182 h 135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252" h="135311">
                  <a:moveTo>
                    <a:pt x="228173" y="54182"/>
                  </a:moveTo>
                  <a:lnTo>
                    <a:pt x="192038" y="54261"/>
                  </a:lnTo>
                  <a:cubicBezTo>
                    <a:pt x="206737" y="71915"/>
                    <a:pt x="204885" y="90238"/>
                    <a:pt x="210126" y="108365"/>
                  </a:cubicBezTo>
                  <a:cubicBezTo>
                    <a:pt x="216233" y="137643"/>
                    <a:pt x="137265" y="137052"/>
                    <a:pt x="126271" y="133781"/>
                  </a:cubicBezTo>
                  <a:cubicBezTo>
                    <a:pt x="93525" y="124087"/>
                    <a:pt x="82571" y="72072"/>
                    <a:pt x="65193" y="59029"/>
                  </a:cubicBezTo>
                  <a:cubicBezTo>
                    <a:pt x="50928" y="48350"/>
                    <a:pt x="15187" y="48942"/>
                    <a:pt x="6479" y="36450"/>
                  </a:cubicBezTo>
                  <a:cubicBezTo>
                    <a:pt x="-26897" y="-11427"/>
                    <a:pt x="78157" y="14856"/>
                    <a:pt x="106135" y="18166"/>
                  </a:cubicBezTo>
                  <a:lnTo>
                    <a:pt x="92698" y="0"/>
                  </a:lnTo>
                  <a:cubicBezTo>
                    <a:pt x="155628" y="35307"/>
                    <a:pt x="156456" y="48350"/>
                    <a:pt x="228252" y="54182"/>
                  </a:cubicBezTo>
                  <a:close/>
                </a:path>
              </a:pathLst>
            </a:custGeom>
            <a:solidFill>
              <a:srgbClr val="DB884F"/>
            </a:solidFill>
            <a:ln w="3941" cap="flat">
              <a:noFill/>
              <a:prstDash val="solid"/>
              <a:miter/>
            </a:ln>
          </p:spPr>
          <p:txBody>
            <a:bodyPr rtlCol="1" anchor="ctr"/>
            <a:lstStyle/>
            <a:p>
              <a:endParaRPr lang="fa-IR"/>
            </a:p>
          </p:txBody>
        </p:sp>
        <p:sp>
          <p:nvSpPr>
            <p:cNvPr id="674" name="Freeform: Shape 673">
              <a:extLst>
                <a:ext uri="{FF2B5EF4-FFF2-40B4-BE49-F238E27FC236}">
                  <a16:creationId xmlns:a16="http://schemas.microsoft.com/office/drawing/2014/main" id="{4C6D6DDD-6B93-E634-1C39-B7BC75DE221B}"/>
                </a:ext>
              </a:extLst>
            </p:cNvPr>
            <p:cNvSpPr/>
            <p:nvPr/>
          </p:nvSpPr>
          <p:spPr>
            <a:xfrm>
              <a:off x="8019288" y="3107176"/>
              <a:ext cx="184692" cy="207665"/>
            </a:xfrm>
            <a:custGeom>
              <a:avLst/>
              <a:gdLst>
                <a:gd name="connsiteX0" fmla="*/ 180753 w 184692"/>
                <a:gd name="connsiteY0" fmla="*/ 135397 h 207665"/>
                <a:gd name="connsiteX1" fmla="*/ 0 w 184692"/>
                <a:gd name="connsiteY1" fmla="*/ 207666 h 207665"/>
                <a:gd name="connsiteX2" fmla="*/ 149149 w 184692"/>
                <a:gd name="connsiteY2" fmla="*/ 0 h 207665"/>
                <a:gd name="connsiteX3" fmla="*/ 183471 w 184692"/>
                <a:gd name="connsiteY3" fmla="*/ 110689 h 207665"/>
                <a:gd name="connsiteX4" fmla="*/ 180753 w 184692"/>
                <a:gd name="connsiteY4" fmla="*/ 135397 h 207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92" h="207665">
                  <a:moveTo>
                    <a:pt x="180753" y="135397"/>
                  </a:moveTo>
                  <a:cubicBezTo>
                    <a:pt x="121645" y="162113"/>
                    <a:pt x="60093" y="183471"/>
                    <a:pt x="0" y="207666"/>
                  </a:cubicBezTo>
                  <a:lnTo>
                    <a:pt x="149149" y="0"/>
                  </a:lnTo>
                  <a:cubicBezTo>
                    <a:pt x="156636" y="38184"/>
                    <a:pt x="171965" y="73727"/>
                    <a:pt x="183471" y="110689"/>
                  </a:cubicBezTo>
                  <a:cubicBezTo>
                    <a:pt x="187451" y="123496"/>
                    <a:pt x="180398" y="134214"/>
                    <a:pt x="180753" y="135397"/>
                  </a:cubicBezTo>
                  <a:close/>
                </a:path>
              </a:pathLst>
            </a:custGeom>
            <a:solidFill>
              <a:srgbClr val="644432"/>
            </a:solidFill>
            <a:ln w="3941" cap="flat">
              <a:noFill/>
              <a:prstDash val="solid"/>
              <a:miter/>
            </a:ln>
          </p:spPr>
          <p:txBody>
            <a:bodyPr rtlCol="1" anchor="ctr"/>
            <a:lstStyle/>
            <a:p>
              <a:endParaRPr lang="fa-IR"/>
            </a:p>
          </p:txBody>
        </p:sp>
        <p:sp>
          <p:nvSpPr>
            <p:cNvPr id="675" name="Freeform: Shape 674">
              <a:extLst>
                <a:ext uri="{FF2B5EF4-FFF2-40B4-BE49-F238E27FC236}">
                  <a16:creationId xmlns:a16="http://schemas.microsoft.com/office/drawing/2014/main" id="{813E4F60-588E-51AA-B91E-065B42F6B7D3}"/>
                </a:ext>
              </a:extLst>
            </p:cNvPr>
            <p:cNvSpPr/>
            <p:nvPr/>
          </p:nvSpPr>
          <p:spPr>
            <a:xfrm>
              <a:off x="8127007" y="2487010"/>
              <a:ext cx="92191" cy="249795"/>
            </a:xfrm>
            <a:custGeom>
              <a:avLst/>
              <a:gdLst>
                <a:gd name="connsiteX0" fmla="*/ 54986 w 92191"/>
                <a:gd name="connsiteY0" fmla="*/ 24003 h 249795"/>
                <a:gd name="connsiteX1" fmla="*/ 64010 w 92191"/>
                <a:gd name="connsiteY1" fmla="*/ 78185 h 249795"/>
                <a:gd name="connsiteX2" fmla="*/ 82097 w 92191"/>
                <a:gd name="connsiteY2" fmla="*/ 78185 h 249795"/>
                <a:gd name="connsiteX3" fmla="*/ 83989 w 92191"/>
                <a:gd name="connsiteY3" fmla="*/ 149982 h 249795"/>
                <a:gd name="connsiteX4" fmla="*/ 73034 w 92191"/>
                <a:gd name="connsiteY4" fmla="*/ 195613 h 249795"/>
                <a:gd name="connsiteX5" fmla="*/ 27954 w 92191"/>
                <a:gd name="connsiteY5" fmla="*/ 249795 h 249795"/>
                <a:gd name="connsiteX6" fmla="*/ 9789 w 92191"/>
                <a:gd name="connsiteY6" fmla="*/ 195613 h 249795"/>
                <a:gd name="connsiteX7" fmla="*/ 765 w 92191"/>
                <a:gd name="connsiteY7" fmla="*/ 24003 h 249795"/>
                <a:gd name="connsiteX8" fmla="*/ 27875 w 92191"/>
                <a:gd name="connsiteY8" fmla="*/ 14979 h 249795"/>
                <a:gd name="connsiteX9" fmla="*/ 45962 w 92191"/>
                <a:gd name="connsiteY9" fmla="*/ 5955 h 249795"/>
                <a:gd name="connsiteX10" fmla="*/ 54986 w 92191"/>
                <a:gd name="connsiteY10" fmla="*/ 5955 h 249795"/>
                <a:gd name="connsiteX11" fmla="*/ 54986 w 92191"/>
                <a:gd name="connsiteY11" fmla="*/ 24003 h 24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91" h="249795">
                  <a:moveTo>
                    <a:pt x="54986" y="24003"/>
                  </a:moveTo>
                  <a:cubicBezTo>
                    <a:pt x="31225" y="42248"/>
                    <a:pt x="34220" y="60295"/>
                    <a:pt x="64010" y="78185"/>
                  </a:cubicBezTo>
                  <a:cubicBezTo>
                    <a:pt x="69094" y="60886"/>
                    <a:pt x="76975" y="60886"/>
                    <a:pt x="82097" y="78185"/>
                  </a:cubicBezTo>
                  <a:cubicBezTo>
                    <a:pt x="92382" y="92805"/>
                    <a:pt x="93052" y="116724"/>
                    <a:pt x="83989" y="149982"/>
                  </a:cubicBezTo>
                  <a:cubicBezTo>
                    <a:pt x="97819" y="181585"/>
                    <a:pt x="94155" y="196795"/>
                    <a:pt x="73034" y="195613"/>
                  </a:cubicBezTo>
                  <a:cubicBezTo>
                    <a:pt x="64798" y="208893"/>
                    <a:pt x="40288" y="237698"/>
                    <a:pt x="27954" y="249795"/>
                  </a:cubicBezTo>
                  <a:cubicBezTo>
                    <a:pt x="33471" y="228044"/>
                    <a:pt x="13571" y="208893"/>
                    <a:pt x="9789" y="195613"/>
                  </a:cubicBezTo>
                  <a:cubicBezTo>
                    <a:pt x="-4752" y="144544"/>
                    <a:pt x="1395" y="77673"/>
                    <a:pt x="765" y="24003"/>
                  </a:cubicBezTo>
                  <a:cubicBezTo>
                    <a:pt x="3208" y="-1177"/>
                    <a:pt x="12823" y="-5472"/>
                    <a:pt x="27875" y="14979"/>
                  </a:cubicBezTo>
                  <a:lnTo>
                    <a:pt x="45962" y="5955"/>
                  </a:lnTo>
                  <a:cubicBezTo>
                    <a:pt x="48563" y="-2044"/>
                    <a:pt x="51558" y="-1926"/>
                    <a:pt x="54986" y="5955"/>
                  </a:cubicBezTo>
                  <a:cubicBezTo>
                    <a:pt x="78985" y="8832"/>
                    <a:pt x="77960" y="17146"/>
                    <a:pt x="54986" y="24003"/>
                  </a:cubicBezTo>
                  <a:close/>
                </a:path>
              </a:pathLst>
            </a:custGeom>
            <a:solidFill>
              <a:srgbClr val="CE824F"/>
            </a:solidFill>
            <a:ln w="3941" cap="flat">
              <a:noFill/>
              <a:prstDash val="solid"/>
              <a:miter/>
            </a:ln>
          </p:spPr>
          <p:txBody>
            <a:bodyPr rtlCol="1" anchor="ctr"/>
            <a:lstStyle/>
            <a:p>
              <a:endParaRPr lang="fa-IR"/>
            </a:p>
          </p:txBody>
        </p:sp>
        <p:sp>
          <p:nvSpPr>
            <p:cNvPr id="676" name="Freeform: Shape 675">
              <a:extLst>
                <a:ext uri="{FF2B5EF4-FFF2-40B4-BE49-F238E27FC236}">
                  <a16:creationId xmlns:a16="http://schemas.microsoft.com/office/drawing/2014/main" id="{C3E1E6AC-F99B-F1B3-F4B6-D99DA17ABCA9}"/>
                </a:ext>
              </a:extLst>
            </p:cNvPr>
            <p:cNvSpPr/>
            <p:nvPr/>
          </p:nvSpPr>
          <p:spPr>
            <a:xfrm>
              <a:off x="7332189" y="3251596"/>
              <a:ext cx="90700" cy="144807"/>
            </a:xfrm>
            <a:custGeom>
              <a:avLst/>
              <a:gdLst>
                <a:gd name="connsiteX0" fmla="*/ 344 w 90700"/>
                <a:gd name="connsiteY0" fmla="*/ 0 h 144807"/>
                <a:gd name="connsiteX1" fmla="*/ 63629 w 90700"/>
                <a:gd name="connsiteY1" fmla="*/ 0 h 144807"/>
                <a:gd name="connsiteX2" fmla="*/ 54409 w 90700"/>
                <a:gd name="connsiteY2" fmla="*/ 130826 h 144807"/>
                <a:gd name="connsiteX3" fmla="*/ 90701 w 90700"/>
                <a:gd name="connsiteY3" fmla="*/ 144499 h 144807"/>
                <a:gd name="connsiteX4" fmla="*/ 52162 w 90700"/>
                <a:gd name="connsiteY4" fmla="*/ 142726 h 144807"/>
                <a:gd name="connsiteX5" fmla="*/ 344 w 90700"/>
                <a:gd name="connsiteY5" fmla="*/ 9024 h 144807"/>
                <a:gd name="connsiteX6" fmla="*/ 344 w 90700"/>
                <a:gd name="connsiteY6" fmla="*/ 0 h 144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700" h="144807">
                  <a:moveTo>
                    <a:pt x="344" y="0"/>
                  </a:moveTo>
                  <a:lnTo>
                    <a:pt x="63629" y="0"/>
                  </a:lnTo>
                  <a:cubicBezTo>
                    <a:pt x="74939" y="11191"/>
                    <a:pt x="54409" y="111635"/>
                    <a:pt x="54409" y="130826"/>
                  </a:cubicBezTo>
                  <a:cubicBezTo>
                    <a:pt x="54409" y="140874"/>
                    <a:pt x="86524" y="129604"/>
                    <a:pt x="90701" y="144499"/>
                  </a:cubicBezTo>
                  <a:cubicBezTo>
                    <a:pt x="78643" y="143041"/>
                    <a:pt x="65363" y="147061"/>
                    <a:pt x="52162" y="142726"/>
                  </a:cubicBezTo>
                  <a:cubicBezTo>
                    <a:pt x="20559" y="132363"/>
                    <a:pt x="-3163" y="40390"/>
                    <a:pt x="344" y="9024"/>
                  </a:cubicBezTo>
                  <a:cubicBezTo>
                    <a:pt x="660" y="6069"/>
                    <a:pt x="108" y="2995"/>
                    <a:pt x="344" y="0"/>
                  </a:cubicBezTo>
                  <a:close/>
                </a:path>
              </a:pathLst>
            </a:custGeom>
            <a:solidFill>
              <a:srgbClr val="4F3429"/>
            </a:solidFill>
            <a:ln w="3941" cap="flat">
              <a:noFill/>
              <a:prstDash val="solid"/>
              <a:miter/>
            </a:ln>
          </p:spPr>
          <p:txBody>
            <a:bodyPr rtlCol="1" anchor="ctr"/>
            <a:lstStyle/>
            <a:p>
              <a:endParaRPr lang="fa-IR"/>
            </a:p>
          </p:txBody>
        </p:sp>
        <p:sp>
          <p:nvSpPr>
            <p:cNvPr id="677" name="Freeform: Shape 676">
              <a:extLst>
                <a:ext uri="{FF2B5EF4-FFF2-40B4-BE49-F238E27FC236}">
                  <a16:creationId xmlns:a16="http://schemas.microsoft.com/office/drawing/2014/main" id="{0853FBEF-486F-7ACD-1857-F303F2C414C1}"/>
                </a:ext>
              </a:extLst>
            </p:cNvPr>
            <p:cNvSpPr/>
            <p:nvPr/>
          </p:nvSpPr>
          <p:spPr>
            <a:xfrm>
              <a:off x="8127550" y="2435056"/>
              <a:ext cx="105066" cy="75957"/>
            </a:xfrm>
            <a:custGeom>
              <a:avLst/>
              <a:gdLst>
                <a:gd name="connsiteX0" fmla="*/ 99602 w 105066"/>
                <a:gd name="connsiteY0" fmla="*/ 3727 h 75957"/>
                <a:gd name="connsiteX1" fmla="*/ 54404 w 105066"/>
                <a:gd name="connsiteY1" fmla="*/ 57910 h 75957"/>
                <a:gd name="connsiteX2" fmla="*/ 45380 w 105066"/>
                <a:gd name="connsiteY2" fmla="*/ 57910 h 75957"/>
                <a:gd name="connsiteX3" fmla="*/ 27294 w 105066"/>
                <a:gd name="connsiteY3" fmla="*/ 66933 h 75957"/>
                <a:gd name="connsiteX4" fmla="*/ 182 w 105066"/>
                <a:gd name="connsiteY4" fmla="*/ 75957 h 75957"/>
                <a:gd name="connsiteX5" fmla="*/ 182 w 105066"/>
                <a:gd name="connsiteY5" fmla="*/ 39822 h 75957"/>
                <a:gd name="connsiteX6" fmla="*/ 99602 w 105066"/>
                <a:gd name="connsiteY6" fmla="*/ 3688 h 75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066" h="75957">
                  <a:moveTo>
                    <a:pt x="99602" y="3727"/>
                  </a:moveTo>
                  <a:cubicBezTo>
                    <a:pt x="118753" y="30444"/>
                    <a:pt x="83682" y="80173"/>
                    <a:pt x="54404" y="57910"/>
                  </a:cubicBezTo>
                  <a:cubicBezTo>
                    <a:pt x="52236" y="59210"/>
                    <a:pt x="47784" y="56649"/>
                    <a:pt x="45380" y="57910"/>
                  </a:cubicBezTo>
                  <a:lnTo>
                    <a:pt x="27294" y="66933"/>
                  </a:lnTo>
                  <a:cubicBezTo>
                    <a:pt x="18309" y="69928"/>
                    <a:pt x="8260" y="70125"/>
                    <a:pt x="182" y="75957"/>
                  </a:cubicBezTo>
                  <a:cubicBezTo>
                    <a:pt x="24" y="63466"/>
                    <a:pt x="-133" y="54205"/>
                    <a:pt x="182" y="39822"/>
                  </a:cubicBezTo>
                  <a:cubicBezTo>
                    <a:pt x="35726" y="41359"/>
                    <a:pt x="71270" y="-14636"/>
                    <a:pt x="99602" y="3688"/>
                  </a:cubicBezTo>
                  <a:close/>
                </a:path>
              </a:pathLst>
            </a:custGeom>
            <a:solidFill>
              <a:srgbClr val="312424"/>
            </a:solidFill>
            <a:ln w="3941" cap="flat">
              <a:noFill/>
              <a:prstDash val="solid"/>
              <a:miter/>
            </a:ln>
          </p:spPr>
          <p:txBody>
            <a:bodyPr rtlCol="1" anchor="ctr"/>
            <a:lstStyle/>
            <a:p>
              <a:endParaRPr lang="fa-IR"/>
            </a:p>
          </p:txBody>
        </p:sp>
        <p:sp>
          <p:nvSpPr>
            <p:cNvPr id="678" name="Freeform: Shape 677">
              <a:extLst>
                <a:ext uri="{FF2B5EF4-FFF2-40B4-BE49-F238E27FC236}">
                  <a16:creationId xmlns:a16="http://schemas.microsoft.com/office/drawing/2014/main" id="{9FBA9149-EC57-A971-49FE-8C57F96714D1}"/>
                </a:ext>
              </a:extLst>
            </p:cNvPr>
            <p:cNvSpPr/>
            <p:nvPr/>
          </p:nvSpPr>
          <p:spPr>
            <a:xfrm>
              <a:off x="8127771" y="2357490"/>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064" y="2088"/>
                    <a:pt x="8866" y="591"/>
                    <a:pt x="9024" y="0"/>
                  </a:cubicBezTo>
                  <a:lnTo>
                    <a:pt x="0" y="9024"/>
                  </a:lnTo>
                  <a:close/>
                </a:path>
              </a:pathLst>
            </a:custGeom>
            <a:solidFill>
              <a:srgbClr val="D48047"/>
            </a:solidFill>
            <a:ln w="3941" cap="flat">
              <a:noFill/>
              <a:prstDash val="solid"/>
              <a:miter/>
            </a:ln>
          </p:spPr>
          <p:txBody>
            <a:bodyPr rtlCol="1" anchor="ctr"/>
            <a:lstStyle/>
            <a:p>
              <a:endParaRPr lang="fa-IR"/>
            </a:p>
          </p:txBody>
        </p:sp>
        <p:sp>
          <p:nvSpPr>
            <p:cNvPr id="679" name="Freeform: Shape 678">
              <a:extLst>
                <a:ext uri="{FF2B5EF4-FFF2-40B4-BE49-F238E27FC236}">
                  <a16:creationId xmlns:a16="http://schemas.microsoft.com/office/drawing/2014/main" id="{8207A1F1-BF20-E6D3-4037-B5D5F8EA0294}"/>
                </a:ext>
              </a:extLst>
            </p:cNvPr>
            <p:cNvSpPr/>
            <p:nvPr/>
          </p:nvSpPr>
          <p:spPr>
            <a:xfrm>
              <a:off x="8081700" y="5204665"/>
              <a:ext cx="408565" cy="162298"/>
            </a:xfrm>
            <a:custGeom>
              <a:avLst/>
              <a:gdLst>
                <a:gd name="connsiteX0" fmla="*/ 213623 w 408565"/>
                <a:gd name="connsiteY0" fmla="*/ 9592 h 162298"/>
                <a:gd name="connsiteX1" fmla="*/ 233837 w 408565"/>
                <a:gd name="connsiteY1" fmla="*/ 10419 h 162298"/>
                <a:gd name="connsiteX2" fmla="*/ 305200 w 408565"/>
                <a:gd name="connsiteY2" fmla="*/ 108460 h 162298"/>
                <a:gd name="connsiteX3" fmla="*/ 384562 w 408565"/>
                <a:gd name="connsiteY3" fmla="*/ 99002 h 162298"/>
                <a:gd name="connsiteX4" fmla="*/ 398512 w 408565"/>
                <a:gd name="connsiteY4" fmla="*/ 115198 h 162298"/>
                <a:gd name="connsiteX5" fmla="*/ 407536 w 408565"/>
                <a:gd name="connsiteY5" fmla="*/ 151293 h 162298"/>
                <a:gd name="connsiteX6" fmla="*/ 23374 w 408565"/>
                <a:gd name="connsiteY6" fmla="*/ 151451 h 162298"/>
                <a:gd name="connsiteX7" fmla="*/ 18961 w 408565"/>
                <a:gd name="connsiteY7" fmla="*/ 133246 h 162298"/>
                <a:gd name="connsiteX8" fmla="*/ 35392 w 408565"/>
                <a:gd name="connsiteY8" fmla="*/ 108381 h 162298"/>
                <a:gd name="connsiteX9" fmla="*/ 913 w 408565"/>
                <a:gd name="connsiteY9" fmla="*/ 124222 h 162298"/>
                <a:gd name="connsiteX10" fmla="*/ 213662 w 408565"/>
                <a:gd name="connsiteY10" fmla="*/ 9592 h 162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8565" h="162298">
                  <a:moveTo>
                    <a:pt x="213623" y="9592"/>
                  </a:moveTo>
                  <a:cubicBezTo>
                    <a:pt x="234626" y="16093"/>
                    <a:pt x="256141" y="-15588"/>
                    <a:pt x="233837" y="10419"/>
                  </a:cubicBezTo>
                  <a:cubicBezTo>
                    <a:pt x="274071" y="33984"/>
                    <a:pt x="294206" y="64050"/>
                    <a:pt x="305200" y="108460"/>
                  </a:cubicBezTo>
                  <a:lnTo>
                    <a:pt x="384562" y="99002"/>
                  </a:lnTo>
                  <a:lnTo>
                    <a:pt x="398512" y="115198"/>
                  </a:lnTo>
                  <a:cubicBezTo>
                    <a:pt x="400285" y="124931"/>
                    <a:pt x="412067" y="136989"/>
                    <a:pt x="407536" y="151293"/>
                  </a:cubicBezTo>
                  <a:cubicBezTo>
                    <a:pt x="349531" y="138762"/>
                    <a:pt x="48396" y="181281"/>
                    <a:pt x="23374" y="151451"/>
                  </a:cubicBezTo>
                  <a:cubicBezTo>
                    <a:pt x="18961" y="146170"/>
                    <a:pt x="20852" y="135294"/>
                    <a:pt x="18961" y="133246"/>
                  </a:cubicBezTo>
                  <a:cubicBezTo>
                    <a:pt x="3868" y="118035"/>
                    <a:pt x="36535" y="106962"/>
                    <a:pt x="35392" y="108381"/>
                  </a:cubicBezTo>
                  <a:cubicBezTo>
                    <a:pt x="30112" y="114764"/>
                    <a:pt x="9385" y="125522"/>
                    <a:pt x="913" y="124222"/>
                  </a:cubicBezTo>
                  <a:cubicBezTo>
                    <a:pt x="-16189" y="122724"/>
                    <a:pt x="212677" y="8922"/>
                    <a:pt x="213662" y="9592"/>
                  </a:cubicBezTo>
                  <a:close/>
                </a:path>
              </a:pathLst>
            </a:custGeom>
            <a:solidFill>
              <a:srgbClr val="4D312D"/>
            </a:solidFill>
            <a:ln w="3941" cap="flat">
              <a:noFill/>
              <a:prstDash val="solid"/>
              <a:miter/>
            </a:ln>
          </p:spPr>
          <p:txBody>
            <a:bodyPr rtlCol="1" anchor="ctr"/>
            <a:lstStyle/>
            <a:p>
              <a:endParaRPr lang="fa-IR"/>
            </a:p>
          </p:txBody>
        </p:sp>
        <p:sp>
          <p:nvSpPr>
            <p:cNvPr id="680" name="Freeform: Shape 679">
              <a:extLst>
                <a:ext uri="{FF2B5EF4-FFF2-40B4-BE49-F238E27FC236}">
                  <a16:creationId xmlns:a16="http://schemas.microsoft.com/office/drawing/2014/main" id="{14CBF2E4-59F0-DE18-2324-ADE873011EB8}"/>
                </a:ext>
              </a:extLst>
            </p:cNvPr>
            <p:cNvSpPr/>
            <p:nvPr/>
          </p:nvSpPr>
          <p:spPr>
            <a:xfrm>
              <a:off x="8444136" y="5193411"/>
              <a:ext cx="27052" cy="63234"/>
            </a:xfrm>
            <a:custGeom>
              <a:avLst/>
              <a:gdLst>
                <a:gd name="connsiteX0" fmla="*/ 27013 w 27052"/>
                <a:gd name="connsiteY0" fmla="*/ 63206 h 63234"/>
                <a:gd name="connsiteX1" fmla="*/ 414 w 27052"/>
                <a:gd name="connsiteY1" fmla="*/ 17141 h 63234"/>
                <a:gd name="connsiteX2" fmla="*/ 8966 w 27052"/>
                <a:gd name="connsiteY2" fmla="*/ 0 h 63234"/>
                <a:gd name="connsiteX3" fmla="*/ 27052 w 27052"/>
                <a:gd name="connsiteY3" fmla="*/ 63206 h 63234"/>
              </a:gdLst>
              <a:ahLst/>
              <a:cxnLst>
                <a:cxn ang="0">
                  <a:pos x="connsiteX0" y="connsiteY0"/>
                </a:cxn>
                <a:cxn ang="0">
                  <a:pos x="connsiteX1" y="connsiteY1"/>
                </a:cxn>
                <a:cxn ang="0">
                  <a:pos x="connsiteX2" y="connsiteY2"/>
                </a:cxn>
                <a:cxn ang="0">
                  <a:pos x="connsiteX3" y="connsiteY3"/>
                </a:cxn>
              </a:cxnLst>
              <a:rect l="l" t="t" r="r" b="b"/>
              <a:pathLst>
                <a:path w="27052" h="63234">
                  <a:moveTo>
                    <a:pt x="27013" y="63206"/>
                  </a:moveTo>
                  <a:cubicBezTo>
                    <a:pt x="8571" y="64231"/>
                    <a:pt x="-2305" y="37081"/>
                    <a:pt x="414" y="17141"/>
                  </a:cubicBezTo>
                  <a:cubicBezTo>
                    <a:pt x="1399" y="9930"/>
                    <a:pt x="4158" y="3664"/>
                    <a:pt x="8966" y="0"/>
                  </a:cubicBezTo>
                  <a:cubicBezTo>
                    <a:pt x="21102" y="19900"/>
                    <a:pt x="22679" y="41139"/>
                    <a:pt x="27052" y="63206"/>
                  </a:cubicBezTo>
                  <a:close/>
                </a:path>
              </a:pathLst>
            </a:custGeom>
            <a:solidFill>
              <a:srgbClr val="FCFBFA"/>
            </a:solidFill>
            <a:ln w="3941" cap="flat">
              <a:noFill/>
              <a:prstDash val="solid"/>
              <a:miter/>
            </a:ln>
          </p:spPr>
          <p:txBody>
            <a:bodyPr rtlCol="1" anchor="ctr"/>
            <a:lstStyle/>
            <a:p>
              <a:endParaRPr lang="fa-IR"/>
            </a:p>
          </p:txBody>
        </p:sp>
        <p:sp>
          <p:nvSpPr>
            <p:cNvPr id="681" name="Freeform: Shape 680">
              <a:extLst>
                <a:ext uri="{FF2B5EF4-FFF2-40B4-BE49-F238E27FC236}">
                  <a16:creationId xmlns:a16="http://schemas.microsoft.com/office/drawing/2014/main" id="{30676A15-2B12-9AA5-3CF6-9899A3B632F8}"/>
                </a:ext>
              </a:extLst>
            </p:cNvPr>
            <p:cNvSpPr/>
            <p:nvPr/>
          </p:nvSpPr>
          <p:spPr>
            <a:xfrm>
              <a:off x="9040477" y="5265568"/>
              <a:ext cx="9023" cy="5918"/>
            </a:xfrm>
            <a:custGeom>
              <a:avLst/>
              <a:gdLst>
                <a:gd name="connsiteX0" fmla="*/ 9023 w 9023"/>
                <a:gd name="connsiteY0" fmla="*/ 73 h 5918"/>
                <a:gd name="connsiteX1" fmla="*/ 2364 w 9023"/>
                <a:gd name="connsiteY1" fmla="*/ 4604 h 5918"/>
                <a:gd name="connsiteX2" fmla="*/ 0 w 9023"/>
                <a:gd name="connsiteY2" fmla="*/ 73 h 5918"/>
                <a:gd name="connsiteX3" fmla="*/ 9023 w 9023"/>
                <a:gd name="connsiteY3" fmla="*/ 73 h 5918"/>
              </a:gdLst>
              <a:ahLst/>
              <a:cxnLst>
                <a:cxn ang="0">
                  <a:pos x="connsiteX0" y="connsiteY0"/>
                </a:cxn>
                <a:cxn ang="0">
                  <a:pos x="connsiteX1" y="connsiteY1"/>
                </a:cxn>
                <a:cxn ang="0">
                  <a:pos x="connsiteX2" y="connsiteY2"/>
                </a:cxn>
                <a:cxn ang="0">
                  <a:pos x="connsiteX3" y="connsiteY3"/>
                </a:cxn>
              </a:cxnLst>
              <a:rect l="l" t="t" r="r" b="b"/>
              <a:pathLst>
                <a:path w="9023" h="5918">
                  <a:moveTo>
                    <a:pt x="9023" y="73"/>
                  </a:moveTo>
                  <a:cubicBezTo>
                    <a:pt x="6817" y="5826"/>
                    <a:pt x="4610" y="7323"/>
                    <a:pt x="2364" y="4604"/>
                  </a:cubicBezTo>
                  <a:cubicBezTo>
                    <a:pt x="1576" y="3619"/>
                    <a:pt x="788" y="2122"/>
                    <a:pt x="0" y="73"/>
                  </a:cubicBezTo>
                  <a:cubicBezTo>
                    <a:pt x="2994" y="270"/>
                    <a:pt x="6028" y="-164"/>
                    <a:pt x="9023" y="73"/>
                  </a:cubicBezTo>
                  <a:close/>
                </a:path>
              </a:pathLst>
            </a:custGeom>
            <a:solidFill>
              <a:srgbClr val="FCFBFA"/>
            </a:solidFill>
            <a:ln w="3941" cap="flat">
              <a:noFill/>
              <a:prstDash val="solid"/>
              <a:miter/>
            </a:ln>
          </p:spPr>
          <p:txBody>
            <a:bodyPr rtlCol="1" anchor="ctr"/>
            <a:lstStyle/>
            <a:p>
              <a:endParaRPr lang="fa-IR"/>
            </a:p>
          </p:txBody>
        </p:sp>
        <p:sp>
          <p:nvSpPr>
            <p:cNvPr id="682" name="Freeform: Shape 681">
              <a:extLst>
                <a:ext uri="{FF2B5EF4-FFF2-40B4-BE49-F238E27FC236}">
                  <a16:creationId xmlns:a16="http://schemas.microsoft.com/office/drawing/2014/main" id="{755B0DC9-BC85-AECA-C174-4E543E549FB1}"/>
                </a:ext>
              </a:extLst>
            </p:cNvPr>
            <p:cNvSpPr/>
            <p:nvPr/>
          </p:nvSpPr>
          <p:spPr>
            <a:xfrm>
              <a:off x="9049500" y="5211458"/>
              <a:ext cx="54221" cy="54182"/>
            </a:xfrm>
            <a:custGeom>
              <a:avLst/>
              <a:gdLst>
                <a:gd name="connsiteX0" fmla="*/ 54222 w 54221"/>
                <a:gd name="connsiteY0" fmla="*/ 0 h 54182"/>
                <a:gd name="connsiteX1" fmla="*/ 0 w 54221"/>
                <a:gd name="connsiteY1" fmla="*/ 54182 h 54182"/>
                <a:gd name="connsiteX2" fmla="*/ 54222 w 54221"/>
                <a:gd name="connsiteY2" fmla="*/ 0 h 54182"/>
              </a:gdLst>
              <a:ahLst/>
              <a:cxnLst>
                <a:cxn ang="0">
                  <a:pos x="connsiteX0" y="connsiteY0"/>
                </a:cxn>
                <a:cxn ang="0">
                  <a:pos x="connsiteX1" y="connsiteY1"/>
                </a:cxn>
                <a:cxn ang="0">
                  <a:pos x="connsiteX2" y="connsiteY2"/>
                </a:cxn>
              </a:cxnLst>
              <a:rect l="l" t="t" r="r" b="b"/>
              <a:pathLst>
                <a:path w="54221" h="54182">
                  <a:moveTo>
                    <a:pt x="54222" y="0"/>
                  </a:moveTo>
                  <a:cubicBezTo>
                    <a:pt x="46459" y="23762"/>
                    <a:pt x="27623" y="52961"/>
                    <a:pt x="0" y="54182"/>
                  </a:cubicBezTo>
                  <a:cubicBezTo>
                    <a:pt x="16826" y="31091"/>
                    <a:pt x="22619" y="4413"/>
                    <a:pt x="54222" y="0"/>
                  </a:cubicBezTo>
                  <a:close/>
                </a:path>
              </a:pathLst>
            </a:custGeom>
            <a:solidFill>
              <a:srgbClr val="FCFBFA"/>
            </a:solidFill>
            <a:ln w="3941" cap="flat">
              <a:noFill/>
              <a:prstDash val="solid"/>
              <a:miter/>
            </a:ln>
          </p:spPr>
          <p:txBody>
            <a:bodyPr rtlCol="1" anchor="ctr"/>
            <a:lstStyle/>
            <a:p>
              <a:endParaRPr lang="fa-IR"/>
            </a:p>
          </p:txBody>
        </p:sp>
        <p:sp>
          <p:nvSpPr>
            <p:cNvPr id="683" name="Freeform: Shape 682">
              <a:extLst>
                <a:ext uri="{FF2B5EF4-FFF2-40B4-BE49-F238E27FC236}">
                  <a16:creationId xmlns:a16="http://schemas.microsoft.com/office/drawing/2014/main" id="{0BAC02AF-74BE-03C5-9C9A-131A4BA4647D}"/>
                </a:ext>
              </a:extLst>
            </p:cNvPr>
            <p:cNvSpPr/>
            <p:nvPr/>
          </p:nvSpPr>
          <p:spPr>
            <a:xfrm>
              <a:off x="9094698" y="5139189"/>
              <a:ext cx="25282" cy="72269"/>
            </a:xfrm>
            <a:custGeom>
              <a:avLst/>
              <a:gdLst>
                <a:gd name="connsiteX0" fmla="*/ 9024 w 25282"/>
                <a:gd name="connsiteY0" fmla="*/ 72269 h 72269"/>
                <a:gd name="connsiteX1" fmla="*/ 0 w 25282"/>
                <a:gd name="connsiteY1" fmla="*/ 0 h 72269"/>
                <a:gd name="connsiteX2" fmla="*/ 21988 w 25282"/>
                <a:gd name="connsiteY2" fmla="*/ 25495 h 72269"/>
                <a:gd name="connsiteX3" fmla="*/ 9024 w 25282"/>
                <a:gd name="connsiteY3" fmla="*/ 72269 h 72269"/>
              </a:gdLst>
              <a:ahLst/>
              <a:cxnLst>
                <a:cxn ang="0">
                  <a:pos x="connsiteX0" y="connsiteY0"/>
                </a:cxn>
                <a:cxn ang="0">
                  <a:pos x="connsiteX1" y="connsiteY1"/>
                </a:cxn>
                <a:cxn ang="0">
                  <a:pos x="connsiteX2" y="connsiteY2"/>
                </a:cxn>
                <a:cxn ang="0">
                  <a:pos x="connsiteX3" y="connsiteY3"/>
                </a:cxn>
              </a:cxnLst>
              <a:rect l="l" t="t" r="r" b="b"/>
              <a:pathLst>
                <a:path w="25282" h="72269">
                  <a:moveTo>
                    <a:pt x="9024" y="72269"/>
                  </a:moveTo>
                  <a:lnTo>
                    <a:pt x="0" y="0"/>
                  </a:lnTo>
                  <a:cubicBezTo>
                    <a:pt x="9930" y="4492"/>
                    <a:pt x="17811" y="14304"/>
                    <a:pt x="21988" y="25495"/>
                  </a:cubicBezTo>
                  <a:cubicBezTo>
                    <a:pt x="28412" y="42636"/>
                    <a:pt x="26126" y="62970"/>
                    <a:pt x="9024" y="72269"/>
                  </a:cubicBezTo>
                  <a:close/>
                </a:path>
              </a:pathLst>
            </a:custGeom>
            <a:solidFill>
              <a:srgbClr val="FCFBFA"/>
            </a:solidFill>
            <a:ln w="3941" cap="flat">
              <a:noFill/>
              <a:prstDash val="solid"/>
              <a:miter/>
            </a:ln>
          </p:spPr>
          <p:txBody>
            <a:bodyPr rtlCol="1" anchor="ctr"/>
            <a:lstStyle/>
            <a:p>
              <a:endParaRPr lang="fa-IR"/>
            </a:p>
          </p:txBody>
        </p:sp>
        <p:sp>
          <p:nvSpPr>
            <p:cNvPr id="684" name="Freeform: Shape 683">
              <a:extLst>
                <a:ext uri="{FF2B5EF4-FFF2-40B4-BE49-F238E27FC236}">
                  <a16:creationId xmlns:a16="http://schemas.microsoft.com/office/drawing/2014/main" id="{25968F91-673F-73A2-A17A-B19A5ACCF8EC}"/>
                </a:ext>
              </a:extLst>
            </p:cNvPr>
            <p:cNvSpPr/>
            <p:nvPr/>
          </p:nvSpPr>
          <p:spPr>
            <a:xfrm>
              <a:off x="8498339" y="4452828"/>
              <a:ext cx="261926" cy="534646"/>
            </a:xfrm>
            <a:custGeom>
              <a:avLst/>
              <a:gdLst>
                <a:gd name="connsiteX0" fmla="*/ 261927 w 261926"/>
                <a:gd name="connsiteY0" fmla="*/ 532799 h 534646"/>
                <a:gd name="connsiteX1" fmla="*/ 180831 w 261926"/>
                <a:gd name="connsiteY1" fmla="*/ 473928 h 534646"/>
                <a:gd name="connsiteX2" fmla="*/ 0 w 261926"/>
                <a:gd name="connsiteY2" fmla="*/ 0 h 534646"/>
                <a:gd name="connsiteX3" fmla="*/ 261927 w 261926"/>
                <a:gd name="connsiteY3" fmla="*/ 532760 h 534646"/>
              </a:gdLst>
              <a:ahLst/>
              <a:cxnLst>
                <a:cxn ang="0">
                  <a:pos x="connsiteX0" y="connsiteY0"/>
                </a:cxn>
                <a:cxn ang="0">
                  <a:pos x="connsiteX1" y="connsiteY1"/>
                </a:cxn>
                <a:cxn ang="0">
                  <a:pos x="connsiteX2" y="connsiteY2"/>
                </a:cxn>
                <a:cxn ang="0">
                  <a:pos x="connsiteX3" y="connsiteY3"/>
                </a:cxn>
              </a:cxnLst>
              <a:rect l="l" t="t" r="r" b="b"/>
              <a:pathLst>
                <a:path w="261926" h="534646">
                  <a:moveTo>
                    <a:pt x="261927" y="532799"/>
                  </a:moveTo>
                  <a:cubicBezTo>
                    <a:pt x="248569" y="545921"/>
                    <a:pt x="190446" y="485237"/>
                    <a:pt x="180831" y="473928"/>
                  </a:cubicBezTo>
                  <a:cubicBezTo>
                    <a:pt x="77786" y="352835"/>
                    <a:pt x="15762" y="156203"/>
                    <a:pt x="0" y="0"/>
                  </a:cubicBezTo>
                  <a:lnTo>
                    <a:pt x="261927" y="532760"/>
                  </a:lnTo>
                  <a:close/>
                </a:path>
              </a:pathLst>
            </a:custGeom>
            <a:solidFill>
              <a:srgbClr val="644534"/>
            </a:solidFill>
            <a:ln w="3941" cap="flat">
              <a:noFill/>
              <a:prstDash val="solid"/>
              <a:miter/>
            </a:ln>
          </p:spPr>
          <p:txBody>
            <a:bodyPr rtlCol="1" anchor="ctr"/>
            <a:lstStyle/>
            <a:p>
              <a:endParaRPr lang="fa-IR"/>
            </a:p>
          </p:txBody>
        </p:sp>
        <p:sp>
          <p:nvSpPr>
            <p:cNvPr id="685" name="Freeform: Shape 684">
              <a:extLst>
                <a:ext uri="{FF2B5EF4-FFF2-40B4-BE49-F238E27FC236}">
                  <a16:creationId xmlns:a16="http://schemas.microsoft.com/office/drawing/2014/main" id="{6F7D39A2-FA8D-AC5F-27F4-009A580AC96E}"/>
                </a:ext>
              </a:extLst>
            </p:cNvPr>
            <p:cNvSpPr/>
            <p:nvPr/>
          </p:nvSpPr>
          <p:spPr>
            <a:xfrm>
              <a:off x="8291146" y="5166379"/>
              <a:ext cx="189027" cy="165037"/>
            </a:xfrm>
            <a:custGeom>
              <a:avLst/>
              <a:gdLst>
                <a:gd name="connsiteX0" fmla="*/ 189027 w 189027"/>
                <a:gd name="connsiteY0" fmla="*/ 153483 h 165037"/>
                <a:gd name="connsiteX1" fmla="*/ 81845 w 189027"/>
                <a:gd name="connsiteY1" fmla="*/ 161286 h 165037"/>
                <a:gd name="connsiteX2" fmla="*/ 57650 w 189027"/>
                <a:gd name="connsiteY2" fmla="*/ 99656 h 165037"/>
                <a:gd name="connsiteX3" fmla="*/ 0 w 189027"/>
                <a:gd name="connsiteY3" fmla="*/ 49690 h 165037"/>
                <a:gd name="connsiteX4" fmla="*/ 26796 w 189027"/>
                <a:gd name="connsiteY4" fmla="*/ 2404 h 165037"/>
                <a:gd name="connsiteX5" fmla="*/ 26362 w 189027"/>
                <a:gd name="connsiteY5" fmla="*/ 0 h 165037"/>
                <a:gd name="connsiteX6" fmla="*/ 29948 w 189027"/>
                <a:gd name="connsiteY6" fmla="*/ 1300 h 165037"/>
                <a:gd name="connsiteX7" fmla="*/ 29948 w 189027"/>
                <a:gd name="connsiteY7" fmla="*/ 1300 h 165037"/>
                <a:gd name="connsiteX8" fmla="*/ 29948 w 189027"/>
                <a:gd name="connsiteY8" fmla="*/ 1300 h 165037"/>
                <a:gd name="connsiteX9" fmla="*/ 161917 w 189027"/>
                <a:gd name="connsiteY9" fmla="*/ 27111 h 165037"/>
                <a:gd name="connsiteX10" fmla="*/ 180003 w 189027"/>
                <a:gd name="connsiteY10" fmla="*/ 90317 h 165037"/>
                <a:gd name="connsiteX11" fmla="*/ 189027 w 189027"/>
                <a:gd name="connsiteY11" fmla="*/ 153523 h 165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9027" h="165037">
                  <a:moveTo>
                    <a:pt x="189027" y="153483"/>
                  </a:moveTo>
                  <a:cubicBezTo>
                    <a:pt x="165502" y="156203"/>
                    <a:pt x="98750" y="172162"/>
                    <a:pt x="81845" y="161286"/>
                  </a:cubicBezTo>
                  <a:cubicBezTo>
                    <a:pt x="78968" y="159434"/>
                    <a:pt x="67698" y="114078"/>
                    <a:pt x="57650" y="99656"/>
                  </a:cubicBezTo>
                  <a:cubicBezTo>
                    <a:pt x="46656" y="83855"/>
                    <a:pt x="39" y="57098"/>
                    <a:pt x="0" y="49690"/>
                  </a:cubicBezTo>
                  <a:cubicBezTo>
                    <a:pt x="0" y="46420"/>
                    <a:pt x="28332" y="19584"/>
                    <a:pt x="26796" y="2404"/>
                  </a:cubicBezTo>
                  <a:cubicBezTo>
                    <a:pt x="26717" y="1576"/>
                    <a:pt x="26599" y="748"/>
                    <a:pt x="26362" y="0"/>
                  </a:cubicBezTo>
                  <a:cubicBezTo>
                    <a:pt x="26835" y="315"/>
                    <a:pt x="28057" y="748"/>
                    <a:pt x="29948" y="1300"/>
                  </a:cubicBezTo>
                  <a:cubicBezTo>
                    <a:pt x="29948" y="1300"/>
                    <a:pt x="29948" y="1300"/>
                    <a:pt x="29948" y="1300"/>
                  </a:cubicBezTo>
                  <a:lnTo>
                    <a:pt x="29948" y="1300"/>
                  </a:lnTo>
                  <a:cubicBezTo>
                    <a:pt x="51306" y="7487"/>
                    <a:pt x="155572" y="27386"/>
                    <a:pt x="161917" y="27111"/>
                  </a:cubicBezTo>
                  <a:cubicBezTo>
                    <a:pt x="174053" y="47010"/>
                    <a:pt x="175630" y="68250"/>
                    <a:pt x="180003" y="90317"/>
                  </a:cubicBezTo>
                  <a:cubicBezTo>
                    <a:pt x="184101" y="111083"/>
                    <a:pt x="185244" y="132953"/>
                    <a:pt x="189027" y="153523"/>
                  </a:cubicBezTo>
                  <a:close/>
                </a:path>
              </a:pathLst>
            </a:custGeom>
            <a:solidFill>
              <a:srgbClr val="C47546"/>
            </a:solidFill>
            <a:ln w="3941" cap="flat">
              <a:noFill/>
              <a:prstDash val="solid"/>
              <a:miter/>
            </a:ln>
          </p:spPr>
          <p:txBody>
            <a:bodyPr rtlCol="1" anchor="ctr"/>
            <a:lstStyle/>
            <a:p>
              <a:endParaRPr lang="fa-IR"/>
            </a:p>
          </p:txBody>
        </p:sp>
        <p:sp>
          <p:nvSpPr>
            <p:cNvPr id="686" name="Freeform: Shape 685">
              <a:extLst>
                <a:ext uri="{FF2B5EF4-FFF2-40B4-BE49-F238E27FC236}">
                  <a16:creationId xmlns:a16="http://schemas.microsoft.com/office/drawing/2014/main" id="{4F893188-02DB-E979-39FF-3C9BC6B82234}"/>
                </a:ext>
              </a:extLst>
            </p:cNvPr>
            <p:cNvSpPr/>
            <p:nvPr/>
          </p:nvSpPr>
          <p:spPr>
            <a:xfrm>
              <a:off x="8534719" y="2727782"/>
              <a:ext cx="35850" cy="76747"/>
            </a:xfrm>
            <a:custGeom>
              <a:avLst/>
              <a:gdLst>
                <a:gd name="connsiteX0" fmla="*/ 35850 w 35850"/>
                <a:gd name="connsiteY0" fmla="*/ 63206 h 76747"/>
                <a:gd name="connsiteX1" fmla="*/ 6690 w 35850"/>
                <a:gd name="connsiteY1" fmla="*/ 4453 h 76747"/>
                <a:gd name="connsiteX2" fmla="*/ 8739 w 35850"/>
                <a:gd name="connsiteY2" fmla="*/ 0 h 76747"/>
                <a:gd name="connsiteX3" fmla="*/ 10000 w 35850"/>
                <a:gd name="connsiteY3" fmla="*/ 48587 h 76747"/>
                <a:gd name="connsiteX4" fmla="*/ 35850 w 35850"/>
                <a:gd name="connsiteY4" fmla="*/ 63206 h 767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50" h="76747">
                  <a:moveTo>
                    <a:pt x="35850" y="63206"/>
                  </a:moveTo>
                  <a:cubicBezTo>
                    <a:pt x="-2176" y="105921"/>
                    <a:pt x="-6353" y="36805"/>
                    <a:pt x="6690" y="4453"/>
                  </a:cubicBezTo>
                  <a:cubicBezTo>
                    <a:pt x="7320" y="2877"/>
                    <a:pt x="7991" y="1379"/>
                    <a:pt x="8739" y="0"/>
                  </a:cubicBezTo>
                  <a:cubicBezTo>
                    <a:pt x="6848" y="11467"/>
                    <a:pt x="6611" y="38302"/>
                    <a:pt x="10000" y="48587"/>
                  </a:cubicBezTo>
                  <a:cubicBezTo>
                    <a:pt x="15201" y="64428"/>
                    <a:pt x="33998" y="61157"/>
                    <a:pt x="35850" y="63206"/>
                  </a:cubicBezTo>
                  <a:close/>
                </a:path>
              </a:pathLst>
            </a:custGeom>
            <a:solidFill>
              <a:srgbClr val="FCFAF8"/>
            </a:solidFill>
            <a:ln w="3941" cap="flat">
              <a:noFill/>
              <a:prstDash val="solid"/>
              <a:miter/>
            </a:ln>
          </p:spPr>
          <p:txBody>
            <a:bodyPr rtlCol="1" anchor="ctr"/>
            <a:lstStyle/>
            <a:p>
              <a:endParaRPr lang="fa-IR"/>
            </a:p>
          </p:txBody>
        </p:sp>
        <p:sp>
          <p:nvSpPr>
            <p:cNvPr id="687" name="Freeform: Shape 686">
              <a:extLst>
                <a:ext uri="{FF2B5EF4-FFF2-40B4-BE49-F238E27FC236}">
                  <a16:creationId xmlns:a16="http://schemas.microsoft.com/office/drawing/2014/main" id="{1F790934-ED92-5C16-D186-537ED9A2CB02}"/>
                </a:ext>
              </a:extLst>
            </p:cNvPr>
            <p:cNvSpPr/>
            <p:nvPr/>
          </p:nvSpPr>
          <p:spPr>
            <a:xfrm>
              <a:off x="8557131" y="2538124"/>
              <a:ext cx="68250" cy="144499"/>
            </a:xfrm>
            <a:custGeom>
              <a:avLst/>
              <a:gdLst>
                <a:gd name="connsiteX0" fmla="*/ 63601 w 68250"/>
                <a:gd name="connsiteY0" fmla="*/ 81805 h 144499"/>
                <a:gd name="connsiteX1" fmla="*/ 4414 w 68250"/>
                <a:gd name="connsiteY1" fmla="*/ 144499 h 144499"/>
                <a:gd name="connsiteX2" fmla="*/ 0 w 68250"/>
                <a:gd name="connsiteY2" fmla="*/ 122747 h 144499"/>
                <a:gd name="connsiteX3" fmla="*/ 42676 w 68250"/>
                <a:gd name="connsiteY3" fmla="*/ 15841 h 144499"/>
                <a:gd name="connsiteX4" fmla="*/ 58596 w 68250"/>
                <a:gd name="connsiteY4" fmla="*/ 0 h 144499"/>
                <a:gd name="connsiteX5" fmla="*/ 63561 w 68250"/>
                <a:gd name="connsiteY5" fmla="*/ 81805 h 144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50" h="144499">
                  <a:moveTo>
                    <a:pt x="63601" y="81805"/>
                  </a:moveTo>
                  <a:cubicBezTo>
                    <a:pt x="54143" y="112147"/>
                    <a:pt x="16314" y="127240"/>
                    <a:pt x="4414" y="144499"/>
                  </a:cubicBezTo>
                  <a:lnTo>
                    <a:pt x="0" y="122747"/>
                  </a:lnTo>
                  <a:cubicBezTo>
                    <a:pt x="43582" y="95243"/>
                    <a:pt x="61709" y="65767"/>
                    <a:pt x="42676" y="15841"/>
                  </a:cubicBezTo>
                  <a:lnTo>
                    <a:pt x="58596" y="0"/>
                  </a:lnTo>
                  <a:cubicBezTo>
                    <a:pt x="60488" y="27308"/>
                    <a:pt x="75776" y="42676"/>
                    <a:pt x="63561" y="81805"/>
                  </a:cubicBezTo>
                  <a:close/>
                </a:path>
              </a:pathLst>
            </a:custGeom>
            <a:solidFill>
              <a:srgbClr val="FCFAF8"/>
            </a:solidFill>
            <a:ln w="3941" cap="flat">
              <a:noFill/>
              <a:prstDash val="solid"/>
              <a:miter/>
            </a:ln>
          </p:spPr>
          <p:txBody>
            <a:bodyPr rtlCol="1" anchor="ctr"/>
            <a:lstStyle/>
            <a:p>
              <a:endParaRPr lang="fa-IR"/>
            </a:p>
          </p:txBody>
        </p:sp>
        <p:sp>
          <p:nvSpPr>
            <p:cNvPr id="688" name="Freeform: Shape 687">
              <a:extLst>
                <a:ext uri="{FF2B5EF4-FFF2-40B4-BE49-F238E27FC236}">
                  <a16:creationId xmlns:a16="http://schemas.microsoft.com/office/drawing/2014/main" id="{D2F9E674-216D-7D9D-5C9F-CA70546477A1}"/>
                </a:ext>
              </a:extLst>
            </p:cNvPr>
            <p:cNvSpPr/>
            <p:nvPr/>
          </p:nvSpPr>
          <p:spPr>
            <a:xfrm>
              <a:off x="8297834" y="2727821"/>
              <a:ext cx="281668" cy="344834"/>
            </a:xfrm>
            <a:custGeom>
              <a:avLst/>
              <a:gdLst>
                <a:gd name="connsiteX0" fmla="*/ 256500 w 281668"/>
                <a:gd name="connsiteY0" fmla="*/ 196002 h 344834"/>
                <a:gd name="connsiteX1" fmla="*/ 137181 w 281668"/>
                <a:gd name="connsiteY1" fmla="*/ 325094 h 344834"/>
                <a:gd name="connsiteX2" fmla="*/ 137023 w 281668"/>
                <a:gd name="connsiteY2" fmla="*/ 326434 h 344834"/>
                <a:gd name="connsiteX3" fmla="*/ 117045 w 281668"/>
                <a:gd name="connsiteY3" fmla="*/ 344757 h 344834"/>
                <a:gd name="connsiteX4" fmla="*/ 111330 w 281668"/>
                <a:gd name="connsiteY4" fmla="*/ 344639 h 344834"/>
                <a:gd name="connsiteX5" fmla="*/ 83944 w 281668"/>
                <a:gd name="connsiteY5" fmla="*/ 327064 h 344834"/>
                <a:gd name="connsiteX6" fmla="*/ 83944 w 281668"/>
                <a:gd name="connsiteY6" fmla="*/ 327064 h 344834"/>
                <a:gd name="connsiteX7" fmla="*/ 82919 w 281668"/>
                <a:gd name="connsiteY7" fmla="*/ 325133 h 344834"/>
                <a:gd name="connsiteX8" fmla="*/ 8404 w 281668"/>
                <a:gd name="connsiteY8" fmla="*/ 250618 h 344834"/>
                <a:gd name="connsiteX9" fmla="*/ 28698 w 281668"/>
                <a:gd name="connsiteY9" fmla="*/ 207745 h 344834"/>
                <a:gd name="connsiteX10" fmla="*/ 33663 w 281668"/>
                <a:gd name="connsiteY10" fmla="*/ 204711 h 344834"/>
                <a:gd name="connsiteX11" fmla="*/ 37446 w 281668"/>
                <a:gd name="connsiteY11" fmla="*/ 203174 h 344834"/>
                <a:gd name="connsiteX12" fmla="*/ 58015 w 281668"/>
                <a:gd name="connsiteY12" fmla="*/ 204632 h 344834"/>
                <a:gd name="connsiteX13" fmla="*/ 73660 w 281668"/>
                <a:gd name="connsiteY13" fmla="*/ 215074 h 344834"/>
                <a:gd name="connsiteX14" fmla="*/ 190614 w 281668"/>
                <a:gd name="connsiteY14" fmla="*/ 103084 h 344834"/>
                <a:gd name="connsiteX15" fmla="*/ 231951 w 281668"/>
                <a:gd name="connsiteY15" fmla="*/ 15526 h 344834"/>
                <a:gd name="connsiteX16" fmla="*/ 236600 w 281668"/>
                <a:gd name="connsiteY16" fmla="*/ 0 h 344834"/>
                <a:gd name="connsiteX17" fmla="*/ 245624 w 281668"/>
                <a:gd name="connsiteY17" fmla="*/ 0 h 344834"/>
                <a:gd name="connsiteX18" fmla="*/ 246885 w 281668"/>
                <a:gd name="connsiteY18" fmla="*/ 48587 h 344834"/>
                <a:gd name="connsiteX19" fmla="*/ 272735 w 281668"/>
                <a:gd name="connsiteY19" fmla="*/ 63206 h 344834"/>
                <a:gd name="connsiteX20" fmla="*/ 256539 w 281668"/>
                <a:gd name="connsiteY20" fmla="*/ 196041 h 344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1668" h="344834">
                  <a:moveTo>
                    <a:pt x="256500" y="196002"/>
                  </a:moveTo>
                  <a:cubicBezTo>
                    <a:pt x="224857" y="253888"/>
                    <a:pt x="143644" y="270478"/>
                    <a:pt x="137181" y="325094"/>
                  </a:cubicBezTo>
                  <a:cubicBezTo>
                    <a:pt x="137141" y="325527"/>
                    <a:pt x="137062" y="325961"/>
                    <a:pt x="137023" y="326434"/>
                  </a:cubicBezTo>
                  <a:cubicBezTo>
                    <a:pt x="135447" y="338255"/>
                    <a:pt x="126974" y="344048"/>
                    <a:pt x="117045" y="344757"/>
                  </a:cubicBezTo>
                  <a:cubicBezTo>
                    <a:pt x="115192" y="344875"/>
                    <a:pt x="113261" y="344875"/>
                    <a:pt x="111330" y="344639"/>
                  </a:cubicBezTo>
                  <a:cubicBezTo>
                    <a:pt x="100810" y="343496"/>
                    <a:pt x="89736" y="337270"/>
                    <a:pt x="83944" y="327064"/>
                  </a:cubicBezTo>
                  <a:cubicBezTo>
                    <a:pt x="83944" y="327064"/>
                    <a:pt x="83944" y="327064"/>
                    <a:pt x="83944" y="327064"/>
                  </a:cubicBezTo>
                  <a:cubicBezTo>
                    <a:pt x="83590" y="326434"/>
                    <a:pt x="83235" y="325803"/>
                    <a:pt x="82919" y="325133"/>
                  </a:cubicBezTo>
                  <a:cubicBezTo>
                    <a:pt x="64478" y="293057"/>
                    <a:pt x="19792" y="276231"/>
                    <a:pt x="8404" y="250618"/>
                  </a:cubicBezTo>
                  <a:cubicBezTo>
                    <a:pt x="-4205" y="222207"/>
                    <a:pt x="-6373" y="198760"/>
                    <a:pt x="28698" y="207745"/>
                  </a:cubicBezTo>
                  <a:cubicBezTo>
                    <a:pt x="30314" y="206563"/>
                    <a:pt x="31969" y="205538"/>
                    <a:pt x="33663" y="204711"/>
                  </a:cubicBezTo>
                  <a:cubicBezTo>
                    <a:pt x="34924" y="204080"/>
                    <a:pt x="36146" y="203568"/>
                    <a:pt x="37446" y="203174"/>
                  </a:cubicBezTo>
                  <a:cubicBezTo>
                    <a:pt x="43948" y="201006"/>
                    <a:pt x="50804" y="201519"/>
                    <a:pt x="58015" y="204632"/>
                  </a:cubicBezTo>
                  <a:cubicBezTo>
                    <a:pt x="63059" y="206838"/>
                    <a:pt x="68261" y="210306"/>
                    <a:pt x="73660" y="215074"/>
                  </a:cubicBezTo>
                  <a:cubicBezTo>
                    <a:pt x="110779" y="218660"/>
                    <a:pt x="156647" y="161759"/>
                    <a:pt x="190614" y="103084"/>
                  </a:cubicBezTo>
                  <a:cubicBezTo>
                    <a:pt x="209016" y="71324"/>
                    <a:pt x="223872" y="39011"/>
                    <a:pt x="231951" y="15526"/>
                  </a:cubicBezTo>
                  <a:cubicBezTo>
                    <a:pt x="233921" y="9773"/>
                    <a:pt x="235497" y="4571"/>
                    <a:pt x="236600" y="0"/>
                  </a:cubicBezTo>
                  <a:lnTo>
                    <a:pt x="245624" y="0"/>
                  </a:lnTo>
                  <a:cubicBezTo>
                    <a:pt x="243733" y="11467"/>
                    <a:pt x="243496" y="38302"/>
                    <a:pt x="246885" y="48587"/>
                  </a:cubicBezTo>
                  <a:cubicBezTo>
                    <a:pt x="252086" y="64428"/>
                    <a:pt x="270883" y="61157"/>
                    <a:pt x="272735" y="63206"/>
                  </a:cubicBezTo>
                  <a:cubicBezTo>
                    <a:pt x="294565" y="87322"/>
                    <a:pt x="271356" y="168891"/>
                    <a:pt x="256539" y="196041"/>
                  </a:cubicBezTo>
                  <a:close/>
                </a:path>
              </a:pathLst>
            </a:custGeom>
            <a:solidFill>
              <a:srgbClr val="D68249"/>
            </a:solidFill>
            <a:ln w="3941" cap="flat">
              <a:noFill/>
              <a:prstDash val="solid"/>
              <a:miter/>
            </a:ln>
          </p:spPr>
          <p:txBody>
            <a:bodyPr rtlCol="1" anchor="ctr"/>
            <a:lstStyle/>
            <a:p>
              <a:endParaRPr lang="fa-IR"/>
            </a:p>
          </p:txBody>
        </p:sp>
        <p:sp>
          <p:nvSpPr>
            <p:cNvPr id="689" name="Freeform: Shape 688">
              <a:extLst>
                <a:ext uri="{FF2B5EF4-FFF2-40B4-BE49-F238E27FC236}">
                  <a16:creationId xmlns:a16="http://schemas.microsoft.com/office/drawing/2014/main" id="{B12AC14F-DBAF-C221-442E-33455C3395FB}"/>
                </a:ext>
              </a:extLst>
            </p:cNvPr>
            <p:cNvSpPr/>
            <p:nvPr/>
          </p:nvSpPr>
          <p:spPr>
            <a:xfrm>
              <a:off x="8326571" y="2718797"/>
              <a:ext cx="208025" cy="243856"/>
            </a:xfrm>
            <a:custGeom>
              <a:avLst/>
              <a:gdLst>
                <a:gd name="connsiteX0" fmla="*/ 207824 w 208025"/>
                <a:gd name="connsiteY0" fmla="*/ 8984 h 243856"/>
                <a:gd name="connsiteX1" fmla="*/ 58083 w 208025"/>
                <a:gd name="connsiteY1" fmla="*/ 243761 h 243856"/>
                <a:gd name="connsiteX2" fmla="*/ 0 w 208025"/>
                <a:gd name="connsiteY2" fmla="*/ 216729 h 243856"/>
                <a:gd name="connsiteX3" fmla="*/ 0 w 208025"/>
                <a:gd name="connsiteY3" fmla="*/ 207705 h 243856"/>
                <a:gd name="connsiteX4" fmla="*/ 198918 w 208025"/>
                <a:gd name="connsiteY4" fmla="*/ 0 h 243856"/>
                <a:gd name="connsiteX5" fmla="*/ 207863 w 208025"/>
                <a:gd name="connsiteY5" fmla="*/ 9024 h 243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025" h="243856">
                  <a:moveTo>
                    <a:pt x="207824" y="8984"/>
                  </a:moveTo>
                  <a:cubicBezTo>
                    <a:pt x="212946" y="71954"/>
                    <a:pt x="119398" y="240057"/>
                    <a:pt x="58083" y="243761"/>
                  </a:cubicBezTo>
                  <a:cubicBezTo>
                    <a:pt x="28057" y="245574"/>
                    <a:pt x="16747" y="221024"/>
                    <a:pt x="0" y="216729"/>
                  </a:cubicBezTo>
                  <a:lnTo>
                    <a:pt x="0" y="207705"/>
                  </a:lnTo>
                  <a:cubicBezTo>
                    <a:pt x="65137" y="196435"/>
                    <a:pt x="204001" y="77865"/>
                    <a:pt x="198918" y="0"/>
                  </a:cubicBezTo>
                  <a:lnTo>
                    <a:pt x="207863" y="9024"/>
                  </a:lnTo>
                  <a:close/>
                </a:path>
              </a:pathLst>
            </a:custGeom>
            <a:solidFill>
              <a:srgbClr val="9F5636"/>
            </a:solidFill>
            <a:ln w="3941" cap="flat">
              <a:noFill/>
              <a:prstDash val="solid"/>
              <a:miter/>
            </a:ln>
          </p:spPr>
          <p:txBody>
            <a:bodyPr rtlCol="1" anchor="ctr"/>
            <a:lstStyle/>
            <a:p>
              <a:endParaRPr lang="fa-IR"/>
            </a:p>
          </p:txBody>
        </p:sp>
        <p:sp>
          <p:nvSpPr>
            <p:cNvPr id="690" name="Freeform: Shape 689">
              <a:extLst>
                <a:ext uri="{FF2B5EF4-FFF2-40B4-BE49-F238E27FC236}">
                  <a16:creationId xmlns:a16="http://schemas.microsoft.com/office/drawing/2014/main" id="{542B2591-E732-FDA3-78BB-99F3A6C19D4F}"/>
                </a:ext>
              </a:extLst>
            </p:cNvPr>
            <p:cNvSpPr/>
            <p:nvPr/>
          </p:nvSpPr>
          <p:spPr>
            <a:xfrm>
              <a:off x="8380793" y="3052915"/>
              <a:ext cx="55091" cy="135554"/>
            </a:xfrm>
            <a:custGeom>
              <a:avLst/>
              <a:gdLst>
                <a:gd name="connsiteX0" fmla="*/ 54222 w 55091"/>
                <a:gd name="connsiteY0" fmla="*/ 0 h 135554"/>
                <a:gd name="connsiteX1" fmla="*/ 49691 w 55091"/>
                <a:gd name="connsiteY1" fmla="*/ 135554 h 135554"/>
                <a:gd name="connsiteX2" fmla="*/ 0 w 55091"/>
                <a:gd name="connsiteY2" fmla="*/ 0 h 135554"/>
                <a:gd name="connsiteX3" fmla="*/ 54222 w 55091"/>
                <a:gd name="connsiteY3" fmla="*/ 0 h 135554"/>
              </a:gdLst>
              <a:ahLst/>
              <a:cxnLst>
                <a:cxn ang="0">
                  <a:pos x="connsiteX0" y="connsiteY0"/>
                </a:cxn>
                <a:cxn ang="0">
                  <a:pos x="connsiteX1" y="connsiteY1"/>
                </a:cxn>
                <a:cxn ang="0">
                  <a:pos x="connsiteX2" y="connsiteY2"/>
                </a:cxn>
                <a:cxn ang="0">
                  <a:pos x="connsiteX3" y="connsiteY3"/>
                </a:cxn>
              </a:cxnLst>
              <a:rect l="l" t="t" r="r" b="b"/>
              <a:pathLst>
                <a:path w="55091" h="135554">
                  <a:moveTo>
                    <a:pt x="54222" y="0"/>
                  </a:moveTo>
                  <a:cubicBezTo>
                    <a:pt x="49020" y="43858"/>
                    <a:pt x="61787" y="92011"/>
                    <a:pt x="49691" y="135554"/>
                  </a:cubicBezTo>
                  <a:cubicBezTo>
                    <a:pt x="42479" y="135554"/>
                    <a:pt x="9970" y="17338"/>
                    <a:pt x="0" y="0"/>
                  </a:cubicBezTo>
                  <a:lnTo>
                    <a:pt x="54222" y="0"/>
                  </a:lnTo>
                  <a:close/>
                </a:path>
              </a:pathLst>
            </a:custGeom>
            <a:solidFill>
              <a:srgbClr val="D8A677"/>
            </a:solidFill>
            <a:ln w="3941" cap="flat">
              <a:noFill/>
              <a:prstDash val="solid"/>
              <a:miter/>
            </a:ln>
          </p:spPr>
          <p:txBody>
            <a:bodyPr rtlCol="1" anchor="ctr"/>
            <a:lstStyle/>
            <a:p>
              <a:endParaRPr lang="fa-IR"/>
            </a:p>
          </p:txBody>
        </p:sp>
        <p:sp>
          <p:nvSpPr>
            <p:cNvPr id="691" name="Freeform: Shape 690">
              <a:extLst>
                <a:ext uri="{FF2B5EF4-FFF2-40B4-BE49-F238E27FC236}">
                  <a16:creationId xmlns:a16="http://schemas.microsoft.com/office/drawing/2014/main" id="{8354B72C-57D4-8364-6933-B1853A3C5FB0}"/>
                </a:ext>
              </a:extLst>
            </p:cNvPr>
            <p:cNvSpPr/>
            <p:nvPr/>
          </p:nvSpPr>
          <p:spPr>
            <a:xfrm>
              <a:off x="9207246" y="5085007"/>
              <a:ext cx="77268" cy="156635"/>
            </a:xfrm>
            <a:custGeom>
              <a:avLst/>
              <a:gdLst>
                <a:gd name="connsiteX0" fmla="*/ 77229 w 77268"/>
                <a:gd name="connsiteY0" fmla="*/ 153562 h 156635"/>
                <a:gd name="connsiteX1" fmla="*/ 16229 w 77268"/>
                <a:gd name="connsiteY1" fmla="*/ 78259 h 156635"/>
                <a:gd name="connsiteX2" fmla="*/ 270 w 77268"/>
                <a:gd name="connsiteY2" fmla="*/ 24471 h 156635"/>
                <a:gd name="connsiteX3" fmla="*/ 13983 w 77268"/>
                <a:gd name="connsiteY3" fmla="*/ 0 h 156635"/>
                <a:gd name="connsiteX4" fmla="*/ 13865 w 77268"/>
                <a:gd name="connsiteY4" fmla="*/ 1773 h 156635"/>
                <a:gd name="connsiteX5" fmla="*/ 13865 w 77268"/>
                <a:gd name="connsiteY5" fmla="*/ 1852 h 156635"/>
                <a:gd name="connsiteX6" fmla="*/ 77268 w 77268"/>
                <a:gd name="connsiteY6" fmla="*/ 153523 h 156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268" h="156635">
                  <a:moveTo>
                    <a:pt x="77229" y="153562"/>
                  </a:moveTo>
                  <a:cubicBezTo>
                    <a:pt x="51852" y="171965"/>
                    <a:pt x="24898" y="102729"/>
                    <a:pt x="16229" y="78259"/>
                  </a:cubicBezTo>
                  <a:cubicBezTo>
                    <a:pt x="4013" y="56586"/>
                    <a:pt x="-1306" y="38696"/>
                    <a:pt x="270" y="24471"/>
                  </a:cubicBezTo>
                  <a:cubicBezTo>
                    <a:pt x="1413" y="14462"/>
                    <a:pt x="5984" y="6305"/>
                    <a:pt x="13983" y="0"/>
                  </a:cubicBezTo>
                  <a:cubicBezTo>
                    <a:pt x="13944" y="591"/>
                    <a:pt x="13865" y="1182"/>
                    <a:pt x="13865" y="1773"/>
                  </a:cubicBezTo>
                  <a:lnTo>
                    <a:pt x="13865" y="1852"/>
                  </a:lnTo>
                  <a:cubicBezTo>
                    <a:pt x="12249" y="35859"/>
                    <a:pt x="58156" y="132756"/>
                    <a:pt x="77268" y="153523"/>
                  </a:cubicBezTo>
                  <a:close/>
                </a:path>
              </a:pathLst>
            </a:custGeom>
            <a:solidFill>
              <a:srgbClr val="FCFAF9"/>
            </a:solidFill>
            <a:ln w="3941" cap="flat">
              <a:noFill/>
              <a:prstDash val="solid"/>
              <a:miter/>
            </a:ln>
          </p:spPr>
          <p:txBody>
            <a:bodyPr rtlCol="1" anchor="ctr"/>
            <a:lstStyle/>
            <a:p>
              <a:endParaRPr lang="fa-IR"/>
            </a:p>
          </p:txBody>
        </p:sp>
        <p:sp>
          <p:nvSpPr>
            <p:cNvPr id="692" name="Freeform: Shape 691">
              <a:extLst>
                <a:ext uri="{FF2B5EF4-FFF2-40B4-BE49-F238E27FC236}">
                  <a16:creationId xmlns:a16="http://schemas.microsoft.com/office/drawing/2014/main" id="{42D57848-4DB1-63CB-E185-E968182DD900}"/>
                </a:ext>
              </a:extLst>
            </p:cNvPr>
            <p:cNvSpPr/>
            <p:nvPr/>
          </p:nvSpPr>
          <p:spPr>
            <a:xfrm>
              <a:off x="9279149" y="5238569"/>
              <a:ext cx="14349" cy="16007"/>
            </a:xfrm>
            <a:custGeom>
              <a:avLst/>
              <a:gdLst>
                <a:gd name="connsiteX0" fmla="*/ 14350 w 14349"/>
                <a:gd name="connsiteY0" fmla="*/ 9024 h 16007"/>
                <a:gd name="connsiteX1" fmla="*/ 1464 w 14349"/>
                <a:gd name="connsiteY1" fmla="*/ 15802 h 16007"/>
                <a:gd name="connsiteX2" fmla="*/ 5326 w 14349"/>
                <a:gd name="connsiteY2" fmla="*/ 0 h 16007"/>
                <a:gd name="connsiteX3" fmla="*/ 14350 w 14349"/>
                <a:gd name="connsiteY3" fmla="*/ 9024 h 16007"/>
              </a:gdLst>
              <a:ahLst/>
              <a:cxnLst>
                <a:cxn ang="0">
                  <a:pos x="connsiteX0" y="connsiteY0"/>
                </a:cxn>
                <a:cxn ang="0">
                  <a:pos x="connsiteX1" y="connsiteY1"/>
                </a:cxn>
                <a:cxn ang="0">
                  <a:pos x="connsiteX2" y="connsiteY2"/>
                </a:cxn>
                <a:cxn ang="0">
                  <a:pos x="connsiteX3" y="connsiteY3"/>
                </a:cxn>
              </a:cxnLst>
              <a:rect l="l" t="t" r="r" b="b"/>
              <a:pathLst>
                <a:path w="14349" h="16007">
                  <a:moveTo>
                    <a:pt x="14350" y="9024"/>
                  </a:moveTo>
                  <a:cubicBezTo>
                    <a:pt x="8084" y="14659"/>
                    <a:pt x="3592" y="16708"/>
                    <a:pt x="1464" y="15802"/>
                  </a:cubicBezTo>
                  <a:cubicBezTo>
                    <a:pt x="-1255" y="14698"/>
                    <a:pt x="-309" y="9024"/>
                    <a:pt x="5326" y="0"/>
                  </a:cubicBezTo>
                  <a:cubicBezTo>
                    <a:pt x="7926" y="2837"/>
                    <a:pt x="9188" y="7842"/>
                    <a:pt x="14350" y="9024"/>
                  </a:cubicBezTo>
                  <a:close/>
                </a:path>
              </a:pathLst>
            </a:custGeom>
            <a:solidFill>
              <a:srgbClr val="FCFAF9"/>
            </a:solidFill>
            <a:ln w="3941" cap="flat">
              <a:noFill/>
              <a:prstDash val="solid"/>
              <a:miter/>
            </a:ln>
          </p:spPr>
          <p:txBody>
            <a:bodyPr rtlCol="1" anchor="ctr"/>
            <a:lstStyle/>
            <a:p>
              <a:endParaRPr lang="fa-IR"/>
            </a:p>
          </p:txBody>
        </p:sp>
        <p:sp>
          <p:nvSpPr>
            <p:cNvPr id="693" name="Freeform: Shape 692">
              <a:extLst>
                <a:ext uri="{FF2B5EF4-FFF2-40B4-BE49-F238E27FC236}">
                  <a16:creationId xmlns:a16="http://schemas.microsoft.com/office/drawing/2014/main" id="{D7A1000B-F5DC-ED01-D6D6-01CDDEDD8F31}"/>
                </a:ext>
              </a:extLst>
            </p:cNvPr>
            <p:cNvSpPr/>
            <p:nvPr/>
          </p:nvSpPr>
          <p:spPr>
            <a:xfrm>
              <a:off x="9094698" y="5084967"/>
              <a:ext cx="189815" cy="199437"/>
            </a:xfrm>
            <a:custGeom>
              <a:avLst/>
              <a:gdLst>
                <a:gd name="connsiteX0" fmla="*/ 189777 w 189815"/>
                <a:gd name="connsiteY0" fmla="*/ 153602 h 199437"/>
                <a:gd name="connsiteX1" fmla="*/ 185915 w 189815"/>
                <a:gd name="connsiteY1" fmla="*/ 169403 h 199437"/>
                <a:gd name="connsiteX2" fmla="*/ 181580 w 189815"/>
                <a:gd name="connsiteY2" fmla="*/ 180161 h 199437"/>
                <a:gd name="connsiteX3" fmla="*/ 165227 w 189815"/>
                <a:gd name="connsiteY3" fmla="*/ 197224 h 199437"/>
                <a:gd name="connsiteX4" fmla="*/ 84288 w 189815"/>
                <a:gd name="connsiteY4" fmla="*/ 157700 h 199437"/>
                <a:gd name="connsiteX5" fmla="*/ 9024 w 189815"/>
                <a:gd name="connsiteY5" fmla="*/ 126491 h 199437"/>
                <a:gd name="connsiteX6" fmla="*/ 0 w 189815"/>
                <a:gd name="connsiteY6" fmla="*/ 54222 h 199437"/>
                <a:gd name="connsiteX7" fmla="*/ 27072 w 189815"/>
                <a:gd name="connsiteY7" fmla="*/ 63246 h 199437"/>
                <a:gd name="connsiteX8" fmla="*/ 126531 w 189815"/>
                <a:gd name="connsiteY8" fmla="*/ 0 h 199437"/>
                <a:gd name="connsiteX9" fmla="*/ 126413 w 189815"/>
                <a:gd name="connsiteY9" fmla="*/ 1773 h 199437"/>
                <a:gd name="connsiteX10" fmla="*/ 126413 w 189815"/>
                <a:gd name="connsiteY10" fmla="*/ 1852 h 199437"/>
                <a:gd name="connsiteX11" fmla="*/ 189816 w 189815"/>
                <a:gd name="connsiteY11" fmla="*/ 153523 h 19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9815" h="199437">
                  <a:moveTo>
                    <a:pt x="189777" y="153602"/>
                  </a:moveTo>
                  <a:cubicBezTo>
                    <a:pt x="188713" y="159434"/>
                    <a:pt x="187451" y="164714"/>
                    <a:pt x="185915" y="169403"/>
                  </a:cubicBezTo>
                  <a:cubicBezTo>
                    <a:pt x="184654" y="173383"/>
                    <a:pt x="183196" y="176969"/>
                    <a:pt x="181580" y="180161"/>
                  </a:cubicBezTo>
                  <a:cubicBezTo>
                    <a:pt x="177285" y="188673"/>
                    <a:pt x="171847" y="194347"/>
                    <a:pt x="165227" y="197224"/>
                  </a:cubicBezTo>
                  <a:cubicBezTo>
                    <a:pt x="147061" y="205105"/>
                    <a:pt x="120069" y="191943"/>
                    <a:pt x="84288" y="157700"/>
                  </a:cubicBezTo>
                  <a:cubicBezTo>
                    <a:pt x="53276" y="150804"/>
                    <a:pt x="28175" y="140401"/>
                    <a:pt x="9024" y="126491"/>
                  </a:cubicBezTo>
                  <a:lnTo>
                    <a:pt x="0" y="54222"/>
                  </a:lnTo>
                  <a:cubicBezTo>
                    <a:pt x="5202" y="54655"/>
                    <a:pt x="16590" y="66713"/>
                    <a:pt x="27072" y="63246"/>
                  </a:cubicBezTo>
                  <a:cubicBezTo>
                    <a:pt x="20334" y="18954"/>
                    <a:pt x="95085" y="15802"/>
                    <a:pt x="126531" y="0"/>
                  </a:cubicBezTo>
                  <a:cubicBezTo>
                    <a:pt x="126491" y="591"/>
                    <a:pt x="126413" y="1182"/>
                    <a:pt x="126413" y="1773"/>
                  </a:cubicBezTo>
                  <a:lnTo>
                    <a:pt x="126413" y="1852"/>
                  </a:lnTo>
                  <a:cubicBezTo>
                    <a:pt x="124797" y="35859"/>
                    <a:pt x="170704" y="132757"/>
                    <a:pt x="189816" y="153523"/>
                  </a:cubicBezTo>
                  <a:close/>
                </a:path>
              </a:pathLst>
            </a:custGeom>
            <a:solidFill>
              <a:srgbClr val="C47448"/>
            </a:solidFill>
            <a:ln w="3941" cap="flat">
              <a:noFill/>
              <a:prstDash val="solid"/>
              <a:miter/>
            </a:ln>
          </p:spPr>
          <p:txBody>
            <a:bodyPr rtlCol="1" anchor="ctr"/>
            <a:lstStyle/>
            <a:p>
              <a:endParaRPr lang="fa-IR"/>
            </a:p>
          </p:txBody>
        </p:sp>
        <p:sp>
          <p:nvSpPr>
            <p:cNvPr id="694" name="Freeform: Shape 693">
              <a:extLst>
                <a:ext uri="{FF2B5EF4-FFF2-40B4-BE49-F238E27FC236}">
                  <a16:creationId xmlns:a16="http://schemas.microsoft.com/office/drawing/2014/main" id="{CCC94BA8-509A-76BC-FAFB-76D7725FC048}"/>
                </a:ext>
              </a:extLst>
            </p:cNvPr>
            <p:cNvSpPr/>
            <p:nvPr/>
          </p:nvSpPr>
          <p:spPr>
            <a:xfrm>
              <a:off x="9230253" y="4922460"/>
              <a:ext cx="1891" cy="2600"/>
            </a:xfrm>
            <a:custGeom>
              <a:avLst/>
              <a:gdLst>
                <a:gd name="connsiteX0" fmla="*/ 1891 w 1891"/>
                <a:gd name="connsiteY0" fmla="*/ 2601 h 2600"/>
                <a:gd name="connsiteX1" fmla="*/ 0 w 1891"/>
                <a:gd name="connsiteY1" fmla="*/ 0 h 2600"/>
                <a:gd name="connsiteX2" fmla="*/ 1891 w 1891"/>
                <a:gd name="connsiteY2" fmla="*/ 2601 h 2600"/>
              </a:gdLst>
              <a:ahLst/>
              <a:cxnLst>
                <a:cxn ang="0">
                  <a:pos x="connsiteX0" y="connsiteY0"/>
                </a:cxn>
                <a:cxn ang="0">
                  <a:pos x="connsiteX1" y="connsiteY1"/>
                </a:cxn>
                <a:cxn ang="0">
                  <a:pos x="connsiteX2" y="connsiteY2"/>
                </a:cxn>
              </a:cxnLst>
              <a:rect l="l" t="t" r="r" b="b"/>
              <a:pathLst>
                <a:path w="1891" h="2600">
                  <a:moveTo>
                    <a:pt x="1891" y="2601"/>
                  </a:moveTo>
                  <a:cubicBezTo>
                    <a:pt x="1261" y="1813"/>
                    <a:pt x="630" y="946"/>
                    <a:pt x="0" y="0"/>
                  </a:cubicBezTo>
                  <a:cubicBezTo>
                    <a:pt x="630" y="867"/>
                    <a:pt x="1261" y="1734"/>
                    <a:pt x="1891" y="2601"/>
                  </a:cubicBezTo>
                  <a:close/>
                </a:path>
              </a:pathLst>
            </a:custGeom>
            <a:solidFill>
              <a:srgbClr val="BCB4AF"/>
            </a:solidFill>
            <a:ln w="3941" cap="flat">
              <a:noFill/>
              <a:prstDash val="solid"/>
              <a:miter/>
            </a:ln>
          </p:spPr>
          <p:txBody>
            <a:bodyPr rtlCol="1" anchor="ctr"/>
            <a:lstStyle/>
            <a:p>
              <a:endParaRPr lang="fa-IR"/>
            </a:p>
          </p:txBody>
        </p:sp>
        <p:sp>
          <p:nvSpPr>
            <p:cNvPr id="695" name="Freeform: Shape 694">
              <a:extLst>
                <a:ext uri="{FF2B5EF4-FFF2-40B4-BE49-F238E27FC236}">
                  <a16:creationId xmlns:a16="http://schemas.microsoft.com/office/drawing/2014/main" id="{089DDDDC-E574-596F-57C3-0F7887F5647A}"/>
                </a:ext>
              </a:extLst>
            </p:cNvPr>
            <p:cNvSpPr/>
            <p:nvPr/>
          </p:nvSpPr>
          <p:spPr>
            <a:xfrm>
              <a:off x="8987863" y="5210053"/>
              <a:ext cx="305635" cy="157987"/>
            </a:xfrm>
            <a:custGeom>
              <a:avLst/>
              <a:gdLst>
                <a:gd name="connsiteX0" fmla="*/ 305636 w 305635"/>
                <a:gd name="connsiteY0" fmla="*/ 37540 h 157987"/>
                <a:gd name="connsiteX1" fmla="*/ 197822 w 305635"/>
                <a:gd name="connsiteY1" fmla="*/ 151067 h 157987"/>
                <a:gd name="connsiteX2" fmla="*/ 21090 w 305635"/>
                <a:gd name="connsiteY2" fmla="*/ 154850 h 157987"/>
                <a:gd name="connsiteX3" fmla="*/ 7416 w 305635"/>
                <a:gd name="connsiteY3" fmla="*/ 127857 h 157987"/>
                <a:gd name="connsiteX4" fmla="*/ 20026 w 305635"/>
                <a:gd name="connsiteY4" fmla="*/ 111110 h 157987"/>
                <a:gd name="connsiteX5" fmla="*/ 31019 w 305635"/>
                <a:gd name="connsiteY5" fmla="*/ 111228 h 157987"/>
                <a:gd name="connsiteX6" fmla="*/ 73065 w 305635"/>
                <a:gd name="connsiteY6" fmla="*/ 74818 h 157987"/>
                <a:gd name="connsiteX7" fmla="*/ 61637 w 305635"/>
                <a:gd name="connsiteY7" fmla="*/ 55548 h 157987"/>
                <a:gd name="connsiteX8" fmla="*/ 115859 w 305635"/>
                <a:gd name="connsiteY8" fmla="*/ 1366 h 157987"/>
                <a:gd name="connsiteX9" fmla="*/ 256142 w 305635"/>
                <a:gd name="connsiteY9" fmla="*/ 64415 h 157987"/>
                <a:gd name="connsiteX10" fmla="*/ 296572 w 305635"/>
                <a:gd name="connsiteY10" fmla="*/ 28437 h 157987"/>
                <a:gd name="connsiteX11" fmla="*/ 305596 w 305635"/>
                <a:gd name="connsiteY11" fmla="*/ 37461 h 15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635" h="157987">
                  <a:moveTo>
                    <a:pt x="305636" y="37540"/>
                  </a:moveTo>
                  <a:cubicBezTo>
                    <a:pt x="298187" y="83960"/>
                    <a:pt x="241563" y="140940"/>
                    <a:pt x="197822" y="151067"/>
                  </a:cubicBezTo>
                  <a:cubicBezTo>
                    <a:pt x="166850" y="158239"/>
                    <a:pt x="51944" y="160406"/>
                    <a:pt x="21090" y="154850"/>
                  </a:cubicBezTo>
                  <a:cubicBezTo>
                    <a:pt x="-15085" y="148348"/>
                    <a:pt x="5919" y="134792"/>
                    <a:pt x="7416" y="127857"/>
                  </a:cubicBezTo>
                  <a:lnTo>
                    <a:pt x="20026" y="111110"/>
                  </a:lnTo>
                  <a:cubicBezTo>
                    <a:pt x="23730" y="111149"/>
                    <a:pt x="27394" y="111189"/>
                    <a:pt x="31019" y="111228"/>
                  </a:cubicBezTo>
                  <a:cubicBezTo>
                    <a:pt x="230371" y="113435"/>
                    <a:pt x="244400" y="101298"/>
                    <a:pt x="73065" y="74818"/>
                  </a:cubicBezTo>
                  <a:lnTo>
                    <a:pt x="61637" y="55548"/>
                  </a:lnTo>
                  <a:cubicBezTo>
                    <a:pt x="78463" y="32457"/>
                    <a:pt x="84256" y="5779"/>
                    <a:pt x="115859" y="1366"/>
                  </a:cubicBezTo>
                  <a:cubicBezTo>
                    <a:pt x="173312" y="-6712"/>
                    <a:pt x="220835" y="21897"/>
                    <a:pt x="256142" y="64415"/>
                  </a:cubicBezTo>
                  <a:lnTo>
                    <a:pt x="296572" y="28437"/>
                  </a:lnTo>
                  <a:cubicBezTo>
                    <a:pt x="299173" y="31275"/>
                    <a:pt x="300434" y="36279"/>
                    <a:pt x="305596" y="37461"/>
                  </a:cubicBezTo>
                  <a:close/>
                </a:path>
              </a:pathLst>
            </a:custGeom>
            <a:solidFill>
              <a:srgbClr val="462D28"/>
            </a:solidFill>
            <a:ln w="3941" cap="flat">
              <a:noFill/>
              <a:prstDash val="solid"/>
              <a:miter/>
            </a:ln>
          </p:spPr>
          <p:txBody>
            <a:bodyPr rtlCol="1" anchor="ctr"/>
            <a:lstStyle/>
            <a:p>
              <a:endParaRPr lang="fa-IR"/>
            </a:p>
          </p:txBody>
        </p:sp>
        <p:sp>
          <p:nvSpPr>
            <p:cNvPr id="696" name="Freeform: Shape 695">
              <a:extLst>
                <a:ext uri="{FF2B5EF4-FFF2-40B4-BE49-F238E27FC236}">
                  <a16:creationId xmlns:a16="http://schemas.microsoft.com/office/drawing/2014/main" id="{36C77A53-69B7-7EC3-5556-D5527A51C874}"/>
                </a:ext>
              </a:extLst>
            </p:cNvPr>
            <p:cNvSpPr/>
            <p:nvPr/>
          </p:nvSpPr>
          <p:spPr>
            <a:xfrm>
              <a:off x="8995318" y="5265568"/>
              <a:ext cx="210229" cy="72976"/>
            </a:xfrm>
            <a:custGeom>
              <a:avLst/>
              <a:gdLst>
                <a:gd name="connsiteX0" fmla="*/ 207351 w 210229"/>
                <a:gd name="connsiteY0" fmla="*/ 62688 h 72976"/>
                <a:gd name="connsiteX1" fmla="*/ 0 w 210229"/>
                <a:gd name="connsiteY1" fmla="*/ 72342 h 72976"/>
                <a:gd name="connsiteX2" fmla="*/ 45198 w 210229"/>
                <a:gd name="connsiteY2" fmla="*/ 73 h 72976"/>
                <a:gd name="connsiteX3" fmla="*/ 54222 w 210229"/>
                <a:gd name="connsiteY3" fmla="*/ 73 h 72976"/>
                <a:gd name="connsiteX4" fmla="*/ 137958 w 210229"/>
                <a:gd name="connsiteY4" fmla="*/ 11225 h 72976"/>
                <a:gd name="connsiteX5" fmla="*/ 207351 w 210229"/>
                <a:gd name="connsiteY5" fmla="*/ 62688 h 7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229" h="72976">
                  <a:moveTo>
                    <a:pt x="207351" y="62688"/>
                  </a:moveTo>
                  <a:cubicBezTo>
                    <a:pt x="196120" y="80578"/>
                    <a:pt x="31919" y="68953"/>
                    <a:pt x="0" y="72342"/>
                  </a:cubicBezTo>
                  <a:cubicBezTo>
                    <a:pt x="8748" y="32267"/>
                    <a:pt x="21437" y="31321"/>
                    <a:pt x="45198" y="73"/>
                  </a:cubicBezTo>
                  <a:cubicBezTo>
                    <a:pt x="48193" y="270"/>
                    <a:pt x="51227" y="-164"/>
                    <a:pt x="54222" y="73"/>
                  </a:cubicBezTo>
                  <a:cubicBezTo>
                    <a:pt x="73491" y="1649"/>
                    <a:pt x="117507" y="7245"/>
                    <a:pt x="137958" y="11225"/>
                  </a:cubicBezTo>
                  <a:cubicBezTo>
                    <a:pt x="157070" y="14928"/>
                    <a:pt x="224926" y="34671"/>
                    <a:pt x="207351" y="62688"/>
                  </a:cubicBezTo>
                  <a:close/>
                </a:path>
              </a:pathLst>
            </a:custGeom>
            <a:solidFill>
              <a:srgbClr val="C7794C"/>
            </a:solidFill>
            <a:ln w="3941" cap="flat">
              <a:noFill/>
              <a:prstDash val="solid"/>
              <a:miter/>
            </a:ln>
          </p:spPr>
          <p:txBody>
            <a:bodyPr rtlCol="1" anchor="ctr"/>
            <a:lstStyle/>
            <a:p>
              <a:endParaRPr lang="fa-IR"/>
            </a:p>
          </p:txBody>
        </p:sp>
        <p:sp>
          <p:nvSpPr>
            <p:cNvPr id="697" name="Freeform: Shape 696">
              <a:extLst>
                <a:ext uri="{FF2B5EF4-FFF2-40B4-BE49-F238E27FC236}">
                  <a16:creationId xmlns:a16="http://schemas.microsoft.com/office/drawing/2014/main" id="{BCBDF900-8792-9982-5557-23D734464780}"/>
                </a:ext>
              </a:extLst>
            </p:cNvPr>
            <p:cNvSpPr/>
            <p:nvPr/>
          </p:nvSpPr>
          <p:spPr>
            <a:xfrm>
              <a:off x="8082534" y="5265753"/>
              <a:ext cx="198838" cy="72157"/>
            </a:xfrm>
            <a:custGeom>
              <a:avLst/>
              <a:gdLst>
                <a:gd name="connsiteX0" fmla="*/ 39 w 198838"/>
                <a:gd name="connsiteY0" fmla="*/ 63133 h 72157"/>
                <a:gd name="connsiteX1" fmla="*/ 114078 w 198838"/>
                <a:gd name="connsiteY1" fmla="*/ 203 h 72157"/>
                <a:gd name="connsiteX2" fmla="*/ 198839 w 198838"/>
                <a:gd name="connsiteY2" fmla="*/ 63055 h 72157"/>
                <a:gd name="connsiteX3" fmla="*/ 18087 w 198838"/>
                <a:gd name="connsiteY3" fmla="*/ 72157 h 72157"/>
                <a:gd name="connsiteX4" fmla="*/ 0 w 198838"/>
                <a:gd name="connsiteY4" fmla="*/ 63133 h 72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838" h="72157">
                  <a:moveTo>
                    <a:pt x="39" y="63133"/>
                  </a:moveTo>
                  <a:cubicBezTo>
                    <a:pt x="4650" y="28063"/>
                    <a:pt x="86179" y="2134"/>
                    <a:pt x="114078" y="203"/>
                  </a:cubicBezTo>
                  <a:cubicBezTo>
                    <a:pt x="156715" y="-2752"/>
                    <a:pt x="183471" y="26920"/>
                    <a:pt x="198839" y="63055"/>
                  </a:cubicBezTo>
                  <a:cubicBezTo>
                    <a:pt x="183707" y="74246"/>
                    <a:pt x="45986" y="48002"/>
                    <a:pt x="18087" y="72157"/>
                  </a:cubicBezTo>
                  <a:cubicBezTo>
                    <a:pt x="16392" y="70305"/>
                    <a:pt x="2482" y="63330"/>
                    <a:pt x="0" y="63133"/>
                  </a:cubicBezTo>
                  <a:close/>
                </a:path>
              </a:pathLst>
            </a:custGeom>
            <a:solidFill>
              <a:srgbClr val="C27448"/>
            </a:solidFill>
            <a:ln w="3941" cap="flat">
              <a:noFill/>
              <a:prstDash val="solid"/>
              <a:miter/>
            </a:ln>
          </p:spPr>
          <p:txBody>
            <a:bodyPr rtlCol="1" anchor="ctr"/>
            <a:lstStyle/>
            <a:p>
              <a:endParaRPr lang="fa-IR"/>
            </a:p>
          </p:txBody>
        </p:sp>
        <p:sp>
          <p:nvSpPr>
            <p:cNvPr id="698" name="Freeform: Shape 697">
              <a:extLst>
                <a:ext uri="{FF2B5EF4-FFF2-40B4-BE49-F238E27FC236}">
                  <a16:creationId xmlns:a16="http://schemas.microsoft.com/office/drawing/2014/main" id="{DB8EE85F-6EEB-FEDD-4D74-D60B97F3249C}"/>
                </a:ext>
              </a:extLst>
            </p:cNvPr>
            <p:cNvSpPr/>
            <p:nvPr/>
          </p:nvSpPr>
          <p:spPr>
            <a:xfrm>
              <a:off x="8172692" y="2438823"/>
              <a:ext cx="144855" cy="243800"/>
            </a:xfrm>
            <a:custGeom>
              <a:avLst/>
              <a:gdLst>
                <a:gd name="connsiteX0" fmla="*/ 144816 w 144855"/>
                <a:gd name="connsiteY0" fmla="*/ 234777 h 243800"/>
                <a:gd name="connsiteX1" fmla="*/ 27349 w 144855"/>
                <a:gd name="connsiteY1" fmla="*/ 243801 h 243800"/>
                <a:gd name="connsiteX2" fmla="*/ 26404 w 144855"/>
                <a:gd name="connsiteY2" fmla="*/ 172280 h 243800"/>
                <a:gd name="connsiteX3" fmla="*/ 277 w 144855"/>
                <a:gd name="connsiteY3" fmla="*/ 162626 h 243800"/>
                <a:gd name="connsiteX4" fmla="*/ 36372 w 144855"/>
                <a:gd name="connsiteY4" fmla="*/ 126412 h 243800"/>
                <a:gd name="connsiteX5" fmla="*/ 18286 w 144855"/>
                <a:gd name="connsiteY5" fmla="*/ 81254 h 243800"/>
                <a:gd name="connsiteX6" fmla="*/ 9262 w 144855"/>
                <a:gd name="connsiteY6" fmla="*/ 72230 h 243800"/>
                <a:gd name="connsiteX7" fmla="*/ 9262 w 144855"/>
                <a:gd name="connsiteY7" fmla="*/ 54182 h 243800"/>
                <a:gd name="connsiteX8" fmla="*/ 54460 w 144855"/>
                <a:gd name="connsiteY8" fmla="*/ 0 h 243800"/>
                <a:gd name="connsiteX9" fmla="*/ 63602 w 144855"/>
                <a:gd name="connsiteY9" fmla="*/ 67501 h 243800"/>
                <a:gd name="connsiteX10" fmla="*/ 78142 w 144855"/>
                <a:gd name="connsiteY10" fmla="*/ 95006 h 243800"/>
                <a:gd name="connsiteX11" fmla="*/ 68251 w 144855"/>
                <a:gd name="connsiteY11" fmla="*/ 226462 h 243800"/>
                <a:gd name="connsiteX12" fmla="*/ 130433 w 144855"/>
                <a:gd name="connsiteY12" fmla="*/ 208218 h 243800"/>
                <a:gd name="connsiteX13" fmla="*/ 144855 w 144855"/>
                <a:gd name="connsiteY13" fmla="*/ 234777 h 24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855" h="243800">
                  <a:moveTo>
                    <a:pt x="144816" y="234777"/>
                  </a:moveTo>
                  <a:lnTo>
                    <a:pt x="27349" y="243801"/>
                  </a:lnTo>
                  <a:cubicBezTo>
                    <a:pt x="35033" y="231348"/>
                    <a:pt x="30540" y="176378"/>
                    <a:pt x="26404" y="172280"/>
                  </a:cubicBezTo>
                  <a:cubicBezTo>
                    <a:pt x="20572" y="166527"/>
                    <a:pt x="-2796" y="180161"/>
                    <a:pt x="277" y="162626"/>
                  </a:cubicBezTo>
                  <a:cubicBezTo>
                    <a:pt x="32550" y="167788"/>
                    <a:pt x="30659" y="151750"/>
                    <a:pt x="36372" y="126412"/>
                  </a:cubicBezTo>
                  <a:cubicBezTo>
                    <a:pt x="28767" y="112542"/>
                    <a:pt x="22738" y="97489"/>
                    <a:pt x="18286" y="81254"/>
                  </a:cubicBezTo>
                  <a:cubicBezTo>
                    <a:pt x="12533" y="79914"/>
                    <a:pt x="8474" y="78811"/>
                    <a:pt x="9262" y="72230"/>
                  </a:cubicBezTo>
                  <a:lnTo>
                    <a:pt x="9262" y="54182"/>
                  </a:lnTo>
                  <a:cubicBezTo>
                    <a:pt x="26836" y="43700"/>
                    <a:pt x="53159" y="21397"/>
                    <a:pt x="54460" y="0"/>
                  </a:cubicBezTo>
                  <a:cubicBezTo>
                    <a:pt x="90633" y="23446"/>
                    <a:pt x="61198" y="39208"/>
                    <a:pt x="63602" y="67501"/>
                  </a:cubicBezTo>
                  <a:cubicBezTo>
                    <a:pt x="64587" y="78968"/>
                    <a:pt x="77591" y="87992"/>
                    <a:pt x="78142" y="95006"/>
                  </a:cubicBezTo>
                  <a:cubicBezTo>
                    <a:pt x="79640" y="113566"/>
                    <a:pt x="11114" y="222522"/>
                    <a:pt x="68251" y="226462"/>
                  </a:cubicBezTo>
                  <a:cubicBezTo>
                    <a:pt x="90043" y="227960"/>
                    <a:pt x="105450" y="200258"/>
                    <a:pt x="130433" y="208218"/>
                  </a:cubicBezTo>
                  <a:cubicBezTo>
                    <a:pt x="144816" y="212789"/>
                    <a:pt x="142649" y="232728"/>
                    <a:pt x="144855" y="234777"/>
                  </a:cubicBezTo>
                  <a:close/>
                </a:path>
              </a:pathLst>
            </a:custGeom>
            <a:solidFill>
              <a:srgbClr val="A55E37"/>
            </a:solidFill>
            <a:ln w="3941" cap="flat">
              <a:noFill/>
              <a:prstDash val="solid"/>
              <a:miter/>
            </a:ln>
          </p:spPr>
          <p:txBody>
            <a:bodyPr rtlCol="1" anchor="ctr"/>
            <a:lstStyle/>
            <a:p>
              <a:endParaRPr lang="fa-IR"/>
            </a:p>
          </p:txBody>
        </p:sp>
        <p:sp>
          <p:nvSpPr>
            <p:cNvPr id="699" name="Freeform: Shape 698">
              <a:extLst>
                <a:ext uri="{FF2B5EF4-FFF2-40B4-BE49-F238E27FC236}">
                  <a16:creationId xmlns:a16="http://schemas.microsoft.com/office/drawing/2014/main" id="{A4CF6A38-6886-17C7-9B3E-A7DD4D75AB85}"/>
                </a:ext>
              </a:extLst>
            </p:cNvPr>
            <p:cNvSpPr/>
            <p:nvPr/>
          </p:nvSpPr>
          <p:spPr>
            <a:xfrm>
              <a:off x="8290007" y="2429759"/>
              <a:ext cx="146127" cy="90119"/>
            </a:xfrm>
            <a:custGeom>
              <a:avLst/>
              <a:gdLst>
                <a:gd name="connsiteX0" fmla="*/ 143707 w 146127"/>
                <a:gd name="connsiteY0" fmla="*/ 64388 h 90119"/>
                <a:gd name="connsiteX1" fmla="*/ 140594 w 146127"/>
                <a:gd name="connsiteY1" fmla="*/ 90120 h 90119"/>
                <a:gd name="connsiteX2" fmla="*/ 429 w 146127"/>
                <a:gd name="connsiteY2" fmla="*/ 0 h 90119"/>
                <a:gd name="connsiteX3" fmla="*/ 143707 w 146127"/>
                <a:gd name="connsiteY3" fmla="*/ 64388 h 90119"/>
              </a:gdLst>
              <a:ahLst/>
              <a:cxnLst>
                <a:cxn ang="0">
                  <a:pos x="connsiteX0" y="connsiteY0"/>
                </a:cxn>
                <a:cxn ang="0">
                  <a:pos x="connsiteX1" y="connsiteY1"/>
                </a:cxn>
                <a:cxn ang="0">
                  <a:pos x="connsiteX2" y="connsiteY2"/>
                </a:cxn>
                <a:cxn ang="0">
                  <a:pos x="connsiteX3" y="connsiteY3"/>
                </a:cxn>
              </a:cxnLst>
              <a:rect l="l" t="t" r="r" b="b"/>
              <a:pathLst>
                <a:path w="146127" h="90119">
                  <a:moveTo>
                    <a:pt x="143707" y="64388"/>
                  </a:moveTo>
                  <a:cubicBezTo>
                    <a:pt x="146150" y="68250"/>
                    <a:pt x="148751" y="89332"/>
                    <a:pt x="140594" y="90120"/>
                  </a:cubicBezTo>
                  <a:cubicBezTo>
                    <a:pt x="92086" y="64073"/>
                    <a:pt x="-7333" y="76722"/>
                    <a:pt x="429" y="0"/>
                  </a:cubicBezTo>
                  <a:lnTo>
                    <a:pt x="143707" y="64388"/>
                  </a:lnTo>
                  <a:close/>
                </a:path>
              </a:pathLst>
            </a:custGeom>
            <a:solidFill>
              <a:srgbClr val="332424"/>
            </a:solidFill>
            <a:ln w="3941" cap="flat">
              <a:noFill/>
              <a:prstDash val="solid"/>
              <a:miter/>
            </a:ln>
          </p:spPr>
          <p:txBody>
            <a:bodyPr rtlCol="1" anchor="ctr"/>
            <a:lstStyle/>
            <a:p>
              <a:endParaRPr lang="fa-IR"/>
            </a:p>
          </p:txBody>
        </p:sp>
        <p:sp>
          <p:nvSpPr>
            <p:cNvPr id="700" name="Freeform: Shape 699">
              <a:extLst>
                <a:ext uri="{FF2B5EF4-FFF2-40B4-BE49-F238E27FC236}">
                  <a16:creationId xmlns:a16="http://schemas.microsoft.com/office/drawing/2014/main" id="{B2F852AC-4E94-C150-2090-FA71C9B20914}"/>
                </a:ext>
              </a:extLst>
            </p:cNvPr>
            <p:cNvSpPr/>
            <p:nvPr/>
          </p:nvSpPr>
          <p:spPr>
            <a:xfrm>
              <a:off x="8326847" y="2513437"/>
              <a:ext cx="72033" cy="61031"/>
            </a:xfrm>
            <a:custGeom>
              <a:avLst/>
              <a:gdLst>
                <a:gd name="connsiteX0" fmla="*/ 71994 w 72033"/>
                <a:gd name="connsiteY0" fmla="*/ 24687 h 61031"/>
                <a:gd name="connsiteX1" fmla="*/ 35859 w 72033"/>
                <a:gd name="connsiteY1" fmla="*/ 60822 h 61031"/>
                <a:gd name="connsiteX2" fmla="*/ 0 w 72033"/>
                <a:gd name="connsiteY2" fmla="*/ 7152 h 61031"/>
                <a:gd name="connsiteX3" fmla="*/ 72033 w 72033"/>
                <a:gd name="connsiteY3" fmla="*/ 24687 h 61031"/>
              </a:gdLst>
              <a:ahLst/>
              <a:cxnLst>
                <a:cxn ang="0">
                  <a:pos x="connsiteX0" y="connsiteY0"/>
                </a:cxn>
                <a:cxn ang="0">
                  <a:pos x="connsiteX1" y="connsiteY1"/>
                </a:cxn>
                <a:cxn ang="0">
                  <a:pos x="connsiteX2" y="connsiteY2"/>
                </a:cxn>
                <a:cxn ang="0">
                  <a:pos x="connsiteX3" y="connsiteY3"/>
                </a:cxn>
              </a:cxnLst>
              <a:rect l="l" t="t" r="r" b="b"/>
              <a:pathLst>
                <a:path w="72033" h="61031">
                  <a:moveTo>
                    <a:pt x="71994" y="24687"/>
                  </a:moveTo>
                  <a:cubicBezTo>
                    <a:pt x="63797" y="41474"/>
                    <a:pt x="51739" y="53532"/>
                    <a:pt x="35859" y="60822"/>
                  </a:cubicBezTo>
                  <a:cubicBezTo>
                    <a:pt x="-10560" y="63462"/>
                    <a:pt x="13319" y="40962"/>
                    <a:pt x="0" y="7152"/>
                  </a:cubicBezTo>
                  <a:cubicBezTo>
                    <a:pt x="20648" y="-4985"/>
                    <a:pt x="65807" y="-3251"/>
                    <a:pt x="72033" y="24687"/>
                  </a:cubicBezTo>
                  <a:close/>
                </a:path>
              </a:pathLst>
            </a:custGeom>
            <a:solidFill>
              <a:srgbClr val="4E4641"/>
            </a:solidFill>
            <a:ln w="3941" cap="flat">
              <a:noFill/>
              <a:prstDash val="solid"/>
              <a:miter/>
            </a:ln>
          </p:spPr>
          <p:txBody>
            <a:bodyPr rtlCol="1" anchor="ctr"/>
            <a:lstStyle/>
            <a:p>
              <a:endParaRPr lang="fa-IR"/>
            </a:p>
          </p:txBody>
        </p:sp>
        <p:sp>
          <p:nvSpPr>
            <p:cNvPr id="701" name="Freeform: Shape 700">
              <a:extLst>
                <a:ext uri="{FF2B5EF4-FFF2-40B4-BE49-F238E27FC236}">
                  <a16:creationId xmlns:a16="http://schemas.microsoft.com/office/drawing/2014/main" id="{7E7536F0-DB04-F7A1-D394-46B48FCBEF52}"/>
                </a:ext>
              </a:extLst>
            </p:cNvPr>
            <p:cNvSpPr/>
            <p:nvPr/>
          </p:nvSpPr>
          <p:spPr>
            <a:xfrm>
              <a:off x="8362706" y="2529179"/>
              <a:ext cx="37643" cy="45079"/>
            </a:xfrm>
            <a:custGeom>
              <a:avLst/>
              <a:gdLst>
                <a:gd name="connsiteX0" fmla="*/ 36134 w 37643"/>
                <a:gd name="connsiteY0" fmla="*/ 8945 h 45079"/>
                <a:gd name="connsiteX1" fmla="*/ 0 w 37643"/>
                <a:gd name="connsiteY1" fmla="*/ 45080 h 45079"/>
                <a:gd name="connsiteX2" fmla="*/ 0 w 37643"/>
                <a:gd name="connsiteY2" fmla="*/ 0 h 45079"/>
                <a:gd name="connsiteX3" fmla="*/ 36134 w 37643"/>
                <a:gd name="connsiteY3" fmla="*/ 8945 h 45079"/>
              </a:gdLst>
              <a:ahLst/>
              <a:cxnLst>
                <a:cxn ang="0">
                  <a:pos x="connsiteX0" y="connsiteY0"/>
                </a:cxn>
                <a:cxn ang="0">
                  <a:pos x="connsiteX1" y="connsiteY1"/>
                </a:cxn>
                <a:cxn ang="0">
                  <a:pos x="connsiteX2" y="connsiteY2"/>
                </a:cxn>
                <a:cxn ang="0">
                  <a:pos x="connsiteX3" y="connsiteY3"/>
                </a:cxn>
              </a:cxnLst>
              <a:rect l="l" t="t" r="r" b="b"/>
              <a:pathLst>
                <a:path w="37643" h="45079">
                  <a:moveTo>
                    <a:pt x="36134" y="8945"/>
                  </a:moveTo>
                  <a:cubicBezTo>
                    <a:pt x="43070" y="40233"/>
                    <a:pt x="25258" y="43622"/>
                    <a:pt x="0" y="45080"/>
                  </a:cubicBezTo>
                  <a:cubicBezTo>
                    <a:pt x="12452" y="29712"/>
                    <a:pt x="7408" y="16235"/>
                    <a:pt x="0" y="0"/>
                  </a:cubicBezTo>
                  <a:lnTo>
                    <a:pt x="36134" y="8945"/>
                  </a:lnTo>
                  <a:close/>
                </a:path>
              </a:pathLst>
            </a:custGeom>
            <a:solidFill>
              <a:srgbClr val="E5E5E2"/>
            </a:solidFill>
            <a:ln w="3941" cap="flat">
              <a:noFill/>
              <a:prstDash val="solid"/>
              <a:miter/>
            </a:ln>
          </p:spPr>
          <p:txBody>
            <a:bodyPr rtlCol="1" anchor="ctr"/>
            <a:lstStyle/>
            <a:p>
              <a:endParaRPr lang="fa-IR"/>
            </a:p>
          </p:txBody>
        </p:sp>
        <p:sp>
          <p:nvSpPr>
            <p:cNvPr id="702" name="Freeform: Shape 701">
              <a:extLst>
                <a:ext uri="{FF2B5EF4-FFF2-40B4-BE49-F238E27FC236}">
                  <a16:creationId xmlns:a16="http://schemas.microsoft.com/office/drawing/2014/main" id="{5F14C8CE-3088-11B3-10BC-02850EA81859}"/>
                </a:ext>
              </a:extLst>
            </p:cNvPr>
            <p:cNvSpPr/>
            <p:nvPr/>
          </p:nvSpPr>
          <p:spPr>
            <a:xfrm>
              <a:off x="8199141" y="2707969"/>
              <a:ext cx="162803" cy="115624"/>
            </a:xfrm>
            <a:custGeom>
              <a:avLst/>
              <a:gdLst>
                <a:gd name="connsiteX0" fmla="*/ 103078 w 162803"/>
                <a:gd name="connsiteY0" fmla="*/ 107253 h 115624"/>
                <a:gd name="connsiteX1" fmla="*/ 77662 w 162803"/>
                <a:gd name="connsiteY1" fmla="*/ 82388 h 115624"/>
                <a:gd name="connsiteX2" fmla="*/ 27971 w 162803"/>
                <a:gd name="connsiteY2" fmla="*/ 105834 h 115624"/>
                <a:gd name="connsiteX3" fmla="*/ 12091 w 162803"/>
                <a:gd name="connsiteY3" fmla="*/ 12916 h 115624"/>
                <a:gd name="connsiteX4" fmla="*/ 141380 w 162803"/>
                <a:gd name="connsiteY4" fmla="*/ 19418 h 115624"/>
                <a:gd name="connsiteX5" fmla="*/ 103117 w 162803"/>
                <a:gd name="connsiteY5" fmla="*/ 107253 h 11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803" h="115624">
                  <a:moveTo>
                    <a:pt x="103078" y="107253"/>
                  </a:moveTo>
                  <a:cubicBezTo>
                    <a:pt x="95197" y="100436"/>
                    <a:pt x="98271" y="85580"/>
                    <a:pt x="77662" y="82388"/>
                  </a:cubicBezTo>
                  <a:cubicBezTo>
                    <a:pt x="43773" y="77147"/>
                    <a:pt x="41763" y="99411"/>
                    <a:pt x="27971" y="105834"/>
                  </a:cubicBezTo>
                  <a:cubicBezTo>
                    <a:pt x="900" y="118404"/>
                    <a:pt x="-10607" y="35653"/>
                    <a:pt x="12091" y="12916"/>
                  </a:cubicBezTo>
                  <a:cubicBezTo>
                    <a:pt x="31991" y="-7023"/>
                    <a:pt x="118288" y="-3122"/>
                    <a:pt x="141380" y="19418"/>
                  </a:cubicBezTo>
                  <a:cubicBezTo>
                    <a:pt x="192488" y="69345"/>
                    <a:pt x="140946" y="140038"/>
                    <a:pt x="103117" y="107253"/>
                  </a:cubicBezTo>
                  <a:close/>
                </a:path>
              </a:pathLst>
            </a:custGeom>
            <a:solidFill>
              <a:srgbClr val="B7744B"/>
            </a:solidFill>
            <a:ln w="3941" cap="flat">
              <a:noFill/>
              <a:prstDash val="solid"/>
              <a:miter/>
            </a:ln>
          </p:spPr>
          <p:txBody>
            <a:bodyPr rtlCol="1" anchor="ctr"/>
            <a:lstStyle/>
            <a:p>
              <a:endParaRPr lang="fa-IR"/>
            </a:p>
          </p:txBody>
        </p:sp>
        <p:sp>
          <p:nvSpPr>
            <p:cNvPr id="703" name="Freeform: Shape 702">
              <a:extLst>
                <a:ext uri="{FF2B5EF4-FFF2-40B4-BE49-F238E27FC236}">
                  <a16:creationId xmlns:a16="http://schemas.microsoft.com/office/drawing/2014/main" id="{ECF6F8C6-C4E0-2EEA-404A-CAE8F3A9DD0F}"/>
                </a:ext>
              </a:extLst>
            </p:cNvPr>
            <p:cNvSpPr/>
            <p:nvPr/>
          </p:nvSpPr>
          <p:spPr>
            <a:xfrm>
              <a:off x="8524325" y="2533014"/>
              <a:ext cx="101096" cy="149609"/>
            </a:xfrm>
            <a:custGeom>
              <a:avLst/>
              <a:gdLst>
                <a:gd name="connsiteX0" fmla="*/ 96407 w 101096"/>
                <a:gd name="connsiteY0" fmla="*/ 86916 h 149609"/>
                <a:gd name="connsiteX1" fmla="*/ 37220 w 101096"/>
                <a:gd name="connsiteY1" fmla="*/ 149610 h 149609"/>
                <a:gd name="connsiteX2" fmla="*/ 91442 w 101096"/>
                <a:gd name="connsiteY2" fmla="*/ 5110 h 149609"/>
                <a:gd name="connsiteX3" fmla="*/ 96407 w 101096"/>
                <a:gd name="connsiteY3" fmla="*/ 86916 h 149609"/>
              </a:gdLst>
              <a:ahLst/>
              <a:cxnLst>
                <a:cxn ang="0">
                  <a:pos x="connsiteX0" y="connsiteY0"/>
                </a:cxn>
                <a:cxn ang="0">
                  <a:pos x="connsiteX1" y="connsiteY1"/>
                </a:cxn>
                <a:cxn ang="0">
                  <a:pos x="connsiteX2" y="connsiteY2"/>
                </a:cxn>
                <a:cxn ang="0">
                  <a:pos x="connsiteX3" y="connsiteY3"/>
                </a:cxn>
              </a:cxnLst>
              <a:rect l="l" t="t" r="r" b="b"/>
              <a:pathLst>
                <a:path w="101096" h="149609">
                  <a:moveTo>
                    <a:pt x="96407" y="86916"/>
                  </a:moveTo>
                  <a:cubicBezTo>
                    <a:pt x="86949" y="117258"/>
                    <a:pt x="49120" y="132350"/>
                    <a:pt x="37220" y="149610"/>
                  </a:cubicBezTo>
                  <a:cubicBezTo>
                    <a:pt x="-39897" y="127897"/>
                    <a:pt x="14995" y="-30157"/>
                    <a:pt x="91442" y="5110"/>
                  </a:cubicBezTo>
                  <a:cubicBezTo>
                    <a:pt x="93333" y="32418"/>
                    <a:pt x="108622" y="47786"/>
                    <a:pt x="96407" y="86916"/>
                  </a:cubicBezTo>
                  <a:close/>
                </a:path>
              </a:pathLst>
            </a:custGeom>
            <a:solidFill>
              <a:srgbClr val="C87C4C"/>
            </a:solidFill>
            <a:ln w="3941" cap="flat">
              <a:noFill/>
              <a:prstDash val="solid"/>
              <a:miter/>
            </a:ln>
          </p:spPr>
          <p:txBody>
            <a:bodyPr rtlCol="1" anchor="ctr"/>
            <a:lstStyle/>
            <a:p>
              <a:endParaRPr lang="fa-IR"/>
            </a:p>
          </p:txBody>
        </p:sp>
        <p:sp>
          <p:nvSpPr>
            <p:cNvPr id="704" name="Freeform: Shape 703">
              <a:extLst>
                <a:ext uri="{FF2B5EF4-FFF2-40B4-BE49-F238E27FC236}">
                  <a16:creationId xmlns:a16="http://schemas.microsoft.com/office/drawing/2014/main" id="{9FC7825D-DCCC-7311-0F13-75F08961BAE0}"/>
                </a:ext>
              </a:extLst>
            </p:cNvPr>
            <p:cNvSpPr/>
            <p:nvPr/>
          </p:nvSpPr>
          <p:spPr>
            <a:xfrm>
              <a:off x="8145338" y="2510947"/>
              <a:ext cx="56814" cy="54308"/>
            </a:xfrm>
            <a:custGeom>
              <a:avLst/>
              <a:gdLst>
                <a:gd name="connsiteX0" fmla="*/ 36655 w 56814"/>
                <a:gd name="connsiteY0" fmla="*/ 66 h 54308"/>
                <a:gd name="connsiteX1" fmla="*/ 45679 w 56814"/>
                <a:gd name="connsiteY1" fmla="*/ 9090 h 54308"/>
                <a:gd name="connsiteX2" fmla="*/ 42250 w 56814"/>
                <a:gd name="connsiteY2" fmla="*/ 16459 h 54308"/>
                <a:gd name="connsiteX3" fmla="*/ 45679 w 56814"/>
                <a:gd name="connsiteY3" fmla="*/ 54249 h 54308"/>
                <a:gd name="connsiteX4" fmla="*/ 402 w 56814"/>
                <a:gd name="connsiteY4" fmla="*/ 14371 h 54308"/>
                <a:gd name="connsiteX5" fmla="*/ 36655 w 56814"/>
                <a:gd name="connsiteY5" fmla="*/ 27 h 54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814" h="54308">
                  <a:moveTo>
                    <a:pt x="36655" y="66"/>
                  </a:moveTo>
                  <a:cubicBezTo>
                    <a:pt x="39611" y="342"/>
                    <a:pt x="42803" y="7396"/>
                    <a:pt x="45679" y="9090"/>
                  </a:cubicBezTo>
                  <a:cubicBezTo>
                    <a:pt x="41147" y="30921"/>
                    <a:pt x="38389" y="15001"/>
                    <a:pt x="42250" y="16459"/>
                  </a:cubicBezTo>
                  <a:cubicBezTo>
                    <a:pt x="56830" y="22055"/>
                    <a:pt x="64476" y="48929"/>
                    <a:pt x="45679" y="54249"/>
                  </a:cubicBezTo>
                  <a:cubicBezTo>
                    <a:pt x="17150" y="54722"/>
                    <a:pt x="-3145" y="53303"/>
                    <a:pt x="402" y="14371"/>
                  </a:cubicBezTo>
                  <a:cubicBezTo>
                    <a:pt x="1033" y="7475"/>
                    <a:pt x="30902" y="-525"/>
                    <a:pt x="36655" y="27"/>
                  </a:cubicBezTo>
                  <a:close/>
                </a:path>
              </a:pathLst>
            </a:custGeom>
            <a:solidFill>
              <a:srgbClr val="473831"/>
            </a:solidFill>
            <a:ln w="3941" cap="flat">
              <a:noFill/>
              <a:prstDash val="solid"/>
              <a:miter/>
            </a:ln>
          </p:spPr>
          <p:txBody>
            <a:bodyPr rtlCol="1" anchor="ctr"/>
            <a:lstStyle/>
            <a:p>
              <a:endParaRPr lang="fa-IR"/>
            </a:p>
          </p:txBody>
        </p:sp>
        <p:sp>
          <p:nvSpPr>
            <p:cNvPr id="705" name="Freeform: Shape 704">
              <a:extLst>
                <a:ext uri="{FF2B5EF4-FFF2-40B4-BE49-F238E27FC236}">
                  <a16:creationId xmlns:a16="http://schemas.microsoft.com/office/drawing/2014/main" id="{73627214-4E58-1BF0-F0C0-56852FB03D9A}"/>
                </a:ext>
              </a:extLst>
            </p:cNvPr>
            <p:cNvSpPr/>
            <p:nvPr/>
          </p:nvSpPr>
          <p:spPr>
            <a:xfrm>
              <a:off x="8174947" y="2519549"/>
              <a:ext cx="39625" cy="45669"/>
            </a:xfrm>
            <a:custGeom>
              <a:avLst/>
              <a:gdLst>
                <a:gd name="connsiteX0" fmla="*/ 16070 w 39625"/>
                <a:gd name="connsiteY0" fmla="*/ 488 h 45669"/>
                <a:gd name="connsiteX1" fmla="*/ 34157 w 39625"/>
                <a:gd name="connsiteY1" fmla="*/ 45646 h 45669"/>
                <a:gd name="connsiteX2" fmla="*/ 16070 w 39625"/>
                <a:gd name="connsiteY2" fmla="*/ 45646 h 45669"/>
                <a:gd name="connsiteX3" fmla="*/ 16070 w 39625"/>
                <a:gd name="connsiteY3" fmla="*/ 488 h 45669"/>
              </a:gdLst>
              <a:ahLst/>
              <a:cxnLst>
                <a:cxn ang="0">
                  <a:pos x="connsiteX0" y="connsiteY0"/>
                </a:cxn>
                <a:cxn ang="0">
                  <a:pos x="connsiteX1" y="connsiteY1"/>
                </a:cxn>
                <a:cxn ang="0">
                  <a:pos x="connsiteX2" y="connsiteY2"/>
                </a:cxn>
                <a:cxn ang="0">
                  <a:pos x="connsiteX3" y="connsiteY3"/>
                </a:cxn>
              </a:cxnLst>
              <a:rect l="l" t="t" r="r" b="b"/>
              <a:pathLst>
                <a:path w="39625" h="45669">
                  <a:moveTo>
                    <a:pt x="16070" y="488"/>
                  </a:moveTo>
                  <a:cubicBezTo>
                    <a:pt x="48580" y="19678"/>
                    <a:pt x="39753" y="20782"/>
                    <a:pt x="34157" y="45646"/>
                  </a:cubicBezTo>
                  <a:cubicBezTo>
                    <a:pt x="28129" y="45725"/>
                    <a:pt x="22100" y="45568"/>
                    <a:pt x="16070" y="45646"/>
                  </a:cubicBezTo>
                  <a:cubicBezTo>
                    <a:pt x="22296" y="16920"/>
                    <a:pt x="-23020" y="-3453"/>
                    <a:pt x="16070" y="488"/>
                  </a:cubicBezTo>
                  <a:close/>
                </a:path>
              </a:pathLst>
            </a:custGeom>
            <a:solidFill>
              <a:srgbClr val="C0BDB6"/>
            </a:solidFill>
            <a:ln w="3941" cap="flat">
              <a:noFill/>
              <a:prstDash val="solid"/>
              <a:miter/>
            </a:ln>
          </p:spPr>
          <p:txBody>
            <a:bodyPr rtlCol="1" anchor="ctr"/>
            <a:lstStyle/>
            <a:p>
              <a:endParaRPr lang="fa-IR"/>
            </a:p>
          </p:txBody>
        </p:sp>
        <p:sp>
          <p:nvSpPr>
            <p:cNvPr id="706" name="Freeform: Shape 705">
              <a:extLst>
                <a:ext uri="{FF2B5EF4-FFF2-40B4-BE49-F238E27FC236}">
                  <a16:creationId xmlns:a16="http://schemas.microsoft.com/office/drawing/2014/main" id="{8C21B943-E5FD-55AE-767A-BFF483C0F0DC}"/>
                </a:ext>
              </a:extLst>
            </p:cNvPr>
            <p:cNvSpPr/>
            <p:nvPr/>
          </p:nvSpPr>
          <p:spPr>
            <a:xfrm>
              <a:off x="8154843" y="2492965"/>
              <a:ext cx="18086" cy="9023"/>
            </a:xfrm>
            <a:custGeom>
              <a:avLst/>
              <a:gdLst>
                <a:gd name="connsiteX0" fmla="*/ 18086 w 18086"/>
                <a:gd name="connsiteY0" fmla="*/ 0 h 9023"/>
                <a:gd name="connsiteX1" fmla="*/ 0 w 18086"/>
                <a:gd name="connsiteY1" fmla="*/ 9024 h 9023"/>
                <a:gd name="connsiteX2" fmla="*/ 18086 w 18086"/>
                <a:gd name="connsiteY2" fmla="*/ 0 h 9023"/>
              </a:gdLst>
              <a:ahLst/>
              <a:cxnLst>
                <a:cxn ang="0">
                  <a:pos x="connsiteX0" y="connsiteY0"/>
                </a:cxn>
                <a:cxn ang="0">
                  <a:pos x="connsiteX1" y="connsiteY1"/>
                </a:cxn>
                <a:cxn ang="0">
                  <a:pos x="connsiteX2" y="connsiteY2"/>
                </a:cxn>
              </a:cxnLst>
              <a:rect l="l" t="t" r="r" b="b"/>
              <a:pathLst>
                <a:path w="18086" h="9023">
                  <a:moveTo>
                    <a:pt x="18086" y="0"/>
                  </a:moveTo>
                  <a:cubicBezTo>
                    <a:pt x="11624" y="3389"/>
                    <a:pt x="8551" y="6187"/>
                    <a:pt x="0" y="9024"/>
                  </a:cubicBezTo>
                  <a:lnTo>
                    <a:pt x="18086" y="0"/>
                  </a:lnTo>
                  <a:close/>
                </a:path>
              </a:pathLst>
            </a:custGeom>
            <a:solidFill>
              <a:srgbClr val="A55E37"/>
            </a:solidFill>
            <a:ln w="3941" cap="flat">
              <a:noFill/>
              <a:prstDash val="solid"/>
              <a:miter/>
            </a:ln>
          </p:spPr>
          <p:txBody>
            <a:bodyPr rtlCol="1" anchor="ctr"/>
            <a:lstStyle/>
            <a:p>
              <a:endParaRPr lang="fa-IR"/>
            </a:p>
          </p:txBody>
        </p:sp>
        <p:sp>
          <p:nvSpPr>
            <p:cNvPr id="707" name="Freeform: Shape 706">
              <a:extLst>
                <a:ext uri="{FF2B5EF4-FFF2-40B4-BE49-F238E27FC236}">
                  <a16:creationId xmlns:a16="http://schemas.microsoft.com/office/drawing/2014/main" id="{F4879A95-9BAF-899C-2B5C-F7861BD0D1EC}"/>
                </a:ext>
              </a:extLst>
            </p:cNvPr>
            <p:cNvSpPr/>
            <p:nvPr/>
          </p:nvSpPr>
          <p:spPr>
            <a:xfrm>
              <a:off x="8236136" y="2726501"/>
              <a:ext cx="94414" cy="29308"/>
            </a:xfrm>
            <a:custGeom>
              <a:avLst/>
              <a:gdLst>
                <a:gd name="connsiteX0" fmla="*/ 90396 w 94414"/>
                <a:gd name="connsiteY0" fmla="*/ 10462 h 29308"/>
                <a:gd name="connsiteX1" fmla="*/ 0 w 94414"/>
                <a:gd name="connsiteY1" fmla="*/ 28352 h 29308"/>
                <a:gd name="connsiteX2" fmla="*/ 0 w 94414"/>
                <a:gd name="connsiteY2" fmla="*/ 1320 h 29308"/>
                <a:gd name="connsiteX3" fmla="*/ 90396 w 94414"/>
                <a:gd name="connsiteY3" fmla="*/ 10462 h 29308"/>
              </a:gdLst>
              <a:ahLst/>
              <a:cxnLst>
                <a:cxn ang="0">
                  <a:pos x="connsiteX0" y="connsiteY0"/>
                </a:cxn>
                <a:cxn ang="0">
                  <a:pos x="connsiteX1" y="connsiteY1"/>
                </a:cxn>
                <a:cxn ang="0">
                  <a:pos x="connsiteX2" y="connsiteY2"/>
                </a:cxn>
                <a:cxn ang="0">
                  <a:pos x="connsiteX3" y="connsiteY3"/>
                </a:cxn>
              </a:cxnLst>
              <a:rect l="l" t="t" r="r" b="b"/>
              <a:pathLst>
                <a:path w="94414" h="29308">
                  <a:moveTo>
                    <a:pt x="90396" y="10462"/>
                  </a:moveTo>
                  <a:cubicBezTo>
                    <a:pt x="116482" y="37691"/>
                    <a:pt x="7330" y="26973"/>
                    <a:pt x="0" y="28352"/>
                  </a:cubicBezTo>
                  <a:lnTo>
                    <a:pt x="0" y="1320"/>
                  </a:lnTo>
                  <a:cubicBezTo>
                    <a:pt x="3704" y="-2542"/>
                    <a:pt x="82830" y="2541"/>
                    <a:pt x="90396" y="10462"/>
                  </a:cubicBezTo>
                  <a:close/>
                </a:path>
              </a:pathLst>
            </a:custGeom>
            <a:solidFill>
              <a:srgbClr val="E8E0D7"/>
            </a:solidFill>
            <a:ln w="3941" cap="flat">
              <a:noFill/>
              <a:prstDash val="solid"/>
              <a:miter/>
            </a:ln>
          </p:spPr>
          <p:txBody>
            <a:bodyPr rtlCol="1" anchor="ctr"/>
            <a:lstStyle/>
            <a:p>
              <a:endParaRPr lang="fa-IR"/>
            </a:p>
          </p:txBody>
        </p:sp>
      </p:grpSp>
      <p:grpSp>
        <p:nvGrpSpPr>
          <p:cNvPr id="708" name="Group 707">
            <a:extLst>
              <a:ext uri="{FF2B5EF4-FFF2-40B4-BE49-F238E27FC236}">
                <a16:creationId xmlns:a16="http://schemas.microsoft.com/office/drawing/2014/main" id="{F29E520D-FA9B-48CA-FBDC-87C92C2D9B8A}"/>
              </a:ext>
            </a:extLst>
          </p:cNvPr>
          <p:cNvGrpSpPr/>
          <p:nvPr/>
        </p:nvGrpSpPr>
        <p:grpSpPr>
          <a:xfrm>
            <a:off x="7938146" y="4691700"/>
            <a:ext cx="1041515" cy="902755"/>
            <a:chOff x="-24672" y="2990206"/>
            <a:chExt cx="3000201" cy="2600488"/>
          </a:xfrm>
        </p:grpSpPr>
        <p:sp>
          <p:nvSpPr>
            <p:cNvPr id="709" name="Freeform: Shape 708">
              <a:extLst>
                <a:ext uri="{FF2B5EF4-FFF2-40B4-BE49-F238E27FC236}">
                  <a16:creationId xmlns:a16="http://schemas.microsoft.com/office/drawing/2014/main" id="{766D0B10-C971-2709-FCA0-4BD26E742C8B}"/>
                </a:ext>
              </a:extLst>
            </p:cNvPr>
            <p:cNvSpPr/>
            <p:nvPr/>
          </p:nvSpPr>
          <p:spPr>
            <a:xfrm flipH="1">
              <a:off x="2642522" y="3831918"/>
              <a:ext cx="268579" cy="354135"/>
            </a:xfrm>
            <a:custGeom>
              <a:avLst/>
              <a:gdLst>
                <a:gd name="connsiteX0" fmla="*/ 267641 w 268579"/>
                <a:gd name="connsiteY0" fmla="*/ 299441 h 354135"/>
                <a:gd name="connsiteX1" fmla="*/ 225516 w 268579"/>
                <a:gd name="connsiteY1" fmla="*/ 321941 h 354135"/>
                <a:gd name="connsiteX2" fmla="*/ 107379 w 268579"/>
                <a:gd name="connsiteY2" fmla="*/ 354135 h 354135"/>
                <a:gd name="connsiteX3" fmla="*/ 108128 w 268579"/>
                <a:gd name="connsiteY3" fmla="*/ 305864 h 354135"/>
                <a:gd name="connsiteX4" fmla="*/ 0 w 268579"/>
                <a:gd name="connsiteY4" fmla="*/ 53631 h 354135"/>
                <a:gd name="connsiteX5" fmla="*/ 150331 w 268579"/>
                <a:gd name="connsiteY5" fmla="*/ 0 h 354135"/>
                <a:gd name="connsiteX6" fmla="*/ 173935 w 268579"/>
                <a:gd name="connsiteY6" fmla="*/ 24195 h 354135"/>
                <a:gd name="connsiteX7" fmla="*/ 267601 w 268579"/>
                <a:gd name="connsiteY7" fmla="*/ 299441 h 354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579" h="354135">
                  <a:moveTo>
                    <a:pt x="267641" y="299441"/>
                  </a:moveTo>
                  <a:cubicBezTo>
                    <a:pt x="248726" y="298929"/>
                    <a:pt x="235998" y="317173"/>
                    <a:pt x="225516" y="321941"/>
                  </a:cubicBezTo>
                  <a:cubicBezTo>
                    <a:pt x="193874" y="336364"/>
                    <a:pt x="142568" y="346885"/>
                    <a:pt x="107379" y="354135"/>
                  </a:cubicBezTo>
                  <a:cubicBezTo>
                    <a:pt x="121132" y="336994"/>
                    <a:pt x="113802" y="323596"/>
                    <a:pt x="108128" y="305864"/>
                  </a:cubicBezTo>
                  <a:cubicBezTo>
                    <a:pt x="80268" y="218778"/>
                    <a:pt x="27584" y="133860"/>
                    <a:pt x="0" y="53631"/>
                  </a:cubicBezTo>
                  <a:lnTo>
                    <a:pt x="150331" y="0"/>
                  </a:lnTo>
                  <a:cubicBezTo>
                    <a:pt x="150922" y="1576"/>
                    <a:pt x="168418" y="9575"/>
                    <a:pt x="173935" y="24195"/>
                  </a:cubicBezTo>
                  <a:cubicBezTo>
                    <a:pt x="188160" y="61748"/>
                    <a:pt x="278949" y="284427"/>
                    <a:pt x="267601" y="299441"/>
                  </a:cubicBezTo>
                  <a:close/>
                </a:path>
              </a:pathLst>
            </a:custGeom>
            <a:solidFill>
              <a:srgbClr val="4D2F2C"/>
            </a:solidFill>
            <a:ln w="3941" cap="flat">
              <a:noFill/>
              <a:prstDash val="solid"/>
              <a:miter/>
            </a:ln>
          </p:spPr>
          <p:txBody>
            <a:bodyPr rtlCol="1" anchor="ctr"/>
            <a:lstStyle/>
            <a:p>
              <a:endParaRPr lang="fa-IR"/>
            </a:p>
          </p:txBody>
        </p:sp>
        <p:grpSp>
          <p:nvGrpSpPr>
            <p:cNvPr id="710" name="Graphic 7">
              <a:extLst>
                <a:ext uri="{FF2B5EF4-FFF2-40B4-BE49-F238E27FC236}">
                  <a16:creationId xmlns:a16="http://schemas.microsoft.com/office/drawing/2014/main" id="{92DDFAED-69CF-060E-B22C-99BBF6E88636}"/>
                </a:ext>
              </a:extLst>
            </p:cNvPr>
            <p:cNvGrpSpPr/>
            <p:nvPr/>
          </p:nvGrpSpPr>
          <p:grpSpPr>
            <a:xfrm flipH="1">
              <a:off x="-24672" y="2990206"/>
              <a:ext cx="3000201" cy="2600488"/>
              <a:chOff x="9059707" y="2990206"/>
              <a:chExt cx="3000201" cy="2600488"/>
            </a:xfrm>
          </p:grpSpPr>
          <p:sp>
            <p:nvSpPr>
              <p:cNvPr id="711" name="Freeform: Shape 710">
                <a:extLst>
                  <a:ext uri="{FF2B5EF4-FFF2-40B4-BE49-F238E27FC236}">
                    <a16:creationId xmlns:a16="http://schemas.microsoft.com/office/drawing/2014/main" id="{369EC72E-29D8-54E7-D00B-FDAC1ABE33AE}"/>
                  </a:ext>
                </a:extLst>
              </p:cNvPr>
              <p:cNvSpPr/>
              <p:nvPr/>
            </p:nvSpPr>
            <p:spPr>
              <a:xfrm>
                <a:off x="11864103" y="4642328"/>
                <a:ext cx="5989" cy="2167"/>
              </a:xfrm>
              <a:custGeom>
                <a:avLst/>
                <a:gdLst>
                  <a:gd name="connsiteX0" fmla="*/ 5990 w 5989"/>
                  <a:gd name="connsiteY0" fmla="*/ 0 h 2167"/>
                  <a:gd name="connsiteX1" fmla="*/ 0 w 5989"/>
                  <a:gd name="connsiteY1" fmla="*/ 2167 h 2167"/>
                  <a:gd name="connsiteX2" fmla="*/ 5990 w 5989"/>
                  <a:gd name="connsiteY2" fmla="*/ 0 h 2167"/>
                </a:gdLst>
                <a:ahLst/>
                <a:cxnLst>
                  <a:cxn ang="0">
                    <a:pos x="connsiteX0" y="connsiteY0"/>
                  </a:cxn>
                  <a:cxn ang="0">
                    <a:pos x="connsiteX1" y="connsiteY1"/>
                  </a:cxn>
                  <a:cxn ang="0">
                    <a:pos x="connsiteX2" y="connsiteY2"/>
                  </a:cxn>
                </a:cxnLst>
                <a:rect l="l" t="t" r="r" b="b"/>
                <a:pathLst>
                  <a:path w="5989" h="2167">
                    <a:moveTo>
                      <a:pt x="5990" y="0"/>
                    </a:moveTo>
                    <a:cubicBezTo>
                      <a:pt x="3941" y="985"/>
                      <a:pt x="1931" y="1695"/>
                      <a:pt x="0" y="2167"/>
                    </a:cubicBezTo>
                    <a:lnTo>
                      <a:pt x="5990" y="0"/>
                    </a:lnTo>
                    <a:close/>
                  </a:path>
                </a:pathLst>
              </a:custGeom>
              <a:solidFill>
                <a:srgbClr val="4B2E2D"/>
              </a:solidFill>
              <a:ln w="3941" cap="flat">
                <a:noFill/>
                <a:prstDash val="solid"/>
                <a:miter/>
              </a:ln>
            </p:spPr>
            <p:txBody>
              <a:bodyPr rtlCol="1" anchor="ctr"/>
              <a:lstStyle/>
              <a:p>
                <a:endParaRPr lang="fa-IR"/>
              </a:p>
            </p:txBody>
          </p:sp>
          <p:sp>
            <p:nvSpPr>
              <p:cNvPr id="712" name="Freeform: Shape 711">
                <a:extLst>
                  <a:ext uri="{FF2B5EF4-FFF2-40B4-BE49-F238E27FC236}">
                    <a16:creationId xmlns:a16="http://schemas.microsoft.com/office/drawing/2014/main" id="{F1078526-5277-060F-3CF2-4751F1F4AA94}"/>
                  </a:ext>
                </a:extLst>
              </p:cNvPr>
              <p:cNvSpPr/>
              <p:nvPr/>
            </p:nvSpPr>
            <p:spPr>
              <a:xfrm>
                <a:off x="11229402" y="3193789"/>
                <a:ext cx="830506" cy="1855787"/>
              </a:xfrm>
              <a:custGeom>
                <a:avLst/>
                <a:gdLst>
                  <a:gd name="connsiteX0" fmla="*/ 830467 w 830506"/>
                  <a:gd name="connsiteY0" fmla="*/ 12531 h 1855787"/>
                  <a:gd name="connsiteX1" fmla="*/ 830467 w 830506"/>
                  <a:gd name="connsiteY1" fmla="*/ 698932 h 1855787"/>
                  <a:gd name="connsiteX2" fmla="*/ 817226 w 830506"/>
                  <a:gd name="connsiteY2" fmla="*/ 711857 h 1855787"/>
                  <a:gd name="connsiteX3" fmla="*/ 705709 w 830506"/>
                  <a:gd name="connsiteY3" fmla="*/ 729983 h 1855787"/>
                  <a:gd name="connsiteX4" fmla="*/ 783258 w 830506"/>
                  <a:gd name="connsiteY4" fmla="*/ 1110796 h 1855787"/>
                  <a:gd name="connsiteX5" fmla="*/ 685021 w 830506"/>
                  <a:gd name="connsiteY5" fmla="*/ 1148507 h 1855787"/>
                  <a:gd name="connsiteX6" fmla="*/ 604989 w 830506"/>
                  <a:gd name="connsiteY6" fmla="*/ 798982 h 1855787"/>
                  <a:gd name="connsiteX7" fmla="*/ 497728 w 830506"/>
                  <a:gd name="connsiteY7" fmla="*/ 959046 h 1855787"/>
                  <a:gd name="connsiteX8" fmla="*/ 709335 w 830506"/>
                  <a:gd name="connsiteY8" fmla="*/ 1194926 h 1855787"/>
                  <a:gd name="connsiteX9" fmla="*/ 490832 w 830506"/>
                  <a:gd name="connsiteY9" fmla="*/ 1120923 h 1855787"/>
                  <a:gd name="connsiteX10" fmla="*/ 457062 w 830506"/>
                  <a:gd name="connsiteY10" fmla="*/ 1087823 h 1855787"/>
                  <a:gd name="connsiteX11" fmla="*/ 437911 w 830506"/>
                  <a:gd name="connsiteY11" fmla="*/ 1340765 h 1855787"/>
                  <a:gd name="connsiteX12" fmla="*/ 648453 w 830506"/>
                  <a:gd name="connsiteY12" fmla="*/ 1295016 h 1855787"/>
                  <a:gd name="connsiteX13" fmla="*/ 622643 w 830506"/>
                  <a:gd name="connsiteY13" fmla="*/ 1412404 h 1855787"/>
                  <a:gd name="connsiteX14" fmla="*/ 424828 w 830506"/>
                  <a:gd name="connsiteY14" fmla="*/ 1449524 h 1855787"/>
                  <a:gd name="connsiteX15" fmla="*/ 478183 w 830506"/>
                  <a:gd name="connsiteY15" fmla="*/ 1683316 h 1855787"/>
                  <a:gd name="connsiteX16" fmla="*/ 503678 w 830506"/>
                  <a:gd name="connsiteY16" fmla="*/ 1668302 h 1855787"/>
                  <a:gd name="connsiteX17" fmla="*/ 630367 w 830506"/>
                  <a:gd name="connsiteY17" fmla="*/ 1478566 h 1855787"/>
                  <a:gd name="connsiteX18" fmla="*/ 640730 w 830506"/>
                  <a:gd name="connsiteY18" fmla="*/ 1448539 h 1855787"/>
                  <a:gd name="connsiteX19" fmla="*/ 640611 w 830506"/>
                  <a:gd name="connsiteY19" fmla="*/ 1448263 h 1855787"/>
                  <a:gd name="connsiteX20" fmla="*/ 640532 w 830506"/>
                  <a:gd name="connsiteY20" fmla="*/ 1448105 h 1855787"/>
                  <a:gd name="connsiteX21" fmla="*/ 701414 w 830506"/>
                  <a:gd name="connsiteY21" fmla="*/ 1427891 h 1855787"/>
                  <a:gd name="connsiteX22" fmla="*/ 712999 w 830506"/>
                  <a:gd name="connsiteY22" fmla="*/ 1520808 h 1855787"/>
                  <a:gd name="connsiteX23" fmla="*/ 687031 w 830506"/>
                  <a:gd name="connsiteY23" fmla="*/ 1535467 h 1855787"/>
                  <a:gd name="connsiteX24" fmla="*/ 536779 w 830506"/>
                  <a:gd name="connsiteY24" fmla="*/ 1756137 h 1855787"/>
                  <a:gd name="connsiteX25" fmla="*/ 541310 w 830506"/>
                  <a:gd name="connsiteY25" fmla="*/ 1809807 h 1855787"/>
                  <a:gd name="connsiteX26" fmla="*/ 547103 w 830506"/>
                  <a:gd name="connsiteY26" fmla="*/ 1812604 h 1855787"/>
                  <a:gd name="connsiteX27" fmla="*/ 580479 w 830506"/>
                  <a:gd name="connsiteY27" fmla="*/ 1835854 h 1855787"/>
                  <a:gd name="connsiteX28" fmla="*/ 534888 w 830506"/>
                  <a:gd name="connsiteY28" fmla="*/ 1855635 h 1855787"/>
                  <a:gd name="connsiteX29" fmla="*/ 450954 w 830506"/>
                  <a:gd name="connsiteY29" fmla="*/ 1827894 h 1855787"/>
                  <a:gd name="connsiteX30" fmla="*/ 441615 w 830506"/>
                  <a:gd name="connsiteY30" fmla="*/ 1831755 h 1855787"/>
                  <a:gd name="connsiteX31" fmla="*/ 396732 w 830506"/>
                  <a:gd name="connsiteY31" fmla="*/ 1773711 h 1855787"/>
                  <a:gd name="connsiteX32" fmla="*/ 339358 w 830506"/>
                  <a:gd name="connsiteY32" fmla="*/ 1663731 h 1855787"/>
                  <a:gd name="connsiteX33" fmla="*/ 554511 w 830506"/>
                  <a:gd name="connsiteY33" fmla="*/ 620240 h 1855787"/>
                  <a:gd name="connsiteX34" fmla="*/ 501668 w 830506"/>
                  <a:gd name="connsiteY34" fmla="*/ 640139 h 1855787"/>
                  <a:gd name="connsiteX35" fmla="*/ 478064 w 830506"/>
                  <a:gd name="connsiteY35" fmla="*/ 635726 h 1855787"/>
                  <a:gd name="connsiteX36" fmla="*/ 362962 w 830506"/>
                  <a:gd name="connsiteY36" fmla="*/ 711542 h 1855787"/>
                  <a:gd name="connsiteX37" fmla="*/ 117703 w 830506"/>
                  <a:gd name="connsiteY37" fmla="*/ 1348765 h 1855787"/>
                  <a:gd name="connsiteX38" fmla="*/ 8156 w 830506"/>
                  <a:gd name="connsiteY38" fmla="*/ 1412404 h 1855787"/>
                  <a:gd name="connsiteX39" fmla="*/ 0 w 830506"/>
                  <a:gd name="connsiteY39" fmla="*/ 1359247 h 1855787"/>
                  <a:gd name="connsiteX40" fmla="*/ 46734 w 830506"/>
                  <a:gd name="connsiteY40" fmla="*/ 141702 h 1855787"/>
                  <a:gd name="connsiteX41" fmla="*/ 63718 w 830506"/>
                  <a:gd name="connsiteY41" fmla="*/ 109192 h 1855787"/>
                  <a:gd name="connsiteX42" fmla="*/ 68762 w 830506"/>
                  <a:gd name="connsiteY42" fmla="*/ 110847 h 1855787"/>
                  <a:gd name="connsiteX43" fmla="*/ 68762 w 830506"/>
                  <a:gd name="connsiteY43" fmla="*/ 110847 h 1855787"/>
                  <a:gd name="connsiteX44" fmla="*/ 73963 w 830506"/>
                  <a:gd name="connsiteY44" fmla="*/ 111399 h 1855787"/>
                  <a:gd name="connsiteX45" fmla="*/ 73963 w 830506"/>
                  <a:gd name="connsiteY45" fmla="*/ 111399 h 1855787"/>
                  <a:gd name="connsiteX46" fmla="*/ 89450 w 830506"/>
                  <a:gd name="connsiteY46" fmla="*/ 93824 h 1855787"/>
                  <a:gd name="connsiteX47" fmla="*/ 111911 w 830506"/>
                  <a:gd name="connsiteY47" fmla="*/ 39721 h 1855787"/>
                  <a:gd name="connsiteX48" fmla="*/ 125663 w 830506"/>
                  <a:gd name="connsiteY48" fmla="*/ 120856 h 1855787"/>
                  <a:gd name="connsiteX49" fmla="*/ 161679 w 830506"/>
                  <a:gd name="connsiteY49" fmla="*/ 102848 h 1855787"/>
                  <a:gd name="connsiteX50" fmla="*/ 152735 w 830506"/>
                  <a:gd name="connsiteY50" fmla="*/ 202189 h 1855787"/>
                  <a:gd name="connsiteX51" fmla="*/ 162625 w 830506"/>
                  <a:gd name="connsiteY51" fmla="*/ 270399 h 1855787"/>
                  <a:gd name="connsiteX52" fmla="*/ 813562 w 830506"/>
                  <a:gd name="connsiteY52" fmla="*/ 0 h 1855787"/>
                  <a:gd name="connsiteX53" fmla="*/ 830506 w 830506"/>
                  <a:gd name="connsiteY53" fmla="*/ 12531 h 1855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830506" h="1855787">
                    <a:moveTo>
                      <a:pt x="830467" y="12531"/>
                    </a:moveTo>
                    <a:lnTo>
                      <a:pt x="830467" y="698932"/>
                    </a:lnTo>
                    <a:lnTo>
                      <a:pt x="817226" y="711857"/>
                    </a:lnTo>
                    <a:cubicBezTo>
                      <a:pt x="779594" y="708034"/>
                      <a:pt x="741095" y="717452"/>
                      <a:pt x="705709" y="729983"/>
                    </a:cubicBezTo>
                    <a:lnTo>
                      <a:pt x="783258" y="1110796"/>
                    </a:lnTo>
                    <a:cubicBezTo>
                      <a:pt x="789485" y="1158831"/>
                      <a:pt x="710281" y="1191735"/>
                      <a:pt x="685021" y="1148507"/>
                    </a:cubicBezTo>
                    <a:lnTo>
                      <a:pt x="604989" y="798982"/>
                    </a:lnTo>
                    <a:cubicBezTo>
                      <a:pt x="564835" y="849105"/>
                      <a:pt x="527242" y="901948"/>
                      <a:pt x="497728" y="959046"/>
                    </a:cubicBezTo>
                    <a:cubicBezTo>
                      <a:pt x="569328" y="1036911"/>
                      <a:pt x="639863" y="1115525"/>
                      <a:pt x="709335" y="1194926"/>
                    </a:cubicBezTo>
                    <a:cubicBezTo>
                      <a:pt x="691287" y="1324530"/>
                      <a:pt x="618427" y="1299863"/>
                      <a:pt x="490832" y="1120923"/>
                    </a:cubicBezTo>
                    <a:cubicBezTo>
                      <a:pt x="487325" y="1116352"/>
                      <a:pt x="458087" y="1085695"/>
                      <a:pt x="457062" y="1087823"/>
                    </a:cubicBezTo>
                    <a:cubicBezTo>
                      <a:pt x="443821" y="1115210"/>
                      <a:pt x="422030" y="1324846"/>
                      <a:pt x="437911" y="1340765"/>
                    </a:cubicBezTo>
                    <a:cubicBezTo>
                      <a:pt x="507343" y="1321654"/>
                      <a:pt x="577523" y="1306365"/>
                      <a:pt x="648453" y="1295016"/>
                    </a:cubicBezTo>
                    <a:cubicBezTo>
                      <a:pt x="724072" y="1304709"/>
                      <a:pt x="677613" y="1433486"/>
                      <a:pt x="622643" y="1412404"/>
                    </a:cubicBezTo>
                    <a:lnTo>
                      <a:pt x="424828" y="1449524"/>
                    </a:lnTo>
                    <a:cubicBezTo>
                      <a:pt x="414977" y="1463749"/>
                      <a:pt x="465415" y="1673859"/>
                      <a:pt x="478183" y="1683316"/>
                    </a:cubicBezTo>
                    <a:cubicBezTo>
                      <a:pt x="489453" y="1691670"/>
                      <a:pt x="498240" y="1675238"/>
                      <a:pt x="503678" y="1668302"/>
                    </a:cubicBezTo>
                    <a:cubicBezTo>
                      <a:pt x="536700" y="1625981"/>
                      <a:pt x="604004" y="1525222"/>
                      <a:pt x="630367" y="1478566"/>
                    </a:cubicBezTo>
                    <a:cubicBezTo>
                      <a:pt x="635056" y="1470251"/>
                      <a:pt x="642503" y="1457839"/>
                      <a:pt x="640730" y="1448539"/>
                    </a:cubicBezTo>
                    <a:cubicBezTo>
                      <a:pt x="640730" y="1448460"/>
                      <a:pt x="640690" y="1448342"/>
                      <a:pt x="640611" y="1448263"/>
                    </a:cubicBezTo>
                    <a:cubicBezTo>
                      <a:pt x="640611" y="1448224"/>
                      <a:pt x="640572" y="1448145"/>
                      <a:pt x="640532" y="1448105"/>
                    </a:cubicBezTo>
                    <a:cubicBezTo>
                      <a:pt x="631745" y="1424975"/>
                      <a:pt x="692193" y="1422374"/>
                      <a:pt x="701414" y="1427891"/>
                    </a:cubicBezTo>
                    <a:cubicBezTo>
                      <a:pt x="730377" y="1445189"/>
                      <a:pt x="736406" y="1498190"/>
                      <a:pt x="712999" y="1520808"/>
                    </a:cubicBezTo>
                    <a:cubicBezTo>
                      <a:pt x="697158" y="1519468"/>
                      <a:pt x="695543" y="1526128"/>
                      <a:pt x="687031" y="1535467"/>
                    </a:cubicBezTo>
                    <a:cubicBezTo>
                      <a:pt x="673042" y="1550796"/>
                      <a:pt x="541231" y="1743567"/>
                      <a:pt x="536779" y="1756137"/>
                    </a:cubicBezTo>
                    <a:cubicBezTo>
                      <a:pt x="530868" y="1772923"/>
                      <a:pt x="533035" y="1794123"/>
                      <a:pt x="541310" y="1809807"/>
                    </a:cubicBezTo>
                    <a:cubicBezTo>
                      <a:pt x="543280" y="1810753"/>
                      <a:pt x="545251" y="1811659"/>
                      <a:pt x="547103" y="1812604"/>
                    </a:cubicBezTo>
                    <a:cubicBezTo>
                      <a:pt x="565623" y="1821707"/>
                      <a:pt x="577248" y="1829431"/>
                      <a:pt x="580479" y="1835854"/>
                    </a:cubicBezTo>
                    <a:cubicBezTo>
                      <a:pt x="585286" y="1845311"/>
                      <a:pt x="571731" y="1851892"/>
                      <a:pt x="534888" y="1855635"/>
                    </a:cubicBezTo>
                    <a:cubicBezTo>
                      <a:pt x="517509" y="1857409"/>
                      <a:pt x="459386" y="1843498"/>
                      <a:pt x="450954" y="1827894"/>
                    </a:cubicBezTo>
                    <a:cubicBezTo>
                      <a:pt x="447841" y="1829628"/>
                      <a:pt x="444688" y="1830889"/>
                      <a:pt x="441615" y="1831755"/>
                    </a:cubicBezTo>
                    <a:cubicBezTo>
                      <a:pt x="408830" y="1840779"/>
                      <a:pt x="380852" y="1802399"/>
                      <a:pt x="396732" y="1773711"/>
                    </a:cubicBezTo>
                    <a:cubicBezTo>
                      <a:pt x="364814" y="1742778"/>
                      <a:pt x="350234" y="1706132"/>
                      <a:pt x="339358" y="1663731"/>
                    </a:cubicBezTo>
                    <a:cubicBezTo>
                      <a:pt x="257237" y="1343760"/>
                      <a:pt x="290575" y="848908"/>
                      <a:pt x="554511" y="620240"/>
                    </a:cubicBezTo>
                    <a:cubicBezTo>
                      <a:pt x="683918" y="535203"/>
                      <a:pt x="548836" y="599906"/>
                      <a:pt x="501668" y="640139"/>
                    </a:cubicBezTo>
                    <a:lnTo>
                      <a:pt x="478064" y="635726"/>
                    </a:lnTo>
                    <a:cubicBezTo>
                      <a:pt x="473257" y="612871"/>
                      <a:pt x="384359" y="690263"/>
                      <a:pt x="362962" y="711542"/>
                    </a:cubicBezTo>
                    <a:cubicBezTo>
                      <a:pt x="209715" y="863922"/>
                      <a:pt x="106158" y="1134203"/>
                      <a:pt x="117703" y="1348765"/>
                    </a:cubicBezTo>
                    <a:cubicBezTo>
                      <a:pt x="119318" y="1392899"/>
                      <a:pt x="40114" y="1436796"/>
                      <a:pt x="8156" y="1412404"/>
                    </a:cubicBezTo>
                    <a:lnTo>
                      <a:pt x="0" y="1359247"/>
                    </a:lnTo>
                    <a:cubicBezTo>
                      <a:pt x="11112" y="948722"/>
                      <a:pt x="26677" y="542887"/>
                      <a:pt x="46734" y="141702"/>
                    </a:cubicBezTo>
                    <a:lnTo>
                      <a:pt x="63718" y="109192"/>
                    </a:lnTo>
                    <a:cubicBezTo>
                      <a:pt x="65531" y="109941"/>
                      <a:pt x="67225" y="110453"/>
                      <a:pt x="68762" y="110847"/>
                    </a:cubicBezTo>
                    <a:lnTo>
                      <a:pt x="68762" y="110847"/>
                    </a:lnTo>
                    <a:cubicBezTo>
                      <a:pt x="70693" y="111281"/>
                      <a:pt x="72426" y="111478"/>
                      <a:pt x="73963" y="111399"/>
                    </a:cubicBezTo>
                    <a:cubicBezTo>
                      <a:pt x="73963" y="111399"/>
                      <a:pt x="73963" y="111399"/>
                      <a:pt x="73963" y="111399"/>
                    </a:cubicBezTo>
                    <a:cubicBezTo>
                      <a:pt x="82199" y="111005"/>
                      <a:pt x="85824" y="103715"/>
                      <a:pt x="89450" y="93824"/>
                    </a:cubicBezTo>
                    <a:cubicBezTo>
                      <a:pt x="92208" y="84249"/>
                      <a:pt x="92326" y="30224"/>
                      <a:pt x="111911" y="39721"/>
                    </a:cubicBezTo>
                    <a:cubicBezTo>
                      <a:pt x="134608" y="50715"/>
                      <a:pt x="123417" y="100011"/>
                      <a:pt x="125663" y="120856"/>
                    </a:cubicBezTo>
                    <a:lnTo>
                      <a:pt x="161679" y="102848"/>
                    </a:lnTo>
                    <a:cubicBezTo>
                      <a:pt x="164320" y="136421"/>
                      <a:pt x="156951" y="169285"/>
                      <a:pt x="152735" y="202189"/>
                    </a:cubicBezTo>
                    <a:cubicBezTo>
                      <a:pt x="150015" y="226147"/>
                      <a:pt x="153326" y="248884"/>
                      <a:pt x="162625" y="270399"/>
                    </a:cubicBezTo>
                    <a:lnTo>
                      <a:pt x="813562" y="0"/>
                    </a:lnTo>
                    <a:lnTo>
                      <a:pt x="830506" y="12531"/>
                    </a:lnTo>
                    <a:close/>
                  </a:path>
                </a:pathLst>
              </a:custGeom>
              <a:solidFill>
                <a:srgbClr val="4B2E2D"/>
              </a:solidFill>
              <a:ln w="3941" cap="flat">
                <a:noFill/>
                <a:prstDash val="solid"/>
                <a:miter/>
              </a:ln>
            </p:spPr>
            <p:txBody>
              <a:bodyPr rtlCol="1" anchor="ctr"/>
              <a:lstStyle/>
              <a:p>
                <a:endParaRPr lang="fa-IR"/>
              </a:p>
            </p:txBody>
          </p:sp>
          <p:sp>
            <p:nvSpPr>
              <p:cNvPr id="713" name="Freeform: Shape 712">
                <a:extLst>
                  <a:ext uri="{FF2B5EF4-FFF2-40B4-BE49-F238E27FC236}">
                    <a16:creationId xmlns:a16="http://schemas.microsoft.com/office/drawing/2014/main" id="{ACCA6CEB-D682-E787-A4EE-1677988B6C52}"/>
                  </a:ext>
                </a:extLst>
              </p:cNvPr>
              <p:cNvSpPr/>
              <p:nvPr/>
            </p:nvSpPr>
            <p:spPr>
              <a:xfrm>
                <a:off x="11864103" y="4642328"/>
                <a:ext cx="5989" cy="2167"/>
              </a:xfrm>
              <a:custGeom>
                <a:avLst/>
                <a:gdLst>
                  <a:gd name="connsiteX0" fmla="*/ 0 w 5989"/>
                  <a:gd name="connsiteY0" fmla="*/ 2167 h 2167"/>
                  <a:gd name="connsiteX1" fmla="*/ 5990 w 5989"/>
                  <a:gd name="connsiteY1" fmla="*/ 0 h 2167"/>
                  <a:gd name="connsiteX2" fmla="*/ 0 w 5989"/>
                  <a:gd name="connsiteY2" fmla="*/ 2167 h 2167"/>
                </a:gdLst>
                <a:ahLst/>
                <a:cxnLst>
                  <a:cxn ang="0">
                    <a:pos x="connsiteX0" y="connsiteY0"/>
                  </a:cxn>
                  <a:cxn ang="0">
                    <a:pos x="connsiteX1" y="connsiteY1"/>
                  </a:cxn>
                  <a:cxn ang="0">
                    <a:pos x="connsiteX2" y="connsiteY2"/>
                  </a:cxn>
                </a:cxnLst>
                <a:rect l="l" t="t" r="r" b="b"/>
                <a:pathLst>
                  <a:path w="5989" h="2167">
                    <a:moveTo>
                      <a:pt x="0" y="2167"/>
                    </a:moveTo>
                    <a:lnTo>
                      <a:pt x="5990" y="0"/>
                    </a:lnTo>
                    <a:cubicBezTo>
                      <a:pt x="3941" y="985"/>
                      <a:pt x="1931" y="1695"/>
                      <a:pt x="0" y="2167"/>
                    </a:cubicBezTo>
                    <a:close/>
                  </a:path>
                </a:pathLst>
              </a:custGeom>
              <a:solidFill>
                <a:srgbClr val="352122"/>
              </a:solidFill>
              <a:ln w="3941" cap="flat">
                <a:noFill/>
                <a:prstDash val="solid"/>
                <a:miter/>
              </a:ln>
            </p:spPr>
            <p:txBody>
              <a:bodyPr rtlCol="1" anchor="ctr"/>
              <a:lstStyle/>
              <a:p>
                <a:endParaRPr lang="fa-IR"/>
              </a:p>
            </p:txBody>
          </p:sp>
          <p:sp>
            <p:nvSpPr>
              <p:cNvPr id="714" name="Freeform: Shape 713">
                <a:extLst>
                  <a:ext uri="{FF2B5EF4-FFF2-40B4-BE49-F238E27FC236}">
                    <a16:creationId xmlns:a16="http://schemas.microsoft.com/office/drawing/2014/main" id="{12730EF4-4BEB-3D79-B894-ABBB6D505F53}"/>
                  </a:ext>
                </a:extLst>
              </p:cNvPr>
              <p:cNvSpPr/>
              <p:nvPr/>
            </p:nvSpPr>
            <p:spPr>
              <a:xfrm>
                <a:off x="11642295" y="3886366"/>
                <a:ext cx="417574" cy="945619"/>
              </a:xfrm>
              <a:custGeom>
                <a:avLst/>
                <a:gdLst>
                  <a:gd name="connsiteX0" fmla="*/ 408983 w 417574"/>
                  <a:gd name="connsiteY0" fmla="*/ 800490 h 945619"/>
                  <a:gd name="connsiteX1" fmla="*/ 417574 w 417574"/>
                  <a:gd name="connsiteY1" fmla="*/ 819168 h 945619"/>
                  <a:gd name="connsiteX2" fmla="*/ 417574 w 417574"/>
                  <a:gd name="connsiteY2" fmla="*/ 945619 h 945619"/>
                  <a:gd name="connsiteX3" fmla="*/ 397359 w 417574"/>
                  <a:gd name="connsiteY3" fmla="*/ 870631 h 945619"/>
                  <a:gd name="connsiteX4" fmla="*/ 381399 w 417574"/>
                  <a:gd name="connsiteY4" fmla="*/ 855302 h 945619"/>
                  <a:gd name="connsiteX5" fmla="*/ 360003 w 417574"/>
                  <a:gd name="connsiteY5" fmla="*/ 871656 h 945619"/>
                  <a:gd name="connsiteX6" fmla="*/ 309761 w 417574"/>
                  <a:gd name="connsiteY6" fmla="*/ 851125 h 945619"/>
                  <a:gd name="connsiteX7" fmla="*/ 309761 w 417574"/>
                  <a:gd name="connsiteY7" fmla="*/ 851125 h 945619"/>
                  <a:gd name="connsiteX8" fmla="*/ 309091 w 417574"/>
                  <a:gd name="connsiteY8" fmla="*/ 846279 h 945619"/>
                  <a:gd name="connsiteX9" fmla="*/ 309091 w 417574"/>
                  <a:gd name="connsiteY9" fmla="*/ 837255 h 945619"/>
                  <a:gd name="connsiteX10" fmla="*/ 300067 w 417574"/>
                  <a:gd name="connsiteY10" fmla="*/ 828231 h 945619"/>
                  <a:gd name="connsiteX11" fmla="*/ 282256 w 417574"/>
                  <a:gd name="connsiteY11" fmla="*/ 750839 h 945619"/>
                  <a:gd name="connsiteX12" fmla="*/ 227798 w 417574"/>
                  <a:gd name="connsiteY12" fmla="*/ 755962 h 945619"/>
                  <a:gd name="connsiteX13" fmla="*/ 227679 w 417574"/>
                  <a:gd name="connsiteY13" fmla="*/ 755686 h 945619"/>
                  <a:gd name="connsiteX14" fmla="*/ 227600 w 417574"/>
                  <a:gd name="connsiteY14" fmla="*/ 755528 h 945619"/>
                  <a:gd name="connsiteX15" fmla="*/ 209711 w 417574"/>
                  <a:gd name="connsiteY15" fmla="*/ 719866 h 945619"/>
                  <a:gd name="connsiteX16" fmla="*/ 240053 w 417574"/>
                  <a:gd name="connsiteY16" fmla="*/ 621235 h 945619"/>
                  <a:gd name="connsiteX17" fmla="*/ 1888 w 417574"/>
                  <a:gd name="connsiteY17" fmla="*/ 665724 h 945619"/>
                  <a:gd name="connsiteX18" fmla="*/ 29038 w 417574"/>
                  <a:gd name="connsiteY18" fmla="*/ 367701 h 945619"/>
                  <a:gd name="connsiteX19" fmla="*/ 56148 w 417574"/>
                  <a:gd name="connsiteY19" fmla="*/ 381178 h 945619"/>
                  <a:gd name="connsiteX20" fmla="*/ 236861 w 417574"/>
                  <a:gd name="connsiteY20" fmla="*/ 571308 h 945619"/>
                  <a:gd name="connsiteX21" fmla="*/ 277803 w 417574"/>
                  <a:gd name="connsiteY21" fmla="*/ 503453 h 945619"/>
                  <a:gd name="connsiteX22" fmla="*/ 67142 w 417574"/>
                  <a:gd name="connsiteY22" fmla="*/ 265287 h 945619"/>
                  <a:gd name="connsiteX23" fmla="*/ 205179 w 417574"/>
                  <a:gd name="connsiteY23" fmla="*/ 69797 h 945619"/>
                  <a:gd name="connsiteX24" fmla="*/ 291043 w 417574"/>
                  <a:gd name="connsiteY24" fmla="*/ 458018 h 945619"/>
                  <a:gd name="connsiteX25" fmla="*/ 353737 w 417574"/>
                  <a:gd name="connsiteY25" fmla="*/ 427243 h 945619"/>
                  <a:gd name="connsiteX26" fmla="*/ 272208 w 417574"/>
                  <a:gd name="connsiteY26" fmla="*/ 30195 h 945619"/>
                  <a:gd name="connsiteX27" fmla="*/ 417535 w 417574"/>
                  <a:gd name="connsiteY27" fmla="*/ 6394 h 945619"/>
                  <a:gd name="connsiteX28" fmla="*/ 417535 w 417574"/>
                  <a:gd name="connsiteY28" fmla="*/ 457979 h 945619"/>
                  <a:gd name="connsiteX29" fmla="*/ 406659 w 417574"/>
                  <a:gd name="connsiteY29" fmla="*/ 475948 h 945619"/>
                  <a:gd name="connsiteX30" fmla="*/ 408944 w 417574"/>
                  <a:gd name="connsiteY30" fmla="*/ 800568 h 945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17574" h="945619">
                    <a:moveTo>
                      <a:pt x="408983" y="800490"/>
                    </a:moveTo>
                    <a:lnTo>
                      <a:pt x="417574" y="819168"/>
                    </a:lnTo>
                    <a:lnTo>
                      <a:pt x="417574" y="945619"/>
                    </a:lnTo>
                    <a:lnTo>
                      <a:pt x="397359" y="870631"/>
                    </a:lnTo>
                    <a:cubicBezTo>
                      <a:pt x="394956" y="862080"/>
                      <a:pt x="389951" y="857391"/>
                      <a:pt x="381399" y="855302"/>
                    </a:cubicBezTo>
                    <a:cubicBezTo>
                      <a:pt x="377341" y="863459"/>
                      <a:pt x="369303" y="868897"/>
                      <a:pt x="360003" y="871656"/>
                    </a:cubicBezTo>
                    <a:cubicBezTo>
                      <a:pt x="340024" y="877527"/>
                      <a:pt x="314292" y="870828"/>
                      <a:pt x="309761" y="851125"/>
                    </a:cubicBezTo>
                    <a:lnTo>
                      <a:pt x="309761" y="851125"/>
                    </a:lnTo>
                    <a:cubicBezTo>
                      <a:pt x="309406" y="849589"/>
                      <a:pt x="309170" y="847973"/>
                      <a:pt x="309091" y="846279"/>
                    </a:cubicBezTo>
                    <a:cubicBezTo>
                      <a:pt x="309406" y="843757"/>
                      <a:pt x="309603" y="839659"/>
                      <a:pt x="309091" y="837255"/>
                    </a:cubicBezTo>
                    <a:lnTo>
                      <a:pt x="300067" y="828231"/>
                    </a:lnTo>
                    <a:cubicBezTo>
                      <a:pt x="283950" y="801790"/>
                      <a:pt x="309524" y="773694"/>
                      <a:pt x="282256" y="750839"/>
                    </a:cubicBezTo>
                    <a:lnTo>
                      <a:pt x="227798" y="755962"/>
                    </a:lnTo>
                    <a:cubicBezTo>
                      <a:pt x="227798" y="755962"/>
                      <a:pt x="227758" y="755765"/>
                      <a:pt x="227679" y="755686"/>
                    </a:cubicBezTo>
                    <a:cubicBezTo>
                      <a:pt x="227679" y="755647"/>
                      <a:pt x="227640" y="755568"/>
                      <a:pt x="227600" y="755528"/>
                    </a:cubicBezTo>
                    <a:cubicBezTo>
                      <a:pt x="225394" y="751509"/>
                      <a:pt x="205258" y="733816"/>
                      <a:pt x="209711" y="719866"/>
                    </a:cubicBezTo>
                    <a:cubicBezTo>
                      <a:pt x="237531" y="707887"/>
                      <a:pt x="284305" y="635066"/>
                      <a:pt x="240053" y="621235"/>
                    </a:cubicBezTo>
                    <a:cubicBezTo>
                      <a:pt x="208213" y="611265"/>
                      <a:pt x="16782" y="680501"/>
                      <a:pt x="1888" y="665724"/>
                    </a:cubicBezTo>
                    <a:cubicBezTo>
                      <a:pt x="-6822" y="564531"/>
                      <a:pt x="16743" y="467121"/>
                      <a:pt x="29038" y="367701"/>
                    </a:cubicBezTo>
                    <a:lnTo>
                      <a:pt x="56148" y="381178"/>
                    </a:lnTo>
                    <a:cubicBezTo>
                      <a:pt x="104853" y="420426"/>
                      <a:pt x="187171" y="545695"/>
                      <a:pt x="236861" y="571308"/>
                    </a:cubicBezTo>
                    <a:cubicBezTo>
                      <a:pt x="264248" y="585416"/>
                      <a:pt x="288206" y="524574"/>
                      <a:pt x="277803" y="503453"/>
                    </a:cubicBezTo>
                    <a:cubicBezTo>
                      <a:pt x="252229" y="457230"/>
                      <a:pt x="64068" y="300988"/>
                      <a:pt x="67142" y="265287"/>
                    </a:cubicBezTo>
                    <a:cubicBezTo>
                      <a:pt x="69231" y="240698"/>
                      <a:pt x="186895" y="70704"/>
                      <a:pt x="205179" y="69797"/>
                    </a:cubicBezTo>
                    <a:lnTo>
                      <a:pt x="291043" y="458018"/>
                    </a:lnTo>
                    <a:cubicBezTo>
                      <a:pt x="313386" y="459910"/>
                      <a:pt x="351964" y="453605"/>
                      <a:pt x="353737" y="427243"/>
                    </a:cubicBezTo>
                    <a:lnTo>
                      <a:pt x="272208" y="30195"/>
                    </a:lnTo>
                    <a:cubicBezTo>
                      <a:pt x="275005" y="16363"/>
                      <a:pt x="397753" y="-12915"/>
                      <a:pt x="417535" y="6394"/>
                    </a:cubicBezTo>
                    <a:lnTo>
                      <a:pt x="417535" y="457979"/>
                    </a:lnTo>
                    <a:lnTo>
                      <a:pt x="406659" y="475948"/>
                    </a:lnTo>
                    <a:cubicBezTo>
                      <a:pt x="274099" y="497305"/>
                      <a:pt x="287024" y="771803"/>
                      <a:pt x="408944" y="800568"/>
                    </a:cubicBezTo>
                    <a:close/>
                  </a:path>
                </a:pathLst>
              </a:custGeom>
              <a:solidFill>
                <a:srgbClr val="352122"/>
              </a:solidFill>
              <a:ln w="3941" cap="flat">
                <a:noFill/>
                <a:prstDash val="solid"/>
                <a:miter/>
              </a:ln>
            </p:spPr>
            <p:txBody>
              <a:bodyPr rtlCol="1" anchor="ctr"/>
              <a:lstStyle/>
              <a:p>
                <a:endParaRPr lang="fa-IR"/>
              </a:p>
            </p:txBody>
          </p:sp>
          <p:sp>
            <p:nvSpPr>
              <p:cNvPr id="715" name="Freeform: Shape 714">
                <a:extLst>
                  <a:ext uri="{FF2B5EF4-FFF2-40B4-BE49-F238E27FC236}">
                    <a16:creationId xmlns:a16="http://schemas.microsoft.com/office/drawing/2014/main" id="{CD1D4C4C-3359-4D59-720B-EBBC502806B1}"/>
                  </a:ext>
                </a:extLst>
              </p:cNvPr>
              <p:cNvSpPr/>
              <p:nvPr/>
            </p:nvSpPr>
            <p:spPr>
              <a:xfrm>
                <a:off x="11370661" y="3161161"/>
                <a:ext cx="689247" cy="325400"/>
              </a:xfrm>
              <a:custGeom>
                <a:avLst/>
                <a:gdLst>
                  <a:gd name="connsiteX0" fmla="*/ 689208 w 689247"/>
                  <a:gd name="connsiteY0" fmla="*/ 45158 h 325400"/>
                  <a:gd name="connsiteX1" fmla="*/ 15692 w 689247"/>
                  <a:gd name="connsiteY1" fmla="*/ 324936 h 325400"/>
                  <a:gd name="connsiteX2" fmla="*/ 2058 w 689247"/>
                  <a:gd name="connsiteY2" fmla="*/ 256686 h 325400"/>
                  <a:gd name="connsiteX3" fmla="*/ 11476 w 689247"/>
                  <a:gd name="connsiteY3" fmla="*/ 234816 h 325400"/>
                  <a:gd name="connsiteX4" fmla="*/ 23928 w 689247"/>
                  <a:gd name="connsiteY4" fmla="*/ 279029 h 325400"/>
                  <a:gd name="connsiteX5" fmla="*/ 689248 w 689247"/>
                  <a:gd name="connsiteY5" fmla="*/ 0 h 325400"/>
                  <a:gd name="connsiteX6" fmla="*/ 689248 w 689247"/>
                  <a:gd name="connsiteY6" fmla="*/ 45158 h 32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247" h="325400">
                    <a:moveTo>
                      <a:pt x="689208" y="45158"/>
                    </a:moveTo>
                    <a:lnTo>
                      <a:pt x="15692" y="324936"/>
                    </a:lnTo>
                    <a:cubicBezTo>
                      <a:pt x="-5863" y="331280"/>
                      <a:pt x="561" y="270833"/>
                      <a:pt x="2058" y="256686"/>
                    </a:cubicBezTo>
                    <a:cubicBezTo>
                      <a:pt x="3319" y="244825"/>
                      <a:pt x="11200" y="236944"/>
                      <a:pt x="11476" y="234816"/>
                    </a:cubicBezTo>
                    <a:lnTo>
                      <a:pt x="23928" y="279029"/>
                    </a:lnTo>
                    <a:lnTo>
                      <a:pt x="689248" y="0"/>
                    </a:lnTo>
                    <a:lnTo>
                      <a:pt x="689248" y="45158"/>
                    </a:lnTo>
                    <a:close/>
                  </a:path>
                </a:pathLst>
              </a:custGeom>
              <a:solidFill>
                <a:srgbClr val="7C5545"/>
              </a:solidFill>
              <a:ln w="3941" cap="flat">
                <a:noFill/>
                <a:prstDash val="solid"/>
                <a:miter/>
              </a:ln>
            </p:spPr>
            <p:txBody>
              <a:bodyPr rtlCol="1" anchor="ctr"/>
              <a:lstStyle/>
              <a:p>
                <a:endParaRPr lang="fa-IR"/>
              </a:p>
            </p:txBody>
          </p:sp>
          <p:sp>
            <p:nvSpPr>
              <p:cNvPr id="716" name="Freeform: Shape 715">
                <a:extLst>
                  <a:ext uri="{FF2B5EF4-FFF2-40B4-BE49-F238E27FC236}">
                    <a16:creationId xmlns:a16="http://schemas.microsoft.com/office/drawing/2014/main" id="{A5BF8C36-1B8B-318B-C9BC-3C3240E440D2}"/>
                  </a:ext>
                </a:extLst>
              </p:cNvPr>
              <p:cNvSpPr/>
              <p:nvPr/>
            </p:nvSpPr>
            <p:spPr>
              <a:xfrm>
                <a:off x="11937933" y="4344067"/>
                <a:ext cx="121935" cy="361466"/>
              </a:xfrm>
              <a:custGeom>
                <a:avLst/>
                <a:gdLst>
                  <a:gd name="connsiteX0" fmla="*/ 121936 w 121935"/>
                  <a:gd name="connsiteY0" fmla="*/ 238 h 361466"/>
                  <a:gd name="connsiteX1" fmla="*/ 121936 w 121935"/>
                  <a:gd name="connsiteY1" fmla="*/ 63444 h 361466"/>
                  <a:gd name="connsiteX2" fmla="*/ 121936 w 121935"/>
                  <a:gd name="connsiteY2" fmla="*/ 298260 h 361466"/>
                  <a:gd name="connsiteX3" fmla="*/ 121936 w 121935"/>
                  <a:gd name="connsiteY3" fmla="*/ 361466 h 361466"/>
                  <a:gd name="connsiteX4" fmla="*/ 121936 w 121935"/>
                  <a:gd name="connsiteY4" fmla="*/ 199 h 361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35" h="361466">
                    <a:moveTo>
                      <a:pt x="121936" y="238"/>
                    </a:moveTo>
                    <a:lnTo>
                      <a:pt x="121936" y="63444"/>
                    </a:lnTo>
                    <a:cubicBezTo>
                      <a:pt x="62710" y="147890"/>
                      <a:pt x="60148" y="215036"/>
                      <a:pt x="121936" y="298260"/>
                    </a:cubicBezTo>
                    <a:lnTo>
                      <a:pt x="121936" y="361466"/>
                    </a:lnTo>
                    <a:cubicBezTo>
                      <a:pt x="-34661" y="358826"/>
                      <a:pt x="-46522" y="-9771"/>
                      <a:pt x="121936" y="199"/>
                    </a:cubicBezTo>
                    <a:close/>
                  </a:path>
                </a:pathLst>
              </a:custGeom>
              <a:solidFill>
                <a:srgbClr val="69443D"/>
              </a:solidFill>
              <a:ln w="3941" cap="flat">
                <a:noFill/>
                <a:prstDash val="solid"/>
                <a:miter/>
              </a:ln>
            </p:spPr>
            <p:txBody>
              <a:bodyPr rtlCol="1" anchor="ctr"/>
              <a:lstStyle/>
              <a:p>
                <a:endParaRPr lang="fa-IR"/>
              </a:p>
            </p:txBody>
          </p:sp>
          <p:sp>
            <p:nvSpPr>
              <p:cNvPr id="717" name="Freeform: Shape 716">
                <a:extLst>
                  <a:ext uri="{FF2B5EF4-FFF2-40B4-BE49-F238E27FC236}">
                    <a16:creationId xmlns:a16="http://schemas.microsoft.com/office/drawing/2014/main" id="{C6F091A1-8A17-DFFE-DBC7-4AED46EBD0D4}"/>
                  </a:ext>
                </a:extLst>
              </p:cNvPr>
              <p:cNvSpPr/>
              <p:nvPr/>
            </p:nvSpPr>
            <p:spPr>
              <a:xfrm>
                <a:off x="11973965" y="4741668"/>
                <a:ext cx="49768" cy="307085"/>
              </a:xfrm>
              <a:custGeom>
                <a:avLst/>
                <a:gdLst>
                  <a:gd name="connsiteX0" fmla="*/ 49768 w 49768"/>
                  <a:gd name="connsiteY0" fmla="*/ 0 h 307085"/>
                  <a:gd name="connsiteX1" fmla="*/ 13634 w 49768"/>
                  <a:gd name="connsiteY1" fmla="*/ 307086 h 307085"/>
                  <a:gd name="connsiteX2" fmla="*/ 0 w 49768"/>
                  <a:gd name="connsiteY2" fmla="*/ 281984 h 307085"/>
                  <a:gd name="connsiteX3" fmla="*/ 26992 w 49768"/>
                  <a:gd name="connsiteY3" fmla="*/ 18954 h 307085"/>
                  <a:gd name="connsiteX4" fmla="*/ 28372 w 49768"/>
                  <a:gd name="connsiteY4" fmla="*/ 16353 h 307085"/>
                  <a:gd name="connsiteX5" fmla="*/ 49768 w 49768"/>
                  <a:gd name="connsiteY5" fmla="*/ 0 h 307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68" h="307085">
                    <a:moveTo>
                      <a:pt x="49768" y="0"/>
                    </a:moveTo>
                    <a:cubicBezTo>
                      <a:pt x="25416" y="95873"/>
                      <a:pt x="33849" y="212907"/>
                      <a:pt x="13634" y="307086"/>
                    </a:cubicBezTo>
                    <a:lnTo>
                      <a:pt x="0" y="281984"/>
                    </a:lnTo>
                    <a:cubicBezTo>
                      <a:pt x="1103" y="237259"/>
                      <a:pt x="14185" y="47286"/>
                      <a:pt x="26992" y="18954"/>
                    </a:cubicBezTo>
                    <a:cubicBezTo>
                      <a:pt x="27386" y="18048"/>
                      <a:pt x="27859" y="17181"/>
                      <a:pt x="28372" y="16353"/>
                    </a:cubicBezTo>
                    <a:cubicBezTo>
                      <a:pt x="33100" y="8551"/>
                      <a:pt x="41769" y="3862"/>
                      <a:pt x="49768" y="0"/>
                    </a:cubicBezTo>
                    <a:close/>
                  </a:path>
                </a:pathLst>
              </a:custGeom>
              <a:solidFill>
                <a:srgbClr val="FAF7F5"/>
              </a:solidFill>
              <a:ln w="3941" cap="flat">
                <a:noFill/>
                <a:prstDash val="solid"/>
                <a:miter/>
              </a:ln>
            </p:spPr>
            <p:txBody>
              <a:bodyPr rtlCol="1" anchor="ctr"/>
              <a:lstStyle/>
              <a:p>
                <a:endParaRPr lang="fa-IR"/>
              </a:p>
            </p:txBody>
          </p:sp>
          <p:sp>
            <p:nvSpPr>
              <p:cNvPr id="718" name="Freeform: Shape 717">
                <a:extLst>
                  <a:ext uri="{FF2B5EF4-FFF2-40B4-BE49-F238E27FC236}">
                    <a16:creationId xmlns:a16="http://schemas.microsoft.com/office/drawing/2014/main" id="{1D7EB2F9-2C2C-32D7-05D4-6BF2F0C80438}"/>
                  </a:ext>
                </a:extLst>
              </p:cNvPr>
              <p:cNvSpPr/>
              <p:nvPr/>
            </p:nvSpPr>
            <p:spPr>
              <a:xfrm>
                <a:off x="11995423" y="4407511"/>
                <a:ext cx="64446" cy="234816"/>
              </a:xfrm>
              <a:custGeom>
                <a:avLst/>
                <a:gdLst>
                  <a:gd name="connsiteX0" fmla="*/ 64447 w 64446"/>
                  <a:gd name="connsiteY0" fmla="*/ 234816 h 234816"/>
                  <a:gd name="connsiteX1" fmla="*/ 64447 w 64446"/>
                  <a:gd name="connsiteY1" fmla="*/ 0 h 234816"/>
                  <a:gd name="connsiteX2" fmla="*/ 64447 w 64446"/>
                  <a:gd name="connsiteY2" fmla="*/ 234816 h 234816"/>
                </a:gdLst>
                <a:ahLst/>
                <a:cxnLst>
                  <a:cxn ang="0">
                    <a:pos x="connsiteX0" y="connsiteY0"/>
                  </a:cxn>
                  <a:cxn ang="0">
                    <a:pos x="connsiteX1" y="connsiteY1"/>
                  </a:cxn>
                  <a:cxn ang="0">
                    <a:pos x="connsiteX2" y="connsiteY2"/>
                  </a:cxn>
                </a:cxnLst>
                <a:rect l="l" t="t" r="r" b="b"/>
                <a:pathLst>
                  <a:path w="64446" h="234816">
                    <a:moveTo>
                      <a:pt x="64447" y="234816"/>
                    </a:moveTo>
                    <a:cubicBezTo>
                      <a:pt x="-22758" y="202070"/>
                      <a:pt x="-20197" y="34480"/>
                      <a:pt x="64447" y="0"/>
                    </a:cubicBezTo>
                    <a:lnTo>
                      <a:pt x="64447" y="234816"/>
                    </a:lnTo>
                    <a:close/>
                  </a:path>
                </a:pathLst>
              </a:custGeom>
              <a:solidFill>
                <a:srgbClr val="3F2827"/>
              </a:solidFill>
              <a:ln w="3941" cap="flat">
                <a:noFill/>
                <a:prstDash val="solid"/>
                <a:miter/>
              </a:ln>
            </p:spPr>
            <p:txBody>
              <a:bodyPr rtlCol="1" anchor="ctr"/>
              <a:lstStyle/>
              <a:p>
                <a:endParaRPr lang="fa-IR"/>
              </a:p>
            </p:txBody>
          </p:sp>
          <p:sp>
            <p:nvSpPr>
              <p:cNvPr id="719" name="Freeform: Shape 718">
                <a:extLst>
                  <a:ext uri="{FF2B5EF4-FFF2-40B4-BE49-F238E27FC236}">
                    <a16:creationId xmlns:a16="http://schemas.microsoft.com/office/drawing/2014/main" id="{3E569865-2A59-B4A1-922D-73215F8495BB}"/>
                  </a:ext>
                </a:extLst>
              </p:cNvPr>
              <p:cNvSpPr/>
              <p:nvPr/>
            </p:nvSpPr>
            <p:spPr>
              <a:xfrm>
                <a:off x="9152664" y="2990206"/>
                <a:ext cx="1781720" cy="1593550"/>
              </a:xfrm>
              <a:custGeom>
                <a:avLst/>
                <a:gdLst>
                  <a:gd name="connsiteX0" fmla="*/ 1753260 w 1781720"/>
                  <a:gd name="connsiteY0" fmla="*/ 820867 h 1593550"/>
                  <a:gd name="connsiteX1" fmla="*/ 1753220 w 1781720"/>
                  <a:gd name="connsiteY1" fmla="*/ 820867 h 1593550"/>
                  <a:gd name="connsiteX2" fmla="*/ 1750502 w 1781720"/>
                  <a:gd name="connsiteY2" fmla="*/ 821221 h 1593550"/>
                  <a:gd name="connsiteX3" fmla="*/ 1706801 w 1781720"/>
                  <a:gd name="connsiteY3" fmla="*/ 806168 h 1593550"/>
                  <a:gd name="connsiteX4" fmla="*/ 1596782 w 1781720"/>
                  <a:gd name="connsiteY4" fmla="*/ 459914 h 1593550"/>
                  <a:gd name="connsiteX5" fmla="*/ 1416226 w 1781720"/>
                  <a:gd name="connsiteY5" fmla="*/ 514057 h 1593550"/>
                  <a:gd name="connsiteX6" fmla="*/ 1560686 w 1781720"/>
                  <a:gd name="connsiteY6" fmla="*/ 410145 h 1593550"/>
                  <a:gd name="connsiteX7" fmla="*/ 1533615 w 1781720"/>
                  <a:gd name="connsiteY7" fmla="*/ 396629 h 1593550"/>
                  <a:gd name="connsiteX8" fmla="*/ 1551702 w 1781720"/>
                  <a:gd name="connsiteY8" fmla="*/ 360652 h 1593550"/>
                  <a:gd name="connsiteX9" fmla="*/ 1515567 w 1781720"/>
                  <a:gd name="connsiteY9" fmla="*/ 360573 h 1593550"/>
                  <a:gd name="connsiteX10" fmla="*/ 1524630 w 1781720"/>
                  <a:gd name="connsiteY10" fmla="*/ 324557 h 1593550"/>
                  <a:gd name="connsiteX11" fmla="*/ 1307743 w 1781720"/>
                  <a:gd name="connsiteY11" fmla="*/ 396708 h 1593550"/>
                  <a:gd name="connsiteX12" fmla="*/ 1290680 w 1781720"/>
                  <a:gd name="connsiteY12" fmla="*/ 392452 h 1593550"/>
                  <a:gd name="connsiteX13" fmla="*/ 1264950 w 1781720"/>
                  <a:gd name="connsiteY13" fmla="*/ 393792 h 1593550"/>
                  <a:gd name="connsiteX14" fmla="*/ 1280672 w 1781720"/>
                  <a:gd name="connsiteY14" fmla="*/ 360612 h 1593550"/>
                  <a:gd name="connsiteX15" fmla="*/ 1505401 w 1781720"/>
                  <a:gd name="connsiteY15" fmla="*/ 232703 h 1593550"/>
                  <a:gd name="connsiteX16" fmla="*/ 1461424 w 1781720"/>
                  <a:gd name="connsiteY16" fmla="*/ 98685 h 1593550"/>
                  <a:gd name="connsiteX17" fmla="*/ 1252576 w 1781720"/>
                  <a:gd name="connsiteY17" fmla="*/ 167211 h 1593550"/>
                  <a:gd name="connsiteX18" fmla="*/ 1235475 w 1781720"/>
                  <a:gd name="connsiteY18" fmla="*/ 161892 h 1593550"/>
                  <a:gd name="connsiteX19" fmla="*/ 1181607 w 1781720"/>
                  <a:gd name="connsiteY19" fmla="*/ 3088 h 1593550"/>
                  <a:gd name="connsiteX20" fmla="*/ 1099920 w 1781720"/>
                  <a:gd name="connsiteY20" fmla="*/ 26416 h 1593550"/>
                  <a:gd name="connsiteX21" fmla="*/ 1084631 w 1781720"/>
                  <a:gd name="connsiteY21" fmla="*/ 43794 h 1593550"/>
                  <a:gd name="connsiteX22" fmla="*/ 1135503 w 1781720"/>
                  <a:gd name="connsiteY22" fmla="*/ 201179 h 1593550"/>
                  <a:gd name="connsiteX23" fmla="*/ 303224 w 1781720"/>
                  <a:gd name="connsiteY23" fmla="*/ 517091 h 1593550"/>
                  <a:gd name="connsiteX24" fmla="*/ 319419 w 1781720"/>
                  <a:gd name="connsiteY24" fmla="*/ 567766 h 1593550"/>
                  <a:gd name="connsiteX25" fmla="*/ 244155 w 1781720"/>
                  <a:gd name="connsiteY25" fmla="*/ 648114 h 1593550"/>
                  <a:gd name="connsiteX26" fmla="*/ 250459 w 1781720"/>
                  <a:gd name="connsiteY26" fmla="*/ 658635 h 1593550"/>
                  <a:gd name="connsiteX27" fmla="*/ 268350 w 1781720"/>
                  <a:gd name="connsiteY27" fmla="*/ 672190 h 1593550"/>
                  <a:gd name="connsiteX28" fmla="*/ 209833 w 1781720"/>
                  <a:gd name="connsiteY28" fmla="*/ 712778 h 1593550"/>
                  <a:gd name="connsiteX29" fmla="*/ 87677 w 1781720"/>
                  <a:gd name="connsiteY29" fmla="*/ 396747 h 1593550"/>
                  <a:gd name="connsiteX30" fmla="*/ 69708 w 1781720"/>
                  <a:gd name="connsiteY30" fmla="*/ 405732 h 1593550"/>
                  <a:gd name="connsiteX31" fmla="*/ 2206 w 1781720"/>
                  <a:gd name="connsiteY31" fmla="*/ 459008 h 1593550"/>
                  <a:gd name="connsiteX32" fmla="*/ 0 w 1781720"/>
                  <a:gd name="connsiteY32" fmla="*/ 485251 h 1593550"/>
                  <a:gd name="connsiteX33" fmla="*/ 412061 w 1781720"/>
                  <a:gd name="connsiteY33" fmla="*/ 1589349 h 1593550"/>
                  <a:gd name="connsiteX34" fmla="*/ 431173 w 1781720"/>
                  <a:gd name="connsiteY34" fmla="*/ 1588876 h 1593550"/>
                  <a:gd name="connsiteX35" fmla="*/ 503482 w 1781720"/>
                  <a:gd name="connsiteY35" fmla="*/ 1552741 h 1593550"/>
                  <a:gd name="connsiteX36" fmla="*/ 557703 w 1781720"/>
                  <a:gd name="connsiteY36" fmla="*/ 1525630 h 1593550"/>
                  <a:gd name="connsiteX37" fmla="*/ 556048 w 1781720"/>
                  <a:gd name="connsiteY37" fmla="*/ 1500844 h 1593550"/>
                  <a:gd name="connsiteX38" fmla="*/ 544029 w 1781720"/>
                  <a:gd name="connsiteY38" fmla="*/ 1487368 h 1593550"/>
                  <a:gd name="connsiteX39" fmla="*/ 544029 w 1781720"/>
                  <a:gd name="connsiteY39" fmla="*/ 1487368 h 1593550"/>
                  <a:gd name="connsiteX40" fmla="*/ 530592 w 1781720"/>
                  <a:gd name="connsiteY40" fmla="*/ 1480472 h 1593550"/>
                  <a:gd name="connsiteX41" fmla="*/ 446777 w 1781720"/>
                  <a:gd name="connsiteY41" fmla="*/ 1347242 h 1593550"/>
                  <a:gd name="connsiteX42" fmla="*/ 440945 w 1781720"/>
                  <a:gd name="connsiteY42" fmla="*/ 1336524 h 1593550"/>
                  <a:gd name="connsiteX43" fmla="*/ 498438 w 1781720"/>
                  <a:gd name="connsiteY43" fmla="*/ 1242976 h 1593550"/>
                  <a:gd name="connsiteX44" fmla="*/ 550137 w 1781720"/>
                  <a:gd name="connsiteY44" fmla="*/ 1233637 h 1593550"/>
                  <a:gd name="connsiteX45" fmla="*/ 666146 w 1781720"/>
                  <a:gd name="connsiteY45" fmla="*/ 1308862 h 1593550"/>
                  <a:gd name="connsiteX46" fmla="*/ 775260 w 1781720"/>
                  <a:gd name="connsiteY46" fmla="*/ 1277180 h 1593550"/>
                  <a:gd name="connsiteX47" fmla="*/ 776875 w 1781720"/>
                  <a:gd name="connsiteY47" fmla="*/ 1276668 h 1593550"/>
                  <a:gd name="connsiteX48" fmla="*/ 783613 w 1781720"/>
                  <a:gd name="connsiteY48" fmla="*/ 1254679 h 1593550"/>
                  <a:gd name="connsiteX49" fmla="*/ 803355 w 1781720"/>
                  <a:gd name="connsiteY49" fmla="*/ 1261930 h 1593550"/>
                  <a:gd name="connsiteX50" fmla="*/ 1182316 w 1781720"/>
                  <a:gd name="connsiteY50" fmla="*/ 1175553 h 1593550"/>
                  <a:gd name="connsiteX51" fmla="*/ 1208363 w 1781720"/>
                  <a:gd name="connsiteY51" fmla="*/ 1164363 h 1593550"/>
                  <a:gd name="connsiteX52" fmla="*/ 1242843 w 1781720"/>
                  <a:gd name="connsiteY52" fmla="*/ 1101708 h 1593550"/>
                  <a:gd name="connsiteX53" fmla="*/ 1323821 w 1781720"/>
                  <a:gd name="connsiteY53" fmla="*/ 963041 h 1593550"/>
                  <a:gd name="connsiteX54" fmla="*/ 1391480 w 1781720"/>
                  <a:gd name="connsiteY54" fmla="*/ 929231 h 1593550"/>
                  <a:gd name="connsiteX55" fmla="*/ 1658253 w 1781720"/>
                  <a:gd name="connsiteY55" fmla="*/ 964696 h 1593550"/>
                  <a:gd name="connsiteX56" fmla="*/ 1696359 w 1781720"/>
                  <a:gd name="connsiteY56" fmla="*/ 956657 h 1593550"/>
                  <a:gd name="connsiteX57" fmla="*/ 1740532 w 1781720"/>
                  <a:gd name="connsiteY57" fmla="*/ 962528 h 1593550"/>
                  <a:gd name="connsiteX58" fmla="*/ 1759643 w 1781720"/>
                  <a:gd name="connsiteY58" fmla="*/ 938610 h 1593550"/>
                  <a:gd name="connsiteX59" fmla="*/ 1753378 w 1781720"/>
                  <a:gd name="connsiteY59" fmla="*/ 820867 h 1593550"/>
                  <a:gd name="connsiteX60" fmla="*/ 1190197 w 1781720"/>
                  <a:gd name="connsiteY60" fmla="*/ 405771 h 1593550"/>
                  <a:gd name="connsiteX61" fmla="*/ 1222471 w 1781720"/>
                  <a:gd name="connsiteY61" fmla="*/ 412037 h 1593550"/>
                  <a:gd name="connsiteX62" fmla="*/ 1199221 w 1781720"/>
                  <a:gd name="connsiteY62" fmla="*/ 432842 h 1593550"/>
                  <a:gd name="connsiteX63" fmla="*/ 1027572 w 1781720"/>
                  <a:gd name="connsiteY63" fmla="*/ 495970 h 1593550"/>
                  <a:gd name="connsiteX64" fmla="*/ 1190197 w 1781720"/>
                  <a:gd name="connsiteY64" fmla="*/ 405732 h 159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81720" h="1593550">
                    <a:moveTo>
                      <a:pt x="1753260" y="820867"/>
                    </a:moveTo>
                    <a:cubicBezTo>
                      <a:pt x="1753260" y="820867"/>
                      <a:pt x="1753260" y="820867"/>
                      <a:pt x="1753220" y="820867"/>
                    </a:cubicBezTo>
                    <a:cubicBezTo>
                      <a:pt x="1752354" y="820906"/>
                      <a:pt x="1751408" y="821024"/>
                      <a:pt x="1750502" y="821221"/>
                    </a:cubicBezTo>
                    <a:cubicBezTo>
                      <a:pt x="1734148" y="822915"/>
                      <a:pt x="1713657" y="824452"/>
                      <a:pt x="1706801" y="806168"/>
                    </a:cubicBezTo>
                    <a:lnTo>
                      <a:pt x="1596782" y="459914"/>
                    </a:lnTo>
                    <a:lnTo>
                      <a:pt x="1416226" y="514057"/>
                    </a:lnTo>
                    <a:cubicBezTo>
                      <a:pt x="1439751" y="482887"/>
                      <a:pt x="1546658" y="439108"/>
                      <a:pt x="1560686" y="410145"/>
                    </a:cubicBezTo>
                    <a:cubicBezTo>
                      <a:pt x="1570813" y="389221"/>
                      <a:pt x="1536649" y="399308"/>
                      <a:pt x="1533615" y="396629"/>
                    </a:cubicBezTo>
                    <a:lnTo>
                      <a:pt x="1551702" y="360652"/>
                    </a:lnTo>
                    <a:lnTo>
                      <a:pt x="1515567" y="360573"/>
                    </a:lnTo>
                    <a:lnTo>
                      <a:pt x="1524630" y="324557"/>
                    </a:lnTo>
                    <a:cubicBezTo>
                      <a:pt x="1515094" y="316952"/>
                      <a:pt x="1336352" y="386462"/>
                      <a:pt x="1307743" y="396708"/>
                    </a:cubicBezTo>
                    <a:cubicBezTo>
                      <a:pt x="1302266" y="394501"/>
                      <a:pt x="1296553" y="393083"/>
                      <a:pt x="1290680" y="392452"/>
                    </a:cubicBezTo>
                    <a:cubicBezTo>
                      <a:pt x="1282248" y="391506"/>
                      <a:pt x="1273540" y="392058"/>
                      <a:pt x="1264950" y="393792"/>
                    </a:cubicBezTo>
                    <a:cubicBezTo>
                      <a:pt x="1276732" y="384610"/>
                      <a:pt x="1284021" y="372907"/>
                      <a:pt x="1280672" y="360612"/>
                    </a:cubicBezTo>
                    <a:cubicBezTo>
                      <a:pt x="1346912" y="312144"/>
                      <a:pt x="1434944" y="276403"/>
                      <a:pt x="1505401" y="232703"/>
                    </a:cubicBezTo>
                    <a:cubicBezTo>
                      <a:pt x="1510917" y="223324"/>
                      <a:pt x="1472813" y="108773"/>
                      <a:pt x="1461424" y="98685"/>
                    </a:cubicBezTo>
                    <a:cubicBezTo>
                      <a:pt x="1391874" y="111532"/>
                      <a:pt x="1322284" y="134387"/>
                      <a:pt x="1252576" y="167211"/>
                    </a:cubicBezTo>
                    <a:lnTo>
                      <a:pt x="1235475" y="161892"/>
                    </a:lnTo>
                    <a:cubicBezTo>
                      <a:pt x="1229012" y="138800"/>
                      <a:pt x="1190749" y="9551"/>
                      <a:pt x="1181607" y="3088"/>
                    </a:cubicBezTo>
                    <a:cubicBezTo>
                      <a:pt x="1164427" y="-9009"/>
                      <a:pt x="1118479" y="17747"/>
                      <a:pt x="1099920" y="26416"/>
                    </a:cubicBezTo>
                    <a:lnTo>
                      <a:pt x="1084631" y="43794"/>
                    </a:lnTo>
                    <a:cubicBezTo>
                      <a:pt x="1095861" y="97661"/>
                      <a:pt x="1110480" y="152080"/>
                      <a:pt x="1135503" y="201179"/>
                    </a:cubicBezTo>
                    <a:cubicBezTo>
                      <a:pt x="862070" y="312065"/>
                      <a:pt x="584617" y="417356"/>
                      <a:pt x="303224" y="517091"/>
                    </a:cubicBezTo>
                    <a:cubicBezTo>
                      <a:pt x="293451" y="529464"/>
                      <a:pt x="298849" y="546330"/>
                      <a:pt x="319419" y="567766"/>
                    </a:cubicBezTo>
                    <a:lnTo>
                      <a:pt x="244155" y="648114"/>
                    </a:lnTo>
                    <a:lnTo>
                      <a:pt x="250459" y="658635"/>
                    </a:lnTo>
                    <a:cubicBezTo>
                      <a:pt x="256686" y="662654"/>
                      <a:pt x="263897" y="664743"/>
                      <a:pt x="268350" y="672190"/>
                    </a:cubicBezTo>
                    <a:cubicBezTo>
                      <a:pt x="256174" y="677943"/>
                      <a:pt x="225477" y="732283"/>
                      <a:pt x="209833" y="712778"/>
                    </a:cubicBezTo>
                    <a:lnTo>
                      <a:pt x="87677" y="396747"/>
                    </a:lnTo>
                    <a:cubicBezTo>
                      <a:pt x="70693" y="391743"/>
                      <a:pt x="73451" y="402540"/>
                      <a:pt x="69708" y="405732"/>
                    </a:cubicBezTo>
                    <a:cubicBezTo>
                      <a:pt x="59699" y="430754"/>
                      <a:pt x="37198" y="448526"/>
                      <a:pt x="2206" y="459008"/>
                    </a:cubicBezTo>
                    <a:lnTo>
                      <a:pt x="0" y="485251"/>
                    </a:lnTo>
                    <a:lnTo>
                      <a:pt x="412061" y="1589349"/>
                    </a:lnTo>
                    <a:lnTo>
                      <a:pt x="431173" y="1588876"/>
                    </a:lnTo>
                    <a:cubicBezTo>
                      <a:pt x="455210" y="1603377"/>
                      <a:pt x="505294" y="1582138"/>
                      <a:pt x="503482" y="1552741"/>
                    </a:cubicBezTo>
                    <a:cubicBezTo>
                      <a:pt x="528661" y="1556603"/>
                      <a:pt x="562313" y="1555736"/>
                      <a:pt x="557703" y="1525630"/>
                    </a:cubicBezTo>
                    <a:cubicBezTo>
                      <a:pt x="559988" y="1516134"/>
                      <a:pt x="559437" y="1507858"/>
                      <a:pt x="556048" y="1500844"/>
                    </a:cubicBezTo>
                    <a:cubicBezTo>
                      <a:pt x="553566" y="1495682"/>
                      <a:pt x="549586" y="1491190"/>
                      <a:pt x="544029" y="1487368"/>
                    </a:cubicBezTo>
                    <a:cubicBezTo>
                      <a:pt x="544029" y="1487368"/>
                      <a:pt x="544029" y="1487368"/>
                      <a:pt x="544029" y="1487368"/>
                    </a:cubicBezTo>
                    <a:cubicBezTo>
                      <a:pt x="540246" y="1484767"/>
                      <a:pt x="535794" y="1482481"/>
                      <a:pt x="530592" y="1480472"/>
                    </a:cubicBezTo>
                    <a:cubicBezTo>
                      <a:pt x="562904" y="1423846"/>
                      <a:pt x="509470" y="1356148"/>
                      <a:pt x="446777" y="1347242"/>
                    </a:cubicBezTo>
                    <a:cubicBezTo>
                      <a:pt x="443428" y="1344681"/>
                      <a:pt x="441536" y="1341017"/>
                      <a:pt x="440945" y="1336524"/>
                    </a:cubicBezTo>
                    <a:cubicBezTo>
                      <a:pt x="437674" y="1313196"/>
                      <a:pt x="468095" y="1268077"/>
                      <a:pt x="498438" y="1242976"/>
                    </a:cubicBezTo>
                    <a:cubicBezTo>
                      <a:pt x="519440" y="1225598"/>
                      <a:pt x="540404" y="1217875"/>
                      <a:pt x="550137" y="1233637"/>
                    </a:cubicBezTo>
                    <a:cubicBezTo>
                      <a:pt x="563692" y="1287425"/>
                      <a:pt x="618860" y="1354572"/>
                      <a:pt x="666146" y="1308862"/>
                    </a:cubicBezTo>
                    <a:cubicBezTo>
                      <a:pt x="701650" y="1299089"/>
                      <a:pt x="738021" y="1288489"/>
                      <a:pt x="775260" y="1277180"/>
                    </a:cubicBezTo>
                    <a:cubicBezTo>
                      <a:pt x="775811" y="1277022"/>
                      <a:pt x="776363" y="1276865"/>
                      <a:pt x="776875" y="1276668"/>
                    </a:cubicBezTo>
                    <a:lnTo>
                      <a:pt x="783613" y="1254679"/>
                    </a:lnTo>
                    <a:lnTo>
                      <a:pt x="803355" y="1261930"/>
                    </a:lnTo>
                    <a:cubicBezTo>
                      <a:pt x="908411" y="1184380"/>
                      <a:pt x="1051569" y="1135557"/>
                      <a:pt x="1182316" y="1175553"/>
                    </a:cubicBezTo>
                    <a:lnTo>
                      <a:pt x="1208363" y="1164363"/>
                    </a:lnTo>
                    <a:cubicBezTo>
                      <a:pt x="1227948" y="1155339"/>
                      <a:pt x="1239415" y="1134454"/>
                      <a:pt x="1242843" y="1101708"/>
                    </a:cubicBezTo>
                    <a:cubicBezTo>
                      <a:pt x="1265698" y="1052727"/>
                      <a:pt x="1292690" y="1006505"/>
                      <a:pt x="1323821" y="963041"/>
                    </a:cubicBezTo>
                    <a:cubicBezTo>
                      <a:pt x="1284809" y="882890"/>
                      <a:pt x="1307350" y="871621"/>
                      <a:pt x="1391480" y="929231"/>
                    </a:cubicBezTo>
                    <a:cubicBezTo>
                      <a:pt x="1488023" y="913548"/>
                      <a:pt x="1567425" y="923360"/>
                      <a:pt x="1658253" y="964696"/>
                    </a:cubicBezTo>
                    <a:lnTo>
                      <a:pt x="1696359" y="956657"/>
                    </a:lnTo>
                    <a:cubicBezTo>
                      <a:pt x="1704319" y="968794"/>
                      <a:pt x="1724928" y="969503"/>
                      <a:pt x="1740532" y="962528"/>
                    </a:cubicBezTo>
                    <a:cubicBezTo>
                      <a:pt x="1751132" y="957761"/>
                      <a:pt x="1759407" y="949407"/>
                      <a:pt x="1759643" y="938610"/>
                    </a:cubicBezTo>
                    <a:cubicBezTo>
                      <a:pt x="1790537" y="931792"/>
                      <a:pt x="1789513" y="819093"/>
                      <a:pt x="1753378" y="820867"/>
                    </a:cubicBezTo>
                    <a:close/>
                    <a:moveTo>
                      <a:pt x="1190197" y="405771"/>
                    </a:moveTo>
                    <a:cubicBezTo>
                      <a:pt x="1196147" y="412785"/>
                      <a:pt x="1208600" y="414361"/>
                      <a:pt x="1222471" y="412037"/>
                    </a:cubicBezTo>
                    <a:cubicBezTo>
                      <a:pt x="1213447" y="418144"/>
                      <a:pt x="1205487" y="425277"/>
                      <a:pt x="1199221" y="432842"/>
                    </a:cubicBezTo>
                    <a:cubicBezTo>
                      <a:pt x="1142359" y="453333"/>
                      <a:pt x="1088414" y="485843"/>
                      <a:pt x="1027572" y="495970"/>
                    </a:cubicBezTo>
                    <a:lnTo>
                      <a:pt x="1190197" y="405732"/>
                    </a:lnTo>
                    <a:close/>
                  </a:path>
                </a:pathLst>
              </a:custGeom>
              <a:solidFill>
                <a:srgbClr val="4C2F2E"/>
              </a:solidFill>
              <a:ln w="3941" cap="flat">
                <a:noFill/>
                <a:prstDash val="solid"/>
                <a:miter/>
              </a:ln>
            </p:spPr>
            <p:txBody>
              <a:bodyPr rtlCol="1" anchor="ctr"/>
              <a:lstStyle/>
              <a:p>
                <a:endParaRPr lang="fa-IR"/>
              </a:p>
            </p:txBody>
          </p:sp>
          <p:sp>
            <p:nvSpPr>
              <p:cNvPr id="720" name="Freeform: Shape 719">
                <a:extLst>
                  <a:ext uri="{FF2B5EF4-FFF2-40B4-BE49-F238E27FC236}">
                    <a16:creationId xmlns:a16="http://schemas.microsoft.com/office/drawing/2014/main" id="{508E5B05-25C1-B5B0-AF89-F1FBB1A336C2}"/>
                  </a:ext>
                </a:extLst>
              </p:cNvPr>
              <p:cNvSpPr/>
              <p:nvPr/>
            </p:nvSpPr>
            <p:spPr>
              <a:xfrm>
                <a:off x="9152309" y="4236878"/>
                <a:ext cx="2078747" cy="1353816"/>
              </a:xfrm>
              <a:custGeom>
                <a:avLst/>
                <a:gdLst>
                  <a:gd name="connsiteX0" fmla="*/ 2070079 w 2078747"/>
                  <a:gd name="connsiteY0" fmla="*/ 356350 h 1353816"/>
                  <a:gd name="connsiteX1" fmla="*/ 2058100 w 2078747"/>
                  <a:gd name="connsiteY1" fmla="*/ 378378 h 1353816"/>
                  <a:gd name="connsiteX2" fmla="*/ 2046750 w 2078747"/>
                  <a:gd name="connsiteY2" fmla="*/ 402179 h 1353816"/>
                  <a:gd name="connsiteX3" fmla="*/ 1916792 w 2078747"/>
                  <a:gd name="connsiteY3" fmla="*/ 460577 h 1353816"/>
                  <a:gd name="connsiteX4" fmla="*/ 1966955 w 2078747"/>
                  <a:gd name="connsiteY4" fmla="*/ 582261 h 1353816"/>
                  <a:gd name="connsiteX5" fmla="*/ 1966876 w 2078747"/>
                  <a:gd name="connsiteY5" fmla="*/ 582300 h 1353816"/>
                  <a:gd name="connsiteX6" fmla="*/ 1958720 w 2078747"/>
                  <a:gd name="connsiteY6" fmla="*/ 586123 h 1353816"/>
                  <a:gd name="connsiteX7" fmla="*/ 1904498 w 2078747"/>
                  <a:gd name="connsiteY7" fmla="*/ 613234 h 1353816"/>
                  <a:gd name="connsiteX8" fmla="*/ 1895474 w 2078747"/>
                  <a:gd name="connsiteY8" fmla="*/ 613234 h 1353816"/>
                  <a:gd name="connsiteX9" fmla="*/ 1235790 w 2078747"/>
                  <a:gd name="connsiteY9" fmla="*/ 884184 h 1353816"/>
                  <a:gd name="connsiteX10" fmla="*/ 1036399 w 2078747"/>
                  <a:gd name="connsiteY10" fmla="*/ 950188 h 1353816"/>
                  <a:gd name="connsiteX11" fmla="*/ 386330 w 2078747"/>
                  <a:gd name="connsiteY11" fmla="*/ 1209318 h 1353816"/>
                  <a:gd name="connsiteX12" fmla="*/ 380301 w 2078747"/>
                  <a:gd name="connsiteY12" fmla="*/ 1215346 h 1353816"/>
                  <a:gd name="connsiteX13" fmla="*/ 377306 w 2078747"/>
                  <a:gd name="connsiteY13" fmla="*/ 1218341 h 1353816"/>
                  <a:gd name="connsiteX14" fmla="*/ 368282 w 2078747"/>
                  <a:gd name="connsiteY14" fmla="*/ 1218341 h 1353816"/>
                  <a:gd name="connsiteX15" fmla="*/ 365208 w 2078747"/>
                  <a:gd name="connsiteY15" fmla="*/ 1239029 h 1353816"/>
                  <a:gd name="connsiteX16" fmla="*/ 51975 w 2078747"/>
                  <a:gd name="connsiteY16" fmla="*/ 1344793 h 1353816"/>
                  <a:gd name="connsiteX17" fmla="*/ 33889 w 2078747"/>
                  <a:gd name="connsiteY17" fmla="*/ 1344793 h 1353816"/>
                  <a:gd name="connsiteX18" fmla="*/ 24865 w 2078747"/>
                  <a:gd name="connsiteY18" fmla="*/ 1353817 h 1353816"/>
                  <a:gd name="connsiteX19" fmla="*/ 6778 w 2078747"/>
                  <a:gd name="connsiteY19" fmla="*/ 1344793 h 1353816"/>
                  <a:gd name="connsiteX20" fmla="*/ 0 w 2078747"/>
                  <a:gd name="connsiteY20" fmla="*/ 1325484 h 1353816"/>
                  <a:gd name="connsiteX21" fmla="*/ 37553 w 2078747"/>
                  <a:gd name="connsiteY21" fmla="*/ 1258810 h 1353816"/>
                  <a:gd name="connsiteX22" fmla="*/ 52212 w 2078747"/>
                  <a:gd name="connsiteY22" fmla="*/ 1175547 h 1353816"/>
                  <a:gd name="connsiteX23" fmla="*/ 1701679 w 2078747"/>
                  <a:gd name="connsiteY23" fmla="*/ 520552 h 1353816"/>
                  <a:gd name="connsiteX24" fmla="*/ 1777967 w 2078747"/>
                  <a:gd name="connsiteY24" fmla="*/ 504869 h 1353816"/>
                  <a:gd name="connsiteX25" fmla="*/ 1774066 w 2078747"/>
                  <a:gd name="connsiteY25" fmla="*/ 480201 h 1353816"/>
                  <a:gd name="connsiteX26" fmla="*/ 1783996 w 2078747"/>
                  <a:gd name="connsiteY26" fmla="*/ 127051 h 1353816"/>
                  <a:gd name="connsiteX27" fmla="*/ 2034417 w 2078747"/>
                  <a:gd name="connsiteY27" fmla="*/ 3555 h 1353816"/>
                  <a:gd name="connsiteX28" fmla="*/ 2039343 w 2078747"/>
                  <a:gd name="connsiteY28" fmla="*/ 481 h 1353816"/>
                  <a:gd name="connsiteX29" fmla="*/ 2059203 w 2078747"/>
                  <a:gd name="connsiteY29" fmla="*/ 2254 h 1353816"/>
                  <a:gd name="connsiteX30" fmla="*/ 2078748 w 2078747"/>
                  <a:gd name="connsiteY30" fmla="*/ 58210 h 1353816"/>
                  <a:gd name="connsiteX31" fmla="*/ 2070079 w 2078747"/>
                  <a:gd name="connsiteY31" fmla="*/ 356429 h 1353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78747" h="1353816">
                    <a:moveTo>
                      <a:pt x="2070079" y="356350"/>
                    </a:moveTo>
                    <a:lnTo>
                      <a:pt x="2058100" y="378378"/>
                    </a:lnTo>
                    <a:lnTo>
                      <a:pt x="2046750" y="402179"/>
                    </a:lnTo>
                    <a:cubicBezTo>
                      <a:pt x="2001632" y="417783"/>
                      <a:pt x="1958286" y="437249"/>
                      <a:pt x="1916792" y="460577"/>
                    </a:cubicBezTo>
                    <a:cubicBezTo>
                      <a:pt x="2034929" y="455021"/>
                      <a:pt x="2083240" y="525911"/>
                      <a:pt x="1966955" y="582261"/>
                    </a:cubicBezTo>
                    <a:cubicBezTo>
                      <a:pt x="1966955" y="582261"/>
                      <a:pt x="1966876" y="582300"/>
                      <a:pt x="1966876" y="582300"/>
                    </a:cubicBezTo>
                    <a:cubicBezTo>
                      <a:pt x="1964236" y="583561"/>
                      <a:pt x="1961517" y="584862"/>
                      <a:pt x="1958720" y="586123"/>
                    </a:cubicBezTo>
                    <a:cubicBezTo>
                      <a:pt x="1944100" y="591994"/>
                      <a:pt x="1926289" y="604446"/>
                      <a:pt x="1904498" y="613234"/>
                    </a:cubicBezTo>
                    <a:lnTo>
                      <a:pt x="1895474" y="613234"/>
                    </a:lnTo>
                    <a:cubicBezTo>
                      <a:pt x="1675355" y="701935"/>
                      <a:pt x="1457917" y="800409"/>
                      <a:pt x="1235790" y="884184"/>
                    </a:cubicBezTo>
                    <a:lnTo>
                      <a:pt x="1036399" y="950188"/>
                    </a:lnTo>
                    <a:cubicBezTo>
                      <a:pt x="975439" y="977102"/>
                      <a:pt x="431409" y="1190324"/>
                      <a:pt x="386330" y="1209318"/>
                    </a:cubicBezTo>
                    <a:lnTo>
                      <a:pt x="380301" y="1215346"/>
                    </a:lnTo>
                    <a:lnTo>
                      <a:pt x="377306" y="1218341"/>
                    </a:lnTo>
                    <a:lnTo>
                      <a:pt x="368282" y="1218341"/>
                    </a:lnTo>
                    <a:cubicBezTo>
                      <a:pt x="369149" y="1225592"/>
                      <a:pt x="370213" y="1236429"/>
                      <a:pt x="365208" y="1239029"/>
                    </a:cubicBezTo>
                    <a:cubicBezTo>
                      <a:pt x="271936" y="1287379"/>
                      <a:pt x="153838" y="1319022"/>
                      <a:pt x="51975" y="1344793"/>
                    </a:cubicBezTo>
                    <a:cubicBezTo>
                      <a:pt x="46025" y="1345266"/>
                      <a:pt x="39879" y="1344556"/>
                      <a:pt x="33889" y="1344793"/>
                    </a:cubicBezTo>
                    <a:lnTo>
                      <a:pt x="24865" y="1353817"/>
                    </a:lnTo>
                    <a:cubicBezTo>
                      <a:pt x="14343" y="1353738"/>
                      <a:pt x="7881" y="1344872"/>
                      <a:pt x="6778" y="1344793"/>
                    </a:cubicBezTo>
                    <a:lnTo>
                      <a:pt x="0" y="1325484"/>
                    </a:lnTo>
                    <a:cubicBezTo>
                      <a:pt x="21357" y="1304639"/>
                      <a:pt x="35228" y="1291044"/>
                      <a:pt x="37553" y="1258810"/>
                    </a:cubicBezTo>
                    <a:cubicBezTo>
                      <a:pt x="57295" y="1244152"/>
                      <a:pt x="62182" y="1216410"/>
                      <a:pt x="52212" y="1175547"/>
                    </a:cubicBezTo>
                    <a:cubicBezTo>
                      <a:pt x="597385" y="945381"/>
                      <a:pt x="1147246" y="727076"/>
                      <a:pt x="1701679" y="520552"/>
                    </a:cubicBezTo>
                    <a:lnTo>
                      <a:pt x="1777967" y="504869"/>
                    </a:lnTo>
                    <a:cubicBezTo>
                      <a:pt x="1784351" y="498406"/>
                      <a:pt x="1783050" y="490171"/>
                      <a:pt x="1774066" y="480201"/>
                    </a:cubicBezTo>
                    <a:cubicBezTo>
                      <a:pt x="1781671" y="362537"/>
                      <a:pt x="1786203" y="244636"/>
                      <a:pt x="1783996" y="127051"/>
                    </a:cubicBezTo>
                    <a:cubicBezTo>
                      <a:pt x="1874747" y="99940"/>
                      <a:pt x="1954819" y="53402"/>
                      <a:pt x="2034417" y="3555"/>
                    </a:cubicBezTo>
                    <a:cubicBezTo>
                      <a:pt x="2036072" y="2530"/>
                      <a:pt x="2037688" y="1506"/>
                      <a:pt x="2039343" y="481"/>
                    </a:cubicBezTo>
                    <a:cubicBezTo>
                      <a:pt x="2047617" y="-583"/>
                      <a:pt x="2054120" y="166"/>
                      <a:pt x="2059203" y="2254"/>
                    </a:cubicBezTo>
                    <a:cubicBezTo>
                      <a:pt x="2077566" y="9781"/>
                      <a:pt x="2078196" y="34882"/>
                      <a:pt x="2078748" y="58210"/>
                    </a:cubicBezTo>
                    <a:cubicBezTo>
                      <a:pt x="2070591" y="157826"/>
                      <a:pt x="2067714" y="257246"/>
                      <a:pt x="2070079" y="356429"/>
                    </a:cubicBezTo>
                    <a:close/>
                  </a:path>
                </a:pathLst>
              </a:custGeom>
              <a:solidFill>
                <a:srgbClr val="4D302D"/>
              </a:solidFill>
              <a:ln w="3941" cap="flat">
                <a:noFill/>
                <a:prstDash val="solid"/>
                <a:miter/>
              </a:ln>
            </p:spPr>
            <p:txBody>
              <a:bodyPr rtlCol="1" anchor="ctr"/>
              <a:lstStyle/>
              <a:p>
                <a:endParaRPr lang="fa-IR"/>
              </a:p>
            </p:txBody>
          </p:sp>
          <p:sp>
            <p:nvSpPr>
              <p:cNvPr id="721" name="Freeform: Shape 720">
                <a:extLst>
                  <a:ext uri="{FF2B5EF4-FFF2-40B4-BE49-F238E27FC236}">
                    <a16:creationId xmlns:a16="http://schemas.microsoft.com/office/drawing/2014/main" id="{5C4BF03C-1EB1-C4BE-2A78-7FED0A4F88E4}"/>
                  </a:ext>
                </a:extLst>
              </p:cNvPr>
              <p:cNvSpPr/>
              <p:nvPr/>
            </p:nvSpPr>
            <p:spPr>
              <a:xfrm>
                <a:off x="10650320" y="3268297"/>
                <a:ext cx="668532" cy="1473410"/>
              </a:xfrm>
              <a:custGeom>
                <a:avLst/>
                <a:gdLst>
                  <a:gd name="connsiteX0" fmla="*/ 252846 w 668532"/>
                  <a:gd name="connsiteY0" fmla="*/ 543130 h 1473410"/>
                  <a:gd name="connsiteX1" fmla="*/ 361210 w 668532"/>
                  <a:gd name="connsiteY1" fmla="*/ 497853 h 1473410"/>
                  <a:gd name="connsiteX2" fmla="*/ 300920 w 668532"/>
                  <a:gd name="connsiteY2" fmla="*/ 483234 h 1473410"/>
                  <a:gd name="connsiteX3" fmla="*/ 261909 w 668532"/>
                  <a:gd name="connsiteY3" fmla="*/ 488869 h 1473410"/>
                  <a:gd name="connsiteX4" fmla="*/ 281729 w 668532"/>
                  <a:gd name="connsiteY4" fmla="*/ 364269 h 1473410"/>
                  <a:gd name="connsiteX5" fmla="*/ 585742 w 668532"/>
                  <a:gd name="connsiteY5" fmla="*/ 234626 h 1473410"/>
                  <a:gd name="connsiteX6" fmla="*/ 596302 w 668532"/>
                  <a:gd name="connsiteY6" fmla="*/ 1268 h 1473410"/>
                  <a:gd name="connsiteX7" fmla="*/ 668532 w 668532"/>
                  <a:gd name="connsiteY7" fmla="*/ 19276 h 1473410"/>
                  <a:gd name="connsiteX8" fmla="*/ 640791 w 668532"/>
                  <a:gd name="connsiteY8" fmla="*/ 77478 h 1473410"/>
                  <a:gd name="connsiteX9" fmla="*/ 613956 w 668532"/>
                  <a:gd name="connsiteY9" fmla="*/ 655632 h 1473410"/>
                  <a:gd name="connsiteX10" fmla="*/ 587199 w 668532"/>
                  <a:gd name="connsiteY10" fmla="*/ 1337896 h 1473410"/>
                  <a:gd name="connsiteX11" fmla="*/ 560089 w 668532"/>
                  <a:gd name="connsiteY11" fmla="*/ 1346920 h 1473410"/>
                  <a:gd name="connsiteX12" fmla="*/ 560089 w 668532"/>
                  <a:gd name="connsiteY12" fmla="*/ 999049 h 1473410"/>
                  <a:gd name="connsiteX13" fmla="*/ 546651 w 668532"/>
                  <a:gd name="connsiteY13" fmla="*/ 985770 h 1473410"/>
                  <a:gd name="connsiteX14" fmla="*/ 298320 w 668532"/>
                  <a:gd name="connsiteY14" fmla="*/ 1103395 h 1473410"/>
                  <a:gd name="connsiteX15" fmla="*/ 293551 w 668532"/>
                  <a:gd name="connsiteY15" fmla="*/ 1464820 h 1473410"/>
                  <a:gd name="connsiteX16" fmla="*/ 279917 w 668532"/>
                  <a:gd name="connsiteY16" fmla="*/ 1473411 h 1473410"/>
                  <a:gd name="connsiteX17" fmla="*/ 225695 w 668532"/>
                  <a:gd name="connsiteY17" fmla="*/ 1392117 h 1473410"/>
                  <a:gd name="connsiteX18" fmla="*/ 114612 w 668532"/>
                  <a:gd name="connsiteY18" fmla="*/ 1403033 h 1473410"/>
                  <a:gd name="connsiteX19" fmla="*/ 81078 w 668532"/>
                  <a:gd name="connsiteY19" fmla="*/ 1419228 h 1473410"/>
                  <a:gd name="connsiteX20" fmla="*/ 49948 w 668532"/>
                  <a:gd name="connsiteY20" fmla="*/ 1402166 h 1473410"/>
                  <a:gd name="connsiteX21" fmla="*/ 117212 w 668532"/>
                  <a:gd name="connsiteY21" fmla="*/ 1274729 h 1473410"/>
                  <a:gd name="connsiteX22" fmla="*/ 90102 w 668532"/>
                  <a:gd name="connsiteY22" fmla="*/ 1238594 h 1473410"/>
                  <a:gd name="connsiteX23" fmla="*/ 17793 w 668532"/>
                  <a:gd name="connsiteY23" fmla="*/ 1166325 h 1473410"/>
                  <a:gd name="connsiteX24" fmla="*/ 35880 w 668532"/>
                  <a:gd name="connsiteY24" fmla="*/ 1112143 h 1473410"/>
                  <a:gd name="connsiteX25" fmla="*/ 99126 w 668532"/>
                  <a:gd name="connsiteY25" fmla="*/ 1039873 h 1473410"/>
                  <a:gd name="connsiteX26" fmla="*/ 234680 w 668532"/>
                  <a:gd name="connsiteY26" fmla="*/ 958580 h 1473410"/>
                  <a:gd name="connsiteX27" fmla="*/ 227784 w 668532"/>
                  <a:gd name="connsiteY27" fmla="*/ 907275 h 1473410"/>
                  <a:gd name="connsiteX28" fmla="*/ 243230 w 668532"/>
                  <a:gd name="connsiteY28" fmla="*/ 676005 h 1473410"/>
                  <a:gd name="connsiteX29" fmla="*/ 261791 w 668532"/>
                  <a:gd name="connsiteY29" fmla="*/ 660558 h 1473410"/>
                  <a:gd name="connsiteX30" fmla="*/ 252767 w 668532"/>
                  <a:gd name="connsiteY30" fmla="*/ 543130 h 1473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68532" h="1473410">
                    <a:moveTo>
                      <a:pt x="252846" y="543130"/>
                    </a:moveTo>
                    <a:cubicBezTo>
                      <a:pt x="289296" y="539347"/>
                      <a:pt x="324918" y="504198"/>
                      <a:pt x="361210" y="497853"/>
                    </a:cubicBezTo>
                    <a:cubicBezTo>
                      <a:pt x="357112" y="485362"/>
                      <a:pt x="313411" y="484022"/>
                      <a:pt x="300920" y="483234"/>
                    </a:cubicBezTo>
                    <a:cubicBezTo>
                      <a:pt x="287798" y="482407"/>
                      <a:pt x="275188" y="490130"/>
                      <a:pt x="261909" y="488869"/>
                    </a:cubicBezTo>
                    <a:cubicBezTo>
                      <a:pt x="271642" y="463886"/>
                      <a:pt x="272075" y="379362"/>
                      <a:pt x="281729" y="364269"/>
                    </a:cubicBezTo>
                    <a:cubicBezTo>
                      <a:pt x="291384" y="349177"/>
                      <a:pt x="550080" y="261382"/>
                      <a:pt x="585742" y="234626"/>
                    </a:cubicBezTo>
                    <a:lnTo>
                      <a:pt x="596302" y="1268"/>
                    </a:lnTo>
                    <a:cubicBezTo>
                      <a:pt x="641382" y="-11105"/>
                      <a:pt x="638466" y="72473"/>
                      <a:pt x="668532" y="19276"/>
                    </a:cubicBezTo>
                    <a:cubicBezTo>
                      <a:pt x="662109" y="41540"/>
                      <a:pt x="641185" y="74207"/>
                      <a:pt x="640791" y="77478"/>
                    </a:cubicBezTo>
                    <a:cubicBezTo>
                      <a:pt x="617463" y="261855"/>
                      <a:pt x="643431" y="469363"/>
                      <a:pt x="613956" y="655632"/>
                    </a:cubicBezTo>
                    <a:cubicBezTo>
                      <a:pt x="613758" y="883395"/>
                      <a:pt x="604657" y="1111236"/>
                      <a:pt x="587199" y="1337896"/>
                    </a:cubicBezTo>
                    <a:cubicBezTo>
                      <a:pt x="588461" y="1363155"/>
                      <a:pt x="577152" y="1365282"/>
                      <a:pt x="560089" y="1346920"/>
                    </a:cubicBezTo>
                    <a:cubicBezTo>
                      <a:pt x="530180" y="1234378"/>
                      <a:pt x="575181" y="1112892"/>
                      <a:pt x="560089" y="999049"/>
                    </a:cubicBezTo>
                    <a:cubicBezTo>
                      <a:pt x="558434" y="986479"/>
                      <a:pt x="565054" y="983406"/>
                      <a:pt x="546651" y="985770"/>
                    </a:cubicBezTo>
                    <a:cubicBezTo>
                      <a:pt x="469969" y="1031244"/>
                      <a:pt x="388558" y="1092164"/>
                      <a:pt x="298320" y="1103395"/>
                    </a:cubicBezTo>
                    <a:cubicBezTo>
                      <a:pt x="314673" y="1223344"/>
                      <a:pt x="295995" y="1344674"/>
                      <a:pt x="293551" y="1464820"/>
                    </a:cubicBezTo>
                    <a:cubicBezTo>
                      <a:pt x="290990" y="1469628"/>
                      <a:pt x="284843" y="1471558"/>
                      <a:pt x="279917" y="1473411"/>
                    </a:cubicBezTo>
                    <a:cubicBezTo>
                      <a:pt x="223646" y="1469509"/>
                      <a:pt x="199846" y="1444881"/>
                      <a:pt x="225695" y="1392117"/>
                    </a:cubicBezTo>
                    <a:cubicBezTo>
                      <a:pt x="188221" y="1397083"/>
                      <a:pt x="151219" y="1400708"/>
                      <a:pt x="114612" y="1403033"/>
                    </a:cubicBezTo>
                    <a:cubicBezTo>
                      <a:pt x="109135" y="1420568"/>
                      <a:pt x="98889" y="1427740"/>
                      <a:pt x="81078" y="1419228"/>
                    </a:cubicBezTo>
                    <a:cubicBezTo>
                      <a:pt x="55859" y="1428488"/>
                      <a:pt x="53889" y="1427819"/>
                      <a:pt x="49948" y="1402166"/>
                    </a:cubicBezTo>
                    <a:cubicBezTo>
                      <a:pt x="46480" y="1379665"/>
                      <a:pt x="84073" y="1277172"/>
                      <a:pt x="117212" y="1274729"/>
                    </a:cubicBezTo>
                    <a:cubicBezTo>
                      <a:pt x="103106" y="1264602"/>
                      <a:pt x="94082" y="1252583"/>
                      <a:pt x="90102" y="1238594"/>
                    </a:cubicBezTo>
                    <a:cubicBezTo>
                      <a:pt x="26580" y="1246712"/>
                      <a:pt x="-29927" y="1240604"/>
                      <a:pt x="17793" y="1166325"/>
                    </a:cubicBezTo>
                    <a:cubicBezTo>
                      <a:pt x="-14913" y="1153361"/>
                      <a:pt x="13183" y="1125422"/>
                      <a:pt x="35880" y="1112143"/>
                    </a:cubicBezTo>
                    <a:cubicBezTo>
                      <a:pt x="13498" y="1086845"/>
                      <a:pt x="71029" y="1023126"/>
                      <a:pt x="99126" y="1039873"/>
                    </a:cubicBezTo>
                    <a:cubicBezTo>
                      <a:pt x="122966" y="996961"/>
                      <a:pt x="189758" y="953694"/>
                      <a:pt x="234680" y="958580"/>
                    </a:cubicBezTo>
                    <a:cubicBezTo>
                      <a:pt x="243782" y="934307"/>
                      <a:pt x="241497" y="917205"/>
                      <a:pt x="227784" y="907275"/>
                    </a:cubicBezTo>
                    <a:lnTo>
                      <a:pt x="243230" y="676005"/>
                    </a:lnTo>
                    <a:lnTo>
                      <a:pt x="261791" y="660558"/>
                    </a:lnTo>
                    <a:cubicBezTo>
                      <a:pt x="262342" y="623911"/>
                      <a:pt x="268923" y="572842"/>
                      <a:pt x="252767" y="543130"/>
                    </a:cubicBezTo>
                    <a:close/>
                  </a:path>
                </a:pathLst>
              </a:custGeom>
              <a:solidFill>
                <a:srgbClr val="6A473E"/>
              </a:solidFill>
              <a:ln w="3941" cap="flat">
                <a:noFill/>
                <a:prstDash val="solid"/>
                <a:miter/>
              </a:ln>
            </p:spPr>
            <p:txBody>
              <a:bodyPr rtlCol="1" anchor="ctr"/>
              <a:lstStyle/>
              <a:p>
                <a:endParaRPr lang="fa-IR"/>
              </a:p>
            </p:txBody>
          </p:sp>
          <p:sp>
            <p:nvSpPr>
              <p:cNvPr id="722" name="Freeform: Shape 721">
                <a:extLst>
                  <a:ext uri="{FF2B5EF4-FFF2-40B4-BE49-F238E27FC236}">
                    <a16:creationId xmlns:a16="http://schemas.microsoft.com/office/drawing/2014/main" id="{5FFE7AB8-B8B6-EA73-BCA7-AB43F263E11D}"/>
                  </a:ext>
                </a:extLst>
              </p:cNvPr>
              <p:cNvSpPr/>
              <p:nvPr/>
            </p:nvSpPr>
            <p:spPr>
              <a:xfrm>
                <a:off x="9059707" y="4657357"/>
                <a:ext cx="1871963" cy="924235"/>
              </a:xfrm>
              <a:custGeom>
                <a:avLst/>
                <a:gdLst>
                  <a:gd name="connsiteX0" fmla="*/ 1870569 w 1871963"/>
                  <a:gd name="connsiteY0" fmla="*/ 84312 h 924235"/>
                  <a:gd name="connsiteX1" fmla="*/ 153602 w 1871963"/>
                  <a:gd name="connsiteY1" fmla="*/ 761807 h 924235"/>
                  <a:gd name="connsiteX2" fmla="*/ 162586 w 1871963"/>
                  <a:gd name="connsiteY2" fmla="*/ 806808 h 924235"/>
                  <a:gd name="connsiteX3" fmla="*/ 216808 w 1871963"/>
                  <a:gd name="connsiteY3" fmla="*/ 815753 h 924235"/>
                  <a:gd name="connsiteX4" fmla="*/ 153562 w 1871963"/>
                  <a:gd name="connsiteY4" fmla="*/ 865482 h 924235"/>
                  <a:gd name="connsiteX5" fmla="*/ 99380 w 1871963"/>
                  <a:gd name="connsiteY5" fmla="*/ 924236 h 924235"/>
                  <a:gd name="connsiteX6" fmla="*/ 0 w 1871963"/>
                  <a:gd name="connsiteY6" fmla="*/ 910720 h 924235"/>
                  <a:gd name="connsiteX7" fmla="*/ 63127 w 1871963"/>
                  <a:gd name="connsiteY7" fmla="*/ 869935 h 924235"/>
                  <a:gd name="connsiteX8" fmla="*/ 22579 w 1871963"/>
                  <a:gd name="connsiteY8" fmla="*/ 861069 h 924235"/>
                  <a:gd name="connsiteX9" fmla="*/ 81175 w 1871963"/>
                  <a:gd name="connsiteY9" fmla="*/ 802158 h 924235"/>
                  <a:gd name="connsiteX10" fmla="*/ 27110 w 1871963"/>
                  <a:gd name="connsiteY10" fmla="*/ 775323 h 924235"/>
                  <a:gd name="connsiteX11" fmla="*/ 126452 w 1871963"/>
                  <a:gd name="connsiteY11" fmla="*/ 725554 h 924235"/>
                  <a:gd name="connsiteX12" fmla="*/ 145997 w 1871963"/>
                  <a:gd name="connsiteY12" fmla="*/ 703606 h 924235"/>
                  <a:gd name="connsiteX13" fmla="*/ 168418 w 1871963"/>
                  <a:gd name="connsiteY13" fmla="*/ 688001 h 924235"/>
                  <a:gd name="connsiteX14" fmla="*/ 494221 w 1871963"/>
                  <a:gd name="connsiteY14" fmla="*/ 564584 h 924235"/>
                  <a:gd name="connsiteX15" fmla="*/ 497019 w 1871963"/>
                  <a:gd name="connsiteY15" fmla="*/ 544920 h 924235"/>
                  <a:gd name="connsiteX16" fmla="*/ 298219 w 1871963"/>
                  <a:gd name="connsiteY16" fmla="*/ 328152 h 924235"/>
                  <a:gd name="connsiteX17" fmla="*/ 262085 w 1871963"/>
                  <a:gd name="connsiteY17" fmla="*/ 237835 h 924235"/>
                  <a:gd name="connsiteX18" fmla="*/ 355042 w 1871963"/>
                  <a:gd name="connsiteY18" fmla="*/ 237401 h 924235"/>
                  <a:gd name="connsiteX19" fmla="*/ 567357 w 1871963"/>
                  <a:gd name="connsiteY19" fmla="*/ 536094 h 924235"/>
                  <a:gd name="connsiteX20" fmla="*/ 920823 w 1871963"/>
                  <a:gd name="connsiteY20" fmla="*/ 385408 h 924235"/>
                  <a:gd name="connsiteX21" fmla="*/ 975990 w 1871963"/>
                  <a:gd name="connsiteY21" fmla="*/ 382334 h 924235"/>
                  <a:gd name="connsiteX22" fmla="*/ 977409 w 1871963"/>
                  <a:gd name="connsiteY22" fmla="*/ 374689 h 924235"/>
                  <a:gd name="connsiteX23" fmla="*/ 977409 w 1871963"/>
                  <a:gd name="connsiteY23" fmla="*/ 374689 h 924235"/>
                  <a:gd name="connsiteX24" fmla="*/ 1028833 w 1871963"/>
                  <a:gd name="connsiteY24" fmla="*/ 346751 h 924235"/>
                  <a:gd name="connsiteX25" fmla="*/ 1048299 w 1871963"/>
                  <a:gd name="connsiteY25" fmla="*/ 355223 h 924235"/>
                  <a:gd name="connsiteX26" fmla="*/ 1316925 w 1871963"/>
                  <a:gd name="connsiteY26" fmla="*/ 247647 h 924235"/>
                  <a:gd name="connsiteX27" fmla="*/ 1316925 w 1871963"/>
                  <a:gd name="connsiteY27" fmla="*/ 247647 h 924235"/>
                  <a:gd name="connsiteX28" fmla="*/ 1328393 w 1871963"/>
                  <a:gd name="connsiteY28" fmla="*/ 246859 h 924235"/>
                  <a:gd name="connsiteX29" fmla="*/ 1382614 w 1871963"/>
                  <a:gd name="connsiteY29" fmla="*/ 219748 h 924235"/>
                  <a:gd name="connsiteX30" fmla="*/ 1395893 w 1871963"/>
                  <a:gd name="connsiteY30" fmla="*/ 199848 h 924235"/>
                  <a:gd name="connsiteX31" fmla="*/ 1598003 w 1871963"/>
                  <a:gd name="connsiteY31" fmla="*/ 121431 h 924235"/>
                  <a:gd name="connsiteX32" fmla="*/ 1579207 w 1871963"/>
                  <a:gd name="connsiteY32" fmla="*/ 96370 h 924235"/>
                  <a:gd name="connsiteX33" fmla="*/ 1584330 w 1871963"/>
                  <a:gd name="connsiteY33" fmla="*/ 90498 h 924235"/>
                  <a:gd name="connsiteX34" fmla="*/ 1584330 w 1871963"/>
                  <a:gd name="connsiteY34" fmla="*/ 90498 h 924235"/>
                  <a:gd name="connsiteX35" fmla="*/ 1674291 w 1871963"/>
                  <a:gd name="connsiteY35" fmla="*/ 41123 h 924235"/>
                  <a:gd name="connsiteX36" fmla="*/ 1751487 w 1871963"/>
                  <a:gd name="connsiteY36" fmla="*/ 10348 h 924235"/>
                  <a:gd name="connsiteX37" fmla="*/ 1751487 w 1871963"/>
                  <a:gd name="connsiteY37" fmla="*/ 10348 h 924235"/>
                  <a:gd name="connsiteX38" fmla="*/ 1816348 w 1871963"/>
                  <a:gd name="connsiteY38" fmla="*/ 3058 h 924235"/>
                  <a:gd name="connsiteX39" fmla="*/ 1829233 w 1871963"/>
                  <a:gd name="connsiteY39" fmla="*/ 57950 h 924235"/>
                  <a:gd name="connsiteX40" fmla="*/ 1870569 w 1871963"/>
                  <a:gd name="connsiteY40" fmla="*/ 84351 h 924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871963" h="924235">
                    <a:moveTo>
                      <a:pt x="1870569" y="84312"/>
                    </a:moveTo>
                    <a:cubicBezTo>
                      <a:pt x="1293991" y="298716"/>
                      <a:pt x="728761" y="543738"/>
                      <a:pt x="153602" y="761807"/>
                    </a:cubicBezTo>
                    <a:cubicBezTo>
                      <a:pt x="174645" y="773511"/>
                      <a:pt x="160695" y="805232"/>
                      <a:pt x="162586" y="806808"/>
                    </a:cubicBezTo>
                    <a:cubicBezTo>
                      <a:pt x="169561" y="812600"/>
                      <a:pt x="215035" y="795420"/>
                      <a:pt x="216808" y="815753"/>
                    </a:cubicBezTo>
                    <a:cubicBezTo>
                      <a:pt x="199824" y="815674"/>
                      <a:pt x="105409" y="856419"/>
                      <a:pt x="153562" y="865482"/>
                    </a:cubicBezTo>
                    <a:lnTo>
                      <a:pt x="99380" y="924236"/>
                    </a:lnTo>
                    <a:cubicBezTo>
                      <a:pt x="65886" y="922187"/>
                      <a:pt x="31721" y="924984"/>
                      <a:pt x="0" y="910720"/>
                    </a:cubicBezTo>
                    <a:lnTo>
                      <a:pt x="63127" y="869935"/>
                    </a:lnTo>
                    <a:lnTo>
                      <a:pt x="22579" y="861069"/>
                    </a:lnTo>
                    <a:cubicBezTo>
                      <a:pt x="1734" y="820009"/>
                      <a:pt x="61629" y="823752"/>
                      <a:pt x="81175" y="802158"/>
                    </a:cubicBezTo>
                    <a:cubicBezTo>
                      <a:pt x="88032" y="772249"/>
                      <a:pt x="13043" y="804010"/>
                      <a:pt x="27110" y="775323"/>
                    </a:cubicBezTo>
                    <a:cubicBezTo>
                      <a:pt x="34401" y="760467"/>
                      <a:pt x="105764" y="734933"/>
                      <a:pt x="126452" y="725554"/>
                    </a:cubicBezTo>
                    <a:cubicBezTo>
                      <a:pt x="132442" y="717673"/>
                      <a:pt x="138746" y="710108"/>
                      <a:pt x="145997" y="703606"/>
                    </a:cubicBezTo>
                    <a:cubicBezTo>
                      <a:pt x="153090" y="697261"/>
                      <a:pt x="160222" y="691390"/>
                      <a:pt x="168418" y="688001"/>
                    </a:cubicBezTo>
                    <a:cubicBezTo>
                      <a:pt x="274852" y="643513"/>
                      <a:pt x="383295" y="598827"/>
                      <a:pt x="494221" y="564584"/>
                    </a:cubicBezTo>
                    <a:cubicBezTo>
                      <a:pt x="499028" y="558948"/>
                      <a:pt x="499659" y="552368"/>
                      <a:pt x="497019" y="544920"/>
                    </a:cubicBezTo>
                    <a:cubicBezTo>
                      <a:pt x="406426" y="497122"/>
                      <a:pt x="344915" y="417050"/>
                      <a:pt x="298219" y="328152"/>
                    </a:cubicBezTo>
                    <a:cubicBezTo>
                      <a:pt x="281708" y="296746"/>
                      <a:pt x="275049" y="265419"/>
                      <a:pt x="262085" y="237835"/>
                    </a:cubicBezTo>
                    <a:cubicBezTo>
                      <a:pt x="264803" y="194883"/>
                      <a:pt x="338846" y="198981"/>
                      <a:pt x="355042" y="237401"/>
                    </a:cubicBezTo>
                    <a:cubicBezTo>
                      <a:pt x="387827" y="359715"/>
                      <a:pt x="472273" y="454524"/>
                      <a:pt x="567357" y="536094"/>
                    </a:cubicBezTo>
                    <a:lnTo>
                      <a:pt x="920823" y="385408"/>
                    </a:lnTo>
                    <a:cubicBezTo>
                      <a:pt x="938989" y="380561"/>
                      <a:pt x="957391" y="379576"/>
                      <a:pt x="975990" y="382334"/>
                    </a:cubicBezTo>
                    <a:cubicBezTo>
                      <a:pt x="976109" y="379694"/>
                      <a:pt x="976582" y="377133"/>
                      <a:pt x="977409" y="374689"/>
                    </a:cubicBezTo>
                    <a:lnTo>
                      <a:pt x="977409" y="374689"/>
                    </a:lnTo>
                    <a:cubicBezTo>
                      <a:pt x="983596" y="356524"/>
                      <a:pt x="1008460" y="344584"/>
                      <a:pt x="1028833" y="346751"/>
                    </a:cubicBezTo>
                    <a:cubicBezTo>
                      <a:pt x="1036320" y="347539"/>
                      <a:pt x="1043176" y="350258"/>
                      <a:pt x="1048299" y="355223"/>
                    </a:cubicBezTo>
                    <a:cubicBezTo>
                      <a:pt x="1122224" y="296431"/>
                      <a:pt x="1222116" y="255567"/>
                      <a:pt x="1316925" y="247647"/>
                    </a:cubicBezTo>
                    <a:lnTo>
                      <a:pt x="1316925" y="247647"/>
                    </a:lnTo>
                    <a:cubicBezTo>
                      <a:pt x="1320747" y="247331"/>
                      <a:pt x="1324609" y="247056"/>
                      <a:pt x="1328393" y="246859"/>
                    </a:cubicBezTo>
                    <a:cubicBezTo>
                      <a:pt x="1347031" y="240160"/>
                      <a:pt x="1373944" y="242248"/>
                      <a:pt x="1382614" y="219748"/>
                    </a:cubicBezTo>
                    <a:lnTo>
                      <a:pt x="1395893" y="199848"/>
                    </a:lnTo>
                    <a:cubicBezTo>
                      <a:pt x="1465562" y="180579"/>
                      <a:pt x="1532906" y="154453"/>
                      <a:pt x="1598003" y="121431"/>
                    </a:cubicBezTo>
                    <a:cubicBezTo>
                      <a:pt x="1585945" y="116309"/>
                      <a:pt x="1578498" y="109925"/>
                      <a:pt x="1579207" y="96370"/>
                    </a:cubicBezTo>
                    <a:cubicBezTo>
                      <a:pt x="1579286" y="95109"/>
                      <a:pt x="1581059" y="93099"/>
                      <a:pt x="1584330" y="90498"/>
                    </a:cubicBezTo>
                    <a:cubicBezTo>
                      <a:pt x="1584330" y="90498"/>
                      <a:pt x="1584330" y="90498"/>
                      <a:pt x="1584330" y="90498"/>
                    </a:cubicBezTo>
                    <a:cubicBezTo>
                      <a:pt x="1597412" y="79938"/>
                      <a:pt x="1633823" y="59762"/>
                      <a:pt x="1674291" y="41123"/>
                    </a:cubicBezTo>
                    <a:cubicBezTo>
                      <a:pt x="1700023" y="29263"/>
                      <a:pt x="1727411" y="18071"/>
                      <a:pt x="1751487" y="10348"/>
                    </a:cubicBezTo>
                    <a:cubicBezTo>
                      <a:pt x="1751487" y="10348"/>
                      <a:pt x="1751487" y="10348"/>
                      <a:pt x="1751487" y="10348"/>
                    </a:cubicBezTo>
                    <a:cubicBezTo>
                      <a:pt x="1781120" y="851"/>
                      <a:pt x="1805787" y="-3326"/>
                      <a:pt x="1816348" y="3058"/>
                    </a:cubicBezTo>
                    <a:cubicBezTo>
                      <a:pt x="1833608" y="20751"/>
                      <a:pt x="1819776" y="43882"/>
                      <a:pt x="1829233" y="57950"/>
                    </a:cubicBezTo>
                    <a:cubicBezTo>
                      <a:pt x="1840346" y="74500"/>
                      <a:pt x="1879830" y="53221"/>
                      <a:pt x="1870569" y="84351"/>
                    </a:cubicBezTo>
                    <a:close/>
                  </a:path>
                </a:pathLst>
              </a:custGeom>
              <a:solidFill>
                <a:srgbClr val="7C5446"/>
              </a:solidFill>
              <a:ln w="3941" cap="flat">
                <a:noFill/>
                <a:prstDash val="solid"/>
                <a:miter/>
              </a:ln>
            </p:spPr>
            <p:txBody>
              <a:bodyPr rtlCol="1" anchor="ctr"/>
              <a:lstStyle/>
              <a:p>
                <a:endParaRPr lang="fa-IR"/>
              </a:p>
            </p:txBody>
          </p:sp>
          <p:sp>
            <p:nvSpPr>
              <p:cNvPr id="723" name="Freeform: Shape 722">
                <a:extLst>
                  <a:ext uri="{FF2B5EF4-FFF2-40B4-BE49-F238E27FC236}">
                    <a16:creationId xmlns:a16="http://schemas.microsoft.com/office/drawing/2014/main" id="{FD55217F-575E-5113-72F1-D9A55A777326}"/>
                  </a:ext>
                </a:extLst>
              </p:cNvPr>
              <p:cNvSpPr/>
              <p:nvPr/>
            </p:nvSpPr>
            <p:spPr>
              <a:xfrm>
                <a:off x="9113692" y="3395938"/>
                <a:ext cx="542375" cy="1377513"/>
              </a:xfrm>
              <a:custGeom>
                <a:avLst/>
                <a:gdLst>
                  <a:gd name="connsiteX0" fmla="*/ 542375 w 542375"/>
                  <a:gd name="connsiteY0" fmla="*/ 1282525 h 1377513"/>
                  <a:gd name="connsiteX1" fmla="*/ 424041 w 542375"/>
                  <a:gd name="connsiteY1" fmla="*/ 1354242 h 1377513"/>
                  <a:gd name="connsiteX2" fmla="*/ 163139 w 542375"/>
                  <a:gd name="connsiteY2" fmla="*/ 1371541 h 1377513"/>
                  <a:gd name="connsiteX3" fmla="*/ 146864 w 542375"/>
                  <a:gd name="connsiteY3" fmla="*/ 1356685 h 1377513"/>
                  <a:gd name="connsiteX4" fmla="*/ 144775 w 542375"/>
                  <a:gd name="connsiteY4" fmla="*/ 1354754 h 1377513"/>
                  <a:gd name="connsiteX5" fmla="*/ 126689 w 542375"/>
                  <a:gd name="connsiteY5" fmla="*/ 1291548 h 1377513"/>
                  <a:gd name="connsiteX6" fmla="*/ 145681 w 542375"/>
                  <a:gd name="connsiteY6" fmla="*/ 1250961 h 1377513"/>
                  <a:gd name="connsiteX7" fmla="*/ 135358 w 542375"/>
                  <a:gd name="connsiteY7" fmla="*/ 1087941 h 1377513"/>
                  <a:gd name="connsiteX8" fmla="*/ 153838 w 542375"/>
                  <a:gd name="connsiteY8" fmla="*/ 966415 h 1377513"/>
                  <a:gd name="connsiteX9" fmla="*/ 126334 w 542375"/>
                  <a:gd name="connsiteY9" fmla="*/ 960623 h 1377513"/>
                  <a:gd name="connsiteX10" fmla="*/ 81569 w 542375"/>
                  <a:gd name="connsiteY10" fmla="*/ 798076 h 1377513"/>
                  <a:gd name="connsiteX11" fmla="*/ 90553 w 542375"/>
                  <a:gd name="connsiteY11" fmla="*/ 776718 h 1377513"/>
                  <a:gd name="connsiteX12" fmla="*/ 141229 w 542375"/>
                  <a:gd name="connsiteY12" fmla="*/ 773723 h 1377513"/>
                  <a:gd name="connsiteX13" fmla="*/ 146234 w 542375"/>
                  <a:gd name="connsiteY13" fmla="*/ 775102 h 1377513"/>
                  <a:gd name="connsiteX14" fmla="*/ 190762 w 542375"/>
                  <a:gd name="connsiteY14" fmla="*/ 928507 h 1377513"/>
                  <a:gd name="connsiteX15" fmla="*/ 217675 w 542375"/>
                  <a:gd name="connsiteY15" fmla="*/ 1030331 h 1377513"/>
                  <a:gd name="connsiteX16" fmla="*/ 278123 w 542375"/>
                  <a:gd name="connsiteY16" fmla="*/ 1235041 h 1377513"/>
                  <a:gd name="connsiteX17" fmla="*/ 403550 w 542375"/>
                  <a:gd name="connsiteY17" fmla="*/ 1168761 h 1377513"/>
                  <a:gd name="connsiteX18" fmla="*/ 241910 w 542375"/>
                  <a:gd name="connsiteY18" fmla="*/ 735342 h 1377513"/>
                  <a:gd name="connsiteX19" fmla="*/ 171886 w 542375"/>
                  <a:gd name="connsiteY19" fmla="*/ 740623 h 1377513"/>
                  <a:gd name="connsiteX20" fmla="*/ 198800 w 542375"/>
                  <a:gd name="connsiteY20" fmla="*/ 690854 h 1377513"/>
                  <a:gd name="connsiteX21" fmla="*/ 189973 w 542375"/>
                  <a:gd name="connsiteY21" fmla="*/ 686440 h 1377513"/>
                  <a:gd name="connsiteX22" fmla="*/ 206484 w 542375"/>
                  <a:gd name="connsiteY22" fmla="*/ 653734 h 1377513"/>
                  <a:gd name="connsiteX23" fmla="*/ 123497 w 542375"/>
                  <a:gd name="connsiteY23" fmla="*/ 435389 h 1377513"/>
                  <a:gd name="connsiteX24" fmla="*/ 126689 w 542375"/>
                  <a:gd name="connsiteY24" fmla="*/ 415529 h 1377513"/>
                  <a:gd name="connsiteX25" fmla="*/ 122275 w 542375"/>
                  <a:gd name="connsiteY25" fmla="*/ 379709 h 1377513"/>
                  <a:gd name="connsiteX26" fmla="*/ 0 w 542375"/>
                  <a:gd name="connsiteY26" fmla="*/ 49887 h 1377513"/>
                  <a:gd name="connsiteX27" fmla="*/ 83933 w 542375"/>
                  <a:gd name="connsiteY27" fmla="*/ 24865 h 1377513"/>
                  <a:gd name="connsiteX28" fmla="*/ 108601 w 542375"/>
                  <a:gd name="connsiteY28" fmla="*/ 0 h 1377513"/>
                  <a:gd name="connsiteX29" fmla="*/ 56153 w 542375"/>
                  <a:gd name="connsiteY29" fmla="*/ 74476 h 1377513"/>
                  <a:gd name="connsiteX30" fmla="*/ 470066 w 542375"/>
                  <a:gd name="connsiteY30" fmla="*/ 1183144 h 1377513"/>
                  <a:gd name="connsiteX31" fmla="*/ 420415 w 542375"/>
                  <a:gd name="connsiteY31" fmla="*/ 1246311 h 1377513"/>
                  <a:gd name="connsiteX32" fmla="*/ 532208 w 542375"/>
                  <a:gd name="connsiteY32" fmla="*/ 1263019 h 1377513"/>
                  <a:gd name="connsiteX33" fmla="*/ 542336 w 542375"/>
                  <a:gd name="connsiteY33" fmla="*/ 1282485 h 137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42375" h="1377513">
                    <a:moveTo>
                      <a:pt x="542375" y="1282525"/>
                    </a:moveTo>
                    <a:cubicBezTo>
                      <a:pt x="528623" y="1309753"/>
                      <a:pt x="457456" y="1342105"/>
                      <a:pt x="424041" y="1354242"/>
                    </a:cubicBezTo>
                    <a:cubicBezTo>
                      <a:pt x="349722" y="1381235"/>
                      <a:pt x="242224" y="1381392"/>
                      <a:pt x="163139" y="1371541"/>
                    </a:cubicBezTo>
                    <a:lnTo>
                      <a:pt x="146864" y="1356685"/>
                    </a:lnTo>
                    <a:lnTo>
                      <a:pt x="144775" y="1354754"/>
                    </a:lnTo>
                    <a:cubicBezTo>
                      <a:pt x="138195" y="1334106"/>
                      <a:pt x="133032" y="1312433"/>
                      <a:pt x="126689" y="1291548"/>
                    </a:cubicBezTo>
                    <a:cubicBezTo>
                      <a:pt x="146509" y="1285480"/>
                      <a:pt x="145367" y="1267787"/>
                      <a:pt x="145681" y="1250961"/>
                    </a:cubicBezTo>
                    <a:cubicBezTo>
                      <a:pt x="146627" y="1200837"/>
                      <a:pt x="132481" y="1145433"/>
                      <a:pt x="135358" y="1087941"/>
                    </a:cubicBezTo>
                    <a:cubicBezTo>
                      <a:pt x="136461" y="1066150"/>
                      <a:pt x="158567" y="970395"/>
                      <a:pt x="153838" y="966415"/>
                    </a:cubicBezTo>
                    <a:cubicBezTo>
                      <a:pt x="150646" y="963775"/>
                      <a:pt x="130156" y="972799"/>
                      <a:pt x="126334" y="960623"/>
                    </a:cubicBezTo>
                    <a:cubicBezTo>
                      <a:pt x="125821" y="908844"/>
                      <a:pt x="85707" y="846032"/>
                      <a:pt x="81569" y="798076"/>
                    </a:cubicBezTo>
                    <a:cubicBezTo>
                      <a:pt x="80309" y="783417"/>
                      <a:pt x="81254" y="784757"/>
                      <a:pt x="90553" y="776718"/>
                    </a:cubicBezTo>
                    <a:cubicBezTo>
                      <a:pt x="111083" y="771714"/>
                      <a:pt x="127988" y="770728"/>
                      <a:pt x="141229" y="773723"/>
                    </a:cubicBezTo>
                    <a:cubicBezTo>
                      <a:pt x="142963" y="774117"/>
                      <a:pt x="144617" y="774590"/>
                      <a:pt x="146234" y="775102"/>
                    </a:cubicBezTo>
                    <a:lnTo>
                      <a:pt x="190762" y="928507"/>
                    </a:lnTo>
                    <a:cubicBezTo>
                      <a:pt x="281669" y="907386"/>
                      <a:pt x="297707" y="993053"/>
                      <a:pt x="217675" y="1030331"/>
                    </a:cubicBezTo>
                    <a:cubicBezTo>
                      <a:pt x="209715" y="1037581"/>
                      <a:pt x="272449" y="1225426"/>
                      <a:pt x="278123" y="1235041"/>
                    </a:cubicBezTo>
                    <a:cubicBezTo>
                      <a:pt x="281866" y="1241385"/>
                      <a:pt x="405914" y="1183066"/>
                      <a:pt x="403550" y="1168761"/>
                    </a:cubicBezTo>
                    <a:lnTo>
                      <a:pt x="241910" y="735342"/>
                    </a:lnTo>
                    <a:cubicBezTo>
                      <a:pt x="210937" y="752011"/>
                      <a:pt x="187570" y="753784"/>
                      <a:pt x="171886" y="740623"/>
                    </a:cubicBezTo>
                    <a:lnTo>
                      <a:pt x="198800" y="690854"/>
                    </a:lnTo>
                    <a:lnTo>
                      <a:pt x="189973" y="686440"/>
                    </a:lnTo>
                    <a:cubicBezTo>
                      <a:pt x="180043" y="668629"/>
                      <a:pt x="190564" y="660551"/>
                      <a:pt x="206484" y="653734"/>
                    </a:cubicBezTo>
                    <a:cubicBezTo>
                      <a:pt x="183590" y="579652"/>
                      <a:pt x="157661" y="503836"/>
                      <a:pt x="123497" y="435389"/>
                    </a:cubicBezTo>
                    <a:lnTo>
                      <a:pt x="126689" y="415529"/>
                    </a:lnTo>
                    <a:cubicBezTo>
                      <a:pt x="124245" y="409027"/>
                      <a:pt x="127279" y="393068"/>
                      <a:pt x="122275" y="379709"/>
                    </a:cubicBezTo>
                    <a:cubicBezTo>
                      <a:pt x="80939" y="269966"/>
                      <a:pt x="40943" y="159749"/>
                      <a:pt x="0" y="49887"/>
                    </a:cubicBezTo>
                    <a:cubicBezTo>
                      <a:pt x="0" y="43070"/>
                      <a:pt x="71796" y="30697"/>
                      <a:pt x="83933" y="24865"/>
                    </a:cubicBezTo>
                    <a:cubicBezTo>
                      <a:pt x="97370" y="18402"/>
                      <a:pt x="99972" y="7448"/>
                      <a:pt x="108601" y="0"/>
                    </a:cubicBezTo>
                    <a:cubicBezTo>
                      <a:pt x="117979" y="46420"/>
                      <a:pt x="44094" y="43188"/>
                      <a:pt x="56153" y="74476"/>
                    </a:cubicBezTo>
                    <a:lnTo>
                      <a:pt x="470066" y="1183144"/>
                    </a:lnTo>
                    <a:cubicBezTo>
                      <a:pt x="470972" y="1203793"/>
                      <a:pt x="454422" y="1224835"/>
                      <a:pt x="420415" y="1246311"/>
                    </a:cubicBezTo>
                    <a:lnTo>
                      <a:pt x="532208" y="1263019"/>
                    </a:lnTo>
                    <a:lnTo>
                      <a:pt x="542336" y="1282485"/>
                    </a:lnTo>
                    <a:close/>
                  </a:path>
                </a:pathLst>
              </a:custGeom>
              <a:solidFill>
                <a:srgbClr val="7C5245"/>
              </a:solidFill>
              <a:ln w="3941" cap="flat">
                <a:noFill/>
                <a:prstDash val="solid"/>
                <a:miter/>
              </a:ln>
            </p:spPr>
            <p:txBody>
              <a:bodyPr rtlCol="1" anchor="ctr"/>
              <a:lstStyle/>
              <a:p>
                <a:endParaRPr lang="fa-IR"/>
              </a:p>
            </p:txBody>
          </p:sp>
          <p:sp>
            <p:nvSpPr>
              <p:cNvPr id="724" name="Freeform: Shape 723">
                <a:extLst>
                  <a:ext uri="{FF2B5EF4-FFF2-40B4-BE49-F238E27FC236}">
                    <a16:creationId xmlns:a16="http://schemas.microsoft.com/office/drawing/2014/main" id="{241D1B34-B63E-AE80-29F3-839AFD5FED2E}"/>
                  </a:ext>
                </a:extLst>
              </p:cNvPr>
              <p:cNvSpPr/>
              <p:nvPr/>
            </p:nvSpPr>
            <p:spPr>
              <a:xfrm>
                <a:off x="9520552" y="5452186"/>
                <a:ext cx="12018" cy="2994"/>
              </a:xfrm>
              <a:custGeom>
                <a:avLst/>
                <a:gdLst>
                  <a:gd name="connsiteX0" fmla="*/ 12019 w 12018"/>
                  <a:gd name="connsiteY0" fmla="*/ 0 h 2994"/>
                  <a:gd name="connsiteX1" fmla="*/ 9024 w 12018"/>
                  <a:gd name="connsiteY1" fmla="*/ 2994 h 2994"/>
                  <a:gd name="connsiteX2" fmla="*/ 0 w 12018"/>
                  <a:gd name="connsiteY2" fmla="*/ 2994 h 2994"/>
                  <a:gd name="connsiteX3" fmla="*/ 11034 w 12018"/>
                  <a:gd name="connsiteY3" fmla="*/ 236 h 2994"/>
                  <a:gd name="connsiteX4" fmla="*/ 12019 w 12018"/>
                  <a:gd name="connsiteY4" fmla="*/ 0 h 2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18" h="2994">
                    <a:moveTo>
                      <a:pt x="12019" y="0"/>
                    </a:moveTo>
                    <a:lnTo>
                      <a:pt x="9024" y="2994"/>
                    </a:lnTo>
                    <a:lnTo>
                      <a:pt x="0" y="2994"/>
                    </a:lnTo>
                    <a:cubicBezTo>
                      <a:pt x="3704" y="2049"/>
                      <a:pt x="7369" y="1142"/>
                      <a:pt x="11034" y="236"/>
                    </a:cubicBezTo>
                    <a:cubicBezTo>
                      <a:pt x="11349" y="157"/>
                      <a:pt x="11703" y="78"/>
                      <a:pt x="12019" y="0"/>
                    </a:cubicBezTo>
                    <a:close/>
                  </a:path>
                </a:pathLst>
              </a:custGeom>
              <a:solidFill>
                <a:srgbClr val="CBAC8F"/>
              </a:solidFill>
              <a:ln w="3941" cap="flat">
                <a:noFill/>
                <a:prstDash val="solid"/>
                <a:miter/>
              </a:ln>
            </p:spPr>
            <p:txBody>
              <a:bodyPr rtlCol="1" anchor="ctr"/>
              <a:lstStyle/>
              <a:p>
                <a:endParaRPr lang="fa-IR"/>
              </a:p>
            </p:txBody>
          </p:sp>
          <p:sp>
            <p:nvSpPr>
              <p:cNvPr id="725" name="Freeform: Shape 724">
                <a:extLst>
                  <a:ext uri="{FF2B5EF4-FFF2-40B4-BE49-F238E27FC236}">
                    <a16:creationId xmlns:a16="http://schemas.microsoft.com/office/drawing/2014/main" id="{683FC81C-90E4-D83F-0910-7F4332D35823}"/>
                  </a:ext>
                </a:extLst>
              </p:cNvPr>
              <p:cNvSpPr/>
              <p:nvPr/>
            </p:nvSpPr>
            <p:spPr>
              <a:xfrm>
                <a:off x="9383210" y="3016662"/>
                <a:ext cx="941531" cy="632258"/>
              </a:xfrm>
              <a:custGeom>
                <a:avLst/>
                <a:gdLst>
                  <a:gd name="connsiteX0" fmla="*/ 869295 w 941531"/>
                  <a:gd name="connsiteY0" fmla="*/ 0 h 632258"/>
                  <a:gd name="connsiteX1" fmla="*/ 915990 w 941531"/>
                  <a:gd name="connsiteY1" fmla="*/ 156715 h 632258"/>
                  <a:gd name="connsiteX2" fmla="*/ 941525 w 941531"/>
                  <a:gd name="connsiteY2" fmla="*/ 180516 h 632258"/>
                  <a:gd name="connsiteX3" fmla="*/ 83119 w 941531"/>
                  <a:gd name="connsiteY3" fmla="*/ 496862 h 632258"/>
                  <a:gd name="connsiteX4" fmla="*/ 119215 w 941531"/>
                  <a:gd name="connsiteY4" fmla="*/ 537370 h 632258"/>
                  <a:gd name="connsiteX5" fmla="*/ 19834 w 941531"/>
                  <a:gd name="connsiteY5" fmla="*/ 632258 h 632258"/>
                  <a:gd name="connsiteX6" fmla="*/ 1827 w 941531"/>
                  <a:gd name="connsiteY6" fmla="*/ 618821 h 632258"/>
                  <a:gd name="connsiteX7" fmla="*/ 73899 w 941531"/>
                  <a:gd name="connsiteY7" fmla="*/ 537410 h 632258"/>
                  <a:gd name="connsiteX8" fmla="*/ 28898 w 941531"/>
                  <a:gd name="connsiteY8" fmla="*/ 496862 h 632258"/>
                  <a:gd name="connsiteX9" fmla="*/ 869610 w 941531"/>
                  <a:gd name="connsiteY9" fmla="*/ 185284 h 632258"/>
                  <a:gd name="connsiteX10" fmla="*/ 824373 w 941531"/>
                  <a:gd name="connsiteY10" fmla="*/ 22501 h 632258"/>
                  <a:gd name="connsiteX11" fmla="*/ 869295 w 941531"/>
                  <a:gd name="connsiteY11" fmla="*/ 0 h 63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1531" h="632258">
                    <a:moveTo>
                      <a:pt x="869295" y="0"/>
                    </a:moveTo>
                    <a:cubicBezTo>
                      <a:pt x="875954" y="41454"/>
                      <a:pt x="896051" y="122511"/>
                      <a:pt x="915990" y="156715"/>
                    </a:cubicBezTo>
                    <a:cubicBezTo>
                      <a:pt x="924975" y="172083"/>
                      <a:pt x="941918" y="166290"/>
                      <a:pt x="941525" y="180516"/>
                    </a:cubicBezTo>
                    <a:lnTo>
                      <a:pt x="83119" y="496862"/>
                    </a:lnTo>
                    <a:cubicBezTo>
                      <a:pt x="73465" y="519480"/>
                      <a:pt x="120791" y="533666"/>
                      <a:pt x="119215" y="537370"/>
                    </a:cubicBezTo>
                    <a:lnTo>
                      <a:pt x="19834" y="632258"/>
                    </a:lnTo>
                    <a:cubicBezTo>
                      <a:pt x="16722" y="630248"/>
                      <a:pt x="-6607" y="638248"/>
                      <a:pt x="1827" y="618821"/>
                    </a:cubicBezTo>
                    <a:cubicBezTo>
                      <a:pt x="9234" y="601758"/>
                      <a:pt x="73860" y="542848"/>
                      <a:pt x="73899" y="537410"/>
                    </a:cubicBezTo>
                    <a:lnTo>
                      <a:pt x="28898" y="496862"/>
                    </a:lnTo>
                    <a:lnTo>
                      <a:pt x="869610" y="185284"/>
                    </a:lnTo>
                    <a:cubicBezTo>
                      <a:pt x="890653" y="165739"/>
                      <a:pt x="838598" y="50557"/>
                      <a:pt x="824373" y="22501"/>
                    </a:cubicBezTo>
                    <a:cubicBezTo>
                      <a:pt x="835721" y="8078"/>
                      <a:pt x="854164" y="7054"/>
                      <a:pt x="869295" y="0"/>
                    </a:cubicBezTo>
                    <a:close/>
                  </a:path>
                </a:pathLst>
              </a:custGeom>
              <a:solidFill>
                <a:srgbClr val="7C5648"/>
              </a:solidFill>
              <a:ln w="3941" cap="flat">
                <a:noFill/>
                <a:prstDash val="solid"/>
                <a:miter/>
              </a:ln>
            </p:spPr>
            <p:txBody>
              <a:bodyPr rtlCol="1" anchor="ctr"/>
              <a:lstStyle/>
              <a:p>
                <a:endParaRPr lang="fa-IR"/>
              </a:p>
            </p:txBody>
          </p:sp>
          <p:sp>
            <p:nvSpPr>
              <p:cNvPr id="726" name="Freeform: Shape 725">
                <a:extLst>
                  <a:ext uri="{FF2B5EF4-FFF2-40B4-BE49-F238E27FC236}">
                    <a16:creationId xmlns:a16="http://schemas.microsoft.com/office/drawing/2014/main" id="{447C8E57-C1BB-E685-B973-5A48FC42D982}"/>
                  </a:ext>
                </a:extLst>
              </p:cNvPr>
              <p:cNvSpPr/>
              <p:nvPr/>
            </p:nvSpPr>
            <p:spPr>
              <a:xfrm>
                <a:off x="10387639" y="3079222"/>
                <a:ext cx="226370" cy="90661"/>
              </a:xfrm>
              <a:custGeom>
                <a:avLst/>
                <a:gdLst>
                  <a:gd name="connsiteX0" fmla="*/ 226331 w 226370"/>
                  <a:gd name="connsiteY0" fmla="*/ 9670 h 90661"/>
                  <a:gd name="connsiteX1" fmla="*/ 12439 w 226370"/>
                  <a:gd name="connsiteY1" fmla="*/ 89584 h 90661"/>
                  <a:gd name="connsiteX2" fmla="*/ 421 w 226370"/>
                  <a:gd name="connsiteY2" fmla="*/ 72916 h 90661"/>
                  <a:gd name="connsiteX3" fmla="*/ 212855 w 226370"/>
                  <a:gd name="connsiteY3" fmla="*/ 292 h 90661"/>
                  <a:gd name="connsiteX4" fmla="*/ 226371 w 226370"/>
                  <a:gd name="connsiteY4" fmla="*/ 9710 h 90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370" h="90661">
                    <a:moveTo>
                      <a:pt x="226331" y="9670"/>
                    </a:moveTo>
                    <a:cubicBezTo>
                      <a:pt x="161391" y="29530"/>
                      <a:pt x="75921" y="75792"/>
                      <a:pt x="12439" y="89584"/>
                    </a:cubicBezTo>
                    <a:cubicBezTo>
                      <a:pt x="-7854" y="93998"/>
                      <a:pt x="3573" y="84146"/>
                      <a:pt x="421" y="72916"/>
                    </a:cubicBezTo>
                    <a:cubicBezTo>
                      <a:pt x="53854" y="60030"/>
                      <a:pt x="163164" y="-4870"/>
                      <a:pt x="212855" y="292"/>
                    </a:cubicBezTo>
                    <a:cubicBezTo>
                      <a:pt x="222548" y="1277"/>
                      <a:pt x="222469" y="6281"/>
                      <a:pt x="226371" y="9710"/>
                    </a:cubicBezTo>
                    <a:close/>
                  </a:path>
                </a:pathLst>
              </a:custGeom>
              <a:solidFill>
                <a:srgbClr val="855D4F"/>
              </a:solidFill>
              <a:ln w="3941" cap="flat">
                <a:noFill/>
                <a:prstDash val="solid"/>
                <a:miter/>
              </a:ln>
            </p:spPr>
            <p:txBody>
              <a:bodyPr rtlCol="1" anchor="ctr"/>
              <a:lstStyle/>
              <a:p>
                <a:endParaRPr lang="fa-IR"/>
              </a:p>
            </p:txBody>
          </p:sp>
          <p:sp>
            <p:nvSpPr>
              <p:cNvPr id="727" name="Freeform: Shape 726">
                <a:extLst>
                  <a:ext uri="{FF2B5EF4-FFF2-40B4-BE49-F238E27FC236}">
                    <a16:creationId xmlns:a16="http://schemas.microsoft.com/office/drawing/2014/main" id="{A0A307EF-886E-FCE8-444B-C9C65D65A0DE}"/>
                  </a:ext>
                </a:extLst>
              </p:cNvPr>
              <p:cNvSpPr/>
              <p:nvPr/>
            </p:nvSpPr>
            <p:spPr>
              <a:xfrm>
                <a:off x="10342861" y="3350819"/>
                <a:ext cx="117467" cy="72269"/>
              </a:xfrm>
              <a:custGeom>
                <a:avLst/>
                <a:gdLst>
                  <a:gd name="connsiteX0" fmla="*/ 117467 w 117467"/>
                  <a:gd name="connsiteY0" fmla="*/ 36135 h 72269"/>
                  <a:gd name="connsiteX1" fmla="*/ 9024 w 117467"/>
                  <a:gd name="connsiteY1" fmla="*/ 72269 h 72269"/>
                  <a:gd name="connsiteX2" fmla="*/ 0 w 117467"/>
                  <a:gd name="connsiteY2" fmla="*/ 45159 h 72269"/>
                  <a:gd name="connsiteX3" fmla="*/ 90357 w 117467"/>
                  <a:gd name="connsiteY3" fmla="*/ 0 h 72269"/>
                  <a:gd name="connsiteX4" fmla="*/ 100406 w 117467"/>
                  <a:gd name="connsiteY4" fmla="*/ 31840 h 72269"/>
                  <a:gd name="connsiteX5" fmla="*/ 117467 w 117467"/>
                  <a:gd name="connsiteY5" fmla="*/ 36095 h 72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467" h="72269">
                    <a:moveTo>
                      <a:pt x="117467" y="36135"/>
                    </a:moveTo>
                    <a:cubicBezTo>
                      <a:pt x="81570" y="49020"/>
                      <a:pt x="44686" y="59423"/>
                      <a:pt x="9024" y="72269"/>
                    </a:cubicBezTo>
                    <a:lnTo>
                      <a:pt x="0" y="45159"/>
                    </a:lnTo>
                    <a:cubicBezTo>
                      <a:pt x="58359" y="31800"/>
                      <a:pt x="49179" y="30145"/>
                      <a:pt x="90357" y="0"/>
                    </a:cubicBezTo>
                    <a:cubicBezTo>
                      <a:pt x="96582" y="10639"/>
                      <a:pt x="95873" y="24431"/>
                      <a:pt x="100406" y="31840"/>
                    </a:cubicBezTo>
                    <a:cubicBezTo>
                      <a:pt x="103164" y="36411"/>
                      <a:pt x="107932" y="38578"/>
                      <a:pt x="117467" y="36095"/>
                    </a:cubicBezTo>
                    <a:close/>
                  </a:path>
                </a:pathLst>
              </a:custGeom>
              <a:solidFill>
                <a:srgbClr val="7D5647"/>
              </a:solidFill>
              <a:ln w="3941" cap="flat">
                <a:noFill/>
                <a:prstDash val="solid"/>
                <a:miter/>
              </a:ln>
            </p:spPr>
            <p:txBody>
              <a:bodyPr rtlCol="1" anchor="ctr"/>
              <a:lstStyle/>
              <a:p>
                <a:endParaRPr lang="fa-IR"/>
              </a:p>
            </p:txBody>
          </p:sp>
          <p:sp>
            <p:nvSpPr>
              <p:cNvPr id="728" name="Freeform: Shape 727">
                <a:extLst>
                  <a:ext uri="{FF2B5EF4-FFF2-40B4-BE49-F238E27FC236}">
                    <a16:creationId xmlns:a16="http://schemas.microsoft.com/office/drawing/2014/main" id="{9E20EDBA-1DDF-F9BD-BD8B-177888862250}"/>
                  </a:ext>
                </a:extLst>
              </p:cNvPr>
              <p:cNvSpPr/>
              <p:nvPr/>
            </p:nvSpPr>
            <p:spPr>
              <a:xfrm>
                <a:off x="11461184" y="4687486"/>
                <a:ext cx="2246" cy="4728"/>
              </a:xfrm>
              <a:custGeom>
                <a:avLst/>
                <a:gdLst>
                  <a:gd name="connsiteX0" fmla="*/ 0 w 2246"/>
                  <a:gd name="connsiteY0" fmla="*/ 4729 h 4728"/>
                  <a:gd name="connsiteX1" fmla="*/ 2246 w 2246"/>
                  <a:gd name="connsiteY1" fmla="*/ 0 h 4728"/>
                  <a:gd name="connsiteX2" fmla="*/ 0 w 2246"/>
                  <a:gd name="connsiteY2" fmla="*/ 4729 h 4728"/>
                </a:gdLst>
                <a:ahLst/>
                <a:cxnLst>
                  <a:cxn ang="0">
                    <a:pos x="connsiteX0" y="connsiteY0"/>
                  </a:cxn>
                  <a:cxn ang="0">
                    <a:pos x="connsiteX1" y="connsiteY1"/>
                  </a:cxn>
                  <a:cxn ang="0">
                    <a:pos x="connsiteX2" y="connsiteY2"/>
                  </a:cxn>
                </a:cxnLst>
                <a:rect l="l" t="t" r="r" b="b"/>
                <a:pathLst>
                  <a:path w="2246" h="4728">
                    <a:moveTo>
                      <a:pt x="0" y="4729"/>
                    </a:moveTo>
                    <a:lnTo>
                      <a:pt x="2246" y="0"/>
                    </a:lnTo>
                    <a:cubicBezTo>
                      <a:pt x="1537" y="2167"/>
                      <a:pt x="788" y="3744"/>
                      <a:pt x="0" y="4729"/>
                    </a:cubicBezTo>
                    <a:close/>
                  </a:path>
                </a:pathLst>
              </a:custGeom>
              <a:solidFill>
                <a:srgbClr val="392425"/>
              </a:solidFill>
              <a:ln w="3941" cap="flat">
                <a:noFill/>
                <a:prstDash val="solid"/>
                <a:miter/>
              </a:ln>
            </p:spPr>
            <p:txBody>
              <a:bodyPr rtlCol="1" anchor="ctr"/>
              <a:lstStyle/>
              <a:p>
                <a:endParaRPr lang="fa-IR"/>
              </a:p>
            </p:txBody>
          </p:sp>
          <p:sp>
            <p:nvSpPr>
              <p:cNvPr id="729" name="Freeform: Shape 728">
                <a:extLst>
                  <a:ext uri="{FF2B5EF4-FFF2-40B4-BE49-F238E27FC236}">
                    <a16:creationId xmlns:a16="http://schemas.microsoft.com/office/drawing/2014/main" id="{3A65668F-8746-A1F4-E27C-EA4D799ABF2C}"/>
                  </a:ext>
                </a:extLst>
              </p:cNvPr>
              <p:cNvSpPr/>
              <p:nvPr/>
            </p:nvSpPr>
            <p:spPr>
              <a:xfrm>
                <a:off x="11020711" y="3809687"/>
                <a:ext cx="695028" cy="1011856"/>
              </a:xfrm>
              <a:custGeom>
                <a:avLst/>
                <a:gdLst>
                  <a:gd name="connsiteX0" fmla="*/ 686716 w 695028"/>
                  <a:gd name="connsiteY0" fmla="*/ 19828 h 1011856"/>
                  <a:gd name="connsiteX1" fmla="*/ 623472 w 695028"/>
                  <a:gd name="connsiteY1" fmla="*/ 83034 h 1011856"/>
                  <a:gd name="connsiteX2" fmla="*/ 614448 w 695028"/>
                  <a:gd name="connsiteY2" fmla="*/ 92058 h 1011856"/>
                  <a:gd name="connsiteX3" fmla="*/ 596360 w 695028"/>
                  <a:gd name="connsiteY3" fmla="*/ 119168 h 1011856"/>
                  <a:gd name="connsiteX4" fmla="*/ 587336 w 695028"/>
                  <a:gd name="connsiteY4" fmla="*/ 128192 h 1011856"/>
                  <a:gd name="connsiteX5" fmla="*/ 587336 w 695028"/>
                  <a:gd name="connsiteY5" fmla="*/ 137216 h 1011856"/>
                  <a:gd name="connsiteX6" fmla="*/ 569959 w 695028"/>
                  <a:gd name="connsiteY6" fmla="*/ 154555 h 1011856"/>
                  <a:gd name="connsiteX7" fmla="*/ 569250 w 695028"/>
                  <a:gd name="connsiteY7" fmla="*/ 155264 h 1011856"/>
                  <a:gd name="connsiteX8" fmla="*/ 569250 w 695028"/>
                  <a:gd name="connsiteY8" fmla="*/ 164288 h 1011856"/>
                  <a:gd name="connsiteX9" fmla="*/ 561565 w 695028"/>
                  <a:gd name="connsiteY9" fmla="*/ 171932 h 1011856"/>
                  <a:gd name="connsiteX10" fmla="*/ 561565 w 695028"/>
                  <a:gd name="connsiteY10" fmla="*/ 171932 h 1011856"/>
                  <a:gd name="connsiteX11" fmla="*/ 560226 w 695028"/>
                  <a:gd name="connsiteY11" fmla="*/ 173272 h 1011856"/>
                  <a:gd name="connsiteX12" fmla="*/ 559438 w 695028"/>
                  <a:gd name="connsiteY12" fmla="*/ 214332 h 1011856"/>
                  <a:gd name="connsiteX13" fmla="*/ 457141 w 695028"/>
                  <a:gd name="connsiteY13" fmla="*/ 839379 h 1011856"/>
                  <a:gd name="connsiteX14" fmla="*/ 442758 w 695028"/>
                  <a:gd name="connsiteY14" fmla="*/ 877721 h 1011856"/>
                  <a:gd name="connsiteX15" fmla="*/ 433734 w 695028"/>
                  <a:gd name="connsiteY15" fmla="*/ 877721 h 1011856"/>
                  <a:gd name="connsiteX16" fmla="*/ 424710 w 695028"/>
                  <a:gd name="connsiteY16" fmla="*/ 886745 h 1011856"/>
                  <a:gd name="connsiteX17" fmla="*/ 93666 w 695028"/>
                  <a:gd name="connsiteY17" fmla="*/ 1011856 h 1011856"/>
                  <a:gd name="connsiteX18" fmla="*/ 98513 w 695028"/>
                  <a:gd name="connsiteY18" fmla="*/ 1009374 h 1011856"/>
                  <a:gd name="connsiteX19" fmla="*/ 98592 w 695028"/>
                  <a:gd name="connsiteY19" fmla="*/ 1009334 h 1011856"/>
                  <a:gd name="connsiteX20" fmla="*/ 140757 w 695028"/>
                  <a:gd name="connsiteY20" fmla="*/ 922249 h 1011856"/>
                  <a:gd name="connsiteX21" fmla="*/ 0 w 695028"/>
                  <a:gd name="connsiteY21" fmla="*/ 900379 h 1011856"/>
                  <a:gd name="connsiteX22" fmla="*/ 189737 w 695028"/>
                  <a:gd name="connsiteY22" fmla="*/ 805491 h 1011856"/>
                  <a:gd name="connsiteX23" fmla="*/ 216847 w 695028"/>
                  <a:gd name="connsiteY23" fmla="*/ 796467 h 1011856"/>
                  <a:gd name="connsiteX24" fmla="*/ 308386 w 695028"/>
                  <a:gd name="connsiteY24" fmla="*/ 630531 h 1011856"/>
                  <a:gd name="connsiteX25" fmla="*/ 675289 w 695028"/>
                  <a:gd name="connsiteY25" fmla="*/ 3711 h 1011856"/>
                  <a:gd name="connsiteX26" fmla="*/ 686756 w 695028"/>
                  <a:gd name="connsiteY26" fmla="*/ 19710 h 101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95028" h="1011856">
                    <a:moveTo>
                      <a:pt x="686716" y="19828"/>
                    </a:moveTo>
                    <a:cubicBezTo>
                      <a:pt x="695701" y="44259"/>
                      <a:pt x="647824" y="91151"/>
                      <a:pt x="623472" y="83034"/>
                    </a:cubicBezTo>
                    <a:lnTo>
                      <a:pt x="614448" y="92058"/>
                    </a:lnTo>
                    <a:cubicBezTo>
                      <a:pt x="628712" y="113928"/>
                      <a:pt x="622131" y="123897"/>
                      <a:pt x="596360" y="119168"/>
                    </a:cubicBezTo>
                    <a:lnTo>
                      <a:pt x="587336" y="128192"/>
                    </a:lnTo>
                    <a:cubicBezTo>
                      <a:pt x="595138" y="131187"/>
                      <a:pt x="595138" y="134221"/>
                      <a:pt x="587336" y="137216"/>
                    </a:cubicBezTo>
                    <a:lnTo>
                      <a:pt x="569959" y="154555"/>
                    </a:lnTo>
                    <a:lnTo>
                      <a:pt x="569250" y="155264"/>
                    </a:lnTo>
                    <a:cubicBezTo>
                      <a:pt x="577013" y="157786"/>
                      <a:pt x="576855" y="160780"/>
                      <a:pt x="569250" y="164288"/>
                    </a:cubicBezTo>
                    <a:lnTo>
                      <a:pt x="561565" y="171932"/>
                    </a:lnTo>
                    <a:cubicBezTo>
                      <a:pt x="561565" y="171932"/>
                      <a:pt x="561565" y="171932"/>
                      <a:pt x="561565" y="171932"/>
                    </a:cubicBezTo>
                    <a:lnTo>
                      <a:pt x="560226" y="173272"/>
                    </a:lnTo>
                    <a:lnTo>
                      <a:pt x="559438" y="214332"/>
                    </a:lnTo>
                    <a:cubicBezTo>
                      <a:pt x="463643" y="408088"/>
                      <a:pt x="437714" y="625802"/>
                      <a:pt x="457141" y="839379"/>
                    </a:cubicBezTo>
                    <a:lnTo>
                      <a:pt x="442758" y="877721"/>
                    </a:lnTo>
                    <a:lnTo>
                      <a:pt x="433734" y="877721"/>
                    </a:lnTo>
                    <a:lnTo>
                      <a:pt x="424710" y="886745"/>
                    </a:lnTo>
                    <a:cubicBezTo>
                      <a:pt x="314731" y="927253"/>
                      <a:pt x="202386" y="968195"/>
                      <a:pt x="93666" y="1011856"/>
                    </a:cubicBezTo>
                    <a:cubicBezTo>
                      <a:pt x="95243" y="1011147"/>
                      <a:pt x="96859" y="1010319"/>
                      <a:pt x="98513" y="1009374"/>
                    </a:cubicBezTo>
                    <a:cubicBezTo>
                      <a:pt x="98513" y="1009374"/>
                      <a:pt x="98553" y="1009374"/>
                      <a:pt x="98592" y="1009334"/>
                    </a:cubicBezTo>
                    <a:cubicBezTo>
                      <a:pt x="125980" y="993651"/>
                      <a:pt x="159198" y="947862"/>
                      <a:pt x="140757" y="922249"/>
                    </a:cubicBezTo>
                    <a:cubicBezTo>
                      <a:pt x="128817" y="905659"/>
                      <a:pt x="23329" y="908457"/>
                      <a:pt x="0" y="900379"/>
                    </a:cubicBezTo>
                    <a:cubicBezTo>
                      <a:pt x="53473" y="854550"/>
                      <a:pt x="124758" y="831025"/>
                      <a:pt x="189737" y="805491"/>
                    </a:cubicBezTo>
                    <a:cubicBezTo>
                      <a:pt x="197027" y="802614"/>
                      <a:pt x="206642" y="800407"/>
                      <a:pt x="216847" y="796467"/>
                    </a:cubicBezTo>
                    <a:cubicBezTo>
                      <a:pt x="350944" y="744491"/>
                      <a:pt x="293491" y="763957"/>
                      <a:pt x="308386" y="630531"/>
                    </a:cubicBezTo>
                    <a:cubicBezTo>
                      <a:pt x="331360" y="425032"/>
                      <a:pt x="470382" y="86856"/>
                      <a:pt x="675289" y="3711"/>
                    </a:cubicBezTo>
                    <a:cubicBezTo>
                      <a:pt x="697159" y="-5155"/>
                      <a:pt x="700666" y="2529"/>
                      <a:pt x="686756" y="19710"/>
                    </a:cubicBezTo>
                    <a:close/>
                  </a:path>
                </a:pathLst>
              </a:custGeom>
              <a:solidFill>
                <a:srgbClr val="392425"/>
              </a:solidFill>
              <a:ln w="3941" cap="flat">
                <a:noFill/>
                <a:prstDash val="solid"/>
                <a:miter/>
              </a:ln>
            </p:spPr>
            <p:txBody>
              <a:bodyPr rtlCol="1" anchor="ctr"/>
              <a:lstStyle/>
              <a:p>
                <a:endParaRPr lang="fa-IR"/>
              </a:p>
            </p:txBody>
          </p:sp>
          <p:sp>
            <p:nvSpPr>
              <p:cNvPr id="730" name="Freeform: Shape 729">
                <a:extLst>
                  <a:ext uri="{FF2B5EF4-FFF2-40B4-BE49-F238E27FC236}">
                    <a16:creationId xmlns:a16="http://schemas.microsoft.com/office/drawing/2014/main" id="{520CE692-8D17-87A1-8C68-7C4B8D4D8CA1}"/>
                  </a:ext>
                </a:extLst>
              </p:cNvPr>
              <p:cNvSpPr/>
              <p:nvPr/>
            </p:nvSpPr>
            <p:spPr>
              <a:xfrm>
                <a:off x="11461184" y="4687486"/>
                <a:ext cx="2246" cy="4728"/>
              </a:xfrm>
              <a:custGeom>
                <a:avLst/>
                <a:gdLst>
                  <a:gd name="connsiteX0" fmla="*/ 2246 w 2246"/>
                  <a:gd name="connsiteY0" fmla="*/ 0 h 4728"/>
                  <a:gd name="connsiteX1" fmla="*/ 0 w 2246"/>
                  <a:gd name="connsiteY1" fmla="*/ 4729 h 4728"/>
                  <a:gd name="connsiteX2" fmla="*/ 2246 w 2246"/>
                  <a:gd name="connsiteY2" fmla="*/ 0 h 4728"/>
                </a:gdLst>
                <a:ahLst/>
                <a:cxnLst>
                  <a:cxn ang="0">
                    <a:pos x="connsiteX0" y="connsiteY0"/>
                  </a:cxn>
                  <a:cxn ang="0">
                    <a:pos x="connsiteX1" y="connsiteY1"/>
                  </a:cxn>
                  <a:cxn ang="0">
                    <a:pos x="connsiteX2" y="connsiteY2"/>
                  </a:cxn>
                </a:cxnLst>
                <a:rect l="l" t="t" r="r" b="b"/>
                <a:pathLst>
                  <a:path w="2246" h="4728">
                    <a:moveTo>
                      <a:pt x="2246" y="0"/>
                    </a:moveTo>
                    <a:cubicBezTo>
                      <a:pt x="1537" y="2167"/>
                      <a:pt x="788" y="3744"/>
                      <a:pt x="0" y="4729"/>
                    </a:cubicBezTo>
                    <a:lnTo>
                      <a:pt x="2246" y="0"/>
                    </a:lnTo>
                    <a:close/>
                  </a:path>
                </a:pathLst>
              </a:custGeom>
              <a:solidFill>
                <a:srgbClr val="825849"/>
              </a:solidFill>
              <a:ln w="3941" cap="flat">
                <a:noFill/>
                <a:prstDash val="solid"/>
                <a:miter/>
              </a:ln>
            </p:spPr>
            <p:txBody>
              <a:bodyPr rtlCol="1" anchor="ctr"/>
              <a:lstStyle/>
              <a:p>
                <a:endParaRPr lang="fa-IR"/>
              </a:p>
            </p:txBody>
          </p:sp>
          <p:sp>
            <p:nvSpPr>
              <p:cNvPr id="731" name="Freeform: Shape 730">
                <a:extLst>
                  <a:ext uri="{FF2B5EF4-FFF2-40B4-BE49-F238E27FC236}">
                    <a16:creationId xmlns:a16="http://schemas.microsoft.com/office/drawing/2014/main" id="{85958F39-BEE5-FE67-C753-BC9F61FC8164}"/>
                  </a:ext>
                </a:extLst>
              </p:cNvPr>
              <p:cNvSpPr/>
              <p:nvPr/>
            </p:nvSpPr>
            <p:spPr>
              <a:xfrm>
                <a:off x="11453811" y="3746938"/>
                <a:ext cx="479561" cy="1226473"/>
              </a:xfrm>
              <a:custGeom>
                <a:avLst/>
                <a:gdLst>
                  <a:gd name="connsiteX0" fmla="*/ 479487 w 479561"/>
                  <a:gd name="connsiteY0" fmla="*/ 10189 h 1226473"/>
                  <a:gd name="connsiteX1" fmla="*/ 191671 w 479561"/>
                  <a:gd name="connsiteY1" fmla="*/ 287051 h 1226473"/>
                  <a:gd name="connsiteX2" fmla="*/ 129765 w 479561"/>
                  <a:gd name="connsiteY2" fmla="*/ 1095963 h 1226473"/>
                  <a:gd name="connsiteX3" fmla="*/ 172284 w 479561"/>
                  <a:gd name="connsiteY3" fmla="*/ 1220523 h 1226473"/>
                  <a:gd name="connsiteX4" fmla="*/ 151004 w 479561"/>
                  <a:gd name="connsiteY4" fmla="*/ 1226473 h 1226473"/>
                  <a:gd name="connsiteX5" fmla="*/ 15608 w 479561"/>
                  <a:gd name="connsiteY5" fmla="*/ 1200663 h 1226473"/>
                  <a:gd name="connsiteX6" fmla="*/ 555 w 479561"/>
                  <a:gd name="connsiteY6" fmla="*/ 1184389 h 1226473"/>
                  <a:gd name="connsiteX7" fmla="*/ 63801 w 479561"/>
                  <a:gd name="connsiteY7" fmla="*/ 1175247 h 1226473"/>
                  <a:gd name="connsiteX8" fmla="*/ 9579 w 479561"/>
                  <a:gd name="connsiteY8" fmla="*/ 940509 h 1226473"/>
                  <a:gd name="connsiteX9" fmla="*/ 127047 w 479561"/>
                  <a:gd name="connsiteY9" fmla="*/ 236061 h 1226473"/>
                  <a:gd name="connsiteX10" fmla="*/ 128386 w 479561"/>
                  <a:gd name="connsiteY10" fmla="*/ 234721 h 1226473"/>
                  <a:gd name="connsiteX11" fmla="*/ 128386 w 479561"/>
                  <a:gd name="connsiteY11" fmla="*/ 234721 h 1226473"/>
                  <a:gd name="connsiteX12" fmla="*/ 136071 w 479561"/>
                  <a:gd name="connsiteY12" fmla="*/ 227076 h 1226473"/>
                  <a:gd name="connsiteX13" fmla="*/ 136071 w 479561"/>
                  <a:gd name="connsiteY13" fmla="*/ 218052 h 1226473"/>
                  <a:gd name="connsiteX14" fmla="*/ 136780 w 479561"/>
                  <a:gd name="connsiteY14" fmla="*/ 217343 h 1226473"/>
                  <a:gd name="connsiteX15" fmla="*/ 154157 w 479561"/>
                  <a:gd name="connsiteY15" fmla="*/ 200005 h 1226473"/>
                  <a:gd name="connsiteX16" fmla="*/ 154157 w 479561"/>
                  <a:gd name="connsiteY16" fmla="*/ 190981 h 1226473"/>
                  <a:gd name="connsiteX17" fmla="*/ 163181 w 479561"/>
                  <a:gd name="connsiteY17" fmla="*/ 181957 h 1226473"/>
                  <a:gd name="connsiteX18" fmla="*/ 181268 w 479561"/>
                  <a:gd name="connsiteY18" fmla="*/ 154846 h 1226473"/>
                  <a:gd name="connsiteX19" fmla="*/ 190292 w 479561"/>
                  <a:gd name="connsiteY19" fmla="*/ 145822 h 1226473"/>
                  <a:gd name="connsiteX20" fmla="*/ 253537 w 479561"/>
                  <a:gd name="connsiteY20" fmla="*/ 82616 h 1226473"/>
                  <a:gd name="connsiteX21" fmla="*/ 447845 w 479561"/>
                  <a:gd name="connsiteY21" fmla="*/ 1244 h 1226473"/>
                  <a:gd name="connsiteX22" fmla="*/ 479409 w 479561"/>
                  <a:gd name="connsiteY22" fmla="*/ 10268 h 1226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9561" h="1226473">
                    <a:moveTo>
                      <a:pt x="479487" y="10189"/>
                    </a:moveTo>
                    <a:cubicBezTo>
                      <a:pt x="343934" y="40729"/>
                      <a:pt x="247430" y="166195"/>
                      <a:pt x="191671" y="287051"/>
                    </a:cubicBezTo>
                    <a:cubicBezTo>
                      <a:pt x="81731" y="525256"/>
                      <a:pt x="67386" y="842587"/>
                      <a:pt x="129765" y="1095963"/>
                    </a:cubicBezTo>
                    <a:cubicBezTo>
                      <a:pt x="140286" y="1138600"/>
                      <a:pt x="159556" y="1178754"/>
                      <a:pt x="172284" y="1220523"/>
                    </a:cubicBezTo>
                    <a:lnTo>
                      <a:pt x="151004" y="1226473"/>
                    </a:lnTo>
                    <a:cubicBezTo>
                      <a:pt x="111875" y="1198693"/>
                      <a:pt x="62146" y="1195580"/>
                      <a:pt x="15608" y="1200663"/>
                    </a:cubicBezTo>
                    <a:lnTo>
                      <a:pt x="555" y="1184389"/>
                    </a:lnTo>
                    <a:lnTo>
                      <a:pt x="63801" y="1175247"/>
                    </a:lnTo>
                    <a:cubicBezTo>
                      <a:pt x="32867" y="1099707"/>
                      <a:pt x="18367" y="1021290"/>
                      <a:pt x="9579" y="940509"/>
                    </a:cubicBezTo>
                    <a:cubicBezTo>
                      <a:pt x="-17138" y="694975"/>
                      <a:pt x="8949" y="455863"/>
                      <a:pt x="127047" y="236061"/>
                    </a:cubicBezTo>
                    <a:lnTo>
                      <a:pt x="128386" y="234721"/>
                    </a:lnTo>
                    <a:cubicBezTo>
                      <a:pt x="128386" y="234721"/>
                      <a:pt x="128386" y="234721"/>
                      <a:pt x="128386" y="234721"/>
                    </a:cubicBezTo>
                    <a:lnTo>
                      <a:pt x="136071" y="227076"/>
                    </a:lnTo>
                    <a:cubicBezTo>
                      <a:pt x="137370" y="224791"/>
                      <a:pt x="134730" y="220259"/>
                      <a:pt x="136071" y="218052"/>
                    </a:cubicBezTo>
                    <a:lnTo>
                      <a:pt x="136780" y="217343"/>
                    </a:lnTo>
                    <a:lnTo>
                      <a:pt x="154157" y="200005"/>
                    </a:lnTo>
                    <a:cubicBezTo>
                      <a:pt x="155537" y="197877"/>
                      <a:pt x="152778" y="193069"/>
                      <a:pt x="154157" y="190981"/>
                    </a:cubicBezTo>
                    <a:lnTo>
                      <a:pt x="163181" y="181957"/>
                    </a:lnTo>
                    <a:cubicBezTo>
                      <a:pt x="168973" y="172933"/>
                      <a:pt x="174766" y="163358"/>
                      <a:pt x="181268" y="154846"/>
                    </a:cubicBezTo>
                    <a:lnTo>
                      <a:pt x="190292" y="145822"/>
                    </a:lnTo>
                    <a:cubicBezTo>
                      <a:pt x="210428" y="119263"/>
                      <a:pt x="227688" y="103186"/>
                      <a:pt x="253537" y="82616"/>
                    </a:cubicBezTo>
                    <a:cubicBezTo>
                      <a:pt x="314694" y="33911"/>
                      <a:pt x="365173" y="-293"/>
                      <a:pt x="447845" y="1244"/>
                    </a:cubicBezTo>
                    <a:cubicBezTo>
                      <a:pt x="458563" y="1441"/>
                      <a:pt x="481655" y="-5179"/>
                      <a:pt x="479409" y="10268"/>
                    </a:cubicBezTo>
                    <a:close/>
                  </a:path>
                </a:pathLst>
              </a:custGeom>
              <a:solidFill>
                <a:srgbClr val="825849"/>
              </a:solidFill>
              <a:ln w="3941" cap="flat">
                <a:noFill/>
                <a:prstDash val="solid"/>
                <a:miter/>
              </a:ln>
            </p:spPr>
            <p:txBody>
              <a:bodyPr rtlCol="1" anchor="ctr"/>
              <a:lstStyle/>
              <a:p>
                <a:endParaRPr lang="fa-IR"/>
              </a:p>
            </p:txBody>
          </p:sp>
          <p:sp>
            <p:nvSpPr>
              <p:cNvPr id="732" name="Freeform: Shape 731">
                <a:extLst>
                  <a:ext uri="{FF2B5EF4-FFF2-40B4-BE49-F238E27FC236}">
                    <a16:creationId xmlns:a16="http://schemas.microsoft.com/office/drawing/2014/main" id="{108DF8E8-D384-E65E-5A1D-E0D982520A69}"/>
                  </a:ext>
                </a:extLst>
              </p:cNvPr>
              <p:cNvSpPr/>
              <p:nvPr/>
            </p:nvSpPr>
            <p:spPr>
              <a:xfrm>
                <a:off x="11864103" y="4642328"/>
                <a:ext cx="5989" cy="2167"/>
              </a:xfrm>
              <a:custGeom>
                <a:avLst/>
                <a:gdLst>
                  <a:gd name="connsiteX0" fmla="*/ 5990 w 5989"/>
                  <a:gd name="connsiteY0" fmla="*/ 0 h 2167"/>
                  <a:gd name="connsiteX1" fmla="*/ 0 w 5989"/>
                  <a:gd name="connsiteY1" fmla="*/ 2167 h 2167"/>
                  <a:gd name="connsiteX2" fmla="*/ 5990 w 5989"/>
                  <a:gd name="connsiteY2" fmla="*/ 0 h 2167"/>
                </a:gdLst>
                <a:ahLst/>
                <a:cxnLst>
                  <a:cxn ang="0">
                    <a:pos x="connsiteX0" y="connsiteY0"/>
                  </a:cxn>
                  <a:cxn ang="0">
                    <a:pos x="connsiteX1" y="connsiteY1"/>
                  </a:cxn>
                  <a:cxn ang="0">
                    <a:pos x="connsiteX2" y="connsiteY2"/>
                  </a:cxn>
                </a:cxnLst>
                <a:rect l="l" t="t" r="r" b="b"/>
                <a:pathLst>
                  <a:path w="5989" h="2167">
                    <a:moveTo>
                      <a:pt x="5990" y="0"/>
                    </a:moveTo>
                    <a:cubicBezTo>
                      <a:pt x="3941" y="985"/>
                      <a:pt x="1931" y="1695"/>
                      <a:pt x="0" y="2167"/>
                    </a:cubicBezTo>
                    <a:lnTo>
                      <a:pt x="5990" y="0"/>
                    </a:lnTo>
                    <a:close/>
                  </a:path>
                </a:pathLst>
              </a:custGeom>
              <a:solidFill>
                <a:srgbClr val="FAF8F7"/>
              </a:solidFill>
              <a:ln w="3941" cap="flat">
                <a:noFill/>
                <a:prstDash val="solid"/>
                <a:miter/>
              </a:ln>
            </p:spPr>
            <p:txBody>
              <a:bodyPr rtlCol="1" anchor="ctr"/>
              <a:lstStyle/>
              <a:p>
                <a:endParaRPr lang="fa-IR"/>
              </a:p>
            </p:txBody>
          </p:sp>
          <p:sp>
            <p:nvSpPr>
              <p:cNvPr id="733" name="Freeform: Shape 732">
                <a:extLst>
                  <a:ext uri="{FF2B5EF4-FFF2-40B4-BE49-F238E27FC236}">
                    <a16:creationId xmlns:a16="http://schemas.microsoft.com/office/drawing/2014/main" id="{63859BDC-8ABC-4FD5-4530-C25B1EF5C58D}"/>
                  </a:ext>
                </a:extLst>
              </p:cNvPr>
              <p:cNvSpPr/>
              <p:nvPr/>
            </p:nvSpPr>
            <p:spPr>
              <a:xfrm>
                <a:off x="11942402" y="4714597"/>
                <a:ext cx="9023" cy="9023"/>
              </a:xfrm>
              <a:custGeom>
                <a:avLst/>
                <a:gdLst>
                  <a:gd name="connsiteX0" fmla="*/ 0 w 9023"/>
                  <a:gd name="connsiteY0" fmla="*/ 0 h 9023"/>
                  <a:gd name="connsiteX1" fmla="*/ 9024 w 9023"/>
                  <a:gd name="connsiteY1" fmla="*/ 9024 h 9023"/>
                  <a:gd name="connsiteX2" fmla="*/ 0 w 9023"/>
                  <a:gd name="connsiteY2" fmla="*/ 0 h 9023"/>
                </a:gdLst>
                <a:ahLst/>
                <a:cxnLst>
                  <a:cxn ang="0">
                    <a:pos x="connsiteX0" y="connsiteY0"/>
                  </a:cxn>
                  <a:cxn ang="0">
                    <a:pos x="connsiteX1" y="connsiteY1"/>
                  </a:cxn>
                  <a:cxn ang="0">
                    <a:pos x="connsiteX2" y="connsiteY2"/>
                  </a:cxn>
                </a:cxnLst>
                <a:rect l="l" t="t" r="r" b="b"/>
                <a:pathLst>
                  <a:path w="9023" h="9023">
                    <a:moveTo>
                      <a:pt x="0" y="0"/>
                    </a:moveTo>
                    <a:lnTo>
                      <a:pt x="9024" y="9024"/>
                    </a:lnTo>
                    <a:cubicBezTo>
                      <a:pt x="5832" y="6305"/>
                      <a:pt x="2167" y="3586"/>
                      <a:pt x="0" y="0"/>
                    </a:cubicBezTo>
                    <a:close/>
                  </a:path>
                </a:pathLst>
              </a:custGeom>
              <a:solidFill>
                <a:srgbClr val="FAF8F7"/>
              </a:solidFill>
              <a:ln w="3941" cap="flat">
                <a:noFill/>
                <a:prstDash val="solid"/>
                <a:miter/>
              </a:ln>
            </p:spPr>
            <p:txBody>
              <a:bodyPr rtlCol="1" anchor="ctr"/>
              <a:lstStyle/>
              <a:p>
                <a:endParaRPr lang="fa-IR"/>
              </a:p>
            </p:txBody>
          </p:sp>
          <p:sp>
            <p:nvSpPr>
              <p:cNvPr id="734" name="Freeform: Shape 733">
                <a:extLst>
                  <a:ext uri="{FF2B5EF4-FFF2-40B4-BE49-F238E27FC236}">
                    <a16:creationId xmlns:a16="http://schemas.microsoft.com/office/drawing/2014/main" id="{0655F510-10BE-0AF7-6527-136D2C51DA48}"/>
                  </a:ext>
                </a:extLst>
              </p:cNvPr>
              <p:cNvSpPr/>
              <p:nvPr/>
            </p:nvSpPr>
            <p:spPr>
              <a:xfrm>
                <a:off x="11915290" y="4732645"/>
                <a:ext cx="41727" cy="307085"/>
              </a:xfrm>
              <a:custGeom>
                <a:avLst/>
                <a:gdLst>
                  <a:gd name="connsiteX0" fmla="*/ 0 w 41727"/>
                  <a:gd name="connsiteY0" fmla="*/ 307085 h 307085"/>
                  <a:gd name="connsiteX1" fmla="*/ 36135 w 41727"/>
                  <a:gd name="connsiteY1" fmla="*/ 0 h 307085"/>
                  <a:gd name="connsiteX2" fmla="*/ 36805 w 41727"/>
                  <a:gd name="connsiteY2" fmla="*/ 4807 h 307085"/>
                  <a:gd name="connsiteX3" fmla="*/ 36805 w 41727"/>
                  <a:gd name="connsiteY3" fmla="*/ 4807 h 307085"/>
                  <a:gd name="connsiteX4" fmla="*/ 0 w 41727"/>
                  <a:gd name="connsiteY4" fmla="*/ 307046 h 307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27" h="307085">
                    <a:moveTo>
                      <a:pt x="0" y="307085"/>
                    </a:moveTo>
                    <a:cubicBezTo>
                      <a:pt x="9616" y="204435"/>
                      <a:pt x="22619" y="102138"/>
                      <a:pt x="36135" y="0"/>
                    </a:cubicBezTo>
                    <a:cubicBezTo>
                      <a:pt x="36371" y="1616"/>
                      <a:pt x="36568" y="3192"/>
                      <a:pt x="36805" y="4807"/>
                    </a:cubicBezTo>
                    <a:lnTo>
                      <a:pt x="36805" y="4807"/>
                    </a:lnTo>
                    <a:cubicBezTo>
                      <a:pt x="50046" y="104897"/>
                      <a:pt x="36175" y="213025"/>
                      <a:pt x="0" y="307046"/>
                    </a:cubicBezTo>
                    <a:close/>
                  </a:path>
                </a:pathLst>
              </a:custGeom>
              <a:solidFill>
                <a:srgbClr val="FAF8F7"/>
              </a:solidFill>
              <a:ln w="3941" cap="flat">
                <a:noFill/>
                <a:prstDash val="solid"/>
                <a:miter/>
              </a:ln>
            </p:spPr>
            <p:txBody>
              <a:bodyPr rtlCol="1" anchor="ctr"/>
              <a:lstStyle/>
              <a:p>
                <a:endParaRPr lang="fa-IR"/>
              </a:p>
            </p:txBody>
          </p:sp>
          <p:sp>
            <p:nvSpPr>
              <p:cNvPr id="735" name="Freeform: Shape 734">
                <a:extLst>
                  <a:ext uri="{FF2B5EF4-FFF2-40B4-BE49-F238E27FC236}">
                    <a16:creationId xmlns:a16="http://schemas.microsoft.com/office/drawing/2014/main" id="{51533853-8D0C-7CC0-8FC3-7B2765553051}"/>
                  </a:ext>
                </a:extLst>
              </p:cNvPr>
              <p:cNvSpPr/>
              <p:nvPr/>
            </p:nvSpPr>
            <p:spPr>
              <a:xfrm>
                <a:off x="11915251" y="4732645"/>
                <a:ext cx="108443" cy="352322"/>
              </a:xfrm>
              <a:custGeom>
                <a:avLst/>
                <a:gdLst>
                  <a:gd name="connsiteX0" fmla="*/ 72309 w 108443"/>
                  <a:gd name="connsiteY0" fmla="*/ 316109 h 352322"/>
                  <a:gd name="connsiteX1" fmla="*/ 63206 w 108443"/>
                  <a:gd name="connsiteY1" fmla="*/ 352323 h 352322"/>
                  <a:gd name="connsiteX2" fmla="*/ 27111 w 108443"/>
                  <a:gd name="connsiteY2" fmla="*/ 343220 h 352322"/>
                  <a:gd name="connsiteX3" fmla="*/ 0 w 108443"/>
                  <a:gd name="connsiteY3" fmla="*/ 307085 h 352322"/>
                  <a:gd name="connsiteX4" fmla="*/ 36135 w 108443"/>
                  <a:gd name="connsiteY4" fmla="*/ 0 h 352322"/>
                  <a:gd name="connsiteX5" fmla="*/ 108443 w 108443"/>
                  <a:gd name="connsiteY5" fmla="*/ 9024 h 352322"/>
                  <a:gd name="connsiteX6" fmla="*/ 72309 w 108443"/>
                  <a:gd name="connsiteY6" fmla="*/ 316109 h 35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43" h="352322">
                    <a:moveTo>
                      <a:pt x="72309" y="316109"/>
                    </a:moveTo>
                    <a:cubicBezTo>
                      <a:pt x="71245" y="321114"/>
                      <a:pt x="56429" y="337388"/>
                      <a:pt x="63206" y="352323"/>
                    </a:cubicBezTo>
                    <a:lnTo>
                      <a:pt x="27111" y="343220"/>
                    </a:lnTo>
                    <a:cubicBezTo>
                      <a:pt x="18324" y="332817"/>
                      <a:pt x="1774" y="308662"/>
                      <a:pt x="0" y="307085"/>
                    </a:cubicBezTo>
                    <a:cubicBezTo>
                      <a:pt x="9616" y="204435"/>
                      <a:pt x="22619" y="102138"/>
                      <a:pt x="36135" y="0"/>
                    </a:cubicBezTo>
                    <a:cubicBezTo>
                      <a:pt x="57808" y="12334"/>
                      <a:pt x="89608" y="4453"/>
                      <a:pt x="108443" y="9024"/>
                    </a:cubicBezTo>
                    <a:cubicBezTo>
                      <a:pt x="84091" y="104897"/>
                      <a:pt x="92524" y="221931"/>
                      <a:pt x="72309" y="316109"/>
                    </a:cubicBezTo>
                    <a:close/>
                  </a:path>
                </a:pathLst>
              </a:custGeom>
              <a:solidFill>
                <a:srgbClr val="4E322E"/>
              </a:solidFill>
              <a:ln w="3941" cap="flat">
                <a:noFill/>
                <a:prstDash val="solid"/>
                <a:miter/>
              </a:ln>
            </p:spPr>
            <p:txBody>
              <a:bodyPr rtlCol="1" anchor="ctr"/>
              <a:lstStyle/>
              <a:p>
                <a:endParaRPr lang="fa-IR"/>
              </a:p>
            </p:txBody>
          </p:sp>
          <p:sp>
            <p:nvSpPr>
              <p:cNvPr id="736" name="Freeform: Shape 735">
                <a:extLst>
                  <a:ext uri="{FF2B5EF4-FFF2-40B4-BE49-F238E27FC236}">
                    <a16:creationId xmlns:a16="http://schemas.microsoft.com/office/drawing/2014/main" id="{75955990-96F8-4822-A6F0-B10DEB4D7916}"/>
                  </a:ext>
                </a:extLst>
              </p:cNvPr>
              <p:cNvSpPr/>
              <p:nvPr/>
            </p:nvSpPr>
            <p:spPr>
              <a:xfrm>
                <a:off x="11942402" y="4714597"/>
                <a:ext cx="9023" cy="9023"/>
              </a:xfrm>
              <a:custGeom>
                <a:avLst/>
                <a:gdLst>
                  <a:gd name="connsiteX0" fmla="*/ 9024 w 9023"/>
                  <a:gd name="connsiteY0" fmla="*/ 9024 h 9023"/>
                  <a:gd name="connsiteX1" fmla="*/ 0 w 9023"/>
                  <a:gd name="connsiteY1" fmla="*/ 0 h 9023"/>
                  <a:gd name="connsiteX2" fmla="*/ 9024 w 9023"/>
                  <a:gd name="connsiteY2" fmla="*/ 9024 h 9023"/>
                </a:gdLst>
                <a:ahLst/>
                <a:cxnLst>
                  <a:cxn ang="0">
                    <a:pos x="connsiteX0" y="connsiteY0"/>
                  </a:cxn>
                  <a:cxn ang="0">
                    <a:pos x="connsiteX1" y="connsiteY1"/>
                  </a:cxn>
                  <a:cxn ang="0">
                    <a:pos x="connsiteX2" y="connsiteY2"/>
                  </a:cxn>
                </a:cxnLst>
                <a:rect l="l" t="t" r="r" b="b"/>
                <a:pathLst>
                  <a:path w="9023" h="9023">
                    <a:moveTo>
                      <a:pt x="9024" y="9024"/>
                    </a:moveTo>
                    <a:cubicBezTo>
                      <a:pt x="5832" y="6305"/>
                      <a:pt x="2167" y="3586"/>
                      <a:pt x="0" y="0"/>
                    </a:cubicBezTo>
                    <a:cubicBezTo>
                      <a:pt x="8866" y="749"/>
                      <a:pt x="7487" y="1970"/>
                      <a:pt x="9024" y="9024"/>
                    </a:cubicBezTo>
                    <a:close/>
                  </a:path>
                </a:pathLst>
              </a:custGeom>
              <a:solidFill>
                <a:srgbClr val="4E322E"/>
              </a:solidFill>
              <a:ln w="3941" cap="flat">
                <a:noFill/>
                <a:prstDash val="solid"/>
                <a:miter/>
              </a:ln>
            </p:spPr>
            <p:txBody>
              <a:bodyPr rtlCol="1" anchor="ctr"/>
              <a:lstStyle/>
              <a:p>
                <a:endParaRPr lang="fa-IR"/>
              </a:p>
            </p:txBody>
          </p:sp>
          <p:sp>
            <p:nvSpPr>
              <p:cNvPr id="737" name="Freeform: Shape 736">
                <a:extLst>
                  <a:ext uri="{FF2B5EF4-FFF2-40B4-BE49-F238E27FC236}">
                    <a16:creationId xmlns:a16="http://schemas.microsoft.com/office/drawing/2014/main" id="{23AD30EB-5B9C-2BA5-6432-2124A3EF5C3A}"/>
                  </a:ext>
                </a:extLst>
              </p:cNvPr>
              <p:cNvSpPr/>
              <p:nvPr/>
            </p:nvSpPr>
            <p:spPr>
              <a:xfrm>
                <a:off x="9925362" y="4132804"/>
                <a:ext cx="589227" cy="281420"/>
              </a:xfrm>
              <a:custGeom>
                <a:avLst/>
                <a:gdLst>
                  <a:gd name="connsiteX0" fmla="*/ 435586 w 589227"/>
                  <a:gd name="connsiteY0" fmla="*/ 21843 h 281420"/>
                  <a:gd name="connsiteX1" fmla="*/ 589228 w 589227"/>
                  <a:gd name="connsiteY1" fmla="*/ 103136 h 281420"/>
                  <a:gd name="connsiteX2" fmla="*/ 582963 w 589227"/>
                  <a:gd name="connsiteY2" fmla="*/ 128513 h 281420"/>
                  <a:gd name="connsiteX3" fmla="*/ 461555 w 589227"/>
                  <a:gd name="connsiteY3" fmla="*/ 239282 h 281420"/>
                  <a:gd name="connsiteX4" fmla="*/ 435626 w 589227"/>
                  <a:gd name="connsiteY4" fmla="*/ 238612 h 281420"/>
                  <a:gd name="connsiteX5" fmla="*/ 381404 w 589227"/>
                  <a:gd name="connsiteY5" fmla="*/ 274746 h 281420"/>
                  <a:gd name="connsiteX6" fmla="*/ 323045 w 589227"/>
                  <a:gd name="connsiteY6" fmla="*/ 271436 h 281420"/>
                  <a:gd name="connsiteX7" fmla="*/ 0 w 589227"/>
                  <a:gd name="connsiteY7" fmla="*/ 131114 h 281420"/>
                  <a:gd name="connsiteX8" fmla="*/ 10876 w 589227"/>
                  <a:gd name="connsiteY8" fmla="*/ 112160 h 281420"/>
                  <a:gd name="connsiteX9" fmla="*/ 53355 w 589227"/>
                  <a:gd name="connsiteY9" fmla="*/ 77838 h 281420"/>
                  <a:gd name="connsiteX10" fmla="*/ 435586 w 589227"/>
                  <a:gd name="connsiteY10" fmla="*/ 21843 h 28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9227" h="281420">
                    <a:moveTo>
                      <a:pt x="435586" y="21843"/>
                    </a:moveTo>
                    <a:cubicBezTo>
                      <a:pt x="481179" y="3007"/>
                      <a:pt x="576263" y="56480"/>
                      <a:pt x="589228" y="103136"/>
                    </a:cubicBezTo>
                    <a:lnTo>
                      <a:pt x="582963" y="128513"/>
                    </a:lnTo>
                    <a:cubicBezTo>
                      <a:pt x="539538" y="162008"/>
                      <a:pt x="499069" y="198931"/>
                      <a:pt x="461555" y="239282"/>
                    </a:cubicBezTo>
                    <a:lnTo>
                      <a:pt x="435626" y="238612"/>
                    </a:lnTo>
                    <a:cubicBezTo>
                      <a:pt x="435902" y="265998"/>
                      <a:pt x="409224" y="293346"/>
                      <a:pt x="381404" y="274746"/>
                    </a:cubicBezTo>
                    <a:cubicBezTo>
                      <a:pt x="366864" y="284637"/>
                      <a:pt x="347398" y="283534"/>
                      <a:pt x="323045" y="271436"/>
                    </a:cubicBezTo>
                    <a:cubicBezTo>
                      <a:pt x="207902" y="255320"/>
                      <a:pt x="71087" y="233607"/>
                      <a:pt x="0" y="131114"/>
                    </a:cubicBezTo>
                    <a:lnTo>
                      <a:pt x="10876" y="112160"/>
                    </a:lnTo>
                    <a:cubicBezTo>
                      <a:pt x="18206" y="108456"/>
                      <a:pt x="35346" y="86350"/>
                      <a:pt x="53355" y="77838"/>
                    </a:cubicBezTo>
                    <a:cubicBezTo>
                      <a:pt x="192495" y="12149"/>
                      <a:pt x="279935" y="-26901"/>
                      <a:pt x="435586" y="21843"/>
                    </a:cubicBezTo>
                    <a:close/>
                  </a:path>
                </a:pathLst>
              </a:custGeom>
              <a:solidFill>
                <a:srgbClr val="944548"/>
              </a:solidFill>
              <a:ln w="3941" cap="flat">
                <a:noFill/>
                <a:prstDash val="solid"/>
                <a:miter/>
              </a:ln>
            </p:spPr>
            <p:txBody>
              <a:bodyPr rtlCol="1" anchor="ctr"/>
              <a:lstStyle/>
              <a:p>
                <a:endParaRPr lang="fa-IR"/>
              </a:p>
            </p:txBody>
          </p:sp>
          <p:sp>
            <p:nvSpPr>
              <p:cNvPr id="738" name="Freeform: Shape 737">
                <a:extLst>
                  <a:ext uri="{FF2B5EF4-FFF2-40B4-BE49-F238E27FC236}">
                    <a16:creationId xmlns:a16="http://schemas.microsoft.com/office/drawing/2014/main" id="{B38FCCBA-09EE-F30C-554F-FBFAB18A7F1A}"/>
                  </a:ext>
                </a:extLst>
              </p:cNvPr>
              <p:cNvSpPr/>
              <p:nvPr/>
            </p:nvSpPr>
            <p:spPr>
              <a:xfrm>
                <a:off x="10360948" y="3864677"/>
                <a:ext cx="490911" cy="375135"/>
              </a:xfrm>
              <a:custGeom>
                <a:avLst/>
                <a:gdLst>
                  <a:gd name="connsiteX0" fmla="*/ 487996 w 490911"/>
                  <a:gd name="connsiteY0" fmla="*/ 82226 h 375135"/>
                  <a:gd name="connsiteX1" fmla="*/ 490912 w 490911"/>
                  <a:gd name="connsiteY1" fmla="*/ 94442 h 375135"/>
                  <a:gd name="connsiteX2" fmla="*/ 253061 w 490911"/>
                  <a:gd name="connsiteY2" fmla="*/ 326106 h 375135"/>
                  <a:gd name="connsiteX3" fmla="*/ 153641 w 490911"/>
                  <a:gd name="connsiteY3" fmla="*/ 371264 h 375135"/>
                  <a:gd name="connsiteX4" fmla="*/ 0 w 490911"/>
                  <a:gd name="connsiteY4" fmla="*/ 289971 h 375135"/>
                  <a:gd name="connsiteX5" fmla="*/ 41691 w 490911"/>
                  <a:gd name="connsiteY5" fmla="*/ 164583 h 375135"/>
                  <a:gd name="connsiteX6" fmla="*/ 97646 w 490911"/>
                  <a:gd name="connsiteY6" fmla="*/ 94599 h 375135"/>
                  <a:gd name="connsiteX7" fmla="*/ 96150 w 490911"/>
                  <a:gd name="connsiteY7" fmla="*/ 1721 h 375135"/>
                  <a:gd name="connsiteX8" fmla="*/ 185953 w 490911"/>
                  <a:gd name="connsiteY8" fmla="*/ 37107 h 375135"/>
                  <a:gd name="connsiteX9" fmla="*/ 284940 w 490911"/>
                  <a:gd name="connsiteY9" fmla="*/ 27571 h 375135"/>
                  <a:gd name="connsiteX10" fmla="*/ 487956 w 490911"/>
                  <a:gd name="connsiteY10" fmla="*/ 82265 h 375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0911" h="375135">
                    <a:moveTo>
                      <a:pt x="487996" y="82226"/>
                    </a:moveTo>
                    <a:lnTo>
                      <a:pt x="490912" y="94442"/>
                    </a:lnTo>
                    <a:cubicBezTo>
                      <a:pt x="398703" y="159342"/>
                      <a:pt x="319420" y="236537"/>
                      <a:pt x="253061" y="326106"/>
                    </a:cubicBezTo>
                    <a:cubicBezTo>
                      <a:pt x="247387" y="355108"/>
                      <a:pt x="179294" y="386199"/>
                      <a:pt x="153641" y="371264"/>
                    </a:cubicBezTo>
                    <a:cubicBezTo>
                      <a:pt x="106355" y="338715"/>
                      <a:pt x="55365" y="307309"/>
                      <a:pt x="0" y="289971"/>
                    </a:cubicBezTo>
                    <a:cubicBezTo>
                      <a:pt x="7014" y="249856"/>
                      <a:pt x="21949" y="199851"/>
                      <a:pt x="41691" y="164583"/>
                    </a:cubicBezTo>
                    <a:cubicBezTo>
                      <a:pt x="52764" y="144802"/>
                      <a:pt x="96425" y="100825"/>
                      <a:pt x="97646" y="94599"/>
                    </a:cubicBezTo>
                    <a:cubicBezTo>
                      <a:pt x="100917" y="77931"/>
                      <a:pt x="57768" y="14212"/>
                      <a:pt x="96150" y="1721"/>
                    </a:cubicBezTo>
                    <a:cubicBezTo>
                      <a:pt x="128934" y="-8918"/>
                      <a:pt x="159789" y="33088"/>
                      <a:pt x="185953" y="37107"/>
                    </a:cubicBezTo>
                    <a:cubicBezTo>
                      <a:pt x="210818" y="40929"/>
                      <a:pt x="251800" y="26941"/>
                      <a:pt x="284940" y="27571"/>
                    </a:cubicBezTo>
                    <a:cubicBezTo>
                      <a:pt x="357564" y="28871"/>
                      <a:pt x="418997" y="65991"/>
                      <a:pt x="487956" y="82265"/>
                    </a:cubicBezTo>
                    <a:close/>
                  </a:path>
                </a:pathLst>
              </a:custGeom>
              <a:solidFill>
                <a:srgbClr val="AA8565"/>
              </a:solidFill>
              <a:ln w="3941" cap="flat">
                <a:noFill/>
                <a:prstDash val="solid"/>
                <a:miter/>
              </a:ln>
            </p:spPr>
            <p:txBody>
              <a:bodyPr rtlCol="1" anchor="ctr"/>
              <a:lstStyle/>
              <a:p>
                <a:endParaRPr lang="fa-IR"/>
              </a:p>
            </p:txBody>
          </p:sp>
          <p:sp>
            <p:nvSpPr>
              <p:cNvPr id="739" name="Freeform: Shape 738">
                <a:extLst>
                  <a:ext uri="{FF2B5EF4-FFF2-40B4-BE49-F238E27FC236}">
                    <a16:creationId xmlns:a16="http://schemas.microsoft.com/office/drawing/2014/main" id="{8995067F-D652-B8E4-D4B1-4F3F190F7B1A}"/>
                  </a:ext>
                </a:extLst>
              </p:cNvPr>
              <p:cNvSpPr/>
              <p:nvPr/>
            </p:nvSpPr>
            <p:spPr>
              <a:xfrm>
                <a:off x="9818591" y="4244925"/>
                <a:ext cx="537635" cy="350910"/>
              </a:xfrm>
              <a:custGeom>
                <a:avLst/>
                <a:gdLst>
                  <a:gd name="connsiteX0" fmla="*/ 117608 w 537635"/>
                  <a:gd name="connsiteY0" fmla="*/ 39 h 350910"/>
                  <a:gd name="connsiteX1" fmla="*/ 316132 w 537635"/>
                  <a:gd name="connsiteY1" fmla="*/ 122235 h 350910"/>
                  <a:gd name="connsiteX2" fmla="*/ 488096 w 537635"/>
                  <a:gd name="connsiteY2" fmla="*/ 162586 h 350910"/>
                  <a:gd name="connsiteX3" fmla="*/ 533294 w 537635"/>
                  <a:gd name="connsiteY3" fmla="*/ 216769 h 350910"/>
                  <a:gd name="connsiteX4" fmla="*/ 517257 w 537635"/>
                  <a:gd name="connsiteY4" fmla="*/ 235171 h 350910"/>
                  <a:gd name="connsiteX5" fmla="*/ 216988 w 537635"/>
                  <a:gd name="connsiteY5" fmla="*/ 325133 h 350910"/>
                  <a:gd name="connsiteX6" fmla="*/ 189877 w 537635"/>
                  <a:gd name="connsiteY6" fmla="*/ 343181 h 350910"/>
                  <a:gd name="connsiteX7" fmla="*/ 126632 w 537635"/>
                  <a:gd name="connsiteY7" fmla="*/ 298022 h 350910"/>
                  <a:gd name="connsiteX8" fmla="*/ 90616 w 537635"/>
                  <a:gd name="connsiteY8" fmla="*/ 120305 h 350910"/>
                  <a:gd name="connsiteX9" fmla="*/ 81473 w 537635"/>
                  <a:gd name="connsiteY9" fmla="*/ 90317 h 350910"/>
                  <a:gd name="connsiteX10" fmla="*/ 141 w 537635"/>
                  <a:gd name="connsiteY10" fmla="*/ 54182 h 350910"/>
                  <a:gd name="connsiteX11" fmla="*/ 117608 w 537635"/>
                  <a:gd name="connsiteY11" fmla="*/ 0 h 350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7635" h="350910">
                    <a:moveTo>
                      <a:pt x="117608" y="39"/>
                    </a:moveTo>
                    <a:cubicBezTo>
                      <a:pt x="144719" y="66319"/>
                      <a:pt x="250916" y="104976"/>
                      <a:pt x="316132" y="122235"/>
                    </a:cubicBezTo>
                    <a:cubicBezTo>
                      <a:pt x="365546" y="135318"/>
                      <a:pt x="445815" y="133545"/>
                      <a:pt x="488096" y="162586"/>
                    </a:cubicBezTo>
                    <a:cubicBezTo>
                      <a:pt x="513316" y="147415"/>
                      <a:pt x="550357" y="194780"/>
                      <a:pt x="533294" y="216769"/>
                    </a:cubicBezTo>
                    <a:lnTo>
                      <a:pt x="517257" y="235171"/>
                    </a:lnTo>
                    <a:cubicBezTo>
                      <a:pt x="401602" y="229260"/>
                      <a:pt x="310694" y="261139"/>
                      <a:pt x="216988" y="325133"/>
                    </a:cubicBezTo>
                    <a:cubicBezTo>
                      <a:pt x="227510" y="349052"/>
                      <a:pt x="209974" y="359140"/>
                      <a:pt x="189877" y="343181"/>
                    </a:cubicBezTo>
                    <a:cubicBezTo>
                      <a:pt x="168441" y="355712"/>
                      <a:pt x="122573" y="323320"/>
                      <a:pt x="126632" y="298022"/>
                    </a:cubicBezTo>
                    <a:cubicBezTo>
                      <a:pt x="149724" y="240766"/>
                      <a:pt x="132621" y="166015"/>
                      <a:pt x="90616" y="120305"/>
                    </a:cubicBezTo>
                    <a:lnTo>
                      <a:pt x="81473" y="90317"/>
                    </a:lnTo>
                    <a:cubicBezTo>
                      <a:pt x="63780" y="108522"/>
                      <a:pt x="-3485" y="80347"/>
                      <a:pt x="141" y="54182"/>
                    </a:cubicBezTo>
                    <a:cubicBezTo>
                      <a:pt x="22681" y="13792"/>
                      <a:pt x="88920" y="14541"/>
                      <a:pt x="117608" y="0"/>
                    </a:cubicBezTo>
                    <a:close/>
                  </a:path>
                </a:pathLst>
              </a:custGeom>
              <a:solidFill>
                <a:srgbClr val="6C2E38"/>
              </a:solidFill>
              <a:ln w="3941" cap="flat">
                <a:noFill/>
                <a:prstDash val="solid"/>
                <a:miter/>
              </a:ln>
            </p:spPr>
            <p:txBody>
              <a:bodyPr rtlCol="1" anchor="ctr"/>
              <a:lstStyle/>
              <a:p>
                <a:endParaRPr lang="fa-IR"/>
              </a:p>
            </p:txBody>
          </p:sp>
          <p:sp>
            <p:nvSpPr>
              <p:cNvPr id="740" name="Freeform: Shape 739">
                <a:extLst>
                  <a:ext uri="{FF2B5EF4-FFF2-40B4-BE49-F238E27FC236}">
                    <a16:creationId xmlns:a16="http://schemas.microsoft.com/office/drawing/2014/main" id="{3E0B40E0-AC2B-782F-9B03-DBC7DA36DD78}"/>
                  </a:ext>
                </a:extLst>
              </p:cNvPr>
              <p:cNvSpPr/>
              <p:nvPr/>
            </p:nvSpPr>
            <p:spPr>
              <a:xfrm>
                <a:off x="9574633" y="4194367"/>
                <a:ext cx="340151" cy="297827"/>
              </a:xfrm>
              <a:custGeom>
                <a:avLst/>
                <a:gdLst>
                  <a:gd name="connsiteX0" fmla="*/ 108545 w 340151"/>
                  <a:gd name="connsiteY0" fmla="*/ 276390 h 297827"/>
                  <a:gd name="connsiteX1" fmla="*/ 76548 w 340151"/>
                  <a:gd name="connsiteY1" fmla="*/ 186467 h 297827"/>
                  <a:gd name="connsiteX2" fmla="*/ 1914 w 340151"/>
                  <a:gd name="connsiteY2" fmla="*/ 111518 h 297827"/>
                  <a:gd name="connsiteX3" fmla="*/ 118357 w 340151"/>
                  <a:gd name="connsiteY3" fmla="*/ 474 h 297827"/>
                  <a:gd name="connsiteX4" fmla="*/ 174233 w 340151"/>
                  <a:gd name="connsiteY4" fmla="*/ 84250 h 297827"/>
                  <a:gd name="connsiteX5" fmla="*/ 244060 w 340151"/>
                  <a:gd name="connsiteY5" fmla="*/ 104780 h 297827"/>
                  <a:gd name="connsiteX6" fmla="*/ 325392 w 340151"/>
                  <a:gd name="connsiteY6" fmla="*/ 140915 h 297827"/>
                  <a:gd name="connsiteX7" fmla="*/ 236849 w 340151"/>
                  <a:gd name="connsiteY7" fmla="*/ 276430 h 297827"/>
                  <a:gd name="connsiteX8" fmla="*/ 108505 w 340151"/>
                  <a:gd name="connsiteY8" fmla="*/ 276430 h 297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151" h="297827">
                    <a:moveTo>
                      <a:pt x="108545" y="276390"/>
                    </a:moveTo>
                    <a:cubicBezTo>
                      <a:pt x="99600" y="248097"/>
                      <a:pt x="98654" y="209992"/>
                      <a:pt x="76548" y="186467"/>
                    </a:cubicBezTo>
                    <a:cubicBezTo>
                      <a:pt x="46718" y="154746"/>
                      <a:pt x="-11247" y="178074"/>
                      <a:pt x="1914" y="111518"/>
                    </a:cubicBezTo>
                    <a:cubicBezTo>
                      <a:pt x="8574" y="77906"/>
                      <a:pt x="83877" y="-7092"/>
                      <a:pt x="118357" y="474"/>
                    </a:cubicBezTo>
                    <a:cubicBezTo>
                      <a:pt x="152836" y="8040"/>
                      <a:pt x="156461" y="66163"/>
                      <a:pt x="174233" y="84250"/>
                    </a:cubicBezTo>
                    <a:cubicBezTo>
                      <a:pt x="193463" y="103756"/>
                      <a:pt x="227391" y="98712"/>
                      <a:pt x="244060" y="104780"/>
                    </a:cubicBezTo>
                    <a:cubicBezTo>
                      <a:pt x="268649" y="113725"/>
                      <a:pt x="304231" y="126808"/>
                      <a:pt x="325392" y="140915"/>
                    </a:cubicBezTo>
                    <a:cubicBezTo>
                      <a:pt x="372797" y="211174"/>
                      <a:pt x="295957" y="253338"/>
                      <a:pt x="236849" y="276430"/>
                    </a:cubicBezTo>
                    <a:cubicBezTo>
                      <a:pt x="205561" y="288645"/>
                      <a:pt x="119342" y="317766"/>
                      <a:pt x="108505" y="276430"/>
                    </a:cubicBezTo>
                    <a:close/>
                  </a:path>
                </a:pathLst>
              </a:custGeom>
              <a:solidFill>
                <a:srgbClr val="6B7980"/>
              </a:solidFill>
              <a:ln w="3941" cap="flat">
                <a:noFill/>
                <a:prstDash val="solid"/>
                <a:miter/>
              </a:ln>
            </p:spPr>
            <p:txBody>
              <a:bodyPr rtlCol="1" anchor="ctr"/>
              <a:lstStyle/>
              <a:p>
                <a:endParaRPr lang="fa-IR"/>
              </a:p>
            </p:txBody>
          </p:sp>
          <p:sp>
            <p:nvSpPr>
              <p:cNvPr id="741" name="Freeform: Shape 740">
                <a:extLst>
                  <a:ext uri="{FF2B5EF4-FFF2-40B4-BE49-F238E27FC236}">
                    <a16:creationId xmlns:a16="http://schemas.microsoft.com/office/drawing/2014/main" id="{350DCC48-CBAC-7BFB-DF72-74A07F76608F}"/>
                  </a:ext>
                </a:extLst>
              </p:cNvPr>
              <p:cNvSpPr/>
              <p:nvPr/>
            </p:nvSpPr>
            <p:spPr>
              <a:xfrm>
                <a:off x="10608031" y="3928816"/>
                <a:ext cx="304158" cy="298100"/>
              </a:xfrm>
              <a:custGeom>
                <a:avLst/>
                <a:gdLst>
                  <a:gd name="connsiteX0" fmla="*/ 304159 w 304158"/>
                  <a:gd name="connsiteY0" fmla="*/ 39 h 298100"/>
                  <a:gd name="connsiteX1" fmla="*/ 295214 w 304158"/>
                  <a:gd name="connsiteY1" fmla="*/ 113014 h 298100"/>
                  <a:gd name="connsiteX2" fmla="*/ 277048 w 304158"/>
                  <a:gd name="connsiteY2" fmla="*/ 298101 h 298100"/>
                  <a:gd name="connsiteX3" fmla="*/ 257936 w 304158"/>
                  <a:gd name="connsiteY3" fmla="*/ 266380 h 298100"/>
                  <a:gd name="connsiteX4" fmla="*/ 164310 w 304158"/>
                  <a:gd name="connsiteY4" fmla="*/ 260036 h 298100"/>
                  <a:gd name="connsiteX5" fmla="*/ 150518 w 304158"/>
                  <a:gd name="connsiteY5" fmla="*/ 243879 h 298100"/>
                  <a:gd name="connsiteX6" fmla="*/ 5939 w 304158"/>
                  <a:gd name="connsiteY6" fmla="*/ 261927 h 298100"/>
                  <a:gd name="connsiteX7" fmla="*/ 10786 w 304158"/>
                  <a:gd name="connsiteY7" fmla="*/ 226147 h 298100"/>
                  <a:gd name="connsiteX8" fmla="*/ 240874 w 304158"/>
                  <a:gd name="connsiteY8" fmla="*/ 18047 h 298100"/>
                  <a:gd name="connsiteX9" fmla="*/ 304119 w 304158"/>
                  <a:gd name="connsiteY9" fmla="*/ 0 h 29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158" h="298100">
                    <a:moveTo>
                      <a:pt x="304159" y="39"/>
                    </a:moveTo>
                    <a:cubicBezTo>
                      <a:pt x="303528" y="42203"/>
                      <a:pt x="298248" y="71836"/>
                      <a:pt x="295214" y="113014"/>
                    </a:cubicBezTo>
                    <a:cubicBezTo>
                      <a:pt x="292377" y="151435"/>
                      <a:pt x="292849" y="275561"/>
                      <a:pt x="277048" y="298101"/>
                    </a:cubicBezTo>
                    <a:cubicBezTo>
                      <a:pt x="263374" y="297274"/>
                      <a:pt x="256990" y="286674"/>
                      <a:pt x="257936" y="266380"/>
                    </a:cubicBezTo>
                    <a:lnTo>
                      <a:pt x="164310" y="260036"/>
                    </a:lnTo>
                    <a:lnTo>
                      <a:pt x="150518" y="243879"/>
                    </a:lnTo>
                    <a:cubicBezTo>
                      <a:pt x="122500" y="270517"/>
                      <a:pt x="40852" y="277886"/>
                      <a:pt x="5939" y="261927"/>
                    </a:cubicBezTo>
                    <a:cubicBezTo>
                      <a:pt x="-8483" y="259208"/>
                      <a:pt x="7476" y="233398"/>
                      <a:pt x="10786" y="226147"/>
                    </a:cubicBezTo>
                    <a:cubicBezTo>
                      <a:pt x="36045" y="170782"/>
                      <a:pt x="186258" y="48350"/>
                      <a:pt x="240874" y="18047"/>
                    </a:cubicBezTo>
                    <a:cubicBezTo>
                      <a:pt x="259552" y="7684"/>
                      <a:pt x="283707" y="5989"/>
                      <a:pt x="304119" y="0"/>
                    </a:cubicBezTo>
                    <a:close/>
                  </a:path>
                </a:pathLst>
              </a:custGeom>
              <a:solidFill>
                <a:srgbClr val="937153"/>
              </a:solidFill>
              <a:ln w="3941" cap="flat">
                <a:noFill/>
                <a:prstDash val="solid"/>
                <a:miter/>
              </a:ln>
            </p:spPr>
            <p:txBody>
              <a:bodyPr rtlCol="1" anchor="ctr"/>
              <a:lstStyle/>
              <a:p>
                <a:endParaRPr lang="fa-IR"/>
              </a:p>
            </p:txBody>
          </p:sp>
          <p:sp>
            <p:nvSpPr>
              <p:cNvPr id="742" name="Freeform: Shape 741">
                <a:extLst>
                  <a:ext uri="{FF2B5EF4-FFF2-40B4-BE49-F238E27FC236}">
                    <a16:creationId xmlns:a16="http://schemas.microsoft.com/office/drawing/2014/main" id="{D612F508-3072-5DC0-A340-E478FD2056CC}"/>
                  </a:ext>
                </a:extLst>
              </p:cNvPr>
              <p:cNvSpPr/>
              <p:nvPr/>
            </p:nvSpPr>
            <p:spPr>
              <a:xfrm>
                <a:off x="9656067" y="4483049"/>
                <a:ext cx="352470" cy="209895"/>
              </a:xfrm>
              <a:custGeom>
                <a:avLst/>
                <a:gdLst>
                  <a:gd name="connsiteX0" fmla="*/ 289195 w 352470"/>
                  <a:gd name="connsiteY0" fmla="*/ 59938 h 209895"/>
                  <a:gd name="connsiteX1" fmla="*/ 352441 w 352470"/>
                  <a:gd name="connsiteY1" fmla="*/ 105096 h 209895"/>
                  <a:gd name="connsiteX2" fmla="*/ 243997 w 352470"/>
                  <a:gd name="connsiteY2" fmla="*/ 186390 h 209895"/>
                  <a:gd name="connsiteX3" fmla="*/ 126530 w 352470"/>
                  <a:gd name="connsiteY3" fmla="*/ 195414 h 209895"/>
                  <a:gd name="connsiteX4" fmla="*/ 132322 w 352470"/>
                  <a:gd name="connsiteY4" fmla="*/ 159870 h 209895"/>
                  <a:gd name="connsiteX5" fmla="*/ 78850 w 352470"/>
                  <a:gd name="connsiteY5" fmla="*/ 94181 h 209895"/>
                  <a:gd name="connsiteX6" fmla="*/ 0 w 352470"/>
                  <a:gd name="connsiteY6" fmla="*/ 59938 h 209895"/>
                  <a:gd name="connsiteX7" fmla="*/ 54222 w 352470"/>
                  <a:gd name="connsiteY7" fmla="*/ 32827 h 209895"/>
                  <a:gd name="connsiteX8" fmla="*/ 168458 w 352470"/>
                  <a:gd name="connsiteY8" fmla="*/ 2367 h 209895"/>
                  <a:gd name="connsiteX9" fmla="*/ 289195 w 352470"/>
                  <a:gd name="connsiteY9" fmla="*/ 59938 h 209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2470" h="209895">
                    <a:moveTo>
                      <a:pt x="289195" y="59938"/>
                    </a:moveTo>
                    <a:cubicBezTo>
                      <a:pt x="306258" y="67740"/>
                      <a:pt x="340383" y="89374"/>
                      <a:pt x="352441" y="105096"/>
                    </a:cubicBezTo>
                    <a:cubicBezTo>
                      <a:pt x="354214" y="137724"/>
                      <a:pt x="275088" y="198054"/>
                      <a:pt x="243997" y="186390"/>
                    </a:cubicBezTo>
                    <a:cubicBezTo>
                      <a:pt x="197262" y="214368"/>
                      <a:pt x="158133" y="217362"/>
                      <a:pt x="126530" y="195414"/>
                    </a:cubicBezTo>
                    <a:cubicBezTo>
                      <a:pt x="114984" y="185956"/>
                      <a:pt x="116915" y="174095"/>
                      <a:pt x="132322" y="159870"/>
                    </a:cubicBezTo>
                    <a:cubicBezTo>
                      <a:pt x="96936" y="147694"/>
                      <a:pt x="87203" y="131892"/>
                      <a:pt x="78850" y="94181"/>
                    </a:cubicBezTo>
                    <a:cubicBezTo>
                      <a:pt x="28293" y="98201"/>
                      <a:pt x="2010" y="86773"/>
                      <a:pt x="0" y="59938"/>
                    </a:cubicBezTo>
                    <a:cubicBezTo>
                      <a:pt x="18599" y="50599"/>
                      <a:pt x="31288" y="40314"/>
                      <a:pt x="54222" y="32827"/>
                    </a:cubicBezTo>
                    <a:cubicBezTo>
                      <a:pt x="66279" y="-5672"/>
                      <a:pt x="132362" y="-1416"/>
                      <a:pt x="168458" y="2367"/>
                    </a:cubicBezTo>
                    <a:cubicBezTo>
                      <a:pt x="206089" y="6308"/>
                      <a:pt x="280763" y="21715"/>
                      <a:pt x="289195" y="59938"/>
                    </a:cubicBezTo>
                    <a:close/>
                  </a:path>
                </a:pathLst>
              </a:custGeom>
              <a:solidFill>
                <a:srgbClr val="C38948"/>
              </a:solidFill>
              <a:ln w="3941" cap="flat">
                <a:noFill/>
                <a:prstDash val="solid"/>
                <a:miter/>
              </a:ln>
            </p:spPr>
            <p:txBody>
              <a:bodyPr rtlCol="1" anchor="ctr"/>
              <a:lstStyle/>
              <a:p>
                <a:endParaRPr lang="fa-IR"/>
              </a:p>
            </p:txBody>
          </p:sp>
          <p:sp>
            <p:nvSpPr>
              <p:cNvPr id="743" name="Freeform: Shape 742">
                <a:extLst>
                  <a:ext uri="{FF2B5EF4-FFF2-40B4-BE49-F238E27FC236}">
                    <a16:creationId xmlns:a16="http://schemas.microsoft.com/office/drawing/2014/main" id="{40E4FC95-8202-2110-6E67-C86FF3FDEECE}"/>
                  </a:ext>
                </a:extLst>
              </p:cNvPr>
              <p:cNvSpPr/>
              <p:nvPr/>
            </p:nvSpPr>
            <p:spPr>
              <a:xfrm>
                <a:off x="9508470" y="4542987"/>
                <a:ext cx="310183" cy="154998"/>
              </a:xfrm>
              <a:custGeom>
                <a:avLst/>
                <a:gdLst>
                  <a:gd name="connsiteX0" fmla="*/ 147597 w 310183"/>
                  <a:gd name="connsiteY0" fmla="*/ 0 h 154998"/>
                  <a:gd name="connsiteX1" fmla="*/ 255962 w 310183"/>
                  <a:gd name="connsiteY1" fmla="*/ 27229 h 154998"/>
                  <a:gd name="connsiteX2" fmla="*/ 237993 w 310183"/>
                  <a:gd name="connsiteY2" fmla="*/ 45080 h 154998"/>
                  <a:gd name="connsiteX3" fmla="*/ 283072 w 310183"/>
                  <a:gd name="connsiteY3" fmla="*/ 45277 h 154998"/>
                  <a:gd name="connsiteX4" fmla="*/ 247056 w 310183"/>
                  <a:gd name="connsiteY4" fmla="*/ 63364 h 154998"/>
                  <a:gd name="connsiteX5" fmla="*/ 310184 w 310183"/>
                  <a:gd name="connsiteY5" fmla="*/ 94888 h 154998"/>
                  <a:gd name="connsiteX6" fmla="*/ 274088 w 310183"/>
                  <a:gd name="connsiteY6" fmla="*/ 135475 h 154998"/>
                  <a:gd name="connsiteX7" fmla="*/ 210842 w 310183"/>
                  <a:gd name="connsiteY7" fmla="*/ 135475 h 154998"/>
                  <a:gd name="connsiteX8" fmla="*/ 147597 w 310183"/>
                  <a:gd name="connsiteY8" fmla="*/ 135475 h 154998"/>
                  <a:gd name="connsiteX9" fmla="*/ 2979 w 310183"/>
                  <a:gd name="connsiteY9" fmla="*/ 117349 h 154998"/>
                  <a:gd name="connsiteX10" fmla="*/ 75328 w 310183"/>
                  <a:gd name="connsiteY10" fmla="*/ 36135 h 154998"/>
                  <a:gd name="connsiteX11" fmla="*/ 147637 w 310183"/>
                  <a:gd name="connsiteY11" fmla="*/ 0 h 154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0183" h="154998">
                    <a:moveTo>
                      <a:pt x="147597" y="0"/>
                    </a:moveTo>
                    <a:cubicBezTo>
                      <a:pt x="187042" y="26835"/>
                      <a:pt x="217698" y="2483"/>
                      <a:pt x="255962" y="27229"/>
                    </a:cubicBezTo>
                    <a:lnTo>
                      <a:pt x="237993" y="45080"/>
                    </a:lnTo>
                    <a:lnTo>
                      <a:pt x="283072" y="45277"/>
                    </a:lnTo>
                    <a:lnTo>
                      <a:pt x="247056" y="63364"/>
                    </a:lnTo>
                    <a:lnTo>
                      <a:pt x="310184" y="94888"/>
                    </a:lnTo>
                    <a:lnTo>
                      <a:pt x="274088" y="135475"/>
                    </a:lnTo>
                    <a:cubicBezTo>
                      <a:pt x="262345" y="162074"/>
                      <a:pt x="223216" y="160931"/>
                      <a:pt x="210842" y="135475"/>
                    </a:cubicBezTo>
                    <a:cubicBezTo>
                      <a:pt x="181249" y="148282"/>
                      <a:pt x="160167" y="148282"/>
                      <a:pt x="147597" y="135475"/>
                    </a:cubicBezTo>
                    <a:lnTo>
                      <a:pt x="2979" y="117349"/>
                    </a:lnTo>
                    <a:cubicBezTo>
                      <a:pt x="-15895" y="97804"/>
                      <a:pt x="60511" y="46025"/>
                      <a:pt x="75328" y="36135"/>
                    </a:cubicBezTo>
                    <a:cubicBezTo>
                      <a:pt x="93060" y="24274"/>
                      <a:pt x="127224" y="10245"/>
                      <a:pt x="147637" y="0"/>
                    </a:cubicBezTo>
                    <a:close/>
                  </a:path>
                </a:pathLst>
              </a:custGeom>
              <a:solidFill>
                <a:srgbClr val="DDA156"/>
              </a:solidFill>
              <a:ln w="3941" cap="flat">
                <a:noFill/>
                <a:prstDash val="solid"/>
                <a:miter/>
              </a:ln>
            </p:spPr>
            <p:txBody>
              <a:bodyPr rtlCol="1" anchor="ctr"/>
              <a:lstStyle/>
              <a:p>
                <a:endParaRPr lang="fa-IR"/>
              </a:p>
            </p:txBody>
          </p:sp>
          <p:sp>
            <p:nvSpPr>
              <p:cNvPr id="744" name="Freeform: Shape 743">
                <a:extLst>
                  <a:ext uri="{FF2B5EF4-FFF2-40B4-BE49-F238E27FC236}">
                    <a16:creationId xmlns:a16="http://schemas.microsoft.com/office/drawing/2014/main" id="{5AE62C62-2129-4448-C095-CE09ACE2BC40}"/>
                  </a:ext>
                </a:extLst>
              </p:cNvPr>
              <p:cNvSpPr/>
              <p:nvPr/>
            </p:nvSpPr>
            <p:spPr>
              <a:xfrm>
                <a:off x="9683177" y="4335242"/>
                <a:ext cx="290226" cy="208695"/>
              </a:xfrm>
              <a:custGeom>
                <a:avLst/>
                <a:gdLst>
                  <a:gd name="connsiteX0" fmla="*/ 216887 w 290226"/>
                  <a:gd name="connsiteY0" fmla="*/ 39 h 208695"/>
                  <a:gd name="connsiteX1" fmla="*/ 289196 w 290226"/>
                  <a:gd name="connsiteY1" fmla="*/ 185639 h 208695"/>
                  <a:gd name="connsiteX2" fmla="*/ 262085 w 290226"/>
                  <a:gd name="connsiteY2" fmla="*/ 207745 h 208695"/>
                  <a:gd name="connsiteX3" fmla="*/ 27111 w 290226"/>
                  <a:gd name="connsiteY3" fmla="*/ 180634 h 208695"/>
                  <a:gd name="connsiteX4" fmla="*/ 0 w 290226"/>
                  <a:gd name="connsiteY4" fmla="*/ 135475 h 208695"/>
                  <a:gd name="connsiteX5" fmla="*/ 43030 w 290226"/>
                  <a:gd name="connsiteY5" fmla="*/ 138470 h 208695"/>
                  <a:gd name="connsiteX6" fmla="*/ 216887 w 290226"/>
                  <a:gd name="connsiteY6" fmla="*/ 0 h 208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226" h="208695">
                    <a:moveTo>
                      <a:pt x="216887" y="39"/>
                    </a:moveTo>
                    <a:cubicBezTo>
                      <a:pt x="277965" y="40745"/>
                      <a:pt x="294870" y="116561"/>
                      <a:pt x="289196" y="185639"/>
                    </a:cubicBezTo>
                    <a:cubicBezTo>
                      <a:pt x="286910" y="213261"/>
                      <a:pt x="293885" y="208888"/>
                      <a:pt x="262085" y="207745"/>
                    </a:cubicBezTo>
                    <a:cubicBezTo>
                      <a:pt x="178901" y="169837"/>
                      <a:pt x="115813" y="151710"/>
                      <a:pt x="27111" y="180634"/>
                    </a:cubicBezTo>
                    <a:cubicBezTo>
                      <a:pt x="5281" y="169876"/>
                      <a:pt x="6147" y="154942"/>
                      <a:pt x="0" y="135475"/>
                    </a:cubicBezTo>
                    <a:cubicBezTo>
                      <a:pt x="15290" y="147652"/>
                      <a:pt x="26677" y="142608"/>
                      <a:pt x="43030" y="138470"/>
                    </a:cubicBezTo>
                    <a:cubicBezTo>
                      <a:pt x="124166" y="118058"/>
                      <a:pt x="225793" y="106907"/>
                      <a:pt x="216887" y="0"/>
                    </a:cubicBezTo>
                    <a:close/>
                  </a:path>
                </a:pathLst>
              </a:custGeom>
              <a:solidFill>
                <a:srgbClr val="4A5966"/>
              </a:solidFill>
              <a:ln w="3941" cap="flat">
                <a:noFill/>
                <a:prstDash val="solid"/>
                <a:miter/>
              </a:ln>
            </p:spPr>
            <p:txBody>
              <a:bodyPr rtlCol="1" anchor="ctr"/>
              <a:lstStyle/>
              <a:p>
                <a:endParaRPr lang="fa-IR"/>
              </a:p>
            </p:txBody>
          </p:sp>
          <p:sp>
            <p:nvSpPr>
              <p:cNvPr id="745" name="Freeform: Shape 744">
                <a:extLst>
                  <a:ext uri="{FF2B5EF4-FFF2-40B4-BE49-F238E27FC236}">
                    <a16:creationId xmlns:a16="http://schemas.microsoft.com/office/drawing/2014/main" id="{C879C037-6A7F-96A6-2102-DC4A3324FD38}"/>
                  </a:ext>
                </a:extLst>
              </p:cNvPr>
              <p:cNvSpPr/>
              <p:nvPr/>
            </p:nvSpPr>
            <p:spPr>
              <a:xfrm>
                <a:off x="11111029" y="4821701"/>
                <a:ext cx="3191" cy="1300"/>
              </a:xfrm>
              <a:custGeom>
                <a:avLst/>
                <a:gdLst>
                  <a:gd name="connsiteX0" fmla="*/ 3191 w 3191"/>
                  <a:gd name="connsiteY0" fmla="*/ 0 h 1300"/>
                  <a:gd name="connsiteX1" fmla="*/ 0 w 3191"/>
                  <a:gd name="connsiteY1" fmla="*/ 1300 h 1300"/>
                  <a:gd name="connsiteX2" fmla="*/ 3191 w 3191"/>
                  <a:gd name="connsiteY2" fmla="*/ 0 h 1300"/>
                </a:gdLst>
                <a:ahLst/>
                <a:cxnLst>
                  <a:cxn ang="0">
                    <a:pos x="connsiteX0" y="connsiteY0"/>
                  </a:cxn>
                  <a:cxn ang="0">
                    <a:pos x="connsiteX1" y="connsiteY1"/>
                  </a:cxn>
                  <a:cxn ang="0">
                    <a:pos x="connsiteX2" y="connsiteY2"/>
                  </a:cxn>
                </a:cxnLst>
                <a:rect l="l" t="t" r="r" b="b"/>
                <a:pathLst>
                  <a:path w="3191" h="1300">
                    <a:moveTo>
                      <a:pt x="3191" y="0"/>
                    </a:moveTo>
                    <a:cubicBezTo>
                      <a:pt x="2089" y="473"/>
                      <a:pt x="1025" y="906"/>
                      <a:pt x="0" y="1300"/>
                    </a:cubicBezTo>
                    <a:cubicBezTo>
                      <a:pt x="1064" y="867"/>
                      <a:pt x="2128" y="433"/>
                      <a:pt x="3191" y="0"/>
                    </a:cubicBezTo>
                    <a:close/>
                  </a:path>
                </a:pathLst>
              </a:custGeom>
              <a:solidFill>
                <a:srgbClr val="FDFCFC"/>
              </a:solidFill>
              <a:ln w="3941" cap="flat">
                <a:noFill/>
                <a:prstDash val="solid"/>
                <a:miter/>
              </a:ln>
            </p:spPr>
            <p:txBody>
              <a:bodyPr rtlCol="1" anchor="ctr"/>
              <a:lstStyle/>
              <a:p>
                <a:endParaRPr lang="fa-IR"/>
              </a:p>
            </p:txBody>
          </p:sp>
          <p:sp>
            <p:nvSpPr>
              <p:cNvPr id="746" name="Freeform: Shape 745">
                <a:extLst>
                  <a:ext uri="{FF2B5EF4-FFF2-40B4-BE49-F238E27FC236}">
                    <a16:creationId xmlns:a16="http://schemas.microsoft.com/office/drawing/2014/main" id="{9AE94F1D-EDF3-7532-9BBE-84E06C6EB72D}"/>
                  </a:ext>
                </a:extLst>
              </p:cNvPr>
              <p:cNvSpPr/>
              <p:nvPr/>
            </p:nvSpPr>
            <p:spPr>
              <a:xfrm>
                <a:off x="11445343" y="4690875"/>
                <a:ext cx="5675" cy="5674"/>
              </a:xfrm>
              <a:custGeom>
                <a:avLst/>
                <a:gdLst>
                  <a:gd name="connsiteX0" fmla="*/ 5675 w 5675"/>
                  <a:gd name="connsiteY0" fmla="*/ 0 h 5674"/>
                  <a:gd name="connsiteX1" fmla="*/ 0 w 5675"/>
                  <a:gd name="connsiteY1" fmla="*/ 5674 h 5674"/>
                  <a:gd name="connsiteX2" fmla="*/ 5675 w 5675"/>
                  <a:gd name="connsiteY2" fmla="*/ 0 h 5674"/>
                </a:gdLst>
                <a:ahLst/>
                <a:cxnLst>
                  <a:cxn ang="0">
                    <a:pos x="connsiteX0" y="connsiteY0"/>
                  </a:cxn>
                  <a:cxn ang="0">
                    <a:pos x="connsiteX1" y="connsiteY1"/>
                  </a:cxn>
                  <a:cxn ang="0">
                    <a:pos x="connsiteX2" y="connsiteY2"/>
                  </a:cxn>
                </a:cxnLst>
                <a:rect l="l" t="t" r="r" b="b"/>
                <a:pathLst>
                  <a:path w="5675" h="5674">
                    <a:moveTo>
                      <a:pt x="5675" y="0"/>
                    </a:moveTo>
                    <a:cubicBezTo>
                      <a:pt x="3705" y="2404"/>
                      <a:pt x="1774" y="5005"/>
                      <a:pt x="0" y="5674"/>
                    </a:cubicBezTo>
                    <a:lnTo>
                      <a:pt x="5675" y="0"/>
                    </a:lnTo>
                    <a:close/>
                  </a:path>
                </a:pathLst>
              </a:custGeom>
              <a:solidFill>
                <a:srgbClr val="FDFCFC"/>
              </a:solidFill>
              <a:ln w="3941" cap="flat">
                <a:noFill/>
                <a:prstDash val="solid"/>
                <a:miter/>
              </a:ln>
            </p:spPr>
            <p:txBody>
              <a:bodyPr rtlCol="1" anchor="ctr"/>
              <a:lstStyle/>
              <a:p>
                <a:endParaRPr lang="fa-IR"/>
              </a:p>
            </p:txBody>
          </p:sp>
          <p:sp>
            <p:nvSpPr>
              <p:cNvPr id="747" name="Freeform: Shape 746">
                <a:extLst>
                  <a:ext uri="{FF2B5EF4-FFF2-40B4-BE49-F238E27FC236}">
                    <a16:creationId xmlns:a16="http://schemas.microsoft.com/office/drawing/2014/main" id="{7AC97508-3265-FF2D-7084-3048EC42865C}"/>
                  </a:ext>
                </a:extLst>
              </p:cNvPr>
              <p:cNvSpPr/>
              <p:nvPr/>
            </p:nvSpPr>
            <p:spPr>
              <a:xfrm>
                <a:off x="11461184" y="4687486"/>
                <a:ext cx="2246" cy="4728"/>
              </a:xfrm>
              <a:custGeom>
                <a:avLst/>
                <a:gdLst>
                  <a:gd name="connsiteX0" fmla="*/ 2246 w 2246"/>
                  <a:gd name="connsiteY0" fmla="*/ 0 h 4728"/>
                  <a:gd name="connsiteX1" fmla="*/ 0 w 2246"/>
                  <a:gd name="connsiteY1" fmla="*/ 4729 h 4728"/>
                  <a:gd name="connsiteX2" fmla="*/ 2246 w 2246"/>
                  <a:gd name="connsiteY2" fmla="*/ 0 h 4728"/>
                </a:gdLst>
                <a:ahLst/>
                <a:cxnLst>
                  <a:cxn ang="0">
                    <a:pos x="connsiteX0" y="connsiteY0"/>
                  </a:cxn>
                  <a:cxn ang="0">
                    <a:pos x="connsiteX1" y="connsiteY1"/>
                  </a:cxn>
                  <a:cxn ang="0">
                    <a:pos x="connsiteX2" y="connsiteY2"/>
                  </a:cxn>
                </a:cxnLst>
                <a:rect l="l" t="t" r="r" b="b"/>
                <a:pathLst>
                  <a:path w="2246" h="4728">
                    <a:moveTo>
                      <a:pt x="2246" y="0"/>
                    </a:moveTo>
                    <a:cubicBezTo>
                      <a:pt x="1537" y="2167"/>
                      <a:pt x="788" y="3744"/>
                      <a:pt x="0" y="4729"/>
                    </a:cubicBezTo>
                    <a:lnTo>
                      <a:pt x="2246" y="0"/>
                    </a:lnTo>
                    <a:close/>
                  </a:path>
                </a:pathLst>
              </a:custGeom>
              <a:solidFill>
                <a:srgbClr val="FDFCFC"/>
              </a:solidFill>
              <a:ln w="3941" cap="flat">
                <a:noFill/>
                <a:prstDash val="solid"/>
                <a:miter/>
              </a:ln>
            </p:spPr>
            <p:txBody>
              <a:bodyPr rtlCol="1" anchor="ctr"/>
              <a:lstStyle/>
              <a:p>
                <a:endParaRPr lang="fa-IR"/>
              </a:p>
            </p:txBody>
          </p:sp>
          <p:sp>
            <p:nvSpPr>
              <p:cNvPr id="748" name="Freeform: Shape 747">
                <a:extLst>
                  <a:ext uri="{FF2B5EF4-FFF2-40B4-BE49-F238E27FC236}">
                    <a16:creationId xmlns:a16="http://schemas.microsoft.com/office/drawing/2014/main" id="{1521D4C0-275E-A80E-41FE-D35E9CB2AADB}"/>
                  </a:ext>
                </a:extLst>
              </p:cNvPr>
              <p:cNvSpPr/>
              <p:nvPr/>
            </p:nvSpPr>
            <p:spPr>
              <a:xfrm>
                <a:off x="9529575" y="5446117"/>
                <a:ext cx="9023" cy="9062"/>
              </a:xfrm>
              <a:custGeom>
                <a:avLst/>
                <a:gdLst>
                  <a:gd name="connsiteX0" fmla="*/ 9024 w 9023"/>
                  <a:gd name="connsiteY0" fmla="*/ 39 h 9062"/>
                  <a:gd name="connsiteX1" fmla="*/ 2995 w 9023"/>
                  <a:gd name="connsiteY1" fmla="*/ 6069 h 9062"/>
                  <a:gd name="connsiteX2" fmla="*/ 0 w 9023"/>
                  <a:gd name="connsiteY2" fmla="*/ 9063 h 9062"/>
                  <a:gd name="connsiteX3" fmla="*/ 2010 w 9023"/>
                  <a:gd name="connsiteY3" fmla="*/ 6305 h 9062"/>
                  <a:gd name="connsiteX4" fmla="*/ 9024 w 9023"/>
                  <a:gd name="connsiteY4" fmla="*/ 0 h 9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3" h="9062">
                    <a:moveTo>
                      <a:pt x="9024" y="39"/>
                    </a:moveTo>
                    <a:lnTo>
                      <a:pt x="2995" y="6069"/>
                    </a:lnTo>
                    <a:lnTo>
                      <a:pt x="0" y="9063"/>
                    </a:lnTo>
                    <a:cubicBezTo>
                      <a:pt x="630" y="8196"/>
                      <a:pt x="1301" y="7250"/>
                      <a:pt x="2010" y="6305"/>
                    </a:cubicBezTo>
                    <a:cubicBezTo>
                      <a:pt x="3980" y="3743"/>
                      <a:pt x="6305" y="1182"/>
                      <a:pt x="9024" y="0"/>
                    </a:cubicBezTo>
                    <a:close/>
                  </a:path>
                </a:pathLst>
              </a:custGeom>
              <a:solidFill>
                <a:srgbClr val="CBAC8F"/>
              </a:solidFill>
              <a:ln w="3941" cap="flat">
                <a:noFill/>
                <a:prstDash val="solid"/>
                <a:miter/>
              </a:ln>
            </p:spPr>
            <p:txBody>
              <a:bodyPr rtlCol="1" anchor="ctr"/>
              <a:lstStyle/>
              <a:p>
                <a:endParaRPr lang="fa-IR"/>
              </a:p>
            </p:txBody>
          </p:sp>
          <p:sp>
            <p:nvSpPr>
              <p:cNvPr id="749" name="Freeform: Shape 748">
                <a:extLst>
                  <a:ext uri="{FF2B5EF4-FFF2-40B4-BE49-F238E27FC236}">
                    <a16:creationId xmlns:a16="http://schemas.microsoft.com/office/drawing/2014/main" id="{751EBFC0-69A3-4D41-65E1-B2670B782F03}"/>
                  </a:ext>
                </a:extLst>
              </p:cNvPr>
              <p:cNvSpPr/>
              <p:nvPr/>
            </p:nvSpPr>
            <p:spPr>
              <a:xfrm>
                <a:off x="11047744" y="4848006"/>
                <a:ext cx="9125" cy="2066"/>
              </a:xfrm>
              <a:custGeom>
                <a:avLst/>
                <a:gdLst>
                  <a:gd name="connsiteX0" fmla="*/ 9024 w 9125"/>
                  <a:gd name="connsiteY0" fmla="*/ 2067 h 2066"/>
                  <a:gd name="connsiteX1" fmla="*/ 0 w 9125"/>
                  <a:gd name="connsiteY1" fmla="*/ 2067 h 2066"/>
                  <a:gd name="connsiteX2" fmla="*/ 9024 w 9125"/>
                  <a:gd name="connsiteY2" fmla="*/ 2067 h 2066"/>
                </a:gdLst>
                <a:ahLst/>
                <a:cxnLst>
                  <a:cxn ang="0">
                    <a:pos x="connsiteX0" y="connsiteY0"/>
                  </a:cxn>
                  <a:cxn ang="0">
                    <a:pos x="connsiteX1" y="connsiteY1"/>
                  </a:cxn>
                  <a:cxn ang="0">
                    <a:pos x="connsiteX2" y="connsiteY2"/>
                  </a:cxn>
                </a:cxnLst>
                <a:rect l="l" t="t" r="r" b="b"/>
                <a:pathLst>
                  <a:path w="9125" h="2066">
                    <a:moveTo>
                      <a:pt x="9024" y="2067"/>
                    </a:moveTo>
                    <a:lnTo>
                      <a:pt x="0" y="2067"/>
                    </a:lnTo>
                    <a:cubicBezTo>
                      <a:pt x="11585" y="-2583"/>
                      <a:pt x="8708" y="2067"/>
                      <a:pt x="9024" y="2067"/>
                    </a:cubicBezTo>
                    <a:close/>
                  </a:path>
                </a:pathLst>
              </a:custGeom>
              <a:solidFill>
                <a:srgbClr val="392425"/>
              </a:solidFill>
              <a:ln w="3941" cap="flat">
                <a:noFill/>
                <a:prstDash val="solid"/>
                <a:miter/>
              </a:ln>
            </p:spPr>
            <p:txBody>
              <a:bodyPr rtlCol="1" anchor="ctr"/>
              <a:lstStyle/>
              <a:p>
                <a:endParaRPr lang="fa-IR"/>
              </a:p>
            </p:txBody>
          </p:sp>
          <p:sp>
            <p:nvSpPr>
              <p:cNvPr id="750" name="Freeform: Shape 749">
                <a:extLst>
                  <a:ext uri="{FF2B5EF4-FFF2-40B4-BE49-F238E27FC236}">
                    <a16:creationId xmlns:a16="http://schemas.microsoft.com/office/drawing/2014/main" id="{7BC8C7FA-CEA3-BF1F-1462-D59720C179F3}"/>
                  </a:ext>
                </a:extLst>
              </p:cNvPr>
              <p:cNvSpPr/>
              <p:nvPr/>
            </p:nvSpPr>
            <p:spPr>
              <a:xfrm>
                <a:off x="9258467" y="4677182"/>
                <a:ext cx="778609" cy="532779"/>
              </a:xfrm>
              <a:custGeom>
                <a:avLst/>
                <a:gdLst>
                  <a:gd name="connsiteX0" fmla="*/ 641992 w 778609"/>
                  <a:gd name="connsiteY0" fmla="*/ 342097 h 532779"/>
                  <a:gd name="connsiteX1" fmla="*/ 650621 w 778609"/>
                  <a:gd name="connsiteY1" fmla="*/ 335477 h 532779"/>
                  <a:gd name="connsiteX2" fmla="*/ 641992 w 778609"/>
                  <a:gd name="connsiteY2" fmla="*/ 342097 h 532779"/>
                  <a:gd name="connsiteX3" fmla="*/ 641992 w 778609"/>
                  <a:gd name="connsiteY3" fmla="*/ 342097 h 532779"/>
                  <a:gd name="connsiteX4" fmla="*/ 650621 w 778609"/>
                  <a:gd name="connsiteY4" fmla="*/ 335477 h 532779"/>
                  <a:gd name="connsiteX5" fmla="*/ 641992 w 778609"/>
                  <a:gd name="connsiteY5" fmla="*/ 342097 h 532779"/>
                  <a:gd name="connsiteX6" fmla="*/ 641992 w 778609"/>
                  <a:gd name="connsiteY6" fmla="*/ 342097 h 532779"/>
                  <a:gd name="connsiteX7" fmla="*/ 650621 w 778609"/>
                  <a:gd name="connsiteY7" fmla="*/ 335477 h 532779"/>
                  <a:gd name="connsiteX8" fmla="*/ 641992 w 778609"/>
                  <a:gd name="connsiteY8" fmla="*/ 342097 h 532779"/>
                  <a:gd name="connsiteX9" fmla="*/ 641992 w 778609"/>
                  <a:gd name="connsiteY9" fmla="*/ 342097 h 532779"/>
                  <a:gd name="connsiteX10" fmla="*/ 650621 w 778609"/>
                  <a:gd name="connsiteY10" fmla="*/ 335477 h 532779"/>
                  <a:gd name="connsiteX11" fmla="*/ 641992 w 778609"/>
                  <a:gd name="connsiteY11" fmla="*/ 342097 h 532779"/>
                  <a:gd name="connsiteX12" fmla="*/ 641992 w 778609"/>
                  <a:gd name="connsiteY12" fmla="*/ 342097 h 532779"/>
                  <a:gd name="connsiteX13" fmla="*/ 650621 w 778609"/>
                  <a:gd name="connsiteY13" fmla="*/ 335477 h 532779"/>
                  <a:gd name="connsiteX14" fmla="*/ 641992 w 778609"/>
                  <a:gd name="connsiteY14" fmla="*/ 342097 h 532779"/>
                  <a:gd name="connsiteX15" fmla="*/ 641992 w 778609"/>
                  <a:gd name="connsiteY15" fmla="*/ 342097 h 532779"/>
                  <a:gd name="connsiteX16" fmla="*/ 650621 w 778609"/>
                  <a:gd name="connsiteY16" fmla="*/ 335477 h 532779"/>
                  <a:gd name="connsiteX17" fmla="*/ 641992 w 778609"/>
                  <a:gd name="connsiteY17" fmla="*/ 342097 h 532779"/>
                  <a:gd name="connsiteX18" fmla="*/ 641992 w 778609"/>
                  <a:gd name="connsiteY18" fmla="*/ 342097 h 532779"/>
                  <a:gd name="connsiteX19" fmla="*/ 650621 w 778609"/>
                  <a:gd name="connsiteY19" fmla="*/ 335477 h 532779"/>
                  <a:gd name="connsiteX20" fmla="*/ 641992 w 778609"/>
                  <a:gd name="connsiteY20" fmla="*/ 342097 h 532779"/>
                  <a:gd name="connsiteX21" fmla="*/ 641992 w 778609"/>
                  <a:gd name="connsiteY21" fmla="*/ 342097 h 532779"/>
                  <a:gd name="connsiteX22" fmla="*/ 650621 w 778609"/>
                  <a:gd name="connsiteY22" fmla="*/ 335477 h 532779"/>
                  <a:gd name="connsiteX23" fmla="*/ 641992 w 778609"/>
                  <a:gd name="connsiteY23" fmla="*/ 342097 h 532779"/>
                  <a:gd name="connsiteX24" fmla="*/ 641992 w 778609"/>
                  <a:gd name="connsiteY24" fmla="*/ 342097 h 532779"/>
                  <a:gd name="connsiteX25" fmla="*/ 650621 w 778609"/>
                  <a:gd name="connsiteY25" fmla="*/ 335477 h 532779"/>
                  <a:gd name="connsiteX26" fmla="*/ 641992 w 778609"/>
                  <a:gd name="connsiteY26" fmla="*/ 342097 h 532779"/>
                  <a:gd name="connsiteX27" fmla="*/ 641992 w 778609"/>
                  <a:gd name="connsiteY27" fmla="*/ 342097 h 532779"/>
                  <a:gd name="connsiteX28" fmla="*/ 650621 w 778609"/>
                  <a:gd name="connsiteY28" fmla="*/ 335477 h 532779"/>
                  <a:gd name="connsiteX29" fmla="*/ 641992 w 778609"/>
                  <a:gd name="connsiteY29" fmla="*/ 342097 h 532779"/>
                  <a:gd name="connsiteX30" fmla="*/ 641992 w 778609"/>
                  <a:gd name="connsiteY30" fmla="*/ 342097 h 532779"/>
                  <a:gd name="connsiteX31" fmla="*/ 650621 w 778609"/>
                  <a:gd name="connsiteY31" fmla="*/ 335477 h 532779"/>
                  <a:gd name="connsiteX32" fmla="*/ 641992 w 778609"/>
                  <a:gd name="connsiteY32" fmla="*/ 342097 h 532779"/>
                  <a:gd name="connsiteX33" fmla="*/ 695819 w 778609"/>
                  <a:gd name="connsiteY33" fmla="*/ 326414 h 532779"/>
                  <a:gd name="connsiteX34" fmla="*/ 681239 w 778609"/>
                  <a:gd name="connsiteY34" fmla="*/ 311716 h 532779"/>
                  <a:gd name="connsiteX35" fmla="*/ 650621 w 778609"/>
                  <a:gd name="connsiteY35" fmla="*/ 335438 h 532779"/>
                  <a:gd name="connsiteX36" fmla="*/ 630406 w 778609"/>
                  <a:gd name="connsiteY36" fmla="*/ 373937 h 532779"/>
                  <a:gd name="connsiteX37" fmla="*/ 510299 w 778609"/>
                  <a:gd name="connsiteY37" fmla="*/ 417204 h 532779"/>
                  <a:gd name="connsiteX38" fmla="*/ 524130 w 778609"/>
                  <a:gd name="connsiteY38" fmla="*/ 209025 h 532779"/>
                  <a:gd name="connsiteX39" fmla="*/ 563299 w 778609"/>
                  <a:gd name="connsiteY39" fmla="*/ 215567 h 532779"/>
                  <a:gd name="connsiteX40" fmla="*/ 560265 w 778609"/>
                  <a:gd name="connsiteY40" fmla="*/ 73550 h 532779"/>
                  <a:gd name="connsiteX41" fmla="*/ 558334 w 778609"/>
                  <a:gd name="connsiteY41" fmla="*/ 70910 h 532779"/>
                  <a:gd name="connsiteX42" fmla="*/ 558295 w 778609"/>
                  <a:gd name="connsiteY42" fmla="*/ 70870 h 532779"/>
                  <a:gd name="connsiteX43" fmla="*/ 547143 w 778609"/>
                  <a:gd name="connsiteY43" fmla="*/ 55502 h 532779"/>
                  <a:gd name="connsiteX44" fmla="*/ 393502 w 778609"/>
                  <a:gd name="connsiteY44" fmla="*/ 55502 h 532779"/>
                  <a:gd name="connsiteX45" fmla="*/ 460845 w 778609"/>
                  <a:gd name="connsiteY45" fmla="*/ 1320 h 532779"/>
                  <a:gd name="connsiteX46" fmla="*/ 397600 w 778609"/>
                  <a:gd name="connsiteY46" fmla="*/ 1320 h 532779"/>
                  <a:gd name="connsiteX47" fmla="*/ 220827 w 778609"/>
                  <a:gd name="connsiteY47" fmla="*/ 72998 h 532779"/>
                  <a:gd name="connsiteX48" fmla="*/ 0 w 778609"/>
                  <a:gd name="connsiteY48" fmla="*/ 73550 h 532779"/>
                  <a:gd name="connsiteX49" fmla="*/ 45198 w 778609"/>
                  <a:gd name="connsiteY49" fmla="*/ 209025 h 532779"/>
                  <a:gd name="connsiteX50" fmla="*/ 63285 w 778609"/>
                  <a:gd name="connsiteY50" fmla="*/ 218049 h 532779"/>
                  <a:gd name="connsiteX51" fmla="*/ 163966 w 778609"/>
                  <a:gd name="connsiteY51" fmla="*/ 293510 h 532779"/>
                  <a:gd name="connsiteX52" fmla="*/ 367297 w 778609"/>
                  <a:gd name="connsiteY52" fmla="*/ 532779 h 532779"/>
                  <a:gd name="connsiteX53" fmla="*/ 777191 w 778609"/>
                  <a:gd name="connsiteY53" fmla="*/ 362549 h 532779"/>
                  <a:gd name="connsiteX54" fmla="*/ 778610 w 778609"/>
                  <a:gd name="connsiteY54" fmla="*/ 354904 h 532779"/>
                  <a:gd name="connsiteX55" fmla="*/ 778610 w 778609"/>
                  <a:gd name="connsiteY55" fmla="*/ 354904 h 532779"/>
                  <a:gd name="connsiteX56" fmla="*/ 695859 w 778609"/>
                  <a:gd name="connsiteY56" fmla="*/ 326414 h 532779"/>
                  <a:gd name="connsiteX57" fmla="*/ 299362 w 778609"/>
                  <a:gd name="connsiteY57" fmla="*/ 287442 h 532779"/>
                  <a:gd name="connsiteX58" fmla="*/ 460924 w 778609"/>
                  <a:gd name="connsiteY58" fmla="*/ 199962 h 532779"/>
                  <a:gd name="connsiteX59" fmla="*/ 442601 w 778609"/>
                  <a:gd name="connsiteY59" fmla="*/ 394112 h 532779"/>
                  <a:gd name="connsiteX60" fmla="*/ 429439 w 778609"/>
                  <a:gd name="connsiteY60" fmla="*/ 407589 h 532779"/>
                  <a:gd name="connsiteX61" fmla="*/ 299401 w 778609"/>
                  <a:gd name="connsiteY61" fmla="*/ 287442 h 532779"/>
                  <a:gd name="connsiteX62" fmla="*/ 650661 w 778609"/>
                  <a:gd name="connsiteY62" fmla="*/ 335438 h 532779"/>
                  <a:gd name="connsiteX63" fmla="*/ 642031 w 778609"/>
                  <a:gd name="connsiteY63" fmla="*/ 342058 h 532779"/>
                  <a:gd name="connsiteX64" fmla="*/ 650661 w 778609"/>
                  <a:gd name="connsiteY64" fmla="*/ 335438 h 532779"/>
                  <a:gd name="connsiteX65" fmla="*/ 641992 w 778609"/>
                  <a:gd name="connsiteY65" fmla="*/ 342097 h 532779"/>
                  <a:gd name="connsiteX66" fmla="*/ 650621 w 778609"/>
                  <a:gd name="connsiteY66" fmla="*/ 335477 h 532779"/>
                  <a:gd name="connsiteX67" fmla="*/ 641992 w 778609"/>
                  <a:gd name="connsiteY67" fmla="*/ 342097 h 532779"/>
                  <a:gd name="connsiteX68" fmla="*/ 45158 w 778609"/>
                  <a:gd name="connsiteY68" fmla="*/ 209025 h 532779"/>
                  <a:gd name="connsiteX69" fmla="*/ 47050 w 778609"/>
                  <a:gd name="connsiteY69" fmla="*/ 211626 h 532779"/>
                  <a:gd name="connsiteX70" fmla="*/ 45158 w 778609"/>
                  <a:gd name="connsiteY70" fmla="*/ 209025 h 532779"/>
                  <a:gd name="connsiteX71" fmla="*/ 641992 w 778609"/>
                  <a:gd name="connsiteY71" fmla="*/ 342097 h 532779"/>
                  <a:gd name="connsiteX72" fmla="*/ 650621 w 778609"/>
                  <a:gd name="connsiteY72" fmla="*/ 335477 h 532779"/>
                  <a:gd name="connsiteX73" fmla="*/ 641992 w 778609"/>
                  <a:gd name="connsiteY73" fmla="*/ 342097 h 532779"/>
                  <a:gd name="connsiteX74" fmla="*/ 641992 w 778609"/>
                  <a:gd name="connsiteY74" fmla="*/ 342097 h 532779"/>
                  <a:gd name="connsiteX75" fmla="*/ 650621 w 778609"/>
                  <a:gd name="connsiteY75" fmla="*/ 335477 h 532779"/>
                  <a:gd name="connsiteX76" fmla="*/ 641992 w 778609"/>
                  <a:gd name="connsiteY76" fmla="*/ 342097 h 532779"/>
                  <a:gd name="connsiteX77" fmla="*/ 641992 w 778609"/>
                  <a:gd name="connsiteY77" fmla="*/ 342097 h 532779"/>
                  <a:gd name="connsiteX78" fmla="*/ 650621 w 778609"/>
                  <a:gd name="connsiteY78" fmla="*/ 335477 h 532779"/>
                  <a:gd name="connsiteX79" fmla="*/ 641992 w 778609"/>
                  <a:gd name="connsiteY79" fmla="*/ 342097 h 532779"/>
                  <a:gd name="connsiteX80" fmla="*/ 641992 w 778609"/>
                  <a:gd name="connsiteY80" fmla="*/ 342097 h 532779"/>
                  <a:gd name="connsiteX81" fmla="*/ 650621 w 778609"/>
                  <a:gd name="connsiteY81" fmla="*/ 335477 h 532779"/>
                  <a:gd name="connsiteX82" fmla="*/ 641992 w 778609"/>
                  <a:gd name="connsiteY82" fmla="*/ 342097 h 532779"/>
                  <a:gd name="connsiteX83" fmla="*/ 641992 w 778609"/>
                  <a:gd name="connsiteY83" fmla="*/ 342097 h 532779"/>
                  <a:gd name="connsiteX84" fmla="*/ 650621 w 778609"/>
                  <a:gd name="connsiteY84" fmla="*/ 335477 h 532779"/>
                  <a:gd name="connsiteX85" fmla="*/ 641992 w 778609"/>
                  <a:gd name="connsiteY85" fmla="*/ 342097 h 532779"/>
                  <a:gd name="connsiteX86" fmla="*/ 641992 w 778609"/>
                  <a:gd name="connsiteY86" fmla="*/ 342097 h 532779"/>
                  <a:gd name="connsiteX87" fmla="*/ 650621 w 778609"/>
                  <a:gd name="connsiteY87" fmla="*/ 335477 h 532779"/>
                  <a:gd name="connsiteX88" fmla="*/ 641992 w 778609"/>
                  <a:gd name="connsiteY88" fmla="*/ 342097 h 532779"/>
                  <a:gd name="connsiteX89" fmla="*/ 641992 w 778609"/>
                  <a:gd name="connsiteY89" fmla="*/ 342097 h 532779"/>
                  <a:gd name="connsiteX90" fmla="*/ 650621 w 778609"/>
                  <a:gd name="connsiteY90" fmla="*/ 335477 h 532779"/>
                  <a:gd name="connsiteX91" fmla="*/ 641992 w 778609"/>
                  <a:gd name="connsiteY91" fmla="*/ 342097 h 532779"/>
                  <a:gd name="connsiteX92" fmla="*/ 641992 w 778609"/>
                  <a:gd name="connsiteY92" fmla="*/ 342097 h 532779"/>
                  <a:gd name="connsiteX93" fmla="*/ 650621 w 778609"/>
                  <a:gd name="connsiteY93" fmla="*/ 335477 h 532779"/>
                  <a:gd name="connsiteX94" fmla="*/ 641992 w 778609"/>
                  <a:gd name="connsiteY94" fmla="*/ 342097 h 532779"/>
                  <a:gd name="connsiteX95" fmla="*/ 641992 w 778609"/>
                  <a:gd name="connsiteY95" fmla="*/ 342097 h 532779"/>
                  <a:gd name="connsiteX96" fmla="*/ 650621 w 778609"/>
                  <a:gd name="connsiteY96" fmla="*/ 335477 h 532779"/>
                  <a:gd name="connsiteX97" fmla="*/ 641992 w 778609"/>
                  <a:gd name="connsiteY97" fmla="*/ 342097 h 532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778609" h="532779">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95819" y="326414"/>
                    </a:moveTo>
                    <a:cubicBezTo>
                      <a:pt x="693415" y="318454"/>
                      <a:pt x="687780" y="313686"/>
                      <a:pt x="681239" y="311716"/>
                    </a:cubicBezTo>
                    <a:cubicBezTo>
                      <a:pt x="666777" y="307342"/>
                      <a:pt x="647942" y="316720"/>
                      <a:pt x="650621" y="335438"/>
                    </a:cubicBezTo>
                    <a:cubicBezTo>
                      <a:pt x="654562" y="358687"/>
                      <a:pt x="644908" y="361800"/>
                      <a:pt x="630406" y="373937"/>
                    </a:cubicBezTo>
                    <a:cubicBezTo>
                      <a:pt x="614999" y="386822"/>
                      <a:pt x="521727" y="436906"/>
                      <a:pt x="510299" y="417204"/>
                    </a:cubicBezTo>
                    <a:cubicBezTo>
                      <a:pt x="491897" y="385443"/>
                      <a:pt x="532838" y="254066"/>
                      <a:pt x="524130" y="209025"/>
                    </a:cubicBezTo>
                    <a:cubicBezTo>
                      <a:pt x="537961" y="201814"/>
                      <a:pt x="554511" y="200002"/>
                      <a:pt x="563299" y="215567"/>
                    </a:cubicBezTo>
                    <a:cubicBezTo>
                      <a:pt x="583041" y="222108"/>
                      <a:pt x="590528" y="78515"/>
                      <a:pt x="560265" y="73550"/>
                    </a:cubicBezTo>
                    <a:lnTo>
                      <a:pt x="558334" y="70910"/>
                    </a:lnTo>
                    <a:cubicBezTo>
                      <a:pt x="558334" y="70910"/>
                      <a:pt x="558334" y="70870"/>
                      <a:pt x="558295" y="70870"/>
                    </a:cubicBezTo>
                    <a:lnTo>
                      <a:pt x="547143" y="55502"/>
                    </a:lnTo>
                    <a:lnTo>
                      <a:pt x="393502" y="55502"/>
                    </a:lnTo>
                    <a:cubicBezTo>
                      <a:pt x="436966" y="41789"/>
                      <a:pt x="459427" y="23742"/>
                      <a:pt x="460845" y="1320"/>
                    </a:cubicBezTo>
                    <a:cubicBezTo>
                      <a:pt x="441379" y="2345"/>
                      <a:pt x="414504" y="-2108"/>
                      <a:pt x="397600" y="1320"/>
                    </a:cubicBezTo>
                    <a:cubicBezTo>
                      <a:pt x="352323" y="10423"/>
                      <a:pt x="274064" y="64881"/>
                      <a:pt x="220827" y="72998"/>
                    </a:cubicBezTo>
                    <a:cubicBezTo>
                      <a:pt x="154351" y="83165"/>
                      <a:pt x="68802" y="66693"/>
                      <a:pt x="0" y="73550"/>
                    </a:cubicBezTo>
                    <a:cubicBezTo>
                      <a:pt x="14384" y="118590"/>
                      <a:pt x="30421" y="163985"/>
                      <a:pt x="45198" y="209025"/>
                    </a:cubicBezTo>
                    <a:cubicBezTo>
                      <a:pt x="53946" y="208277"/>
                      <a:pt x="59305" y="209617"/>
                      <a:pt x="63285" y="218049"/>
                    </a:cubicBezTo>
                    <a:cubicBezTo>
                      <a:pt x="154902" y="181363"/>
                      <a:pt x="135042" y="235191"/>
                      <a:pt x="163966" y="293510"/>
                    </a:cubicBezTo>
                    <a:cubicBezTo>
                      <a:pt x="213853" y="393994"/>
                      <a:pt x="276389" y="466658"/>
                      <a:pt x="367297" y="532779"/>
                    </a:cubicBezTo>
                    <a:cubicBezTo>
                      <a:pt x="506358" y="482498"/>
                      <a:pt x="640218" y="417361"/>
                      <a:pt x="777191" y="362549"/>
                    </a:cubicBezTo>
                    <a:cubicBezTo>
                      <a:pt x="778136" y="359987"/>
                      <a:pt x="778610" y="357426"/>
                      <a:pt x="778610" y="354904"/>
                    </a:cubicBezTo>
                    <a:lnTo>
                      <a:pt x="778610" y="354904"/>
                    </a:lnTo>
                    <a:cubicBezTo>
                      <a:pt x="778767" y="323695"/>
                      <a:pt x="711502" y="296939"/>
                      <a:pt x="695859" y="326414"/>
                    </a:cubicBezTo>
                    <a:close/>
                    <a:moveTo>
                      <a:pt x="299362" y="287442"/>
                    </a:moveTo>
                    <a:cubicBezTo>
                      <a:pt x="342551" y="210759"/>
                      <a:pt x="366864" y="186564"/>
                      <a:pt x="460924" y="199962"/>
                    </a:cubicBezTo>
                    <a:cubicBezTo>
                      <a:pt x="453713" y="264114"/>
                      <a:pt x="452373" y="330276"/>
                      <a:pt x="442601" y="394112"/>
                    </a:cubicBezTo>
                    <a:cubicBezTo>
                      <a:pt x="441103" y="403885"/>
                      <a:pt x="446896" y="412988"/>
                      <a:pt x="429439" y="407589"/>
                    </a:cubicBezTo>
                    <a:cubicBezTo>
                      <a:pt x="406939" y="400654"/>
                      <a:pt x="296485" y="306081"/>
                      <a:pt x="299401" y="287442"/>
                    </a:cubicBezTo>
                    <a:close/>
                    <a:moveTo>
                      <a:pt x="650661" y="335438"/>
                    </a:moveTo>
                    <a:cubicBezTo>
                      <a:pt x="647784" y="337644"/>
                      <a:pt x="644908" y="339851"/>
                      <a:pt x="642031" y="342058"/>
                    </a:cubicBezTo>
                    <a:cubicBezTo>
                      <a:pt x="645498" y="340166"/>
                      <a:pt x="648414" y="337960"/>
                      <a:pt x="650661" y="335438"/>
                    </a:cubicBezTo>
                    <a:close/>
                    <a:moveTo>
                      <a:pt x="641992" y="342097"/>
                    </a:moveTo>
                    <a:cubicBezTo>
                      <a:pt x="645459" y="340206"/>
                      <a:pt x="648375" y="337999"/>
                      <a:pt x="650621" y="335477"/>
                    </a:cubicBezTo>
                    <a:cubicBezTo>
                      <a:pt x="647745" y="337684"/>
                      <a:pt x="644868" y="339890"/>
                      <a:pt x="641992" y="342097"/>
                    </a:cubicBezTo>
                    <a:close/>
                    <a:moveTo>
                      <a:pt x="45158" y="209025"/>
                    </a:moveTo>
                    <a:cubicBezTo>
                      <a:pt x="45789" y="209971"/>
                      <a:pt x="46420" y="210838"/>
                      <a:pt x="47050" y="211626"/>
                    </a:cubicBezTo>
                    <a:cubicBezTo>
                      <a:pt x="46420" y="210759"/>
                      <a:pt x="45789" y="209892"/>
                      <a:pt x="45158" y="209025"/>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path>
                </a:pathLst>
              </a:custGeom>
              <a:solidFill>
                <a:srgbClr val="4E312D"/>
              </a:solidFill>
              <a:ln w="3941" cap="flat">
                <a:noFill/>
                <a:prstDash val="solid"/>
                <a:miter/>
              </a:ln>
            </p:spPr>
            <p:txBody>
              <a:bodyPr rtlCol="1" anchor="ctr"/>
              <a:lstStyle/>
              <a:p>
                <a:endParaRPr lang="fa-IR"/>
              </a:p>
            </p:txBody>
          </p:sp>
          <p:sp>
            <p:nvSpPr>
              <p:cNvPr id="751" name="Freeform: Shape 750">
                <a:extLst>
                  <a:ext uri="{FF2B5EF4-FFF2-40B4-BE49-F238E27FC236}">
                    <a16:creationId xmlns:a16="http://schemas.microsoft.com/office/drawing/2014/main" id="{79DDA7EA-9294-F7A6-3F1C-465115EA0C0C}"/>
                  </a:ext>
                </a:extLst>
              </p:cNvPr>
              <p:cNvSpPr/>
              <p:nvPr/>
            </p:nvSpPr>
            <p:spPr>
              <a:xfrm>
                <a:off x="10939379" y="3549500"/>
                <a:ext cx="298140" cy="786891"/>
              </a:xfrm>
              <a:custGeom>
                <a:avLst/>
                <a:gdLst>
                  <a:gd name="connsiteX0" fmla="*/ 298101 w 298140"/>
                  <a:gd name="connsiteY0" fmla="*/ 39 h 786891"/>
                  <a:gd name="connsiteX1" fmla="*/ 278714 w 298140"/>
                  <a:gd name="connsiteY1" fmla="*/ 680490 h 786891"/>
                  <a:gd name="connsiteX2" fmla="*/ 216808 w 298140"/>
                  <a:gd name="connsiteY2" fmla="*/ 690144 h 786891"/>
                  <a:gd name="connsiteX3" fmla="*/ 0 w 298140"/>
                  <a:gd name="connsiteY3" fmla="*/ 785702 h 786891"/>
                  <a:gd name="connsiteX4" fmla="*/ 9575 w 298140"/>
                  <a:gd name="connsiteY4" fmla="*/ 619254 h 786891"/>
                  <a:gd name="connsiteX5" fmla="*/ 35701 w 298140"/>
                  <a:gd name="connsiteY5" fmla="*/ 555024 h 786891"/>
                  <a:gd name="connsiteX6" fmla="*/ 11270 w 298140"/>
                  <a:gd name="connsiteY6" fmla="*/ 538119 h 786891"/>
                  <a:gd name="connsiteX7" fmla="*/ 18441 w 298140"/>
                  <a:gd name="connsiteY7" fmla="*/ 447526 h 786891"/>
                  <a:gd name="connsiteX8" fmla="*/ 22737 w 298140"/>
                  <a:gd name="connsiteY8" fmla="*/ 388024 h 786891"/>
                  <a:gd name="connsiteX9" fmla="*/ 28806 w 298140"/>
                  <a:gd name="connsiteY9" fmla="*/ 295264 h 786891"/>
                  <a:gd name="connsiteX10" fmla="*/ 153562 w 298140"/>
                  <a:gd name="connsiteY10" fmla="*/ 212197 h 786891"/>
                  <a:gd name="connsiteX11" fmla="*/ 27032 w 298140"/>
                  <a:gd name="connsiteY11" fmla="*/ 198721 h 786891"/>
                  <a:gd name="connsiteX12" fmla="*/ 26717 w 298140"/>
                  <a:gd name="connsiteY12" fmla="*/ 114393 h 786891"/>
                  <a:gd name="connsiteX13" fmla="*/ 298140 w 298140"/>
                  <a:gd name="connsiteY13" fmla="*/ 0 h 786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8140" h="786891">
                    <a:moveTo>
                      <a:pt x="298101" y="39"/>
                    </a:moveTo>
                    <a:lnTo>
                      <a:pt x="278714" y="680490"/>
                    </a:lnTo>
                    <a:cubicBezTo>
                      <a:pt x="267089" y="706025"/>
                      <a:pt x="245495" y="682736"/>
                      <a:pt x="216808" y="690144"/>
                    </a:cubicBezTo>
                    <a:cubicBezTo>
                      <a:pt x="186229" y="698025"/>
                      <a:pt x="13358" y="798903"/>
                      <a:pt x="0" y="785702"/>
                    </a:cubicBezTo>
                    <a:cubicBezTo>
                      <a:pt x="17772" y="731835"/>
                      <a:pt x="1615" y="671782"/>
                      <a:pt x="9575" y="619254"/>
                    </a:cubicBezTo>
                    <a:cubicBezTo>
                      <a:pt x="12491" y="599906"/>
                      <a:pt x="35662" y="564639"/>
                      <a:pt x="35701" y="555024"/>
                    </a:cubicBezTo>
                    <a:cubicBezTo>
                      <a:pt x="35741" y="547694"/>
                      <a:pt x="13279" y="549113"/>
                      <a:pt x="11270" y="538119"/>
                    </a:cubicBezTo>
                    <a:cubicBezTo>
                      <a:pt x="10442" y="533666"/>
                      <a:pt x="17377" y="463091"/>
                      <a:pt x="18441" y="447526"/>
                    </a:cubicBezTo>
                    <a:cubicBezTo>
                      <a:pt x="19860" y="426838"/>
                      <a:pt x="21278" y="406938"/>
                      <a:pt x="22737" y="388024"/>
                    </a:cubicBezTo>
                    <a:cubicBezTo>
                      <a:pt x="24668" y="362489"/>
                      <a:pt x="23328" y="313706"/>
                      <a:pt x="28806" y="295264"/>
                    </a:cubicBezTo>
                    <a:cubicBezTo>
                      <a:pt x="37119" y="267325"/>
                      <a:pt x="130628" y="236235"/>
                      <a:pt x="153562" y="212197"/>
                    </a:cubicBezTo>
                    <a:cubicBezTo>
                      <a:pt x="136539" y="201400"/>
                      <a:pt x="31603" y="203134"/>
                      <a:pt x="27032" y="198721"/>
                    </a:cubicBezTo>
                    <a:cubicBezTo>
                      <a:pt x="23998" y="195805"/>
                      <a:pt x="24747" y="122511"/>
                      <a:pt x="26717" y="114393"/>
                    </a:cubicBezTo>
                    <a:cubicBezTo>
                      <a:pt x="30184" y="100089"/>
                      <a:pt x="263818" y="10048"/>
                      <a:pt x="298140" y="0"/>
                    </a:cubicBezTo>
                    <a:close/>
                  </a:path>
                </a:pathLst>
              </a:custGeom>
              <a:solidFill>
                <a:srgbClr val="4D302D"/>
              </a:solidFill>
              <a:ln w="3941" cap="flat">
                <a:noFill/>
                <a:prstDash val="solid"/>
                <a:miter/>
              </a:ln>
            </p:spPr>
            <p:txBody>
              <a:bodyPr rtlCol="1" anchor="ctr"/>
              <a:lstStyle/>
              <a:p>
                <a:endParaRPr lang="fa-IR"/>
              </a:p>
            </p:txBody>
          </p:sp>
          <p:sp>
            <p:nvSpPr>
              <p:cNvPr id="752" name="Freeform: Shape 751">
                <a:extLst>
                  <a:ext uri="{FF2B5EF4-FFF2-40B4-BE49-F238E27FC236}">
                    <a16:creationId xmlns:a16="http://schemas.microsoft.com/office/drawing/2014/main" id="{79710C06-66C8-CEA5-789E-CFB8A71B2505}"/>
                  </a:ext>
                </a:extLst>
              </p:cNvPr>
              <p:cNvSpPr/>
              <p:nvPr/>
            </p:nvSpPr>
            <p:spPr>
              <a:xfrm>
                <a:off x="10344923" y="4172695"/>
                <a:ext cx="449264" cy="264263"/>
              </a:xfrm>
              <a:custGeom>
                <a:avLst/>
                <a:gdLst>
                  <a:gd name="connsiteX0" fmla="*/ 413625 w 449264"/>
                  <a:gd name="connsiteY0" fmla="*/ 0 h 264263"/>
                  <a:gd name="connsiteX1" fmla="*/ 404602 w 449264"/>
                  <a:gd name="connsiteY1" fmla="*/ 135475 h 264263"/>
                  <a:gd name="connsiteX2" fmla="*/ 341356 w 449264"/>
                  <a:gd name="connsiteY2" fmla="*/ 207745 h 264263"/>
                  <a:gd name="connsiteX3" fmla="*/ 322441 w 449264"/>
                  <a:gd name="connsiteY3" fmla="*/ 231073 h 264263"/>
                  <a:gd name="connsiteX4" fmla="*/ 63430 w 449264"/>
                  <a:gd name="connsiteY4" fmla="*/ 262006 h 264263"/>
                  <a:gd name="connsiteX5" fmla="*/ 16025 w 449264"/>
                  <a:gd name="connsiteY5" fmla="*/ 198721 h 264263"/>
                  <a:gd name="connsiteX6" fmla="*/ 169667 w 449264"/>
                  <a:gd name="connsiteY6" fmla="*/ 63246 h 264263"/>
                  <a:gd name="connsiteX7" fmla="*/ 269086 w 449264"/>
                  <a:gd name="connsiteY7" fmla="*/ 18087 h 264263"/>
                  <a:gd name="connsiteX8" fmla="*/ 413664 w 449264"/>
                  <a:gd name="connsiteY8" fmla="*/ 39 h 264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264" h="264263">
                    <a:moveTo>
                      <a:pt x="413625" y="0"/>
                    </a:moveTo>
                    <a:cubicBezTo>
                      <a:pt x="476870" y="16550"/>
                      <a:pt x="444479" y="101666"/>
                      <a:pt x="404602" y="135475"/>
                    </a:cubicBezTo>
                    <a:cubicBezTo>
                      <a:pt x="381155" y="154942"/>
                      <a:pt x="355541" y="181067"/>
                      <a:pt x="341356" y="207745"/>
                    </a:cubicBezTo>
                    <a:lnTo>
                      <a:pt x="322441" y="231073"/>
                    </a:lnTo>
                    <a:cubicBezTo>
                      <a:pt x="240912" y="262321"/>
                      <a:pt x="149846" y="268350"/>
                      <a:pt x="63430" y="262006"/>
                    </a:cubicBezTo>
                    <a:cubicBezTo>
                      <a:pt x="27177" y="259366"/>
                      <a:pt x="-27360" y="233043"/>
                      <a:pt x="16025" y="198721"/>
                    </a:cubicBezTo>
                    <a:cubicBezTo>
                      <a:pt x="66346" y="153720"/>
                      <a:pt x="107682" y="99971"/>
                      <a:pt x="169667" y="63246"/>
                    </a:cubicBezTo>
                    <a:cubicBezTo>
                      <a:pt x="191971" y="50045"/>
                      <a:pt x="245128" y="25377"/>
                      <a:pt x="269086" y="18087"/>
                    </a:cubicBezTo>
                    <a:cubicBezTo>
                      <a:pt x="317949" y="3231"/>
                      <a:pt x="363226" y="946"/>
                      <a:pt x="413664" y="39"/>
                    </a:cubicBezTo>
                    <a:close/>
                  </a:path>
                </a:pathLst>
              </a:custGeom>
              <a:solidFill>
                <a:srgbClr val="DFAA4E"/>
              </a:solidFill>
              <a:ln w="3941" cap="flat">
                <a:noFill/>
                <a:prstDash val="solid"/>
                <a:miter/>
              </a:ln>
            </p:spPr>
            <p:txBody>
              <a:bodyPr rtlCol="1" anchor="ctr"/>
              <a:lstStyle/>
              <a:p>
                <a:endParaRPr lang="fa-IR"/>
              </a:p>
            </p:txBody>
          </p:sp>
          <p:sp>
            <p:nvSpPr>
              <p:cNvPr id="753" name="Freeform: Shape 752">
                <a:extLst>
                  <a:ext uri="{FF2B5EF4-FFF2-40B4-BE49-F238E27FC236}">
                    <a16:creationId xmlns:a16="http://schemas.microsoft.com/office/drawing/2014/main" id="{EFCB1A37-966C-15A8-3848-8FFCFE975B4C}"/>
                  </a:ext>
                </a:extLst>
              </p:cNvPr>
              <p:cNvSpPr/>
              <p:nvPr/>
            </p:nvSpPr>
            <p:spPr>
              <a:xfrm>
                <a:off x="10347820" y="4431331"/>
                <a:ext cx="419790" cy="340017"/>
              </a:xfrm>
              <a:custGeom>
                <a:avLst/>
                <a:gdLst>
                  <a:gd name="connsiteX0" fmla="*/ 320371 w 419790"/>
                  <a:gd name="connsiteY0" fmla="*/ 3291 h 340017"/>
                  <a:gd name="connsiteX1" fmla="*/ 392680 w 419790"/>
                  <a:gd name="connsiteY1" fmla="*/ 75561 h 340017"/>
                  <a:gd name="connsiteX2" fmla="*/ 406669 w 419790"/>
                  <a:gd name="connsiteY2" fmla="*/ 96327 h 340017"/>
                  <a:gd name="connsiteX3" fmla="*/ 419791 w 419790"/>
                  <a:gd name="connsiteY3" fmla="*/ 111695 h 340017"/>
                  <a:gd name="connsiteX4" fmla="*/ 373057 w 419790"/>
                  <a:gd name="connsiteY4" fmla="*/ 232512 h 340017"/>
                  <a:gd name="connsiteX5" fmla="*/ 383656 w 419790"/>
                  <a:gd name="connsiteY5" fmla="*/ 256195 h 340017"/>
                  <a:gd name="connsiteX6" fmla="*/ 385430 w 419790"/>
                  <a:gd name="connsiteY6" fmla="*/ 269514 h 340017"/>
                  <a:gd name="connsiteX7" fmla="*/ 249402 w 419790"/>
                  <a:gd name="connsiteY7" fmla="*/ 335675 h 340017"/>
                  <a:gd name="connsiteX8" fmla="*/ 234586 w 419790"/>
                  <a:gd name="connsiteY8" fmla="*/ 319401 h 340017"/>
                  <a:gd name="connsiteX9" fmla="*/ 80236 w 419790"/>
                  <a:gd name="connsiteY9" fmla="*/ 337448 h 340017"/>
                  <a:gd name="connsiteX10" fmla="*/ 67429 w 419790"/>
                  <a:gd name="connsiteY10" fmla="*/ 319401 h 340017"/>
                  <a:gd name="connsiteX11" fmla="*/ 63449 w 419790"/>
                  <a:gd name="connsiteY11" fmla="*/ 298240 h 340017"/>
                  <a:gd name="connsiteX12" fmla="*/ 176858 w 419790"/>
                  <a:gd name="connsiteY12" fmla="*/ 235546 h 340017"/>
                  <a:gd name="connsiteX13" fmla="*/ 121651 w 419790"/>
                  <a:gd name="connsiteY13" fmla="*/ 238108 h 340017"/>
                  <a:gd name="connsiteX14" fmla="*/ 121651 w 419790"/>
                  <a:gd name="connsiteY14" fmla="*/ 229084 h 340017"/>
                  <a:gd name="connsiteX15" fmla="*/ 40319 w 419790"/>
                  <a:gd name="connsiteY15" fmla="*/ 201973 h 340017"/>
                  <a:gd name="connsiteX16" fmla="*/ 58405 w 419790"/>
                  <a:gd name="connsiteY16" fmla="*/ 174862 h 340017"/>
                  <a:gd name="connsiteX17" fmla="*/ 225247 w 419790"/>
                  <a:gd name="connsiteY17" fmla="*/ 165759 h 340017"/>
                  <a:gd name="connsiteX18" fmla="*/ 245462 w 419790"/>
                  <a:gd name="connsiteY18" fmla="*/ 91086 h 340017"/>
                  <a:gd name="connsiteX19" fmla="*/ 239158 w 419790"/>
                  <a:gd name="connsiteY19" fmla="*/ 84545 h 340017"/>
                  <a:gd name="connsiteX20" fmla="*/ 96077 w 419790"/>
                  <a:gd name="connsiteY20" fmla="*/ 67325 h 340017"/>
                  <a:gd name="connsiteX21" fmla="*/ 22271 w 419790"/>
                  <a:gd name="connsiteY21" fmla="*/ 57474 h 340017"/>
                  <a:gd name="connsiteX22" fmla="*/ 13247 w 419790"/>
                  <a:gd name="connsiteY22" fmla="*/ 30363 h 340017"/>
                  <a:gd name="connsiteX23" fmla="*/ 149155 w 419790"/>
                  <a:gd name="connsiteY23" fmla="*/ 4749 h 340017"/>
                  <a:gd name="connsiteX24" fmla="*/ 299486 w 419790"/>
                  <a:gd name="connsiteY24" fmla="*/ 809 h 340017"/>
                  <a:gd name="connsiteX25" fmla="*/ 320490 w 419790"/>
                  <a:gd name="connsiteY25" fmla="*/ 3252 h 340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9790" h="340017">
                    <a:moveTo>
                      <a:pt x="320371" y="3291"/>
                    </a:moveTo>
                    <a:cubicBezTo>
                      <a:pt x="307211" y="70556"/>
                      <a:pt x="336646" y="61257"/>
                      <a:pt x="392680" y="75561"/>
                    </a:cubicBezTo>
                    <a:cubicBezTo>
                      <a:pt x="349413" y="104918"/>
                      <a:pt x="354063" y="111814"/>
                      <a:pt x="406669" y="96327"/>
                    </a:cubicBezTo>
                    <a:lnTo>
                      <a:pt x="419791" y="111695"/>
                    </a:lnTo>
                    <a:cubicBezTo>
                      <a:pt x="397014" y="147712"/>
                      <a:pt x="383145" y="191688"/>
                      <a:pt x="373057" y="232512"/>
                    </a:cubicBezTo>
                    <a:cubicBezTo>
                      <a:pt x="368406" y="251230"/>
                      <a:pt x="358437" y="240393"/>
                      <a:pt x="383656" y="256195"/>
                    </a:cubicBezTo>
                    <a:cubicBezTo>
                      <a:pt x="385784" y="262933"/>
                      <a:pt x="387046" y="268410"/>
                      <a:pt x="385430" y="269514"/>
                    </a:cubicBezTo>
                    <a:cubicBezTo>
                      <a:pt x="367934" y="281256"/>
                      <a:pt x="261461" y="336109"/>
                      <a:pt x="249402" y="335675"/>
                    </a:cubicBezTo>
                    <a:lnTo>
                      <a:pt x="234586" y="319401"/>
                    </a:lnTo>
                    <a:cubicBezTo>
                      <a:pt x="242073" y="345132"/>
                      <a:pt x="87801" y="340837"/>
                      <a:pt x="80236" y="337448"/>
                    </a:cubicBezTo>
                    <a:cubicBezTo>
                      <a:pt x="73458" y="334454"/>
                      <a:pt x="70108" y="326494"/>
                      <a:pt x="67429" y="319401"/>
                    </a:cubicBezTo>
                    <a:lnTo>
                      <a:pt x="63449" y="298240"/>
                    </a:lnTo>
                    <a:cubicBezTo>
                      <a:pt x="96746" y="270065"/>
                      <a:pt x="134536" y="249180"/>
                      <a:pt x="176858" y="235546"/>
                    </a:cubicBezTo>
                    <a:cubicBezTo>
                      <a:pt x="154632" y="248353"/>
                      <a:pt x="136230" y="249220"/>
                      <a:pt x="121651" y="238108"/>
                    </a:cubicBezTo>
                    <a:cubicBezTo>
                      <a:pt x="113770" y="235546"/>
                      <a:pt x="113888" y="232512"/>
                      <a:pt x="121651" y="229084"/>
                    </a:cubicBezTo>
                    <a:cubicBezTo>
                      <a:pt x="92018" y="222306"/>
                      <a:pt x="64907" y="213282"/>
                      <a:pt x="40319" y="201973"/>
                    </a:cubicBezTo>
                    <a:cubicBezTo>
                      <a:pt x="18212" y="181206"/>
                      <a:pt x="31334" y="161504"/>
                      <a:pt x="58405" y="174862"/>
                    </a:cubicBezTo>
                    <a:lnTo>
                      <a:pt x="225247" y="165759"/>
                    </a:lnTo>
                    <a:cubicBezTo>
                      <a:pt x="189861" y="126275"/>
                      <a:pt x="198018" y="109016"/>
                      <a:pt x="245462" y="91086"/>
                    </a:cubicBezTo>
                    <a:lnTo>
                      <a:pt x="239158" y="84545"/>
                    </a:lnTo>
                    <a:cubicBezTo>
                      <a:pt x="192541" y="85018"/>
                      <a:pt x="144860" y="79265"/>
                      <a:pt x="96077" y="67325"/>
                    </a:cubicBezTo>
                    <a:cubicBezTo>
                      <a:pt x="65025" y="72999"/>
                      <a:pt x="40436" y="69689"/>
                      <a:pt x="22271" y="57474"/>
                    </a:cubicBezTo>
                    <a:cubicBezTo>
                      <a:pt x="-2594" y="64961"/>
                      <a:pt x="-8111" y="44352"/>
                      <a:pt x="13247" y="30363"/>
                    </a:cubicBezTo>
                    <a:cubicBezTo>
                      <a:pt x="34722" y="-9082"/>
                      <a:pt x="106598" y="-807"/>
                      <a:pt x="149155" y="4749"/>
                    </a:cubicBezTo>
                    <a:cubicBezTo>
                      <a:pt x="211574" y="34619"/>
                      <a:pt x="261658" y="33318"/>
                      <a:pt x="299486" y="809"/>
                    </a:cubicBezTo>
                    <a:lnTo>
                      <a:pt x="320490" y="3252"/>
                    </a:lnTo>
                    <a:close/>
                  </a:path>
                </a:pathLst>
              </a:custGeom>
              <a:solidFill>
                <a:srgbClr val="8E4845"/>
              </a:solidFill>
              <a:ln w="3941" cap="flat">
                <a:noFill/>
                <a:prstDash val="solid"/>
                <a:miter/>
              </a:ln>
            </p:spPr>
            <p:txBody>
              <a:bodyPr rtlCol="1" anchor="ctr"/>
              <a:lstStyle/>
              <a:p>
                <a:endParaRPr lang="fa-IR"/>
              </a:p>
            </p:txBody>
          </p:sp>
          <p:sp>
            <p:nvSpPr>
              <p:cNvPr id="754" name="Freeform: Shape 753">
                <a:extLst>
                  <a:ext uri="{FF2B5EF4-FFF2-40B4-BE49-F238E27FC236}">
                    <a16:creationId xmlns:a16="http://schemas.microsoft.com/office/drawing/2014/main" id="{B2DCD4D3-752B-A0EB-2154-A2E7D93D16A4}"/>
                  </a:ext>
                </a:extLst>
              </p:cNvPr>
              <p:cNvSpPr/>
              <p:nvPr/>
            </p:nvSpPr>
            <p:spPr>
              <a:xfrm>
                <a:off x="10347854" y="4637715"/>
                <a:ext cx="528200" cy="240117"/>
              </a:xfrm>
              <a:custGeom>
                <a:avLst/>
                <a:gdLst>
                  <a:gd name="connsiteX0" fmla="*/ 528200 w 528200"/>
                  <a:gd name="connsiteY0" fmla="*/ 22700 h 240117"/>
                  <a:gd name="connsiteX1" fmla="*/ 527294 w 528200"/>
                  <a:gd name="connsiteY1" fmla="*/ 22818 h 240117"/>
                  <a:gd name="connsiteX2" fmla="*/ 527215 w 528200"/>
                  <a:gd name="connsiteY2" fmla="*/ 22818 h 240117"/>
                  <a:gd name="connsiteX3" fmla="*/ 302251 w 528200"/>
                  <a:gd name="connsiteY3" fmla="*/ 121962 h 240117"/>
                  <a:gd name="connsiteX4" fmla="*/ 370146 w 528200"/>
                  <a:gd name="connsiteY4" fmla="*/ 122041 h 240117"/>
                  <a:gd name="connsiteX5" fmla="*/ 401592 w 528200"/>
                  <a:gd name="connsiteY5" fmla="*/ 130946 h 240117"/>
                  <a:gd name="connsiteX6" fmla="*/ 94428 w 528200"/>
                  <a:gd name="connsiteY6" fmla="*/ 239429 h 240117"/>
                  <a:gd name="connsiteX7" fmla="*/ 22118 w 528200"/>
                  <a:gd name="connsiteY7" fmla="*/ 239429 h 240117"/>
                  <a:gd name="connsiteX8" fmla="*/ 17035 w 528200"/>
                  <a:gd name="connsiteY8" fmla="*/ 97176 h 240117"/>
                  <a:gd name="connsiteX9" fmla="*/ 121538 w 528200"/>
                  <a:gd name="connsiteY9" fmla="*/ 31684 h 240117"/>
                  <a:gd name="connsiteX10" fmla="*/ 247990 w 528200"/>
                  <a:gd name="connsiteY10" fmla="*/ 2 h 240117"/>
                  <a:gd name="connsiteX11" fmla="*/ 67277 w 528200"/>
                  <a:gd name="connsiteY11" fmla="*/ 112938 h 240117"/>
                  <a:gd name="connsiteX12" fmla="*/ 234473 w 528200"/>
                  <a:gd name="connsiteY12" fmla="*/ 112938 h 240117"/>
                  <a:gd name="connsiteX13" fmla="*/ 383583 w 528200"/>
                  <a:gd name="connsiteY13" fmla="*/ 49732 h 240117"/>
                  <a:gd name="connsiteX14" fmla="*/ 401946 w 528200"/>
                  <a:gd name="connsiteY14" fmla="*/ 13794 h 240117"/>
                  <a:gd name="connsiteX15" fmla="*/ 450336 w 528200"/>
                  <a:gd name="connsiteY15" fmla="*/ 21833 h 240117"/>
                  <a:gd name="connsiteX16" fmla="*/ 528161 w 528200"/>
                  <a:gd name="connsiteY16" fmla="*/ 22621 h 240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28200" h="240117">
                    <a:moveTo>
                      <a:pt x="528200" y="22700"/>
                    </a:moveTo>
                    <a:cubicBezTo>
                      <a:pt x="527964" y="22700"/>
                      <a:pt x="527649" y="22739"/>
                      <a:pt x="527294" y="22818"/>
                    </a:cubicBezTo>
                    <a:cubicBezTo>
                      <a:pt x="527294" y="22818"/>
                      <a:pt x="527255" y="22818"/>
                      <a:pt x="527215" y="22818"/>
                    </a:cubicBezTo>
                    <a:cubicBezTo>
                      <a:pt x="504399" y="26759"/>
                      <a:pt x="286213" y="110258"/>
                      <a:pt x="302251" y="121962"/>
                    </a:cubicBezTo>
                    <a:cubicBezTo>
                      <a:pt x="324751" y="122750"/>
                      <a:pt x="347567" y="121174"/>
                      <a:pt x="370146" y="122041"/>
                    </a:cubicBezTo>
                    <a:cubicBezTo>
                      <a:pt x="381062" y="122474"/>
                      <a:pt x="403759" y="115263"/>
                      <a:pt x="401592" y="130946"/>
                    </a:cubicBezTo>
                    <a:cubicBezTo>
                      <a:pt x="302368" y="148994"/>
                      <a:pt x="190931" y="230799"/>
                      <a:pt x="94428" y="239429"/>
                    </a:cubicBezTo>
                    <a:cubicBezTo>
                      <a:pt x="70705" y="241557"/>
                      <a:pt x="45959" y="237931"/>
                      <a:pt x="22118" y="239429"/>
                    </a:cubicBezTo>
                    <a:cubicBezTo>
                      <a:pt x="-13189" y="220317"/>
                      <a:pt x="485" y="130513"/>
                      <a:pt x="17035" y="97176"/>
                    </a:cubicBezTo>
                    <a:cubicBezTo>
                      <a:pt x="35674" y="59583"/>
                      <a:pt x="78232" y="23606"/>
                      <a:pt x="121538" y="31684"/>
                    </a:cubicBezTo>
                    <a:cubicBezTo>
                      <a:pt x="159091" y="12691"/>
                      <a:pt x="205629" y="-195"/>
                      <a:pt x="247990" y="2"/>
                    </a:cubicBezTo>
                    <a:cubicBezTo>
                      <a:pt x="201768" y="58598"/>
                      <a:pt x="114287" y="54933"/>
                      <a:pt x="67277" y="112938"/>
                    </a:cubicBezTo>
                    <a:lnTo>
                      <a:pt x="234473" y="112938"/>
                    </a:lnTo>
                    <a:cubicBezTo>
                      <a:pt x="262767" y="112938"/>
                      <a:pt x="357930" y="70262"/>
                      <a:pt x="383583" y="49732"/>
                    </a:cubicBezTo>
                    <a:cubicBezTo>
                      <a:pt x="406083" y="31684"/>
                      <a:pt x="399621" y="16080"/>
                      <a:pt x="401946" y="13794"/>
                    </a:cubicBezTo>
                    <a:cubicBezTo>
                      <a:pt x="406320" y="9460"/>
                      <a:pt x="437096" y="22345"/>
                      <a:pt x="450336" y="21833"/>
                    </a:cubicBezTo>
                    <a:cubicBezTo>
                      <a:pt x="475122" y="20926"/>
                      <a:pt x="505582" y="-550"/>
                      <a:pt x="528161" y="22621"/>
                    </a:cubicBezTo>
                    <a:close/>
                  </a:path>
                </a:pathLst>
              </a:custGeom>
              <a:solidFill>
                <a:srgbClr val="4E322D"/>
              </a:solidFill>
              <a:ln w="3941" cap="flat">
                <a:noFill/>
                <a:prstDash val="solid"/>
                <a:miter/>
              </a:ln>
            </p:spPr>
            <p:txBody>
              <a:bodyPr rtlCol="1" anchor="ctr"/>
              <a:lstStyle/>
              <a:p>
                <a:endParaRPr lang="fa-IR"/>
              </a:p>
            </p:txBody>
          </p:sp>
          <p:sp>
            <p:nvSpPr>
              <p:cNvPr id="755" name="Freeform: Shape 754">
                <a:extLst>
                  <a:ext uri="{FF2B5EF4-FFF2-40B4-BE49-F238E27FC236}">
                    <a16:creationId xmlns:a16="http://schemas.microsoft.com/office/drawing/2014/main" id="{7F69895A-DD80-E59C-DB29-C6A0D4EBAE07}"/>
                  </a:ext>
                </a:extLst>
              </p:cNvPr>
              <p:cNvSpPr/>
              <p:nvPr/>
            </p:nvSpPr>
            <p:spPr>
              <a:xfrm>
                <a:off x="10306727" y="4371377"/>
                <a:ext cx="379552" cy="105596"/>
              </a:xfrm>
              <a:custGeom>
                <a:avLst/>
                <a:gdLst>
                  <a:gd name="connsiteX0" fmla="*/ 379552 w 379552"/>
                  <a:gd name="connsiteY0" fmla="*/ 9063 h 105596"/>
                  <a:gd name="connsiteX1" fmla="*/ 361465 w 379552"/>
                  <a:gd name="connsiteY1" fmla="*/ 63245 h 105596"/>
                  <a:gd name="connsiteX2" fmla="*/ 130786 w 379552"/>
                  <a:gd name="connsiteY2" fmla="*/ 73806 h 105596"/>
                  <a:gd name="connsiteX3" fmla="*/ 54222 w 379552"/>
                  <a:gd name="connsiteY3" fmla="*/ 90317 h 105596"/>
                  <a:gd name="connsiteX4" fmla="*/ 45198 w 379552"/>
                  <a:gd name="connsiteY4" fmla="*/ 90317 h 105596"/>
                  <a:gd name="connsiteX5" fmla="*/ 0 w 379552"/>
                  <a:gd name="connsiteY5" fmla="*/ 36135 h 105596"/>
                  <a:gd name="connsiteX6" fmla="*/ 54222 w 379552"/>
                  <a:gd name="connsiteY6" fmla="*/ 0 h 105596"/>
                  <a:gd name="connsiteX7" fmla="*/ 103715 w 379552"/>
                  <a:gd name="connsiteY7" fmla="*/ 45355 h 105596"/>
                  <a:gd name="connsiteX8" fmla="*/ 379552 w 379552"/>
                  <a:gd name="connsiteY8" fmla="*/ 9024 h 105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552" h="105596">
                    <a:moveTo>
                      <a:pt x="379552" y="9063"/>
                    </a:moveTo>
                    <a:cubicBezTo>
                      <a:pt x="373917" y="19624"/>
                      <a:pt x="363948" y="50596"/>
                      <a:pt x="361465" y="63245"/>
                    </a:cubicBezTo>
                    <a:cubicBezTo>
                      <a:pt x="296485" y="153208"/>
                      <a:pt x="212670" y="71520"/>
                      <a:pt x="130786" y="73806"/>
                    </a:cubicBezTo>
                    <a:cubicBezTo>
                      <a:pt x="102612" y="74594"/>
                      <a:pt x="95558" y="89529"/>
                      <a:pt x="54222" y="90317"/>
                    </a:cubicBezTo>
                    <a:cubicBezTo>
                      <a:pt x="52567" y="98395"/>
                      <a:pt x="49493" y="98080"/>
                      <a:pt x="45198" y="90317"/>
                    </a:cubicBezTo>
                    <a:cubicBezTo>
                      <a:pt x="33968" y="78535"/>
                      <a:pt x="10167" y="43109"/>
                      <a:pt x="0" y="36135"/>
                    </a:cubicBezTo>
                    <a:cubicBezTo>
                      <a:pt x="16038" y="23446"/>
                      <a:pt x="39603" y="13082"/>
                      <a:pt x="54222" y="0"/>
                    </a:cubicBezTo>
                    <a:cubicBezTo>
                      <a:pt x="34756" y="29396"/>
                      <a:pt x="84406" y="43149"/>
                      <a:pt x="103715" y="45355"/>
                    </a:cubicBezTo>
                    <a:cubicBezTo>
                      <a:pt x="195530" y="55798"/>
                      <a:pt x="293412" y="39878"/>
                      <a:pt x="379552" y="9024"/>
                    </a:cubicBezTo>
                    <a:close/>
                  </a:path>
                </a:pathLst>
              </a:custGeom>
              <a:solidFill>
                <a:srgbClr val="BA8240"/>
              </a:solidFill>
              <a:ln w="3941" cap="flat">
                <a:noFill/>
                <a:prstDash val="solid"/>
                <a:miter/>
              </a:ln>
            </p:spPr>
            <p:txBody>
              <a:bodyPr rtlCol="1" anchor="ctr"/>
              <a:lstStyle/>
              <a:p>
                <a:endParaRPr lang="fa-IR"/>
              </a:p>
            </p:txBody>
          </p:sp>
          <p:sp>
            <p:nvSpPr>
              <p:cNvPr id="756" name="Freeform: Shape 755">
                <a:extLst>
                  <a:ext uri="{FF2B5EF4-FFF2-40B4-BE49-F238E27FC236}">
                    <a16:creationId xmlns:a16="http://schemas.microsoft.com/office/drawing/2014/main" id="{52C74BF2-E198-3DAC-C646-24320016D82E}"/>
                  </a:ext>
                </a:extLst>
              </p:cNvPr>
              <p:cNvSpPr/>
              <p:nvPr/>
            </p:nvSpPr>
            <p:spPr>
              <a:xfrm>
                <a:off x="10749485" y="4171903"/>
                <a:ext cx="136731" cy="136267"/>
              </a:xfrm>
              <a:custGeom>
                <a:avLst/>
                <a:gdLst>
                  <a:gd name="connsiteX0" fmla="*/ 9063 w 136731"/>
                  <a:gd name="connsiteY0" fmla="*/ 793 h 136267"/>
                  <a:gd name="connsiteX1" fmla="*/ 129761 w 136731"/>
                  <a:gd name="connsiteY1" fmla="*/ 9344 h 136267"/>
                  <a:gd name="connsiteX2" fmla="*/ 135554 w 136731"/>
                  <a:gd name="connsiteY2" fmla="*/ 54975 h 136267"/>
                  <a:gd name="connsiteX3" fmla="*/ 0 w 136731"/>
                  <a:gd name="connsiteY3" fmla="*/ 136268 h 136267"/>
                  <a:gd name="connsiteX4" fmla="*/ 9024 w 136731"/>
                  <a:gd name="connsiteY4" fmla="*/ 793 h 136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731" h="136267">
                    <a:moveTo>
                      <a:pt x="9063" y="793"/>
                    </a:moveTo>
                    <a:cubicBezTo>
                      <a:pt x="37474" y="280"/>
                      <a:pt x="107931" y="-3069"/>
                      <a:pt x="129761" y="9344"/>
                    </a:cubicBezTo>
                    <a:cubicBezTo>
                      <a:pt x="142765" y="16752"/>
                      <a:pt x="133111" y="42247"/>
                      <a:pt x="135554" y="54975"/>
                    </a:cubicBezTo>
                    <a:cubicBezTo>
                      <a:pt x="123339" y="72431"/>
                      <a:pt x="32194" y="109512"/>
                      <a:pt x="0" y="136268"/>
                    </a:cubicBezTo>
                    <a:cubicBezTo>
                      <a:pt x="16983" y="86657"/>
                      <a:pt x="41887" y="51822"/>
                      <a:pt x="9024" y="793"/>
                    </a:cubicBezTo>
                    <a:close/>
                  </a:path>
                </a:pathLst>
              </a:custGeom>
              <a:solidFill>
                <a:srgbClr val="B57D3F"/>
              </a:solidFill>
              <a:ln w="3941" cap="flat">
                <a:noFill/>
                <a:prstDash val="solid"/>
                <a:miter/>
              </a:ln>
            </p:spPr>
            <p:txBody>
              <a:bodyPr rtlCol="1" anchor="ctr"/>
              <a:lstStyle/>
              <a:p>
                <a:endParaRPr lang="fa-IR"/>
              </a:p>
            </p:txBody>
          </p:sp>
          <p:sp>
            <p:nvSpPr>
              <p:cNvPr id="757" name="Freeform: Shape 756">
                <a:extLst>
                  <a:ext uri="{FF2B5EF4-FFF2-40B4-BE49-F238E27FC236}">
                    <a16:creationId xmlns:a16="http://schemas.microsoft.com/office/drawing/2014/main" id="{53547730-3C69-2876-7DAA-18ABAFDBF93E}"/>
                  </a:ext>
                </a:extLst>
              </p:cNvPr>
              <p:cNvSpPr/>
              <p:nvPr/>
            </p:nvSpPr>
            <p:spPr>
              <a:xfrm>
                <a:off x="10677294" y="4505910"/>
                <a:ext cx="126412" cy="47516"/>
              </a:xfrm>
              <a:custGeom>
                <a:avLst/>
                <a:gdLst>
                  <a:gd name="connsiteX0" fmla="*/ 63206 w 126412"/>
                  <a:gd name="connsiteY0" fmla="*/ 943 h 47516"/>
                  <a:gd name="connsiteX1" fmla="*/ 126413 w 126412"/>
                  <a:gd name="connsiteY1" fmla="*/ 10045 h 47516"/>
                  <a:gd name="connsiteX2" fmla="*/ 126413 w 126412"/>
                  <a:gd name="connsiteY2" fmla="*/ 18872 h 47516"/>
                  <a:gd name="connsiteX3" fmla="*/ 90317 w 126412"/>
                  <a:gd name="connsiteY3" fmla="*/ 37038 h 47516"/>
                  <a:gd name="connsiteX4" fmla="*/ 0 w 126412"/>
                  <a:gd name="connsiteY4" fmla="*/ 46022 h 47516"/>
                  <a:gd name="connsiteX5" fmla="*/ 63206 w 126412"/>
                  <a:gd name="connsiteY5" fmla="*/ 903 h 47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412" h="47516">
                    <a:moveTo>
                      <a:pt x="63206" y="943"/>
                    </a:moveTo>
                    <a:cubicBezTo>
                      <a:pt x="84170" y="6302"/>
                      <a:pt x="104227" y="12331"/>
                      <a:pt x="126413" y="10045"/>
                    </a:cubicBezTo>
                    <a:lnTo>
                      <a:pt x="126413" y="18872"/>
                    </a:lnTo>
                    <a:cubicBezTo>
                      <a:pt x="106906" y="11424"/>
                      <a:pt x="92326" y="36368"/>
                      <a:pt x="90317" y="37038"/>
                    </a:cubicBezTo>
                    <a:cubicBezTo>
                      <a:pt x="76485" y="41688"/>
                      <a:pt x="5871" y="51185"/>
                      <a:pt x="0" y="46022"/>
                    </a:cubicBezTo>
                    <a:cubicBezTo>
                      <a:pt x="1773" y="15404"/>
                      <a:pt x="34440" y="-4574"/>
                      <a:pt x="63206" y="903"/>
                    </a:cubicBezTo>
                    <a:close/>
                  </a:path>
                </a:pathLst>
              </a:custGeom>
              <a:solidFill>
                <a:srgbClr val="E8C29C"/>
              </a:solidFill>
              <a:ln w="3941" cap="flat">
                <a:noFill/>
                <a:prstDash val="solid"/>
                <a:miter/>
              </a:ln>
            </p:spPr>
            <p:txBody>
              <a:bodyPr rtlCol="1" anchor="ctr"/>
              <a:lstStyle/>
              <a:p>
                <a:endParaRPr lang="fa-IR"/>
              </a:p>
            </p:txBody>
          </p:sp>
          <p:sp>
            <p:nvSpPr>
              <p:cNvPr id="758" name="Freeform: Shape 757">
                <a:extLst>
                  <a:ext uri="{FF2B5EF4-FFF2-40B4-BE49-F238E27FC236}">
                    <a16:creationId xmlns:a16="http://schemas.microsoft.com/office/drawing/2014/main" id="{A38C7320-F6CE-0FC9-8163-0B844D913023}"/>
                  </a:ext>
                </a:extLst>
              </p:cNvPr>
              <p:cNvSpPr/>
              <p:nvPr/>
            </p:nvSpPr>
            <p:spPr>
              <a:xfrm>
                <a:off x="10070248" y="4566673"/>
                <a:ext cx="399144" cy="445986"/>
              </a:xfrm>
              <a:custGeom>
                <a:avLst/>
                <a:gdLst>
                  <a:gd name="connsiteX0" fmla="*/ 399144 w 399144"/>
                  <a:gd name="connsiteY0" fmla="*/ 93742 h 445986"/>
                  <a:gd name="connsiteX1" fmla="*/ 399144 w 399144"/>
                  <a:gd name="connsiteY1" fmla="*/ 102766 h 445986"/>
                  <a:gd name="connsiteX2" fmla="*/ 299725 w 399144"/>
                  <a:gd name="connsiteY2" fmla="*/ 310511 h 445986"/>
                  <a:gd name="connsiteX3" fmla="*/ 306305 w 399144"/>
                  <a:gd name="connsiteY3" fmla="*/ 338410 h 445986"/>
                  <a:gd name="connsiteX4" fmla="*/ 306305 w 399144"/>
                  <a:gd name="connsiteY4" fmla="*/ 338410 h 445986"/>
                  <a:gd name="connsiteX5" fmla="*/ 317773 w 399144"/>
                  <a:gd name="connsiteY5" fmla="*/ 337622 h 445986"/>
                  <a:gd name="connsiteX6" fmla="*/ 37640 w 399144"/>
                  <a:gd name="connsiteY6" fmla="*/ 445986 h 445986"/>
                  <a:gd name="connsiteX7" fmla="*/ 18411 w 399144"/>
                  <a:gd name="connsiteY7" fmla="*/ 438420 h 445986"/>
                  <a:gd name="connsiteX8" fmla="*/ 18174 w 399144"/>
                  <a:gd name="connsiteY8" fmla="*/ 437553 h 445986"/>
                  <a:gd name="connsiteX9" fmla="*/ 12893 w 399144"/>
                  <a:gd name="connsiteY9" fmla="*/ 142289 h 445986"/>
                  <a:gd name="connsiteX10" fmla="*/ 207673 w 399144"/>
                  <a:gd name="connsiteY10" fmla="*/ 14931 h 445986"/>
                  <a:gd name="connsiteX11" fmla="*/ 339997 w 399144"/>
                  <a:gd name="connsiteY11" fmla="*/ 2282 h 445986"/>
                  <a:gd name="connsiteX12" fmla="*/ 353946 w 399144"/>
                  <a:gd name="connsiteY12" fmla="*/ 21551 h 445986"/>
                  <a:gd name="connsiteX13" fmla="*/ 355562 w 399144"/>
                  <a:gd name="connsiteY13" fmla="*/ 38535 h 445986"/>
                  <a:gd name="connsiteX14" fmla="*/ 335859 w 399144"/>
                  <a:gd name="connsiteY14" fmla="*/ 39639 h 445986"/>
                  <a:gd name="connsiteX15" fmla="*/ 317773 w 399144"/>
                  <a:gd name="connsiteY15" fmla="*/ 66749 h 445986"/>
                  <a:gd name="connsiteX16" fmla="*/ 318954 w 399144"/>
                  <a:gd name="connsiteY16" fmla="*/ 76364 h 445986"/>
                  <a:gd name="connsiteX17" fmla="*/ 344804 w 399144"/>
                  <a:gd name="connsiteY17" fmla="*/ 77862 h 445986"/>
                  <a:gd name="connsiteX18" fmla="*/ 399105 w 399144"/>
                  <a:gd name="connsiteY18" fmla="*/ 93860 h 44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9144" h="445986">
                    <a:moveTo>
                      <a:pt x="399144" y="93742"/>
                    </a:moveTo>
                    <a:lnTo>
                      <a:pt x="399144" y="102766"/>
                    </a:lnTo>
                    <a:cubicBezTo>
                      <a:pt x="293498" y="156160"/>
                      <a:pt x="292553" y="197654"/>
                      <a:pt x="299725" y="310511"/>
                    </a:cubicBezTo>
                    <a:cubicBezTo>
                      <a:pt x="300789" y="327179"/>
                      <a:pt x="294917" y="337306"/>
                      <a:pt x="306305" y="338410"/>
                    </a:cubicBezTo>
                    <a:lnTo>
                      <a:pt x="306305" y="338410"/>
                    </a:lnTo>
                    <a:cubicBezTo>
                      <a:pt x="310127" y="338094"/>
                      <a:pt x="313989" y="337818"/>
                      <a:pt x="317773" y="337622"/>
                    </a:cubicBezTo>
                    <a:cubicBezTo>
                      <a:pt x="223988" y="371274"/>
                      <a:pt x="130163" y="408945"/>
                      <a:pt x="37640" y="445986"/>
                    </a:cubicBezTo>
                    <a:lnTo>
                      <a:pt x="18411" y="438420"/>
                    </a:lnTo>
                    <a:cubicBezTo>
                      <a:pt x="18332" y="438144"/>
                      <a:pt x="18253" y="437829"/>
                      <a:pt x="18174" y="437553"/>
                    </a:cubicBezTo>
                    <a:cubicBezTo>
                      <a:pt x="5642" y="387981"/>
                      <a:pt x="-12720" y="183507"/>
                      <a:pt x="12893" y="142289"/>
                    </a:cubicBezTo>
                    <a:cubicBezTo>
                      <a:pt x="24321" y="123926"/>
                      <a:pt x="183597" y="23285"/>
                      <a:pt x="207673" y="14931"/>
                    </a:cubicBezTo>
                    <a:cubicBezTo>
                      <a:pt x="223988" y="9296"/>
                      <a:pt x="327229" y="-5677"/>
                      <a:pt x="339997" y="2282"/>
                    </a:cubicBezTo>
                    <a:lnTo>
                      <a:pt x="353946" y="21551"/>
                    </a:lnTo>
                    <a:cubicBezTo>
                      <a:pt x="357059" y="29314"/>
                      <a:pt x="357532" y="35067"/>
                      <a:pt x="355562" y="38535"/>
                    </a:cubicBezTo>
                    <a:cubicBezTo>
                      <a:pt x="353001" y="43106"/>
                      <a:pt x="346184" y="43697"/>
                      <a:pt x="335859" y="39639"/>
                    </a:cubicBezTo>
                    <a:cubicBezTo>
                      <a:pt x="322659" y="52485"/>
                      <a:pt x="324392" y="46337"/>
                      <a:pt x="317773" y="66749"/>
                    </a:cubicBezTo>
                    <a:lnTo>
                      <a:pt x="318954" y="76364"/>
                    </a:lnTo>
                    <a:cubicBezTo>
                      <a:pt x="327978" y="76364"/>
                      <a:pt x="336608" y="76916"/>
                      <a:pt x="344804" y="77862"/>
                    </a:cubicBezTo>
                    <a:cubicBezTo>
                      <a:pt x="365452" y="80265"/>
                      <a:pt x="383540" y="85585"/>
                      <a:pt x="399105" y="93860"/>
                    </a:cubicBezTo>
                    <a:close/>
                  </a:path>
                </a:pathLst>
              </a:custGeom>
              <a:solidFill>
                <a:srgbClr val="63687A"/>
              </a:solidFill>
              <a:ln w="3941" cap="flat">
                <a:noFill/>
                <a:prstDash val="solid"/>
                <a:miter/>
              </a:ln>
            </p:spPr>
            <p:txBody>
              <a:bodyPr rtlCol="1" anchor="ctr"/>
              <a:lstStyle/>
              <a:p>
                <a:endParaRPr lang="fa-IR"/>
              </a:p>
            </p:txBody>
          </p:sp>
          <p:sp>
            <p:nvSpPr>
              <p:cNvPr id="759" name="Freeform: Shape 758">
                <a:extLst>
                  <a:ext uri="{FF2B5EF4-FFF2-40B4-BE49-F238E27FC236}">
                    <a16:creationId xmlns:a16="http://schemas.microsoft.com/office/drawing/2014/main" id="{D96D7389-4DC7-EB82-576B-631DFD55F6EB}"/>
                  </a:ext>
                </a:extLst>
              </p:cNvPr>
              <p:cNvSpPr/>
              <p:nvPr/>
            </p:nvSpPr>
            <p:spPr>
              <a:xfrm>
                <a:off x="9939627" y="4461654"/>
                <a:ext cx="611202" cy="578036"/>
              </a:xfrm>
              <a:custGeom>
                <a:avLst/>
                <a:gdLst>
                  <a:gd name="connsiteX0" fmla="*/ 412297 w 611202"/>
                  <a:gd name="connsiteY0" fmla="*/ 39 h 578036"/>
                  <a:gd name="connsiteX1" fmla="*/ 421321 w 611202"/>
                  <a:gd name="connsiteY1" fmla="*/ 39 h 578036"/>
                  <a:gd name="connsiteX2" fmla="*/ 430345 w 611202"/>
                  <a:gd name="connsiteY2" fmla="*/ 27150 h 578036"/>
                  <a:gd name="connsiteX3" fmla="*/ 426720 w 611202"/>
                  <a:gd name="connsiteY3" fmla="*/ 47680 h 578036"/>
                  <a:gd name="connsiteX4" fmla="*/ 496231 w 611202"/>
                  <a:gd name="connsiteY4" fmla="*/ 55483 h 578036"/>
                  <a:gd name="connsiteX5" fmla="*/ 611058 w 611202"/>
                  <a:gd name="connsiteY5" fmla="*/ 72269 h 578036"/>
                  <a:gd name="connsiteX6" fmla="*/ 484527 w 611202"/>
                  <a:gd name="connsiteY6" fmla="*/ 126452 h 578036"/>
                  <a:gd name="connsiteX7" fmla="*/ 375808 w 611202"/>
                  <a:gd name="connsiteY7" fmla="*/ 121644 h 578036"/>
                  <a:gd name="connsiteX8" fmla="*/ 158567 w 611202"/>
                  <a:gd name="connsiteY8" fmla="*/ 256765 h 578036"/>
                  <a:gd name="connsiteX9" fmla="*/ 149780 w 611202"/>
                  <a:gd name="connsiteY9" fmla="*/ 411313 h 578036"/>
                  <a:gd name="connsiteX10" fmla="*/ 168221 w 611202"/>
                  <a:gd name="connsiteY10" fmla="*/ 550926 h 578036"/>
                  <a:gd name="connsiteX11" fmla="*/ 95912 w 611202"/>
                  <a:gd name="connsiteY11" fmla="*/ 578036 h 578036"/>
                  <a:gd name="connsiteX12" fmla="*/ 14580 w 611202"/>
                  <a:gd name="connsiteY12" fmla="*/ 541902 h 578036"/>
                  <a:gd name="connsiteX13" fmla="*/ 0 w 611202"/>
                  <a:gd name="connsiteY13" fmla="*/ 527479 h 578036"/>
                  <a:gd name="connsiteX14" fmla="*/ 118453 w 611202"/>
                  <a:gd name="connsiteY14" fmla="*/ 209242 h 578036"/>
                  <a:gd name="connsiteX15" fmla="*/ 278240 w 611202"/>
                  <a:gd name="connsiteY15" fmla="*/ 117940 h 578036"/>
                  <a:gd name="connsiteX16" fmla="*/ 108167 w 611202"/>
                  <a:gd name="connsiteY16" fmla="*/ 124600 h 578036"/>
                  <a:gd name="connsiteX17" fmla="*/ 95951 w 611202"/>
                  <a:gd name="connsiteY17" fmla="*/ 108365 h 578036"/>
                  <a:gd name="connsiteX18" fmla="*/ 412258 w 611202"/>
                  <a:gd name="connsiteY18" fmla="*/ 0 h 578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1202" h="578036">
                    <a:moveTo>
                      <a:pt x="412297" y="39"/>
                    </a:moveTo>
                    <a:cubicBezTo>
                      <a:pt x="415292" y="-39"/>
                      <a:pt x="418326" y="118"/>
                      <a:pt x="421321" y="39"/>
                    </a:cubicBezTo>
                    <a:lnTo>
                      <a:pt x="430345" y="27150"/>
                    </a:lnTo>
                    <a:lnTo>
                      <a:pt x="426720" y="47680"/>
                    </a:lnTo>
                    <a:cubicBezTo>
                      <a:pt x="346254" y="93666"/>
                      <a:pt x="369425" y="96267"/>
                      <a:pt x="496231" y="55483"/>
                    </a:cubicBezTo>
                    <a:cubicBezTo>
                      <a:pt x="526100" y="51660"/>
                      <a:pt x="599158" y="45474"/>
                      <a:pt x="611058" y="72269"/>
                    </a:cubicBezTo>
                    <a:cubicBezTo>
                      <a:pt x="615826" y="104660"/>
                      <a:pt x="501077" y="165502"/>
                      <a:pt x="484527" y="126452"/>
                    </a:cubicBezTo>
                    <a:cubicBezTo>
                      <a:pt x="449378" y="125742"/>
                      <a:pt x="423686" y="109350"/>
                      <a:pt x="375808" y="121644"/>
                    </a:cubicBezTo>
                    <a:cubicBezTo>
                      <a:pt x="349288" y="128461"/>
                      <a:pt x="170033" y="237653"/>
                      <a:pt x="158567" y="256765"/>
                    </a:cubicBezTo>
                    <a:cubicBezTo>
                      <a:pt x="137642" y="291599"/>
                      <a:pt x="156676" y="368794"/>
                      <a:pt x="149780" y="411313"/>
                    </a:cubicBezTo>
                    <a:lnTo>
                      <a:pt x="168221" y="550926"/>
                    </a:lnTo>
                    <a:cubicBezTo>
                      <a:pt x="145051" y="560186"/>
                      <a:pt x="118058" y="569170"/>
                      <a:pt x="95912" y="578036"/>
                    </a:cubicBezTo>
                    <a:cubicBezTo>
                      <a:pt x="73491" y="556915"/>
                      <a:pt x="44489" y="545172"/>
                      <a:pt x="14580" y="541902"/>
                    </a:cubicBezTo>
                    <a:lnTo>
                      <a:pt x="0" y="527479"/>
                    </a:lnTo>
                    <a:cubicBezTo>
                      <a:pt x="7408" y="425814"/>
                      <a:pt x="20846" y="261257"/>
                      <a:pt x="118453" y="209242"/>
                    </a:cubicBezTo>
                    <a:lnTo>
                      <a:pt x="278240" y="117940"/>
                    </a:lnTo>
                    <a:cubicBezTo>
                      <a:pt x="273670" y="109232"/>
                      <a:pt x="131495" y="121959"/>
                      <a:pt x="108167" y="124600"/>
                    </a:cubicBezTo>
                    <a:lnTo>
                      <a:pt x="95951" y="108365"/>
                    </a:lnTo>
                    <a:cubicBezTo>
                      <a:pt x="174132" y="4610"/>
                      <a:pt x="294476" y="2404"/>
                      <a:pt x="412258" y="0"/>
                    </a:cubicBezTo>
                    <a:close/>
                  </a:path>
                </a:pathLst>
              </a:custGeom>
              <a:solidFill>
                <a:srgbClr val="4C4D5D"/>
              </a:solidFill>
              <a:ln w="3941" cap="flat">
                <a:noFill/>
                <a:prstDash val="solid"/>
                <a:miter/>
              </a:ln>
            </p:spPr>
            <p:txBody>
              <a:bodyPr rtlCol="1" anchor="ctr"/>
              <a:lstStyle/>
              <a:p>
                <a:endParaRPr lang="fa-IR"/>
              </a:p>
            </p:txBody>
          </p:sp>
          <p:sp>
            <p:nvSpPr>
              <p:cNvPr id="760" name="Freeform: Shape 759">
                <a:extLst>
                  <a:ext uri="{FF2B5EF4-FFF2-40B4-BE49-F238E27FC236}">
                    <a16:creationId xmlns:a16="http://schemas.microsoft.com/office/drawing/2014/main" id="{B5D2763E-3BC2-4A82-AE4E-0A1564E5F31A}"/>
                  </a:ext>
                </a:extLst>
              </p:cNvPr>
              <p:cNvSpPr/>
              <p:nvPr/>
            </p:nvSpPr>
            <p:spPr>
              <a:xfrm>
                <a:off x="10376592" y="4904255"/>
                <a:ext cx="11467" cy="898"/>
              </a:xfrm>
              <a:custGeom>
                <a:avLst/>
                <a:gdLst>
                  <a:gd name="connsiteX0" fmla="*/ 11468 w 11467"/>
                  <a:gd name="connsiteY0" fmla="*/ 0 h 898"/>
                  <a:gd name="connsiteX1" fmla="*/ 0 w 11467"/>
                  <a:gd name="connsiteY1" fmla="*/ 788 h 898"/>
                  <a:gd name="connsiteX2" fmla="*/ 11468 w 11467"/>
                  <a:gd name="connsiteY2" fmla="*/ 0 h 898"/>
                </a:gdLst>
                <a:ahLst/>
                <a:cxnLst>
                  <a:cxn ang="0">
                    <a:pos x="connsiteX0" y="connsiteY0"/>
                  </a:cxn>
                  <a:cxn ang="0">
                    <a:pos x="connsiteX1" y="connsiteY1"/>
                  </a:cxn>
                  <a:cxn ang="0">
                    <a:pos x="connsiteX2" y="connsiteY2"/>
                  </a:cxn>
                </a:cxnLst>
                <a:rect l="l" t="t" r="r" b="b"/>
                <a:pathLst>
                  <a:path w="11467" h="898">
                    <a:moveTo>
                      <a:pt x="11468" y="0"/>
                    </a:moveTo>
                    <a:cubicBezTo>
                      <a:pt x="6424" y="828"/>
                      <a:pt x="2719" y="1064"/>
                      <a:pt x="0" y="788"/>
                    </a:cubicBezTo>
                    <a:cubicBezTo>
                      <a:pt x="3822" y="473"/>
                      <a:pt x="7684" y="197"/>
                      <a:pt x="11468" y="0"/>
                    </a:cubicBezTo>
                    <a:close/>
                  </a:path>
                </a:pathLst>
              </a:custGeom>
              <a:solidFill>
                <a:srgbClr val="B4BCC0"/>
              </a:solidFill>
              <a:ln w="3941" cap="flat">
                <a:noFill/>
                <a:prstDash val="solid"/>
                <a:miter/>
              </a:ln>
            </p:spPr>
            <p:txBody>
              <a:bodyPr rtlCol="1" anchor="ctr"/>
              <a:lstStyle/>
              <a:p>
                <a:endParaRPr lang="fa-IR"/>
              </a:p>
            </p:txBody>
          </p:sp>
          <p:sp>
            <p:nvSpPr>
              <p:cNvPr id="761" name="Freeform: Shape 760">
                <a:extLst>
                  <a:ext uri="{FF2B5EF4-FFF2-40B4-BE49-F238E27FC236}">
                    <a16:creationId xmlns:a16="http://schemas.microsoft.com/office/drawing/2014/main" id="{21FBB09B-EA4C-9F6A-C857-B90B1C2769C8}"/>
                  </a:ext>
                </a:extLst>
              </p:cNvPr>
              <p:cNvSpPr/>
              <p:nvPr/>
            </p:nvSpPr>
            <p:spPr>
              <a:xfrm>
                <a:off x="9204245" y="4109313"/>
                <a:ext cx="333684" cy="542078"/>
              </a:xfrm>
              <a:custGeom>
                <a:avLst/>
                <a:gdLst>
                  <a:gd name="connsiteX0" fmla="*/ 333685 w 333684"/>
                  <a:gd name="connsiteY0" fmla="*/ 477966 h 542078"/>
                  <a:gd name="connsiteX1" fmla="*/ 171729 w 333684"/>
                  <a:gd name="connsiteY1" fmla="*/ 542078 h 542078"/>
                  <a:gd name="connsiteX2" fmla="*/ 123615 w 333684"/>
                  <a:gd name="connsiteY2" fmla="*/ 359829 h 542078"/>
                  <a:gd name="connsiteX3" fmla="*/ 112345 w 333684"/>
                  <a:gd name="connsiteY3" fmla="*/ 306671 h 542078"/>
                  <a:gd name="connsiteX4" fmla="*/ 153562 w 333684"/>
                  <a:gd name="connsiteY4" fmla="*/ 225969 h 542078"/>
                  <a:gd name="connsiteX5" fmla="*/ 90435 w 333684"/>
                  <a:gd name="connsiteY5" fmla="*/ 244016 h 542078"/>
                  <a:gd name="connsiteX6" fmla="*/ 36056 w 333684"/>
                  <a:gd name="connsiteY6" fmla="*/ 63304 h 542078"/>
                  <a:gd name="connsiteX7" fmla="*/ 0 w 333684"/>
                  <a:gd name="connsiteY7" fmla="*/ 63343 h 542078"/>
                  <a:gd name="connsiteX8" fmla="*/ 81333 w 333684"/>
                  <a:gd name="connsiteY8" fmla="*/ 27208 h 542078"/>
                  <a:gd name="connsiteX9" fmla="*/ 162547 w 333684"/>
                  <a:gd name="connsiteY9" fmla="*/ 176 h 542078"/>
                  <a:gd name="connsiteX10" fmla="*/ 330532 w 333684"/>
                  <a:gd name="connsiteY10" fmla="*/ 451328 h 542078"/>
                  <a:gd name="connsiteX11" fmla="*/ 333685 w 333684"/>
                  <a:gd name="connsiteY11" fmla="*/ 477926 h 54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3684" h="542078">
                    <a:moveTo>
                      <a:pt x="333685" y="477966"/>
                    </a:moveTo>
                    <a:cubicBezTo>
                      <a:pt x="278005" y="494634"/>
                      <a:pt x="231624" y="538059"/>
                      <a:pt x="171729" y="542078"/>
                    </a:cubicBezTo>
                    <a:cubicBezTo>
                      <a:pt x="160498" y="480015"/>
                      <a:pt x="139259" y="420907"/>
                      <a:pt x="123615" y="359829"/>
                    </a:cubicBezTo>
                    <a:cubicBezTo>
                      <a:pt x="119556" y="343988"/>
                      <a:pt x="96977" y="327556"/>
                      <a:pt x="112345" y="306671"/>
                    </a:cubicBezTo>
                    <a:cubicBezTo>
                      <a:pt x="125506" y="288781"/>
                      <a:pt x="173069" y="300405"/>
                      <a:pt x="153562" y="225969"/>
                    </a:cubicBezTo>
                    <a:lnTo>
                      <a:pt x="90435" y="244016"/>
                    </a:lnTo>
                    <a:cubicBezTo>
                      <a:pt x="80623" y="219900"/>
                      <a:pt x="43740" y="68781"/>
                      <a:pt x="36056" y="63304"/>
                    </a:cubicBezTo>
                    <a:cubicBezTo>
                      <a:pt x="34598" y="62279"/>
                      <a:pt x="5360" y="82218"/>
                      <a:pt x="0" y="63343"/>
                    </a:cubicBezTo>
                    <a:cubicBezTo>
                      <a:pt x="3980" y="59915"/>
                      <a:pt x="69235" y="31858"/>
                      <a:pt x="81333" y="27208"/>
                    </a:cubicBezTo>
                    <a:cubicBezTo>
                      <a:pt x="92445" y="22952"/>
                      <a:pt x="159080" y="-2346"/>
                      <a:pt x="162547" y="176"/>
                    </a:cubicBezTo>
                    <a:lnTo>
                      <a:pt x="330532" y="451328"/>
                    </a:lnTo>
                    <a:lnTo>
                      <a:pt x="333685" y="477926"/>
                    </a:lnTo>
                    <a:close/>
                  </a:path>
                </a:pathLst>
              </a:custGeom>
              <a:solidFill>
                <a:srgbClr val="4D302C"/>
              </a:solidFill>
              <a:ln w="3941" cap="flat">
                <a:noFill/>
                <a:prstDash val="solid"/>
                <a:miter/>
              </a:ln>
            </p:spPr>
            <p:txBody>
              <a:bodyPr rtlCol="1" anchor="ctr"/>
              <a:lstStyle/>
              <a:p>
                <a:endParaRPr lang="fa-IR"/>
              </a:p>
            </p:txBody>
          </p:sp>
          <p:sp>
            <p:nvSpPr>
              <p:cNvPr id="762" name="Freeform: Shape 761">
                <a:extLst>
                  <a:ext uri="{FF2B5EF4-FFF2-40B4-BE49-F238E27FC236}">
                    <a16:creationId xmlns:a16="http://schemas.microsoft.com/office/drawing/2014/main" id="{F35AE77C-4353-1248-E02C-101E513EA500}"/>
                  </a:ext>
                </a:extLst>
              </p:cNvPr>
              <p:cNvSpPr/>
              <p:nvPr/>
            </p:nvSpPr>
            <p:spPr>
              <a:xfrm>
                <a:off x="11635119" y="3892721"/>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561" y="5635"/>
                      <a:pt x="5950" y="2877"/>
                      <a:pt x="9024" y="0"/>
                    </a:cubicBezTo>
                    <a:cubicBezTo>
                      <a:pt x="6462" y="3389"/>
                      <a:pt x="3074" y="6147"/>
                      <a:pt x="0" y="9024"/>
                    </a:cubicBezTo>
                    <a:close/>
                  </a:path>
                </a:pathLst>
              </a:custGeom>
              <a:solidFill>
                <a:srgbClr val="4B2E2D"/>
              </a:solidFill>
              <a:ln w="3941" cap="flat">
                <a:noFill/>
                <a:prstDash val="solid"/>
                <a:miter/>
              </a:ln>
            </p:spPr>
            <p:txBody>
              <a:bodyPr rtlCol="1" anchor="ctr"/>
              <a:lstStyle/>
              <a:p>
                <a:endParaRPr lang="fa-IR"/>
              </a:p>
            </p:txBody>
          </p:sp>
          <p:sp>
            <p:nvSpPr>
              <p:cNvPr id="763" name="Freeform: Shape 762">
                <a:extLst>
                  <a:ext uri="{FF2B5EF4-FFF2-40B4-BE49-F238E27FC236}">
                    <a16:creationId xmlns:a16="http://schemas.microsoft.com/office/drawing/2014/main" id="{F53FB1D9-3E8B-3568-2B90-07FCF014564E}"/>
                  </a:ext>
                </a:extLst>
              </p:cNvPr>
              <p:cNvSpPr/>
              <p:nvPr/>
            </p:nvSpPr>
            <p:spPr>
              <a:xfrm>
                <a:off x="11608008" y="3928855"/>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lnTo>
                      <a:pt x="9024" y="0"/>
                    </a:lnTo>
                    <a:cubicBezTo>
                      <a:pt x="6659" y="3625"/>
                      <a:pt x="1931" y="6069"/>
                      <a:pt x="0" y="9024"/>
                    </a:cubicBezTo>
                    <a:close/>
                  </a:path>
                </a:pathLst>
              </a:custGeom>
              <a:solidFill>
                <a:srgbClr val="4B2E2D"/>
              </a:solidFill>
              <a:ln w="3941" cap="flat">
                <a:noFill/>
                <a:prstDash val="solid"/>
                <a:miter/>
              </a:ln>
            </p:spPr>
            <p:txBody>
              <a:bodyPr rtlCol="1" anchor="ctr"/>
              <a:lstStyle/>
              <a:p>
                <a:endParaRPr lang="fa-IR"/>
              </a:p>
            </p:txBody>
          </p:sp>
          <p:sp>
            <p:nvSpPr>
              <p:cNvPr id="764" name="Freeform: Shape 763">
                <a:extLst>
                  <a:ext uri="{FF2B5EF4-FFF2-40B4-BE49-F238E27FC236}">
                    <a16:creationId xmlns:a16="http://schemas.microsoft.com/office/drawing/2014/main" id="{859D7360-5E0C-396D-A2DD-1B886C02AA68}"/>
                  </a:ext>
                </a:extLst>
              </p:cNvPr>
              <p:cNvSpPr/>
              <p:nvPr/>
            </p:nvSpPr>
            <p:spPr>
              <a:xfrm>
                <a:off x="11589961" y="3946903"/>
                <a:ext cx="18086" cy="18047"/>
              </a:xfrm>
              <a:custGeom>
                <a:avLst/>
                <a:gdLst>
                  <a:gd name="connsiteX0" fmla="*/ 0 w 18086"/>
                  <a:gd name="connsiteY0" fmla="*/ 18048 h 18047"/>
                  <a:gd name="connsiteX1" fmla="*/ 18086 w 18086"/>
                  <a:gd name="connsiteY1" fmla="*/ 0 h 18047"/>
                  <a:gd name="connsiteX2" fmla="*/ 0 w 18086"/>
                  <a:gd name="connsiteY2" fmla="*/ 18048 h 18047"/>
                </a:gdLst>
                <a:ahLst/>
                <a:cxnLst>
                  <a:cxn ang="0">
                    <a:pos x="connsiteX0" y="connsiteY0"/>
                  </a:cxn>
                  <a:cxn ang="0">
                    <a:pos x="connsiteX1" y="connsiteY1"/>
                  </a:cxn>
                  <a:cxn ang="0">
                    <a:pos x="connsiteX2" y="connsiteY2"/>
                  </a:cxn>
                </a:cxnLst>
                <a:rect l="l" t="t" r="r" b="b"/>
                <a:pathLst>
                  <a:path w="18086" h="18047">
                    <a:moveTo>
                      <a:pt x="0" y="18048"/>
                    </a:moveTo>
                    <a:lnTo>
                      <a:pt x="18086" y="0"/>
                    </a:lnTo>
                    <a:cubicBezTo>
                      <a:pt x="11467" y="10206"/>
                      <a:pt x="748" y="16866"/>
                      <a:pt x="0" y="18048"/>
                    </a:cubicBezTo>
                    <a:close/>
                  </a:path>
                </a:pathLst>
              </a:custGeom>
              <a:solidFill>
                <a:srgbClr val="4B2E2D"/>
              </a:solidFill>
              <a:ln w="3941" cap="flat">
                <a:noFill/>
                <a:prstDash val="solid"/>
                <a:miter/>
              </a:ln>
            </p:spPr>
            <p:txBody>
              <a:bodyPr rtlCol="1" anchor="ctr"/>
              <a:lstStyle/>
              <a:p>
                <a:endParaRPr lang="fa-IR"/>
              </a:p>
            </p:txBody>
          </p:sp>
          <p:sp>
            <p:nvSpPr>
              <p:cNvPr id="765" name="Freeform: Shape 764">
                <a:extLst>
                  <a:ext uri="{FF2B5EF4-FFF2-40B4-BE49-F238E27FC236}">
                    <a16:creationId xmlns:a16="http://schemas.microsoft.com/office/drawing/2014/main" id="{607CB4D0-592F-7DDC-8C7B-5711EC5C5988}"/>
                  </a:ext>
                </a:extLst>
              </p:cNvPr>
              <p:cNvSpPr/>
              <p:nvPr/>
            </p:nvSpPr>
            <p:spPr>
              <a:xfrm>
                <a:off x="11580897" y="3974014"/>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lnTo>
                      <a:pt x="9024" y="0"/>
                    </a:lnTo>
                    <a:cubicBezTo>
                      <a:pt x="6225" y="4926"/>
                      <a:pt x="788" y="7526"/>
                      <a:pt x="0" y="9024"/>
                    </a:cubicBezTo>
                    <a:close/>
                  </a:path>
                </a:pathLst>
              </a:custGeom>
              <a:solidFill>
                <a:srgbClr val="4B2E2D"/>
              </a:solidFill>
              <a:ln w="3941" cap="flat">
                <a:noFill/>
                <a:prstDash val="solid"/>
                <a:miter/>
              </a:ln>
            </p:spPr>
            <p:txBody>
              <a:bodyPr rtlCol="1" anchor="ctr"/>
              <a:lstStyle/>
              <a:p>
                <a:endParaRPr lang="fa-IR"/>
              </a:p>
            </p:txBody>
          </p:sp>
          <p:sp>
            <p:nvSpPr>
              <p:cNvPr id="766" name="Freeform: Shape 765">
                <a:extLst>
                  <a:ext uri="{FF2B5EF4-FFF2-40B4-BE49-F238E27FC236}">
                    <a16:creationId xmlns:a16="http://schemas.microsoft.com/office/drawing/2014/main" id="{159CC733-B5F4-6665-76B4-27ACEB733FDB}"/>
                  </a:ext>
                </a:extLst>
              </p:cNvPr>
              <p:cNvSpPr/>
              <p:nvPr/>
            </p:nvSpPr>
            <p:spPr>
              <a:xfrm>
                <a:off x="11445343" y="4690875"/>
                <a:ext cx="5675" cy="5674"/>
              </a:xfrm>
              <a:custGeom>
                <a:avLst/>
                <a:gdLst>
                  <a:gd name="connsiteX0" fmla="*/ 5675 w 5675"/>
                  <a:gd name="connsiteY0" fmla="*/ 0 h 5674"/>
                  <a:gd name="connsiteX1" fmla="*/ 0 w 5675"/>
                  <a:gd name="connsiteY1" fmla="*/ 5674 h 5674"/>
                  <a:gd name="connsiteX2" fmla="*/ 5675 w 5675"/>
                  <a:gd name="connsiteY2" fmla="*/ 0 h 5674"/>
                </a:gdLst>
                <a:ahLst/>
                <a:cxnLst>
                  <a:cxn ang="0">
                    <a:pos x="connsiteX0" y="connsiteY0"/>
                  </a:cxn>
                  <a:cxn ang="0">
                    <a:pos x="connsiteX1" y="connsiteY1"/>
                  </a:cxn>
                  <a:cxn ang="0">
                    <a:pos x="connsiteX2" y="connsiteY2"/>
                  </a:cxn>
                </a:cxnLst>
                <a:rect l="l" t="t" r="r" b="b"/>
                <a:pathLst>
                  <a:path w="5675" h="5674">
                    <a:moveTo>
                      <a:pt x="5675" y="0"/>
                    </a:moveTo>
                    <a:cubicBezTo>
                      <a:pt x="3705" y="2404"/>
                      <a:pt x="1774" y="5005"/>
                      <a:pt x="0" y="5674"/>
                    </a:cubicBezTo>
                    <a:lnTo>
                      <a:pt x="5675" y="0"/>
                    </a:lnTo>
                    <a:close/>
                  </a:path>
                </a:pathLst>
              </a:custGeom>
              <a:solidFill>
                <a:srgbClr val="825849"/>
              </a:solidFill>
              <a:ln w="3941" cap="flat">
                <a:noFill/>
                <a:prstDash val="solid"/>
                <a:miter/>
              </a:ln>
            </p:spPr>
            <p:txBody>
              <a:bodyPr rtlCol="1" anchor="ctr"/>
              <a:lstStyle/>
              <a:p>
                <a:endParaRPr lang="fa-IR"/>
              </a:p>
            </p:txBody>
          </p:sp>
          <p:sp>
            <p:nvSpPr>
              <p:cNvPr id="767" name="Freeform: Shape 766">
                <a:extLst>
                  <a:ext uri="{FF2B5EF4-FFF2-40B4-BE49-F238E27FC236}">
                    <a16:creationId xmlns:a16="http://schemas.microsoft.com/office/drawing/2014/main" id="{0BFA7E0C-D6FD-1137-6EE4-DC7346EB46AD}"/>
                  </a:ext>
                </a:extLst>
              </p:cNvPr>
              <p:cNvSpPr/>
              <p:nvPr/>
            </p:nvSpPr>
            <p:spPr>
              <a:xfrm>
                <a:off x="11451057" y="4687486"/>
                <a:ext cx="3348" cy="3349"/>
              </a:xfrm>
              <a:custGeom>
                <a:avLst/>
                <a:gdLst>
                  <a:gd name="connsiteX0" fmla="*/ 3349 w 3348"/>
                  <a:gd name="connsiteY0" fmla="*/ 0 h 3349"/>
                  <a:gd name="connsiteX1" fmla="*/ 0 w 3348"/>
                  <a:gd name="connsiteY1" fmla="*/ 3349 h 3349"/>
                  <a:gd name="connsiteX2" fmla="*/ 3349 w 3348"/>
                  <a:gd name="connsiteY2" fmla="*/ 0 h 3349"/>
                </a:gdLst>
                <a:ahLst/>
                <a:cxnLst>
                  <a:cxn ang="0">
                    <a:pos x="connsiteX0" y="connsiteY0"/>
                  </a:cxn>
                  <a:cxn ang="0">
                    <a:pos x="connsiteX1" y="connsiteY1"/>
                  </a:cxn>
                  <a:cxn ang="0">
                    <a:pos x="connsiteX2" y="connsiteY2"/>
                  </a:cxn>
                </a:cxnLst>
                <a:rect l="l" t="t" r="r" b="b"/>
                <a:pathLst>
                  <a:path w="3348" h="3349">
                    <a:moveTo>
                      <a:pt x="3349" y="0"/>
                    </a:moveTo>
                    <a:lnTo>
                      <a:pt x="0" y="3349"/>
                    </a:lnTo>
                    <a:cubicBezTo>
                      <a:pt x="1103" y="2010"/>
                      <a:pt x="2206" y="788"/>
                      <a:pt x="3349" y="0"/>
                    </a:cubicBezTo>
                    <a:close/>
                  </a:path>
                </a:pathLst>
              </a:custGeom>
              <a:solidFill>
                <a:srgbClr val="825849"/>
              </a:solidFill>
              <a:ln w="3941" cap="flat">
                <a:noFill/>
                <a:prstDash val="solid"/>
                <a:miter/>
              </a:ln>
            </p:spPr>
            <p:txBody>
              <a:bodyPr rtlCol="1" anchor="ctr"/>
              <a:lstStyle/>
              <a:p>
                <a:endParaRPr lang="fa-IR"/>
              </a:p>
            </p:txBody>
          </p:sp>
          <p:sp>
            <p:nvSpPr>
              <p:cNvPr id="768" name="Freeform: Shape 767">
                <a:extLst>
                  <a:ext uri="{FF2B5EF4-FFF2-40B4-BE49-F238E27FC236}">
                    <a16:creationId xmlns:a16="http://schemas.microsoft.com/office/drawing/2014/main" id="{9407EAD4-C890-7F30-BB19-4B761F9AF59C}"/>
                  </a:ext>
                </a:extLst>
              </p:cNvPr>
              <p:cNvSpPr/>
              <p:nvPr/>
            </p:nvSpPr>
            <p:spPr>
              <a:xfrm>
                <a:off x="9900498" y="5012619"/>
                <a:ext cx="8629" cy="6620"/>
              </a:xfrm>
              <a:custGeom>
                <a:avLst/>
                <a:gdLst>
                  <a:gd name="connsiteX0" fmla="*/ 8630 w 8629"/>
                  <a:gd name="connsiteY0" fmla="*/ 0 h 6620"/>
                  <a:gd name="connsiteX1" fmla="*/ 0 w 8629"/>
                  <a:gd name="connsiteY1" fmla="*/ 6620 h 6620"/>
                  <a:gd name="connsiteX2" fmla="*/ 8630 w 8629"/>
                  <a:gd name="connsiteY2" fmla="*/ 0 h 6620"/>
                </a:gdLst>
                <a:ahLst/>
                <a:cxnLst>
                  <a:cxn ang="0">
                    <a:pos x="connsiteX0" y="connsiteY0"/>
                  </a:cxn>
                  <a:cxn ang="0">
                    <a:pos x="connsiteX1" y="connsiteY1"/>
                  </a:cxn>
                  <a:cxn ang="0">
                    <a:pos x="connsiteX2" y="connsiteY2"/>
                  </a:cxn>
                </a:cxnLst>
                <a:rect l="l" t="t" r="r" b="b"/>
                <a:pathLst>
                  <a:path w="8629" h="6620">
                    <a:moveTo>
                      <a:pt x="8630" y="0"/>
                    </a:moveTo>
                    <a:cubicBezTo>
                      <a:pt x="6383" y="2561"/>
                      <a:pt x="3467" y="4768"/>
                      <a:pt x="0" y="6620"/>
                    </a:cubicBezTo>
                    <a:cubicBezTo>
                      <a:pt x="2877" y="4413"/>
                      <a:pt x="5792" y="2207"/>
                      <a:pt x="8630" y="0"/>
                    </a:cubicBezTo>
                    <a:close/>
                  </a:path>
                </a:pathLst>
              </a:custGeom>
              <a:solidFill>
                <a:srgbClr val="636979"/>
              </a:solidFill>
              <a:ln w="3941" cap="flat">
                <a:noFill/>
                <a:prstDash val="solid"/>
                <a:miter/>
              </a:ln>
            </p:spPr>
            <p:txBody>
              <a:bodyPr rtlCol="1" anchor="ctr"/>
              <a:lstStyle/>
              <a:p>
                <a:endParaRPr lang="fa-IR"/>
              </a:p>
            </p:txBody>
          </p:sp>
          <p:sp>
            <p:nvSpPr>
              <p:cNvPr id="769" name="Freeform: Shape 768">
                <a:extLst>
                  <a:ext uri="{FF2B5EF4-FFF2-40B4-BE49-F238E27FC236}">
                    <a16:creationId xmlns:a16="http://schemas.microsoft.com/office/drawing/2014/main" id="{8D57B5C9-C478-AEE1-6EA2-9EF481EE8A87}"/>
                  </a:ext>
                </a:extLst>
              </p:cNvPr>
              <p:cNvSpPr/>
              <p:nvPr/>
            </p:nvSpPr>
            <p:spPr>
              <a:xfrm>
                <a:off x="9782597" y="4559549"/>
                <a:ext cx="487956" cy="453069"/>
              </a:xfrm>
              <a:custGeom>
                <a:avLst/>
                <a:gdLst>
                  <a:gd name="connsiteX0" fmla="*/ 487956 w 487956"/>
                  <a:gd name="connsiteY0" fmla="*/ 5977 h 453069"/>
                  <a:gd name="connsiteX1" fmla="*/ 227054 w 487956"/>
                  <a:gd name="connsiteY1" fmla="*/ 178730 h 453069"/>
                  <a:gd name="connsiteX2" fmla="*/ 171729 w 487956"/>
                  <a:gd name="connsiteY2" fmla="*/ 444046 h 453069"/>
                  <a:gd name="connsiteX3" fmla="*/ 126531 w 487956"/>
                  <a:gd name="connsiteY3" fmla="*/ 453070 h 453069"/>
                  <a:gd name="connsiteX4" fmla="*/ 44923 w 487956"/>
                  <a:gd name="connsiteY4" fmla="*/ 449247 h 453069"/>
                  <a:gd name="connsiteX5" fmla="*/ 36213 w 487956"/>
                  <a:gd name="connsiteY5" fmla="*/ 339898 h 453069"/>
                  <a:gd name="connsiteX6" fmla="*/ 0 w 487956"/>
                  <a:gd name="connsiteY6" fmla="*/ 326658 h 453069"/>
                  <a:gd name="connsiteX7" fmla="*/ 35820 w 487956"/>
                  <a:gd name="connsiteY7" fmla="*/ 317279 h 453069"/>
                  <a:gd name="connsiteX8" fmla="*/ 36174 w 487956"/>
                  <a:gd name="connsiteY8" fmla="*/ 191182 h 453069"/>
                  <a:gd name="connsiteX9" fmla="*/ 34243 w 487956"/>
                  <a:gd name="connsiteY9" fmla="*/ 188542 h 453069"/>
                  <a:gd name="connsiteX10" fmla="*/ 34204 w 487956"/>
                  <a:gd name="connsiteY10" fmla="*/ 188503 h 453069"/>
                  <a:gd name="connsiteX11" fmla="*/ 58162 w 487956"/>
                  <a:gd name="connsiteY11" fmla="*/ 132665 h 453069"/>
                  <a:gd name="connsiteX12" fmla="*/ 58162 w 487956"/>
                  <a:gd name="connsiteY12" fmla="*/ 132665 h 453069"/>
                  <a:gd name="connsiteX13" fmla="*/ 117467 w 487956"/>
                  <a:gd name="connsiteY13" fmla="*/ 109968 h 453069"/>
                  <a:gd name="connsiteX14" fmla="*/ 225911 w 487956"/>
                  <a:gd name="connsiteY14" fmla="*/ 28675 h 453069"/>
                  <a:gd name="connsiteX15" fmla="*/ 253021 w 487956"/>
                  <a:gd name="connsiteY15" fmla="*/ 10627 h 453069"/>
                  <a:gd name="connsiteX16" fmla="*/ 356579 w 487956"/>
                  <a:gd name="connsiteY16" fmla="*/ 1209 h 453069"/>
                  <a:gd name="connsiteX17" fmla="*/ 487956 w 487956"/>
                  <a:gd name="connsiteY17" fmla="*/ 6056 h 453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7956" h="453069">
                    <a:moveTo>
                      <a:pt x="487956" y="5977"/>
                    </a:moveTo>
                    <a:cubicBezTo>
                      <a:pt x="424750" y="58465"/>
                      <a:pt x="272133" y="113633"/>
                      <a:pt x="227054" y="178730"/>
                    </a:cubicBezTo>
                    <a:cubicBezTo>
                      <a:pt x="191943" y="229484"/>
                      <a:pt x="192810" y="379815"/>
                      <a:pt x="171729" y="444046"/>
                    </a:cubicBezTo>
                    <a:cubicBezTo>
                      <a:pt x="161522" y="442943"/>
                      <a:pt x="131062" y="453109"/>
                      <a:pt x="126531" y="453070"/>
                    </a:cubicBezTo>
                    <a:cubicBezTo>
                      <a:pt x="106710" y="452912"/>
                      <a:pt x="75816" y="437820"/>
                      <a:pt x="44923" y="449247"/>
                    </a:cubicBezTo>
                    <a:cubicBezTo>
                      <a:pt x="28372" y="437071"/>
                      <a:pt x="37987" y="365117"/>
                      <a:pt x="36213" y="339898"/>
                    </a:cubicBezTo>
                    <a:cubicBezTo>
                      <a:pt x="34440" y="314166"/>
                      <a:pt x="13871" y="330480"/>
                      <a:pt x="0" y="326658"/>
                    </a:cubicBezTo>
                    <a:cubicBezTo>
                      <a:pt x="1577" y="311447"/>
                      <a:pt x="31406" y="321259"/>
                      <a:pt x="35820" y="317279"/>
                    </a:cubicBezTo>
                    <a:cubicBezTo>
                      <a:pt x="41297" y="312314"/>
                      <a:pt x="31682" y="211909"/>
                      <a:pt x="36174" y="191182"/>
                    </a:cubicBezTo>
                    <a:cubicBezTo>
                      <a:pt x="35504" y="190276"/>
                      <a:pt x="34835" y="189409"/>
                      <a:pt x="34243" y="188542"/>
                    </a:cubicBezTo>
                    <a:cubicBezTo>
                      <a:pt x="34243" y="188542"/>
                      <a:pt x="34243" y="188503"/>
                      <a:pt x="34204" y="188503"/>
                    </a:cubicBezTo>
                    <a:cubicBezTo>
                      <a:pt x="19033" y="166002"/>
                      <a:pt x="34795" y="146694"/>
                      <a:pt x="58162" y="132665"/>
                    </a:cubicBezTo>
                    <a:lnTo>
                      <a:pt x="58162" y="132665"/>
                    </a:lnTo>
                    <a:cubicBezTo>
                      <a:pt x="77038" y="121356"/>
                      <a:pt x="100839" y="113436"/>
                      <a:pt x="117467" y="109968"/>
                    </a:cubicBezTo>
                    <a:cubicBezTo>
                      <a:pt x="150844" y="85300"/>
                      <a:pt x="194859" y="49678"/>
                      <a:pt x="225911" y="28675"/>
                    </a:cubicBezTo>
                    <a:cubicBezTo>
                      <a:pt x="230955" y="25246"/>
                      <a:pt x="251445" y="11021"/>
                      <a:pt x="253021" y="10627"/>
                    </a:cubicBezTo>
                    <a:cubicBezTo>
                      <a:pt x="265553" y="7278"/>
                      <a:pt x="336561" y="2431"/>
                      <a:pt x="356579" y="1209"/>
                    </a:cubicBezTo>
                    <a:cubicBezTo>
                      <a:pt x="399018" y="-1352"/>
                      <a:pt x="445911" y="106"/>
                      <a:pt x="487956" y="6056"/>
                    </a:cubicBezTo>
                    <a:close/>
                  </a:path>
                </a:pathLst>
              </a:custGeom>
              <a:solidFill>
                <a:srgbClr val="636979"/>
              </a:solidFill>
              <a:ln w="3941" cap="flat">
                <a:noFill/>
                <a:prstDash val="solid"/>
                <a:miter/>
              </a:ln>
            </p:spPr>
            <p:txBody>
              <a:bodyPr rtlCol="1" anchor="ctr"/>
              <a:lstStyle/>
              <a:p>
                <a:endParaRPr lang="fa-IR"/>
              </a:p>
            </p:txBody>
          </p:sp>
          <p:sp>
            <p:nvSpPr>
              <p:cNvPr id="770" name="Freeform: Shape 769">
                <a:extLst>
                  <a:ext uri="{FF2B5EF4-FFF2-40B4-BE49-F238E27FC236}">
                    <a16:creationId xmlns:a16="http://schemas.microsoft.com/office/drawing/2014/main" id="{4C0AB345-34CC-0676-EFFF-D74F07435D68}"/>
                  </a:ext>
                </a:extLst>
              </p:cNvPr>
              <p:cNvSpPr/>
              <p:nvPr/>
            </p:nvSpPr>
            <p:spPr>
              <a:xfrm>
                <a:off x="9592861" y="4217854"/>
                <a:ext cx="92791" cy="110620"/>
              </a:xfrm>
              <a:custGeom>
                <a:avLst/>
                <a:gdLst>
                  <a:gd name="connsiteX0" fmla="*/ 0 w 92791"/>
                  <a:gd name="connsiteY0" fmla="*/ 108325 h 110620"/>
                  <a:gd name="connsiteX1" fmla="*/ 90238 w 92791"/>
                  <a:gd name="connsiteY1" fmla="*/ 0 h 110620"/>
                  <a:gd name="connsiteX2" fmla="*/ 0 w 92791"/>
                  <a:gd name="connsiteY2" fmla="*/ 108325 h 110620"/>
                </a:gdLst>
                <a:ahLst/>
                <a:cxnLst>
                  <a:cxn ang="0">
                    <a:pos x="connsiteX0" y="connsiteY0"/>
                  </a:cxn>
                  <a:cxn ang="0">
                    <a:pos x="connsiteX1" y="connsiteY1"/>
                  </a:cxn>
                  <a:cxn ang="0">
                    <a:pos x="connsiteX2" y="connsiteY2"/>
                  </a:cxn>
                </a:cxnLst>
                <a:rect l="l" t="t" r="r" b="b"/>
                <a:pathLst>
                  <a:path w="92791" h="110620">
                    <a:moveTo>
                      <a:pt x="0" y="108325"/>
                    </a:moveTo>
                    <a:cubicBezTo>
                      <a:pt x="2324" y="53434"/>
                      <a:pt x="42045" y="17653"/>
                      <a:pt x="90238" y="0"/>
                    </a:cubicBezTo>
                    <a:cubicBezTo>
                      <a:pt x="109034" y="33101"/>
                      <a:pt x="18520" y="126373"/>
                      <a:pt x="0" y="108325"/>
                    </a:cubicBezTo>
                    <a:close/>
                  </a:path>
                </a:pathLst>
              </a:custGeom>
              <a:solidFill>
                <a:srgbClr val="3B4A57"/>
              </a:solidFill>
              <a:ln w="3941" cap="flat">
                <a:noFill/>
                <a:prstDash val="solid"/>
                <a:miter/>
              </a:ln>
            </p:spPr>
            <p:txBody>
              <a:bodyPr rtlCol="1" anchor="ctr"/>
              <a:lstStyle/>
              <a:p>
                <a:endParaRPr lang="fa-IR"/>
              </a:p>
            </p:txBody>
          </p:sp>
          <p:sp>
            <p:nvSpPr>
              <p:cNvPr id="771" name="Freeform: Shape 770">
                <a:extLst>
                  <a:ext uri="{FF2B5EF4-FFF2-40B4-BE49-F238E27FC236}">
                    <a16:creationId xmlns:a16="http://schemas.microsoft.com/office/drawing/2014/main" id="{D053891B-5D0F-B6BB-5CA1-8D3B4FFEC1F3}"/>
                  </a:ext>
                </a:extLst>
              </p:cNvPr>
              <p:cNvSpPr/>
              <p:nvPr/>
            </p:nvSpPr>
            <p:spPr>
              <a:xfrm>
                <a:off x="9574773" y="4669438"/>
                <a:ext cx="325290" cy="81293"/>
              </a:xfrm>
              <a:custGeom>
                <a:avLst/>
                <a:gdLst>
                  <a:gd name="connsiteX0" fmla="*/ 325291 w 325290"/>
                  <a:gd name="connsiteY0" fmla="*/ 0 h 81293"/>
                  <a:gd name="connsiteX1" fmla="*/ 243959 w 325290"/>
                  <a:gd name="connsiteY1" fmla="*/ 81293 h 81293"/>
                  <a:gd name="connsiteX2" fmla="*/ 0 w 325290"/>
                  <a:gd name="connsiteY2" fmla="*/ 81215 h 81293"/>
                  <a:gd name="connsiteX3" fmla="*/ 144538 w 325290"/>
                  <a:gd name="connsiteY3" fmla="*/ 9063 h 81293"/>
                  <a:gd name="connsiteX4" fmla="*/ 207784 w 325290"/>
                  <a:gd name="connsiteY4" fmla="*/ 9063 h 81293"/>
                  <a:gd name="connsiteX5" fmla="*/ 325252 w 325290"/>
                  <a:gd name="connsiteY5" fmla="*/ 39 h 81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290" h="81293">
                    <a:moveTo>
                      <a:pt x="325291" y="0"/>
                    </a:moveTo>
                    <a:cubicBezTo>
                      <a:pt x="299954" y="18757"/>
                      <a:pt x="251485" y="46341"/>
                      <a:pt x="243959" y="81293"/>
                    </a:cubicBezTo>
                    <a:lnTo>
                      <a:pt x="0" y="81215"/>
                    </a:lnTo>
                    <a:lnTo>
                      <a:pt x="144538" y="9063"/>
                    </a:lnTo>
                    <a:cubicBezTo>
                      <a:pt x="165502" y="7921"/>
                      <a:pt x="186821" y="9851"/>
                      <a:pt x="207784" y="9063"/>
                    </a:cubicBezTo>
                    <a:cubicBezTo>
                      <a:pt x="247623" y="7566"/>
                      <a:pt x="285649" y="1340"/>
                      <a:pt x="325252" y="39"/>
                    </a:cubicBezTo>
                    <a:close/>
                  </a:path>
                </a:pathLst>
              </a:custGeom>
              <a:solidFill>
                <a:srgbClr val="8A5C4A"/>
              </a:solidFill>
              <a:ln w="3941" cap="flat">
                <a:noFill/>
                <a:prstDash val="solid"/>
                <a:miter/>
              </a:ln>
            </p:spPr>
            <p:txBody>
              <a:bodyPr rtlCol="1" anchor="ctr"/>
              <a:lstStyle/>
              <a:p>
                <a:endParaRPr lang="fa-IR"/>
              </a:p>
            </p:txBody>
          </p:sp>
          <p:sp>
            <p:nvSpPr>
              <p:cNvPr id="772" name="Freeform: Shape 771">
                <a:extLst>
                  <a:ext uri="{FF2B5EF4-FFF2-40B4-BE49-F238E27FC236}">
                    <a16:creationId xmlns:a16="http://schemas.microsoft.com/office/drawing/2014/main" id="{CBEE4B91-8727-48D1-1FC4-F266B329AA68}"/>
                  </a:ext>
                </a:extLst>
              </p:cNvPr>
              <p:cNvSpPr/>
              <p:nvPr/>
            </p:nvSpPr>
            <p:spPr>
              <a:xfrm>
                <a:off x="9900498" y="5012619"/>
                <a:ext cx="8629" cy="6620"/>
              </a:xfrm>
              <a:custGeom>
                <a:avLst/>
                <a:gdLst>
                  <a:gd name="connsiteX0" fmla="*/ 8630 w 8629"/>
                  <a:gd name="connsiteY0" fmla="*/ 0 h 6620"/>
                  <a:gd name="connsiteX1" fmla="*/ 0 w 8629"/>
                  <a:gd name="connsiteY1" fmla="*/ 6620 h 6620"/>
                  <a:gd name="connsiteX2" fmla="*/ 8630 w 8629"/>
                  <a:gd name="connsiteY2" fmla="*/ 0 h 6620"/>
                </a:gdLst>
                <a:ahLst/>
                <a:cxnLst>
                  <a:cxn ang="0">
                    <a:pos x="connsiteX0" y="connsiteY0"/>
                  </a:cxn>
                  <a:cxn ang="0">
                    <a:pos x="connsiteX1" y="connsiteY1"/>
                  </a:cxn>
                  <a:cxn ang="0">
                    <a:pos x="connsiteX2" y="connsiteY2"/>
                  </a:cxn>
                </a:cxnLst>
                <a:rect l="l" t="t" r="r" b="b"/>
                <a:pathLst>
                  <a:path w="8629" h="6620">
                    <a:moveTo>
                      <a:pt x="8630" y="0"/>
                    </a:moveTo>
                    <a:cubicBezTo>
                      <a:pt x="6383" y="2561"/>
                      <a:pt x="3467" y="4768"/>
                      <a:pt x="0" y="6620"/>
                    </a:cubicBezTo>
                    <a:cubicBezTo>
                      <a:pt x="2877" y="4413"/>
                      <a:pt x="5792" y="2207"/>
                      <a:pt x="8630" y="0"/>
                    </a:cubicBezTo>
                    <a:close/>
                  </a:path>
                </a:pathLst>
              </a:custGeom>
              <a:solidFill>
                <a:srgbClr val="F5F5F4"/>
              </a:solidFill>
              <a:ln w="3941" cap="flat">
                <a:noFill/>
                <a:prstDash val="solid"/>
                <a:miter/>
              </a:ln>
            </p:spPr>
            <p:txBody>
              <a:bodyPr rtlCol="1" anchor="ctr"/>
              <a:lstStyle/>
              <a:p>
                <a:endParaRPr lang="fa-IR"/>
              </a:p>
            </p:txBody>
          </p:sp>
          <p:sp>
            <p:nvSpPr>
              <p:cNvPr id="773" name="Freeform: Shape 772">
                <a:extLst>
                  <a:ext uri="{FF2B5EF4-FFF2-40B4-BE49-F238E27FC236}">
                    <a16:creationId xmlns:a16="http://schemas.microsoft.com/office/drawing/2014/main" id="{C4E263FE-DEB4-1056-E72F-1DD410B4AD8F}"/>
                  </a:ext>
                </a:extLst>
              </p:cNvPr>
              <p:cNvSpPr/>
              <p:nvPr/>
            </p:nvSpPr>
            <p:spPr>
              <a:xfrm>
                <a:off x="9501552" y="4875064"/>
                <a:ext cx="29993" cy="26583"/>
              </a:xfrm>
              <a:custGeom>
                <a:avLst/>
                <a:gdLst>
                  <a:gd name="connsiteX0" fmla="*/ 27984 w 29993"/>
                  <a:gd name="connsiteY0" fmla="*/ 2158 h 26583"/>
                  <a:gd name="connsiteX1" fmla="*/ 991 w 29993"/>
                  <a:gd name="connsiteY1" fmla="*/ 15516 h 26583"/>
                  <a:gd name="connsiteX2" fmla="*/ 27984 w 29993"/>
                  <a:gd name="connsiteY2" fmla="*/ 2158 h 26583"/>
                </a:gdLst>
                <a:ahLst/>
                <a:cxnLst>
                  <a:cxn ang="0">
                    <a:pos x="connsiteX0" y="connsiteY0"/>
                  </a:cxn>
                  <a:cxn ang="0">
                    <a:pos x="connsiteX1" y="connsiteY1"/>
                  </a:cxn>
                  <a:cxn ang="0">
                    <a:pos x="connsiteX2" y="connsiteY2"/>
                  </a:cxn>
                </a:cxnLst>
                <a:rect l="l" t="t" r="r" b="b"/>
                <a:pathLst>
                  <a:path w="29993" h="26583">
                    <a:moveTo>
                      <a:pt x="27984" y="2158"/>
                    </a:moveTo>
                    <a:cubicBezTo>
                      <a:pt x="37441" y="10906"/>
                      <a:pt x="11000" y="43376"/>
                      <a:pt x="991" y="15516"/>
                    </a:cubicBezTo>
                    <a:cubicBezTo>
                      <a:pt x="-5826" y="-3556"/>
                      <a:pt x="24634" y="-915"/>
                      <a:pt x="27984" y="2158"/>
                    </a:cubicBezTo>
                    <a:close/>
                  </a:path>
                </a:pathLst>
              </a:custGeom>
              <a:solidFill>
                <a:srgbClr val="AAA9A8"/>
              </a:solidFill>
              <a:ln w="3941" cap="flat">
                <a:noFill/>
                <a:prstDash val="solid"/>
                <a:miter/>
              </a:ln>
            </p:spPr>
            <p:txBody>
              <a:bodyPr rtlCol="1" anchor="ctr"/>
              <a:lstStyle/>
              <a:p>
                <a:endParaRPr lang="fa-IR"/>
              </a:p>
            </p:txBody>
          </p:sp>
          <p:sp>
            <p:nvSpPr>
              <p:cNvPr id="774" name="Freeform: Shape 773">
                <a:extLst>
                  <a:ext uri="{FF2B5EF4-FFF2-40B4-BE49-F238E27FC236}">
                    <a16:creationId xmlns:a16="http://schemas.microsoft.com/office/drawing/2014/main" id="{A248E261-8737-8E70-2B22-4DAD7C640F28}"/>
                  </a:ext>
                </a:extLst>
              </p:cNvPr>
              <p:cNvSpPr/>
              <p:nvPr/>
            </p:nvSpPr>
            <p:spPr>
              <a:xfrm>
                <a:off x="10279656" y="4480185"/>
                <a:ext cx="307204" cy="98897"/>
              </a:xfrm>
              <a:custGeom>
                <a:avLst/>
                <a:gdLst>
                  <a:gd name="connsiteX0" fmla="*/ 307204 w 307204"/>
                  <a:gd name="connsiteY0" fmla="*/ 35730 h 98897"/>
                  <a:gd name="connsiteX1" fmla="*/ 271068 w 307204"/>
                  <a:gd name="connsiteY1" fmla="*/ 53778 h 98897"/>
                  <a:gd name="connsiteX2" fmla="*/ 159039 w 307204"/>
                  <a:gd name="connsiteY2" fmla="*/ 54724 h 98897"/>
                  <a:gd name="connsiteX3" fmla="*/ 0 w 307204"/>
                  <a:gd name="connsiteY3" fmla="*/ 98897 h 98897"/>
                  <a:gd name="connsiteX4" fmla="*/ 90317 w 307204"/>
                  <a:gd name="connsiteY4" fmla="*/ 8620 h 98897"/>
                  <a:gd name="connsiteX5" fmla="*/ 307204 w 307204"/>
                  <a:gd name="connsiteY5" fmla="*/ 35730 h 98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204" h="98897">
                    <a:moveTo>
                      <a:pt x="307204" y="35730"/>
                    </a:moveTo>
                    <a:cubicBezTo>
                      <a:pt x="307401" y="49877"/>
                      <a:pt x="283324" y="62408"/>
                      <a:pt x="271068" y="53778"/>
                    </a:cubicBezTo>
                    <a:lnTo>
                      <a:pt x="159039" y="54724"/>
                    </a:lnTo>
                    <a:lnTo>
                      <a:pt x="0" y="98897"/>
                    </a:lnTo>
                    <a:cubicBezTo>
                      <a:pt x="13674" y="57403"/>
                      <a:pt x="49138" y="21544"/>
                      <a:pt x="90317" y="8620"/>
                    </a:cubicBezTo>
                    <a:cubicBezTo>
                      <a:pt x="160103" y="-13290"/>
                      <a:pt x="239978" y="10550"/>
                      <a:pt x="307204" y="35730"/>
                    </a:cubicBezTo>
                    <a:close/>
                  </a:path>
                </a:pathLst>
              </a:custGeom>
              <a:solidFill>
                <a:srgbClr val="B87C59"/>
              </a:solidFill>
              <a:ln w="3941" cap="flat">
                <a:noFill/>
                <a:prstDash val="solid"/>
                <a:miter/>
              </a:ln>
            </p:spPr>
            <p:txBody>
              <a:bodyPr rtlCol="1" anchor="ctr"/>
              <a:lstStyle/>
              <a:p>
                <a:endParaRPr lang="fa-IR"/>
              </a:p>
            </p:txBody>
          </p:sp>
          <p:sp>
            <p:nvSpPr>
              <p:cNvPr id="775" name="Freeform: Shape 774">
                <a:extLst>
                  <a:ext uri="{FF2B5EF4-FFF2-40B4-BE49-F238E27FC236}">
                    <a16:creationId xmlns:a16="http://schemas.microsoft.com/office/drawing/2014/main" id="{3E68B05B-A5C9-FEA7-D9DC-2B05CED01EFB}"/>
                  </a:ext>
                </a:extLst>
              </p:cNvPr>
              <p:cNvSpPr/>
              <p:nvPr/>
            </p:nvSpPr>
            <p:spPr>
              <a:xfrm>
                <a:off x="10406146" y="4507497"/>
                <a:ext cx="225989" cy="117118"/>
              </a:xfrm>
              <a:custGeom>
                <a:avLst/>
                <a:gdLst>
                  <a:gd name="connsiteX0" fmla="*/ 180713 w 225989"/>
                  <a:gd name="connsiteY0" fmla="*/ 8419 h 117118"/>
                  <a:gd name="connsiteX1" fmla="*/ 225990 w 225989"/>
                  <a:gd name="connsiteY1" fmla="*/ 3887 h 117118"/>
                  <a:gd name="connsiteX2" fmla="*/ 163808 w 225989"/>
                  <a:gd name="connsiteY2" fmla="*/ 36593 h 117118"/>
                  <a:gd name="connsiteX3" fmla="*/ 181028 w 225989"/>
                  <a:gd name="connsiteY3" fmla="*/ 103543 h 117118"/>
                  <a:gd name="connsiteX4" fmla="*/ 0 w 225989"/>
                  <a:gd name="connsiteY4" fmla="*/ 98736 h 117118"/>
                  <a:gd name="connsiteX5" fmla="*/ 18087 w 225989"/>
                  <a:gd name="connsiteY5" fmla="*/ 80688 h 117118"/>
                  <a:gd name="connsiteX6" fmla="*/ 144617 w 225989"/>
                  <a:gd name="connsiteY6" fmla="*/ 26506 h 117118"/>
                  <a:gd name="connsiteX7" fmla="*/ 180753 w 225989"/>
                  <a:gd name="connsiteY7" fmla="*/ 8458 h 11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5989" h="117118">
                    <a:moveTo>
                      <a:pt x="180713" y="8419"/>
                    </a:moveTo>
                    <a:cubicBezTo>
                      <a:pt x="191550" y="4557"/>
                      <a:pt x="217084" y="-5491"/>
                      <a:pt x="225990" y="3887"/>
                    </a:cubicBezTo>
                    <a:lnTo>
                      <a:pt x="163808" y="36593"/>
                    </a:lnTo>
                    <a:cubicBezTo>
                      <a:pt x="148637" y="62759"/>
                      <a:pt x="210228" y="85653"/>
                      <a:pt x="181028" y="103543"/>
                    </a:cubicBezTo>
                    <a:cubicBezTo>
                      <a:pt x="163926" y="114025"/>
                      <a:pt x="18560" y="130142"/>
                      <a:pt x="0" y="98736"/>
                    </a:cubicBezTo>
                    <a:cubicBezTo>
                      <a:pt x="6108" y="92785"/>
                      <a:pt x="12610" y="87269"/>
                      <a:pt x="18087" y="80688"/>
                    </a:cubicBezTo>
                    <a:cubicBezTo>
                      <a:pt x="61157" y="81594"/>
                      <a:pt x="108877" y="43253"/>
                      <a:pt x="144617" y="26506"/>
                    </a:cubicBezTo>
                    <a:cubicBezTo>
                      <a:pt x="156478" y="20950"/>
                      <a:pt x="168892" y="12635"/>
                      <a:pt x="180753" y="8458"/>
                    </a:cubicBezTo>
                    <a:close/>
                  </a:path>
                </a:pathLst>
              </a:custGeom>
              <a:solidFill>
                <a:srgbClr val="EDC6A2"/>
              </a:solidFill>
              <a:ln w="3941" cap="flat">
                <a:noFill/>
                <a:prstDash val="solid"/>
                <a:miter/>
              </a:ln>
            </p:spPr>
            <p:txBody>
              <a:bodyPr rtlCol="1" anchor="ctr"/>
              <a:lstStyle/>
              <a:p>
                <a:endParaRPr lang="fa-IR"/>
              </a:p>
            </p:txBody>
          </p:sp>
          <p:sp>
            <p:nvSpPr>
              <p:cNvPr id="776" name="Freeform: Shape 775">
                <a:extLst>
                  <a:ext uri="{FF2B5EF4-FFF2-40B4-BE49-F238E27FC236}">
                    <a16:creationId xmlns:a16="http://schemas.microsoft.com/office/drawing/2014/main" id="{4BA28061-C9E7-A09F-7805-14C3316B3E7B}"/>
                  </a:ext>
                </a:extLst>
              </p:cNvPr>
              <p:cNvSpPr/>
              <p:nvPr/>
            </p:nvSpPr>
            <p:spPr>
              <a:xfrm>
                <a:off x="10379148" y="4633304"/>
                <a:ext cx="90323" cy="28073"/>
              </a:xfrm>
              <a:custGeom>
                <a:avLst/>
                <a:gdLst>
                  <a:gd name="connsiteX0" fmla="*/ 8912 w 90323"/>
                  <a:gd name="connsiteY0" fmla="*/ 0 h 28073"/>
                  <a:gd name="connsiteX1" fmla="*/ 90323 w 90323"/>
                  <a:gd name="connsiteY1" fmla="*/ 9063 h 28073"/>
                  <a:gd name="connsiteX2" fmla="*/ 90244 w 90323"/>
                  <a:gd name="connsiteY2" fmla="*/ 27111 h 28073"/>
                  <a:gd name="connsiteX3" fmla="*/ 6 w 90323"/>
                  <a:gd name="connsiteY3" fmla="*/ 4413 h 28073"/>
                  <a:gd name="connsiteX4" fmla="*/ 8912 w 90323"/>
                  <a:gd name="connsiteY4" fmla="*/ 0 h 28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23" h="28073">
                    <a:moveTo>
                      <a:pt x="8912" y="0"/>
                    </a:moveTo>
                    <a:lnTo>
                      <a:pt x="90323" y="9063"/>
                    </a:lnTo>
                    <a:lnTo>
                      <a:pt x="90244" y="27111"/>
                    </a:lnTo>
                    <a:cubicBezTo>
                      <a:pt x="72709" y="31327"/>
                      <a:pt x="1819" y="21318"/>
                      <a:pt x="6" y="4413"/>
                    </a:cubicBezTo>
                    <a:cubicBezTo>
                      <a:pt x="-270" y="1931"/>
                      <a:pt x="8518" y="1182"/>
                      <a:pt x="8912" y="0"/>
                    </a:cubicBezTo>
                    <a:close/>
                  </a:path>
                </a:pathLst>
              </a:custGeom>
              <a:solidFill>
                <a:srgbClr val="4E322D"/>
              </a:solidFill>
              <a:ln w="3941" cap="flat">
                <a:noFill/>
                <a:prstDash val="solid"/>
                <a:miter/>
              </a:ln>
            </p:spPr>
            <p:txBody>
              <a:bodyPr rtlCol="1" anchor="ctr"/>
              <a:lstStyle/>
              <a:p>
                <a:endParaRPr lang="fa-IR"/>
              </a:p>
            </p:txBody>
          </p:sp>
        </p:grpSp>
      </p:grpSp>
      <p:grpSp>
        <p:nvGrpSpPr>
          <p:cNvPr id="777" name="Graphic 7">
            <a:extLst>
              <a:ext uri="{FF2B5EF4-FFF2-40B4-BE49-F238E27FC236}">
                <a16:creationId xmlns:a16="http://schemas.microsoft.com/office/drawing/2014/main" id="{72C6BAE1-EB04-AF28-7789-B4EF08E120B3}"/>
              </a:ext>
            </a:extLst>
          </p:cNvPr>
          <p:cNvGrpSpPr/>
          <p:nvPr/>
        </p:nvGrpSpPr>
        <p:grpSpPr>
          <a:xfrm flipH="1">
            <a:off x="10011507" y="3859486"/>
            <a:ext cx="2102116" cy="1515430"/>
            <a:chOff x="-78389" y="1009549"/>
            <a:chExt cx="6055380" cy="4365367"/>
          </a:xfrm>
        </p:grpSpPr>
        <p:sp>
          <p:nvSpPr>
            <p:cNvPr id="778" name="Freeform: Shape 777">
              <a:extLst>
                <a:ext uri="{FF2B5EF4-FFF2-40B4-BE49-F238E27FC236}">
                  <a16:creationId xmlns:a16="http://schemas.microsoft.com/office/drawing/2014/main" id="{C170B05F-F144-8023-FD11-8A84C1B5CF09}"/>
                </a:ext>
              </a:extLst>
            </p:cNvPr>
            <p:cNvSpPr/>
            <p:nvPr/>
          </p:nvSpPr>
          <p:spPr>
            <a:xfrm>
              <a:off x="3817047" y="2783702"/>
              <a:ext cx="1147817" cy="2401753"/>
            </a:xfrm>
            <a:custGeom>
              <a:avLst/>
              <a:gdLst>
                <a:gd name="connsiteX0" fmla="*/ 1147818 w 1147817"/>
                <a:gd name="connsiteY0" fmla="*/ 178896 h 2401753"/>
                <a:gd name="connsiteX1" fmla="*/ 1136075 w 1147817"/>
                <a:gd name="connsiteY1" fmla="*/ 196352 h 2401753"/>
                <a:gd name="connsiteX2" fmla="*/ 1005171 w 1147817"/>
                <a:gd name="connsiteY2" fmla="*/ 196746 h 2401753"/>
                <a:gd name="connsiteX3" fmla="*/ 982710 w 1147817"/>
                <a:gd name="connsiteY3" fmla="*/ 334310 h 2401753"/>
                <a:gd name="connsiteX4" fmla="*/ 652533 w 1147817"/>
                <a:gd name="connsiteY4" fmla="*/ 1063623 h 2401753"/>
                <a:gd name="connsiteX5" fmla="*/ 596577 w 1147817"/>
                <a:gd name="connsiteY5" fmla="*/ 1136247 h 2401753"/>
                <a:gd name="connsiteX6" fmla="*/ 675230 w 1147817"/>
                <a:gd name="connsiteY6" fmla="*/ 1522695 h 2401753"/>
                <a:gd name="connsiteX7" fmla="*/ 655528 w 1147817"/>
                <a:gd name="connsiteY7" fmla="*/ 1633227 h 2401753"/>
                <a:gd name="connsiteX8" fmla="*/ 323695 w 1147817"/>
                <a:gd name="connsiteY8" fmla="*/ 1987993 h 2401753"/>
                <a:gd name="connsiteX9" fmla="*/ 262539 w 1147817"/>
                <a:gd name="connsiteY9" fmla="*/ 2116533 h 2401753"/>
                <a:gd name="connsiteX10" fmla="*/ 183846 w 1147817"/>
                <a:gd name="connsiteY10" fmla="*/ 2196329 h 2401753"/>
                <a:gd name="connsiteX11" fmla="*/ 199569 w 1147817"/>
                <a:gd name="connsiteY11" fmla="*/ 2315490 h 2401753"/>
                <a:gd name="connsiteX12" fmla="*/ 178 w 1147817"/>
                <a:gd name="connsiteY12" fmla="*/ 2400645 h 2401753"/>
                <a:gd name="connsiteX13" fmla="*/ 15349 w 1147817"/>
                <a:gd name="connsiteY13" fmla="*/ 2239753 h 2401753"/>
                <a:gd name="connsiteX14" fmla="*/ 76861 w 1147817"/>
                <a:gd name="connsiteY14" fmla="*/ 2120592 h 2401753"/>
                <a:gd name="connsiteX15" fmla="*/ 115754 w 1147817"/>
                <a:gd name="connsiteY15" fmla="*/ 2005922 h 2401753"/>
                <a:gd name="connsiteX16" fmla="*/ 411057 w 1147817"/>
                <a:gd name="connsiteY16" fmla="*/ 1650802 h 2401753"/>
                <a:gd name="connsiteX17" fmla="*/ 258440 w 1147817"/>
                <a:gd name="connsiteY17" fmla="*/ 1279998 h 2401753"/>
                <a:gd name="connsiteX18" fmla="*/ 162804 w 1147817"/>
                <a:gd name="connsiteY18" fmla="*/ 1109176 h 2401753"/>
                <a:gd name="connsiteX19" fmla="*/ 97864 w 1147817"/>
                <a:gd name="connsiteY19" fmla="*/ 924601 h 2401753"/>
                <a:gd name="connsiteX20" fmla="*/ 153780 w 1147817"/>
                <a:gd name="connsiteY20" fmla="*/ 747908 h 2401753"/>
                <a:gd name="connsiteX21" fmla="*/ 171828 w 1147817"/>
                <a:gd name="connsiteY21" fmla="*/ 738884 h 2401753"/>
                <a:gd name="connsiteX22" fmla="*/ 179433 w 1147817"/>
                <a:gd name="connsiteY22" fmla="*/ 718275 h 2401753"/>
                <a:gd name="connsiteX23" fmla="*/ 244924 w 1147817"/>
                <a:gd name="connsiteY23" fmla="*/ 694632 h 2401753"/>
                <a:gd name="connsiteX24" fmla="*/ 515245 w 1147817"/>
                <a:gd name="connsiteY24" fmla="*/ 43420 h 2401753"/>
                <a:gd name="connsiteX25" fmla="*/ 508467 w 1147817"/>
                <a:gd name="connsiteY25" fmla="*/ 36485 h 2401753"/>
                <a:gd name="connsiteX26" fmla="*/ 504724 w 1147817"/>
                <a:gd name="connsiteY26" fmla="*/ 26673 h 2401753"/>
                <a:gd name="connsiteX27" fmla="*/ 677870 w 1147817"/>
                <a:gd name="connsiteY27" fmla="*/ 16349 h 2401753"/>
                <a:gd name="connsiteX28" fmla="*/ 677910 w 1147817"/>
                <a:gd name="connsiteY28" fmla="*/ 16349 h 2401753"/>
                <a:gd name="connsiteX29" fmla="*/ 921159 w 1147817"/>
                <a:gd name="connsiteY29" fmla="*/ 102843 h 2401753"/>
                <a:gd name="connsiteX30" fmla="*/ 1009584 w 1147817"/>
                <a:gd name="connsiteY30" fmla="*/ 168059 h 2401753"/>
                <a:gd name="connsiteX31" fmla="*/ 1147818 w 1147817"/>
                <a:gd name="connsiteY31" fmla="*/ 178896 h 240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47817" h="2401753">
                  <a:moveTo>
                    <a:pt x="1147818" y="178896"/>
                  </a:moveTo>
                  <a:lnTo>
                    <a:pt x="1136075" y="196352"/>
                  </a:lnTo>
                  <a:lnTo>
                    <a:pt x="1005171" y="196746"/>
                  </a:lnTo>
                  <a:cubicBezTo>
                    <a:pt x="922183" y="187525"/>
                    <a:pt x="914697" y="233354"/>
                    <a:pt x="982710" y="334310"/>
                  </a:cubicBezTo>
                  <a:cubicBezTo>
                    <a:pt x="1044182" y="636706"/>
                    <a:pt x="867607" y="879955"/>
                    <a:pt x="652533" y="1063623"/>
                  </a:cubicBezTo>
                  <a:lnTo>
                    <a:pt x="596577" y="1136247"/>
                  </a:lnTo>
                  <a:cubicBezTo>
                    <a:pt x="534790" y="1268728"/>
                    <a:pt x="642563" y="1402824"/>
                    <a:pt x="675230" y="1522695"/>
                  </a:cubicBezTo>
                  <a:cubicBezTo>
                    <a:pt x="689968" y="1576838"/>
                    <a:pt x="691032" y="1587359"/>
                    <a:pt x="655528" y="1633227"/>
                  </a:cubicBezTo>
                  <a:cubicBezTo>
                    <a:pt x="565211" y="1749827"/>
                    <a:pt x="402940" y="1858586"/>
                    <a:pt x="323695" y="1987993"/>
                  </a:cubicBezTo>
                  <a:cubicBezTo>
                    <a:pt x="303520" y="2021015"/>
                    <a:pt x="282044" y="2094978"/>
                    <a:pt x="262539" y="2116533"/>
                  </a:cubicBezTo>
                  <a:cubicBezTo>
                    <a:pt x="230187" y="2152234"/>
                    <a:pt x="177581" y="2124020"/>
                    <a:pt x="183846" y="2196329"/>
                  </a:cubicBezTo>
                  <a:cubicBezTo>
                    <a:pt x="187117" y="2234000"/>
                    <a:pt x="223764" y="2275691"/>
                    <a:pt x="199569" y="2315490"/>
                  </a:cubicBezTo>
                  <a:cubicBezTo>
                    <a:pt x="183137" y="2342483"/>
                    <a:pt x="10305" y="2411285"/>
                    <a:pt x="178" y="2400645"/>
                  </a:cubicBezTo>
                  <a:cubicBezTo>
                    <a:pt x="-492" y="2349418"/>
                    <a:pt x="-19" y="2289050"/>
                    <a:pt x="15349" y="2239753"/>
                  </a:cubicBezTo>
                  <a:cubicBezTo>
                    <a:pt x="27210" y="2201649"/>
                    <a:pt x="59601" y="2160312"/>
                    <a:pt x="76861" y="2120592"/>
                  </a:cubicBezTo>
                  <a:cubicBezTo>
                    <a:pt x="92899" y="2083590"/>
                    <a:pt x="94160" y="2042530"/>
                    <a:pt x="115754" y="2005922"/>
                  </a:cubicBezTo>
                  <a:cubicBezTo>
                    <a:pt x="177029" y="1902011"/>
                    <a:pt x="369169" y="1773825"/>
                    <a:pt x="411057" y="1650802"/>
                  </a:cubicBezTo>
                  <a:cubicBezTo>
                    <a:pt x="460156" y="1506618"/>
                    <a:pt x="329409" y="1393052"/>
                    <a:pt x="258440" y="1279998"/>
                  </a:cubicBezTo>
                  <a:cubicBezTo>
                    <a:pt x="225813" y="1227943"/>
                    <a:pt x="187944" y="1164737"/>
                    <a:pt x="162804" y="1109176"/>
                  </a:cubicBezTo>
                  <a:cubicBezTo>
                    <a:pt x="112719" y="1082499"/>
                    <a:pt x="99361" y="981187"/>
                    <a:pt x="97864" y="924601"/>
                  </a:cubicBezTo>
                  <a:cubicBezTo>
                    <a:pt x="96366" y="867937"/>
                    <a:pt x="102317" y="775728"/>
                    <a:pt x="153780" y="747908"/>
                  </a:cubicBezTo>
                  <a:cubicBezTo>
                    <a:pt x="162134" y="745820"/>
                    <a:pt x="168399" y="739751"/>
                    <a:pt x="171828" y="738884"/>
                  </a:cubicBezTo>
                  <a:lnTo>
                    <a:pt x="179433" y="718275"/>
                  </a:lnTo>
                  <a:cubicBezTo>
                    <a:pt x="203352" y="714138"/>
                    <a:pt x="225182" y="706257"/>
                    <a:pt x="244924" y="694632"/>
                  </a:cubicBezTo>
                  <a:cubicBezTo>
                    <a:pt x="243545" y="467461"/>
                    <a:pt x="262184" y="129402"/>
                    <a:pt x="515245" y="43420"/>
                  </a:cubicBezTo>
                  <a:cubicBezTo>
                    <a:pt x="512880" y="41332"/>
                    <a:pt x="510398" y="39007"/>
                    <a:pt x="508467" y="36485"/>
                  </a:cubicBezTo>
                  <a:cubicBezTo>
                    <a:pt x="506142" y="33490"/>
                    <a:pt x="504566" y="30219"/>
                    <a:pt x="504724" y="26673"/>
                  </a:cubicBezTo>
                  <a:cubicBezTo>
                    <a:pt x="506379" y="-7492"/>
                    <a:pt x="657025" y="-6467"/>
                    <a:pt x="677870" y="16349"/>
                  </a:cubicBezTo>
                  <a:lnTo>
                    <a:pt x="677910" y="16349"/>
                  </a:lnTo>
                  <a:cubicBezTo>
                    <a:pt x="755735" y="24111"/>
                    <a:pt x="853500" y="63753"/>
                    <a:pt x="921159" y="102843"/>
                  </a:cubicBezTo>
                  <a:cubicBezTo>
                    <a:pt x="942438" y="115138"/>
                    <a:pt x="999575" y="165064"/>
                    <a:pt x="1009584" y="168059"/>
                  </a:cubicBezTo>
                  <a:cubicBezTo>
                    <a:pt x="1049620" y="180038"/>
                    <a:pt x="1109004" y="155568"/>
                    <a:pt x="1147818" y="178896"/>
                  </a:cubicBezTo>
                  <a:close/>
                </a:path>
              </a:pathLst>
            </a:custGeom>
            <a:solidFill>
              <a:srgbClr val="3B3A46"/>
            </a:solidFill>
            <a:ln w="3941" cap="flat">
              <a:noFill/>
              <a:prstDash val="solid"/>
              <a:miter/>
            </a:ln>
          </p:spPr>
          <p:txBody>
            <a:bodyPr rtlCol="1" anchor="ctr"/>
            <a:lstStyle/>
            <a:p>
              <a:endParaRPr lang="fa-IR"/>
            </a:p>
          </p:txBody>
        </p:sp>
        <p:sp>
          <p:nvSpPr>
            <p:cNvPr id="779" name="Freeform: Shape 778">
              <a:extLst>
                <a:ext uri="{FF2B5EF4-FFF2-40B4-BE49-F238E27FC236}">
                  <a16:creationId xmlns:a16="http://schemas.microsoft.com/office/drawing/2014/main" id="{29809563-7FC3-5EEA-46A9-03BC17458416}"/>
                </a:ext>
              </a:extLst>
            </p:cNvPr>
            <p:cNvSpPr/>
            <p:nvPr/>
          </p:nvSpPr>
          <p:spPr>
            <a:xfrm>
              <a:off x="4223049" y="2960589"/>
              <a:ext cx="1753941" cy="2096788"/>
            </a:xfrm>
            <a:custGeom>
              <a:avLst/>
              <a:gdLst>
                <a:gd name="connsiteX0" fmla="*/ 741816 w 1753941"/>
                <a:gd name="connsiteY0" fmla="*/ 2008 h 2096788"/>
                <a:gd name="connsiteX1" fmla="*/ 1452176 w 1753941"/>
                <a:gd name="connsiteY1" fmla="*/ 452608 h 2096788"/>
                <a:gd name="connsiteX2" fmla="*/ 1600300 w 1753941"/>
                <a:gd name="connsiteY2" fmla="*/ 444648 h 2096788"/>
                <a:gd name="connsiteX3" fmla="*/ 1464746 w 1753941"/>
                <a:gd name="connsiteY3" fmla="*/ 507854 h 2096788"/>
                <a:gd name="connsiteX4" fmla="*/ 1604713 w 1753941"/>
                <a:gd name="connsiteY4" fmla="*/ 534650 h 2096788"/>
                <a:gd name="connsiteX5" fmla="*/ 1753941 w 1753941"/>
                <a:gd name="connsiteY5" fmla="*/ 489767 h 2096788"/>
                <a:gd name="connsiteX6" fmla="*/ 1576421 w 1753941"/>
                <a:gd name="connsiteY6" fmla="*/ 696093 h 2096788"/>
                <a:gd name="connsiteX7" fmla="*/ 1496388 w 1753941"/>
                <a:gd name="connsiteY7" fmla="*/ 724505 h 2096788"/>
                <a:gd name="connsiteX8" fmla="*/ 1365366 w 1753941"/>
                <a:gd name="connsiteY8" fmla="*/ 724505 h 2096788"/>
                <a:gd name="connsiteX9" fmla="*/ 1390546 w 1753941"/>
                <a:gd name="connsiteY9" fmla="*/ 739873 h 2096788"/>
                <a:gd name="connsiteX10" fmla="*/ 1502930 w 1753941"/>
                <a:gd name="connsiteY10" fmla="*/ 763201 h 2096788"/>
                <a:gd name="connsiteX11" fmla="*/ 1527991 w 1753941"/>
                <a:gd name="connsiteY11" fmla="*/ 778569 h 2096788"/>
                <a:gd name="connsiteX12" fmla="*/ 875794 w 1753941"/>
                <a:gd name="connsiteY12" fmla="*/ 468685 h 2096788"/>
                <a:gd name="connsiteX13" fmla="*/ 732910 w 1753941"/>
                <a:gd name="connsiteY13" fmla="*/ 218738 h 2096788"/>
                <a:gd name="connsiteX14" fmla="*/ 653036 w 1753941"/>
                <a:gd name="connsiteY14" fmla="*/ 676391 h 2096788"/>
                <a:gd name="connsiteX15" fmla="*/ 517049 w 1753941"/>
                <a:gd name="connsiteY15" fmla="*/ 1053066 h 2096788"/>
                <a:gd name="connsiteX16" fmla="*/ 593179 w 1753941"/>
                <a:gd name="connsiteY16" fmla="*/ 1357275 h 2096788"/>
                <a:gd name="connsiteX17" fmla="*/ 330228 w 1753941"/>
                <a:gd name="connsiteY17" fmla="*/ 1600169 h 2096788"/>
                <a:gd name="connsiteX18" fmla="*/ 194792 w 1753941"/>
                <a:gd name="connsiteY18" fmla="*/ 1807993 h 2096788"/>
                <a:gd name="connsiteX19" fmla="*/ 146166 w 1753941"/>
                <a:gd name="connsiteY19" fmla="*/ 1849841 h 2096788"/>
                <a:gd name="connsiteX20" fmla="*/ 193137 w 1753941"/>
                <a:gd name="connsiteY20" fmla="*/ 1986183 h 2096788"/>
                <a:gd name="connsiteX21" fmla="*/ 18256 w 1753941"/>
                <a:gd name="connsiteY21" fmla="*/ 2093524 h 2096788"/>
                <a:gd name="connsiteX22" fmla="*/ 445 w 1753941"/>
                <a:gd name="connsiteY22" fmla="*/ 1938858 h 2096788"/>
                <a:gd name="connsiteX23" fmla="*/ 41190 w 1753941"/>
                <a:gd name="connsiteY23" fmla="*/ 1735763 h 2096788"/>
                <a:gd name="connsiteX24" fmla="*/ 298822 w 1753941"/>
                <a:gd name="connsiteY24" fmla="*/ 1460399 h 2096788"/>
                <a:gd name="connsiteX25" fmla="*/ 361870 w 1753941"/>
                <a:gd name="connsiteY25" fmla="*/ 1333080 h 2096788"/>
                <a:gd name="connsiteX26" fmla="*/ 249132 w 1753941"/>
                <a:gd name="connsiteY26" fmla="*/ 1095033 h 2096788"/>
                <a:gd name="connsiteX27" fmla="*/ 190575 w 1753941"/>
                <a:gd name="connsiteY27" fmla="*/ 959360 h 2096788"/>
                <a:gd name="connsiteX28" fmla="*/ 185926 w 1753941"/>
                <a:gd name="connsiteY28" fmla="*/ 940721 h 2096788"/>
                <a:gd name="connsiteX29" fmla="*/ 407699 w 1753941"/>
                <a:gd name="connsiteY29" fmla="*/ 702201 h 2096788"/>
                <a:gd name="connsiteX30" fmla="*/ 559251 w 1753941"/>
                <a:gd name="connsiteY30" fmla="*/ 161915 h 2096788"/>
                <a:gd name="connsiteX31" fmla="*/ 520122 w 1753941"/>
                <a:gd name="connsiteY31" fmla="*/ 19741 h 2096788"/>
                <a:gd name="connsiteX32" fmla="*/ 741816 w 1753941"/>
                <a:gd name="connsiteY32" fmla="*/ 2048 h 209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3941" h="2096788">
                  <a:moveTo>
                    <a:pt x="741816" y="2008"/>
                  </a:moveTo>
                  <a:cubicBezTo>
                    <a:pt x="1088622" y="25691"/>
                    <a:pt x="1157542" y="417774"/>
                    <a:pt x="1452176" y="452608"/>
                  </a:cubicBezTo>
                  <a:cubicBezTo>
                    <a:pt x="1501393" y="458440"/>
                    <a:pt x="1552147" y="453475"/>
                    <a:pt x="1600300" y="444648"/>
                  </a:cubicBezTo>
                  <a:cubicBezTo>
                    <a:pt x="1573032" y="489018"/>
                    <a:pt x="1514239" y="509155"/>
                    <a:pt x="1464746" y="507854"/>
                  </a:cubicBezTo>
                  <a:cubicBezTo>
                    <a:pt x="1439329" y="525350"/>
                    <a:pt x="1589070" y="535714"/>
                    <a:pt x="1604713" y="534650"/>
                  </a:cubicBezTo>
                  <a:cubicBezTo>
                    <a:pt x="1657123" y="531143"/>
                    <a:pt x="1706497" y="509706"/>
                    <a:pt x="1753941" y="489767"/>
                  </a:cubicBezTo>
                  <a:cubicBezTo>
                    <a:pt x="1723481" y="581148"/>
                    <a:pt x="1666462" y="656885"/>
                    <a:pt x="1576421" y="696093"/>
                  </a:cubicBezTo>
                  <a:cubicBezTo>
                    <a:pt x="1562825" y="702004"/>
                    <a:pt x="1505176" y="724505"/>
                    <a:pt x="1496388" y="724505"/>
                  </a:cubicBezTo>
                  <a:lnTo>
                    <a:pt x="1365366" y="724505"/>
                  </a:lnTo>
                  <a:cubicBezTo>
                    <a:pt x="1363317" y="737666"/>
                    <a:pt x="1380970" y="736760"/>
                    <a:pt x="1390546" y="739873"/>
                  </a:cubicBezTo>
                  <a:cubicBezTo>
                    <a:pt x="1428099" y="752128"/>
                    <a:pt x="1466282" y="754453"/>
                    <a:pt x="1502930" y="763201"/>
                  </a:cubicBezTo>
                  <a:cubicBezTo>
                    <a:pt x="1511954" y="765368"/>
                    <a:pt x="1530159" y="765920"/>
                    <a:pt x="1527991" y="778569"/>
                  </a:cubicBezTo>
                  <a:cubicBezTo>
                    <a:pt x="1253337" y="854739"/>
                    <a:pt x="1002876" y="710043"/>
                    <a:pt x="875794" y="468685"/>
                  </a:cubicBezTo>
                  <a:cubicBezTo>
                    <a:pt x="831936" y="385383"/>
                    <a:pt x="810815" y="282259"/>
                    <a:pt x="732910" y="218738"/>
                  </a:cubicBezTo>
                  <a:cubicBezTo>
                    <a:pt x="782877" y="387037"/>
                    <a:pt x="734447" y="530315"/>
                    <a:pt x="653036" y="676391"/>
                  </a:cubicBezTo>
                  <a:cubicBezTo>
                    <a:pt x="569418" y="826407"/>
                    <a:pt x="496282" y="855961"/>
                    <a:pt x="517049" y="1053066"/>
                  </a:cubicBezTo>
                  <a:cubicBezTo>
                    <a:pt x="526505" y="1143028"/>
                    <a:pt x="616389" y="1283311"/>
                    <a:pt x="593179" y="1357275"/>
                  </a:cubicBezTo>
                  <a:cubicBezTo>
                    <a:pt x="579269" y="1401645"/>
                    <a:pt x="376844" y="1552804"/>
                    <a:pt x="330228" y="1600169"/>
                  </a:cubicBezTo>
                  <a:cubicBezTo>
                    <a:pt x="255003" y="1676615"/>
                    <a:pt x="245073" y="1736393"/>
                    <a:pt x="194792" y="1807993"/>
                  </a:cubicBezTo>
                  <a:cubicBezTo>
                    <a:pt x="183089" y="1824661"/>
                    <a:pt x="148293" y="1840975"/>
                    <a:pt x="146166" y="1849841"/>
                  </a:cubicBezTo>
                  <a:cubicBezTo>
                    <a:pt x="141437" y="1869623"/>
                    <a:pt x="211106" y="1941301"/>
                    <a:pt x="193137" y="1986183"/>
                  </a:cubicBezTo>
                  <a:cubicBezTo>
                    <a:pt x="180369" y="2018023"/>
                    <a:pt x="49111" y="2115788"/>
                    <a:pt x="18256" y="2093524"/>
                  </a:cubicBezTo>
                  <a:cubicBezTo>
                    <a:pt x="3755" y="2083042"/>
                    <a:pt x="-1683" y="1963368"/>
                    <a:pt x="445" y="1938858"/>
                  </a:cubicBezTo>
                  <a:cubicBezTo>
                    <a:pt x="4070" y="1897246"/>
                    <a:pt x="30038" y="1778321"/>
                    <a:pt x="41190" y="1735763"/>
                  </a:cubicBezTo>
                  <a:cubicBezTo>
                    <a:pt x="57267" y="1674369"/>
                    <a:pt x="244403" y="1529988"/>
                    <a:pt x="298822" y="1460399"/>
                  </a:cubicBezTo>
                  <a:cubicBezTo>
                    <a:pt x="321401" y="1431514"/>
                    <a:pt x="358482" y="1368781"/>
                    <a:pt x="361870" y="1333080"/>
                  </a:cubicBezTo>
                  <a:cubicBezTo>
                    <a:pt x="368136" y="1267470"/>
                    <a:pt x="280892" y="1156938"/>
                    <a:pt x="249132" y="1095033"/>
                  </a:cubicBezTo>
                  <a:cubicBezTo>
                    <a:pt x="229311" y="1056376"/>
                    <a:pt x="198851" y="1000893"/>
                    <a:pt x="190575" y="959360"/>
                  </a:cubicBezTo>
                  <a:cubicBezTo>
                    <a:pt x="189551" y="954159"/>
                    <a:pt x="183364" y="950928"/>
                    <a:pt x="185926" y="940721"/>
                  </a:cubicBezTo>
                  <a:cubicBezTo>
                    <a:pt x="198417" y="890756"/>
                    <a:pt x="363919" y="753468"/>
                    <a:pt x="407699" y="702201"/>
                  </a:cubicBezTo>
                  <a:cubicBezTo>
                    <a:pt x="527215" y="562194"/>
                    <a:pt x="600390" y="344992"/>
                    <a:pt x="559251" y="161915"/>
                  </a:cubicBezTo>
                  <a:cubicBezTo>
                    <a:pt x="551804" y="128854"/>
                    <a:pt x="489110" y="66672"/>
                    <a:pt x="520122" y="19741"/>
                  </a:cubicBezTo>
                  <a:cubicBezTo>
                    <a:pt x="536515" y="-5085"/>
                    <a:pt x="705366" y="-435"/>
                    <a:pt x="741816" y="2048"/>
                  </a:cubicBezTo>
                  <a:close/>
                </a:path>
              </a:pathLst>
            </a:custGeom>
            <a:solidFill>
              <a:srgbClr val="212330"/>
            </a:solidFill>
            <a:ln w="3941" cap="flat">
              <a:noFill/>
              <a:prstDash val="solid"/>
              <a:miter/>
            </a:ln>
          </p:spPr>
          <p:txBody>
            <a:bodyPr rtlCol="1" anchor="ctr"/>
            <a:lstStyle/>
            <a:p>
              <a:endParaRPr lang="fa-IR"/>
            </a:p>
          </p:txBody>
        </p:sp>
        <p:sp>
          <p:nvSpPr>
            <p:cNvPr id="780" name="Freeform: Shape 779">
              <a:extLst>
                <a:ext uri="{FF2B5EF4-FFF2-40B4-BE49-F238E27FC236}">
                  <a16:creationId xmlns:a16="http://schemas.microsoft.com/office/drawing/2014/main" id="{95524A88-3B1B-AEDE-B598-8D29D32902A2}"/>
                </a:ext>
              </a:extLst>
            </p:cNvPr>
            <p:cNvSpPr/>
            <p:nvPr/>
          </p:nvSpPr>
          <p:spPr>
            <a:xfrm>
              <a:off x="2732792" y="4208897"/>
              <a:ext cx="18993" cy="10296"/>
            </a:xfrm>
            <a:custGeom>
              <a:avLst/>
              <a:gdLst>
                <a:gd name="connsiteX0" fmla="*/ 18402 w 18993"/>
                <a:gd name="connsiteY0" fmla="*/ 10297 h 10296"/>
                <a:gd name="connsiteX1" fmla="*/ 0 w 18993"/>
                <a:gd name="connsiteY1" fmla="*/ 51 h 10296"/>
                <a:gd name="connsiteX2" fmla="*/ 18993 w 18993"/>
                <a:gd name="connsiteY2" fmla="*/ 9942 h 10296"/>
                <a:gd name="connsiteX3" fmla="*/ 18402 w 18993"/>
                <a:gd name="connsiteY3" fmla="*/ 10297 h 10296"/>
              </a:gdLst>
              <a:ahLst/>
              <a:cxnLst>
                <a:cxn ang="0">
                  <a:pos x="connsiteX0" y="connsiteY0"/>
                </a:cxn>
                <a:cxn ang="0">
                  <a:pos x="connsiteX1" y="connsiteY1"/>
                </a:cxn>
                <a:cxn ang="0">
                  <a:pos x="connsiteX2" y="connsiteY2"/>
                </a:cxn>
                <a:cxn ang="0">
                  <a:pos x="connsiteX3" y="connsiteY3"/>
                </a:cxn>
              </a:cxnLst>
              <a:rect l="l" t="t" r="r" b="b"/>
              <a:pathLst>
                <a:path w="18993" h="10296">
                  <a:moveTo>
                    <a:pt x="18402" y="10297"/>
                  </a:moveTo>
                  <a:lnTo>
                    <a:pt x="0" y="51"/>
                  </a:lnTo>
                  <a:cubicBezTo>
                    <a:pt x="7250" y="-500"/>
                    <a:pt x="13674" y="3440"/>
                    <a:pt x="18993" y="9942"/>
                  </a:cubicBezTo>
                  <a:lnTo>
                    <a:pt x="18402" y="10297"/>
                  </a:lnTo>
                  <a:close/>
                </a:path>
              </a:pathLst>
            </a:custGeom>
            <a:solidFill>
              <a:srgbClr val="261C23"/>
            </a:solidFill>
            <a:ln w="3941" cap="flat">
              <a:noFill/>
              <a:prstDash val="solid"/>
              <a:miter/>
            </a:ln>
          </p:spPr>
          <p:txBody>
            <a:bodyPr rtlCol="1" anchor="ctr"/>
            <a:lstStyle/>
            <a:p>
              <a:endParaRPr lang="fa-IR"/>
            </a:p>
          </p:txBody>
        </p:sp>
        <p:sp>
          <p:nvSpPr>
            <p:cNvPr id="781" name="Freeform: Shape 780">
              <a:extLst>
                <a:ext uri="{FF2B5EF4-FFF2-40B4-BE49-F238E27FC236}">
                  <a16:creationId xmlns:a16="http://schemas.microsoft.com/office/drawing/2014/main" id="{CBB86B31-9E2F-35E1-D4D7-80F2DDE5FE32}"/>
                </a:ext>
              </a:extLst>
            </p:cNvPr>
            <p:cNvSpPr/>
            <p:nvPr/>
          </p:nvSpPr>
          <p:spPr>
            <a:xfrm>
              <a:off x="2163129" y="3049891"/>
              <a:ext cx="1677273" cy="2024697"/>
            </a:xfrm>
            <a:custGeom>
              <a:avLst/>
              <a:gdLst>
                <a:gd name="connsiteX0" fmla="*/ 1663081 w 1677273"/>
                <a:gd name="connsiteY0" fmla="*/ 517854 h 2024697"/>
                <a:gd name="connsiteX1" fmla="*/ 1629744 w 1677273"/>
                <a:gd name="connsiteY1" fmla="*/ 616131 h 2024697"/>
                <a:gd name="connsiteX2" fmla="*/ 1511883 w 1677273"/>
                <a:gd name="connsiteY2" fmla="*/ 704399 h 2024697"/>
                <a:gd name="connsiteX3" fmla="*/ 1434018 w 1677273"/>
                <a:gd name="connsiteY3" fmla="*/ 791090 h 2024697"/>
                <a:gd name="connsiteX4" fmla="*/ 1419123 w 1677273"/>
                <a:gd name="connsiteY4" fmla="*/ 806853 h 2024697"/>
                <a:gd name="connsiteX5" fmla="*/ 1419123 w 1677273"/>
                <a:gd name="connsiteY5" fmla="*/ 806853 h 2024697"/>
                <a:gd name="connsiteX6" fmla="*/ 1317181 w 1677273"/>
                <a:gd name="connsiteY6" fmla="*/ 818517 h 2024697"/>
                <a:gd name="connsiteX7" fmla="*/ 1302680 w 1677273"/>
                <a:gd name="connsiteY7" fmla="*/ 823403 h 2024697"/>
                <a:gd name="connsiteX8" fmla="*/ 1274545 w 1677273"/>
                <a:gd name="connsiteY8" fmla="*/ 815877 h 2024697"/>
                <a:gd name="connsiteX9" fmla="*/ 1255354 w 1677273"/>
                <a:gd name="connsiteY9" fmla="*/ 824585 h 2024697"/>
                <a:gd name="connsiteX10" fmla="*/ 1122598 w 1677273"/>
                <a:gd name="connsiteY10" fmla="*/ 792588 h 2024697"/>
                <a:gd name="connsiteX11" fmla="*/ 1111880 w 1677273"/>
                <a:gd name="connsiteY11" fmla="*/ 770718 h 2024697"/>
                <a:gd name="connsiteX12" fmla="*/ 1081695 w 1677273"/>
                <a:gd name="connsiteY12" fmla="*/ 778323 h 2024697"/>
                <a:gd name="connsiteX13" fmla="*/ 1055727 w 1677273"/>
                <a:gd name="connsiteY13" fmla="*/ 764452 h 2024697"/>
                <a:gd name="connsiteX14" fmla="*/ 1039610 w 1677273"/>
                <a:gd name="connsiteY14" fmla="*/ 734583 h 2024697"/>
                <a:gd name="connsiteX15" fmla="*/ 992994 w 1677273"/>
                <a:gd name="connsiteY15" fmla="*/ 719728 h 2024697"/>
                <a:gd name="connsiteX16" fmla="*/ 992718 w 1677273"/>
                <a:gd name="connsiteY16" fmla="*/ 716299 h 2024697"/>
                <a:gd name="connsiteX17" fmla="*/ 994412 w 1677273"/>
                <a:gd name="connsiteY17" fmla="*/ 707512 h 2024697"/>
                <a:gd name="connsiteX18" fmla="*/ 970927 w 1677273"/>
                <a:gd name="connsiteY18" fmla="*/ 712359 h 2024697"/>
                <a:gd name="connsiteX19" fmla="*/ 778668 w 1677273"/>
                <a:gd name="connsiteY19" fmla="*/ 486212 h 2024697"/>
                <a:gd name="connsiteX20" fmla="*/ 786589 w 1677273"/>
                <a:gd name="connsiteY20" fmla="*/ 463633 h 2024697"/>
                <a:gd name="connsiteX21" fmla="*/ 786550 w 1677273"/>
                <a:gd name="connsiteY21" fmla="*/ 463633 h 2024697"/>
                <a:gd name="connsiteX22" fmla="*/ 781466 w 1677273"/>
                <a:gd name="connsiteY22" fmla="*/ 463317 h 2024697"/>
                <a:gd name="connsiteX23" fmla="*/ 781427 w 1677273"/>
                <a:gd name="connsiteY23" fmla="*/ 463317 h 2024697"/>
                <a:gd name="connsiteX24" fmla="*/ 747381 w 1677273"/>
                <a:gd name="connsiteY24" fmla="*/ 421272 h 2024697"/>
                <a:gd name="connsiteX25" fmla="*/ 732643 w 1677273"/>
                <a:gd name="connsiteY25" fmla="*/ 486527 h 2024697"/>
                <a:gd name="connsiteX26" fmla="*/ 705375 w 1677273"/>
                <a:gd name="connsiteY26" fmla="*/ 535744 h 2024697"/>
                <a:gd name="connsiteX27" fmla="*/ 705296 w 1677273"/>
                <a:gd name="connsiteY27" fmla="*/ 535863 h 2024697"/>
                <a:gd name="connsiteX28" fmla="*/ 705256 w 1677273"/>
                <a:gd name="connsiteY28" fmla="*/ 535863 h 2024697"/>
                <a:gd name="connsiteX29" fmla="*/ 691819 w 1677273"/>
                <a:gd name="connsiteY29" fmla="*/ 610811 h 2024697"/>
                <a:gd name="connsiteX30" fmla="*/ 596813 w 1677273"/>
                <a:gd name="connsiteY30" fmla="*/ 734583 h 2024697"/>
                <a:gd name="connsiteX31" fmla="*/ 524504 w 1677273"/>
                <a:gd name="connsiteY31" fmla="*/ 960376 h 2024697"/>
                <a:gd name="connsiteX32" fmla="*/ 542828 w 1677273"/>
                <a:gd name="connsiteY32" fmla="*/ 976690 h 2024697"/>
                <a:gd name="connsiteX33" fmla="*/ 581563 w 1677273"/>
                <a:gd name="connsiteY33" fmla="*/ 1138291 h 2024697"/>
                <a:gd name="connsiteX34" fmla="*/ 569663 w 1677273"/>
                <a:gd name="connsiteY34" fmla="*/ 1159097 h 2024697"/>
                <a:gd name="connsiteX35" fmla="*/ 596813 w 1677273"/>
                <a:gd name="connsiteY35" fmla="*/ 1249414 h 2024697"/>
                <a:gd name="connsiteX36" fmla="*/ 612063 w 1677273"/>
                <a:gd name="connsiteY36" fmla="*/ 1300680 h 2024697"/>
                <a:gd name="connsiteX37" fmla="*/ 533528 w 1677273"/>
                <a:gd name="connsiteY37" fmla="*/ 1384889 h 2024697"/>
                <a:gd name="connsiteX38" fmla="*/ 230422 w 1677273"/>
                <a:gd name="connsiteY38" fmla="*/ 1655446 h 2024697"/>
                <a:gd name="connsiteX39" fmla="*/ 197992 w 1677273"/>
                <a:gd name="connsiteY39" fmla="*/ 1731419 h 2024697"/>
                <a:gd name="connsiteX40" fmla="*/ 145859 w 1677273"/>
                <a:gd name="connsiteY40" fmla="*/ 1770234 h 2024697"/>
                <a:gd name="connsiteX41" fmla="*/ 194564 w 1677273"/>
                <a:gd name="connsiteY41" fmla="*/ 1917530 h 2024697"/>
                <a:gd name="connsiteX42" fmla="*/ 48409 w 1677273"/>
                <a:gd name="connsiteY42" fmla="*/ 2024634 h 2024697"/>
                <a:gd name="connsiteX43" fmla="*/ 20 w 1677273"/>
                <a:gd name="connsiteY43" fmla="*/ 1877495 h 2024697"/>
                <a:gd name="connsiteX44" fmla="*/ 56960 w 1677273"/>
                <a:gd name="connsiteY44" fmla="*/ 1635625 h 2024697"/>
                <a:gd name="connsiteX45" fmla="*/ 158744 w 1677273"/>
                <a:gd name="connsiteY45" fmla="*/ 1538649 h 2024697"/>
                <a:gd name="connsiteX46" fmla="*/ 361406 w 1677273"/>
                <a:gd name="connsiteY46" fmla="*/ 1270889 h 2024697"/>
                <a:gd name="connsiteX47" fmla="*/ 217261 w 1677273"/>
                <a:gd name="connsiteY47" fmla="*/ 951352 h 2024697"/>
                <a:gd name="connsiteX48" fmla="*/ 216039 w 1677273"/>
                <a:gd name="connsiteY48" fmla="*/ 948909 h 2024697"/>
                <a:gd name="connsiteX49" fmla="*/ 216000 w 1677273"/>
                <a:gd name="connsiteY49" fmla="*/ 948830 h 2024697"/>
                <a:gd name="connsiteX50" fmla="*/ 208198 w 1677273"/>
                <a:gd name="connsiteY50" fmla="*/ 933304 h 2024697"/>
                <a:gd name="connsiteX51" fmla="*/ 208198 w 1677273"/>
                <a:gd name="connsiteY51" fmla="*/ 924280 h 2024697"/>
                <a:gd name="connsiteX52" fmla="*/ 193303 w 1677273"/>
                <a:gd name="connsiteY52" fmla="*/ 918409 h 2024697"/>
                <a:gd name="connsiteX53" fmla="*/ 218286 w 1677273"/>
                <a:gd name="connsiteY53" fmla="*/ 852484 h 2024697"/>
                <a:gd name="connsiteX54" fmla="*/ 469022 w 1677273"/>
                <a:gd name="connsiteY54" fmla="*/ 82977 h 2024697"/>
                <a:gd name="connsiteX55" fmla="*/ 632948 w 1677273"/>
                <a:gd name="connsiteY55" fmla="*/ 21111 h 2024697"/>
                <a:gd name="connsiteX56" fmla="*/ 741391 w 1677273"/>
                <a:gd name="connsiteY56" fmla="*/ 33760 h 2024697"/>
                <a:gd name="connsiteX57" fmla="*/ 801760 w 1677273"/>
                <a:gd name="connsiteY57" fmla="*/ 40380 h 2024697"/>
                <a:gd name="connsiteX58" fmla="*/ 801799 w 1677273"/>
                <a:gd name="connsiteY58" fmla="*/ 40419 h 2024697"/>
                <a:gd name="connsiteX59" fmla="*/ 822724 w 1677273"/>
                <a:gd name="connsiteY59" fmla="*/ 66269 h 2024697"/>
                <a:gd name="connsiteX60" fmla="*/ 938969 w 1677273"/>
                <a:gd name="connsiteY60" fmla="*/ 109418 h 2024697"/>
                <a:gd name="connsiteX61" fmla="*/ 1021523 w 1677273"/>
                <a:gd name="connsiteY61" fmla="*/ 201745 h 2024697"/>
                <a:gd name="connsiteX62" fmla="*/ 1038113 w 1677273"/>
                <a:gd name="connsiteY62" fmla="*/ 204976 h 2024697"/>
                <a:gd name="connsiteX63" fmla="*/ 1038113 w 1677273"/>
                <a:gd name="connsiteY63" fmla="*/ 204976 h 2024697"/>
                <a:gd name="connsiteX64" fmla="*/ 1051156 w 1677273"/>
                <a:gd name="connsiteY64" fmla="*/ 212542 h 2024697"/>
                <a:gd name="connsiteX65" fmla="*/ 1075706 w 1677273"/>
                <a:gd name="connsiteY65" fmla="*/ 273975 h 2024697"/>
                <a:gd name="connsiteX66" fmla="*/ 1204325 w 1677273"/>
                <a:gd name="connsiteY66" fmla="*/ 365435 h 2024697"/>
                <a:gd name="connsiteX67" fmla="*/ 1211260 w 1677273"/>
                <a:gd name="connsiteY67" fmla="*/ 391403 h 2024697"/>
                <a:gd name="connsiteX68" fmla="*/ 1221742 w 1677273"/>
                <a:gd name="connsiteY68" fmla="*/ 385531 h 2024697"/>
                <a:gd name="connsiteX69" fmla="*/ 1220284 w 1677273"/>
                <a:gd name="connsiteY69" fmla="*/ 400426 h 2024697"/>
                <a:gd name="connsiteX70" fmla="*/ 1225406 w 1677273"/>
                <a:gd name="connsiteY70" fmla="*/ 403855 h 2024697"/>
                <a:gd name="connsiteX71" fmla="*/ 1225722 w 1677273"/>
                <a:gd name="connsiteY71" fmla="*/ 404052 h 2024697"/>
                <a:gd name="connsiteX72" fmla="*/ 1225761 w 1677273"/>
                <a:gd name="connsiteY72" fmla="*/ 404052 h 2024697"/>
                <a:gd name="connsiteX73" fmla="*/ 1247395 w 1677273"/>
                <a:gd name="connsiteY73" fmla="*/ 418474 h 2024697"/>
                <a:gd name="connsiteX74" fmla="*/ 1351306 w 1677273"/>
                <a:gd name="connsiteY74" fmla="*/ 454609 h 2024697"/>
                <a:gd name="connsiteX75" fmla="*/ 1416758 w 1677273"/>
                <a:gd name="connsiteY75" fmla="*/ 436561 h 2024697"/>
                <a:gd name="connsiteX76" fmla="*/ 1509479 w 1677273"/>
                <a:gd name="connsiteY76" fmla="*/ 454609 h 2024697"/>
                <a:gd name="connsiteX77" fmla="*/ 1443869 w 1677273"/>
                <a:gd name="connsiteY77" fmla="*/ 512731 h 2024697"/>
                <a:gd name="connsiteX78" fmla="*/ 1482368 w 1677273"/>
                <a:gd name="connsiteY78" fmla="*/ 535902 h 2024697"/>
                <a:gd name="connsiteX79" fmla="*/ 1521931 w 1677273"/>
                <a:gd name="connsiteY79" fmla="*/ 515726 h 2024697"/>
                <a:gd name="connsiteX80" fmla="*/ 1521971 w 1677273"/>
                <a:gd name="connsiteY80" fmla="*/ 515726 h 2024697"/>
                <a:gd name="connsiteX81" fmla="*/ 1522050 w 1677273"/>
                <a:gd name="connsiteY81" fmla="*/ 515687 h 2024697"/>
                <a:gd name="connsiteX82" fmla="*/ 1560588 w 1677273"/>
                <a:gd name="connsiteY82" fmla="*/ 510052 h 2024697"/>
                <a:gd name="connsiteX83" fmla="*/ 1560627 w 1677273"/>
                <a:gd name="connsiteY83" fmla="*/ 510052 h 2024697"/>
                <a:gd name="connsiteX84" fmla="*/ 1599836 w 1677273"/>
                <a:gd name="connsiteY84" fmla="*/ 517854 h 2024697"/>
                <a:gd name="connsiteX85" fmla="*/ 1636995 w 1677273"/>
                <a:gd name="connsiteY85" fmla="*/ 480616 h 2024697"/>
                <a:gd name="connsiteX86" fmla="*/ 1667297 w 1677273"/>
                <a:gd name="connsiteY86" fmla="*/ 481680 h 2024697"/>
                <a:gd name="connsiteX87" fmla="*/ 1677267 w 1677273"/>
                <a:gd name="connsiteY87" fmla="*/ 485266 h 2024697"/>
                <a:gd name="connsiteX88" fmla="*/ 1663081 w 1677273"/>
                <a:gd name="connsiteY88" fmla="*/ 517854 h 2024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677273" h="2024697">
                  <a:moveTo>
                    <a:pt x="1663081" y="517854"/>
                  </a:moveTo>
                  <a:cubicBezTo>
                    <a:pt x="1686172" y="545635"/>
                    <a:pt x="1650195" y="590990"/>
                    <a:pt x="1629744" y="616131"/>
                  </a:cubicBezTo>
                  <a:cubicBezTo>
                    <a:pt x="1598575" y="654433"/>
                    <a:pt x="1554835" y="681228"/>
                    <a:pt x="1511883" y="704399"/>
                  </a:cubicBezTo>
                  <a:cubicBezTo>
                    <a:pt x="1445012" y="715629"/>
                    <a:pt x="1419044" y="744513"/>
                    <a:pt x="1434018" y="791090"/>
                  </a:cubicBezTo>
                  <a:lnTo>
                    <a:pt x="1419123" y="806853"/>
                  </a:lnTo>
                  <a:lnTo>
                    <a:pt x="1419123" y="806853"/>
                  </a:lnTo>
                  <a:lnTo>
                    <a:pt x="1317181" y="818517"/>
                  </a:lnTo>
                  <a:cubicBezTo>
                    <a:pt x="1312059" y="820881"/>
                    <a:pt x="1307212" y="822497"/>
                    <a:pt x="1302680" y="823403"/>
                  </a:cubicBezTo>
                  <a:cubicBezTo>
                    <a:pt x="1291371" y="825570"/>
                    <a:pt x="1281992" y="823088"/>
                    <a:pt x="1274545" y="815877"/>
                  </a:cubicBezTo>
                  <a:lnTo>
                    <a:pt x="1255354" y="824585"/>
                  </a:lnTo>
                  <a:cubicBezTo>
                    <a:pt x="1212087" y="810675"/>
                    <a:pt x="1167835" y="800036"/>
                    <a:pt x="1122598" y="792588"/>
                  </a:cubicBezTo>
                  <a:lnTo>
                    <a:pt x="1111880" y="770718"/>
                  </a:lnTo>
                  <a:cubicBezTo>
                    <a:pt x="1105378" y="779978"/>
                    <a:pt x="1093714" y="781515"/>
                    <a:pt x="1081695" y="778323"/>
                  </a:cubicBezTo>
                  <a:cubicBezTo>
                    <a:pt x="1072593" y="775959"/>
                    <a:pt x="1063293" y="770876"/>
                    <a:pt x="1055727" y="764452"/>
                  </a:cubicBezTo>
                  <a:cubicBezTo>
                    <a:pt x="1045679" y="755902"/>
                    <a:pt x="1038743" y="744947"/>
                    <a:pt x="1039610" y="734583"/>
                  </a:cubicBezTo>
                  <a:cubicBezTo>
                    <a:pt x="1023533" y="750897"/>
                    <a:pt x="995989" y="739075"/>
                    <a:pt x="992994" y="719728"/>
                  </a:cubicBezTo>
                  <a:cubicBezTo>
                    <a:pt x="992836" y="718624"/>
                    <a:pt x="992718" y="717481"/>
                    <a:pt x="992718" y="716299"/>
                  </a:cubicBezTo>
                  <a:cubicBezTo>
                    <a:pt x="992718" y="713462"/>
                    <a:pt x="993270" y="710546"/>
                    <a:pt x="994412" y="707512"/>
                  </a:cubicBezTo>
                  <a:lnTo>
                    <a:pt x="970927" y="712359"/>
                  </a:lnTo>
                  <a:cubicBezTo>
                    <a:pt x="894481" y="648995"/>
                    <a:pt x="830605" y="570579"/>
                    <a:pt x="778668" y="486212"/>
                  </a:cubicBezTo>
                  <a:lnTo>
                    <a:pt x="786589" y="463633"/>
                  </a:lnTo>
                  <a:lnTo>
                    <a:pt x="786550" y="463633"/>
                  </a:lnTo>
                  <a:cubicBezTo>
                    <a:pt x="784776" y="463633"/>
                    <a:pt x="783121" y="463554"/>
                    <a:pt x="781466" y="463317"/>
                  </a:cubicBezTo>
                  <a:lnTo>
                    <a:pt x="781427" y="463317"/>
                  </a:lnTo>
                  <a:cubicBezTo>
                    <a:pt x="764955" y="461032"/>
                    <a:pt x="753607" y="447003"/>
                    <a:pt x="747381" y="421272"/>
                  </a:cubicBezTo>
                  <a:cubicBezTo>
                    <a:pt x="745529" y="444442"/>
                    <a:pt x="740642" y="466194"/>
                    <a:pt x="732643" y="486527"/>
                  </a:cubicBezTo>
                  <a:cubicBezTo>
                    <a:pt x="725787" y="503983"/>
                    <a:pt x="716723" y="520415"/>
                    <a:pt x="705375" y="535744"/>
                  </a:cubicBezTo>
                  <a:lnTo>
                    <a:pt x="705296" y="535863"/>
                  </a:lnTo>
                  <a:lnTo>
                    <a:pt x="705256" y="535863"/>
                  </a:lnTo>
                  <a:cubicBezTo>
                    <a:pt x="717708" y="557929"/>
                    <a:pt x="713216" y="582873"/>
                    <a:pt x="691819" y="610811"/>
                  </a:cubicBezTo>
                  <a:cubicBezTo>
                    <a:pt x="672550" y="651241"/>
                    <a:pt x="635667" y="720082"/>
                    <a:pt x="596813" y="734583"/>
                  </a:cubicBezTo>
                  <a:cubicBezTo>
                    <a:pt x="555674" y="811542"/>
                    <a:pt x="524583" y="869901"/>
                    <a:pt x="524504" y="960376"/>
                  </a:cubicBezTo>
                  <a:lnTo>
                    <a:pt x="542828" y="976690"/>
                  </a:lnTo>
                  <a:cubicBezTo>
                    <a:pt x="543458" y="1033118"/>
                    <a:pt x="562176" y="1086118"/>
                    <a:pt x="581563" y="1138291"/>
                  </a:cubicBezTo>
                  <a:lnTo>
                    <a:pt x="569663" y="1159097"/>
                  </a:lnTo>
                  <a:cubicBezTo>
                    <a:pt x="578805" y="1185577"/>
                    <a:pt x="585622" y="1226125"/>
                    <a:pt x="596813" y="1249414"/>
                  </a:cubicBezTo>
                  <a:lnTo>
                    <a:pt x="612063" y="1300680"/>
                  </a:lnTo>
                  <a:cubicBezTo>
                    <a:pt x="610211" y="1320304"/>
                    <a:pt x="558826" y="1399942"/>
                    <a:pt x="533528" y="1384889"/>
                  </a:cubicBezTo>
                  <a:cubicBezTo>
                    <a:pt x="428907" y="1469019"/>
                    <a:pt x="303401" y="1526275"/>
                    <a:pt x="230422" y="1655446"/>
                  </a:cubicBezTo>
                  <a:cubicBezTo>
                    <a:pt x="217734" y="1677907"/>
                    <a:pt x="212808" y="1712584"/>
                    <a:pt x="197992" y="1731419"/>
                  </a:cubicBezTo>
                  <a:cubicBezTo>
                    <a:pt x="182939" y="1750610"/>
                    <a:pt x="151021" y="1754274"/>
                    <a:pt x="145859" y="1770234"/>
                  </a:cubicBezTo>
                  <a:cubicBezTo>
                    <a:pt x="131712" y="1814091"/>
                    <a:pt x="221714" y="1858856"/>
                    <a:pt x="194564" y="1917530"/>
                  </a:cubicBezTo>
                  <a:cubicBezTo>
                    <a:pt x="185106" y="1938021"/>
                    <a:pt x="69964" y="2022624"/>
                    <a:pt x="48409" y="2024634"/>
                  </a:cubicBezTo>
                  <a:cubicBezTo>
                    <a:pt x="13812" y="2027905"/>
                    <a:pt x="-611" y="1904684"/>
                    <a:pt x="20" y="1877495"/>
                  </a:cubicBezTo>
                  <a:cubicBezTo>
                    <a:pt x="611" y="1852118"/>
                    <a:pt x="46085" y="1659150"/>
                    <a:pt x="56960" y="1635625"/>
                  </a:cubicBezTo>
                  <a:cubicBezTo>
                    <a:pt x="78397" y="1589284"/>
                    <a:pt x="124107" y="1571788"/>
                    <a:pt x="158744" y="1538649"/>
                  </a:cubicBezTo>
                  <a:cubicBezTo>
                    <a:pt x="218010" y="1481984"/>
                    <a:pt x="353761" y="1351158"/>
                    <a:pt x="361406" y="1270889"/>
                  </a:cubicBezTo>
                  <a:cubicBezTo>
                    <a:pt x="367711" y="1205043"/>
                    <a:pt x="247249" y="1032606"/>
                    <a:pt x="217261" y="951352"/>
                  </a:cubicBezTo>
                  <a:lnTo>
                    <a:pt x="216039" y="948909"/>
                  </a:lnTo>
                  <a:cubicBezTo>
                    <a:pt x="216039" y="948909"/>
                    <a:pt x="216000" y="948830"/>
                    <a:pt x="216000" y="948830"/>
                  </a:cubicBezTo>
                  <a:lnTo>
                    <a:pt x="208198" y="933304"/>
                  </a:lnTo>
                  <a:cubicBezTo>
                    <a:pt x="207567" y="930506"/>
                    <a:pt x="208671" y="927236"/>
                    <a:pt x="208198" y="924280"/>
                  </a:cubicBezTo>
                  <a:cubicBezTo>
                    <a:pt x="201972" y="922665"/>
                    <a:pt x="197046" y="920695"/>
                    <a:pt x="193303" y="918409"/>
                  </a:cubicBezTo>
                  <a:cubicBezTo>
                    <a:pt x="168674" y="903474"/>
                    <a:pt x="194761" y="875418"/>
                    <a:pt x="218286" y="852484"/>
                  </a:cubicBezTo>
                  <a:cubicBezTo>
                    <a:pt x="431705" y="672284"/>
                    <a:pt x="601502" y="358341"/>
                    <a:pt x="469022" y="82977"/>
                  </a:cubicBezTo>
                  <a:cubicBezTo>
                    <a:pt x="452393" y="-6788"/>
                    <a:pt x="580066" y="-17427"/>
                    <a:pt x="632948" y="21111"/>
                  </a:cubicBezTo>
                  <a:cubicBezTo>
                    <a:pt x="659507" y="-6039"/>
                    <a:pt x="719285" y="4876"/>
                    <a:pt x="741391" y="33760"/>
                  </a:cubicBezTo>
                  <a:cubicBezTo>
                    <a:pt x="766807" y="28361"/>
                    <a:pt x="786943" y="30568"/>
                    <a:pt x="801760" y="40380"/>
                  </a:cubicBezTo>
                  <a:cubicBezTo>
                    <a:pt x="801760" y="40380"/>
                    <a:pt x="801799" y="40380"/>
                    <a:pt x="801799" y="40419"/>
                  </a:cubicBezTo>
                  <a:cubicBezTo>
                    <a:pt x="810705" y="46330"/>
                    <a:pt x="817640" y="54921"/>
                    <a:pt x="822724" y="66269"/>
                  </a:cubicBezTo>
                  <a:cubicBezTo>
                    <a:pt x="859528" y="59413"/>
                    <a:pt x="898263" y="73796"/>
                    <a:pt x="938969" y="109418"/>
                  </a:cubicBezTo>
                  <a:cubicBezTo>
                    <a:pt x="987517" y="134086"/>
                    <a:pt x="1015021" y="164861"/>
                    <a:pt x="1021523" y="201745"/>
                  </a:cubicBezTo>
                  <a:cubicBezTo>
                    <a:pt x="1026843" y="201429"/>
                    <a:pt x="1032517" y="202651"/>
                    <a:pt x="1038113" y="204976"/>
                  </a:cubicBezTo>
                  <a:lnTo>
                    <a:pt x="1038113" y="204976"/>
                  </a:lnTo>
                  <a:cubicBezTo>
                    <a:pt x="1042566" y="206828"/>
                    <a:pt x="1046940" y="209429"/>
                    <a:pt x="1051156" y="212542"/>
                  </a:cubicBezTo>
                  <a:cubicBezTo>
                    <a:pt x="1070228" y="226806"/>
                    <a:pt x="1084651" y="252578"/>
                    <a:pt x="1075706" y="273975"/>
                  </a:cubicBezTo>
                  <a:cubicBezTo>
                    <a:pt x="1120312" y="298721"/>
                    <a:pt x="1163185" y="329221"/>
                    <a:pt x="1204325" y="365435"/>
                  </a:cubicBezTo>
                  <a:lnTo>
                    <a:pt x="1211260" y="391403"/>
                  </a:lnTo>
                  <a:cubicBezTo>
                    <a:pt x="1215791" y="387738"/>
                    <a:pt x="1219338" y="385846"/>
                    <a:pt x="1221742" y="385531"/>
                  </a:cubicBezTo>
                  <a:cubicBezTo>
                    <a:pt x="1226588" y="384782"/>
                    <a:pt x="1226628" y="390417"/>
                    <a:pt x="1220284" y="400426"/>
                  </a:cubicBezTo>
                  <a:lnTo>
                    <a:pt x="1225406" y="403855"/>
                  </a:lnTo>
                  <a:cubicBezTo>
                    <a:pt x="1225406" y="403855"/>
                    <a:pt x="1225603" y="403973"/>
                    <a:pt x="1225722" y="404052"/>
                  </a:cubicBezTo>
                  <a:lnTo>
                    <a:pt x="1225761" y="404052"/>
                  </a:lnTo>
                  <a:lnTo>
                    <a:pt x="1247395" y="418474"/>
                  </a:lnTo>
                  <a:cubicBezTo>
                    <a:pt x="1267452" y="397392"/>
                    <a:pt x="1346932" y="426394"/>
                    <a:pt x="1351306" y="454609"/>
                  </a:cubicBezTo>
                  <a:cubicBezTo>
                    <a:pt x="1357059" y="435615"/>
                    <a:pt x="1378890" y="429586"/>
                    <a:pt x="1416758" y="436561"/>
                  </a:cubicBezTo>
                  <a:cubicBezTo>
                    <a:pt x="1460695" y="429113"/>
                    <a:pt x="1491589" y="435142"/>
                    <a:pt x="1509479" y="454609"/>
                  </a:cubicBezTo>
                  <a:cubicBezTo>
                    <a:pt x="1514208" y="483177"/>
                    <a:pt x="1492338" y="502526"/>
                    <a:pt x="1443869" y="512731"/>
                  </a:cubicBezTo>
                  <a:cubicBezTo>
                    <a:pt x="1463690" y="512653"/>
                    <a:pt x="1476536" y="520376"/>
                    <a:pt x="1482368" y="535902"/>
                  </a:cubicBezTo>
                  <a:cubicBezTo>
                    <a:pt x="1493284" y="526996"/>
                    <a:pt x="1507075" y="520140"/>
                    <a:pt x="1521931" y="515726"/>
                  </a:cubicBezTo>
                  <a:lnTo>
                    <a:pt x="1521971" y="515726"/>
                  </a:lnTo>
                  <a:cubicBezTo>
                    <a:pt x="1521971" y="515726"/>
                    <a:pt x="1522010" y="515687"/>
                    <a:pt x="1522050" y="515687"/>
                  </a:cubicBezTo>
                  <a:cubicBezTo>
                    <a:pt x="1534541" y="511943"/>
                    <a:pt x="1547742" y="509973"/>
                    <a:pt x="1560588" y="510052"/>
                  </a:cubicBezTo>
                  <a:lnTo>
                    <a:pt x="1560627" y="510052"/>
                  </a:lnTo>
                  <a:cubicBezTo>
                    <a:pt x="1574616" y="510131"/>
                    <a:pt x="1588132" y="512574"/>
                    <a:pt x="1599836" y="517854"/>
                  </a:cubicBezTo>
                  <a:cubicBezTo>
                    <a:pt x="1597274" y="499807"/>
                    <a:pt x="1621193" y="482626"/>
                    <a:pt x="1636995" y="480616"/>
                  </a:cubicBezTo>
                  <a:cubicBezTo>
                    <a:pt x="1648107" y="479198"/>
                    <a:pt x="1658825" y="479670"/>
                    <a:pt x="1667297" y="481680"/>
                  </a:cubicBezTo>
                  <a:cubicBezTo>
                    <a:pt x="1671159" y="482547"/>
                    <a:pt x="1674509" y="483769"/>
                    <a:pt x="1677267" y="485266"/>
                  </a:cubicBezTo>
                  <a:cubicBezTo>
                    <a:pt x="1677622" y="494172"/>
                    <a:pt x="1664500" y="513874"/>
                    <a:pt x="1663081" y="517854"/>
                  </a:cubicBezTo>
                  <a:close/>
                </a:path>
              </a:pathLst>
            </a:custGeom>
            <a:solidFill>
              <a:srgbClr val="261C23"/>
            </a:solidFill>
            <a:ln w="3941" cap="flat">
              <a:noFill/>
              <a:prstDash val="solid"/>
              <a:miter/>
            </a:ln>
          </p:spPr>
          <p:txBody>
            <a:bodyPr rtlCol="1" anchor="ctr"/>
            <a:lstStyle/>
            <a:p>
              <a:endParaRPr lang="fa-IR"/>
            </a:p>
          </p:txBody>
        </p:sp>
        <p:sp>
          <p:nvSpPr>
            <p:cNvPr id="782" name="Freeform: Shape 781">
              <a:extLst>
                <a:ext uri="{FF2B5EF4-FFF2-40B4-BE49-F238E27FC236}">
                  <a16:creationId xmlns:a16="http://schemas.microsoft.com/office/drawing/2014/main" id="{BA64C519-CC16-8177-1A26-C3076F9CEEC5}"/>
                </a:ext>
              </a:extLst>
            </p:cNvPr>
            <p:cNvSpPr/>
            <p:nvPr/>
          </p:nvSpPr>
          <p:spPr>
            <a:xfrm>
              <a:off x="1973688" y="4763657"/>
              <a:ext cx="7097" cy="14304"/>
            </a:xfrm>
            <a:custGeom>
              <a:avLst/>
              <a:gdLst>
                <a:gd name="connsiteX0" fmla="*/ 0 w 7097"/>
                <a:gd name="connsiteY0" fmla="*/ 14304 h 14304"/>
                <a:gd name="connsiteX1" fmla="*/ 7093 w 7097"/>
                <a:gd name="connsiteY1" fmla="*/ 0 h 14304"/>
                <a:gd name="connsiteX2" fmla="*/ 0 w 7097"/>
                <a:gd name="connsiteY2" fmla="*/ 14304 h 14304"/>
              </a:gdLst>
              <a:ahLst/>
              <a:cxnLst>
                <a:cxn ang="0">
                  <a:pos x="connsiteX0" y="connsiteY0"/>
                </a:cxn>
                <a:cxn ang="0">
                  <a:pos x="connsiteX1" y="connsiteY1"/>
                </a:cxn>
                <a:cxn ang="0">
                  <a:pos x="connsiteX2" y="connsiteY2"/>
                </a:cxn>
              </a:cxnLst>
              <a:rect l="l" t="t" r="r" b="b"/>
              <a:pathLst>
                <a:path w="7097" h="14304">
                  <a:moveTo>
                    <a:pt x="0" y="14304"/>
                  </a:moveTo>
                  <a:cubicBezTo>
                    <a:pt x="2443" y="9575"/>
                    <a:pt x="4807" y="4807"/>
                    <a:pt x="7093" y="0"/>
                  </a:cubicBezTo>
                  <a:cubicBezTo>
                    <a:pt x="7211" y="5753"/>
                    <a:pt x="5083" y="10679"/>
                    <a:pt x="0" y="14304"/>
                  </a:cubicBezTo>
                  <a:close/>
                </a:path>
              </a:pathLst>
            </a:custGeom>
            <a:solidFill>
              <a:srgbClr val="3C2D32"/>
            </a:solidFill>
            <a:ln w="3941" cap="flat">
              <a:noFill/>
              <a:prstDash val="solid"/>
              <a:miter/>
            </a:ln>
          </p:spPr>
          <p:txBody>
            <a:bodyPr rtlCol="1" anchor="ctr"/>
            <a:lstStyle/>
            <a:p>
              <a:endParaRPr lang="fa-IR"/>
            </a:p>
          </p:txBody>
        </p:sp>
        <p:sp>
          <p:nvSpPr>
            <p:cNvPr id="783" name="Freeform: Shape 782">
              <a:extLst>
                <a:ext uri="{FF2B5EF4-FFF2-40B4-BE49-F238E27FC236}">
                  <a16:creationId xmlns:a16="http://schemas.microsoft.com/office/drawing/2014/main" id="{43F5C508-E4F4-F26D-E1B2-5F5168F35697}"/>
                </a:ext>
              </a:extLst>
            </p:cNvPr>
            <p:cNvSpPr/>
            <p:nvPr/>
          </p:nvSpPr>
          <p:spPr>
            <a:xfrm>
              <a:off x="1729730" y="2908276"/>
              <a:ext cx="1066307" cy="2401470"/>
            </a:xfrm>
            <a:custGeom>
              <a:avLst/>
              <a:gdLst>
                <a:gd name="connsiteX0" fmla="*/ 955184 w 1066307"/>
                <a:gd name="connsiteY0" fmla="*/ 314436 h 2401470"/>
                <a:gd name="connsiteX1" fmla="*/ 763714 w 1066307"/>
                <a:gd name="connsiteY1" fmla="*/ 912490 h 2401470"/>
                <a:gd name="connsiteX2" fmla="*/ 636711 w 1066307"/>
                <a:gd name="connsiteY2" fmla="*/ 1039257 h 2401470"/>
                <a:gd name="connsiteX3" fmla="*/ 641597 w 1066307"/>
                <a:gd name="connsiteY3" fmla="*/ 1065895 h 2401470"/>
                <a:gd name="connsiteX4" fmla="*/ 626702 w 1066307"/>
                <a:gd name="connsiteY4" fmla="*/ 1060063 h 2401470"/>
                <a:gd name="connsiteX5" fmla="*/ 609955 w 1066307"/>
                <a:gd name="connsiteY5" fmla="*/ 1074643 h 2401470"/>
                <a:gd name="connsiteX6" fmla="*/ 506161 w 1066307"/>
                <a:gd name="connsiteY6" fmla="*/ 1359346 h 2401470"/>
                <a:gd name="connsiteX7" fmla="*/ 542611 w 1066307"/>
                <a:gd name="connsiteY7" fmla="*/ 1648936 h 2401470"/>
                <a:gd name="connsiteX8" fmla="*/ 335615 w 1066307"/>
                <a:gd name="connsiteY8" fmla="*/ 2038103 h 2401470"/>
                <a:gd name="connsiteX9" fmla="*/ 269848 w 1066307"/>
                <a:gd name="connsiteY9" fmla="*/ 2225278 h 2401470"/>
                <a:gd name="connsiteX10" fmla="*/ 189737 w 1066307"/>
                <a:gd name="connsiteY10" fmla="*/ 2294237 h 2401470"/>
                <a:gd name="connsiteX11" fmla="*/ 189737 w 1066307"/>
                <a:gd name="connsiteY11" fmla="*/ 2294316 h 2401470"/>
                <a:gd name="connsiteX12" fmla="*/ 180713 w 1066307"/>
                <a:gd name="connsiteY12" fmla="*/ 2321230 h 2401470"/>
                <a:gd name="connsiteX13" fmla="*/ 180713 w 1066307"/>
                <a:gd name="connsiteY13" fmla="*/ 2321308 h 2401470"/>
                <a:gd name="connsiteX14" fmla="*/ 180713 w 1066307"/>
                <a:gd name="connsiteY14" fmla="*/ 2339356 h 2401470"/>
                <a:gd name="connsiteX15" fmla="*/ 177127 w 1066307"/>
                <a:gd name="connsiteY15" fmla="*/ 2400868 h 2401470"/>
                <a:gd name="connsiteX16" fmla="*/ 7645 w 1066307"/>
                <a:gd name="connsiteY16" fmla="*/ 2360123 h 2401470"/>
                <a:gd name="connsiteX17" fmla="*/ 0 w 1066307"/>
                <a:gd name="connsiteY17" fmla="*/ 2339317 h 2401470"/>
                <a:gd name="connsiteX18" fmla="*/ 161207 w 1066307"/>
                <a:gd name="connsiteY18" fmla="*/ 2071400 h 2401470"/>
                <a:gd name="connsiteX19" fmla="*/ 234974 w 1066307"/>
                <a:gd name="connsiteY19" fmla="*/ 1896756 h 2401470"/>
                <a:gd name="connsiteX20" fmla="*/ 243998 w 1066307"/>
                <a:gd name="connsiteY20" fmla="*/ 1869645 h 2401470"/>
                <a:gd name="connsiteX21" fmla="*/ 266065 w 1066307"/>
                <a:gd name="connsiteY21" fmla="*/ 1860424 h 2401470"/>
                <a:gd name="connsiteX22" fmla="*/ 135554 w 1066307"/>
                <a:gd name="connsiteY22" fmla="*/ 1110975 h 2401470"/>
                <a:gd name="connsiteX23" fmla="*/ 124836 w 1066307"/>
                <a:gd name="connsiteY23" fmla="*/ 1083746 h 2401470"/>
                <a:gd name="connsiteX24" fmla="*/ 93627 w 1066307"/>
                <a:gd name="connsiteY24" fmla="*/ 863391 h 2401470"/>
                <a:gd name="connsiteX25" fmla="*/ 410682 w 1066307"/>
                <a:gd name="connsiteY25" fmla="*/ 823474 h 2401470"/>
                <a:gd name="connsiteX26" fmla="*/ 543202 w 1066307"/>
                <a:gd name="connsiteY26" fmla="*/ 547794 h 2401470"/>
                <a:gd name="connsiteX27" fmla="*/ 560856 w 1066307"/>
                <a:gd name="connsiteY27" fmla="*/ 277277 h 2401470"/>
                <a:gd name="connsiteX28" fmla="*/ 839766 w 1066307"/>
                <a:gd name="connsiteY28" fmla="*/ 8414 h 2401470"/>
                <a:gd name="connsiteX29" fmla="*/ 840239 w 1066307"/>
                <a:gd name="connsiteY29" fmla="*/ 8414 h 2401470"/>
                <a:gd name="connsiteX30" fmla="*/ 840594 w 1066307"/>
                <a:gd name="connsiteY30" fmla="*/ 8414 h 2401470"/>
                <a:gd name="connsiteX31" fmla="*/ 849421 w 1066307"/>
                <a:gd name="connsiteY31" fmla="*/ 9005 h 2401470"/>
                <a:gd name="connsiteX32" fmla="*/ 867508 w 1066307"/>
                <a:gd name="connsiteY32" fmla="*/ 9005 h 2401470"/>
                <a:gd name="connsiteX33" fmla="*/ 868572 w 1066307"/>
                <a:gd name="connsiteY33" fmla="*/ 7981 h 2401470"/>
                <a:gd name="connsiteX34" fmla="*/ 882876 w 1066307"/>
                <a:gd name="connsiteY34" fmla="*/ 60 h 2401470"/>
                <a:gd name="connsiteX35" fmla="*/ 894619 w 1066307"/>
                <a:gd name="connsiteY35" fmla="*/ 27093 h 2401470"/>
                <a:gd name="connsiteX36" fmla="*/ 1066308 w 1066307"/>
                <a:gd name="connsiteY36" fmla="*/ 162568 h 2401470"/>
                <a:gd name="connsiteX37" fmla="*/ 935955 w 1066307"/>
                <a:gd name="connsiteY37" fmla="*/ 172262 h 2401470"/>
                <a:gd name="connsiteX38" fmla="*/ 955184 w 1066307"/>
                <a:gd name="connsiteY38" fmla="*/ 314278 h 2401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66307" h="2401470">
                  <a:moveTo>
                    <a:pt x="955184" y="314436"/>
                  </a:moveTo>
                  <a:cubicBezTo>
                    <a:pt x="1008854" y="520644"/>
                    <a:pt x="896549" y="758691"/>
                    <a:pt x="763714" y="912490"/>
                  </a:cubicBezTo>
                  <a:cubicBezTo>
                    <a:pt x="738022" y="942241"/>
                    <a:pt x="648257" y="1015338"/>
                    <a:pt x="636711" y="1039257"/>
                  </a:cubicBezTo>
                  <a:cubicBezTo>
                    <a:pt x="629618" y="1053995"/>
                    <a:pt x="640494" y="1058842"/>
                    <a:pt x="641597" y="1065895"/>
                  </a:cubicBezTo>
                  <a:cubicBezTo>
                    <a:pt x="635056" y="1060378"/>
                    <a:pt x="630485" y="1059078"/>
                    <a:pt x="626702" y="1060063"/>
                  </a:cubicBezTo>
                  <a:cubicBezTo>
                    <a:pt x="620752" y="1061600"/>
                    <a:pt x="616732" y="1068850"/>
                    <a:pt x="609955" y="1074643"/>
                  </a:cubicBezTo>
                  <a:cubicBezTo>
                    <a:pt x="512190" y="1158695"/>
                    <a:pt x="497650" y="1232777"/>
                    <a:pt x="506161" y="1359346"/>
                  </a:cubicBezTo>
                  <a:cubicBezTo>
                    <a:pt x="511914" y="1445053"/>
                    <a:pt x="564520" y="1575287"/>
                    <a:pt x="542611" y="1648936"/>
                  </a:cubicBezTo>
                  <a:cubicBezTo>
                    <a:pt x="475464" y="1778973"/>
                    <a:pt x="393423" y="1903218"/>
                    <a:pt x="335615" y="2038103"/>
                  </a:cubicBezTo>
                  <a:cubicBezTo>
                    <a:pt x="312169" y="2092837"/>
                    <a:pt x="293530" y="2181775"/>
                    <a:pt x="269848" y="2225278"/>
                  </a:cubicBezTo>
                  <a:cubicBezTo>
                    <a:pt x="249002" y="2263541"/>
                    <a:pt x="205223" y="2263619"/>
                    <a:pt x="189737" y="2294237"/>
                  </a:cubicBezTo>
                  <a:lnTo>
                    <a:pt x="189737" y="2294316"/>
                  </a:lnTo>
                  <a:cubicBezTo>
                    <a:pt x="189737" y="2294316"/>
                    <a:pt x="180713" y="2321230"/>
                    <a:pt x="180713" y="2321230"/>
                  </a:cubicBezTo>
                  <a:lnTo>
                    <a:pt x="180713" y="2321308"/>
                  </a:lnTo>
                  <a:cubicBezTo>
                    <a:pt x="179649" y="2326865"/>
                    <a:pt x="181619" y="2333682"/>
                    <a:pt x="180713" y="2339356"/>
                  </a:cubicBezTo>
                  <a:cubicBezTo>
                    <a:pt x="188436" y="2353424"/>
                    <a:pt x="187806" y="2391096"/>
                    <a:pt x="177127" y="2400868"/>
                  </a:cubicBezTo>
                  <a:cubicBezTo>
                    <a:pt x="170664" y="2406779"/>
                    <a:pt x="26914" y="2367452"/>
                    <a:pt x="7645" y="2360123"/>
                  </a:cubicBezTo>
                  <a:lnTo>
                    <a:pt x="0" y="2339317"/>
                  </a:lnTo>
                  <a:cubicBezTo>
                    <a:pt x="56980" y="2251601"/>
                    <a:pt x="111950" y="2164988"/>
                    <a:pt x="161207" y="2071400"/>
                  </a:cubicBezTo>
                  <a:cubicBezTo>
                    <a:pt x="190367" y="2015996"/>
                    <a:pt x="227329" y="1955312"/>
                    <a:pt x="234974" y="1896756"/>
                  </a:cubicBezTo>
                  <a:cubicBezTo>
                    <a:pt x="211173" y="1885486"/>
                    <a:pt x="220197" y="1871733"/>
                    <a:pt x="243998" y="1869645"/>
                  </a:cubicBezTo>
                  <a:cubicBezTo>
                    <a:pt x="268744" y="1886274"/>
                    <a:pt x="257908" y="1877447"/>
                    <a:pt x="266065" y="1860424"/>
                  </a:cubicBezTo>
                  <a:cubicBezTo>
                    <a:pt x="403313" y="1574184"/>
                    <a:pt x="200415" y="1373493"/>
                    <a:pt x="135554" y="1110975"/>
                  </a:cubicBezTo>
                  <a:cubicBezTo>
                    <a:pt x="123299" y="1108098"/>
                    <a:pt x="119753" y="1099035"/>
                    <a:pt x="124836" y="1083746"/>
                  </a:cubicBezTo>
                  <a:cubicBezTo>
                    <a:pt x="93982" y="1009427"/>
                    <a:pt x="83579" y="936015"/>
                    <a:pt x="93627" y="863391"/>
                  </a:cubicBezTo>
                  <a:cubicBezTo>
                    <a:pt x="116561" y="822725"/>
                    <a:pt x="357170" y="821700"/>
                    <a:pt x="410682" y="823474"/>
                  </a:cubicBezTo>
                  <a:cubicBezTo>
                    <a:pt x="505176" y="798136"/>
                    <a:pt x="538040" y="633619"/>
                    <a:pt x="543202" y="547794"/>
                  </a:cubicBezTo>
                  <a:lnTo>
                    <a:pt x="560856" y="277277"/>
                  </a:lnTo>
                  <a:cubicBezTo>
                    <a:pt x="586312" y="111735"/>
                    <a:pt x="662009" y="-1713"/>
                    <a:pt x="839766" y="8414"/>
                  </a:cubicBezTo>
                  <a:cubicBezTo>
                    <a:pt x="839924" y="8414"/>
                    <a:pt x="840082" y="8414"/>
                    <a:pt x="840239" y="8414"/>
                  </a:cubicBezTo>
                  <a:cubicBezTo>
                    <a:pt x="840357" y="8414"/>
                    <a:pt x="840476" y="8414"/>
                    <a:pt x="840594" y="8414"/>
                  </a:cubicBezTo>
                  <a:cubicBezTo>
                    <a:pt x="843510" y="8572"/>
                    <a:pt x="846465" y="8769"/>
                    <a:pt x="849421" y="9005"/>
                  </a:cubicBezTo>
                  <a:cubicBezTo>
                    <a:pt x="847214" y="-4353"/>
                    <a:pt x="861124" y="-1082"/>
                    <a:pt x="867508" y="9005"/>
                  </a:cubicBezTo>
                  <a:lnTo>
                    <a:pt x="868572" y="7981"/>
                  </a:lnTo>
                  <a:cubicBezTo>
                    <a:pt x="873891" y="2937"/>
                    <a:pt x="878738" y="454"/>
                    <a:pt x="882876" y="60"/>
                  </a:cubicBezTo>
                  <a:cubicBezTo>
                    <a:pt x="892806" y="-925"/>
                    <a:pt x="898323" y="10227"/>
                    <a:pt x="894619" y="27093"/>
                  </a:cubicBezTo>
                  <a:cubicBezTo>
                    <a:pt x="960741" y="25280"/>
                    <a:pt x="1062564" y="97786"/>
                    <a:pt x="1066308" y="162568"/>
                  </a:cubicBezTo>
                  <a:cubicBezTo>
                    <a:pt x="1036084" y="160992"/>
                    <a:pt x="957273" y="157090"/>
                    <a:pt x="935955" y="172262"/>
                  </a:cubicBezTo>
                  <a:cubicBezTo>
                    <a:pt x="891781" y="203668"/>
                    <a:pt x="946200" y="279878"/>
                    <a:pt x="955184" y="314278"/>
                  </a:cubicBezTo>
                  <a:close/>
                </a:path>
              </a:pathLst>
            </a:custGeom>
            <a:solidFill>
              <a:srgbClr val="3C2D32"/>
            </a:solidFill>
            <a:ln w="3941" cap="flat">
              <a:noFill/>
              <a:prstDash val="solid"/>
              <a:miter/>
            </a:ln>
          </p:spPr>
          <p:txBody>
            <a:bodyPr rtlCol="1" anchor="ctr"/>
            <a:lstStyle/>
            <a:p>
              <a:endParaRPr lang="fa-IR"/>
            </a:p>
          </p:txBody>
        </p:sp>
        <p:sp>
          <p:nvSpPr>
            <p:cNvPr id="784" name="Freeform: Shape 783">
              <a:extLst>
                <a:ext uri="{FF2B5EF4-FFF2-40B4-BE49-F238E27FC236}">
                  <a16:creationId xmlns:a16="http://schemas.microsoft.com/office/drawing/2014/main" id="{F3C11643-21CF-95D0-2C7A-80D8362E9EAF}"/>
                </a:ext>
              </a:extLst>
            </p:cNvPr>
            <p:cNvSpPr/>
            <p:nvPr/>
          </p:nvSpPr>
          <p:spPr>
            <a:xfrm>
              <a:off x="1754474" y="1668559"/>
              <a:ext cx="32771" cy="42338"/>
            </a:xfrm>
            <a:custGeom>
              <a:avLst/>
              <a:gdLst>
                <a:gd name="connsiteX0" fmla="*/ 29438 w 32771"/>
                <a:gd name="connsiteY0" fmla="*/ 20578 h 42338"/>
                <a:gd name="connsiteX1" fmla="*/ 29438 w 32771"/>
                <a:gd name="connsiteY1" fmla="*/ 38626 h 42338"/>
                <a:gd name="connsiteX2" fmla="*/ 29438 w 32771"/>
                <a:gd name="connsiteY2" fmla="*/ 2491 h 42338"/>
                <a:gd name="connsiteX3" fmla="*/ 29438 w 32771"/>
                <a:gd name="connsiteY3" fmla="*/ 20539 h 42338"/>
              </a:gdLst>
              <a:ahLst/>
              <a:cxnLst>
                <a:cxn ang="0">
                  <a:pos x="connsiteX0" y="connsiteY0"/>
                </a:cxn>
                <a:cxn ang="0">
                  <a:pos x="connsiteX1" y="connsiteY1"/>
                </a:cxn>
                <a:cxn ang="0">
                  <a:pos x="connsiteX2" y="connsiteY2"/>
                </a:cxn>
                <a:cxn ang="0">
                  <a:pos x="connsiteX3" y="connsiteY3"/>
                </a:cxn>
              </a:cxnLst>
              <a:rect l="l" t="t" r="r" b="b"/>
              <a:pathLst>
                <a:path w="32771" h="42338">
                  <a:moveTo>
                    <a:pt x="29438" y="20578"/>
                  </a:moveTo>
                  <a:cubicBezTo>
                    <a:pt x="33418" y="26725"/>
                    <a:pt x="34324" y="32833"/>
                    <a:pt x="29438" y="38626"/>
                  </a:cubicBezTo>
                  <a:cubicBezTo>
                    <a:pt x="-9180" y="59353"/>
                    <a:pt x="-10440" y="-14217"/>
                    <a:pt x="29438" y="2491"/>
                  </a:cubicBezTo>
                  <a:cubicBezTo>
                    <a:pt x="30738" y="6511"/>
                    <a:pt x="29162" y="14825"/>
                    <a:pt x="29438" y="20539"/>
                  </a:cubicBezTo>
                  <a:close/>
                </a:path>
              </a:pathLst>
            </a:custGeom>
            <a:solidFill>
              <a:srgbClr val="3D3B4F"/>
            </a:solidFill>
            <a:ln w="3941" cap="flat">
              <a:noFill/>
              <a:prstDash val="solid"/>
              <a:miter/>
            </a:ln>
          </p:spPr>
          <p:txBody>
            <a:bodyPr rtlCol="1" anchor="ctr"/>
            <a:lstStyle/>
            <a:p>
              <a:endParaRPr lang="fa-IR"/>
            </a:p>
          </p:txBody>
        </p:sp>
        <p:sp>
          <p:nvSpPr>
            <p:cNvPr id="785" name="Freeform: Shape 784">
              <a:extLst>
                <a:ext uri="{FF2B5EF4-FFF2-40B4-BE49-F238E27FC236}">
                  <a16:creationId xmlns:a16="http://schemas.microsoft.com/office/drawing/2014/main" id="{6ACBB6CC-75B7-8E2E-57A8-7D3108CF79C7}"/>
                </a:ext>
              </a:extLst>
            </p:cNvPr>
            <p:cNvSpPr/>
            <p:nvPr/>
          </p:nvSpPr>
          <p:spPr>
            <a:xfrm>
              <a:off x="859325" y="1701335"/>
              <a:ext cx="1203167" cy="998388"/>
            </a:xfrm>
            <a:custGeom>
              <a:avLst/>
              <a:gdLst>
                <a:gd name="connsiteX0" fmla="*/ 1195695 w 1203167"/>
                <a:gd name="connsiteY0" fmla="*/ 520680 h 998388"/>
                <a:gd name="connsiteX1" fmla="*/ 1066012 w 1203167"/>
                <a:gd name="connsiteY1" fmla="*/ 420512 h 998388"/>
                <a:gd name="connsiteX2" fmla="*/ 1010963 w 1203167"/>
                <a:gd name="connsiteY2" fmla="*/ 234598 h 998388"/>
                <a:gd name="connsiteX3" fmla="*/ 1065106 w 1203167"/>
                <a:gd name="connsiteY3" fmla="*/ 600239 h 998388"/>
                <a:gd name="connsiteX4" fmla="*/ 1051117 w 1203167"/>
                <a:gd name="connsiteY4" fmla="*/ 619981 h 998388"/>
                <a:gd name="connsiteX5" fmla="*/ 1022036 w 1203167"/>
                <a:gd name="connsiteY5" fmla="*/ 634404 h 998388"/>
                <a:gd name="connsiteX6" fmla="*/ 720073 w 1203167"/>
                <a:gd name="connsiteY6" fmla="*/ 658914 h 998388"/>
                <a:gd name="connsiteX7" fmla="*/ 689613 w 1203167"/>
                <a:gd name="connsiteY7" fmla="*/ 647092 h 998388"/>
                <a:gd name="connsiteX8" fmla="*/ 637677 w 1203167"/>
                <a:gd name="connsiteY8" fmla="*/ 645358 h 998388"/>
                <a:gd name="connsiteX9" fmla="*/ 548424 w 1203167"/>
                <a:gd name="connsiteY9" fmla="*/ 518198 h 998388"/>
                <a:gd name="connsiteX10" fmla="*/ 524938 w 1203167"/>
                <a:gd name="connsiteY10" fmla="*/ 334214 h 998388"/>
                <a:gd name="connsiteX11" fmla="*/ 489513 w 1203167"/>
                <a:gd name="connsiteY11" fmla="*/ 554844 h 998388"/>
                <a:gd name="connsiteX12" fmla="*/ 472726 w 1203167"/>
                <a:gd name="connsiteY12" fmla="*/ 565799 h 998388"/>
                <a:gd name="connsiteX13" fmla="*/ 452078 w 1203167"/>
                <a:gd name="connsiteY13" fmla="*/ 594407 h 998388"/>
                <a:gd name="connsiteX14" fmla="*/ 431981 w 1203167"/>
                <a:gd name="connsiteY14" fmla="*/ 665100 h 998388"/>
                <a:gd name="connsiteX15" fmla="*/ 237752 w 1203167"/>
                <a:gd name="connsiteY15" fmla="*/ 909019 h 998388"/>
                <a:gd name="connsiteX16" fmla="*/ 145780 w 1203167"/>
                <a:gd name="connsiteY16" fmla="*/ 997169 h 998388"/>
                <a:gd name="connsiteX17" fmla="*/ 75087 w 1203167"/>
                <a:gd name="connsiteY17" fmla="*/ 963202 h 998388"/>
                <a:gd name="connsiteX18" fmla="*/ 48095 w 1203167"/>
                <a:gd name="connsiteY18" fmla="*/ 964187 h 998388"/>
                <a:gd name="connsiteX19" fmla="*/ 808 w 1203167"/>
                <a:gd name="connsiteY19" fmla="*/ 852552 h 998388"/>
                <a:gd name="connsiteX20" fmla="*/ 11842 w 1203167"/>
                <a:gd name="connsiteY20" fmla="*/ 827726 h 998388"/>
                <a:gd name="connsiteX21" fmla="*/ 6601 w 1203167"/>
                <a:gd name="connsiteY21" fmla="*/ 807708 h 998388"/>
                <a:gd name="connsiteX22" fmla="*/ 75087 w 1203167"/>
                <a:gd name="connsiteY22" fmla="*/ 728385 h 998388"/>
                <a:gd name="connsiteX23" fmla="*/ 92977 w 1203167"/>
                <a:gd name="connsiteY23" fmla="*/ 737409 h 998388"/>
                <a:gd name="connsiteX24" fmla="*/ 226837 w 1203167"/>
                <a:gd name="connsiteY24" fmla="*/ 550352 h 998388"/>
                <a:gd name="connsiteX25" fmla="*/ 346235 w 1203167"/>
                <a:gd name="connsiteY25" fmla="*/ 51008 h 998388"/>
                <a:gd name="connsiteX26" fmla="*/ 438759 w 1203167"/>
                <a:gd name="connsiteY26" fmla="*/ 31581 h 998388"/>
                <a:gd name="connsiteX27" fmla="*/ 748997 w 1203167"/>
                <a:gd name="connsiteY27" fmla="*/ 136833 h 998388"/>
                <a:gd name="connsiteX28" fmla="*/ 904569 w 1203167"/>
                <a:gd name="connsiteY28" fmla="*/ 17474 h 998388"/>
                <a:gd name="connsiteX29" fmla="*/ 924587 w 1203167"/>
                <a:gd name="connsiteY29" fmla="*/ 5850 h 998388"/>
                <a:gd name="connsiteX30" fmla="*/ 927542 w 1203167"/>
                <a:gd name="connsiteY30" fmla="*/ 451 h 998388"/>
                <a:gd name="connsiteX31" fmla="*/ 932507 w 1203167"/>
                <a:gd name="connsiteY31" fmla="*/ 3564 h 998388"/>
                <a:gd name="connsiteX32" fmla="*/ 932507 w 1203167"/>
                <a:gd name="connsiteY32" fmla="*/ 3564 h 998388"/>
                <a:gd name="connsiteX33" fmla="*/ 933611 w 1203167"/>
                <a:gd name="connsiteY33" fmla="*/ 5850 h 998388"/>
                <a:gd name="connsiteX34" fmla="*/ 1195104 w 1203167"/>
                <a:gd name="connsiteY34" fmla="*/ 435407 h 998388"/>
                <a:gd name="connsiteX35" fmla="*/ 1195656 w 1203167"/>
                <a:gd name="connsiteY35" fmla="*/ 520641 h 99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3167" h="998388">
                  <a:moveTo>
                    <a:pt x="1195695" y="520680"/>
                  </a:moveTo>
                  <a:cubicBezTo>
                    <a:pt x="1136548" y="538255"/>
                    <a:pt x="1075627" y="485176"/>
                    <a:pt x="1066012" y="420512"/>
                  </a:cubicBezTo>
                  <a:lnTo>
                    <a:pt x="1010963" y="234598"/>
                  </a:lnTo>
                  <a:cubicBezTo>
                    <a:pt x="1039611" y="356242"/>
                    <a:pt x="1057619" y="478122"/>
                    <a:pt x="1065106" y="600239"/>
                  </a:cubicBezTo>
                  <a:lnTo>
                    <a:pt x="1051117" y="619981"/>
                  </a:lnTo>
                  <a:lnTo>
                    <a:pt x="1022036" y="634404"/>
                  </a:lnTo>
                  <a:cubicBezTo>
                    <a:pt x="920843" y="624355"/>
                    <a:pt x="819217" y="637990"/>
                    <a:pt x="720073" y="658914"/>
                  </a:cubicBezTo>
                  <a:lnTo>
                    <a:pt x="689613" y="647092"/>
                  </a:lnTo>
                  <a:cubicBezTo>
                    <a:pt x="669240" y="648629"/>
                    <a:pt x="652138" y="647999"/>
                    <a:pt x="637677" y="645358"/>
                  </a:cubicBezTo>
                  <a:cubicBezTo>
                    <a:pt x="578766" y="634561"/>
                    <a:pt x="563516" y="589955"/>
                    <a:pt x="548424" y="518198"/>
                  </a:cubicBezTo>
                  <a:lnTo>
                    <a:pt x="524938" y="334214"/>
                  </a:lnTo>
                  <a:cubicBezTo>
                    <a:pt x="520012" y="323969"/>
                    <a:pt x="478676" y="535221"/>
                    <a:pt x="489513" y="554844"/>
                  </a:cubicBezTo>
                  <a:lnTo>
                    <a:pt x="472726" y="565799"/>
                  </a:lnTo>
                  <a:cubicBezTo>
                    <a:pt x="446561" y="560401"/>
                    <a:pt x="456215" y="578724"/>
                    <a:pt x="452078" y="594407"/>
                  </a:cubicBezTo>
                  <a:cubicBezTo>
                    <a:pt x="445812" y="618169"/>
                    <a:pt x="441320" y="642206"/>
                    <a:pt x="431981" y="665100"/>
                  </a:cubicBezTo>
                  <a:cubicBezTo>
                    <a:pt x="394191" y="757309"/>
                    <a:pt x="286378" y="823392"/>
                    <a:pt x="237752" y="909019"/>
                  </a:cubicBezTo>
                  <a:cubicBezTo>
                    <a:pt x="236688" y="931086"/>
                    <a:pt x="165010" y="992598"/>
                    <a:pt x="145780" y="997169"/>
                  </a:cubicBezTo>
                  <a:cubicBezTo>
                    <a:pt x="118827" y="1003592"/>
                    <a:pt x="82771" y="983535"/>
                    <a:pt x="75087" y="963202"/>
                  </a:cubicBezTo>
                  <a:cubicBezTo>
                    <a:pt x="65512" y="967694"/>
                    <a:pt x="56409" y="967615"/>
                    <a:pt x="48095" y="964187"/>
                  </a:cubicBezTo>
                  <a:cubicBezTo>
                    <a:pt x="16334" y="951222"/>
                    <a:pt x="-4433" y="890262"/>
                    <a:pt x="808" y="852552"/>
                  </a:cubicBezTo>
                  <a:cubicBezTo>
                    <a:pt x="2306" y="841873"/>
                    <a:pt x="5852" y="833046"/>
                    <a:pt x="11842" y="827726"/>
                  </a:cubicBezTo>
                  <a:lnTo>
                    <a:pt x="6601" y="807708"/>
                  </a:lnTo>
                  <a:cubicBezTo>
                    <a:pt x="29535" y="774923"/>
                    <a:pt x="52350" y="748482"/>
                    <a:pt x="75087" y="728385"/>
                  </a:cubicBezTo>
                  <a:lnTo>
                    <a:pt x="92977" y="737409"/>
                  </a:lnTo>
                  <a:cubicBezTo>
                    <a:pt x="125802" y="669317"/>
                    <a:pt x="198268" y="620809"/>
                    <a:pt x="226837" y="550352"/>
                  </a:cubicBezTo>
                  <a:cubicBezTo>
                    <a:pt x="286300" y="403764"/>
                    <a:pt x="275936" y="218599"/>
                    <a:pt x="346235" y="51008"/>
                  </a:cubicBezTo>
                  <a:cubicBezTo>
                    <a:pt x="373149" y="52860"/>
                    <a:pt x="404003" y="46398"/>
                    <a:pt x="438759" y="31581"/>
                  </a:cubicBezTo>
                  <a:cubicBezTo>
                    <a:pt x="545902" y="40763"/>
                    <a:pt x="649341" y="75834"/>
                    <a:pt x="748997" y="136833"/>
                  </a:cubicBezTo>
                  <a:cubicBezTo>
                    <a:pt x="842111" y="183016"/>
                    <a:pt x="884157" y="93172"/>
                    <a:pt x="904569" y="17474"/>
                  </a:cubicBezTo>
                  <a:lnTo>
                    <a:pt x="924587" y="5850"/>
                  </a:lnTo>
                  <a:cubicBezTo>
                    <a:pt x="925532" y="3013"/>
                    <a:pt x="926478" y="1200"/>
                    <a:pt x="927542" y="451"/>
                  </a:cubicBezTo>
                  <a:cubicBezTo>
                    <a:pt x="929079" y="-692"/>
                    <a:pt x="930734" y="333"/>
                    <a:pt x="932507" y="3564"/>
                  </a:cubicBezTo>
                  <a:lnTo>
                    <a:pt x="932507" y="3564"/>
                  </a:lnTo>
                  <a:cubicBezTo>
                    <a:pt x="932862" y="4234"/>
                    <a:pt x="933256" y="4983"/>
                    <a:pt x="933611" y="5850"/>
                  </a:cubicBezTo>
                  <a:cubicBezTo>
                    <a:pt x="1026174" y="111338"/>
                    <a:pt x="1160230" y="297528"/>
                    <a:pt x="1195104" y="435407"/>
                  </a:cubicBezTo>
                  <a:cubicBezTo>
                    <a:pt x="1206019" y="478635"/>
                    <a:pt x="1205507" y="479501"/>
                    <a:pt x="1195656" y="520641"/>
                  </a:cubicBezTo>
                  <a:close/>
                </a:path>
              </a:pathLst>
            </a:custGeom>
            <a:solidFill>
              <a:srgbClr val="3D3B4F"/>
            </a:solidFill>
            <a:ln w="3941" cap="flat">
              <a:noFill/>
              <a:prstDash val="solid"/>
              <a:miter/>
            </a:ln>
          </p:spPr>
          <p:txBody>
            <a:bodyPr rtlCol="1" anchor="ctr"/>
            <a:lstStyle/>
            <a:p>
              <a:endParaRPr lang="fa-IR"/>
            </a:p>
          </p:txBody>
        </p:sp>
        <p:sp>
          <p:nvSpPr>
            <p:cNvPr id="786" name="Freeform: Shape 785">
              <a:extLst>
                <a:ext uri="{FF2B5EF4-FFF2-40B4-BE49-F238E27FC236}">
                  <a16:creationId xmlns:a16="http://schemas.microsoft.com/office/drawing/2014/main" id="{604BD4D5-1054-F954-99FA-AD843115C39A}"/>
                </a:ext>
              </a:extLst>
            </p:cNvPr>
            <p:cNvSpPr/>
            <p:nvPr/>
          </p:nvSpPr>
          <p:spPr>
            <a:xfrm>
              <a:off x="598804" y="3267965"/>
              <a:ext cx="631797" cy="1638630"/>
            </a:xfrm>
            <a:custGeom>
              <a:avLst/>
              <a:gdLst>
                <a:gd name="connsiteX0" fmla="*/ 435068 w 631797"/>
                <a:gd name="connsiteY0" fmla="*/ 173328 h 1638630"/>
                <a:gd name="connsiteX1" fmla="*/ 449923 w 631797"/>
                <a:gd name="connsiteY1" fmla="*/ 207808 h 1638630"/>
                <a:gd name="connsiteX2" fmla="*/ 541423 w 631797"/>
                <a:gd name="connsiteY2" fmla="*/ 260493 h 1638630"/>
                <a:gd name="connsiteX3" fmla="*/ 611879 w 631797"/>
                <a:gd name="connsiteY3" fmla="*/ 497594 h 1638630"/>
                <a:gd name="connsiteX4" fmla="*/ 597772 w 631797"/>
                <a:gd name="connsiteY4" fmla="*/ 498461 h 1638630"/>
                <a:gd name="connsiteX5" fmla="*/ 579330 w 631797"/>
                <a:gd name="connsiteY5" fmla="*/ 529355 h 1638630"/>
                <a:gd name="connsiteX6" fmla="*/ 606796 w 631797"/>
                <a:gd name="connsiteY6" fmla="*/ 697143 h 1638630"/>
                <a:gd name="connsiteX7" fmla="*/ 534487 w 631797"/>
                <a:gd name="connsiteY7" fmla="*/ 796484 h 1638630"/>
                <a:gd name="connsiteX8" fmla="*/ 190952 w 631797"/>
                <a:gd name="connsiteY8" fmla="*/ 1044698 h 1638630"/>
                <a:gd name="connsiteX9" fmla="*/ 173613 w 631797"/>
                <a:gd name="connsiteY9" fmla="*/ 1134621 h 1638630"/>
                <a:gd name="connsiteX10" fmla="*/ 295573 w 631797"/>
                <a:gd name="connsiteY10" fmla="*/ 1346858 h 1638630"/>
                <a:gd name="connsiteX11" fmla="*/ 372098 w 631797"/>
                <a:gd name="connsiteY11" fmla="*/ 1405847 h 1638630"/>
                <a:gd name="connsiteX12" fmla="*/ 398539 w 631797"/>
                <a:gd name="connsiteY12" fmla="*/ 1460778 h 1638630"/>
                <a:gd name="connsiteX13" fmla="*/ 602107 w 631797"/>
                <a:gd name="connsiteY13" fmla="*/ 1519177 h 1638630"/>
                <a:gd name="connsiteX14" fmla="*/ 530153 w 631797"/>
                <a:gd name="connsiteY14" fmla="*/ 1636250 h 1638630"/>
                <a:gd name="connsiteX15" fmla="*/ 367724 w 631797"/>
                <a:gd name="connsiteY15" fmla="*/ 1572808 h 1638630"/>
                <a:gd name="connsiteX16" fmla="*/ 240405 w 631797"/>
                <a:gd name="connsiteY16" fmla="*/ 1519413 h 1638630"/>
                <a:gd name="connsiteX17" fmla="*/ 119077 w 631797"/>
                <a:gd name="connsiteY17" fmla="*/ 1297483 h 1638630"/>
                <a:gd name="connsiteX18" fmla="*/ 3461 w 631797"/>
                <a:gd name="connsiteY18" fmla="*/ 1046944 h 1638630"/>
                <a:gd name="connsiteX19" fmla="*/ 131607 w 631797"/>
                <a:gd name="connsiteY19" fmla="*/ 840894 h 1638630"/>
                <a:gd name="connsiteX20" fmla="*/ 227165 w 631797"/>
                <a:gd name="connsiteY20" fmla="*/ 665303 h 1638630"/>
                <a:gd name="connsiteX21" fmla="*/ 91729 w 631797"/>
                <a:gd name="connsiteY21" fmla="*/ 308764 h 1638630"/>
                <a:gd name="connsiteX22" fmla="*/ 217787 w 631797"/>
                <a:gd name="connsiteY22" fmla="*/ 113117 h 1638630"/>
                <a:gd name="connsiteX23" fmla="*/ 337185 w 631797"/>
                <a:gd name="connsiteY23" fmla="*/ 3807 h 1638630"/>
                <a:gd name="connsiteX24" fmla="*/ 352750 w 631797"/>
                <a:gd name="connsiteY24" fmla="*/ 102 h 1638630"/>
                <a:gd name="connsiteX25" fmla="*/ 371901 w 631797"/>
                <a:gd name="connsiteY25" fmla="*/ 1679 h 1638630"/>
                <a:gd name="connsiteX26" fmla="*/ 384471 w 631797"/>
                <a:gd name="connsiteY26" fmla="*/ 3019 h 1638630"/>
                <a:gd name="connsiteX27" fmla="*/ 439599 w 631797"/>
                <a:gd name="connsiteY27" fmla="*/ 151143 h 1638630"/>
                <a:gd name="connsiteX28" fmla="*/ 435186 w 631797"/>
                <a:gd name="connsiteY28" fmla="*/ 173289 h 1638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1797" h="1638630">
                  <a:moveTo>
                    <a:pt x="435068" y="173328"/>
                  </a:moveTo>
                  <a:cubicBezTo>
                    <a:pt x="449648" y="184559"/>
                    <a:pt x="450987" y="190430"/>
                    <a:pt x="449923" y="207808"/>
                  </a:cubicBezTo>
                  <a:cubicBezTo>
                    <a:pt x="460642" y="233264"/>
                    <a:pt x="515967" y="258917"/>
                    <a:pt x="541423" y="260493"/>
                  </a:cubicBezTo>
                  <a:cubicBezTo>
                    <a:pt x="573971" y="281969"/>
                    <a:pt x="651521" y="486955"/>
                    <a:pt x="611879" y="497594"/>
                  </a:cubicBezTo>
                  <a:cubicBezTo>
                    <a:pt x="607426" y="498777"/>
                    <a:pt x="602619" y="498816"/>
                    <a:pt x="597772" y="498461"/>
                  </a:cubicBezTo>
                  <a:cubicBezTo>
                    <a:pt x="581104" y="497713"/>
                    <a:pt x="574996" y="507997"/>
                    <a:pt x="579330" y="529355"/>
                  </a:cubicBezTo>
                  <a:cubicBezTo>
                    <a:pt x="593122" y="595556"/>
                    <a:pt x="602264" y="651472"/>
                    <a:pt x="606796" y="697143"/>
                  </a:cubicBezTo>
                  <a:cubicBezTo>
                    <a:pt x="608490" y="727012"/>
                    <a:pt x="571528" y="802749"/>
                    <a:pt x="534487" y="796484"/>
                  </a:cubicBezTo>
                  <a:cubicBezTo>
                    <a:pt x="437432" y="887549"/>
                    <a:pt x="294154" y="957691"/>
                    <a:pt x="190952" y="1044698"/>
                  </a:cubicBezTo>
                  <a:cubicBezTo>
                    <a:pt x="170067" y="1067632"/>
                    <a:pt x="168924" y="1105027"/>
                    <a:pt x="173613" y="1134621"/>
                  </a:cubicBezTo>
                  <a:cubicBezTo>
                    <a:pt x="178933" y="1168155"/>
                    <a:pt x="270038" y="1319116"/>
                    <a:pt x="295573" y="1346858"/>
                  </a:cubicBezTo>
                  <a:cubicBezTo>
                    <a:pt x="317916" y="1371131"/>
                    <a:pt x="353853" y="1382086"/>
                    <a:pt x="372098" y="1405847"/>
                  </a:cubicBezTo>
                  <a:cubicBezTo>
                    <a:pt x="384314" y="1421728"/>
                    <a:pt x="390500" y="1455262"/>
                    <a:pt x="398539" y="1460778"/>
                  </a:cubicBezTo>
                  <a:cubicBezTo>
                    <a:pt x="453943" y="1498923"/>
                    <a:pt x="530507" y="1351232"/>
                    <a:pt x="602107" y="1519177"/>
                  </a:cubicBezTo>
                  <a:cubicBezTo>
                    <a:pt x="646713" y="1623798"/>
                    <a:pt x="654279" y="1646968"/>
                    <a:pt x="530153" y="1636250"/>
                  </a:cubicBezTo>
                  <a:cubicBezTo>
                    <a:pt x="454731" y="1629748"/>
                    <a:pt x="428684" y="1598855"/>
                    <a:pt x="367724" y="1572808"/>
                  </a:cubicBezTo>
                  <a:cubicBezTo>
                    <a:pt x="327412" y="1555588"/>
                    <a:pt x="273388" y="1557085"/>
                    <a:pt x="240405" y="1519413"/>
                  </a:cubicBezTo>
                  <a:cubicBezTo>
                    <a:pt x="200133" y="1445292"/>
                    <a:pt x="166757" y="1367545"/>
                    <a:pt x="119077" y="1297483"/>
                  </a:cubicBezTo>
                  <a:cubicBezTo>
                    <a:pt x="61860" y="1213431"/>
                    <a:pt x="-17581" y="1165436"/>
                    <a:pt x="3461" y="1046944"/>
                  </a:cubicBezTo>
                  <a:cubicBezTo>
                    <a:pt x="10436" y="1007657"/>
                    <a:pt x="103945" y="886919"/>
                    <a:pt x="131607" y="840894"/>
                  </a:cubicBezTo>
                  <a:cubicBezTo>
                    <a:pt x="165929" y="783795"/>
                    <a:pt x="197375" y="724924"/>
                    <a:pt x="227165" y="665303"/>
                  </a:cubicBezTo>
                  <a:cubicBezTo>
                    <a:pt x="131174" y="555363"/>
                    <a:pt x="115215" y="446604"/>
                    <a:pt x="91729" y="308764"/>
                  </a:cubicBezTo>
                  <a:cubicBezTo>
                    <a:pt x="100792" y="240711"/>
                    <a:pt x="169121" y="165959"/>
                    <a:pt x="217787" y="113117"/>
                  </a:cubicBezTo>
                  <a:cubicBezTo>
                    <a:pt x="254000" y="73830"/>
                    <a:pt x="293169" y="34346"/>
                    <a:pt x="337185" y="3807"/>
                  </a:cubicBezTo>
                  <a:cubicBezTo>
                    <a:pt x="341165" y="1048"/>
                    <a:pt x="346721" y="457"/>
                    <a:pt x="352750" y="102"/>
                  </a:cubicBezTo>
                  <a:cubicBezTo>
                    <a:pt x="359055" y="-291"/>
                    <a:pt x="365478" y="497"/>
                    <a:pt x="371901" y="1679"/>
                  </a:cubicBezTo>
                  <a:cubicBezTo>
                    <a:pt x="376393" y="1363"/>
                    <a:pt x="380728" y="1482"/>
                    <a:pt x="384471" y="3019"/>
                  </a:cubicBezTo>
                  <a:cubicBezTo>
                    <a:pt x="391840" y="6092"/>
                    <a:pt x="435225" y="134514"/>
                    <a:pt x="439599" y="151143"/>
                  </a:cubicBezTo>
                  <a:lnTo>
                    <a:pt x="435186" y="173289"/>
                  </a:lnTo>
                  <a:close/>
                </a:path>
              </a:pathLst>
            </a:custGeom>
            <a:solidFill>
              <a:srgbClr val="3C2C31"/>
            </a:solidFill>
            <a:ln w="3941" cap="flat">
              <a:noFill/>
              <a:prstDash val="solid"/>
              <a:miter/>
            </a:ln>
          </p:spPr>
          <p:txBody>
            <a:bodyPr rtlCol="1" anchor="ctr"/>
            <a:lstStyle/>
            <a:p>
              <a:endParaRPr lang="fa-IR"/>
            </a:p>
          </p:txBody>
        </p:sp>
        <p:sp>
          <p:nvSpPr>
            <p:cNvPr id="787" name="Freeform: Shape 786">
              <a:extLst>
                <a:ext uri="{FF2B5EF4-FFF2-40B4-BE49-F238E27FC236}">
                  <a16:creationId xmlns:a16="http://schemas.microsoft.com/office/drawing/2014/main" id="{41EA4D7E-660E-F7B0-42B8-A838CB20E053}"/>
                </a:ext>
              </a:extLst>
            </p:cNvPr>
            <p:cNvSpPr/>
            <p:nvPr/>
          </p:nvSpPr>
          <p:spPr>
            <a:xfrm>
              <a:off x="3396692" y="2348466"/>
              <a:ext cx="4807" cy="5280"/>
            </a:xfrm>
            <a:custGeom>
              <a:avLst/>
              <a:gdLst>
                <a:gd name="connsiteX0" fmla="*/ 4807 w 4807"/>
                <a:gd name="connsiteY0" fmla="*/ 0 h 5280"/>
                <a:gd name="connsiteX1" fmla="*/ 0 w 4807"/>
                <a:gd name="connsiteY1" fmla="*/ 5280 h 5280"/>
                <a:gd name="connsiteX2" fmla="*/ 4807 w 4807"/>
                <a:gd name="connsiteY2" fmla="*/ 0 h 5280"/>
              </a:gdLst>
              <a:ahLst/>
              <a:cxnLst>
                <a:cxn ang="0">
                  <a:pos x="connsiteX0" y="connsiteY0"/>
                </a:cxn>
                <a:cxn ang="0">
                  <a:pos x="connsiteX1" y="connsiteY1"/>
                </a:cxn>
                <a:cxn ang="0">
                  <a:pos x="connsiteX2" y="connsiteY2"/>
                </a:cxn>
              </a:cxnLst>
              <a:rect l="l" t="t" r="r" b="b"/>
              <a:pathLst>
                <a:path w="4807" h="5280">
                  <a:moveTo>
                    <a:pt x="4807" y="0"/>
                  </a:moveTo>
                  <a:cubicBezTo>
                    <a:pt x="3271" y="2207"/>
                    <a:pt x="1655" y="3980"/>
                    <a:pt x="0" y="5280"/>
                  </a:cubicBezTo>
                  <a:cubicBezTo>
                    <a:pt x="1379" y="3113"/>
                    <a:pt x="2995" y="1300"/>
                    <a:pt x="4807" y="0"/>
                  </a:cubicBezTo>
                  <a:close/>
                </a:path>
              </a:pathLst>
            </a:custGeom>
            <a:solidFill>
              <a:srgbClr val="534442"/>
            </a:solidFill>
            <a:ln w="3941" cap="flat">
              <a:noFill/>
              <a:prstDash val="solid"/>
              <a:miter/>
            </a:ln>
          </p:spPr>
          <p:txBody>
            <a:bodyPr rtlCol="1" anchor="ctr"/>
            <a:lstStyle/>
            <a:p>
              <a:endParaRPr lang="fa-IR"/>
            </a:p>
          </p:txBody>
        </p:sp>
        <p:sp>
          <p:nvSpPr>
            <p:cNvPr id="788" name="Freeform: Shape 787">
              <a:extLst>
                <a:ext uri="{FF2B5EF4-FFF2-40B4-BE49-F238E27FC236}">
                  <a16:creationId xmlns:a16="http://schemas.microsoft.com/office/drawing/2014/main" id="{CFE975AA-5ACC-068B-C481-21ECFF463EF3}"/>
                </a:ext>
              </a:extLst>
            </p:cNvPr>
            <p:cNvSpPr/>
            <p:nvPr/>
          </p:nvSpPr>
          <p:spPr>
            <a:xfrm>
              <a:off x="2868036" y="1319959"/>
              <a:ext cx="967276" cy="1290736"/>
            </a:xfrm>
            <a:custGeom>
              <a:avLst/>
              <a:gdLst>
                <a:gd name="connsiteX0" fmla="*/ 958647 w 967276"/>
                <a:gd name="connsiteY0" fmla="*/ 357829 h 1290736"/>
                <a:gd name="connsiteX1" fmla="*/ 846224 w 967276"/>
                <a:gd name="connsiteY1" fmla="*/ 502210 h 1290736"/>
                <a:gd name="connsiteX2" fmla="*/ 578465 w 967276"/>
                <a:gd name="connsiteY2" fmla="*/ 410829 h 1290736"/>
                <a:gd name="connsiteX3" fmla="*/ 393181 w 967276"/>
                <a:gd name="connsiteY3" fmla="*/ 404288 h 1290736"/>
                <a:gd name="connsiteX4" fmla="*/ 637809 w 967276"/>
                <a:gd name="connsiteY4" fmla="*/ 663772 h 1290736"/>
                <a:gd name="connsiteX5" fmla="*/ 705468 w 967276"/>
                <a:gd name="connsiteY5" fmla="*/ 805119 h 1290736"/>
                <a:gd name="connsiteX6" fmla="*/ 696208 w 967276"/>
                <a:gd name="connsiteY6" fmla="*/ 829786 h 1290736"/>
                <a:gd name="connsiteX7" fmla="*/ 680091 w 967276"/>
                <a:gd name="connsiteY7" fmla="*/ 850711 h 1290736"/>
                <a:gd name="connsiteX8" fmla="*/ 695380 w 967276"/>
                <a:gd name="connsiteY8" fmla="*/ 893268 h 1290736"/>
                <a:gd name="connsiteX9" fmla="*/ 707359 w 967276"/>
                <a:gd name="connsiteY9" fmla="*/ 904696 h 1290736"/>
                <a:gd name="connsiteX10" fmla="*/ 707162 w 967276"/>
                <a:gd name="connsiteY10" fmla="*/ 929915 h 1290736"/>
                <a:gd name="connsiteX11" fmla="*/ 777107 w 967276"/>
                <a:gd name="connsiteY11" fmla="*/ 963567 h 1290736"/>
                <a:gd name="connsiteX12" fmla="*/ 786564 w 967276"/>
                <a:gd name="connsiteY12" fmla="*/ 983309 h 1290736"/>
                <a:gd name="connsiteX13" fmla="*/ 761502 w 967276"/>
                <a:gd name="connsiteY13" fmla="*/ 1016095 h 1290736"/>
                <a:gd name="connsiteX14" fmla="*/ 552221 w 967276"/>
                <a:gd name="connsiteY14" fmla="*/ 1041156 h 1290736"/>
                <a:gd name="connsiteX15" fmla="*/ 533543 w 967276"/>
                <a:gd name="connsiteY15" fmla="*/ 1028468 h 1290736"/>
                <a:gd name="connsiteX16" fmla="*/ 506432 w 967276"/>
                <a:gd name="connsiteY16" fmla="*/ 992333 h 1290736"/>
                <a:gd name="connsiteX17" fmla="*/ 506432 w 967276"/>
                <a:gd name="connsiteY17" fmla="*/ 987171 h 1290736"/>
                <a:gd name="connsiteX18" fmla="*/ 506432 w 967276"/>
                <a:gd name="connsiteY18" fmla="*/ 983270 h 1290736"/>
                <a:gd name="connsiteX19" fmla="*/ 506432 w 967276"/>
                <a:gd name="connsiteY19" fmla="*/ 983112 h 1290736"/>
                <a:gd name="connsiteX20" fmla="*/ 506353 w 967276"/>
                <a:gd name="connsiteY20" fmla="*/ 946465 h 1290736"/>
                <a:gd name="connsiteX21" fmla="*/ 506353 w 967276"/>
                <a:gd name="connsiteY21" fmla="*/ 930546 h 1290736"/>
                <a:gd name="connsiteX22" fmla="*/ 507299 w 967276"/>
                <a:gd name="connsiteY22" fmla="*/ 928260 h 1290736"/>
                <a:gd name="connsiteX23" fmla="*/ 533976 w 967276"/>
                <a:gd name="connsiteY23" fmla="*/ 645409 h 1290736"/>
                <a:gd name="connsiteX24" fmla="*/ 496699 w 967276"/>
                <a:gd name="connsiteY24" fmla="*/ 871792 h 1290736"/>
                <a:gd name="connsiteX25" fmla="*/ 479360 w 967276"/>
                <a:gd name="connsiteY25" fmla="*/ 883929 h 1290736"/>
                <a:gd name="connsiteX26" fmla="*/ 420016 w 967276"/>
                <a:gd name="connsiteY26" fmla="*/ 1009790 h 1290736"/>
                <a:gd name="connsiteX27" fmla="*/ 253410 w 967276"/>
                <a:gd name="connsiteY27" fmla="*/ 1200039 h 1290736"/>
                <a:gd name="connsiteX28" fmla="*/ 259360 w 967276"/>
                <a:gd name="connsiteY28" fmla="*/ 1210914 h 1290736"/>
                <a:gd name="connsiteX29" fmla="*/ 250297 w 967276"/>
                <a:gd name="connsiteY29" fmla="*/ 1221239 h 1290736"/>
                <a:gd name="connsiteX30" fmla="*/ 99611 w 967276"/>
                <a:gd name="connsiteY30" fmla="*/ 1280307 h 1290736"/>
                <a:gd name="connsiteX31" fmla="*/ 72698 w 967276"/>
                <a:gd name="connsiteY31" fmla="*/ 1263245 h 1290736"/>
                <a:gd name="connsiteX32" fmla="*/ 54611 w 967276"/>
                <a:gd name="connsiteY32" fmla="*/ 1272268 h 1290736"/>
                <a:gd name="connsiteX33" fmla="*/ 54611 w 967276"/>
                <a:gd name="connsiteY33" fmla="*/ 1263245 h 1290736"/>
                <a:gd name="connsiteX34" fmla="*/ 45981 w 967276"/>
                <a:gd name="connsiteY34" fmla="*/ 1253314 h 1290736"/>
                <a:gd name="connsiteX35" fmla="*/ 350 w 967276"/>
                <a:gd name="connsiteY35" fmla="*/ 1142349 h 1290736"/>
                <a:gd name="connsiteX36" fmla="*/ 9373 w 967276"/>
                <a:gd name="connsiteY36" fmla="*/ 1118785 h 1290736"/>
                <a:gd name="connsiteX37" fmla="*/ 37509 w 967276"/>
                <a:gd name="connsiteY37" fmla="*/ 1070671 h 1290736"/>
                <a:gd name="connsiteX38" fmla="*/ 99730 w 967276"/>
                <a:gd name="connsiteY38" fmla="*/ 1019444 h 1290736"/>
                <a:gd name="connsiteX39" fmla="*/ 239855 w 967276"/>
                <a:gd name="connsiteY39" fmla="*/ 847913 h 1290736"/>
                <a:gd name="connsiteX40" fmla="*/ 375961 w 967276"/>
                <a:gd name="connsiteY40" fmla="*/ 342421 h 1290736"/>
                <a:gd name="connsiteX41" fmla="*/ 379862 w 967276"/>
                <a:gd name="connsiteY41" fmla="*/ 305972 h 1290736"/>
                <a:gd name="connsiteX42" fmla="*/ 517584 w 967276"/>
                <a:gd name="connsiteY42" fmla="*/ 222038 h 1290736"/>
                <a:gd name="connsiteX43" fmla="*/ 483813 w 967276"/>
                <a:gd name="connsiteY43" fmla="*/ 201390 h 1290736"/>
                <a:gd name="connsiteX44" fmla="*/ 571687 w 967276"/>
                <a:gd name="connsiteY44" fmla="*/ 4915 h 1290736"/>
                <a:gd name="connsiteX45" fmla="*/ 586819 w 967276"/>
                <a:gd name="connsiteY45" fmla="*/ 856 h 1290736"/>
                <a:gd name="connsiteX46" fmla="*/ 645887 w 967276"/>
                <a:gd name="connsiteY46" fmla="*/ 3299 h 1290736"/>
                <a:gd name="connsiteX47" fmla="*/ 759414 w 967276"/>
                <a:gd name="connsiteY47" fmla="*/ 34981 h 1290736"/>
                <a:gd name="connsiteX48" fmla="*/ 827979 w 967276"/>
                <a:gd name="connsiteY48" fmla="*/ 160999 h 1290736"/>
                <a:gd name="connsiteX49" fmla="*/ 826915 w 967276"/>
                <a:gd name="connsiteY49" fmla="*/ 216128 h 1290736"/>
                <a:gd name="connsiteX50" fmla="*/ 921409 w 967276"/>
                <a:gd name="connsiteY50" fmla="*/ 265975 h 1290736"/>
                <a:gd name="connsiteX51" fmla="*/ 967277 w 967276"/>
                <a:gd name="connsiteY51" fmla="*/ 351091 h 1290736"/>
                <a:gd name="connsiteX52" fmla="*/ 958647 w 967276"/>
                <a:gd name="connsiteY52" fmla="*/ 357829 h 1290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67276" h="1290736">
                  <a:moveTo>
                    <a:pt x="958647" y="357829"/>
                  </a:moveTo>
                  <a:cubicBezTo>
                    <a:pt x="966134" y="376980"/>
                    <a:pt x="892170" y="522661"/>
                    <a:pt x="846224" y="502210"/>
                  </a:cubicBezTo>
                  <a:cubicBezTo>
                    <a:pt x="753779" y="488418"/>
                    <a:pt x="664526" y="457958"/>
                    <a:pt x="578465" y="410829"/>
                  </a:cubicBezTo>
                  <a:cubicBezTo>
                    <a:pt x="519042" y="386319"/>
                    <a:pt x="452210" y="371700"/>
                    <a:pt x="393181" y="404288"/>
                  </a:cubicBezTo>
                  <a:cubicBezTo>
                    <a:pt x="505289" y="458588"/>
                    <a:pt x="578189" y="557693"/>
                    <a:pt x="637809" y="663772"/>
                  </a:cubicBezTo>
                  <a:cubicBezTo>
                    <a:pt x="653335" y="691395"/>
                    <a:pt x="702828" y="780924"/>
                    <a:pt x="705468" y="805119"/>
                  </a:cubicBezTo>
                  <a:cubicBezTo>
                    <a:pt x="706453" y="814182"/>
                    <a:pt x="700936" y="822615"/>
                    <a:pt x="696208" y="829786"/>
                  </a:cubicBezTo>
                  <a:cubicBezTo>
                    <a:pt x="694553" y="843026"/>
                    <a:pt x="689194" y="850001"/>
                    <a:pt x="680091" y="850711"/>
                  </a:cubicBezTo>
                  <a:cubicBezTo>
                    <a:pt x="723634" y="850356"/>
                    <a:pt x="745819" y="889131"/>
                    <a:pt x="695380" y="893268"/>
                  </a:cubicBezTo>
                  <a:cubicBezTo>
                    <a:pt x="699202" y="893583"/>
                    <a:pt x="705074" y="895711"/>
                    <a:pt x="707359" y="904696"/>
                  </a:cubicBezTo>
                  <a:cubicBezTo>
                    <a:pt x="709566" y="913168"/>
                    <a:pt x="710078" y="921443"/>
                    <a:pt x="707162" y="929915"/>
                  </a:cubicBezTo>
                  <a:cubicBezTo>
                    <a:pt x="671698" y="944732"/>
                    <a:pt x="695026" y="955962"/>
                    <a:pt x="777107" y="963567"/>
                  </a:cubicBezTo>
                  <a:lnTo>
                    <a:pt x="786564" y="983309"/>
                  </a:lnTo>
                  <a:cubicBezTo>
                    <a:pt x="788968" y="991900"/>
                    <a:pt x="768674" y="1013257"/>
                    <a:pt x="761502" y="1016095"/>
                  </a:cubicBezTo>
                  <a:cubicBezTo>
                    <a:pt x="738884" y="1024961"/>
                    <a:pt x="577913" y="1042772"/>
                    <a:pt x="552221" y="1041156"/>
                  </a:cubicBezTo>
                  <a:lnTo>
                    <a:pt x="533543" y="1028468"/>
                  </a:lnTo>
                  <a:cubicBezTo>
                    <a:pt x="532715" y="1026261"/>
                    <a:pt x="515574" y="1020153"/>
                    <a:pt x="506432" y="992333"/>
                  </a:cubicBezTo>
                  <a:lnTo>
                    <a:pt x="506432" y="987171"/>
                  </a:lnTo>
                  <a:cubicBezTo>
                    <a:pt x="506432" y="987171"/>
                    <a:pt x="506432" y="983270"/>
                    <a:pt x="506432" y="983270"/>
                  </a:cubicBezTo>
                  <a:lnTo>
                    <a:pt x="506432" y="983112"/>
                  </a:lnTo>
                  <a:lnTo>
                    <a:pt x="506353" y="946465"/>
                  </a:lnTo>
                  <a:lnTo>
                    <a:pt x="506353" y="930546"/>
                  </a:lnTo>
                  <a:cubicBezTo>
                    <a:pt x="506629" y="929758"/>
                    <a:pt x="506984" y="929009"/>
                    <a:pt x="507299" y="928260"/>
                  </a:cubicBezTo>
                  <a:cubicBezTo>
                    <a:pt x="549305" y="832545"/>
                    <a:pt x="558210" y="738287"/>
                    <a:pt x="533976" y="645409"/>
                  </a:cubicBezTo>
                  <a:cubicBezTo>
                    <a:pt x="518135" y="720515"/>
                    <a:pt x="505683" y="795977"/>
                    <a:pt x="496699" y="871792"/>
                  </a:cubicBezTo>
                  <a:lnTo>
                    <a:pt x="479360" y="883929"/>
                  </a:lnTo>
                  <a:cubicBezTo>
                    <a:pt x="452565" y="923098"/>
                    <a:pt x="446418" y="968217"/>
                    <a:pt x="420016" y="1009790"/>
                  </a:cubicBezTo>
                  <a:cubicBezTo>
                    <a:pt x="395939" y="1047698"/>
                    <a:pt x="286235" y="1168554"/>
                    <a:pt x="253410" y="1200039"/>
                  </a:cubicBezTo>
                  <a:lnTo>
                    <a:pt x="259360" y="1210914"/>
                  </a:lnTo>
                  <a:cubicBezTo>
                    <a:pt x="256326" y="1214421"/>
                    <a:pt x="253332" y="1217850"/>
                    <a:pt x="250297" y="1221239"/>
                  </a:cubicBezTo>
                  <a:cubicBezTo>
                    <a:pt x="205375" y="1271717"/>
                    <a:pt x="160177" y="1310058"/>
                    <a:pt x="99611" y="1280307"/>
                  </a:cubicBezTo>
                  <a:cubicBezTo>
                    <a:pt x="90982" y="1276051"/>
                    <a:pt x="81997" y="1270416"/>
                    <a:pt x="72698" y="1263245"/>
                  </a:cubicBezTo>
                  <a:cubicBezTo>
                    <a:pt x="75180" y="1281292"/>
                    <a:pt x="67575" y="1285115"/>
                    <a:pt x="54611" y="1272268"/>
                  </a:cubicBezTo>
                  <a:cubicBezTo>
                    <a:pt x="46848" y="1269313"/>
                    <a:pt x="46848" y="1266318"/>
                    <a:pt x="54611" y="1263245"/>
                  </a:cubicBezTo>
                  <a:cubicBezTo>
                    <a:pt x="51892" y="1260368"/>
                    <a:pt x="48976" y="1257019"/>
                    <a:pt x="45981" y="1253314"/>
                  </a:cubicBezTo>
                  <a:cubicBezTo>
                    <a:pt x="23677" y="1225652"/>
                    <a:pt x="-3394" y="1177775"/>
                    <a:pt x="350" y="1142349"/>
                  </a:cubicBezTo>
                  <a:cubicBezTo>
                    <a:pt x="1295" y="1133562"/>
                    <a:pt x="4133" y="1125523"/>
                    <a:pt x="9373" y="1118785"/>
                  </a:cubicBezTo>
                  <a:cubicBezTo>
                    <a:pt x="7482" y="1101407"/>
                    <a:pt x="16860" y="1085369"/>
                    <a:pt x="37509" y="1070671"/>
                  </a:cubicBezTo>
                  <a:cubicBezTo>
                    <a:pt x="56463" y="1034300"/>
                    <a:pt x="77190" y="1017198"/>
                    <a:pt x="99730" y="1019444"/>
                  </a:cubicBezTo>
                  <a:cubicBezTo>
                    <a:pt x="139411" y="975783"/>
                    <a:pt x="219404" y="903514"/>
                    <a:pt x="239855" y="847913"/>
                  </a:cubicBezTo>
                  <a:cubicBezTo>
                    <a:pt x="297308" y="691592"/>
                    <a:pt x="268581" y="486330"/>
                    <a:pt x="375961" y="342421"/>
                  </a:cubicBezTo>
                  <a:cubicBezTo>
                    <a:pt x="386837" y="327881"/>
                    <a:pt x="393693" y="323704"/>
                    <a:pt x="379862" y="305972"/>
                  </a:cubicBezTo>
                  <a:cubicBezTo>
                    <a:pt x="430419" y="282722"/>
                    <a:pt x="473647" y="253563"/>
                    <a:pt x="517584" y="222038"/>
                  </a:cubicBezTo>
                  <a:cubicBezTo>
                    <a:pt x="506156" y="225467"/>
                    <a:pt x="493192" y="222590"/>
                    <a:pt x="483813" y="201390"/>
                  </a:cubicBezTo>
                  <a:cubicBezTo>
                    <a:pt x="479439" y="191499"/>
                    <a:pt x="562230" y="10117"/>
                    <a:pt x="571687" y="4915"/>
                  </a:cubicBezTo>
                  <a:cubicBezTo>
                    <a:pt x="575312" y="2945"/>
                    <a:pt x="580475" y="1605"/>
                    <a:pt x="586819" y="856"/>
                  </a:cubicBezTo>
                  <a:cubicBezTo>
                    <a:pt x="601714" y="-956"/>
                    <a:pt x="623072" y="226"/>
                    <a:pt x="645887" y="3299"/>
                  </a:cubicBezTo>
                  <a:cubicBezTo>
                    <a:pt x="691597" y="9447"/>
                    <a:pt x="743021" y="23120"/>
                    <a:pt x="759414" y="34981"/>
                  </a:cubicBezTo>
                  <a:cubicBezTo>
                    <a:pt x="756892" y="86326"/>
                    <a:pt x="817576" y="127347"/>
                    <a:pt x="827979" y="160999"/>
                  </a:cubicBezTo>
                  <a:cubicBezTo>
                    <a:pt x="834914" y="183421"/>
                    <a:pt x="823644" y="210256"/>
                    <a:pt x="826915" y="216128"/>
                  </a:cubicBezTo>
                  <a:cubicBezTo>
                    <a:pt x="834678" y="229998"/>
                    <a:pt x="900524" y="245130"/>
                    <a:pt x="921409" y="265975"/>
                  </a:cubicBezTo>
                  <a:cubicBezTo>
                    <a:pt x="942688" y="287215"/>
                    <a:pt x="950214" y="326502"/>
                    <a:pt x="967277" y="351091"/>
                  </a:cubicBezTo>
                  <a:cubicBezTo>
                    <a:pt x="964006" y="354440"/>
                    <a:pt x="961090" y="356568"/>
                    <a:pt x="958647" y="357829"/>
                  </a:cubicBezTo>
                  <a:close/>
                </a:path>
              </a:pathLst>
            </a:custGeom>
            <a:solidFill>
              <a:srgbClr val="534442"/>
            </a:solidFill>
            <a:ln w="3941" cap="flat">
              <a:noFill/>
              <a:prstDash val="solid"/>
              <a:miter/>
            </a:ln>
          </p:spPr>
          <p:txBody>
            <a:bodyPr rtlCol="1" anchor="ctr"/>
            <a:lstStyle/>
            <a:p>
              <a:endParaRPr lang="fa-IR"/>
            </a:p>
          </p:txBody>
        </p:sp>
        <p:sp>
          <p:nvSpPr>
            <p:cNvPr id="789" name="Freeform: Shape 788">
              <a:extLst>
                <a:ext uri="{FF2B5EF4-FFF2-40B4-BE49-F238E27FC236}">
                  <a16:creationId xmlns:a16="http://schemas.microsoft.com/office/drawing/2014/main" id="{A905E2C8-D115-1AC4-79E4-69712EDD5A46}"/>
                </a:ext>
              </a:extLst>
            </p:cNvPr>
            <p:cNvSpPr/>
            <p:nvPr/>
          </p:nvSpPr>
          <p:spPr>
            <a:xfrm>
              <a:off x="1133252" y="3871941"/>
              <a:ext cx="840464" cy="994571"/>
            </a:xfrm>
            <a:custGeom>
              <a:avLst/>
              <a:gdLst>
                <a:gd name="connsiteX0" fmla="*/ 840436 w 840464"/>
                <a:gd name="connsiteY0" fmla="*/ 906020 h 994571"/>
                <a:gd name="connsiteX1" fmla="*/ 831412 w 840464"/>
                <a:gd name="connsiteY1" fmla="*/ 933131 h 994571"/>
                <a:gd name="connsiteX2" fmla="*/ 601916 w 840464"/>
                <a:gd name="connsiteY2" fmla="*/ 979196 h 994571"/>
                <a:gd name="connsiteX3" fmla="*/ 530789 w 840464"/>
                <a:gd name="connsiteY3" fmla="*/ 994367 h 994571"/>
                <a:gd name="connsiteX4" fmla="*/ 328798 w 840464"/>
                <a:gd name="connsiteY4" fmla="*/ 880012 h 994571"/>
                <a:gd name="connsiteX5" fmla="*/ 82160 w 840464"/>
                <a:gd name="connsiteY5" fmla="*/ 702019 h 994571"/>
                <a:gd name="connsiteX6" fmla="*/ 81727 w 840464"/>
                <a:gd name="connsiteY6" fmla="*/ 305050 h 994571"/>
                <a:gd name="connsiteX7" fmla="*/ 71954 w 840464"/>
                <a:gd name="connsiteY7" fmla="*/ 210910 h 994571"/>
                <a:gd name="connsiteX8" fmla="*/ 0 w 840464"/>
                <a:gd name="connsiteY8" fmla="*/ 192548 h 994571"/>
                <a:gd name="connsiteX9" fmla="*/ 72309 w 840464"/>
                <a:gd name="connsiteY9" fmla="*/ 93207 h 994571"/>
                <a:gd name="connsiteX10" fmla="*/ 110059 w 840464"/>
                <a:gd name="connsiteY10" fmla="*/ 68066 h 994571"/>
                <a:gd name="connsiteX11" fmla="*/ 135554 w 840464"/>
                <a:gd name="connsiteY11" fmla="*/ 84183 h 994571"/>
                <a:gd name="connsiteX12" fmla="*/ 306928 w 840464"/>
                <a:gd name="connsiteY12" fmla="*/ 368 h 994571"/>
                <a:gd name="connsiteX13" fmla="*/ 421085 w 840464"/>
                <a:gd name="connsiteY13" fmla="*/ 189513 h 994571"/>
                <a:gd name="connsiteX14" fmla="*/ 424750 w 840464"/>
                <a:gd name="connsiteY14" fmla="*/ 219619 h 994571"/>
                <a:gd name="connsiteX15" fmla="*/ 354175 w 840464"/>
                <a:gd name="connsiteY15" fmla="*/ 234869 h 994571"/>
                <a:gd name="connsiteX16" fmla="*/ 255268 w 840464"/>
                <a:gd name="connsiteY16" fmla="*/ 605594 h 994571"/>
                <a:gd name="connsiteX17" fmla="*/ 358076 w 840464"/>
                <a:gd name="connsiteY17" fmla="*/ 769441 h 994571"/>
                <a:gd name="connsiteX18" fmla="*/ 551320 w 840464"/>
                <a:gd name="connsiteY18" fmla="*/ 829180 h 994571"/>
                <a:gd name="connsiteX19" fmla="*/ 622564 w 840464"/>
                <a:gd name="connsiteY19" fmla="*/ 859719 h 994571"/>
                <a:gd name="connsiteX20" fmla="*/ 716349 w 840464"/>
                <a:gd name="connsiteY20" fmla="*/ 780948 h 994571"/>
                <a:gd name="connsiteX21" fmla="*/ 840436 w 840464"/>
                <a:gd name="connsiteY21" fmla="*/ 905981 h 994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0464" h="994571">
                  <a:moveTo>
                    <a:pt x="840436" y="906020"/>
                  </a:moveTo>
                  <a:cubicBezTo>
                    <a:pt x="841027" y="915556"/>
                    <a:pt x="832319" y="926195"/>
                    <a:pt x="831412" y="933131"/>
                  </a:cubicBezTo>
                  <a:cubicBezTo>
                    <a:pt x="763399" y="977659"/>
                    <a:pt x="679032" y="971984"/>
                    <a:pt x="601916" y="979196"/>
                  </a:cubicBezTo>
                  <a:cubicBezTo>
                    <a:pt x="577879" y="981442"/>
                    <a:pt x="555615" y="996494"/>
                    <a:pt x="530789" y="994367"/>
                  </a:cubicBezTo>
                  <a:cubicBezTo>
                    <a:pt x="490241" y="990899"/>
                    <a:pt x="377936" y="903419"/>
                    <a:pt x="328798" y="880012"/>
                  </a:cubicBezTo>
                  <a:cubicBezTo>
                    <a:pt x="239269" y="837376"/>
                    <a:pt x="99577" y="825160"/>
                    <a:pt x="82160" y="702019"/>
                  </a:cubicBezTo>
                  <a:cubicBezTo>
                    <a:pt x="65492" y="584197"/>
                    <a:pt x="89529" y="428822"/>
                    <a:pt x="81727" y="305050"/>
                  </a:cubicBezTo>
                  <a:cubicBezTo>
                    <a:pt x="80820" y="290864"/>
                    <a:pt x="75185" y="214378"/>
                    <a:pt x="71954" y="210910"/>
                  </a:cubicBezTo>
                  <a:cubicBezTo>
                    <a:pt x="69393" y="208191"/>
                    <a:pt x="12216" y="206418"/>
                    <a:pt x="0" y="192548"/>
                  </a:cubicBezTo>
                  <a:cubicBezTo>
                    <a:pt x="31327" y="163151"/>
                    <a:pt x="48587" y="103688"/>
                    <a:pt x="72309" y="93207"/>
                  </a:cubicBezTo>
                  <a:cubicBezTo>
                    <a:pt x="72900" y="74489"/>
                    <a:pt x="92405" y="65820"/>
                    <a:pt x="110059" y="68066"/>
                  </a:cubicBezTo>
                  <a:cubicBezTo>
                    <a:pt x="120738" y="69406"/>
                    <a:pt x="130707" y="74726"/>
                    <a:pt x="135554" y="84183"/>
                  </a:cubicBezTo>
                  <a:cubicBezTo>
                    <a:pt x="155927" y="21804"/>
                    <a:pt x="240530" y="-3415"/>
                    <a:pt x="306928" y="368"/>
                  </a:cubicBezTo>
                  <a:cubicBezTo>
                    <a:pt x="336482" y="69170"/>
                    <a:pt x="374547" y="132218"/>
                    <a:pt x="421085" y="189513"/>
                  </a:cubicBezTo>
                  <a:lnTo>
                    <a:pt x="424750" y="219619"/>
                  </a:lnTo>
                  <a:cubicBezTo>
                    <a:pt x="400791" y="220486"/>
                    <a:pt x="364696" y="210398"/>
                    <a:pt x="354175" y="234869"/>
                  </a:cubicBezTo>
                  <a:cubicBezTo>
                    <a:pt x="339319" y="355882"/>
                    <a:pt x="272488" y="488994"/>
                    <a:pt x="255268" y="605594"/>
                  </a:cubicBezTo>
                  <a:cubicBezTo>
                    <a:pt x="240609" y="704698"/>
                    <a:pt x="278083" y="728302"/>
                    <a:pt x="358076" y="769441"/>
                  </a:cubicBezTo>
                  <a:cubicBezTo>
                    <a:pt x="426917" y="804827"/>
                    <a:pt x="493394" y="804906"/>
                    <a:pt x="551320" y="829180"/>
                  </a:cubicBezTo>
                  <a:cubicBezTo>
                    <a:pt x="570510" y="837218"/>
                    <a:pt x="601088" y="875047"/>
                    <a:pt x="622564" y="859719"/>
                  </a:cubicBezTo>
                  <a:cubicBezTo>
                    <a:pt x="634741" y="851050"/>
                    <a:pt x="656413" y="764397"/>
                    <a:pt x="716349" y="780948"/>
                  </a:cubicBezTo>
                  <a:cubicBezTo>
                    <a:pt x="738534" y="787055"/>
                    <a:pt x="838939" y="882455"/>
                    <a:pt x="840436" y="905981"/>
                  </a:cubicBezTo>
                  <a:close/>
                </a:path>
              </a:pathLst>
            </a:custGeom>
            <a:solidFill>
              <a:srgbClr val="281C24"/>
            </a:solidFill>
            <a:ln w="3941" cap="flat">
              <a:noFill/>
              <a:prstDash val="solid"/>
              <a:miter/>
            </a:ln>
          </p:spPr>
          <p:txBody>
            <a:bodyPr rtlCol="1" anchor="ctr"/>
            <a:lstStyle/>
            <a:p>
              <a:endParaRPr lang="fa-IR"/>
            </a:p>
          </p:txBody>
        </p:sp>
        <p:sp>
          <p:nvSpPr>
            <p:cNvPr id="790" name="Freeform: Shape 789">
              <a:extLst>
                <a:ext uri="{FF2B5EF4-FFF2-40B4-BE49-F238E27FC236}">
                  <a16:creationId xmlns:a16="http://schemas.microsoft.com/office/drawing/2014/main" id="{E80FBE7A-62AC-3F5D-0D1F-0740EE811AB4}"/>
                </a:ext>
              </a:extLst>
            </p:cNvPr>
            <p:cNvSpPr/>
            <p:nvPr/>
          </p:nvSpPr>
          <p:spPr>
            <a:xfrm>
              <a:off x="1973688" y="4763657"/>
              <a:ext cx="7097" cy="14304"/>
            </a:xfrm>
            <a:custGeom>
              <a:avLst/>
              <a:gdLst>
                <a:gd name="connsiteX0" fmla="*/ 7093 w 7097"/>
                <a:gd name="connsiteY0" fmla="*/ 0 h 14304"/>
                <a:gd name="connsiteX1" fmla="*/ 0 w 7097"/>
                <a:gd name="connsiteY1" fmla="*/ 14304 h 14304"/>
                <a:gd name="connsiteX2" fmla="*/ 7093 w 7097"/>
                <a:gd name="connsiteY2" fmla="*/ 0 h 14304"/>
              </a:gdLst>
              <a:ahLst/>
              <a:cxnLst>
                <a:cxn ang="0">
                  <a:pos x="connsiteX0" y="connsiteY0"/>
                </a:cxn>
                <a:cxn ang="0">
                  <a:pos x="connsiteX1" y="connsiteY1"/>
                </a:cxn>
                <a:cxn ang="0">
                  <a:pos x="connsiteX2" y="connsiteY2"/>
                </a:cxn>
              </a:cxnLst>
              <a:rect l="l" t="t" r="r" b="b"/>
              <a:pathLst>
                <a:path w="7097" h="14304">
                  <a:moveTo>
                    <a:pt x="7093" y="0"/>
                  </a:moveTo>
                  <a:cubicBezTo>
                    <a:pt x="7211" y="5753"/>
                    <a:pt x="5083" y="10679"/>
                    <a:pt x="0" y="14304"/>
                  </a:cubicBezTo>
                  <a:cubicBezTo>
                    <a:pt x="2443" y="9575"/>
                    <a:pt x="4807" y="4807"/>
                    <a:pt x="7093" y="0"/>
                  </a:cubicBezTo>
                  <a:close/>
                </a:path>
              </a:pathLst>
            </a:custGeom>
            <a:solidFill>
              <a:srgbClr val="281C24"/>
            </a:solidFill>
            <a:ln w="3941" cap="flat">
              <a:noFill/>
              <a:prstDash val="solid"/>
              <a:miter/>
            </a:ln>
          </p:spPr>
          <p:txBody>
            <a:bodyPr rtlCol="1" anchor="ctr"/>
            <a:lstStyle/>
            <a:p>
              <a:endParaRPr lang="fa-IR"/>
            </a:p>
          </p:txBody>
        </p:sp>
        <p:sp>
          <p:nvSpPr>
            <p:cNvPr id="791" name="Freeform: Shape 790">
              <a:extLst>
                <a:ext uri="{FF2B5EF4-FFF2-40B4-BE49-F238E27FC236}">
                  <a16:creationId xmlns:a16="http://schemas.microsoft.com/office/drawing/2014/main" id="{6DC6131D-7641-2B96-623E-6C78D11F093C}"/>
                </a:ext>
              </a:extLst>
            </p:cNvPr>
            <p:cNvSpPr/>
            <p:nvPr/>
          </p:nvSpPr>
          <p:spPr>
            <a:xfrm>
              <a:off x="3073650" y="3820609"/>
              <a:ext cx="753190" cy="972925"/>
            </a:xfrm>
            <a:custGeom>
              <a:avLst/>
              <a:gdLst>
                <a:gd name="connsiteX0" fmla="*/ 753190 w 753190"/>
                <a:gd name="connsiteY0" fmla="*/ 942851 h 972925"/>
                <a:gd name="connsiteX1" fmla="*/ 558450 w 753190"/>
                <a:gd name="connsiteY1" fmla="*/ 966336 h 972925"/>
                <a:gd name="connsiteX2" fmla="*/ 513173 w 753190"/>
                <a:gd name="connsiteY2" fmla="*/ 957352 h 972925"/>
                <a:gd name="connsiteX3" fmla="*/ 427309 w 753190"/>
                <a:gd name="connsiteY3" fmla="*/ 966376 h 972925"/>
                <a:gd name="connsiteX4" fmla="*/ 409143 w 753190"/>
                <a:gd name="connsiteY4" fmla="*/ 972680 h 972925"/>
                <a:gd name="connsiteX5" fmla="*/ 387155 w 753190"/>
                <a:gd name="connsiteY5" fmla="*/ 958495 h 972925"/>
                <a:gd name="connsiteX6" fmla="*/ 299675 w 753190"/>
                <a:gd name="connsiteY6" fmla="*/ 896825 h 972925"/>
                <a:gd name="connsiteX7" fmla="*/ 291715 w 753190"/>
                <a:gd name="connsiteY7" fmla="*/ 876059 h 972925"/>
                <a:gd name="connsiteX8" fmla="*/ 183272 w 753190"/>
                <a:gd name="connsiteY8" fmla="*/ 803789 h 972925"/>
                <a:gd name="connsiteX9" fmla="*/ 176533 w 753190"/>
                <a:gd name="connsiteY9" fmla="*/ 809267 h 972925"/>
                <a:gd name="connsiteX10" fmla="*/ 135867 w 753190"/>
                <a:gd name="connsiteY10" fmla="*/ 786924 h 972925"/>
                <a:gd name="connsiteX11" fmla="*/ 11583 w 753190"/>
                <a:gd name="connsiteY11" fmla="*/ 695425 h 972925"/>
                <a:gd name="connsiteX12" fmla="*/ 20607 w 753190"/>
                <a:gd name="connsiteY12" fmla="*/ 686401 h 972925"/>
                <a:gd name="connsiteX13" fmla="*/ 11583 w 753190"/>
                <a:gd name="connsiteY13" fmla="*/ 677377 h 972925"/>
                <a:gd name="connsiteX14" fmla="*/ 29591 w 753190"/>
                <a:gd name="connsiteY14" fmla="*/ 401855 h 972925"/>
                <a:gd name="connsiteX15" fmla="*/ 38693 w 753190"/>
                <a:gd name="connsiteY15" fmla="*/ 252903 h 972925"/>
                <a:gd name="connsiteX16" fmla="*/ 31246 w 753190"/>
                <a:gd name="connsiteY16" fmla="*/ 162507 h 972925"/>
                <a:gd name="connsiteX17" fmla="*/ 107259 w 753190"/>
                <a:gd name="connsiteY17" fmla="*/ 57217 h 972925"/>
                <a:gd name="connsiteX18" fmla="*/ 142172 w 753190"/>
                <a:gd name="connsiteY18" fmla="*/ 33849 h 972925"/>
                <a:gd name="connsiteX19" fmla="*/ 147137 w 753190"/>
                <a:gd name="connsiteY19" fmla="*/ 36135 h 972925"/>
                <a:gd name="connsiteX20" fmla="*/ 149462 w 753190"/>
                <a:gd name="connsiteY20" fmla="*/ 25416 h 972925"/>
                <a:gd name="connsiteX21" fmla="*/ 149462 w 753190"/>
                <a:gd name="connsiteY21" fmla="*/ 25416 h 972925"/>
                <a:gd name="connsiteX22" fmla="*/ 171135 w 753190"/>
                <a:gd name="connsiteY22" fmla="*/ 7605 h 972925"/>
                <a:gd name="connsiteX23" fmla="*/ 201359 w 753190"/>
                <a:gd name="connsiteY23" fmla="*/ 0 h 972925"/>
                <a:gd name="connsiteX24" fmla="*/ 364024 w 753190"/>
                <a:gd name="connsiteY24" fmla="*/ 45159 h 972925"/>
                <a:gd name="connsiteX25" fmla="*/ 385578 w 753190"/>
                <a:gd name="connsiteY25" fmla="*/ 42203 h 972925"/>
                <a:gd name="connsiteX26" fmla="*/ 392199 w 753190"/>
                <a:gd name="connsiteY26" fmla="*/ 52645 h 972925"/>
                <a:gd name="connsiteX27" fmla="*/ 464389 w 753190"/>
                <a:gd name="connsiteY27" fmla="*/ 165108 h 972925"/>
                <a:gd name="connsiteX28" fmla="*/ 401774 w 753190"/>
                <a:gd name="connsiteY28" fmla="*/ 180082 h 972925"/>
                <a:gd name="connsiteX29" fmla="*/ 401616 w 753190"/>
                <a:gd name="connsiteY29" fmla="*/ 180082 h 972925"/>
                <a:gd name="connsiteX30" fmla="*/ 391174 w 753190"/>
                <a:gd name="connsiteY30" fmla="*/ 180634 h 972925"/>
                <a:gd name="connsiteX31" fmla="*/ 352281 w 753190"/>
                <a:gd name="connsiteY31" fmla="*/ 182053 h 972925"/>
                <a:gd name="connsiteX32" fmla="*/ 284307 w 753190"/>
                <a:gd name="connsiteY32" fmla="*/ 331241 h 972925"/>
                <a:gd name="connsiteX33" fmla="*/ 178977 w 753190"/>
                <a:gd name="connsiteY33" fmla="*/ 641085 h 972925"/>
                <a:gd name="connsiteX34" fmla="*/ 379628 w 753190"/>
                <a:gd name="connsiteY34" fmla="*/ 774669 h 972925"/>
                <a:gd name="connsiteX35" fmla="*/ 469827 w 753190"/>
                <a:gd name="connsiteY35" fmla="*/ 801937 h 972925"/>
                <a:gd name="connsiteX36" fmla="*/ 514946 w 753190"/>
                <a:gd name="connsiteY36" fmla="*/ 838190 h 972925"/>
                <a:gd name="connsiteX37" fmla="*/ 553169 w 753190"/>
                <a:gd name="connsiteY37" fmla="*/ 807966 h 972925"/>
                <a:gd name="connsiteX38" fmla="*/ 753190 w 753190"/>
                <a:gd name="connsiteY38" fmla="*/ 942851 h 97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53190" h="972925">
                  <a:moveTo>
                    <a:pt x="753190" y="942851"/>
                  </a:moveTo>
                  <a:cubicBezTo>
                    <a:pt x="749644" y="964997"/>
                    <a:pt x="583984" y="965982"/>
                    <a:pt x="558450" y="966336"/>
                  </a:cubicBezTo>
                  <a:cubicBezTo>
                    <a:pt x="544145" y="966533"/>
                    <a:pt x="528777" y="957746"/>
                    <a:pt x="513173" y="957352"/>
                  </a:cubicBezTo>
                  <a:cubicBezTo>
                    <a:pt x="487638" y="956721"/>
                    <a:pt x="460094" y="971656"/>
                    <a:pt x="427309" y="966376"/>
                  </a:cubicBezTo>
                  <a:cubicBezTo>
                    <a:pt x="420452" y="969883"/>
                    <a:pt x="414384" y="972011"/>
                    <a:pt x="409143" y="972680"/>
                  </a:cubicBezTo>
                  <a:cubicBezTo>
                    <a:pt x="398267" y="974099"/>
                    <a:pt x="390938" y="969370"/>
                    <a:pt x="387155" y="958495"/>
                  </a:cubicBezTo>
                  <a:cubicBezTo>
                    <a:pt x="370565" y="911602"/>
                    <a:pt x="350862" y="893082"/>
                    <a:pt x="299675" y="896825"/>
                  </a:cubicBezTo>
                  <a:lnTo>
                    <a:pt x="291715" y="876059"/>
                  </a:lnTo>
                  <a:cubicBezTo>
                    <a:pt x="270673" y="867035"/>
                    <a:pt x="210580" y="820891"/>
                    <a:pt x="183272" y="803789"/>
                  </a:cubicBezTo>
                  <a:cubicBezTo>
                    <a:pt x="181104" y="806193"/>
                    <a:pt x="178858" y="808006"/>
                    <a:pt x="176533" y="809267"/>
                  </a:cubicBezTo>
                  <a:cubicBezTo>
                    <a:pt x="165264" y="815217"/>
                    <a:pt x="151708" y="807769"/>
                    <a:pt x="135867" y="786924"/>
                  </a:cubicBezTo>
                  <a:cubicBezTo>
                    <a:pt x="60406" y="819473"/>
                    <a:pt x="19109" y="761901"/>
                    <a:pt x="11583" y="695425"/>
                  </a:cubicBezTo>
                  <a:cubicBezTo>
                    <a:pt x="4451" y="683367"/>
                    <a:pt x="8785" y="679072"/>
                    <a:pt x="20607" y="686401"/>
                  </a:cubicBezTo>
                  <a:lnTo>
                    <a:pt x="11583" y="677377"/>
                  </a:lnTo>
                  <a:cubicBezTo>
                    <a:pt x="-20060" y="619294"/>
                    <a:pt x="22380" y="474243"/>
                    <a:pt x="29591" y="401855"/>
                  </a:cubicBezTo>
                  <a:cubicBezTo>
                    <a:pt x="34320" y="354648"/>
                    <a:pt x="37590" y="300347"/>
                    <a:pt x="38693" y="252903"/>
                  </a:cubicBezTo>
                  <a:cubicBezTo>
                    <a:pt x="49530" y="220276"/>
                    <a:pt x="44998" y="187018"/>
                    <a:pt x="31246" y="162507"/>
                  </a:cubicBezTo>
                  <a:cubicBezTo>
                    <a:pt x="69272" y="134924"/>
                    <a:pt x="94610" y="99814"/>
                    <a:pt x="107259" y="57217"/>
                  </a:cubicBezTo>
                  <a:cubicBezTo>
                    <a:pt x="115100" y="38263"/>
                    <a:pt x="123770" y="26677"/>
                    <a:pt x="142172" y="33849"/>
                  </a:cubicBezTo>
                  <a:cubicBezTo>
                    <a:pt x="143748" y="34480"/>
                    <a:pt x="145403" y="35228"/>
                    <a:pt x="147137" y="36135"/>
                  </a:cubicBezTo>
                  <a:cubicBezTo>
                    <a:pt x="147137" y="32273"/>
                    <a:pt x="147925" y="28687"/>
                    <a:pt x="149462" y="25416"/>
                  </a:cubicBezTo>
                  <a:lnTo>
                    <a:pt x="149462" y="25416"/>
                  </a:lnTo>
                  <a:cubicBezTo>
                    <a:pt x="152890" y="18048"/>
                    <a:pt x="160141" y="12137"/>
                    <a:pt x="171135" y="7605"/>
                  </a:cubicBezTo>
                  <a:cubicBezTo>
                    <a:pt x="179173" y="4334"/>
                    <a:pt x="189261" y="1773"/>
                    <a:pt x="201359" y="0"/>
                  </a:cubicBezTo>
                  <a:cubicBezTo>
                    <a:pt x="240961" y="13674"/>
                    <a:pt x="339277" y="21949"/>
                    <a:pt x="364024" y="45159"/>
                  </a:cubicBezTo>
                  <a:lnTo>
                    <a:pt x="385578" y="42203"/>
                  </a:lnTo>
                  <a:cubicBezTo>
                    <a:pt x="387785" y="45710"/>
                    <a:pt x="389992" y="49178"/>
                    <a:pt x="392199" y="52645"/>
                  </a:cubicBezTo>
                  <a:cubicBezTo>
                    <a:pt x="416354" y="90869"/>
                    <a:pt x="440431" y="128343"/>
                    <a:pt x="464389" y="165108"/>
                  </a:cubicBezTo>
                  <a:cubicBezTo>
                    <a:pt x="445435" y="173383"/>
                    <a:pt x="424590" y="178348"/>
                    <a:pt x="401774" y="180082"/>
                  </a:cubicBezTo>
                  <a:cubicBezTo>
                    <a:pt x="401735" y="180082"/>
                    <a:pt x="401656" y="180082"/>
                    <a:pt x="401616" y="180082"/>
                  </a:cubicBezTo>
                  <a:cubicBezTo>
                    <a:pt x="398188" y="180358"/>
                    <a:pt x="394681" y="180516"/>
                    <a:pt x="391174" y="180634"/>
                  </a:cubicBezTo>
                  <a:cubicBezTo>
                    <a:pt x="378958" y="181304"/>
                    <a:pt x="363748" y="177718"/>
                    <a:pt x="352281" y="182053"/>
                  </a:cubicBezTo>
                  <a:cubicBezTo>
                    <a:pt x="331948" y="189776"/>
                    <a:pt x="297271" y="302357"/>
                    <a:pt x="284307" y="331241"/>
                  </a:cubicBezTo>
                  <a:cubicBezTo>
                    <a:pt x="252270" y="402722"/>
                    <a:pt x="149541" y="571889"/>
                    <a:pt x="178977" y="641085"/>
                  </a:cubicBezTo>
                  <a:cubicBezTo>
                    <a:pt x="197063" y="683603"/>
                    <a:pt x="334233" y="755242"/>
                    <a:pt x="379628" y="774669"/>
                  </a:cubicBezTo>
                  <a:cubicBezTo>
                    <a:pt x="407724" y="786688"/>
                    <a:pt x="442480" y="787515"/>
                    <a:pt x="469827" y="801937"/>
                  </a:cubicBezTo>
                  <a:cubicBezTo>
                    <a:pt x="488111" y="811552"/>
                    <a:pt x="500209" y="833028"/>
                    <a:pt x="514946" y="838190"/>
                  </a:cubicBezTo>
                  <a:cubicBezTo>
                    <a:pt x="554942" y="852140"/>
                    <a:pt x="539378" y="825974"/>
                    <a:pt x="553169" y="807966"/>
                  </a:cubicBezTo>
                  <a:cubicBezTo>
                    <a:pt x="627094" y="711463"/>
                    <a:pt x="739596" y="874522"/>
                    <a:pt x="753190" y="942851"/>
                  </a:cubicBezTo>
                  <a:close/>
                </a:path>
              </a:pathLst>
            </a:custGeom>
            <a:solidFill>
              <a:srgbClr val="222331"/>
            </a:solidFill>
            <a:ln w="3941" cap="flat">
              <a:noFill/>
              <a:prstDash val="solid"/>
              <a:miter/>
            </a:ln>
          </p:spPr>
          <p:txBody>
            <a:bodyPr rtlCol="1" anchor="ctr"/>
            <a:lstStyle/>
            <a:p>
              <a:endParaRPr lang="fa-IR"/>
            </a:p>
          </p:txBody>
        </p:sp>
        <p:sp>
          <p:nvSpPr>
            <p:cNvPr id="792" name="Freeform: Shape 791">
              <a:extLst>
                <a:ext uri="{FF2B5EF4-FFF2-40B4-BE49-F238E27FC236}">
                  <a16:creationId xmlns:a16="http://schemas.microsoft.com/office/drawing/2014/main" id="{27C4E60B-E9DF-525D-D1B7-839C36C8D159}"/>
                </a:ext>
              </a:extLst>
            </p:cNvPr>
            <p:cNvSpPr/>
            <p:nvPr/>
          </p:nvSpPr>
          <p:spPr>
            <a:xfrm>
              <a:off x="3220787" y="1662205"/>
              <a:ext cx="773833" cy="782831"/>
            </a:xfrm>
            <a:custGeom>
              <a:avLst/>
              <a:gdLst>
                <a:gd name="connsiteX0" fmla="*/ 614486 w 773833"/>
                <a:gd name="connsiteY0" fmla="*/ 8884 h 782831"/>
                <a:gd name="connsiteX1" fmla="*/ 722930 w 773833"/>
                <a:gd name="connsiteY1" fmla="*/ 171471 h 782831"/>
                <a:gd name="connsiteX2" fmla="*/ 735776 w 773833"/>
                <a:gd name="connsiteY2" fmla="*/ 223328 h 782831"/>
                <a:gd name="connsiteX3" fmla="*/ 741017 w 773833"/>
                <a:gd name="connsiteY3" fmla="*/ 288898 h 782831"/>
                <a:gd name="connsiteX4" fmla="*/ 762532 w 773833"/>
                <a:gd name="connsiteY4" fmla="*/ 319438 h 782831"/>
                <a:gd name="connsiteX5" fmla="*/ 772581 w 773833"/>
                <a:gd name="connsiteY5" fmla="*/ 767121 h 782831"/>
                <a:gd name="connsiteX6" fmla="*/ 753626 w 773833"/>
                <a:gd name="connsiteY6" fmla="*/ 781701 h 782831"/>
                <a:gd name="connsiteX7" fmla="*/ 545763 w 773833"/>
                <a:gd name="connsiteY7" fmla="*/ 781701 h 782831"/>
                <a:gd name="connsiteX8" fmla="*/ 474479 w 773833"/>
                <a:gd name="connsiteY8" fmla="*/ 739104 h 782831"/>
                <a:gd name="connsiteX9" fmla="*/ 345860 w 773833"/>
                <a:gd name="connsiteY9" fmla="*/ 618209 h 782831"/>
                <a:gd name="connsiteX10" fmla="*/ 0 w 773833"/>
                <a:gd name="connsiteY10" fmla="*/ 67638 h 782831"/>
                <a:gd name="connsiteX11" fmla="*/ 383768 w 773833"/>
                <a:gd name="connsiteY11" fmla="*/ 117485 h 782831"/>
                <a:gd name="connsiteX12" fmla="*/ 592341 w 773833"/>
                <a:gd name="connsiteY12" fmla="*/ 18066 h 782831"/>
                <a:gd name="connsiteX13" fmla="*/ 614447 w 773833"/>
                <a:gd name="connsiteY13" fmla="*/ 8884 h 782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3833" h="782831">
                  <a:moveTo>
                    <a:pt x="614486" y="8884"/>
                  </a:moveTo>
                  <a:cubicBezTo>
                    <a:pt x="651252" y="61963"/>
                    <a:pt x="699168" y="109329"/>
                    <a:pt x="722930" y="171471"/>
                  </a:cubicBezTo>
                  <a:cubicBezTo>
                    <a:pt x="735618" y="181125"/>
                    <a:pt x="739913" y="198424"/>
                    <a:pt x="735776" y="223328"/>
                  </a:cubicBezTo>
                  <a:cubicBezTo>
                    <a:pt x="754178" y="252685"/>
                    <a:pt x="755912" y="274516"/>
                    <a:pt x="741017" y="288898"/>
                  </a:cubicBezTo>
                  <a:lnTo>
                    <a:pt x="762532" y="319438"/>
                  </a:lnTo>
                  <a:cubicBezTo>
                    <a:pt x="760837" y="384653"/>
                    <a:pt x="778609" y="699856"/>
                    <a:pt x="772581" y="767121"/>
                  </a:cubicBezTo>
                  <a:lnTo>
                    <a:pt x="753626" y="781701"/>
                  </a:lnTo>
                  <a:cubicBezTo>
                    <a:pt x="686519" y="776500"/>
                    <a:pt x="613619" y="785484"/>
                    <a:pt x="545763" y="781701"/>
                  </a:cubicBezTo>
                  <a:cubicBezTo>
                    <a:pt x="524012" y="787139"/>
                    <a:pt x="500250" y="772953"/>
                    <a:pt x="474479" y="739104"/>
                  </a:cubicBezTo>
                  <a:cubicBezTo>
                    <a:pt x="485670" y="794705"/>
                    <a:pt x="356185" y="649299"/>
                    <a:pt x="345860" y="618209"/>
                  </a:cubicBezTo>
                  <a:cubicBezTo>
                    <a:pt x="280999" y="461415"/>
                    <a:pt x="172832" y="121071"/>
                    <a:pt x="0" y="67638"/>
                  </a:cubicBezTo>
                  <a:cubicBezTo>
                    <a:pt x="126255" y="-35052"/>
                    <a:pt x="261809" y="74652"/>
                    <a:pt x="383768" y="117485"/>
                  </a:cubicBezTo>
                  <a:cubicBezTo>
                    <a:pt x="526613" y="167688"/>
                    <a:pt x="532641" y="144990"/>
                    <a:pt x="592341" y="18066"/>
                  </a:cubicBezTo>
                  <a:cubicBezTo>
                    <a:pt x="600458" y="806"/>
                    <a:pt x="589897" y="-7587"/>
                    <a:pt x="614447" y="8884"/>
                  </a:cubicBezTo>
                  <a:close/>
                </a:path>
              </a:pathLst>
            </a:custGeom>
            <a:solidFill>
              <a:srgbClr val="3A2C2C"/>
            </a:solidFill>
            <a:ln w="3941" cap="flat">
              <a:noFill/>
              <a:prstDash val="solid"/>
              <a:miter/>
            </a:ln>
          </p:spPr>
          <p:txBody>
            <a:bodyPr rtlCol="1" anchor="ctr"/>
            <a:lstStyle/>
            <a:p>
              <a:endParaRPr lang="fa-IR"/>
            </a:p>
          </p:txBody>
        </p:sp>
        <p:sp>
          <p:nvSpPr>
            <p:cNvPr id="793" name="Freeform: Shape 792">
              <a:extLst>
                <a:ext uri="{FF2B5EF4-FFF2-40B4-BE49-F238E27FC236}">
                  <a16:creationId xmlns:a16="http://schemas.microsoft.com/office/drawing/2014/main" id="{48C17EFB-E6D3-AC92-2CB3-37A78795AF23}"/>
                </a:ext>
              </a:extLst>
            </p:cNvPr>
            <p:cNvSpPr/>
            <p:nvPr/>
          </p:nvSpPr>
          <p:spPr>
            <a:xfrm>
              <a:off x="577074" y="2546585"/>
              <a:ext cx="757932" cy="858573"/>
            </a:xfrm>
            <a:custGeom>
              <a:avLst/>
              <a:gdLst>
                <a:gd name="connsiteX0" fmla="*/ 757932 w 757932"/>
                <a:gd name="connsiteY0" fmla="*/ 46982 h 858573"/>
                <a:gd name="connsiteX1" fmla="*/ 718842 w 757932"/>
                <a:gd name="connsiteY1" fmla="*/ 108967 h 858573"/>
                <a:gd name="connsiteX2" fmla="*/ 619423 w 757932"/>
                <a:gd name="connsiteY2" fmla="*/ 226355 h 858573"/>
                <a:gd name="connsiteX3" fmla="*/ 477051 w 757932"/>
                <a:gd name="connsiteY3" fmla="*/ 407541 h 858573"/>
                <a:gd name="connsiteX4" fmla="*/ 392409 w 757932"/>
                <a:gd name="connsiteY4" fmla="*/ 618517 h 858573"/>
                <a:gd name="connsiteX5" fmla="*/ 375425 w 757932"/>
                <a:gd name="connsiteY5" fmla="*/ 632782 h 858573"/>
                <a:gd name="connsiteX6" fmla="*/ 370618 w 757932"/>
                <a:gd name="connsiteY6" fmla="*/ 657055 h 858573"/>
                <a:gd name="connsiteX7" fmla="*/ 137614 w 757932"/>
                <a:gd name="connsiteY7" fmla="*/ 855461 h 858573"/>
                <a:gd name="connsiteX8" fmla="*/ 113340 w 757932"/>
                <a:gd name="connsiteY8" fmla="*/ 858574 h 858573"/>
                <a:gd name="connsiteX9" fmla="*/ 113340 w 757932"/>
                <a:gd name="connsiteY9" fmla="*/ 849550 h 858573"/>
                <a:gd name="connsiteX10" fmla="*/ 104317 w 757932"/>
                <a:gd name="connsiteY10" fmla="*/ 831502 h 858573"/>
                <a:gd name="connsiteX11" fmla="*/ 22984 w 757932"/>
                <a:gd name="connsiteY11" fmla="*/ 596686 h 858573"/>
                <a:gd name="connsiteX12" fmla="*/ 5882 w 757932"/>
                <a:gd name="connsiteY12" fmla="*/ 582973 h 858573"/>
                <a:gd name="connsiteX13" fmla="*/ 4424 w 757932"/>
                <a:gd name="connsiteY13" fmla="*/ 559882 h 858573"/>
                <a:gd name="connsiteX14" fmla="*/ 305756 w 757932"/>
                <a:gd name="connsiteY14" fmla="*/ 157120 h 858573"/>
                <a:gd name="connsiteX15" fmla="*/ 330227 w 757932"/>
                <a:gd name="connsiteY15" fmla="*/ 136078 h 858573"/>
                <a:gd name="connsiteX16" fmla="*/ 330345 w 757932"/>
                <a:gd name="connsiteY16" fmla="*/ 119015 h 858573"/>
                <a:gd name="connsiteX17" fmla="*/ 357338 w 757932"/>
                <a:gd name="connsiteY17" fmla="*/ 118030 h 858573"/>
                <a:gd name="connsiteX18" fmla="*/ 367071 w 757932"/>
                <a:gd name="connsiteY18" fmla="*/ 114089 h 858573"/>
                <a:gd name="connsiteX19" fmla="*/ 423263 w 757932"/>
                <a:gd name="connsiteY19" fmla="*/ 134935 h 858573"/>
                <a:gd name="connsiteX20" fmla="*/ 520003 w 757932"/>
                <a:gd name="connsiteY20" fmla="*/ 63848 h 858573"/>
                <a:gd name="connsiteX21" fmla="*/ 665133 w 757932"/>
                <a:gd name="connsiteY21" fmla="*/ 50844 h 858573"/>
                <a:gd name="connsiteX22" fmla="*/ 736890 w 757932"/>
                <a:gd name="connsiteY22" fmla="*/ 642 h 858573"/>
                <a:gd name="connsiteX23" fmla="*/ 754977 w 757932"/>
                <a:gd name="connsiteY23" fmla="*/ 27752 h 858573"/>
                <a:gd name="connsiteX24" fmla="*/ 757854 w 757932"/>
                <a:gd name="connsiteY24" fmla="*/ 46667 h 858573"/>
                <a:gd name="connsiteX25" fmla="*/ 757854 w 757932"/>
                <a:gd name="connsiteY25" fmla="*/ 46667 h 858573"/>
                <a:gd name="connsiteX26" fmla="*/ 757893 w 757932"/>
                <a:gd name="connsiteY26" fmla="*/ 47061 h 858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57932" h="858573">
                  <a:moveTo>
                    <a:pt x="757932" y="46982"/>
                  </a:moveTo>
                  <a:cubicBezTo>
                    <a:pt x="732280" y="63729"/>
                    <a:pt x="719276" y="84378"/>
                    <a:pt x="718842" y="108967"/>
                  </a:cubicBezTo>
                  <a:cubicBezTo>
                    <a:pt x="714035" y="153810"/>
                    <a:pt x="664502" y="218474"/>
                    <a:pt x="619423" y="226355"/>
                  </a:cubicBezTo>
                  <a:cubicBezTo>
                    <a:pt x="583406" y="291926"/>
                    <a:pt x="535962" y="352295"/>
                    <a:pt x="477051" y="407541"/>
                  </a:cubicBezTo>
                  <a:cubicBezTo>
                    <a:pt x="421411" y="470550"/>
                    <a:pt x="378617" y="531943"/>
                    <a:pt x="392409" y="618517"/>
                  </a:cubicBezTo>
                  <a:lnTo>
                    <a:pt x="375425" y="632782"/>
                  </a:lnTo>
                  <a:lnTo>
                    <a:pt x="370618" y="657055"/>
                  </a:lnTo>
                  <a:cubicBezTo>
                    <a:pt x="285108" y="712656"/>
                    <a:pt x="200978" y="774719"/>
                    <a:pt x="137614" y="855461"/>
                  </a:cubicBezTo>
                  <a:lnTo>
                    <a:pt x="113340" y="858574"/>
                  </a:lnTo>
                  <a:lnTo>
                    <a:pt x="113340" y="849550"/>
                  </a:lnTo>
                  <a:lnTo>
                    <a:pt x="104317" y="831502"/>
                  </a:lnTo>
                  <a:cubicBezTo>
                    <a:pt x="84929" y="749894"/>
                    <a:pt x="37997" y="669428"/>
                    <a:pt x="22984" y="596686"/>
                  </a:cubicBezTo>
                  <a:cubicBezTo>
                    <a:pt x="15418" y="591918"/>
                    <a:pt x="9704" y="587347"/>
                    <a:pt x="5882" y="582973"/>
                  </a:cubicBezTo>
                  <a:cubicBezTo>
                    <a:pt x="-1447" y="574619"/>
                    <a:pt x="-1920" y="566896"/>
                    <a:pt x="4424" y="559882"/>
                  </a:cubicBezTo>
                  <a:cubicBezTo>
                    <a:pt x="139072" y="456876"/>
                    <a:pt x="260165" y="323529"/>
                    <a:pt x="305756" y="157120"/>
                  </a:cubicBezTo>
                  <a:lnTo>
                    <a:pt x="330227" y="136078"/>
                  </a:lnTo>
                  <a:cubicBezTo>
                    <a:pt x="328454" y="128275"/>
                    <a:pt x="328612" y="122680"/>
                    <a:pt x="330345" y="119015"/>
                  </a:cubicBezTo>
                  <a:cubicBezTo>
                    <a:pt x="333813" y="111686"/>
                    <a:pt x="343625" y="112119"/>
                    <a:pt x="357338" y="118030"/>
                  </a:cubicBezTo>
                  <a:cubicBezTo>
                    <a:pt x="357811" y="118266"/>
                    <a:pt x="362461" y="112237"/>
                    <a:pt x="367071" y="114089"/>
                  </a:cubicBezTo>
                  <a:cubicBezTo>
                    <a:pt x="383976" y="120867"/>
                    <a:pt x="405728" y="139585"/>
                    <a:pt x="423263" y="134935"/>
                  </a:cubicBezTo>
                  <a:cubicBezTo>
                    <a:pt x="444148" y="129418"/>
                    <a:pt x="491080" y="64793"/>
                    <a:pt x="520003" y="63848"/>
                  </a:cubicBezTo>
                  <a:cubicBezTo>
                    <a:pt x="565910" y="62350"/>
                    <a:pt x="616743" y="66212"/>
                    <a:pt x="665133" y="50844"/>
                  </a:cubicBezTo>
                  <a:cubicBezTo>
                    <a:pt x="687318" y="43790"/>
                    <a:pt x="712459" y="10059"/>
                    <a:pt x="736890" y="642"/>
                  </a:cubicBezTo>
                  <a:cubicBezTo>
                    <a:pt x="759390" y="-3062"/>
                    <a:pt x="760139" y="9705"/>
                    <a:pt x="754977" y="27752"/>
                  </a:cubicBezTo>
                  <a:lnTo>
                    <a:pt x="757854" y="46667"/>
                  </a:lnTo>
                  <a:lnTo>
                    <a:pt x="757854" y="46667"/>
                  </a:lnTo>
                  <a:cubicBezTo>
                    <a:pt x="757854" y="46667"/>
                    <a:pt x="757893" y="47061"/>
                    <a:pt x="757893" y="47061"/>
                  </a:cubicBezTo>
                  <a:close/>
                </a:path>
              </a:pathLst>
            </a:custGeom>
            <a:solidFill>
              <a:srgbClr val="3B2C30"/>
            </a:solidFill>
            <a:ln w="3941" cap="flat">
              <a:noFill/>
              <a:prstDash val="solid"/>
              <a:miter/>
            </a:ln>
          </p:spPr>
          <p:txBody>
            <a:bodyPr rtlCol="1" anchor="ctr"/>
            <a:lstStyle/>
            <a:p>
              <a:endParaRPr lang="fa-IR"/>
            </a:p>
          </p:txBody>
        </p:sp>
        <p:sp>
          <p:nvSpPr>
            <p:cNvPr id="794" name="Freeform: Shape 793">
              <a:extLst>
                <a:ext uri="{FF2B5EF4-FFF2-40B4-BE49-F238E27FC236}">
                  <a16:creationId xmlns:a16="http://schemas.microsoft.com/office/drawing/2014/main" id="{7E069607-5E4B-A84F-3D4D-EBB7B34D0CBD}"/>
                </a:ext>
              </a:extLst>
            </p:cNvPr>
            <p:cNvSpPr/>
            <p:nvPr/>
          </p:nvSpPr>
          <p:spPr>
            <a:xfrm>
              <a:off x="2335858" y="1933056"/>
              <a:ext cx="634216" cy="535227"/>
            </a:xfrm>
            <a:custGeom>
              <a:avLst/>
              <a:gdLst>
                <a:gd name="connsiteX0" fmla="*/ 8358 w 634216"/>
                <a:gd name="connsiteY0" fmla="*/ 153484 h 535227"/>
                <a:gd name="connsiteX1" fmla="*/ 76687 w 634216"/>
                <a:gd name="connsiteY1" fmla="*/ 126964 h 535227"/>
                <a:gd name="connsiteX2" fmla="*/ 94143 w 634216"/>
                <a:gd name="connsiteY2" fmla="*/ 0 h 535227"/>
                <a:gd name="connsiteX3" fmla="*/ 179534 w 634216"/>
                <a:gd name="connsiteY3" fmla="*/ 131180 h 535227"/>
                <a:gd name="connsiteX4" fmla="*/ 342712 w 634216"/>
                <a:gd name="connsiteY4" fmla="*/ 135515 h 535227"/>
                <a:gd name="connsiteX5" fmla="*/ 288530 w 634216"/>
                <a:gd name="connsiteY5" fmla="*/ 171453 h 535227"/>
                <a:gd name="connsiteX6" fmla="*/ 487211 w 634216"/>
                <a:gd name="connsiteY6" fmla="*/ 207784 h 535227"/>
                <a:gd name="connsiteX7" fmla="*/ 396973 w 634216"/>
                <a:gd name="connsiteY7" fmla="*/ 234659 h 535227"/>
                <a:gd name="connsiteX8" fmla="*/ 532291 w 634216"/>
                <a:gd name="connsiteY8" fmla="*/ 275601 h 535227"/>
                <a:gd name="connsiteX9" fmla="*/ 631829 w 634216"/>
                <a:gd name="connsiteY9" fmla="*/ 352165 h 535227"/>
                <a:gd name="connsiteX10" fmla="*/ 582651 w 634216"/>
                <a:gd name="connsiteY10" fmla="*/ 342668 h 535227"/>
                <a:gd name="connsiteX11" fmla="*/ 541590 w 634216"/>
                <a:gd name="connsiteY11" fmla="*/ 352086 h 535227"/>
                <a:gd name="connsiteX12" fmla="*/ 631907 w 634216"/>
                <a:gd name="connsiteY12" fmla="*/ 406387 h 535227"/>
                <a:gd name="connsiteX13" fmla="*/ 541551 w 634216"/>
                <a:gd name="connsiteY13" fmla="*/ 505728 h 535227"/>
                <a:gd name="connsiteX14" fmla="*/ 487329 w 634216"/>
                <a:gd name="connsiteY14" fmla="*/ 523775 h 535227"/>
                <a:gd name="connsiteX15" fmla="*/ 468690 w 634216"/>
                <a:gd name="connsiteY15" fmla="*/ 526179 h 535227"/>
                <a:gd name="connsiteX16" fmla="*/ 130672 w 634216"/>
                <a:gd name="connsiteY16" fmla="*/ 276586 h 535227"/>
                <a:gd name="connsiteX17" fmla="*/ 125825 w 634216"/>
                <a:gd name="connsiteY17" fmla="*/ 252824 h 535227"/>
                <a:gd name="connsiteX18" fmla="*/ 53516 w 634216"/>
                <a:gd name="connsiteY18" fmla="*/ 252824 h 535227"/>
                <a:gd name="connsiteX19" fmla="*/ 8318 w 634216"/>
                <a:gd name="connsiteY19" fmla="*/ 153484 h 53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34216" h="535227">
                  <a:moveTo>
                    <a:pt x="8358" y="153484"/>
                  </a:moveTo>
                  <a:cubicBezTo>
                    <a:pt x="22504" y="138628"/>
                    <a:pt x="68806" y="137919"/>
                    <a:pt x="76687" y="126964"/>
                  </a:cubicBezTo>
                  <a:cubicBezTo>
                    <a:pt x="92133" y="105409"/>
                    <a:pt x="66520" y="27229"/>
                    <a:pt x="94143" y="0"/>
                  </a:cubicBezTo>
                  <a:cubicBezTo>
                    <a:pt x="135558" y="34756"/>
                    <a:pt x="152857" y="86298"/>
                    <a:pt x="179534" y="131180"/>
                  </a:cubicBezTo>
                  <a:cubicBezTo>
                    <a:pt x="233992" y="118925"/>
                    <a:pt x="286835" y="142726"/>
                    <a:pt x="342712" y="135515"/>
                  </a:cubicBezTo>
                  <a:lnTo>
                    <a:pt x="288530" y="171453"/>
                  </a:lnTo>
                  <a:cubicBezTo>
                    <a:pt x="356780" y="173777"/>
                    <a:pt x="423414" y="184299"/>
                    <a:pt x="487211" y="207784"/>
                  </a:cubicBezTo>
                  <a:lnTo>
                    <a:pt x="396973" y="234659"/>
                  </a:lnTo>
                  <a:cubicBezTo>
                    <a:pt x="441422" y="246441"/>
                    <a:pt x="489969" y="257553"/>
                    <a:pt x="532291" y="275601"/>
                  </a:cubicBezTo>
                  <a:cubicBezTo>
                    <a:pt x="544033" y="280605"/>
                    <a:pt x="651452" y="332817"/>
                    <a:pt x="631829" y="352165"/>
                  </a:cubicBezTo>
                  <a:cubicBezTo>
                    <a:pt x="615002" y="349919"/>
                    <a:pt x="600028" y="343575"/>
                    <a:pt x="582651" y="342668"/>
                  </a:cubicBezTo>
                  <a:cubicBezTo>
                    <a:pt x="572760" y="342156"/>
                    <a:pt x="539935" y="336600"/>
                    <a:pt x="541590" y="352086"/>
                  </a:cubicBezTo>
                  <a:cubicBezTo>
                    <a:pt x="573627" y="362411"/>
                    <a:pt x="614293" y="375414"/>
                    <a:pt x="631907" y="406387"/>
                  </a:cubicBezTo>
                  <a:cubicBezTo>
                    <a:pt x="604560" y="436493"/>
                    <a:pt x="584897" y="480232"/>
                    <a:pt x="541551" y="505728"/>
                  </a:cubicBezTo>
                  <a:cubicBezTo>
                    <a:pt x="547619" y="534651"/>
                    <a:pt x="504943" y="545448"/>
                    <a:pt x="487329" y="523775"/>
                  </a:cubicBezTo>
                  <a:lnTo>
                    <a:pt x="468690" y="526179"/>
                  </a:lnTo>
                  <a:cubicBezTo>
                    <a:pt x="468690" y="526179"/>
                    <a:pt x="356031" y="442994"/>
                    <a:pt x="130672" y="276586"/>
                  </a:cubicBezTo>
                  <a:lnTo>
                    <a:pt x="125825" y="252824"/>
                  </a:lnTo>
                  <a:cubicBezTo>
                    <a:pt x="103325" y="257159"/>
                    <a:pt x="79248" y="257159"/>
                    <a:pt x="53516" y="252824"/>
                  </a:cubicBezTo>
                  <a:cubicBezTo>
                    <a:pt x="19391" y="274694"/>
                    <a:pt x="-16665" y="175629"/>
                    <a:pt x="8318" y="153484"/>
                  </a:cubicBezTo>
                  <a:close/>
                </a:path>
              </a:pathLst>
            </a:custGeom>
            <a:solidFill>
              <a:srgbClr val="232432"/>
            </a:solidFill>
            <a:ln w="3941" cap="flat">
              <a:noFill/>
              <a:prstDash val="solid"/>
              <a:miter/>
            </a:ln>
          </p:spPr>
          <p:txBody>
            <a:bodyPr rtlCol="1" anchor="ctr"/>
            <a:lstStyle/>
            <a:p>
              <a:endParaRPr lang="fa-IR"/>
            </a:p>
          </p:txBody>
        </p:sp>
        <p:sp>
          <p:nvSpPr>
            <p:cNvPr id="795" name="Freeform: Shape 794">
              <a:extLst>
                <a:ext uri="{FF2B5EF4-FFF2-40B4-BE49-F238E27FC236}">
                  <a16:creationId xmlns:a16="http://schemas.microsoft.com/office/drawing/2014/main" id="{54C0323C-370B-CC76-1856-397D90ADE71D}"/>
                </a:ext>
              </a:extLst>
            </p:cNvPr>
            <p:cNvSpPr/>
            <p:nvPr/>
          </p:nvSpPr>
          <p:spPr>
            <a:xfrm>
              <a:off x="1783951" y="1689176"/>
              <a:ext cx="9023" cy="18047"/>
            </a:xfrm>
            <a:custGeom>
              <a:avLst/>
              <a:gdLst>
                <a:gd name="connsiteX0" fmla="*/ 9024 w 9023"/>
                <a:gd name="connsiteY0" fmla="*/ 18048 h 18047"/>
                <a:gd name="connsiteX1" fmla="*/ 0 w 9023"/>
                <a:gd name="connsiteY1" fmla="*/ 18048 h 18047"/>
                <a:gd name="connsiteX2" fmla="*/ 0 w 9023"/>
                <a:gd name="connsiteY2" fmla="*/ 0 h 18047"/>
                <a:gd name="connsiteX3" fmla="*/ 9024 w 9023"/>
                <a:gd name="connsiteY3" fmla="*/ 18048 h 18047"/>
              </a:gdLst>
              <a:ahLst/>
              <a:cxnLst>
                <a:cxn ang="0">
                  <a:pos x="connsiteX0" y="connsiteY0"/>
                </a:cxn>
                <a:cxn ang="0">
                  <a:pos x="connsiteX1" y="connsiteY1"/>
                </a:cxn>
                <a:cxn ang="0">
                  <a:pos x="connsiteX2" y="connsiteY2"/>
                </a:cxn>
                <a:cxn ang="0">
                  <a:pos x="connsiteX3" y="connsiteY3"/>
                </a:cxn>
              </a:cxnLst>
              <a:rect l="l" t="t" r="r" b="b"/>
              <a:pathLst>
                <a:path w="9023" h="18047">
                  <a:moveTo>
                    <a:pt x="9024" y="18048"/>
                  </a:moveTo>
                  <a:lnTo>
                    <a:pt x="0" y="18048"/>
                  </a:lnTo>
                  <a:cubicBezTo>
                    <a:pt x="512" y="12255"/>
                    <a:pt x="276" y="5832"/>
                    <a:pt x="0" y="0"/>
                  </a:cubicBezTo>
                  <a:cubicBezTo>
                    <a:pt x="6699" y="3665"/>
                    <a:pt x="6660" y="15329"/>
                    <a:pt x="9024" y="18048"/>
                  </a:cubicBezTo>
                  <a:close/>
                </a:path>
              </a:pathLst>
            </a:custGeom>
            <a:solidFill>
              <a:srgbClr val="555368"/>
            </a:solidFill>
            <a:ln w="3941" cap="flat">
              <a:noFill/>
              <a:prstDash val="solid"/>
              <a:miter/>
            </a:ln>
          </p:spPr>
          <p:txBody>
            <a:bodyPr rtlCol="1" anchor="ctr"/>
            <a:lstStyle/>
            <a:p>
              <a:endParaRPr lang="fa-IR"/>
            </a:p>
          </p:txBody>
        </p:sp>
        <p:sp>
          <p:nvSpPr>
            <p:cNvPr id="796" name="Freeform: Shape 795">
              <a:extLst>
                <a:ext uri="{FF2B5EF4-FFF2-40B4-BE49-F238E27FC236}">
                  <a16:creationId xmlns:a16="http://schemas.microsoft.com/office/drawing/2014/main" id="{C18B80DB-78E8-45DF-7C1D-1FAE143312CA}"/>
                </a:ext>
              </a:extLst>
            </p:cNvPr>
            <p:cNvSpPr/>
            <p:nvPr/>
          </p:nvSpPr>
          <p:spPr>
            <a:xfrm>
              <a:off x="1205521" y="1416786"/>
              <a:ext cx="578351" cy="452019"/>
            </a:xfrm>
            <a:custGeom>
              <a:avLst/>
              <a:gdLst>
                <a:gd name="connsiteX0" fmla="*/ 388615 w 578351"/>
                <a:gd name="connsiteY0" fmla="*/ 19487 h 452019"/>
                <a:gd name="connsiteX1" fmla="*/ 478971 w 578351"/>
                <a:gd name="connsiteY1" fmla="*/ 136915 h 452019"/>
                <a:gd name="connsiteX2" fmla="*/ 423843 w 578351"/>
                <a:gd name="connsiteY2" fmla="*/ 195865 h 452019"/>
                <a:gd name="connsiteX3" fmla="*/ 358234 w 578351"/>
                <a:gd name="connsiteY3" fmla="*/ 205638 h 452019"/>
                <a:gd name="connsiteX4" fmla="*/ 542217 w 578351"/>
                <a:gd name="connsiteY4" fmla="*/ 218208 h 452019"/>
                <a:gd name="connsiteX5" fmla="*/ 578352 w 578351"/>
                <a:gd name="connsiteY5" fmla="*/ 254343 h 452019"/>
                <a:gd name="connsiteX6" fmla="*/ 578352 w 578351"/>
                <a:gd name="connsiteY6" fmla="*/ 290478 h 452019"/>
                <a:gd name="connsiteX7" fmla="*/ 465771 w 578351"/>
                <a:gd name="connsiteY7" fmla="*/ 451961 h 452019"/>
                <a:gd name="connsiteX8" fmla="*/ 77353 w 578351"/>
                <a:gd name="connsiteY8" fmla="*/ 336227 h 452019"/>
                <a:gd name="connsiteX9" fmla="*/ 0 w 578351"/>
                <a:gd name="connsiteY9" fmla="*/ 335636 h 452019"/>
                <a:gd name="connsiteX10" fmla="*/ 27111 w 578351"/>
                <a:gd name="connsiteY10" fmla="*/ 290478 h 452019"/>
                <a:gd name="connsiteX11" fmla="*/ 76446 w 578351"/>
                <a:gd name="connsiteY11" fmla="*/ 234443 h 452019"/>
                <a:gd name="connsiteX12" fmla="*/ 69274 w 578351"/>
                <a:gd name="connsiteY12" fmla="*/ 201225 h 452019"/>
                <a:gd name="connsiteX13" fmla="*/ 164951 w 578351"/>
                <a:gd name="connsiteY13" fmla="*/ 7469 h 452019"/>
                <a:gd name="connsiteX14" fmla="*/ 381719 w 578351"/>
                <a:gd name="connsiteY14" fmla="*/ 573 h 452019"/>
                <a:gd name="connsiteX15" fmla="*/ 388615 w 578351"/>
                <a:gd name="connsiteY15" fmla="*/ 19527 h 452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78351" h="452019">
                  <a:moveTo>
                    <a:pt x="388615" y="19487"/>
                  </a:moveTo>
                  <a:cubicBezTo>
                    <a:pt x="394920" y="23388"/>
                    <a:pt x="477356" y="129665"/>
                    <a:pt x="478971" y="136915"/>
                  </a:cubicBezTo>
                  <a:cubicBezTo>
                    <a:pt x="475307" y="174981"/>
                    <a:pt x="462658" y="190861"/>
                    <a:pt x="423843" y="195865"/>
                  </a:cubicBezTo>
                  <a:lnTo>
                    <a:pt x="358234" y="205638"/>
                  </a:lnTo>
                  <a:cubicBezTo>
                    <a:pt x="422346" y="198190"/>
                    <a:pt x="483661" y="202367"/>
                    <a:pt x="542217" y="218208"/>
                  </a:cubicBezTo>
                  <a:cubicBezTo>
                    <a:pt x="555221" y="227232"/>
                    <a:pt x="573229" y="238738"/>
                    <a:pt x="578352" y="254343"/>
                  </a:cubicBezTo>
                  <a:cubicBezTo>
                    <a:pt x="565151" y="258086"/>
                    <a:pt x="563456" y="289335"/>
                    <a:pt x="578352" y="290478"/>
                  </a:cubicBezTo>
                  <a:cubicBezTo>
                    <a:pt x="573859" y="341153"/>
                    <a:pt x="524642" y="450109"/>
                    <a:pt x="465771" y="451961"/>
                  </a:cubicBezTo>
                  <a:cubicBezTo>
                    <a:pt x="356342" y="455349"/>
                    <a:pt x="228078" y="311875"/>
                    <a:pt x="77353" y="336227"/>
                  </a:cubicBezTo>
                  <a:cubicBezTo>
                    <a:pt x="39839" y="342296"/>
                    <a:pt x="25495" y="382568"/>
                    <a:pt x="0" y="335636"/>
                  </a:cubicBezTo>
                  <a:cubicBezTo>
                    <a:pt x="4965" y="323815"/>
                    <a:pt x="18639" y="298398"/>
                    <a:pt x="27111" y="290478"/>
                  </a:cubicBezTo>
                  <a:cubicBezTo>
                    <a:pt x="23525" y="267701"/>
                    <a:pt x="39996" y="249023"/>
                    <a:pt x="76446" y="234443"/>
                  </a:cubicBezTo>
                  <a:cubicBezTo>
                    <a:pt x="68605" y="222779"/>
                    <a:pt x="66437" y="214583"/>
                    <a:pt x="69274" y="201225"/>
                  </a:cubicBezTo>
                  <a:cubicBezTo>
                    <a:pt x="73215" y="182822"/>
                    <a:pt x="155730" y="13182"/>
                    <a:pt x="164951" y="7469"/>
                  </a:cubicBezTo>
                  <a:cubicBezTo>
                    <a:pt x="174171" y="1755"/>
                    <a:pt x="359731" y="-1358"/>
                    <a:pt x="381719" y="573"/>
                  </a:cubicBezTo>
                  <a:cubicBezTo>
                    <a:pt x="386290" y="967"/>
                    <a:pt x="388103" y="11803"/>
                    <a:pt x="388615" y="19527"/>
                  </a:cubicBezTo>
                  <a:close/>
                </a:path>
              </a:pathLst>
            </a:custGeom>
            <a:solidFill>
              <a:srgbClr val="555368"/>
            </a:solidFill>
            <a:ln w="3941" cap="flat">
              <a:noFill/>
              <a:prstDash val="solid"/>
              <a:miter/>
            </a:ln>
          </p:spPr>
          <p:txBody>
            <a:bodyPr rtlCol="1" anchor="ctr"/>
            <a:lstStyle/>
            <a:p>
              <a:endParaRPr lang="fa-IR"/>
            </a:p>
          </p:txBody>
        </p:sp>
        <p:sp>
          <p:nvSpPr>
            <p:cNvPr id="797" name="Freeform: Shape 796">
              <a:extLst>
                <a:ext uri="{FF2B5EF4-FFF2-40B4-BE49-F238E27FC236}">
                  <a16:creationId xmlns:a16="http://schemas.microsoft.com/office/drawing/2014/main" id="{92720F2E-3D27-3C98-9EF4-AB3E32597BB6}"/>
                </a:ext>
              </a:extLst>
            </p:cNvPr>
            <p:cNvSpPr/>
            <p:nvPr/>
          </p:nvSpPr>
          <p:spPr>
            <a:xfrm>
              <a:off x="298405" y="2040786"/>
              <a:ext cx="645031" cy="527022"/>
            </a:xfrm>
            <a:custGeom>
              <a:avLst/>
              <a:gdLst>
                <a:gd name="connsiteX0" fmla="*/ 30585 w 645031"/>
                <a:gd name="connsiteY0" fmla="*/ 145094 h 527022"/>
                <a:gd name="connsiteX1" fmla="*/ 84806 w 645031"/>
                <a:gd name="connsiteY1" fmla="*/ 136031 h 527022"/>
                <a:gd name="connsiteX2" fmla="*/ 94224 w 645031"/>
                <a:gd name="connsiteY2" fmla="*/ 23411 h 527022"/>
                <a:gd name="connsiteX3" fmla="*/ 107267 w 645031"/>
                <a:gd name="connsiteY3" fmla="*/ 674 h 527022"/>
                <a:gd name="connsiteX4" fmla="*/ 183832 w 645031"/>
                <a:gd name="connsiteY4" fmla="*/ 122909 h 527022"/>
                <a:gd name="connsiteX5" fmla="*/ 337788 w 645031"/>
                <a:gd name="connsiteY5" fmla="*/ 136189 h 527022"/>
                <a:gd name="connsiteX6" fmla="*/ 301733 w 645031"/>
                <a:gd name="connsiteY6" fmla="*/ 163103 h 527022"/>
                <a:gd name="connsiteX7" fmla="*/ 491390 w 645031"/>
                <a:gd name="connsiteY7" fmla="*/ 199434 h 527022"/>
                <a:gd name="connsiteX8" fmla="*/ 466683 w 645031"/>
                <a:gd name="connsiteY8" fmla="*/ 215078 h 527022"/>
                <a:gd name="connsiteX9" fmla="*/ 392128 w 645031"/>
                <a:gd name="connsiteY9" fmla="*/ 226269 h 527022"/>
                <a:gd name="connsiteX10" fmla="*/ 645031 w 645031"/>
                <a:gd name="connsiteY10" fmla="*/ 325886 h 527022"/>
                <a:gd name="connsiteX11" fmla="*/ 640460 w 645031"/>
                <a:gd name="connsiteY11" fmla="*/ 343894 h 527022"/>
                <a:gd name="connsiteX12" fmla="*/ 554754 w 645031"/>
                <a:gd name="connsiteY12" fmla="*/ 334831 h 527022"/>
                <a:gd name="connsiteX13" fmla="*/ 636047 w 645031"/>
                <a:gd name="connsiteY13" fmla="*/ 388934 h 527022"/>
                <a:gd name="connsiteX14" fmla="*/ 626826 w 645031"/>
                <a:gd name="connsiteY14" fmla="*/ 420301 h 527022"/>
                <a:gd name="connsiteX15" fmla="*/ 572802 w 645031"/>
                <a:gd name="connsiteY15" fmla="*/ 488275 h 527022"/>
                <a:gd name="connsiteX16" fmla="*/ 500493 w 645031"/>
                <a:gd name="connsiteY16" fmla="*/ 524410 h 527022"/>
                <a:gd name="connsiteX17" fmla="*/ 479647 w 645031"/>
                <a:gd name="connsiteY17" fmla="*/ 523740 h 527022"/>
                <a:gd name="connsiteX18" fmla="*/ 149589 w 645031"/>
                <a:gd name="connsiteY18" fmla="*/ 277181 h 527022"/>
                <a:gd name="connsiteX19" fmla="*/ 129965 w 645031"/>
                <a:gd name="connsiteY19" fmla="*/ 244435 h 527022"/>
                <a:gd name="connsiteX20" fmla="*/ 112587 w 645031"/>
                <a:gd name="connsiteY20" fmla="*/ 254956 h 527022"/>
                <a:gd name="connsiteX21" fmla="*/ 66719 w 645031"/>
                <a:gd name="connsiteY21" fmla="*/ 244435 h 527022"/>
                <a:gd name="connsiteX22" fmla="*/ 3474 w 645031"/>
                <a:gd name="connsiteY22" fmla="*/ 154118 h 527022"/>
                <a:gd name="connsiteX23" fmla="*/ 12498 w 645031"/>
                <a:gd name="connsiteY23" fmla="*/ 154118 h 527022"/>
                <a:gd name="connsiteX24" fmla="*/ 30585 w 645031"/>
                <a:gd name="connsiteY24" fmla="*/ 145094 h 527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45031" h="527022">
                  <a:moveTo>
                    <a:pt x="30585" y="145094"/>
                  </a:moveTo>
                  <a:cubicBezTo>
                    <a:pt x="48278" y="139735"/>
                    <a:pt x="82797" y="137923"/>
                    <a:pt x="84806" y="136031"/>
                  </a:cubicBezTo>
                  <a:cubicBezTo>
                    <a:pt x="88904" y="132169"/>
                    <a:pt x="91308" y="44729"/>
                    <a:pt x="94224" y="23411"/>
                  </a:cubicBezTo>
                  <a:cubicBezTo>
                    <a:pt x="95997" y="10525"/>
                    <a:pt x="85713" y="-3227"/>
                    <a:pt x="107267" y="674"/>
                  </a:cubicBezTo>
                  <a:cubicBezTo>
                    <a:pt x="144427" y="15727"/>
                    <a:pt x="173035" y="115619"/>
                    <a:pt x="183832" y="122909"/>
                  </a:cubicBezTo>
                  <a:cubicBezTo>
                    <a:pt x="205623" y="137568"/>
                    <a:pt x="303190" y="117747"/>
                    <a:pt x="337788" y="136189"/>
                  </a:cubicBezTo>
                  <a:lnTo>
                    <a:pt x="301733" y="163103"/>
                  </a:lnTo>
                  <a:cubicBezTo>
                    <a:pt x="366436" y="167004"/>
                    <a:pt x="430154" y="178668"/>
                    <a:pt x="491390" y="199434"/>
                  </a:cubicBezTo>
                  <a:lnTo>
                    <a:pt x="466683" y="215078"/>
                  </a:lnTo>
                  <a:lnTo>
                    <a:pt x="392128" y="226269"/>
                  </a:lnTo>
                  <a:cubicBezTo>
                    <a:pt x="484337" y="243292"/>
                    <a:pt x="565275" y="277811"/>
                    <a:pt x="645031" y="325886"/>
                  </a:cubicBezTo>
                  <a:lnTo>
                    <a:pt x="640460" y="343894"/>
                  </a:lnTo>
                  <a:lnTo>
                    <a:pt x="554754" y="334831"/>
                  </a:lnTo>
                  <a:lnTo>
                    <a:pt x="636047" y="388934"/>
                  </a:lnTo>
                  <a:cubicBezTo>
                    <a:pt x="651809" y="408755"/>
                    <a:pt x="636126" y="407691"/>
                    <a:pt x="626826" y="420301"/>
                  </a:cubicBezTo>
                  <a:cubicBezTo>
                    <a:pt x="615950" y="435078"/>
                    <a:pt x="583914" y="480434"/>
                    <a:pt x="572802" y="488275"/>
                  </a:cubicBezTo>
                  <a:cubicBezTo>
                    <a:pt x="579934" y="517041"/>
                    <a:pt x="524372" y="533788"/>
                    <a:pt x="500493" y="524410"/>
                  </a:cubicBezTo>
                  <a:lnTo>
                    <a:pt x="479647" y="523740"/>
                  </a:lnTo>
                  <a:cubicBezTo>
                    <a:pt x="371046" y="440831"/>
                    <a:pt x="261027" y="358632"/>
                    <a:pt x="149589" y="277181"/>
                  </a:cubicBezTo>
                  <a:lnTo>
                    <a:pt x="129965" y="244435"/>
                  </a:lnTo>
                  <a:lnTo>
                    <a:pt x="112587" y="254956"/>
                  </a:lnTo>
                  <a:cubicBezTo>
                    <a:pt x="100568" y="246011"/>
                    <a:pt x="85279" y="242504"/>
                    <a:pt x="66719" y="244435"/>
                  </a:cubicBezTo>
                  <a:cubicBezTo>
                    <a:pt x="34486" y="256493"/>
                    <a:pt x="-13313" y="181071"/>
                    <a:pt x="3474" y="154118"/>
                  </a:cubicBezTo>
                  <a:lnTo>
                    <a:pt x="12498" y="154118"/>
                  </a:lnTo>
                  <a:lnTo>
                    <a:pt x="30585" y="145094"/>
                  </a:lnTo>
                  <a:close/>
                </a:path>
              </a:pathLst>
            </a:custGeom>
            <a:solidFill>
              <a:srgbClr val="281D24"/>
            </a:solidFill>
            <a:ln w="3941" cap="flat">
              <a:noFill/>
              <a:prstDash val="solid"/>
              <a:miter/>
            </a:ln>
          </p:spPr>
          <p:txBody>
            <a:bodyPr rtlCol="1" anchor="ctr"/>
            <a:lstStyle/>
            <a:p>
              <a:endParaRPr lang="fa-IR"/>
            </a:p>
          </p:txBody>
        </p:sp>
        <p:sp>
          <p:nvSpPr>
            <p:cNvPr id="798" name="Freeform: Shape 797">
              <a:extLst>
                <a:ext uri="{FF2B5EF4-FFF2-40B4-BE49-F238E27FC236}">
                  <a16:creationId xmlns:a16="http://schemas.microsoft.com/office/drawing/2014/main" id="{E3C7F7E2-47AA-F3A9-DC72-B25D75BFE5DD}"/>
                </a:ext>
              </a:extLst>
            </p:cNvPr>
            <p:cNvSpPr/>
            <p:nvPr/>
          </p:nvSpPr>
          <p:spPr>
            <a:xfrm>
              <a:off x="1101004" y="1082039"/>
              <a:ext cx="527246" cy="338875"/>
            </a:xfrm>
            <a:custGeom>
              <a:avLst/>
              <a:gdLst>
                <a:gd name="connsiteX0" fmla="*/ 502196 w 527246"/>
                <a:gd name="connsiteY0" fmla="*/ 318099 h 338875"/>
                <a:gd name="connsiteX1" fmla="*/ 490610 w 527246"/>
                <a:gd name="connsiteY1" fmla="*/ 336265 h 338875"/>
                <a:gd name="connsiteX2" fmla="*/ 139115 w 527246"/>
                <a:gd name="connsiteY2" fmla="*/ 322552 h 338875"/>
                <a:gd name="connsiteX3" fmla="*/ 113620 w 527246"/>
                <a:gd name="connsiteY3" fmla="*/ 300052 h 338875"/>
                <a:gd name="connsiteX4" fmla="*/ 41311 w 527246"/>
                <a:gd name="connsiteY4" fmla="*/ 282004 h 338875"/>
                <a:gd name="connsiteX5" fmla="*/ 27204 w 527246"/>
                <a:gd name="connsiteY5" fmla="*/ 109842 h 338875"/>
                <a:gd name="connsiteX6" fmla="*/ 152513 w 527246"/>
                <a:gd name="connsiteY6" fmla="*/ 18304 h 338875"/>
                <a:gd name="connsiteX7" fmla="*/ 434340 w 527246"/>
                <a:gd name="connsiteY7" fmla="*/ 65354 h 338875"/>
                <a:gd name="connsiteX8" fmla="*/ 515672 w 527246"/>
                <a:gd name="connsiteY8" fmla="*/ 182782 h 338875"/>
                <a:gd name="connsiteX9" fmla="*/ 502235 w 527246"/>
                <a:gd name="connsiteY9" fmla="*/ 318139 h 338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246" h="338875">
                  <a:moveTo>
                    <a:pt x="502196" y="318099"/>
                  </a:moveTo>
                  <a:lnTo>
                    <a:pt x="490610" y="336265"/>
                  </a:lnTo>
                  <a:cubicBezTo>
                    <a:pt x="373459" y="342491"/>
                    <a:pt x="256819" y="337447"/>
                    <a:pt x="139115" y="322552"/>
                  </a:cubicBezTo>
                  <a:cubicBezTo>
                    <a:pt x="136514" y="308209"/>
                    <a:pt x="126545" y="303125"/>
                    <a:pt x="113620" y="300052"/>
                  </a:cubicBezTo>
                  <a:cubicBezTo>
                    <a:pt x="106527" y="329251"/>
                    <a:pt x="47458" y="309154"/>
                    <a:pt x="41311" y="282004"/>
                  </a:cubicBezTo>
                  <a:cubicBezTo>
                    <a:pt x="-17403" y="259110"/>
                    <a:pt x="-5423" y="150824"/>
                    <a:pt x="27204" y="109842"/>
                  </a:cubicBezTo>
                  <a:cubicBezTo>
                    <a:pt x="77801" y="89667"/>
                    <a:pt x="104675" y="38164"/>
                    <a:pt x="152513" y="18304"/>
                  </a:cubicBezTo>
                  <a:cubicBezTo>
                    <a:pt x="237077" y="-16806"/>
                    <a:pt x="368454" y="-1556"/>
                    <a:pt x="434340" y="65354"/>
                  </a:cubicBezTo>
                  <a:cubicBezTo>
                    <a:pt x="441827" y="72959"/>
                    <a:pt x="512756" y="176201"/>
                    <a:pt x="515672" y="182782"/>
                  </a:cubicBezTo>
                  <a:cubicBezTo>
                    <a:pt x="538921" y="234757"/>
                    <a:pt x="523356" y="275502"/>
                    <a:pt x="502235" y="318139"/>
                  </a:cubicBezTo>
                  <a:close/>
                </a:path>
              </a:pathLst>
            </a:custGeom>
            <a:solidFill>
              <a:srgbClr val="555368"/>
            </a:solidFill>
            <a:ln w="3941" cap="flat">
              <a:noFill/>
              <a:prstDash val="solid"/>
              <a:miter/>
            </a:ln>
          </p:spPr>
          <p:txBody>
            <a:bodyPr rtlCol="1" anchor="ctr"/>
            <a:lstStyle/>
            <a:p>
              <a:endParaRPr lang="fa-IR"/>
            </a:p>
          </p:txBody>
        </p:sp>
        <p:sp>
          <p:nvSpPr>
            <p:cNvPr id="799" name="Freeform: Shape 798">
              <a:extLst>
                <a:ext uri="{FF2B5EF4-FFF2-40B4-BE49-F238E27FC236}">
                  <a16:creationId xmlns:a16="http://schemas.microsoft.com/office/drawing/2014/main" id="{1614790F-5B2A-3FDC-B1D8-DC5EB9767169}"/>
                </a:ext>
              </a:extLst>
            </p:cNvPr>
            <p:cNvSpPr/>
            <p:nvPr/>
          </p:nvSpPr>
          <p:spPr>
            <a:xfrm>
              <a:off x="3112852" y="1009549"/>
              <a:ext cx="539584" cy="327422"/>
            </a:xfrm>
            <a:custGeom>
              <a:avLst/>
              <a:gdLst>
                <a:gd name="connsiteX0" fmla="*/ 523621 w 539584"/>
                <a:gd name="connsiteY0" fmla="*/ 327383 h 327422"/>
                <a:gd name="connsiteX1" fmla="*/ 414035 w 539584"/>
                <a:gd name="connsiteY1" fmla="*/ 270324 h 327422"/>
                <a:gd name="connsiteX2" fmla="*/ 399061 w 539584"/>
                <a:gd name="connsiteY2" fmla="*/ 314261 h 327422"/>
                <a:gd name="connsiteX3" fmla="*/ 180204 w 539584"/>
                <a:gd name="connsiteY3" fmla="*/ 282225 h 327422"/>
                <a:gd name="connsiteX4" fmla="*/ 44650 w 539584"/>
                <a:gd name="connsiteY4" fmla="*/ 264177 h 327422"/>
                <a:gd name="connsiteX5" fmla="*/ 3 w 539584"/>
                <a:gd name="connsiteY5" fmla="*/ 213226 h 327422"/>
                <a:gd name="connsiteX6" fmla="*/ 25578 w 539584"/>
                <a:gd name="connsiteY6" fmla="*/ 105098 h 327422"/>
                <a:gd name="connsiteX7" fmla="*/ 71130 w 539584"/>
                <a:gd name="connsiteY7" fmla="*/ 87405 h 327422"/>
                <a:gd name="connsiteX8" fmla="*/ 150571 w 539584"/>
                <a:gd name="connsiteY8" fmla="*/ 22307 h 327422"/>
                <a:gd name="connsiteX9" fmla="*/ 455253 w 539584"/>
                <a:gd name="connsiteY9" fmla="*/ 84134 h 327422"/>
                <a:gd name="connsiteX10" fmla="*/ 492255 w 539584"/>
                <a:gd name="connsiteY10" fmla="*/ 155537 h 327422"/>
                <a:gd name="connsiteX11" fmla="*/ 528153 w 539584"/>
                <a:gd name="connsiteY11" fmla="*/ 182884 h 327422"/>
                <a:gd name="connsiteX12" fmla="*/ 523582 w 539584"/>
                <a:gd name="connsiteY12" fmla="*/ 327423 h 32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9584" h="327422">
                  <a:moveTo>
                    <a:pt x="523621" y="327383"/>
                  </a:moveTo>
                  <a:cubicBezTo>
                    <a:pt x="485753" y="324704"/>
                    <a:pt x="449224" y="305710"/>
                    <a:pt x="414035" y="270324"/>
                  </a:cubicBezTo>
                  <a:cubicBezTo>
                    <a:pt x="434802" y="292588"/>
                    <a:pt x="427984" y="307089"/>
                    <a:pt x="399061" y="314261"/>
                  </a:cubicBezTo>
                  <a:cubicBezTo>
                    <a:pt x="323836" y="312724"/>
                    <a:pt x="250897" y="302046"/>
                    <a:pt x="180204" y="282225"/>
                  </a:cubicBezTo>
                  <a:cubicBezTo>
                    <a:pt x="152778" y="298302"/>
                    <a:pt x="59072" y="295307"/>
                    <a:pt x="44650" y="264177"/>
                  </a:cubicBezTo>
                  <a:cubicBezTo>
                    <a:pt x="11904" y="258778"/>
                    <a:pt x="988" y="249361"/>
                    <a:pt x="3" y="213226"/>
                  </a:cubicBezTo>
                  <a:cubicBezTo>
                    <a:pt x="-312" y="201641"/>
                    <a:pt x="22031" y="109432"/>
                    <a:pt x="25578" y="105098"/>
                  </a:cubicBezTo>
                  <a:cubicBezTo>
                    <a:pt x="36650" y="91542"/>
                    <a:pt x="58008" y="95759"/>
                    <a:pt x="71130" y="87405"/>
                  </a:cubicBezTo>
                  <a:cubicBezTo>
                    <a:pt x="94891" y="72273"/>
                    <a:pt x="108368" y="40631"/>
                    <a:pt x="150571" y="22307"/>
                  </a:cubicBezTo>
                  <a:cubicBezTo>
                    <a:pt x="246089" y="-19226"/>
                    <a:pt x="390746" y="-5040"/>
                    <a:pt x="455253" y="84134"/>
                  </a:cubicBezTo>
                  <a:cubicBezTo>
                    <a:pt x="470621" y="105334"/>
                    <a:pt x="477162" y="136070"/>
                    <a:pt x="492255" y="155537"/>
                  </a:cubicBezTo>
                  <a:cubicBezTo>
                    <a:pt x="502618" y="168895"/>
                    <a:pt x="523385" y="174766"/>
                    <a:pt x="528153" y="182884"/>
                  </a:cubicBezTo>
                  <a:cubicBezTo>
                    <a:pt x="551441" y="222250"/>
                    <a:pt x="533551" y="288648"/>
                    <a:pt x="523582" y="327423"/>
                  </a:cubicBezTo>
                  <a:close/>
                </a:path>
              </a:pathLst>
            </a:custGeom>
            <a:solidFill>
              <a:srgbClr val="554543"/>
            </a:solidFill>
            <a:ln w="3941" cap="flat">
              <a:noFill/>
              <a:prstDash val="solid"/>
              <a:miter/>
            </a:ln>
          </p:spPr>
          <p:txBody>
            <a:bodyPr rtlCol="1" anchor="ctr"/>
            <a:lstStyle/>
            <a:p>
              <a:endParaRPr lang="fa-IR"/>
            </a:p>
          </p:txBody>
        </p:sp>
        <p:sp>
          <p:nvSpPr>
            <p:cNvPr id="800" name="Freeform: Shape 799">
              <a:extLst>
                <a:ext uri="{FF2B5EF4-FFF2-40B4-BE49-F238E27FC236}">
                  <a16:creationId xmlns:a16="http://schemas.microsoft.com/office/drawing/2014/main" id="{B8B96122-AB3A-9971-34E1-A02F73114316}"/>
                </a:ext>
              </a:extLst>
            </p:cNvPr>
            <p:cNvSpPr/>
            <p:nvPr/>
          </p:nvSpPr>
          <p:spPr>
            <a:xfrm>
              <a:off x="3575210" y="3531610"/>
              <a:ext cx="404641" cy="451584"/>
            </a:xfrm>
            <a:custGeom>
              <a:avLst/>
              <a:gdLst>
                <a:gd name="connsiteX0" fmla="*/ 404641 w 404641"/>
                <a:gd name="connsiteY0" fmla="*/ 361268 h 451584"/>
                <a:gd name="connsiteX1" fmla="*/ 386554 w 404641"/>
                <a:gd name="connsiteY1" fmla="*/ 361268 h 451584"/>
                <a:gd name="connsiteX2" fmla="*/ 384072 w 404641"/>
                <a:gd name="connsiteY2" fmla="*/ 363750 h 451584"/>
                <a:gd name="connsiteX3" fmla="*/ 383914 w 404641"/>
                <a:gd name="connsiteY3" fmla="*/ 363948 h 451584"/>
                <a:gd name="connsiteX4" fmla="*/ 377530 w 404641"/>
                <a:gd name="connsiteY4" fmla="*/ 370292 h 451584"/>
                <a:gd name="connsiteX5" fmla="*/ 97398 w 404641"/>
                <a:gd name="connsiteY5" fmla="*/ 451585 h 451584"/>
                <a:gd name="connsiteX6" fmla="*/ 7003 w 404641"/>
                <a:gd name="connsiteY6" fmla="*/ 325133 h 451584"/>
                <a:gd name="connsiteX7" fmla="*/ 103546 w 404641"/>
                <a:gd name="connsiteY7" fmla="*/ 200337 h 451584"/>
                <a:gd name="connsiteX8" fmla="*/ 251000 w 404641"/>
                <a:gd name="connsiteY8" fmla="*/ 36135 h 451584"/>
                <a:gd name="connsiteX9" fmla="*/ 252458 w 404641"/>
                <a:gd name="connsiteY9" fmla="*/ 35307 h 451584"/>
                <a:gd name="connsiteX10" fmla="*/ 395617 w 404641"/>
                <a:gd name="connsiteY10" fmla="*/ 0 h 451584"/>
                <a:gd name="connsiteX11" fmla="*/ 404641 w 404641"/>
                <a:gd name="connsiteY11" fmla="*/ 361268 h 45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4641" h="451584">
                  <a:moveTo>
                    <a:pt x="404641" y="361268"/>
                  </a:moveTo>
                  <a:cubicBezTo>
                    <a:pt x="399046" y="362292"/>
                    <a:pt x="391007" y="359731"/>
                    <a:pt x="386554" y="361268"/>
                  </a:cubicBezTo>
                  <a:lnTo>
                    <a:pt x="384072" y="363750"/>
                  </a:lnTo>
                  <a:cubicBezTo>
                    <a:pt x="384072" y="363750"/>
                    <a:pt x="383993" y="363908"/>
                    <a:pt x="383914" y="363948"/>
                  </a:cubicBezTo>
                  <a:lnTo>
                    <a:pt x="377530" y="370292"/>
                  </a:lnTo>
                  <a:cubicBezTo>
                    <a:pt x="303764" y="402328"/>
                    <a:pt x="177549" y="435350"/>
                    <a:pt x="97398" y="451585"/>
                  </a:cubicBezTo>
                  <a:cubicBezTo>
                    <a:pt x="50900" y="448826"/>
                    <a:pt x="-5253" y="367573"/>
                    <a:pt x="7003" y="325133"/>
                  </a:cubicBezTo>
                  <a:cubicBezTo>
                    <a:pt x="-20108" y="215508"/>
                    <a:pt x="35611" y="238914"/>
                    <a:pt x="103546" y="200337"/>
                  </a:cubicBezTo>
                  <a:cubicBezTo>
                    <a:pt x="178573" y="157700"/>
                    <a:pt x="222037" y="118886"/>
                    <a:pt x="251000" y="36135"/>
                  </a:cubicBezTo>
                  <a:cubicBezTo>
                    <a:pt x="251473" y="35859"/>
                    <a:pt x="251985" y="35583"/>
                    <a:pt x="252458" y="35307"/>
                  </a:cubicBezTo>
                  <a:cubicBezTo>
                    <a:pt x="299863" y="8945"/>
                    <a:pt x="346518" y="12176"/>
                    <a:pt x="395617" y="0"/>
                  </a:cubicBezTo>
                  <a:cubicBezTo>
                    <a:pt x="337613" y="122078"/>
                    <a:pt x="350183" y="240885"/>
                    <a:pt x="404641" y="361268"/>
                  </a:cubicBezTo>
                  <a:close/>
                </a:path>
              </a:pathLst>
            </a:custGeom>
            <a:solidFill>
              <a:srgbClr val="232532"/>
            </a:solidFill>
            <a:ln w="3941" cap="flat">
              <a:noFill/>
              <a:prstDash val="solid"/>
              <a:miter/>
            </a:ln>
          </p:spPr>
          <p:txBody>
            <a:bodyPr rtlCol="1" anchor="ctr"/>
            <a:lstStyle/>
            <a:p>
              <a:endParaRPr lang="fa-IR"/>
            </a:p>
          </p:txBody>
        </p:sp>
        <p:sp>
          <p:nvSpPr>
            <p:cNvPr id="801" name="Freeform: Shape 800">
              <a:extLst>
                <a:ext uri="{FF2B5EF4-FFF2-40B4-BE49-F238E27FC236}">
                  <a16:creationId xmlns:a16="http://schemas.microsoft.com/office/drawing/2014/main" id="{7AF6670D-0C38-AF1C-7B37-90AD522C8AD2}"/>
                </a:ext>
              </a:extLst>
            </p:cNvPr>
            <p:cNvSpPr/>
            <p:nvPr/>
          </p:nvSpPr>
          <p:spPr>
            <a:xfrm>
              <a:off x="1800" y="2059389"/>
              <a:ext cx="370023" cy="831603"/>
            </a:xfrm>
            <a:custGeom>
              <a:avLst/>
              <a:gdLst>
                <a:gd name="connsiteX0" fmla="*/ 300079 w 370023"/>
                <a:gd name="connsiteY0" fmla="*/ 135515 h 831603"/>
                <a:gd name="connsiteX1" fmla="*/ 363325 w 370023"/>
                <a:gd name="connsiteY1" fmla="*/ 225832 h 831603"/>
                <a:gd name="connsiteX2" fmla="*/ 370024 w 370023"/>
                <a:gd name="connsiteY2" fmla="*/ 244707 h 831603"/>
                <a:gd name="connsiteX3" fmla="*/ 293735 w 370023"/>
                <a:gd name="connsiteY3" fmla="*/ 379315 h 831603"/>
                <a:gd name="connsiteX4" fmla="*/ 272929 w 370023"/>
                <a:gd name="connsiteY4" fmla="*/ 379315 h 831603"/>
                <a:gd name="connsiteX5" fmla="*/ 245818 w 370023"/>
                <a:gd name="connsiteY5" fmla="*/ 442561 h 831603"/>
                <a:gd name="connsiteX6" fmla="*/ 254290 w 370023"/>
                <a:gd name="connsiteY6" fmla="*/ 470618 h 831603"/>
                <a:gd name="connsiteX7" fmla="*/ 92965 w 370023"/>
                <a:gd name="connsiteY7" fmla="*/ 816242 h 831603"/>
                <a:gd name="connsiteX8" fmla="*/ 10844 w 370023"/>
                <a:gd name="connsiteY8" fmla="*/ 695425 h 831603"/>
                <a:gd name="connsiteX9" fmla="*/ 79055 w 370023"/>
                <a:gd name="connsiteY9" fmla="*/ 533272 h 831603"/>
                <a:gd name="connsiteX10" fmla="*/ 87172 w 370023"/>
                <a:gd name="connsiteY10" fmla="*/ 423962 h 831603"/>
                <a:gd name="connsiteX11" fmla="*/ 159599 w 370023"/>
                <a:gd name="connsiteY11" fmla="*/ 324739 h 831603"/>
                <a:gd name="connsiteX12" fmla="*/ 166298 w 370023"/>
                <a:gd name="connsiteY12" fmla="*/ 241121 h 831603"/>
                <a:gd name="connsiteX13" fmla="*/ 199359 w 370023"/>
                <a:gd name="connsiteY13" fmla="*/ 201243 h 831603"/>
                <a:gd name="connsiteX14" fmla="*/ 182573 w 370023"/>
                <a:gd name="connsiteY14" fmla="*/ 130944 h 831603"/>
                <a:gd name="connsiteX15" fmla="*/ 182573 w 370023"/>
                <a:gd name="connsiteY15" fmla="*/ 0 h 831603"/>
                <a:gd name="connsiteX16" fmla="*/ 300040 w 370023"/>
                <a:gd name="connsiteY16" fmla="*/ 135475 h 831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0023" h="831603">
                  <a:moveTo>
                    <a:pt x="300079" y="135515"/>
                  </a:moveTo>
                  <a:cubicBezTo>
                    <a:pt x="319939" y="165345"/>
                    <a:pt x="337829" y="201322"/>
                    <a:pt x="363325" y="225832"/>
                  </a:cubicBezTo>
                  <a:lnTo>
                    <a:pt x="370024" y="244707"/>
                  </a:lnTo>
                  <a:cubicBezTo>
                    <a:pt x="340627" y="287068"/>
                    <a:pt x="315211" y="331911"/>
                    <a:pt x="293735" y="379315"/>
                  </a:cubicBezTo>
                  <a:lnTo>
                    <a:pt x="272929" y="379315"/>
                  </a:lnTo>
                  <a:cubicBezTo>
                    <a:pt x="287430" y="398703"/>
                    <a:pt x="272220" y="443822"/>
                    <a:pt x="245818" y="442561"/>
                  </a:cubicBezTo>
                  <a:lnTo>
                    <a:pt x="254290" y="470618"/>
                  </a:lnTo>
                  <a:cubicBezTo>
                    <a:pt x="191596" y="582095"/>
                    <a:pt x="137847" y="697316"/>
                    <a:pt x="92965" y="816242"/>
                  </a:cubicBezTo>
                  <a:cubicBezTo>
                    <a:pt x="44102" y="875625"/>
                    <a:pt x="-27418" y="747282"/>
                    <a:pt x="10844" y="695425"/>
                  </a:cubicBezTo>
                  <a:cubicBezTo>
                    <a:pt x="30074" y="656335"/>
                    <a:pt x="72041" y="572047"/>
                    <a:pt x="79055" y="533272"/>
                  </a:cubicBezTo>
                  <a:cubicBezTo>
                    <a:pt x="86069" y="494497"/>
                    <a:pt x="77282" y="455998"/>
                    <a:pt x="87172" y="423962"/>
                  </a:cubicBezTo>
                  <a:cubicBezTo>
                    <a:pt x="95999" y="395314"/>
                    <a:pt x="149157" y="353741"/>
                    <a:pt x="159599" y="324739"/>
                  </a:cubicBezTo>
                  <a:cubicBezTo>
                    <a:pt x="170042" y="295737"/>
                    <a:pt x="158732" y="266853"/>
                    <a:pt x="166298" y="241121"/>
                  </a:cubicBezTo>
                  <a:cubicBezTo>
                    <a:pt x="171145" y="224650"/>
                    <a:pt x="195103" y="216808"/>
                    <a:pt x="199359" y="201243"/>
                  </a:cubicBezTo>
                  <a:cubicBezTo>
                    <a:pt x="206689" y="174290"/>
                    <a:pt x="182573" y="145524"/>
                    <a:pt x="182573" y="130944"/>
                  </a:cubicBezTo>
                  <a:lnTo>
                    <a:pt x="182573" y="0"/>
                  </a:lnTo>
                  <a:cubicBezTo>
                    <a:pt x="234666" y="20964"/>
                    <a:pt x="270801" y="91539"/>
                    <a:pt x="300040" y="135475"/>
                  </a:cubicBezTo>
                  <a:close/>
                </a:path>
              </a:pathLst>
            </a:custGeom>
            <a:solidFill>
              <a:srgbClr val="3B2B2F"/>
            </a:solidFill>
            <a:ln w="3941" cap="flat">
              <a:noFill/>
              <a:prstDash val="solid"/>
              <a:miter/>
            </a:ln>
          </p:spPr>
          <p:txBody>
            <a:bodyPr rtlCol="1" anchor="ctr"/>
            <a:lstStyle/>
            <a:p>
              <a:endParaRPr lang="fa-IR"/>
            </a:p>
          </p:txBody>
        </p:sp>
        <p:sp>
          <p:nvSpPr>
            <p:cNvPr id="802" name="Freeform: Shape 801">
              <a:extLst>
                <a:ext uri="{FF2B5EF4-FFF2-40B4-BE49-F238E27FC236}">
                  <a16:creationId xmlns:a16="http://schemas.microsoft.com/office/drawing/2014/main" id="{F1AC3851-A3AF-1274-AAF6-C4D543EB8E94}"/>
                </a:ext>
              </a:extLst>
            </p:cNvPr>
            <p:cNvSpPr/>
            <p:nvPr/>
          </p:nvSpPr>
          <p:spPr>
            <a:xfrm>
              <a:off x="1359662" y="2314236"/>
              <a:ext cx="599547" cy="246270"/>
            </a:xfrm>
            <a:custGeom>
              <a:avLst/>
              <a:gdLst>
                <a:gd name="connsiteX0" fmla="*/ 586915 w 599547"/>
                <a:gd name="connsiteY0" fmla="*/ 169706 h 246270"/>
                <a:gd name="connsiteX1" fmla="*/ 570680 w 599547"/>
                <a:gd name="connsiteY1" fmla="*/ 184601 h 246270"/>
                <a:gd name="connsiteX2" fmla="*/ 351980 w 599547"/>
                <a:gd name="connsiteY2" fmla="*/ 187793 h 246270"/>
                <a:gd name="connsiteX3" fmla="*/ 315846 w 599547"/>
                <a:gd name="connsiteY3" fmla="*/ 214864 h 246270"/>
                <a:gd name="connsiteX4" fmla="*/ 285701 w 599547"/>
                <a:gd name="connsiteY4" fmla="*/ 226055 h 246270"/>
                <a:gd name="connsiteX5" fmla="*/ 51712 w 599547"/>
                <a:gd name="connsiteY5" fmla="*/ 246270 h 246270"/>
                <a:gd name="connsiteX6" fmla="*/ 35713 w 599547"/>
                <a:gd name="connsiteY6" fmla="*/ 232912 h 246270"/>
                <a:gd name="connsiteX7" fmla="*/ 15380 w 599547"/>
                <a:gd name="connsiteY7" fmla="*/ 182355 h 246270"/>
                <a:gd name="connsiteX8" fmla="*/ 8603 w 599547"/>
                <a:gd name="connsiteY8" fmla="*/ 97437 h 246270"/>
                <a:gd name="connsiteX9" fmla="*/ 8603 w 599547"/>
                <a:gd name="connsiteY9" fmla="*/ 79389 h 246270"/>
                <a:gd name="connsiteX10" fmla="*/ 137418 w 599547"/>
                <a:gd name="connsiteY10" fmla="*/ 32497 h 246270"/>
                <a:gd name="connsiteX11" fmla="*/ 189355 w 599547"/>
                <a:gd name="connsiteY11" fmla="*/ 34231 h 246270"/>
                <a:gd name="connsiteX12" fmla="*/ 550820 w 599547"/>
                <a:gd name="connsiteY12" fmla="*/ 7120 h 246270"/>
                <a:gd name="connsiteX13" fmla="*/ 577930 w 599547"/>
                <a:gd name="connsiteY13" fmla="*/ 70326 h 246270"/>
                <a:gd name="connsiteX14" fmla="*/ 586954 w 599547"/>
                <a:gd name="connsiteY14" fmla="*/ 151619 h 246270"/>
                <a:gd name="connsiteX15" fmla="*/ 586954 w 599547"/>
                <a:gd name="connsiteY15" fmla="*/ 169667 h 246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9547" h="246270">
                  <a:moveTo>
                    <a:pt x="586915" y="169706"/>
                  </a:moveTo>
                  <a:lnTo>
                    <a:pt x="570680" y="184601"/>
                  </a:lnTo>
                  <a:cubicBezTo>
                    <a:pt x="497741" y="182119"/>
                    <a:pt x="424841" y="183182"/>
                    <a:pt x="351980" y="187793"/>
                  </a:cubicBezTo>
                  <a:cubicBezTo>
                    <a:pt x="355251" y="209545"/>
                    <a:pt x="336849" y="228853"/>
                    <a:pt x="315846" y="214864"/>
                  </a:cubicBezTo>
                  <a:lnTo>
                    <a:pt x="285701" y="226055"/>
                  </a:lnTo>
                  <a:cubicBezTo>
                    <a:pt x="207402" y="223100"/>
                    <a:pt x="128670" y="232006"/>
                    <a:pt x="51712" y="246270"/>
                  </a:cubicBezTo>
                  <a:lnTo>
                    <a:pt x="35713" y="232912"/>
                  </a:lnTo>
                  <a:cubicBezTo>
                    <a:pt x="21212" y="223928"/>
                    <a:pt x="14435" y="207102"/>
                    <a:pt x="15380" y="182355"/>
                  </a:cubicBezTo>
                  <a:cubicBezTo>
                    <a:pt x="-2549" y="145432"/>
                    <a:pt x="-4795" y="117100"/>
                    <a:pt x="8603" y="97437"/>
                  </a:cubicBezTo>
                  <a:cubicBezTo>
                    <a:pt x="7263" y="92196"/>
                    <a:pt x="9982" y="84590"/>
                    <a:pt x="8603" y="79389"/>
                  </a:cubicBezTo>
                  <a:cubicBezTo>
                    <a:pt x="43673" y="55588"/>
                    <a:pt x="91157" y="36910"/>
                    <a:pt x="137418" y="32497"/>
                  </a:cubicBezTo>
                  <a:cubicBezTo>
                    <a:pt x="155151" y="30802"/>
                    <a:pt x="172726" y="31196"/>
                    <a:pt x="189355" y="34231"/>
                  </a:cubicBezTo>
                  <a:cubicBezTo>
                    <a:pt x="303906" y="8302"/>
                    <a:pt x="434101" y="-11046"/>
                    <a:pt x="550820" y="7120"/>
                  </a:cubicBezTo>
                  <a:cubicBezTo>
                    <a:pt x="581713" y="-1471"/>
                    <a:pt x="594835" y="47077"/>
                    <a:pt x="577930" y="70326"/>
                  </a:cubicBezTo>
                  <a:cubicBezTo>
                    <a:pt x="582304" y="89831"/>
                    <a:pt x="585851" y="130222"/>
                    <a:pt x="586954" y="151619"/>
                  </a:cubicBezTo>
                  <a:cubicBezTo>
                    <a:pt x="604253" y="154338"/>
                    <a:pt x="603229" y="161470"/>
                    <a:pt x="586954" y="169667"/>
                  </a:cubicBezTo>
                  <a:close/>
                </a:path>
              </a:pathLst>
            </a:custGeom>
            <a:solidFill>
              <a:srgbClr val="675651"/>
            </a:solidFill>
            <a:ln w="3941" cap="flat">
              <a:noFill/>
              <a:prstDash val="solid"/>
              <a:miter/>
            </a:ln>
          </p:spPr>
          <p:txBody>
            <a:bodyPr rtlCol="1" anchor="ctr"/>
            <a:lstStyle/>
            <a:p>
              <a:endParaRPr lang="fa-IR"/>
            </a:p>
          </p:txBody>
        </p:sp>
        <p:sp>
          <p:nvSpPr>
            <p:cNvPr id="803" name="Freeform: Shape 802">
              <a:extLst>
                <a:ext uri="{FF2B5EF4-FFF2-40B4-BE49-F238E27FC236}">
                  <a16:creationId xmlns:a16="http://schemas.microsoft.com/office/drawing/2014/main" id="{F700C0A3-8912-C3B1-9388-364FCB1E0D78}"/>
                </a:ext>
              </a:extLst>
            </p:cNvPr>
            <p:cNvSpPr/>
            <p:nvPr/>
          </p:nvSpPr>
          <p:spPr>
            <a:xfrm>
              <a:off x="2696657" y="4299304"/>
              <a:ext cx="560264" cy="400376"/>
            </a:xfrm>
            <a:custGeom>
              <a:avLst/>
              <a:gdLst>
                <a:gd name="connsiteX0" fmla="*/ 553526 w 560264"/>
                <a:gd name="connsiteY0" fmla="*/ 330571 h 400376"/>
                <a:gd name="connsiteX1" fmla="*/ 542217 w 560264"/>
                <a:gd name="connsiteY1" fmla="*/ 379315 h 400376"/>
                <a:gd name="connsiteX2" fmla="*/ 533193 w 560264"/>
                <a:gd name="connsiteY2" fmla="*/ 379315 h 400376"/>
                <a:gd name="connsiteX3" fmla="*/ 515106 w 560264"/>
                <a:gd name="connsiteY3" fmla="*/ 388339 h 400376"/>
                <a:gd name="connsiteX4" fmla="*/ 497019 w 560264"/>
                <a:gd name="connsiteY4" fmla="*/ 388300 h 400376"/>
                <a:gd name="connsiteX5" fmla="*/ 497019 w 560264"/>
                <a:gd name="connsiteY5" fmla="*/ 388339 h 400376"/>
                <a:gd name="connsiteX6" fmla="*/ 292624 w 560264"/>
                <a:gd name="connsiteY6" fmla="*/ 371356 h 400376"/>
                <a:gd name="connsiteX7" fmla="*/ 223507 w 560264"/>
                <a:gd name="connsiteY7" fmla="*/ 368203 h 400376"/>
                <a:gd name="connsiteX8" fmla="*/ 0 w 560264"/>
                <a:gd name="connsiteY8" fmla="*/ 135475 h 400376"/>
                <a:gd name="connsiteX9" fmla="*/ 56428 w 560264"/>
                <a:gd name="connsiteY9" fmla="*/ 60921 h 400376"/>
                <a:gd name="connsiteX10" fmla="*/ 63285 w 560264"/>
                <a:gd name="connsiteY10" fmla="*/ 0 h 400376"/>
                <a:gd name="connsiteX11" fmla="*/ 204789 w 560264"/>
                <a:gd name="connsiteY11" fmla="*/ 179176 h 400376"/>
                <a:gd name="connsiteX12" fmla="*/ 266656 w 560264"/>
                <a:gd name="connsiteY12" fmla="*/ 207587 h 400376"/>
                <a:gd name="connsiteX13" fmla="*/ 388576 w 560264"/>
                <a:gd name="connsiteY13" fmla="*/ 216729 h 400376"/>
                <a:gd name="connsiteX14" fmla="*/ 442837 w 560264"/>
                <a:gd name="connsiteY14" fmla="*/ 293373 h 400376"/>
                <a:gd name="connsiteX15" fmla="*/ 519047 w 560264"/>
                <a:gd name="connsiteY15" fmla="*/ 290378 h 400376"/>
                <a:gd name="connsiteX16" fmla="*/ 560265 w 560264"/>
                <a:gd name="connsiteY16" fmla="*/ 325133 h 400376"/>
                <a:gd name="connsiteX17" fmla="*/ 553487 w 560264"/>
                <a:gd name="connsiteY17" fmla="*/ 330453 h 400376"/>
                <a:gd name="connsiteX18" fmla="*/ 553487 w 560264"/>
                <a:gd name="connsiteY18" fmla="*/ 330611 h 40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0264" h="400376">
                  <a:moveTo>
                    <a:pt x="553526" y="330571"/>
                  </a:moveTo>
                  <a:cubicBezTo>
                    <a:pt x="558925" y="358904"/>
                    <a:pt x="567279" y="362450"/>
                    <a:pt x="542217" y="379315"/>
                  </a:cubicBezTo>
                  <a:cubicBezTo>
                    <a:pt x="538592" y="375060"/>
                    <a:pt x="535597" y="375060"/>
                    <a:pt x="533193" y="379315"/>
                  </a:cubicBezTo>
                  <a:cubicBezTo>
                    <a:pt x="527440" y="381995"/>
                    <a:pt x="525903" y="385857"/>
                    <a:pt x="515106" y="388339"/>
                  </a:cubicBezTo>
                  <a:cubicBezTo>
                    <a:pt x="507107" y="383650"/>
                    <a:pt x="493000" y="377818"/>
                    <a:pt x="497019" y="388300"/>
                  </a:cubicBezTo>
                  <a:cubicBezTo>
                    <a:pt x="497019" y="388300"/>
                    <a:pt x="497019" y="388300"/>
                    <a:pt x="497019" y="388339"/>
                  </a:cubicBezTo>
                  <a:cubicBezTo>
                    <a:pt x="496586" y="421676"/>
                    <a:pt x="315794" y="375651"/>
                    <a:pt x="292624" y="371356"/>
                  </a:cubicBezTo>
                  <a:cubicBezTo>
                    <a:pt x="270675" y="367257"/>
                    <a:pt x="246874" y="372538"/>
                    <a:pt x="223507" y="368203"/>
                  </a:cubicBezTo>
                  <a:cubicBezTo>
                    <a:pt x="120698" y="349092"/>
                    <a:pt x="78101" y="199076"/>
                    <a:pt x="0" y="135475"/>
                  </a:cubicBezTo>
                  <a:cubicBezTo>
                    <a:pt x="3625" y="132559"/>
                    <a:pt x="54616" y="65216"/>
                    <a:pt x="56428" y="60921"/>
                  </a:cubicBezTo>
                  <a:cubicBezTo>
                    <a:pt x="64861" y="40785"/>
                    <a:pt x="64467" y="21161"/>
                    <a:pt x="63285" y="0"/>
                  </a:cubicBezTo>
                  <a:cubicBezTo>
                    <a:pt x="82948" y="40903"/>
                    <a:pt x="168103" y="155375"/>
                    <a:pt x="204789" y="179176"/>
                  </a:cubicBezTo>
                  <a:cubicBezTo>
                    <a:pt x="224295" y="191825"/>
                    <a:pt x="248569" y="195017"/>
                    <a:pt x="266656" y="207587"/>
                  </a:cubicBezTo>
                  <a:cubicBezTo>
                    <a:pt x="327852" y="250184"/>
                    <a:pt x="288841" y="293924"/>
                    <a:pt x="388576" y="216729"/>
                  </a:cubicBezTo>
                  <a:cubicBezTo>
                    <a:pt x="416790" y="227920"/>
                    <a:pt x="424356" y="283088"/>
                    <a:pt x="442837" y="293373"/>
                  </a:cubicBezTo>
                  <a:cubicBezTo>
                    <a:pt x="472509" y="309844"/>
                    <a:pt x="503679" y="286831"/>
                    <a:pt x="519047" y="290378"/>
                  </a:cubicBezTo>
                  <a:cubicBezTo>
                    <a:pt x="521687" y="290969"/>
                    <a:pt x="545173" y="315676"/>
                    <a:pt x="560265" y="325133"/>
                  </a:cubicBezTo>
                  <a:lnTo>
                    <a:pt x="553487" y="330453"/>
                  </a:lnTo>
                  <a:cubicBezTo>
                    <a:pt x="553487" y="330453"/>
                    <a:pt x="553487" y="330571"/>
                    <a:pt x="553487" y="330611"/>
                  </a:cubicBezTo>
                  <a:close/>
                </a:path>
              </a:pathLst>
            </a:custGeom>
            <a:solidFill>
              <a:srgbClr val="3D3A46"/>
            </a:solidFill>
            <a:ln w="3941" cap="flat">
              <a:noFill/>
              <a:prstDash val="solid"/>
              <a:miter/>
            </a:ln>
          </p:spPr>
          <p:txBody>
            <a:bodyPr rtlCol="1" anchor="ctr"/>
            <a:lstStyle/>
            <a:p>
              <a:endParaRPr lang="fa-IR"/>
            </a:p>
          </p:txBody>
        </p:sp>
        <p:sp>
          <p:nvSpPr>
            <p:cNvPr id="804" name="Freeform: Shape 803">
              <a:extLst>
                <a:ext uri="{FF2B5EF4-FFF2-40B4-BE49-F238E27FC236}">
                  <a16:creationId xmlns:a16="http://schemas.microsoft.com/office/drawing/2014/main" id="{922EBFE8-6590-5411-3C02-561AAF8E6E7E}"/>
                </a:ext>
              </a:extLst>
            </p:cNvPr>
            <p:cNvSpPr/>
            <p:nvPr/>
          </p:nvSpPr>
          <p:spPr>
            <a:xfrm>
              <a:off x="3979834" y="2629138"/>
              <a:ext cx="524507" cy="455498"/>
            </a:xfrm>
            <a:custGeom>
              <a:avLst/>
              <a:gdLst>
                <a:gd name="connsiteX0" fmla="*/ 515123 w 524507"/>
                <a:gd name="connsiteY0" fmla="*/ 170913 h 455498"/>
                <a:gd name="connsiteX1" fmla="*/ 515084 w 524507"/>
                <a:gd name="connsiteY1" fmla="*/ 170913 h 455498"/>
                <a:gd name="connsiteX2" fmla="*/ 494160 w 524507"/>
                <a:gd name="connsiteY2" fmla="*/ 179504 h 455498"/>
                <a:gd name="connsiteX3" fmla="*/ 411527 w 524507"/>
                <a:gd name="connsiteY3" fmla="*/ 171662 h 455498"/>
                <a:gd name="connsiteX4" fmla="*/ 363846 w 524507"/>
                <a:gd name="connsiteY4" fmla="*/ 182262 h 455498"/>
                <a:gd name="connsiteX5" fmla="*/ 352459 w 524507"/>
                <a:gd name="connsiteY5" fmla="*/ 197985 h 455498"/>
                <a:gd name="connsiteX6" fmla="*/ 110471 w 524507"/>
                <a:gd name="connsiteY6" fmla="*/ 395799 h 455498"/>
                <a:gd name="connsiteX7" fmla="*/ 90374 w 524507"/>
                <a:gd name="connsiteY7" fmla="*/ 387682 h 455498"/>
                <a:gd name="connsiteX8" fmla="*/ 74887 w 524507"/>
                <a:gd name="connsiteY8" fmla="*/ 404823 h 455498"/>
                <a:gd name="connsiteX9" fmla="*/ 11208 w 524507"/>
                <a:gd name="connsiteY9" fmla="*/ 453016 h 455498"/>
                <a:gd name="connsiteX10" fmla="*/ 6007 w 524507"/>
                <a:gd name="connsiteY10" fmla="*/ 455498 h 455498"/>
                <a:gd name="connsiteX11" fmla="*/ 17 w 524507"/>
                <a:gd name="connsiteY11" fmla="*/ 441864 h 455498"/>
                <a:gd name="connsiteX12" fmla="*/ 17 w 524507"/>
                <a:gd name="connsiteY12" fmla="*/ 396706 h 455498"/>
                <a:gd name="connsiteX13" fmla="*/ 9041 w 524507"/>
                <a:gd name="connsiteY13" fmla="*/ 360571 h 455498"/>
                <a:gd name="connsiteX14" fmla="*/ 97900 w 524507"/>
                <a:gd name="connsiteY14" fmla="*/ 285110 h 455498"/>
                <a:gd name="connsiteX15" fmla="*/ 506060 w 524507"/>
                <a:gd name="connsiteY15" fmla="*/ 44462 h 455498"/>
                <a:gd name="connsiteX16" fmla="*/ 515123 w 524507"/>
                <a:gd name="connsiteY16" fmla="*/ 170913 h 45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24507" h="455498">
                  <a:moveTo>
                    <a:pt x="515123" y="170913"/>
                  </a:moveTo>
                  <a:lnTo>
                    <a:pt x="515084" y="170913"/>
                  </a:lnTo>
                  <a:cubicBezTo>
                    <a:pt x="513902" y="170913"/>
                    <a:pt x="507124" y="180134"/>
                    <a:pt x="494160" y="179504"/>
                  </a:cubicBezTo>
                  <a:cubicBezTo>
                    <a:pt x="466182" y="178243"/>
                    <a:pt x="447346" y="169061"/>
                    <a:pt x="411527" y="171662"/>
                  </a:cubicBezTo>
                  <a:cubicBezTo>
                    <a:pt x="409084" y="171820"/>
                    <a:pt x="366093" y="181237"/>
                    <a:pt x="363846" y="182262"/>
                  </a:cubicBezTo>
                  <a:cubicBezTo>
                    <a:pt x="358527" y="184705"/>
                    <a:pt x="355808" y="196133"/>
                    <a:pt x="352459" y="197985"/>
                  </a:cubicBezTo>
                  <a:cubicBezTo>
                    <a:pt x="240232" y="229667"/>
                    <a:pt x="175568" y="304615"/>
                    <a:pt x="110471" y="395799"/>
                  </a:cubicBezTo>
                  <a:lnTo>
                    <a:pt x="90374" y="387682"/>
                  </a:lnTo>
                  <a:cubicBezTo>
                    <a:pt x="85251" y="393711"/>
                    <a:pt x="80089" y="399425"/>
                    <a:pt x="74887" y="404823"/>
                  </a:cubicBezTo>
                  <a:cubicBezTo>
                    <a:pt x="54475" y="425944"/>
                    <a:pt x="33236" y="442022"/>
                    <a:pt x="11208" y="453016"/>
                  </a:cubicBezTo>
                  <a:cubicBezTo>
                    <a:pt x="9475" y="453883"/>
                    <a:pt x="7741" y="454710"/>
                    <a:pt x="6007" y="455498"/>
                  </a:cubicBezTo>
                  <a:lnTo>
                    <a:pt x="17" y="441864"/>
                  </a:lnTo>
                  <a:cubicBezTo>
                    <a:pt x="2067" y="428860"/>
                    <a:pt x="-219" y="410970"/>
                    <a:pt x="17" y="396706"/>
                  </a:cubicBezTo>
                  <a:cubicBezTo>
                    <a:pt x="3012" y="383741"/>
                    <a:pt x="6047" y="371683"/>
                    <a:pt x="9041" y="360571"/>
                  </a:cubicBezTo>
                  <a:cubicBezTo>
                    <a:pt x="37571" y="335824"/>
                    <a:pt x="67164" y="310684"/>
                    <a:pt x="97900" y="285110"/>
                  </a:cubicBezTo>
                  <a:cubicBezTo>
                    <a:pt x="176947" y="141241"/>
                    <a:pt x="315181" y="-99919"/>
                    <a:pt x="506060" y="44462"/>
                  </a:cubicBezTo>
                  <a:cubicBezTo>
                    <a:pt x="529979" y="93521"/>
                    <a:pt x="527970" y="117953"/>
                    <a:pt x="515123" y="170913"/>
                  </a:cubicBezTo>
                  <a:close/>
                </a:path>
              </a:pathLst>
            </a:custGeom>
            <a:solidFill>
              <a:srgbClr val="4E2921"/>
            </a:solidFill>
            <a:ln w="3941" cap="flat">
              <a:noFill/>
              <a:prstDash val="solid"/>
              <a:miter/>
            </a:ln>
          </p:spPr>
          <p:txBody>
            <a:bodyPr rtlCol="1" anchor="ctr"/>
            <a:lstStyle/>
            <a:p>
              <a:endParaRPr lang="fa-IR"/>
            </a:p>
          </p:txBody>
        </p:sp>
        <p:sp>
          <p:nvSpPr>
            <p:cNvPr id="805" name="Freeform: Shape 804">
              <a:extLst>
                <a:ext uri="{FF2B5EF4-FFF2-40B4-BE49-F238E27FC236}">
                  <a16:creationId xmlns:a16="http://schemas.microsoft.com/office/drawing/2014/main" id="{C9A1D8A9-9019-C64E-2148-C4210971A74D}"/>
                </a:ext>
              </a:extLst>
            </p:cNvPr>
            <p:cNvSpPr/>
            <p:nvPr/>
          </p:nvSpPr>
          <p:spPr>
            <a:xfrm>
              <a:off x="70216" y="2664540"/>
              <a:ext cx="837085" cy="525623"/>
            </a:xfrm>
            <a:custGeom>
              <a:avLst/>
              <a:gdLst>
                <a:gd name="connsiteX0" fmla="*/ 525193 w 837085"/>
                <a:gd name="connsiteY0" fmla="*/ 451345 h 525623"/>
                <a:gd name="connsiteX1" fmla="*/ 529882 w 837085"/>
                <a:gd name="connsiteY1" fmla="*/ 478692 h 525623"/>
                <a:gd name="connsiteX2" fmla="*/ 512780 w 837085"/>
                <a:gd name="connsiteY2" fmla="*/ 464979 h 525623"/>
                <a:gd name="connsiteX3" fmla="*/ 505923 w 837085"/>
                <a:gd name="connsiteY3" fmla="*/ 467895 h 525623"/>
                <a:gd name="connsiteX4" fmla="*/ 204552 w 837085"/>
                <a:gd name="connsiteY4" fmla="*/ 501271 h 525623"/>
                <a:gd name="connsiteX5" fmla="*/ 96108 w 837085"/>
                <a:gd name="connsiteY5" fmla="*/ 433534 h 525623"/>
                <a:gd name="connsiteX6" fmla="*/ 82356 w 837085"/>
                <a:gd name="connsiteY6" fmla="*/ 436292 h 525623"/>
                <a:gd name="connsiteX7" fmla="*/ 5752 w 837085"/>
                <a:gd name="connsiteY7" fmla="*/ 307082 h 525623"/>
                <a:gd name="connsiteX8" fmla="*/ 38 w 837085"/>
                <a:gd name="connsiteY8" fmla="*/ 292502 h 525623"/>
                <a:gd name="connsiteX9" fmla="*/ 29277 w 837085"/>
                <a:gd name="connsiteY9" fmla="*/ 278513 h 525623"/>
                <a:gd name="connsiteX10" fmla="*/ 29277 w 837085"/>
                <a:gd name="connsiteY10" fmla="*/ 278513 h 525623"/>
                <a:gd name="connsiteX11" fmla="*/ 32823 w 837085"/>
                <a:gd name="connsiteY11" fmla="*/ 280011 h 525623"/>
                <a:gd name="connsiteX12" fmla="*/ 100482 w 837085"/>
                <a:gd name="connsiteY12" fmla="*/ 345069 h 525623"/>
                <a:gd name="connsiteX13" fmla="*/ 123180 w 837085"/>
                <a:gd name="connsiteY13" fmla="*/ 377854 h 525623"/>
                <a:gd name="connsiteX14" fmla="*/ 123180 w 837085"/>
                <a:gd name="connsiteY14" fmla="*/ 377854 h 525623"/>
                <a:gd name="connsiteX15" fmla="*/ 123180 w 837085"/>
                <a:gd name="connsiteY15" fmla="*/ 379351 h 525623"/>
                <a:gd name="connsiteX16" fmla="*/ 131770 w 837085"/>
                <a:gd name="connsiteY16" fmla="*/ 402009 h 525623"/>
                <a:gd name="connsiteX17" fmla="*/ 430344 w 837085"/>
                <a:gd name="connsiteY17" fmla="*/ 460526 h 525623"/>
                <a:gd name="connsiteX18" fmla="*/ 385225 w 837085"/>
                <a:gd name="connsiteY18" fmla="*/ 442557 h 525623"/>
                <a:gd name="connsiteX19" fmla="*/ 391884 w 837085"/>
                <a:gd name="connsiteY19" fmla="*/ 430972 h 525623"/>
                <a:gd name="connsiteX20" fmla="*/ 511755 w 837085"/>
                <a:gd name="connsiteY20" fmla="*/ 415447 h 525623"/>
                <a:gd name="connsiteX21" fmla="*/ 584064 w 837085"/>
                <a:gd name="connsiteY21" fmla="*/ 352241 h 525623"/>
                <a:gd name="connsiteX22" fmla="*/ 583434 w 837085"/>
                <a:gd name="connsiteY22" fmla="*/ 327573 h 525623"/>
                <a:gd name="connsiteX23" fmla="*/ 761664 w 837085"/>
                <a:gd name="connsiteY23" fmla="*/ 88580 h 525623"/>
                <a:gd name="connsiteX24" fmla="*/ 764777 w 837085"/>
                <a:gd name="connsiteY24" fmla="*/ 54218 h 525623"/>
                <a:gd name="connsiteX25" fmla="*/ 837086 w 837085"/>
                <a:gd name="connsiteY25" fmla="*/ 18083 h 525623"/>
                <a:gd name="connsiteX26" fmla="*/ 525153 w 837085"/>
                <a:gd name="connsiteY26" fmla="*/ 451345 h 525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37085" h="525623">
                  <a:moveTo>
                    <a:pt x="525193" y="451345"/>
                  </a:moveTo>
                  <a:cubicBezTo>
                    <a:pt x="521055" y="457847"/>
                    <a:pt x="528187" y="470535"/>
                    <a:pt x="529882" y="478692"/>
                  </a:cubicBezTo>
                  <a:cubicBezTo>
                    <a:pt x="516878" y="462181"/>
                    <a:pt x="525232" y="459423"/>
                    <a:pt x="512780" y="464979"/>
                  </a:cubicBezTo>
                  <a:cubicBezTo>
                    <a:pt x="510967" y="465767"/>
                    <a:pt x="508721" y="466752"/>
                    <a:pt x="505923" y="467895"/>
                  </a:cubicBezTo>
                  <a:cubicBezTo>
                    <a:pt x="398623" y="511280"/>
                    <a:pt x="323910" y="553838"/>
                    <a:pt x="204552" y="501271"/>
                  </a:cubicBezTo>
                  <a:cubicBezTo>
                    <a:pt x="194700" y="496937"/>
                    <a:pt x="100640" y="438065"/>
                    <a:pt x="96108" y="433534"/>
                  </a:cubicBezTo>
                  <a:cubicBezTo>
                    <a:pt x="91537" y="435031"/>
                    <a:pt x="86966" y="436213"/>
                    <a:pt x="82356" y="436292"/>
                  </a:cubicBezTo>
                  <a:cubicBezTo>
                    <a:pt x="71835" y="436410"/>
                    <a:pt x="-9380" y="328321"/>
                    <a:pt x="5752" y="307082"/>
                  </a:cubicBezTo>
                  <a:cubicBezTo>
                    <a:pt x="1339" y="301999"/>
                    <a:pt x="-277" y="296955"/>
                    <a:pt x="38" y="292502"/>
                  </a:cubicBezTo>
                  <a:cubicBezTo>
                    <a:pt x="905" y="281074"/>
                    <a:pt x="14894" y="273469"/>
                    <a:pt x="29277" y="278513"/>
                  </a:cubicBezTo>
                  <a:lnTo>
                    <a:pt x="29277" y="278513"/>
                  </a:lnTo>
                  <a:cubicBezTo>
                    <a:pt x="30459" y="278947"/>
                    <a:pt x="31641" y="279419"/>
                    <a:pt x="32823" y="280011"/>
                  </a:cubicBezTo>
                  <a:cubicBezTo>
                    <a:pt x="58870" y="283754"/>
                    <a:pt x="81410" y="305427"/>
                    <a:pt x="100482" y="345069"/>
                  </a:cubicBezTo>
                  <a:cubicBezTo>
                    <a:pt x="115417" y="354526"/>
                    <a:pt x="122983" y="365481"/>
                    <a:pt x="123180" y="377854"/>
                  </a:cubicBezTo>
                  <a:lnTo>
                    <a:pt x="123180" y="377854"/>
                  </a:lnTo>
                  <a:cubicBezTo>
                    <a:pt x="123180" y="378366"/>
                    <a:pt x="123180" y="378879"/>
                    <a:pt x="123180" y="379351"/>
                  </a:cubicBezTo>
                  <a:cubicBezTo>
                    <a:pt x="124992" y="381124"/>
                    <a:pt x="124480" y="395547"/>
                    <a:pt x="131770" y="402009"/>
                  </a:cubicBezTo>
                  <a:cubicBezTo>
                    <a:pt x="226422" y="485903"/>
                    <a:pt x="308542" y="509901"/>
                    <a:pt x="430344" y="460526"/>
                  </a:cubicBezTo>
                  <a:cubicBezTo>
                    <a:pt x="429044" y="451030"/>
                    <a:pt x="396298" y="445552"/>
                    <a:pt x="385225" y="442557"/>
                  </a:cubicBezTo>
                  <a:lnTo>
                    <a:pt x="391884" y="430972"/>
                  </a:lnTo>
                  <a:cubicBezTo>
                    <a:pt x="432196" y="431327"/>
                    <a:pt x="472626" y="428805"/>
                    <a:pt x="511755" y="415447"/>
                  </a:cubicBezTo>
                  <a:cubicBezTo>
                    <a:pt x="504781" y="390700"/>
                    <a:pt x="561603" y="337188"/>
                    <a:pt x="584064" y="352241"/>
                  </a:cubicBezTo>
                  <a:lnTo>
                    <a:pt x="583434" y="327573"/>
                  </a:lnTo>
                  <a:cubicBezTo>
                    <a:pt x="657752" y="257234"/>
                    <a:pt x="717175" y="177596"/>
                    <a:pt x="761664" y="88580"/>
                  </a:cubicBezTo>
                  <a:lnTo>
                    <a:pt x="764777" y="54218"/>
                  </a:lnTo>
                  <a:cubicBezTo>
                    <a:pt x="767890" y="16547"/>
                    <a:pt x="815689" y="-24474"/>
                    <a:pt x="837086" y="18083"/>
                  </a:cubicBezTo>
                  <a:cubicBezTo>
                    <a:pt x="793346" y="193713"/>
                    <a:pt x="671504" y="347945"/>
                    <a:pt x="525153" y="451345"/>
                  </a:cubicBezTo>
                  <a:close/>
                </a:path>
              </a:pathLst>
            </a:custGeom>
            <a:solidFill>
              <a:srgbClr val="643C33"/>
            </a:solidFill>
            <a:ln w="3941" cap="flat">
              <a:noFill/>
              <a:prstDash val="solid"/>
              <a:miter/>
            </a:ln>
          </p:spPr>
          <p:txBody>
            <a:bodyPr rtlCol="1" anchor="ctr"/>
            <a:lstStyle/>
            <a:p>
              <a:endParaRPr lang="fa-IR"/>
            </a:p>
          </p:txBody>
        </p:sp>
        <p:sp>
          <p:nvSpPr>
            <p:cNvPr id="806" name="Freeform: Shape 805">
              <a:extLst>
                <a:ext uri="{FF2B5EF4-FFF2-40B4-BE49-F238E27FC236}">
                  <a16:creationId xmlns:a16="http://schemas.microsoft.com/office/drawing/2014/main" id="{1DC4689C-197F-1DFF-24A8-0DC4DA7F1C01}"/>
                </a:ext>
              </a:extLst>
            </p:cNvPr>
            <p:cNvSpPr/>
            <p:nvPr/>
          </p:nvSpPr>
          <p:spPr>
            <a:xfrm>
              <a:off x="3237140" y="1129306"/>
              <a:ext cx="399372" cy="497627"/>
            </a:xfrm>
            <a:custGeom>
              <a:avLst/>
              <a:gdLst>
                <a:gd name="connsiteX0" fmla="*/ 399333 w 399372"/>
                <a:gd name="connsiteY0" fmla="*/ 207627 h 497627"/>
                <a:gd name="connsiteX1" fmla="*/ 390309 w 399372"/>
                <a:gd name="connsiteY1" fmla="*/ 225674 h 497627"/>
                <a:gd name="connsiteX2" fmla="*/ 209203 w 399372"/>
                <a:gd name="connsiteY2" fmla="*/ 211804 h 497627"/>
                <a:gd name="connsiteX3" fmla="*/ 128343 w 399372"/>
                <a:gd name="connsiteY3" fmla="*/ 406308 h 497627"/>
                <a:gd name="connsiteX4" fmla="*/ 259326 w 399372"/>
                <a:gd name="connsiteY4" fmla="*/ 279896 h 497627"/>
                <a:gd name="connsiteX5" fmla="*/ 191746 w 399372"/>
                <a:gd name="connsiteY5" fmla="*/ 402052 h 497627"/>
                <a:gd name="connsiteX6" fmla="*/ 10758 w 399372"/>
                <a:gd name="connsiteY6" fmla="*/ 496625 h 497627"/>
                <a:gd name="connsiteX7" fmla="*/ 1734 w 399372"/>
                <a:gd name="connsiteY7" fmla="*/ 496625 h 497627"/>
                <a:gd name="connsiteX8" fmla="*/ 0 w 399372"/>
                <a:gd name="connsiteY8" fmla="*/ 475386 h 497627"/>
                <a:gd name="connsiteX9" fmla="*/ 137288 w 399372"/>
                <a:gd name="connsiteY9" fmla="*/ 216650 h 497627"/>
                <a:gd name="connsiteX10" fmla="*/ 55956 w 399372"/>
                <a:gd name="connsiteY10" fmla="*/ 162468 h 497627"/>
                <a:gd name="connsiteX11" fmla="*/ 101114 w 399372"/>
                <a:gd name="connsiteY11" fmla="*/ 157818 h 497627"/>
                <a:gd name="connsiteX12" fmla="*/ 290890 w 399372"/>
                <a:gd name="connsiteY12" fmla="*/ 176063 h 497627"/>
                <a:gd name="connsiteX13" fmla="*/ 28884 w 399372"/>
                <a:gd name="connsiteY13" fmla="*/ 0 h 497627"/>
                <a:gd name="connsiteX14" fmla="*/ 399373 w 399372"/>
                <a:gd name="connsiteY14" fmla="*/ 207627 h 49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372" h="497627">
                  <a:moveTo>
                    <a:pt x="399333" y="207627"/>
                  </a:moveTo>
                  <a:cubicBezTo>
                    <a:pt x="397166" y="216099"/>
                    <a:pt x="390349" y="224689"/>
                    <a:pt x="390309" y="225674"/>
                  </a:cubicBezTo>
                  <a:cubicBezTo>
                    <a:pt x="348028" y="242185"/>
                    <a:pt x="243879" y="188436"/>
                    <a:pt x="209203" y="211804"/>
                  </a:cubicBezTo>
                  <a:lnTo>
                    <a:pt x="128343" y="406308"/>
                  </a:lnTo>
                  <a:cubicBezTo>
                    <a:pt x="179452" y="371474"/>
                    <a:pt x="220473" y="327616"/>
                    <a:pt x="259326" y="279896"/>
                  </a:cubicBezTo>
                  <a:cubicBezTo>
                    <a:pt x="258341" y="320602"/>
                    <a:pt x="218975" y="373917"/>
                    <a:pt x="191746" y="402052"/>
                  </a:cubicBezTo>
                  <a:cubicBezTo>
                    <a:pt x="158409" y="436532"/>
                    <a:pt x="55246" y="506831"/>
                    <a:pt x="10758" y="496625"/>
                  </a:cubicBezTo>
                  <a:cubicBezTo>
                    <a:pt x="7605" y="495916"/>
                    <a:pt x="3822" y="497650"/>
                    <a:pt x="1734" y="496625"/>
                  </a:cubicBezTo>
                  <a:lnTo>
                    <a:pt x="0" y="475386"/>
                  </a:lnTo>
                  <a:cubicBezTo>
                    <a:pt x="80426" y="408278"/>
                    <a:pt x="116994" y="314257"/>
                    <a:pt x="137288" y="216650"/>
                  </a:cubicBezTo>
                  <a:cubicBezTo>
                    <a:pt x="114985" y="231861"/>
                    <a:pt x="51187" y="188870"/>
                    <a:pt x="55956" y="162468"/>
                  </a:cubicBezTo>
                  <a:cubicBezTo>
                    <a:pt x="65137" y="144657"/>
                    <a:pt x="87440" y="156124"/>
                    <a:pt x="101114" y="157818"/>
                  </a:cubicBezTo>
                  <a:cubicBezTo>
                    <a:pt x="163650" y="165620"/>
                    <a:pt x="228590" y="184180"/>
                    <a:pt x="290890" y="176063"/>
                  </a:cubicBezTo>
                  <a:cubicBezTo>
                    <a:pt x="216099" y="99223"/>
                    <a:pt x="112305" y="59069"/>
                    <a:pt x="28884" y="0"/>
                  </a:cubicBezTo>
                  <a:cubicBezTo>
                    <a:pt x="170152" y="30027"/>
                    <a:pt x="283718" y="126412"/>
                    <a:pt x="399373" y="207627"/>
                  </a:cubicBezTo>
                  <a:close/>
                </a:path>
              </a:pathLst>
            </a:custGeom>
            <a:solidFill>
              <a:srgbClr val="3F3131"/>
            </a:solidFill>
            <a:ln w="3941" cap="flat">
              <a:noFill/>
              <a:prstDash val="solid"/>
              <a:miter/>
            </a:ln>
          </p:spPr>
          <p:txBody>
            <a:bodyPr rtlCol="1" anchor="ctr"/>
            <a:lstStyle/>
            <a:p>
              <a:endParaRPr lang="fa-IR"/>
            </a:p>
          </p:txBody>
        </p:sp>
        <p:sp>
          <p:nvSpPr>
            <p:cNvPr id="807" name="Freeform: Shape 806">
              <a:extLst>
                <a:ext uri="{FF2B5EF4-FFF2-40B4-BE49-F238E27FC236}">
                  <a16:creationId xmlns:a16="http://schemas.microsoft.com/office/drawing/2014/main" id="{92E976F4-5330-B247-52A4-9674C8E9BC28}"/>
                </a:ext>
              </a:extLst>
            </p:cNvPr>
            <p:cNvSpPr/>
            <p:nvPr/>
          </p:nvSpPr>
          <p:spPr>
            <a:xfrm>
              <a:off x="2190151" y="1959423"/>
              <a:ext cx="209622" cy="393022"/>
            </a:xfrm>
            <a:custGeom>
              <a:avLst/>
              <a:gdLst>
                <a:gd name="connsiteX0" fmla="*/ 9448 w 209622"/>
                <a:gd name="connsiteY0" fmla="*/ 253567 h 393022"/>
                <a:gd name="connsiteX1" fmla="*/ 43888 w 209622"/>
                <a:gd name="connsiteY1" fmla="*/ 202695 h 393022"/>
                <a:gd name="connsiteX2" fmla="*/ 19575 w 209622"/>
                <a:gd name="connsiteY2" fmla="*/ 103433 h 393022"/>
                <a:gd name="connsiteX3" fmla="*/ 18511 w 209622"/>
                <a:gd name="connsiteY3" fmla="*/ 704 h 393022"/>
                <a:gd name="connsiteX4" fmla="*/ 50665 w 209622"/>
                <a:gd name="connsiteY4" fmla="*/ 9136 h 393022"/>
                <a:gd name="connsiteX5" fmla="*/ 136017 w 209622"/>
                <a:gd name="connsiteY5" fmla="*/ 120535 h 393022"/>
                <a:gd name="connsiteX6" fmla="*/ 154026 w 209622"/>
                <a:gd name="connsiteY6" fmla="*/ 127116 h 393022"/>
                <a:gd name="connsiteX7" fmla="*/ 199224 w 209622"/>
                <a:gd name="connsiteY7" fmla="*/ 226456 h 393022"/>
                <a:gd name="connsiteX8" fmla="*/ 209154 w 209622"/>
                <a:gd name="connsiteY8" fmla="*/ 244741 h 393022"/>
                <a:gd name="connsiteX9" fmla="*/ 108749 w 209622"/>
                <a:gd name="connsiteY9" fmla="*/ 393023 h 393022"/>
                <a:gd name="connsiteX10" fmla="*/ 36598 w 209622"/>
                <a:gd name="connsiteY10" fmla="*/ 301721 h 393022"/>
                <a:gd name="connsiteX11" fmla="*/ 424 w 209622"/>
                <a:gd name="connsiteY11" fmla="*/ 298726 h 393022"/>
                <a:gd name="connsiteX12" fmla="*/ 424 w 209622"/>
                <a:gd name="connsiteY12" fmla="*/ 271615 h 393022"/>
                <a:gd name="connsiteX13" fmla="*/ 9448 w 209622"/>
                <a:gd name="connsiteY13" fmla="*/ 253567 h 393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9622" h="393022">
                  <a:moveTo>
                    <a:pt x="9448" y="253567"/>
                  </a:moveTo>
                  <a:cubicBezTo>
                    <a:pt x="18905" y="231264"/>
                    <a:pt x="42745" y="208606"/>
                    <a:pt x="43888" y="202695"/>
                  </a:cubicBezTo>
                  <a:cubicBezTo>
                    <a:pt x="45464" y="194775"/>
                    <a:pt x="22018" y="125579"/>
                    <a:pt x="19575" y="103433"/>
                  </a:cubicBezTo>
                  <a:cubicBezTo>
                    <a:pt x="15792" y="69426"/>
                    <a:pt x="19811" y="34750"/>
                    <a:pt x="18511" y="704"/>
                  </a:cubicBezTo>
                  <a:cubicBezTo>
                    <a:pt x="32303" y="-1267"/>
                    <a:pt x="39671" y="704"/>
                    <a:pt x="50665" y="9136"/>
                  </a:cubicBezTo>
                  <a:cubicBezTo>
                    <a:pt x="65442" y="20406"/>
                    <a:pt x="121122" y="99256"/>
                    <a:pt x="136017" y="120535"/>
                  </a:cubicBezTo>
                  <a:cubicBezTo>
                    <a:pt x="141928" y="129007"/>
                    <a:pt x="153513" y="126328"/>
                    <a:pt x="154026" y="127116"/>
                  </a:cubicBezTo>
                  <a:cubicBezTo>
                    <a:pt x="165217" y="145518"/>
                    <a:pt x="170576" y="207621"/>
                    <a:pt x="199224" y="226456"/>
                  </a:cubicBezTo>
                  <a:cubicBezTo>
                    <a:pt x="204189" y="231776"/>
                    <a:pt x="211557" y="239775"/>
                    <a:pt x="209154" y="244741"/>
                  </a:cubicBezTo>
                  <a:cubicBezTo>
                    <a:pt x="198869" y="266177"/>
                    <a:pt x="121674" y="390816"/>
                    <a:pt x="108749" y="393023"/>
                  </a:cubicBezTo>
                  <a:cubicBezTo>
                    <a:pt x="75570" y="380098"/>
                    <a:pt x="51533" y="349638"/>
                    <a:pt x="36598" y="301721"/>
                  </a:cubicBezTo>
                  <a:cubicBezTo>
                    <a:pt x="21821" y="313109"/>
                    <a:pt x="11103" y="318271"/>
                    <a:pt x="424" y="298726"/>
                  </a:cubicBezTo>
                  <a:cubicBezTo>
                    <a:pt x="2158" y="290884"/>
                    <a:pt x="-1113" y="279811"/>
                    <a:pt x="424" y="271615"/>
                  </a:cubicBezTo>
                  <a:lnTo>
                    <a:pt x="9448" y="253567"/>
                  </a:lnTo>
                  <a:close/>
                </a:path>
              </a:pathLst>
            </a:custGeom>
            <a:solidFill>
              <a:srgbClr val="3E3B48"/>
            </a:solidFill>
            <a:ln w="3941" cap="flat">
              <a:noFill/>
              <a:prstDash val="solid"/>
              <a:miter/>
            </a:ln>
          </p:spPr>
          <p:txBody>
            <a:bodyPr rtlCol="1" anchor="ctr"/>
            <a:lstStyle/>
            <a:p>
              <a:endParaRPr lang="fa-IR"/>
            </a:p>
          </p:txBody>
        </p:sp>
        <p:sp>
          <p:nvSpPr>
            <p:cNvPr id="808" name="Freeform: Shape 807">
              <a:extLst>
                <a:ext uri="{FF2B5EF4-FFF2-40B4-BE49-F238E27FC236}">
                  <a16:creationId xmlns:a16="http://schemas.microsoft.com/office/drawing/2014/main" id="{8ECA213C-1C85-FAC4-4AFE-D94FC482885A}"/>
                </a:ext>
              </a:extLst>
            </p:cNvPr>
            <p:cNvSpPr/>
            <p:nvPr/>
          </p:nvSpPr>
          <p:spPr>
            <a:xfrm>
              <a:off x="1208082" y="1382130"/>
              <a:ext cx="395116" cy="325093"/>
            </a:xfrm>
            <a:custGeom>
              <a:avLst/>
              <a:gdLst>
                <a:gd name="connsiteX0" fmla="*/ 395117 w 395116"/>
                <a:gd name="connsiteY0" fmla="*/ 18008 h 325093"/>
                <a:gd name="connsiteX1" fmla="*/ 386093 w 395116"/>
                <a:gd name="connsiteY1" fmla="*/ 54143 h 325093"/>
                <a:gd name="connsiteX2" fmla="*/ 170704 w 395116"/>
                <a:gd name="connsiteY2" fmla="*/ 55680 h 325093"/>
                <a:gd name="connsiteX3" fmla="*/ 78850 w 395116"/>
                <a:gd name="connsiteY3" fmla="*/ 252746 h 325093"/>
                <a:gd name="connsiteX4" fmla="*/ 209912 w 395116"/>
                <a:gd name="connsiteY4" fmla="*/ 144499 h 325093"/>
                <a:gd name="connsiteX5" fmla="*/ 164635 w 395116"/>
                <a:gd name="connsiteY5" fmla="*/ 225674 h 325093"/>
                <a:gd name="connsiteX6" fmla="*/ 24628 w 395116"/>
                <a:gd name="connsiteY6" fmla="*/ 325094 h 325093"/>
                <a:gd name="connsiteX7" fmla="*/ 6541 w 395116"/>
                <a:gd name="connsiteY7" fmla="*/ 297983 h 325093"/>
                <a:gd name="connsiteX8" fmla="*/ 0 w 395116"/>
                <a:gd name="connsiteY8" fmla="*/ 277453 h 325093"/>
                <a:gd name="connsiteX9" fmla="*/ 8433 w 395116"/>
                <a:gd name="connsiteY9" fmla="*/ 77392 h 325093"/>
                <a:gd name="connsiteX10" fmla="*/ 24628 w 395116"/>
                <a:gd name="connsiteY10" fmla="*/ 63206 h 325093"/>
                <a:gd name="connsiteX11" fmla="*/ 8039 w 395116"/>
                <a:gd name="connsiteY11" fmla="*/ 51385 h 325093"/>
                <a:gd name="connsiteX12" fmla="*/ 6541 w 395116"/>
                <a:gd name="connsiteY12" fmla="*/ 0 h 325093"/>
                <a:gd name="connsiteX13" fmla="*/ 236550 w 395116"/>
                <a:gd name="connsiteY13" fmla="*/ 27426 h 325093"/>
                <a:gd name="connsiteX14" fmla="*/ 395117 w 395116"/>
                <a:gd name="connsiteY14" fmla="*/ 18048 h 325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5116" h="325093">
                  <a:moveTo>
                    <a:pt x="395117" y="18008"/>
                  </a:moveTo>
                  <a:cubicBezTo>
                    <a:pt x="390388" y="27544"/>
                    <a:pt x="390112" y="43385"/>
                    <a:pt x="386093" y="54143"/>
                  </a:cubicBezTo>
                  <a:cubicBezTo>
                    <a:pt x="367691" y="42715"/>
                    <a:pt x="206641" y="61196"/>
                    <a:pt x="170704" y="55680"/>
                  </a:cubicBezTo>
                  <a:lnTo>
                    <a:pt x="78850" y="252746"/>
                  </a:lnTo>
                  <a:cubicBezTo>
                    <a:pt x="91854" y="265277"/>
                    <a:pt x="197105" y="158409"/>
                    <a:pt x="209912" y="144499"/>
                  </a:cubicBezTo>
                  <a:cubicBezTo>
                    <a:pt x="218345" y="164399"/>
                    <a:pt x="180910" y="208612"/>
                    <a:pt x="164635" y="225674"/>
                  </a:cubicBezTo>
                  <a:cubicBezTo>
                    <a:pt x="126373" y="265749"/>
                    <a:pt x="57847" y="294042"/>
                    <a:pt x="24628" y="325094"/>
                  </a:cubicBezTo>
                  <a:cubicBezTo>
                    <a:pt x="18087" y="317055"/>
                    <a:pt x="13398" y="305312"/>
                    <a:pt x="6541" y="297983"/>
                  </a:cubicBezTo>
                  <a:lnTo>
                    <a:pt x="0" y="277453"/>
                  </a:lnTo>
                  <a:cubicBezTo>
                    <a:pt x="28135" y="217241"/>
                    <a:pt x="30973" y="150528"/>
                    <a:pt x="8433" y="77392"/>
                  </a:cubicBezTo>
                  <a:lnTo>
                    <a:pt x="24628" y="63206"/>
                  </a:lnTo>
                  <a:lnTo>
                    <a:pt x="8039" y="51385"/>
                  </a:lnTo>
                  <a:cubicBezTo>
                    <a:pt x="12097" y="34519"/>
                    <a:pt x="11585" y="17417"/>
                    <a:pt x="6541" y="0"/>
                  </a:cubicBezTo>
                  <a:cubicBezTo>
                    <a:pt x="75658" y="13910"/>
                    <a:pt x="163690" y="9575"/>
                    <a:pt x="236550" y="27426"/>
                  </a:cubicBezTo>
                  <a:lnTo>
                    <a:pt x="395117" y="18048"/>
                  </a:lnTo>
                  <a:close/>
                </a:path>
              </a:pathLst>
            </a:custGeom>
            <a:solidFill>
              <a:srgbClr val="3C3A4B"/>
            </a:solidFill>
            <a:ln w="3941" cap="flat">
              <a:noFill/>
              <a:prstDash val="solid"/>
              <a:miter/>
            </a:ln>
          </p:spPr>
          <p:txBody>
            <a:bodyPr rtlCol="1" anchor="ctr"/>
            <a:lstStyle/>
            <a:p>
              <a:endParaRPr lang="fa-IR"/>
            </a:p>
          </p:txBody>
        </p:sp>
        <p:sp>
          <p:nvSpPr>
            <p:cNvPr id="809" name="Freeform: Shape 808">
              <a:extLst>
                <a:ext uri="{FF2B5EF4-FFF2-40B4-BE49-F238E27FC236}">
                  <a16:creationId xmlns:a16="http://schemas.microsoft.com/office/drawing/2014/main" id="{FAE9B3AC-0EE8-DE24-F7DE-5598E8E825D8}"/>
                </a:ext>
              </a:extLst>
            </p:cNvPr>
            <p:cNvSpPr/>
            <p:nvPr/>
          </p:nvSpPr>
          <p:spPr>
            <a:xfrm>
              <a:off x="669941" y="3179367"/>
              <a:ext cx="312336" cy="397402"/>
            </a:xfrm>
            <a:custGeom>
              <a:avLst/>
              <a:gdLst>
                <a:gd name="connsiteX0" fmla="*/ 300685 w 312336"/>
                <a:gd name="connsiteY0" fmla="*/ 90317 h 397402"/>
                <a:gd name="connsiteX1" fmla="*/ 20552 w 312336"/>
                <a:gd name="connsiteY1" fmla="*/ 397402 h 397402"/>
                <a:gd name="connsiteX2" fmla="*/ 3490 w 312336"/>
                <a:gd name="connsiteY2" fmla="*/ 346688 h 397402"/>
                <a:gd name="connsiteX3" fmla="*/ 20552 w 312336"/>
                <a:gd name="connsiteY3" fmla="*/ 225792 h 397402"/>
                <a:gd name="connsiteX4" fmla="*/ 282637 w 312336"/>
                <a:gd name="connsiteY4" fmla="*/ 0 h 397402"/>
                <a:gd name="connsiteX5" fmla="*/ 300724 w 312336"/>
                <a:gd name="connsiteY5" fmla="*/ 90317 h 397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2336" h="397402">
                  <a:moveTo>
                    <a:pt x="300685" y="90317"/>
                  </a:moveTo>
                  <a:cubicBezTo>
                    <a:pt x="182193" y="168812"/>
                    <a:pt x="99521" y="281945"/>
                    <a:pt x="20552" y="397402"/>
                  </a:cubicBezTo>
                  <a:cubicBezTo>
                    <a:pt x="18622" y="386054"/>
                    <a:pt x="6051" y="367809"/>
                    <a:pt x="3490" y="346688"/>
                  </a:cubicBezTo>
                  <a:cubicBezTo>
                    <a:pt x="-1987" y="301372"/>
                    <a:pt x="-3997" y="262794"/>
                    <a:pt x="20552" y="225792"/>
                  </a:cubicBezTo>
                  <a:cubicBezTo>
                    <a:pt x="75405" y="143002"/>
                    <a:pt x="197719" y="52015"/>
                    <a:pt x="282637" y="0"/>
                  </a:cubicBezTo>
                  <a:cubicBezTo>
                    <a:pt x="310063" y="6423"/>
                    <a:pt x="323619" y="73097"/>
                    <a:pt x="300724" y="90317"/>
                  </a:cubicBezTo>
                  <a:close/>
                </a:path>
              </a:pathLst>
            </a:custGeom>
            <a:solidFill>
              <a:srgbClr val="6C3F32"/>
            </a:solidFill>
            <a:ln w="3941" cap="flat">
              <a:noFill/>
              <a:prstDash val="solid"/>
              <a:miter/>
            </a:ln>
          </p:spPr>
          <p:txBody>
            <a:bodyPr rtlCol="1" anchor="ctr"/>
            <a:lstStyle/>
            <a:p>
              <a:endParaRPr lang="fa-IR"/>
            </a:p>
          </p:txBody>
        </p:sp>
        <p:sp>
          <p:nvSpPr>
            <p:cNvPr id="810" name="Freeform: Shape 809">
              <a:extLst>
                <a:ext uri="{FF2B5EF4-FFF2-40B4-BE49-F238E27FC236}">
                  <a16:creationId xmlns:a16="http://schemas.microsoft.com/office/drawing/2014/main" id="{3003FEA1-6C78-B637-FB6F-E4F030BCCA30}"/>
                </a:ext>
              </a:extLst>
            </p:cNvPr>
            <p:cNvSpPr/>
            <p:nvPr/>
          </p:nvSpPr>
          <p:spPr>
            <a:xfrm>
              <a:off x="-78389" y="2826360"/>
              <a:ext cx="244714" cy="301472"/>
            </a:xfrm>
            <a:custGeom>
              <a:avLst/>
              <a:gdLst>
                <a:gd name="connsiteX0" fmla="*/ 118224 w 244714"/>
                <a:gd name="connsiteY0" fmla="*/ 91079 h 301472"/>
                <a:gd name="connsiteX1" fmla="*/ 154359 w 244714"/>
                <a:gd name="connsiteY1" fmla="*/ 145261 h 301472"/>
                <a:gd name="connsiteX2" fmla="*/ 244715 w 244714"/>
                <a:gd name="connsiteY2" fmla="*/ 271713 h 301472"/>
                <a:gd name="connsiteX3" fmla="*/ 21287 w 244714"/>
                <a:gd name="connsiteY3" fmla="*/ 210517 h 301472"/>
                <a:gd name="connsiteX4" fmla="*/ 54939 w 244714"/>
                <a:gd name="connsiteY4" fmla="*/ 762 h 301472"/>
                <a:gd name="connsiteX5" fmla="*/ 118184 w 244714"/>
                <a:gd name="connsiteY5" fmla="*/ 91079 h 30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714" h="301472">
                  <a:moveTo>
                    <a:pt x="118224" y="91079"/>
                  </a:moveTo>
                  <a:cubicBezTo>
                    <a:pt x="135129" y="105029"/>
                    <a:pt x="147187" y="123116"/>
                    <a:pt x="154359" y="145261"/>
                  </a:cubicBezTo>
                  <a:cubicBezTo>
                    <a:pt x="185489" y="176431"/>
                    <a:pt x="223200" y="250198"/>
                    <a:pt x="244715" y="271713"/>
                  </a:cubicBezTo>
                  <a:cubicBezTo>
                    <a:pt x="172682" y="329836"/>
                    <a:pt x="53599" y="299336"/>
                    <a:pt x="21287" y="210517"/>
                  </a:cubicBezTo>
                  <a:cubicBezTo>
                    <a:pt x="-23202" y="88203"/>
                    <a:pt x="8874" y="93443"/>
                    <a:pt x="54939" y="762"/>
                  </a:cubicBezTo>
                  <a:cubicBezTo>
                    <a:pt x="86818" y="-8262"/>
                    <a:pt x="138045" y="65308"/>
                    <a:pt x="118184" y="91079"/>
                  </a:cubicBezTo>
                  <a:close/>
                </a:path>
              </a:pathLst>
            </a:custGeom>
            <a:solidFill>
              <a:srgbClr val="372A2E"/>
            </a:solidFill>
            <a:ln w="3941" cap="flat">
              <a:noFill/>
              <a:prstDash val="solid"/>
              <a:miter/>
            </a:ln>
          </p:spPr>
          <p:txBody>
            <a:bodyPr rtlCol="1" anchor="ctr"/>
            <a:lstStyle/>
            <a:p>
              <a:endParaRPr lang="fa-IR"/>
            </a:p>
          </p:txBody>
        </p:sp>
        <p:sp>
          <p:nvSpPr>
            <p:cNvPr id="811" name="Freeform: Shape 810">
              <a:extLst>
                <a:ext uri="{FF2B5EF4-FFF2-40B4-BE49-F238E27FC236}">
                  <a16:creationId xmlns:a16="http://schemas.microsoft.com/office/drawing/2014/main" id="{6C4E20D9-61C5-1760-7025-D7001D48186B}"/>
                </a:ext>
              </a:extLst>
            </p:cNvPr>
            <p:cNvSpPr/>
            <p:nvPr/>
          </p:nvSpPr>
          <p:spPr>
            <a:xfrm>
              <a:off x="3139391" y="1341543"/>
              <a:ext cx="244301" cy="284388"/>
            </a:xfrm>
            <a:custGeom>
              <a:avLst/>
              <a:gdLst>
                <a:gd name="connsiteX0" fmla="*/ 99444 w 244301"/>
                <a:gd name="connsiteY0" fmla="*/ 284388 h 284388"/>
                <a:gd name="connsiteX1" fmla="*/ 142 w 244301"/>
                <a:gd name="connsiteY1" fmla="*/ 90987 h 284388"/>
                <a:gd name="connsiteX2" fmla="*/ 18111 w 244301"/>
                <a:gd name="connsiteY2" fmla="*/ 49572 h 284388"/>
                <a:gd name="connsiteX3" fmla="*/ 34188 w 244301"/>
                <a:gd name="connsiteY3" fmla="*/ 34164 h 284388"/>
                <a:gd name="connsiteX4" fmla="*/ 213207 w 244301"/>
                <a:gd name="connsiteY4" fmla="*/ 0 h 284388"/>
                <a:gd name="connsiteX5" fmla="*/ 234998 w 244301"/>
                <a:gd name="connsiteY5" fmla="*/ 4413 h 284388"/>
                <a:gd name="connsiteX6" fmla="*/ 243470 w 244301"/>
                <a:gd name="connsiteY6" fmla="*/ 34401 h 284388"/>
                <a:gd name="connsiteX7" fmla="*/ 99444 w 244301"/>
                <a:gd name="connsiteY7" fmla="*/ 284388 h 28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4301" h="284388">
                  <a:moveTo>
                    <a:pt x="99444" y="284388"/>
                  </a:moveTo>
                  <a:cubicBezTo>
                    <a:pt x="63112" y="266656"/>
                    <a:pt x="-3483" y="130235"/>
                    <a:pt x="142" y="90987"/>
                  </a:cubicBezTo>
                  <a:cubicBezTo>
                    <a:pt x="1679" y="74476"/>
                    <a:pt x="13540" y="63048"/>
                    <a:pt x="18111" y="49572"/>
                  </a:cubicBezTo>
                  <a:lnTo>
                    <a:pt x="34188" y="34164"/>
                  </a:lnTo>
                  <a:cubicBezTo>
                    <a:pt x="95227" y="43543"/>
                    <a:pt x="163122" y="39918"/>
                    <a:pt x="213207" y="0"/>
                  </a:cubicBezTo>
                  <a:lnTo>
                    <a:pt x="234998" y="4413"/>
                  </a:lnTo>
                  <a:cubicBezTo>
                    <a:pt x="246859" y="17338"/>
                    <a:pt x="244337" y="17929"/>
                    <a:pt x="243470" y="34401"/>
                  </a:cubicBezTo>
                  <a:cubicBezTo>
                    <a:pt x="239096" y="116324"/>
                    <a:pt x="165684" y="238363"/>
                    <a:pt x="99444" y="284388"/>
                  </a:cubicBezTo>
                  <a:close/>
                </a:path>
              </a:pathLst>
            </a:custGeom>
            <a:solidFill>
              <a:srgbClr val="534442"/>
            </a:solidFill>
            <a:ln w="3941" cap="flat">
              <a:noFill/>
              <a:prstDash val="solid"/>
              <a:miter/>
            </a:ln>
          </p:spPr>
          <p:txBody>
            <a:bodyPr rtlCol="1" anchor="ctr"/>
            <a:lstStyle/>
            <a:p>
              <a:endParaRPr lang="fa-IR"/>
            </a:p>
          </p:txBody>
        </p:sp>
        <p:sp>
          <p:nvSpPr>
            <p:cNvPr id="812" name="Freeform: Shape 811">
              <a:extLst>
                <a:ext uri="{FF2B5EF4-FFF2-40B4-BE49-F238E27FC236}">
                  <a16:creationId xmlns:a16="http://schemas.microsoft.com/office/drawing/2014/main" id="{B03C9B78-DC9A-A42F-E6E8-9EA5F8510A4A}"/>
                </a:ext>
              </a:extLst>
            </p:cNvPr>
            <p:cNvSpPr/>
            <p:nvPr/>
          </p:nvSpPr>
          <p:spPr>
            <a:xfrm>
              <a:off x="1982751" y="2429407"/>
              <a:ext cx="403509" cy="189831"/>
            </a:xfrm>
            <a:custGeom>
              <a:avLst/>
              <a:gdLst>
                <a:gd name="connsiteX0" fmla="*/ 135554 w 403509"/>
                <a:gd name="connsiteY0" fmla="*/ 18400 h 189831"/>
                <a:gd name="connsiteX1" fmla="*/ 243998 w 403509"/>
                <a:gd name="connsiteY1" fmla="*/ 27424 h 189831"/>
                <a:gd name="connsiteX2" fmla="*/ 298219 w 403509"/>
                <a:gd name="connsiteY2" fmla="*/ 45471 h 189831"/>
                <a:gd name="connsiteX3" fmla="*/ 397639 w 403509"/>
                <a:gd name="connsiteY3" fmla="*/ 162899 h 189831"/>
                <a:gd name="connsiteX4" fmla="*/ 390191 w 403509"/>
                <a:gd name="connsiteY4" fmla="*/ 181262 h 189831"/>
                <a:gd name="connsiteX5" fmla="*/ 173423 w 403509"/>
                <a:gd name="connsiteY5" fmla="*/ 188158 h 189831"/>
                <a:gd name="connsiteX6" fmla="*/ 153641 w 403509"/>
                <a:gd name="connsiteY6" fmla="*/ 171962 h 189831"/>
                <a:gd name="connsiteX7" fmla="*/ 132796 w 403509"/>
                <a:gd name="connsiteY7" fmla="*/ 173381 h 189831"/>
                <a:gd name="connsiteX8" fmla="*/ 1813 w 403509"/>
                <a:gd name="connsiteY8" fmla="*/ 49293 h 189831"/>
                <a:gd name="connsiteX9" fmla="*/ 0 w 403509"/>
                <a:gd name="connsiteY9" fmla="*/ 36526 h 189831"/>
                <a:gd name="connsiteX10" fmla="*/ 135554 w 403509"/>
                <a:gd name="connsiteY10" fmla="*/ 18479 h 189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3509" h="189831">
                  <a:moveTo>
                    <a:pt x="135554" y="18400"/>
                  </a:moveTo>
                  <a:cubicBezTo>
                    <a:pt x="151395" y="-10287"/>
                    <a:pt x="233752" y="-4022"/>
                    <a:pt x="243998" y="27424"/>
                  </a:cubicBezTo>
                  <a:cubicBezTo>
                    <a:pt x="280054" y="13435"/>
                    <a:pt x="298140" y="19464"/>
                    <a:pt x="298219" y="45471"/>
                  </a:cubicBezTo>
                  <a:cubicBezTo>
                    <a:pt x="336797" y="26281"/>
                    <a:pt x="427311" y="124518"/>
                    <a:pt x="397639" y="162899"/>
                  </a:cubicBezTo>
                  <a:cubicBezTo>
                    <a:pt x="398545" y="170662"/>
                    <a:pt x="395393" y="175982"/>
                    <a:pt x="390191" y="181262"/>
                  </a:cubicBezTo>
                  <a:cubicBezTo>
                    <a:pt x="382586" y="188985"/>
                    <a:pt x="183550" y="192020"/>
                    <a:pt x="173423" y="188158"/>
                  </a:cubicBezTo>
                  <a:lnTo>
                    <a:pt x="153641" y="171962"/>
                  </a:lnTo>
                  <a:lnTo>
                    <a:pt x="132796" y="173381"/>
                  </a:lnTo>
                  <a:cubicBezTo>
                    <a:pt x="97449" y="124282"/>
                    <a:pt x="56980" y="76089"/>
                    <a:pt x="1813" y="49293"/>
                  </a:cubicBezTo>
                  <a:lnTo>
                    <a:pt x="0" y="36526"/>
                  </a:lnTo>
                  <a:cubicBezTo>
                    <a:pt x="45553" y="37827"/>
                    <a:pt x="90435" y="19345"/>
                    <a:pt x="135554" y="18479"/>
                  </a:cubicBezTo>
                  <a:close/>
                </a:path>
              </a:pathLst>
            </a:custGeom>
            <a:solidFill>
              <a:srgbClr val="C08E53"/>
            </a:solidFill>
            <a:ln w="3941" cap="flat">
              <a:noFill/>
              <a:prstDash val="solid"/>
              <a:miter/>
            </a:ln>
          </p:spPr>
          <p:txBody>
            <a:bodyPr rtlCol="1" anchor="ctr"/>
            <a:lstStyle/>
            <a:p>
              <a:endParaRPr lang="fa-IR"/>
            </a:p>
          </p:txBody>
        </p:sp>
        <p:sp>
          <p:nvSpPr>
            <p:cNvPr id="813" name="Freeform: Shape 812">
              <a:extLst>
                <a:ext uri="{FF2B5EF4-FFF2-40B4-BE49-F238E27FC236}">
                  <a16:creationId xmlns:a16="http://schemas.microsoft.com/office/drawing/2014/main" id="{46ABE7A8-5240-45DB-C701-0883BCD6998A}"/>
                </a:ext>
              </a:extLst>
            </p:cNvPr>
            <p:cNvSpPr/>
            <p:nvPr/>
          </p:nvSpPr>
          <p:spPr>
            <a:xfrm>
              <a:off x="10516" y="2754853"/>
              <a:ext cx="2206" cy="4492"/>
            </a:xfrm>
            <a:custGeom>
              <a:avLst/>
              <a:gdLst>
                <a:gd name="connsiteX0" fmla="*/ 2207 w 2206"/>
                <a:gd name="connsiteY0" fmla="*/ 0 h 4492"/>
                <a:gd name="connsiteX1" fmla="*/ 0 w 2206"/>
                <a:gd name="connsiteY1" fmla="*/ 4492 h 4492"/>
                <a:gd name="connsiteX2" fmla="*/ 2207 w 2206"/>
                <a:gd name="connsiteY2" fmla="*/ 0 h 4492"/>
              </a:gdLst>
              <a:ahLst/>
              <a:cxnLst>
                <a:cxn ang="0">
                  <a:pos x="connsiteX0" y="connsiteY0"/>
                </a:cxn>
                <a:cxn ang="0">
                  <a:pos x="connsiteX1" y="connsiteY1"/>
                </a:cxn>
                <a:cxn ang="0">
                  <a:pos x="connsiteX2" y="connsiteY2"/>
                </a:cxn>
              </a:cxnLst>
              <a:rect l="l" t="t" r="r" b="b"/>
              <a:pathLst>
                <a:path w="2206" h="4492">
                  <a:moveTo>
                    <a:pt x="2207" y="0"/>
                  </a:moveTo>
                  <a:cubicBezTo>
                    <a:pt x="1497" y="1458"/>
                    <a:pt x="749" y="2955"/>
                    <a:pt x="0" y="4492"/>
                  </a:cubicBezTo>
                  <a:cubicBezTo>
                    <a:pt x="512" y="2758"/>
                    <a:pt x="1261" y="1261"/>
                    <a:pt x="2207" y="0"/>
                  </a:cubicBezTo>
                  <a:close/>
                </a:path>
              </a:pathLst>
            </a:custGeom>
            <a:solidFill>
              <a:srgbClr val="6C4237"/>
            </a:solidFill>
            <a:ln w="3941" cap="flat">
              <a:noFill/>
              <a:prstDash val="solid"/>
              <a:miter/>
            </a:ln>
          </p:spPr>
          <p:txBody>
            <a:bodyPr rtlCol="1" anchor="ctr"/>
            <a:lstStyle/>
            <a:p>
              <a:endParaRPr lang="fa-IR"/>
            </a:p>
          </p:txBody>
        </p:sp>
        <p:sp>
          <p:nvSpPr>
            <p:cNvPr id="814" name="Freeform: Shape 813">
              <a:extLst>
                <a:ext uri="{FF2B5EF4-FFF2-40B4-BE49-F238E27FC236}">
                  <a16:creationId xmlns:a16="http://schemas.microsoft.com/office/drawing/2014/main" id="{7B7C1B01-C668-0DA4-C4C6-C842C69BB20A}"/>
                </a:ext>
              </a:extLst>
            </p:cNvPr>
            <p:cNvSpPr/>
            <p:nvPr/>
          </p:nvSpPr>
          <p:spPr>
            <a:xfrm>
              <a:off x="-23372" y="2498706"/>
              <a:ext cx="498892" cy="418772"/>
            </a:xfrm>
            <a:custGeom>
              <a:avLst/>
              <a:gdLst>
                <a:gd name="connsiteX0" fmla="*/ 496980 w 498892"/>
                <a:gd name="connsiteY0" fmla="*/ 364551 h 418772"/>
                <a:gd name="connsiteX1" fmla="*/ 442758 w 498892"/>
                <a:gd name="connsiteY1" fmla="*/ 382599 h 418772"/>
                <a:gd name="connsiteX2" fmla="*/ 368912 w 498892"/>
                <a:gd name="connsiteY2" fmla="*/ 315767 h 418772"/>
                <a:gd name="connsiteX3" fmla="*/ 290535 w 498892"/>
                <a:gd name="connsiteY3" fmla="*/ 81030 h 418772"/>
                <a:gd name="connsiteX4" fmla="*/ 147297 w 498892"/>
                <a:gd name="connsiteY4" fmla="*/ 398440 h 418772"/>
                <a:gd name="connsiteX5" fmla="*/ 126491 w 498892"/>
                <a:gd name="connsiteY5" fmla="*/ 400686 h 418772"/>
                <a:gd name="connsiteX6" fmla="*/ 117940 w 498892"/>
                <a:gd name="connsiteY6" fmla="*/ 404666 h 418772"/>
                <a:gd name="connsiteX7" fmla="*/ 63246 w 498892"/>
                <a:gd name="connsiteY7" fmla="*/ 418773 h 418772"/>
                <a:gd name="connsiteX8" fmla="*/ 0 w 498892"/>
                <a:gd name="connsiteY8" fmla="*/ 328456 h 418772"/>
                <a:gd name="connsiteX9" fmla="*/ 28411 w 498892"/>
                <a:gd name="connsiteY9" fmla="*/ 271831 h 418772"/>
                <a:gd name="connsiteX10" fmla="*/ 28411 w 498892"/>
                <a:gd name="connsiteY10" fmla="*/ 271831 h 418772"/>
                <a:gd name="connsiteX11" fmla="*/ 33928 w 498892"/>
                <a:gd name="connsiteY11" fmla="*/ 260718 h 418772"/>
                <a:gd name="connsiteX12" fmla="*/ 99341 w 498892"/>
                <a:gd name="connsiteY12" fmla="*/ 382678 h 418772"/>
                <a:gd name="connsiteX13" fmla="*/ 271108 w 498892"/>
                <a:gd name="connsiteY13" fmla="*/ 3362 h 418772"/>
                <a:gd name="connsiteX14" fmla="*/ 280645 w 498892"/>
                <a:gd name="connsiteY14" fmla="*/ 1707 h 418772"/>
                <a:gd name="connsiteX15" fmla="*/ 280645 w 498892"/>
                <a:gd name="connsiteY15" fmla="*/ 1707 h 418772"/>
                <a:gd name="connsiteX16" fmla="*/ 327576 w 498892"/>
                <a:gd name="connsiteY16" fmla="*/ 2022 h 418772"/>
                <a:gd name="connsiteX17" fmla="*/ 327576 w 498892"/>
                <a:gd name="connsiteY17" fmla="*/ 2022 h 418772"/>
                <a:gd name="connsiteX18" fmla="*/ 334354 w 498892"/>
                <a:gd name="connsiteY18" fmla="*/ 3362 h 418772"/>
                <a:gd name="connsiteX19" fmla="*/ 374666 w 498892"/>
                <a:gd name="connsiteY19" fmla="*/ 129026 h 418772"/>
                <a:gd name="connsiteX20" fmla="*/ 397600 w 498892"/>
                <a:gd name="connsiteY20" fmla="*/ 247242 h 418772"/>
                <a:gd name="connsiteX21" fmla="*/ 409263 w 498892"/>
                <a:gd name="connsiteY21" fmla="*/ 250315 h 418772"/>
                <a:gd name="connsiteX22" fmla="*/ 409303 w 498892"/>
                <a:gd name="connsiteY22" fmla="*/ 250315 h 418772"/>
                <a:gd name="connsiteX23" fmla="*/ 446068 w 498892"/>
                <a:gd name="connsiteY23" fmla="*/ 288696 h 418772"/>
                <a:gd name="connsiteX24" fmla="*/ 497019 w 498892"/>
                <a:gd name="connsiteY24" fmla="*/ 364630 h 41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98892" h="418772">
                  <a:moveTo>
                    <a:pt x="496980" y="364551"/>
                  </a:moveTo>
                  <a:cubicBezTo>
                    <a:pt x="477592" y="366837"/>
                    <a:pt x="460648" y="376018"/>
                    <a:pt x="442758" y="382599"/>
                  </a:cubicBezTo>
                  <a:cubicBezTo>
                    <a:pt x="423252" y="383978"/>
                    <a:pt x="379197" y="333776"/>
                    <a:pt x="368912" y="315767"/>
                  </a:cubicBezTo>
                  <a:cubicBezTo>
                    <a:pt x="325567" y="239833"/>
                    <a:pt x="308898" y="165988"/>
                    <a:pt x="290535" y="81030"/>
                  </a:cubicBezTo>
                  <a:lnTo>
                    <a:pt x="147297" y="398440"/>
                  </a:lnTo>
                  <a:lnTo>
                    <a:pt x="126491" y="400686"/>
                  </a:lnTo>
                  <a:cubicBezTo>
                    <a:pt x="123811" y="402065"/>
                    <a:pt x="120935" y="403365"/>
                    <a:pt x="117940" y="404666"/>
                  </a:cubicBezTo>
                  <a:cubicBezTo>
                    <a:pt x="101272" y="411719"/>
                    <a:pt x="80426" y="417079"/>
                    <a:pt x="63246" y="418773"/>
                  </a:cubicBezTo>
                  <a:cubicBezTo>
                    <a:pt x="51306" y="392490"/>
                    <a:pt x="20018" y="351035"/>
                    <a:pt x="0" y="328456"/>
                  </a:cubicBezTo>
                  <a:cubicBezTo>
                    <a:pt x="8315" y="311709"/>
                    <a:pt x="19151" y="290351"/>
                    <a:pt x="28411" y="271831"/>
                  </a:cubicBezTo>
                  <a:cubicBezTo>
                    <a:pt x="28411" y="271831"/>
                    <a:pt x="28411" y="271831"/>
                    <a:pt x="28411" y="271831"/>
                  </a:cubicBezTo>
                  <a:cubicBezTo>
                    <a:pt x="30342" y="267969"/>
                    <a:pt x="32194" y="264265"/>
                    <a:pt x="33928" y="260718"/>
                  </a:cubicBezTo>
                  <a:cubicBezTo>
                    <a:pt x="23761" y="292952"/>
                    <a:pt x="80938" y="399701"/>
                    <a:pt x="99341" y="382678"/>
                  </a:cubicBezTo>
                  <a:cubicBezTo>
                    <a:pt x="128343" y="248384"/>
                    <a:pt x="225832" y="127331"/>
                    <a:pt x="271108" y="3362"/>
                  </a:cubicBezTo>
                  <a:cubicBezTo>
                    <a:pt x="274300" y="2732"/>
                    <a:pt x="277492" y="2180"/>
                    <a:pt x="280645" y="1707"/>
                  </a:cubicBezTo>
                  <a:lnTo>
                    <a:pt x="280645" y="1707"/>
                  </a:lnTo>
                  <a:cubicBezTo>
                    <a:pt x="296998" y="-657"/>
                    <a:pt x="312642" y="-578"/>
                    <a:pt x="327576" y="2022"/>
                  </a:cubicBezTo>
                  <a:lnTo>
                    <a:pt x="327576" y="2022"/>
                  </a:lnTo>
                  <a:cubicBezTo>
                    <a:pt x="329862" y="2417"/>
                    <a:pt x="332108" y="2850"/>
                    <a:pt x="334354" y="3362"/>
                  </a:cubicBezTo>
                  <a:cubicBezTo>
                    <a:pt x="356618" y="36817"/>
                    <a:pt x="370055" y="78745"/>
                    <a:pt x="374666" y="129026"/>
                  </a:cubicBezTo>
                  <a:cubicBezTo>
                    <a:pt x="394250" y="171386"/>
                    <a:pt x="401895" y="210792"/>
                    <a:pt x="397600" y="247242"/>
                  </a:cubicBezTo>
                  <a:cubicBezTo>
                    <a:pt x="401619" y="247754"/>
                    <a:pt x="405520" y="248778"/>
                    <a:pt x="409263" y="250315"/>
                  </a:cubicBezTo>
                  <a:cubicBezTo>
                    <a:pt x="409263" y="250315"/>
                    <a:pt x="409263" y="250315"/>
                    <a:pt x="409303" y="250315"/>
                  </a:cubicBezTo>
                  <a:cubicBezTo>
                    <a:pt x="423213" y="256029"/>
                    <a:pt x="435429" y="268796"/>
                    <a:pt x="446068" y="288696"/>
                  </a:cubicBezTo>
                  <a:cubicBezTo>
                    <a:pt x="487916" y="315886"/>
                    <a:pt x="504900" y="341223"/>
                    <a:pt x="497019" y="364630"/>
                  </a:cubicBezTo>
                  <a:close/>
                </a:path>
              </a:pathLst>
            </a:custGeom>
            <a:solidFill>
              <a:srgbClr val="6C4237"/>
            </a:solidFill>
            <a:ln w="3941" cap="flat">
              <a:noFill/>
              <a:prstDash val="solid"/>
              <a:miter/>
            </a:ln>
          </p:spPr>
          <p:txBody>
            <a:bodyPr rtlCol="1" anchor="ctr"/>
            <a:lstStyle/>
            <a:p>
              <a:endParaRPr lang="fa-IR"/>
            </a:p>
          </p:txBody>
        </p:sp>
        <p:sp>
          <p:nvSpPr>
            <p:cNvPr id="815" name="Freeform: Shape 814">
              <a:extLst>
                <a:ext uri="{FF2B5EF4-FFF2-40B4-BE49-F238E27FC236}">
                  <a16:creationId xmlns:a16="http://schemas.microsoft.com/office/drawing/2014/main" id="{3EB93317-C0CF-940A-E667-0663B43C8E43}"/>
                </a:ext>
              </a:extLst>
            </p:cNvPr>
            <p:cNvSpPr/>
            <p:nvPr/>
          </p:nvSpPr>
          <p:spPr>
            <a:xfrm>
              <a:off x="3983303" y="2608565"/>
              <a:ext cx="502630" cy="381104"/>
            </a:xfrm>
            <a:custGeom>
              <a:avLst/>
              <a:gdLst>
                <a:gd name="connsiteX0" fmla="*/ 403210 w 502630"/>
                <a:gd name="connsiteY0" fmla="*/ 1789 h 381104"/>
                <a:gd name="connsiteX1" fmla="*/ 502630 w 502630"/>
                <a:gd name="connsiteY1" fmla="*/ 64995 h 381104"/>
                <a:gd name="connsiteX2" fmla="*/ 282985 w 502630"/>
                <a:gd name="connsiteY2" fmla="*/ 75792 h 381104"/>
                <a:gd name="connsiteX3" fmla="*/ 5611 w 502630"/>
                <a:gd name="connsiteY3" fmla="*/ 381104 h 381104"/>
                <a:gd name="connsiteX4" fmla="*/ 15462 w 502630"/>
                <a:gd name="connsiteY4" fmla="*/ 287832 h 381104"/>
                <a:gd name="connsiteX5" fmla="*/ 132142 w 502630"/>
                <a:gd name="connsiteY5" fmla="*/ 146288 h 381104"/>
                <a:gd name="connsiteX6" fmla="*/ 403250 w 502630"/>
                <a:gd name="connsiteY6" fmla="*/ 1789 h 381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2630" h="381104">
                  <a:moveTo>
                    <a:pt x="403210" y="1789"/>
                  </a:moveTo>
                  <a:cubicBezTo>
                    <a:pt x="456999" y="6951"/>
                    <a:pt x="479933" y="18457"/>
                    <a:pt x="502630" y="64995"/>
                  </a:cubicBezTo>
                  <a:cubicBezTo>
                    <a:pt x="432489" y="25038"/>
                    <a:pt x="350447" y="37411"/>
                    <a:pt x="282985" y="75792"/>
                  </a:cubicBezTo>
                  <a:cubicBezTo>
                    <a:pt x="166345" y="142190"/>
                    <a:pt x="158346" y="350407"/>
                    <a:pt x="5611" y="381104"/>
                  </a:cubicBezTo>
                  <a:cubicBezTo>
                    <a:pt x="-2585" y="350644"/>
                    <a:pt x="-3728" y="315809"/>
                    <a:pt x="15462" y="287832"/>
                  </a:cubicBezTo>
                  <a:cubicBezTo>
                    <a:pt x="52582" y="238299"/>
                    <a:pt x="91475" y="191131"/>
                    <a:pt x="132142" y="146288"/>
                  </a:cubicBezTo>
                  <a:cubicBezTo>
                    <a:pt x="203544" y="45371"/>
                    <a:pt x="270336" y="-10979"/>
                    <a:pt x="403250" y="1789"/>
                  </a:cubicBezTo>
                  <a:close/>
                </a:path>
              </a:pathLst>
            </a:custGeom>
            <a:solidFill>
              <a:srgbClr val="6B392C"/>
            </a:solidFill>
            <a:ln w="3941" cap="flat">
              <a:noFill/>
              <a:prstDash val="solid"/>
              <a:miter/>
            </a:ln>
          </p:spPr>
          <p:txBody>
            <a:bodyPr rtlCol="1" anchor="ctr"/>
            <a:lstStyle/>
            <a:p>
              <a:endParaRPr lang="fa-IR"/>
            </a:p>
          </p:txBody>
        </p:sp>
        <p:sp>
          <p:nvSpPr>
            <p:cNvPr id="816" name="Freeform: Shape 815">
              <a:extLst>
                <a:ext uri="{FF2B5EF4-FFF2-40B4-BE49-F238E27FC236}">
                  <a16:creationId xmlns:a16="http://schemas.microsoft.com/office/drawing/2014/main" id="{0F7F131C-7CCD-5771-FD22-8A67BF7244BE}"/>
                </a:ext>
              </a:extLst>
            </p:cNvPr>
            <p:cNvSpPr/>
            <p:nvPr/>
          </p:nvSpPr>
          <p:spPr>
            <a:xfrm>
              <a:off x="1838173" y="1869209"/>
              <a:ext cx="216847" cy="515391"/>
            </a:xfrm>
            <a:custGeom>
              <a:avLst/>
              <a:gdLst>
                <a:gd name="connsiteX0" fmla="*/ 216847 w 216847"/>
                <a:gd name="connsiteY0" fmla="*/ 352806 h 515391"/>
                <a:gd name="connsiteX1" fmla="*/ 99380 w 216847"/>
                <a:gd name="connsiteY1" fmla="*/ 515392 h 515391"/>
                <a:gd name="connsiteX2" fmla="*/ 72269 w 216847"/>
                <a:gd name="connsiteY2" fmla="*/ 452186 h 515391"/>
                <a:gd name="connsiteX3" fmla="*/ 52961 w 216847"/>
                <a:gd name="connsiteY3" fmla="*/ 268242 h 515391"/>
                <a:gd name="connsiteX4" fmla="*/ 0 w 216847"/>
                <a:gd name="connsiteY4" fmla="*/ 640 h 515391"/>
                <a:gd name="connsiteX5" fmla="*/ 28884 w 216847"/>
                <a:gd name="connsiteY5" fmla="*/ 21368 h 515391"/>
                <a:gd name="connsiteX6" fmla="*/ 122590 w 216847"/>
                <a:gd name="connsiteY6" fmla="*/ 297993 h 515391"/>
                <a:gd name="connsiteX7" fmla="*/ 216847 w 216847"/>
                <a:gd name="connsiteY7" fmla="*/ 352806 h 515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847" h="515391">
                  <a:moveTo>
                    <a:pt x="216847" y="352806"/>
                  </a:moveTo>
                  <a:cubicBezTo>
                    <a:pt x="198012" y="431656"/>
                    <a:pt x="147140" y="455259"/>
                    <a:pt x="99380" y="515392"/>
                  </a:cubicBezTo>
                  <a:cubicBezTo>
                    <a:pt x="94455" y="493483"/>
                    <a:pt x="73333" y="456126"/>
                    <a:pt x="72269" y="452186"/>
                  </a:cubicBezTo>
                  <a:cubicBezTo>
                    <a:pt x="57335" y="396467"/>
                    <a:pt x="62930" y="327074"/>
                    <a:pt x="52961" y="268242"/>
                  </a:cubicBezTo>
                  <a:cubicBezTo>
                    <a:pt x="37829" y="178792"/>
                    <a:pt x="21161" y="88790"/>
                    <a:pt x="0" y="640"/>
                  </a:cubicBezTo>
                  <a:cubicBezTo>
                    <a:pt x="17969" y="-2945"/>
                    <a:pt x="21633" y="9152"/>
                    <a:pt x="28884" y="21368"/>
                  </a:cubicBezTo>
                  <a:cubicBezTo>
                    <a:pt x="72151" y="94386"/>
                    <a:pt x="88347" y="217921"/>
                    <a:pt x="122590" y="297993"/>
                  </a:cubicBezTo>
                  <a:cubicBezTo>
                    <a:pt x="144775" y="335743"/>
                    <a:pt x="185954" y="328138"/>
                    <a:pt x="216847" y="352806"/>
                  </a:cubicBezTo>
                  <a:close/>
                </a:path>
              </a:pathLst>
            </a:custGeom>
            <a:solidFill>
              <a:srgbClr val="262637"/>
            </a:solidFill>
            <a:ln w="3941" cap="flat">
              <a:noFill/>
              <a:prstDash val="solid"/>
              <a:miter/>
            </a:ln>
          </p:spPr>
          <p:txBody>
            <a:bodyPr rtlCol="1" anchor="ctr"/>
            <a:lstStyle/>
            <a:p>
              <a:endParaRPr lang="fa-IR"/>
            </a:p>
          </p:txBody>
        </p:sp>
        <p:sp>
          <p:nvSpPr>
            <p:cNvPr id="817" name="Freeform: Shape 816">
              <a:extLst>
                <a:ext uri="{FF2B5EF4-FFF2-40B4-BE49-F238E27FC236}">
                  <a16:creationId xmlns:a16="http://schemas.microsoft.com/office/drawing/2014/main" id="{59265582-887E-D492-1625-C1AE98EDD1B4}"/>
                </a:ext>
              </a:extLst>
            </p:cNvPr>
            <p:cNvSpPr/>
            <p:nvPr/>
          </p:nvSpPr>
          <p:spPr>
            <a:xfrm>
              <a:off x="2190043" y="2167793"/>
              <a:ext cx="271639" cy="323635"/>
            </a:xfrm>
            <a:custGeom>
              <a:avLst/>
              <a:gdLst>
                <a:gd name="connsiteX0" fmla="*/ 271640 w 271639"/>
                <a:gd name="connsiteY0" fmla="*/ 18087 h 323635"/>
                <a:gd name="connsiteX1" fmla="*/ 271640 w 271639"/>
                <a:gd name="connsiteY1" fmla="*/ 44331 h 323635"/>
                <a:gd name="connsiteX2" fmla="*/ 166585 w 271639"/>
                <a:gd name="connsiteY2" fmla="*/ 219803 h 323635"/>
                <a:gd name="connsiteX3" fmla="*/ 145109 w 271639"/>
                <a:gd name="connsiteY3" fmla="*/ 234855 h 323635"/>
                <a:gd name="connsiteX4" fmla="*/ 145109 w 271639"/>
                <a:gd name="connsiteY4" fmla="*/ 261966 h 323635"/>
                <a:gd name="connsiteX5" fmla="*/ 163196 w 271639"/>
                <a:gd name="connsiteY5" fmla="*/ 298101 h 323635"/>
                <a:gd name="connsiteX6" fmla="*/ 154172 w 271639"/>
                <a:gd name="connsiteY6" fmla="*/ 316149 h 323635"/>
                <a:gd name="connsiteX7" fmla="*/ 144321 w 271639"/>
                <a:gd name="connsiteY7" fmla="*/ 323636 h 323635"/>
                <a:gd name="connsiteX8" fmla="*/ 90888 w 271639"/>
                <a:gd name="connsiteY8" fmla="*/ 307125 h 323635"/>
                <a:gd name="connsiteX9" fmla="*/ 36666 w 271639"/>
                <a:gd name="connsiteY9" fmla="*/ 289077 h 323635"/>
                <a:gd name="connsiteX10" fmla="*/ 38951 w 271639"/>
                <a:gd name="connsiteY10" fmla="*/ 270990 h 323635"/>
                <a:gd name="connsiteX11" fmla="*/ 2068 w 271639"/>
                <a:gd name="connsiteY11" fmla="*/ 137643 h 323635"/>
                <a:gd name="connsiteX12" fmla="*/ 492 w 271639"/>
                <a:gd name="connsiteY12" fmla="*/ 117467 h 323635"/>
                <a:gd name="connsiteX13" fmla="*/ 492 w 271639"/>
                <a:gd name="connsiteY13" fmla="*/ 90356 h 323635"/>
                <a:gd name="connsiteX14" fmla="*/ 45493 w 271639"/>
                <a:gd name="connsiteY14" fmla="*/ 72348 h 323635"/>
                <a:gd name="connsiteX15" fmla="*/ 104404 w 271639"/>
                <a:gd name="connsiteY15" fmla="*/ 171492 h 323635"/>
                <a:gd name="connsiteX16" fmla="*/ 199292 w 271639"/>
                <a:gd name="connsiteY16" fmla="*/ 18126 h 323635"/>
                <a:gd name="connsiteX17" fmla="*/ 271600 w 271639"/>
                <a:gd name="connsiteY17" fmla="*/ 18126 h 32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1639" h="323635">
                  <a:moveTo>
                    <a:pt x="271640" y="18087"/>
                  </a:moveTo>
                  <a:lnTo>
                    <a:pt x="271640" y="44331"/>
                  </a:lnTo>
                  <a:cubicBezTo>
                    <a:pt x="224472" y="94573"/>
                    <a:pt x="182663" y="151828"/>
                    <a:pt x="166585" y="219803"/>
                  </a:cubicBezTo>
                  <a:lnTo>
                    <a:pt x="145109" y="234855"/>
                  </a:lnTo>
                  <a:cubicBezTo>
                    <a:pt x="139711" y="244825"/>
                    <a:pt x="140066" y="251878"/>
                    <a:pt x="145109" y="261966"/>
                  </a:cubicBezTo>
                  <a:cubicBezTo>
                    <a:pt x="157443" y="271621"/>
                    <a:pt x="163472" y="283679"/>
                    <a:pt x="163196" y="298101"/>
                  </a:cubicBezTo>
                  <a:cubicBezTo>
                    <a:pt x="180889" y="314888"/>
                    <a:pt x="178525" y="318316"/>
                    <a:pt x="154172" y="316149"/>
                  </a:cubicBezTo>
                  <a:lnTo>
                    <a:pt x="144321" y="323636"/>
                  </a:lnTo>
                  <a:cubicBezTo>
                    <a:pt x="125564" y="302987"/>
                    <a:pt x="107753" y="297470"/>
                    <a:pt x="90888" y="307125"/>
                  </a:cubicBezTo>
                  <a:cubicBezTo>
                    <a:pt x="83558" y="303854"/>
                    <a:pt x="43798" y="290535"/>
                    <a:pt x="36666" y="289077"/>
                  </a:cubicBezTo>
                  <a:lnTo>
                    <a:pt x="38951" y="270990"/>
                  </a:lnTo>
                  <a:cubicBezTo>
                    <a:pt x="75717" y="233673"/>
                    <a:pt x="63422" y="189185"/>
                    <a:pt x="2068" y="137643"/>
                  </a:cubicBezTo>
                  <a:lnTo>
                    <a:pt x="492" y="117467"/>
                  </a:lnTo>
                  <a:cubicBezTo>
                    <a:pt x="2462" y="110059"/>
                    <a:pt x="-1281" y="98316"/>
                    <a:pt x="492" y="90356"/>
                  </a:cubicBezTo>
                  <a:cubicBezTo>
                    <a:pt x="12826" y="92326"/>
                    <a:pt x="36666" y="66280"/>
                    <a:pt x="45493" y="72348"/>
                  </a:cubicBezTo>
                  <a:cubicBezTo>
                    <a:pt x="50261" y="75619"/>
                    <a:pt x="91163" y="170979"/>
                    <a:pt x="104404" y="171492"/>
                  </a:cubicBezTo>
                  <a:lnTo>
                    <a:pt x="199292" y="18126"/>
                  </a:lnTo>
                  <a:cubicBezTo>
                    <a:pt x="233141" y="-11822"/>
                    <a:pt x="240510" y="512"/>
                    <a:pt x="271600" y="18126"/>
                  </a:cubicBezTo>
                  <a:close/>
                </a:path>
              </a:pathLst>
            </a:custGeom>
            <a:solidFill>
              <a:srgbClr val="754F41"/>
            </a:solidFill>
            <a:ln w="3941" cap="flat">
              <a:noFill/>
              <a:prstDash val="solid"/>
              <a:miter/>
            </a:ln>
          </p:spPr>
          <p:txBody>
            <a:bodyPr rtlCol="1" anchor="ctr"/>
            <a:lstStyle/>
            <a:p>
              <a:endParaRPr lang="fa-IR"/>
            </a:p>
          </p:txBody>
        </p:sp>
        <p:sp>
          <p:nvSpPr>
            <p:cNvPr id="818" name="Freeform: Shape 817">
              <a:extLst>
                <a:ext uri="{FF2B5EF4-FFF2-40B4-BE49-F238E27FC236}">
                  <a16:creationId xmlns:a16="http://schemas.microsoft.com/office/drawing/2014/main" id="{38C0D2DB-787F-051A-9A09-6067C752C1EA}"/>
                </a:ext>
              </a:extLst>
            </p:cNvPr>
            <p:cNvSpPr/>
            <p:nvPr/>
          </p:nvSpPr>
          <p:spPr>
            <a:xfrm>
              <a:off x="3437634" y="3838735"/>
              <a:ext cx="234973" cy="162507"/>
            </a:xfrm>
            <a:custGeom>
              <a:avLst/>
              <a:gdLst>
                <a:gd name="connsiteX0" fmla="*/ 39 w 234973"/>
                <a:gd name="connsiteY0" fmla="*/ 27032 h 162507"/>
                <a:gd name="connsiteX1" fmla="*/ 130077 w 234973"/>
                <a:gd name="connsiteY1" fmla="*/ 0 h 162507"/>
                <a:gd name="connsiteX2" fmla="*/ 144617 w 234973"/>
                <a:gd name="connsiteY2" fmla="*/ 18008 h 162507"/>
                <a:gd name="connsiteX3" fmla="*/ 234974 w 234973"/>
                <a:gd name="connsiteY3" fmla="*/ 144460 h 162507"/>
                <a:gd name="connsiteX4" fmla="*/ 27111 w 234973"/>
                <a:gd name="connsiteY4" fmla="*/ 162507 h 162507"/>
                <a:gd name="connsiteX5" fmla="*/ 90317 w 234973"/>
                <a:gd name="connsiteY5" fmla="*/ 148991 h 162507"/>
                <a:gd name="connsiteX6" fmla="*/ 0 w 234973"/>
                <a:gd name="connsiteY6" fmla="*/ 27032 h 16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973" h="162507">
                  <a:moveTo>
                    <a:pt x="39" y="27032"/>
                  </a:moveTo>
                  <a:cubicBezTo>
                    <a:pt x="38262" y="-551"/>
                    <a:pt x="88307" y="17260"/>
                    <a:pt x="130077" y="0"/>
                  </a:cubicBezTo>
                  <a:cubicBezTo>
                    <a:pt x="135042" y="158"/>
                    <a:pt x="141504" y="12689"/>
                    <a:pt x="144617" y="18008"/>
                  </a:cubicBezTo>
                  <a:cubicBezTo>
                    <a:pt x="171492" y="63994"/>
                    <a:pt x="195017" y="107537"/>
                    <a:pt x="234974" y="144460"/>
                  </a:cubicBezTo>
                  <a:cubicBezTo>
                    <a:pt x="154902" y="160655"/>
                    <a:pt x="105764" y="158212"/>
                    <a:pt x="27111" y="162507"/>
                  </a:cubicBezTo>
                  <a:lnTo>
                    <a:pt x="90317" y="148991"/>
                  </a:lnTo>
                  <a:cubicBezTo>
                    <a:pt x="51503" y="126255"/>
                    <a:pt x="25338" y="50793"/>
                    <a:pt x="0" y="27032"/>
                  </a:cubicBezTo>
                  <a:close/>
                </a:path>
              </a:pathLst>
            </a:custGeom>
            <a:solidFill>
              <a:srgbClr val="55322B"/>
            </a:solidFill>
            <a:ln w="3941" cap="flat">
              <a:noFill/>
              <a:prstDash val="solid"/>
              <a:miter/>
            </a:ln>
          </p:spPr>
          <p:txBody>
            <a:bodyPr rtlCol="1" anchor="ctr"/>
            <a:lstStyle/>
            <a:p>
              <a:endParaRPr lang="fa-IR"/>
            </a:p>
          </p:txBody>
        </p:sp>
        <p:sp>
          <p:nvSpPr>
            <p:cNvPr id="819" name="Freeform: Shape 818">
              <a:extLst>
                <a:ext uri="{FF2B5EF4-FFF2-40B4-BE49-F238E27FC236}">
                  <a16:creationId xmlns:a16="http://schemas.microsoft.com/office/drawing/2014/main" id="{08BF6422-43E6-49C3-53FA-71F14B0511D8}"/>
                </a:ext>
              </a:extLst>
            </p:cNvPr>
            <p:cNvSpPr/>
            <p:nvPr/>
          </p:nvSpPr>
          <p:spPr>
            <a:xfrm>
              <a:off x="1675469" y="5247593"/>
              <a:ext cx="244969" cy="127323"/>
            </a:xfrm>
            <a:custGeom>
              <a:avLst/>
              <a:gdLst>
                <a:gd name="connsiteX0" fmla="*/ 54222 w 244969"/>
                <a:gd name="connsiteY0" fmla="*/ 0 h 127323"/>
                <a:gd name="connsiteX1" fmla="*/ 221458 w 244969"/>
                <a:gd name="connsiteY1" fmla="*/ 45277 h 127323"/>
                <a:gd name="connsiteX2" fmla="*/ 234935 w 244969"/>
                <a:gd name="connsiteY2" fmla="*/ 0 h 127323"/>
                <a:gd name="connsiteX3" fmla="*/ 234935 w 244969"/>
                <a:gd name="connsiteY3" fmla="*/ 81293 h 127323"/>
                <a:gd name="connsiteX4" fmla="*/ 234935 w 244969"/>
                <a:gd name="connsiteY4" fmla="*/ 90317 h 127323"/>
                <a:gd name="connsiteX5" fmla="*/ 0 w 244969"/>
                <a:gd name="connsiteY5" fmla="*/ 126373 h 127323"/>
                <a:gd name="connsiteX6" fmla="*/ 9024 w 244969"/>
                <a:gd name="connsiteY6" fmla="*/ 81293 h 127323"/>
                <a:gd name="connsiteX7" fmla="*/ 54222 w 244969"/>
                <a:gd name="connsiteY7" fmla="*/ 0 h 127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4969" h="127323">
                  <a:moveTo>
                    <a:pt x="54222" y="0"/>
                  </a:moveTo>
                  <a:lnTo>
                    <a:pt x="221458" y="45277"/>
                  </a:lnTo>
                  <a:cubicBezTo>
                    <a:pt x="245416" y="50123"/>
                    <a:pt x="232491" y="15368"/>
                    <a:pt x="234935" y="0"/>
                  </a:cubicBezTo>
                  <a:cubicBezTo>
                    <a:pt x="257435" y="20254"/>
                    <a:pt x="235092" y="55640"/>
                    <a:pt x="234935" y="81293"/>
                  </a:cubicBezTo>
                  <a:lnTo>
                    <a:pt x="234935" y="90317"/>
                  </a:lnTo>
                  <a:cubicBezTo>
                    <a:pt x="178861" y="146312"/>
                    <a:pt x="74358" y="120422"/>
                    <a:pt x="0" y="126373"/>
                  </a:cubicBezTo>
                  <a:cubicBezTo>
                    <a:pt x="4335" y="112817"/>
                    <a:pt x="4926" y="93390"/>
                    <a:pt x="9024" y="81293"/>
                  </a:cubicBezTo>
                  <a:cubicBezTo>
                    <a:pt x="17575" y="55837"/>
                    <a:pt x="39208" y="23131"/>
                    <a:pt x="54222" y="0"/>
                  </a:cubicBezTo>
                  <a:close/>
                </a:path>
              </a:pathLst>
            </a:custGeom>
            <a:solidFill>
              <a:srgbClr val="594245"/>
            </a:solidFill>
            <a:ln w="3941" cap="flat">
              <a:noFill/>
              <a:prstDash val="solid"/>
              <a:miter/>
            </a:ln>
          </p:spPr>
          <p:txBody>
            <a:bodyPr rtlCol="1" anchor="ctr"/>
            <a:lstStyle/>
            <a:p>
              <a:endParaRPr lang="fa-IR"/>
            </a:p>
          </p:txBody>
        </p:sp>
        <p:sp>
          <p:nvSpPr>
            <p:cNvPr id="820" name="Freeform: Shape 819">
              <a:extLst>
                <a:ext uri="{FF2B5EF4-FFF2-40B4-BE49-F238E27FC236}">
                  <a16:creationId xmlns:a16="http://schemas.microsoft.com/office/drawing/2014/main" id="{C4B78D75-2C2D-DBF1-F069-955413B9D3B1}"/>
                </a:ext>
              </a:extLst>
            </p:cNvPr>
            <p:cNvSpPr/>
            <p:nvPr/>
          </p:nvSpPr>
          <p:spPr>
            <a:xfrm>
              <a:off x="1133136" y="1439497"/>
              <a:ext cx="116151" cy="240615"/>
            </a:xfrm>
            <a:custGeom>
              <a:avLst/>
              <a:gdLst>
                <a:gd name="connsiteX0" fmla="*/ 99535 w 116151"/>
                <a:gd name="connsiteY0" fmla="*/ 5800 h 240615"/>
                <a:gd name="connsiteX1" fmla="*/ 81448 w 116151"/>
                <a:gd name="connsiteY1" fmla="*/ 240616 h 240615"/>
                <a:gd name="connsiteX2" fmla="*/ 234 w 116151"/>
                <a:gd name="connsiteY2" fmla="*/ 65262 h 240615"/>
                <a:gd name="connsiteX3" fmla="*/ 18202 w 116151"/>
                <a:gd name="connsiteY3" fmla="*/ 23847 h 240615"/>
                <a:gd name="connsiteX4" fmla="*/ 99535 w 116151"/>
                <a:gd name="connsiteY4" fmla="*/ 5800 h 240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151" h="240615">
                  <a:moveTo>
                    <a:pt x="99535" y="5800"/>
                  </a:moveTo>
                  <a:cubicBezTo>
                    <a:pt x="109780" y="81379"/>
                    <a:pt x="139177" y="176267"/>
                    <a:pt x="81448" y="240616"/>
                  </a:cubicBezTo>
                  <a:cubicBezTo>
                    <a:pt x="49884" y="206885"/>
                    <a:pt x="-3983" y="111091"/>
                    <a:pt x="234" y="65262"/>
                  </a:cubicBezTo>
                  <a:cubicBezTo>
                    <a:pt x="1770" y="48515"/>
                    <a:pt x="14144" y="37087"/>
                    <a:pt x="18202" y="23847"/>
                  </a:cubicBezTo>
                  <a:cubicBezTo>
                    <a:pt x="28330" y="3159"/>
                    <a:pt x="81133" y="-7322"/>
                    <a:pt x="99535" y="5800"/>
                  </a:cubicBezTo>
                  <a:close/>
                </a:path>
              </a:pathLst>
            </a:custGeom>
            <a:solidFill>
              <a:srgbClr val="555366"/>
            </a:solidFill>
            <a:ln w="3941" cap="flat">
              <a:noFill/>
              <a:prstDash val="solid"/>
              <a:miter/>
            </a:ln>
          </p:spPr>
          <p:txBody>
            <a:bodyPr rtlCol="1" anchor="ctr"/>
            <a:lstStyle/>
            <a:p>
              <a:endParaRPr lang="fa-IR"/>
            </a:p>
          </p:txBody>
        </p:sp>
        <p:sp>
          <p:nvSpPr>
            <p:cNvPr id="821" name="Freeform: Shape 820">
              <a:extLst>
                <a:ext uri="{FF2B5EF4-FFF2-40B4-BE49-F238E27FC236}">
                  <a16:creationId xmlns:a16="http://schemas.microsoft.com/office/drawing/2014/main" id="{604516A9-87C1-28ED-BE16-B8E6363CD1DD}"/>
                </a:ext>
              </a:extLst>
            </p:cNvPr>
            <p:cNvSpPr/>
            <p:nvPr/>
          </p:nvSpPr>
          <p:spPr>
            <a:xfrm>
              <a:off x="1946609" y="2465184"/>
              <a:ext cx="290885" cy="425863"/>
            </a:xfrm>
            <a:custGeom>
              <a:avLst/>
              <a:gdLst>
                <a:gd name="connsiteX0" fmla="*/ 36142 w 290885"/>
                <a:gd name="connsiteY0" fmla="*/ 670 h 425863"/>
                <a:gd name="connsiteX1" fmla="*/ 189783 w 290885"/>
                <a:gd name="connsiteY1" fmla="*/ 136146 h 425863"/>
                <a:gd name="connsiteX2" fmla="*/ 216894 w 290885"/>
                <a:gd name="connsiteY2" fmla="*/ 181304 h 425863"/>
                <a:gd name="connsiteX3" fmla="*/ 262092 w 290885"/>
                <a:gd name="connsiteY3" fmla="*/ 280645 h 425863"/>
                <a:gd name="connsiteX4" fmla="*/ 262092 w 290885"/>
                <a:gd name="connsiteY4" fmla="*/ 416121 h 425863"/>
                <a:gd name="connsiteX5" fmla="*/ 234981 w 290885"/>
                <a:gd name="connsiteY5" fmla="*/ 416121 h 425863"/>
                <a:gd name="connsiteX6" fmla="*/ 215948 w 290885"/>
                <a:gd name="connsiteY6" fmla="*/ 400280 h 425863"/>
                <a:gd name="connsiteX7" fmla="*/ 181075 w 290885"/>
                <a:gd name="connsiteY7" fmla="*/ 231349 h 425863"/>
                <a:gd name="connsiteX8" fmla="*/ 189783 w 290885"/>
                <a:gd name="connsiteY8" fmla="*/ 208415 h 425863"/>
                <a:gd name="connsiteX9" fmla="*/ 163421 w 290885"/>
                <a:gd name="connsiteY9" fmla="*/ 191432 h 425863"/>
                <a:gd name="connsiteX10" fmla="*/ 126538 w 290885"/>
                <a:gd name="connsiteY10" fmla="*/ 127122 h 425863"/>
                <a:gd name="connsiteX11" fmla="*/ 104510 w 290885"/>
                <a:gd name="connsiteY11" fmla="*/ 124442 h 425863"/>
                <a:gd name="connsiteX12" fmla="*/ 7928 w 290885"/>
                <a:gd name="connsiteY12" fmla="*/ 39761 h 425863"/>
                <a:gd name="connsiteX13" fmla="*/ 47 w 290885"/>
                <a:gd name="connsiteY13" fmla="*/ 18758 h 425863"/>
                <a:gd name="connsiteX14" fmla="*/ 47 w 290885"/>
                <a:gd name="connsiteY14" fmla="*/ 710 h 425863"/>
                <a:gd name="connsiteX15" fmla="*/ 36181 w 290885"/>
                <a:gd name="connsiteY15" fmla="*/ 710 h 42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885" h="425863">
                  <a:moveTo>
                    <a:pt x="36142" y="670"/>
                  </a:moveTo>
                  <a:cubicBezTo>
                    <a:pt x="95289" y="12926"/>
                    <a:pt x="157786" y="87441"/>
                    <a:pt x="189783" y="136146"/>
                  </a:cubicBezTo>
                  <a:cubicBezTo>
                    <a:pt x="217800" y="140559"/>
                    <a:pt x="234193" y="154115"/>
                    <a:pt x="216894" y="181304"/>
                  </a:cubicBezTo>
                  <a:cubicBezTo>
                    <a:pt x="248694" y="183511"/>
                    <a:pt x="285380" y="256766"/>
                    <a:pt x="262092" y="280645"/>
                  </a:cubicBezTo>
                  <a:cubicBezTo>
                    <a:pt x="294050" y="315913"/>
                    <a:pt x="306423" y="390350"/>
                    <a:pt x="262092" y="416121"/>
                  </a:cubicBezTo>
                  <a:cubicBezTo>
                    <a:pt x="257205" y="426208"/>
                    <a:pt x="236557" y="431725"/>
                    <a:pt x="234981" y="416121"/>
                  </a:cubicBezTo>
                  <a:lnTo>
                    <a:pt x="215948" y="400280"/>
                  </a:lnTo>
                  <a:cubicBezTo>
                    <a:pt x="213269" y="342511"/>
                    <a:pt x="207043" y="283995"/>
                    <a:pt x="181075" y="231349"/>
                  </a:cubicBezTo>
                  <a:lnTo>
                    <a:pt x="189783" y="208415"/>
                  </a:lnTo>
                  <a:lnTo>
                    <a:pt x="163421" y="191432"/>
                  </a:lnTo>
                  <a:cubicBezTo>
                    <a:pt x="117395" y="190289"/>
                    <a:pt x="114046" y="157425"/>
                    <a:pt x="126538" y="127122"/>
                  </a:cubicBezTo>
                  <a:lnTo>
                    <a:pt x="104510" y="124442"/>
                  </a:lnTo>
                  <a:cubicBezTo>
                    <a:pt x="83665" y="83697"/>
                    <a:pt x="53086" y="51740"/>
                    <a:pt x="7928" y="39761"/>
                  </a:cubicBezTo>
                  <a:lnTo>
                    <a:pt x="47" y="18758"/>
                  </a:lnTo>
                  <a:cubicBezTo>
                    <a:pt x="-151" y="12768"/>
                    <a:pt x="362" y="6699"/>
                    <a:pt x="47" y="710"/>
                  </a:cubicBezTo>
                  <a:cubicBezTo>
                    <a:pt x="11356" y="2168"/>
                    <a:pt x="25818" y="-1457"/>
                    <a:pt x="36181" y="710"/>
                  </a:cubicBezTo>
                  <a:close/>
                </a:path>
              </a:pathLst>
            </a:custGeom>
            <a:solidFill>
              <a:srgbClr val="422A25"/>
            </a:solidFill>
            <a:ln w="3941" cap="flat">
              <a:noFill/>
              <a:prstDash val="solid"/>
              <a:miter/>
            </a:ln>
          </p:spPr>
          <p:txBody>
            <a:bodyPr rtlCol="1" anchor="ctr"/>
            <a:lstStyle/>
            <a:p>
              <a:endParaRPr lang="fa-IR"/>
            </a:p>
          </p:txBody>
        </p:sp>
        <p:sp>
          <p:nvSpPr>
            <p:cNvPr id="822" name="Freeform: Shape 821">
              <a:extLst>
                <a:ext uri="{FF2B5EF4-FFF2-40B4-BE49-F238E27FC236}">
                  <a16:creationId xmlns:a16="http://schemas.microsoft.com/office/drawing/2014/main" id="{AAE059A7-728B-2BE9-D9C7-7B88E105094C}"/>
                </a:ext>
              </a:extLst>
            </p:cNvPr>
            <p:cNvSpPr/>
            <p:nvPr/>
          </p:nvSpPr>
          <p:spPr>
            <a:xfrm>
              <a:off x="2113094" y="2285260"/>
              <a:ext cx="157556" cy="171629"/>
            </a:xfrm>
            <a:custGeom>
              <a:avLst/>
              <a:gdLst>
                <a:gd name="connsiteX0" fmla="*/ 113615 w 157556"/>
                <a:gd name="connsiteY0" fmla="*/ 171571 h 171629"/>
                <a:gd name="connsiteX1" fmla="*/ 5172 w 157556"/>
                <a:gd name="connsiteY1" fmla="*/ 162547 h 171629"/>
                <a:gd name="connsiteX2" fmla="*/ 5172 w 157556"/>
                <a:gd name="connsiteY2" fmla="*/ 153523 h 171629"/>
                <a:gd name="connsiteX3" fmla="*/ 5172 w 157556"/>
                <a:gd name="connsiteY3" fmla="*/ 108365 h 171629"/>
                <a:gd name="connsiteX4" fmla="*/ 77481 w 157556"/>
                <a:gd name="connsiteY4" fmla="*/ 0 h 171629"/>
                <a:gd name="connsiteX5" fmla="*/ 157276 w 157556"/>
                <a:gd name="connsiteY5" fmla="*/ 106040 h 171629"/>
                <a:gd name="connsiteX6" fmla="*/ 113615 w 157556"/>
                <a:gd name="connsiteY6" fmla="*/ 171610 h 17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556" h="171629">
                  <a:moveTo>
                    <a:pt x="113615" y="171571"/>
                  </a:moveTo>
                  <a:cubicBezTo>
                    <a:pt x="88278" y="166290"/>
                    <a:pt x="32046" y="161995"/>
                    <a:pt x="5172" y="162547"/>
                  </a:cubicBezTo>
                  <a:lnTo>
                    <a:pt x="5172" y="153523"/>
                  </a:lnTo>
                  <a:cubicBezTo>
                    <a:pt x="-1724" y="139928"/>
                    <a:pt x="-1724" y="124875"/>
                    <a:pt x="5172" y="108365"/>
                  </a:cubicBezTo>
                  <a:cubicBezTo>
                    <a:pt x="21210" y="64309"/>
                    <a:pt x="70033" y="28175"/>
                    <a:pt x="77481" y="0"/>
                  </a:cubicBezTo>
                  <a:cubicBezTo>
                    <a:pt x="104276" y="3980"/>
                    <a:pt x="154360" y="86140"/>
                    <a:pt x="157276" y="106040"/>
                  </a:cubicBezTo>
                  <a:cubicBezTo>
                    <a:pt x="160192" y="125939"/>
                    <a:pt x="140017" y="172713"/>
                    <a:pt x="113615" y="171610"/>
                  </a:cubicBezTo>
                  <a:close/>
                </a:path>
              </a:pathLst>
            </a:custGeom>
            <a:solidFill>
              <a:srgbClr val="403032"/>
            </a:solidFill>
            <a:ln w="3941" cap="flat">
              <a:noFill/>
              <a:prstDash val="solid"/>
              <a:miter/>
            </a:ln>
          </p:spPr>
          <p:txBody>
            <a:bodyPr rtlCol="1" anchor="ctr"/>
            <a:lstStyle/>
            <a:p>
              <a:endParaRPr lang="fa-IR"/>
            </a:p>
          </p:txBody>
        </p:sp>
        <p:sp>
          <p:nvSpPr>
            <p:cNvPr id="823" name="Freeform: Shape 822">
              <a:extLst>
                <a:ext uri="{FF2B5EF4-FFF2-40B4-BE49-F238E27FC236}">
                  <a16:creationId xmlns:a16="http://schemas.microsoft.com/office/drawing/2014/main" id="{7BBC0DBA-EFC5-7DF1-D0CC-39253AAB34D7}"/>
                </a:ext>
              </a:extLst>
            </p:cNvPr>
            <p:cNvSpPr/>
            <p:nvPr/>
          </p:nvSpPr>
          <p:spPr>
            <a:xfrm>
              <a:off x="3154228" y="1273726"/>
              <a:ext cx="220161" cy="124359"/>
            </a:xfrm>
            <a:custGeom>
              <a:avLst/>
              <a:gdLst>
                <a:gd name="connsiteX0" fmla="*/ 138829 w 220161"/>
                <a:gd name="connsiteY0" fmla="*/ 18048 h 124359"/>
                <a:gd name="connsiteX1" fmla="*/ 220161 w 220161"/>
                <a:gd name="connsiteY1" fmla="*/ 72230 h 124359"/>
                <a:gd name="connsiteX2" fmla="*/ 3274 w 220161"/>
                <a:gd name="connsiteY2" fmla="*/ 117388 h 124359"/>
                <a:gd name="connsiteX3" fmla="*/ 20967 w 220161"/>
                <a:gd name="connsiteY3" fmla="*/ 76722 h 124359"/>
                <a:gd name="connsiteX4" fmla="*/ 3274 w 220161"/>
                <a:gd name="connsiteY4" fmla="*/ 0 h 124359"/>
                <a:gd name="connsiteX5" fmla="*/ 138829 w 220161"/>
                <a:gd name="connsiteY5" fmla="*/ 18048 h 12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161" h="124359">
                  <a:moveTo>
                    <a:pt x="138829" y="18048"/>
                  </a:moveTo>
                  <a:cubicBezTo>
                    <a:pt x="152424" y="22973"/>
                    <a:pt x="211216" y="62457"/>
                    <a:pt x="220161" y="72230"/>
                  </a:cubicBezTo>
                  <a:cubicBezTo>
                    <a:pt x="166531" y="126885"/>
                    <a:pt x="74480" y="131890"/>
                    <a:pt x="3274" y="117388"/>
                  </a:cubicBezTo>
                  <a:cubicBezTo>
                    <a:pt x="7648" y="104463"/>
                    <a:pt x="21716" y="91302"/>
                    <a:pt x="20967" y="76722"/>
                  </a:cubicBezTo>
                  <a:cubicBezTo>
                    <a:pt x="20140" y="60448"/>
                    <a:pt x="-9729" y="29318"/>
                    <a:pt x="3274" y="0"/>
                  </a:cubicBezTo>
                  <a:cubicBezTo>
                    <a:pt x="45793" y="6975"/>
                    <a:pt x="95168" y="2207"/>
                    <a:pt x="138829" y="18048"/>
                  </a:cubicBezTo>
                  <a:close/>
                </a:path>
              </a:pathLst>
            </a:custGeom>
            <a:solidFill>
              <a:srgbClr val="BE7544"/>
            </a:solidFill>
            <a:ln w="3941" cap="flat">
              <a:noFill/>
              <a:prstDash val="solid"/>
              <a:miter/>
            </a:ln>
          </p:spPr>
          <p:txBody>
            <a:bodyPr rtlCol="1" anchor="ctr"/>
            <a:lstStyle/>
            <a:p>
              <a:endParaRPr lang="fa-IR"/>
            </a:p>
          </p:txBody>
        </p:sp>
        <p:sp>
          <p:nvSpPr>
            <p:cNvPr id="824" name="Freeform: Shape 823">
              <a:extLst>
                <a:ext uri="{FF2B5EF4-FFF2-40B4-BE49-F238E27FC236}">
                  <a16:creationId xmlns:a16="http://schemas.microsoft.com/office/drawing/2014/main" id="{58EBEDD2-5145-5D8D-B7D4-0843BAA2C235}"/>
                </a:ext>
              </a:extLst>
            </p:cNvPr>
            <p:cNvSpPr/>
            <p:nvPr/>
          </p:nvSpPr>
          <p:spPr>
            <a:xfrm>
              <a:off x="1449597" y="1553701"/>
              <a:ext cx="298179" cy="90198"/>
            </a:xfrm>
            <a:custGeom>
              <a:avLst/>
              <a:gdLst>
                <a:gd name="connsiteX0" fmla="*/ 298180 w 298179"/>
                <a:gd name="connsiteY0" fmla="*/ 81254 h 90198"/>
                <a:gd name="connsiteX1" fmla="*/ 0 w 298179"/>
                <a:gd name="connsiteY1" fmla="*/ 90199 h 90198"/>
                <a:gd name="connsiteX2" fmla="*/ 81214 w 298179"/>
                <a:gd name="connsiteY2" fmla="*/ 58635 h 90198"/>
                <a:gd name="connsiteX3" fmla="*/ 234895 w 298179"/>
                <a:gd name="connsiteY3" fmla="*/ 0 h 90198"/>
                <a:gd name="connsiteX4" fmla="*/ 238757 w 298179"/>
                <a:gd name="connsiteY4" fmla="*/ 54852 h 90198"/>
                <a:gd name="connsiteX5" fmla="*/ 288959 w 298179"/>
                <a:gd name="connsiteY5" fmla="*/ 67974 h 90198"/>
                <a:gd name="connsiteX6" fmla="*/ 298141 w 298179"/>
                <a:gd name="connsiteY6" fmla="*/ 81293 h 9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8179" h="90198">
                  <a:moveTo>
                    <a:pt x="298180" y="81254"/>
                  </a:moveTo>
                  <a:lnTo>
                    <a:pt x="0" y="90199"/>
                  </a:lnTo>
                  <a:lnTo>
                    <a:pt x="81214" y="58635"/>
                  </a:lnTo>
                  <a:cubicBezTo>
                    <a:pt x="131180" y="38105"/>
                    <a:pt x="215783" y="55601"/>
                    <a:pt x="234895" y="0"/>
                  </a:cubicBezTo>
                  <a:cubicBezTo>
                    <a:pt x="238205" y="14619"/>
                    <a:pt x="229181" y="40863"/>
                    <a:pt x="238757" y="54852"/>
                  </a:cubicBezTo>
                  <a:cubicBezTo>
                    <a:pt x="246362" y="65964"/>
                    <a:pt x="273906" y="61315"/>
                    <a:pt x="288959" y="67974"/>
                  </a:cubicBezTo>
                  <a:cubicBezTo>
                    <a:pt x="295264" y="70772"/>
                    <a:pt x="296170" y="79953"/>
                    <a:pt x="298141" y="81293"/>
                  </a:cubicBezTo>
                  <a:close/>
                </a:path>
              </a:pathLst>
            </a:custGeom>
            <a:solidFill>
              <a:srgbClr val="3C384A"/>
            </a:solidFill>
            <a:ln w="3941" cap="flat">
              <a:noFill/>
              <a:prstDash val="solid"/>
              <a:miter/>
            </a:ln>
          </p:spPr>
          <p:txBody>
            <a:bodyPr rtlCol="1" anchor="ctr"/>
            <a:lstStyle/>
            <a:p>
              <a:endParaRPr lang="fa-IR"/>
            </a:p>
          </p:txBody>
        </p:sp>
        <p:sp>
          <p:nvSpPr>
            <p:cNvPr id="825" name="Freeform: Shape 824">
              <a:extLst>
                <a:ext uri="{FF2B5EF4-FFF2-40B4-BE49-F238E27FC236}">
                  <a16:creationId xmlns:a16="http://schemas.microsoft.com/office/drawing/2014/main" id="{95A7F118-269F-9F82-21A3-74B6BE515DF2}"/>
                </a:ext>
              </a:extLst>
            </p:cNvPr>
            <p:cNvSpPr/>
            <p:nvPr/>
          </p:nvSpPr>
          <p:spPr>
            <a:xfrm>
              <a:off x="1142354" y="1364004"/>
              <a:ext cx="96086" cy="100282"/>
            </a:xfrm>
            <a:custGeom>
              <a:avLst/>
              <a:gdLst>
                <a:gd name="connsiteX0" fmla="*/ 72269 w 96086"/>
                <a:gd name="connsiteY0" fmla="*/ 18087 h 100282"/>
                <a:gd name="connsiteX1" fmla="*/ 90356 w 96086"/>
                <a:gd name="connsiteY1" fmla="*/ 81293 h 100282"/>
                <a:gd name="connsiteX2" fmla="*/ 9024 w 96086"/>
                <a:gd name="connsiteY2" fmla="*/ 99341 h 100282"/>
                <a:gd name="connsiteX3" fmla="*/ 0 w 96086"/>
                <a:gd name="connsiteY3" fmla="*/ 0 h 100282"/>
                <a:gd name="connsiteX4" fmla="*/ 72309 w 96086"/>
                <a:gd name="connsiteY4" fmla="*/ 18048 h 100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86" h="100282">
                  <a:moveTo>
                    <a:pt x="72269" y="18087"/>
                  </a:moveTo>
                  <a:cubicBezTo>
                    <a:pt x="113014" y="34637"/>
                    <a:pt x="88780" y="69747"/>
                    <a:pt x="90356" y="81293"/>
                  </a:cubicBezTo>
                  <a:cubicBezTo>
                    <a:pt x="65294" y="98040"/>
                    <a:pt x="39051" y="102493"/>
                    <a:pt x="9024" y="99341"/>
                  </a:cubicBezTo>
                  <a:cubicBezTo>
                    <a:pt x="25416" y="46065"/>
                    <a:pt x="3152" y="48547"/>
                    <a:pt x="0" y="0"/>
                  </a:cubicBezTo>
                  <a:cubicBezTo>
                    <a:pt x="6502" y="2522"/>
                    <a:pt x="60999" y="15802"/>
                    <a:pt x="72309" y="18048"/>
                  </a:cubicBezTo>
                  <a:close/>
                </a:path>
              </a:pathLst>
            </a:custGeom>
            <a:solidFill>
              <a:srgbClr val="BA7244"/>
            </a:solidFill>
            <a:ln w="3941" cap="flat">
              <a:noFill/>
              <a:prstDash val="solid"/>
              <a:miter/>
            </a:ln>
          </p:spPr>
          <p:txBody>
            <a:bodyPr rtlCol="1" anchor="ctr"/>
            <a:lstStyle/>
            <a:p>
              <a:endParaRPr lang="fa-IR"/>
            </a:p>
          </p:txBody>
        </p:sp>
        <p:sp>
          <p:nvSpPr>
            <p:cNvPr id="826" name="Freeform: Shape 825">
              <a:extLst>
                <a:ext uri="{FF2B5EF4-FFF2-40B4-BE49-F238E27FC236}">
                  <a16:creationId xmlns:a16="http://schemas.microsoft.com/office/drawing/2014/main" id="{51411AC1-09DD-7984-1AED-5505E3E0F3FC}"/>
                </a:ext>
              </a:extLst>
            </p:cNvPr>
            <p:cNvSpPr/>
            <p:nvPr/>
          </p:nvSpPr>
          <p:spPr>
            <a:xfrm>
              <a:off x="2107391" y="2393625"/>
              <a:ext cx="10914" cy="45158"/>
            </a:xfrm>
            <a:custGeom>
              <a:avLst/>
              <a:gdLst>
                <a:gd name="connsiteX0" fmla="*/ 10915 w 10914"/>
                <a:gd name="connsiteY0" fmla="*/ 45158 h 45158"/>
                <a:gd name="connsiteX1" fmla="*/ 10915 w 10914"/>
                <a:gd name="connsiteY1" fmla="*/ 0 h 45158"/>
                <a:gd name="connsiteX2" fmla="*/ 10915 w 10914"/>
                <a:gd name="connsiteY2" fmla="*/ 45158 h 45158"/>
              </a:gdLst>
              <a:ahLst/>
              <a:cxnLst>
                <a:cxn ang="0">
                  <a:pos x="connsiteX0" y="connsiteY0"/>
                </a:cxn>
                <a:cxn ang="0">
                  <a:pos x="connsiteX1" y="connsiteY1"/>
                </a:cxn>
                <a:cxn ang="0">
                  <a:pos x="connsiteX2" y="connsiteY2"/>
                </a:cxn>
              </a:cxnLst>
              <a:rect l="l" t="t" r="r" b="b"/>
              <a:pathLst>
                <a:path w="10914" h="45158">
                  <a:moveTo>
                    <a:pt x="10915" y="45158"/>
                  </a:moveTo>
                  <a:cubicBezTo>
                    <a:pt x="-11152" y="31485"/>
                    <a:pt x="6304" y="12649"/>
                    <a:pt x="10915" y="0"/>
                  </a:cubicBezTo>
                  <a:lnTo>
                    <a:pt x="10915" y="45158"/>
                  </a:lnTo>
                  <a:close/>
                </a:path>
              </a:pathLst>
            </a:custGeom>
            <a:solidFill>
              <a:srgbClr val="C08E53"/>
            </a:solidFill>
            <a:ln w="3941" cap="flat">
              <a:noFill/>
              <a:prstDash val="solid"/>
              <a:miter/>
            </a:ln>
          </p:spPr>
          <p:txBody>
            <a:bodyPr rtlCol="1" anchor="ctr"/>
            <a:lstStyle/>
            <a:p>
              <a:endParaRPr lang="fa-IR"/>
            </a:p>
          </p:txBody>
        </p:sp>
        <p:sp>
          <p:nvSpPr>
            <p:cNvPr id="827" name="Freeform: Shape 826">
              <a:extLst>
                <a:ext uri="{FF2B5EF4-FFF2-40B4-BE49-F238E27FC236}">
                  <a16:creationId xmlns:a16="http://schemas.microsoft.com/office/drawing/2014/main" id="{C8DCCDBC-C034-8796-5173-2A0CDFD14789}"/>
                </a:ext>
              </a:extLst>
            </p:cNvPr>
            <p:cNvSpPr/>
            <p:nvPr/>
          </p:nvSpPr>
          <p:spPr>
            <a:xfrm>
              <a:off x="1910442" y="5202435"/>
              <a:ext cx="9023" cy="27110"/>
            </a:xfrm>
            <a:custGeom>
              <a:avLst/>
              <a:gdLst>
                <a:gd name="connsiteX0" fmla="*/ 0 w 9023"/>
                <a:gd name="connsiteY0" fmla="*/ 27111 h 27110"/>
                <a:gd name="connsiteX1" fmla="*/ 9024 w 9023"/>
                <a:gd name="connsiteY1" fmla="*/ 0 h 27110"/>
                <a:gd name="connsiteX2" fmla="*/ 0 w 9023"/>
                <a:gd name="connsiteY2" fmla="*/ 27111 h 27110"/>
              </a:gdLst>
              <a:ahLst/>
              <a:cxnLst>
                <a:cxn ang="0">
                  <a:pos x="connsiteX0" y="connsiteY0"/>
                </a:cxn>
                <a:cxn ang="0">
                  <a:pos x="connsiteX1" y="connsiteY1"/>
                </a:cxn>
                <a:cxn ang="0">
                  <a:pos x="connsiteX2" y="connsiteY2"/>
                </a:cxn>
              </a:cxnLst>
              <a:rect l="l" t="t" r="r" b="b"/>
              <a:pathLst>
                <a:path w="9023" h="27110">
                  <a:moveTo>
                    <a:pt x="0" y="27111"/>
                  </a:moveTo>
                  <a:lnTo>
                    <a:pt x="9024" y="0"/>
                  </a:lnTo>
                  <a:cubicBezTo>
                    <a:pt x="8393" y="1261"/>
                    <a:pt x="236" y="25692"/>
                    <a:pt x="0" y="27111"/>
                  </a:cubicBezTo>
                  <a:close/>
                </a:path>
              </a:pathLst>
            </a:custGeom>
            <a:solidFill>
              <a:srgbClr val="594245"/>
            </a:solidFill>
            <a:ln w="3941" cap="flat">
              <a:noFill/>
              <a:prstDash val="solid"/>
              <a:miter/>
            </a:ln>
          </p:spPr>
          <p:txBody>
            <a:bodyPr rtlCol="1" anchor="ctr"/>
            <a:lstStyle/>
            <a:p>
              <a:endParaRPr lang="fa-IR"/>
            </a:p>
          </p:txBody>
        </p:sp>
        <p:sp>
          <p:nvSpPr>
            <p:cNvPr id="828" name="Freeform: Shape 827">
              <a:extLst>
                <a:ext uri="{FF2B5EF4-FFF2-40B4-BE49-F238E27FC236}">
                  <a16:creationId xmlns:a16="http://schemas.microsoft.com/office/drawing/2014/main" id="{AF7294E6-80EE-DB3E-A44B-082C5F4A5834}"/>
                </a:ext>
              </a:extLst>
            </p:cNvPr>
            <p:cNvSpPr/>
            <p:nvPr/>
          </p:nvSpPr>
          <p:spPr>
            <a:xfrm>
              <a:off x="3184453" y="4677950"/>
              <a:ext cx="27270" cy="10082"/>
            </a:xfrm>
            <a:custGeom>
              <a:avLst/>
              <a:gdLst>
                <a:gd name="connsiteX0" fmla="*/ 27271 w 27270"/>
                <a:gd name="connsiteY0" fmla="*/ 9694 h 10082"/>
                <a:gd name="connsiteX1" fmla="*/ 9184 w 27270"/>
                <a:gd name="connsiteY1" fmla="*/ 9694 h 10082"/>
                <a:gd name="connsiteX2" fmla="*/ 160 w 27270"/>
                <a:gd name="connsiteY2" fmla="*/ 749 h 10082"/>
                <a:gd name="connsiteX3" fmla="*/ 27271 w 27270"/>
                <a:gd name="connsiteY3" fmla="*/ 9694 h 10082"/>
              </a:gdLst>
              <a:ahLst/>
              <a:cxnLst>
                <a:cxn ang="0">
                  <a:pos x="connsiteX0" y="connsiteY0"/>
                </a:cxn>
                <a:cxn ang="0">
                  <a:pos x="connsiteX1" y="connsiteY1"/>
                </a:cxn>
                <a:cxn ang="0">
                  <a:pos x="connsiteX2" y="connsiteY2"/>
                </a:cxn>
                <a:cxn ang="0">
                  <a:pos x="connsiteX3" y="connsiteY3"/>
                </a:cxn>
              </a:cxnLst>
              <a:rect l="l" t="t" r="r" b="b"/>
              <a:pathLst>
                <a:path w="27270" h="10082">
                  <a:moveTo>
                    <a:pt x="27271" y="9694"/>
                  </a:moveTo>
                  <a:cubicBezTo>
                    <a:pt x="22109" y="10876"/>
                    <a:pt x="14976" y="8906"/>
                    <a:pt x="9184" y="9694"/>
                  </a:cubicBezTo>
                  <a:cubicBezTo>
                    <a:pt x="9184" y="9063"/>
                    <a:pt x="-1416" y="10994"/>
                    <a:pt x="160" y="749"/>
                  </a:cubicBezTo>
                  <a:cubicBezTo>
                    <a:pt x="10681" y="985"/>
                    <a:pt x="26640" y="-4177"/>
                    <a:pt x="27271" y="9694"/>
                  </a:cubicBezTo>
                  <a:close/>
                </a:path>
              </a:pathLst>
            </a:custGeom>
            <a:solidFill>
              <a:srgbClr val="222331"/>
            </a:solidFill>
            <a:ln w="3941" cap="flat">
              <a:noFill/>
              <a:prstDash val="solid"/>
              <a:miter/>
            </a:ln>
          </p:spPr>
          <p:txBody>
            <a:bodyPr rtlCol="1" anchor="ctr"/>
            <a:lstStyle/>
            <a:p>
              <a:endParaRPr lang="fa-IR"/>
            </a:p>
          </p:txBody>
        </p:sp>
        <p:sp>
          <p:nvSpPr>
            <p:cNvPr id="829" name="Freeform: Shape 828">
              <a:extLst>
                <a:ext uri="{FF2B5EF4-FFF2-40B4-BE49-F238E27FC236}">
                  <a16:creationId xmlns:a16="http://schemas.microsoft.com/office/drawing/2014/main" id="{23C9FDB1-2D3D-4330-20F1-92EF64D5E0A4}"/>
                </a:ext>
              </a:extLst>
            </p:cNvPr>
            <p:cNvSpPr/>
            <p:nvPr/>
          </p:nvSpPr>
          <p:spPr>
            <a:xfrm>
              <a:off x="2190575" y="2212991"/>
              <a:ext cx="9023" cy="18047"/>
            </a:xfrm>
            <a:custGeom>
              <a:avLst/>
              <a:gdLst>
                <a:gd name="connsiteX0" fmla="*/ 0 w 9023"/>
                <a:gd name="connsiteY0" fmla="*/ 18048 h 18047"/>
                <a:gd name="connsiteX1" fmla="*/ 9024 w 9023"/>
                <a:gd name="connsiteY1" fmla="*/ 0 h 18047"/>
                <a:gd name="connsiteX2" fmla="*/ 0 w 9023"/>
                <a:gd name="connsiteY2" fmla="*/ 18048 h 18047"/>
              </a:gdLst>
              <a:ahLst/>
              <a:cxnLst>
                <a:cxn ang="0">
                  <a:pos x="connsiteX0" y="connsiteY0"/>
                </a:cxn>
                <a:cxn ang="0">
                  <a:pos x="connsiteX1" y="connsiteY1"/>
                </a:cxn>
                <a:cxn ang="0">
                  <a:pos x="connsiteX2" y="connsiteY2"/>
                </a:cxn>
              </a:cxnLst>
              <a:rect l="l" t="t" r="r" b="b"/>
              <a:pathLst>
                <a:path w="9023" h="18047">
                  <a:moveTo>
                    <a:pt x="0" y="18048"/>
                  </a:moveTo>
                  <a:cubicBezTo>
                    <a:pt x="1892" y="8117"/>
                    <a:pt x="6817" y="5241"/>
                    <a:pt x="9024" y="0"/>
                  </a:cubicBezTo>
                  <a:lnTo>
                    <a:pt x="0" y="18048"/>
                  </a:lnTo>
                  <a:close/>
                </a:path>
              </a:pathLst>
            </a:custGeom>
            <a:solidFill>
              <a:srgbClr val="754F41"/>
            </a:solidFill>
            <a:ln w="3941" cap="flat">
              <a:noFill/>
              <a:prstDash val="solid"/>
              <a:miter/>
            </a:ln>
          </p:spPr>
          <p:txBody>
            <a:bodyPr rtlCol="1" anchor="ctr"/>
            <a:lstStyle/>
            <a:p>
              <a:endParaRPr lang="fa-IR"/>
            </a:p>
          </p:txBody>
        </p:sp>
        <p:sp>
          <p:nvSpPr>
            <p:cNvPr id="830" name="Freeform: Shape 829">
              <a:extLst>
                <a:ext uri="{FF2B5EF4-FFF2-40B4-BE49-F238E27FC236}">
                  <a16:creationId xmlns:a16="http://schemas.microsoft.com/office/drawing/2014/main" id="{C4FFBBBD-4BB8-0155-370B-6F5E875F5CFA}"/>
                </a:ext>
              </a:extLst>
            </p:cNvPr>
            <p:cNvSpPr/>
            <p:nvPr/>
          </p:nvSpPr>
          <p:spPr>
            <a:xfrm>
              <a:off x="310902" y="2185880"/>
              <a:ext cx="18087" cy="9023"/>
            </a:xfrm>
            <a:custGeom>
              <a:avLst/>
              <a:gdLst>
                <a:gd name="connsiteX0" fmla="*/ 18087 w 18087"/>
                <a:gd name="connsiteY0" fmla="*/ 0 h 9023"/>
                <a:gd name="connsiteX1" fmla="*/ 0 w 18087"/>
                <a:gd name="connsiteY1" fmla="*/ 9024 h 9023"/>
                <a:gd name="connsiteX2" fmla="*/ 18087 w 18087"/>
                <a:gd name="connsiteY2" fmla="*/ 0 h 9023"/>
              </a:gdLst>
              <a:ahLst/>
              <a:cxnLst>
                <a:cxn ang="0">
                  <a:pos x="connsiteX0" y="connsiteY0"/>
                </a:cxn>
                <a:cxn ang="0">
                  <a:pos x="connsiteX1" y="connsiteY1"/>
                </a:cxn>
                <a:cxn ang="0">
                  <a:pos x="connsiteX2" y="connsiteY2"/>
                </a:cxn>
              </a:cxnLst>
              <a:rect l="l" t="t" r="r" b="b"/>
              <a:pathLst>
                <a:path w="18087" h="9023">
                  <a:moveTo>
                    <a:pt x="18087" y="0"/>
                  </a:moveTo>
                  <a:lnTo>
                    <a:pt x="0" y="9024"/>
                  </a:lnTo>
                  <a:cubicBezTo>
                    <a:pt x="3941" y="1222"/>
                    <a:pt x="11231" y="2049"/>
                    <a:pt x="18087" y="0"/>
                  </a:cubicBezTo>
                  <a:close/>
                </a:path>
              </a:pathLst>
            </a:custGeom>
            <a:solidFill>
              <a:srgbClr val="3B2B2F"/>
            </a:solidFill>
            <a:ln w="3941" cap="flat">
              <a:noFill/>
              <a:prstDash val="solid"/>
              <a:miter/>
            </a:ln>
          </p:spPr>
          <p:txBody>
            <a:bodyPr rtlCol="1" anchor="ctr"/>
            <a:lstStyle/>
            <a:p>
              <a:endParaRPr lang="fa-IR"/>
            </a:p>
          </p:txBody>
        </p:sp>
        <p:sp>
          <p:nvSpPr>
            <p:cNvPr id="831" name="Freeform: Shape 830">
              <a:extLst>
                <a:ext uri="{FF2B5EF4-FFF2-40B4-BE49-F238E27FC236}">
                  <a16:creationId xmlns:a16="http://schemas.microsoft.com/office/drawing/2014/main" id="{0C2573E9-04B2-7C77-E191-A9DC10FB10A9}"/>
                </a:ext>
              </a:extLst>
            </p:cNvPr>
            <p:cNvSpPr/>
            <p:nvPr/>
          </p:nvSpPr>
          <p:spPr>
            <a:xfrm>
              <a:off x="681431" y="3378087"/>
              <a:ext cx="9023" cy="18047"/>
            </a:xfrm>
            <a:custGeom>
              <a:avLst/>
              <a:gdLst>
                <a:gd name="connsiteX0" fmla="*/ 9024 w 9023"/>
                <a:gd name="connsiteY0" fmla="*/ 18047 h 18047"/>
                <a:gd name="connsiteX1" fmla="*/ 0 w 9023"/>
                <a:gd name="connsiteY1" fmla="*/ 0 h 18047"/>
                <a:gd name="connsiteX2" fmla="*/ 9024 w 9023"/>
                <a:gd name="connsiteY2" fmla="*/ 18047 h 18047"/>
              </a:gdLst>
              <a:ahLst/>
              <a:cxnLst>
                <a:cxn ang="0">
                  <a:pos x="connsiteX0" y="connsiteY0"/>
                </a:cxn>
                <a:cxn ang="0">
                  <a:pos x="connsiteX1" y="connsiteY1"/>
                </a:cxn>
                <a:cxn ang="0">
                  <a:pos x="connsiteX2" y="connsiteY2"/>
                </a:cxn>
              </a:cxnLst>
              <a:rect l="l" t="t" r="r" b="b"/>
              <a:pathLst>
                <a:path w="9023" h="18047">
                  <a:moveTo>
                    <a:pt x="9024" y="18047"/>
                  </a:moveTo>
                  <a:cubicBezTo>
                    <a:pt x="-473" y="15250"/>
                    <a:pt x="1655" y="7014"/>
                    <a:pt x="0" y="0"/>
                  </a:cubicBezTo>
                  <a:lnTo>
                    <a:pt x="9024" y="18047"/>
                  </a:lnTo>
                  <a:close/>
                </a:path>
              </a:pathLst>
            </a:custGeom>
            <a:solidFill>
              <a:srgbClr val="6C3F32"/>
            </a:solidFill>
            <a:ln w="3941" cap="flat">
              <a:noFill/>
              <a:prstDash val="solid"/>
              <a:miter/>
            </a:ln>
          </p:spPr>
          <p:txBody>
            <a:bodyPr rtlCol="1" anchor="ctr"/>
            <a:lstStyle/>
            <a:p>
              <a:endParaRPr lang="fa-IR"/>
            </a:p>
          </p:txBody>
        </p:sp>
        <p:sp>
          <p:nvSpPr>
            <p:cNvPr id="832" name="Freeform: Shape 831">
              <a:extLst>
                <a:ext uri="{FF2B5EF4-FFF2-40B4-BE49-F238E27FC236}">
                  <a16:creationId xmlns:a16="http://schemas.microsoft.com/office/drawing/2014/main" id="{101FD60A-B617-7341-19F5-406BCB1EA009}"/>
                </a:ext>
              </a:extLst>
            </p:cNvPr>
            <p:cNvSpPr/>
            <p:nvPr/>
          </p:nvSpPr>
          <p:spPr>
            <a:xfrm>
              <a:off x="2371327" y="3983195"/>
              <a:ext cx="9023" cy="18047"/>
            </a:xfrm>
            <a:custGeom>
              <a:avLst/>
              <a:gdLst>
                <a:gd name="connsiteX0" fmla="*/ 9024 w 9023"/>
                <a:gd name="connsiteY0" fmla="*/ 18047 h 18047"/>
                <a:gd name="connsiteX1" fmla="*/ 0 w 9023"/>
                <a:gd name="connsiteY1" fmla="*/ 0 h 18047"/>
                <a:gd name="connsiteX2" fmla="*/ 9024 w 9023"/>
                <a:gd name="connsiteY2" fmla="*/ 18047 h 18047"/>
              </a:gdLst>
              <a:ahLst/>
              <a:cxnLst>
                <a:cxn ang="0">
                  <a:pos x="connsiteX0" y="connsiteY0"/>
                </a:cxn>
                <a:cxn ang="0">
                  <a:pos x="connsiteX1" y="connsiteY1"/>
                </a:cxn>
                <a:cxn ang="0">
                  <a:pos x="connsiteX2" y="connsiteY2"/>
                </a:cxn>
              </a:cxnLst>
              <a:rect l="l" t="t" r="r" b="b"/>
              <a:pathLst>
                <a:path w="9023" h="18047">
                  <a:moveTo>
                    <a:pt x="9024" y="18047"/>
                  </a:moveTo>
                  <a:cubicBezTo>
                    <a:pt x="7251" y="13201"/>
                    <a:pt x="2089" y="8945"/>
                    <a:pt x="0" y="0"/>
                  </a:cubicBezTo>
                  <a:lnTo>
                    <a:pt x="9024" y="18047"/>
                  </a:lnTo>
                  <a:close/>
                </a:path>
              </a:pathLst>
            </a:custGeom>
            <a:solidFill>
              <a:srgbClr val="3C2D32"/>
            </a:solidFill>
            <a:ln w="3941" cap="flat">
              <a:noFill/>
              <a:prstDash val="solid"/>
              <a:miter/>
            </a:ln>
          </p:spPr>
          <p:txBody>
            <a:bodyPr rtlCol="1" anchor="ctr"/>
            <a:lstStyle/>
            <a:p>
              <a:endParaRPr lang="fa-IR"/>
            </a:p>
          </p:txBody>
        </p:sp>
        <p:sp>
          <p:nvSpPr>
            <p:cNvPr id="833" name="Freeform: Shape 832">
              <a:extLst>
                <a:ext uri="{FF2B5EF4-FFF2-40B4-BE49-F238E27FC236}">
                  <a16:creationId xmlns:a16="http://schemas.microsoft.com/office/drawing/2014/main" id="{0106D595-BF5C-E68A-8C18-F268781B6684}"/>
                </a:ext>
              </a:extLst>
            </p:cNvPr>
            <p:cNvSpPr/>
            <p:nvPr/>
          </p:nvSpPr>
          <p:spPr>
            <a:xfrm>
              <a:off x="3952740" y="3892878"/>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lnTo>
                    <a:pt x="9024" y="0"/>
                  </a:lnTo>
                  <a:cubicBezTo>
                    <a:pt x="7054" y="670"/>
                    <a:pt x="4098" y="7251"/>
                    <a:pt x="0" y="9024"/>
                  </a:cubicBezTo>
                  <a:close/>
                </a:path>
              </a:pathLst>
            </a:custGeom>
            <a:solidFill>
              <a:srgbClr val="3B3A46"/>
            </a:solidFill>
            <a:ln w="3941" cap="flat">
              <a:noFill/>
              <a:prstDash val="solid"/>
              <a:miter/>
            </a:ln>
          </p:spPr>
          <p:txBody>
            <a:bodyPr rtlCol="1" anchor="ctr"/>
            <a:lstStyle/>
            <a:p>
              <a:endParaRPr lang="fa-IR"/>
            </a:p>
          </p:txBody>
        </p:sp>
        <p:sp>
          <p:nvSpPr>
            <p:cNvPr id="834" name="Freeform: Shape 833">
              <a:extLst>
                <a:ext uri="{FF2B5EF4-FFF2-40B4-BE49-F238E27FC236}">
                  <a16:creationId xmlns:a16="http://schemas.microsoft.com/office/drawing/2014/main" id="{5A01DCDE-4103-1167-0252-9D0D5DFD46B3}"/>
                </a:ext>
              </a:extLst>
            </p:cNvPr>
            <p:cNvSpPr/>
            <p:nvPr/>
          </p:nvSpPr>
          <p:spPr>
            <a:xfrm>
              <a:off x="3229811" y="4669754"/>
              <a:ext cx="9023" cy="9265"/>
            </a:xfrm>
            <a:custGeom>
              <a:avLst/>
              <a:gdLst>
                <a:gd name="connsiteX0" fmla="*/ 9024 w 9023"/>
                <a:gd name="connsiteY0" fmla="*/ 8866 h 9265"/>
                <a:gd name="connsiteX1" fmla="*/ 0 w 9023"/>
                <a:gd name="connsiteY1" fmla="*/ 8866 h 9265"/>
                <a:gd name="connsiteX2" fmla="*/ 4453 w 9023"/>
                <a:gd name="connsiteY2" fmla="*/ 0 h 9265"/>
                <a:gd name="connsiteX3" fmla="*/ 9024 w 9023"/>
                <a:gd name="connsiteY3" fmla="*/ 8866 h 9265"/>
              </a:gdLst>
              <a:ahLst/>
              <a:cxnLst>
                <a:cxn ang="0">
                  <a:pos x="connsiteX0" y="connsiteY0"/>
                </a:cxn>
                <a:cxn ang="0">
                  <a:pos x="connsiteX1" y="connsiteY1"/>
                </a:cxn>
                <a:cxn ang="0">
                  <a:pos x="connsiteX2" y="connsiteY2"/>
                </a:cxn>
                <a:cxn ang="0">
                  <a:pos x="connsiteX3" y="connsiteY3"/>
                </a:cxn>
              </a:cxnLst>
              <a:rect l="l" t="t" r="r" b="b"/>
              <a:pathLst>
                <a:path w="9023" h="9265">
                  <a:moveTo>
                    <a:pt x="9024" y="8866"/>
                  </a:moveTo>
                  <a:cubicBezTo>
                    <a:pt x="7053" y="10206"/>
                    <a:pt x="2601" y="7645"/>
                    <a:pt x="0" y="8866"/>
                  </a:cubicBezTo>
                  <a:lnTo>
                    <a:pt x="4453" y="0"/>
                  </a:lnTo>
                  <a:lnTo>
                    <a:pt x="9024" y="8866"/>
                  </a:lnTo>
                  <a:close/>
                </a:path>
              </a:pathLst>
            </a:custGeom>
            <a:solidFill>
              <a:srgbClr val="222331"/>
            </a:solidFill>
            <a:ln w="3941" cap="flat">
              <a:noFill/>
              <a:prstDash val="solid"/>
              <a:miter/>
            </a:ln>
          </p:spPr>
          <p:txBody>
            <a:bodyPr rtlCol="1" anchor="ctr"/>
            <a:lstStyle/>
            <a:p>
              <a:endParaRPr lang="fa-IR"/>
            </a:p>
          </p:txBody>
        </p:sp>
        <p:sp>
          <p:nvSpPr>
            <p:cNvPr id="835" name="Freeform: Shape 834">
              <a:extLst>
                <a:ext uri="{FF2B5EF4-FFF2-40B4-BE49-F238E27FC236}">
                  <a16:creationId xmlns:a16="http://schemas.microsoft.com/office/drawing/2014/main" id="{C1500F79-741D-9D83-C93B-6FAE1BD5A775}"/>
                </a:ext>
              </a:extLst>
            </p:cNvPr>
            <p:cNvSpPr/>
            <p:nvPr/>
          </p:nvSpPr>
          <p:spPr>
            <a:xfrm>
              <a:off x="4054721" y="3016820"/>
              <a:ext cx="15486" cy="17141"/>
            </a:xfrm>
            <a:custGeom>
              <a:avLst/>
              <a:gdLst>
                <a:gd name="connsiteX0" fmla="*/ 15486 w 15486"/>
                <a:gd name="connsiteY0" fmla="*/ 0 h 17141"/>
                <a:gd name="connsiteX1" fmla="*/ 0 w 15486"/>
                <a:gd name="connsiteY1" fmla="*/ 17141 h 17141"/>
                <a:gd name="connsiteX2" fmla="*/ 15486 w 15486"/>
                <a:gd name="connsiteY2" fmla="*/ 0 h 17141"/>
              </a:gdLst>
              <a:ahLst/>
              <a:cxnLst>
                <a:cxn ang="0">
                  <a:pos x="connsiteX0" y="connsiteY0"/>
                </a:cxn>
                <a:cxn ang="0">
                  <a:pos x="connsiteX1" y="connsiteY1"/>
                </a:cxn>
                <a:cxn ang="0">
                  <a:pos x="connsiteX2" y="connsiteY2"/>
                </a:cxn>
              </a:cxnLst>
              <a:rect l="l" t="t" r="r" b="b"/>
              <a:pathLst>
                <a:path w="15486" h="17141">
                  <a:moveTo>
                    <a:pt x="15486" y="0"/>
                  </a:moveTo>
                  <a:cubicBezTo>
                    <a:pt x="10364" y="6029"/>
                    <a:pt x="5201" y="11743"/>
                    <a:pt x="0" y="17141"/>
                  </a:cubicBezTo>
                  <a:cubicBezTo>
                    <a:pt x="5005" y="11270"/>
                    <a:pt x="10166" y="5556"/>
                    <a:pt x="15486" y="0"/>
                  </a:cubicBezTo>
                  <a:close/>
                </a:path>
              </a:pathLst>
            </a:custGeom>
            <a:solidFill>
              <a:srgbClr val="905B3C"/>
            </a:solidFill>
            <a:ln w="3941" cap="flat">
              <a:noFill/>
              <a:prstDash val="solid"/>
              <a:miter/>
            </a:ln>
          </p:spPr>
          <p:txBody>
            <a:bodyPr rtlCol="1" anchor="ctr"/>
            <a:lstStyle/>
            <a:p>
              <a:endParaRPr lang="fa-IR"/>
            </a:p>
          </p:txBody>
        </p:sp>
        <p:sp>
          <p:nvSpPr>
            <p:cNvPr id="836" name="Freeform: Shape 835">
              <a:extLst>
                <a:ext uri="{FF2B5EF4-FFF2-40B4-BE49-F238E27FC236}">
                  <a16:creationId xmlns:a16="http://schemas.microsoft.com/office/drawing/2014/main" id="{E015AA10-3FE3-458A-B4DC-A3E61B80C381}"/>
                </a:ext>
              </a:extLst>
            </p:cNvPr>
            <p:cNvSpPr/>
            <p:nvPr/>
          </p:nvSpPr>
          <p:spPr>
            <a:xfrm>
              <a:off x="3925904" y="2819643"/>
              <a:ext cx="406387" cy="702944"/>
            </a:xfrm>
            <a:custGeom>
              <a:avLst/>
              <a:gdLst>
                <a:gd name="connsiteX0" fmla="*/ 153445 w 406387"/>
                <a:gd name="connsiteY0" fmla="*/ 553992 h 702944"/>
                <a:gd name="connsiteX1" fmla="*/ 62971 w 406387"/>
                <a:gd name="connsiteY1" fmla="*/ 702944 h 702944"/>
                <a:gd name="connsiteX2" fmla="*/ 5951 w 406387"/>
                <a:gd name="connsiteY2" fmla="*/ 565853 h 702944"/>
                <a:gd name="connsiteX3" fmla="*/ 49415 w 406387"/>
                <a:gd name="connsiteY3" fmla="*/ 431954 h 702944"/>
                <a:gd name="connsiteX4" fmla="*/ 94771 w 406387"/>
                <a:gd name="connsiteY4" fmla="*/ 296676 h 702944"/>
                <a:gd name="connsiteX5" fmla="*/ 144303 w 406387"/>
                <a:gd name="connsiteY5" fmla="*/ 197177 h 702944"/>
                <a:gd name="connsiteX6" fmla="*/ 253337 w 406387"/>
                <a:gd name="connsiteY6" fmla="*/ 66785 h 702944"/>
                <a:gd name="connsiteX7" fmla="*/ 368480 w 406387"/>
                <a:gd name="connsiteY7" fmla="*/ 10238 h 702944"/>
                <a:gd name="connsiteX8" fmla="*/ 399610 w 406387"/>
                <a:gd name="connsiteY8" fmla="*/ 545 h 702944"/>
                <a:gd name="connsiteX9" fmla="*/ 406388 w 406387"/>
                <a:gd name="connsiteY9" fmla="*/ 7480 h 702944"/>
                <a:gd name="connsiteX10" fmla="*/ 153445 w 406387"/>
                <a:gd name="connsiteY10" fmla="*/ 553992 h 702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6387" h="702944">
                  <a:moveTo>
                    <a:pt x="153445" y="553992"/>
                  </a:moveTo>
                  <a:cubicBezTo>
                    <a:pt x="142924" y="679104"/>
                    <a:pt x="194111" y="669371"/>
                    <a:pt x="62971" y="702944"/>
                  </a:cubicBezTo>
                  <a:lnTo>
                    <a:pt x="5951" y="565853"/>
                  </a:lnTo>
                  <a:cubicBezTo>
                    <a:pt x="-14224" y="484993"/>
                    <a:pt x="21083" y="491535"/>
                    <a:pt x="49415" y="431954"/>
                  </a:cubicBezTo>
                  <a:cubicBezTo>
                    <a:pt x="68448" y="391879"/>
                    <a:pt x="77078" y="339075"/>
                    <a:pt x="94771" y="296676"/>
                  </a:cubicBezTo>
                  <a:cubicBezTo>
                    <a:pt x="109548" y="261329"/>
                    <a:pt x="134728" y="233588"/>
                    <a:pt x="144303" y="197177"/>
                  </a:cubicBezTo>
                  <a:cubicBezTo>
                    <a:pt x="191984" y="168687"/>
                    <a:pt x="206248" y="100279"/>
                    <a:pt x="253337" y="66785"/>
                  </a:cubicBezTo>
                  <a:cubicBezTo>
                    <a:pt x="277966" y="49328"/>
                    <a:pt x="337980" y="23715"/>
                    <a:pt x="368480" y="10238"/>
                  </a:cubicBezTo>
                  <a:cubicBezTo>
                    <a:pt x="375888" y="6968"/>
                    <a:pt x="390389" y="-2332"/>
                    <a:pt x="399610" y="545"/>
                  </a:cubicBezTo>
                  <a:cubicBezTo>
                    <a:pt x="402526" y="1451"/>
                    <a:pt x="404930" y="3579"/>
                    <a:pt x="406388" y="7480"/>
                  </a:cubicBezTo>
                  <a:cubicBezTo>
                    <a:pt x="196318" y="124711"/>
                    <a:pt x="171926" y="333756"/>
                    <a:pt x="153445" y="553992"/>
                  </a:cubicBezTo>
                  <a:close/>
                </a:path>
              </a:pathLst>
            </a:custGeom>
            <a:solidFill>
              <a:srgbClr val="905B3C"/>
            </a:solidFill>
            <a:ln w="3941" cap="flat">
              <a:noFill/>
              <a:prstDash val="solid"/>
              <a:miter/>
            </a:ln>
          </p:spPr>
          <p:txBody>
            <a:bodyPr rtlCol="1" anchor="ctr"/>
            <a:lstStyle/>
            <a:p>
              <a:endParaRPr lang="fa-IR"/>
            </a:p>
          </p:txBody>
        </p:sp>
        <p:sp>
          <p:nvSpPr>
            <p:cNvPr id="837" name="Freeform: Shape 836">
              <a:extLst>
                <a:ext uri="{FF2B5EF4-FFF2-40B4-BE49-F238E27FC236}">
                  <a16:creationId xmlns:a16="http://schemas.microsoft.com/office/drawing/2014/main" id="{DCDE62EE-4FCD-7789-0895-D9314550D921}"/>
                </a:ext>
              </a:extLst>
            </p:cNvPr>
            <p:cNvSpPr/>
            <p:nvPr/>
          </p:nvSpPr>
          <p:spPr>
            <a:xfrm>
              <a:off x="3846564" y="3278707"/>
              <a:ext cx="24843" cy="54221"/>
            </a:xfrm>
            <a:custGeom>
              <a:avLst/>
              <a:gdLst>
                <a:gd name="connsiteX0" fmla="*/ 24843 w 24843"/>
                <a:gd name="connsiteY0" fmla="*/ 54222 h 54221"/>
                <a:gd name="connsiteX1" fmla="*/ 18 w 24843"/>
                <a:gd name="connsiteY1" fmla="*/ 31446 h 54221"/>
                <a:gd name="connsiteX2" fmla="*/ 15820 w 24843"/>
                <a:gd name="connsiteY2" fmla="*/ 0 h 54221"/>
                <a:gd name="connsiteX3" fmla="*/ 24843 w 24843"/>
                <a:gd name="connsiteY3" fmla="*/ 54222 h 54221"/>
              </a:gdLst>
              <a:ahLst/>
              <a:cxnLst>
                <a:cxn ang="0">
                  <a:pos x="connsiteX0" y="connsiteY0"/>
                </a:cxn>
                <a:cxn ang="0">
                  <a:pos x="connsiteX1" y="connsiteY1"/>
                </a:cxn>
                <a:cxn ang="0">
                  <a:pos x="connsiteX2" y="connsiteY2"/>
                </a:cxn>
                <a:cxn ang="0">
                  <a:pos x="connsiteX3" y="connsiteY3"/>
                </a:cxn>
              </a:cxnLst>
              <a:rect l="l" t="t" r="r" b="b"/>
              <a:pathLst>
                <a:path w="24843" h="54221">
                  <a:moveTo>
                    <a:pt x="24843" y="54222"/>
                  </a:moveTo>
                  <a:cubicBezTo>
                    <a:pt x="6914" y="53867"/>
                    <a:pt x="-415" y="43779"/>
                    <a:pt x="18" y="31446"/>
                  </a:cubicBezTo>
                  <a:cubicBezTo>
                    <a:pt x="333" y="21082"/>
                    <a:pt x="6205" y="9063"/>
                    <a:pt x="15820" y="0"/>
                  </a:cubicBezTo>
                  <a:cubicBezTo>
                    <a:pt x="14362" y="18914"/>
                    <a:pt x="20312" y="36371"/>
                    <a:pt x="24843" y="54222"/>
                  </a:cubicBezTo>
                  <a:close/>
                </a:path>
              </a:pathLst>
            </a:custGeom>
            <a:solidFill>
              <a:srgbClr val="6B4231"/>
            </a:solidFill>
            <a:ln w="3941" cap="flat">
              <a:noFill/>
              <a:prstDash val="solid"/>
              <a:miter/>
            </a:ln>
          </p:spPr>
          <p:txBody>
            <a:bodyPr rtlCol="1" anchor="ctr"/>
            <a:lstStyle/>
            <a:p>
              <a:endParaRPr lang="fa-IR"/>
            </a:p>
          </p:txBody>
        </p:sp>
        <p:sp>
          <p:nvSpPr>
            <p:cNvPr id="838" name="Freeform: Shape 837">
              <a:extLst>
                <a:ext uri="{FF2B5EF4-FFF2-40B4-BE49-F238E27FC236}">
                  <a16:creationId xmlns:a16="http://schemas.microsoft.com/office/drawing/2014/main" id="{993CB61E-2843-35B3-DC6E-8127BA64470D}"/>
                </a:ext>
              </a:extLst>
            </p:cNvPr>
            <p:cNvSpPr/>
            <p:nvPr/>
          </p:nvSpPr>
          <p:spPr>
            <a:xfrm>
              <a:off x="3862384" y="3016820"/>
              <a:ext cx="207823" cy="266971"/>
            </a:xfrm>
            <a:custGeom>
              <a:avLst/>
              <a:gdLst>
                <a:gd name="connsiteX0" fmla="*/ 192337 w 207823"/>
                <a:gd name="connsiteY0" fmla="*/ 17141 h 266971"/>
                <a:gd name="connsiteX1" fmla="*/ 128658 w 207823"/>
                <a:gd name="connsiteY1" fmla="*/ 65334 h 266971"/>
                <a:gd name="connsiteX2" fmla="*/ 132875 w 207823"/>
                <a:gd name="connsiteY2" fmla="*/ 69550 h 266971"/>
                <a:gd name="connsiteX3" fmla="*/ 21240 w 207823"/>
                <a:gd name="connsiteY3" fmla="*/ 266971 h 266971"/>
                <a:gd name="connsiteX4" fmla="*/ 0 w 207823"/>
                <a:gd name="connsiteY4" fmla="*/ 261888 h 266971"/>
                <a:gd name="connsiteX5" fmla="*/ 117467 w 207823"/>
                <a:gd name="connsiteY5" fmla="*/ 54182 h 266971"/>
                <a:gd name="connsiteX6" fmla="*/ 159434 w 207823"/>
                <a:gd name="connsiteY6" fmla="*/ 19348 h 266971"/>
                <a:gd name="connsiteX7" fmla="*/ 207824 w 207823"/>
                <a:gd name="connsiteY7" fmla="*/ 0 h 266971"/>
                <a:gd name="connsiteX8" fmla="*/ 192337 w 207823"/>
                <a:gd name="connsiteY8" fmla="*/ 17141 h 266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823" h="266971">
                  <a:moveTo>
                    <a:pt x="192337" y="17141"/>
                  </a:moveTo>
                  <a:cubicBezTo>
                    <a:pt x="171925" y="38263"/>
                    <a:pt x="150686" y="54340"/>
                    <a:pt x="128658" y="65334"/>
                  </a:cubicBezTo>
                  <a:lnTo>
                    <a:pt x="132875" y="69550"/>
                  </a:lnTo>
                  <a:cubicBezTo>
                    <a:pt x="113527" y="143278"/>
                    <a:pt x="74161" y="212158"/>
                    <a:pt x="21240" y="266971"/>
                  </a:cubicBezTo>
                  <a:lnTo>
                    <a:pt x="0" y="261888"/>
                  </a:lnTo>
                  <a:cubicBezTo>
                    <a:pt x="50360" y="218818"/>
                    <a:pt x="107182" y="119043"/>
                    <a:pt x="117467" y="54182"/>
                  </a:cubicBezTo>
                  <a:cubicBezTo>
                    <a:pt x="131338" y="65216"/>
                    <a:pt x="140559" y="33100"/>
                    <a:pt x="159434" y="19348"/>
                  </a:cubicBezTo>
                  <a:cubicBezTo>
                    <a:pt x="175078" y="7921"/>
                    <a:pt x="196672" y="6660"/>
                    <a:pt x="207824" y="0"/>
                  </a:cubicBezTo>
                  <a:cubicBezTo>
                    <a:pt x="202701" y="6029"/>
                    <a:pt x="197539" y="11743"/>
                    <a:pt x="192337" y="17141"/>
                  </a:cubicBezTo>
                  <a:close/>
                </a:path>
              </a:pathLst>
            </a:custGeom>
            <a:solidFill>
              <a:srgbClr val="6B4231"/>
            </a:solidFill>
            <a:ln w="3941" cap="flat">
              <a:noFill/>
              <a:prstDash val="solid"/>
              <a:miter/>
            </a:ln>
          </p:spPr>
          <p:txBody>
            <a:bodyPr rtlCol="1" anchor="ctr"/>
            <a:lstStyle/>
            <a:p>
              <a:endParaRPr lang="fa-IR"/>
            </a:p>
          </p:txBody>
        </p:sp>
        <p:sp>
          <p:nvSpPr>
            <p:cNvPr id="839" name="Freeform: Shape 838">
              <a:extLst>
                <a:ext uri="{FF2B5EF4-FFF2-40B4-BE49-F238E27FC236}">
                  <a16:creationId xmlns:a16="http://schemas.microsoft.com/office/drawing/2014/main" id="{6A1EC448-960D-0209-DF18-881BF39C01C8}"/>
                </a:ext>
              </a:extLst>
            </p:cNvPr>
            <p:cNvSpPr/>
            <p:nvPr/>
          </p:nvSpPr>
          <p:spPr>
            <a:xfrm>
              <a:off x="3396692" y="2348466"/>
              <a:ext cx="4807" cy="5280"/>
            </a:xfrm>
            <a:custGeom>
              <a:avLst/>
              <a:gdLst>
                <a:gd name="connsiteX0" fmla="*/ 4807 w 4807"/>
                <a:gd name="connsiteY0" fmla="*/ 0 h 5280"/>
                <a:gd name="connsiteX1" fmla="*/ 0 w 4807"/>
                <a:gd name="connsiteY1" fmla="*/ 5280 h 5280"/>
                <a:gd name="connsiteX2" fmla="*/ 4807 w 4807"/>
                <a:gd name="connsiteY2" fmla="*/ 0 h 5280"/>
              </a:gdLst>
              <a:ahLst/>
              <a:cxnLst>
                <a:cxn ang="0">
                  <a:pos x="connsiteX0" y="connsiteY0"/>
                </a:cxn>
                <a:cxn ang="0">
                  <a:pos x="connsiteX1" y="connsiteY1"/>
                </a:cxn>
                <a:cxn ang="0">
                  <a:pos x="connsiteX2" y="connsiteY2"/>
                </a:cxn>
              </a:cxnLst>
              <a:rect l="l" t="t" r="r" b="b"/>
              <a:pathLst>
                <a:path w="4807" h="5280">
                  <a:moveTo>
                    <a:pt x="4807" y="0"/>
                  </a:moveTo>
                  <a:cubicBezTo>
                    <a:pt x="3271" y="2207"/>
                    <a:pt x="1655" y="3980"/>
                    <a:pt x="0" y="5280"/>
                  </a:cubicBezTo>
                  <a:cubicBezTo>
                    <a:pt x="1379" y="3113"/>
                    <a:pt x="2995" y="1300"/>
                    <a:pt x="4807" y="0"/>
                  </a:cubicBezTo>
                  <a:close/>
                </a:path>
              </a:pathLst>
            </a:custGeom>
            <a:solidFill>
              <a:srgbClr val="3B2B2B"/>
            </a:solidFill>
            <a:ln w="3941" cap="flat">
              <a:noFill/>
              <a:prstDash val="solid"/>
              <a:miter/>
            </a:ln>
          </p:spPr>
          <p:txBody>
            <a:bodyPr rtlCol="1" anchor="ctr"/>
            <a:lstStyle/>
            <a:p>
              <a:endParaRPr lang="fa-IR"/>
            </a:p>
          </p:txBody>
        </p:sp>
        <p:sp>
          <p:nvSpPr>
            <p:cNvPr id="840" name="Freeform: Shape 839">
              <a:extLst>
                <a:ext uri="{FF2B5EF4-FFF2-40B4-BE49-F238E27FC236}">
                  <a16:creationId xmlns:a16="http://schemas.microsoft.com/office/drawing/2014/main" id="{4CBAEB5A-CE0F-9BE2-11F7-95EF0E0507B7}"/>
                </a:ext>
              </a:extLst>
            </p:cNvPr>
            <p:cNvSpPr/>
            <p:nvPr/>
          </p:nvSpPr>
          <p:spPr>
            <a:xfrm>
              <a:off x="3238874" y="2280442"/>
              <a:ext cx="740359" cy="1160811"/>
            </a:xfrm>
            <a:custGeom>
              <a:avLst/>
              <a:gdLst>
                <a:gd name="connsiteX0" fmla="*/ 711029 w 740359"/>
                <a:gd name="connsiteY0" fmla="*/ 229152 h 1160811"/>
                <a:gd name="connsiteX1" fmla="*/ 679860 w 740359"/>
                <a:gd name="connsiteY1" fmla="*/ 289088 h 1160811"/>
                <a:gd name="connsiteX2" fmla="*/ 634307 w 740359"/>
                <a:gd name="connsiteY2" fmla="*/ 314819 h 1160811"/>
                <a:gd name="connsiteX3" fmla="*/ 634307 w 740359"/>
                <a:gd name="connsiteY3" fmla="*/ 314819 h 1160811"/>
                <a:gd name="connsiteX4" fmla="*/ 614526 w 740359"/>
                <a:gd name="connsiteY4" fmla="*/ 320888 h 1160811"/>
                <a:gd name="connsiteX5" fmla="*/ 354332 w 740359"/>
                <a:gd name="connsiteY5" fmla="*/ 544040 h 1160811"/>
                <a:gd name="connsiteX6" fmla="*/ 397639 w 740359"/>
                <a:gd name="connsiteY6" fmla="*/ 880876 h 1160811"/>
                <a:gd name="connsiteX7" fmla="*/ 203450 w 740359"/>
                <a:gd name="connsiteY7" fmla="*/ 994482 h 1160811"/>
                <a:gd name="connsiteX8" fmla="*/ 209360 w 740359"/>
                <a:gd name="connsiteY8" fmla="*/ 1106590 h 1160811"/>
                <a:gd name="connsiteX9" fmla="*/ 209715 w 740359"/>
                <a:gd name="connsiteY9" fmla="*/ 1113683 h 1160811"/>
                <a:gd name="connsiteX10" fmla="*/ 189776 w 740359"/>
                <a:gd name="connsiteY10" fmla="*/ 1124716 h 1160811"/>
                <a:gd name="connsiteX11" fmla="*/ 146036 w 740359"/>
                <a:gd name="connsiteY11" fmla="*/ 1154940 h 1160811"/>
                <a:gd name="connsiteX12" fmla="*/ 135554 w 740359"/>
                <a:gd name="connsiteY12" fmla="*/ 1160812 h 1160811"/>
                <a:gd name="connsiteX13" fmla="*/ 0 w 740359"/>
                <a:gd name="connsiteY13" fmla="*/ 1043423 h 1160811"/>
                <a:gd name="connsiteX14" fmla="*/ 11743 w 740359"/>
                <a:gd name="connsiteY14" fmla="*/ 1027740 h 1160811"/>
                <a:gd name="connsiteX15" fmla="*/ 63561 w 740359"/>
                <a:gd name="connsiteY15" fmla="*/ 878827 h 1160811"/>
                <a:gd name="connsiteX16" fmla="*/ 99420 w 740359"/>
                <a:gd name="connsiteY16" fmla="*/ 790520 h 1160811"/>
                <a:gd name="connsiteX17" fmla="*/ 126136 w 740359"/>
                <a:gd name="connsiteY17" fmla="*/ 781890 h 1160811"/>
                <a:gd name="connsiteX18" fmla="*/ 250342 w 740359"/>
                <a:gd name="connsiteY18" fmla="*/ 764828 h 1160811"/>
                <a:gd name="connsiteX19" fmla="*/ 143987 w 740359"/>
                <a:gd name="connsiteY19" fmla="*/ 687436 h 1160811"/>
                <a:gd name="connsiteX20" fmla="*/ 92563 w 740359"/>
                <a:gd name="connsiteY20" fmla="*/ 548493 h 1160811"/>
                <a:gd name="connsiteX21" fmla="*/ 241003 w 740359"/>
                <a:gd name="connsiteY21" fmla="*/ 618792 h 1160811"/>
                <a:gd name="connsiteX22" fmla="*/ 357840 w 740359"/>
                <a:gd name="connsiteY22" fmla="*/ 432838 h 1160811"/>
                <a:gd name="connsiteX23" fmla="*/ 225595 w 740359"/>
                <a:gd name="connsiteY23" fmla="*/ 334482 h 1160811"/>
                <a:gd name="connsiteX24" fmla="*/ 231546 w 740359"/>
                <a:gd name="connsiteY24" fmla="*/ 279867 h 1160811"/>
                <a:gd name="connsiteX25" fmla="*/ 431133 w 740359"/>
                <a:gd name="connsiteY25" fmla="*/ 340117 h 1160811"/>
                <a:gd name="connsiteX26" fmla="*/ 471524 w 740359"/>
                <a:gd name="connsiteY26" fmla="*/ 238925 h 1160811"/>
                <a:gd name="connsiteX27" fmla="*/ 261178 w 740359"/>
                <a:gd name="connsiteY27" fmla="*/ 222335 h 1160811"/>
                <a:gd name="connsiteX28" fmla="*/ 190052 w 740359"/>
                <a:gd name="connsiteY28" fmla="*/ 204130 h 1160811"/>
                <a:gd name="connsiteX29" fmla="*/ 180792 w 740359"/>
                <a:gd name="connsiteY29" fmla="*/ 185491 h 1160811"/>
                <a:gd name="connsiteX30" fmla="*/ 162704 w 740359"/>
                <a:gd name="connsiteY30" fmla="*/ 68063 h 1160811"/>
                <a:gd name="connsiteX31" fmla="*/ 382074 w 740359"/>
                <a:gd name="connsiteY31" fmla="*/ 40519 h 1160811"/>
                <a:gd name="connsiteX32" fmla="*/ 415726 w 740359"/>
                <a:gd name="connsiteY32" fmla="*/ 22905 h 1160811"/>
                <a:gd name="connsiteX33" fmla="*/ 491463 w 740359"/>
                <a:gd name="connsiteY33" fmla="*/ 5921 h 1160811"/>
                <a:gd name="connsiteX34" fmla="*/ 506082 w 740359"/>
                <a:gd name="connsiteY34" fmla="*/ 22905 h 1160811"/>
                <a:gd name="connsiteX35" fmla="*/ 515106 w 740359"/>
                <a:gd name="connsiteY35" fmla="*/ 113261 h 1160811"/>
                <a:gd name="connsiteX36" fmla="*/ 713945 w 740359"/>
                <a:gd name="connsiteY36" fmla="*/ 113222 h 1160811"/>
                <a:gd name="connsiteX37" fmla="*/ 733963 w 740359"/>
                <a:gd name="connsiteY37" fmla="*/ 126816 h 1160811"/>
                <a:gd name="connsiteX38" fmla="*/ 711069 w 740359"/>
                <a:gd name="connsiteY38" fmla="*/ 229191 h 1160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40359" h="1160811">
                  <a:moveTo>
                    <a:pt x="711029" y="229152"/>
                  </a:moveTo>
                  <a:cubicBezTo>
                    <a:pt x="707995" y="253386"/>
                    <a:pt x="697592" y="273365"/>
                    <a:pt x="679860" y="289088"/>
                  </a:cubicBezTo>
                  <a:cubicBezTo>
                    <a:pt x="667959" y="299609"/>
                    <a:pt x="652788" y="308160"/>
                    <a:pt x="634307" y="314819"/>
                  </a:cubicBezTo>
                  <a:cubicBezTo>
                    <a:pt x="634307" y="314819"/>
                    <a:pt x="634307" y="314819"/>
                    <a:pt x="634307" y="314819"/>
                  </a:cubicBezTo>
                  <a:cubicBezTo>
                    <a:pt x="628081" y="317065"/>
                    <a:pt x="621500" y="319075"/>
                    <a:pt x="614526" y="320888"/>
                  </a:cubicBezTo>
                  <a:cubicBezTo>
                    <a:pt x="538749" y="377080"/>
                    <a:pt x="389088" y="452028"/>
                    <a:pt x="354332" y="544040"/>
                  </a:cubicBezTo>
                  <a:cubicBezTo>
                    <a:pt x="324936" y="621905"/>
                    <a:pt x="372341" y="797495"/>
                    <a:pt x="397639" y="880876"/>
                  </a:cubicBezTo>
                  <a:cubicBezTo>
                    <a:pt x="338846" y="925877"/>
                    <a:pt x="274143" y="963746"/>
                    <a:pt x="203450" y="994482"/>
                  </a:cubicBezTo>
                  <a:lnTo>
                    <a:pt x="209360" y="1106590"/>
                  </a:lnTo>
                  <a:lnTo>
                    <a:pt x="209715" y="1113683"/>
                  </a:lnTo>
                  <a:lnTo>
                    <a:pt x="189776" y="1124716"/>
                  </a:lnTo>
                  <a:cubicBezTo>
                    <a:pt x="175866" y="1135947"/>
                    <a:pt x="161286" y="1146035"/>
                    <a:pt x="146036" y="1154940"/>
                  </a:cubicBezTo>
                  <a:cubicBezTo>
                    <a:pt x="142568" y="1156950"/>
                    <a:pt x="139101" y="1158920"/>
                    <a:pt x="135554" y="1160812"/>
                  </a:cubicBezTo>
                  <a:cubicBezTo>
                    <a:pt x="69353" y="1118845"/>
                    <a:pt x="52685" y="1100285"/>
                    <a:pt x="0" y="1043423"/>
                  </a:cubicBezTo>
                  <a:lnTo>
                    <a:pt x="11743" y="1027740"/>
                  </a:lnTo>
                  <a:cubicBezTo>
                    <a:pt x="134451" y="1027385"/>
                    <a:pt x="104660" y="961775"/>
                    <a:pt x="63561" y="878827"/>
                  </a:cubicBezTo>
                  <a:cubicBezTo>
                    <a:pt x="49848" y="844348"/>
                    <a:pt x="53512" y="778698"/>
                    <a:pt x="99420" y="790520"/>
                  </a:cubicBezTo>
                  <a:lnTo>
                    <a:pt x="126136" y="781890"/>
                  </a:lnTo>
                  <a:cubicBezTo>
                    <a:pt x="213695" y="826694"/>
                    <a:pt x="255070" y="821020"/>
                    <a:pt x="250342" y="764828"/>
                  </a:cubicBezTo>
                  <a:lnTo>
                    <a:pt x="143987" y="687436"/>
                  </a:lnTo>
                  <a:cubicBezTo>
                    <a:pt x="101666" y="670728"/>
                    <a:pt x="-1931" y="529539"/>
                    <a:pt x="92563" y="548493"/>
                  </a:cubicBezTo>
                  <a:cubicBezTo>
                    <a:pt x="120226" y="569653"/>
                    <a:pt x="207902" y="630771"/>
                    <a:pt x="241003" y="618792"/>
                  </a:cubicBezTo>
                  <a:cubicBezTo>
                    <a:pt x="275995" y="554325"/>
                    <a:pt x="314967" y="492340"/>
                    <a:pt x="357840" y="432838"/>
                  </a:cubicBezTo>
                  <a:lnTo>
                    <a:pt x="225595" y="334482"/>
                  </a:lnTo>
                  <a:cubicBezTo>
                    <a:pt x="198839" y="313046"/>
                    <a:pt x="192140" y="287984"/>
                    <a:pt x="231546" y="279867"/>
                  </a:cubicBezTo>
                  <a:cubicBezTo>
                    <a:pt x="295855" y="310130"/>
                    <a:pt x="362410" y="330187"/>
                    <a:pt x="431133" y="340117"/>
                  </a:cubicBezTo>
                  <a:cubicBezTo>
                    <a:pt x="466795" y="352254"/>
                    <a:pt x="476410" y="249288"/>
                    <a:pt x="471524" y="238925"/>
                  </a:cubicBezTo>
                  <a:cubicBezTo>
                    <a:pt x="463879" y="222611"/>
                    <a:pt x="290732" y="218985"/>
                    <a:pt x="261178" y="222335"/>
                  </a:cubicBezTo>
                  <a:cubicBezTo>
                    <a:pt x="226384" y="224620"/>
                    <a:pt x="202661" y="218552"/>
                    <a:pt x="190052" y="204130"/>
                  </a:cubicBezTo>
                  <a:cubicBezTo>
                    <a:pt x="185559" y="198968"/>
                    <a:pt x="182447" y="192742"/>
                    <a:pt x="180792" y="185491"/>
                  </a:cubicBezTo>
                  <a:cubicBezTo>
                    <a:pt x="181579" y="179620"/>
                    <a:pt x="164832" y="73619"/>
                    <a:pt x="162704" y="68063"/>
                  </a:cubicBezTo>
                  <a:cubicBezTo>
                    <a:pt x="228708" y="42213"/>
                    <a:pt x="319419" y="59276"/>
                    <a:pt x="382074" y="40519"/>
                  </a:cubicBezTo>
                  <a:cubicBezTo>
                    <a:pt x="392083" y="37524"/>
                    <a:pt x="378882" y="26136"/>
                    <a:pt x="415726" y="22905"/>
                  </a:cubicBezTo>
                  <a:cubicBezTo>
                    <a:pt x="420809" y="247"/>
                    <a:pt x="467071" y="-5979"/>
                    <a:pt x="491463" y="5921"/>
                  </a:cubicBezTo>
                  <a:cubicBezTo>
                    <a:pt x="499265" y="9704"/>
                    <a:pt x="504821" y="15378"/>
                    <a:pt x="506082" y="22905"/>
                  </a:cubicBezTo>
                  <a:cubicBezTo>
                    <a:pt x="508289" y="53286"/>
                    <a:pt x="517707" y="82446"/>
                    <a:pt x="515106" y="113261"/>
                  </a:cubicBezTo>
                  <a:cubicBezTo>
                    <a:pt x="581070" y="110779"/>
                    <a:pt x="648099" y="116492"/>
                    <a:pt x="713945" y="113222"/>
                  </a:cubicBezTo>
                  <a:cubicBezTo>
                    <a:pt x="723127" y="113616"/>
                    <a:pt x="729707" y="118817"/>
                    <a:pt x="733963" y="126816"/>
                  </a:cubicBezTo>
                  <a:cubicBezTo>
                    <a:pt x="748819" y="154597"/>
                    <a:pt x="736406" y="216148"/>
                    <a:pt x="711069" y="229191"/>
                  </a:cubicBezTo>
                  <a:close/>
                </a:path>
              </a:pathLst>
            </a:custGeom>
            <a:solidFill>
              <a:srgbClr val="3B2B2B"/>
            </a:solidFill>
            <a:ln w="3941" cap="flat">
              <a:noFill/>
              <a:prstDash val="solid"/>
              <a:miter/>
            </a:ln>
          </p:spPr>
          <p:txBody>
            <a:bodyPr rtlCol="1" anchor="ctr"/>
            <a:lstStyle/>
            <a:p>
              <a:endParaRPr lang="fa-IR"/>
            </a:p>
          </p:txBody>
        </p:sp>
        <p:sp>
          <p:nvSpPr>
            <p:cNvPr id="841" name="Freeform: Shape 840">
              <a:extLst>
                <a:ext uri="{FF2B5EF4-FFF2-40B4-BE49-F238E27FC236}">
                  <a16:creationId xmlns:a16="http://schemas.microsoft.com/office/drawing/2014/main" id="{5434DA95-DFE8-2CC7-4449-0AC3A4A72349}"/>
                </a:ext>
              </a:extLst>
            </p:cNvPr>
            <p:cNvSpPr/>
            <p:nvPr/>
          </p:nvSpPr>
          <p:spPr>
            <a:xfrm>
              <a:off x="2732752" y="4208936"/>
              <a:ext cx="18993" cy="10296"/>
            </a:xfrm>
            <a:custGeom>
              <a:avLst/>
              <a:gdLst>
                <a:gd name="connsiteX0" fmla="*/ 18993 w 18993"/>
                <a:gd name="connsiteY0" fmla="*/ 9942 h 10296"/>
                <a:gd name="connsiteX1" fmla="*/ 18402 w 18993"/>
                <a:gd name="connsiteY1" fmla="*/ 10297 h 10296"/>
                <a:gd name="connsiteX2" fmla="*/ 0 w 18993"/>
                <a:gd name="connsiteY2" fmla="*/ 51 h 10296"/>
                <a:gd name="connsiteX3" fmla="*/ 18993 w 18993"/>
                <a:gd name="connsiteY3" fmla="*/ 9942 h 10296"/>
              </a:gdLst>
              <a:ahLst/>
              <a:cxnLst>
                <a:cxn ang="0">
                  <a:pos x="connsiteX0" y="connsiteY0"/>
                </a:cxn>
                <a:cxn ang="0">
                  <a:pos x="connsiteX1" y="connsiteY1"/>
                </a:cxn>
                <a:cxn ang="0">
                  <a:pos x="connsiteX2" y="connsiteY2"/>
                </a:cxn>
                <a:cxn ang="0">
                  <a:pos x="connsiteX3" y="connsiteY3"/>
                </a:cxn>
              </a:cxnLst>
              <a:rect l="l" t="t" r="r" b="b"/>
              <a:pathLst>
                <a:path w="18993" h="10296">
                  <a:moveTo>
                    <a:pt x="18993" y="9942"/>
                  </a:moveTo>
                  <a:lnTo>
                    <a:pt x="18402" y="10297"/>
                  </a:lnTo>
                  <a:lnTo>
                    <a:pt x="0" y="51"/>
                  </a:lnTo>
                  <a:cubicBezTo>
                    <a:pt x="7250" y="-500"/>
                    <a:pt x="13674" y="3440"/>
                    <a:pt x="18993" y="9942"/>
                  </a:cubicBezTo>
                  <a:close/>
                </a:path>
              </a:pathLst>
            </a:custGeom>
            <a:solidFill>
              <a:srgbClr val="3D3B47"/>
            </a:solidFill>
            <a:ln w="3941" cap="flat">
              <a:noFill/>
              <a:prstDash val="solid"/>
              <a:miter/>
            </a:ln>
          </p:spPr>
          <p:txBody>
            <a:bodyPr rtlCol="1" anchor="ctr"/>
            <a:lstStyle/>
            <a:p>
              <a:endParaRPr lang="fa-IR"/>
            </a:p>
          </p:txBody>
        </p:sp>
        <p:sp>
          <p:nvSpPr>
            <p:cNvPr id="842" name="Freeform: Shape 841">
              <a:extLst>
                <a:ext uri="{FF2B5EF4-FFF2-40B4-BE49-F238E27FC236}">
                  <a16:creationId xmlns:a16="http://schemas.microsoft.com/office/drawing/2014/main" id="{FAA03A6C-C563-FF64-7772-60C0E1E5A68A}"/>
                </a:ext>
              </a:extLst>
            </p:cNvPr>
            <p:cNvSpPr/>
            <p:nvPr/>
          </p:nvSpPr>
          <p:spPr>
            <a:xfrm>
              <a:off x="2687594" y="3513188"/>
              <a:ext cx="535671" cy="695760"/>
            </a:xfrm>
            <a:custGeom>
              <a:avLst/>
              <a:gdLst>
                <a:gd name="connsiteX0" fmla="*/ 535518 w 535671"/>
                <a:gd name="connsiteY0" fmla="*/ 332798 h 695760"/>
                <a:gd name="connsiteX1" fmla="*/ 535518 w 535671"/>
                <a:gd name="connsiteY1" fmla="*/ 332798 h 695760"/>
                <a:gd name="connsiteX2" fmla="*/ 533193 w 535671"/>
                <a:gd name="connsiteY2" fmla="*/ 343556 h 695760"/>
                <a:gd name="connsiteX3" fmla="*/ 482873 w 535671"/>
                <a:gd name="connsiteY3" fmla="*/ 433203 h 695760"/>
                <a:gd name="connsiteX4" fmla="*/ 435744 w 535671"/>
                <a:gd name="connsiteY4" fmla="*/ 471860 h 695760"/>
                <a:gd name="connsiteX5" fmla="*/ 424750 w 535671"/>
                <a:gd name="connsiteY5" fmla="*/ 560285 h 695760"/>
                <a:gd name="connsiteX6" fmla="*/ 420258 w 535671"/>
                <a:gd name="connsiteY6" fmla="*/ 479031 h 695760"/>
                <a:gd name="connsiteX7" fmla="*/ 45198 w 535671"/>
                <a:gd name="connsiteY7" fmla="*/ 695760 h 695760"/>
                <a:gd name="connsiteX8" fmla="*/ 0 w 535671"/>
                <a:gd name="connsiteY8" fmla="*/ 497079 h 695760"/>
                <a:gd name="connsiteX9" fmla="*/ 134372 w 535671"/>
                <a:gd name="connsiteY9" fmla="*/ 337330 h 695760"/>
                <a:gd name="connsiteX10" fmla="*/ 72309 w 535671"/>
                <a:gd name="connsiteY10" fmla="*/ 271287 h 695760"/>
                <a:gd name="connsiteX11" fmla="*/ 180752 w 535671"/>
                <a:gd name="connsiteY11" fmla="*/ 72605 h 695760"/>
                <a:gd name="connsiteX12" fmla="*/ 208179 w 535671"/>
                <a:gd name="connsiteY12" fmla="*/ 23230 h 695760"/>
                <a:gd name="connsiteX13" fmla="*/ 256962 w 535671"/>
                <a:gd name="connsiteY13" fmla="*/ 20 h 695760"/>
                <a:gd name="connsiteX14" fmla="*/ 256962 w 535671"/>
                <a:gd name="connsiteY14" fmla="*/ 20 h 695760"/>
                <a:gd name="connsiteX15" fmla="*/ 262045 w 535671"/>
                <a:gd name="connsiteY15" fmla="*/ 375 h 695760"/>
                <a:gd name="connsiteX16" fmla="*/ 469869 w 535671"/>
                <a:gd name="connsiteY16" fmla="*/ 244215 h 695760"/>
                <a:gd name="connsiteX17" fmla="*/ 468450 w 535671"/>
                <a:gd name="connsiteY17" fmla="*/ 256431 h 695760"/>
                <a:gd name="connsiteX18" fmla="*/ 468450 w 535671"/>
                <a:gd name="connsiteY18" fmla="*/ 256431 h 695760"/>
                <a:gd name="connsiteX19" fmla="*/ 467189 w 535671"/>
                <a:gd name="connsiteY19" fmla="*/ 267504 h 695760"/>
                <a:gd name="connsiteX20" fmla="*/ 498674 w 535671"/>
                <a:gd name="connsiteY20" fmla="*/ 309983 h 695760"/>
                <a:gd name="connsiteX21" fmla="*/ 515028 w 535671"/>
                <a:gd name="connsiteY21" fmla="*/ 325508 h 695760"/>
                <a:gd name="connsiteX22" fmla="*/ 535440 w 535671"/>
                <a:gd name="connsiteY22" fmla="*/ 332838 h 69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35671" h="695760">
                  <a:moveTo>
                    <a:pt x="535518" y="332798"/>
                  </a:moveTo>
                  <a:lnTo>
                    <a:pt x="535518" y="332798"/>
                  </a:lnTo>
                  <a:cubicBezTo>
                    <a:pt x="535164" y="335754"/>
                    <a:pt x="534336" y="339339"/>
                    <a:pt x="533193" y="343556"/>
                  </a:cubicBezTo>
                  <a:cubicBezTo>
                    <a:pt x="504428" y="359751"/>
                    <a:pt x="503560" y="404240"/>
                    <a:pt x="482873" y="433203"/>
                  </a:cubicBezTo>
                  <a:cubicBezTo>
                    <a:pt x="470066" y="451132"/>
                    <a:pt x="437281" y="469219"/>
                    <a:pt x="435744" y="471860"/>
                  </a:cubicBezTo>
                  <a:cubicBezTo>
                    <a:pt x="424395" y="491286"/>
                    <a:pt x="447014" y="540346"/>
                    <a:pt x="424750" y="560285"/>
                  </a:cubicBezTo>
                  <a:cubicBezTo>
                    <a:pt x="425341" y="534002"/>
                    <a:pt x="428178" y="504369"/>
                    <a:pt x="420258" y="479031"/>
                  </a:cubicBezTo>
                  <a:lnTo>
                    <a:pt x="45198" y="695760"/>
                  </a:lnTo>
                  <a:cubicBezTo>
                    <a:pt x="19821" y="622073"/>
                    <a:pt x="-79" y="581564"/>
                    <a:pt x="0" y="497079"/>
                  </a:cubicBezTo>
                  <a:cubicBezTo>
                    <a:pt x="21043" y="470480"/>
                    <a:pt x="131102" y="358569"/>
                    <a:pt x="134372" y="337330"/>
                  </a:cubicBezTo>
                  <a:cubicBezTo>
                    <a:pt x="135476" y="330197"/>
                    <a:pt x="91105" y="269474"/>
                    <a:pt x="72309" y="271287"/>
                  </a:cubicBezTo>
                  <a:cubicBezTo>
                    <a:pt x="107734" y="205046"/>
                    <a:pt x="156676" y="145781"/>
                    <a:pt x="180752" y="72605"/>
                  </a:cubicBezTo>
                  <a:cubicBezTo>
                    <a:pt x="188633" y="51563"/>
                    <a:pt x="197775" y="35091"/>
                    <a:pt x="208179" y="23230"/>
                  </a:cubicBezTo>
                  <a:cubicBezTo>
                    <a:pt x="222167" y="7271"/>
                    <a:pt x="238402" y="-452"/>
                    <a:pt x="256962" y="20"/>
                  </a:cubicBezTo>
                  <a:lnTo>
                    <a:pt x="256962" y="20"/>
                  </a:lnTo>
                  <a:cubicBezTo>
                    <a:pt x="258617" y="60"/>
                    <a:pt x="260351" y="178"/>
                    <a:pt x="262045" y="375"/>
                  </a:cubicBezTo>
                  <a:cubicBezTo>
                    <a:pt x="305391" y="78949"/>
                    <a:pt x="397206" y="191530"/>
                    <a:pt x="469869" y="244215"/>
                  </a:cubicBezTo>
                  <a:lnTo>
                    <a:pt x="468450" y="256431"/>
                  </a:lnTo>
                  <a:lnTo>
                    <a:pt x="468450" y="256431"/>
                  </a:lnTo>
                  <a:cubicBezTo>
                    <a:pt x="468450" y="256431"/>
                    <a:pt x="467189" y="267504"/>
                    <a:pt x="467189" y="267504"/>
                  </a:cubicBezTo>
                  <a:cubicBezTo>
                    <a:pt x="394172" y="312229"/>
                    <a:pt x="404693" y="326375"/>
                    <a:pt x="498674" y="309983"/>
                  </a:cubicBezTo>
                  <a:lnTo>
                    <a:pt x="515028" y="325508"/>
                  </a:lnTo>
                  <a:cubicBezTo>
                    <a:pt x="531657" y="318849"/>
                    <a:pt x="536897" y="321095"/>
                    <a:pt x="535440" y="332838"/>
                  </a:cubicBezTo>
                  <a:close/>
                </a:path>
              </a:pathLst>
            </a:custGeom>
            <a:solidFill>
              <a:srgbClr val="3D3B47"/>
            </a:solidFill>
            <a:ln w="3941" cap="flat">
              <a:noFill/>
              <a:prstDash val="solid"/>
              <a:miter/>
            </a:ln>
          </p:spPr>
          <p:txBody>
            <a:bodyPr rtlCol="1" anchor="ctr"/>
            <a:lstStyle/>
            <a:p>
              <a:endParaRPr lang="fa-IR"/>
            </a:p>
          </p:txBody>
        </p:sp>
        <p:sp>
          <p:nvSpPr>
            <p:cNvPr id="843" name="Freeform: Shape 842">
              <a:extLst>
                <a:ext uri="{FF2B5EF4-FFF2-40B4-BE49-F238E27FC236}">
                  <a16:creationId xmlns:a16="http://schemas.microsoft.com/office/drawing/2014/main" id="{597D47E5-673F-0B03-F817-024B047FB0FD}"/>
                </a:ext>
              </a:extLst>
            </p:cNvPr>
            <p:cNvSpPr/>
            <p:nvPr/>
          </p:nvSpPr>
          <p:spPr>
            <a:xfrm>
              <a:off x="2732752" y="4208936"/>
              <a:ext cx="18993" cy="10296"/>
            </a:xfrm>
            <a:custGeom>
              <a:avLst/>
              <a:gdLst>
                <a:gd name="connsiteX0" fmla="*/ 18993 w 18993"/>
                <a:gd name="connsiteY0" fmla="*/ 9942 h 10296"/>
                <a:gd name="connsiteX1" fmla="*/ 18402 w 18993"/>
                <a:gd name="connsiteY1" fmla="*/ 10297 h 10296"/>
                <a:gd name="connsiteX2" fmla="*/ 0 w 18993"/>
                <a:gd name="connsiteY2" fmla="*/ 51 h 10296"/>
                <a:gd name="connsiteX3" fmla="*/ 18993 w 18993"/>
                <a:gd name="connsiteY3" fmla="*/ 9942 h 10296"/>
              </a:gdLst>
              <a:ahLst/>
              <a:cxnLst>
                <a:cxn ang="0">
                  <a:pos x="connsiteX0" y="connsiteY0"/>
                </a:cxn>
                <a:cxn ang="0">
                  <a:pos x="connsiteX1" y="connsiteY1"/>
                </a:cxn>
                <a:cxn ang="0">
                  <a:pos x="connsiteX2" y="connsiteY2"/>
                </a:cxn>
                <a:cxn ang="0">
                  <a:pos x="connsiteX3" y="connsiteY3"/>
                </a:cxn>
              </a:cxnLst>
              <a:rect l="l" t="t" r="r" b="b"/>
              <a:pathLst>
                <a:path w="18993" h="10296">
                  <a:moveTo>
                    <a:pt x="18993" y="9942"/>
                  </a:moveTo>
                  <a:lnTo>
                    <a:pt x="18402" y="10297"/>
                  </a:lnTo>
                  <a:lnTo>
                    <a:pt x="0" y="51"/>
                  </a:lnTo>
                  <a:cubicBezTo>
                    <a:pt x="7250" y="-500"/>
                    <a:pt x="13674" y="3440"/>
                    <a:pt x="18993" y="9942"/>
                  </a:cubicBezTo>
                  <a:close/>
                </a:path>
              </a:pathLst>
            </a:custGeom>
            <a:solidFill>
              <a:srgbClr val="FBFAFA"/>
            </a:solidFill>
            <a:ln w="3941" cap="flat">
              <a:noFill/>
              <a:prstDash val="solid"/>
              <a:miter/>
            </a:ln>
          </p:spPr>
          <p:txBody>
            <a:bodyPr rtlCol="1" anchor="ctr"/>
            <a:lstStyle/>
            <a:p>
              <a:endParaRPr lang="fa-IR"/>
            </a:p>
          </p:txBody>
        </p:sp>
        <p:sp>
          <p:nvSpPr>
            <p:cNvPr id="844" name="Freeform: Shape 843">
              <a:extLst>
                <a:ext uri="{FF2B5EF4-FFF2-40B4-BE49-F238E27FC236}">
                  <a16:creationId xmlns:a16="http://schemas.microsoft.com/office/drawing/2014/main" id="{7E382F80-6C55-3EE6-F14B-9303048FD753}"/>
                </a:ext>
              </a:extLst>
            </p:cNvPr>
            <p:cNvSpPr/>
            <p:nvPr/>
          </p:nvSpPr>
          <p:spPr>
            <a:xfrm>
              <a:off x="3081775" y="4503412"/>
              <a:ext cx="12481" cy="12621"/>
            </a:xfrm>
            <a:custGeom>
              <a:avLst/>
              <a:gdLst>
                <a:gd name="connsiteX0" fmla="*/ 12482 w 12481"/>
                <a:gd name="connsiteY0" fmla="*/ 3598 h 12621"/>
                <a:gd name="connsiteX1" fmla="*/ 3458 w 12481"/>
                <a:gd name="connsiteY1" fmla="*/ 12621 h 12621"/>
                <a:gd name="connsiteX2" fmla="*/ 12482 w 12481"/>
                <a:gd name="connsiteY2" fmla="*/ 3598 h 12621"/>
              </a:gdLst>
              <a:ahLst/>
              <a:cxnLst>
                <a:cxn ang="0">
                  <a:pos x="connsiteX0" y="connsiteY0"/>
                </a:cxn>
                <a:cxn ang="0">
                  <a:pos x="connsiteX1" y="connsiteY1"/>
                </a:cxn>
                <a:cxn ang="0">
                  <a:pos x="connsiteX2" y="connsiteY2"/>
                </a:cxn>
              </a:cxnLst>
              <a:rect l="l" t="t" r="r" b="b"/>
              <a:pathLst>
                <a:path w="12481" h="12621">
                  <a:moveTo>
                    <a:pt x="12482" y="3598"/>
                  </a:moveTo>
                  <a:cubicBezTo>
                    <a:pt x="11063" y="13843"/>
                    <a:pt x="6610" y="10178"/>
                    <a:pt x="3458" y="12621"/>
                  </a:cubicBezTo>
                  <a:cubicBezTo>
                    <a:pt x="-3675" y="563"/>
                    <a:pt x="660" y="-3732"/>
                    <a:pt x="12482" y="3598"/>
                  </a:cubicBezTo>
                  <a:close/>
                </a:path>
              </a:pathLst>
            </a:custGeom>
            <a:solidFill>
              <a:srgbClr val="FBFAFA"/>
            </a:solidFill>
            <a:ln w="3941" cap="flat">
              <a:noFill/>
              <a:prstDash val="solid"/>
              <a:miter/>
            </a:ln>
          </p:spPr>
          <p:txBody>
            <a:bodyPr rtlCol="1" anchor="ctr"/>
            <a:lstStyle/>
            <a:p>
              <a:endParaRPr lang="fa-IR"/>
            </a:p>
          </p:txBody>
        </p:sp>
        <p:sp>
          <p:nvSpPr>
            <p:cNvPr id="845" name="Freeform: Shape 844">
              <a:extLst>
                <a:ext uri="{FF2B5EF4-FFF2-40B4-BE49-F238E27FC236}">
                  <a16:creationId xmlns:a16="http://schemas.microsoft.com/office/drawing/2014/main" id="{4962FDD1-E7EE-E6F9-2A20-C4B5F993CE88}"/>
                </a:ext>
              </a:extLst>
            </p:cNvPr>
            <p:cNvSpPr/>
            <p:nvPr/>
          </p:nvSpPr>
          <p:spPr>
            <a:xfrm>
              <a:off x="3085233" y="4497986"/>
              <a:ext cx="9023" cy="9023"/>
            </a:xfrm>
            <a:custGeom>
              <a:avLst/>
              <a:gdLst>
                <a:gd name="connsiteX0" fmla="*/ 9024 w 9023"/>
                <a:gd name="connsiteY0" fmla="*/ 9024 h 9023"/>
                <a:gd name="connsiteX1" fmla="*/ 0 w 9023"/>
                <a:gd name="connsiteY1" fmla="*/ 0 h 9023"/>
                <a:gd name="connsiteX2" fmla="*/ 9024 w 9023"/>
                <a:gd name="connsiteY2" fmla="*/ 9024 h 9023"/>
              </a:gdLst>
              <a:ahLst/>
              <a:cxnLst>
                <a:cxn ang="0">
                  <a:pos x="connsiteX0" y="connsiteY0"/>
                </a:cxn>
                <a:cxn ang="0">
                  <a:pos x="connsiteX1" y="connsiteY1"/>
                </a:cxn>
                <a:cxn ang="0">
                  <a:pos x="connsiteX2" y="connsiteY2"/>
                </a:cxn>
              </a:cxnLst>
              <a:rect l="l" t="t" r="r" b="b"/>
              <a:pathLst>
                <a:path w="9023" h="9023">
                  <a:moveTo>
                    <a:pt x="9024" y="9024"/>
                  </a:moveTo>
                  <a:cubicBezTo>
                    <a:pt x="5911" y="6344"/>
                    <a:pt x="1931" y="3586"/>
                    <a:pt x="0" y="0"/>
                  </a:cubicBezTo>
                  <a:lnTo>
                    <a:pt x="9024" y="9024"/>
                  </a:lnTo>
                  <a:close/>
                </a:path>
              </a:pathLst>
            </a:custGeom>
            <a:solidFill>
              <a:srgbClr val="FBFAFA"/>
            </a:solidFill>
            <a:ln w="3941" cap="flat">
              <a:noFill/>
              <a:prstDash val="solid"/>
              <a:miter/>
            </a:ln>
          </p:spPr>
          <p:txBody>
            <a:bodyPr rtlCol="1" anchor="ctr"/>
            <a:lstStyle/>
            <a:p>
              <a:endParaRPr lang="fa-IR"/>
            </a:p>
          </p:txBody>
        </p:sp>
        <p:sp>
          <p:nvSpPr>
            <p:cNvPr id="846" name="Freeform: Shape 845">
              <a:extLst>
                <a:ext uri="{FF2B5EF4-FFF2-40B4-BE49-F238E27FC236}">
                  <a16:creationId xmlns:a16="http://schemas.microsoft.com/office/drawing/2014/main" id="{86DE32AE-D60A-5111-1ED8-09FD4CF6E70E}"/>
                </a:ext>
              </a:extLst>
            </p:cNvPr>
            <p:cNvSpPr/>
            <p:nvPr/>
          </p:nvSpPr>
          <p:spPr>
            <a:xfrm>
              <a:off x="2962259" y="2844879"/>
              <a:ext cx="257386" cy="419909"/>
            </a:xfrm>
            <a:custGeom>
              <a:avLst/>
              <a:gdLst>
                <a:gd name="connsiteX0" fmla="*/ 177195 w 257386"/>
                <a:gd name="connsiteY0" fmla="*/ 81584 h 419909"/>
                <a:gd name="connsiteX1" fmla="*/ 239849 w 257386"/>
                <a:gd name="connsiteY1" fmla="*/ 157912 h 419909"/>
                <a:gd name="connsiteX2" fmla="*/ 188031 w 257386"/>
                <a:gd name="connsiteY2" fmla="*/ 187623 h 419909"/>
                <a:gd name="connsiteX3" fmla="*/ 200838 w 257386"/>
                <a:gd name="connsiteY3" fmla="*/ 243303 h 419909"/>
                <a:gd name="connsiteX4" fmla="*/ 242214 w 257386"/>
                <a:gd name="connsiteY4" fmla="*/ 332714 h 419909"/>
                <a:gd name="connsiteX5" fmla="*/ 222393 w 257386"/>
                <a:gd name="connsiteY5" fmla="*/ 406756 h 419909"/>
                <a:gd name="connsiteX6" fmla="*/ 23593 w 257386"/>
                <a:gd name="connsiteY6" fmla="*/ 271281 h 419909"/>
                <a:gd name="connsiteX7" fmla="*/ 14569 w 257386"/>
                <a:gd name="connsiteY7" fmla="*/ 171940 h 419909"/>
                <a:gd name="connsiteX8" fmla="*/ 26036 w 257386"/>
                <a:gd name="connsiteY8" fmla="*/ 88834 h 419909"/>
                <a:gd name="connsiteX9" fmla="*/ 132076 w 257386"/>
                <a:gd name="connsiteY9" fmla="*/ 330 h 419909"/>
                <a:gd name="connsiteX10" fmla="*/ 177274 w 257386"/>
                <a:gd name="connsiteY10" fmla="*/ 81623 h 41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386" h="419909">
                  <a:moveTo>
                    <a:pt x="177195" y="81584"/>
                  </a:moveTo>
                  <a:lnTo>
                    <a:pt x="239849" y="157912"/>
                  </a:lnTo>
                  <a:cubicBezTo>
                    <a:pt x="232520" y="177220"/>
                    <a:pt x="215260" y="187111"/>
                    <a:pt x="188031" y="187623"/>
                  </a:cubicBezTo>
                  <a:cubicBezTo>
                    <a:pt x="206394" y="205592"/>
                    <a:pt x="214866" y="217177"/>
                    <a:pt x="200838" y="243303"/>
                  </a:cubicBezTo>
                  <a:lnTo>
                    <a:pt x="242214" y="332714"/>
                  </a:lnTo>
                  <a:cubicBezTo>
                    <a:pt x="257779" y="366760"/>
                    <a:pt x="273659" y="452545"/>
                    <a:pt x="222393" y="406756"/>
                  </a:cubicBezTo>
                  <a:cubicBezTo>
                    <a:pt x="170102" y="351510"/>
                    <a:pt x="93774" y="300914"/>
                    <a:pt x="23593" y="271281"/>
                  </a:cubicBezTo>
                  <a:cubicBezTo>
                    <a:pt x="-4503" y="254100"/>
                    <a:pt x="-7498" y="220960"/>
                    <a:pt x="14569" y="171940"/>
                  </a:cubicBezTo>
                  <a:cubicBezTo>
                    <a:pt x="-5567" y="152080"/>
                    <a:pt x="-1745" y="124378"/>
                    <a:pt x="26036" y="88834"/>
                  </a:cubicBezTo>
                  <a:cubicBezTo>
                    <a:pt x="43375" y="60817"/>
                    <a:pt x="101694" y="-5226"/>
                    <a:pt x="132076" y="330"/>
                  </a:cubicBezTo>
                  <a:cubicBezTo>
                    <a:pt x="166950" y="12900"/>
                    <a:pt x="185194" y="45370"/>
                    <a:pt x="177274" y="81623"/>
                  </a:cubicBezTo>
                  <a:close/>
                </a:path>
              </a:pathLst>
            </a:custGeom>
            <a:solidFill>
              <a:srgbClr val="B3977D"/>
            </a:solidFill>
            <a:ln w="3941" cap="flat">
              <a:noFill/>
              <a:prstDash val="solid"/>
              <a:miter/>
            </a:ln>
          </p:spPr>
          <p:txBody>
            <a:bodyPr rtlCol="1" anchor="ctr"/>
            <a:lstStyle/>
            <a:p>
              <a:endParaRPr lang="fa-IR"/>
            </a:p>
          </p:txBody>
        </p:sp>
        <p:sp>
          <p:nvSpPr>
            <p:cNvPr id="847" name="Freeform: Shape 846">
              <a:extLst>
                <a:ext uri="{FF2B5EF4-FFF2-40B4-BE49-F238E27FC236}">
                  <a16:creationId xmlns:a16="http://schemas.microsoft.com/office/drawing/2014/main" id="{F4A10285-F480-6D1B-92F7-9BBC8589EECE}"/>
                </a:ext>
              </a:extLst>
            </p:cNvPr>
            <p:cNvSpPr/>
            <p:nvPr/>
          </p:nvSpPr>
          <p:spPr>
            <a:xfrm>
              <a:off x="3112383" y="2926463"/>
              <a:ext cx="244939" cy="400399"/>
            </a:xfrm>
            <a:custGeom>
              <a:avLst/>
              <a:gdLst>
                <a:gd name="connsiteX0" fmla="*/ 225871 w 244939"/>
                <a:gd name="connsiteY0" fmla="*/ 144499 h 400399"/>
                <a:gd name="connsiteX1" fmla="*/ 242067 w 244939"/>
                <a:gd name="connsiteY1" fmla="*/ 354845 h 400399"/>
                <a:gd name="connsiteX2" fmla="*/ 126491 w 244939"/>
                <a:gd name="connsiteY2" fmla="*/ 397403 h 400399"/>
                <a:gd name="connsiteX3" fmla="*/ 72269 w 244939"/>
                <a:gd name="connsiteY3" fmla="*/ 325133 h 400399"/>
                <a:gd name="connsiteX4" fmla="*/ 76801 w 244939"/>
                <a:gd name="connsiteY4" fmla="*/ 261888 h 400399"/>
                <a:gd name="connsiteX5" fmla="*/ 29396 w 244939"/>
                <a:gd name="connsiteY5" fmla="*/ 145997 h 400399"/>
                <a:gd name="connsiteX6" fmla="*/ 45119 w 244939"/>
                <a:gd name="connsiteY6" fmla="*/ 140007 h 400399"/>
                <a:gd name="connsiteX7" fmla="*/ 0 w 244939"/>
                <a:gd name="connsiteY7" fmla="*/ 94770 h 400399"/>
                <a:gd name="connsiteX8" fmla="*/ 72230 w 244939"/>
                <a:gd name="connsiteY8" fmla="*/ 81175 h 400399"/>
                <a:gd name="connsiteX9" fmla="*/ 27071 w 244939"/>
                <a:gd name="connsiteY9" fmla="*/ 0 h 400399"/>
                <a:gd name="connsiteX10" fmla="*/ 53985 w 244939"/>
                <a:gd name="connsiteY10" fmla="*/ 946 h 400399"/>
                <a:gd name="connsiteX11" fmla="*/ 215074 w 244939"/>
                <a:gd name="connsiteY11" fmla="*/ 119989 h 400399"/>
                <a:gd name="connsiteX12" fmla="*/ 225871 w 244939"/>
                <a:gd name="connsiteY12" fmla="*/ 144539 h 40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4939" h="400399">
                  <a:moveTo>
                    <a:pt x="225871" y="144499"/>
                  </a:moveTo>
                  <a:cubicBezTo>
                    <a:pt x="152932" y="207351"/>
                    <a:pt x="263779" y="281787"/>
                    <a:pt x="242067" y="354845"/>
                  </a:cubicBezTo>
                  <a:cubicBezTo>
                    <a:pt x="231979" y="388694"/>
                    <a:pt x="158606" y="408239"/>
                    <a:pt x="126491" y="397403"/>
                  </a:cubicBezTo>
                  <a:cubicBezTo>
                    <a:pt x="106710" y="376045"/>
                    <a:pt x="89687" y="343575"/>
                    <a:pt x="72269" y="325133"/>
                  </a:cubicBezTo>
                  <a:cubicBezTo>
                    <a:pt x="109035" y="354490"/>
                    <a:pt x="78929" y="268390"/>
                    <a:pt x="76801" y="261888"/>
                  </a:cubicBezTo>
                  <a:cubicBezTo>
                    <a:pt x="68723" y="237102"/>
                    <a:pt x="21791" y="155257"/>
                    <a:pt x="29396" y="145997"/>
                  </a:cubicBezTo>
                  <a:cubicBezTo>
                    <a:pt x="32470" y="142293"/>
                    <a:pt x="46656" y="148361"/>
                    <a:pt x="45119" y="140007"/>
                  </a:cubicBezTo>
                  <a:lnTo>
                    <a:pt x="0" y="94770"/>
                  </a:lnTo>
                  <a:lnTo>
                    <a:pt x="72230" y="81175"/>
                  </a:lnTo>
                  <a:cubicBezTo>
                    <a:pt x="80505" y="68802"/>
                    <a:pt x="38026" y="18087"/>
                    <a:pt x="27071" y="0"/>
                  </a:cubicBezTo>
                  <a:lnTo>
                    <a:pt x="53985" y="946"/>
                  </a:lnTo>
                  <a:cubicBezTo>
                    <a:pt x="101745" y="48114"/>
                    <a:pt x="153366" y="92130"/>
                    <a:pt x="215074" y="119989"/>
                  </a:cubicBezTo>
                  <a:lnTo>
                    <a:pt x="225871" y="144539"/>
                  </a:lnTo>
                  <a:close/>
                </a:path>
              </a:pathLst>
            </a:custGeom>
            <a:solidFill>
              <a:srgbClr val="987D63"/>
            </a:solidFill>
            <a:ln w="3941" cap="flat">
              <a:noFill/>
              <a:prstDash val="solid"/>
              <a:miter/>
            </a:ln>
          </p:spPr>
          <p:txBody>
            <a:bodyPr rtlCol="1" anchor="ctr"/>
            <a:lstStyle/>
            <a:p>
              <a:endParaRPr lang="fa-IR"/>
            </a:p>
          </p:txBody>
        </p:sp>
        <p:sp>
          <p:nvSpPr>
            <p:cNvPr id="848" name="Freeform: Shape 847">
              <a:extLst>
                <a:ext uri="{FF2B5EF4-FFF2-40B4-BE49-F238E27FC236}">
                  <a16:creationId xmlns:a16="http://schemas.microsoft.com/office/drawing/2014/main" id="{3BF62A99-0530-8E8C-6D1B-71157ADED040}"/>
                </a:ext>
              </a:extLst>
            </p:cNvPr>
            <p:cNvSpPr/>
            <p:nvPr/>
          </p:nvSpPr>
          <p:spPr>
            <a:xfrm>
              <a:off x="2624348" y="2567612"/>
              <a:ext cx="361464" cy="548548"/>
            </a:xfrm>
            <a:custGeom>
              <a:avLst/>
              <a:gdLst>
                <a:gd name="connsiteX0" fmla="*/ 298219 w 361464"/>
                <a:gd name="connsiteY0" fmla="*/ 15671 h 548548"/>
                <a:gd name="connsiteX1" fmla="*/ 298219 w 361464"/>
                <a:gd name="connsiteY1" fmla="*/ 24694 h 548548"/>
                <a:gd name="connsiteX2" fmla="*/ 309253 w 361464"/>
                <a:gd name="connsiteY2" fmla="*/ 53145 h 548548"/>
                <a:gd name="connsiteX3" fmla="*/ 169837 w 361464"/>
                <a:gd name="connsiteY3" fmla="*/ 289458 h 548548"/>
                <a:gd name="connsiteX4" fmla="*/ 290772 w 361464"/>
                <a:gd name="connsiteY4" fmla="*/ 484278 h 548548"/>
                <a:gd name="connsiteX5" fmla="*/ 339792 w 361464"/>
                <a:gd name="connsiteY5" fmla="*/ 451296 h 548548"/>
                <a:gd name="connsiteX6" fmla="*/ 352441 w 361464"/>
                <a:gd name="connsiteY6" fmla="*/ 449208 h 548548"/>
                <a:gd name="connsiteX7" fmla="*/ 361465 w 361464"/>
                <a:gd name="connsiteY7" fmla="*/ 548548 h 548548"/>
                <a:gd name="connsiteX8" fmla="*/ 171689 w 361464"/>
                <a:gd name="connsiteY8" fmla="*/ 503390 h 548548"/>
                <a:gd name="connsiteX9" fmla="*/ 0 w 361464"/>
                <a:gd name="connsiteY9" fmla="*/ 367914 h 548548"/>
                <a:gd name="connsiteX10" fmla="*/ 7960 w 361464"/>
                <a:gd name="connsiteY10" fmla="*/ 345769 h 548548"/>
                <a:gd name="connsiteX11" fmla="*/ 89608 w 361464"/>
                <a:gd name="connsiteY11" fmla="*/ 258092 h 548548"/>
                <a:gd name="connsiteX12" fmla="*/ 108443 w 361464"/>
                <a:gd name="connsiteY12" fmla="*/ 250487 h 548548"/>
                <a:gd name="connsiteX13" fmla="*/ 210109 w 361464"/>
                <a:gd name="connsiteY13" fmla="*/ 112726 h 548548"/>
                <a:gd name="connsiteX14" fmla="*/ 243998 w 361464"/>
                <a:gd name="connsiteY14" fmla="*/ 69853 h 548548"/>
                <a:gd name="connsiteX15" fmla="*/ 298219 w 361464"/>
                <a:gd name="connsiteY15" fmla="*/ 15671 h 54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1464" h="548548">
                  <a:moveTo>
                    <a:pt x="298219" y="15671"/>
                  </a:moveTo>
                  <a:cubicBezTo>
                    <a:pt x="297707" y="18626"/>
                    <a:pt x="298889" y="21936"/>
                    <a:pt x="298219" y="24694"/>
                  </a:cubicBezTo>
                  <a:lnTo>
                    <a:pt x="309253" y="53145"/>
                  </a:lnTo>
                  <a:cubicBezTo>
                    <a:pt x="280369" y="139403"/>
                    <a:pt x="234619" y="226962"/>
                    <a:pt x="169837" y="289458"/>
                  </a:cubicBezTo>
                  <a:cubicBezTo>
                    <a:pt x="227605" y="336666"/>
                    <a:pt x="264607" y="413901"/>
                    <a:pt x="290772" y="484278"/>
                  </a:cubicBezTo>
                  <a:cubicBezTo>
                    <a:pt x="313509" y="491056"/>
                    <a:pt x="329822" y="480062"/>
                    <a:pt x="339792" y="451296"/>
                  </a:cubicBezTo>
                  <a:lnTo>
                    <a:pt x="352441" y="449208"/>
                  </a:lnTo>
                  <a:cubicBezTo>
                    <a:pt x="349367" y="481914"/>
                    <a:pt x="351574" y="517024"/>
                    <a:pt x="361465" y="548548"/>
                  </a:cubicBezTo>
                  <a:cubicBezTo>
                    <a:pt x="298062" y="521753"/>
                    <a:pt x="241160" y="507055"/>
                    <a:pt x="171689" y="503390"/>
                  </a:cubicBezTo>
                  <a:cubicBezTo>
                    <a:pt x="127476" y="443927"/>
                    <a:pt x="66595" y="399518"/>
                    <a:pt x="0" y="367914"/>
                  </a:cubicBezTo>
                  <a:lnTo>
                    <a:pt x="7960" y="345769"/>
                  </a:lnTo>
                  <a:cubicBezTo>
                    <a:pt x="55759" y="341513"/>
                    <a:pt x="86455" y="306127"/>
                    <a:pt x="89608" y="258092"/>
                  </a:cubicBezTo>
                  <a:lnTo>
                    <a:pt x="108443" y="250487"/>
                  </a:lnTo>
                  <a:cubicBezTo>
                    <a:pt x="145445" y="207141"/>
                    <a:pt x="180122" y="165844"/>
                    <a:pt x="210109" y="112726"/>
                  </a:cubicBezTo>
                  <a:cubicBezTo>
                    <a:pt x="215035" y="87861"/>
                    <a:pt x="226344" y="73557"/>
                    <a:pt x="243998" y="69853"/>
                  </a:cubicBezTo>
                  <a:cubicBezTo>
                    <a:pt x="201085" y="38013"/>
                    <a:pt x="269847" y="-30867"/>
                    <a:pt x="298219" y="15671"/>
                  </a:cubicBezTo>
                  <a:close/>
                </a:path>
              </a:pathLst>
            </a:custGeom>
            <a:solidFill>
              <a:srgbClr val="785841"/>
            </a:solidFill>
            <a:ln w="3941" cap="flat">
              <a:noFill/>
              <a:prstDash val="solid"/>
              <a:miter/>
            </a:ln>
          </p:spPr>
          <p:txBody>
            <a:bodyPr rtlCol="1" anchor="ctr"/>
            <a:lstStyle/>
            <a:p>
              <a:endParaRPr lang="fa-IR"/>
            </a:p>
          </p:txBody>
        </p:sp>
        <p:sp>
          <p:nvSpPr>
            <p:cNvPr id="849" name="Freeform: Shape 848">
              <a:extLst>
                <a:ext uri="{FF2B5EF4-FFF2-40B4-BE49-F238E27FC236}">
                  <a16:creationId xmlns:a16="http://schemas.microsoft.com/office/drawing/2014/main" id="{6C210E83-C01C-599E-2B6C-46E2C88E85D0}"/>
                </a:ext>
              </a:extLst>
            </p:cNvPr>
            <p:cNvSpPr/>
            <p:nvPr/>
          </p:nvSpPr>
          <p:spPr>
            <a:xfrm>
              <a:off x="3374428" y="3293287"/>
              <a:ext cx="616558" cy="292505"/>
            </a:xfrm>
            <a:custGeom>
              <a:avLst/>
              <a:gdLst>
                <a:gd name="connsiteX0" fmla="*/ 591868 w 616558"/>
                <a:gd name="connsiteY0" fmla="*/ 219882 h 292505"/>
                <a:gd name="connsiteX1" fmla="*/ 413559 w 616558"/>
                <a:gd name="connsiteY1" fmla="*/ 257317 h 292505"/>
                <a:gd name="connsiteX2" fmla="*/ 271030 w 616558"/>
                <a:gd name="connsiteY2" fmla="*/ 292505 h 292505"/>
                <a:gd name="connsiteX3" fmla="*/ 189776 w 616558"/>
                <a:gd name="connsiteY3" fmla="*/ 278753 h 292505"/>
                <a:gd name="connsiteX4" fmla="*/ 162665 w 616558"/>
                <a:gd name="connsiteY4" fmla="*/ 265513 h 292505"/>
                <a:gd name="connsiteX5" fmla="*/ 298180 w 616558"/>
                <a:gd name="connsiteY5" fmla="*/ 211212 h 292505"/>
                <a:gd name="connsiteX6" fmla="*/ 140047 w 616558"/>
                <a:gd name="connsiteY6" fmla="*/ 211212 h 292505"/>
                <a:gd name="connsiteX7" fmla="*/ 36135 w 616558"/>
                <a:gd name="connsiteY7" fmla="*/ 175078 h 292505"/>
                <a:gd name="connsiteX8" fmla="*/ 9024 w 616558"/>
                <a:gd name="connsiteY8" fmla="*/ 157030 h 292505"/>
                <a:gd name="connsiteX9" fmla="*/ 0 w 616558"/>
                <a:gd name="connsiteY9" fmla="*/ 148006 h 292505"/>
                <a:gd name="connsiteX10" fmla="*/ 0 w 616558"/>
                <a:gd name="connsiteY10" fmla="*/ 111832 h 292505"/>
                <a:gd name="connsiteX11" fmla="*/ 54222 w 616558"/>
                <a:gd name="connsiteY11" fmla="*/ 111872 h 292505"/>
                <a:gd name="connsiteX12" fmla="*/ 74358 w 616558"/>
                <a:gd name="connsiteY12" fmla="*/ 93233 h 292505"/>
                <a:gd name="connsiteX13" fmla="*/ 375060 w 616558"/>
                <a:gd name="connsiteY13" fmla="*/ 61315 h 292505"/>
                <a:gd name="connsiteX14" fmla="*/ 573820 w 616558"/>
                <a:gd name="connsiteY14" fmla="*/ 0 h 292505"/>
                <a:gd name="connsiteX15" fmla="*/ 591907 w 616558"/>
                <a:gd name="connsiteY15" fmla="*/ 219882 h 29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558" h="292505">
                  <a:moveTo>
                    <a:pt x="591868" y="219882"/>
                  </a:moveTo>
                  <a:cubicBezTo>
                    <a:pt x="588085" y="224610"/>
                    <a:pt x="479326" y="259839"/>
                    <a:pt x="413559" y="257317"/>
                  </a:cubicBezTo>
                  <a:cubicBezTo>
                    <a:pt x="325015" y="302790"/>
                    <a:pt x="305312" y="281551"/>
                    <a:pt x="271030" y="292505"/>
                  </a:cubicBezTo>
                  <a:cubicBezTo>
                    <a:pt x="243998" y="291481"/>
                    <a:pt x="215902" y="285531"/>
                    <a:pt x="189776" y="278753"/>
                  </a:cubicBezTo>
                  <a:cubicBezTo>
                    <a:pt x="179531" y="276113"/>
                    <a:pt x="160419" y="279344"/>
                    <a:pt x="162665" y="265513"/>
                  </a:cubicBezTo>
                  <a:cubicBezTo>
                    <a:pt x="207705" y="256686"/>
                    <a:pt x="267759" y="249790"/>
                    <a:pt x="298180" y="211212"/>
                  </a:cubicBezTo>
                  <a:lnTo>
                    <a:pt x="140047" y="211212"/>
                  </a:lnTo>
                  <a:cubicBezTo>
                    <a:pt x="129565" y="211212"/>
                    <a:pt x="52054" y="182328"/>
                    <a:pt x="36135" y="175078"/>
                  </a:cubicBezTo>
                  <a:lnTo>
                    <a:pt x="9024" y="157030"/>
                  </a:lnTo>
                  <a:cubicBezTo>
                    <a:pt x="5596" y="155099"/>
                    <a:pt x="3192" y="150016"/>
                    <a:pt x="0" y="148006"/>
                  </a:cubicBezTo>
                  <a:lnTo>
                    <a:pt x="0" y="111832"/>
                  </a:lnTo>
                  <a:cubicBezTo>
                    <a:pt x="17969" y="111359"/>
                    <a:pt x="36174" y="112502"/>
                    <a:pt x="54222" y="111872"/>
                  </a:cubicBezTo>
                  <a:lnTo>
                    <a:pt x="74358" y="93233"/>
                  </a:lnTo>
                  <a:cubicBezTo>
                    <a:pt x="175787" y="93666"/>
                    <a:pt x="277492" y="86968"/>
                    <a:pt x="375060" y="61315"/>
                  </a:cubicBezTo>
                  <a:lnTo>
                    <a:pt x="573820" y="0"/>
                  </a:lnTo>
                  <a:cubicBezTo>
                    <a:pt x="612161" y="15526"/>
                    <a:pt x="638011" y="228196"/>
                    <a:pt x="591907" y="219882"/>
                  </a:cubicBezTo>
                  <a:close/>
                </a:path>
              </a:pathLst>
            </a:custGeom>
            <a:solidFill>
              <a:srgbClr val="8B593C"/>
            </a:solidFill>
            <a:ln w="3941" cap="flat">
              <a:noFill/>
              <a:prstDash val="solid"/>
              <a:miter/>
            </a:ln>
          </p:spPr>
          <p:txBody>
            <a:bodyPr rtlCol="1" anchor="ctr"/>
            <a:lstStyle/>
            <a:p>
              <a:endParaRPr lang="fa-IR"/>
            </a:p>
          </p:txBody>
        </p:sp>
        <p:sp>
          <p:nvSpPr>
            <p:cNvPr id="850" name="Freeform: Shape 849">
              <a:extLst>
                <a:ext uri="{FF2B5EF4-FFF2-40B4-BE49-F238E27FC236}">
                  <a16:creationId xmlns:a16="http://schemas.microsoft.com/office/drawing/2014/main" id="{D2B8B2B1-D3DD-80C0-8A12-EB3C6D5A9D00}"/>
                </a:ext>
              </a:extLst>
            </p:cNvPr>
            <p:cNvSpPr/>
            <p:nvPr/>
          </p:nvSpPr>
          <p:spPr>
            <a:xfrm>
              <a:off x="3085276" y="3757363"/>
              <a:ext cx="133563" cy="89003"/>
            </a:xfrm>
            <a:custGeom>
              <a:avLst/>
              <a:gdLst>
                <a:gd name="connsiteX0" fmla="*/ 117424 w 133563"/>
                <a:gd name="connsiteY0" fmla="*/ 27111 h 89003"/>
                <a:gd name="connsiteX1" fmla="*/ 117424 w 133563"/>
                <a:gd name="connsiteY1" fmla="*/ 81293 h 89003"/>
                <a:gd name="connsiteX2" fmla="*/ 72226 w 133563"/>
                <a:gd name="connsiteY2" fmla="*/ 0 h 89003"/>
                <a:gd name="connsiteX3" fmla="*/ 117424 w 133563"/>
                <a:gd name="connsiteY3" fmla="*/ 27111 h 89003"/>
              </a:gdLst>
              <a:ahLst/>
              <a:cxnLst>
                <a:cxn ang="0">
                  <a:pos x="connsiteX0" y="connsiteY0"/>
                </a:cxn>
                <a:cxn ang="0">
                  <a:pos x="connsiteX1" y="connsiteY1"/>
                </a:cxn>
                <a:cxn ang="0">
                  <a:pos x="connsiteX2" y="connsiteY2"/>
                </a:cxn>
                <a:cxn ang="0">
                  <a:pos x="connsiteX3" y="connsiteY3"/>
                </a:cxn>
              </a:cxnLst>
              <a:rect l="l" t="t" r="r" b="b"/>
              <a:pathLst>
                <a:path w="133563" h="89003">
                  <a:moveTo>
                    <a:pt x="117424" y="27111"/>
                  </a:moveTo>
                  <a:cubicBezTo>
                    <a:pt x="135866" y="40824"/>
                    <a:pt x="141816" y="71284"/>
                    <a:pt x="117424" y="81293"/>
                  </a:cubicBezTo>
                  <a:cubicBezTo>
                    <a:pt x="-7333" y="103990"/>
                    <a:pt x="-48433" y="76486"/>
                    <a:pt x="72226" y="0"/>
                  </a:cubicBezTo>
                  <a:cubicBezTo>
                    <a:pt x="82196" y="7211"/>
                    <a:pt x="105248" y="20215"/>
                    <a:pt x="117424" y="27111"/>
                  </a:cubicBezTo>
                  <a:close/>
                </a:path>
              </a:pathLst>
            </a:custGeom>
            <a:solidFill>
              <a:srgbClr val="6D4B3B"/>
            </a:solidFill>
            <a:ln w="3941" cap="flat">
              <a:noFill/>
              <a:prstDash val="solid"/>
              <a:miter/>
            </a:ln>
          </p:spPr>
          <p:txBody>
            <a:bodyPr rtlCol="1" anchor="ctr"/>
            <a:lstStyle/>
            <a:p>
              <a:endParaRPr lang="fa-IR"/>
            </a:p>
          </p:txBody>
        </p:sp>
        <p:sp>
          <p:nvSpPr>
            <p:cNvPr id="851" name="Freeform: Shape 850">
              <a:extLst>
                <a:ext uri="{FF2B5EF4-FFF2-40B4-BE49-F238E27FC236}">
                  <a16:creationId xmlns:a16="http://schemas.microsoft.com/office/drawing/2014/main" id="{A51311D6-5894-F155-DEEE-B675C9AD1F4F}"/>
                </a:ext>
              </a:extLst>
            </p:cNvPr>
            <p:cNvSpPr/>
            <p:nvPr/>
          </p:nvSpPr>
          <p:spPr>
            <a:xfrm>
              <a:off x="2868346" y="3414222"/>
              <a:ext cx="81332" cy="171570"/>
            </a:xfrm>
            <a:custGeom>
              <a:avLst/>
              <a:gdLst>
                <a:gd name="connsiteX0" fmla="*/ 81333 w 81332"/>
                <a:gd name="connsiteY0" fmla="*/ 99301 h 171570"/>
                <a:gd name="connsiteX1" fmla="*/ 0 w 81332"/>
                <a:gd name="connsiteY1" fmla="*/ 171571 h 171570"/>
                <a:gd name="connsiteX2" fmla="*/ 40706 w 81332"/>
                <a:gd name="connsiteY2" fmla="*/ 0 h 171570"/>
                <a:gd name="connsiteX3" fmla="*/ 81333 w 81332"/>
                <a:gd name="connsiteY3" fmla="*/ 99301 h 171570"/>
              </a:gdLst>
              <a:ahLst/>
              <a:cxnLst>
                <a:cxn ang="0">
                  <a:pos x="connsiteX0" y="connsiteY0"/>
                </a:cxn>
                <a:cxn ang="0">
                  <a:pos x="connsiteX1" y="connsiteY1"/>
                </a:cxn>
                <a:cxn ang="0">
                  <a:pos x="connsiteX2" y="connsiteY2"/>
                </a:cxn>
                <a:cxn ang="0">
                  <a:pos x="connsiteX3" y="connsiteY3"/>
                </a:cxn>
              </a:cxnLst>
              <a:rect l="l" t="t" r="r" b="b"/>
              <a:pathLst>
                <a:path w="81332" h="171570">
                  <a:moveTo>
                    <a:pt x="81333" y="99301"/>
                  </a:moveTo>
                  <a:lnTo>
                    <a:pt x="0" y="171571"/>
                  </a:lnTo>
                  <a:cubicBezTo>
                    <a:pt x="9418" y="142963"/>
                    <a:pt x="29515" y="4532"/>
                    <a:pt x="40706" y="0"/>
                  </a:cubicBezTo>
                  <a:cubicBezTo>
                    <a:pt x="55680" y="30618"/>
                    <a:pt x="65019" y="69708"/>
                    <a:pt x="81333" y="99301"/>
                  </a:cubicBezTo>
                  <a:close/>
                </a:path>
              </a:pathLst>
            </a:custGeom>
            <a:solidFill>
              <a:srgbClr val="6C5142"/>
            </a:solidFill>
            <a:ln w="3941" cap="flat">
              <a:noFill/>
              <a:prstDash val="solid"/>
              <a:miter/>
            </a:ln>
          </p:spPr>
          <p:txBody>
            <a:bodyPr rtlCol="1" anchor="ctr"/>
            <a:lstStyle/>
            <a:p>
              <a:endParaRPr lang="fa-IR"/>
            </a:p>
          </p:txBody>
        </p:sp>
        <p:sp>
          <p:nvSpPr>
            <p:cNvPr id="852" name="Freeform: Shape 851">
              <a:extLst>
                <a:ext uri="{FF2B5EF4-FFF2-40B4-BE49-F238E27FC236}">
                  <a16:creationId xmlns:a16="http://schemas.microsoft.com/office/drawing/2014/main" id="{AB4655BA-DF34-419A-2DE2-C52A49B5C11B}"/>
                </a:ext>
              </a:extLst>
            </p:cNvPr>
            <p:cNvSpPr/>
            <p:nvPr/>
          </p:nvSpPr>
          <p:spPr>
            <a:xfrm>
              <a:off x="3199227" y="3784514"/>
              <a:ext cx="76295" cy="72229"/>
            </a:xfrm>
            <a:custGeom>
              <a:avLst/>
              <a:gdLst>
                <a:gd name="connsiteX0" fmla="*/ 75782 w 76295"/>
                <a:gd name="connsiteY0" fmla="*/ 36095 h 72229"/>
                <a:gd name="connsiteX1" fmla="*/ 21560 w 76295"/>
                <a:gd name="connsiteY1" fmla="*/ 72230 h 72229"/>
                <a:gd name="connsiteX2" fmla="*/ 3473 w 76295"/>
                <a:gd name="connsiteY2" fmla="*/ 54182 h 72229"/>
                <a:gd name="connsiteX3" fmla="*/ 3473 w 76295"/>
                <a:gd name="connsiteY3" fmla="*/ 0 h 72229"/>
                <a:gd name="connsiteX4" fmla="*/ 75782 w 76295"/>
                <a:gd name="connsiteY4" fmla="*/ 36135 h 72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95" h="72229">
                  <a:moveTo>
                    <a:pt x="75782" y="36095"/>
                  </a:moveTo>
                  <a:cubicBezTo>
                    <a:pt x="81417" y="64191"/>
                    <a:pt x="39214" y="62300"/>
                    <a:pt x="21560" y="72230"/>
                  </a:cubicBezTo>
                  <a:cubicBezTo>
                    <a:pt x="13206" y="69117"/>
                    <a:pt x="5719" y="63009"/>
                    <a:pt x="3473" y="54182"/>
                  </a:cubicBezTo>
                  <a:cubicBezTo>
                    <a:pt x="1227" y="45356"/>
                    <a:pt x="-3068" y="8591"/>
                    <a:pt x="3473" y="0"/>
                  </a:cubicBezTo>
                  <a:cubicBezTo>
                    <a:pt x="23649" y="11388"/>
                    <a:pt x="54897" y="28924"/>
                    <a:pt x="75782" y="36135"/>
                  </a:cubicBezTo>
                  <a:close/>
                </a:path>
              </a:pathLst>
            </a:custGeom>
            <a:solidFill>
              <a:srgbClr val="908C89"/>
            </a:solidFill>
            <a:ln w="3941" cap="flat">
              <a:noFill/>
              <a:prstDash val="solid"/>
              <a:miter/>
            </a:ln>
          </p:spPr>
          <p:txBody>
            <a:bodyPr rtlCol="1" anchor="ctr"/>
            <a:lstStyle/>
            <a:p>
              <a:endParaRPr lang="fa-IR"/>
            </a:p>
          </p:txBody>
        </p:sp>
        <p:sp>
          <p:nvSpPr>
            <p:cNvPr id="853" name="Freeform: Shape 852">
              <a:extLst>
                <a:ext uri="{FF2B5EF4-FFF2-40B4-BE49-F238E27FC236}">
                  <a16:creationId xmlns:a16="http://schemas.microsoft.com/office/drawing/2014/main" id="{506B0B8F-821C-2A2F-8706-9879BE8CB187}"/>
                </a:ext>
              </a:extLst>
            </p:cNvPr>
            <p:cNvSpPr/>
            <p:nvPr/>
          </p:nvSpPr>
          <p:spPr>
            <a:xfrm>
              <a:off x="3383452" y="3450317"/>
              <a:ext cx="27110" cy="18047"/>
            </a:xfrm>
            <a:custGeom>
              <a:avLst/>
              <a:gdLst>
                <a:gd name="connsiteX0" fmla="*/ 27111 w 27110"/>
                <a:gd name="connsiteY0" fmla="*/ 18048 h 18047"/>
                <a:gd name="connsiteX1" fmla="*/ 0 w 27110"/>
                <a:gd name="connsiteY1" fmla="*/ 0 h 18047"/>
                <a:gd name="connsiteX2" fmla="*/ 27111 w 27110"/>
                <a:gd name="connsiteY2" fmla="*/ 18048 h 18047"/>
              </a:gdLst>
              <a:ahLst/>
              <a:cxnLst>
                <a:cxn ang="0">
                  <a:pos x="connsiteX0" y="connsiteY0"/>
                </a:cxn>
                <a:cxn ang="0">
                  <a:pos x="connsiteX1" y="connsiteY1"/>
                </a:cxn>
                <a:cxn ang="0">
                  <a:pos x="connsiteX2" y="connsiteY2"/>
                </a:cxn>
              </a:cxnLst>
              <a:rect l="l" t="t" r="r" b="b"/>
              <a:pathLst>
                <a:path w="27110" h="18047">
                  <a:moveTo>
                    <a:pt x="27111" y="18048"/>
                  </a:moveTo>
                  <a:cubicBezTo>
                    <a:pt x="14068" y="12137"/>
                    <a:pt x="8393" y="4729"/>
                    <a:pt x="0" y="0"/>
                  </a:cubicBezTo>
                  <a:cubicBezTo>
                    <a:pt x="13201" y="118"/>
                    <a:pt x="23170" y="5123"/>
                    <a:pt x="27111" y="18048"/>
                  </a:cubicBezTo>
                  <a:close/>
                </a:path>
              </a:pathLst>
            </a:custGeom>
            <a:solidFill>
              <a:srgbClr val="3B2B2B"/>
            </a:solidFill>
            <a:ln w="3941" cap="flat">
              <a:noFill/>
              <a:prstDash val="solid"/>
              <a:miter/>
            </a:ln>
          </p:spPr>
          <p:txBody>
            <a:bodyPr rtlCol="1" anchor="ctr"/>
            <a:lstStyle/>
            <a:p>
              <a:endParaRPr lang="fa-IR"/>
            </a:p>
          </p:txBody>
        </p:sp>
        <p:sp>
          <p:nvSpPr>
            <p:cNvPr id="854" name="Freeform: Shape 853">
              <a:extLst>
                <a:ext uri="{FF2B5EF4-FFF2-40B4-BE49-F238E27FC236}">
                  <a16:creationId xmlns:a16="http://schemas.microsoft.com/office/drawing/2014/main" id="{6DCB3B5B-4808-287D-3C65-E538B756E2F0}"/>
                </a:ext>
              </a:extLst>
            </p:cNvPr>
            <p:cNvSpPr/>
            <p:nvPr/>
          </p:nvSpPr>
          <p:spPr>
            <a:xfrm>
              <a:off x="1558001" y="4065752"/>
              <a:ext cx="144617" cy="25807"/>
            </a:xfrm>
            <a:custGeom>
              <a:avLst/>
              <a:gdLst>
                <a:gd name="connsiteX0" fmla="*/ 144578 w 144617"/>
                <a:gd name="connsiteY0" fmla="*/ 7760 h 25807"/>
                <a:gd name="connsiteX1" fmla="*/ 0 w 144617"/>
                <a:gd name="connsiteY1" fmla="*/ 25808 h 25807"/>
                <a:gd name="connsiteX2" fmla="*/ 128264 w 144617"/>
                <a:gd name="connsiteY2" fmla="*/ 3622 h 25807"/>
                <a:gd name="connsiteX3" fmla="*/ 144618 w 144617"/>
                <a:gd name="connsiteY3" fmla="*/ 7760 h 25807"/>
              </a:gdLst>
              <a:ahLst/>
              <a:cxnLst>
                <a:cxn ang="0">
                  <a:pos x="connsiteX0" y="connsiteY0"/>
                </a:cxn>
                <a:cxn ang="0">
                  <a:pos x="connsiteX1" y="connsiteY1"/>
                </a:cxn>
                <a:cxn ang="0">
                  <a:pos x="connsiteX2" y="connsiteY2"/>
                </a:cxn>
                <a:cxn ang="0">
                  <a:pos x="connsiteX3" y="connsiteY3"/>
                </a:cxn>
              </a:cxnLst>
              <a:rect l="l" t="t" r="r" b="b"/>
              <a:pathLst>
                <a:path w="144617" h="25807">
                  <a:moveTo>
                    <a:pt x="144578" y="7760"/>
                  </a:moveTo>
                  <a:cubicBezTo>
                    <a:pt x="81648" y="24704"/>
                    <a:pt x="64782" y="23561"/>
                    <a:pt x="0" y="25808"/>
                  </a:cubicBezTo>
                  <a:cubicBezTo>
                    <a:pt x="19506" y="-318"/>
                    <a:pt x="86573" y="-4259"/>
                    <a:pt x="128264" y="3622"/>
                  </a:cubicBezTo>
                  <a:cubicBezTo>
                    <a:pt x="134333" y="4765"/>
                    <a:pt x="139850" y="6144"/>
                    <a:pt x="144618" y="7760"/>
                  </a:cubicBezTo>
                  <a:close/>
                </a:path>
              </a:pathLst>
            </a:custGeom>
            <a:solidFill>
              <a:srgbClr val="FCFBFA"/>
            </a:solidFill>
            <a:ln w="3941" cap="flat">
              <a:noFill/>
              <a:prstDash val="solid"/>
              <a:miter/>
            </a:ln>
          </p:spPr>
          <p:txBody>
            <a:bodyPr rtlCol="1" anchor="ctr"/>
            <a:lstStyle/>
            <a:p>
              <a:endParaRPr lang="fa-IR"/>
            </a:p>
          </p:txBody>
        </p:sp>
        <p:sp>
          <p:nvSpPr>
            <p:cNvPr id="855" name="Freeform: Shape 854">
              <a:extLst>
                <a:ext uri="{FF2B5EF4-FFF2-40B4-BE49-F238E27FC236}">
                  <a16:creationId xmlns:a16="http://schemas.microsoft.com/office/drawing/2014/main" id="{3861B20D-86BF-1521-953F-3934A6116222}"/>
                </a:ext>
              </a:extLst>
            </p:cNvPr>
            <p:cNvSpPr/>
            <p:nvPr/>
          </p:nvSpPr>
          <p:spPr>
            <a:xfrm>
              <a:off x="1702579" y="4017139"/>
              <a:ext cx="162665" cy="56333"/>
            </a:xfrm>
            <a:custGeom>
              <a:avLst/>
              <a:gdLst>
                <a:gd name="connsiteX0" fmla="*/ 162665 w 162665"/>
                <a:gd name="connsiteY0" fmla="*/ 2151 h 56333"/>
                <a:gd name="connsiteX1" fmla="*/ 0 w 162665"/>
                <a:gd name="connsiteY1" fmla="*/ 56334 h 56333"/>
                <a:gd name="connsiteX2" fmla="*/ 162665 w 162665"/>
                <a:gd name="connsiteY2" fmla="*/ 2151 h 56333"/>
              </a:gdLst>
              <a:ahLst/>
              <a:cxnLst>
                <a:cxn ang="0">
                  <a:pos x="connsiteX0" y="connsiteY0"/>
                </a:cxn>
                <a:cxn ang="0">
                  <a:pos x="connsiteX1" y="connsiteY1"/>
                </a:cxn>
                <a:cxn ang="0">
                  <a:pos x="connsiteX2" y="connsiteY2"/>
                </a:cxn>
              </a:cxnLst>
              <a:rect l="l" t="t" r="r" b="b"/>
              <a:pathLst>
                <a:path w="162665" h="56333">
                  <a:moveTo>
                    <a:pt x="162665" y="2151"/>
                  </a:moveTo>
                  <a:cubicBezTo>
                    <a:pt x="109271" y="21775"/>
                    <a:pt x="55049" y="41517"/>
                    <a:pt x="0" y="56334"/>
                  </a:cubicBezTo>
                  <a:cubicBezTo>
                    <a:pt x="37159" y="17756"/>
                    <a:pt x="109862" y="-7779"/>
                    <a:pt x="162665" y="2151"/>
                  </a:cubicBezTo>
                  <a:close/>
                </a:path>
              </a:pathLst>
            </a:custGeom>
            <a:solidFill>
              <a:srgbClr val="FCFBFA"/>
            </a:solidFill>
            <a:ln w="3941" cap="flat">
              <a:noFill/>
              <a:prstDash val="solid"/>
              <a:miter/>
            </a:ln>
          </p:spPr>
          <p:txBody>
            <a:bodyPr rtlCol="1" anchor="ctr"/>
            <a:lstStyle/>
            <a:p>
              <a:endParaRPr lang="fa-IR"/>
            </a:p>
          </p:txBody>
        </p:sp>
        <p:sp>
          <p:nvSpPr>
            <p:cNvPr id="856" name="Freeform: Shape 855">
              <a:extLst>
                <a:ext uri="{FF2B5EF4-FFF2-40B4-BE49-F238E27FC236}">
                  <a16:creationId xmlns:a16="http://schemas.microsoft.com/office/drawing/2014/main" id="{144EABDE-3D2C-AD65-24ED-5C021FA37D62}"/>
                </a:ext>
              </a:extLst>
            </p:cNvPr>
            <p:cNvSpPr/>
            <p:nvPr/>
          </p:nvSpPr>
          <p:spPr>
            <a:xfrm>
              <a:off x="1973688" y="4763657"/>
              <a:ext cx="7097" cy="14304"/>
            </a:xfrm>
            <a:custGeom>
              <a:avLst/>
              <a:gdLst>
                <a:gd name="connsiteX0" fmla="*/ 7093 w 7097"/>
                <a:gd name="connsiteY0" fmla="*/ 0 h 14304"/>
                <a:gd name="connsiteX1" fmla="*/ 0 w 7097"/>
                <a:gd name="connsiteY1" fmla="*/ 14304 h 14304"/>
                <a:gd name="connsiteX2" fmla="*/ 7093 w 7097"/>
                <a:gd name="connsiteY2" fmla="*/ 0 h 14304"/>
              </a:gdLst>
              <a:ahLst/>
              <a:cxnLst>
                <a:cxn ang="0">
                  <a:pos x="connsiteX0" y="connsiteY0"/>
                </a:cxn>
                <a:cxn ang="0">
                  <a:pos x="connsiteX1" y="connsiteY1"/>
                </a:cxn>
                <a:cxn ang="0">
                  <a:pos x="connsiteX2" y="connsiteY2"/>
                </a:cxn>
              </a:cxnLst>
              <a:rect l="l" t="t" r="r" b="b"/>
              <a:pathLst>
                <a:path w="7097" h="14304">
                  <a:moveTo>
                    <a:pt x="7093" y="0"/>
                  </a:moveTo>
                  <a:cubicBezTo>
                    <a:pt x="7211" y="5753"/>
                    <a:pt x="5083" y="10679"/>
                    <a:pt x="0" y="14304"/>
                  </a:cubicBezTo>
                  <a:cubicBezTo>
                    <a:pt x="2443" y="9575"/>
                    <a:pt x="4807" y="4807"/>
                    <a:pt x="7093" y="0"/>
                  </a:cubicBezTo>
                  <a:close/>
                </a:path>
              </a:pathLst>
            </a:custGeom>
            <a:solidFill>
              <a:srgbClr val="FCFBFA"/>
            </a:solidFill>
            <a:ln w="3941" cap="flat">
              <a:noFill/>
              <a:prstDash val="solid"/>
              <a:miter/>
            </a:ln>
          </p:spPr>
          <p:txBody>
            <a:bodyPr rtlCol="1" anchor="ctr"/>
            <a:lstStyle/>
            <a:p>
              <a:endParaRPr lang="fa-IR"/>
            </a:p>
          </p:txBody>
        </p:sp>
        <p:sp>
          <p:nvSpPr>
            <p:cNvPr id="857" name="Freeform: Shape 856">
              <a:extLst>
                <a:ext uri="{FF2B5EF4-FFF2-40B4-BE49-F238E27FC236}">
                  <a16:creationId xmlns:a16="http://schemas.microsoft.com/office/drawing/2014/main" id="{4AB2AF5E-ED83-CA19-73DD-2B19098B595E}"/>
                </a:ext>
              </a:extLst>
            </p:cNvPr>
            <p:cNvSpPr/>
            <p:nvPr/>
          </p:nvSpPr>
          <p:spPr>
            <a:xfrm>
              <a:off x="1478442" y="2889708"/>
              <a:ext cx="1100708" cy="1183764"/>
            </a:xfrm>
            <a:custGeom>
              <a:avLst/>
              <a:gdLst>
                <a:gd name="connsiteX0" fmla="*/ 1100708 w 1100708"/>
                <a:gd name="connsiteY0" fmla="*/ 27731 h 1183764"/>
                <a:gd name="connsiteX1" fmla="*/ 1008382 w 1100708"/>
                <a:gd name="connsiteY1" fmla="*/ 48300 h 1183764"/>
                <a:gd name="connsiteX2" fmla="*/ 716743 w 1100708"/>
                <a:gd name="connsiteY2" fmla="*/ 831639 h 1183764"/>
                <a:gd name="connsiteX3" fmla="*/ 545015 w 1100708"/>
                <a:gd name="connsiteY3" fmla="*/ 858749 h 1183764"/>
                <a:gd name="connsiteX4" fmla="*/ 363987 w 1100708"/>
                <a:gd name="connsiteY4" fmla="*/ 885624 h 1183764"/>
                <a:gd name="connsiteX5" fmla="*/ 393935 w 1100708"/>
                <a:gd name="connsiteY5" fmla="*/ 1100422 h 1183764"/>
                <a:gd name="connsiteX6" fmla="*/ 386802 w 1100708"/>
                <a:gd name="connsiteY6" fmla="*/ 1129582 h 1183764"/>
                <a:gd name="connsiteX7" fmla="*/ 224137 w 1100708"/>
                <a:gd name="connsiteY7" fmla="*/ 1183764 h 1183764"/>
                <a:gd name="connsiteX8" fmla="*/ 207784 w 1100708"/>
                <a:gd name="connsiteY8" fmla="*/ 1179627 h 1183764"/>
                <a:gd name="connsiteX9" fmla="*/ 59463 w 1100708"/>
                <a:gd name="connsiteY9" fmla="*/ 992767 h 1183764"/>
                <a:gd name="connsiteX10" fmla="*/ 0 w 1100708"/>
                <a:gd name="connsiteY10" fmla="*/ 751370 h 1183764"/>
                <a:gd name="connsiteX11" fmla="*/ 28057 w 1100708"/>
                <a:gd name="connsiteY11" fmla="*/ 748690 h 1183764"/>
                <a:gd name="connsiteX12" fmla="*/ 34322 w 1100708"/>
                <a:gd name="connsiteY12" fmla="*/ 750266 h 1183764"/>
                <a:gd name="connsiteX13" fmla="*/ 41573 w 1100708"/>
                <a:gd name="connsiteY13" fmla="*/ 735253 h 1183764"/>
                <a:gd name="connsiteX14" fmla="*/ 61433 w 1100708"/>
                <a:gd name="connsiteY14" fmla="*/ 750266 h 1183764"/>
                <a:gd name="connsiteX15" fmla="*/ 106631 w 1100708"/>
                <a:gd name="connsiteY15" fmla="*/ 750266 h 1183764"/>
                <a:gd name="connsiteX16" fmla="*/ 126412 w 1100708"/>
                <a:gd name="connsiteY16" fmla="*/ 742307 h 1183764"/>
                <a:gd name="connsiteX17" fmla="*/ 354214 w 1100708"/>
                <a:gd name="connsiteY17" fmla="*/ 769891 h 1183764"/>
                <a:gd name="connsiteX18" fmla="*/ 368676 w 1100708"/>
                <a:gd name="connsiteY18" fmla="*/ 786401 h 1183764"/>
                <a:gd name="connsiteX19" fmla="*/ 377700 w 1100708"/>
                <a:gd name="connsiteY19" fmla="*/ 777377 h 1183764"/>
                <a:gd name="connsiteX20" fmla="*/ 374587 w 1100708"/>
                <a:gd name="connsiteY20" fmla="*/ 764453 h 1183764"/>
                <a:gd name="connsiteX21" fmla="*/ 401225 w 1100708"/>
                <a:gd name="connsiteY21" fmla="*/ 766896 h 1183764"/>
                <a:gd name="connsiteX22" fmla="*/ 404811 w 1100708"/>
                <a:gd name="connsiteY22" fmla="*/ 768354 h 1183764"/>
                <a:gd name="connsiteX23" fmla="*/ 416120 w 1100708"/>
                <a:gd name="connsiteY23" fmla="*/ 755389 h 1183764"/>
                <a:gd name="connsiteX24" fmla="*/ 422110 w 1100708"/>
                <a:gd name="connsiteY24" fmla="*/ 757714 h 1183764"/>
                <a:gd name="connsiteX25" fmla="*/ 431922 w 1100708"/>
                <a:gd name="connsiteY25" fmla="*/ 768354 h 1183764"/>
                <a:gd name="connsiteX26" fmla="*/ 504624 w 1100708"/>
                <a:gd name="connsiteY26" fmla="*/ 762797 h 1183764"/>
                <a:gd name="connsiteX27" fmla="*/ 621697 w 1100708"/>
                <a:gd name="connsiteY27" fmla="*/ 768354 h 1183764"/>
                <a:gd name="connsiteX28" fmla="*/ 675919 w 1100708"/>
                <a:gd name="connsiteY28" fmla="*/ 750306 h 1183764"/>
                <a:gd name="connsiteX29" fmla="*/ 680727 w 1100708"/>
                <a:gd name="connsiteY29" fmla="*/ 745499 h 1183764"/>
                <a:gd name="connsiteX30" fmla="*/ 684943 w 1100708"/>
                <a:gd name="connsiteY30" fmla="*/ 741282 h 1183764"/>
                <a:gd name="connsiteX31" fmla="*/ 684943 w 1100708"/>
                <a:gd name="connsiteY31" fmla="*/ 705148 h 1183764"/>
                <a:gd name="connsiteX32" fmla="*/ 693849 w 1100708"/>
                <a:gd name="connsiteY32" fmla="*/ 696242 h 1183764"/>
                <a:gd name="connsiteX33" fmla="*/ 693967 w 1100708"/>
                <a:gd name="connsiteY33" fmla="*/ 696124 h 1183764"/>
                <a:gd name="connsiteX34" fmla="*/ 693967 w 1100708"/>
                <a:gd name="connsiteY34" fmla="*/ 687100 h 1183764"/>
                <a:gd name="connsiteX35" fmla="*/ 701927 w 1100708"/>
                <a:gd name="connsiteY35" fmla="*/ 679140 h 1183764"/>
                <a:gd name="connsiteX36" fmla="*/ 701966 w 1100708"/>
                <a:gd name="connsiteY36" fmla="*/ 679101 h 1183764"/>
                <a:gd name="connsiteX37" fmla="*/ 702991 w 1100708"/>
                <a:gd name="connsiteY37" fmla="*/ 678076 h 1183764"/>
                <a:gd name="connsiteX38" fmla="*/ 721078 w 1100708"/>
                <a:gd name="connsiteY38" fmla="*/ 632918 h 1183764"/>
                <a:gd name="connsiteX39" fmla="*/ 728722 w 1100708"/>
                <a:gd name="connsiteY39" fmla="*/ 625273 h 1183764"/>
                <a:gd name="connsiteX40" fmla="*/ 730101 w 1100708"/>
                <a:gd name="connsiteY40" fmla="*/ 623894 h 1183764"/>
                <a:gd name="connsiteX41" fmla="*/ 739125 w 1100708"/>
                <a:gd name="connsiteY41" fmla="*/ 578735 h 1183764"/>
                <a:gd name="connsiteX42" fmla="*/ 747873 w 1100708"/>
                <a:gd name="connsiteY42" fmla="*/ 569987 h 1183764"/>
                <a:gd name="connsiteX43" fmla="*/ 748149 w 1100708"/>
                <a:gd name="connsiteY43" fmla="*/ 569711 h 1183764"/>
                <a:gd name="connsiteX44" fmla="*/ 748149 w 1100708"/>
                <a:gd name="connsiteY44" fmla="*/ 551664 h 1183764"/>
                <a:gd name="connsiteX45" fmla="*/ 757055 w 1100708"/>
                <a:gd name="connsiteY45" fmla="*/ 533853 h 1183764"/>
                <a:gd name="connsiteX46" fmla="*/ 757055 w 1100708"/>
                <a:gd name="connsiteY46" fmla="*/ 533853 h 1183764"/>
                <a:gd name="connsiteX47" fmla="*/ 757173 w 1100708"/>
                <a:gd name="connsiteY47" fmla="*/ 533656 h 1183764"/>
                <a:gd name="connsiteX48" fmla="*/ 757173 w 1100708"/>
                <a:gd name="connsiteY48" fmla="*/ 506584 h 1183764"/>
                <a:gd name="connsiteX49" fmla="*/ 766118 w 1100708"/>
                <a:gd name="connsiteY49" fmla="*/ 488734 h 1183764"/>
                <a:gd name="connsiteX50" fmla="*/ 766118 w 1100708"/>
                <a:gd name="connsiteY50" fmla="*/ 488734 h 1183764"/>
                <a:gd name="connsiteX51" fmla="*/ 766197 w 1100708"/>
                <a:gd name="connsiteY51" fmla="*/ 488537 h 1183764"/>
                <a:gd name="connsiteX52" fmla="*/ 766197 w 1100708"/>
                <a:gd name="connsiteY52" fmla="*/ 362085 h 1183764"/>
                <a:gd name="connsiteX53" fmla="*/ 766118 w 1100708"/>
                <a:gd name="connsiteY53" fmla="*/ 361888 h 1183764"/>
                <a:gd name="connsiteX54" fmla="*/ 766118 w 1100708"/>
                <a:gd name="connsiteY54" fmla="*/ 361888 h 1183764"/>
                <a:gd name="connsiteX55" fmla="*/ 757173 w 1100708"/>
                <a:gd name="connsiteY55" fmla="*/ 343998 h 1183764"/>
                <a:gd name="connsiteX56" fmla="*/ 757173 w 1100708"/>
                <a:gd name="connsiteY56" fmla="*/ 316887 h 1183764"/>
                <a:gd name="connsiteX57" fmla="*/ 757055 w 1100708"/>
                <a:gd name="connsiteY57" fmla="*/ 316690 h 1183764"/>
                <a:gd name="connsiteX58" fmla="*/ 748110 w 1100708"/>
                <a:gd name="connsiteY58" fmla="*/ 298839 h 1183764"/>
                <a:gd name="connsiteX59" fmla="*/ 748110 w 1100708"/>
                <a:gd name="connsiteY59" fmla="*/ 280792 h 1183764"/>
                <a:gd name="connsiteX60" fmla="*/ 739086 w 1100708"/>
                <a:gd name="connsiteY60" fmla="*/ 262744 h 1183764"/>
                <a:gd name="connsiteX61" fmla="*/ 748110 w 1100708"/>
                <a:gd name="connsiteY61" fmla="*/ 208562 h 1183764"/>
                <a:gd name="connsiteX62" fmla="*/ 757133 w 1100708"/>
                <a:gd name="connsiteY62" fmla="*/ 199538 h 1183764"/>
                <a:gd name="connsiteX63" fmla="*/ 757133 w 1100708"/>
                <a:gd name="connsiteY63" fmla="*/ 190514 h 1183764"/>
                <a:gd name="connsiteX64" fmla="*/ 765054 w 1100708"/>
                <a:gd name="connsiteY64" fmla="*/ 182594 h 1183764"/>
                <a:gd name="connsiteX65" fmla="*/ 765093 w 1100708"/>
                <a:gd name="connsiteY65" fmla="*/ 182594 h 1183764"/>
                <a:gd name="connsiteX66" fmla="*/ 766197 w 1100708"/>
                <a:gd name="connsiteY66" fmla="*/ 181451 h 1183764"/>
                <a:gd name="connsiteX67" fmla="*/ 766197 w 1100708"/>
                <a:gd name="connsiteY67" fmla="*/ 172427 h 1183764"/>
                <a:gd name="connsiteX68" fmla="*/ 773881 w 1100708"/>
                <a:gd name="connsiteY68" fmla="*/ 164743 h 1183764"/>
                <a:gd name="connsiteX69" fmla="*/ 775221 w 1100708"/>
                <a:gd name="connsiteY69" fmla="*/ 163403 h 1183764"/>
                <a:gd name="connsiteX70" fmla="*/ 775221 w 1100708"/>
                <a:gd name="connsiteY70" fmla="*/ 154380 h 1183764"/>
                <a:gd name="connsiteX71" fmla="*/ 782471 w 1100708"/>
                <a:gd name="connsiteY71" fmla="*/ 147168 h 1183764"/>
                <a:gd name="connsiteX72" fmla="*/ 784284 w 1100708"/>
                <a:gd name="connsiteY72" fmla="*/ 145356 h 1183764"/>
                <a:gd name="connsiteX73" fmla="*/ 793308 w 1100708"/>
                <a:gd name="connsiteY73" fmla="*/ 127308 h 1183764"/>
                <a:gd name="connsiteX74" fmla="*/ 798746 w 1100708"/>
                <a:gd name="connsiteY74" fmla="*/ 121870 h 1183764"/>
                <a:gd name="connsiteX75" fmla="*/ 802371 w 1100708"/>
                <a:gd name="connsiteY75" fmla="*/ 118245 h 1183764"/>
                <a:gd name="connsiteX76" fmla="*/ 856593 w 1100708"/>
                <a:gd name="connsiteY76" fmla="*/ 64063 h 1183764"/>
                <a:gd name="connsiteX77" fmla="*/ 860375 w 1100708"/>
                <a:gd name="connsiteY77" fmla="*/ 60280 h 1183764"/>
                <a:gd name="connsiteX78" fmla="*/ 865616 w 1100708"/>
                <a:gd name="connsiteY78" fmla="*/ 55039 h 1183764"/>
                <a:gd name="connsiteX79" fmla="*/ 928862 w 1100708"/>
                <a:gd name="connsiteY79" fmla="*/ 27928 h 1183764"/>
                <a:gd name="connsiteX80" fmla="*/ 933945 w 1100708"/>
                <a:gd name="connsiteY80" fmla="*/ 22845 h 1183764"/>
                <a:gd name="connsiteX81" fmla="*/ 933945 w 1100708"/>
                <a:gd name="connsiteY81" fmla="*/ 22845 h 1183764"/>
                <a:gd name="connsiteX82" fmla="*/ 937886 w 1100708"/>
                <a:gd name="connsiteY82" fmla="*/ 18904 h 1183764"/>
                <a:gd name="connsiteX83" fmla="*/ 974020 w 1100708"/>
                <a:gd name="connsiteY83" fmla="*/ 18904 h 1183764"/>
                <a:gd name="connsiteX84" fmla="*/ 1046329 w 1100708"/>
                <a:gd name="connsiteY84" fmla="*/ 18904 h 1183764"/>
                <a:gd name="connsiteX85" fmla="*/ 1082464 w 1100708"/>
                <a:gd name="connsiteY85" fmla="*/ 18904 h 1183764"/>
                <a:gd name="connsiteX86" fmla="*/ 1090857 w 1100708"/>
                <a:gd name="connsiteY86" fmla="*/ 27298 h 1183764"/>
                <a:gd name="connsiteX87" fmla="*/ 1091527 w 1100708"/>
                <a:gd name="connsiteY87" fmla="*/ 27967 h 1183764"/>
                <a:gd name="connsiteX88" fmla="*/ 1091724 w 1100708"/>
                <a:gd name="connsiteY88" fmla="*/ 27376 h 1183764"/>
                <a:gd name="connsiteX89" fmla="*/ 1100551 w 1100708"/>
                <a:gd name="connsiteY89" fmla="*/ 27967 h 1183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100708" h="1183764">
                  <a:moveTo>
                    <a:pt x="1100708" y="27731"/>
                  </a:moveTo>
                  <a:cubicBezTo>
                    <a:pt x="1080769" y="29425"/>
                    <a:pt x="1029582" y="41759"/>
                    <a:pt x="1008382" y="48300"/>
                  </a:cubicBezTo>
                  <a:cubicBezTo>
                    <a:pt x="694716" y="145159"/>
                    <a:pt x="920587" y="626652"/>
                    <a:pt x="716743" y="831639"/>
                  </a:cubicBezTo>
                  <a:cubicBezTo>
                    <a:pt x="666226" y="882432"/>
                    <a:pt x="609364" y="853469"/>
                    <a:pt x="545015" y="858749"/>
                  </a:cubicBezTo>
                  <a:cubicBezTo>
                    <a:pt x="519362" y="860838"/>
                    <a:pt x="370646" y="877940"/>
                    <a:pt x="363987" y="885624"/>
                  </a:cubicBezTo>
                  <a:cubicBezTo>
                    <a:pt x="333290" y="921207"/>
                    <a:pt x="384044" y="1056367"/>
                    <a:pt x="393935" y="1100422"/>
                  </a:cubicBezTo>
                  <a:cubicBezTo>
                    <a:pt x="396930" y="1113780"/>
                    <a:pt x="386448" y="1128124"/>
                    <a:pt x="386802" y="1129582"/>
                  </a:cubicBezTo>
                  <a:cubicBezTo>
                    <a:pt x="333408" y="1149206"/>
                    <a:pt x="279187" y="1168948"/>
                    <a:pt x="224137" y="1183764"/>
                  </a:cubicBezTo>
                  <a:cubicBezTo>
                    <a:pt x="218581" y="1182897"/>
                    <a:pt x="213143" y="1181479"/>
                    <a:pt x="207784" y="1179627"/>
                  </a:cubicBezTo>
                  <a:cubicBezTo>
                    <a:pt x="139337" y="1155826"/>
                    <a:pt x="88189" y="1056801"/>
                    <a:pt x="59463" y="992767"/>
                  </a:cubicBezTo>
                  <a:cubicBezTo>
                    <a:pt x="25416" y="916793"/>
                    <a:pt x="5517" y="832900"/>
                    <a:pt x="0" y="751370"/>
                  </a:cubicBezTo>
                  <a:cubicBezTo>
                    <a:pt x="8945" y="747745"/>
                    <a:pt x="18324" y="746838"/>
                    <a:pt x="28057" y="748690"/>
                  </a:cubicBezTo>
                  <a:cubicBezTo>
                    <a:pt x="30106" y="749084"/>
                    <a:pt x="32234" y="749597"/>
                    <a:pt x="34322" y="750266"/>
                  </a:cubicBezTo>
                  <a:cubicBezTo>
                    <a:pt x="36726" y="743016"/>
                    <a:pt x="39090" y="738051"/>
                    <a:pt x="41573" y="735253"/>
                  </a:cubicBezTo>
                  <a:cubicBezTo>
                    <a:pt x="47483" y="728554"/>
                    <a:pt x="53788" y="734189"/>
                    <a:pt x="61433" y="750266"/>
                  </a:cubicBezTo>
                  <a:cubicBezTo>
                    <a:pt x="72112" y="734150"/>
                    <a:pt x="87165" y="734150"/>
                    <a:pt x="106631" y="750266"/>
                  </a:cubicBezTo>
                  <a:cubicBezTo>
                    <a:pt x="111675" y="744395"/>
                    <a:pt x="118649" y="740061"/>
                    <a:pt x="126412" y="742307"/>
                  </a:cubicBezTo>
                  <a:cubicBezTo>
                    <a:pt x="203489" y="764413"/>
                    <a:pt x="271857" y="779702"/>
                    <a:pt x="354214" y="769891"/>
                  </a:cubicBezTo>
                  <a:lnTo>
                    <a:pt x="368676" y="786401"/>
                  </a:lnTo>
                  <a:lnTo>
                    <a:pt x="377700" y="777377"/>
                  </a:lnTo>
                  <a:cubicBezTo>
                    <a:pt x="374469" y="771348"/>
                    <a:pt x="373444" y="767053"/>
                    <a:pt x="374587" y="764453"/>
                  </a:cubicBezTo>
                  <a:cubicBezTo>
                    <a:pt x="376597" y="759842"/>
                    <a:pt x="385502" y="760670"/>
                    <a:pt x="401225" y="766896"/>
                  </a:cubicBezTo>
                  <a:cubicBezTo>
                    <a:pt x="402368" y="767329"/>
                    <a:pt x="403589" y="767841"/>
                    <a:pt x="404811" y="768354"/>
                  </a:cubicBezTo>
                  <a:cubicBezTo>
                    <a:pt x="407293" y="758975"/>
                    <a:pt x="411352" y="755114"/>
                    <a:pt x="416120" y="755389"/>
                  </a:cubicBezTo>
                  <a:cubicBezTo>
                    <a:pt x="418012" y="755507"/>
                    <a:pt x="420061" y="756335"/>
                    <a:pt x="422110" y="757714"/>
                  </a:cubicBezTo>
                  <a:cubicBezTo>
                    <a:pt x="425341" y="759921"/>
                    <a:pt x="428730" y="763586"/>
                    <a:pt x="431922" y="768354"/>
                  </a:cubicBezTo>
                  <a:cubicBezTo>
                    <a:pt x="455801" y="764886"/>
                    <a:pt x="480114" y="763192"/>
                    <a:pt x="504624" y="762797"/>
                  </a:cubicBezTo>
                  <a:cubicBezTo>
                    <a:pt x="543675" y="762128"/>
                    <a:pt x="583080" y="764689"/>
                    <a:pt x="621697" y="768354"/>
                  </a:cubicBezTo>
                  <a:cubicBezTo>
                    <a:pt x="627490" y="744553"/>
                    <a:pt x="657044" y="747942"/>
                    <a:pt x="675919" y="750306"/>
                  </a:cubicBezTo>
                  <a:lnTo>
                    <a:pt x="680727" y="745499"/>
                  </a:lnTo>
                  <a:lnTo>
                    <a:pt x="684943" y="741282"/>
                  </a:lnTo>
                  <a:cubicBezTo>
                    <a:pt x="659605" y="735923"/>
                    <a:pt x="659211" y="712122"/>
                    <a:pt x="684943" y="705148"/>
                  </a:cubicBezTo>
                  <a:lnTo>
                    <a:pt x="693849" y="696242"/>
                  </a:lnTo>
                  <a:cubicBezTo>
                    <a:pt x="693849" y="696242"/>
                    <a:pt x="693967" y="696163"/>
                    <a:pt x="693967" y="696124"/>
                  </a:cubicBezTo>
                  <a:cubicBezTo>
                    <a:pt x="686125" y="693090"/>
                    <a:pt x="686125" y="690095"/>
                    <a:pt x="693967" y="687100"/>
                  </a:cubicBezTo>
                  <a:lnTo>
                    <a:pt x="701927" y="679140"/>
                  </a:lnTo>
                  <a:cubicBezTo>
                    <a:pt x="701927" y="679140"/>
                    <a:pt x="701927" y="679140"/>
                    <a:pt x="701966" y="679101"/>
                  </a:cubicBezTo>
                  <a:lnTo>
                    <a:pt x="702991" y="678076"/>
                  </a:lnTo>
                  <a:cubicBezTo>
                    <a:pt x="684707" y="656679"/>
                    <a:pt x="693179" y="636031"/>
                    <a:pt x="721078" y="632918"/>
                  </a:cubicBezTo>
                  <a:lnTo>
                    <a:pt x="728722" y="625273"/>
                  </a:lnTo>
                  <a:lnTo>
                    <a:pt x="730101" y="623894"/>
                  </a:lnTo>
                  <a:cubicBezTo>
                    <a:pt x="709414" y="606674"/>
                    <a:pt x="711581" y="584410"/>
                    <a:pt x="739125" y="578735"/>
                  </a:cubicBezTo>
                  <a:lnTo>
                    <a:pt x="747873" y="569987"/>
                  </a:lnTo>
                  <a:lnTo>
                    <a:pt x="748149" y="569711"/>
                  </a:lnTo>
                  <a:cubicBezTo>
                    <a:pt x="730811" y="564865"/>
                    <a:pt x="730653" y="556747"/>
                    <a:pt x="748149" y="551664"/>
                  </a:cubicBezTo>
                  <a:lnTo>
                    <a:pt x="757055" y="533853"/>
                  </a:lnTo>
                  <a:cubicBezTo>
                    <a:pt x="757055" y="533853"/>
                    <a:pt x="757055" y="533853"/>
                    <a:pt x="757055" y="533853"/>
                  </a:cubicBezTo>
                  <a:lnTo>
                    <a:pt x="757173" y="533656"/>
                  </a:lnTo>
                  <a:cubicBezTo>
                    <a:pt x="732032" y="529479"/>
                    <a:pt x="733490" y="515293"/>
                    <a:pt x="757173" y="506584"/>
                  </a:cubicBezTo>
                  <a:lnTo>
                    <a:pt x="766118" y="488734"/>
                  </a:lnTo>
                  <a:cubicBezTo>
                    <a:pt x="766118" y="488734"/>
                    <a:pt x="766118" y="488734"/>
                    <a:pt x="766118" y="488734"/>
                  </a:cubicBezTo>
                  <a:lnTo>
                    <a:pt x="766197" y="488537"/>
                  </a:lnTo>
                  <a:cubicBezTo>
                    <a:pt x="740898" y="473444"/>
                    <a:pt x="740898" y="377177"/>
                    <a:pt x="766197" y="362085"/>
                  </a:cubicBezTo>
                  <a:lnTo>
                    <a:pt x="766118" y="361888"/>
                  </a:lnTo>
                  <a:lnTo>
                    <a:pt x="766118" y="361888"/>
                  </a:lnTo>
                  <a:cubicBezTo>
                    <a:pt x="766118" y="361888"/>
                    <a:pt x="757173" y="343998"/>
                    <a:pt x="757173" y="343998"/>
                  </a:cubicBezTo>
                  <a:cubicBezTo>
                    <a:pt x="734121" y="333753"/>
                    <a:pt x="734121" y="326857"/>
                    <a:pt x="757173" y="316887"/>
                  </a:cubicBezTo>
                  <a:lnTo>
                    <a:pt x="757055" y="316690"/>
                  </a:lnTo>
                  <a:lnTo>
                    <a:pt x="748110" y="298839"/>
                  </a:lnTo>
                  <a:cubicBezTo>
                    <a:pt x="723876" y="295254"/>
                    <a:pt x="725136" y="288042"/>
                    <a:pt x="748110" y="280792"/>
                  </a:cubicBezTo>
                  <a:lnTo>
                    <a:pt x="739086" y="262744"/>
                  </a:lnTo>
                  <a:cubicBezTo>
                    <a:pt x="710478" y="254903"/>
                    <a:pt x="719265" y="207458"/>
                    <a:pt x="748110" y="208562"/>
                  </a:cubicBezTo>
                  <a:lnTo>
                    <a:pt x="757133" y="199538"/>
                  </a:lnTo>
                  <a:cubicBezTo>
                    <a:pt x="749331" y="197489"/>
                    <a:pt x="749607" y="194455"/>
                    <a:pt x="757133" y="190514"/>
                  </a:cubicBezTo>
                  <a:lnTo>
                    <a:pt x="765054" y="182594"/>
                  </a:lnTo>
                  <a:lnTo>
                    <a:pt x="765093" y="182594"/>
                  </a:lnTo>
                  <a:cubicBezTo>
                    <a:pt x="765093" y="182594"/>
                    <a:pt x="766197" y="181451"/>
                    <a:pt x="766197" y="181451"/>
                  </a:cubicBezTo>
                  <a:cubicBezTo>
                    <a:pt x="758355" y="178417"/>
                    <a:pt x="758355" y="175383"/>
                    <a:pt x="766197" y="172427"/>
                  </a:cubicBezTo>
                  <a:lnTo>
                    <a:pt x="773881" y="164743"/>
                  </a:lnTo>
                  <a:lnTo>
                    <a:pt x="775221" y="163403"/>
                  </a:lnTo>
                  <a:cubicBezTo>
                    <a:pt x="767458" y="160842"/>
                    <a:pt x="767576" y="157808"/>
                    <a:pt x="775221" y="154380"/>
                  </a:cubicBezTo>
                  <a:lnTo>
                    <a:pt x="782471" y="147168"/>
                  </a:lnTo>
                  <a:lnTo>
                    <a:pt x="784284" y="145356"/>
                  </a:lnTo>
                  <a:cubicBezTo>
                    <a:pt x="766591" y="128451"/>
                    <a:pt x="768994" y="123643"/>
                    <a:pt x="793308" y="127308"/>
                  </a:cubicBezTo>
                  <a:lnTo>
                    <a:pt x="798746" y="121870"/>
                  </a:lnTo>
                  <a:lnTo>
                    <a:pt x="802371" y="118245"/>
                  </a:lnTo>
                  <a:cubicBezTo>
                    <a:pt x="782629" y="94838"/>
                    <a:pt x="832989" y="42902"/>
                    <a:pt x="856593" y="64063"/>
                  </a:cubicBezTo>
                  <a:lnTo>
                    <a:pt x="860375" y="60280"/>
                  </a:lnTo>
                  <a:lnTo>
                    <a:pt x="865616" y="55039"/>
                  </a:lnTo>
                  <a:cubicBezTo>
                    <a:pt x="860021" y="24500"/>
                    <a:pt x="910223" y="3930"/>
                    <a:pt x="928862" y="27928"/>
                  </a:cubicBezTo>
                  <a:lnTo>
                    <a:pt x="933945" y="22845"/>
                  </a:lnTo>
                  <a:lnTo>
                    <a:pt x="933945" y="22845"/>
                  </a:lnTo>
                  <a:cubicBezTo>
                    <a:pt x="933945" y="22845"/>
                    <a:pt x="937886" y="18904"/>
                    <a:pt x="937886" y="18904"/>
                  </a:cubicBezTo>
                  <a:cubicBezTo>
                    <a:pt x="940211" y="-7064"/>
                    <a:pt x="965824" y="-5527"/>
                    <a:pt x="974020" y="18904"/>
                  </a:cubicBezTo>
                  <a:cubicBezTo>
                    <a:pt x="997151" y="10274"/>
                    <a:pt x="1023159" y="10629"/>
                    <a:pt x="1046329" y="18904"/>
                  </a:cubicBezTo>
                  <a:cubicBezTo>
                    <a:pt x="1049560" y="-4463"/>
                    <a:pt x="1072494" y="2472"/>
                    <a:pt x="1082464" y="18904"/>
                  </a:cubicBezTo>
                  <a:lnTo>
                    <a:pt x="1090857" y="27298"/>
                  </a:lnTo>
                  <a:lnTo>
                    <a:pt x="1091527" y="27967"/>
                  </a:lnTo>
                  <a:cubicBezTo>
                    <a:pt x="1091606" y="27770"/>
                    <a:pt x="1091645" y="27534"/>
                    <a:pt x="1091724" y="27376"/>
                  </a:cubicBezTo>
                  <a:cubicBezTo>
                    <a:pt x="1094246" y="20126"/>
                    <a:pt x="1097201" y="20402"/>
                    <a:pt x="1100551" y="27967"/>
                  </a:cubicBezTo>
                  <a:close/>
                </a:path>
              </a:pathLst>
            </a:custGeom>
            <a:solidFill>
              <a:srgbClr val="281D24"/>
            </a:solidFill>
            <a:ln w="3941" cap="flat">
              <a:noFill/>
              <a:prstDash val="solid"/>
              <a:miter/>
            </a:ln>
          </p:spPr>
          <p:txBody>
            <a:bodyPr rtlCol="1" anchor="ctr"/>
            <a:lstStyle/>
            <a:p>
              <a:endParaRPr lang="fa-IR"/>
            </a:p>
          </p:txBody>
        </p:sp>
        <p:sp>
          <p:nvSpPr>
            <p:cNvPr id="858" name="Freeform: Shape 857">
              <a:extLst>
                <a:ext uri="{FF2B5EF4-FFF2-40B4-BE49-F238E27FC236}">
                  <a16:creationId xmlns:a16="http://schemas.microsoft.com/office/drawing/2014/main" id="{F33E3400-E102-F8C0-0D15-7127892DECC2}"/>
                </a:ext>
              </a:extLst>
            </p:cNvPr>
            <p:cNvSpPr/>
            <p:nvPr/>
          </p:nvSpPr>
          <p:spPr>
            <a:xfrm>
              <a:off x="1825921" y="2853188"/>
              <a:ext cx="786691" cy="804990"/>
            </a:xfrm>
            <a:custGeom>
              <a:avLst/>
              <a:gdLst>
                <a:gd name="connsiteX0" fmla="*/ 653850 w 786691"/>
                <a:gd name="connsiteY0" fmla="*/ 19093 h 804990"/>
                <a:gd name="connsiteX1" fmla="*/ 689984 w 786691"/>
                <a:gd name="connsiteY1" fmla="*/ 19093 h 804990"/>
                <a:gd name="connsiteX2" fmla="*/ 771317 w 786691"/>
                <a:gd name="connsiteY2" fmla="*/ 64252 h 804990"/>
                <a:gd name="connsiteX3" fmla="*/ 753230 w 786691"/>
                <a:gd name="connsiteY3" fmla="*/ 64252 h 804990"/>
                <a:gd name="connsiteX4" fmla="*/ 744206 w 786691"/>
                <a:gd name="connsiteY4" fmla="*/ 64252 h 804990"/>
                <a:gd name="connsiteX5" fmla="*/ 735182 w 786691"/>
                <a:gd name="connsiteY5" fmla="*/ 55228 h 804990"/>
                <a:gd name="connsiteX6" fmla="*/ 699047 w 786691"/>
                <a:gd name="connsiteY6" fmla="*/ 55228 h 804990"/>
                <a:gd name="connsiteX7" fmla="*/ 626739 w 786691"/>
                <a:gd name="connsiteY7" fmla="*/ 55228 h 804990"/>
                <a:gd name="connsiteX8" fmla="*/ 590604 w 786691"/>
                <a:gd name="connsiteY8" fmla="*/ 55228 h 804990"/>
                <a:gd name="connsiteX9" fmla="*/ 581580 w 786691"/>
                <a:gd name="connsiteY9" fmla="*/ 64252 h 804990"/>
                <a:gd name="connsiteX10" fmla="*/ 518335 w 786691"/>
                <a:gd name="connsiteY10" fmla="*/ 91363 h 804990"/>
                <a:gd name="connsiteX11" fmla="*/ 509311 w 786691"/>
                <a:gd name="connsiteY11" fmla="*/ 100386 h 804990"/>
                <a:gd name="connsiteX12" fmla="*/ 455089 w 786691"/>
                <a:gd name="connsiteY12" fmla="*/ 154569 h 804990"/>
                <a:gd name="connsiteX13" fmla="*/ 446066 w 786691"/>
                <a:gd name="connsiteY13" fmla="*/ 163593 h 804990"/>
                <a:gd name="connsiteX14" fmla="*/ 437042 w 786691"/>
                <a:gd name="connsiteY14" fmla="*/ 181640 h 804990"/>
                <a:gd name="connsiteX15" fmla="*/ 428018 w 786691"/>
                <a:gd name="connsiteY15" fmla="*/ 190664 h 804990"/>
                <a:gd name="connsiteX16" fmla="*/ 428018 w 786691"/>
                <a:gd name="connsiteY16" fmla="*/ 199688 h 804990"/>
                <a:gd name="connsiteX17" fmla="*/ 418994 w 786691"/>
                <a:gd name="connsiteY17" fmla="*/ 208712 h 804990"/>
                <a:gd name="connsiteX18" fmla="*/ 418994 w 786691"/>
                <a:gd name="connsiteY18" fmla="*/ 217735 h 804990"/>
                <a:gd name="connsiteX19" fmla="*/ 409970 w 786691"/>
                <a:gd name="connsiteY19" fmla="*/ 226759 h 804990"/>
                <a:gd name="connsiteX20" fmla="*/ 409970 w 786691"/>
                <a:gd name="connsiteY20" fmla="*/ 235783 h 804990"/>
                <a:gd name="connsiteX21" fmla="*/ 400946 w 786691"/>
                <a:gd name="connsiteY21" fmla="*/ 244807 h 804990"/>
                <a:gd name="connsiteX22" fmla="*/ 391923 w 786691"/>
                <a:gd name="connsiteY22" fmla="*/ 298989 h 804990"/>
                <a:gd name="connsiteX23" fmla="*/ 400946 w 786691"/>
                <a:gd name="connsiteY23" fmla="*/ 317037 h 804990"/>
                <a:gd name="connsiteX24" fmla="*/ 400946 w 786691"/>
                <a:gd name="connsiteY24" fmla="*/ 335084 h 804990"/>
                <a:gd name="connsiteX25" fmla="*/ 409970 w 786691"/>
                <a:gd name="connsiteY25" fmla="*/ 353132 h 804990"/>
                <a:gd name="connsiteX26" fmla="*/ 409970 w 786691"/>
                <a:gd name="connsiteY26" fmla="*/ 380243 h 804990"/>
                <a:gd name="connsiteX27" fmla="*/ 418994 w 786691"/>
                <a:gd name="connsiteY27" fmla="*/ 398291 h 804990"/>
                <a:gd name="connsiteX28" fmla="*/ 418994 w 786691"/>
                <a:gd name="connsiteY28" fmla="*/ 524742 h 804990"/>
                <a:gd name="connsiteX29" fmla="*/ 409970 w 786691"/>
                <a:gd name="connsiteY29" fmla="*/ 542790 h 804990"/>
                <a:gd name="connsiteX30" fmla="*/ 409970 w 786691"/>
                <a:gd name="connsiteY30" fmla="*/ 569901 h 804990"/>
                <a:gd name="connsiteX31" fmla="*/ 400946 w 786691"/>
                <a:gd name="connsiteY31" fmla="*/ 587948 h 804990"/>
                <a:gd name="connsiteX32" fmla="*/ 400946 w 786691"/>
                <a:gd name="connsiteY32" fmla="*/ 605996 h 804990"/>
                <a:gd name="connsiteX33" fmla="*/ 391923 w 786691"/>
                <a:gd name="connsiteY33" fmla="*/ 615020 h 804990"/>
                <a:gd name="connsiteX34" fmla="*/ 382899 w 786691"/>
                <a:gd name="connsiteY34" fmla="*/ 660178 h 804990"/>
                <a:gd name="connsiteX35" fmla="*/ 373875 w 786691"/>
                <a:gd name="connsiteY35" fmla="*/ 669202 h 804990"/>
                <a:gd name="connsiteX36" fmla="*/ 355788 w 786691"/>
                <a:gd name="connsiteY36" fmla="*/ 714360 h 804990"/>
                <a:gd name="connsiteX37" fmla="*/ 346764 w 786691"/>
                <a:gd name="connsiteY37" fmla="*/ 723384 h 804990"/>
                <a:gd name="connsiteX38" fmla="*/ 346764 w 786691"/>
                <a:gd name="connsiteY38" fmla="*/ 732408 h 804990"/>
                <a:gd name="connsiteX39" fmla="*/ 337740 w 786691"/>
                <a:gd name="connsiteY39" fmla="*/ 741432 h 804990"/>
                <a:gd name="connsiteX40" fmla="*/ 337740 w 786691"/>
                <a:gd name="connsiteY40" fmla="*/ 777567 h 804990"/>
                <a:gd name="connsiteX41" fmla="*/ 328717 w 786691"/>
                <a:gd name="connsiteY41" fmla="*/ 786590 h 804990"/>
                <a:gd name="connsiteX42" fmla="*/ 274495 w 786691"/>
                <a:gd name="connsiteY42" fmla="*/ 804638 h 804990"/>
                <a:gd name="connsiteX43" fmla="*/ 84719 w 786691"/>
                <a:gd name="connsiteY43" fmla="*/ 795614 h 804990"/>
                <a:gd name="connsiteX44" fmla="*/ 12410 w 786691"/>
                <a:gd name="connsiteY44" fmla="*/ 651115 h 804990"/>
                <a:gd name="connsiteX45" fmla="*/ 31285 w 786691"/>
                <a:gd name="connsiteY45" fmla="*/ 640554 h 804990"/>
                <a:gd name="connsiteX46" fmla="*/ 230164 w 786691"/>
                <a:gd name="connsiteY46" fmla="*/ 524072 h 804990"/>
                <a:gd name="connsiteX47" fmla="*/ 254674 w 786691"/>
                <a:gd name="connsiteY47" fmla="*/ 393010 h 804990"/>
                <a:gd name="connsiteX48" fmla="*/ 91575 w 786691"/>
                <a:gd name="connsiteY48" fmla="*/ 318889 h 804990"/>
                <a:gd name="connsiteX49" fmla="*/ 33728 w 786691"/>
                <a:gd name="connsiteY49" fmla="*/ 428790 h 804990"/>
                <a:gd name="connsiteX50" fmla="*/ 12410 w 786691"/>
                <a:gd name="connsiteY50" fmla="*/ 425323 h 804990"/>
                <a:gd name="connsiteX51" fmla="*/ 11740 w 786691"/>
                <a:gd name="connsiteY51" fmla="*/ 324878 h 804990"/>
                <a:gd name="connsiteX52" fmla="*/ 57608 w 786691"/>
                <a:gd name="connsiteY52" fmla="*/ 226641 h 804990"/>
                <a:gd name="connsiteX53" fmla="*/ 73882 w 786691"/>
                <a:gd name="connsiteY53" fmla="*/ 213677 h 804990"/>
                <a:gd name="connsiteX54" fmla="*/ 229218 w 786691"/>
                <a:gd name="connsiteY54" fmla="*/ 275701 h 804990"/>
                <a:gd name="connsiteX55" fmla="*/ 256408 w 786691"/>
                <a:gd name="connsiteY55" fmla="*/ 244689 h 804990"/>
                <a:gd name="connsiteX56" fmla="*/ 294119 w 786691"/>
                <a:gd name="connsiteY56" fmla="*/ 284291 h 804990"/>
                <a:gd name="connsiteX57" fmla="*/ 371550 w 786691"/>
                <a:gd name="connsiteY57" fmla="*/ 182507 h 804990"/>
                <a:gd name="connsiteX58" fmla="*/ 312994 w 786691"/>
                <a:gd name="connsiteY58" fmla="*/ 155002 h 804990"/>
                <a:gd name="connsiteX59" fmla="*/ 283519 w 786691"/>
                <a:gd name="connsiteY59" fmla="*/ 145348 h 804990"/>
                <a:gd name="connsiteX60" fmla="*/ 391962 w 786691"/>
                <a:gd name="connsiteY60" fmla="*/ 36983 h 804990"/>
                <a:gd name="connsiteX61" fmla="*/ 436608 w 786691"/>
                <a:gd name="connsiteY61" fmla="*/ 59011 h 804990"/>
                <a:gd name="connsiteX62" fmla="*/ 631901 w 786691"/>
                <a:gd name="connsiteY62" fmla="*/ 652 h 804990"/>
                <a:gd name="connsiteX63" fmla="*/ 654007 w 786691"/>
                <a:gd name="connsiteY63" fmla="*/ 18896 h 80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786691" h="804990">
                  <a:moveTo>
                    <a:pt x="653850" y="19093"/>
                  </a:moveTo>
                  <a:cubicBezTo>
                    <a:pt x="664568" y="-5929"/>
                    <a:pt x="680251" y="-6796"/>
                    <a:pt x="689984" y="19093"/>
                  </a:cubicBezTo>
                  <a:cubicBezTo>
                    <a:pt x="713982" y="-12510"/>
                    <a:pt x="827351" y="61493"/>
                    <a:pt x="771317" y="64252"/>
                  </a:cubicBezTo>
                  <a:cubicBezTo>
                    <a:pt x="767297" y="63188"/>
                    <a:pt x="758313" y="63818"/>
                    <a:pt x="753230" y="64252"/>
                  </a:cubicBezTo>
                  <a:lnTo>
                    <a:pt x="744206" y="64252"/>
                  </a:lnTo>
                  <a:lnTo>
                    <a:pt x="735182" y="55228"/>
                  </a:lnTo>
                  <a:cubicBezTo>
                    <a:pt x="723834" y="53809"/>
                    <a:pt x="710790" y="55583"/>
                    <a:pt x="699047" y="55228"/>
                  </a:cubicBezTo>
                  <a:cubicBezTo>
                    <a:pt x="675877" y="47071"/>
                    <a:pt x="649909" y="46677"/>
                    <a:pt x="626739" y="55228"/>
                  </a:cubicBezTo>
                  <a:cubicBezTo>
                    <a:pt x="615154" y="56095"/>
                    <a:pt x="601007" y="53297"/>
                    <a:pt x="590604" y="55228"/>
                  </a:cubicBezTo>
                  <a:lnTo>
                    <a:pt x="581580" y="64252"/>
                  </a:lnTo>
                  <a:cubicBezTo>
                    <a:pt x="559986" y="70754"/>
                    <a:pt x="537092" y="78989"/>
                    <a:pt x="518335" y="91363"/>
                  </a:cubicBezTo>
                  <a:lnTo>
                    <a:pt x="509311" y="100386"/>
                  </a:lnTo>
                  <a:cubicBezTo>
                    <a:pt x="484840" y="118434"/>
                    <a:pt x="473886" y="131832"/>
                    <a:pt x="455089" y="154569"/>
                  </a:cubicBezTo>
                  <a:lnTo>
                    <a:pt x="446066" y="163593"/>
                  </a:lnTo>
                  <a:cubicBezTo>
                    <a:pt x="442322" y="168518"/>
                    <a:pt x="440667" y="176360"/>
                    <a:pt x="437042" y="181640"/>
                  </a:cubicBezTo>
                  <a:lnTo>
                    <a:pt x="428018" y="190664"/>
                  </a:lnTo>
                  <a:cubicBezTo>
                    <a:pt x="426678" y="192831"/>
                    <a:pt x="429318" y="197402"/>
                    <a:pt x="428018" y="199688"/>
                  </a:cubicBezTo>
                  <a:lnTo>
                    <a:pt x="418994" y="208712"/>
                  </a:lnTo>
                  <a:cubicBezTo>
                    <a:pt x="417812" y="211115"/>
                    <a:pt x="420097" y="215174"/>
                    <a:pt x="418994" y="217735"/>
                  </a:cubicBezTo>
                  <a:lnTo>
                    <a:pt x="409970" y="226759"/>
                  </a:lnTo>
                  <a:cubicBezTo>
                    <a:pt x="408985" y="229321"/>
                    <a:pt x="410916" y="233064"/>
                    <a:pt x="409970" y="235783"/>
                  </a:cubicBezTo>
                  <a:lnTo>
                    <a:pt x="400946" y="244807"/>
                  </a:lnTo>
                  <a:cubicBezTo>
                    <a:pt x="395824" y="263130"/>
                    <a:pt x="391371" y="279483"/>
                    <a:pt x="391923" y="298989"/>
                  </a:cubicBezTo>
                  <a:lnTo>
                    <a:pt x="400946" y="317037"/>
                  </a:lnTo>
                  <a:cubicBezTo>
                    <a:pt x="401656" y="322869"/>
                    <a:pt x="400040" y="329371"/>
                    <a:pt x="400946" y="335084"/>
                  </a:cubicBezTo>
                  <a:lnTo>
                    <a:pt x="409970" y="353132"/>
                  </a:lnTo>
                  <a:cubicBezTo>
                    <a:pt x="411113" y="361841"/>
                    <a:pt x="408867" y="371495"/>
                    <a:pt x="409970" y="380243"/>
                  </a:cubicBezTo>
                  <a:lnTo>
                    <a:pt x="418994" y="398291"/>
                  </a:lnTo>
                  <a:cubicBezTo>
                    <a:pt x="422186" y="432652"/>
                    <a:pt x="422186" y="490341"/>
                    <a:pt x="418994" y="524742"/>
                  </a:cubicBezTo>
                  <a:lnTo>
                    <a:pt x="409970" y="542790"/>
                  </a:lnTo>
                  <a:cubicBezTo>
                    <a:pt x="408788" y="551341"/>
                    <a:pt x="411428" y="561704"/>
                    <a:pt x="409970" y="569901"/>
                  </a:cubicBezTo>
                  <a:lnTo>
                    <a:pt x="400946" y="587948"/>
                  </a:lnTo>
                  <a:cubicBezTo>
                    <a:pt x="399685" y="593307"/>
                    <a:pt x="402326" y="600952"/>
                    <a:pt x="400946" y="605996"/>
                  </a:cubicBezTo>
                  <a:lnTo>
                    <a:pt x="391923" y="615020"/>
                  </a:lnTo>
                  <a:cubicBezTo>
                    <a:pt x="387903" y="628102"/>
                    <a:pt x="388376" y="645401"/>
                    <a:pt x="382899" y="660178"/>
                  </a:cubicBezTo>
                  <a:lnTo>
                    <a:pt x="373875" y="669202"/>
                  </a:lnTo>
                  <a:cubicBezTo>
                    <a:pt x="368122" y="685082"/>
                    <a:pt x="362290" y="698953"/>
                    <a:pt x="355788" y="714360"/>
                  </a:cubicBezTo>
                  <a:lnTo>
                    <a:pt x="346764" y="723384"/>
                  </a:lnTo>
                  <a:cubicBezTo>
                    <a:pt x="345661" y="725906"/>
                    <a:pt x="347867" y="729886"/>
                    <a:pt x="346764" y="732408"/>
                  </a:cubicBezTo>
                  <a:lnTo>
                    <a:pt x="337740" y="741432"/>
                  </a:lnTo>
                  <a:cubicBezTo>
                    <a:pt x="334706" y="749195"/>
                    <a:pt x="340341" y="767952"/>
                    <a:pt x="337740" y="777567"/>
                  </a:cubicBezTo>
                  <a:lnTo>
                    <a:pt x="328717" y="786590"/>
                  </a:lnTo>
                  <a:cubicBezTo>
                    <a:pt x="308935" y="812401"/>
                    <a:pt x="303103" y="802944"/>
                    <a:pt x="274495" y="804638"/>
                  </a:cubicBezTo>
                  <a:cubicBezTo>
                    <a:pt x="210225" y="801564"/>
                    <a:pt x="146979" y="798570"/>
                    <a:pt x="84719" y="795614"/>
                  </a:cubicBezTo>
                  <a:cubicBezTo>
                    <a:pt x="37354" y="794944"/>
                    <a:pt x="-15883" y="687092"/>
                    <a:pt x="12410" y="651115"/>
                  </a:cubicBezTo>
                  <a:cubicBezTo>
                    <a:pt x="16666" y="644534"/>
                    <a:pt x="23207" y="639136"/>
                    <a:pt x="31285" y="640554"/>
                  </a:cubicBezTo>
                  <a:cubicBezTo>
                    <a:pt x="168810" y="664513"/>
                    <a:pt x="184966" y="664355"/>
                    <a:pt x="230164" y="524072"/>
                  </a:cubicBezTo>
                  <a:cubicBezTo>
                    <a:pt x="237651" y="500862"/>
                    <a:pt x="265668" y="410861"/>
                    <a:pt x="254674" y="393010"/>
                  </a:cubicBezTo>
                  <a:cubicBezTo>
                    <a:pt x="249078" y="383947"/>
                    <a:pt x="101466" y="317904"/>
                    <a:pt x="91575" y="318889"/>
                  </a:cubicBezTo>
                  <a:lnTo>
                    <a:pt x="33728" y="428790"/>
                  </a:lnTo>
                  <a:lnTo>
                    <a:pt x="12410" y="425323"/>
                  </a:lnTo>
                  <a:cubicBezTo>
                    <a:pt x="-3904" y="399157"/>
                    <a:pt x="-4140" y="365663"/>
                    <a:pt x="11740" y="324878"/>
                  </a:cubicBezTo>
                  <a:cubicBezTo>
                    <a:pt x="15641" y="278853"/>
                    <a:pt x="30931" y="246107"/>
                    <a:pt x="57608" y="226641"/>
                  </a:cubicBezTo>
                  <a:lnTo>
                    <a:pt x="73882" y="213677"/>
                  </a:lnTo>
                  <a:lnTo>
                    <a:pt x="229218" y="275701"/>
                  </a:lnTo>
                  <a:cubicBezTo>
                    <a:pt x="225750" y="252333"/>
                    <a:pt x="231464" y="236768"/>
                    <a:pt x="256408" y="244689"/>
                  </a:cubicBezTo>
                  <a:cubicBezTo>
                    <a:pt x="272800" y="238029"/>
                    <a:pt x="285371" y="251230"/>
                    <a:pt x="294119" y="284291"/>
                  </a:cubicBezTo>
                  <a:cubicBezTo>
                    <a:pt x="310354" y="291266"/>
                    <a:pt x="363984" y="200870"/>
                    <a:pt x="371550" y="182507"/>
                  </a:cubicBezTo>
                  <a:cubicBezTo>
                    <a:pt x="415526" y="76113"/>
                    <a:pt x="389361" y="68192"/>
                    <a:pt x="312994" y="155002"/>
                  </a:cubicBezTo>
                  <a:cubicBezTo>
                    <a:pt x="301882" y="163159"/>
                    <a:pt x="292070" y="156421"/>
                    <a:pt x="283519" y="145348"/>
                  </a:cubicBezTo>
                  <a:cubicBezTo>
                    <a:pt x="254556" y="103066"/>
                    <a:pt x="341090" y="19921"/>
                    <a:pt x="391962" y="36983"/>
                  </a:cubicBezTo>
                  <a:cubicBezTo>
                    <a:pt x="406227" y="24492"/>
                    <a:pt x="421122" y="31861"/>
                    <a:pt x="436608" y="59011"/>
                  </a:cubicBezTo>
                  <a:cubicBezTo>
                    <a:pt x="498120" y="25162"/>
                    <a:pt x="559474" y="-1200"/>
                    <a:pt x="631901" y="652"/>
                  </a:cubicBezTo>
                  <a:lnTo>
                    <a:pt x="654007" y="18896"/>
                  </a:lnTo>
                  <a:close/>
                </a:path>
              </a:pathLst>
            </a:custGeom>
            <a:solidFill>
              <a:srgbClr val="826147"/>
            </a:solidFill>
            <a:ln w="3941" cap="flat">
              <a:noFill/>
              <a:prstDash val="solid"/>
              <a:miter/>
            </a:ln>
          </p:spPr>
          <p:txBody>
            <a:bodyPr rtlCol="1" anchor="ctr"/>
            <a:lstStyle/>
            <a:p>
              <a:endParaRPr lang="fa-IR"/>
            </a:p>
          </p:txBody>
        </p:sp>
        <p:sp>
          <p:nvSpPr>
            <p:cNvPr id="859" name="Freeform: Shape 858">
              <a:extLst>
                <a:ext uri="{FF2B5EF4-FFF2-40B4-BE49-F238E27FC236}">
                  <a16:creationId xmlns:a16="http://schemas.microsoft.com/office/drawing/2014/main" id="{43E816F9-1EE8-BF24-513E-CD3F4B9AD8A8}"/>
                </a:ext>
              </a:extLst>
            </p:cNvPr>
            <p:cNvSpPr/>
            <p:nvPr/>
          </p:nvSpPr>
          <p:spPr>
            <a:xfrm>
              <a:off x="2502098" y="2736811"/>
              <a:ext cx="251036" cy="198715"/>
            </a:xfrm>
            <a:custGeom>
              <a:avLst/>
              <a:gdLst>
                <a:gd name="connsiteX0" fmla="*/ 230694 w 251036"/>
                <a:gd name="connsiteY0" fmla="*/ 81288 h 198715"/>
                <a:gd name="connsiteX1" fmla="*/ 199248 w 251036"/>
                <a:gd name="connsiteY1" fmla="*/ 162778 h 198715"/>
                <a:gd name="connsiteX2" fmla="*/ 122250 w 251036"/>
                <a:gd name="connsiteY2" fmla="*/ 198716 h 198715"/>
                <a:gd name="connsiteX3" fmla="*/ 95140 w 251036"/>
                <a:gd name="connsiteY3" fmla="*/ 180668 h 198715"/>
                <a:gd name="connsiteX4" fmla="*/ 104163 w 251036"/>
                <a:gd name="connsiteY4" fmla="*/ 171763 h 198715"/>
                <a:gd name="connsiteX5" fmla="*/ 13807 w 251036"/>
                <a:gd name="connsiteY5" fmla="*/ 135510 h 198715"/>
                <a:gd name="connsiteX6" fmla="*/ 22831 w 251036"/>
                <a:gd name="connsiteY6" fmla="*/ 18082 h 198715"/>
                <a:gd name="connsiteX7" fmla="*/ 31618 w 251036"/>
                <a:gd name="connsiteY7" fmla="*/ 468 h 198715"/>
                <a:gd name="connsiteX8" fmla="*/ 221631 w 251036"/>
                <a:gd name="connsiteY8" fmla="*/ 34 h 198715"/>
                <a:gd name="connsiteX9" fmla="*/ 230655 w 251036"/>
                <a:gd name="connsiteY9" fmla="*/ 81328 h 198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1036" h="198715">
                  <a:moveTo>
                    <a:pt x="230694" y="81288"/>
                  </a:moveTo>
                  <a:cubicBezTo>
                    <a:pt x="227817" y="115965"/>
                    <a:pt x="223640" y="135667"/>
                    <a:pt x="199248" y="162778"/>
                  </a:cubicBezTo>
                  <a:cubicBezTo>
                    <a:pt x="169773" y="195524"/>
                    <a:pt x="158818" y="183072"/>
                    <a:pt x="122250" y="198716"/>
                  </a:cubicBezTo>
                  <a:cubicBezTo>
                    <a:pt x="112793" y="194224"/>
                    <a:pt x="96716" y="181062"/>
                    <a:pt x="95140" y="180668"/>
                  </a:cubicBezTo>
                  <a:lnTo>
                    <a:pt x="104163" y="171763"/>
                  </a:lnTo>
                  <a:cubicBezTo>
                    <a:pt x="75398" y="167743"/>
                    <a:pt x="40366" y="140199"/>
                    <a:pt x="13807" y="135510"/>
                  </a:cubicBezTo>
                  <a:cubicBezTo>
                    <a:pt x="-10348" y="116398"/>
                    <a:pt x="94" y="36997"/>
                    <a:pt x="22831" y="18082"/>
                  </a:cubicBezTo>
                  <a:lnTo>
                    <a:pt x="31618" y="468"/>
                  </a:lnTo>
                  <a:cubicBezTo>
                    <a:pt x="98450" y="7679"/>
                    <a:pt x="161813" y="7521"/>
                    <a:pt x="221631" y="34"/>
                  </a:cubicBezTo>
                  <a:cubicBezTo>
                    <a:pt x="255007" y="-1818"/>
                    <a:pt x="262612" y="71791"/>
                    <a:pt x="230655" y="81328"/>
                  </a:cubicBezTo>
                  <a:close/>
                </a:path>
              </a:pathLst>
            </a:custGeom>
            <a:solidFill>
              <a:srgbClr val="692D35"/>
            </a:solidFill>
            <a:ln w="3941" cap="flat">
              <a:noFill/>
              <a:prstDash val="solid"/>
              <a:miter/>
            </a:ln>
          </p:spPr>
          <p:txBody>
            <a:bodyPr rtlCol="1" anchor="ctr"/>
            <a:lstStyle/>
            <a:p>
              <a:endParaRPr lang="fa-IR"/>
            </a:p>
          </p:txBody>
        </p:sp>
        <p:sp>
          <p:nvSpPr>
            <p:cNvPr id="860" name="Freeform: Shape 859">
              <a:extLst>
                <a:ext uri="{FF2B5EF4-FFF2-40B4-BE49-F238E27FC236}">
                  <a16:creationId xmlns:a16="http://schemas.microsoft.com/office/drawing/2014/main" id="{B87AE8E6-707E-16B1-187D-DEFB13F67BF0}"/>
                </a:ext>
              </a:extLst>
            </p:cNvPr>
            <p:cNvSpPr/>
            <p:nvPr/>
          </p:nvSpPr>
          <p:spPr>
            <a:xfrm>
              <a:off x="3342764" y="2607347"/>
              <a:ext cx="899383" cy="797772"/>
            </a:xfrm>
            <a:custGeom>
              <a:avLst/>
              <a:gdLst>
                <a:gd name="connsiteX0" fmla="*/ 899330 w 899383"/>
                <a:gd name="connsiteY0" fmla="*/ 76537 h 797772"/>
                <a:gd name="connsiteX1" fmla="*/ 638427 w 899383"/>
                <a:gd name="connsiteY1" fmla="*/ 348946 h 797772"/>
                <a:gd name="connsiteX2" fmla="*/ 592835 w 899383"/>
                <a:gd name="connsiteY2" fmla="*/ 725542 h 797772"/>
                <a:gd name="connsiteX3" fmla="*/ 420240 w 899383"/>
                <a:gd name="connsiteY3" fmla="*/ 752614 h 797772"/>
                <a:gd name="connsiteX4" fmla="*/ 85886 w 899383"/>
                <a:gd name="connsiteY4" fmla="*/ 797772 h 797772"/>
                <a:gd name="connsiteX5" fmla="*/ 85019 w 899383"/>
                <a:gd name="connsiteY5" fmla="*/ 657292 h 797772"/>
                <a:gd name="connsiteX6" fmla="*/ 4553 w 899383"/>
                <a:gd name="connsiteY6" fmla="*/ 3401 h 797772"/>
                <a:gd name="connsiteX7" fmla="*/ 899369 w 899383"/>
                <a:gd name="connsiteY7" fmla="*/ 76537 h 797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9383" h="797772">
                  <a:moveTo>
                    <a:pt x="899330" y="76537"/>
                  </a:moveTo>
                  <a:cubicBezTo>
                    <a:pt x="903034" y="88792"/>
                    <a:pt x="715898" y="193610"/>
                    <a:pt x="638427" y="348946"/>
                  </a:cubicBezTo>
                  <a:cubicBezTo>
                    <a:pt x="670227" y="529501"/>
                    <a:pt x="588264" y="719789"/>
                    <a:pt x="592835" y="725542"/>
                  </a:cubicBezTo>
                  <a:cubicBezTo>
                    <a:pt x="605405" y="741423"/>
                    <a:pt x="427136" y="749225"/>
                    <a:pt x="420240" y="752614"/>
                  </a:cubicBezTo>
                  <a:cubicBezTo>
                    <a:pt x="320978" y="800570"/>
                    <a:pt x="194723" y="794068"/>
                    <a:pt x="85886" y="797772"/>
                  </a:cubicBezTo>
                  <a:cubicBezTo>
                    <a:pt x="95383" y="764987"/>
                    <a:pt x="70715" y="676325"/>
                    <a:pt x="85019" y="657292"/>
                  </a:cubicBezTo>
                  <a:cubicBezTo>
                    <a:pt x="101530" y="635344"/>
                    <a:pt x="-25237" y="23182"/>
                    <a:pt x="4553" y="3401"/>
                  </a:cubicBezTo>
                  <a:cubicBezTo>
                    <a:pt x="33280" y="-15671"/>
                    <a:pt x="861382" y="50530"/>
                    <a:pt x="899369" y="76537"/>
                  </a:cubicBezTo>
                  <a:close/>
                </a:path>
              </a:pathLst>
            </a:custGeom>
            <a:solidFill>
              <a:srgbClr val="75382F"/>
            </a:solidFill>
            <a:ln w="3941" cap="flat">
              <a:noFill/>
              <a:prstDash val="solid"/>
              <a:miter/>
            </a:ln>
          </p:spPr>
          <p:txBody>
            <a:bodyPr rtlCol="1" anchor="ctr"/>
            <a:lstStyle/>
            <a:p>
              <a:endParaRPr lang="fa-IR"/>
            </a:p>
          </p:txBody>
        </p:sp>
        <p:sp>
          <p:nvSpPr>
            <p:cNvPr id="861" name="Freeform: Shape 860">
              <a:extLst>
                <a:ext uri="{FF2B5EF4-FFF2-40B4-BE49-F238E27FC236}">
                  <a16:creationId xmlns:a16="http://schemas.microsoft.com/office/drawing/2014/main" id="{542337AB-E790-5C1D-B508-AEE2CD409487}"/>
                </a:ext>
              </a:extLst>
            </p:cNvPr>
            <p:cNvSpPr/>
            <p:nvPr/>
          </p:nvSpPr>
          <p:spPr>
            <a:xfrm>
              <a:off x="1330169" y="1978069"/>
              <a:ext cx="218808" cy="420670"/>
            </a:xfrm>
            <a:custGeom>
              <a:avLst/>
              <a:gdLst>
                <a:gd name="connsiteX0" fmla="*/ 218808 w 218808"/>
                <a:gd name="connsiteY0" fmla="*/ 370397 h 420670"/>
                <a:gd name="connsiteX1" fmla="*/ 76122 w 218808"/>
                <a:gd name="connsiteY1" fmla="*/ 413625 h 420670"/>
                <a:gd name="connsiteX2" fmla="*/ 38056 w 218808"/>
                <a:gd name="connsiteY2" fmla="*/ 415556 h 420670"/>
                <a:gd name="connsiteX3" fmla="*/ 1922 w 218808"/>
                <a:gd name="connsiteY3" fmla="*/ 289104 h 420670"/>
                <a:gd name="connsiteX4" fmla="*/ 40854 w 218808"/>
                <a:gd name="connsiteY4" fmla="*/ 25365 h 420670"/>
                <a:gd name="connsiteX5" fmla="*/ 56025 w 218808"/>
                <a:gd name="connsiteY5" fmla="*/ 185 h 420670"/>
                <a:gd name="connsiteX6" fmla="*/ 117458 w 218808"/>
                <a:gd name="connsiteY6" fmla="*/ 313654 h 420670"/>
                <a:gd name="connsiteX7" fmla="*/ 218808 w 218808"/>
                <a:gd name="connsiteY7" fmla="*/ 370397 h 42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808" h="420670">
                  <a:moveTo>
                    <a:pt x="218808" y="370397"/>
                  </a:moveTo>
                  <a:cubicBezTo>
                    <a:pt x="166005" y="382377"/>
                    <a:pt x="126521" y="396247"/>
                    <a:pt x="76122" y="413625"/>
                  </a:cubicBezTo>
                  <a:cubicBezTo>
                    <a:pt x="63118" y="418117"/>
                    <a:pt x="51415" y="425880"/>
                    <a:pt x="38056" y="415556"/>
                  </a:cubicBezTo>
                  <a:cubicBezTo>
                    <a:pt x="26826" y="372919"/>
                    <a:pt x="9645" y="333475"/>
                    <a:pt x="1922" y="289104"/>
                  </a:cubicBezTo>
                  <a:cubicBezTo>
                    <a:pt x="-8127" y="231415"/>
                    <a:pt x="23673" y="88019"/>
                    <a:pt x="40854" y="25365"/>
                  </a:cubicBezTo>
                  <a:cubicBezTo>
                    <a:pt x="43376" y="16104"/>
                    <a:pt x="43100" y="-2022"/>
                    <a:pt x="56025" y="185"/>
                  </a:cubicBezTo>
                  <a:cubicBezTo>
                    <a:pt x="93145" y="88689"/>
                    <a:pt x="77343" y="231888"/>
                    <a:pt x="117458" y="313654"/>
                  </a:cubicBezTo>
                  <a:cubicBezTo>
                    <a:pt x="138815" y="357197"/>
                    <a:pt x="183068" y="349119"/>
                    <a:pt x="218808" y="370397"/>
                  </a:cubicBezTo>
                  <a:close/>
                </a:path>
              </a:pathLst>
            </a:custGeom>
            <a:solidFill>
              <a:srgbClr val="2A293A"/>
            </a:solidFill>
            <a:ln w="3941" cap="flat">
              <a:noFill/>
              <a:prstDash val="solid"/>
              <a:miter/>
            </a:ln>
          </p:spPr>
          <p:txBody>
            <a:bodyPr rtlCol="1" anchor="ctr"/>
            <a:lstStyle/>
            <a:p>
              <a:endParaRPr lang="fa-IR"/>
            </a:p>
          </p:txBody>
        </p:sp>
        <p:sp>
          <p:nvSpPr>
            <p:cNvPr id="862" name="Freeform: Shape 861">
              <a:extLst>
                <a:ext uri="{FF2B5EF4-FFF2-40B4-BE49-F238E27FC236}">
                  <a16:creationId xmlns:a16="http://schemas.microsoft.com/office/drawing/2014/main" id="{AEF168B6-A876-536F-2756-0A2DC55BD847}"/>
                </a:ext>
              </a:extLst>
            </p:cNvPr>
            <p:cNvSpPr/>
            <p:nvPr/>
          </p:nvSpPr>
          <p:spPr>
            <a:xfrm>
              <a:off x="1268885" y="2411525"/>
              <a:ext cx="99340" cy="135622"/>
            </a:xfrm>
            <a:custGeom>
              <a:avLst/>
              <a:gdLst>
                <a:gd name="connsiteX0" fmla="*/ 24037 w 99340"/>
                <a:gd name="connsiteY0" fmla="*/ 55394 h 135622"/>
                <a:gd name="connsiteX1" fmla="*/ 45119 w 99340"/>
                <a:gd name="connsiteY1" fmla="*/ 135623 h 135622"/>
                <a:gd name="connsiteX2" fmla="*/ 0 w 99340"/>
                <a:gd name="connsiteY2" fmla="*/ 45463 h 135622"/>
                <a:gd name="connsiteX3" fmla="*/ 99341 w 99340"/>
                <a:gd name="connsiteY3" fmla="*/ 147 h 135622"/>
                <a:gd name="connsiteX4" fmla="*/ 24037 w 99340"/>
                <a:gd name="connsiteY4" fmla="*/ 55394 h 135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340" h="135622">
                  <a:moveTo>
                    <a:pt x="24037" y="55394"/>
                  </a:moveTo>
                  <a:cubicBezTo>
                    <a:pt x="43503" y="79785"/>
                    <a:pt x="50518" y="106542"/>
                    <a:pt x="45119" y="135623"/>
                  </a:cubicBezTo>
                  <a:cubicBezTo>
                    <a:pt x="30224" y="105675"/>
                    <a:pt x="14146" y="75766"/>
                    <a:pt x="0" y="45463"/>
                  </a:cubicBezTo>
                  <a:cubicBezTo>
                    <a:pt x="35268" y="34154"/>
                    <a:pt x="58359" y="-2611"/>
                    <a:pt x="99341" y="147"/>
                  </a:cubicBezTo>
                  <a:cubicBezTo>
                    <a:pt x="80308" y="20480"/>
                    <a:pt x="55167" y="38883"/>
                    <a:pt x="24037" y="55394"/>
                  </a:cubicBezTo>
                  <a:close/>
                </a:path>
              </a:pathLst>
            </a:custGeom>
            <a:solidFill>
              <a:srgbClr val="F7F6F6"/>
            </a:solidFill>
            <a:ln w="3941" cap="flat">
              <a:noFill/>
              <a:prstDash val="solid"/>
              <a:miter/>
            </a:ln>
          </p:spPr>
          <p:txBody>
            <a:bodyPr rtlCol="1" anchor="ctr"/>
            <a:lstStyle/>
            <a:p>
              <a:endParaRPr lang="fa-IR"/>
            </a:p>
          </p:txBody>
        </p:sp>
        <p:sp>
          <p:nvSpPr>
            <p:cNvPr id="863" name="Freeform: Shape 862">
              <a:extLst>
                <a:ext uri="{FF2B5EF4-FFF2-40B4-BE49-F238E27FC236}">
                  <a16:creationId xmlns:a16="http://schemas.microsoft.com/office/drawing/2014/main" id="{3941BC59-9A55-6712-0D93-BA1B99CFE58B}"/>
                </a:ext>
              </a:extLst>
            </p:cNvPr>
            <p:cNvSpPr/>
            <p:nvPr/>
          </p:nvSpPr>
          <p:spPr>
            <a:xfrm>
              <a:off x="765377" y="2529100"/>
              <a:ext cx="169074" cy="190525"/>
            </a:xfrm>
            <a:custGeom>
              <a:avLst/>
              <a:gdLst>
                <a:gd name="connsiteX0" fmla="*/ 169075 w 169074"/>
                <a:gd name="connsiteY0" fmla="*/ 135475 h 190525"/>
                <a:gd name="connsiteX1" fmla="*/ 141964 w 169074"/>
                <a:gd name="connsiteY1" fmla="*/ 153523 h 190525"/>
                <a:gd name="connsiteX2" fmla="*/ 105869 w 169074"/>
                <a:gd name="connsiteY2" fmla="*/ 157897 h 190525"/>
                <a:gd name="connsiteX3" fmla="*/ 69655 w 169074"/>
                <a:gd name="connsiteY3" fmla="*/ 189658 h 190525"/>
                <a:gd name="connsiteX4" fmla="*/ 33521 w 169074"/>
                <a:gd name="connsiteY4" fmla="*/ 36135 h 190525"/>
                <a:gd name="connsiteX5" fmla="*/ 105829 w 169074"/>
                <a:gd name="connsiteY5" fmla="*/ 0 h 190525"/>
                <a:gd name="connsiteX6" fmla="*/ 169075 w 169074"/>
                <a:gd name="connsiteY6" fmla="*/ 135475 h 1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074" h="190525">
                  <a:moveTo>
                    <a:pt x="169075" y="135475"/>
                  </a:moveTo>
                  <a:cubicBezTo>
                    <a:pt x="162297" y="144539"/>
                    <a:pt x="152682" y="150410"/>
                    <a:pt x="141964" y="153523"/>
                  </a:cubicBezTo>
                  <a:cubicBezTo>
                    <a:pt x="133098" y="156124"/>
                    <a:pt x="119424" y="150489"/>
                    <a:pt x="105869" y="157897"/>
                  </a:cubicBezTo>
                  <a:cubicBezTo>
                    <a:pt x="89437" y="166881"/>
                    <a:pt x="92905" y="195884"/>
                    <a:pt x="69655" y="189658"/>
                  </a:cubicBezTo>
                  <a:cubicBezTo>
                    <a:pt x="12005" y="195253"/>
                    <a:pt x="-33941" y="34716"/>
                    <a:pt x="33521" y="36135"/>
                  </a:cubicBezTo>
                  <a:cubicBezTo>
                    <a:pt x="48061" y="16668"/>
                    <a:pt x="89003" y="11900"/>
                    <a:pt x="105829" y="0"/>
                  </a:cubicBezTo>
                  <a:cubicBezTo>
                    <a:pt x="122853" y="57335"/>
                    <a:pt x="105396" y="101863"/>
                    <a:pt x="169075" y="135475"/>
                  </a:cubicBezTo>
                  <a:close/>
                </a:path>
              </a:pathLst>
            </a:custGeom>
            <a:solidFill>
              <a:srgbClr val="B4693E"/>
            </a:solidFill>
            <a:ln w="3941" cap="flat">
              <a:noFill/>
              <a:prstDash val="solid"/>
              <a:miter/>
            </a:ln>
          </p:spPr>
          <p:txBody>
            <a:bodyPr rtlCol="1" anchor="ctr"/>
            <a:lstStyle/>
            <a:p>
              <a:endParaRPr lang="fa-IR"/>
            </a:p>
          </p:txBody>
        </p:sp>
        <p:sp>
          <p:nvSpPr>
            <p:cNvPr id="864" name="Freeform: Shape 863">
              <a:extLst>
                <a:ext uri="{FF2B5EF4-FFF2-40B4-BE49-F238E27FC236}">
                  <a16:creationId xmlns:a16="http://schemas.microsoft.com/office/drawing/2014/main" id="{5C443185-3E3B-E40D-9245-9662D4B4B3FE}"/>
                </a:ext>
              </a:extLst>
            </p:cNvPr>
            <p:cNvSpPr/>
            <p:nvPr/>
          </p:nvSpPr>
          <p:spPr>
            <a:xfrm>
              <a:off x="1029944" y="3435259"/>
              <a:ext cx="672714" cy="656300"/>
            </a:xfrm>
            <a:custGeom>
              <a:avLst/>
              <a:gdLst>
                <a:gd name="connsiteX0" fmla="*/ 672635 w 672714"/>
                <a:gd name="connsiteY0" fmla="*/ 638253 h 656300"/>
                <a:gd name="connsiteX1" fmla="*/ 528057 w 672714"/>
                <a:gd name="connsiteY1" fmla="*/ 656301 h 656300"/>
                <a:gd name="connsiteX2" fmla="*/ 400857 w 672714"/>
                <a:gd name="connsiteY2" fmla="*/ 449187 h 656300"/>
                <a:gd name="connsiteX3" fmla="*/ 280907 w 672714"/>
                <a:gd name="connsiteY3" fmla="*/ 484415 h 656300"/>
                <a:gd name="connsiteX4" fmla="*/ 238862 w 672714"/>
                <a:gd name="connsiteY4" fmla="*/ 520865 h 656300"/>
                <a:gd name="connsiteX5" fmla="*/ 217425 w 672714"/>
                <a:gd name="connsiteY5" fmla="*/ 515387 h 656300"/>
                <a:gd name="connsiteX6" fmla="*/ 213366 w 672714"/>
                <a:gd name="connsiteY6" fmla="*/ 504748 h 656300"/>
                <a:gd name="connsiteX7" fmla="*/ 154219 w 672714"/>
                <a:gd name="connsiteY7" fmla="*/ 349491 h 656300"/>
                <a:gd name="connsiteX8" fmla="*/ 166592 w 672714"/>
                <a:gd name="connsiteY8" fmla="*/ 331168 h 656300"/>
                <a:gd name="connsiteX9" fmla="*/ 103899 w 672714"/>
                <a:gd name="connsiteY9" fmla="*/ 111680 h 656300"/>
                <a:gd name="connsiteX10" fmla="*/ 3927 w 672714"/>
                <a:gd name="connsiteY10" fmla="*/ 5995 h 656300"/>
                <a:gd name="connsiteX11" fmla="*/ 67173 w 672714"/>
                <a:gd name="connsiteY11" fmla="*/ 33106 h 656300"/>
                <a:gd name="connsiteX12" fmla="*/ 90185 w 672714"/>
                <a:gd name="connsiteY12" fmla="*/ 41263 h 656300"/>
                <a:gd name="connsiteX13" fmla="*/ 98264 w 672714"/>
                <a:gd name="connsiteY13" fmla="*/ 63684 h 656300"/>
                <a:gd name="connsiteX14" fmla="*/ 199693 w 672714"/>
                <a:gd name="connsiteY14" fmla="*/ 17698 h 656300"/>
                <a:gd name="connsiteX15" fmla="*/ 272396 w 672714"/>
                <a:gd name="connsiteY15" fmla="*/ 23885 h 656300"/>
                <a:gd name="connsiteX16" fmla="*/ 293044 w 672714"/>
                <a:gd name="connsiteY16" fmla="*/ 41105 h 656300"/>
                <a:gd name="connsiteX17" fmla="*/ 293162 w 672714"/>
                <a:gd name="connsiteY17" fmla="*/ 42130 h 656300"/>
                <a:gd name="connsiteX18" fmla="*/ 309870 w 672714"/>
                <a:gd name="connsiteY18" fmla="*/ 110774 h 656300"/>
                <a:gd name="connsiteX19" fmla="*/ 313968 w 672714"/>
                <a:gd name="connsiteY19" fmla="*/ 126930 h 656300"/>
                <a:gd name="connsiteX20" fmla="*/ 473126 w 672714"/>
                <a:gd name="connsiteY20" fmla="*/ 183398 h 656300"/>
                <a:gd name="connsiteX21" fmla="*/ 482938 w 672714"/>
                <a:gd name="connsiteY21" fmla="*/ 204716 h 656300"/>
                <a:gd name="connsiteX22" fmla="*/ 469225 w 672714"/>
                <a:gd name="connsiteY22" fmla="*/ 231866 h 656300"/>
                <a:gd name="connsiteX23" fmla="*/ 672714 w 672714"/>
                <a:gd name="connsiteY23" fmla="*/ 638214 h 65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72714" h="656300">
                  <a:moveTo>
                    <a:pt x="672635" y="638253"/>
                  </a:moveTo>
                  <a:cubicBezTo>
                    <a:pt x="609705" y="655197"/>
                    <a:pt x="592839" y="654055"/>
                    <a:pt x="528057" y="656301"/>
                  </a:cubicBezTo>
                  <a:cubicBezTo>
                    <a:pt x="469146" y="597232"/>
                    <a:pt x="429977" y="527051"/>
                    <a:pt x="400857" y="449187"/>
                  </a:cubicBezTo>
                  <a:cubicBezTo>
                    <a:pt x="395774" y="445522"/>
                    <a:pt x="288039" y="480395"/>
                    <a:pt x="280907" y="484415"/>
                  </a:cubicBezTo>
                  <a:cubicBezTo>
                    <a:pt x="269440" y="490838"/>
                    <a:pt x="289222" y="508058"/>
                    <a:pt x="238862" y="520865"/>
                  </a:cubicBezTo>
                  <a:lnTo>
                    <a:pt x="217425" y="515387"/>
                  </a:lnTo>
                  <a:cubicBezTo>
                    <a:pt x="216085" y="511841"/>
                    <a:pt x="214706" y="508294"/>
                    <a:pt x="213366" y="504748"/>
                  </a:cubicBezTo>
                  <a:cubicBezTo>
                    <a:pt x="193664" y="453009"/>
                    <a:pt x="173922" y="401230"/>
                    <a:pt x="154219" y="349491"/>
                  </a:cubicBezTo>
                  <a:lnTo>
                    <a:pt x="166592" y="331168"/>
                  </a:lnTo>
                  <a:cubicBezTo>
                    <a:pt x="194413" y="293339"/>
                    <a:pt x="127305" y="140131"/>
                    <a:pt x="103899" y="111680"/>
                  </a:cubicBezTo>
                  <a:cubicBezTo>
                    <a:pt x="81713" y="84727"/>
                    <a:pt x="-21213" y="96982"/>
                    <a:pt x="3927" y="5995"/>
                  </a:cubicBezTo>
                  <a:cubicBezTo>
                    <a:pt x="23039" y="-9334"/>
                    <a:pt x="68591" y="6547"/>
                    <a:pt x="67173" y="33106"/>
                  </a:cubicBezTo>
                  <a:cubicBezTo>
                    <a:pt x="76394" y="27747"/>
                    <a:pt x="84078" y="30466"/>
                    <a:pt x="90185" y="41263"/>
                  </a:cubicBezTo>
                  <a:cubicBezTo>
                    <a:pt x="93259" y="46701"/>
                    <a:pt x="95939" y="54188"/>
                    <a:pt x="98264" y="63684"/>
                  </a:cubicBezTo>
                  <a:lnTo>
                    <a:pt x="199693" y="17698"/>
                  </a:lnTo>
                  <a:cubicBezTo>
                    <a:pt x="212894" y="15373"/>
                    <a:pt x="249107" y="15965"/>
                    <a:pt x="272396" y="23885"/>
                  </a:cubicBezTo>
                  <a:cubicBezTo>
                    <a:pt x="283705" y="27747"/>
                    <a:pt x="291980" y="33303"/>
                    <a:pt x="293044" y="41105"/>
                  </a:cubicBezTo>
                  <a:cubicBezTo>
                    <a:pt x="293044" y="41460"/>
                    <a:pt x="293123" y="41775"/>
                    <a:pt x="293162" y="42130"/>
                  </a:cubicBezTo>
                  <a:cubicBezTo>
                    <a:pt x="320037" y="32436"/>
                    <a:pt x="325632" y="55291"/>
                    <a:pt x="309870" y="110774"/>
                  </a:cubicBezTo>
                  <a:lnTo>
                    <a:pt x="313968" y="126930"/>
                  </a:lnTo>
                  <a:cubicBezTo>
                    <a:pt x="368347" y="141195"/>
                    <a:pt x="421387" y="159991"/>
                    <a:pt x="473126" y="183398"/>
                  </a:cubicBezTo>
                  <a:lnTo>
                    <a:pt x="482938" y="204716"/>
                  </a:lnTo>
                  <a:cubicBezTo>
                    <a:pt x="453227" y="200736"/>
                    <a:pt x="467570" y="215198"/>
                    <a:pt x="469225" y="231866"/>
                  </a:cubicBezTo>
                  <a:cubicBezTo>
                    <a:pt x="483608" y="377311"/>
                    <a:pt x="554183" y="548251"/>
                    <a:pt x="672714" y="638214"/>
                  </a:cubicBezTo>
                  <a:close/>
                </a:path>
              </a:pathLst>
            </a:custGeom>
            <a:solidFill>
              <a:srgbClr val="5E3C32"/>
            </a:solidFill>
            <a:ln w="3941" cap="flat">
              <a:noFill/>
              <a:prstDash val="solid"/>
              <a:miter/>
            </a:ln>
          </p:spPr>
          <p:txBody>
            <a:bodyPr rtlCol="1" anchor="ctr"/>
            <a:lstStyle/>
            <a:p>
              <a:endParaRPr lang="fa-IR"/>
            </a:p>
          </p:txBody>
        </p:sp>
        <p:sp>
          <p:nvSpPr>
            <p:cNvPr id="865" name="Freeform: Shape 864">
              <a:extLst>
                <a:ext uri="{FF2B5EF4-FFF2-40B4-BE49-F238E27FC236}">
                  <a16:creationId xmlns:a16="http://schemas.microsoft.com/office/drawing/2014/main" id="{78572AC4-78D9-FDDC-A4C7-311CE611BA24}"/>
                </a:ext>
              </a:extLst>
            </p:cNvPr>
            <p:cNvSpPr/>
            <p:nvPr/>
          </p:nvSpPr>
          <p:spPr>
            <a:xfrm>
              <a:off x="950596" y="2772901"/>
              <a:ext cx="299963" cy="703659"/>
            </a:xfrm>
            <a:custGeom>
              <a:avLst/>
              <a:gdLst>
                <a:gd name="connsiteX0" fmla="*/ 227853 w 299963"/>
                <a:gd name="connsiteY0" fmla="*/ 126491 h 703659"/>
                <a:gd name="connsiteX1" fmla="*/ 290311 w 299963"/>
                <a:gd name="connsiteY1" fmla="*/ 535439 h 703659"/>
                <a:gd name="connsiteX2" fmla="*/ 138876 w 299963"/>
                <a:gd name="connsiteY2" fmla="*/ 619688 h 703659"/>
                <a:gd name="connsiteX3" fmla="*/ 187857 w 299963"/>
                <a:gd name="connsiteY3" fmla="*/ 656847 h 703659"/>
                <a:gd name="connsiteX4" fmla="*/ 191679 w 299963"/>
                <a:gd name="connsiteY4" fmla="*/ 677416 h 703659"/>
                <a:gd name="connsiteX5" fmla="*/ 146481 w 299963"/>
                <a:gd name="connsiteY5" fmla="*/ 695464 h 703659"/>
                <a:gd name="connsiteX6" fmla="*/ 83236 w 299963"/>
                <a:gd name="connsiteY6" fmla="*/ 668353 h 703659"/>
                <a:gd name="connsiteX7" fmla="*/ 19990 w 299963"/>
                <a:gd name="connsiteY7" fmla="*/ 496743 h 703659"/>
                <a:gd name="connsiteX8" fmla="*/ 1903 w 299963"/>
                <a:gd name="connsiteY8" fmla="*/ 406426 h 703659"/>
                <a:gd name="connsiteX9" fmla="*/ 2691 w 299963"/>
                <a:gd name="connsiteY9" fmla="*/ 312366 h 703659"/>
                <a:gd name="connsiteX10" fmla="*/ 245901 w 299963"/>
                <a:gd name="connsiteY10" fmla="*/ 0 h 703659"/>
                <a:gd name="connsiteX11" fmla="*/ 227814 w 299963"/>
                <a:gd name="connsiteY11" fmla="*/ 126452 h 70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9963" h="703659">
                  <a:moveTo>
                    <a:pt x="227853" y="126491"/>
                  </a:moveTo>
                  <a:cubicBezTo>
                    <a:pt x="212209" y="265631"/>
                    <a:pt x="233015" y="401974"/>
                    <a:pt x="290311" y="535439"/>
                  </a:cubicBezTo>
                  <a:cubicBezTo>
                    <a:pt x="335075" y="645380"/>
                    <a:pt x="213786" y="657359"/>
                    <a:pt x="138876" y="619688"/>
                  </a:cubicBezTo>
                  <a:cubicBezTo>
                    <a:pt x="149831" y="637933"/>
                    <a:pt x="168312" y="649242"/>
                    <a:pt x="187857" y="656847"/>
                  </a:cubicBezTo>
                  <a:lnTo>
                    <a:pt x="191679" y="677416"/>
                  </a:lnTo>
                  <a:cubicBezTo>
                    <a:pt x="199087" y="703739"/>
                    <a:pt x="164844" y="711226"/>
                    <a:pt x="146481" y="695464"/>
                  </a:cubicBezTo>
                  <a:cubicBezTo>
                    <a:pt x="143723" y="692864"/>
                    <a:pt x="101796" y="684312"/>
                    <a:pt x="83236" y="668353"/>
                  </a:cubicBezTo>
                  <a:cubicBezTo>
                    <a:pt x="51869" y="641440"/>
                    <a:pt x="28778" y="540759"/>
                    <a:pt x="19990" y="496743"/>
                  </a:cubicBezTo>
                  <a:cubicBezTo>
                    <a:pt x="15183" y="472667"/>
                    <a:pt x="3952" y="425932"/>
                    <a:pt x="1903" y="406426"/>
                  </a:cubicBezTo>
                  <a:cubicBezTo>
                    <a:pt x="-697" y="381483"/>
                    <a:pt x="-816" y="336876"/>
                    <a:pt x="2691" y="312366"/>
                  </a:cubicBezTo>
                  <a:cubicBezTo>
                    <a:pt x="14434" y="230127"/>
                    <a:pt x="185611" y="66871"/>
                    <a:pt x="245901" y="0"/>
                  </a:cubicBezTo>
                  <a:cubicBezTo>
                    <a:pt x="268283" y="32076"/>
                    <a:pt x="256265" y="100365"/>
                    <a:pt x="227814" y="126452"/>
                  </a:cubicBezTo>
                  <a:close/>
                </a:path>
              </a:pathLst>
            </a:custGeom>
            <a:solidFill>
              <a:srgbClr val="9F8575"/>
            </a:solidFill>
            <a:ln w="3941" cap="flat">
              <a:noFill/>
              <a:prstDash val="solid"/>
              <a:miter/>
            </a:ln>
          </p:spPr>
          <p:txBody>
            <a:bodyPr rtlCol="1" anchor="ctr"/>
            <a:lstStyle/>
            <a:p>
              <a:endParaRPr lang="fa-IR"/>
            </a:p>
          </p:txBody>
        </p:sp>
        <p:sp>
          <p:nvSpPr>
            <p:cNvPr id="866" name="Freeform: Shape 865">
              <a:extLst>
                <a:ext uri="{FF2B5EF4-FFF2-40B4-BE49-F238E27FC236}">
                  <a16:creationId xmlns:a16="http://schemas.microsoft.com/office/drawing/2014/main" id="{B67BE7BE-41C9-D43F-BBFF-4688FBDF2DA1}"/>
                </a:ext>
              </a:extLst>
            </p:cNvPr>
            <p:cNvSpPr/>
            <p:nvPr/>
          </p:nvSpPr>
          <p:spPr>
            <a:xfrm>
              <a:off x="1159804" y="3667086"/>
              <a:ext cx="109040" cy="298884"/>
            </a:xfrm>
            <a:custGeom>
              <a:avLst/>
              <a:gdLst>
                <a:gd name="connsiteX0" fmla="*/ 36732 w 109040"/>
                <a:gd name="connsiteY0" fmla="*/ 99341 h 298884"/>
                <a:gd name="connsiteX1" fmla="*/ 109041 w 109040"/>
                <a:gd name="connsiteY1" fmla="*/ 288999 h 298884"/>
                <a:gd name="connsiteX2" fmla="*/ 45795 w 109040"/>
                <a:gd name="connsiteY2" fmla="*/ 298022 h 298884"/>
                <a:gd name="connsiteX3" fmla="*/ 27511 w 109040"/>
                <a:gd name="connsiteY3" fmla="*/ 267089 h 298884"/>
                <a:gd name="connsiteX4" fmla="*/ 282 w 109040"/>
                <a:gd name="connsiteY4" fmla="*/ 131259 h 298884"/>
                <a:gd name="connsiteX5" fmla="*/ 676 w 109040"/>
                <a:gd name="connsiteY5" fmla="*/ 0 h 298884"/>
                <a:gd name="connsiteX6" fmla="*/ 36732 w 109040"/>
                <a:gd name="connsiteY6" fmla="*/ 99341 h 298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040" h="298884">
                  <a:moveTo>
                    <a:pt x="36732" y="99341"/>
                  </a:moveTo>
                  <a:lnTo>
                    <a:pt x="109041" y="288999"/>
                  </a:lnTo>
                  <a:cubicBezTo>
                    <a:pt x="92924" y="293097"/>
                    <a:pt x="60809" y="291402"/>
                    <a:pt x="45795" y="298022"/>
                  </a:cubicBezTo>
                  <a:cubicBezTo>
                    <a:pt x="17226" y="303224"/>
                    <a:pt x="30506" y="283876"/>
                    <a:pt x="27511" y="267089"/>
                  </a:cubicBezTo>
                  <a:cubicBezTo>
                    <a:pt x="19788" y="224059"/>
                    <a:pt x="2607" y="172477"/>
                    <a:pt x="282" y="131259"/>
                  </a:cubicBezTo>
                  <a:cubicBezTo>
                    <a:pt x="-2397" y="83973"/>
                    <a:pt x="15256" y="45828"/>
                    <a:pt x="676" y="0"/>
                  </a:cubicBezTo>
                  <a:cubicBezTo>
                    <a:pt x="31058" y="19466"/>
                    <a:pt x="13877" y="70614"/>
                    <a:pt x="36732" y="99341"/>
                  </a:cubicBezTo>
                  <a:close/>
                </a:path>
              </a:pathLst>
            </a:custGeom>
            <a:solidFill>
              <a:srgbClr val="8E9094"/>
            </a:solidFill>
            <a:ln w="3941" cap="flat">
              <a:noFill/>
              <a:prstDash val="solid"/>
              <a:miter/>
            </a:ln>
          </p:spPr>
          <p:txBody>
            <a:bodyPr rtlCol="1" anchor="ctr"/>
            <a:lstStyle/>
            <a:p>
              <a:endParaRPr lang="fa-IR"/>
            </a:p>
          </p:txBody>
        </p:sp>
        <p:sp>
          <p:nvSpPr>
            <p:cNvPr id="867" name="Freeform: Shape 866">
              <a:extLst>
                <a:ext uri="{FF2B5EF4-FFF2-40B4-BE49-F238E27FC236}">
                  <a16:creationId xmlns:a16="http://schemas.microsoft.com/office/drawing/2014/main" id="{9639F881-4924-8028-7160-73AF287D9413}"/>
                </a:ext>
              </a:extLst>
            </p:cNvPr>
            <p:cNvSpPr/>
            <p:nvPr/>
          </p:nvSpPr>
          <p:spPr>
            <a:xfrm>
              <a:off x="2778738" y="2583243"/>
              <a:ext cx="378532" cy="496822"/>
            </a:xfrm>
            <a:custGeom>
              <a:avLst/>
              <a:gdLst>
                <a:gd name="connsiteX0" fmla="*/ 369740 w 378532"/>
                <a:gd name="connsiteY0" fmla="*/ 153562 h 496822"/>
                <a:gd name="connsiteX1" fmla="*/ 315518 w 378532"/>
                <a:gd name="connsiteY1" fmla="*/ 261927 h 496822"/>
                <a:gd name="connsiteX2" fmla="*/ 198051 w 378532"/>
                <a:gd name="connsiteY2" fmla="*/ 433537 h 496822"/>
                <a:gd name="connsiteX3" fmla="*/ 125900 w 378532"/>
                <a:gd name="connsiteY3" fmla="*/ 496822 h 496822"/>
                <a:gd name="connsiteX4" fmla="*/ 0 w 378532"/>
                <a:gd name="connsiteY4" fmla="*/ 274143 h 496822"/>
                <a:gd name="connsiteX5" fmla="*/ 143869 w 378532"/>
                <a:gd name="connsiteY5" fmla="*/ 9024 h 496822"/>
                <a:gd name="connsiteX6" fmla="*/ 161956 w 378532"/>
                <a:gd name="connsiteY6" fmla="*/ 0 h 496822"/>
                <a:gd name="connsiteX7" fmla="*/ 173226 w 378532"/>
                <a:gd name="connsiteY7" fmla="*/ 867 h 496822"/>
                <a:gd name="connsiteX8" fmla="*/ 359534 w 378532"/>
                <a:gd name="connsiteY8" fmla="*/ 132599 h 496822"/>
                <a:gd name="connsiteX9" fmla="*/ 369819 w 378532"/>
                <a:gd name="connsiteY9" fmla="*/ 153523 h 496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8532" h="496822">
                  <a:moveTo>
                    <a:pt x="369740" y="153562"/>
                  </a:moveTo>
                  <a:cubicBezTo>
                    <a:pt x="398072" y="177206"/>
                    <a:pt x="352008" y="270793"/>
                    <a:pt x="315518" y="261927"/>
                  </a:cubicBezTo>
                  <a:cubicBezTo>
                    <a:pt x="272015" y="317252"/>
                    <a:pt x="206011" y="348816"/>
                    <a:pt x="198051" y="433537"/>
                  </a:cubicBezTo>
                  <a:cubicBezTo>
                    <a:pt x="187609" y="491936"/>
                    <a:pt x="177442" y="479326"/>
                    <a:pt x="125900" y="496822"/>
                  </a:cubicBezTo>
                  <a:cubicBezTo>
                    <a:pt x="103715" y="413007"/>
                    <a:pt x="55522" y="339161"/>
                    <a:pt x="0" y="274143"/>
                  </a:cubicBezTo>
                  <a:cubicBezTo>
                    <a:pt x="62221" y="192101"/>
                    <a:pt x="118965" y="111517"/>
                    <a:pt x="143869" y="9024"/>
                  </a:cubicBezTo>
                  <a:cubicBezTo>
                    <a:pt x="149898" y="5990"/>
                    <a:pt x="155848" y="2837"/>
                    <a:pt x="161956" y="0"/>
                  </a:cubicBezTo>
                  <a:lnTo>
                    <a:pt x="173226" y="867"/>
                  </a:lnTo>
                  <a:cubicBezTo>
                    <a:pt x="227960" y="59699"/>
                    <a:pt x="290062" y="103636"/>
                    <a:pt x="359534" y="132599"/>
                  </a:cubicBezTo>
                  <a:lnTo>
                    <a:pt x="369819" y="153523"/>
                  </a:lnTo>
                  <a:close/>
                </a:path>
              </a:pathLst>
            </a:custGeom>
            <a:solidFill>
              <a:srgbClr val="3D3A47"/>
            </a:solidFill>
            <a:ln w="3941" cap="flat">
              <a:noFill/>
              <a:prstDash val="solid"/>
              <a:miter/>
            </a:ln>
          </p:spPr>
          <p:txBody>
            <a:bodyPr rtlCol="1" anchor="ctr"/>
            <a:lstStyle/>
            <a:p>
              <a:endParaRPr lang="fa-IR"/>
            </a:p>
          </p:txBody>
        </p:sp>
        <p:sp>
          <p:nvSpPr>
            <p:cNvPr id="868" name="Freeform: Shape 867">
              <a:extLst>
                <a:ext uri="{FF2B5EF4-FFF2-40B4-BE49-F238E27FC236}">
                  <a16:creationId xmlns:a16="http://schemas.microsoft.com/office/drawing/2014/main" id="{55AD2BE4-0FCD-9C53-38C7-BBFD45EB88FC}"/>
                </a:ext>
              </a:extLst>
            </p:cNvPr>
            <p:cNvSpPr/>
            <p:nvPr/>
          </p:nvSpPr>
          <p:spPr>
            <a:xfrm>
              <a:off x="3117829" y="2520076"/>
              <a:ext cx="39712" cy="90277"/>
            </a:xfrm>
            <a:custGeom>
              <a:avLst/>
              <a:gdLst>
                <a:gd name="connsiteX0" fmla="*/ 12484 w 39712"/>
                <a:gd name="connsiteY0" fmla="*/ 36174 h 90277"/>
                <a:gd name="connsiteX1" fmla="*/ 39713 w 39712"/>
                <a:gd name="connsiteY1" fmla="*/ 90278 h 90277"/>
                <a:gd name="connsiteX2" fmla="*/ 426 w 39712"/>
                <a:gd name="connsiteY2" fmla="*/ 21200 h 90277"/>
                <a:gd name="connsiteX3" fmla="*/ 3578 w 39712"/>
                <a:gd name="connsiteY3" fmla="*/ 0 h 90277"/>
                <a:gd name="connsiteX4" fmla="*/ 39673 w 39712"/>
                <a:gd name="connsiteY4" fmla="*/ 31642 h 90277"/>
                <a:gd name="connsiteX5" fmla="*/ 12484 w 39712"/>
                <a:gd name="connsiteY5" fmla="*/ 36213 h 90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12" h="90277">
                  <a:moveTo>
                    <a:pt x="12484" y="36174"/>
                  </a:moveTo>
                  <a:cubicBezTo>
                    <a:pt x="19616" y="54576"/>
                    <a:pt x="33566" y="71560"/>
                    <a:pt x="39713" y="90278"/>
                  </a:cubicBezTo>
                  <a:cubicBezTo>
                    <a:pt x="4800" y="88938"/>
                    <a:pt x="-1939" y="51936"/>
                    <a:pt x="426" y="21200"/>
                  </a:cubicBezTo>
                  <a:cubicBezTo>
                    <a:pt x="1017" y="13516"/>
                    <a:pt x="2159" y="6226"/>
                    <a:pt x="3578" y="0"/>
                  </a:cubicBezTo>
                  <a:lnTo>
                    <a:pt x="39673" y="31642"/>
                  </a:lnTo>
                  <a:lnTo>
                    <a:pt x="12484" y="36213"/>
                  </a:lnTo>
                  <a:close/>
                </a:path>
              </a:pathLst>
            </a:custGeom>
            <a:solidFill>
              <a:srgbClr val="FBFAFA"/>
            </a:solidFill>
            <a:ln w="3941" cap="flat">
              <a:noFill/>
              <a:prstDash val="solid"/>
              <a:miter/>
            </a:ln>
          </p:spPr>
          <p:txBody>
            <a:bodyPr rtlCol="1" anchor="ctr"/>
            <a:lstStyle/>
            <a:p>
              <a:endParaRPr lang="fa-IR"/>
            </a:p>
          </p:txBody>
        </p:sp>
        <p:sp>
          <p:nvSpPr>
            <p:cNvPr id="869" name="Freeform: Shape 868">
              <a:extLst>
                <a:ext uri="{FF2B5EF4-FFF2-40B4-BE49-F238E27FC236}">
                  <a16:creationId xmlns:a16="http://schemas.microsoft.com/office/drawing/2014/main" id="{B8DF8CA2-50F0-D1A5-59AF-5DC25C6711C0}"/>
                </a:ext>
              </a:extLst>
            </p:cNvPr>
            <p:cNvSpPr/>
            <p:nvPr/>
          </p:nvSpPr>
          <p:spPr>
            <a:xfrm>
              <a:off x="3157502" y="2521132"/>
              <a:ext cx="162665" cy="94856"/>
            </a:xfrm>
            <a:custGeom>
              <a:avLst/>
              <a:gdLst>
                <a:gd name="connsiteX0" fmla="*/ 162665 w 162665"/>
                <a:gd name="connsiteY0" fmla="*/ 62151 h 94856"/>
                <a:gd name="connsiteX1" fmla="*/ 140204 w 162665"/>
                <a:gd name="connsiteY1" fmla="*/ 55649 h 94856"/>
                <a:gd name="connsiteX2" fmla="*/ 22658 w 162665"/>
                <a:gd name="connsiteY2" fmla="*/ 94857 h 94856"/>
                <a:gd name="connsiteX3" fmla="*/ 7290 w 162665"/>
                <a:gd name="connsiteY3" fmla="*/ 91074 h 94856"/>
                <a:gd name="connsiteX4" fmla="*/ 0 w 162665"/>
                <a:gd name="connsiteY4" fmla="*/ 89261 h 94856"/>
                <a:gd name="connsiteX5" fmla="*/ 35622 w 162665"/>
                <a:gd name="connsiteY5" fmla="*/ 21011 h 94856"/>
                <a:gd name="connsiteX6" fmla="*/ 162665 w 162665"/>
                <a:gd name="connsiteY6" fmla="*/ 62151 h 94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665" h="94856">
                  <a:moveTo>
                    <a:pt x="162665" y="62151"/>
                  </a:moveTo>
                  <a:lnTo>
                    <a:pt x="140204" y="55649"/>
                  </a:lnTo>
                  <a:cubicBezTo>
                    <a:pt x="79796" y="-17960"/>
                    <a:pt x="45237" y="24046"/>
                    <a:pt x="22658" y="94857"/>
                  </a:cubicBezTo>
                  <a:lnTo>
                    <a:pt x="7290" y="91074"/>
                  </a:lnTo>
                  <a:lnTo>
                    <a:pt x="0" y="89261"/>
                  </a:lnTo>
                  <a:cubicBezTo>
                    <a:pt x="27032" y="76967"/>
                    <a:pt x="19230" y="39887"/>
                    <a:pt x="35622" y="21011"/>
                  </a:cubicBezTo>
                  <a:cubicBezTo>
                    <a:pt x="74476" y="-23674"/>
                    <a:pt x="145406" y="8993"/>
                    <a:pt x="162665" y="62151"/>
                  </a:cubicBezTo>
                  <a:close/>
                </a:path>
              </a:pathLst>
            </a:custGeom>
            <a:solidFill>
              <a:srgbClr val="FBFAFA"/>
            </a:solidFill>
            <a:ln w="3941" cap="flat">
              <a:noFill/>
              <a:prstDash val="solid"/>
              <a:miter/>
            </a:ln>
          </p:spPr>
          <p:txBody>
            <a:bodyPr rtlCol="1" anchor="ctr"/>
            <a:lstStyle/>
            <a:p>
              <a:endParaRPr lang="fa-IR"/>
            </a:p>
          </p:txBody>
        </p:sp>
        <p:sp>
          <p:nvSpPr>
            <p:cNvPr id="870" name="Freeform: Shape 869">
              <a:extLst>
                <a:ext uri="{FF2B5EF4-FFF2-40B4-BE49-F238E27FC236}">
                  <a16:creationId xmlns:a16="http://schemas.microsoft.com/office/drawing/2014/main" id="{70B5DF5D-957E-CAB0-0E4C-4B88FF113D51}"/>
                </a:ext>
              </a:extLst>
            </p:cNvPr>
            <p:cNvSpPr/>
            <p:nvPr/>
          </p:nvSpPr>
          <p:spPr>
            <a:xfrm>
              <a:off x="3365365" y="2285181"/>
              <a:ext cx="9023" cy="27110"/>
            </a:xfrm>
            <a:custGeom>
              <a:avLst/>
              <a:gdLst>
                <a:gd name="connsiteX0" fmla="*/ 0 w 9023"/>
                <a:gd name="connsiteY0" fmla="*/ 39 h 27110"/>
                <a:gd name="connsiteX1" fmla="*/ 9024 w 9023"/>
                <a:gd name="connsiteY1" fmla="*/ 18048 h 27110"/>
                <a:gd name="connsiteX2" fmla="*/ 9024 w 9023"/>
                <a:gd name="connsiteY2" fmla="*/ 18048 h 27110"/>
                <a:gd name="connsiteX3" fmla="*/ 9024 w 9023"/>
                <a:gd name="connsiteY3" fmla="*/ 27111 h 27110"/>
                <a:gd name="connsiteX4" fmla="*/ 9024 w 9023"/>
                <a:gd name="connsiteY4" fmla="*/ 21949 h 27110"/>
                <a:gd name="connsiteX5" fmla="*/ 9024 w 9023"/>
                <a:gd name="connsiteY5" fmla="*/ 18048 h 27110"/>
                <a:gd name="connsiteX6" fmla="*/ 0 w 9023"/>
                <a:gd name="connsiteY6" fmla="*/ 0 h 27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23" h="27110">
                  <a:moveTo>
                    <a:pt x="0" y="39"/>
                  </a:moveTo>
                  <a:lnTo>
                    <a:pt x="9024" y="18048"/>
                  </a:lnTo>
                  <a:lnTo>
                    <a:pt x="9024" y="18048"/>
                  </a:lnTo>
                  <a:lnTo>
                    <a:pt x="9024" y="27111"/>
                  </a:lnTo>
                  <a:cubicBezTo>
                    <a:pt x="8551" y="25653"/>
                    <a:pt x="8827" y="23840"/>
                    <a:pt x="9024" y="21949"/>
                  </a:cubicBezTo>
                  <a:lnTo>
                    <a:pt x="9024" y="18048"/>
                  </a:lnTo>
                  <a:cubicBezTo>
                    <a:pt x="315" y="14698"/>
                    <a:pt x="1852" y="6975"/>
                    <a:pt x="0" y="0"/>
                  </a:cubicBezTo>
                  <a:close/>
                </a:path>
              </a:pathLst>
            </a:custGeom>
            <a:solidFill>
              <a:srgbClr val="FBFAFA"/>
            </a:solidFill>
            <a:ln w="3941" cap="flat">
              <a:noFill/>
              <a:prstDash val="solid"/>
              <a:miter/>
            </a:ln>
          </p:spPr>
          <p:txBody>
            <a:bodyPr rtlCol="1" anchor="ctr"/>
            <a:lstStyle/>
            <a:p>
              <a:endParaRPr lang="fa-IR"/>
            </a:p>
          </p:txBody>
        </p:sp>
        <p:sp>
          <p:nvSpPr>
            <p:cNvPr id="871" name="Freeform: Shape 870">
              <a:extLst>
                <a:ext uri="{FF2B5EF4-FFF2-40B4-BE49-F238E27FC236}">
                  <a16:creationId xmlns:a16="http://schemas.microsoft.com/office/drawing/2014/main" id="{98B302AD-9DAE-EE8C-A44E-2AC8FEFF862D}"/>
                </a:ext>
              </a:extLst>
            </p:cNvPr>
            <p:cNvSpPr/>
            <p:nvPr/>
          </p:nvSpPr>
          <p:spPr>
            <a:xfrm>
              <a:off x="3347278" y="2203928"/>
              <a:ext cx="28209" cy="81293"/>
            </a:xfrm>
            <a:custGeom>
              <a:avLst/>
              <a:gdLst>
                <a:gd name="connsiteX0" fmla="*/ 18087 w 28209"/>
                <a:gd name="connsiteY0" fmla="*/ 81293 h 81293"/>
                <a:gd name="connsiteX1" fmla="*/ 0 w 28209"/>
                <a:gd name="connsiteY1" fmla="*/ 0 h 81293"/>
                <a:gd name="connsiteX2" fmla="*/ 27938 w 28209"/>
                <a:gd name="connsiteY2" fmla="*/ 44331 h 81293"/>
                <a:gd name="connsiteX3" fmla="*/ 26993 w 28209"/>
                <a:gd name="connsiteY3" fmla="*/ 62536 h 81293"/>
                <a:gd name="connsiteX4" fmla="*/ 18087 w 28209"/>
                <a:gd name="connsiteY4" fmla="*/ 81293 h 8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09" h="81293">
                  <a:moveTo>
                    <a:pt x="18087" y="81293"/>
                  </a:moveTo>
                  <a:cubicBezTo>
                    <a:pt x="11033" y="54655"/>
                    <a:pt x="2837" y="27584"/>
                    <a:pt x="0" y="0"/>
                  </a:cubicBezTo>
                  <a:cubicBezTo>
                    <a:pt x="16314" y="6108"/>
                    <a:pt x="26244" y="25180"/>
                    <a:pt x="27938" y="44331"/>
                  </a:cubicBezTo>
                  <a:cubicBezTo>
                    <a:pt x="28490" y="50518"/>
                    <a:pt x="28214" y="56744"/>
                    <a:pt x="26993" y="62536"/>
                  </a:cubicBezTo>
                  <a:cubicBezTo>
                    <a:pt x="25495" y="69747"/>
                    <a:pt x="22540" y="76249"/>
                    <a:pt x="18087" y="81293"/>
                  </a:cubicBezTo>
                  <a:close/>
                </a:path>
              </a:pathLst>
            </a:custGeom>
            <a:solidFill>
              <a:srgbClr val="FBFAFA"/>
            </a:solidFill>
            <a:ln w="3941" cap="flat">
              <a:noFill/>
              <a:prstDash val="solid"/>
              <a:miter/>
            </a:ln>
          </p:spPr>
          <p:txBody>
            <a:bodyPr rtlCol="1" anchor="ctr"/>
            <a:lstStyle/>
            <a:p>
              <a:endParaRPr lang="fa-IR"/>
            </a:p>
          </p:txBody>
        </p:sp>
        <p:sp>
          <p:nvSpPr>
            <p:cNvPr id="872" name="Freeform: Shape 871">
              <a:extLst>
                <a:ext uri="{FF2B5EF4-FFF2-40B4-BE49-F238E27FC236}">
                  <a16:creationId xmlns:a16="http://schemas.microsoft.com/office/drawing/2014/main" id="{83D7C966-85F1-F20D-D1CB-07E62ED1BA4C}"/>
                </a:ext>
              </a:extLst>
            </p:cNvPr>
            <p:cNvSpPr/>
            <p:nvPr/>
          </p:nvSpPr>
          <p:spPr>
            <a:xfrm>
              <a:off x="3396692" y="2348466"/>
              <a:ext cx="4807" cy="5280"/>
            </a:xfrm>
            <a:custGeom>
              <a:avLst/>
              <a:gdLst>
                <a:gd name="connsiteX0" fmla="*/ 0 w 4807"/>
                <a:gd name="connsiteY0" fmla="*/ 5280 h 5280"/>
                <a:gd name="connsiteX1" fmla="*/ 4807 w 4807"/>
                <a:gd name="connsiteY1" fmla="*/ 0 h 5280"/>
                <a:gd name="connsiteX2" fmla="*/ 0 w 4807"/>
                <a:gd name="connsiteY2" fmla="*/ 5280 h 5280"/>
              </a:gdLst>
              <a:ahLst/>
              <a:cxnLst>
                <a:cxn ang="0">
                  <a:pos x="connsiteX0" y="connsiteY0"/>
                </a:cxn>
                <a:cxn ang="0">
                  <a:pos x="connsiteX1" y="connsiteY1"/>
                </a:cxn>
                <a:cxn ang="0">
                  <a:pos x="connsiteX2" y="connsiteY2"/>
                </a:cxn>
              </a:cxnLst>
              <a:rect l="l" t="t" r="r" b="b"/>
              <a:pathLst>
                <a:path w="4807" h="5280">
                  <a:moveTo>
                    <a:pt x="0" y="5280"/>
                  </a:moveTo>
                  <a:cubicBezTo>
                    <a:pt x="1379" y="3113"/>
                    <a:pt x="2995" y="1300"/>
                    <a:pt x="4807" y="0"/>
                  </a:cubicBezTo>
                  <a:cubicBezTo>
                    <a:pt x="3271" y="2207"/>
                    <a:pt x="1655" y="3980"/>
                    <a:pt x="0" y="5280"/>
                  </a:cubicBezTo>
                  <a:close/>
                </a:path>
              </a:pathLst>
            </a:custGeom>
            <a:solidFill>
              <a:srgbClr val="FBFAFA"/>
            </a:solidFill>
            <a:ln w="3941" cap="flat">
              <a:noFill/>
              <a:prstDash val="solid"/>
              <a:miter/>
            </a:ln>
          </p:spPr>
          <p:txBody>
            <a:bodyPr rtlCol="1" anchor="ctr"/>
            <a:lstStyle/>
            <a:p>
              <a:endParaRPr lang="fa-IR"/>
            </a:p>
          </p:txBody>
        </p:sp>
        <p:sp>
          <p:nvSpPr>
            <p:cNvPr id="873" name="Freeform: Shape 872">
              <a:extLst>
                <a:ext uri="{FF2B5EF4-FFF2-40B4-BE49-F238E27FC236}">
                  <a16:creationId xmlns:a16="http://schemas.microsoft.com/office/drawing/2014/main" id="{88741A8D-B099-E76F-1467-DAF2340609DC}"/>
                </a:ext>
              </a:extLst>
            </p:cNvPr>
            <p:cNvSpPr/>
            <p:nvPr/>
          </p:nvSpPr>
          <p:spPr>
            <a:xfrm>
              <a:off x="3320206" y="2465815"/>
              <a:ext cx="108660" cy="135506"/>
            </a:xfrm>
            <a:custGeom>
              <a:avLst/>
              <a:gdLst>
                <a:gd name="connsiteX0" fmla="*/ 108640 w 108660"/>
                <a:gd name="connsiteY0" fmla="*/ 18718 h 135506"/>
                <a:gd name="connsiteX1" fmla="*/ 81963 w 108660"/>
                <a:gd name="connsiteY1" fmla="*/ 80584 h 135506"/>
                <a:gd name="connsiteX2" fmla="*/ 5123 w 108660"/>
                <a:gd name="connsiteY2" fmla="*/ 127476 h 135506"/>
                <a:gd name="connsiteX3" fmla="*/ 591 w 108660"/>
                <a:gd name="connsiteY3" fmla="*/ 119004 h 135506"/>
                <a:gd name="connsiteX4" fmla="*/ 512 w 108660"/>
                <a:gd name="connsiteY4" fmla="*/ 118846 h 135506"/>
                <a:gd name="connsiteX5" fmla="*/ 0 w 108660"/>
                <a:gd name="connsiteY5" fmla="*/ 117428 h 135506"/>
                <a:gd name="connsiteX6" fmla="*/ 63324 w 108660"/>
                <a:gd name="connsiteY6" fmla="*/ 76840 h 135506"/>
                <a:gd name="connsiteX7" fmla="*/ 99380 w 108660"/>
                <a:gd name="connsiteY7" fmla="*/ 0 h 135506"/>
                <a:gd name="connsiteX8" fmla="*/ 108640 w 108660"/>
                <a:gd name="connsiteY8" fmla="*/ 18639 h 135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660" h="135506">
                  <a:moveTo>
                    <a:pt x="108640" y="18718"/>
                  </a:moveTo>
                  <a:cubicBezTo>
                    <a:pt x="107971" y="38499"/>
                    <a:pt x="90908" y="66595"/>
                    <a:pt x="81963" y="80584"/>
                  </a:cubicBezTo>
                  <a:cubicBezTo>
                    <a:pt x="65452" y="106473"/>
                    <a:pt x="25023" y="154587"/>
                    <a:pt x="5123" y="127476"/>
                  </a:cubicBezTo>
                  <a:cubicBezTo>
                    <a:pt x="3468" y="125191"/>
                    <a:pt x="1931" y="122393"/>
                    <a:pt x="591" y="119004"/>
                  </a:cubicBezTo>
                  <a:cubicBezTo>
                    <a:pt x="591" y="118965"/>
                    <a:pt x="552" y="118886"/>
                    <a:pt x="512" y="118846"/>
                  </a:cubicBezTo>
                  <a:cubicBezTo>
                    <a:pt x="315" y="118413"/>
                    <a:pt x="158" y="117901"/>
                    <a:pt x="0" y="117428"/>
                  </a:cubicBezTo>
                  <a:cubicBezTo>
                    <a:pt x="16590" y="134845"/>
                    <a:pt x="56547" y="87007"/>
                    <a:pt x="63324" y="76840"/>
                  </a:cubicBezTo>
                  <a:cubicBezTo>
                    <a:pt x="68959" y="68408"/>
                    <a:pt x="98829" y="4216"/>
                    <a:pt x="99380" y="0"/>
                  </a:cubicBezTo>
                  <a:cubicBezTo>
                    <a:pt x="106394" y="3743"/>
                    <a:pt x="108916" y="10482"/>
                    <a:pt x="108640" y="18639"/>
                  </a:cubicBezTo>
                  <a:close/>
                </a:path>
              </a:pathLst>
            </a:custGeom>
            <a:solidFill>
              <a:srgbClr val="FBFAFA"/>
            </a:solidFill>
            <a:ln w="3941" cap="flat">
              <a:noFill/>
              <a:prstDash val="solid"/>
              <a:miter/>
            </a:ln>
          </p:spPr>
          <p:txBody>
            <a:bodyPr rtlCol="1" anchor="ctr"/>
            <a:lstStyle/>
            <a:p>
              <a:endParaRPr lang="fa-IR"/>
            </a:p>
          </p:txBody>
        </p:sp>
        <p:sp>
          <p:nvSpPr>
            <p:cNvPr id="874" name="Freeform: Shape 873">
              <a:extLst>
                <a:ext uri="{FF2B5EF4-FFF2-40B4-BE49-F238E27FC236}">
                  <a16:creationId xmlns:a16="http://schemas.microsoft.com/office/drawing/2014/main" id="{DB893298-D279-48CB-2074-B0B1B17B3506}"/>
                </a:ext>
              </a:extLst>
            </p:cNvPr>
            <p:cNvSpPr/>
            <p:nvPr/>
          </p:nvSpPr>
          <p:spPr>
            <a:xfrm>
              <a:off x="2940615" y="2520037"/>
              <a:ext cx="243924" cy="217388"/>
            </a:xfrm>
            <a:custGeom>
              <a:avLst/>
              <a:gdLst>
                <a:gd name="connsiteX0" fmla="*/ 216887 w 243924"/>
                <a:gd name="connsiteY0" fmla="*/ 207745 h 217388"/>
                <a:gd name="connsiteX1" fmla="*/ 207863 w 243924"/>
                <a:gd name="connsiteY1" fmla="*/ 216769 h 217388"/>
                <a:gd name="connsiteX2" fmla="*/ 0 w 243924"/>
                <a:gd name="connsiteY2" fmla="*/ 63206 h 217388"/>
                <a:gd name="connsiteX3" fmla="*/ 76919 w 243924"/>
                <a:gd name="connsiteY3" fmla="*/ 78614 h 217388"/>
                <a:gd name="connsiteX4" fmla="*/ 180713 w 243924"/>
                <a:gd name="connsiteY4" fmla="*/ 0 h 217388"/>
                <a:gd name="connsiteX5" fmla="*/ 216808 w 243924"/>
                <a:gd name="connsiteY5" fmla="*/ 31642 h 217388"/>
                <a:gd name="connsiteX6" fmla="*/ 189618 w 243924"/>
                <a:gd name="connsiteY6" fmla="*/ 36213 h 217388"/>
                <a:gd name="connsiteX7" fmla="*/ 216847 w 243924"/>
                <a:gd name="connsiteY7" fmla="*/ 90317 h 217388"/>
                <a:gd name="connsiteX8" fmla="*/ 224137 w 243924"/>
                <a:gd name="connsiteY8" fmla="*/ 92130 h 217388"/>
                <a:gd name="connsiteX9" fmla="*/ 216847 w 243924"/>
                <a:gd name="connsiteY9" fmla="*/ 207745 h 21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924" h="217388">
                  <a:moveTo>
                    <a:pt x="216887" y="207745"/>
                  </a:moveTo>
                  <a:cubicBezTo>
                    <a:pt x="215941" y="215783"/>
                    <a:pt x="212946" y="218818"/>
                    <a:pt x="207863" y="216769"/>
                  </a:cubicBezTo>
                  <a:cubicBezTo>
                    <a:pt x="124757" y="200652"/>
                    <a:pt x="47444" y="129407"/>
                    <a:pt x="0" y="63206"/>
                  </a:cubicBezTo>
                  <a:cubicBezTo>
                    <a:pt x="34164" y="47129"/>
                    <a:pt x="58517" y="80072"/>
                    <a:pt x="76919" y="78614"/>
                  </a:cubicBezTo>
                  <a:cubicBezTo>
                    <a:pt x="83421" y="78101"/>
                    <a:pt x="171098" y="9260"/>
                    <a:pt x="180713" y="0"/>
                  </a:cubicBezTo>
                  <a:lnTo>
                    <a:pt x="216808" y="31642"/>
                  </a:lnTo>
                  <a:lnTo>
                    <a:pt x="189618" y="36213"/>
                  </a:lnTo>
                  <a:cubicBezTo>
                    <a:pt x="196751" y="54616"/>
                    <a:pt x="210700" y="71599"/>
                    <a:pt x="216847" y="90317"/>
                  </a:cubicBezTo>
                  <a:cubicBezTo>
                    <a:pt x="219488" y="90396"/>
                    <a:pt x="221891" y="91026"/>
                    <a:pt x="224137" y="92130"/>
                  </a:cubicBezTo>
                  <a:cubicBezTo>
                    <a:pt x="253612" y="106631"/>
                    <a:pt x="249317" y="204041"/>
                    <a:pt x="216847" y="207745"/>
                  </a:cubicBezTo>
                  <a:close/>
                </a:path>
              </a:pathLst>
            </a:custGeom>
            <a:solidFill>
              <a:srgbClr val="232431"/>
            </a:solidFill>
            <a:ln w="3941" cap="flat">
              <a:noFill/>
              <a:prstDash val="solid"/>
              <a:miter/>
            </a:ln>
          </p:spPr>
          <p:txBody>
            <a:bodyPr rtlCol="1" anchor="ctr"/>
            <a:lstStyle/>
            <a:p>
              <a:endParaRPr lang="fa-IR"/>
            </a:p>
          </p:txBody>
        </p:sp>
        <p:sp>
          <p:nvSpPr>
            <p:cNvPr id="875" name="Freeform: Shape 874">
              <a:extLst>
                <a:ext uri="{FF2B5EF4-FFF2-40B4-BE49-F238E27FC236}">
                  <a16:creationId xmlns:a16="http://schemas.microsoft.com/office/drawing/2014/main" id="{05E7DB81-B0CE-FA37-B543-3E33255F4476}"/>
                </a:ext>
              </a:extLst>
            </p:cNvPr>
            <p:cNvSpPr/>
            <p:nvPr/>
          </p:nvSpPr>
          <p:spPr>
            <a:xfrm>
              <a:off x="3346527" y="1911851"/>
              <a:ext cx="89363" cy="400480"/>
            </a:xfrm>
            <a:custGeom>
              <a:avLst/>
              <a:gdLst>
                <a:gd name="connsiteX0" fmla="*/ 27861 w 89363"/>
                <a:gd name="connsiteY0" fmla="*/ 400480 h 400480"/>
                <a:gd name="connsiteX1" fmla="*/ 27861 w 89363"/>
                <a:gd name="connsiteY1" fmla="*/ 395318 h 400480"/>
                <a:gd name="connsiteX2" fmla="*/ 27861 w 89363"/>
                <a:gd name="connsiteY2" fmla="*/ 395200 h 400480"/>
                <a:gd name="connsiteX3" fmla="*/ 27861 w 89363"/>
                <a:gd name="connsiteY3" fmla="*/ 391457 h 400480"/>
                <a:gd name="connsiteX4" fmla="*/ 27861 w 89363"/>
                <a:gd name="connsiteY4" fmla="*/ 391457 h 400480"/>
                <a:gd name="connsiteX5" fmla="*/ 18837 w 89363"/>
                <a:gd name="connsiteY5" fmla="*/ 373409 h 400480"/>
                <a:gd name="connsiteX6" fmla="*/ 751 w 89363"/>
                <a:gd name="connsiteY6" fmla="*/ 292116 h 400480"/>
                <a:gd name="connsiteX7" fmla="*/ 36767 w 89363"/>
                <a:gd name="connsiteY7" fmla="*/ 61674 h 400480"/>
                <a:gd name="connsiteX8" fmla="*/ 57100 w 89363"/>
                <a:gd name="connsiteY8" fmla="*/ 14663 h 400480"/>
                <a:gd name="connsiteX9" fmla="*/ 27861 w 89363"/>
                <a:gd name="connsiteY9" fmla="*/ 400480 h 40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63" h="400480">
                  <a:moveTo>
                    <a:pt x="27861" y="400480"/>
                  </a:moveTo>
                  <a:cubicBezTo>
                    <a:pt x="27388" y="399022"/>
                    <a:pt x="27664" y="397210"/>
                    <a:pt x="27861" y="395318"/>
                  </a:cubicBezTo>
                  <a:cubicBezTo>
                    <a:pt x="27861" y="395279"/>
                    <a:pt x="27861" y="395240"/>
                    <a:pt x="27861" y="395200"/>
                  </a:cubicBezTo>
                  <a:cubicBezTo>
                    <a:pt x="27980" y="393939"/>
                    <a:pt x="28058" y="392678"/>
                    <a:pt x="27861" y="391457"/>
                  </a:cubicBezTo>
                  <a:lnTo>
                    <a:pt x="27861" y="391457"/>
                  </a:lnTo>
                  <a:cubicBezTo>
                    <a:pt x="27861" y="391457"/>
                    <a:pt x="18837" y="373409"/>
                    <a:pt x="18837" y="373409"/>
                  </a:cubicBezTo>
                  <a:cubicBezTo>
                    <a:pt x="11784" y="346771"/>
                    <a:pt x="3588" y="319700"/>
                    <a:pt x="751" y="292116"/>
                  </a:cubicBezTo>
                  <a:cubicBezTo>
                    <a:pt x="-5357" y="232377"/>
                    <a:pt x="27546" y="128544"/>
                    <a:pt x="36767" y="61674"/>
                  </a:cubicBezTo>
                  <a:cubicBezTo>
                    <a:pt x="39171" y="44217"/>
                    <a:pt x="31684" y="-31402"/>
                    <a:pt x="57100" y="14663"/>
                  </a:cubicBezTo>
                  <a:cubicBezTo>
                    <a:pt x="128739" y="144622"/>
                    <a:pt x="63838" y="271586"/>
                    <a:pt x="27861" y="400480"/>
                  </a:cubicBezTo>
                  <a:close/>
                </a:path>
              </a:pathLst>
            </a:custGeom>
            <a:solidFill>
              <a:srgbClr val="3B2D2D"/>
            </a:solidFill>
            <a:ln w="3941" cap="flat">
              <a:noFill/>
              <a:prstDash val="solid"/>
              <a:miter/>
            </a:ln>
          </p:spPr>
          <p:txBody>
            <a:bodyPr rtlCol="1" anchor="ctr"/>
            <a:lstStyle/>
            <a:p>
              <a:endParaRPr lang="fa-IR"/>
            </a:p>
          </p:txBody>
        </p:sp>
        <p:sp>
          <p:nvSpPr>
            <p:cNvPr id="876" name="Freeform: Shape 875">
              <a:extLst>
                <a:ext uri="{FF2B5EF4-FFF2-40B4-BE49-F238E27FC236}">
                  <a16:creationId xmlns:a16="http://schemas.microsoft.com/office/drawing/2014/main" id="{EA5AE677-4F99-1C7A-65D3-403A2B4F3871}"/>
                </a:ext>
              </a:extLst>
            </p:cNvPr>
            <p:cNvSpPr/>
            <p:nvPr/>
          </p:nvSpPr>
          <p:spPr>
            <a:xfrm>
              <a:off x="2779358" y="2438783"/>
              <a:ext cx="145453" cy="208049"/>
            </a:xfrm>
            <a:custGeom>
              <a:avLst/>
              <a:gdLst>
                <a:gd name="connsiteX0" fmla="*/ 98012 w 145453"/>
                <a:gd name="connsiteY0" fmla="*/ 0 h 208049"/>
                <a:gd name="connsiteX1" fmla="*/ 120552 w 145453"/>
                <a:gd name="connsiteY1" fmla="*/ 81411 h 208049"/>
                <a:gd name="connsiteX2" fmla="*/ 143210 w 145453"/>
                <a:gd name="connsiteY2" fmla="*/ 144499 h 208049"/>
                <a:gd name="connsiteX3" fmla="*/ 88988 w 145453"/>
                <a:gd name="connsiteY3" fmla="*/ 198682 h 208049"/>
                <a:gd name="connsiteX4" fmla="*/ 5055 w 145453"/>
                <a:gd name="connsiteY4" fmla="*/ 119044 h 208049"/>
                <a:gd name="connsiteX5" fmla="*/ 43790 w 145453"/>
                <a:gd name="connsiteY5" fmla="*/ 18048 h 208049"/>
                <a:gd name="connsiteX6" fmla="*/ 98012 w 145453"/>
                <a:gd name="connsiteY6" fmla="*/ 0 h 20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453" h="208049">
                  <a:moveTo>
                    <a:pt x="98012" y="0"/>
                  </a:moveTo>
                  <a:lnTo>
                    <a:pt x="120552" y="81411"/>
                  </a:lnTo>
                  <a:cubicBezTo>
                    <a:pt x="137259" y="118058"/>
                    <a:pt x="151012" y="100089"/>
                    <a:pt x="143210" y="144499"/>
                  </a:cubicBezTo>
                  <a:cubicBezTo>
                    <a:pt x="86229" y="146351"/>
                    <a:pt x="98209" y="162310"/>
                    <a:pt x="88988" y="198682"/>
                  </a:cubicBezTo>
                  <a:cubicBezTo>
                    <a:pt x="56912" y="235565"/>
                    <a:pt x="11399" y="153996"/>
                    <a:pt x="5055" y="119044"/>
                  </a:cubicBezTo>
                  <a:cubicBezTo>
                    <a:pt x="-1999" y="79914"/>
                    <a:pt x="-9959" y="2286"/>
                    <a:pt x="43790" y="18048"/>
                  </a:cubicBezTo>
                  <a:cubicBezTo>
                    <a:pt x="58409" y="10915"/>
                    <a:pt x="80476" y="10285"/>
                    <a:pt x="98012" y="0"/>
                  </a:cubicBezTo>
                  <a:close/>
                </a:path>
              </a:pathLst>
            </a:custGeom>
            <a:solidFill>
              <a:srgbClr val="D3804A"/>
            </a:solidFill>
            <a:ln w="3941" cap="flat">
              <a:noFill/>
              <a:prstDash val="solid"/>
              <a:miter/>
            </a:ln>
          </p:spPr>
          <p:txBody>
            <a:bodyPr rtlCol="1" anchor="ctr"/>
            <a:lstStyle/>
            <a:p>
              <a:endParaRPr lang="fa-IR"/>
            </a:p>
          </p:txBody>
        </p:sp>
        <p:sp>
          <p:nvSpPr>
            <p:cNvPr id="877" name="Freeform: Shape 876">
              <a:extLst>
                <a:ext uri="{FF2B5EF4-FFF2-40B4-BE49-F238E27FC236}">
                  <a16:creationId xmlns:a16="http://schemas.microsoft.com/office/drawing/2014/main" id="{2663E855-04C4-A0BF-4980-0F2CF416F61A}"/>
                </a:ext>
              </a:extLst>
            </p:cNvPr>
            <p:cNvSpPr/>
            <p:nvPr/>
          </p:nvSpPr>
          <p:spPr>
            <a:xfrm>
              <a:off x="3085233" y="4497848"/>
              <a:ext cx="9182" cy="9162"/>
            </a:xfrm>
            <a:custGeom>
              <a:avLst/>
              <a:gdLst>
                <a:gd name="connsiteX0" fmla="*/ 9024 w 9182"/>
                <a:gd name="connsiteY0" fmla="*/ 9162 h 9162"/>
                <a:gd name="connsiteX1" fmla="*/ 0 w 9182"/>
                <a:gd name="connsiteY1" fmla="*/ 138 h 9162"/>
                <a:gd name="connsiteX2" fmla="*/ 9024 w 9182"/>
                <a:gd name="connsiteY2" fmla="*/ 9162 h 9162"/>
              </a:gdLst>
              <a:ahLst/>
              <a:cxnLst>
                <a:cxn ang="0">
                  <a:pos x="connsiteX0" y="connsiteY0"/>
                </a:cxn>
                <a:cxn ang="0">
                  <a:pos x="connsiteX1" y="connsiteY1"/>
                </a:cxn>
                <a:cxn ang="0">
                  <a:pos x="connsiteX2" y="connsiteY2"/>
                </a:cxn>
              </a:cxnLst>
              <a:rect l="l" t="t" r="r" b="b"/>
              <a:pathLst>
                <a:path w="9182" h="9162">
                  <a:moveTo>
                    <a:pt x="9024" y="9162"/>
                  </a:moveTo>
                  <a:cubicBezTo>
                    <a:pt x="5911" y="6483"/>
                    <a:pt x="1931" y="3724"/>
                    <a:pt x="0" y="138"/>
                  </a:cubicBezTo>
                  <a:cubicBezTo>
                    <a:pt x="6660" y="-729"/>
                    <a:pt x="9969" y="2503"/>
                    <a:pt x="9024" y="9162"/>
                  </a:cubicBezTo>
                  <a:close/>
                </a:path>
              </a:pathLst>
            </a:custGeom>
            <a:solidFill>
              <a:srgbClr val="3D3A46"/>
            </a:solidFill>
            <a:ln w="3941" cap="flat">
              <a:noFill/>
              <a:prstDash val="solid"/>
              <a:miter/>
            </a:ln>
          </p:spPr>
          <p:txBody>
            <a:bodyPr rtlCol="1" anchor="ctr"/>
            <a:lstStyle/>
            <a:p>
              <a:endParaRPr lang="fa-IR"/>
            </a:p>
          </p:txBody>
        </p:sp>
        <p:sp>
          <p:nvSpPr>
            <p:cNvPr id="878" name="Freeform: Shape 877">
              <a:extLst>
                <a:ext uri="{FF2B5EF4-FFF2-40B4-BE49-F238E27FC236}">
                  <a16:creationId xmlns:a16="http://schemas.microsoft.com/office/drawing/2014/main" id="{A69E6B90-6587-DE3A-371F-51A29CEE9A0D}"/>
                </a:ext>
              </a:extLst>
            </p:cNvPr>
            <p:cNvSpPr/>
            <p:nvPr/>
          </p:nvSpPr>
          <p:spPr>
            <a:xfrm>
              <a:off x="1168607" y="2521145"/>
              <a:ext cx="506940" cy="807567"/>
            </a:xfrm>
            <a:custGeom>
              <a:avLst/>
              <a:gdLst>
                <a:gd name="connsiteX0" fmla="*/ 506862 w 506940"/>
                <a:gd name="connsiteY0" fmla="*/ 7955 h 807567"/>
                <a:gd name="connsiteX1" fmla="*/ 505916 w 506940"/>
                <a:gd name="connsiteY1" fmla="*/ 32820 h 807567"/>
                <a:gd name="connsiteX2" fmla="*/ 464974 w 506940"/>
                <a:gd name="connsiteY2" fmla="*/ 325956 h 807567"/>
                <a:gd name="connsiteX3" fmla="*/ 461664 w 506940"/>
                <a:gd name="connsiteY3" fmla="*/ 351136 h 807567"/>
                <a:gd name="connsiteX4" fmla="*/ 470688 w 506940"/>
                <a:gd name="connsiteY4" fmla="*/ 369183 h 807567"/>
                <a:gd name="connsiteX5" fmla="*/ 461664 w 506940"/>
                <a:gd name="connsiteY5" fmla="*/ 396294 h 807567"/>
                <a:gd name="connsiteX6" fmla="*/ 438848 w 506940"/>
                <a:gd name="connsiteY6" fmla="*/ 402875 h 807567"/>
                <a:gd name="connsiteX7" fmla="*/ 225745 w 506940"/>
                <a:gd name="connsiteY7" fmla="*/ 438497 h 807567"/>
                <a:gd name="connsiteX8" fmla="*/ 208643 w 506940"/>
                <a:gd name="connsiteY8" fmla="*/ 450477 h 807567"/>
                <a:gd name="connsiteX9" fmla="*/ 226730 w 506940"/>
                <a:gd name="connsiteY9" fmla="*/ 486611 h 807567"/>
                <a:gd name="connsiteX10" fmla="*/ 199619 w 506940"/>
                <a:gd name="connsiteY10" fmla="*/ 549817 h 807567"/>
                <a:gd name="connsiteX11" fmla="*/ 226730 w 506940"/>
                <a:gd name="connsiteY11" fmla="*/ 658182 h 807567"/>
                <a:gd name="connsiteX12" fmla="*/ 203165 w 506940"/>
                <a:gd name="connsiteY12" fmla="*/ 734077 h 807567"/>
                <a:gd name="connsiteX13" fmla="*/ 163484 w 506940"/>
                <a:gd name="connsiteY13" fmla="*/ 784634 h 807567"/>
                <a:gd name="connsiteX14" fmla="*/ 145949 w 506940"/>
                <a:gd name="connsiteY14" fmla="*/ 807567 h 807567"/>
                <a:gd name="connsiteX15" fmla="*/ 9882 w 506940"/>
                <a:gd name="connsiteY15" fmla="*/ 378207 h 807567"/>
                <a:gd name="connsiteX16" fmla="*/ 27969 w 506940"/>
                <a:gd name="connsiteY16" fmla="*/ 251756 h 807567"/>
                <a:gd name="connsiteX17" fmla="*/ 127389 w 506940"/>
                <a:gd name="connsiteY17" fmla="*/ 134328 h 807567"/>
                <a:gd name="connsiteX18" fmla="*/ 199698 w 506940"/>
                <a:gd name="connsiteY18" fmla="*/ 62058 h 807567"/>
                <a:gd name="connsiteX19" fmla="*/ 226809 w 506940"/>
                <a:gd name="connsiteY19" fmla="*/ 25924 h 807567"/>
                <a:gd name="connsiteX20" fmla="*/ 506941 w 506940"/>
                <a:gd name="connsiteY20" fmla="*/ 7876 h 80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6940" h="807567">
                  <a:moveTo>
                    <a:pt x="506862" y="7955"/>
                  </a:moveTo>
                  <a:lnTo>
                    <a:pt x="505916" y="32820"/>
                  </a:lnTo>
                  <a:cubicBezTo>
                    <a:pt x="419619" y="109542"/>
                    <a:pt x="392508" y="230122"/>
                    <a:pt x="464974" y="325956"/>
                  </a:cubicBezTo>
                  <a:lnTo>
                    <a:pt x="461664" y="351136"/>
                  </a:lnTo>
                  <a:cubicBezTo>
                    <a:pt x="478884" y="360396"/>
                    <a:pt x="481918" y="366386"/>
                    <a:pt x="470688" y="369183"/>
                  </a:cubicBezTo>
                  <a:cubicBezTo>
                    <a:pt x="494804" y="383606"/>
                    <a:pt x="488026" y="398737"/>
                    <a:pt x="461664" y="396294"/>
                  </a:cubicBezTo>
                  <a:lnTo>
                    <a:pt x="438848" y="402875"/>
                  </a:lnTo>
                  <a:cubicBezTo>
                    <a:pt x="379071" y="370326"/>
                    <a:pt x="232286" y="340102"/>
                    <a:pt x="225745" y="438497"/>
                  </a:cubicBezTo>
                  <a:lnTo>
                    <a:pt x="208643" y="450477"/>
                  </a:lnTo>
                  <a:cubicBezTo>
                    <a:pt x="238945" y="463007"/>
                    <a:pt x="244974" y="475066"/>
                    <a:pt x="226730" y="486611"/>
                  </a:cubicBezTo>
                  <a:cubicBezTo>
                    <a:pt x="221055" y="512382"/>
                    <a:pt x="212032" y="533464"/>
                    <a:pt x="199619" y="549817"/>
                  </a:cubicBezTo>
                  <a:cubicBezTo>
                    <a:pt x="242452" y="577716"/>
                    <a:pt x="296635" y="624372"/>
                    <a:pt x="226730" y="658182"/>
                  </a:cubicBezTo>
                  <a:cubicBezTo>
                    <a:pt x="237724" y="678436"/>
                    <a:pt x="229882" y="703735"/>
                    <a:pt x="203165" y="734077"/>
                  </a:cubicBezTo>
                  <a:cubicBezTo>
                    <a:pt x="195521" y="762882"/>
                    <a:pt x="182280" y="779747"/>
                    <a:pt x="163484" y="784634"/>
                  </a:cubicBezTo>
                  <a:lnTo>
                    <a:pt x="145949" y="807567"/>
                  </a:lnTo>
                  <a:cubicBezTo>
                    <a:pt x="25053" y="700346"/>
                    <a:pt x="-22469" y="536617"/>
                    <a:pt x="9882" y="378207"/>
                  </a:cubicBezTo>
                  <a:cubicBezTo>
                    <a:pt x="12325" y="335256"/>
                    <a:pt x="21231" y="293959"/>
                    <a:pt x="27969" y="251756"/>
                  </a:cubicBezTo>
                  <a:cubicBezTo>
                    <a:pt x="61346" y="214754"/>
                    <a:pt x="91648" y="171605"/>
                    <a:pt x="127389" y="134328"/>
                  </a:cubicBezTo>
                  <a:cubicBezTo>
                    <a:pt x="118602" y="103316"/>
                    <a:pt x="170025" y="58512"/>
                    <a:pt x="199698" y="62058"/>
                  </a:cubicBezTo>
                  <a:cubicBezTo>
                    <a:pt x="188664" y="38297"/>
                    <a:pt x="201037" y="16151"/>
                    <a:pt x="226809" y="25924"/>
                  </a:cubicBezTo>
                  <a:cubicBezTo>
                    <a:pt x="236502" y="15639"/>
                    <a:pt x="476717" y="-14033"/>
                    <a:pt x="506941" y="7876"/>
                  </a:cubicBezTo>
                  <a:close/>
                </a:path>
              </a:pathLst>
            </a:custGeom>
            <a:solidFill>
              <a:srgbClr val="39384A"/>
            </a:solidFill>
            <a:ln w="3941" cap="flat">
              <a:noFill/>
              <a:prstDash val="solid"/>
              <a:miter/>
            </a:ln>
          </p:spPr>
          <p:txBody>
            <a:bodyPr rtlCol="1" anchor="ctr"/>
            <a:lstStyle/>
            <a:p>
              <a:endParaRPr lang="fa-IR"/>
            </a:p>
          </p:txBody>
        </p:sp>
        <p:sp>
          <p:nvSpPr>
            <p:cNvPr id="879" name="Freeform: Shape 878">
              <a:extLst>
                <a:ext uri="{FF2B5EF4-FFF2-40B4-BE49-F238E27FC236}">
                  <a16:creationId xmlns:a16="http://schemas.microsoft.com/office/drawing/2014/main" id="{22F6EC53-3564-032E-86E1-F55ABD971702}"/>
                </a:ext>
              </a:extLst>
            </p:cNvPr>
            <p:cNvSpPr/>
            <p:nvPr/>
          </p:nvSpPr>
          <p:spPr>
            <a:xfrm>
              <a:off x="1268885" y="2411525"/>
              <a:ext cx="127941" cy="176445"/>
            </a:xfrm>
            <a:custGeom>
              <a:avLst/>
              <a:gdLst>
                <a:gd name="connsiteX0" fmla="*/ 126452 w 127941"/>
                <a:gd name="connsiteY0" fmla="*/ 135623 h 176445"/>
                <a:gd name="connsiteX1" fmla="*/ 99341 w 127941"/>
                <a:gd name="connsiteY1" fmla="*/ 171757 h 176445"/>
                <a:gd name="connsiteX2" fmla="*/ 78811 w 127941"/>
                <a:gd name="connsiteY2" fmla="*/ 175225 h 176445"/>
                <a:gd name="connsiteX3" fmla="*/ 63206 w 127941"/>
                <a:gd name="connsiteY3" fmla="*/ 162734 h 176445"/>
                <a:gd name="connsiteX4" fmla="*/ 45119 w 127941"/>
                <a:gd name="connsiteY4" fmla="*/ 135623 h 176445"/>
                <a:gd name="connsiteX5" fmla="*/ 0 w 127941"/>
                <a:gd name="connsiteY5" fmla="*/ 45463 h 176445"/>
                <a:gd name="connsiteX6" fmla="*/ 99341 w 127941"/>
                <a:gd name="connsiteY6" fmla="*/ 147 h 176445"/>
                <a:gd name="connsiteX7" fmla="*/ 126452 w 127941"/>
                <a:gd name="connsiteY7" fmla="*/ 135623 h 176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941" h="176445">
                  <a:moveTo>
                    <a:pt x="126452" y="135623"/>
                  </a:moveTo>
                  <a:cubicBezTo>
                    <a:pt x="121723" y="140627"/>
                    <a:pt x="113054" y="157059"/>
                    <a:pt x="99341" y="171757"/>
                  </a:cubicBezTo>
                  <a:cubicBezTo>
                    <a:pt x="92327" y="176486"/>
                    <a:pt x="85470" y="177629"/>
                    <a:pt x="78811" y="175225"/>
                  </a:cubicBezTo>
                  <a:cubicBezTo>
                    <a:pt x="73491" y="173334"/>
                    <a:pt x="68289" y="169157"/>
                    <a:pt x="63206" y="162734"/>
                  </a:cubicBezTo>
                  <a:cubicBezTo>
                    <a:pt x="44725" y="156902"/>
                    <a:pt x="49138" y="143701"/>
                    <a:pt x="45119" y="135623"/>
                  </a:cubicBezTo>
                  <a:cubicBezTo>
                    <a:pt x="30224" y="105675"/>
                    <a:pt x="14146" y="75766"/>
                    <a:pt x="0" y="45463"/>
                  </a:cubicBezTo>
                  <a:cubicBezTo>
                    <a:pt x="35268" y="34154"/>
                    <a:pt x="58359" y="-2611"/>
                    <a:pt x="99341" y="147"/>
                  </a:cubicBezTo>
                  <a:cubicBezTo>
                    <a:pt x="110887" y="44636"/>
                    <a:pt x="134017" y="87667"/>
                    <a:pt x="126452" y="135623"/>
                  </a:cubicBezTo>
                  <a:close/>
                </a:path>
              </a:pathLst>
            </a:custGeom>
            <a:solidFill>
              <a:srgbClr val="92542D"/>
            </a:solidFill>
            <a:ln w="3941" cap="flat">
              <a:noFill/>
              <a:prstDash val="solid"/>
              <a:miter/>
            </a:ln>
          </p:spPr>
          <p:txBody>
            <a:bodyPr rtlCol="1" anchor="ctr"/>
            <a:lstStyle/>
            <a:p>
              <a:endParaRPr lang="fa-IR"/>
            </a:p>
          </p:txBody>
        </p:sp>
        <p:sp>
          <p:nvSpPr>
            <p:cNvPr id="880" name="Freeform: Shape 879">
              <a:extLst>
                <a:ext uri="{FF2B5EF4-FFF2-40B4-BE49-F238E27FC236}">
                  <a16:creationId xmlns:a16="http://schemas.microsoft.com/office/drawing/2014/main" id="{FF481B98-DC1C-F4EC-7F81-3735E4C67221}"/>
                </a:ext>
              </a:extLst>
            </p:cNvPr>
            <p:cNvSpPr/>
            <p:nvPr/>
          </p:nvSpPr>
          <p:spPr>
            <a:xfrm>
              <a:off x="1277736" y="2568060"/>
              <a:ext cx="90489" cy="87491"/>
            </a:xfrm>
            <a:custGeom>
              <a:avLst/>
              <a:gdLst>
                <a:gd name="connsiteX0" fmla="*/ 90489 w 90489"/>
                <a:gd name="connsiteY0" fmla="*/ 15222 h 87491"/>
                <a:gd name="connsiteX1" fmla="*/ 18181 w 90489"/>
                <a:gd name="connsiteY1" fmla="*/ 87492 h 87491"/>
                <a:gd name="connsiteX2" fmla="*/ 212 w 90489"/>
                <a:gd name="connsiteY2" fmla="*/ 56480 h 87491"/>
                <a:gd name="connsiteX3" fmla="*/ 54315 w 90489"/>
                <a:gd name="connsiteY3" fmla="*/ 6199 h 87491"/>
                <a:gd name="connsiteX4" fmla="*/ 90450 w 90489"/>
                <a:gd name="connsiteY4" fmla="*/ 15222 h 87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89" h="87491">
                  <a:moveTo>
                    <a:pt x="90489" y="15222"/>
                  </a:moveTo>
                  <a:cubicBezTo>
                    <a:pt x="67083" y="40284"/>
                    <a:pt x="39263" y="65504"/>
                    <a:pt x="18181" y="87492"/>
                  </a:cubicBezTo>
                  <a:cubicBezTo>
                    <a:pt x="13649" y="78350"/>
                    <a:pt x="-1995" y="66568"/>
                    <a:pt x="212" y="56480"/>
                  </a:cubicBezTo>
                  <a:cubicBezTo>
                    <a:pt x="1000" y="52894"/>
                    <a:pt x="49823" y="9430"/>
                    <a:pt x="54315" y="6199"/>
                  </a:cubicBezTo>
                  <a:cubicBezTo>
                    <a:pt x="70156" y="-5229"/>
                    <a:pt x="78707" y="-67"/>
                    <a:pt x="90450" y="15222"/>
                  </a:cubicBezTo>
                  <a:close/>
                </a:path>
              </a:pathLst>
            </a:custGeom>
            <a:solidFill>
              <a:srgbClr val="E4E3E3"/>
            </a:solidFill>
            <a:ln w="3941" cap="flat">
              <a:noFill/>
              <a:prstDash val="solid"/>
              <a:miter/>
            </a:ln>
          </p:spPr>
          <p:txBody>
            <a:bodyPr rtlCol="1" anchor="ctr"/>
            <a:lstStyle/>
            <a:p>
              <a:endParaRPr lang="fa-IR"/>
            </a:p>
          </p:txBody>
        </p:sp>
        <p:sp>
          <p:nvSpPr>
            <p:cNvPr id="881" name="Freeform: Shape 880">
              <a:extLst>
                <a:ext uri="{FF2B5EF4-FFF2-40B4-BE49-F238E27FC236}">
                  <a16:creationId xmlns:a16="http://schemas.microsoft.com/office/drawing/2014/main" id="{A13D8D8E-655A-3500-A7F8-6EF428B9F1BA}"/>
                </a:ext>
              </a:extLst>
            </p:cNvPr>
            <p:cNvSpPr/>
            <p:nvPr/>
          </p:nvSpPr>
          <p:spPr>
            <a:xfrm>
              <a:off x="2331073" y="2185841"/>
              <a:ext cx="537272" cy="632436"/>
            </a:xfrm>
            <a:custGeom>
              <a:avLst/>
              <a:gdLst>
                <a:gd name="connsiteX0" fmla="*/ 492075 w 537272"/>
                <a:gd name="connsiteY0" fmla="*/ 270990 h 632436"/>
                <a:gd name="connsiteX1" fmla="*/ 537273 w 537272"/>
                <a:gd name="connsiteY1" fmla="*/ 451624 h 632436"/>
                <a:gd name="connsiteX2" fmla="*/ 477771 w 537272"/>
                <a:gd name="connsiteY2" fmla="*/ 568264 h 632436"/>
                <a:gd name="connsiteX3" fmla="*/ 401719 w 537272"/>
                <a:gd name="connsiteY3" fmla="*/ 632258 h 632436"/>
                <a:gd name="connsiteX4" fmla="*/ 392695 w 537272"/>
                <a:gd name="connsiteY4" fmla="*/ 550965 h 632436"/>
                <a:gd name="connsiteX5" fmla="*/ 372007 w 537272"/>
                <a:gd name="connsiteY5" fmla="*/ 545921 h 632436"/>
                <a:gd name="connsiteX6" fmla="*/ 305373 w 537272"/>
                <a:gd name="connsiteY6" fmla="*/ 482006 h 632436"/>
                <a:gd name="connsiteX7" fmla="*/ 275188 w 537272"/>
                <a:gd name="connsiteY7" fmla="*/ 424513 h 632436"/>
                <a:gd name="connsiteX8" fmla="*/ 255249 w 537272"/>
                <a:gd name="connsiteY8" fmla="*/ 415568 h 632436"/>
                <a:gd name="connsiteX9" fmla="*/ 35722 w 537272"/>
                <a:gd name="connsiteY9" fmla="*/ 295225 h 632436"/>
                <a:gd name="connsiteX10" fmla="*/ 22167 w 537272"/>
                <a:gd name="connsiteY10" fmla="*/ 280014 h 632436"/>
                <a:gd name="connsiteX11" fmla="*/ 4080 w 537272"/>
                <a:gd name="connsiteY11" fmla="*/ 243879 h 632436"/>
                <a:gd name="connsiteX12" fmla="*/ 4080 w 537272"/>
                <a:gd name="connsiteY12" fmla="*/ 216769 h 632436"/>
                <a:gd name="connsiteX13" fmla="*/ 130610 w 537272"/>
                <a:gd name="connsiteY13" fmla="*/ 0 h 632436"/>
                <a:gd name="connsiteX14" fmla="*/ 247368 w 537272"/>
                <a:gd name="connsiteY14" fmla="*/ 77510 h 632436"/>
                <a:gd name="connsiteX15" fmla="*/ 492115 w 537272"/>
                <a:gd name="connsiteY15" fmla="*/ 270951 h 63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7272" h="632436">
                  <a:moveTo>
                    <a:pt x="492075" y="270990"/>
                  </a:moveTo>
                  <a:cubicBezTo>
                    <a:pt x="436711" y="298022"/>
                    <a:pt x="475722" y="440906"/>
                    <a:pt x="537273" y="451624"/>
                  </a:cubicBezTo>
                  <a:cubicBezTo>
                    <a:pt x="525018" y="499935"/>
                    <a:pt x="508113" y="528504"/>
                    <a:pt x="477771" y="568264"/>
                  </a:cubicBezTo>
                  <a:cubicBezTo>
                    <a:pt x="459605" y="592025"/>
                    <a:pt x="434189" y="635568"/>
                    <a:pt x="401719" y="632258"/>
                  </a:cubicBezTo>
                  <a:cubicBezTo>
                    <a:pt x="404516" y="598291"/>
                    <a:pt x="401719" y="581622"/>
                    <a:pt x="392695" y="550965"/>
                  </a:cubicBezTo>
                  <a:lnTo>
                    <a:pt x="372007" y="545921"/>
                  </a:lnTo>
                  <a:cubicBezTo>
                    <a:pt x="361368" y="513924"/>
                    <a:pt x="336306" y="493670"/>
                    <a:pt x="305373" y="482006"/>
                  </a:cubicBezTo>
                  <a:cubicBezTo>
                    <a:pt x="251112" y="476686"/>
                    <a:pt x="253358" y="467938"/>
                    <a:pt x="275188" y="424513"/>
                  </a:cubicBezTo>
                  <a:lnTo>
                    <a:pt x="255249" y="415568"/>
                  </a:lnTo>
                  <a:cubicBezTo>
                    <a:pt x="239605" y="288132"/>
                    <a:pt x="144993" y="274497"/>
                    <a:pt x="35722" y="295225"/>
                  </a:cubicBezTo>
                  <a:lnTo>
                    <a:pt x="22167" y="280014"/>
                  </a:lnTo>
                  <a:cubicBezTo>
                    <a:pt x="-6323" y="285688"/>
                    <a:pt x="6641" y="265789"/>
                    <a:pt x="4080" y="243879"/>
                  </a:cubicBezTo>
                  <a:cubicBezTo>
                    <a:pt x="-1161" y="234777"/>
                    <a:pt x="-1555" y="225950"/>
                    <a:pt x="4080" y="216769"/>
                  </a:cubicBezTo>
                  <a:cubicBezTo>
                    <a:pt x="18817" y="128777"/>
                    <a:pt x="70517" y="62457"/>
                    <a:pt x="130610" y="0"/>
                  </a:cubicBezTo>
                  <a:cubicBezTo>
                    <a:pt x="167336" y="20806"/>
                    <a:pt x="212810" y="52330"/>
                    <a:pt x="247368" y="77510"/>
                  </a:cubicBezTo>
                  <a:cubicBezTo>
                    <a:pt x="330750" y="138234"/>
                    <a:pt x="403965" y="216256"/>
                    <a:pt x="492115" y="270951"/>
                  </a:cubicBezTo>
                  <a:close/>
                </a:path>
              </a:pathLst>
            </a:custGeom>
            <a:solidFill>
              <a:srgbClr val="3B3B47"/>
            </a:solidFill>
            <a:ln w="3941" cap="flat">
              <a:noFill/>
              <a:prstDash val="solid"/>
              <a:miter/>
            </a:ln>
          </p:spPr>
          <p:txBody>
            <a:bodyPr rtlCol="1" anchor="ctr"/>
            <a:lstStyle/>
            <a:p>
              <a:endParaRPr lang="fa-IR"/>
            </a:p>
          </p:txBody>
        </p:sp>
        <p:sp>
          <p:nvSpPr>
            <p:cNvPr id="882" name="Freeform: Shape 881">
              <a:extLst>
                <a:ext uri="{FF2B5EF4-FFF2-40B4-BE49-F238E27FC236}">
                  <a16:creationId xmlns:a16="http://schemas.microsoft.com/office/drawing/2014/main" id="{58833CE6-737F-3844-7C0A-A78B62266756}"/>
                </a:ext>
              </a:extLst>
            </p:cNvPr>
            <p:cNvSpPr/>
            <p:nvPr/>
          </p:nvSpPr>
          <p:spPr>
            <a:xfrm>
              <a:off x="1332130" y="1653854"/>
              <a:ext cx="361385" cy="81810"/>
            </a:xfrm>
            <a:custGeom>
              <a:avLst/>
              <a:gdLst>
                <a:gd name="connsiteX0" fmla="*/ 361386 w 361385"/>
                <a:gd name="connsiteY0" fmla="*/ 53409 h 81810"/>
                <a:gd name="connsiteX1" fmla="*/ 275207 w 361385"/>
                <a:gd name="connsiteY1" fmla="*/ 80756 h 81810"/>
                <a:gd name="connsiteX2" fmla="*/ 0 w 361385"/>
                <a:gd name="connsiteY2" fmla="*/ 35440 h 81810"/>
                <a:gd name="connsiteX3" fmla="*/ 361347 w 361385"/>
                <a:gd name="connsiteY3" fmla="*/ 53448 h 81810"/>
              </a:gdLst>
              <a:ahLst/>
              <a:cxnLst>
                <a:cxn ang="0">
                  <a:pos x="connsiteX0" y="connsiteY0"/>
                </a:cxn>
                <a:cxn ang="0">
                  <a:pos x="connsiteX1" y="connsiteY1"/>
                </a:cxn>
                <a:cxn ang="0">
                  <a:pos x="connsiteX2" y="connsiteY2"/>
                </a:cxn>
                <a:cxn ang="0">
                  <a:pos x="connsiteX3" y="connsiteY3"/>
                </a:cxn>
              </a:cxnLst>
              <a:rect l="l" t="t" r="r" b="b"/>
              <a:pathLst>
                <a:path w="361385" h="81810">
                  <a:moveTo>
                    <a:pt x="361386" y="53409"/>
                  </a:moveTo>
                  <a:cubicBezTo>
                    <a:pt x="360834" y="95770"/>
                    <a:pt x="304406" y="77131"/>
                    <a:pt x="275207" y="80756"/>
                  </a:cubicBezTo>
                  <a:lnTo>
                    <a:pt x="0" y="35440"/>
                  </a:lnTo>
                  <a:cubicBezTo>
                    <a:pt x="126530" y="-52907"/>
                    <a:pt x="231979" y="51517"/>
                    <a:pt x="361347" y="53448"/>
                  </a:cubicBezTo>
                  <a:close/>
                </a:path>
              </a:pathLst>
            </a:custGeom>
            <a:solidFill>
              <a:srgbClr val="373444"/>
            </a:solidFill>
            <a:ln w="3941" cap="flat">
              <a:noFill/>
              <a:prstDash val="solid"/>
              <a:miter/>
            </a:ln>
          </p:spPr>
          <p:txBody>
            <a:bodyPr rtlCol="1" anchor="ctr"/>
            <a:lstStyle/>
            <a:p>
              <a:endParaRPr lang="fa-IR"/>
            </a:p>
          </p:txBody>
        </p:sp>
        <p:sp>
          <p:nvSpPr>
            <p:cNvPr id="883" name="Freeform: Shape 882">
              <a:extLst>
                <a:ext uri="{FF2B5EF4-FFF2-40B4-BE49-F238E27FC236}">
                  <a16:creationId xmlns:a16="http://schemas.microsoft.com/office/drawing/2014/main" id="{90352DC0-963B-51EC-C337-D67C6D294CF0}"/>
                </a:ext>
              </a:extLst>
            </p:cNvPr>
            <p:cNvSpPr/>
            <p:nvPr/>
          </p:nvSpPr>
          <p:spPr>
            <a:xfrm>
              <a:off x="297473" y="2285260"/>
              <a:ext cx="555867" cy="731520"/>
            </a:xfrm>
            <a:custGeom>
              <a:avLst/>
              <a:gdLst>
                <a:gd name="connsiteX0" fmla="*/ 501425 w 555867"/>
                <a:gd name="connsiteY0" fmla="*/ 279935 h 731520"/>
                <a:gd name="connsiteX1" fmla="*/ 537559 w 555867"/>
                <a:gd name="connsiteY1" fmla="*/ 433458 h 731520"/>
                <a:gd name="connsiteX2" fmla="*/ 555843 w 555867"/>
                <a:gd name="connsiteY2" fmla="*/ 448038 h 731520"/>
                <a:gd name="connsiteX3" fmla="*/ 356807 w 555867"/>
                <a:gd name="connsiteY3" fmla="*/ 731520 h 731520"/>
                <a:gd name="connsiteX4" fmla="*/ 324180 w 555867"/>
                <a:gd name="connsiteY4" fmla="*/ 697789 h 731520"/>
                <a:gd name="connsiteX5" fmla="*/ 123370 w 555867"/>
                <a:gd name="connsiteY5" fmla="*/ 336285 h 731520"/>
                <a:gd name="connsiteX6" fmla="*/ 122424 w 555867"/>
                <a:gd name="connsiteY6" fmla="*/ 410012 h 731520"/>
                <a:gd name="connsiteX7" fmla="*/ 76635 w 555867"/>
                <a:gd name="connsiteY7" fmla="*/ 460569 h 731520"/>
                <a:gd name="connsiteX8" fmla="*/ 13390 w 555867"/>
                <a:gd name="connsiteY8" fmla="*/ 216729 h 731520"/>
                <a:gd name="connsiteX9" fmla="*/ 13390 w 555867"/>
                <a:gd name="connsiteY9" fmla="*/ 198682 h 731520"/>
                <a:gd name="connsiteX10" fmla="*/ 102288 w 555867"/>
                <a:gd name="connsiteY10" fmla="*/ 4019 h 731520"/>
                <a:gd name="connsiteX11" fmla="*/ 130897 w 555867"/>
                <a:gd name="connsiteY11" fmla="*/ 0 h 731520"/>
                <a:gd name="connsiteX12" fmla="*/ 501425 w 555867"/>
                <a:gd name="connsiteY12" fmla="*/ 279975 h 731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867" h="731520">
                  <a:moveTo>
                    <a:pt x="501425" y="279935"/>
                  </a:moveTo>
                  <a:cubicBezTo>
                    <a:pt x="463832" y="330295"/>
                    <a:pt x="503552" y="394447"/>
                    <a:pt x="537559" y="433458"/>
                  </a:cubicBezTo>
                  <a:cubicBezTo>
                    <a:pt x="542209" y="438778"/>
                    <a:pt x="555646" y="441261"/>
                    <a:pt x="555843" y="448038"/>
                  </a:cubicBezTo>
                  <a:cubicBezTo>
                    <a:pt x="558050" y="516998"/>
                    <a:pt x="408073" y="682736"/>
                    <a:pt x="356807" y="731520"/>
                  </a:cubicBezTo>
                  <a:lnTo>
                    <a:pt x="324180" y="697789"/>
                  </a:lnTo>
                  <a:cubicBezTo>
                    <a:pt x="272086" y="569722"/>
                    <a:pt x="204466" y="448157"/>
                    <a:pt x="123370" y="336285"/>
                  </a:cubicBezTo>
                  <a:lnTo>
                    <a:pt x="122424" y="410012"/>
                  </a:lnTo>
                  <a:cubicBezTo>
                    <a:pt x="119193" y="439527"/>
                    <a:pt x="110248" y="474597"/>
                    <a:pt x="76635" y="460569"/>
                  </a:cubicBezTo>
                  <a:cubicBezTo>
                    <a:pt x="42786" y="388142"/>
                    <a:pt x="19616" y="295461"/>
                    <a:pt x="13390" y="216729"/>
                  </a:cubicBezTo>
                  <a:cubicBezTo>
                    <a:pt x="-4894" y="214601"/>
                    <a:pt x="-4027" y="205656"/>
                    <a:pt x="13390" y="198682"/>
                  </a:cubicBezTo>
                  <a:cubicBezTo>
                    <a:pt x="6573" y="122629"/>
                    <a:pt x="54017" y="61551"/>
                    <a:pt x="102288" y="4019"/>
                  </a:cubicBezTo>
                  <a:lnTo>
                    <a:pt x="130897" y="0"/>
                  </a:lnTo>
                  <a:cubicBezTo>
                    <a:pt x="263180" y="75658"/>
                    <a:pt x="379741" y="188909"/>
                    <a:pt x="501425" y="279975"/>
                  </a:cubicBezTo>
                  <a:close/>
                </a:path>
              </a:pathLst>
            </a:custGeom>
            <a:solidFill>
              <a:srgbClr val="3D2E32"/>
            </a:solidFill>
            <a:ln w="3941" cap="flat">
              <a:noFill/>
              <a:prstDash val="solid"/>
              <a:miter/>
            </a:ln>
          </p:spPr>
          <p:txBody>
            <a:bodyPr rtlCol="1" anchor="ctr"/>
            <a:lstStyle/>
            <a:p>
              <a:endParaRPr lang="fa-IR"/>
            </a:p>
          </p:txBody>
        </p:sp>
        <p:sp>
          <p:nvSpPr>
            <p:cNvPr id="884" name="Freeform: Shape 883">
              <a:extLst>
                <a:ext uri="{FF2B5EF4-FFF2-40B4-BE49-F238E27FC236}">
                  <a16:creationId xmlns:a16="http://schemas.microsoft.com/office/drawing/2014/main" id="{C8D2D8A2-8EF9-1F5F-4111-796C4C8E76E8}"/>
                </a:ext>
              </a:extLst>
            </p:cNvPr>
            <p:cNvSpPr/>
            <p:nvPr/>
          </p:nvSpPr>
          <p:spPr>
            <a:xfrm>
              <a:off x="274768" y="2267556"/>
              <a:ext cx="153641" cy="216345"/>
            </a:xfrm>
            <a:custGeom>
              <a:avLst/>
              <a:gdLst>
                <a:gd name="connsiteX0" fmla="*/ 153641 w 153641"/>
                <a:gd name="connsiteY0" fmla="*/ 17664 h 216345"/>
                <a:gd name="connsiteX1" fmla="*/ 36174 w 153641"/>
                <a:gd name="connsiteY1" fmla="*/ 216346 h 216345"/>
                <a:gd name="connsiteX2" fmla="*/ 17614 w 153641"/>
                <a:gd name="connsiteY2" fmla="*/ 208701 h 216345"/>
                <a:gd name="connsiteX3" fmla="*/ 0 w 153641"/>
                <a:gd name="connsiteY3" fmla="*/ 171188 h 216345"/>
                <a:gd name="connsiteX4" fmla="*/ 90356 w 153641"/>
                <a:gd name="connsiteY4" fmla="*/ 17664 h 216345"/>
                <a:gd name="connsiteX5" fmla="*/ 153602 w 153641"/>
                <a:gd name="connsiteY5" fmla="*/ 17664 h 21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641" h="216345">
                  <a:moveTo>
                    <a:pt x="153641" y="17664"/>
                  </a:moveTo>
                  <a:cubicBezTo>
                    <a:pt x="95912" y="76378"/>
                    <a:pt x="61788" y="138442"/>
                    <a:pt x="36174" y="216346"/>
                  </a:cubicBezTo>
                  <a:lnTo>
                    <a:pt x="17614" y="208701"/>
                  </a:lnTo>
                  <a:cubicBezTo>
                    <a:pt x="19466" y="194003"/>
                    <a:pt x="13595" y="181472"/>
                    <a:pt x="0" y="171188"/>
                  </a:cubicBezTo>
                  <a:cubicBezTo>
                    <a:pt x="24234" y="130127"/>
                    <a:pt x="56862" y="48361"/>
                    <a:pt x="90356" y="17664"/>
                  </a:cubicBezTo>
                  <a:cubicBezTo>
                    <a:pt x="123339" y="-12559"/>
                    <a:pt x="125979" y="1863"/>
                    <a:pt x="153602" y="17664"/>
                  </a:cubicBezTo>
                  <a:close/>
                </a:path>
              </a:pathLst>
            </a:custGeom>
            <a:solidFill>
              <a:srgbClr val="6C4338"/>
            </a:solidFill>
            <a:ln w="3941" cap="flat">
              <a:noFill/>
              <a:prstDash val="solid"/>
              <a:miter/>
            </a:ln>
          </p:spPr>
          <p:txBody>
            <a:bodyPr rtlCol="1" anchor="ctr"/>
            <a:lstStyle/>
            <a:p>
              <a:endParaRPr lang="fa-IR"/>
            </a:p>
          </p:txBody>
        </p:sp>
        <p:sp>
          <p:nvSpPr>
            <p:cNvPr id="885" name="Freeform: Shape 884">
              <a:extLst>
                <a:ext uri="{FF2B5EF4-FFF2-40B4-BE49-F238E27FC236}">
                  <a16:creationId xmlns:a16="http://schemas.microsoft.com/office/drawing/2014/main" id="{9874D827-91FC-A02C-A408-F018FF091F14}"/>
                </a:ext>
              </a:extLst>
            </p:cNvPr>
            <p:cNvSpPr/>
            <p:nvPr/>
          </p:nvSpPr>
          <p:spPr>
            <a:xfrm>
              <a:off x="1160402" y="1183448"/>
              <a:ext cx="406623" cy="177403"/>
            </a:xfrm>
            <a:custGeom>
              <a:avLst/>
              <a:gdLst>
                <a:gd name="connsiteX0" fmla="*/ 406623 w 406623"/>
                <a:gd name="connsiteY0" fmla="*/ 171413 h 177403"/>
                <a:gd name="connsiteX1" fmla="*/ 0 w 406623"/>
                <a:gd name="connsiteY1" fmla="*/ 0 h 177403"/>
                <a:gd name="connsiteX2" fmla="*/ 300387 w 406623"/>
                <a:gd name="connsiteY2" fmla="*/ 137722 h 177403"/>
                <a:gd name="connsiteX3" fmla="*/ 406623 w 406623"/>
                <a:gd name="connsiteY3" fmla="*/ 171413 h 177403"/>
              </a:gdLst>
              <a:ahLst/>
              <a:cxnLst>
                <a:cxn ang="0">
                  <a:pos x="connsiteX0" y="connsiteY0"/>
                </a:cxn>
                <a:cxn ang="0">
                  <a:pos x="connsiteX1" y="connsiteY1"/>
                </a:cxn>
                <a:cxn ang="0">
                  <a:pos x="connsiteX2" y="connsiteY2"/>
                </a:cxn>
                <a:cxn ang="0">
                  <a:pos x="connsiteX3" y="connsiteY3"/>
                </a:cxn>
              </a:cxnLst>
              <a:rect l="l" t="t" r="r" b="b"/>
              <a:pathLst>
                <a:path w="406623" h="177403">
                  <a:moveTo>
                    <a:pt x="406623" y="171413"/>
                  </a:moveTo>
                  <a:cubicBezTo>
                    <a:pt x="264213" y="202780"/>
                    <a:pt x="91105" y="105843"/>
                    <a:pt x="0" y="0"/>
                  </a:cubicBezTo>
                  <a:cubicBezTo>
                    <a:pt x="100956" y="45434"/>
                    <a:pt x="193756" y="104660"/>
                    <a:pt x="300387" y="137722"/>
                  </a:cubicBezTo>
                  <a:cubicBezTo>
                    <a:pt x="335221" y="148519"/>
                    <a:pt x="384281" y="146509"/>
                    <a:pt x="406623" y="171413"/>
                  </a:cubicBezTo>
                  <a:close/>
                </a:path>
              </a:pathLst>
            </a:custGeom>
            <a:solidFill>
              <a:srgbClr val="3B3748"/>
            </a:solidFill>
            <a:ln w="3941" cap="flat">
              <a:noFill/>
              <a:prstDash val="solid"/>
              <a:miter/>
            </a:ln>
          </p:spPr>
          <p:txBody>
            <a:bodyPr rtlCol="1" anchor="ctr"/>
            <a:lstStyle/>
            <a:p>
              <a:endParaRPr lang="fa-IR"/>
            </a:p>
          </p:txBody>
        </p:sp>
        <p:sp>
          <p:nvSpPr>
            <p:cNvPr id="886" name="Freeform: Shape 885">
              <a:extLst>
                <a:ext uri="{FF2B5EF4-FFF2-40B4-BE49-F238E27FC236}">
                  <a16:creationId xmlns:a16="http://schemas.microsoft.com/office/drawing/2014/main" id="{88843F80-B5B3-85E4-9F8B-F75853224D15}"/>
                </a:ext>
              </a:extLst>
            </p:cNvPr>
            <p:cNvSpPr/>
            <p:nvPr/>
          </p:nvSpPr>
          <p:spPr>
            <a:xfrm>
              <a:off x="247696" y="2438450"/>
              <a:ext cx="63397" cy="80414"/>
            </a:xfrm>
            <a:custGeom>
              <a:avLst/>
              <a:gdLst>
                <a:gd name="connsiteX0" fmla="*/ 63246 w 63397"/>
                <a:gd name="connsiteY0" fmla="*/ 45492 h 80414"/>
                <a:gd name="connsiteX1" fmla="*/ 63246 w 63397"/>
                <a:gd name="connsiteY1" fmla="*/ 63539 h 80414"/>
                <a:gd name="connsiteX2" fmla="*/ 0 w 63397"/>
                <a:gd name="connsiteY2" fmla="*/ 63539 h 80414"/>
                <a:gd name="connsiteX3" fmla="*/ 27111 w 63397"/>
                <a:gd name="connsiteY3" fmla="*/ 333 h 80414"/>
                <a:gd name="connsiteX4" fmla="*/ 63246 w 63397"/>
                <a:gd name="connsiteY4" fmla="*/ 45492 h 80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97" h="80414">
                  <a:moveTo>
                    <a:pt x="63246" y="45492"/>
                  </a:moveTo>
                  <a:cubicBezTo>
                    <a:pt x="63758" y="51442"/>
                    <a:pt x="62773" y="57589"/>
                    <a:pt x="63246" y="63539"/>
                  </a:cubicBezTo>
                  <a:cubicBezTo>
                    <a:pt x="39248" y="86040"/>
                    <a:pt x="23998" y="86040"/>
                    <a:pt x="0" y="63539"/>
                  </a:cubicBezTo>
                  <a:cubicBezTo>
                    <a:pt x="13674" y="26065"/>
                    <a:pt x="3941" y="39581"/>
                    <a:pt x="27111" y="333"/>
                  </a:cubicBezTo>
                  <a:cubicBezTo>
                    <a:pt x="68132" y="-2780"/>
                    <a:pt x="60842" y="16213"/>
                    <a:pt x="63246" y="45492"/>
                  </a:cubicBezTo>
                  <a:close/>
                </a:path>
              </a:pathLst>
            </a:custGeom>
            <a:solidFill>
              <a:srgbClr val="93725A"/>
            </a:solidFill>
            <a:ln w="3941" cap="flat">
              <a:noFill/>
              <a:prstDash val="solid"/>
              <a:miter/>
            </a:ln>
          </p:spPr>
          <p:txBody>
            <a:bodyPr rtlCol="1" anchor="ctr"/>
            <a:lstStyle/>
            <a:p>
              <a:endParaRPr lang="fa-IR"/>
            </a:p>
          </p:txBody>
        </p:sp>
        <p:sp>
          <p:nvSpPr>
            <p:cNvPr id="887" name="Freeform: Shape 886">
              <a:extLst>
                <a:ext uri="{FF2B5EF4-FFF2-40B4-BE49-F238E27FC236}">
                  <a16:creationId xmlns:a16="http://schemas.microsoft.com/office/drawing/2014/main" id="{4D7EBB2B-23D2-A574-AA66-5D39ED48BBBE}"/>
                </a:ext>
              </a:extLst>
            </p:cNvPr>
            <p:cNvSpPr/>
            <p:nvPr/>
          </p:nvSpPr>
          <p:spPr>
            <a:xfrm>
              <a:off x="1573438" y="2501939"/>
              <a:ext cx="562954" cy="387852"/>
            </a:xfrm>
            <a:custGeom>
              <a:avLst/>
              <a:gdLst>
                <a:gd name="connsiteX0" fmla="*/ 138205 w 562954"/>
                <a:gd name="connsiteY0" fmla="*/ 51 h 387852"/>
                <a:gd name="connsiteX1" fmla="*/ 331409 w 562954"/>
                <a:gd name="connsiteY1" fmla="*/ 116966 h 387852"/>
                <a:gd name="connsiteX2" fmla="*/ 499709 w 562954"/>
                <a:gd name="connsiteY2" fmla="*/ 90368 h 387852"/>
                <a:gd name="connsiteX3" fmla="*/ 522248 w 562954"/>
                <a:gd name="connsiteY3" fmla="*/ 144629 h 387852"/>
                <a:gd name="connsiteX4" fmla="*/ 531272 w 562954"/>
                <a:gd name="connsiteY4" fmla="*/ 117518 h 387852"/>
                <a:gd name="connsiteX5" fmla="*/ 562954 w 562954"/>
                <a:gd name="connsiteY5" fmla="*/ 171661 h 387852"/>
                <a:gd name="connsiteX6" fmla="*/ 544907 w 562954"/>
                <a:gd name="connsiteY6" fmla="*/ 184861 h 387852"/>
                <a:gd name="connsiteX7" fmla="*/ 391896 w 562954"/>
                <a:gd name="connsiteY7" fmla="*/ 295236 h 387852"/>
                <a:gd name="connsiteX8" fmla="*/ 373178 w 562954"/>
                <a:gd name="connsiteY8" fmla="*/ 307136 h 387852"/>
                <a:gd name="connsiteX9" fmla="*/ 252204 w 562954"/>
                <a:gd name="connsiteY9" fmla="*/ 367347 h 387852"/>
                <a:gd name="connsiteX10" fmla="*/ 287432 w 562954"/>
                <a:gd name="connsiteY10" fmla="*/ 176192 h 387852"/>
                <a:gd name="connsiteX11" fmla="*/ 183127 w 562954"/>
                <a:gd name="connsiteY11" fmla="*/ 106642 h 387852"/>
                <a:gd name="connsiteX12" fmla="*/ 128590 w 562954"/>
                <a:gd name="connsiteY12" fmla="*/ 103923 h 387852"/>
                <a:gd name="connsiteX13" fmla="*/ 97184 w 562954"/>
                <a:gd name="connsiteY13" fmla="*/ 326524 h 387852"/>
                <a:gd name="connsiteX14" fmla="*/ 56911 w 562954"/>
                <a:gd name="connsiteY14" fmla="*/ 370342 h 387852"/>
                <a:gd name="connsiteX15" fmla="*/ 102109 w 562954"/>
                <a:gd name="connsiteY15" fmla="*/ 27122 h 387852"/>
                <a:gd name="connsiteX16" fmla="*/ 138244 w 562954"/>
                <a:gd name="connsiteY16" fmla="*/ 11 h 38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2954" h="387852">
                  <a:moveTo>
                    <a:pt x="138205" y="51"/>
                  </a:moveTo>
                  <a:cubicBezTo>
                    <a:pt x="215281" y="-1605"/>
                    <a:pt x="279670" y="37367"/>
                    <a:pt x="331409" y="116966"/>
                  </a:cubicBezTo>
                  <a:cubicBezTo>
                    <a:pt x="393669" y="109834"/>
                    <a:pt x="449782" y="100967"/>
                    <a:pt x="499709" y="90368"/>
                  </a:cubicBezTo>
                  <a:cubicBezTo>
                    <a:pt x="509442" y="108573"/>
                    <a:pt x="512791" y="126660"/>
                    <a:pt x="522248" y="144629"/>
                  </a:cubicBezTo>
                  <a:lnTo>
                    <a:pt x="531272" y="117518"/>
                  </a:lnTo>
                  <a:cubicBezTo>
                    <a:pt x="546995" y="132413"/>
                    <a:pt x="553221" y="153258"/>
                    <a:pt x="562954" y="171661"/>
                  </a:cubicBezTo>
                  <a:lnTo>
                    <a:pt x="544907" y="184861"/>
                  </a:lnTo>
                  <a:cubicBezTo>
                    <a:pt x="464717" y="160667"/>
                    <a:pt x="397334" y="213588"/>
                    <a:pt x="391896" y="295236"/>
                  </a:cubicBezTo>
                  <a:lnTo>
                    <a:pt x="373178" y="307136"/>
                  </a:lnTo>
                  <a:cubicBezTo>
                    <a:pt x="365613" y="339015"/>
                    <a:pt x="278251" y="400093"/>
                    <a:pt x="252204" y="367347"/>
                  </a:cubicBezTo>
                  <a:cubicBezTo>
                    <a:pt x="243732" y="356708"/>
                    <a:pt x="273641" y="199284"/>
                    <a:pt x="287432" y="176192"/>
                  </a:cubicBezTo>
                  <a:cubicBezTo>
                    <a:pt x="250588" y="171306"/>
                    <a:pt x="215833" y="148136"/>
                    <a:pt x="183127" y="106642"/>
                  </a:cubicBezTo>
                  <a:cubicBezTo>
                    <a:pt x="157277" y="87452"/>
                    <a:pt x="151839" y="86348"/>
                    <a:pt x="128590" y="103923"/>
                  </a:cubicBezTo>
                  <a:cubicBezTo>
                    <a:pt x="52419" y="161455"/>
                    <a:pt x="57108" y="249486"/>
                    <a:pt x="97184" y="326524"/>
                  </a:cubicBezTo>
                  <a:cubicBezTo>
                    <a:pt x="110857" y="367229"/>
                    <a:pt x="92258" y="413964"/>
                    <a:pt x="56911" y="370342"/>
                  </a:cubicBezTo>
                  <a:cubicBezTo>
                    <a:pt x="-39001" y="254451"/>
                    <a:pt x="-6807" y="118188"/>
                    <a:pt x="102109" y="27122"/>
                  </a:cubicBezTo>
                  <a:cubicBezTo>
                    <a:pt x="116374" y="15182"/>
                    <a:pt x="115152" y="8917"/>
                    <a:pt x="138244" y="11"/>
                  </a:cubicBezTo>
                  <a:close/>
                </a:path>
              </a:pathLst>
            </a:custGeom>
            <a:solidFill>
              <a:srgbClr val="916941"/>
            </a:solidFill>
            <a:ln w="3941" cap="flat">
              <a:noFill/>
              <a:prstDash val="solid"/>
              <a:miter/>
            </a:ln>
          </p:spPr>
          <p:txBody>
            <a:bodyPr rtlCol="1" anchor="ctr"/>
            <a:lstStyle/>
            <a:p>
              <a:endParaRPr lang="fa-IR"/>
            </a:p>
          </p:txBody>
        </p:sp>
        <p:sp>
          <p:nvSpPr>
            <p:cNvPr id="888" name="Freeform: Shape 887">
              <a:extLst>
                <a:ext uri="{FF2B5EF4-FFF2-40B4-BE49-F238E27FC236}">
                  <a16:creationId xmlns:a16="http://schemas.microsoft.com/office/drawing/2014/main" id="{B323FCE6-CF01-0A38-EFAF-25F895E04E54}"/>
                </a:ext>
              </a:extLst>
            </p:cNvPr>
            <p:cNvSpPr/>
            <p:nvPr/>
          </p:nvSpPr>
          <p:spPr>
            <a:xfrm>
              <a:off x="1711643" y="2476010"/>
              <a:ext cx="362419" cy="161303"/>
            </a:xfrm>
            <a:custGeom>
              <a:avLst/>
              <a:gdLst>
                <a:gd name="connsiteX0" fmla="*/ 234934 w 362419"/>
                <a:gd name="connsiteY0" fmla="*/ 7931 h 161303"/>
                <a:gd name="connsiteX1" fmla="*/ 361465 w 362419"/>
                <a:gd name="connsiteY1" fmla="*/ 116296 h 161303"/>
                <a:gd name="connsiteX2" fmla="*/ 332975 w 362419"/>
                <a:gd name="connsiteY2" fmla="*/ 137023 h 161303"/>
                <a:gd name="connsiteX3" fmla="*/ 187254 w 362419"/>
                <a:gd name="connsiteY3" fmla="*/ 159760 h 161303"/>
                <a:gd name="connsiteX4" fmla="*/ 107616 w 362419"/>
                <a:gd name="connsiteY4" fmla="*/ 76457 h 161303"/>
                <a:gd name="connsiteX5" fmla="*/ 0 w 362419"/>
                <a:gd name="connsiteY5" fmla="*/ 25979 h 161303"/>
                <a:gd name="connsiteX6" fmla="*/ 234974 w 362419"/>
                <a:gd name="connsiteY6" fmla="*/ 7931 h 16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2419" h="161303">
                  <a:moveTo>
                    <a:pt x="234934" y="7931"/>
                  </a:moveTo>
                  <a:cubicBezTo>
                    <a:pt x="304091" y="25861"/>
                    <a:pt x="329744" y="56951"/>
                    <a:pt x="361465" y="116296"/>
                  </a:cubicBezTo>
                  <a:cubicBezTo>
                    <a:pt x="366785" y="141870"/>
                    <a:pt x="348855" y="133319"/>
                    <a:pt x="332975" y="137023"/>
                  </a:cubicBezTo>
                  <a:cubicBezTo>
                    <a:pt x="300899" y="144549"/>
                    <a:pt x="213143" y="167405"/>
                    <a:pt x="187254" y="159760"/>
                  </a:cubicBezTo>
                  <a:cubicBezTo>
                    <a:pt x="165778" y="153416"/>
                    <a:pt x="132678" y="96554"/>
                    <a:pt x="107616" y="76457"/>
                  </a:cubicBezTo>
                  <a:cubicBezTo>
                    <a:pt x="72230" y="48046"/>
                    <a:pt x="39839" y="43160"/>
                    <a:pt x="0" y="25979"/>
                  </a:cubicBezTo>
                  <a:cubicBezTo>
                    <a:pt x="61512" y="2336"/>
                    <a:pt x="171255" y="-8619"/>
                    <a:pt x="234974" y="7931"/>
                  </a:cubicBezTo>
                  <a:close/>
                </a:path>
              </a:pathLst>
            </a:custGeom>
            <a:solidFill>
              <a:srgbClr val="C08D52"/>
            </a:solidFill>
            <a:ln w="3941" cap="flat">
              <a:noFill/>
              <a:prstDash val="solid"/>
              <a:miter/>
            </a:ln>
          </p:spPr>
          <p:txBody>
            <a:bodyPr rtlCol="1" anchor="ctr"/>
            <a:lstStyle/>
            <a:p>
              <a:endParaRPr lang="fa-IR"/>
            </a:p>
          </p:txBody>
        </p:sp>
        <p:sp>
          <p:nvSpPr>
            <p:cNvPr id="889" name="Freeform: Shape 888">
              <a:extLst>
                <a:ext uri="{FF2B5EF4-FFF2-40B4-BE49-F238E27FC236}">
                  <a16:creationId xmlns:a16="http://schemas.microsoft.com/office/drawing/2014/main" id="{342A55E8-7EAB-C206-69F1-362B273FBCCB}"/>
                </a:ext>
              </a:extLst>
            </p:cNvPr>
            <p:cNvSpPr/>
            <p:nvPr/>
          </p:nvSpPr>
          <p:spPr>
            <a:xfrm>
              <a:off x="84057" y="2537832"/>
              <a:ext cx="497993" cy="571584"/>
            </a:xfrm>
            <a:custGeom>
              <a:avLst/>
              <a:gdLst>
                <a:gd name="connsiteX0" fmla="*/ 497993 w 497993"/>
                <a:gd name="connsiteY0" fmla="*/ 542194 h 571584"/>
                <a:gd name="connsiteX1" fmla="*/ 371463 w 497993"/>
                <a:gd name="connsiteY1" fmla="*/ 569305 h 571584"/>
                <a:gd name="connsiteX2" fmla="*/ 353376 w 497993"/>
                <a:gd name="connsiteY2" fmla="*/ 569305 h 571584"/>
                <a:gd name="connsiteX3" fmla="*/ 353258 w 497993"/>
                <a:gd name="connsiteY3" fmla="*/ 569265 h 571584"/>
                <a:gd name="connsiteX4" fmla="*/ 352982 w 497993"/>
                <a:gd name="connsiteY4" fmla="*/ 569108 h 571584"/>
                <a:gd name="connsiteX5" fmla="*/ 352982 w 497993"/>
                <a:gd name="connsiteY5" fmla="*/ 569108 h 571584"/>
                <a:gd name="connsiteX6" fmla="*/ 335328 w 497993"/>
                <a:gd name="connsiteY6" fmla="*/ 560281 h 571584"/>
                <a:gd name="connsiteX7" fmla="*/ 317241 w 497993"/>
                <a:gd name="connsiteY7" fmla="*/ 560281 h 571584"/>
                <a:gd name="connsiteX8" fmla="*/ 317084 w 497993"/>
                <a:gd name="connsiteY8" fmla="*/ 560123 h 571584"/>
                <a:gd name="connsiteX9" fmla="*/ 308217 w 497993"/>
                <a:gd name="connsiteY9" fmla="*/ 551257 h 571584"/>
                <a:gd name="connsiteX10" fmla="*/ 290130 w 497993"/>
                <a:gd name="connsiteY10" fmla="*/ 551257 h 571584"/>
                <a:gd name="connsiteX11" fmla="*/ 287175 w 497993"/>
                <a:gd name="connsiteY11" fmla="*/ 548302 h 571584"/>
                <a:gd name="connsiteX12" fmla="*/ 281107 w 497993"/>
                <a:gd name="connsiteY12" fmla="*/ 542233 h 571584"/>
                <a:gd name="connsiteX13" fmla="*/ 263019 w 497993"/>
                <a:gd name="connsiteY13" fmla="*/ 533210 h 571584"/>
                <a:gd name="connsiteX14" fmla="*/ 259670 w 497993"/>
                <a:gd name="connsiteY14" fmla="*/ 529860 h 571584"/>
                <a:gd name="connsiteX15" fmla="*/ 253956 w 497993"/>
                <a:gd name="connsiteY15" fmla="*/ 524146 h 571584"/>
                <a:gd name="connsiteX16" fmla="*/ 157886 w 497993"/>
                <a:gd name="connsiteY16" fmla="*/ 452508 h 571584"/>
                <a:gd name="connsiteX17" fmla="*/ 109378 w 497993"/>
                <a:gd name="connsiteY17" fmla="*/ 504562 h 571584"/>
                <a:gd name="connsiteX18" fmla="*/ 109378 w 497993"/>
                <a:gd name="connsiteY18" fmla="*/ 504562 h 571584"/>
                <a:gd name="connsiteX19" fmla="*/ 109378 w 497993"/>
                <a:gd name="connsiteY19" fmla="*/ 506059 h 571584"/>
                <a:gd name="connsiteX20" fmla="*/ 77381 w 497993"/>
                <a:gd name="connsiteY20" fmla="*/ 488603 h 571584"/>
                <a:gd name="connsiteX21" fmla="*/ 19022 w 497993"/>
                <a:gd name="connsiteY21" fmla="*/ 406719 h 571584"/>
                <a:gd name="connsiteX22" fmla="*/ 15475 w 497993"/>
                <a:gd name="connsiteY22" fmla="*/ 405221 h 571584"/>
                <a:gd name="connsiteX23" fmla="*/ 15475 w 497993"/>
                <a:gd name="connsiteY23" fmla="*/ 405221 h 571584"/>
                <a:gd name="connsiteX24" fmla="*/ 10471 w 497993"/>
                <a:gd name="connsiteY24" fmla="*/ 365540 h 571584"/>
                <a:gd name="connsiteX25" fmla="*/ 19022 w 497993"/>
                <a:gd name="connsiteY25" fmla="*/ 361560 h 571584"/>
                <a:gd name="connsiteX26" fmla="*/ 181805 w 497993"/>
                <a:gd name="connsiteY26" fmla="*/ 371 h 571584"/>
                <a:gd name="connsiteX27" fmla="*/ 195164 w 497993"/>
                <a:gd name="connsiteY27" fmla="*/ 18300 h 571584"/>
                <a:gd name="connsiteX28" fmla="*/ 264123 w 497993"/>
                <a:gd name="connsiteY28" fmla="*/ 247561 h 571584"/>
                <a:gd name="connsiteX29" fmla="*/ 335328 w 497993"/>
                <a:gd name="connsiteY29" fmla="*/ 343473 h 571584"/>
                <a:gd name="connsiteX30" fmla="*/ 191144 w 497993"/>
                <a:gd name="connsiteY30" fmla="*/ 421220 h 571584"/>
                <a:gd name="connsiteX31" fmla="*/ 272043 w 497993"/>
                <a:gd name="connsiteY31" fmla="*/ 496996 h 571584"/>
                <a:gd name="connsiteX32" fmla="*/ 275472 w 497993"/>
                <a:gd name="connsiteY32" fmla="*/ 500425 h 571584"/>
                <a:gd name="connsiteX33" fmla="*/ 281067 w 497993"/>
                <a:gd name="connsiteY33" fmla="*/ 506020 h 571584"/>
                <a:gd name="connsiteX34" fmla="*/ 290091 w 497993"/>
                <a:gd name="connsiteY34" fmla="*/ 506020 h 571584"/>
                <a:gd name="connsiteX35" fmla="*/ 291470 w 497993"/>
                <a:gd name="connsiteY35" fmla="*/ 507399 h 571584"/>
                <a:gd name="connsiteX36" fmla="*/ 299115 w 497993"/>
                <a:gd name="connsiteY36" fmla="*/ 515044 h 571584"/>
                <a:gd name="connsiteX37" fmla="*/ 308139 w 497993"/>
                <a:gd name="connsiteY37" fmla="*/ 515044 h 571584"/>
                <a:gd name="connsiteX38" fmla="*/ 308257 w 497993"/>
                <a:gd name="connsiteY38" fmla="*/ 515162 h 571584"/>
                <a:gd name="connsiteX39" fmla="*/ 317162 w 497993"/>
                <a:gd name="connsiteY39" fmla="*/ 524068 h 571584"/>
                <a:gd name="connsiteX40" fmla="*/ 335249 w 497993"/>
                <a:gd name="connsiteY40" fmla="*/ 524068 h 571584"/>
                <a:gd name="connsiteX41" fmla="*/ 335446 w 497993"/>
                <a:gd name="connsiteY41" fmla="*/ 524186 h 571584"/>
                <a:gd name="connsiteX42" fmla="*/ 353297 w 497993"/>
                <a:gd name="connsiteY42" fmla="*/ 533091 h 571584"/>
                <a:gd name="connsiteX43" fmla="*/ 362321 w 497993"/>
                <a:gd name="connsiteY43" fmla="*/ 533091 h 571584"/>
                <a:gd name="connsiteX44" fmla="*/ 362557 w 497993"/>
                <a:gd name="connsiteY44" fmla="*/ 533170 h 571584"/>
                <a:gd name="connsiteX45" fmla="*/ 389432 w 497993"/>
                <a:gd name="connsiteY45" fmla="*/ 542115 h 571584"/>
                <a:gd name="connsiteX46" fmla="*/ 452677 w 497993"/>
                <a:gd name="connsiteY46" fmla="*/ 542115 h 571584"/>
                <a:gd name="connsiteX47" fmla="*/ 473601 w 497993"/>
                <a:gd name="connsiteY47" fmla="*/ 534865 h 571584"/>
                <a:gd name="connsiteX48" fmla="*/ 477936 w 497993"/>
                <a:gd name="connsiteY48" fmla="*/ 535101 h 571584"/>
                <a:gd name="connsiteX49" fmla="*/ 488812 w 497993"/>
                <a:gd name="connsiteY49" fmla="*/ 542115 h 571584"/>
                <a:gd name="connsiteX50" fmla="*/ 497836 w 497993"/>
                <a:gd name="connsiteY50" fmla="*/ 542115 h 5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97993" h="571584">
                  <a:moveTo>
                    <a:pt x="497993" y="542194"/>
                  </a:moveTo>
                  <a:cubicBezTo>
                    <a:pt x="448382" y="573915"/>
                    <a:pt x="434551" y="574112"/>
                    <a:pt x="371463" y="569305"/>
                  </a:cubicBezTo>
                  <a:cubicBezTo>
                    <a:pt x="366301" y="567926"/>
                    <a:pt x="358499" y="570723"/>
                    <a:pt x="353376" y="569305"/>
                  </a:cubicBezTo>
                  <a:cubicBezTo>
                    <a:pt x="353376" y="569305"/>
                    <a:pt x="353297" y="569305"/>
                    <a:pt x="353258" y="569265"/>
                  </a:cubicBezTo>
                  <a:lnTo>
                    <a:pt x="352982" y="569108"/>
                  </a:lnTo>
                  <a:lnTo>
                    <a:pt x="352982" y="569108"/>
                  </a:lnTo>
                  <a:lnTo>
                    <a:pt x="335328" y="560281"/>
                  </a:lnTo>
                  <a:cubicBezTo>
                    <a:pt x="330363" y="558744"/>
                    <a:pt x="321970" y="561897"/>
                    <a:pt x="317241" y="560281"/>
                  </a:cubicBezTo>
                  <a:lnTo>
                    <a:pt x="317084" y="560123"/>
                  </a:lnTo>
                  <a:lnTo>
                    <a:pt x="308217" y="551257"/>
                  </a:lnTo>
                  <a:cubicBezTo>
                    <a:pt x="303646" y="549484"/>
                    <a:pt x="294347" y="553070"/>
                    <a:pt x="290130" y="551257"/>
                  </a:cubicBezTo>
                  <a:lnTo>
                    <a:pt x="287175" y="548302"/>
                  </a:lnTo>
                  <a:lnTo>
                    <a:pt x="281107" y="542233"/>
                  </a:lnTo>
                  <a:cubicBezTo>
                    <a:pt x="275117" y="539278"/>
                    <a:pt x="268812" y="536520"/>
                    <a:pt x="263019" y="533210"/>
                  </a:cubicBezTo>
                  <a:lnTo>
                    <a:pt x="259670" y="529860"/>
                  </a:lnTo>
                  <a:lnTo>
                    <a:pt x="253956" y="524146"/>
                  </a:lnTo>
                  <a:cubicBezTo>
                    <a:pt x="234057" y="511340"/>
                    <a:pt x="163758" y="453572"/>
                    <a:pt x="157886" y="452508"/>
                  </a:cubicBezTo>
                  <a:cubicBezTo>
                    <a:pt x="144528" y="450104"/>
                    <a:pt x="110442" y="486514"/>
                    <a:pt x="109378" y="504562"/>
                  </a:cubicBezTo>
                  <a:lnTo>
                    <a:pt x="109378" y="504562"/>
                  </a:lnTo>
                  <a:cubicBezTo>
                    <a:pt x="109378" y="505074"/>
                    <a:pt x="109378" y="505587"/>
                    <a:pt x="109378" y="506059"/>
                  </a:cubicBezTo>
                  <a:cubicBezTo>
                    <a:pt x="106817" y="503577"/>
                    <a:pt x="89636" y="502119"/>
                    <a:pt x="77381" y="488603"/>
                  </a:cubicBezTo>
                  <a:cubicBezTo>
                    <a:pt x="55708" y="464684"/>
                    <a:pt x="39552" y="431741"/>
                    <a:pt x="19022" y="406719"/>
                  </a:cubicBezTo>
                  <a:cubicBezTo>
                    <a:pt x="17761" y="406285"/>
                    <a:pt x="16579" y="405773"/>
                    <a:pt x="15475" y="405221"/>
                  </a:cubicBezTo>
                  <a:lnTo>
                    <a:pt x="15475" y="405221"/>
                  </a:lnTo>
                  <a:cubicBezTo>
                    <a:pt x="-2769" y="396355"/>
                    <a:pt x="-5449" y="375904"/>
                    <a:pt x="10471" y="365540"/>
                  </a:cubicBezTo>
                  <a:cubicBezTo>
                    <a:pt x="12875" y="363964"/>
                    <a:pt x="15751" y="362624"/>
                    <a:pt x="19022" y="361560"/>
                  </a:cubicBezTo>
                  <a:lnTo>
                    <a:pt x="181805" y="371"/>
                  </a:lnTo>
                  <a:cubicBezTo>
                    <a:pt x="193548" y="-2269"/>
                    <a:pt x="192602" y="9750"/>
                    <a:pt x="195164" y="18300"/>
                  </a:cubicBezTo>
                  <a:cubicBezTo>
                    <a:pt x="217743" y="93328"/>
                    <a:pt x="226136" y="177380"/>
                    <a:pt x="264123" y="247561"/>
                  </a:cubicBezTo>
                  <a:cubicBezTo>
                    <a:pt x="285835" y="287715"/>
                    <a:pt x="320512" y="302964"/>
                    <a:pt x="335328" y="343473"/>
                  </a:cubicBezTo>
                  <a:cubicBezTo>
                    <a:pt x="284062" y="362348"/>
                    <a:pt x="228579" y="377992"/>
                    <a:pt x="191144" y="421220"/>
                  </a:cubicBezTo>
                  <a:cubicBezTo>
                    <a:pt x="187480" y="438834"/>
                    <a:pt x="256596" y="486357"/>
                    <a:pt x="272043" y="496996"/>
                  </a:cubicBezTo>
                  <a:lnTo>
                    <a:pt x="275472" y="500425"/>
                  </a:lnTo>
                  <a:lnTo>
                    <a:pt x="281067" y="506020"/>
                  </a:lnTo>
                  <a:cubicBezTo>
                    <a:pt x="283234" y="507360"/>
                    <a:pt x="287845" y="504720"/>
                    <a:pt x="290091" y="506020"/>
                  </a:cubicBezTo>
                  <a:lnTo>
                    <a:pt x="291470" y="507399"/>
                  </a:lnTo>
                  <a:lnTo>
                    <a:pt x="299115" y="515044"/>
                  </a:lnTo>
                  <a:cubicBezTo>
                    <a:pt x="301440" y="516265"/>
                    <a:pt x="305656" y="513862"/>
                    <a:pt x="308139" y="515044"/>
                  </a:cubicBezTo>
                  <a:lnTo>
                    <a:pt x="308257" y="515162"/>
                  </a:lnTo>
                  <a:lnTo>
                    <a:pt x="317162" y="524068"/>
                  </a:lnTo>
                  <a:cubicBezTo>
                    <a:pt x="321536" y="525762"/>
                    <a:pt x="330127" y="522570"/>
                    <a:pt x="335249" y="524068"/>
                  </a:cubicBezTo>
                  <a:lnTo>
                    <a:pt x="335446" y="524186"/>
                  </a:lnTo>
                  <a:lnTo>
                    <a:pt x="353297" y="533091"/>
                  </a:lnTo>
                  <a:cubicBezTo>
                    <a:pt x="356174" y="533722"/>
                    <a:pt x="359405" y="532579"/>
                    <a:pt x="362321" y="533091"/>
                  </a:cubicBezTo>
                  <a:lnTo>
                    <a:pt x="362557" y="533170"/>
                  </a:lnTo>
                  <a:lnTo>
                    <a:pt x="389432" y="542115"/>
                  </a:lnTo>
                  <a:cubicBezTo>
                    <a:pt x="409016" y="544085"/>
                    <a:pt x="432344" y="542115"/>
                    <a:pt x="452677" y="542115"/>
                  </a:cubicBezTo>
                  <a:cubicBezTo>
                    <a:pt x="460834" y="537544"/>
                    <a:pt x="467809" y="535141"/>
                    <a:pt x="473601" y="534865"/>
                  </a:cubicBezTo>
                  <a:cubicBezTo>
                    <a:pt x="475138" y="534786"/>
                    <a:pt x="476557" y="534865"/>
                    <a:pt x="477936" y="535101"/>
                  </a:cubicBezTo>
                  <a:cubicBezTo>
                    <a:pt x="482428" y="535850"/>
                    <a:pt x="486054" y="538175"/>
                    <a:pt x="488812" y="542115"/>
                  </a:cubicBezTo>
                  <a:cubicBezTo>
                    <a:pt x="491373" y="534234"/>
                    <a:pt x="494407" y="534352"/>
                    <a:pt x="497836" y="542115"/>
                  </a:cubicBezTo>
                  <a:close/>
                </a:path>
              </a:pathLst>
            </a:custGeom>
            <a:solidFill>
              <a:srgbClr val="3C2C31"/>
            </a:solidFill>
            <a:ln w="3941" cap="flat">
              <a:noFill/>
              <a:prstDash val="solid"/>
              <a:miter/>
            </a:ln>
          </p:spPr>
          <p:txBody>
            <a:bodyPr rtlCol="1" anchor="ctr"/>
            <a:lstStyle/>
            <a:p>
              <a:endParaRPr lang="fa-IR"/>
            </a:p>
          </p:txBody>
        </p:sp>
        <p:sp>
          <p:nvSpPr>
            <p:cNvPr id="890" name="Freeform: Shape 889">
              <a:extLst>
                <a:ext uri="{FF2B5EF4-FFF2-40B4-BE49-F238E27FC236}">
                  <a16:creationId xmlns:a16="http://schemas.microsoft.com/office/drawing/2014/main" id="{0B5AE663-3F6A-0938-311F-17CD6F535D5A}"/>
                </a:ext>
              </a:extLst>
            </p:cNvPr>
            <p:cNvSpPr/>
            <p:nvPr/>
          </p:nvSpPr>
          <p:spPr>
            <a:xfrm>
              <a:off x="374187" y="2585505"/>
              <a:ext cx="280132" cy="494480"/>
            </a:xfrm>
            <a:custGeom>
              <a:avLst/>
              <a:gdLst>
                <a:gd name="connsiteX0" fmla="*/ 280132 w 280132"/>
                <a:gd name="connsiteY0" fmla="*/ 431275 h 494480"/>
                <a:gd name="connsiteX1" fmla="*/ 207824 w 280132"/>
                <a:gd name="connsiteY1" fmla="*/ 494481 h 494480"/>
                <a:gd name="connsiteX2" fmla="*/ 198800 w 280132"/>
                <a:gd name="connsiteY2" fmla="*/ 494481 h 494480"/>
                <a:gd name="connsiteX3" fmla="*/ 185166 w 280132"/>
                <a:gd name="connsiteY3" fmla="*/ 488964 h 494480"/>
                <a:gd name="connsiteX4" fmla="*/ 183589 w 280132"/>
                <a:gd name="connsiteY4" fmla="*/ 487231 h 494480"/>
                <a:gd name="connsiteX5" fmla="*/ 189776 w 280132"/>
                <a:gd name="connsiteY5" fmla="*/ 476394 h 494480"/>
                <a:gd name="connsiteX6" fmla="*/ 99420 w 280132"/>
                <a:gd name="connsiteY6" fmla="*/ 277712 h 494480"/>
                <a:gd name="connsiteX7" fmla="*/ 0 w 280132"/>
                <a:gd name="connsiteY7" fmla="*/ 160324 h 494480"/>
                <a:gd name="connsiteX8" fmla="*/ 28175 w 280132"/>
                <a:gd name="connsiteY8" fmla="*/ 39429 h 494480"/>
                <a:gd name="connsiteX9" fmla="*/ 45237 w 280132"/>
                <a:gd name="connsiteY9" fmla="*/ 2151 h 494480"/>
                <a:gd name="connsiteX10" fmla="*/ 280132 w 280132"/>
                <a:gd name="connsiteY10" fmla="*/ 431235 h 494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0132" h="494480">
                  <a:moveTo>
                    <a:pt x="280132" y="431275"/>
                  </a:moveTo>
                  <a:cubicBezTo>
                    <a:pt x="252706" y="457361"/>
                    <a:pt x="243407" y="471783"/>
                    <a:pt x="207824" y="494481"/>
                  </a:cubicBezTo>
                  <a:lnTo>
                    <a:pt x="198800" y="494481"/>
                  </a:lnTo>
                  <a:cubicBezTo>
                    <a:pt x="192219" y="492905"/>
                    <a:pt x="187687" y="491053"/>
                    <a:pt x="185166" y="488964"/>
                  </a:cubicBezTo>
                  <a:cubicBezTo>
                    <a:pt x="184496" y="488413"/>
                    <a:pt x="183983" y="487821"/>
                    <a:pt x="183589" y="487231"/>
                  </a:cubicBezTo>
                  <a:cubicBezTo>
                    <a:pt x="181619" y="484117"/>
                    <a:pt x="183668" y="480492"/>
                    <a:pt x="189776" y="476394"/>
                  </a:cubicBezTo>
                  <a:cubicBezTo>
                    <a:pt x="158212" y="419690"/>
                    <a:pt x="136342" y="326811"/>
                    <a:pt x="99420" y="277712"/>
                  </a:cubicBezTo>
                  <a:cubicBezTo>
                    <a:pt x="65098" y="232081"/>
                    <a:pt x="31761" y="228219"/>
                    <a:pt x="0" y="160324"/>
                  </a:cubicBezTo>
                  <a:cubicBezTo>
                    <a:pt x="40587" y="135893"/>
                    <a:pt x="24510" y="80568"/>
                    <a:pt x="28175" y="39429"/>
                  </a:cubicBezTo>
                  <a:cubicBezTo>
                    <a:pt x="28451" y="36355"/>
                    <a:pt x="33022" y="-10459"/>
                    <a:pt x="45237" y="2151"/>
                  </a:cubicBezTo>
                  <a:cubicBezTo>
                    <a:pt x="143987" y="137548"/>
                    <a:pt x="220867" y="274127"/>
                    <a:pt x="280132" y="431235"/>
                  </a:cubicBezTo>
                  <a:close/>
                </a:path>
              </a:pathLst>
            </a:custGeom>
            <a:solidFill>
              <a:srgbClr val="281C23"/>
            </a:solidFill>
            <a:ln w="3941" cap="flat">
              <a:noFill/>
              <a:prstDash val="solid"/>
              <a:miter/>
            </a:ln>
          </p:spPr>
          <p:txBody>
            <a:bodyPr rtlCol="1" anchor="ctr"/>
            <a:lstStyle/>
            <a:p>
              <a:endParaRPr lang="fa-IR"/>
            </a:p>
          </p:txBody>
        </p:sp>
        <p:sp>
          <p:nvSpPr>
            <p:cNvPr id="891" name="Freeform: Shape 890">
              <a:extLst>
                <a:ext uri="{FF2B5EF4-FFF2-40B4-BE49-F238E27FC236}">
                  <a16:creationId xmlns:a16="http://schemas.microsoft.com/office/drawing/2014/main" id="{775A8974-5BBB-F4D8-93CF-2F556471060C}"/>
                </a:ext>
              </a:extLst>
            </p:cNvPr>
            <p:cNvSpPr/>
            <p:nvPr/>
          </p:nvSpPr>
          <p:spPr>
            <a:xfrm>
              <a:off x="343727" y="3067613"/>
              <a:ext cx="3349" cy="3349"/>
            </a:xfrm>
            <a:custGeom>
              <a:avLst/>
              <a:gdLst>
                <a:gd name="connsiteX0" fmla="*/ 3349 w 3349"/>
                <a:gd name="connsiteY0" fmla="*/ 3350 h 3349"/>
                <a:gd name="connsiteX1" fmla="*/ 0 w 3349"/>
                <a:gd name="connsiteY1" fmla="*/ 0 h 3349"/>
                <a:gd name="connsiteX2" fmla="*/ 3349 w 3349"/>
                <a:gd name="connsiteY2" fmla="*/ 3350 h 3349"/>
              </a:gdLst>
              <a:ahLst/>
              <a:cxnLst>
                <a:cxn ang="0">
                  <a:pos x="connsiteX0" y="connsiteY0"/>
                </a:cxn>
                <a:cxn ang="0">
                  <a:pos x="connsiteX1" y="connsiteY1"/>
                </a:cxn>
                <a:cxn ang="0">
                  <a:pos x="connsiteX2" y="connsiteY2"/>
                </a:cxn>
              </a:cxnLst>
              <a:rect l="l" t="t" r="r" b="b"/>
              <a:pathLst>
                <a:path w="3349" h="3349">
                  <a:moveTo>
                    <a:pt x="3349" y="3350"/>
                  </a:moveTo>
                  <a:cubicBezTo>
                    <a:pt x="2285" y="2758"/>
                    <a:pt x="1182" y="1458"/>
                    <a:pt x="0" y="0"/>
                  </a:cubicBezTo>
                  <a:lnTo>
                    <a:pt x="3349" y="3350"/>
                  </a:lnTo>
                  <a:close/>
                </a:path>
              </a:pathLst>
            </a:custGeom>
            <a:solidFill>
              <a:srgbClr val="F7F6F5"/>
            </a:solidFill>
            <a:ln w="3941" cap="flat">
              <a:noFill/>
              <a:prstDash val="solid"/>
              <a:miter/>
            </a:ln>
          </p:spPr>
          <p:txBody>
            <a:bodyPr rtlCol="1" anchor="ctr"/>
            <a:lstStyle/>
            <a:p>
              <a:endParaRPr lang="fa-IR"/>
            </a:p>
          </p:txBody>
        </p:sp>
        <p:sp>
          <p:nvSpPr>
            <p:cNvPr id="892" name="Freeform: Shape 891">
              <a:extLst>
                <a:ext uri="{FF2B5EF4-FFF2-40B4-BE49-F238E27FC236}">
                  <a16:creationId xmlns:a16="http://schemas.microsoft.com/office/drawing/2014/main" id="{C3D61F87-6D80-18A6-E658-3E7608CC10B3}"/>
                </a:ext>
              </a:extLst>
            </p:cNvPr>
            <p:cNvSpPr/>
            <p:nvPr/>
          </p:nvSpPr>
          <p:spPr>
            <a:xfrm>
              <a:off x="371232" y="3086094"/>
              <a:ext cx="2955" cy="2955"/>
            </a:xfrm>
            <a:custGeom>
              <a:avLst/>
              <a:gdLst>
                <a:gd name="connsiteX0" fmla="*/ 2955 w 2955"/>
                <a:gd name="connsiteY0" fmla="*/ 2955 h 2955"/>
                <a:gd name="connsiteX1" fmla="*/ 0 w 2955"/>
                <a:gd name="connsiteY1" fmla="*/ 0 h 2955"/>
                <a:gd name="connsiteX2" fmla="*/ 2955 w 2955"/>
                <a:gd name="connsiteY2" fmla="*/ 2955 h 2955"/>
              </a:gdLst>
              <a:ahLst/>
              <a:cxnLst>
                <a:cxn ang="0">
                  <a:pos x="connsiteX0" y="connsiteY0"/>
                </a:cxn>
                <a:cxn ang="0">
                  <a:pos x="connsiteX1" y="connsiteY1"/>
                </a:cxn>
                <a:cxn ang="0">
                  <a:pos x="connsiteX2" y="connsiteY2"/>
                </a:cxn>
              </a:cxnLst>
              <a:rect l="l" t="t" r="r" b="b"/>
              <a:pathLst>
                <a:path w="2955" h="2955">
                  <a:moveTo>
                    <a:pt x="2955" y="2955"/>
                  </a:moveTo>
                  <a:cubicBezTo>
                    <a:pt x="2049" y="2561"/>
                    <a:pt x="1064" y="1379"/>
                    <a:pt x="0" y="0"/>
                  </a:cubicBezTo>
                  <a:lnTo>
                    <a:pt x="2955" y="2955"/>
                  </a:lnTo>
                  <a:close/>
                </a:path>
              </a:pathLst>
            </a:custGeom>
            <a:solidFill>
              <a:srgbClr val="F7F6F5"/>
            </a:solidFill>
            <a:ln w="3941" cap="flat">
              <a:noFill/>
              <a:prstDash val="solid"/>
              <a:miter/>
            </a:ln>
          </p:spPr>
          <p:txBody>
            <a:bodyPr rtlCol="1" anchor="ctr"/>
            <a:lstStyle/>
            <a:p>
              <a:endParaRPr lang="fa-IR"/>
            </a:p>
          </p:txBody>
        </p:sp>
        <p:sp>
          <p:nvSpPr>
            <p:cNvPr id="893" name="Freeform: Shape 892">
              <a:extLst>
                <a:ext uri="{FF2B5EF4-FFF2-40B4-BE49-F238E27FC236}">
                  <a16:creationId xmlns:a16="http://schemas.microsoft.com/office/drawing/2014/main" id="{A4E71E1C-CD63-8AD9-850F-FEDE82FCB913}"/>
                </a:ext>
              </a:extLst>
            </p:cNvPr>
            <p:cNvSpPr/>
            <p:nvPr/>
          </p:nvSpPr>
          <p:spPr>
            <a:xfrm>
              <a:off x="39794" y="2889852"/>
              <a:ext cx="64244" cy="81809"/>
            </a:xfrm>
            <a:custGeom>
              <a:avLst/>
              <a:gdLst>
                <a:gd name="connsiteX0" fmla="*/ 63285 w 64244"/>
                <a:gd name="connsiteY0" fmla="*/ 9540 h 81809"/>
                <a:gd name="connsiteX1" fmla="*/ 63285 w 64244"/>
                <a:gd name="connsiteY1" fmla="*/ 54698 h 81809"/>
                <a:gd name="connsiteX2" fmla="*/ 36174 w 64244"/>
                <a:gd name="connsiteY2" fmla="*/ 81809 h 81809"/>
                <a:gd name="connsiteX3" fmla="*/ 4453 w 64244"/>
                <a:gd name="connsiteY3" fmla="*/ 63604 h 81809"/>
                <a:gd name="connsiteX4" fmla="*/ 0 w 64244"/>
                <a:gd name="connsiteY4" fmla="*/ 27627 h 81809"/>
                <a:gd name="connsiteX5" fmla="*/ 63246 w 64244"/>
                <a:gd name="connsiteY5" fmla="*/ 9579 h 8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44" h="81809">
                  <a:moveTo>
                    <a:pt x="63285" y="9540"/>
                  </a:moveTo>
                  <a:cubicBezTo>
                    <a:pt x="61236" y="23253"/>
                    <a:pt x="66240" y="42483"/>
                    <a:pt x="63285" y="54698"/>
                  </a:cubicBezTo>
                  <a:cubicBezTo>
                    <a:pt x="61590" y="61791"/>
                    <a:pt x="42637" y="75662"/>
                    <a:pt x="36174" y="81809"/>
                  </a:cubicBezTo>
                  <a:cubicBezTo>
                    <a:pt x="32982" y="78617"/>
                    <a:pt x="13398" y="80745"/>
                    <a:pt x="4453" y="63604"/>
                  </a:cubicBezTo>
                  <a:cubicBezTo>
                    <a:pt x="-2640" y="50009"/>
                    <a:pt x="2443" y="32986"/>
                    <a:pt x="0" y="27627"/>
                  </a:cubicBezTo>
                  <a:cubicBezTo>
                    <a:pt x="16550" y="1146"/>
                    <a:pt x="34086" y="-9217"/>
                    <a:pt x="63246" y="9579"/>
                  </a:cubicBezTo>
                  <a:close/>
                </a:path>
              </a:pathLst>
            </a:custGeom>
            <a:solidFill>
              <a:srgbClr val="A88065"/>
            </a:solidFill>
            <a:ln w="3941" cap="flat">
              <a:noFill/>
              <a:prstDash val="solid"/>
              <a:miter/>
            </a:ln>
          </p:spPr>
          <p:txBody>
            <a:bodyPr rtlCol="1" anchor="ctr"/>
            <a:lstStyle/>
            <a:p>
              <a:endParaRPr lang="fa-IR"/>
            </a:p>
          </p:txBody>
        </p:sp>
        <p:sp>
          <p:nvSpPr>
            <p:cNvPr id="894" name="Freeform: Shape 893">
              <a:extLst>
                <a:ext uri="{FF2B5EF4-FFF2-40B4-BE49-F238E27FC236}">
                  <a16:creationId xmlns:a16="http://schemas.microsoft.com/office/drawing/2014/main" id="{B21BA21A-C52B-B9E7-CA12-3F8601F37979}"/>
                </a:ext>
              </a:extLst>
            </p:cNvPr>
            <p:cNvSpPr/>
            <p:nvPr/>
          </p:nvSpPr>
          <p:spPr>
            <a:xfrm>
              <a:off x="2280931" y="2449260"/>
              <a:ext cx="252846" cy="423108"/>
            </a:xfrm>
            <a:custGeom>
              <a:avLst/>
              <a:gdLst>
                <a:gd name="connsiteX0" fmla="*/ 63285 w 252846"/>
                <a:gd name="connsiteY0" fmla="*/ 34682 h 423108"/>
                <a:gd name="connsiteX1" fmla="*/ 171728 w 252846"/>
                <a:gd name="connsiteY1" fmla="*/ 161133 h 423108"/>
                <a:gd name="connsiteX2" fmla="*/ 202543 w 252846"/>
                <a:gd name="connsiteY2" fmla="*/ 196440 h 423108"/>
                <a:gd name="connsiteX3" fmla="*/ 243998 w 252846"/>
                <a:gd name="connsiteY3" fmla="*/ 305632 h 423108"/>
                <a:gd name="connsiteX4" fmla="*/ 234974 w 252846"/>
                <a:gd name="connsiteY4" fmla="*/ 423060 h 423108"/>
                <a:gd name="connsiteX5" fmla="*/ 198839 w 252846"/>
                <a:gd name="connsiteY5" fmla="*/ 423060 h 423108"/>
                <a:gd name="connsiteX6" fmla="*/ 188712 w 252846"/>
                <a:gd name="connsiteY6" fmla="*/ 358869 h 423108"/>
                <a:gd name="connsiteX7" fmla="*/ 180752 w 252846"/>
                <a:gd name="connsiteY7" fmla="*/ 251450 h 423108"/>
                <a:gd name="connsiteX8" fmla="*/ 144736 w 252846"/>
                <a:gd name="connsiteY8" fmla="*/ 219808 h 423108"/>
                <a:gd name="connsiteX9" fmla="*/ 117507 w 252846"/>
                <a:gd name="connsiteY9" fmla="*/ 197268 h 423108"/>
                <a:gd name="connsiteX10" fmla="*/ 99420 w 252846"/>
                <a:gd name="connsiteY10" fmla="*/ 143086 h 423108"/>
                <a:gd name="connsiteX11" fmla="*/ 0 w 252846"/>
                <a:gd name="connsiteY11" fmla="*/ 25658 h 423108"/>
                <a:gd name="connsiteX12" fmla="*/ 63246 w 252846"/>
                <a:gd name="connsiteY12" fmla="*/ 34682 h 423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2846" h="423108">
                  <a:moveTo>
                    <a:pt x="63285" y="34682"/>
                  </a:moveTo>
                  <a:cubicBezTo>
                    <a:pt x="111675" y="33539"/>
                    <a:pt x="178073" y="113807"/>
                    <a:pt x="171728" y="161133"/>
                  </a:cubicBezTo>
                  <a:cubicBezTo>
                    <a:pt x="195253" y="166256"/>
                    <a:pt x="205538" y="178038"/>
                    <a:pt x="202543" y="196440"/>
                  </a:cubicBezTo>
                  <a:cubicBezTo>
                    <a:pt x="230167" y="211217"/>
                    <a:pt x="270990" y="280255"/>
                    <a:pt x="243998" y="305632"/>
                  </a:cubicBezTo>
                  <a:cubicBezTo>
                    <a:pt x="249554" y="345156"/>
                    <a:pt x="237969" y="384207"/>
                    <a:pt x="234974" y="423060"/>
                  </a:cubicBezTo>
                  <a:cubicBezTo>
                    <a:pt x="224689" y="421248"/>
                    <a:pt x="210346" y="423454"/>
                    <a:pt x="198839" y="423060"/>
                  </a:cubicBezTo>
                  <a:cubicBezTo>
                    <a:pt x="184890" y="408835"/>
                    <a:pt x="181501" y="387438"/>
                    <a:pt x="188712" y="358869"/>
                  </a:cubicBezTo>
                  <a:cubicBezTo>
                    <a:pt x="193047" y="323247"/>
                    <a:pt x="190406" y="287427"/>
                    <a:pt x="180752" y="251450"/>
                  </a:cubicBezTo>
                  <a:cubicBezTo>
                    <a:pt x="163729" y="253105"/>
                    <a:pt x="151710" y="242584"/>
                    <a:pt x="144736" y="219808"/>
                  </a:cubicBezTo>
                  <a:cubicBezTo>
                    <a:pt x="121369" y="224300"/>
                    <a:pt x="111793" y="221069"/>
                    <a:pt x="117507" y="197268"/>
                  </a:cubicBezTo>
                  <a:cubicBezTo>
                    <a:pt x="96622" y="192185"/>
                    <a:pt x="80860" y="158690"/>
                    <a:pt x="99420" y="143086"/>
                  </a:cubicBezTo>
                  <a:cubicBezTo>
                    <a:pt x="77038" y="89691"/>
                    <a:pt x="57453" y="51232"/>
                    <a:pt x="0" y="25658"/>
                  </a:cubicBezTo>
                  <a:cubicBezTo>
                    <a:pt x="7881" y="-26712"/>
                    <a:pt x="37829" y="13954"/>
                    <a:pt x="63246" y="34682"/>
                  </a:cubicBezTo>
                  <a:close/>
                </a:path>
              </a:pathLst>
            </a:custGeom>
            <a:solidFill>
              <a:srgbClr val="403032"/>
            </a:solidFill>
            <a:ln w="3941" cap="flat">
              <a:noFill/>
              <a:prstDash val="solid"/>
              <a:miter/>
            </a:ln>
          </p:spPr>
          <p:txBody>
            <a:bodyPr rtlCol="1" anchor="ctr"/>
            <a:lstStyle/>
            <a:p>
              <a:endParaRPr lang="fa-IR"/>
            </a:p>
          </p:txBody>
        </p:sp>
        <p:sp>
          <p:nvSpPr>
            <p:cNvPr id="895" name="Freeform: Shape 894">
              <a:extLst>
                <a:ext uri="{FF2B5EF4-FFF2-40B4-BE49-F238E27FC236}">
                  <a16:creationId xmlns:a16="http://schemas.microsoft.com/office/drawing/2014/main" id="{24350741-EE7B-6EB3-2CDB-132DE81B415D}"/>
                </a:ext>
              </a:extLst>
            </p:cNvPr>
            <p:cNvSpPr/>
            <p:nvPr/>
          </p:nvSpPr>
          <p:spPr>
            <a:xfrm>
              <a:off x="2136392" y="2592306"/>
              <a:ext cx="262624" cy="69641"/>
            </a:xfrm>
            <a:custGeom>
              <a:avLst/>
              <a:gdLst>
                <a:gd name="connsiteX0" fmla="*/ 243958 w 262624"/>
                <a:gd name="connsiteY0" fmla="*/ 0 h 69641"/>
                <a:gd name="connsiteX1" fmla="*/ 262045 w 262624"/>
                <a:gd name="connsiteY1" fmla="*/ 54182 h 69641"/>
                <a:gd name="connsiteX2" fmla="*/ 156045 w 262624"/>
                <a:gd name="connsiteY2" fmla="*/ 64743 h 69641"/>
                <a:gd name="connsiteX3" fmla="*/ 27111 w 262624"/>
                <a:gd name="connsiteY3" fmla="*/ 54182 h 69641"/>
                <a:gd name="connsiteX4" fmla="*/ 0 w 262624"/>
                <a:gd name="connsiteY4" fmla="*/ 9024 h 69641"/>
                <a:gd name="connsiteX5" fmla="*/ 243998 w 262624"/>
                <a:gd name="connsiteY5" fmla="*/ 0 h 6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624" h="69641">
                  <a:moveTo>
                    <a:pt x="243958" y="0"/>
                  </a:moveTo>
                  <a:cubicBezTo>
                    <a:pt x="251051" y="16905"/>
                    <a:pt x="265710" y="30973"/>
                    <a:pt x="262045" y="54182"/>
                  </a:cubicBezTo>
                  <a:cubicBezTo>
                    <a:pt x="232334" y="68250"/>
                    <a:pt x="196987" y="71757"/>
                    <a:pt x="156045" y="64743"/>
                  </a:cubicBezTo>
                  <a:cubicBezTo>
                    <a:pt x="106158" y="73806"/>
                    <a:pt x="63167" y="70299"/>
                    <a:pt x="27111" y="54182"/>
                  </a:cubicBezTo>
                  <a:cubicBezTo>
                    <a:pt x="20057" y="40784"/>
                    <a:pt x="8433" y="21870"/>
                    <a:pt x="0" y="9024"/>
                  </a:cubicBezTo>
                  <a:lnTo>
                    <a:pt x="243998" y="0"/>
                  </a:lnTo>
                  <a:close/>
                </a:path>
              </a:pathLst>
            </a:custGeom>
            <a:solidFill>
              <a:srgbClr val="9B6E45"/>
            </a:solidFill>
            <a:ln w="3941" cap="flat">
              <a:noFill/>
              <a:prstDash val="solid"/>
              <a:miter/>
            </a:ln>
          </p:spPr>
          <p:txBody>
            <a:bodyPr rtlCol="1" anchor="ctr"/>
            <a:lstStyle/>
            <a:p>
              <a:endParaRPr lang="fa-IR"/>
            </a:p>
          </p:txBody>
        </p:sp>
        <p:sp>
          <p:nvSpPr>
            <p:cNvPr id="896" name="Freeform: Shape 895">
              <a:extLst>
                <a:ext uri="{FF2B5EF4-FFF2-40B4-BE49-F238E27FC236}">
                  <a16:creationId xmlns:a16="http://schemas.microsoft.com/office/drawing/2014/main" id="{07A848D8-EEA2-E73F-AF00-D763B10FA334}"/>
                </a:ext>
              </a:extLst>
            </p:cNvPr>
            <p:cNvSpPr/>
            <p:nvPr/>
          </p:nvSpPr>
          <p:spPr>
            <a:xfrm>
              <a:off x="356140" y="3034867"/>
              <a:ext cx="3428" cy="3428"/>
            </a:xfrm>
            <a:custGeom>
              <a:avLst/>
              <a:gdLst>
                <a:gd name="connsiteX0" fmla="*/ 3428 w 3428"/>
                <a:gd name="connsiteY0" fmla="*/ 3428 h 3428"/>
                <a:gd name="connsiteX1" fmla="*/ 0 w 3428"/>
                <a:gd name="connsiteY1" fmla="*/ 0 h 3428"/>
                <a:gd name="connsiteX2" fmla="*/ 3428 w 3428"/>
                <a:gd name="connsiteY2" fmla="*/ 3428 h 3428"/>
              </a:gdLst>
              <a:ahLst/>
              <a:cxnLst>
                <a:cxn ang="0">
                  <a:pos x="connsiteX0" y="connsiteY0"/>
                </a:cxn>
                <a:cxn ang="0">
                  <a:pos x="connsiteX1" y="connsiteY1"/>
                </a:cxn>
                <a:cxn ang="0">
                  <a:pos x="connsiteX2" y="connsiteY2"/>
                </a:cxn>
              </a:cxnLst>
              <a:rect l="l" t="t" r="r" b="b"/>
              <a:pathLst>
                <a:path w="3428" h="3428">
                  <a:moveTo>
                    <a:pt x="3428" y="3428"/>
                  </a:moveTo>
                  <a:lnTo>
                    <a:pt x="0" y="0"/>
                  </a:lnTo>
                  <a:cubicBezTo>
                    <a:pt x="1222" y="828"/>
                    <a:pt x="2325" y="2089"/>
                    <a:pt x="3428" y="3428"/>
                  </a:cubicBezTo>
                  <a:close/>
                </a:path>
              </a:pathLst>
            </a:custGeom>
            <a:solidFill>
              <a:srgbClr val="FBFAFA"/>
            </a:solidFill>
            <a:ln w="3941" cap="flat">
              <a:noFill/>
              <a:prstDash val="solid"/>
              <a:miter/>
            </a:ln>
          </p:spPr>
          <p:txBody>
            <a:bodyPr rtlCol="1" anchor="ctr"/>
            <a:lstStyle/>
            <a:p>
              <a:endParaRPr lang="fa-IR"/>
            </a:p>
          </p:txBody>
        </p:sp>
        <p:sp>
          <p:nvSpPr>
            <p:cNvPr id="897" name="Freeform: Shape 896">
              <a:extLst>
                <a:ext uri="{FF2B5EF4-FFF2-40B4-BE49-F238E27FC236}">
                  <a16:creationId xmlns:a16="http://schemas.microsoft.com/office/drawing/2014/main" id="{A43E75BB-8D01-250F-3F4E-3C106B3FE6A8}"/>
                </a:ext>
              </a:extLst>
            </p:cNvPr>
            <p:cNvSpPr/>
            <p:nvPr/>
          </p:nvSpPr>
          <p:spPr>
            <a:xfrm>
              <a:off x="374187" y="3043891"/>
              <a:ext cx="1379" cy="1379"/>
            </a:xfrm>
            <a:custGeom>
              <a:avLst/>
              <a:gdLst>
                <a:gd name="connsiteX0" fmla="*/ 1379 w 1379"/>
                <a:gd name="connsiteY0" fmla="*/ 1379 h 1379"/>
                <a:gd name="connsiteX1" fmla="*/ 0 w 1379"/>
                <a:gd name="connsiteY1" fmla="*/ 0 h 1379"/>
                <a:gd name="connsiteX2" fmla="*/ 1379 w 1379"/>
                <a:gd name="connsiteY2" fmla="*/ 1379 h 1379"/>
              </a:gdLst>
              <a:ahLst/>
              <a:cxnLst>
                <a:cxn ang="0">
                  <a:pos x="connsiteX0" y="connsiteY0"/>
                </a:cxn>
                <a:cxn ang="0">
                  <a:pos x="connsiteX1" y="connsiteY1"/>
                </a:cxn>
                <a:cxn ang="0">
                  <a:pos x="connsiteX2" y="connsiteY2"/>
                </a:cxn>
              </a:cxnLst>
              <a:rect l="l" t="t" r="r" b="b"/>
              <a:pathLst>
                <a:path w="1379" h="1379">
                  <a:moveTo>
                    <a:pt x="1379" y="1379"/>
                  </a:moveTo>
                  <a:lnTo>
                    <a:pt x="0" y="0"/>
                  </a:lnTo>
                  <a:cubicBezTo>
                    <a:pt x="433" y="236"/>
                    <a:pt x="867" y="749"/>
                    <a:pt x="1379" y="1379"/>
                  </a:cubicBezTo>
                  <a:close/>
                </a:path>
              </a:pathLst>
            </a:custGeom>
            <a:solidFill>
              <a:srgbClr val="FBFAFA"/>
            </a:solidFill>
            <a:ln w="3941" cap="flat">
              <a:noFill/>
              <a:prstDash val="solid"/>
              <a:miter/>
            </a:ln>
          </p:spPr>
          <p:txBody>
            <a:bodyPr rtlCol="1" anchor="ctr"/>
            <a:lstStyle/>
            <a:p>
              <a:endParaRPr lang="fa-IR"/>
            </a:p>
          </p:txBody>
        </p:sp>
        <p:sp>
          <p:nvSpPr>
            <p:cNvPr id="898" name="Freeform: Shape 897">
              <a:extLst>
                <a:ext uri="{FF2B5EF4-FFF2-40B4-BE49-F238E27FC236}">
                  <a16:creationId xmlns:a16="http://schemas.microsoft.com/office/drawing/2014/main" id="{16C5E353-5CF7-379D-FFCC-2185F8C2F5FA}"/>
                </a:ext>
              </a:extLst>
            </p:cNvPr>
            <p:cNvSpPr/>
            <p:nvPr/>
          </p:nvSpPr>
          <p:spPr>
            <a:xfrm>
              <a:off x="536852" y="3061978"/>
              <a:ext cx="29307" cy="18047"/>
            </a:xfrm>
            <a:custGeom>
              <a:avLst/>
              <a:gdLst>
                <a:gd name="connsiteX0" fmla="*/ 25259 w 29307"/>
                <a:gd name="connsiteY0" fmla="*/ 11033 h 18047"/>
                <a:gd name="connsiteX1" fmla="*/ 22500 w 29307"/>
                <a:gd name="connsiteY1" fmla="*/ 12531 h 18047"/>
                <a:gd name="connsiteX2" fmla="*/ 0 w 29307"/>
                <a:gd name="connsiteY2" fmla="*/ 18048 h 18047"/>
                <a:gd name="connsiteX3" fmla="*/ 27111 w 29307"/>
                <a:gd name="connsiteY3" fmla="*/ 0 h 18047"/>
                <a:gd name="connsiteX4" fmla="*/ 28529 w 29307"/>
                <a:gd name="connsiteY4" fmla="*/ 2167 h 18047"/>
                <a:gd name="connsiteX5" fmla="*/ 25259 w 29307"/>
                <a:gd name="connsiteY5" fmla="*/ 11033 h 18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07" h="18047">
                  <a:moveTo>
                    <a:pt x="25259" y="11033"/>
                  </a:moveTo>
                  <a:cubicBezTo>
                    <a:pt x="24471" y="11546"/>
                    <a:pt x="23525" y="12058"/>
                    <a:pt x="22500" y="12531"/>
                  </a:cubicBezTo>
                  <a:cubicBezTo>
                    <a:pt x="17614" y="14777"/>
                    <a:pt x="10127" y="16629"/>
                    <a:pt x="0" y="18048"/>
                  </a:cubicBezTo>
                  <a:lnTo>
                    <a:pt x="27111" y="0"/>
                  </a:lnTo>
                  <a:cubicBezTo>
                    <a:pt x="27702" y="749"/>
                    <a:pt x="28175" y="1458"/>
                    <a:pt x="28529" y="2167"/>
                  </a:cubicBezTo>
                  <a:cubicBezTo>
                    <a:pt x="30224" y="5596"/>
                    <a:pt x="29160" y="8551"/>
                    <a:pt x="25259" y="11033"/>
                  </a:cubicBezTo>
                  <a:close/>
                </a:path>
              </a:pathLst>
            </a:custGeom>
            <a:solidFill>
              <a:srgbClr val="FBFAFA"/>
            </a:solidFill>
            <a:ln w="3941" cap="flat">
              <a:noFill/>
              <a:prstDash val="solid"/>
              <a:miter/>
            </a:ln>
          </p:spPr>
          <p:txBody>
            <a:bodyPr rtlCol="1" anchor="ctr"/>
            <a:lstStyle/>
            <a:p>
              <a:endParaRPr lang="fa-IR"/>
            </a:p>
          </p:txBody>
        </p:sp>
        <p:sp>
          <p:nvSpPr>
            <p:cNvPr id="899" name="Freeform: Shape 898">
              <a:extLst>
                <a:ext uri="{FF2B5EF4-FFF2-40B4-BE49-F238E27FC236}">
                  <a16:creationId xmlns:a16="http://schemas.microsoft.com/office/drawing/2014/main" id="{F487359C-D882-5FE5-F622-3736EA3854CD}"/>
                </a:ext>
              </a:extLst>
            </p:cNvPr>
            <p:cNvSpPr/>
            <p:nvPr/>
          </p:nvSpPr>
          <p:spPr>
            <a:xfrm>
              <a:off x="2344177" y="2456217"/>
              <a:ext cx="262443" cy="206749"/>
            </a:xfrm>
            <a:custGeom>
              <a:avLst/>
              <a:gdLst>
                <a:gd name="connsiteX0" fmla="*/ 262084 w 262443"/>
                <a:gd name="connsiteY0" fmla="*/ 154137 h 206749"/>
                <a:gd name="connsiteX1" fmla="*/ 129604 w 262443"/>
                <a:gd name="connsiteY1" fmla="*/ 171160 h 206749"/>
                <a:gd name="connsiteX2" fmla="*/ 108443 w 262443"/>
                <a:gd name="connsiteY2" fmla="*/ 154137 h 206749"/>
                <a:gd name="connsiteX3" fmla="*/ 0 w 262443"/>
                <a:gd name="connsiteY3" fmla="*/ 27685 h 206749"/>
                <a:gd name="connsiteX4" fmla="*/ 9024 w 262443"/>
                <a:gd name="connsiteY4" fmla="*/ 9638 h 206749"/>
                <a:gd name="connsiteX5" fmla="*/ 131101 w 262443"/>
                <a:gd name="connsiteY5" fmla="*/ 614 h 206749"/>
                <a:gd name="connsiteX6" fmla="*/ 262084 w 262443"/>
                <a:gd name="connsiteY6" fmla="*/ 154137 h 20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443" h="206749">
                  <a:moveTo>
                    <a:pt x="262084" y="154137"/>
                  </a:moveTo>
                  <a:cubicBezTo>
                    <a:pt x="270084" y="216910"/>
                    <a:pt x="141977" y="224673"/>
                    <a:pt x="129604" y="171160"/>
                  </a:cubicBezTo>
                  <a:lnTo>
                    <a:pt x="108443" y="154137"/>
                  </a:lnTo>
                  <a:cubicBezTo>
                    <a:pt x="77983" y="107048"/>
                    <a:pt x="43424" y="63071"/>
                    <a:pt x="0" y="27685"/>
                  </a:cubicBezTo>
                  <a:cubicBezTo>
                    <a:pt x="3231" y="23745"/>
                    <a:pt x="7053" y="10308"/>
                    <a:pt x="9024" y="9638"/>
                  </a:cubicBezTo>
                  <a:cubicBezTo>
                    <a:pt x="29199" y="2663"/>
                    <a:pt x="107813" y="-1672"/>
                    <a:pt x="131101" y="614"/>
                  </a:cubicBezTo>
                  <a:cubicBezTo>
                    <a:pt x="220551" y="9441"/>
                    <a:pt x="249160" y="75445"/>
                    <a:pt x="262084" y="154137"/>
                  </a:cubicBezTo>
                  <a:close/>
                </a:path>
              </a:pathLst>
            </a:custGeom>
            <a:solidFill>
              <a:srgbClr val="BC8952"/>
            </a:solidFill>
            <a:ln w="3941" cap="flat">
              <a:noFill/>
              <a:prstDash val="solid"/>
              <a:miter/>
            </a:ln>
          </p:spPr>
          <p:txBody>
            <a:bodyPr rtlCol="1" anchor="ctr"/>
            <a:lstStyle/>
            <a:p>
              <a:endParaRPr lang="fa-IR"/>
            </a:p>
          </p:txBody>
        </p:sp>
        <p:sp>
          <p:nvSpPr>
            <p:cNvPr id="900" name="Freeform: Shape 899">
              <a:extLst>
                <a:ext uri="{FF2B5EF4-FFF2-40B4-BE49-F238E27FC236}">
                  <a16:creationId xmlns:a16="http://schemas.microsoft.com/office/drawing/2014/main" id="{70F65B9E-D9D3-0B65-00DB-9CE760FDB8D1}"/>
                </a:ext>
              </a:extLst>
            </p:cNvPr>
            <p:cNvSpPr/>
            <p:nvPr/>
          </p:nvSpPr>
          <p:spPr>
            <a:xfrm>
              <a:off x="2326510" y="2402649"/>
              <a:ext cx="8642" cy="27110"/>
            </a:xfrm>
            <a:custGeom>
              <a:avLst/>
              <a:gdLst>
                <a:gd name="connsiteX0" fmla="*/ 8643 w 8642"/>
                <a:gd name="connsiteY0" fmla="*/ 27071 h 27110"/>
                <a:gd name="connsiteX1" fmla="*/ 13 w 8642"/>
                <a:gd name="connsiteY1" fmla="*/ 13240 h 27110"/>
                <a:gd name="connsiteX2" fmla="*/ 8643 w 8642"/>
                <a:gd name="connsiteY2" fmla="*/ 0 h 27110"/>
                <a:gd name="connsiteX3" fmla="*/ 8643 w 8642"/>
                <a:gd name="connsiteY3" fmla="*/ 27111 h 27110"/>
              </a:gdLst>
              <a:ahLst/>
              <a:cxnLst>
                <a:cxn ang="0">
                  <a:pos x="connsiteX0" y="connsiteY0"/>
                </a:cxn>
                <a:cxn ang="0">
                  <a:pos x="connsiteX1" y="connsiteY1"/>
                </a:cxn>
                <a:cxn ang="0">
                  <a:pos x="connsiteX2" y="connsiteY2"/>
                </a:cxn>
                <a:cxn ang="0">
                  <a:pos x="connsiteX3" y="connsiteY3"/>
                </a:cxn>
              </a:cxnLst>
              <a:rect l="l" t="t" r="r" b="b"/>
              <a:pathLst>
                <a:path w="8642" h="27110">
                  <a:moveTo>
                    <a:pt x="8643" y="27071"/>
                  </a:moveTo>
                  <a:cubicBezTo>
                    <a:pt x="8406" y="25062"/>
                    <a:pt x="-381" y="20215"/>
                    <a:pt x="13" y="13240"/>
                  </a:cubicBezTo>
                  <a:cubicBezTo>
                    <a:pt x="446" y="5044"/>
                    <a:pt x="8406" y="1537"/>
                    <a:pt x="8643" y="0"/>
                  </a:cubicBezTo>
                  <a:lnTo>
                    <a:pt x="8643" y="27111"/>
                  </a:lnTo>
                  <a:close/>
                </a:path>
              </a:pathLst>
            </a:custGeom>
            <a:solidFill>
              <a:srgbClr val="403032"/>
            </a:solidFill>
            <a:ln w="3941" cap="flat">
              <a:noFill/>
              <a:prstDash val="solid"/>
              <a:miter/>
            </a:ln>
          </p:spPr>
          <p:txBody>
            <a:bodyPr rtlCol="1" anchor="ctr"/>
            <a:lstStyle/>
            <a:p>
              <a:endParaRPr lang="fa-IR"/>
            </a:p>
          </p:txBody>
        </p:sp>
        <p:sp>
          <p:nvSpPr>
            <p:cNvPr id="901" name="Freeform: Shape 900">
              <a:extLst>
                <a:ext uri="{FF2B5EF4-FFF2-40B4-BE49-F238E27FC236}">
                  <a16:creationId xmlns:a16="http://schemas.microsoft.com/office/drawing/2014/main" id="{F4052521-0869-AC0A-2B91-DC0EE3FD0145}"/>
                </a:ext>
              </a:extLst>
            </p:cNvPr>
            <p:cNvSpPr/>
            <p:nvPr/>
          </p:nvSpPr>
          <p:spPr>
            <a:xfrm>
              <a:off x="1931140" y="2663101"/>
              <a:ext cx="250410" cy="253830"/>
            </a:xfrm>
            <a:custGeom>
              <a:avLst/>
              <a:gdLst>
                <a:gd name="connsiteX0" fmla="*/ 205213 w 250410"/>
                <a:gd name="connsiteY0" fmla="*/ 10499 h 253830"/>
                <a:gd name="connsiteX1" fmla="*/ 250411 w 250410"/>
                <a:gd name="connsiteY1" fmla="*/ 218243 h 253830"/>
                <a:gd name="connsiteX2" fmla="*/ 151267 w 250410"/>
                <a:gd name="connsiteY2" fmla="*/ 243463 h 253830"/>
                <a:gd name="connsiteX3" fmla="*/ 42587 w 250410"/>
                <a:gd name="connsiteY3" fmla="*/ 245354 h 253830"/>
                <a:gd name="connsiteX4" fmla="*/ 15476 w 250410"/>
                <a:gd name="connsiteY4" fmla="*/ 146014 h 253830"/>
                <a:gd name="connsiteX5" fmla="*/ 205252 w 250410"/>
                <a:gd name="connsiteY5" fmla="*/ 10538 h 253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0410" h="253830">
                  <a:moveTo>
                    <a:pt x="205213" y="10499"/>
                  </a:moveTo>
                  <a:cubicBezTo>
                    <a:pt x="243239" y="82689"/>
                    <a:pt x="245643" y="137423"/>
                    <a:pt x="250411" y="218243"/>
                  </a:cubicBezTo>
                  <a:cubicBezTo>
                    <a:pt x="229486" y="237316"/>
                    <a:pt x="196425" y="245709"/>
                    <a:pt x="151267" y="243463"/>
                  </a:cubicBezTo>
                  <a:cubicBezTo>
                    <a:pt x="108749" y="256624"/>
                    <a:pt x="72535" y="257255"/>
                    <a:pt x="42587" y="245354"/>
                  </a:cubicBezTo>
                  <a:cubicBezTo>
                    <a:pt x="6728" y="245827"/>
                    <a:pt x="-17230" y="163825"/>
                    <a:pt x="15476" y="146014"/>
                  </a:cubicBezTo>
                  <a:cubicBezTo>
                    <a:pt x="17722" y="38752"/>
                    <a:pt x="100946" y="-26739"/>
                    <a:pt x="205252" y="10538"/>
                  </a:cubicBezTo>
                  <a:close/>
                </a:path>
              </a:pathLst>
            </a:custGeom>
            <a:solidFill>
              <a:srgbClr val="713038"/>
            </a:solidFill>
            <a:ln w="3941" cap="flat">
              <a:noFill/>
              <a:prstDash val="solid"/>
              <a:miter/>
            </a:ln>
          </p:spPr>
          <p:txBody>
            <a:bodyPr rtlCol="1" anchor="ctr"/>
            <a:lstStyle/>
            <a:p>
              <a:endParaRPr lang="fa-IR"/>
            </a:p>
          </p:txBody>
        </p:sp>
        <p:sp>
          <p:nvSpPr>
            <p:cNvPr id="902" name="Freeform: Shape 901">
              <a:extLst>
                <a:ext uri="{FF2B5EF4-FFF2-40B4-BE49-F238E27FC236}">
                  <a16:creationId xmlns:a16="http://schemas.microsoft.com/office/drawing/2014/main" id="{AA2AFBD2-E6C7-F854-7958-253F5466CF2C}"/>
                </a:ext>
              </a:extLst>
            </p:cNvPr>
            <p:cNvSpPr/>
            <p:nvPr/>
          </p:nvSpPr>
          <p:spPr>
            <a:xfrm>
              <a:off x="2163464" y="2619456"/>
              <a:ext cx="309778" cy="180380"/>
            </a:xfrm>
            <a:custGeom>
              <a:avLst/>
              <a:gdLst>
                <a:gd name="connsiteX0" fmla="*/ 298219 w 309778"/>
                <a:gd name="connsiteY0" fmla="*/ 81214 h 180380"/>
                <a:gd name="connsiteX1" fmla="*/ 306849 w 309778"/>
                <a:gd name="connsiteY1" fmla="*/ 159907 h 180380"/>
                <a:gd name="connsiteX2" fmla="*/ 45198 w 309778"/>
                <a:gd name="connsiteY2" fmla="*/ 126373 h 180380"/>
                <a:gd name="connsiteX3" fmla="*/ 0 w 309778"/>
                <a:gd name="connsiteY3" fmla="*/ 27032 h 180380"/>
                <a:gd name="connsiteX4" fmla="*/ 234974 w 309778"/>
                <a:gd name="connsiteY4" fmla="*/ 27032 h 180380"/>
                <a:gd name="connsiteX5" fmla="*/ 252943 w 309778"/>
                <a:gd name="connsiteY5" fmla="*/ 36056 h 180380"/>
                <a:gd name="connsiteX6" fmla="*/ 261967 w 309778"/>
                <a:gd name="connsiteY6" fmla="*/ 0 h 180380"/>
                <a:gd name="connsiteX7" fmla="*/ 298219 w 309778"/>
                <a:gd name="connsiteY7" fmla="*/ 81214 h 18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9778" h="180380">
                  <a:moveTo>
                    <a:pt x="298219" y="81214"/>
                  </a:moveTo>
                  <a:cubicBezTo>
                    <a:pt x="309804" y="110453"/>
                    <a:pt x="312681" y="136658"/>
                    <a:pt x="306849" y="159907"/>
                  </a:cubicBezTo>
                  <a:cubicBezTo>
                    <a:pt x="297865" y="171374"/>
                    <a:pt x="30185" y="214010"/>
                    <a:pt x="45198" y="126373"/>
                  </a:cubicBezTo>
                  <a:cubicBezTo>
                    <a:pt x="38893" y="102966"/>
                    <a:pt x="12531" y="50793"/>
                    <a:pt x="0" y="27032"/>
                  </a:cubicBezTo>
                  <a:cubicBezTo>
                    <a:pt x="82318" y="20727"/>
                    <a:pt x="152341" y="13831"/>
                    <a:pt x="234974" y="27032"/>
                  </a:cubicBezTo>
                  <a:cubicBezTo>
                    <a:pt x="239939" y="27820"/>
                    <a:pt x="250657" y="39602"/>
                    <a:pt x="252943" y="36056"/>
                  </a:cubicBezTo>
                  <a:lnTo>
                    <a:pt x="261967" y="0"/>
                  </a:lnTo>
                  <a:cubicBezTo>
                    <a:pt x="268153" y="30303"/>
                    <a:pt x="286949" y="52251"/>
                    <a:pt x="298219" y="81214"/>
                  </a:cubicBezTo>
                  <a:close/>
                </a:path>
              </a:pathLst>
            </a:custGeom>
            <a:solidFill>
              <a:srgbClr val="8B4546"/>
            </a:solidFill>
            <a:ln w="3941" cap="flat">
              <a:noFill/>
              <a:prstDash val="solid"/>
              <a:miter/>
            </a:ln>
          </p:spPr>
          <p:txBody>
            <a:bodyPr rtlCol="1" anchor="ctr"/>
            <a:lstStyle/>
            <a:p>
              <a:endParaRPr lang="fa-IR"/>
            </a:p>
          </p:txBody>
        </p:sp>
        <p:sp>
          <p:nvSpPr>
            <p:cNvPr id="903" name="Freeform: Shape 902">
              <a:extLst>
                <a:ext uri="{FF2B5EF4-FFF2-40B4-BE49-F238E27FC236}">
                  <a16:creationId xmlns:a16="http://schemas.microsoft.com/office/drawing/2014/main" id="{0D514A0D-74CC-F439-A3BF-803AA9306660}"/>
                </a:ext>
              </a:extLst>
            </p:cNvPr>
            <p:cNvSpPr/>
            <p:nvPr/>
          </p:nvSpPr>
          <p:spPr>
            <a:xfrm>
              <a:off x="2205642" y="2700710"/>
              <a:ext cx="282112" cy="234980"/>
            </a:xfrm>
            <a:custGeom>
              <a:avLst/>
              <a:gdLst>
                <a:gd name="connsiteX0" fmla="*/ 274128 w 282112"/>
                <a:gd name="connsiteY0" fmla="*/ 171571 h 234980"/>
                <a:gd name="connsiteX1" fmla="*/ 156464 w 282112"/>
                <a:gd name="connsiteY1" fmla="*/ 184969 h 234980"/>
                <a:gd name="connsiteX2" fmla="*/ 43804 w 282112"/>
                <a:gd name="connsiteY2" fmla="*/ 234974 h 234980"/>
                <a:gd name="connsiteX3" fmla="*/ 12044 w 282112"/>
                <a:gd name="connsiteY3" fmla="*/ 189658 h 234980"/>
                <a:gd name="connsiteX4" fmla="*/ 3020 w 282112"/>
                <a:gd name="connsiteY4" fmla="*/ 180634 h 234980"/>
                <a:gd name="connsiteX5" fmla="*/ 3020 w 282112"/>
                <a:gd name="connsiteY5" fmla="*/ 45159 h 234980"/>
                <a:gd name="connsiteX6" fmla="*/ 265104 w 282112"/>
                <a:gd name="connsiteY6" fmla="*/ 63167 h 234980"/>
                <a:gd name="connsiteX7" fmla="*/ 256081 w 282112"/>
                <a:gd name="connsiteY7" fmla="*/ 0 h 234980"/>
                <a:gd name="connsiteX8" fmla="*/ 274168 w 282112"/>
                <a:gd name="connsiteY8" fmla="*/ 171610 h 23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112" h="234980">
                  <a:moveTo>
                    <a:pt x="274128" y="171571"/>
                  </a:moveTo>
                  <a:cubicBezTo>
                    <a:pt x="233856" y="170231"/>
                    <a:pt x="195239" y="174171"/>
                    <a:pt x="156464" y="184969"/>
                  </a:cubicBezTo>
                  <a:cubicBezTo>
                    <a:pt x="128132" y="192850"/>
                    <a:pt x="57714" y="235604"/>
                    <a:pt x="43804" y="234974"/>
                  </a:cubicBezTo>
                  <a:cubicBezTo>
                    <a:pt x="40928" y="234856"/>
                    <a:pt x="37421" y="206011"/>
                    <a:pt x="12044" y="189658"/>
                  </a:cubicBezTo>
                  <a:cubicBezTo>
                    <a:pt x="143" y="190919"/>
                    <a:pt x="-3088" y="191076"/>
                    <a:pt x="3020" y="180634"/>
                  </a:cubicBezTo>
                  <a:cubicBezTo>
                    <a:pt x="14526" y="135594"/>
                    <a:pt x="15196" y="90159"/>
                    <a:pt x="3020" y="45159"/>
                  </a:cubicBezTo>
                  <a:cubicBezTo>
                    <a:pt x="61576" y="122826"/>
                    <a:pt x="182471" y="57492"/>
                    <a:pt x="265104" y="63167"/>
                  </a:cubicBezTo>
                  <a:lnTo>
                    <a:pt x="256081" y="0"/>
                  </a:lnTo>
                  <a:cubicBezTo>
                    <a:pt x="282206" y="66989"/>
                    <a:pt x="289496" y="98080"/>
                    <a:pt x="274168" y="171610"/>
                  </a:cubicBezTo>
                  <a:close/>
                </a:path>
              </a:pathLst>
            </a:custGeom>
            <a:solidFill>
              <a:srgbClr val="6E2D37"/>
            </a:solidFill>
            <a:ln w="3941" cap="flat">
              <a:noFill/>
              <a:prstDash val="solid"/>
              <a:miter/>
            </a:ln>
          </p:spPr>
          <p:txBody>
            <a:bodyPr rtlCol="1" anchor="ctr"/>
            <a:lstStyle/>
            <a:p>
              <a:endParaRPr lang="fa-IR"/>
            </a:p>
          </p:txBody>
        </p:sp>
        <p:sp>
          <p:nvSpPr>
            <p:cNvPr id="904" name="Freeform: Shape 903">
              <a:extLst>
                <a:ext uri="{FF2B5EF4-FFF2-40B4-BE49-F238E27FC236}">
                  <a16:creationId xmlns:a16="http://schemas.microsoft.com/office/drawing/2014/main" id="{A050F7CF-2E71-330E-542B-5BE2A701A5D6}"/>
                </a:ext>
              </a:extLst>
            </p:cNvPr>
            <p:cNvSpPr/>
            <p:nvPr/>
          </p:nvSpPr>
          <p:spPr>
            <a:xfrm>
              <a:off x="1893061" y="2880639"/>
              <a:ext cx="324624" cy="178935"/>
            </a:xfrm>
            <a:custGeom>
              <a:avLst/>
              <a:gdLst>
                <a:gd name="connsiteX0" fmla="*/ 288490 w 324624"/>
                <a:gd name="connsiteY0" fmla="*/ 666 h 178935"/>
                <a:gd name="connsiteX1" fmla="*/ 315601 w 324624"/>
                <a:gd name="connsiteY1" fmla="*/ 666 h 178935"/>
                <a:gd name="connsiteX2" fmla="*/ 324625 w 324624"/>
                <a:gd name="connsiteY2" fmla="*/ 9689 h 178935"/>
                <a:gd name="connsiteX3" fmla="*/ 216181 w 324624"/>
                <a:gd name="connsiteY3" fmla="*/ 118054 h 178935"/>
                <a:gd name="connsiteX4" fmla="*/ 215669 w 324624"/>
                <a:gd name="connsiteY4" fmla="*/ 178935 h 178935"/>
                <a:gd name="connsiteX5" fmla="*/ 8358 w 324624"/>
                <a:gd name="connsiteY5" fmla="*/ 136141 h 178935"/>
                <a:gd name="connsiteX6" fmla="*/ 71603 w 324624"/>
                <a:gd name="connsiteY6" fmla="*/ 36800 h 178935"/>
                <a:gd name="connsiteX7" fmla="*/ 80627 w 324624"/>
                <a:gd name="connsiteY7" fmla="*/ 27776 h 178935"/>
                <a:gd name="connsiteX8" fmla="*/ 288490 w 324624"/>
                <a:gd name="connsiteY8" fmla="*/ 666 h 178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4624" h="178935">
                  <a:moveTo>
                    <a:pt x="288490" y="666"/>
                  </a:moveTo>
                  <a:cubicBezTo>
                    <a:pt x="297041" y="1099"/>
                    <a:pt x="308665" y="-1029"/>
                    <a:pt x="315601" y="666"/>
                  </a:cubicBezTo>
                  <a:cubicBezTo>
                    <a:pt x="318871" y="1454"/>
                    <a:pt x="321709" y="7798"/>
                    <a:pt x="324625" y="9689"/>
                  </a:cubicBezTo>
                  <a:cubicBezTo>
                    <a:pt x="279466" y="18201"/>
                    <a:pt x="229185" y="75654"/>
                    <a:pt x="216181" y="118054"/>
                  </a:cubicBezTo>
                  <a:cubicBezTo>
                    <a:pt x="238327" y="130782"/>
                    <a:pt x="239706" y="167192"/>
                    <a:pt x="215669" y="178935"/>
                  </a:cubicBezTo>
                  <a:cubicBezTo>
                    <a:pt x="145449" y="160099"/>
                    <a:pt x="76332" y="145835"/>
                    <a:pt x="8358" y="136141"/>
                  </a:cubicBezTo>
                  <a:cubicBezTo>
                    <a:pt x="-19778" y="108163"/>
                    <a:pt x="28651" y="27855"/>
                    <a:pt x="71603" y="36800"/>
                  </a:cubicBezTo>
                  <a:cubicBezTo>
                    <a:pt x="58481" y="24900"/>
                    <a:pt x="64392" y="19225"/>
                    <a:pt x="80627" y="27776"/>
                  </a:cubicBezTo>
                  <a:cubicBezTo>
                    <a:pt x="122397" y="14418"/>
                    <a:pt x="244395" y="-1462"/>
                    <a:pt x="288490" y="666"/>
                  </a:cubicBezTo>
                  <a:close/>
                </a:path>
              </a:pathLst>
            </a:custGeom>
            <a:solidFill>
              <a:srgbClr val="AA8361"/>
            </a:solidFill>
            <a:ln w="3941" cap="flat">
              <a:noFill/>
              <a:prstDash val="solid"/>
              <a:miter/>
            </a:ln>
          </p:spPr>
          <p:txBody>
            <a:bodyPr rtlCol="1" anchor="ctr"/>
            <a:lstStyle/>
            <a:p>
              <a:endParaRPr lang="fa-IR"/>
            </a:p>
          </p:txBody>
        </p:sp>
        <p:sp>
          <p:nvSpPr>
            <p:cNvPr id="905" name="Freeform: Shape 904">
              <a:extLst>
                <a:ext uri="{FF2B5EF4-FFF2-40B4-BE49-F238E27FC236}">
                  <a16:creationId xmlns:a16="http://schemas.microsoft.com/office/drawing/2014/main" id="{35A5F32E-A32E-6856-8F5A-6DA595040088}"/>
                </a:ext>
              </a:extLst>
            </p:cNvPr>
            <p:cNvSpPr/>
            <p:nvPr/>
          </p:nvSpPr>
          <p:spPr>
            <a:xfrm>
              <a:off x="3181452" y="1300984"/>
              <a:ext cx="107533" cy="73025"/>
            </a:xfrm>
            <a:custGeom>
              <a:avLst/>
              <a:gdLst>
                <a:gd name="connsiteX0" fmla="*/ 102541 w 107533"/>
                <a:gd name="connsiteY0" fmla="*/ 8955 h 73025"/>
                <a:gd name="connsiteX1" fmla="*/ 48359 w 107533"/>
                <a:gd name="connsiteY1" fmla="*/ 26963 h 73025"/>
                <a:gd name="connsiteX2" fmla="*/ 57343 w 107533"/>
                <a:gd name="connsiteY2" fmla="*/ 72004 h 73025"/>
                <a:gd name="connsiteX3" fmla="*/ 38114 w 107533"/>
                <a:gd name="connsiteY3" fmla="*/ 37287 h 73025"/>
                <a:gd name="connsiteX4" fmla="*/ 8402 w 107533"/>
                <a:gd name="connsiteY4" fmla="*/ 8325 h 73025"/>
                <a:gd name="connsiteX5" fmla="*/ 102541 w 107533"/>
                <a:gd name="connsiteY5" fmla="*/ 8994 h 7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33" h="73025">
                  <a:moveTo>
                    <a:pt x="102541" y="8955"/>
                  </a:moveTo>
                  <a:cubicBezTo>
                    <a:pt x="127367" y="34726"/>
                    <a:pt x="51708" y="24599"/>
                    <a:pt x="48359" y="26963"/>
                  </a:cubicBezTo>
                  <a:lnTo>
                    <a:pt x="57343" y="72004"/>
                  </a:lnTo>
                  <a:cubicBezTo>
                    <a:pt x="25464" y="78860"/>
                    <a:pt x="46231" y="49424"/>
                    <a:pt x="38114" y="37287"/>
                  </a:cubicBezTo>
                  <a:cubicBezTo>
                    <a:pt x="33897" y="30983"/>
                    <a:pt x="-20443" y="27554"/>
                    <a:pt x="8402" y="8325"/>
                  </a:cubicBezTo>
                  <a:cubicBezTo>
                    <a:pt x="24873" y="-2669"/>
                    <a:pt x="90917" y="-3103"/>
                    <a:pt x="102541" y="8994"/>
                  </a:cubicBezTo>
                  <a:close/>
                </a:path>
              </a:pathLst>
            </a:custGeom>
            <a:solidFill>
              <a:srgbClr val="3E2B24"/>
            </a:solidFill>
            <a:ln w="3941" cap="flat">
              <a:noFill/>
              <a:prstDash val="solid"/>
              <a:miter/>
            </a:ln>
          </p:spPr>
          <p:txBody>
            <a:bodyPr rtlCol="1" anchor="ctr"/>
            <a:lstStyle/>
            <a:p>
              <a:endParaRPr lang="fa-IR"/>
            </a:p>
          </p:txBody>
        </p:sp>
        <p:sp>
          <p:nvSpPr>
            <p:cNvPr id="906" name="Freeform: Shape 905">
              <a:extLst>
                <a:ext uri="{FF2B5EF4-FFF2-40B4-BE49-F238E27FC236}">
                  <a16:creationId xmlns:a16="http://schemas.microsoft.com/office/drawing/2014/main" id="{7814D67F-2FBD-58B9-1AA2-6A0403981962}"/>
                </a:ext>
              </a:extLst>
            </p:cNvPr>
            <p:cNvSpPr/>
            <p:nvPr/>
          </p:nvSpPr>
          <p:spPr>
            <a:xfrm>
              <a:off x="3826210" y="3016820"/>
              <a:ext cx="243997" cy="550925"/>
            </a:xfrm>
            <a:custGeom>
              <a:avLst/>
              <a:gdLst>
                <a:gd name="connsiteX0" fmla="*/ 149110 w 243997"/>
                <a:gd name="connsiteY0" fmla="*/ 234777 h 550925"/>
                <a:gd name="connsiteX1" fmla="*/ 105646 w 243997"/>
                <a:gd name="connsiteY1" fmla="*/ 368676 h 550925"/>
                <a:gd name="connsiteX2" fmla="*/ 162665 w 243997"/>
                <a:gd name="connsiteY2" fmla="*/ 505767 h 550925"/>
                <a:gd name="connsiteX3" fmla="*/ 144617 w 243997"/>
                <a:gd name="connsiteY3" fmla="*/ 514791 h 550925"/>
                <a:gd name="connsiteX4" fmla="*/ 1458 w 243997"/>
                <a:gd name="connsiteY4" fmla="*/ 550098 h 550925"/>
                <a:gd name="connsiteX5" fmla="*/ 0 w 243997"/>
                <a:gd name="connsiteY5" fmla="*/ 550926 h 550925"/>
                <a:gd name="connsiteX6" fmla="*/ 14186 w 243997"/>
                <a:gd name="connsiteY6" fmla="*/ 518337 h 550925"/>
                <a:gd name="connsiteX7" fmla="*/ 4216 w 243997"/>
                <a:gd name="connsiteY7" fmla="*/ 514752 h 550925"/>
                <a:gd name="connsiteX8" fmla="*/ 9497 w 243997"/>
                <a:gd name="connsiteY8" fmla="*/ 513885 h 550925"/>
                <a:gd name="connsiteX9" fmla="*/ 9536 w 243997"/>
                <a:gd name="connsiteY9" fmla="*/ 513885 h 550925"/>
                <a:gd name="connsiteX10" fmla="*/ 11270 w 243997"/>
                <a:gd name="connsiteY10" fmla="*/ 514082 h 550925"/>
                <a:gd name="connsiteX11" fmla="*/ 13634 w 243997"/>
                <a:gd name="connsiteY11" fmla="*/ 514200 h 550925"/>
                <a:gd name="connsiteX12" fmla="*/ 104976 w 243997"/>
                <a:gd name="connsiteY12" fmla="*/ 442325 h 550925"/>
                <a:gd name="connsiteX13" fmla="*/ 45198 w 243997"/>
                <a:gd name="connsiteY13" fmla="*/ 316109 h 550925"/>
                <a:gd name="connsiteX14" fmla="*/ 36174 w 243997"/>
                <a:gd name="connsiteY14" fmla="*/ 261888 h 550925"/>
                <a:gd name="connsiteX15" fmla="*/ 57414 w 243997"/>
                <a:gd name="connsiteY15" fmla="*/ 266971 h 550925"/>
                <a:gd name="connsiteX16" fmla="*/ 169049 w 243997"/>
                <a:gd name="connsiteY16" fmla="*/ 69550 h 550925"/>
                <a:gd name="connsiteX17" fmla="*/ 164832 w 243997"/>
                <a:gd name="connsiteY17" fmla="*/ 65334 h 550925"/>
                <a:gd name="connsiteX18" fmla="*/ 228511 w 243997"/>
                <a:gd name="connsiteY18" fmla="*/ 17141 h 550925"/>
                <a:gd name="connsiteX19" fmla="*/ 243998 w 243997"/>
                <a:gd name="connsiteY19" fmla="*/ 0 h 550925"/>
                <a:gd name="connsiteX20" fmla="*/ 194465 w 243997"/>
                <a:gd name="connsiteY20" fmla="*/ 99499 h 550925"/>
                <a:gd name="connsiteX21" fmla="*/ 149110 w 243997"/>
                <a:gd name="connsiteY21" fmla="*/ 234777 h 55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3997" h="550925">
                  <a:moveTo>
                    <a:pt x="149110" y="234777"/>
                  </a:moveTo>
                  <a:cubicBezTo>
                    <a:pt x="120777" y="294358"/>
                    <a:pt x="85470" y="287816"/>
                    <a:pt x="105646" y="368676"/>
                  </a:cubicBezTo>
                  <a:lnTo>
                    <a:pt x="162665" y="505767"/>
                  </a:lnTo>
                  <a:cubicBezTo>
                    <a:pt x="159237" y="506634"/>
                    <a:pt x="152971" y="512702"/>
                    <a:pt x="144617" y="514791"/>
                  </a:cubicBezTo>
                  <a:cubicBezTo>
                    <a:pt x="95518" y="526967"/>
                    <a:pt x="48863" y="523736"/>
                    <a:pt x="1458" y="550098"/>
                  </a:cubicBezTo>
                  <a:cubicBezTo>
                    <a:pt x="985" y="550374"/>
                    <a:pt x="473" y="550650"/>
                    <a:pt x="0" y="550926"/>
                  </a:cubicBezTo>
                  <a:cubicBezTo>
                    <a:pt x="1419" y="546946"/>
                    <a:pt x="14541" y="527243"/>
                    <a:pt x="14186" y="518337"/>
                  </a:cubicBezTo>
                  <a:cubicBezTo>
                    <a:pt x="11428" y="516840"/>
                    <a:pt x="8078" y="515618"/>
                    <a:pt x="4216" y="514752"/>
                  </a:cubicBezTo>
                  <a:cubicBezTo>
                    <a:pt x="5990" y="514318"/>
                    <a:pt x="7763" y="514042"/>
                    <a:pt x="9497" y="513885"/>
                  </a:cubicBezTo>
                  <a:lnTo>
                    <a:pt x="9536" y="513885"/>
                  </a:lnTo>
                  <a:cubicBezTo>
                    <a:pt x="10206" y="513885"/>
                    <a:pt x="10797" y="513963"/>
                    <a:pt x="11270" y="514082"/>
                  </a:cubicBezTo>
                  <a:cubicBezTo>
                    <a:pt x="12058" y="514160"/>
                    <a:pt x="12846" y="514200"/>
                    <a:pt x="13634" y="514200"/>
                  </a:cubicBezTo>
                  <a:cubicBezTo>
                    <a:pt x="31840" y="514200"/>
                    <a:pt x="112345" y="468096"/>
                    <a:pt x="104976" y="442325"/>
                  </a:cubicBezTo>
                  <a:cubicBezTo>
                    <a:pt x="95046" y="407687"/>
                    <a:pt x="59226" y="371316"/>
                    <a:pt x="45198" y="316109"/>
                  </a:cubicBezTo>
                  <a:cubicBezTo>
                    <a:pt x="40666" y="298259"/>
                    <a:pt x="34716" y="280802"/>
                    <a:pt x="36174" y="261888"/>
                  </a:cubicBezTo>
                  <a:lnTo>
                    <a:pt x="57414" y="266971"/>
                  </a:lnTo>
                  <a:cubicBezTo>
                    <a:pt x="110335" y="212158"/>
                    <a:pt x="149701" y="143278"/>
                    <a:pt x="169049" y="69550"/>
                  </a:cubicBezTo>
                  <a:lnTo>
                    <a:pt x="164832" y="65334"/>
                  </a:lnTo>
                  <a:cubicBezTo>
                    <a:pt x="186860" y="54340"/>
                    <a:pt x="208099" y="38263"/>
                    <a:pt x="228511" y="17141"/>
                  </a:cubicBezTo>
                  <a:cubicBezTo>
                    <a:pt x="233713" y="11743"/>
                    <a:pt x="238875" y="6029"/>
                    <a:pt x="243998" y="0"/>
                  </a:cubicBezTo>
                  <a:cubicBezTo>
                    <a:pt x="234422" y="36411"/>
                    <a:pt x="209242" y="64152"/>
                    <a:pt x="194465" y="99499"/>
                  </a:cubicBezTo>
                  <a:cubicBezTo>
                    <a:pt x="176772" y="141898"/>
                    <a:pt x="168143" y="194702"/>
                    <a:pt x="149110" y="234777"/>
                  </a:cubicBezTo>
                  <a:close/>
                </a:path>
              </a:pathLst>
            </a:custGeom>
            <a:solidFill>
              <a:srgbClr val="6B4231"/>
            </a:solidFill>
            <a:ln w="3941" cap="flat">
              <a:noFill/>
              <a:prstDash val="solid"/>
              <a:miter/>
            </a:ln>
          </p:spPr>
          <p:txBody>
            <a:bodyPr rtlCol="1" anchor="ctr"/>
            <a:lstStyle/>
            <a:p>
              <a:endParaRPr lang="fa-IR"/>
            </a:p>
          </p:txBody>
        </p:sp>
        <p:sp>
          <p:nvSpPr>
            <p:cNvPr id="907" name="Freeform: Shape 906">
              <a:extLst>
                <a:ext uri="{FF2B5EF4-FFF2-40B4-BE49-F238E27FC236}">
                  <a16:creationId xmlns:a16="http://schemas.microsoft.com/office/drawing/2014/main" id="{1AFFDEDC-17AC-C031-FF6D-AC05ADFFF551}"/>
                </a:ext>
              </a:extLst>
            </p:cNvPr>
            <p:cNvSpPr/>
            <p:nvPr/>
          </p:nvSpPr>
          <p:spPr>
            <a:xfrm>
              <a:off x="3094217" y="2465855"/>
              <a:ext cx="634171" cy="651014"/>
            </a:xfrm>
            <a:custGeom>
              <a:avLst/>
              <a:gdLst>
                <a:gd name="connsiteX0" fmla="*/ 613856 w 634171"/>
                <a:gd name="connsiteY0" fmla="*/ 157385 h 651014"/>
                <a:gd name="connsiteX1" fmla="*/ 361504 w 634171"/>
                <a:gd name="connsiteY1" fmla="*/ 108483 h 651014"/>
                <a:gd name="connsiteX2" fmla="*/ 533036 w 634171"/>
                <a:gd name="connsiteY2" fmla="*/ 248372 h 651014"/>
                <a:gd name="connsiteX3" fmla="*/ 391216 w 634171"/>
                <a:gd name="connsiteY3" fmla="*/ 450206 h 651014"/>
                <a:gd name="connsiteX4" fmla="*/ 216966 w 634171"/>
                <a:gd name="connsiteY4" fmla="*/ 370292 h 651014"/>
                <a:gd name="connsiteX5" fmla="*/ 413677 w 634171"/>
                <a:gd name="connsiteY5" fmla="*/ 574451 h 651014"/>
                <a:gd name="connsiteX6" fmla="*/ 391886 w 634171"/>
                <a:gd name="connsiteY6" fmla="*/ 651015 h 651014"/>
                <a:gd name="connsiteX7" fmla="*/ 243998 w 634171"/>
                <a:gd name="connsiteY7" fmla="*/ 605147 h 651014"/>
                <a:gd name="connsiteX8" fmla="*/ 45198 w 634171"/>
                <a:gd name="connsiteY8" fmla="*/ 460648 h 651014"/>
                <a:gd name="connsiteX9" fmla="*/ 0 w 634171"/>
                <a:gd name="connsiteY9" fmla="*/ 379355 h 651014"/>
                <a:gd name="connsiteX10" fmla="*/ 54222 w 634171"/>
                <a:gd name="connsiteY10" fmla="*/ 270990 h 651014"/>
                <a:gd name="connsiteX11" fmla="*/ 63245 w 634171"/>
                <a:gd name="connsiteY11" fmla="*/ 261966 h 651014"/>
                <a:gd name="connsiteX12" fmla="*/ 71284 w 634171"/>
                <a:gd name="connsiteY12" fmla="*/ 265631 h 651014"/>
                <a:gd name="connsiteX13" fmla="*/ 225911 w 634171"/>
                <a:gd name="connsiteY13" fmla="*/ 117428 h 651014"/>
                <a:gd name="connsiteX14" fmla="*/ 289235 w 634171"/>
                <a:gd name="connsiteY14" fmla="*/ 76840 h 651014"/>
                <a:gd name="connsiteX15" fmla="*/ 325291 w 634171"/>
                <a:gd name="connsiteY15" fmla="*/ 0 h 651014"/>
                <a:gd name="connsiteX16" fmla="*/ 510456 w 634171"/>
                <a:gd name="connsiteY16" fmla="*/ 18126 h 651014"/>
                <a:gd name="connsiteX17" fmla="*/ 632889 w 634171"/>
                <a:gd name="connsiteY17" fmla="*/ 42085 h 651014"/>
                <a:gd name="connsiteX18" fmla="*/ 613777 w 634171"/>
                <a:gd name="connsiteY18" fmla="*/ 157345 h 651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4171" h="651014">
                  <a:moveTo>
                    <a:pt x="613856" y="157385"/>
                  </a:moveTo>
                  <a:cubicBezTo>
                    <a:pt x="579494" y="206444"/>
                    <a:pt x="408948" y="123536"/>
                    <a:pt x="361504" y="108483"/>
                  </a:cubicBezTo>
                  <a:cubicBezTo>
                    <a:pt x="369661" y="144854"/>
                    <a:pt x="533154" y="236392"/>
                    <a:pt x="533036" y="248372"/>
                  </a:cubicBezTo>
                  <a:cubicBezTo>
                    <a:pt x="478538" y="269020"/>
                    <a:pt x="422070" y="441103"/>
                    <a:pt x="391216" y="450206"/>
                  </a:cubicBezTo>
                  <a:cubicBezTo>
                    <a:pt x="344363" y="463997"/>
                    <a:pt x="253888" y="399570"/>
                    <a:pt x="216966" y="370292"/>
                  </a:cubicBezTo>
                  <a:cubicBezTo>
                    <a:pt x="197933" y="446029"/>
                    <a:pt x="409736" y="554314"/>
                    <a:pt x="413677" y="574451"/>
                  </a:cubicBezTo>
                  <a:cubicBezTo>
                    <a:pt x="415490" y="583671"/>
                    <a:pt x="400437" y="649281"/>
                    <a:pt x="391886" y="651015"/>
                  </a:cubicBezTo>
                  <a:cubicBezTo>
                    <a:pt x="342472" y="641991"/>
                    <a:pt x="290023" y="624535"/>
                    <a:pt x="243998" y="605147"/>
                  </a:cubicBezTo>
                  <a:cubicBezTo>
                    <a:pt x="158291" y="569052"/>
                    <a:pt x="111005" y="524800"/>
                    <a:pt x="45198" y="460648"/>
                  </a:cubicBezTo>
                  <a:cubicBezTo>
                    <a:pt x="29002" y="433852"/>
                    <a:pt x="13949" y="407372"/>
                    <a:pt x="0" y="379355"/>
                  </a:cubicBezTo>
                  <a:cubicBezTo>
                    <a:pt x="30657" y="340383"/>
                    <a:pt x="41888" y="316622"/>
                    <a:pt x="54222" y="270990"/>
                  </a:cubicBezTo>
                  <a:cubicBezTo>
                    <a:pt x="55010" y="268035"/>
                    <a:pt x="62733" y="264488"/>
                    <a:pt x="63245" y="261966"/>
                  </a:cubicBezTo>
                  <a:lnTo>
                    <a:pt x="71284" y="265631"/>
                  </a:lnTo>
                  <a:cubicBezTo>
                    <a:pt x="117034" y="209833"/>
                    <a:pt x="168576" y="160458"/>
                    <a:pt x="225911" y="117428"/>
                  </a:cubicBezTo>
                  <a:cubicBezTo>
                    <a:pt x="242500" y="134845"/>
                    <a:pt x="282457" y="87007"/>
                    <a:pt x="289235" y="76840"/>
                  </a:cubicBezTo>
                  <a:cubicBezTo>
                    <a:pt x="294870" y="68408"/>
                    <a:pt x="324739" y="4216"/>
                    <a:pt x="325291" y="0"/>
                  </a:cubicBezTo>
                  <a:cubicBezTo>
                    <a:pt x="382271" y="30500"/>
                    <a:pt x="448472" y="14068"/>
                    <a:pt x="510456" y="18126"/>
                  </a:cubicBezTo>
                  <a:cubicBezTo>
                    <a:pt x="531696" y="19545"/>
                    <a:pt x="629933" y="29515"/>
                    <a:pt x="632889" y="42085"/>
                  </a:cubicBezTo>
                  <a:cubicBezTo>
                    <a:pt x="638051" y="63994"/>
                    <a:pt x="626820" y="138707"/>
                    <a:pt x="613777" y="157345"/>
                  </a:cubicBezTo>
                  <a:close/>
                </a:path>
              </a:pathLst>
            </a:custGeom>
            <a:solidFill>
              <a:srgbClr val="544343"/>
            </a:solidFill>
            <a:ln w="3941" cap="flat">
              <a:noFill/>
              <a:prstDash val="solid"/>
              <a:miter/>
            </a:ln>
          </p:spPr>
          <p:txBody>
            <a:bodyPr rtlCol="1" anchor="ctr"/>
            <a:lstStyle/>
            <a:p>
              <a:endParaRPr lang="fa-IR"/>
            </a:p>
          </p:txBody>
        </p:sp>
        <p:sp>
          <p:nvSpPr>
            <p:cNvPr id="908" name="Freeform: Shape 907">
              <a:extLst>
                <a:ext uri="{FF2B5EF4-FFF2-40B4-BE49-F238E27FC236}">
                  <a16:creationId xmlns:a16="http://schemas.microsoft.com/office/drawing/2014/main" id="{711D99A8-ECF0-9497-C045-57CF704D54B3}"/>
                </a:ext>
              </a:extLst>
            </p:cNvPr>
            <p:cNvSpPr/>
            <p:nvPr/>
          </p:nvSpPr>
          <p:spPr>
            <a:xfrm>
              <a:off x="1465075" y="2883315"/>
              <a:ext cx="499688" cy="776362"/>
            </a:xfrm>
            <a:custGeom>
              <a:avLst/>
              <a:gdLst>
                <a:gd name="connsiteX0" fmla="*/ 174258 w 499688"/>
                <a:gd name="connsiteY0" fmla="*/ 7053 h 776362"/>
                <a:gd name="connsiteX1" fmla="*/ 219456 w 499688"/>
                <a:gd name="connsiteY1" fmla="*/ 43188 h 776362"/>
                <a:gd name="connsiteX2" fmla="*/ 228480 w 499688"/>
                <a:gd name="connsiteY2" fmla="*/ 52211 h 776362"/>
                <a:gd name="connsiteX3" fmla="*/ 274663 w 499688"/>
                <a:gd name="connsiteY3" fmla="*/ 43030 h 776362"/>
                <a:gd name="connsiteX4" fmla="*/ 336924 w 499688"/>
                <a:gd name="connsiteY4" fmla="*/ 43188 h 776362"/>
                <a:gd name="connsiteX5" fmla="*/ 344923 w 499688"/>
                <a:gd name="connsiteY5" fmla="*/ 65964 h 776362"/>
                <a:gd name="connsiteX6" fmla="*/ 381767 w 499688"/>
                <a:gd name="connsiteY6" fmla="*/ 114117 h 776362"/>
                <a:gd name="connsiteX7" fmla="*/ 445406 w 499688"/>
                <a:gd name="connsiteY7" fmla="*/ 34164 h 776362"/>
                <a:gd name="connsiteX8" fmla="*/ 499628 w 499688"/>
                <a:gd name="connsiteY8" fmla="*/ 34164 h 776362"/>
                <a:gd name="connsiteX9" fmla="*/ 436383 w 499688"/>
                <a:gd name="connsiteY9" fmla="*/ 133504 h 776362"/>
                <a:gd name="connsiteX10" fmla="*/ 427359 w 499688"/>
                <a:gd name="connsiteY10" fmla="*/ 151552 h 776362"/>
                <a:gd name="connsiteX11" fmla="*/ 418335 w 499688"/>
                <a:gd name="connsiteY11" fmla="*/ 196711 h 776362"/>
                <a:gd name="connsiteX12" fmla="*/ 373137 w 499688"/>
                <a:gd name="connsiteY12" fmla="*/ 395392 h 776362"/>
                <a:gd name="connsiteX13" fmla="*/ 388505 w 499688"/>
                <a:gd name="connsiteY13" fmla="*/ 417065 h 776362"/>
                <a:gd name="connsiteX14" fmla="*/ 386456 w 499688"/>
                <a:gd name="connsiteY14" fmla="*/ 598526 h 776362"/>
                <a:gd name="connsiteX15" fmla="*/ 373137 w 499688"/>
                <a:gd name="connsiteY15" fmla="*/ 621184 h 776362"/>
                <a:gd name="connsiteX16" fmla="*/ 445446 w 499688"/>
                <a:gd name="connsiteY16" fmla="*/ 765684 h 776362"/>
                <a:gd name="connsiteX17" fmla="*/ 445446 w 499688"/>
                <a:gd name="connsiteY17" fmla="*/ 774708 h 776362"/>
                <a:gd name="connsiteX18" fmla="*/ 418335 w 499688"/>
                <a:gd name="connsiteY18" fmla="*/ 774708 h 776362"/>
                <a:gd name="connsiteX19" fmla="*/ 337002 w 499688"/>
                <a:gd name="connsiteY19" fmla="*/ 657280 h 776362"/>
                <a:gd name="connsiteX20" fmla="*/ 313399 w 499688"/>
                <a:gd name="connsiteY20" fmla="*/ 639390 h 776362"/>
                <a:gd name="connsiteX21" fmla="*/ 303232 w 499688"/>
                <a:gd name="connsiteY21" fmla="*/ 505806 h 776362"/>
                <a:gd name="connsiteX22" fmla="*/ 283175 w 499688"/>
                <a:gd name="connsiteY22" fmla="*/ 480035 h 776362"/>
                <a:gd name="connsiteX23" fmla="*/ 241878 w 499688"/>
                <a:gd name="connsiteY23" fmla="*/ 227407 h 776362"/>
                <a:gd name="connsiteX24" fmla="*/ 104432 w 499688"/>
                <a:gd name="connsiteY24" fmla="*/ 411706 h 776362"/>
                <a:gd name="connsiteX25" fmla="*/ 88355 w 499688"/>
                <a:gd name="connsiteY25" fmla="*/ 625007 h 776362"/>
                <a:gd name="connsiteX26" fmla="*/ 74918 w 499688"/>
                <a:gd name="connsiteY26" fmla="*/ 648256 h 776362"/>
                <a:gd name="connsiteX27" fmla="*/ 120116 w 499688"/>
                <a:gd name="connsiteY27" fmla="*/ 756621 h 776362"/>
                <a:gd name="connsiteX28" fmla="*/ 74918 w 499688"/>
                <a:gd name="connsiteY28" fmla="*/ 756621 h 776362"/>
                <a:gd name="connsiteX29" fmla="*/ 29720 w 499688"/>
                <a:gd name="connsiteY29" fmla="*/ 639193 h 776362"/>
                <a:gd name="connsiteX30" fmla="*/ 7416 w 499688"/>
                <a:gd name="connsiteY30" fmla="*/ 618978 h 776362"/>
                <a:gd name="connsiteX31" fmla="*/ 50880 w 499688"/>
                <a:gd name="connsiteY31" fmla="*/ 284742 h 776362"/>
                <a:gd name="connsiteX32" fmla="*/ 74878 w 499688"/>
                <a:gd name="connsiteY32" fmla="*/ 268901 h 776362"/>
                <a:gd name="connsiteX33" fmla="*/ 111013 w 499688"/>
                <a:gd name="connsiteY33" fmla="*/ 169560 h 776362"/>
                <a:gd name="connsiteX34" fmla="*/ 120037 w 499688"/>
                <a:gd name="connsiteY34" fmla="*/ 142450 h 776362"/>
                <a:gd name="connsiteX35" fmla="*/ 120037 w 499688"/>
                <a:gd name="connsiteY35" fmla="*/ 124402 h 776362"/>
                <a:gd name="connsiteX36" fmla="*/ 165235 w 499688"/>
                <a:gd name="connsiteY36" fmla="*/ 34085 h 776362"/>
                <a:gd name="connsiteX37" fmla="*/ 174258 w 499688"/>
                <a:gd name="connsiteY37" fmla="*/ 6974 h 77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99688" h="776362">
                  <a:moveTo>
                    <a:pt x="174258" y="7053"/>
                  </a:moveTo>
                  <a:cubicBezTo>
                    <a:pt x="195459" y="-13950"/>
                    <a:pt x="244558" y="16077"/>
                    <a:pt x="219456" y="43188"/>
                  </a:cubicBezTo>
                  <a:cubicBezTo>
                    <a:pt x="211418" y="81686"/>
                    <a:pt x="214413" y="84721"/>
                    <a:pt x="228480" y="52211"/>
                  </a:cubicBezTo>
                  <a:cubicBezTo>
                    <a:pt x="199951" y="7329"/>
                    <a:pt x="263551" y="-2326"/>
                    <a:pt x="274663" y="43030"/>
                  </a:cubicBezTo>
                  <a:cubicBezTo>
                    <a:pt x="302799" y="25258"/>
                    <a:pt x="323526" y="25298"/>
                    <a:pt x="336924" y="43188"/>
                  </a:cubicBezTo>
                  <a:lnTo>
                    <a:pt x="344923" y="65964"/>
                  </a:lnTo>
                  <a:cubicBezTo>
                    <a:pt x="297558" y="112974"/>
                    <a:pt x="309852" y="129052"/>
                    <a:pt x="381767" y="114117"/>
                  </a:cubicBezTo>
                  <a:cubicBezTo>
                    <a:pt x="394376" y="70929"/>
                    <a:pt x="415577" y="44291"/>
                    <a:pt x="445406" y="34164"/>
                  </a:cubicBezTo>
                  <a:cubicBezTo>
                    <a:pt x="446746" y="2442"/>
                    <a:pt x="501756" y="-1932"/>
                    <a:pt x="499628" y="34164"/>
                  </a:cubicBezTo>
                  <a:cubicBezTo>
                    <a:pt x="460459" y="55443"/>
                    <a:pt x="451475" y="95951"/>
                    <a:pt x="436383" y="133504"/>
                  </a:cubicBezTo>
                  <a:cubicBezTo>
                    <a:pt x="451278" y="139691"/>
                    <a:pt x="448283" y="145720"/>
                    <a:pt x="427359" y="151552"/>
                  </a:cubicBezTo>
                  <a:cubicBezTo>
                    <a:pt x="450687" y="164122"/>
                    <a:pt x="444736" y="190721"/>
                    <a:pt x="418335" y="196711"/>
                  </a:cubicBezTo>
                  <a:cubicBezTo>
                    <a:pt x="395677" y="270517"/>
                    <a:pt x="383185" y="318631"/>
                    <a:pt x="373137" y="395392"/>
                  </a:cubicBezTo>
                  <a:lnTo>
                    <a:pt x="388505" y="417065"/>
                  </a:lnTo>
                  <a:cubicBezTo>
                    <a:pt x="380072" y="477197"/>
                    <a:pt x="373807" y="538473"/>
                    <a:pt x="386456" y="598526"/>
                  </a:cubicBezTo>
                  <a:lnTo>
                    <a:pt x="373137" y="621184"/>
                  </a:lnTo>
                  <a:cubicBezTo>
                    <a:pt x="388269" y="680529"/>
                    <a:pt x="402809" y="719304"/>
                    <a:pt x="445446" y="765684"/>
                  </a:cubicBezTo>
                  <a:cubicBezTo>
                    <a:pt x="453327" y="768245"/>
                    <a:pt x="453209" y="771279"/>
                    <a:pt x="445446" y="774708"/>
                  </a:cubicBezTo>
                  <a:cubicBezTo>
                    <a:pt x="436580" y="775180"/>
                    <a:pt x="426807" y="773525"/>
                    <a:pt x="418335" y="774708"/>
                  </a:cubicBezTo>
                  <a:cubicBezTo>
                    <a:pt x="372901" y="790154"/>
                    <a:pt x="313950" y="693335"/>
                    <a:pt x="337002" y="657280"/>
                  </a:cubicBezTo>
                  <a:cubicBezTo>
                    <a:pt x="324747" y="655270"/>
                    <a:pt x="314029" y="651527"/>
                    <a:pt x="313399" y="639390"/>
                  </a:cubicBezTo>
                  <a:lnTo>
                    <a:pt x="303232" y="505806"/>
                  </a:lnTo>
                  <a:lnTo>
                    <a:pt x="283175" y="480035"/>
                  </a:lnTo>
                  <a:cubicBezTo>
                    <a:pt x="308552" y="445949"/>
                    <a:pt x="253384" y="233476"/>
                    <a:pt x="241878" y="227407"/>
                  </a:cubicBezTo>
                  <a:cubicBezTo>
                    <a:pt x="231711" y="222009"/>
                    <a:pt x="108609" y="400988"/>
                    <a:pt x="104432" y="411706"/>
                  </a:cubicBezTo>
                  <a:cubicBezTo>
                    <a:pt x="80237" y="474163"/>
                    <a:pt x="76258" y="559476"/>
                    <a:pt x="88355" y="625007"/>
                  </a:cubicBezTo>
                  <a:lnTo>
                    <a:pt x="74918" y="648256"/>
                  </a:lnTo>
                  <a:cubicBezTo>
                    <a:pt x="101240" y="667683"/>
                    <a:pt x="127169" y="727500"/>
                    <a:pt x="120116" y="756621"/>
                  </a:cubicBezTo>
                  <a:cubicBezTo>
                    <a:pt x="101043" y="768481"/>
                    <a:pt x="89222" y="758630"/>
                    <a:pt x="74918" y="756621"/>
                  </a:cubicBezTo>
                  <a:cubicBezTo>
                    <a:pt x="44615" y="746375"/>
                    <a:pt x="3515" y="662796"/>
                    <a:pt x="29720" y="639193"/>
                  </a:cubicBezTo>
                  <a:lnTo>
                    <a:pt x="7416" y="618978"/>
                  </a:lnTo>
                  <a:cubicBezTo>
                    <a:pt x="-14138" y="505097"/>
                    <a:pt x="14628" y="392240"/>
                    <a:pt x="50880" y="284742"/>
                  </a:cubicBezTo>
                  <a:lnTo>
                    <a:pt x="74878" y="268901"/>
                  </a:lnTo>
                  <a:cubicBezTo>
                    <a:pt x="52102" y="243603"/>
                    <a:pt x="79883" y="180121"/>
                    <a:pt x="111013" y="169560"/>
                  </a:cubicBezTo>
                  <a:cubicBezTo>
                    <a:pt x="92414" y="151749"/>
                    <a:pt x="94857" y="146114"/>
                    <a:pt x="120037" y="142450"/>
                  </a:cubicBezTo>
                  <a:cubicBezTo>
                    <a:pt x="96315" y="138982"/>
                    <a:pt x="97260" y="131574"/>
                    <a:pt x="120037" y="124402"/>
                  </a:cubicBezTo>
                  <a:cubicBezTo>
                    <a:pt x="95487" y="106433"/>
                    <a:pt x="140409" y="37040"/>
                    <a:pt x="165235" y="34085"/>
                  </a:cubicBezTo>
                  <a:cubicBezTo>
                    <a:pt x="167441" y="25731"/>
                    <a:pt x="174101" y="16865"/>
                    <a:pt x="174258" y="6974"/>
                  </a:cubicBezTo>
                  <a:close/>
                </a:path>
              </a:pathLst>
            </a:custGeom>
            <a:solidFill>
              <a:srgbClr val="57362B"/>
            </a:solidFill>
            <a:ln w="3941" cap="flat">
              <a:noFill/>
              <a:prstDash val="solid"/>
              <a:miter/>
            </a:ln>
          </p:spPr>
          <p:txBody>
            <a:bodyPr rtlCol="1" anchor="ctr"/>
            <a:lstStyle/>
            <a:p>
              <a:endParaRPr lang="fa-IR"/>
            </a:p>
          </p:txBody>
        </p:sp>
        <p:sp>
          <p:nvSpPr>
            <p:cNvPr id="909" name="Freeform: Shape 908">
              <a:extLst>
                <a:ext uri="{FF2B5EF4-FFF2-40B4-BE49-F238E27FC236}">
                  <a16:creationId xmlns:a16="http://schemas.microsoft.com/office/drawing/2014/main" id="{3A51EF86-C4CF-9310-2D47-41873DE1F8C8}"/>
                </a:ext>
              </a:extLst>
            </p:cNvPr>
            <p:cNvSpPr/>
            <p:nvPr/>
          </p:nvSpPr>
          <p:spPr>
            <a:xfrm>
              <a:off x="1539914" y="3522587"/>
              <a:ext cx="343417" cy="156860"/>
            </a:xfrm>
            <a:custGeom>
              <a:avLst/>
              <a:gdLst>
                <a:gd name="connsiteX0" fmla="*/ 262085 w 343417"/>
                <a:gd name="connsiteY0" fmla="*/ 18048 h 156860"/>
                <a:gd name="connsiteX1" fmla="*/ 343417 w 343417"/>
                <a:gd name="connsiteY1" fmla="*/ 135475 h 156860"/>
                <a:gd name="connsiteX2" fmla="*/ 316306 w 343417"/>
                <a:gd name="connsiteY2" fmla="*/ 144499 h 156860"/>
                <a:gd name="connsiteX3" fmla="*/ 307283 w 343417"/>
                <a:gd name="connsiteY3" fmla="*/ 153523 h 156860"/>
                <a:gd name="connsiteX4" fmla="*/ 45198 w 343417"/>
                <a:gd name="connsiteY4" fmla="*/ 117388 h 156860"/>
                <a:gd name="connsiteX5" fmla="*/ 0 w 343417"/>
                <a:gd name="connsiteY5" fmla="*/ 9024 h 156860"/>
                <a:gd name="connsiteX6" fmla="*/ 27544 w 343417"/>
                <a:gd name="connsiteY6" fmla="*/ 0 h 156860"/>
                <a:gd name="connsiteX7" fmla="*/ 235368 w 343417"/>
                <a:gd name="connsiteY7" fmla="*/ 6778 h 156860"/>
                <a:gd name="connsiteX8" fmla="*/ 262045 w 343417"/>
                <a:gd name="connsiteY8" fmla="*/ 18048 h 15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417" h="156860">
                  <a:moveTo>
                    <a:pt x="262085" y="18048"/>
                  </a:moveTo>
                  <a:cubicBezTo>
                    <a:pt x="273670" y="52606"/>
                    <a:pt x="307716" y="122826"/>
                    <a:pt x="343417" y="135475"/>
                  </a:cubicBezTo>
                  <a:cubicBezTo>
                    <a:pt x="341999" y="135672"/>
                    <a:pt x="323005" y="142450"/>
                    <a:pt x="316306" y="144499"/>
                  </a:cubicBezTo>
                  <a:lnTo>
                    <a:pt x="307283" y="153523"/>
                  </a:lnTo>
                  <a:cubicBezTo>
                    <a:pt x="249987" y="161838"/>
                    <a:pt x="88938" y="156321"/>
                    <a:pt x="45198" y="117388"/>
                  </a:cubicBezTo>
                  <a:cubicBezTo>
                    <a:pt x="18087" y="93272"/>
                    <a:pt x="8039" y="42518"/>
                    <a:pt x="0" y="9024"/>
                  </a:cubicBezTo>
                  <a:lnTo>
                    <a:pt x="27544" y="0"/>
                  </a:lnTo>
                  <a:cubicBezTo>
                    <a:pt x="94494" y="23249"/>
                    <a:pt x="167000" y="24668"/>
                    <a:pt x="235368" y="6778"/>
                  </a:cubicBezTo>
                  <a:lnTo>
                    <a:pt x="262045" y="18048"/>
                  </a:lnTo>
                  <a:close/>
                </a:path>
              </a:pathLst>
            </a:custGeom>
            <a:solidFill>
              <a:srgbClr val="815F46"/>
            </a:solidFill>
            <a:ln w="3941" cap="flat">
              <a:noFill/>
              <a:prstDash val="solid"/>
              <a:miter/>
            </a:ln>
          </p:spPr>
          <p:txBody>
            <a:bodyPr rtlCol="1" anchor="ctr"/>
            <a:lstStyle/>
            <a:p>
              <a:endParaRPr lang="fa-IR"/>
            </a:p>
          </p:txBody>
        </p:sp>
        <p:sp>
          <p:nvSpPr>
            <p:cNvPr id="910" name="Freeform: Shape 909">
              <a:extLst>
                <a:ext uri="{FF2B5EF4-FFF2-40B4-BE49-F238E27FC236}">
                  <a16:creationId xmlns:a16="http://schemas.microsoft.com/office/drawing/2014/main" id="{2A3E9451-A31B-4163-CBDA-A8CBFF857F4E}"/>
                </a:ext>
              </a:extLst>
            </p:cNvPr>
            <p:cNvSpPr/>
            <p:nvPr/>
          </p:nvSpPr>
          <p:spPr>
            <a:xfrm>
              <a:off x="1297231" y="3405159"/>
              <a:ext cx="242723" cy="235381"/>
            </a:xfrm>
            <a:custGeom>
              <a:avLst/>
              <a:gdLst>
                <a:gd name="connsiteX0" fmla="*/ 197525 w 242723"/>
                <a:gd name="connsiteY0" fmla="*/ 117388 h 235381"/>
                <a:gd name="connsiteX1" fmla="*/ 242723 w 242723"/>
                <a:gd name="connsiteY1" fmla="*/ 234816 h 235381"/>
                <a:gd name="connsiteX2" fmla="*/ 215612 w 242723"/>
                <a:gd name="connsiteY2" fmla="*/ 234816 h 235381"/>
                <a:gd name="connsiteX3" fmla="*/ 38525 w 242723"/>
                <a:gd name="connsiteY3" fmla="*/ 172477 h 235381"/>
                <a:gd name="connsiteX4" fmla="*/ 33718 w 242723"/>
                <a:gd name="connsiteY4" fmla="*/ 85273 h 235381"/>
                <a:gd name="connsiteX5" fmla="*/ 25836 w 242723"/>
                <a:gd name="connsiteY5" fmla="*/ 72269 h 235381"/>
                <a:gd name="connsiteX6" fmla="*/ 16813 w 242723"/>
                <a:gd name="connsiteY6" fmla="*/ 0 h 235381"/>
                <a:gd name="connsiteX7" fmla="*/ 39628 w 242723"/>
                <a:gd name="connsiteY7" fmla="*/ 5674 h 235381"/>
                <a:gd name="connsiteX8" fmla="*/ 182276 w 242723"/>
                <a:gd name="connsiteY8" fmla="*/ 99341 h 235381"/>
                <a:gd name="connsiteX9" fmla="*/ 197525 w 242723"/>
                <a:gd name="connsiteY9" fmla="*/ 117388 h 23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2723" h="235381">
                  <a:moveTo>
                    <a:pt x="197525" y="117388"/>
                  </a:moveTo>
                  <a:cubicBezTo>
                    <a:pt x="205840" y="156203"/>
                    <a:pt x="232872" y="196002"/>
                    <a:pt x="242723" y="234816"/>
                  </a:cubicBezTo>
                  <a:cubicBezTo>
                    <a:pt x="234212" y="233634"/>
                    <a:pt x="223218" y="236550"/>
                    <a:pt x="215612" y="234816"/>
                  </a:cubicBezTo>
                  <a:cubicBezTo>
                    <a:pt x="158199" y="221576"/>
                    <a:pt x="99524" y="181698"/>
                    <a:pt x="38525" y="172477"/>
                  </a:cubicBezTo>
                  <a:cubicBezTo>
                    <a:pt x="9010" y="149504"/>
                    <a:pt x="35609" y="107773"/>
                    <a:pt x="33718" y="85273"/>
                  </a:cubicBezTo>
                  <a:cubicBezTo>
                    <a:pt x="33048" y="77313"/>
                    <a:pt x="25955" y="73294"/>
                    <a:pt x="25836" y="72269"/>
                  </a:cubicBezTo>
                  <a:cubicBezTo>
                    <a:pt x="-1668" y="68762"/>
                    <a:pt x="-11047" y="8906"/>
                    <a:pt x="16813" y="0"/>
                  </a:cubicBezTo>
                  <a:lnTo>
                    <a:pt x="39628" y="5674"/>
                  </a:lnTo>
                  <a:cubicBezTo>
                    <a:pt x="67843" y="60802"/>
                    <a:pt x="119700" y="97449"/>
                    <a:pt x="182276" y="99341"/>
                  </a:cubicBezTo>
                  <a:lnTo>
                    <a:pt x="197525" y="117388"/>
                  </a:lnTo>
                  <a:close/>
                </a:path>
              </a:pathLst>
            </a:custGeom>
            <a:solidFill>
              <a:srgbClr val="816148"/>
            </a:solidFill>
            <a:ln w="3941" cap="flat">
              <a:noFill/>
              <a:prstDash val="solid"/>
              <a:miter/>
            </a:ln>
          </p:spPr>
          <p:txBody>
            <a:bodyPr rtlCol="1" anchor="ctr"/>
            <a:lstStyle/>
            <a:p>
              <a:endParaRPr lang="fa-IR"/>
            </a:p>
          </p:txBody>
        </p:sp>
        <p:sp>
          <p:nvSpPr>
            <p:cNvPr id="911" name="Freeform: Shape 910">
              <a:extLst>
                <a:ext uri="{FF2B5EF4-FFF2-40B4-BE49-F238E27FC236}">
                  <a16:creationId xmlns:a16="http://schemas.microsoft.com/office/drawing/2014/main" id="{41FB1F56-8D1F-0D85-A2AC-C8FA9DA62100}"/>
                </a:ext>
              </a:extLst>
            </p:cNvPr>
            <p:cNvSpPr/>
            <p:nvPr/>
          </p:nvSpPr>
          <p:spPr>
            <a:xfrm>
              <a:off x="1910442" y="3647509"/>
              <a:ext cx="189775" cy="11620"/>
            </a:xfrm>
            <a:custGeom>
              <a:avLst/>
              <a:gdLst>
                <a:gd name="connsiteX0" fmla="*/ 189776 w 189775"/>
                <a:gd name="connsiteY0" fmla="*/ 10514 h 11620"/>
                <a:gd name="connsiteX1" fmla="*/ 0 w 189775"/>
                <a:gd name="connsiteY1" fmla="*/ 10514 h 11620"/>
                <a:gd name="connsiteX2" fmla="*/ 0 w 189775"/>
                <a:gd name="connsiteY2" fmla="*/ 1490 h 11620"/>
                <a:gd name="connsiteX3" fmla="*/ 189776 w 189775"/>
                <a:gd name="connsiteY3" fmla="*/ 10514 h 11620"/>
              </a:gdLst>
              <a:ahLst/>
              <a:cxnLst>
                <a:cxn ang="0">
                  <a:pos x="connsiteX0" y="connsiteY0"/>
                </a:cxn>
                <a:cxn ang="0">
                  <a:pos x="connsiteX1" y="connsiteY1"/>
                </a:cxn>
                <a:cxn ang="0">
                  <a:pos x="connsiteX2" y="connsiteY2"/>
                </a:cxn>
                <a:cxn ang="0">
                  <a:pos x="connsiteX3" y="connsiteY3"/>
                </a:cxn>
              </a:cxnLst>
              <a:rect l="l" t="t" r="r" b="b"/>
              <a:pathLst>
                <a:path w="189775" h="11620">
                  <a:moveTo>
                    <a:pt x="189776" y="10514"/>
                  </a:moveTo>
                  <a:cubicBezTo>
                    <a:pt x="127043" y="14258"/>
                    <a:pt x="62773" y="7007"/>
                    <a:pt x="0" y="10514"/>
                  </a:cubicBezTo>
                  <a:lnTo>
                    <a:pt x="0" y="1490"/>
                  </a:lnTo>
                  <a:cubicBezTo>
                    <a:pt x="60999" y="6928"/>
                    <a:pt x="131850" y="-10095"/>
                    <a:pt x="189776" y="10514"/>
                  </a:cubicBezTo>
                  <a:close/>
                </a:path>
              </a:pathLst>
            </a:custGeom>
            <a:solidFill>
              <a:srgbClr val="3C2D32"/>
            </a:solidFill>
            <a:ln w="3941" cap="flat">
              <a:noFill/>
              <a:prstDash val="solid"/>
              <a:miter/>
            </a:ln>
          </p:spPr>
          <p:txBody>
            <a:bodyPr rtlCol="1" anchor="ctr"/>
            <a:lstStyle/>
            <a:p>
              <a:endParaRPr lang="fa-IR"/>
            </a:p>
          </p:txBody>
        </p:sp>
        <p:sp>
          <p:nvSpPr>
            <p:cNvPr id="912" name="Freeform: Shape 911">
              <a:extLst>
                <a:ext uri="{FF2B5EF4-FFF2-40B4-BE49-F238E27FC236}">
                  <a16:creationId xmlns:a16="http://schemas.microsoft.com/office/drawing/2014/main" id="{412CF07D-7309-413D-F7CA-EDF0BB0D020A}"/>
                </a:ext>
              </a:extLst>
            </p:cNvPr>
            <p:cNvSpPr/>
            <p:nvPr/>
          </p:nvSpPr>
          <p:spPr>
            <a:xfrm>
              <a:off x="2452620" y="2897082"/>
              <a:ext cx="72308" cy="11334"/>
            </a:xfrm>
            <a:custGeom>
              <a:avLst/>
              <a:gdLst>
                <a:gd name="connsiteX0" fmla="*/ 72309 w 72308"/>
                <a:gd name="connsiteY0" fmla="*/ 11334 h 11334"/>
                <a:gd name="connsiteX1" fmla="*/ 0 w 72308"/>
                <a:gd name="connsiteY1" fmla="*/ 11334 h 11334"/>
                <a:gd name="connsiteX2" fmla="*/ 72309 w 72308"/>
                <a:gd name="connsiteY2" fmla="*/ 11334 h 11334"/>
              </a:gdLst>
              <a:ahLst/>
              <a:cxnLst>
                <a:cxn ang="0">
                  <a:pos x="connsiteX0" y="connsiteY0"/>
                </a:cxn>
                <a:cxn ang="0">
                  <a:pos x="connsiteX1" y="connsiteY1"/>
                </a:cxn>
                <a:cxn ang="0">
                  <a:pos x="connsiteX2" y="connsiteY2"/>
                </a:cxn>
              </a:cxnLst>
              <a:rect l="l" t="t" r="r" b="b"/>
              <a:pathLst>
                <a:path w="72308" h="11334">
                  <a:moveTo>
                    <a:pt x="72309" y="11334"/>
                  </a:moveTo>
                  <a:cubicBezTo>
                    <a:pt x="49336" y="10625"/>
                    <a:pt x="22579" y="9600"/>
                    <a:pt x="0" y="11334"/>
                  </a:cubicBezTo>
                  <a:cubicBezTo>
                    <a:pt x="14225" y="-3837"/>
                    <a:pt x="58438" y="-3719"/>
                    <a:pt x="72309" y="11334"/>
                  </a:cubicBezTo>
                  <a:close/>
                </a:path>
              </a:pathLst>
            </a:custGeom>
            <a:solidFill>
              <a:srgbClr val="3C2D32"/>
            </a:solidFill>
            <a:ln w="3941" cap="flat">
              <a:noFill/>
              <a:prstDash val="solid"/>
              <a:miter/>
            </a:ln>
          </p:spPr>
          <p:txBody>
            <a:bodyPr rtlCol="1" anchor="ctr"/>
            <a:lstStyle/>
            <a:p>
              <a:endParaRPr lang="fa-IR"/>
            </a:p>
          </p:txBody>
        </p:sp>
        <p:sp>
          <p:nvSpPr>
            <p:cNvPr id="913" name="Freeform: Shape 912">
              <a:extLst>
                <a:ext uri="{FF2B5EF4-FFF2-40B4-BE49-F238E27FC236}">
                  <a16:creationId xmlns:a16="http://schemas.microsoft.com/office/drawing/2014/main" id="{0CA7093B-E439-DE14-67F6-CA6AA16DDF64}"/>
                </a:ext>
              </a:extLst>
            </p:cNvPr>
            <p:cNvSpPr/>
            <p:nvPr/>
          </p:nvSpPr>
          <p:spPr>
            <a:xfrm>
              <a:off x="2235773" y="3378087"/>
              <a:ext cx="9023" cy="18047"/>
            </a:xfrm>
            <a:custGeom>
              <a:avLst/>
              <a:gdLst>
                <a:gd name="connsiteX0" fmla="*/ 0 w 9023"/>
                <a:gd name="connsiteY0" fmla="*/ 18047 h 18047"/>
                <a:gd name="connsiteX1" fmla="*/ 9024 w 9023"/>
                <a:gd name="connsiteY1" fmla="*/ 0 h 18047"/>
                <a:gd name="connsiteX2" fmla="*/ 0 w 9023"/>
                <a:gd name="connsiteY2" fmla="*/ 18047 h 18047"/>
              </a:gdLst>
              <a:ahLst/>
              <a:cxnLst>
                <a:cxn ang="0">
                  <a:pos x="connsiteX0" y="connsiteY0"/>
                </a:cxn>
                <a:cxn ang="0">
                  <a:pos x="connsiteX1" y="connsiteY1"/>
                </a:cxn>
                <a:cxn ang="0">
                  <a:pos x="connsiteX2" y="connsiteY2"/>
                </a:cxn>
              </a:cxnLst>
              <a:rect l="l" t="t" r="r" b="b"/>
              <a:pathLst>
                <a:path w="9023" h="18047">
                  <a:moveTo>
                    <a:pt x="0" y="18047"/>
                  </a:moveTo>
                  <a:cubicBezTo>
                    <a:pt x="2167" y="2483"/>
                    <a:pt x="8945" y="985"/>
                    <a:pt x="9024" y="0"/>
                  </a:cubicBezTo>
                  <a:lnTo>
                    <a:pt x="0" y="18047"/>
                  </a:lnTo>
                  <a:close/>
                </a:path>
              </a:pathLst>
            </a:custGeom>
            <a:solidFill>
              <a:srgbClr val="3C2D32"/>
            </a:solidFill>
            <a:ln w="3941" cap="flat">
              <a:noFill/>
              <a:prstDash val="solid"/>
              <a:miter/>
            </a:ln>
          </p:spPr>
          <p:txBody>
            <a:bodyPr rtlCol="1" anchor="ctr"/>
            <a:lstStyle/>
            <a:p>
              <a:endParaRPr lang="fa-IR"/>
            </a:p>
          </p:txBody>
        </p:sp>
        <p:sp>
          <p:nvSpPr>
            <p:cNvPr id="914" name="Freeform: Shape 913">
              <a:extLst>
                <a:ext uri="{FF2B5EF4-FFF2-40B4-BE49-F238E27FC236}">
                  <a16:creationId xmlns:a16="http://schemas.microsoft.com/office/drawing/2014/main" id="{63131A24-C4D8-B7F6-812A-D05F7C545121}"/>
                </a:ext>
              </a:extLst>
            </p:cNvPr>
            <p:cNvSpPr/>
            <p:nvPr/>
          </p:nvSpPr>
          <p:spPr>
            <a:xfrm>
              <a:off x="2226709" y="3423246"/>
              <a:ext cx="9023" cy="18047"/>
            </a:xfrm>
            <a:custGeom>
              <a:avLst/>
              <a:gdLst>
                <a:gd name="connsiteX0" fmla="*/ 0 w 9023"/>
                <a:gd name="connsiteY0" fmla="*/ 18048 h 18047"/>
                <a:gd name="connsiteX1" fmla="*/ 9024 w 9023"/>
                <a:gd name="connsiteY1" fmla="*/ 0 h 18047"/>
                <a:gd name="connsiteX2" fmla="*/ 0 w 9023"/>
                <a:gd name="connsiteY2" fmla="*/ 18048 h 18047"/>
              </a:gdLst>
              <a:ahLst/>
              <a:cxnLst>
                <a:cxn ang="0">
                  <a:pos x="connsiteX0" y="connsiteY0"/>
                </a:cxn>
                <a:cxn ang="0">
                  <a:pos x="connsiteX1" y="connsiteY1"/>
                </a:cxn>
                <a:cxn ang="0">
                  <a:pos x="connsiteX2" y="connsiteY2"/>
                </a:cxn>
              </a:cxnLst>
              <a:rect l="l" t="t" r="r" b="b"/>
              <a:pathLst>
                <a:path w="9023" h="18047">
                  <a:moveTo>
                    <a:pt x="0" y="18048"/>
                  </a:moveTo>
                  <a:cubicBezTo>
                    <a:pt x="3153" y="4532"/>
                    <a:pt x="8866" y="985"/>
                    <a:pt x="9024" y="0"/>
                  </a:cubicBezTo>
                  <a:lnTo>
                    <a:pt x="0" y="18048"/>
                  </a:lnTo>
                  <a:close/>
                </a:path>
              </a:pathLst>
            </a:custGeom>
            <a:solidFill>
              <a:srgbClr val="3C2D32"/>
            </a:solidFill>
            <a:ln w="3941" cap="flat">
              <a:noFill/>
              <a:prstDash val="solid"/>
              <a:miter/>
            </a:ln>
          </p:spPr>
          <p:txBody>
            <a:bodyPr rtlCol="1" anchor="ctr"/>
            <a:lstStyle/>
            <a:p>
              <a:endParaRPr lang="fa-IR"/>
            </a:p>
          </p:txBody>
        </p:sp>
        <p:sp>
          <p:nvSpPr>
            <p:cNvPr id="915" name="Freeform: Shape 914">
              <a:extLst>
                <a:ext uri="{FF2B5EF4-FFF2-40B4-BE49-F238E27FC236}">
                  <a16:creationId xmlns:a16="http://schemas.microsoft.com/office/drawing/2014/main" id="{E65FA4BC-1DC2-6511-30AE-B37A7A795C97}"/>
                </a:ext>
              </a:extLst>
            </p:cNvPr>
            <p:cNvSpPr/>
            <p:nvPr/>
          </p:nvSpPr>
          <p:spPr>
            <a:xfrm>
              <a:off x="2235773" y="3233549"/>
              <a:ext cx="9023" cy="18047"/>
            </a:xfrm>
            <a:custGeom>
              <a:avLst/>
              <a:gdLst>
                <a:gd name="connsiteX0" fmla="*/ 9024 w 9023"/>
                <a:gd name="connsiteY0" fmla="*/ 18047 h 18047"/>
                <a:gd name="connsiteX1" fmla="*/ 0 w 9023"/>
                <a:gd name="connsiteY1" fmla="*/ 0 h 18047"/>
                <a:gd name="connsiteX2" fmla="*/ 9024 w 9023"/>
                <a:gd name="connsiteY2" fmla="*/ 18047 h 18047"/>
              </a:gdLst>
              <a:ahLst/>
              <a:cxnLst>
                <a:cxn ang="0">
                  <a:pos x="connsiteX0" y="connsiteY0"/>
                </a:cxn>
                <a:cxn ang="0">
                  <a:pos x="connsiteX1" y="connsiteY1"/>
                </a:cxn>
                <a:cxn ang="0">
                  <a:pos x="connsiteX2" y="connsiteY2"/>
                </a:cxn>
              </a:cxnLst>
              <a:rect l="l" t="t" r="r" b="b"/>
              <a:pathLst>
                <a:path w="9023" h="18047">
                  <a:moveTo>
                    <a:pt x="9024" y="18047"/>
                  </a:moveTo>
                  <a:cubicBezTo>
                    <a:pt x="8945" y="17023"/>
                    <a:pt x="1970" y="15683"/>
                    <a:pt x="0" y="0"/>
                  </a:cubicBezTo>
                  <a:lnTo>
                    <a:pt x="9024" y="18047"/>
                  </a:lnTo>
                  <a:close/>
                </a:path>
              </a:pathLst>
            </a:custGeom>
            <a:solidFill>
              <a:srgbClr val="3C2D32"/>
            </a:solidFill>
            <a:ln w="3941" cap="flat">
              <a:noFill/>
              <a:prstDash val="solid"/>
              <a:miter/>
            </a:ln>
          </p:spPr>
          <p:txBody>
            <a:bodyPr rtlCol="1" anchor="ctr"/>
            <a:lstStyle/>
            <a:p>
              <a:endParaRPr lang="fa-IR"/>
            </a:p>
          </p:txBody>
        </p:sp>
        <p:sp>
          <p:nvSpPr>
            <p:cNvPr id="916" name="Freeform: Shape 915">
              <a:extLst>
                <a:ext uri="{FF2B5EF4-FFF2-40B4-BE49-F238E27FC236}">
                  <a16:creationId xmlns:a16="http://schemas.microsoft.com/office/drawing/2014/main" id="{45C8E24B-1620-FA01-9B03-E21D5201E34E}"/>
                </a:ext>
              </a:extLst>
            </p:cNvPr>
            <p:cNvSpPr/>
            <p:nvPr/>
          </p:nvSpPr>
          <p:spPr>
            <a:xfrm>
              <a:off x="2226749" y="3188390"/>
              <a:ext cx="9023" cy="18047"/>
            </a:xfrm>
            <a:custGeom>
              <a:avLst/>
              <a:gdLst>
                <a:gd name="connsiteX0" fmla="*/ 9024 w 9023"/>
                <a:gd name="connsiteY0" fmla="*/ 18048 h 18047"/>
                <a:gd name="connsiteX1" fmla="*/ 0 w 9023"/>
                <a:gd name="connsiteY1" fmla="*/ 0 h 18047"/>
                <a:gd name="connsiteX2" fmla="*/ 9024 w 9023"/>
                <a:gd name="connsiteY2" fmla="*/ 18048 h 18047"/>
              </a:gdLst>
              <a:ahLst/>
              <a:cxnLst>
                <a:cxn ang="0">
                  <a:pos x="connsiteX0" y="connsiteY0"/>
                </a:cxn>
                <a:cxn ang="0">
                  <a:pos x="connsiteX1" y="connsiteY1"/>
                </a:cxn>
                <a:cxn ang="0">
                  <a:pos x="connsiteX2" y="connsiteY2"/>
                </a:cxn>
              </a:cxnLst>
              <a:rect l="l" t="t" r="r" b="b"/>
              <a:pathLst>
                <a:path w="9023" h="18047">
                  <a:moveTo>
                    <a:pt x="9024" y="18048"/>
                  </a:moveTo>
                  <a:cubicBezTo>
                    <a:pt x="8906" y="17063"/>
                    <a:pt x="2364" y="15132"/>
                    <a:pt x="0" y="0"/>
                  </a:cubicBezTo>
                  <a:lnTo>
                    <a:pt x="9024" y="18048"/>
                  </a:lnTo>
                  <a:close/>
                </a:path>
              </a:pathLst>
            </a:custGeom>
            <a:solidFill>
              <a:srgbClr val="3C2D32"/>
            </a:solidFill>
            <a:ln w="3941" cap="flat">
              <a:noFill/>
              <a:prstDash val="solid"/>
              <a:miter/>
            </a:ln>
          </p:spPr>
          <p:txBody>
            <a:bodyPr rtlCol="1" anchor="ctr"/>
            <a:lstStyle/>
            <a:p>
              <a:endParaRPr lang="fa-IR"/>
            </a:p>
          </p:txBody>
        </p:sp>
        <p:sp>
          <p:nvSpPr>
            <p:cNvPr id="917" name="Freeform: Shape 916">
              <a:extLst>
                <a:ext uri="{FF2B5EF4-FFF2-40B4-BE49-F238E27FC236}">
                  <a16:creationId xmlns:a16="http://schemas.microsoft.com/office/drawing/2014/main" id="{830E0155-4061-BDED-7B13-F95E4439D606}"/>
                </a:ext>
              </a:extLst>
            </p:cNvPr>
            <p:cNvSpPr/>
            <p:nvPr/>
          </p:nvSpPr>
          <p:spPr>
            <a:xfrm>
              <a:off x="2217686" y="3152295"/>
              <a:ext cx="9023" cy="18047"/>
            </a:xfrm>
            <a:custGeom>
              <a:avLst/>
              <a:gdLst>
                <a:gd name="connsiteX0" fmla="*/ 9024 w 9023"/>
                <a:gd name="connsiteY0" fmla="*/ 18047 h 18047"/>
                <a:gd name="connsiteX1" fmla="*/ 0 w 9023"/>
                <a:gd name="connsiteY1" fmla="*/ 0 h 18047"/>
                <a:gd name="connsiteX2" fmla="*/ 9024 w 9023"/>
                <a:gd name="connsiteY2" fmla="*/ 18047 h 18047"/>
              </a:gdLst>
              <a:ahLst/>
              <a:cxnLst>
                <a:cxn ang="0">
                  <a:pos x="connsiteX0" y="connsiteY0"/>
                </a:cxn>
                <a:cxn ang="0">
                  <a:pos x="connsiteX1" y="connsiteY1"/>
                </a:cxn>
                <a:cxn ang="0">
                  <a:pos x="connsiteX2" y="connsiteY2"/>
                </a:cxn>
              </a:cxnLst>
              <a:rect l="l" t="t" r="r" b="b"/>
              <a:pathLst>
                <a:path w="9023" h="18047">
                  <a:moveTo>
                    <a:pt x="9024" y="18047"/>
                  </a:moveTo>
                  <a:cubicBezTo>
                    <a:pt x="8906" y="17062"/>
                    <a:pt x="433" y="15920"/>
                    <a:pt x="0" y="0"/>
                  </a:cubicBezTo>
                  <a:lnTo>
                    <a:pt x="9024" y="18047"/>
                  </a:lnTo>
                  <a:close/>
                </a:path>
              </a:pathLst>
            </a:custGeom>
            <a:solidFill>
              <a:srgbClr val="3C2D32"/>
            </a:solidFill>
            <a:ln w="3941" cap="flat">
              <a:noFill/>
              <a:prstDash val="solid"/>
              <a:miter/>
            </a:ln>
          </p:spPr>
          <p:txBody>
            <a:bodyPr rtlCol="1" anchor="ctr"/>
            <a:lstStyle/>
            <a:p>
              <a:endParaRPr lang="fa-IR"/>
            </a:p>
          </p:txBody>
        </p:sp>
        <p:sp>
          <p:nvSpPr>
            <p:cNvPr id="918" name="Freeform: Shape 917">
              <a:extLst>
                <a:ext uri="{FF2B5EF4-FFF2-40B4-BE49-F238E27FC236}">
                  <a16:creationId xmlns:a16="http://schemas.microsoft.com/office/drawing/2014/main" id="{BD4FA2A2-7081-3851-E2ED-C29A306976A7}"/>
                </a:ext>
              </a:extLst>
            </p:cNvPr>
            <p:cNvSpPr/>
            <p:nvPr/>
          </p:nvSpPr>
          <p:spPr>
            <a:xfrm>
              <a:off x="2561103" y="2908416"/>
              <a:ext cx="9023" cy="9023"/>
            </a:xfrm>
            <a:custGeom>
              <a:avLst/>
              <a:gdLst>
                <a:gd name="connsiteX0" fmla="*/ 9024 w 9023"/>
                <a:gd name="connsiteY0" fmla="*/ 9024 h 9023"/>
                <a:gd name="connsiteX1" fmla="*/ 0 w 9023"/>
                <a:gd name="connsiteY1" fmla="*/ 0 h 9023"/>
                <a:gd name="connsiteX2" fmla="*/ 9024 w 9023"/>
                <a:gd name="connsiteY2" fmla="*/ 9024 h 9023"/>
              </a:gdLst>
              <a:ahLst/>
              <a:cxnLst>
                <a:cxn ang="0">
                  <a:pos x="connsiteX0" y="connsiteY0"/>
                </a:cxn>
                <a:cxn ang="0">
                  <a:pos x="connsiteX1" y="connsiteY1"/>
                </a:cxn>
                <a:cxn ang="0">
                  <a:pos x="connsiteX2" y="connsiteY2"/>
                </a:cxn>
              </a:cxnLst>
              <a:rect l="l" t="t" r="r" b="b"/>
              <a:pathLst>
                <a:path w="9023" h="9023">
                  <a:moveTo>
                    <a:pt x="9024" y="9024"/>
                  </a:moveTo>
                  <a:lnTo>
                    <a:pt x="0" y="0"/>
                  </a:lnTo>
                  <a:cubicBezTo>
                    <a:pt x="4177" y="512"/>
                    <a:pt x="8039" y="4768"/>
                    <a:pt x="9024" y="9024"/>
                  </a:cubicBezTo>
                  <a:close/>
                </a:path>
              </a:pathLst>
            </a:custGeom>
            <a:solidFill>
              <a:srgbClr val="3C2D32"/>
            </a:solidFill>
            <a:ln w="3941" cap="flat">
              <a:noFill/>
              <a:prstDash val="solid"/>
              <a:miter/>
            </a:ln>
          </p:spPr>
          <p:txBody>
            <a:bodyPr rtlCol="1" anchor="ctr"/>
            <a:lstStyle/>
            <a:p>
              <a:endParaRPr lang="fa-IR"/>
            </a:p>
          </p:txBody>
        </p:sp>
        <p:sp>
          <p:nvSpPr>
            <p:cNvPr id="919" name="Freeform: Shape 918">
              <a:extLst>
                <a:ext uri="{FF2B5EF4-FFF2-40B4-BE49-F238E27FC236}">
                  <a16:creationId xmlns:a16="http://schemas.microsoft.com/office/drawing/2014/main" id="{255FD213-3D63-3068-7AA5-A6F90848307A}"/>
                </a:ext>
              </a:extLst>
            </p:cNvPr>
            <p:cNvSpPr/>
            <p:nvPr/>
          </p:nvSpPr>
          <p:spPr>
            <a:xfrm>
              <a:off x="2335153" y="2944550"/>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3231" y="6620"/>
                    <a:pt x="5635" y="2246"/>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920" name="Freeform: Shape 919">
              <a:extLst>
                <a:ext uri="{FF2B5EF4-FFF2-40B4-BE49-F238E27FC236}">
                  <a16:creationId xmlns:a16="http://schemas.microsoft.com/office/drawing/2014/main" id="{178B0916-A54E-4520-A04E-D4AF8295E360}"/>
                </a:ext>
              </a:extLst>
            </p:cNvPr>
            <p:cNvSpPr/>
            <p:nvPr/>
          </p:nvSpPr>
          <p:spPr>
            <a:xfrm>
              <a:off x="2271907" y="3007756"/>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561" y="5674"/>
                    <a:pt x="6384" y="3231"/>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921" name="Freeform: Shape 920">
              <a:extLst>
                <a:ext uri="{FF2B5EF4-FFF2-40B4-BE49-F238E27FC236}">
                  <a16:creationId xmlns:a16="http://schemas.microsoft.com/office/drawing/2014/main" id="{F7622F67-CD4E-85F8-0CDA-5798065E8045}"/>
                </a:ext>
              </a:extLst>
            </p:cNvPr>
            <p:cNvSpPr/>
            <p:nvPr/>
          </p:nvSpPr>
          <p:spPr>
            <a:xfrm>
              <a:off x="2253820" y="3034867"/>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955" y="4256"/>
                    <a:pt x="7566" y="2128"/>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922" name="Freeform: Shape 921">
              <a:extLst>
                <a:ext uri="{FF2B5EF4-FFF2-40B4-BE49-F238E27FC236}">
                  <a16:creationId xmlns:a16="http://schemas.microsoft.com/office/drawing/2014/main" id="{1232DE4E-44AE-20F4-B184-CD6769C84C13}"/>
                </a:ext>
              </a:extLst>
            </p:cNvPr>
            <p:cNvSpPr/>
            <p:nvPr/>
          </p:nvSpPr>
          <p:spPr>
            <a:xfrm>
              <a:off x="2235773" y="3071002"/>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970" y="3941"/>
                    <a:pt x="8393" y="1458"/>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923" name="Freeform: Shape 922">
              <a:extLst>
                <a:ext uri="{FF2B5EF4-FFF2-40B4-BE49-F238E27FC236}">
                  <a16:creationId xmlns:a16="http://schemas.microsoft.com/office/drawing/2014/main" id="{E2F06B46-D81B-A0BD-B374-4E4D2A365D5C}"/>
                </a:ext>
              </a:extLst>
            </p:cNvPr>
            <p:cNvSpPr/>
            <p:nvPr/>
          </p:nvSpPr>
          <p:spPr>
            <a:xfrm>
              <a:off x="2244796" y="3052915"/>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443" y="3980"/>
                    <a:pt x="8039" y="1773"/>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924" name="Freeform: Shape 923">
              <a:extLst>
                <a:ext uri="{FF2B5EF4-FFF2-40B4-BE49-F238E27FC236}">
                  <a16:creationId xmlns:a16="http://schemas.microsoft.com/office/drawing/2014/main" id="{D02CCBF8-8847-866E-E46C-2BD013EC793C}"/>
                </a:ext>
              </a:extLst>
            </p:cNvPr>
            <p:cNvSpPr/>
            <p:nvPr/>
          </p:nvSpPr>
          <p:spPr>
            <a:xfrm>
              <a:off x="2226709" y="3089049"/>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261" y="4532"/>
                    <a:pt x="8472" y="1616"/>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925" name="Freeform: Shape 924">
              <a:extLst>
                <a:ext uri="{FF2B5EF4-FFF2-40B4-BE49-F238E27FC236}">
                  <a16:creationId xmlns:a16="http://schemas.microsoft.com/office/drawing/2014/main" id="{8B507116-E75C-8386-108A-8A7A0CC17A85}"/>
                </a:ext>
              </a:extLst>
            </p:cNvPr>
            <p:cNvSpPr/>
            <p:nvPr/>
          </p:nvSpPr>
          <p:spPr>
            <a:xfrm>
              <a:off x="1847197" y="3667086"/>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813" y="5280"/>
                    <a:pt x="5083" y="1182"/>
                    <a:pt x="9024" y="0"/>
                  </a:cubicBezTo>
                  <a:cubicBezTo>
                    <a:pt x="8039" y="4335"/>
                    <a:pt x="4256" y="8433"/>
                    <a:pt x="0" y="9024"/>
                  </a:cubicBezTo>
                  <a:close/>
                </a:path>
              </a:pathLst>
            </a:custGeom>
            <a:solidFill>
              <a:srgbClr val="3C2D32"/>
            </a:solidFill>
            <a:ln w="3941" cap="flat">
              <a:noFill/>
              <a:prstDash val="solid"/>
              <a:miter/>
            </a:ln>
          </p:spPr>
          <p:txBody>
            <a:bodyPr rtlCol="1" anchor="ctr"/>
            <a:lstStyle/>
            <a:p>
              <a:endParaRPr lang="fa-IR"/>
            </a:p>
          </p:txBody>
        </p:sp>
        <p:sp>
          <p:nvSpPr>
            <p:cNvPr id="926" name="Freeform: Shape 925">
              <a:extLst>
                <a:ext uri="{FF2B5EF4-FFF2-40B4-BE49-F238E27FC236}">
                  <a16:creationId xmlns:a16="http://schemas.microsoft.com/office/drawing/2014/main" id="{0F6990F9-1E33-6DAD-4BFE-57FA8A1742B6}"/>
                </a:ext>
              </a:extLst>
            </p:cNvPr>
            <p:cNvSpPr/>
            <p:nvPr/>
          </p:nvSpPr>
          <p:spPr>
            <a:xfrm>
              <a:off x="2217686" y="3459341"/>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734" y="3349"/>
                    <a:pt x="8866" y="591"/>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927" name="Freeform: Shape 926">
              <a:extLst>
                <a:ext uri="{FF2B5EF4-FFF2-40B4-BE49-F238E27FC236}">
                  <a16:creationId xmlns:a16="http://schemas.microsoft.com/office/drawing/2014/main" id="{AB147555-2FBB-E049-C15F-0E21DC4AD2D0}"/>
                </a:ext>
              </a:extLst>
            </p:cNvPr>
            <p:cNvSpPr/>
            <p:nvPr/>
          </p:nvSpPr>
          <p:spPr>
            <a:xfrm>
              <a:off x="2154440" y="3630951"/>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561" y="5674"/>
                    <a:pt x="8669" y="1261"/>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928" name="Freeform: Shape 927">
              <a:extLst>
                <a:ext uri="{FF2B5EF4-FFF2-40B4-BE49-F238E27FC236}">
                  <a16:creationId xmlns:a16="http://schemas.microsoft.com/office/drawing/2014/main" id="{805C1C31-B746-5A98-0DFD-0C592F8DDA7B}"/>
                </a:ext>
              </a:extLst>
            </p:cNvPr>
            <p:cNvSpPr/>
            <p:nvPr/>
          </p:nvSpPr>
          <p:spPr>
            <a:xfrm>
              <a:off x="2163464" y="3585793"/>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877" y="1616"/>
                    <a:pt x="8788" y="591"/>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929" name="Freeform: Shape 928">
              <a:extLst>
                <a:ext uri="{FF2B5EF4-FFF2-40B4-BE49-F238E27FC236}">
                  <a16:creationId xmlns:a16="http://schemas.microsoft.com/office/drawing/2014/main" id="{57BF6AA1-1026-1816-CF55-F13A0FF6F96E}"/>
                </a:ext>
              </a:extLst>
            </p:cNvPr>
            <p:cNvSpPr/>
            <p:nvPr/>
          </p:nvSpPr>
          <p:spPr>
            <a:xfrm>
              <a:off x="2172488" y="3567745"/>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207" y="3941"/>
                    <a:pt x="8472" y="1300"/>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930" name="Freeform: Shape 929">
              <a:extLst>
                <a:ext uri="{FF2B5EF4-FFF2-40B4-BE49-F238E27FC236}">
                  <a16:creationId xmlns:a16="http://schemas.microsoft.com/office/drawing/2014/main" id="{8731F5A4-69D3-263E-ABA5-1A4946280920}"/>
                </a:ext>
              </a:extLst>
            </p:cNvPr>
            <p:cNvSpPr/>
            <p:nvPr/>
          </p:nvSpPr>
          <p:spPr>
            <a:xfrm>
              <a:off x="2407462" y="2908416"/>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lnTo>
                    <a:pt x="9024" y="0"/>
                  </a:lnTo>
                  <a:cubicBezTo>
                    <a:pt x="6660" y="433"/>
                    <a:pt x="3113" y="8078"/>
                    <a:pt x="0" y="9024"/>
                  </a:cubicBezTo>
                  <a:close/>
                </a:path>
              </a:pathLst>
            </a:custGeom>
            <a:solidFill>
              <a:srgbClr val="3C2D32"/>
            </a:solidFill>
            <a:ln w="3941" cap="flat">
              <a:noFill/>
              <a:prstDash val="solid"/>
              <a:miter/>
            </a:ln>
          </p:spPr>
          <p:txBody>
            <a:bodyPr rtlCol="1" anchor="ctr"/>
            <a:lstStyle/>
            <a:p>
              <a:endParaRPr lang="fa-IR"/>
            </a:p>
          </p:txBody>
        </p:sp>
        <p:sp>
          <p:nvSpPr>
            <p:cNvPr id="931" name="Freeform: Shape 930">
              <a:extLst>
                <a:ext uri="{FF2B5EF4-FFF2-40B4-BE49-F238E27FC236}">
                  <a16:creationId xmlns:a16="http://schemas.microsoft.com/office/drawing/2014/main" id="{1C5B4025-6D2E-F873-0D17-ECA3F398EBD1}"/>
                </a:ext>
              </a:extLst>
            </p:cNvPr>
            <p:cNvSpPr/>
            <p:nvPr/>
          </p:nvSpPr>
          <p:spPr>
            <a:xfrm>
              <a:off x="2199599" y="3513523"/>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694" y="4334"/>
                    <a:pt x="8472" y="1576"/>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932" name="Freeform: Shape 931">
              <a:extLst>
                <a:ext uri="{FF2B5EF4-FFF2-40B4-BE49-F238E27FC236}">
                  <a16:creationId xmlns:a16="http://schemas.microsoft.com/office/drawing/2014/main" id="{057CCF4B-3496-DCC2-830C-2CD9E326F1E8}"/>
                </a:ext>
              </a:extLst>
            </p:cNvPr>
            <p:cNvSpPr/>
            <p:nvPr/>
          </p:nvSpPr>
          <p:spPr>
            <a:xfrm>
              <a:off x="1826106" y="3155099"/>
              <a:ext cx="274714" cy="370213"/>
            </a:xfrm>
            <a:custGeom>
              <a:avLst/>
              <a:gdLst>
                <a:gd name="connsiteX0" fmla="*/ 12027 w 274714"/>
                <a:gd name="connsiteY0" fmla="*/ 349401 h 370213"/>
                <a:gd name="connsiteX1" fmla="*/ 12027 w 274714"/>
                <a:gd name="connsiteY1" fmla="*/ 123608 h 370213"/>
                <a:gd name="connsiteX2" fmla="*/ 88592 w 274714"/>
                <a:gd name="connsiteY2" fmla="*/ 33 h 370213"/>
                <a:gd name="connsiteX3" fmla="*/ 272615 w 274714"/>
                <a:gd name="connsiteY3" fmla="*/ 84400 h 370213"/>
                <a:gd name="connsiteX4" fmla="*/ 193292 w 274714"/>
                <a:gd name="connsiteY4" fmla="*/ 345421 h 370213"/>
                <a:gd name="connsiteX5" fmla="*/ 12027 w 274714"/>
                <a:gd name="connsiteY5" fmla="*/ 349401 h 370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714" h="370213">
                  <a:moveTo>
                    <a:pt x="12027" y="349401"/>
                  </a:moveTo>
                  <a:cubicBezTo>
                    <a:pt x="-8582" y="268620"/>
                    <a:pt x="1309" y="205611"/>
                    <a:pt x="12027" y="123608"/>
                  </a:cubicBezTo>
                  <a:cubicBezTo>
                    <a:pt x="35631" y="105640"/>
                    <a:pt x="64003" y="2752"/>
                    <a:pt x="88592" y="33"/>
                  </a:cubicBezTo>
                  <a:cubicBezTo>
                    <a:pt x="104472" y="-1740"/>
                    <a:pt x="266704" y="67535"/>
                    <a:pt x="272615" y="84400"/>
                  </a:cubicBezTo>
                  <a:cubicBezTo>
                    <a:pt x="286958" y="125303"/>
                    <a:pt x="224225" y="314842"/>
                    <a:pt x="193292" y="345421"/>
                  </a:cubicBezTo>
                  <a:cubicBezTo>
                    <a:pt x="157985" y="380334"/>
                    <a:pt x="54230" y="375290"/>
                    <a:pt x="12027" y="349401"/>
                  </a:cubicBezTo>
                  <a:close/>
                </a:path>
              </a:pathLst>
            </a:custGeom>
            <a:solidFill>
              <a:srgbClr val="AB8363"/>
            </a:solidFill>
            <a:ln w="3941" cap="flat">
              <a:noFill/>
              <a:prstDash val="solid"/>
              <a:miter/>
            </a:ln>
          </p:spPr>
          <p:txBody>
            <a:bodyPr rtlCol="1" anchor="ctr"/>
            <a:lstStyle/>
            <a:p>
              <a:endParaRPr lang="fa-IR"/>
            </a:p>
          </p:txBody>
        </p:sp>
        <p:sp>
          <p:nvSpPr>
            <p:cNvPr id="933" name="Freeform: Shape 932">
              <a:extLst>
                <a:ext uri="{FF2B5EF4-FFF2-40B4-BE49-F238E27FC236}">
                  <a16:creationId xmlns:a16="http://schemas.microsoft.com/office/drawing/2014/main" id="{2570379D-8061-3F8C-F693-6ABB508477DE}"/>
                </a:ext>
              </a:extLst>
            </p:cNvPr>
            <p:cNvSpPr/>
            <p:nvPr/>
          </p:nvSpPr>
          <p:spPr>
            <a:xfrm>
              <a:off x="1892316" y="2926660"/>
              <a:ext cx="341811" cy="235475"/>
            </a:xfrm>
            <a:custGeom>
              <a:avLst/>
              <a:gdLst>
                <a:gd name="connsiteX0" fmla="*/ 216926 w 341811"/>
                <a:gd name="connsiteY0" fmla="*/ 72072 h 235475"/>
                <a:gd name="connsiteX1" fmla="*/ 320168 w 341811"/>
                <a:gd name="connsiteY1" fmla="*/ 0 h 235475"/>
                <a:gd name="connsiteX2" fmla="*/ 217951 w 341811"/>
                <a:gd name="connsiteY2" fmla="*/ 233831 h 235475"/>
                <a:gd name="connsiteX3" fmla="*/ 189776 w 341811"/>
                <a:gd name="connsiteY3" fmla="*/ 171413 h 235475"/>
                <a:gd name="connsiteX4" fmla="*/ 95440 w 341811"/>
                <a:gd name="connsiteY4" fmla="*/ 134451 h 235475"/>
                <a:gd name="connsiteX5" fmla="*/ 11270 w 341811"/>
                <a:gd name="connsiteY5" fmla="*/ 125269 h 235475"/>
                <a:gd name="connsiteX6" fmla="*/ 0 w 341811"/>
                <a:gd name="connsiteY6" fmla="*/ 108207 h 235475"/>
                <a:gd name="connsiteX7" fmla="*/ 9024 w 341811"/>
                <a:gd name="connsiteY7" fmla="*/ 90159 h 235475"/>
                <a:gd name="connsiteX8" fmla="*/ 216887 w 341811"/>
                <a:gd name="connsiteY8" fmla="*/ 117152 h 235475"/>
                <a:gd name="connsiteX9" fmla="*/ 216887 w 341811"/>
                <a:gd name="connsiteY9" fmla="*/ 72072 h 23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1811" h="235475">
                  <a:moveTo>
                    <a:pt x="216926" y="72072"/>
                  </a:moveTo>
                  <a:cubicBezTo>
                    <a:pt x="261848" y="69353"/>
                    <a:pt x="271778" y="10206"/>
                    <a:pt x="320168" y="0"/>
                  </a:cubicBezTo>
                  <a:cubicBezTo>
                    <a:pt x="396181" y="38932"/>
                    <a:pt x="250066" y="256450"/>
                    <a:pt x="217951" y="233831"/>
                  </a:cubicBezTo>
                  <a:lnTo>
                    <a:pt x="189776" y="171413"/>
                  </a:lnTo>
                  <a:cubicBezTo>
                    <a:pt x="169364" y="148479"/>
                    <a:pt x="137919" y="136185"/>
                    <a:pt x="95440" y="134451"/>
                  </a:cubicBezTo>
                  <a:lnTo>
                    <a:pt x="11270" y="125269"/>
                  </a:lnTo>
                  <a:lnTo>
                    <a:pt x="0" y="108207"/>
                  </a:lnTo>
                  <a:cubicBezTo>
                    <a:pt x="2207" y="101981"/>
                    <a:pt x="6541" y="96307"/>
                    <a:pt x="9024" y="90159"/>
                  </a:cubicBezTo>
                  <a:cubicBezTo>
                    <a:pt x="42282" y="69944"/>
                    <a:pt x="208060" y="123181"/>
                    <a:pt x="216887" y="117152"/>
                  </a:cubicBezTo>
                  <a:cubicBezTo>
                    <a:pt x="218739" y="115891"/>
                    <a:pt x="209715" y="95361"/>
                    <a:pt x="216887" y="72072"/>
                  </a:cubicBezTo>
                  <a:close/>
                </a:path>
              </a:pathLst>
            </a:custGeom>
            <a:solidFill>
              <a:srgbClr val="694D3C"/>
            </a:solidFill>
            <a:ln w="3941" cap="flat">
              <a:noFill/>
              <a:prstDash val="solid"/>
              <a:miter/>
            </a:ln>
          </p:spPr>
          <p:txBody>
            <a:bodyPr rtlCol="1" anchor="ctr"/>
            <a:lstStyle/>
            <a:p>
              <a:endParaRPr lang="fa-IR"/>
            </a:p>
          </p:txBody>
        </p:sp>
        <p:sp>
          <p:nvSpPr>
            <p:cNvPr id="934" name="Freeform: Shape 933">
              <a:extLst>
                <a:ext uri="{FF2B5EF4-FFF2-40B4-BE49-F238E27FC236}">
                  <a16:creationId xmlns:a16="http://schemas.microsoft.com/office/drawing/2014/main" id="{BF88B7D8-D416-E830-43F3-DE3181529504}"/>
                </a:ext>
              </a:extLst>
            </p:cNvPr>
            <p:cNvSpPr/>
            <p:nvPr/>
          </p:nvSpPr>
          <p:spPr>
            <a:xfrm>
              <a:off x="1883332" y="3033863"/>
              <a:ext cx="220030" cy="127416"/>
            </a:xfrm>
            <a:custGeom>
              <a:avLst/>
              <a:gdLst>
                <a:gd name="connsiteX0" fmla="*/ 198800 w 220030"/>
                <a:gd name="connsiteY0" fmla="*/ 64210 h 127416"/>
                <a:gd name="connsiteX1" fmla="*/ 190249 w 220030"/>
                <a:gd name="connsiteY1" fmla="*/ 95065 h 127416"/>
                <a:gd name="connsiteX2" fmla="*/ 203528 w 220030"/>
                <a:gd name="connsiteY2" fmla="*/ 127416 h 127416"/>
                <a:gd name="connsiteX3" fmla="*/ 0 w 220030"/>
                <a:gd name="connsiteY3" fmla="*/ 46163 h 127416"/>
                <a:gd name="connsiteX4" fmla="*/ 9024 w 220030"/>
                <a:gd name="connsiteY4" fmla="*/ 1004 h 127416"/>
                <a:gd name="connsiteX5" fmla="*/ 216690 w 220030"/>
                <a:gd name="connsiteY5" fmla="*/ 41631 h 127416"/>
                <a:gd name="connsiteX6" fmla="*/ 198800 w 220030"/>
                <a:gd name="connsiteY6" fmla="*/ 64210 h 127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030" h="127416">
                  <a:moveTo>
                    <a:pt x="198800" y="64210"/>
                  </a:moveTo>
                  <a:cubicBezTo>
                    <a:pt x="194938" y="72879"/>
                    <a:pt x="183589" y="76347"/>
                    <a:pt x="190249" y="95065"/>
                  </a:cubicBezTo>
                  <a:cubicBezTo>
                    <a:pt x="193835" y="105152"/>
                    <a:pt x="245850" y="119299"/>
                    <a:pt x="203528" y="127416"/>
                  </a:cubicBezTo>
                  <a:lnTo>
                    <a:pt x="0" y="46163"/>
                  </a:lnTo>
                  <a:cubicBezTo>
                    <a:pt x="4019" y="33001"/>
                    <a:pt x="3704" y="15978"/>
                    <a:pt x="9024" y="1004"/>
                  </a:cubicBezTo>
                  <a:cubicBezTo>
                    <a:pt x="36568" y="-5852"/>
                    <a:pt x="216375" y="24017"/>
                    <a:pt x="216690" y="41631"/>
                  </a:cubicBezTo>
                  <a:cubicBezTo>
                    <a:pt x="210188" y="48527"/>
                    <a:pt x="202701" y="55423"/>
                    <a:pt x="198800" y="64210"/>
                  </a:cubicBezTo>
                  <a:close/>
                </a:path>
              </a:pathLst>
            </a:custGeom>
            <a:solidFill>
              <a:srgbClr val="A57F5E"/>
            </a:solidFill>
            <a:ln w="3941" cap="flat">
              <a:noFill/>
              <a:prstDash val="solid"/>
              <a:miter/>
            </a:ln>
          </p:spPr>
          <p:txBody>
            <a:bodyPr rtlCol="1" anchor="ctr"/>
            <a:lstStyle/>
            <a:p>
              <a:endParaRPr lang="fa-IR"/>
            </a:p>
          </p:txBody>
        </p:sp>
        <p:sp>
          <p:nvSpPr>
            <p:cNvPr id="935" name="Freeform: Shape 934">
              <a:extLst>
                <a:ext uri="{FF2B5EF4-FFF2-40B4-BE49-F238E27FC236}">
                  <a16:creationId xmlns:a16="http://schemas.microsoft.com/office/drawing/2014/main" id="{B4BFBE67-7C06-DD5E-D366-69FFD0FF224D}"/>
                </a:ext>
              </a:extLst>
            </p:cNvPr>
            <p:cNvSpPr/>
            <p:nvPr/>
          </p:nvSpPr>
          <p:spPr>
            <a:xfrm>
              <a:off x="2452659" y="2610354"/>
              <a:ext cx="271108" cy="153680"/>
            </a:xfrm>
            <a:custGeom>
              <a:avLst/>
              <a:gdLst>
                <a:gd name="connsiteX0" fmla="*/ 0 w 271108"/>
                <a:gd name="connsiteY0" fmla="*/ 0 h 153680"/>
                <a:gd name="connsiteX1" fmla="*/ 45356 w 271108"/>
                <a:gd name="connsiteY1" fmla="*/ 4650 h 153680"/>
                <a:gd name="connsiteX2" fmla="*/ 36174 w 271108"/>
                <a:gd name="connsiteY2" fmla="*/ 36056 h 153680"/>
                <a:gd name="connsiteX3" fmla="*/ 153641 w 271108"/>
                <a:gd name="connsiteY3" fmla="*/ 0 h 153680"/>
                <a:gd name="connsiteX4" fmla="*/ 154035 w 271108"/>
                <a:gd name="connsiteY4" fmla="*/ 35701 h 153680"/>
                <a:gd name="connsiteX5" fmla="*/ 189658 w 271108"/>
                <a:gd name="connsiteY5" fmla="*/ 40469 h 153680"/>
                <a:gd name="connsiteX6" fmla="*/ 271108 w 271108"/>
                <a:gd name="connsiteY6" fmla="*/ 126452 h 153680"/>
                <a:gd name="connsiteX7" fmla="*/ 248884 w 271108"/>
                <a:gd name="connsiteY7" fmla="*/ 153681 h 153680"/>
                <a:gd name="connsiteX8" fmla="*/ 72309 w 271108"/>
                <a:gd name="connsiteY8" fmla="*/ 144539 h 153680"/>
                <a:gd name="connsiteX9" fmla="*/ 0 w 271108"/>
                <a:gd name="connsiteY9" fmla="*/ 39 h 15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108" h="153680">
                  <a:moveTo>
                    <a:pt x="0" y="0"/>
                  </a:moveTo>
                  <a:lnTo>
                    <a:pt x="45356" y="4650"/>
                  </a:lnTo>
                  <a:lnTo>
                    <a:pt x="36174" y="36056"/>
                  </a:lnTo>
                  <a:cubicBezTo>
                    <a:pt x="74713" y="22185"/>
                    <a:pt x="143002" y="46459"/>
                    <a:pt x="153641" y="0"/>
                  </a:cubicBezTo>
                  <a:cubicBezTo>
                    <a:pt x="155139" y="9221"/>
                    <a:pt x="150607" y="32391"/>
                    <a:pt x="154035" y="35701"/>
                  </a:cubicBezTo>
                  <a:cubicBezTo>
                    <a:pt x="155887" y="37474"/>
                    <a:pt x="179137" y="36253"/>
                    <a:pt x="189658" y="40469"/>
                  </a:cubicBezTo>
                  <a:cubicBezTo>
                    <a:pt x="233831" y="58123"/>
                    <a:pt x="257711" y="81293"/>
                    <a:pt x="271108" y="126452"/>
                  </a:cubicBezTo>
                  <a:lnTo>
                    <a:pt x="248884" y="153681"/>
                  </a:lnTo>
                  <a:lnTo>
                    <a:pt x="72309" y="144539"/>
                  </a:lnTo>
                  <a:cubicBezTo>
                    <a:pt x="67422" y="109704"/>
                    <a:pt x="20767" y="32115"/>
                    <a:pt x="0" y="39"/>
                  </a:cubicBezTo>
                  <a:close/>
                </a:path>
              </a:pathLst>
            </a:custGeom>
            <a:solidFill>
              <a:srgbClr val="8F4745"/>
            </a:solidFill>
            <a:ln w="3941" cap="flat">
              <a:noFill/>
              <a:prstDash val="solid"/>
              <a:miter/>
            </a:ln>
          </p:spPr>
          <p:txBody>
            <a:bodyPr rtlCol="1" anchor="ctr"/>
            <a:lstStyle/>
            <a:p>
              <a:endParaRPr lang="fa-IR"/>
            </a:p>
          </p:txBody>
        </p:sp>
        <p:sp>
          <p:nvSpPr>
            <p:cNvPr id="936" name="Freeform: Shape 935">
              <a:extLst>
                <a:ext uri="{FF2B5EF4-FFF2-40B4-BE49-F238E27FC236}">
                  <a16:creationId xmlns:a16="http://schemas.microsoft.com/office/drawing/2014/main" id="{6EB422B2-96A3-4551-7253-E95A26AB37B8}"/>
                </a:ext>
              </a:extLst>
            </p:cNvPr>
            <p:cNvSpPr/>
            <p:nvPr/>
          </p:nvSpPr>
          <p:spPr>
            <a:xfrm>
              <a:off x="1097078" y="3378726"/>
              <a:ext cx="225950" cy="144136"/>
            </a:xfrm>
            <a:custGeom>
              <a:avLst/>
              <a:gdLst>
                <a:gd name="connsiteX0" fmla="*/ 216926 w 225950"/>
                <a:gd name="connsiteY0" fmla="*/ 17409 h 144136"/>
                <a:gd name="connsiteX1" fmla="*/ 216926 w 225950"/>
                <a:gd name="connsiteY1" fmla="*/ 26433 h 144136"/>
                <a:gd name="connsiteX2" fmla="*/ 225950 w 225950"/>
                <a:gd name="connsiteY2" fmla="*/ 98702 h 144136"/>
                <a:gd name="connsiteX3" fmla="*/ 133229 w 225950"/>
                <a:gd name="connsiteY3" fmla="*/ 91806 h 144136"/>
                <a:gd name="connsiteX4" fmla="*/ 22934 w 225950"/>
                <a:gd name="connsiteY4" fmla="*/ 144137 h 144136"/>
                <a:gd name="connsiteX5" fmla="*/ 0 w 225950"/>
                <a:gd name="connsiteY5" fmla="*/ 89679 h 144136"/>
                <a:gd name="connsiteX6" fmla="*/ 45198 w 225950"/>
                <a:gd name="connsiteY6" fmla="*/ 71631 h 144136"/>
                <a:gd name="connsiteX7" fmla="*/ 47838 w 225950"/>
                <a:gd name="connsiteY7" fmla="*/ 49879 h 144136"/>
                <a:gd name="connsiteX8" fmla="*/ 216926 w 225950"/>
                <a:gd name="connsiteY8" fmla="*/ 17449 h 14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950" h="144136">
                  <a:moveTo>
                    <a:pt x="216926" y="17409"/>
                  </a:moveTo>
                  <a:cubicBezTo>
                    <a:pt x="224926" y="19104"/>
                    <a:pt x="224610" y="22138"/>
                    <a:pt x="216926" y="26433"/>
                  </a:cubicBezTo>
                  <a:cubicBezTo>
                    <a:pt x="217360" y="53505"/>
                    <a:pt x="223704" y="73680"/>
                    <a:pt x="225950" y="98702"/>
                  </a:cubicBezTo>
                  <a:lnTo>
                    <a:pt x="133229" y="91806"/>
                  </a:lnTo>
                  <a:lnTo>
                    <a:pt x="22934" y="144137"/>
                  </a:lnTo>
                  <a:cubicBezTo>
                    <a:pt x="14028" y="144137"/>
                    <a:pt x="3783" y="93264"/>
                    <a:pt x="0" y="89679"/>
                  </a:cubicBezTo>
                  <a:cubicBezTo>
                    <a:pt x="12452" y="78842"/>
                    <a:pt x="33179" y="77739"/>
                    <a:pt x="45198" y="71631"/>
                  </a:cubicBezTo>
                  <a:lnTo>
                    <a:pt x="47838" y="49879"/>
                  </a:lnTo>
                  <a:cubicBezTo>
                    <a:pt x="56744" y="39792"/>
                    <a:pt x="214207" y="-32557"/>
                    <a:pt x="216926" y="17449"/>
                  </a:cubicBezTo>
                  <a:close/>
                </a:path>
              </a:pathLst>
            </a:custGeom>
            <a:solidFill>
              <a:srgbClr val="3C2C31"/>
            </a:solidFill>
            <a:ln w="3941" cap="flat">
              <a:noFill/>
              <a:prstDash val="solid"/>
              <a:miter/>
            </a:ln>
          </p:spPr>
          <p:txBody>
            <a:bodyPr rtlCol="1" anchor="ctr"/>
            <a:lstStyle/>
            <a:p>
              <a:endParaRPr lang="fa-IR"/>
            </a:p>
          </p:txBody>
        </p:sp>
        <p:sp>
          <p:nvSpPr>
            <p:cNvPr id="937" name="Freeform: Shape 936">
              <a:extLst>
                <a:ext uri="{FF2B5EF4-FFF2-40B4-BE49-F238E27FC236}">
                  <a16:creationId xmlns:a16="http://schemas.microsoft.com/office/drawing/2014/main" id="{91857824-5046-35DA-752E-3EB0CF0EFFE1}"/>
                </a:ext>
              </a:extLst>
            </p:cNvPr>
            <p:cNvSpPr/>
            <p:nvPr/>
          </p:nvSpPr>
          <p:spPr>
            <a:xfrm>
              <a:off x="1061022" y="2899392"/>
              <a:ext cx="281734" cy="550925"/>
            </a:xfrm>
            <a:custGeom>
              <a:avLst/>
              <a:gdLst>
                <a:gd name="connsiteX0" fmla="*/ 117428 w 281734"/>
                <a:gd name="connsiteY0" fmla="*/ 0 h 550925"/>
                <a:gd name="connsiteX1" fmla="*/ 247781 w 281734"/>
                <a:gd name="connsiteY1" fmla="*/ 398388 h 550925"/>
                <a:gd name="connsiteX2" fmla="*/ 271030 w 281734"/>
                <a:gd name="connsiteY2" fmla="*/ 406426 h 550925"/>
                <a:gd name="connsiteX3" fmla="*/ 252943 w 281734"/>
                <a:gd name="connsiteY3" fmla="*/ 496743 h 550925"/>
                <a:gd name="connsiteX4" fmla="*/ 81254 w 281734"/>
                <a:gd name="connsiteY4" fmla="*/ 550925 h 550925"/>
                <a:gd name="connsiteX5" fmla="*/ 0 w 281734"/>
                <a:gd name="connsiteY5" fmla="*/ 451585 h 550925"/>
                <a:gd name="connsiteX6" fmla="*/ 170586 w 281734"/>
                <a:gd name="connsiteY6" fmla="*/ 472785 h 550925"/>
                <a:gd name="connsiteX7" fmla="*/ 100326 w 281734"/>
                <a:gd name="connsiteY7" fmla="*/ 202267 h 550925"/>
                <a:gd name="connsiteX8" fmla="*/ 117428 w 281734"/>
                <a:gd name="connsiteY8" fmla="*/ 39 h 55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734" h="550925">
                  <a:moveTo>
                    <a:pt x="117428" y="0"/>
                  </a:moveTo>
                  <a:cubicBezTo>
                    <a:pt x="108089" y="165227"/>
                    <a:pt x="137209" y="274221"/>
                    <a:pt x="247781" y="398388"/>
                  </a:cubicBezTo>
                  <a:cubicBezTo>
                    <a:pt x="257514" y="409342"/>
                    <a:pt x="245337" y="425104"/>
                    <a:pt x="271030" y="406426"/>
                  </a:cubicBezTo>
                  <a:cubicBezTo>
                    <a:pt x="293570" y="421400"/>
                    <a:pt x="277138" y="488783"/>
                    <a:pt x="252943" y="496743"/>
                  </a:cubicBezTo>
                  <a:cubicBezTo>
                    <a:pt x="179176" y="487838"/>
                    <a:pt x="137958" y="522002"/>
                    <a:pt x="81254" y="550925"/>
                  </a:cubicBezTo>
                  <a:cubicBezTo>
                    <a:pt x="33140" y="534888"/>
                    <a:pt x="394" y="506437"/>
                    <a:pt x="0" y="451585"/>
                  </a:cubicBezTo>
                  <a:cubicBezTo>
                    <a:pt x="25889" y="486104"/>
                    <a:pt x="156951" y="522475"/>
                    <a:pt x="170586" y="472785"/>
                  </a:cubicBezTo>
                  <a:cubicBezTo>
                    <a:pt x="180673" y="435941"/>
                    <a:pt x="106788" y="258183"/>
                    <a:pt x="100326" y="202267"/>
                  </a:cubicBezTo>
                  <a:cubicBezTo>
                    <a:pt x="93115" y="139928"/>
                    <a:pt x="106434" y="62063"/>
                    <a:pt x="117428" y="39"/>
                  </a:cubicBezTo>
                  <a:close/>
                </a:path>
              </a:pathLst>
            </a:custGeom>
            <a:solidFill>
              <a:srgbClr val="796457"/>
            </a:solidFill>
            <a:ln w="3941" cap="flat">
              <a:noFill/>
              <a:prstDash val="solid"/>
              <a:miter/>
            </a:ln>
          </p:spPr>
          <p:txBody>
            <a:bodyPr rtlCol="1" anchor="ctr"/>
            <a:lstStyle/>
            <a:p>
              <a:endParaRPr lang="fa-IR"/>
            </a:p>
          </p:txBody>
        </p:sp>
        <p:sp>
          <p:nvSpPr>
            <p:cNvPr id="938" name="Freeform: Shape 937">
              <a:extLst>
                <a:ext uri="{FF2B5EF4-FFF2-40B4-BE49-F238E27FC236}">
                  <a16:creationId xmlns:a16="http://schemas.microsoft.com/office/drawing/2014/main" id="{ABFF86EE-CEF8-C95E-674B-F78E80192BBF}"/>
                </a:ext>
              </a:extLst>
            </p:cNvPr>
            <p:cNvSpPr/>
            <p:nvPr/>
          </p:nvSpPr>
          <p:spPr>
            <a:xfrm>
              <a:off x="3156969" y="2521092"/>
              <a:ext cx="169199" cy="225866"/>
            </a:xfrm>
            <a:custGeom>
              <a:avLst/>
              <a:gdLst>
                <a:gd name="connsiteX0" fmla="*/ 164183 w 169199"/>
                <a:gd name="connsiteY0" fmla="*/ 84927 h 225866"/>
                <a:gd name="connsiteX1" fmla="*/ 23270 w 169199"/>
                <a:gd name="connsiteY1" fmla="*/ 215831 h 225866"/>
                <a:gd name="connsiteX2" fmla="*/ 533 w 169199"/>
                <a:gd name="connsiteY2" fmla="*/ 206689 h 225866"/>
                <a:gd name="connsiteX3" fmla="*/ 533 w 169199"/>
                <a:gd name="connsiteY3" fmla="*/ 89261 h 225866"/>
                <a:gd name="connsiteX4" fmla="*/ 36155 w 169199"/>
                <a:gd name="connsiteY4" fmla="*/ 21011 h 225866"/>
                <a:gd name="connsiteX5" fmla="*/ 163198 w 169199"/>
                <a:gd name="connsiteY5" fmla="*/ 62151 h 225866"/>
                <a:gd name="connsiteX6" fmla="*/ 163710 w 169199"/>
                <a:gd name="connsiteY6" fmla="*/ 63569 h 225866"/>
                <a:gd name="connsiteX7" fmla="*/ 163789 w 169199"/>
                <a:gd name="connsiteY7" fmla="*/ 63727 h 225866"/>
                <a:gd name="connsiteX8" fmla="*/ 168321 w 169199"/>
                <a:gd name="connsiteY8" fmla="*/ 72199 h 225866"/>
                <a:gd name="connsiteX9" fmla="*/ 164144 w 169199"/>
                <a:gd name="connsiteY9" fmla="*/ 84927 h 22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199" h="225866">
                  <a:moveTo>
                    <a:pt x="164183" y="84927"/>
                  </a:moveTo>
                  <a:cubicBezTo>
                    <a:pt x="108306" y="115584"/>
                    <a:pt x="71344" y="179303"/>
                    <a:pt x="23270" y="215831"/>
                  </a:cubicBezTo>
                  <a:cubicBezTo>
                    <a:pt x="6050" y="228914"/>
                    <a:pt x="-2265" y="232342"/>
                    <a:pt x="533" y="206689"/>
                  </a:cubicBezTo>
                  <a:cubicBezTo>
                    <a:pt x="7862" y="172131"/>
                    <a:pt x="11212" y="121929"/>
                    <a:pt x="533" y="89261"/>
                  </a:cubicBezTo>
                  <a:cubicBezTo>
                    <a:pt x="27565" y="76967"/>
                    <a:pt x="19763" y="39887"/>
                    <a:pt x="36155" y="21011"/>
                  </a:cubicBezTo>
                  <a:cubicBezTo>
                    <a:pt x="75009" y="-23674"/>
                    <a:pt x="145938" y="8993"/>
                    <a:pt x="163198" y="62151"/>
                  </a:cubicBezTo>
                  <a:cubicBezTo>
                    <a:pt x="163356" y="62623"/>
                    <a:pt x="163513" y="63096"/>
                    <a:pt x="163710" y="63569"/>
                  </a:cubicBezTo>
                  <a:cubicBezTo>
                    <a:pt x="163710" y="63609"/>
                    <a:pt x="163750" y="63687"/>
                    <a:pt x="163789" y="63727"/>
                  </a:cubicBezTo>
                  <a:cubicBezTo>
                    <a:pt x="165089" y="66722"/>
                    <a:pt x="167178" y="69401"/>
                    <a:pt x="168321" y="72199"/>
                  </a:cubicBezTo>
                  <a:cubicBezTo>
                    <a:pt x="169897" y="75942"/>
                    <a:pt x="169818" y="79844"/>
                    <a:pt x="164144" y="84927"/>
                  </a:cubicBezTo>
                  <a:close/>
                </a:path>
              </a:pathLst>
            </a:custGeom>
            <a:solidFill>
              <a:srgbClr val="743B2E"/>
            </a:solidFill>
            <a:ln w="3941" cap="flat">
              <a:noFill/>
              <a:prstDash val="solid"/>
              <a:miter/>
            </a:ln>
          </p:spPr>
          <p:txBody>
            <a:bodyPr rtlCol="1" anchor="ctr"/>
            <a:lstStyle/>
            <a:p>
              <a:endParaRPr lang="fa-IR"/>
            </a:p>
          </p:txBody>
        </p:sp>
        <p:sp>
          <p:nvSpPr>
            <p:cNvPr id="939" name="Freeform: Shape 938">
              <a:extLst>
                <a:ext uri="{FF2B5EF4-FFF2-40B4-BE49-F238E27FC236}">
                  <a16:creationId xmlns:a16="http://schemas.microsoft.com/office/drawing/2014/main" id="{891B8694-2485-D990-03BE-27C5A074D4DC}"/>
                </a:ext>
              </a:extLst>
            </p:cNvPr>
            <p:cNvSpPr/>
            <p:nvPr/>
          </p:nvSpPr>
          <p:spPr>
            <a:xfrm>
              <a:off x="3365365" y="2285260"/>
              <a:ext cx="9023" cy="18047"/>
            </a:xfrm>
            <a:custGeom>
              <a:avLst/>
              <a:gdLst>
                <a:gd name="connsiteX0" fmla="*/ 9024 w 9023"/>
                <a:gd name="connsiteY0" fmla="*/ 18048 h 18047"/>
                <a:gd name="connsiteX1" fmla="*/ 9024 w 9023"/>
                <a:gd name="connsiteY1" fmla="*/ 18048 h 18047"/>
                <a:gd name="connsiteX2" fmla="*/ 0 w 9023"/>
                <a:gd name="connsiteY2" fmla="*/ 0 h 18047"/>
                <a:gd name="connsiteX3" fmla="*/ 9024 w 9023"/>
                <a:gd name="connsiteY3" fmla="*/ 17890 h 18047"/>
                <a:gd name="connsiteX4" fmla="*/ 9024 w 9023"/>
                <a:gd name="connsiteY4" fmla="*/ 18048 h 18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3" h="18047">
                  <a:moveTo>
                    <a:pt x="9024" y="18048"/>
                  </a:moveTo>
                  <a:cubicBezTo>
                    <a:pt x="9024" y="18048"/>
                    <a:pt x="9024" y="18048"/>
                    <a:pt x="9024" y="18048"/>
                  </a:cubicBezTo>
                  <a:cubicBezTo>
                    <a:pt x="315" y="14698"/>
                    <a:pt x="1852" y="6975"/>
                    <a:pt x="0" y="0"/>
                  </a:cubicBezTo>
                  <a:cubicBezTo>
                    <a:pt x="9103" y="2877"/>
                    <a:pt x="7842" y="10521"/>
                    <a:pt x="9024" y="17890"/>
                  </a:cubicBezTo>
                  <a:cubicBezTo>
                    <a:pt x="9024" y="17929"/>
                    <a:pt x="9024" y="18008"/>
                    <a:pt x="9024" y="18048"/>
                  </a:cubicBezTo>
                  <a:close/>
                </a:path>
              </a:pathLst>
            </a:custGeom>
            <a:solidFill>
              <a:srgbClr val="534442"/>
            </a:solidFill>
            <a:ln w="3941" cap="flat">
              <a:noFill/>
              <a:prstDash val="solid"/>
              <a:miter/>
            </a:ln>
          </p:spPr>
          <p:txBody>
            <a:bodyPr rtlCol="1" anchor="ctr"/>
            <a:lstStyle/>
            <a:p>
              <a:endParaRPr lang="fa-IR"/>
            </a:p>
          </p:txBody>
        </p:sp>
        <p:sp>
          <p:nvSpPr>
            <p:cNvPr id="940" name="Freeform: Shape 939">
              <a:extLst>
                <a:ext uri="{FF2B5EF4-FFF2-40B4-BE49-F238E27FC236}">
                  <a16:creationId xmlns:a16="http://schemas.microsoft.com/office/drawing/2014/main" id="{0E3CAA51-7887-8BD2-9412-E3BFD27FAF58}"/>
                </a:ext>
              </a:extLst>
            </p:cNvPr>
            <p:cNvSpPr/>
            <p:nvPr/>
          </p:nvSpPr>
          <p:spPr>
            <a:xfrm>
              <a:off x="1313919" y="3140535"/>
              <a:ext cx="225995" cy="382150"/>
            </a:xfrm>
            <a:custGeom>
              <a:avLst/>
              <a:gdLst>
                <a:gd name="connsiteX0" fmla="*/ 225995 w 225995"/>
                <a:gd name="connsiteY0" fmla="*/ 11721 h 382150"/>
                <a:gd name="connsiteX1" fmla="*/ 180798 w 225995"/>
                <a:gd name="connsiteY1" fmla="*/ 382012 h 382150"/>
                <a:gd name="connsiteX2" fmla="*/ 45 w 225995"/>
                <a:gd name="connsiteY2" fmla="*/ 264584 h 382150"/>
                <a:gd name="connsiteX3" fmla="*/ 45 w 225995"/>
                <a:gd name="connsiteY3" fmla="*/ 255561 h 382150"/>
                <a:gd name="connsiteX4" fmla="*/ 18133 w 225995"/>
                <a:gd name="connsiteY4" fmla="*/ 165244 h 382150"/>
                <a:gd name="connsiteX5" fmla="*/ 81378 w 225995"/>
                <a:gd name="connsiteY5" fmla="*/ 38792 h 382150"/>
                <a:gd name="connsiteX6" fmla="*/ 225956 w 225995"/>
                <a:gd name="connsiteY6" fmla="*/ 11681 h 382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995" h="382150">
                  <a:moveTo>
                    <a:pt x="225995" y="11721"/>
                  </a:moveTo>
                  <a:cubicBezTo>
                    <a:pt x="184856" y="141325"/>
                    <a:pt x="150377" y="240193"/>
                    <a:pt x="180798" y="382012"/>
                  </a:cubicBezTo>
                  <a:cubicBezTo>
                    <a:pt x="96904" y="385007"/>
                    <a:pt x="33343" y="339179"/>
                    <a:pt x="45" y="264584"/>
                  </a:cubicBezTo>
                  <a:cubicBezTo>
                    <a:pt x="6" y="261590"/>
                    <a:pt x="-33" y="258555"/>
                    <a:pt x="45" y="255561"/>
                  </a:cubicBezTo>
                  <a:cubicBezTo>
                    <a:pt x="1149" y="217613"/>
                    <a:pt x="7730" y="199802"/>
                    <a:pt x="18133" y="165244"/>
                  </a:cubicBezTo>
                  <a:cubicBezTo>
                    <a:pt x="36968" y="102629"/>
                    <a:pt x="55410" y="87536"/>
                    <a:pt x="81378" y="38792"/>
                  </a:cubicBezTo>
                  <a:cubicBezTo>
                    <a:pt x="105533" y="8017"/>
                    <a:pt x="198648" y="-14878"/>
                    <a:pt x="225956" y="11681"/>
                  </a:cubicBezTo>
                  <a:close/>
                </a:path>
              </a:pathLst>
            </a:custGeom>
            <a:solidFill>
              <a:srgbClr val="AA8362"/>
            </a:solidFill>
            <a:ln w="3941" cap="flat">
              <a:noFill/>
              <a:prstDash val="solid"/>
              <a:miter/>
            </a:ln>
          </p:spPr>
          <p:txBody>
            <a:bodyPr rtlCol="1" anchor="ctr"/>
            <a:lstStyle/>
            <a:p>
              <a:endParaRPr lang="fa-IR"/>
            </a:p>
          </p:txBody>
        </p:sp>
        <p:sp>
          <p:nvSpPr>
            <p:cNvPr id="941" name="Freeform: Shape 940">
              <a:extLst>
                <a:ext uri="{FF2B5EF4-FFF2-40B4-BE49-F238E27FC236}">
                  <a16:creationId xmlns:a16="http://schemas.microsoft.com/office/drawing/2014/main" id="{BDCD9436-0326-63DD-1C0E-1F1278667F69}"/>
                </a:ext>
              </a:extLst>
            </p:cNvPr>
            <p:cNvSpPr/>
            <p:nvPr/>
          </p:nvSpPr>
          <p:spPr>
            <a:xfrm>
              <a:off x="1621139" y="2575213"/>
              <a:ext cx="352588" cy="396369"/>
            </a:xfrm>
            <a:custGeom>
              <a:avLst/>
              <a:gdLst>
                <a:gd name="connsiteX0" fmla="*/ 9172 w 352588"/>
                <a:gd name="connsiteY0" fmla="*/ 297068 h 396369"/>
                <a:gd name="connsiteX1" fmla="*/ 36046 w 352588"/>
                <a:gd name="connsiteY1" fmla="*/ 284261 h 396369"/>
                <a:gd name="connsiteX2" fmla="*/ 2157 w 352588"/>
                <a:gd name="connsiteY2" fmla="*/ 123054 h 396369"/>
                <a:gd name="connsiteX3" fmla="*/ 97085 w 352588"/>
                <a:gd name="connsiteY3" fmla="*/ 425 h 396369"/>
                <a:gd name="connsiteX4" fmla="*/ 222906 w 352588"/>
                <a:gd name="connsiteY4" fmla="*/ 88023 h 396369"/>
                <a:gd name="connsiteX5" fmla="*/ 289343 w 352588"/>
                <a:gd name="connsiteY5" fmla="*/ 71394 h 396369"/>
                <a:gd name="connsiteX6" fmla="*/ 217074 w 352588"/>
                <a:gd name="connsiteY6" fmla="*/ 288004 h 396369"/>
                <a:gd name="connsiteX7" fmla="*/ 325478 w 352588"/>
                <a:gd name="connsiteY7" fmla="*/ 233861 h 396369"/>
                <a:gd name="connsiteX8" fmla="*/ 352589 w 352588"/>
                <a:gd name="connsiteY8" fmla="*/ 333202 h 396369"/>
                <a:gd name="connsiteX9" fmla="*/ 343565 w 352588"/>
                <a:gd name="connsiteY9" fmla="*/ 342226 h 396369"/>
                <a:gd name="connsiteX10" fmla="*/ 289343 w 352588"/>
                <a:gd name="connsiteY10" fmla="*/ 342226 h 396369"/>
                <a:gd name="connsiteX11" fmla="*/ 180900 w 352588"/>
                <a:gd name="connsiteY11" fmla="*/ 351250 h 396369"/>
                <a:gd name="connsiteX12" fmla="*/ 113083 w 352588"/>
                <a:gd name="connsiteY12" fmla="*/ 396369 h 396369"/>
                <a:gd name="connsiteX13" fmla="*/ 99528 w 352588"/>
                <a:gd name="connsiteY13" fmla="*/ 342187 h 396369"/>
                <a:gd name="connsiteX14" fmla="*/ 72456 w 352588"/>
                <a:gd name="connsiteY14" fmla="*/ 360313 h 396369"/>
                <a:gd name="connsiteX15" fmla="*/ 63433 w 352588"/>
                <a:gd name="connsiteY15" fmla="*/ 351289 h 396369"/>
                <a:gd name="connsiteX16" fmla="*/ 18235 w 352588"/>
                <a:gd name="connsiteY16" fmla="*/ 315155 h 396369"/>
                <a:gd name="connsiteX17" fmla="*/ 9211 w 352588"/>
                <a:gd name="connsiteY17" fmla="*/ 297107 h 39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2588" h="396369">
                  <a:moveTo>
                    <a:pt x="9172" y="297068"/>
                  </a:moveTo>
                  <a:cubicBezTo>
                    <a:pt x="24224" y="310781"/>
                    <a:pt x="35810" y="301639"/>
                    <a:pt x="36046" y="284261"/>
                  </a:cubicBezTo>
                  <a:cubicBezTo>
                    <a:pt x="36637" y="239615"/>
                    <a:pt x="-10492" y="184368"/>
                    <a:pt x="2157" y="123054"/>
                  </a:cubicBezTo>
                  <a:cubicBezTo>
                    <a:pt x="8659" y="91451"/>
                    <a:pt x="62763" y="5744"/>
                    <a:pt x="97085" y="425"/>
                  </a:cubicBezTo>
                  <a:cubicBezTo>
                    <a:pt x="144962" y="-6944"/>
                    <a:pt x="201942" y="84003"/>
                    <a:pt x="222906" y="88023"/>
                  </a:cubicBezTo>
                  <a:cubicBezTo>
                    <a:pt x="236186" y="90544"/>
                    <a:pt x="267276" y="62133"/>
                    <a:pt x="289343" y="71394"/>
                  </a:cubicBezTo>
                  <a:cubicBezTo>
                    <a:pt x="224521" y="125655"/>
                    <a:pt x="240402" y="211637"/>
                    <a:pt x="217074" y="288004"/>
                  </a:cubicBezTo>
                  <a:cubicBezTo>
                    <a:pt x="232442" y="303097"/>
                    <a:pt x="301716" y="233152"/>
                    <a:pt x="325478" y="233861"/>
                  </a:cubicBezTo>
                  <a:cubicBezTo>
                    <a:pt x="324769" y="267671"/>
                    <a:pt x="336551" y="303924"/>
                    <a:pt x="352589" y="333202"/>
                  </a:cubicBezTo>
                  <a:cubicBezTo>
                    <a:pt x="350421" y="333872"/>
                    <a:pt x="347308" y="340177"/>
                    <a:pt x="343565" y="342226"/>
                  </a:cubicBezTo>
                  <a:cubicBezTo>
                    <a:pt x="334029" y="325085"/>
                    <a:pt x="308021" y="341950"/>
                    <a:pt x="289343" y="342226"/>
                  </a:cubicBezTo>
                  <a:cubicBezTo>
                    <a:pt x="265700" y="361692"/>
                    <a:pt x="200878" y="375996"/>
                    <a:pt x="180900" y="351250"/>
                  </a:cubicBezTo>
                  <a:cubicBezTo>
                    <a:pt x="142913" y="360825"/>
                    <a:pt x="137593" y="351526"/>
                    <a:pt x="113083" y="396369"/>
                  </a:cubicBezTo>
                  <a:cubicBezTo>
                    <a:pt x="99449" y="389355"/>
                    <a:pt x="101419" y="344236"/>
                    <a:pt x="99528" y="342187"/>
                  </a:cubicBezTo>
                  <a:cubicBezTo>
                    <a:pt x="96297" y="338680"/>
                    <a:pt x="63275" y="336394"/>
                    <a:pt x="72456" y="360313"/>
                  </a:cubicBezTo>
                  <a:cubicBezTo>
                    <a:pt x="59453" y="372056"/>
                    <a:pt x="54251" y="366815"/>
                    <a:pt x="63433" y="351289"/>
                  </a:cubicBezTo>
                  <a:cubicBezTo>
                    <a:pt x="48183" y="319332"/>
                    <a:pt x="42193" y="336000"/>
                    <a:pt x="18235" y="315155"/>
                  </a:cubicBezTo>
                  <a:cubicBezTo>
                    <a:pt x="10472" y="308377"/>
                    <a:pt x="11378" y="299708"/>
                    <a:pt x="9211" y="297107"/>
                  </a:cubicBezTo>
                  <a:close/>
                </a:path>
              </a:pathLst>
            </a:custGeom>
            <a:solidFill>
              <a:srgbClr val="6B4732"/>
            </a:solidFill>
            <a:ln w="3941" cap="flat">
              <a:noFill/>
              <a:prstDash val="solid"/>
              <a:miter/>
            </a:ln>
          </p:spPr>
          <p:txBody>
            <a:bodyPr rtlCol="1" anchor="ctr"/>
            <a:lstStyle/>
            <a:p>
              <a:endParaRPr lang="fa-IR"/>
            </a:p>
          </p:txBody>
        </p:sp>
        <p:sp>
          <p:nvSpPr>
            <p:cNvPr id="942" name="Freeform: Shape 941">
              <a:extLst>
                <a:ext uri="{FF2B5EF4-FFF2-40B4-BE49-F238E27FC236}">
                  <a16:creationId xmlns:a16="http://schemas.microsoft.com/office/drawing/2014/main" id="{AFE18A2D-FF28-7F87-E3D4-A0C7ECA7AD1C}"/>
                </a:ext>
              </a:extLst>
            </p:cNvPr>
            <p:cNvSpPr/>
            <p:nvPr/>
          </p:nvSpPr>
          <p:spPr>
            <a:xfrm>
              <a:off x="1376241" y="2875331"/>
              <a:ext cx="254069" cy="141332"/>
            </a:xfrm>
            <a:custGeom>
              <a:avLst/>
              <a:gdLst>
                <a:gd name="connsiteX0" fmla="*/ 254069 w 254069"/>
                <a:gd name="connsiteY0" fmla="*/ 42109 h 141332"/>
                <a:gd name="connsiteX1" fmla="*/ 208871 w 254069"/>
                <a:gd name="connsiteY1" fmla="*/ 132426 h 141332"/>
                <a:gd name="connsiteX2" fmla="*/ 204576 w 254069"/>
                <a:gd name="connsiteY2" fmla="*/ 141331 h 141332"/>
                <a:gd name="connsiteX3" fmla="*/ 23312 w 254069"/>
                <a:gd name="connsiteY3" fmla="*/ 116466 h 141332"/>
                <a:gd name="connsiteX4" fmla="*/ 1008 w 254069"/>
                <a:gd name="connsiteY4" fmla="*/ 96330 h 141332"/>
                <a:gd name="connsiteX5" fmla="*/ 254030 w 254069"/>
                <a:gd name="connsiteY5" fmla="*/ 42148 h 14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4069" h="141332">
                  <a:moveTo>
                    <a:pt x="254069" y="42109"/>
                  </a:moveTo>
                  <a:cubicBezTo>
                    <a:pt x="244297" y="79228"/>
                    <a:pt x="220260" y="102359"/>
                    <a:pt x="208871" y="132426"/>
                  </a:cubicBezTo>
                  <a:cubicBezTo>
                    <a:pt x="207256" y="137509"/>
                    <a:pt x="205758" y="141410"/>
                    <a:pt x="204576" y="141331"/>
                  </a:cubicBezTo>
                  <a:cubicBezTo>
                    <a:pt x="172540" y="138573"/>
                    <a:pt x="47822" y="125096"/>
                    <a:pt x="23312" y="116466"/>
                  </a:cubicBezTo>
                  <a:lnTo>
                    <a:pt x="1008" y="96330"/>
                  </a:lnTo>
                  <a:cubicBezTo>
                    <a:pt x="-15936" y="-35362"/>
                    <a:pt x="185307" y="-9670"/>
                    <a:pt x="254030" y="42148"/>
                  </a:cubicBezTo>
                  <a:close/>
                </a:path>
              </a:pathLst>
            </a:custGeom>
            <a:solidFill>
              <a:srgbClr val="A78160"/>
            </a:solidFill>
            <a:ln w="3941" cap="flat">
              <a:noFill/>
              <a:prstDash val="solid"/>
              <a:miter/>
            </a:ln>
          </p:spPr>
          <p:txBody>
            <a:bodyPr rtlCol="1" anchor="ctr"/>
            <a:lstStyle/>
            <a:p>
              <a:endParaRPr lang="fa-IR"/>
            </a:p>
          </p:txBody>
        </p:sp>
        <p:sp>
          <p:nvSpPr>
            <p:cNvPr id="943" name="Freeform: Shape 942">
              <a:extLst>
                <a:ext uri="{FF2B5EF4-FFF2-40B4-BE49-F238E27FC236}">
                  <a16:creationId xmlns:a16="http://schemas.microsoft.com/office/drawing/2014/main" id="{20CB7099-71A3-0813-03D1-AC2B7EF99A92}"/>
                </a:ext>
              </a:extLst>
            </p:cNvPr>
            <p:cNvSpPr/>
            <p:nvPr/>
          </p:nvSpPr>
          <p:spPr>
            <a:xfrm>
              <a:off x="1368265" y="3041159"/>
              <a:ext cx="207823" cy="138207"/>
            </a:xfrm>
            <a:custGeom>
              <a:avLst/>
              <a:gdLst>
                <a:gd name="connsiteX0" fmla="*/ 207824 w 207823"/>
                <a:gd name="connsiteY0" fmla="*/ 11755 h 138207"/>
                <a:gd name="connsiteX1" fmla="*/ 171689 w 207823"/>
                <a:gd name="connsiteY1" fmla="*/ 111096 h 138207"/>
                <a:gd name="connsiteX2" fmla="*/ 27111 w 207823"/>
                <a:gd name="connsiteY2" fmla="*/ 138207 h 138207"/>
                <a:gd name="connsiteX3" fmla="*/ 45750 w 207823"/>
                <a:gd name="connsiteY3" fmla="*/ 89069 h 138207"/>
                <a:gd name="connsiteX4" fmla="*/ 0 w 207823"/>
                <a:gd name="connsiteY4" fmla="*/ 29843 h 138207"/>
                <a:gd name="connsiteX5" fmla="*/ 16511 w 207823"/>
                <a:gd name="connsiteY5" fmla="*/ 14711 h 138207"/>
                <a:gd name="connsiteX6" fmla="*/ 199430 w 207823"/>
                <a:gd name="connsiteY6" fmla="*/ 407 h 138207"/>
                <a:gd name="connsiteX7" fmla="*/ 207824 w 207823"/>
                <a:gd name="connsiteY7" fmla="*/ 11795 h 13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823" h="138207">
                  <a:moveTo>
                    <a:pt x="207824" y="11755"/>
                  </a:moveTo>
                  <a:cubicBezTo>
                    <a:pt x="196593" y="43516"/>
                    <a:pt x="181264" y="80872"/>
                    <a:pt x="171689" y="111096"/>
                  </a:cubicBezTo>
                  <a:lnTo>
                    <a:pt x="27111" y="138207"/>
                  </a:lnTo>
                  <a:cubicBezTo>
                    <a:pt x="29948" y="132848"/>
                    <a:pt x="45710" y="91709"/>
                    <a:pt x="45750" y="89069"/>
                  </a:cubicBezTo>
                  <a:cubicBezTo>
                    <a:pt x="45828" y="85168"/>
                    <a:pt x="5990" y="74883"/>
                    <a:pt x="0" y="29843"/>
                  </a:cubicBezTo>
                  <a:lnTo>
                    <a:pt x="16511" y="14711"/>
                  </a:lnTo>
                  <a:cubicBezTo>
                    <a:pt x="33534" y="11086"/>
                    <a:pt x="190682" y="-2509"/>
                    <a:pt x="199430" y="407"/>
                  </a:cubicBezTo>
                  <a:cubicBezTo>
                    <a:pt x="203095" y="1628"/>
                    <a:pt x="205617" y="6199"/>
                    <a:pt x="207824" y="11795"/>
                  </a:cubicBezTo>
                  <a:close/>
                </a:path>
              </a:pathLst>
            </a:custGeom>
            <a:solidFill>
              <a:srgbClr val="805F4B"/>
            </a:solidFill>
            <a:ln w="3941" cap="flat">
              <a:noFill/>
              <a:prstDash val="solid"/>
              <a:miter/>
            </a:ln>
          </p:spPr>
          <p:txBody>
            <a:bodyPr rtlCol="1" anchor="ctr"/>
            <a:lstStyle/>
            <a:p>
              <a:endParaRPr lang="fa-IR"/>
            </a:p>
          </p:txBody>
        </p:sp>
        <p:sp>
          <p:nvSpPr>
            <p:cNvPr id="944" name="Freeform: Shape 943">
              <a:extLst>
                <a:ext uri="{FF2B5EF4-FFF2-40B4-BE49-F238E27FC236}">
                  <a16:creationId xmlns:a16="http://schemas.microsoft.com/office/drawing/2014/main" id="{0CACDAD7-180F-C019-51C0-8B82CD1B17F2}"/>
                </a:ext>
              </a:extLst>
            </p:cNvPr>
            <p:cNvSpPr/>
            <p:nvPr/>
          </p:nvSpPr>
          <p:spPr>
            <a:xfrm>
              <a:off x="1365829" y="2993393"/>
              <a:ext cx="219283" cy="82242"/>
            </a:xfrm>
            <a:custGeom>
              <a:avLst/>
              <a:gdLst>
                <a:gd name="connsiteX0" fmla="*/ 29508 w 219283"/>
                <a:gd name="connsiteY0" fmla="*/ 14363 h 82242"/>
                <a:gd name="connsiteX1" fmla="*/ 33921 w 219283"/>
                <a:gd name="connsiteY1" fmla="*/ 1714 h 82242"/>
                <a:gd name="connsiteX2" fmla="*/ 219284 w 219283"/>
                <a:gd name="connsiteY2" fmla="*/ 32411 h 82242"/>
                <a:gd name="connsiteX3" fmla="*/ 210260 w 219283"/>
                <a:gd name="connsiteY3" fmla="*/ 59522 h 82242"/>
                <a:gd name="connsiteX4" fmla="*/ 2397 w 219283"/>
                <a:gd name="connsiteY4" fmla="*/ 77570 h 82242"/>
                <a:gd name="connsiteX5" fmla="*/ 29508 w 219283"/>
                <a:gd name="connsiteY5" fmla="*/ 14363 h 82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283" h="82242">
                  <a:moveTo>
                    <a:pt x="29508" y="14363"/>
                  </a:moveTo>
                  <a:cubicBezTo>
                    <a:pt x="30020" y="9122"/>
                    <a:pt x="31045" y="4473"/>
                    <a:pt x="33921" y="1714"/>
                  </a:cubicBezTo>
                  <a:cubicBezTo>
                    <a:pt x="42748" y="-6718"/>
                    <a:pt x="202458" y="17949"/>
                    <a:pt x="219284" y="32411"/>
                  </a:cubicBezTo>
                  <a:cubicBezTo>
                    <a:pt x="216052" y="41159"/>
                    <a:pt x="213412" y="50538"/>
                    <a:pt x="210260" y="59522"/>
                  </a:cubicBezTo>
                  <a:cubicBezTo>
                    <a:pt x="143941" y="64290"/>
                    <a:pt x="66037" y="93410"/>
                    <a:pt x="2397" y="77570"/>
                  </a:cubicBezTo>
                  <a:cubicBezTo>
                    <a:pt x="-1583" y="47621"/>
                    <a:pt x="-4854" y="19447"/>
                    <a:pt x="29508" y="14363"/>
                  </a:cubicBezTo>
                  <a:close/>
                </a:path>
              </a:pathLst>
            </a:custGeom>
            <a:solidFill>
              <a:srgbClr val="AB8665"/>
            </a:solidFill>
            <a:ln w="3941" cap="flat">
              <a:noFill/>
              <a:prstDash val="solid"/>
              <a:miter/>
            </a:ln>
          </p:spPr>
          <p:txBody>
            <a:bodyPr rtlCol="1" anchor="ctr"/>
            <a:lstStyle/>
            <a:p>
              <a:endParaRPr lang="fa-IR"/>
            </a:p>
          </p:txBody>
        </p:sp>
        <p:sp>
          <p:nvSpPr>
            <p:cNvPr id="945" name="Freeform: Shape 944">
              <a:extLst>
                <a:ext uri="{FF2B5EF4-FFF2-40B4-BE49-F238E27FC236}">
                  <a16:creationId xmlns:a16="http://schemas.microsoft.com/office/drawing/2014/main" id="{C99D87B9-8047-54BB-EC3B-585B38D53C51}"/>
                </a:ext>
              </a:extLst>
            </p:cNvPr>
            <p:cNvSpPr/>
            <p:nvPr/>
          </p:nvSpPr>
          <p:spPr>
            <a:xfrm>
              <a:off x="1377249" y="2971622"/>
              <a:ext cx="208347" cy="54398"/>
            </a:xfrm>
            <a:custGeom>
              <a:avLst/>
              <a:gdLst>
                <a:gd name="connsiteX0" fmla="*/ 207863 w 208347"/>
                <a:gd name="connsiteY0" fmla="*/ 36135 h 54398"/>
                <a:gd name="connsiteX1" fmla="*/ 207863 w 208347"/>
                <a:gd name="connsiteY1" fmla="*/ 54182 h 54398"/>
                <a:gd name="connsiteX2" fmla="*/ 18087 w 208347"/>
                <a:gd name="connsiteY2" fmla="*/ 36135 h 54398"/>
                <a:gd name="connsiteX3" fmla="*/ 0 w 208347"/>
                <a:gd name="connsiteY3" fmla="*/ 0 h 54398"/>
                <a:gd name="connsiteX4" fmla="*/ 207863 w 208347"/>
                <a:gd name="connsiteY4" fmla="*/ 36135 h 54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347" h="54398">
                  <a:moveTo>
                    <a:pt x="207863" y="36135"/>
                  </a:moveTo>
                  <a:cubicBezTo>
                    <a:pt x="206129" y="40666"/>
                    <a:pt x="209557" y="49572"/>
                    <a:pt x="207863" y="54182"/>
                  </a:cubicBezTo>
                  <a:cubicBezTo>
                    <a:pt x="153602" y="57138"/>
                    <a:pt x="68132" y="28687"/>
                    <a:pt x="18087" y="36135"/>
                  </a:cubicBezTo>
                  <a:cubicBezTo>
                    <a:pt x="14935" y="25101"/>
                    <a:pt x="1261" y="9575"/>
                    <a:pt x="0" y="0"/>
                  </a:cubicBezTo>
                  <a:lnTo>
                    <a:pt x="207863" y="36135"/>
                  </a:lnTo>
                  <a:close/>
                </a:path>
              </a:pathLst>
            </a:custGeom>
            <a:solidFill>
              <a:srgbClr val="7C5C45"/>
            </a:solidFill>
            <a:ln w="3941" cap="flat">
              <a:noFill/>
              <a:prstDash val="solid"/>
              <a:miter/>
            </a:ln>
          </p:spPr>
          <p:txBody>
            <a:bodyPr rtlCol="1" anchor="ctr"/>
            <a:lstStyle/>
            <a:p>
              <a:endParaRPr lang="fa-IR"/>
            </a:p>
          </p:txBody>
        </p:sp>
        <p:sp>
          <p:nvSpPr>
            <p:cNvPr id="946" name="Freeform: Shape 945">
              <a:extLst>
                <a:ext uri="{FF2B5EF4-FFF2-40B4-BE49-F238E27FC236}">
                  <a16:creationId xmlns:a16="http://schemas.microsoft.com/office/drawing/2014/main" id="{6E1CB2AE-0658-BA1B-3BB9-A61EEC16BBE9}"/>
                </a:ext>
              </a:extLst>
            </p:cNvPr>
            <p:cNvSpPr/>
            <p:nvPr/>
          </p:nvSpPr>
          <p:spPr>
            <a:xfrm>
              <a:off x="536852" y="3061978"/>
              <a:ext cx="36183" cy="18047"/>
            </a:xfrm>
            <a:custGeom>
              <a:avLst/>
              <a:gdLst>
                <a:gd name="connsiteX0" fmla="*/ 36135 w 36183"/>
                <a:gd name="connsiteY0" fmla="*/ 18048 h 18047"/>
                <a:gd name="connsiteX1" fmla="*/ 0 w 36183"/>
                <a:gd name="connsiteY1" fmla="*/ 18048 h 18047"/>
                <a:gd name="connsiteX2" fmla="*/ 27111 w 36183"/>
                <a:gd name="connsiteY2" fmla="*/ 0 h 18047"/>
                <a:gd name="connsiteX3" fmla="*/ 28529 w 36183"/>
                <a:gd name="connsiteY3" fmla="*/ 2167 h 18047"/>
                <a:gd name="connsiteX4" fmla="*/ 36135 w 36183"/>
                <a:gd name="connsiteY4" fmla="*/ 18048 h 18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83" h="18047">
                  <a:moveTo>
                    <a:pt x="36135" y="18048"/>
                  </a:moveTo>
                  <a:lnTo>
                    <a:pt x="0" y="18048"/>
                  </a:lnTo>
                  <a:lnTo>
                    <a:pt x="27111" y="0"/>
                  </a:lnTo>
                  <a:cubicBezTo>
                    <a:pt x="27505" y="749"/>
                    <a:pt x="28017" y="1458"/>
                    <a:pt x="28529" y="2167"/>
                  </a:cubicBezTo>
                  <a:cubicBezTo>
                    <a:pt x="31800" y="6581"/>
                    <a:pt x="36726" y="10836"/>
                    <a:pt x="36135" y="18048"/>
                  </a:cubicBezTo>
                  <a:close/>
                </a:path>
              </a:pathLst>
            </a:custGeom>
            <a:solidFill>
              <a:srgbClr val="643C33"/>
            </a:solidFill>
            <a:ln w="3941" cap="flat">
              <a:noFill/>
              <a:prstDash val="solid"/>
              <a:miter/>
            </a:ln>
          </p:spPr>
          <p:txBody>
            <a:bodyPr rtlCol="1" anchor="ctr"/>
            <a:lstStyle/>
            <a:p>
              <a:endParaRPr lang="fa-IR"/>
            </a:p>
          </p:txBody>
        </p:sp>
        <p:sp>
          <p:nvSpPr>
            <p:cNvPr id="947" name="Freeform: Shape 946">
              <a:extLst>
                <a:ext uri="{FF2B5EF4-FFF2-40B4-BE49-F238E27FC236}">
                  <a16:creationId xmlns:a16="http://schemas.microsoft.com/office/drawing/2014/main" id="{ED8F2B85-0ACD-28B4-BC7B-A55E600C19BA}"/>
                </a:ext>
              </a:extLst>
            </p:cNvPr>
            <p:cNvSpPr/>
            <p:nvPr/>
          </p:nvSpPr>
          <p:spPr>
            <a:xfrm>
              <a:off x="446733" y="3071081"/>
              <a:ext cx="26874" cy="8945"/>
            </a:xfrm>
            <a:custGeom>
              <a:avLst/>
              <a:gdLst>
                <a:gd name="connsiteX0" fmla="*/ 26874 w 26874"/>
                <a:gd name="connsiteY0" fmla="*/ 8945 h 8945"/>
                <a:gd name="connsiteX1" fmla="*/ 0 w 26874"/>
                <a:gd name="connsiteY1" fmla="*/ 0 h 8945"/>
                <a:gd name="connsiteX2" fmla="*/ 26874 w 26874"/>
                <a:gd name="connsiteY2" fmla="*/ 8945 h 8945"/>
              </a:gdLst>
              <a:ahLst/>
              <a:cxnLst>
                <a:cxn ang="0">
                  <a:pos x="connsiteX0" y="connsiteY0"/>
                </a:cxn>
                <a:cxn ang="0">
                  <a:pos x="connsiteX1" y="connsiteY1"/>
                </a:cxn>
                <a:cxn ang="0">
                  <a:pos x="connsiteX2" y="connsiteY2"/>
                </a:cxn>
              </a:cxnLst>
              <a:rect l="l" t="t" r="r" b="b"/>
              <a:pathLst>
                <a:path w="26874" h="8945">
                  <a:moveTo>
                    <a:pt x="26874" y="8945"/>
                  </a:moveTo>
                  <a:cubicBezTo>
                    <a:pt x="10285" y="7290"/>
                    <a:pt x="1970" y="828"/>
                    <a:pt x="0" y="0"/>
                  </a:cubicBezTo>
                  <a:lnTo>
                    <a:pt x="26874" y="8945"/>
                  </a:lnTo>
                  <a:close/>
                </a:path>
              </a:pathLst>
            </a:custGeom>
            <a:solidFill>
              <a:srgbClr val="643C33"/>
            </a:solidFill>
            <a:ln w="3941" cap="flat">
              <a:noFill/>
              <a:prstDash val="solid"/>
              <a:miter/>
            </a:ln>
          </p:spPr>
          <p:txBody>
            <a:bodyPr rtlCol="1" anchor="ctr"/>
            <a:lstStyle/>
            <a:p>
              <a:endParaRPr lang="fa-IR"/>
            </a:p>
          </p:txBody>
        </p:sp>
        <p:sp>
          <p:nvSpPr>
            <p:cNvPr id="948" name="Freeform: Shape 947">
              <a:extLst>
                <a:ext uri="{FF2B5EF4-FFF2-40B4-BE49-F238E27FC236}">
                  <a16:creationId xmlns:a16="http://schemas.microsoft.com/office/drawing/2014/main" id="{BA9B8B2E-D6A1-D2F2-435C-FBDC1A0F2E75}"/>
                </a:ext>
              </a:extLst>
            </p:cNvPr>
            <p:cNvSpPr/>
            <p:nvPr/>
          </p:nvSpPr>
          <p:spPr>
            <a:xfrm>
              <a:off x="419385" y="3098073"/>
              <a:ext cx="17653" cy="8826"/>
            </a:xfrm>
            <a:custGeom>
              <a:avLst/>
              <a:gdLst>
                <a:gd name="connsiteX0" fmla="*/ 17654 w 17653"/>
                <a:gd name="connsiteY0" fmla="*/ 8827 h 8826"/>
                <a:gd name="connsiteX1" fmla="*/ 0 w 17653"/>
                <a:gd name="connsiteY1" fmla="*/ 0 h 8826"/>
                <a:gd name="connsiteX2" fmla="*/ 17654 w 17653"/>
                <a:gd name="connsiteY2" fmla="*/ 8827 h 8826"/>
              </a:gdLst>
              <a:ahLst/>
              <a:cxnLst>
                <a:cxn ang="0">
                  <a:pos x="connsiteX0" y="connsiteY0"/>
                </a:cxn>
                <a:cxn ang="0">
                  <a:pos x="connsiteX1" y="connsiteY1"/>
                </a:cxn>
                <a:cxn ang="0">
                  <a:pos x="connsiteX2" y="connsiteY2"/>
                </a:cxn>
              </a:cxnLst>
              <a:rect l="l" t="t" r="r" b="b"/>
              <a:pathLst>
                <a:path w="17653" h="8826">
                  <a:moveTo>
                    <a:pt x="17654" y="8827"/>
                  </a:moveTo>
                  <a:lnTo>
                    <a:pt x="0" y="0"/>
                  </a:lnTo>
                  <a:cubicBezTo>
                    <a:pt x="9970" y="3113"/>
                    <a:pt x="15920" y="7763"/>
                    <a:pt x="17654" y="8827"/>
                  </a:cubicBezTo>
                  <a:close/>
                </a:path>
              </a:pathLst>
            </a:custGeom>
            <a:solidFill>
              <a:srgbClr val="643C33"/>
            </a:solidFill>
            <a:ln w="3941" cap="flat">
              <a:noFill/>
              <a:prstDash val="solid"/>
              <a:miter/>
            </a:ln>
          </p:spPr>
          <p:txBody>
            <a:bodyPr rtlCol="1" anchor="ctr"/>
            <a:lstStyle/>
            <a:p>
              <a:endParaRPr lang="fa-IR"/>
            </a:p>
          </p:txBody>
        </p:sp>
        <p:sp>
          <p:nvSpPr>
            <p:cNvPr id="949" name="Freeform: Shape 948">
              <a:extLst>
                <a:ext uri="{FF2B5EF4-FFF2-40B4-BE49-F238E27FC236}">
                  <a16:creationId xmlns:a16="http://schemas.microsoft.com/office/drawing/2014/main" id="{5CE10A3D-B871-A37C-11C7-0A6936054558}"/>
                </a:ext>
              </a:extLst>
            </p:cNvPr>
            <p:cNvSpPr/>
            <p:nvPr/>
          </p:nvSpPr>
          <p:spPr>
            <a:xfrm>
              <a:off x="419582" y="3062057"/>
              <a:ext cx="17850" cy="8905"/>
            </a:xfrm>
            <a:custGeom>
              <a:avLst/>
              <a:gdLst>
                <a:gd name="connsiteX0" fmla="*/ 17851 w 17850"/>
                <a:gd name="connsiteY0" fmla="*/ 8906 h 8905"/>
                <a:gd name="connsiteX1" fmla="*/ 0 w 17850"/>
                <a:gd name="connsiteY1" fmla="*/ 0 h 8905"/>
                <a:gd name="connsiteX2" fmla="*/ 17851 w 17850"/>
                <a:gd name="connsiteY2" fmla="*/ 8906 h 8905"/>
              </a:gdLst>
              <a:ahLst/>
              <a:cxnLst>
                <a:cxn ang="0">
                  <a:pos x="connsiteX0" y="connsiteY0"/>
                </a:cxn>
                <a:cxn ang="0">
                  <a:pos x="connsiteX1" y="connsiteY1"/>
                </a:cxn>
                <a:cxn ang="0">
                  <a:pos x="connsiteX2" y="connsiteY2"/>
                </a:cxn>
              </a:cxnLst>
              <a:rect l="l" t="t" r="r" b="b"/>
              <a:pathLst>
                <a:path w="17850" h="8905">
                  <a:moveTo>
                    <a:pt x="17851" y="8906"/>
                  </a:moveTo>
                  <a:cubicBezTo>
                    <a:pt x="5162" y="6147"/>
                    <a:pt x="1222" y="867"/>
                    <a:pt x="0" y="0"/>
                  </a:cubicBezTo>
                  <a:lnTo>
                    <a:pt x="17851" y="8906"/>
                  </a:lnTo>
                  <a:close/>
                </a:path>
              </a:pathLst>
            </a:custGeom>
            <a:solidFill>
              <a:srgbClr val="643C33"/>
            </a:solidFill>
            <a:ln w="3941" cap="flat">
              <a:noFill/>
              <a:prstDash val="solid"/>
              <a:miter/>
            </a:ln>
          </p:spPr>
          <p:txBody>
            <a:bodyPr rtlCol="1" anchor="ctr"/>
            <a:lstStyle/>
            <a:p>
              <a:endParaRPr lang="fa-IR"/>
            </a:p>
          </p:txBody>
        </p:sp>
        <p:sp>
          <p:nvSpPr>
            <p:cNvPr id="950" name="Freeform: Shape 949">
              <a:extLst>
                <a:ext uri="{FF2B5EF4-FFF2-40B4-BE49-F238E27FC236}">
                  <a16:creationId xmlns:a16="http://schemas.microsoft.com/office/drawing/2014/main" id="{91D14619-65B4-7F13-9AF1-93AB8BFA2937}"/>
                </a:ext>
              </a:extLst>
            </p:cNvPr>
            <p:cNvSpPr/>
            <p:nvPr/>
          </p:nvSpPr>
          <p:spPr>
            <a:xfrm>
              <a:off x="356140" y="3034867"/>
              <a:ext cx="3428" cy="3428"/>
            </a:xfrm>
            <a:custGeom>
              <a:avLst/>
              <a:gdLst>
                <a:gd name="connsiteX0" fmla="*/ 3428 w 3428"/>
                <a:gd name="connsiteY0" fmla="*/ 3428 h 3428"/>
                <a:gd name="connsiteX1" fmla="*/ 0 w 3428"/>
                <a:gd name="connsiteY1" fmla="*/ 0 h 3428"/>
                <a:gd name="connsiteX2" fmla="*/ 3428 w 3428"/>
                <a:gd name="connsiteY2" fmla="*/ 3428 h 3428"/>
              </a:gdLst>
              <a:ahLst/>
              <a:cxnLst>
                <a:cxn ang="0">
                  <a:pos x="connsiteX0" y="connsiteY0"/>
                </a:cxn>
                <a:cxn ang="0">
                  <a:pos x="connsiteX1" y="connsiteY1"/>
                </a:cxn>
                <a:cxn ang="0">
                  <a:pos x="connsiteX2" y="connsiteY2"/>
                </a:cxn>
              </a:cxnLst>
              <a:rect l="l" t="t" r="r" b="b"/>
              <a:pathLst>
                <a:path w="3428" h="3428">
                  <a:moveTo>
                    <a:pt x="3428" y="3428"/>
                  </a:moveTo>
                  <a:lnTo>
                    <a:pt x="0" y="0"/>
                  </a:lnTo>
                  <a:cubicBezTo>
                    <a:pt x="1222" y="828"/>
                    <a:pt x="2325" y="2089"/>
                    <a:pt x="3428" y="3428"/>
                  </a:cubicBezTo>
                  <a:close/>
                </a:path>
              </a:pathLst>
            </a:custGeom>
            <a:solidFill>
              <a:srgbClr val="643C33"/>
            </a:solidFill>
            <a:ln w="3941" cap="flat">
              <a:noFill/>
              <a:prstDash val="solid"/>
              <a:miter/>
            </a:ln>
          </p:spPr>
          <p:txBody>
            <a:bodyPr rtlCol="1" anchor="ctr"/>
            <a:lstStyle/>
            <a:p>
              <a:endParaRPr lang="fa-IR"/>
            </a:p>
          </p:txBody>
        </p:sp>
        <p:sp>
          <p:nvSpPr>
            <p:cNvPr id="951" name="Freeform: Shape 950">
              <a:extLst>
                <a:ext uri="{FF2B5EF4-FFF2-40B4-BE49-F238E27FC236}">
                  <a16:creationId xmlns:a16="http://schemas.microsoft.com/office/drawing/2014/main" id="{D995740F-A5DC-B5C7-E61A-6FA5CB02B8C5}"/>
                </a:ext>
              </a:extLst>
            </p:cNvPr>
            <p:cNvSpPr/>
            <p:nvPr/>
          </p:nvSpPr>
          <p:spPr>
            <a:xfrm>
              <a:off x="359568" y="3038295"/>
              <a:ext cx="5595" cy="5595"/>
            </a:xfrm>
            <a:custGeom>
              <a:avLst/>
              <a:gdLst>
                <a:gd name="connsiteX0" fmla="*/ 5596 w 5595"/>
                <a:gd name="connsiteY0" fmla="*/ 5596 h 5595"/>
                <a:gd name="connsiteX1" fmla="*/ 0 w 5595"/>
                <a:gd name="connsiteY1" fmla="*/ 0 h 5595"/>
                <a:gd name="connsiteX2" fmla="*/ 5596 w 5595"/>
                <a:gd name="connsiteY2" fmla="*/ 5596 h 5595"/>
              </a:gdLst>
              <a:ahLst/>
              <a:cxnLst>
                <a:cxn ang="0">
                  <a:pos x="connsiteX0" y="connsiteY0"/>
                </a:cxn>
                <a:cxn ang="0">
                  <a:pos x="connsiteX1" y="connsiteY1"/>
                </a:cxn>
                <a:cxn ang="0">
                  <a:pos x="connsiteX2" y="connsiteY2"/>
                </a:cxn>
              </a:cxnLst>
              <a:rect l="l" t="t" r="r" b="b"/>
              <a:pathLst>
                <a:path w="5595" h="5595">
                  <a:moveTo>
                    <a:pt x="5596" y="5596"/>
                  </a:moveTo>
                  <a:cubicBezTo>
                    <a:pt x="3389" y="4256"/>
                    <a:pt x="1655" y="2010"/>
                    <a:pt x="0" y="0"/>
                  </a:cubicBezTo>
                  <a:lnTo>
                    <a:pt x="5596" y="5596"/>
                  </a:lnTo>
                  <a:close/>
                </a:path>
              </a:pathLst>
            </a:custGeom>
            <a:solidFill>
              <a:srgbClr val="643C33"/>
            </a:solidFill>
            <a:ln w="3941" cap="flat">
              <a:noFill/>
              <a:prstDash val="solid"/>
              <a:miter/>
            </a:ln>
          </p:spPr>
          <p:txBody>
            <a:bodyPr rtlCol="1" anchor="ctr"/>
            <a:lstStyle/>
            <a:p>
              <a:endParaRPr lang="fa-IR"/>
            </a:p>
          </p:txBody>
        </p:sp>
        <p:sp>
          <p:nvSpPr>
            <p:cNvPr id="952" name="Freeform: Shape 951">
              <a:extLst>
                <a:ext uri="{FF2B5EF4-FFF2-40B4-BE49-F238E27FC236}">
                  <a16:creationId xmlns:a16="http://schemas.microsoft.com/office/drawing/2014/main" id="{720D1CED-A40B-3D2F-3195-D0D299605621}"/>
                </a:ext>
              </a:extLst>
            </p:cNvPr>
            <p:cNvSpPr/>
            <p:nvPr/>
          </p:nvSpPr>
          <p:spPr>
            <a:xfrm>
              <a:off x="392393" y="3053033"/>
              <a:ext cx="8905" cy="8905"/>
            </a:xfrm>
            <a:custGeom>
              <a:avLst/>
              <a:gdLst>
                <a:gd name="connsiteX0" fmla="*/ 8906 w 8905"/>
                <a:gd name="connsiteY0" fmla="*/ 8905 h 8905"/>
                <a:gd name="connsiteX1" fmla="*/ 0 w 8905"/>
                <a:gd name="connsiteY1" fmla="*/ 0 h 8905"/>
                <a:gd name="connsiteX2" fmla="*/ 8906 w 8905"/>
                <a:gd name="connsiteY2" fmla="*/ 8905 h 8905"/>
              </a:gdLst>
              <a:ahLst/>
              <a:cxnLst>
                <a:cxn ang="0">
                  <a:pos x="connsiteX0" y="connsiteY0"/>
                </a:cxn>
                <a:cxn ang="0">
                  <a:pos x="connsiteX1" y="connsiteY1"/>
                </a:cxn>
                <a:cxn ang="0">
                  <a:pos x="connsiteX2" y="connsiteY2"/>
                </a:cxn>
              </a:cxnLst>
              <a:rect l="l" t="t" r="r" b="b"/>
              <a:pathLst>
                <a:path w="8905" h="8905">
                  <a:moveTo>
                    <a:pt x="8906" y="8905"/>
                  </a:moveTo>
                  <a:cubicBezTo>
                    <a:pt x="2443" y="6423"/>
                    <a:pt x="670" y="906"/>
                    <a:pt x="0" y="0"/>
                  </a:cubicBezTo>
                  <a:lnTo>
                    <a:pt x="8906" y="8905"/>
                  </a:lnTo>
                  <a:close/>
                </a:path>
              </a:pathLst>
            </a:custGeom>
            <a:solidFill>
              <a:srgbClr val="643C33"/>
            </a:solidFill>
            <a:ln w="3941" cap="flat">
              <a:noFill/>
              <a:prstDash val="solid"/>
              <a:miter/>
            </a:ln>
          </p:spPr>
          <p:txBody>
            <a:bodyPr rtlCol="1" anchor="ctr"/>
            <a:lstStyle/>
            <a:p>
              <a:endParaRPr lang="fa-IR"/>
            </a:p>
          </p:txBody>
        </p:sp>
        <p:sp>
          <p:nvSpPr>
            <p:cNvPr id="953" name="Freeform: Shape 952">
              <a:extLst>
                <a:ext uri="{FF2B5EF4-FFF2-40B4-BE49-F238E27FC236}">
                  <a16:creationId xmlns:a16="http://schemas.microsoft.com/office/drawing/2014/main" id="{674FCFE9-B379-7FBB-DE4A-0CE05E98623F}"/>
                </a:ext>
              </a:extLst>
            </p:cNvPr>
            <p:cNvSpPr/>
            <p:nvPr/>
          </p:nvSpPr>
          <p:spPr>
            <a:xfrm>
              <a:off x="338013" y="3061939"/>
              <a:ext cx="5674" cy="5674"/>
            </a:xfrm>
            <a:custGeom>
              <a:avLst/>
              <a:gdLst>
                <a:gd name="connsiteX0" fmla="*/ 5674 w 5674"/>
                <a:gd name="connsiteY0" fmla="*/ 5674 h 5674"/>
                <a:gd name="connsiteX1" fmla="*/ 0 w 5674"/>
                <a:gd name="connsiteY1" fmla="*/ 0 h 5674"/>
                <a:gd name="connsiteX2" fmla="*/ 5674 w 5674"/>
                <a:gd name="connsiteY2" fmla="*/ 5674 h 5674"/>
              </a:gdLst>
              <a:ahLst/>
              <a:cxnLst>
                <a:cxn ang="0">
                  <a:pos x="connsiteX0" y="connsiteY0"/>
                </a:cxn>
                <a:cxn ang="0">
                  <a:pos x="connsiteX1" y="connsiteY1"/>
                </a:cxn>
                <a:cxn ang="0">
                  <a:pos x="connsiteX2" y="connsiteY2"/>
                </a:cxn>
              </a:cxnLst>
              <a:rect l="l" t="t" r="r" b="b"/>
              <a:pathLst>
                <a:path w="5674" h="5674">
                  <a:moveTo>
                    <a:pt x="5674" y="5674"/>
                  </a:moveTo>
                  <a:lnTo>
                    <a:pt x="0" y="0"/>
                  </a:lnTo>
                  <a:cubicBezTo>
                    <a:pt x="2246" y="1419"/>
                    <a:pt x="4059" y="3704"/>
                    <a:pt x="5674" y="5674"/>
                  </a:cubicBezTo>
                  <a:close/>
                </a:path>
              </a:pathLst>
            </a:custGeom>
            <a:solidFill>
              <a:srgbClr val="643C33"/>
            </a:solidFill>
            <a:ln w="3941" cap="flat">
              <a:noFill/>
              <a:prstDash val="solid"/>
              <a:miter/>
            </a:ln>
          </p:spPr>
          <p:txBody>
            <a:bodyPr rtlCol="1" anchor="ctr"/>
            <a:lstStyle/>
            <a:p>
              <a:endParaRPr lang="fa-IR"/>
            </a:p>
          </p:txBody>
        </p:sp>
        <p:sp>
          <p:nvSpPr>
            <p:cNvPr id="954" name="Freeform: Shape 953">
              <a:extLst>
                <a:ext uri="{FF2B5EF4-FFF2-40B4-BE49-F238E27FC236}">
                  <a16:creationId xmlns:a16="http://schemas.microsoft.com/office/drawing/2014/main" id="{8ACF49D6-8051-89A5-C8DE-4441E47E758D}"/>
                </a:ext>
              </a:extLst>
            </p:cNvPr>
            <p:cNvSpPr/>
            <p:nvPr/>
          </p:nvSpPr>
          <p:spPr>
            <a:xfrm>
              <a:off x="343727" y="3067613"/>
              <a:ext cx="3349" cy="3349"/>
            </a:xfrm>
            <a:custGeom>
              <a:avLst/>
              <a:gdLst>
                <a:gd name="connsiteX0" fmla="*/ 3349 w 3349"/>
                <a:gd name="connsiteY0" fmla="*/ 3350 h 3349"/>
                <a:gd name="connsiteX1" fmla="*/ 0 w 3349"/>
                <a:gd name="connsiteY1" fmla="*/ 0 h 3349"/>
                <a:gd name="connsiteX2" fmla="*/ 3349 w 3349"/>
                <a:gd name="connsiteY2" fmla="*/ 3350 h 3349"/>
              </a:gdLst>
              <a:ahLst/>
              <a:cxnLst>
                <a:cxn ang="0">
                  <a:pos x="connsiteX0" y="connsiteY0"/>
                </a:cxn>
                <a:cxn ang="0">
                  <a:pos x="connsiteX1" y="connsiteY1"/>
                </a:cxn>
                <a:cxn ang="0">
                  <a:pos x="connsiteX2" y="connsiteY2"/>
                </a:cxn>
              </a:cxnLst>
              <a:rect l="l" t="t" r="r" b="b"/>
              <a:pathLst>
                <a:path w="3349" h="3349">
                  <a:moveTo>
                    <a:pt x="3349" y="3350"/>
                  </a:moveTo>
                  <a:cubicBezTo>
                    <a:pt x="2285" y="2758"/>
                    <a:pt x="1182" y="1458"/>
                    <a:pt x="0" y="0"/>
                  </a:cubicBezTo>
                  <a:lnTo>
                    <a:pt x="3349" y="3350"/>
                  </a:lnTo>
                  <a:close/>
                </a:path>
              </a:pathLst>
            </a:custGeom>
            <a:solidFill>
              <a:srgbClr val="643C33"/>
            </a:solidFill>
            <a:ln w="3941" cap="flat">
              <a:noFill/>
              <a:prstDash val="solid"/>
              <a:miter/>
            </a:ln>
          </p:spPr>
          <p:txBody>
            <a:bodyPr rtlCol="1" anchor="ctr"/>
            <a:lstStyle/>
            <a:p>
              <a:endParaRPr lang="fa-IR"/>
            </a:p>
          </p:txBody>
        </p:sp>
        <p:sp>
          <p:nvSpPr>
            <p:cNvPr id="955" name="Freeform: Shape 954">
              <a:extLst>
                <a:ext uri="{FF2B5EF4-FFF2-40B4-BE49-F238E27FC236}">
                  <a16:creationId xmlns:a16="http://schemas.microsoft.com/office/drawing/2014/main" id="{95F1C4DC-9761-63FE-C197-E7D29E246B27}"/>
                </a:ext>
              </a:extLst>
            </p:cNvPr>
            <p:cNvSpPr/>
            <p:nvPr/>
          </p:nvSpPr>
          <p:spPr>
            <a:xfrm>
              <a:off x="365124" y="3079986"/>
              <a:ext cx="6068" cy="6068"/>
            </a:xfrm>
            <a:custGeom>
              <a:avLst/>
              <a:gdLst>
                <a:gd name="connsiteX0" fmla="*/ 6068 w 6068"/>
                <a:gd name="connsiteY0" fmla="*/ 6068 h 6068"/>
                <a:gd name="connsiteX1" fmla="*/ 0 w 6068"/>
                <a:gd name="connsiteY1" fmla="*/ 0 h 6068"/>
                <a:gd name="connsiteX2" fmla="*/ 6068 w 6068"/>
                <a:gd name="connsiteY2" fmla="*/ 6068 h 6068"/>
              </a:gdLst>
              <a:ahLst/>
              <a:cxnLst>
                <a:cxn ang="0">
                  <a:pos x="connsiteX0" y="connsiteY0"/>
                </a:cxn>
                <a:cxn ang="0">
                  <a:pos x="connsiteX1" y="connsiteY1"/>
                </a:cxn>
                <a:cxn ang="0">
                  <a:pos x="connsiteX2" y="connsiteY2"/>
                </a:cxn>
              </a:cxnLst>
              <a:rect l="l" t="t" r="r" b="b"/>
              <a:pathLst>
                <a:path w="6068" h="6068">
                  <a:moveTo>
                    <a:pt x="6068" y="6068"/>
                  </a:moveTo>
                  <a:lnTo>
                    <a:pt x="0" y="0"/>
                  </a:lnTo>
                  <a:cubicBezTo>
                    <a:pt x="2404" y="1182"/>
                    <a:pt x="4374" y="3901"/>
                    <a:pt x="6068" y="6068"/>
                  </a:cubicBezTo>
                  <a:close/>
                </a:path>
              </a:pathLst>
            </a:custGeom>
            <a:solidFill>
              <a:srgbClr val="643C33"/>
            </a:solidFill>
            <a:ln w="3941" cap="flat">
              <a:noFill/>
              <a:prstDash val="solid"/>
              <a:miter/>
            </a:ln>
          </p:spPr>
          <p:txBody>
            <a:bodyPr rtlCol="1" anchor="ctr"/>
            <a:lstStyle/>
            <a:p>
              <a:endParaRPr lang="fa-IR"/>
            </a:p>
          </p:txBody>
        </p:sp>
        <p:sp>
          <p:nvSpPr>
            <p:cNvPr id="956" name="Freeform: Shape 955">
              <a:extLst>
                <a:ext uri="{FF2B5EF4-FFF2-40B4-BE49-F238E27FC236}">
                  <a16:creationId xmlns:a16="http://schemas.microsoft.com/office/drawing/2014/main" id="{AE1A1EE2-143F-5275-CDC5-963FA47155C4}"/>
                </a:ext>
              </a:extLst>
            </p:cNvPr>
            <p:cNvSpPr/>
            <p:nvPr/>
          </p:nvSpPr>
          <p:spPr>
            <a:xfrm>
              <a:off x="371232" y="3086094"/>
              <a:ext cx="2955" cy="2955"/>
            </a:xfrm>
            <a:custGeom>
              <a:avLst/>
              <a:gdLst>
                <a:gd name="connsiteX0" fmla="*/ 2955 w 2955"/>
                <a:gd name="connsiteY0" fmla="*/ 2955 h 2955"/>
                <a:gd name="connsiteX1" fmla="*/ 0 w 2955"/>
                <a:gd name="connsiteY1" fmla="*/ 0 h 2955"/>
                <a:gd name="connsiteX2" fmla="*/ 2955 w 2955"/>
                <a:gd name="connsiteY2" fmla="*/ 2955 h 2955"/>
              </a:gdLst>
              <a:ahLst/>
              <a:cxnLst>
                <a:cxn ang="0">
                  <a:pos x="connsiteX0" y="connsiteY0"/>
                </a:cxn>
                <a:cxn ang="0">
                  <a:pos x="connsiteX1" y="connsiteY1"/>
                </a:cxn>
                <a:cxn ang="0">
                  <a:pos x="connsiteX2" y="connsiteY2"/>
                </a:cxn>
              </a:cxnLst>
              <a:rect l="l" t="t" r="r" b="b"/>
              <a:pathLst>
                <a:path w="2955" h="2955">
                  <a:moveTo>
                    <a:pt x="2955" y="2955"/>
                  </a:moveTo>
                  <a:cubicBezTo>
                    <a:pt x="2049" y="2561"/>
                    <a:pt x="1064" y="1379"/>
                    <a:pt x="0" y="0"/>
                  </a:cubicBezTo>
                  <a:lnTo>
                    <a:pt x="2955" y="2955"/>
                  </a:lnTo>
                  <a:close/>
                </a:path>
              </a:pathLst>
            </a:custGeom>
            <a:solidFill>
              <a:srgbClr val="643C33"/>
            </a:solidFill>
            <a:ln w="3941" cap="flat">
              <a:noFill/>
              <a:prstDash val="solid"/>
              <a:miter/>
            </a:ln>
          </p:spPr>
          <p:txBody>
            <a:bodyPr rtlCol="1" anchor="ctr"/>
            <a:lstStyle/>
            <a:p>
              <a:endParaRPr lang="fa-IR"/>
            </a:p>
          </p:txBody>
        </p:sp>
        <p:sp>
          <p:nvSpPr>
            <p:cNvPr id="957" name="Freeform: Shape 956">
              <a:extLst>
                <a:ext uri="{FF2B5EF4-FFF2-40B4-BE49-F238E27FC236}">
                  <a16:creationId xmlns:a16="http://schemas.microsoft.com/office/drawing/2014/main" id="{3E038824-079D-34D2-C6F9-2AA70C879A78}"/>
                </a:ext>
              </a:extLst>
            </p:cNvPr>
            <p:cNvSpPr/>
            <p:nvPr/>
          </p:nvSpPr>
          <p:spPr>
            <a:xfrm>
              <a:off x="392274" y="3089049"/>
              <a:ext cx="8866" cy="8866"/>
            </a:xfrm>
            <a:custGeom>
              <a:avLst/>
              <a:gdLst>
                <a:gd name="connsiteX0" fmla="*/ 8866 w 8866"/>
                <a:gd name="connsiteY0" fmla="*/ 8866 h 8866"/>
                <a:gd name="connsiteX1" fmla="*/ 0 w 8866"/>
                <a:gd name="connsiteY1" fmla="*/ 0 h 8866"/>
                <a:gd name="connsiteX2" fmla="*/ 8866 w 8866"/>
                <a:gd name="connsiteY2" fmla="*/ 8866 h 8866"/>
              </a:gdLst>
              <a:ahLst/>
              <a:cxnLst>
                <a:cxn ang="0">
                  <a:pos x="connsiteX0" y="connsiteY0"/>
                </a:cxn>
                <a:cxn ang="0">
                  <a:pos x="connsiteX1" y="connsiteY1"/>
                </a:cxn>
                <a:cxn ang="0">
                  <a:pos x="connsiteX2" y="connsiteY2"/>
                </a:cxn>
              </a:cxnLst>
              <a:rect l="l" t="t" r="r" b="b"/>
              <a:pathLst>
                <a:path w="8866" h="8866">
                  <a:moveTo>
                    <a:pt x="8866" y="8866"/>
                  </a:moveTo>
                  <a:lnTo>
                    <a:pt x="0" y="0"/>
                  </a:lnTo>
                  <a:cubicBezTo>
                    <a:pt x="6265" y="2404"/>
                    <a:pt x="8117" y="7842"/>
                    <a:pt x="8866" y="8866"/>
                  </a:cubicBezTo>
                  <a:close/>
                </a:path>
              </a:pathLst>
            </a:custGeom>
            <a:solidFill>
              <a:srgbClr val="643C33"/>
            </a:solidFill>
            <a:ln w="3941" cap="flat">
              <a:noFill/>
              <a:prstDash val="solid"/>
              <a:miter/>
            </a:ln>
          </p:spPr>
          <p:txBody>
            <a:bodyPr rtlCol="1" anchor="ctr"/>
            <a:lstStyle/>
            <a:p>
              <a:endParaRPr lang="fa-IR"/>
            </a:p>
          </p:txBody>
        </p:sp>
        <p:sp>
          <p:nvSpPr>
            <p:cNvPr id="958" name="Freeform: Shape 957">
              <a:extLst>
                <a:ext uri="{FF2B5EF4-FFF2-40B4-BE49-F238E27FC236}">
                  <a16:creationId xmlns:a16="http://schemas.microsoft.com/office/drawing/2014/main" id="{A6EB9ABC-FA7D-8167-5001-10656F36FF6E}"/>
                </a:ext>
              </a:extLst>
            </p:cNvPr>
            <p:cNvSpPr/>
            <p:nvPr/>
          </p:nvSpPr>
          <p:spPr>
            <a:xfrm>
              <a:off x="374187" y="3043891"/>
              <a:ext cx="1379" cy="1379"/>
            </a:xfrm>
            <a:custGeom>
              <a:avLst/>
              <a:gdLst>
                <a:gd name="connsiteX0" fmla="*/ 1379 w 1379"/>
                <a:gd name="connsiteY0" fmla="*/ 1379 h 1379"/>
                <a:gd name="connsiteX1" fmla="*/ 0 w 1379"/>
                <a:gd name="connsiteY1" fmla="*/ 0 h 1379"/>
                <a:gd name="connsiteX2" fmla="*/ 1379 w 1379"/>
                <a:gd name="connsiteY2" fmla="*/ 1379 h 1379"/>
              </a:gdLst>
              <a:ahLst/>
              <a:cxnLst>
                <a:cxn ang="0">
                  <a:pos x="connsiteX0" y="connsiteY0"/>
                </a:cxn>
                <a:cxn ang="0">
                  <a:pos x="connsiteX1" y="connsiteY1"/>
                </a:cxn>
                <a:cxn ang="0">
                  <a:pos x="connsiteX2" y="connsiteY2"/>
                </a:cxn>
              </a:cxnLst>
              <a:rect l="l" t="t" r="r" b="b"/>
              <a:pathLst>
                <a:path w="1379" h="1379">
                  <a:moveTo>
                    <a:pt x="1379" y="1379"/>
                  </a:moveTo>
                  <a:lnTo>
                    <a:pt x="0" y="0"/>
                  </a:lnTo>
                  <a:cubicBezTo>
                    <a:pt x="433" y="236"/>
                    <a:pt x="867" y="749"/>
                    <a:pt x="1379" y="1379"/>
                  </a:cubicBezTo>
                  <a:close/>
                </a:path>
              </a:pathLst>
            </a:custGeom>
            <a:solidFill>
              <a:srgbClr val="643C33"/>
            </a:solidFill>
            <a:ln w="3941" cap="flat">
              <a:noFill/>
              <a:prstDash val="solid"/>
              <a:miter/>
            </a:ln>
          </p:spPr>
          <p:txBody>
            <a:bodyPr rtlCol="1" anchor="ctr"/>
            <a:lstStyle/>
            <a:p>
              <a:endParaRPr lang="fa-IR"/>
            </a:p>
          </p:txBody>
        </p:sp>
        <p:sp>
          <p:nvSpPr>
            <p:cNvPr id="959" name="Freeform: Shape 958">
              <a:extLst>
                <a:ext uri="{FF2B5EF4-FFF2-40B4-BE49-F238E27FC236}">
                  <a16:creationId xmlns:a16="http://schemas.microsoft.com/office/drawing/2014/main" id="{4D08C336-184D-58B4-ECE0-BD8D7694906A}"/>
                </a:ext>
              </a:extLst>
            </p:cNvPr>
            <p:cNvSpPr/>
            <p:nvPr/>
          </p:nvSpPr>
          <p:spPr>
            <a:xfrm>
              <a:off x="375567" y="3045270"/>
              <a:ext cx="7644" cy="7644"/>
            </a:xfrm>
            <a:custGeom>
              <a:avLst/>
              <a:gdLst>
                <a:gd name="connsiteX0" fmla="*/ 7645 w 7644"/>
                <a:gd name="connsiteY0" fmla="*/ 7645 h 7644"/>
                <a:gd name="connsiteX1" fmla="*/ 0 w 7644"/>
                <a:gd name="connsiteY1" fmla="*/ 0 h 7644"/>
                <a:gd name="connsiteX2" fmla="*/ 7645 w 7644"/>
                <a:gd name="connsiteY2" fmla="*/ 7645 h 7644"/>
              </a:gdLst>
              <a:ahLst/>
              <a:cxnLst>
                <a:cxn ang="0">
                  <a:pos x="connsiteX0" y="connsiteY0"/>
                </a:cxn>
                <a:cxn ang="0">
                  <a:pos x="connsiteX1" y="connsiteY1"/>
                </a:cxn>
                <a:cxn ang="0">
                  <a:pos x="connsiteX2" y="connsiteY2"/>
                </a:cxn>
              </a:cxnLst>
              <a:rect l="l" t="t" r="r" b="b"/>
              <a:pathLst>
                <a:path w="7644" h="7644">
                  <a:moveTo>
                    <a:pt x="7645" y="7645"/>
                  </a:moveTo>
                  <a:cubicBezTo>
                    <a:pt x="3822" y="5635"/>
                    <a:pt x="1616" y="2049"/>
                    <a:pt x="0" y="0"/>
                  </a:cubicBezTo>
                  <a:lnTo>
                    <a:pt x="7645" y="7645"/>
                  </a:lnTo>
                  <a:close/>
                </a:path>
              </a:pathLst>
            </a:custGeom>
            <a:solidFill>
              <a:srgbClr val="643C33"/>
            </a:solidFill>
            <a:ln w="3941" cap="flat">
              <a:noFill/>
              <a:prstDash val="solid"/>
              <a:miter/>
            </a:ln>
          </p:spPr>
          <p:txBody>
            <a:bodyPr rtlCol="1" anchor="ctr"/>
            <a:lstStyle/>
            <a:p>
              <a:endParaRPr lang="fa-IR"/>
            </a:p>
          </p:txBody>
        </p:sp>
        <p:sp>
          <p:nvSpPr>
            <p:cNvPr id="960" name="Freeform: Shape 959">
              <a:extLst>
                <a:ext uri="{FF2B5EF4-FFF2-40B4-BE49-F238E27FC236}">
                  <a16:creationId xmlns:a16="http://schemas.microsoft.com/office/drawing/2014/main" id="{88791F3D-9939-5CF5-F2B8-2587DEA6CB64}"/>
                </a:ext>
              </a:extLst>
            </p:cNvPr>
            <p:cNvSpPr/>
            <p:nvPr/>
          </p:nvSpPr>
          <p:spPr>
            <a:xfrm>
              <a:off x="1527966" y="3061978"/>
              <a:ext cx="274033" cy="497754"/>
            </a:xfrm>
            <a:custGeom>
              <a:avLst/>
              <a:gdLst>
                <a:gd name="connsiteX0" fmla="*/ 11948 w 274033"/>
                <a:gd name="connsiteY0" fmla="*/ 469632 h 497754"/>
                <a:gd name="connsiteX1" fmla="*/ 25267 w 274033"/>
                <a:gd name="connsiteY1" fmla="*/ 225556 h 497754"/>
                <a:gd name="connsiteX2" fmla="*/ 192582 w 274033"/>
                <a:gd name="connsiteY2" fmla="*/ 0 h 497754"/>
                <a:gd name="connsiteX3" fmla="*/ 246371 w 274033"/>
                <a:gd name="connsiteY3" fmla="*/ 231270 h 497754"/>
                <a:gd name="connsiteX4" fmla="*/ 237426 w 274033"/>
                <a:gd name="connsiteY4" fmla="*/ 301372 h 497754"/>
                <a:gd name="connsiteX5" fmla="*/ 255828 w 274033"/>
                <a:gd name="connsiteY5" fmla="*/ 313154 h 497754"/>
                <a:gd name="connsiteX6" fmla="*/ 274033 w 274033"/>
                <a:gd name="connsiteY6" fmla="*/ 478656 h 497754"/>
                <a:gd name="connsiteX7" fmla="*/ 11948 w 274033"/>
                <a:gd name="connsiteY7" fmla="*/ 469632 h 49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033" h="497754">
                  <a:moveTo>
                    <a:pt x="11948" y="469632"/>
                  </a:moveTo>
                  <a:cubicBezTo>
                    <a:pt x="-9764" y="378764"/>
                    <a:pt x="166" y="315164"/>
                    <a:pt x="25267" y="225556"/>
                  </a:cubicBezTo>
                  <a:lnTo>
                    <a:pt x="192582" y="0"/>
                  </a:lnTo>
                  <a:cubicBezTo>
                    <a:pt x="193489" y="73176"/>
                    <a:pt x="239672" y="163335"/>
                    <a:pt x="246371" y="231270"/>
                  </a:cubicBezTo>
                  <a:cubicBezTo>
                    <a:pt x="249208" y="259760"/>
                    <a:pt x="235455" y="286595"/>
                    <a:pt x="237426" y="301372"/>
                  </a:cubicBezTo>
                  <a:cubicBezTo>
                    <a:pt x="238214" y="307361"/>
                    <a:pt x="254055" y="306179"/>
                    <a:pt x="255828" y="313154"/>
                  </a:cubicBezTo>
                  <a:cubicBezTo>
                    <a:pt x="267058" y="358352"/>
                    <a:pt x="253779" y="418130"/>
                    <a:pt x="274033" y="478656"/>
                  </a:cubicBezTo>
                  <a:cubicBezTo>
                    <a:pt x="184780" y="506043"/>
                    <a:pt x="98995" y="504782"/>
                    <a:pt x="11948" y="469632"/>
                  </a:cubicBezTo>
                  <a:close/>
                </a:path>
              </a:pathLst>
            </a:custGeom>
            <a:solidFill>
              <a:srgbClr val="A98160"/>
            </a:solidFill>
            <a:ln w="3941" cap="flat">
              <a:noFill/>
              <a:prstDash val="solid"/>
              <a:miter/>
            </a:ln>
          </p:spPr>
          <p:txBody>
            <a:bodyPr rtlCol="1" anchor="ctr"/>
            <a:lstStyle/>
            <a:p>
              <a:endParaRPr lang="fa-IR"/>
            </a:p>
          </p:txBody>
        </p:sp>
        <p:sp>
          <p:nvSpPr>
            <p:cNvPr id="961" name="Freeform: Shape 960">
              <a:extLst>
                <a:ext uri="{FF2B5EF4-FFF2-40B4-BE49-F238E27FC236}">
                  <a16:creationId xmlns:a16="http://schemas.microsoft.com/office/drawing/2014/main" id="{2C849665-E9D9-EDDA-E3C1-F2428B3AC0D9}"/>
                </a:ext>
              </a:extLst>
            </p:cNvPr>
            <p:cNvSpPr/>
            <p:nvPr/>
          </p:nvSpPr>
          <p:spPr>
            <a:xfrm>
              <a:off x="1558120" y="2926503"/>
              <a:ext cx="144499" cy="298022"/>
            </a:xfrm>
            <a:custGeom>
              <a:avLst/>
              <a:gdLst>
                <a:gd name="connsiteX0" fmla="*/ 135436 w 144499"/>
                <a:gd name="connsiteY0" fmla="*/ 9024 h 298022"/>
                <a:gd name="connsiteX1" fmla="*/ 144499 w 144499"/>
                <a:gd name="connsiteY1" fmla="*/ 90278 h 298022"/>
                <a:gd name="connsiteX2" fmla="*/ 90238 w 144499"/>
                <a:gd name="connsiteY2" fmla="*/ 94927 h 298022"/>
                <a:gd name="connsiteX3" fmla="*/ 135357 w 144499"/>
                <a:gd name="connsiteY3" fmla="*/ 121762 h 298022"/>
                <a:gd name="connsiteX4" fmla="*/ 0 w 144499"/>
                <a:gd name="connsiteY4" fmla="*/ 298022 h 298022"/>
                <a:gd name="connsiteX5" fmla="*/ 126412 w 144499"/>
                <a:gd name="connsiteY5" fmla="*/ 0 h 298022"/>
                <a:gd name="connsiteX6" fmla="*/ 135436 w 144499"/>
                <a:gd name="connsiteY6" fmla="*/ 9024 h 298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499" h="298022">
                  <a:moveTo>
                    <a:pt x="135436" y="9024"/>
                  </a:moveTo>
                  <a:cubicBezTo>
                    <a:pt x="140677" y="29357"/>
                    <a:pt x="139258" y="67265"/>
                    <a:pt x="144499" y="90278"/>
                  </a:cubicBezTo>
                  <a:cubicBezTo>
                    <a:pt x="132165" y="92996"/>
                    <a:pt x="92997" y="84406"/>
                    <a:pt x="90238" y="94927"/>
                  </a:cubicBezTo>
                  <a:cubicBezTo>
                    <a:pt x="82554" y="124205"/>
                    <a:pt x="146154" y="93154"/>
                    <a:pt x="135357" y="121762"/>
                  </a:cubicBezTo>
                  <a:cubicBezTo>
                    <a:pt x="119635" y="163414"/>
                    <a:pt x="28687" y="255149"/>
                    <a:pt x="0" y="298022"/>
                  </a:cubicBezTo>
                  <a:cubicBezTo>
                    <a:pt x="34361" y="200455"/>
                    <a:pt x="54458" y="75579"/>
                    <a:pt x="126412" y="0"/>
                  </a:cubicBezTo>
                  <a:cubicBezTo>
                    <a:pt x="128067" y="3468"/>
                    <a:pt x="134806" y="6620"/>
                    <a:pt x="135436" y="9024"/>
                  </a:cubicBezTo>
                  <a:close/>
                </a:path>
              </a:pathLst>
            </a:custGeom>
            <a:solidFill>
              <a:srgbClr val="8F6B52"/>
            </a:solidFill>
            <a:ln w="3941" cap="flat">
              <a:noFill/>
              <a:prstDash val="solid"/>
              <a:miter/>
            </a:ln>
          </p:spPr>
          <p:txBody>
            <a:bodyPr rtlCol="1" anchor="ctr"/>
            <a:lstStyle/>
            <a:p>
              <a:endParaRPr lang="fa-IR"/>
            </a:p>
          </p:txBody>
        </p:sp>
        <p:sp>
          <p:nvSpPr>
            <p:cNvPr id="962" name="Freeform: Shape 961">
              <a:extLst>
                <a:ext uri="{FF2B5EF4-FFF2-40B4-BE49-F238E27FC236}">
                  <a16:creationId xmlns:a16="http://schemas.microsoft.com/office/drawing/2014/main" id="{BBEBC4F8-2B7D-A74B-8F51-E6E3B4D6B8F3}"/>
                </a:ext>
              </a:extLst>
            </p:cNvPr>
            <p:cNvSpPr/>
            <p:nvPr/>
          </p:nvSpPr>
          <p:spPr>
            <a:xfrm>
              <a:off x="1747699" y="3034907"/>
              <a:ext cx="108482" cy="225674"/>
            </a:xfrm>
            <a:custGeom>
              <a:avLst/>
              <a:gdLst>
                <a:gd name="connsiteX0" fmla="*/ 108483 w 108482"/>
                <a:gd name="connsiteY0" fmla="*/ 0 h 225674"/>
                <a:gd name="connsiteX1" fmla="*/ 45356 w 108482"/>
                <a:gd name="connsiteY1" fmla="*/ 225674 h 225674"/>
                <a:gd name="connsiteX2" fmla="*/ 0 w 108482"/>
                <a:gd name="connsiteY2" fmla="*/ 9063 h 225674"/>
                <a:gd name="connsiteX3" fmla="*/ 108483 w 108482"/>
                <a:gd name="connsiteY3" fmla="*/ 0 h 225674"/>
              </a:gdLst>
              <a:ahLst/>
              <a:cxnLst>
                <a:cxn ang="0">
                  <a:pos x="connsiteX0" y="connsiteY0"/>
                </a:cxn>
                <a:cxn ang="0">
                  <a:pos x="connsiteX1" y="connsiteY1"/>
                </a:cxn>
                <a:cxn ang="0">
                  <a:pos x="connsiteX2" y="connsiteY2"/>
                </a:cxn>
                <a:cxn ang="0">
                  <a:pos x="connsiteX3" y="connsiteY3"/>
                </a:cxn>
              </a:cxnLst>
              <a:rect l="l" t="t" r="r" b="b"/>
              <a:pathLst>
                <a:path w="108482" h="225674">
                  <a:moveTo>
                    <a:pt x="108483" y="0"/>
                  </a:moveTo>
                  <a:lnTo>
                    <a:pt x="45356" y="225674"/>
                  </a:lnTo>
                  <a:lnTo>
                    <a:pt x="0" y="9063"/>
                  </a:lnTo>
                  <a:lnTo>
                    <a:pt x="108483" y="0"/>
                  </a:lnTo>
                  <a:close/>
                </a:path>
              </a:pathLst>
            </a:custGeom>
            <a:solidFill>
              <a:srgbClr val="987357"/>
            </a:solidFill>
            <a:ln w="3941" cap="flat">
              <a:noFill/>
              <a:prstDash val="solid"/>
              <a:miter/>
            </a:ln>
          </p:spPr>
          <p:txBody>
            <a:bodyPr rtlCol="1" anchor="ctr"/>
            <a:lstStyle/>
            <a:p>
              <a:endParaRPr lang="fa-IR"/>
            </a:p>
          </p:txBody>
        </p:sp>
        <p:sp>
          <p:nvSpPr>
            <p:cNvPr id="963" name="Freeform: Shape 962">
              <a:extLst>
                <a:ext uri="{FF2B5EF4-FFF2-40B4-BE49-F238E27FC236}">
                  <a16:creationId xmlns:a16="http://schemas.microsoft.com/office/drawing/2014/main" id="{1512F089-5603-EC55-6D13-C56388539A82}"/>
                </a:ext>
              </a:extLst>
            </p:cNvPr>
            <p:cNvSpPr/>
            <p:nvPr/>
          </p:nvSpPr>
          <p:spPr>
            <a:xfrm>
              <a:off x="1752121" y="2917141"/>
              <a:ext cx="158321" cy="108781"/>
            </a:xfrm>
            <a:custGeom>
              <a:avLst/>
              <a:gdLst>
                <a:gd name="connsiteX0" fmla="*/ 158321 w 158321"/>
                <a:gd name="connsiteY0" fmla="*/ 299 h 108781"/>
                <a:gd name="connsiteX1" fmla="*/ 104218 w 158321"/>
                <a:gd name="connsiteY1" fmla="*/ 95226 h 108781"/>
                <a:gd name="connsiteX2" fmla="*/ 306 w 158321"/>
                <a:gd name="connsiteY2" fmla="*/ 108781 h 108781"/>
                <a:gd name="connsiteX3" fmla="*/ 49878 w 158321"/>
                <a:gd name="connsiteY3" fmla="*/ 9283 h 108781"/>
                <a:gd name="connsiteX4" fmla="*/ 158321 w 158321"/>
                <a:gd name="connsiteY4" fmla="*/ 259 h 108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321" h="108781">
                  <a:moveTo>
                    <a:pt x="158321" y="299"/>
                  </a:moveTo>
                  <a:cubicBezTo>
                    <a:pt x="138146" y="16967"/>
                    <a:pt x="119586" y="85887"/>
                    <a:pt x="104218" y="95226"/>
                  </a:cubicBezTo>
                  <a:cubicBezTo>
                    <a:pt x="82190" y="108663"/>
                    <a:pt x="28560" y="90892"/>
                    <a:pt x="306" y="108781"/>
                  </a:cubicBezTo>
                  <a:cubicBezTo>
                    <a:pt x="-3871" y="75326"/>
                    <a:pt x="35850" y="39586"/>
                    <a:pt x="49878" y="9283"/>
                  </a:cubicBezTo>
                  <a:cubicBezTo>
                    <a:pt x="101184" y="-3642"/>
                    <a:pt x="115133" y="929"/>
                    <a:pt x="158321" y="259"/>
                  </a:cubicBezTo>
                  <a:close/>
                </a:path>
              </a:pathLst>
            </a:custGeom>
            <a:solidFill>
              <a:srgbClr val="987357"/>
            </a:solidFill>
            <a:ln w="3941" cap="flat">
              <a:noFill/>
              <a:prstDash val="solid"/>
              <a:miter/>
            </a:ln>
          </p:spPr>
          <p:txBody>
            <a:bodyPr rtlCol="1" anchor="ctr"/>
            <a:lstStyle/>
            <a:p>
              <a:endParaRPr lang="fa-IR"/>
            </a:p>
          </p:txBody>
        </p:sp>
        <p:sp>
          <p:nvSpPr>
            <p:cNvPr id="964" name="Freeform: Shape 963">
              <a:extLst>
                <a:ext uri="{FF2B5EF4-FFF2-40B4-BE49-F238E27FC236}">
                  <a16:creationId xmlns:a16="http://schemas.microsoft.com/office/drawing/2014/main" id="{4555070C-88E2-982E-1896-C20587D4B65B}"/>
                </a:ext>
              </a:extLst>
            </p:cNvPr>
            <p:cNvSpPr/>
            <p:nvPr/>
          </p:nvSpPr>
          <p:spPr>
            <a:xfrm>
              <a:off x="2130028" y="2961315"/>
              <a:ext cx="71412" cy="95844"/>
            </a:xfrm>
            <a:custGeom>
              <a:avLst/>
              <a:gdLst>
                <a:gd name="connsiteX0" fmla="*/ 69531 w 71412"/>
                <a:gd name="connsiteY0" fmla="*/ 1322 h 95844"/>
                <a:gd name="connsiteX1" fmla="*/ 6640 w 71412"/>
                <a:gd name="connsiteY1" fmla="*/ 91284 h 95844"/>
                <a:gd name="connsiteX2" fmla="*/ 69531 w 71412"/>
                <a:gd name="connsiteY2" fmla="*/ 1322 h 95844"/>
              </a:gdLst>
              <a:ahLst/>
              <a:cxnLst>
                <a:cxn ang="0">
                  <a:pos x="connsiteX0" y="connsiteY0"/>
                </a:cxn>
                <a:cxn ang="0">
                  <a:pos x="connsiteX1" y="connsiteY1"/>
                </a:cxn>
                <a:cxn ang="0">
                  <a:pos x="connsiteX2" y="connsiteY2"/>
                </a:cxn>
              </a:cxnLst>
              <a:rect l="l" t="t" r="r" b="b"/>
              <a:pathLst>
                <a:path w="71412" h="95844">
                  <a:moveTo>
                    <a:pt x="69531" y="1322"/>
                  </a:moveTo>
                  <a:cubicBezTo>
                    <a:pt x="80289" y="31310"/>
                    <a:pt x="42972" y="116346"/>
                    <a:pt x="6640" y="91284"/>
                  </a:cubicBezTo>
                  <a:cubicBezTo>
                    <a:pt x="-23583" y="70439"/>
                    <a:pt x="58537" y="-11327"/>
                    <a:pt x="69531" y="1322"/>
                  </a:cubicBezTo>
                  <a:close/>
                </a:path>
              </a:pathLst>
            </a:custGeom>
            <a:solidFill>
              <a:srgbClr val="826147"/>
            </a:solidFill>
            <a:ln w="3941" cap="flat">
              <a:noFill/>
              <a:prstDash val="solid"/>
              <a:miter/>
            </a:ln>
          </p:spPr>
          <p:txBody>
            <a:bodyPr rtlCol="1" anchor="ctr"/>
            <a:lstStyle/>
            <a:p>
              <a:endParaRPr lang="fa-IR"/>
            </a:p>
          </p:txBody>
        </p:sp>
        <p:sp>
          <p:nvSpPr>
            <p:cNvPr id="965" name="Freeform: Shape 964">
              <a:extLst>
                <a:ext uri="{FF2B5EF4-FFF2-40B4-BE49-F238E27FC236}">
                  <a16:creationId xmlns:a16="http://schemas.microsoft.com/office/drawing/2014/main" id="{6F0CE282-6389-7405-F096-AC1500F69FB8}"/>
                </a:ext>
              </a:extLst>
            </p:cNvPr>
            <p:cNvSpPr/>
            <p:nvPr/>
          </p:nvSpPr>
          <p:spPr>
            <a:xfrm>
              <a:off x="1639878" y="2602568"/>
              <a:ext cx="200422" cy="250143"/>
            </a:xfrm>
            <a:custGeom>
              <a:avLst/>
              <a:gdLst>
                <a:gd name="connsiteX0" fmla="*/ 86621 w 200422"/>
                <a:gd name="connsiteY0" fmla="*/ 181 h 250143"/>
                <a:gd name="connsiteX1" fmla="*/ 197862 w 200422"/>
                <a:gd name="connsiteY1" fmla="*/ 103226 h 250143"/>
                <a:gd name="connsiteX2" fmla="*/ 8 w 200422"/>
                <a:gd name="connsiteY2" fmla="*/ 119618 h 250143"/>
                <a:gd name="connsiteX3" fmla="*/ 86660 w 200422"/>
                <a:gd name="connsiteY3" fmla="*/ 181 h 250143"/>
              </a:gdLst>
              <a:ahLst/>
              <a:cxnLst>
                <a:cxn ang="0">
                  <a:pos x="connsiteX0" y="connsiteY0"/>
                </a:cxn>
                <a:cxn ang="0">
                  <a:pos x="connsiteX1" y="connsiteY1"/>
                </a:cxn>
                <a:cxn ang="0">
                  <a:pos x="connsiteX2" y="connsiteY2"/>
                </a:cxn>
                <a:cxn ang="0">
                  <a:pos x="connsiteX3" y="connsiteY3"/>
                </a:cxn>
              </a:cxnLst>
              <a:rect l="l" t="t" r="r" b="b"/>
              <a:pathLst>
                <a:path w="200422" h="250143">
                  <a:moveTo>
                    <a:pt x="86621" y="181"/>
                  </a:moveTo>
                  <a:cubicBezTo>
                    <a:pt x="109082" y="-4193"/>
                    <a:pt x="193094" y="71977"/>
                    <a:pt x="197862" y="103226"/>
                  </a:cubicBezTo>
                  <a:cubicBezTo>
                    <a:pt x="226549" y="291307"/>
                    <a:pt x="4815" y="301001"/>
                    <a:pt x="8" y="119618"/>
                  </a:cubicBezTo>
                  <a:cubicBezTo>
                    <a:pt x="-819" y="88567"/>
                    <a:pt x="62938" y="4791"/>
                    <a:pt x="86660" y="181"/>
                  </a:cubicBezTo>
                  <a:close/>
                </a:path>
              </a:pathLst>
            </a:custGeom>
            <a:solidFill>
              <a:srgbClr val="916941"/>
            </a:solidFill>
            <a:ln w="3941" cap="flat">
              <a:noFill/>
              <a:prstDash val="solid"/>
              <a:miter/>
            </a:ln>
          </p:spPr>
          <p:txBody>
            <a:bodyPr rtlCol="1" anchor="ctr"/>
            <a:lstStyle/>
            <a:p>
              <a:endParaRPr lang="fa-IR"/>
            </a:p>
          </p:txBody>
        </p:sp>
      </p:grpSp>
      <p:grpSp>
        <p:nvGrpSpPr>
          <p:cNvPr id="966" name="Graphic 7">
            <a:extLst>
              <a:ext uri="{FF2B5EF4-FFF2-40B4-BE49-F238E27FC236}">
                <a16:creationId xmlns:a16="http://schemas.microsoft.com/office/drawing/2014/main" id="{754EF7A9-A9DC-643C-B10C-54804B28EB02}"/>
              </a:ext>
            </a:extLst>
          </p:cNvPr>
          <p:cNvGrpSpPr/>
          <p:nvPr/>
        </p:nvGrpSpPr>
        <p:grpSpPr>
          <a:xfrm flipH="1">
            <a:off x="8358347" y="5626523"/>
            <a:ext cx="119121" cy="51647"/>
            <a:chOff x="9638098" y="5482707"/>
            <a:chExt cx="343141" cy="148774"/>
          </a:xfrm>
        </p:grpSpPr>
        <p:sp>
          <p:nvSpPr>
            <p:cNvPr id="967" name="Freeform: Shape 966">
              <a:extLst>
                <a:ext uri="{FF2B5EF4-FFF2-40B4-BE49-F238E27FC236}">
                  <a16:creationId xmlns:a16="http://schemas.microsoft.com/office/drawing/2014/main" id="{1854EE8C-B454-A4F5-FCFB-BCC5D792B249}"/>
                </a:ext>
              </a:extLst>
            </p:cNvPr>
            <p:cNvSpPr/>
            <p:nvPr/>
          </p:nvSpPr>
          <p:spPr>
            <a:xfrm>
              <a:off x="9655949" y="5482707"/>
              <a:ext cx="298219" cy="121721"/>
            </a:xfrm>
            <a:custGeom>
              <a:avLst/>
              <a:gdLst>
                <a:gd name="connsiteX0" fmla="*/ 298219 w 298219"/>
                <a:gd name="connsiteY0" fmla="*/ 51165 h 121721"/>
                <a:gd name="connsiteX1" fmla="*/ 149070 w 298219"/>
                <a:gd name="connsiteY1" fmla="*/ 121425 h 121721"/>
                <a:gd name="connsiteX2" fmla="*/ 0 w 298219"/>
                <a:gd name="connsiteY2" fmla="*/ 33078 h 121721"/>
                <a:gd name="connsiteX3" fmla="*/ 149306 w 298219"/>
                <a:gd name="connsiteY3" fmla="*/ 17 h 121721"/>
                <a:gd name="connsiteX4" fmla="*/ 298219 w 298219"/>
                <a:gd name="connsiteY4" fmla="*/ 51126 h 121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19" h="121721">
                  <a:moveTo>
                    <a:pt x="298219" y="51165"/>
                  </a:moveTo>
                  <a:cubicBezTo>
                    <a:pt x="297785" y="107200"/>
                    <a:pt x="197696" y="124262"/>
                    <a:pt x="149070" y="121425"/>
                  </a:cubicBezTo>
                  <a:cubicBezTo>
                    <a:pt x="97568" y="118430"/>
                    <a:pt x="2561" y="89388"/>
                    <a:pt x="0" y="33078"/>
                  </a:cubicBezTo>
                  <a:cubicBezTo>
                    <a:pt x="20096" y="28310"/>
                    <a:pt x="141662" y="-811"/>
                    <a:pt x="149306" y="17"/>
                  </a:cubicBezTo>
                  <a:cubicBezTo>
                    <a:pt x="172004" y="2421"/>
                    <a:pt x="215823" y="59007"/>
                    <a:pt x="298219" y="51126"/>
                  </a:cubicBezTo>
                  <a:close/>
                </a:path>
              </a:pathLst>
            </a:custGeom>
            <a:solidFill>
              <a:srgbClr val="9D6F57"/>
            </a:solidFill>
            <a:ln w="3941" cap="flat">
              <a:noFill/>
              <a:prstDash val="solid"/>
              <a:miter/>
            </a:ln>
          </p:spPr>
          <p:txBody>
            <a:bodyPr rtlCol="1" anchor="ctr"/>
            <a:lstStyle/>
            <a:p>
              <a:endParaRPr lang="fa-IR"/>
            </a:p>
          </p:txBody>
        </p:sp>
        <p:sp>
          <p:nvSpPr>
            <p:cNvPr id="968" name="Freeform: Shape 967">
              <a:extLst>
                <a:ext uri="{FF2B5EF4-FFF2-40B4-BE49-F238E27FC236}">
                  <a16:creationId xmlns:a16="http://schemas.microsoft.com/office/drawing/2014/main" id="{D61DCB2F-0D1E-F055-E7E4-DCD1090899E4}"/>
                </a:ext>
              </a:extLst>
            </p:cNvPr>
            <p:cNvSpPr/>
            <p:nvPr/>
          </p:nvSpPr>
          <p:spPr>
            <a:xfrm>
              <a:off x="9638098" y="5515825"/>
              <a:ext cx="343141" cy="115657"/>
            </a:xfrm>
            <a:custGeom>
              <a:avLst/>
              <a:gdLst>
                <a:gd name="connsiteX0" fmla="*/ 316070 w 343141"/>
                <a:gd name="connsiteY0" fmla="*/ 18048 h 115657"/>
                <a:gd name="connsiteX1" fmla="*/ 343142 w 343141"/>
                <a:gd name="connsiteY1" fmla="*/ 9063 h 115657"/>
                <a:gd name="connsiteX2" fmla="*/ 325133 w 343141"/>
                <a:gd name="connsiteY2" fmla="*/ 63206 h 115657"/>
                <a:gd name="connsiteX3" fmla="*/ 174684 w 343141"/>
                <a:gd name="connsiteY3" fmla="*/ 115655 h 115657"/>
                <a:gd name="connsiteX4" fmla="*/ 35937 w 343141"/>
                <a:gd name="connsiteY4" fmla="*/ 63206 h 115657"/>
                <a:gd name="connsiteX5" fmla="*/ 0 w 343141"/>
                <a:gd name="connsiteY5" fmla="*/ 13477 h 115657"/>
                <a:gd name="connsiteX6" fmla="*/ 17851 w 343141"/>
                <a:gd name="connsiteY6" fmla="*/ 0 h 115657"/>
                <a:gd name="connsiteX7" fmla="*/ 316070 w 343141"/>
                <a:gd name="connsiteY7" fmla="*/ 18048 h 11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141" h="115657">
                  <a:moveTo>
                    <a:pt x="316070" y="18048"/>
                  </a:moveTo>
                  <a:cubicBezTo>
                    <a:pt x="321429" y="17536"/>
                    <a:pt x="332305" y="5359"/>
                    <a:pt x="343142" y="9063"/>
                  </a:cubicBezTo>
                  <a:lnTo>
                    <a:pt x="325133" y="63206"/>
                  </a:lnTo>
                  <a:cubicBezTo>
                    <a:pt x="327419" y="110768"/>
                    <a:pt x="215902" y="115537"/>
                    <a:pt x="174684" y="115655"/>
                  </a:cubicBezTo>
                  <a:cubicBezTo>
                    <a:pt x="134963" y="115773"/>
                    <a:pt x="28017" y="111636"/>
                    <a:pt x="35937" y="63206"/>
                  </a:cubicBezTo>
                  <a:cubicBezTo>
                    <a:pt x="18481" y="46341"/>
                    <a:pt x="10797" y="35307"/>
                    <a:pt x="0" y="13477"/>
                  </a:cubicBezTo>
                  <a:cubicBezTo>
                    <a:pt x="5044" y="7684"/>
                    <a:pt x="10009" y="1852"/>
                    <a:pt x="17851" y="0"/>
                  </a:cubicBezTo>
                  <a:cubicBezTo>
                    <a:pt x="98316" y="82476"/>
                    <a:pt x="228472" y="98317"/>
                    <a:pt x="316070" y="18048"/>
                  </a:cubicBezTo>
                  <a:close/>
                </a:path>
              </a:pathLst>
            </a:custGeom>
            <a:solidFill>
              <a:srgbClr val="6D4A40"/>
            </a:solidFill>
            <a:ln w="3941" cap="flat">
              <a:noFill/>
              <a:prstDash val="solid"/>
              <a:miter/>
            </a:ln>
          </p:spPr>
          <p:txBody>
            <a:bodyPr rtlCol="1" anchor="ctr"/>
            <a:lstStyle/>
            <a:p>
              <a:endParaRPr lang="fa-IR"/>
            </a:p>
          </p:txBody>
        </p:sp>
      </p:grpSp>
      <p:sp>
        <p:nvSpPr>
          <p:cNvPr id="969" name="Freeform: Shape 968">
            <a:extLst>
              <a:ext uri="{FF2B5EF4-FFF2-40B4-BE49-F238E27FC236}">
                <a16:creationId xmlns:a16="http://schemas.microsoft.com/office/drawing/2014/main" id="{3BADA584-8BE2-9A80-E322-91A4319E7D2A}"/>
              </a:ext>
            </a:extLst>
          </p:cNvPr>
          <p:cNvSpPr/>
          <p:nvPr/>
        </p:nvSpPr>
        <p:spPr>
          <a:xfrm flipH="1">
            <a:off x="8536720" y="5608782"/>
            <a:ext cx="101330" cy="45719"/>
          </a:xfrm>
          <a:custGeom>
            <a:avLst/>
            <a:gdLst>
              <a:gd name="connsiteX0" fmla="*/ 189074 w 200513"/>
              <a:gd name="connsiteY0" fmla="*/ 27723 h 90469"/>
              <a:gd name="connsiteX1" fmla="*/ 200147 w 200513"/>
              <a:gd name="connsiteY1" fmla="*/ 79777 h 90469"/>
              <a:gd name="connsiteX2" fmla="*/ 2372 w 200513"/>
              <a:gd name="connsiteY2" fmla="*/ 74103 h 90469"/>
              <a:gd name="connsiteX3" fmla="*/ 62386 w 200513"/>
              <a:gd name="connsiteY3" fmla="*/ 139 h 90469"/>
              <a:gd name="connsiteX4" fmla="*/ 189074 w 200513"/>
              <a:gd name="connsiteY4" fmla="*/ 27723 h 90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513" h="90469">
                <a:moveTo>
                  <a:pt x="189074" y="27723"/>
                </a:moveTo>
                <a:cubicBezTo>
                  <a:pt x="193763" y="32294"/>
                  <a:pt x="202392" y="77689"/>
                  <a:pt x="200147" y="79777"/>
                </a:cubicBezTo>
                <a:cubicBezTo>
                  <a:pt x="166140" y="72408"/>
                  <a:pt x="14942" y="111301"/>
                  <a:pt x="2372" y="74103"/>
                </a:cubicBezTo>
                <a:cubicBezTo>
                  <a:pt x="-10278" y="36628"/>
                  <a:pt x="30270" y="5380"/>
                  <a:pt x="62386" y="139"/>
                </a:cubicBezTo>
                <a:cubicBezTo>
                  <a:pt x="75902" y="-2067"/>
                  <a:pt x="183872" y="22639"/>
                  <a:pt x="189074" y="27723"/>
                </a:cubicBezTo>
                <a:close/>
              </a:path>
            </a:pathLst>
          </a:custGeom>
          <a:solidFill>
            <a:srgbClr val="66473A"/>
          </a:solidFill>
          <a:ln w="3941" cap="flat">
            <a:noFill/>
            <a:prstDash val="solid"/>
            <a:miter/>
          </a:ln>
        </p:spPr>
        <p:txBody>
          <a:bodyPr rtlCol="1" anchor="ctr"/>
          <a:lstStyle/>
          <a:p>
            <a:endParaRPr lang="fa-IR"/>
          </a:p>
        </p:txBody>
      </p:sp>
      <p:sp>
        <p:nvSpPr>
          <p:cNvPr id="970" name="Freeform: Shape 969">
            <a:extLst>
              <a:ext uri="{FF2B5EF4-FFF2-40B4-BE49-F238E27FC236}">
                <a16:creationId xmlns:a16="http://schemas.microsoft.com/office/drawing/2014/main" id="{F4F26B7B-2052-6047-635D-B11C5FDC1614}"/>
              </a:ext>
            </a:extLst>
          </p:cNvPr>
          <p:cNvSpPr/>
          <p:nvPr/>
        </p:nvSpPr>
        <p:spPr>
          <a:xfrm flipH="1">
            <a:off x="8604113" y="5562083"/>
            <a:ext cx="99649" cy="45719"/>
          </a:xfrm>
          <a:custGeom>
            <a:avLst/>
            <a:gdLst>
              <a:gd name="connsiteX0" fmla="*/ 122671 w 125800"/>
              <a:gd name="connsiteY0" fmla="*/ 0 h 57717"/>
              <a:gd name="connsiteX1" fmla="*/ 5362 w 125800"/>
              <a:gd name="connsiteY1" fmla="*/ 0 h 57717"/>
              <a:gd name="connsiteX2" fmla="*/ 122671 w 125800"/>
              <a:gd name="connsiteY2" fmla="*/ 0 h 57717"/>
            </a:gdLst>
            <a:ahLst/>
            <a:cxnLst>
              <a:cxn ang="0">
                <a:pos x="connsiteX0" y="connsiteY0"/>
              </a:cxn>
              <a:cxn ang="0">
                <a:pos x="connsiteX1" y="connsiteY1"/>
              </a:cxn>
              <a:cxn ang="0">
                <a:pos x="connsiteX2" y="connsiteY2"/>
              </a:cxn>
            </a:cxnLst>
            <a:rect l="l" t="t" r="r" b="b"/>
            <a:pathLst>
              <a:path w="125800" h="57717">
                <a:moveTo>
                  <a:pt x="122671" y="0"/>
                </a:moveTo>
                <a:cubicBezTo>
                  <a:pt x="151831" y="95401"/>
                  <a:pt x="-33414" y="56035"/>
                  <a:pt x="5362" y="0"/>
                </a:cubicBezTo>
                <a:cubicBezTo>
                  <a:pt x="41180" y="14462"/>
                  <a:pt x="87049" y="14383"/>
                  <a:pt x="122671" y="0"/>
                </a:cubicBezTo>
                <a:close/>
              </a:path>
            </a:pathLst>
          </a:custGeom>
          <a:solidFill>
            <a:srgbClr val="8A5C4B"/>
          </a:solidFill>
          <a:ln w="3941" cap="flat">
            <a:noFill/>
            <a:prstDash val="solid"/>
            <a:miter/>
          </a:ln>
        </p:spPr>
        <p:txBody>
          <a:bodyPr rtlCol="1" anchor="ctr"/>
          <a:lstStyle/>
          <a:p>
            <a:endParaRPr lang="fa-IR"/>
          </a:p>
        </p:txBody>
      </p:sp>
      <p:sp>
        <p:nvSpPr>
          <p:cNvPr id="971" name="Freeform: Shape 970">
            <a:extLst>
              <a:ext uri="{FF2B5EF4-FFF2-40B4-BE49-F238E27FC236}">
                <a16:creationId xmlns:a16="http://schemas.microsoft.com/office/drawing/2014/main" id="{6EB7BBBC-9A72-CD7B-B1B0-0F8EB501923A}"/>
              </a:ext>
            </a:extLst>
          </p:cNvPr>
          <p:cNvSpPr/>
          <p:nvPr/>
        </p:nvSpPr>
        <p:spPr>
          <a:xfrm flipH="1">
            <a:off x="8344630" y="5656279"/>
            <a:ext cx="79328" cy="45719"/>
          </a:xfrm>
          <a:custGeom>
            <a:avLst/>
            <a:gdLst>
              <a:gd name="connsiteX0" fmla="*/ 90124 w 91800"/>
              <a:gd name="connsiteY0" fmla="*/ 52868 h 52907"/>
              <a:gd name="connsiteX1" fmla="*/ 5 w 91800"/>
              <a:gd name="connsiteY1" fmla="*/ 30328 h 52907"/>
              <a:gd name="connsiteX2" fmla="*/ 38897 w 91800"/>
              <a:gd name="connsiteY2" fmla="*/ 26 h 52907"/>
              <a:gd name="connsiteX3" fmla="*/ 90124 w 91800"/>
              <a:gd name="connsiteY3" fmla="*/ 52908 h 52907"/>
            </a:gdLst>
            <a:ahLst/>
            <a:cxnLst>
              <a:cxn ang="0">
                <a:pos x="connsiteX0" y="connsiteY0"/>
              </a:cxn>
              <a:cxn ang="0">
                <a:pos x="connsiteX1" y="connsiteY1"/>
              </a:cxn>
              <a:cxn ang="0">
                <a:pos x="connsiteX2" y="connsiteY2"/>
              </a:cxn>
              <a:cxn ang="0">
                <a:pos x="connsiteX3" y="connsiteY3"/>
              </a:cxn>
            </a:cxnLst>
            <a:rect l="l" t="t" r="r" b="b"/>
            <a:pathLst>
              <a:path w="91800" h="52907">
                <a:moveTo>
                  <a:pt x="90124" y="52868"/>
                </a:moveTo>
                <a:cubicBezTo>
                  <a:pt x="74875" y="44514"/>
                  <a:pt x="-704" y="46918"/>
                  <a:pt x="5" y="30328"/>
                </a:cubicBezTo>
                <a:cubicBezTo>
                  <a:pt x="163" y="26703"/>
                  <a:pt x="27707" y="-959"/>
                  <a:pt x="38897" y="26"/>
                </a:cubicBezTo>
                <a:cubicBezTo>
                  <a:pt x="53674" y="1326"/>
                  <a:pt x="101276" y="41638"/>
                  <a:pt x="90124" y="52908"/>
                </a:cubicBezTo>
                <a:close/>
              </a:path>
            </a:pathLst>
          </a:custGeom>
          <a:solidFill>
            <a:srgbClr val="926D57"/>
          </a:solidFill>
          <a:ln w="3941" cap="flat">
            <a:noFill/>
            <a:prstDash val="solid"/>
            <a:miter/>
          </a:ln>
        </p:spPr>
        <p:txBody>
          <a:bodyPr rtlCol="1" anchor="ctr"/>
          <a:lstStyle/>
          <a:p>
            <a:endParaRPr lang="fa-IR"/>
          </a:p>
        </p:txBody>
      </p:sp>
      <p:grpSp>
        <p:nvGrpSpPr>
          <p:cNvPr id="972" name="Graphic 7">
            <a:extLst>
              <a:ext uri="{FF2B5EF4-FFF2-40B4-BE49-F238E27FC236}">
                <a16:creationId xmlns:a16="http://schemas.microsoft.com/office/drawing/2014/main" id="{35B17AF8-B1D3-5372-993A-22CF78B1EA68}"/>
              </a:ext>
            </a:extLst>
          </p:cNvPr>
          <p:cNvGrpSpPr/>
          <p:nvPr/>
        </p:nvGrpSpPr>
        <p:grpSpPr>
          <a:xfrm flipH="1">
            <a:off x="7929406" y="5298540"/>
            <a:ext cx="202145" cy="163521"/>
            <a:chOff x="11531670" y="4955876"/>
            <a:chExt cx="582302" cy="471040"/>
          </a:xfrm>
        </p:grpSpPr>
        <p:sp>
          <p:nvSpPr>
            <p:cNvPr id="973" name="Freeform: Shape 972">
              <a:extLst>
                <a:ext uri="{FF2B5EF4-FFF2-40B4-BE49-F238E27FC236}">
                  <a16:creationId xmlns:a16="http://schemas.microsoft.com/office/drawing/2014/main" id="{2F7983BD-BA20-2221-316E-9924B7B552F7}"/>
                </a:ext>
              </a:extLst>
            </p:cNvPr>
            <p:cNvSpPr/>
            <p:nvPr/>
          </p:nvSpPr>
          <p:spPr>
            <a:xfrm>
              <a:off x="11580986" y="5065856"/>
              <a:ext cx="532986" cy="361060"/>
            </a:xfrm>
            <a:custGeom>
              <a:avLst/>
              <a:gdLst>
                <a:gd name="connsiteX0" fmla="*/ 532987 w 532986"/>
                <a:gd name="connsiteY0" fmla="*/ 25456 h 361060"/>
                <a:gd name="connsiteX1" fmla="*/ 532987 w 532986"/>
                <a:gd name="connsiteY1" fmla="*/ 314454 h 361060"/>
                <a:gd name="connsiteX2" fmla="*/ 523292 w 532986"/>
                <a:gd name="connsiteY2" fmla="*/ 338649 h 361060"/>
                <a:gd name="connsiteX3" fmla="*/ 232954 w 532986"/>
                <a:gd name="connsiteY3" fmla="*/ 351377 h 361060"/>
                <a:gd name="connsiteX4" fmla="*/ 216680 w 532986"/>
                <a:gd name="connsiteY4" fmla="*/ 332541 h 361060"/>
                <a:gd name="connsiteX5" fmla="*/ 259671 w 532986"/>
                <a:gd name="connsiteY5" fmla="*/ 294594 h 361060"/>
                <a:gd name="connsiteX6" fmla="*/ 279964 w 532986"/>
                <a:gd name="connsiteY6" fmla="*/ 215902 h 361060"/>
                <a:gd name="connsiteX7" fmla="*/ 305933 w 532986"/>
                <a:gd name="connsiteY7" fmla="*/ 113566 h 361060"/>
                <a:gd name="connsiteX8" fmla="*/ 28520 w 532986"/>
                <a:gd name="connsiteY8" fmla="*/ 61748 h 361060"/>
                <a:gd name="connsiteX9" fmla="*/ 17880 w 532986"/>
                <a:gd name="connsiteY9" fmla="*/ 43504 h 361060"/>
                <a:gd name="connsiteX10" fmla="*/ 17880 w 532986"/>
                <a:gd name="connsiteY10" fmla="*/ 16393 h 361060"/>
                <a:gd name="connsiteX11" fmla="*/ 39238 w 532986"/>
                <a:gd name="connsiteY11" fmla="*/ 0 h 361060"/>
                <a:gd name="connsiteX12" fmla="*/ 518052 w 532986"/>
                <a:gd name="connsiteY12" fmla="*/ 5556 h 361060"/>
                <a:gd name="connsiteX13" fmla="*/ 532947 w 532986"/>
                <a:gd name="connsiteY13" fmla="*/ 25416 h 3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2986" h="361060">
                  <a:moveTo>
                    <a:pt x="532987" y="25456"/>
                  </a:moveTo>
                  <a:lnTo>
                    <a:pt x="532987" y="314454"/>
                  </a:lnTo>
                  <a:lnTo>
                    <a:pt x="523292" y="338649"/>
                  </a:lnTo>
                  <a:cubicBezTo>
                    <a:pt x="478449" y="369819"/>
                    <a:pt x="290210" y="362804"/>
                    <a:pt x="232954" y="351377"/>
                  </a:cubicBezTo>
                  <a:lnTo>
                    <a:pt x="216680" y="332541"/>
                  </a:lnTo>
                  <a:cubicBezTo>
                    <a:pt x="208168" y="308938"/>
                    <a:pt x="222512" y="296288"/>
                    <a:pt x="259671" y="294594"/>
                  </a:cubicBezTo>
                  <a:cubicBezTo>
                    <a:pt x="254233" y="270281"/>
                    <a:pt x="260972" y="244037"/>
                    <a:pt x="279964" y="215902"/>
                  </a:cubicBezTo>
                  <a:cubicBezTo>
                    <a:pt x="263927" y="164044"/>
                    <a:pt x="272557" y="129959"/>
                    <a:pt x="305933" y="113566"/>
                  </a:cubicBezTo>
                  <a:cubicBezTo>
                    <a:pt x="307587" y="91341"/>
                    <a:pt x="60083" y="57768"/>
                    <a:pt x="28520" y="61748"/>
                  </a:cubicBezTo>
                  <a:lnTo>
                    <a:pt x="17880" y="43504"/>
                  </a:lnTo>
                  <a:cubicBezTo>
                    <a:pt x="-6118" y="34125"/>
                    <a:pt x="-5802" y="27544"/>
                    <a:pt x="17880" y="16393"/>
                  </a:cubicBezTo>
                  <a:lnTo>
                    <a:pt x="39238" y="0"/>
                  </a:lnTo>
                  <a:cubicBezTo>
                    <a:pt x="204031" y="28529"/>
                    <a:pt x="354638" y="28293"/>
                    <a:pt x="518052" y="5556"/>
                  </a:cubicBezTo>
                  <a:lnTo>
                    <a:pt x="532947" y="25416"/>
                  </a:lnTo>
                  <a:close/>
                </a:path>
              </a:pathLst>
            </a:custGeom>
            <a:solidFill>
              <a:srgbClr val="734D38"/>
            </a:solidFill>
            <a:ln w="3941" cap="flat">
              <a:noFill/>
              <a:prstDash val="solid"/>
              <a:miter/>
            </a:ln>
          </p:spPr>
          <p:txBody>
            <a:bodyPr rtlCol="1" anchor="ctr"/>
            <a:lstStyle/>
            <a:p>
              <a:endParaRPr lang="fa-IR"/>
            </a:p>
          </p:txBody>
        </p:sp>
        <p:sp>
          <p:nvSpPr>
            <p:cNvPr id="974" name="Freeform: Shape 973">
              <a:extLst>
                <a:ext uri="{FF2B5EF4-FFF2-40B4-BE49-F238E27FC236}">
                  <a16:creationId xmlns:a16="http://schemas.microsoft.com/office/drawing/2014/main" id="{3FF622D4-16B2-D1BD-989A-FD54B5CE64E0}"/>
                </a:ext>
              </a:extLst>
            </p:cNvPr>
            <p:cNvSpPr/>
            <p:nvPr/>
          </p:nvSpPr>
          <p:spPr>
            <a:xfrm>
              <a:off x="11535079" y="5000667"/>
              <a:ext cx="578893" cy="109490"/>
            </a:xfrm>
            <a:custGeom>
              <a:avLst/>
              <a:gdLst>
                <a:gd name="connsiteX0" fmla="*/ 578893 w 578893"/>
                <a:gd name="connsiteY0" fmla="*/ 36462 h 109490"/>
                <a:gd name="connsiteX1" fmla="*/ 578893 w 578893"/>
                <a:gd name="connsiteY1" fmla="*/ 90645 h 109490"/>
                <a:gd name="connsiteX2" fmla="*/ 357553 w 578893"/>
                <a:gd name="connsiteY2" fmla="*/ 109481 h 109490"/>
                <a:gd name="connsiteX3" fmla="*/ 63826 w 578893"/>
                <a:gd name="connsiteY3" fmla="*/ 81621 h 109490"/>
                <a:gd name="connsiteX4" fmla="*/ 46961 w 578893"/>
                <a:gd name="connsiteY4" fmla="*/ 98802 h 109490"/>
                <a:gd name="connsiteX5" fmla="*/ 4009 w 578893"/>
                <a:gd name="connsiteY5" fmla="*/ 41309 h 109490"/>
                <a:gd name="connsiteX6" fmla="*/ 99961 w 578893"/>
                <a:gd name="connsiteY6" fmla="*/ 27439 h 109490"/>
                <a:gd name="connsiteX7" fmla="*/ 128017 w 578893"/>
                <a:gd name="connsiteY7" fmla="*/ 27321 h 109490"/>
                <a:gd name="connsiteX8" fmla="*/ 128017 w 578893"/>
                <a:gd name="connsiteY8" fmla="*/ 27321 h 109490"/>
                <a:gd name="connsiteX9" fmla="*/ 455121 w 578893"/>
                <a:gd name="connsiteY9" fmla="*/ 38906 h 109490"/>
                <a:gd name="connsiteX10" fmla="*/ 461387 w 578893"/>
                <a:gd name="connsiteY10" fmla="*/ 27439 h 109490"/>
                <a:gd name="connsiteX11" fmla="*/ 463948 w 578893"/>
                <a:gd name="connsiteY11" fmla="*/ 23577 h 109490"/>
                <a:gd name="connsiteX12" fmla="*/ 506584 w 578893"/>
                <a:gd name="connsiteY12" fmla="*/ 328 h 109490"/>
                <a:gd name="connsiteX13" fmla="*/ 506584 w 578893"/>
                <a:gd name="connsiteY13" fmla="*/ 36502 h 109490"/>
                <a:gd name="connsiteX14" fmla="*/ 578893 w 578893"/>
                <a:gd name="connsiteY14" fmla="*/ 36462 h 109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8893" h="109490">
                  <a:moveTo>
                    <a:pt x="578893" y="36462"/>
                  </a:moveTo>
                  <a:lnTo>
                    <a:pt x="578893" y="90645"/>
                  </a:lnTo>
                  <a:cubicBezTo>
                    <a:pt x="505954" y="79217"/>
                    <a:pt x="427183" y="110111"/>
                    <a:pt x="357553" y="109481"/>
                  </a:cubicBezTo>
                  <a:cubicBezTo>
                    <a:pt x="275669" y="108732"/>
                    <a:pt x="154104" y="88044"/>
                    <a:pt x="63826" y="81621"/>
                  </a:cubicBezTo>
                  <a:cubicBezTo>
                    <a:pt x="60674" y="91512"/>
                    <a:pt x="54369" y="96910"/>
                    <a:pt x="46961" y="98802"/>
                  </a:cubicBezTo>
                  <a:cubicBezTo>
                    <a:pt x="23318" y="104752"/>
                    <a:pt x="-11950" y="75198"/>
                    <a:pt x="4009" y="41309"/>
                  </a:cubicBezTo>
                  <a:cubicBezTo>
                    <a:pt x="12363" y="23577"/>
                    <a:pt x="92908" y="-3928"/>
                    <a:pt x="99961" y="27439"/>
                  </a:cubicBezTo>
                  <a:cubicBezTo>
                    <a:pt x="109300" y="27360"/>
                    <a:pt x="118639" y="27321"/>
                    <a:pt x="128017" y="27321"/>
                  </a:cubicBezTo>
                  <a:lnTo>
                    <a:pt x="128017" y="27321"/>
                  </a:lnTo>
                  <a:cubicBezTo>
                    <a:pt x="236146" y="27163"/>
                    <a:pt x="345180" y="31025"/>
                    <a:pt x="455121" y="38906"/>
                  </a:cubicBezTo>
                  <a:lnTo>
                    <a:pt x="461387" y="27439"/>
                  </a:lnTo>
                  <a:cubicBezTo>
                    <a:pt x="462175" y="26178"/>
                    <a:pt x="463002" y="24877"/>
                    <a:pt x="463948" y="23577"/>
                  </a:cubicBezTo>
                  <a:cubicBezTo>
                    <a:pt x="473248" y="10652"/>
                    <a:pt x="489995" y="-2233"/>
                    <a:pt x="506584" y="328"/>
                  </a:cubicBezTo>
                  <a:lnTo>
                    <a:pt x="506584" y="36502"/>
                  </a:lnTo>
                  <a:cubicBezTo>
                    <a:pt x="506584" y="36502"/>
                    <a:pt x="578893" y="36462"/>
                    <a:pt x="578893" y="36462"/>
                  </a:cubicBezTo>
                  <a:close/>
                </a:path>
              </a:pathLst>
            </a:custGeom>
            <a:solidFill>
              <a:srgbClr val="A06E44"/>
            </a:solidFill>
            <a:ln w="3941" cap="flat">
              <a:noFill/>
              <a:prstDash val="solid"/>
              <a:miter/>
            </a:ln>
          </p:spPr>
          <p:txBody>
            <a:bodyPr rtlCol="1" anchor="ctr"/>
            <a:lstStyle/>
            <a:p>
              <a:endParaRPr lang="fa-IR"/>
            </a:p>
          </p:txBody>
        </p:sp>
        <p:sp>
          <p:nvSpPr>
            <p:cNvPr id="975" name="Freeform: Shape 974">
              <a:extLst>
                <a:ext uri="{FF2B5EF4-FFF2-40B4-BE49-F238E27FC236}">
                  <a16:creationId xmlns:a16="http://schemas.microsoft.com/office/drawing/2014/main" id="{B154412E-0503-2B7E-ED79-8EC7D223EBE3}"/>
                </a:ext>
              </a:extLst>
            </p:cNvPr>
            <p:cNvSpPr/>
            <p:nvPr/>
          </p:nvSpPr>
          <p:spPr>
            <a:xfrm>
              <a:off x="11531670" y="5109393"/>
              <a:ext cx="374467" cy="292808"/>
            </a:xfrm>
            <a:custGeom>
              <a:avLst/>
              <a:gdLst>
                <a:gd name="connsiteX0" fmla="*/ 67196 w 374467"/>
                <a:gd name="connsiteY0" fmla="*/ 5 h 292808"/>
                <a:gd name="connsiteX1" fmla="*/ 374400 w 374467"/>
                <a:gd name="connsiteY1" fmla="*/ 67862 h 292808"/>
                <a:gd name="connsiteX2" fmla="*/ 339210 w 374467"/>
                <a:gd name="connsiteY2" fmla="*/ 105218 h 292808"/>
                <a:gd name="connsiteX3" fmla="*/ 347012 w 374467"/>
                <a:gd name="connsiteY3" fmla="*/ 175359 h 292808"/>
                <a:gd name="connsiteX4" fmla="*/ 321636 w 374467"/>
                <a:gd name="connsiteY4" fmla="*/ 231906 h 292808"/>
                <a:gd name="connsiteX5" fmla="*/ 338265 w 374467"/>
                <a:gd name="connsiteY5" fmla="*/ 270917 h 292808"/>
                <a:gd name="connsiteX6" fmla="*/ 265996 w 374467"/>
                <a:gd name="connsiteY6" fmla="*/ 289044 h 292808"/>
                <a:gd name="connsiteX7" fmla="*/ 62901 w 374467"/>
                <a:gd name="connsiteY7" fmla="*/ 288807 h 292808"/>
                <a:gd name="connsiteX8" fmla="*/ 31022 w 374467"/>
                <a:gd name="connsiteY8" fmla="*/ 252909 h 292808"/>
                <a:gd name="connsiteX9" fmla="*/ 49109 w 374467"/>
                <a:gd name="connsiteY9" fmla="*/ 207750 h 292808"/>
                <a:gd name="connsiteX10" fmla="*/ 12975 w 374467"/>
                <a:gd name="connsiteY10" fmla="*/ 171616 h 292808"/>
                <a:gd name="connsiteX11" fmla="*/ 12975 w 374467"/>
                <a:gd name="connsiteY11" fmla="*/ 153568 h 292808"/>
                <a:gd name="connsiteX12" fmla="*/ 21998 w 374467"/>
                <a:gd name="connsiteY12" fmla="*/ 145135 h 292808"/>
                <a:gd name="connsiteX13" fmla="*/ 67196 w 374467"/>
                <a:gd name="connsiteY13" fmla="*/ 45 h 292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467" h="292808">
                  <a:moveTo>
                    <a:pt x="67196" y="5"/>
                  </a:moveTo>
                  <a:cubicBezTo>
                    <a:pt x="115034" y="-389"/>
                    <a:pt x="364391" y="21088"/>
                    <a:pt x="374400" y="67862"/>
                  </a:cubicBezTo>
                  <a:cubicBezTo>
                    <a:pt x="376134" y="89298"/>
                    <a:pt x="343782" y="89456"/>
                    <a:pt x="339210" y="105218"/>
                  </a:cubicBezTo>
                  <a:cubicBezTo>
                    <a:pt x="335822" y="116921"/>
                    <a:pt x="350441" y="149628"/>
                    <a:pt x="347012" y="175359"/>
                  </a:cubicBezTo>
                  <a:cubicBezTo>
                    <a:pt x="344097" y="197505"/>
                    <a:pt x="322857" y="217799"/>
                    <a:pt x="321636" y="231906"/>
                  </a:cubicBezTo>
                  <a:cubicBezTo>
                    <a:pt x="320297" y="247471"/>
                    <a:pt x="343111" y="253421"/>
                    <a:pt x="338265" y="270917"/>
                  </a:cubicBezTo>
                  <a:cubicBezTo>
                    <a:pt x="313834" y="271075"/>
                    <a:pt x="282979" y="265243"/>
                    <a:pt x="265996" y="289044"/>
                  </a:cubicBezTo>
                  <a:cubicBezTo>
                    <a:pt x="207479" y="286955"/>
                    <a:pt x="114404" y="298658"/>
                    <a:pt x="62901" y="288807"/>
                  </a:cubicBezTo>
                  <a:cubicBezTo>
                    <a:pt x="42529" y="284906"/>
                    <a:pt x="32598" y="273242"/>
                    <a:pt x="31022" y="252909"/>
                  </a:cubicBezTo>
                  <a:cubicBezTo>
                    <a:pt x="45247" y="243373"/>
                    <a:pt x="51079" y="224261"/>
                    <a:pt x="49109" y="207750"/>
                  </a:cubicBezTo>
                  <a:cubicBezTo>
                    <a:pt x="27908" y="208144"/>
                    <a:pt x="14511" y="191200"/>
                    <a:pt x="12975" y="171616"/>
                  </a:cubicBezTo>
                  <a:cubicBezTo>
                    <a:pt x="-4325" y="166532"/>
                    <a:pt x="-4325" y="158651"/>
                    <a:pt x="12975" y="153568"/>
                  </a:cubicBezTo>
                  <a:lnTo>
                    <a:pt x="21998" y="145135"/>
                  </a:lnTo>
                  <a:cubicBezTo>
                    <a:pt x="89" y="67546"/>
                    <a:pt x="15181" y="19196"/>
                    <a:pt x="67196" y="45"/>
                  </a:cubicBezTo>
                  <a:close/>
                </a:path>
              </a:pathLst>
            </a:custGeom>
            <a:solidFill>
              <a:srgbClr val="9A6C45"/>
            </a:solidFill>
            <a:ln w="3941" cap="flat">
              <a:noFill/>
              <a:prstDash val="solid"/>
              <a:miter/>
            </a:ln>
          </p:spPr>
          <p:txBody>
            <a:bodyPr rtlCol="1" anchor="ctr"/>
            <a:lstStyle/>
            <a:p>
              <a:endParaRPr lang="fa-IR"/>
            </a:p>
          </p:txBody>
        </p:sp>
        <p:sp>
          <p:nvSpPr>
            <p:cNvPr id="976" name="Freeform: Shape 975">
              <a:extLst>
                <a:ext uri="{FF2B5EF4-FFF2-40B4-BE49-F238E27FC236}">
                  <a16:creationId xmlns:a16="http://schemas.microsoft.com/office/drawing/2014/main" id="{2D095DCD-70E7-36B5-A72B-C0F6BEE582BB}"/>
                </a:ext>
              </a:extLst>
            </p:cNvPr>
            <p:cNvSpPr/>
            <p:nvPr/>
          </p:nvSpPr>
          <p:spPr>
            <a:xfrm>
              <a:off x="11634961" y="4955876"/>
              <a:ext cx="379717" cy="101324"/>
            </a:xfrm>
            <a:custGeom>
              <a:avLst/>
              <a:gdLst>
                <a:gd name="connsiteX0" fmla="*/ 379592 w 379717"/>
                <a:gd name="connsiteY0" fmla="*/ 99223 h 101324"/>
                <a:gd name="connsiteX1" fmla="*/ 21949 w 379717"/>
                <a:gd name="connsiteY1" fmla="*/ 81569 h 101324"/>
                <a:gd name="connsiteX2" fmla="*/ 158 w 379717"/>
                <a:gd name="connsiteY2" fmla="*/ 72230 h 101324"/>
                <a:gd name="connsiteX3" fmla="*/ 0 w 379717"/>
                <a:gd name="connsiteY3" fmla="*/ 72230 h 101324"/>
                <a:gd name="connsiteX4" fmla="*/ 90080 w 379717"/>
                <a:gd name="connsiteY4" fmla="*/ 21909 h 101324"/>
                <a:gd name="connsiteX5" fmla="*/ 99420 w 379717"/>
                <a:gd name="connsiteY5" fmla="*/ 18048 h 101324"/>
                <a:gd name="connsiteX6" fmla="*/ 216847 w 379717"/>
                <a:gd name="connsiteY6" fmla="*/ 26993 h 101324"/>
                <a:gd name="connsiteX7" fmla="*/ 189776 w 379717"/>
                <a:gd name="connsiteY7" fmla="*/ 0 h 101324"/>
                <a:gd name="connsiteX8" fmla="*/ 195568 w 379717"/>
                <a:gd name="connsiteY8" fmla="*/ 2798 h 101324"/>
                <a:gd name="connsiteX9" fmla="*/ 334393 w 379717"/>
                <a:gd name="connsiteY9" fmla="*/ 36135 h 101324"/>
                <a:gd name="connsiteX10" fmla="*/ 364065 w 379717"/>
                <a:gd name="connsiteY10" fmla="*/ 68408 h 101324"/>
                <a:gd name="connsiteX11" fmla="*/ 364065 w 379717"/>
                <a:gd name="connsiteY11" fmla="*/ 68408 h 101324"/>
                <a:gd name="connsiteX12" fmla="*/ 361504 w 379717"/>
                <a:gd name="connsiteY12" fmla="*/ 72269 h 101324"/>
                <a:gd name="connsiteX13" fmla="*/ 379592 w 379717"/>
                <a:gd name="connsiteY13" fmla="*/ 99262 h 10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9717" h="101324">
                  <a:moveTo>
                    <a:pt x="379592" y="99223"/>
                  </a:moveTo>
                  <a:cubicBezTo>
                    <a:pt x="259248" y="108128"/>
                    <a:pt x="141662" y="86140"/>
                    <a:pt x="21949" y="81569"/>
                  </a:cubicBezTo>
                  <a:cubicBezTo>
                    <a:pt x="10679" y="81136"/>
                    <a:pt x="1852" y="72782"/>
                    <a:pt x="158" y="72230"/>
                  </a:cubicBezTo>
                  <a:cubicBezTo>
                    <a:pt x="118" y="72230"/>
                    <a:pt x="39" y="72230"/>
                    <a:pt x="0" y="72230"/>
                  </a:cubicBezTo>
                  <a:cubicBezTo>
                    <a:pt x="23564" y="67698"/>
                    <a:pt x="66634" y="33928"/>
                    <a:pt x="90080" y="21909"/>
                  </a:cubicBezTo>
                  <a:cubicBezTo>
                    <a:pt x="93706" y="20018"/>
                    <a:pt x="96859" y="18678"/>
                    <a:pt x="99420" y="18048"/>
                  </a:cubicBezTo>
                  <a:cubicBezTo>
                    <a:pt x="132401" y="9812"/>
                    <a:pt x="180555" y="35701"/>
                    <a:pt x="216847" y="26993"/>
                  </a:cubicBezTo>
                  <a:cubicBezTo>
                    <a:pt x="215665" y="11822"/>
                    <a:pt x="199390" y="18245"/>
                    <a:pt x="189776" y="0"/>
                  </a:cubicBezTo>
                  <a:cubicBezTo>
                    <a:pt x="191471" y="985"/>
                    <a:pt x="193402" y="1892"/>
                    <a:pt x="195568" y="2798"/>
                  </a:cubicBezTo>
                  <a:cubicBezTo>
                    <a:pt x="229496" y="16708"/>
                    <a:pt x="316030" y="19782"/>
                    <a:pt x="334393" y="36135"/>
                  </a:cubicBezTo>
                  <a:cubicBezTo>
                    <a:pt x="355475" y="21436"/>
                    <a:pt x="374626" y="48823"/>
                    <a:pt x="364065" y="68408"/>
                  </a:cubicBezTo>
                  <a:lnTo>
                    <a:pt x="364065" y="68408"/>
                  </a:lnTo>
                  <a:cubicBezTo>
                    <a:pt x="363356" y="69747"/>
                    <a:pt x="362489" y="71048"/>
                    <a:pt x="361504" y="72269"/>
                  </a:cubicBezTo>
                  <a:cubicBezTo>
                    <a:pt x="365445" y="76919"/>
                    <a:pt x="381286" y="98040"/>
                    <a:pt x="379592" y="99262"/>
                  </a:cubicBezTo>
                  <a:close/>
                </a:path>
              </a:pathLst>
            </a:custGeom>
            <a:solidFill>
              <a:srgbClr val="E0A553"/>
            </a:solidFill>
            <a:ln w="3941" cap="flat">
              <a:noFill/>
              <a:prstDash val="solid"/>
              <a:miter/>
            </a:ln>
          </p:spPr>
          <p:txBody>
            <a:bodyPr rtlCol="1" anchor="ctr"/>
            <a:lstStyle/>
            <a:p>
              <a:endParaRPr lang="fa-IR"/>
            </a:p>
          </p:txBody>
        </p:sp>
      </p:grpSp>
      <p:grpSp>
        <p:nvGrpSpPr>
          <p:cNvPr id="977" name="Graphic 7">
            <a:extLst>
              <a:ext uri="{FF2B5EF4-FFF2-40B4-BE49-F238E27FC236}">
                <a16:creationId xmlns:a16="http://schemas.microsoft.com/office/drawing/2014/main" id="{7425979A-A98B-5711-0B05-3E15524BDBC5}"/>
              </a:ext>
            </a:extLst>
          </p:cNvPr>
          <p:cNvGrpSpPr/>
          <p:nvPr/>
        </p:nvGrpSpPr>
        <p:grpSpPr>
          <a:xfrm flipH="1">
            <a:off x="8029719" y="5520787"/>
            <a:ext cx="361152" cy="109885"/>
            <a:chOff x="10523495" y="5289561"/>
            <a:chExt cx="1040340" cy="316537"/>
          </a:xfrm>
        </p:grpSpPr>
        <p:sp>
          <p:nvSpPr>
            <p:cNvPr id="978" name="Freeform: Shape 977">
              <a:extLst>
                <a:ext uri="{FF2B5EF4-FFF2-40B4-BE49-F238E27FC236}">
                  <a16:creationId xmlns:a16="http://schemas.microsoft.com/office/drawing/2014/main" id="{F8AE3033-CF04-7CF3-EEF8-D85F6C5E5E81}"/>
                </a:ext>
              </a:extLst>
            </p:cNvPr>
            <p:cNvSpPr/>
            <p:nvPr/>
          </p:nvSpPr>
          <p:spPr>
            <a:xfrm>
              <a:off x="10659089" y="5289561"/>
              <a:ext cx="686795" cy="251445"/>
            </a:xfrm>
            <a:custGeom>
              <a:avLst/>
              <a:gdLst>
                <a:gd name="connsiteX0" fmla="*/ 686756 w 686795"/>
                <a:gd name="connsiteY0" fmla="*/ 126884 h 251445"/>
                <a:gd name="connsiteX1" fmla="*/ 683840 w 686795"/>
                <a:gd name="connsiteY1" fmla="*/ 150803 h 251445"/>
                <a:gd name="connsiteX2" fmla="*/ 563063 w 686795"/>
                <a:gd name="connsiteY2" fmla="*/ 187568 h 251445"/>
                <a:gd name="connsiteX3" fmla="*/ 563063 w 686795"/>
                <a:gd name="connsiteY3" fmla="*/ 187568 h 251445"/>
                <a:gd name="connsiteX4" fmla="*/ 450718 w 686795"/>
                <a:gd name="connsiteY4" fmla="*/ 202463 h 251445"/>
                <a:gd name="connsiteX5" fmla="*/ 414190 w 686795"/>
                <a:gd name="connsiteY5" fmla="*/ 203803 h 251445"/>
                <a:gd name="connsiteX6" fmla="*/ 310435 w 686795"/>
                <a:gd name="connsiteY6" fmla="*/ 251208 h 251445"/>
                <a:gd name="connsiteX7" fmla="*/ 271109 w 686795"/>
                <a:gd name="connsiteY7" fmla="*/ 244272 h 251445"/>
                <a:gd name="connsiteX8" fmla="*/ 262085 w 686795"/>
                <a:gd name="connsiteY8" fmla="*/ 244272 h 251445"/>
                <a:gd name="connsiteX9" fmla="*/ 161917 w 686795"/>
                <a:gd name="connsiteY9" fmla="*/ 192730 h 251445"/>
                <a:gd name="connsiteX10" fmla="*/ 153642 w 686795"/>
                <a:gd name="connsiteY10" fmla="*/ 172003 h 251445"/>
                <a:gd name="connsiteX11" fmla="*/ 159631 w 686795"/>
                <a:gd name="connsiteY11" fmla="*/ 145995 h 251445"/>
                <a:gd name="connsiteX12" fmla="*/ 287895 w 686795"/>
                <a:gd name="connsiteY12" fmla="*/ 98669 h 251445"/>
                <a:gd name="connsiteX13" fmla="*/ 135081 w 686795"/>
                <a:gd name="connsiteY13" fmla="*/ 117151 h 251445"/>
                <a:gd name="connsiteX14" fmla="*/ 0 w 686795"/>
                <a:gd name="connsiteY14" fmla="*/ 63599 h 251445"/>
                <a:gd name="connsiteX15" fmla="*/ 9024 w 686795"/>
                <a:gd name="connsiteY15" fmla="*/ 45551 h 251445"/>
                <a:gd name="connsiteX16" fmla="*/ 31407 w 686795"/>
                <a:gd name="connsiteY16" fmla="*/ 27149 h 251445"/>
                <a:gd name="connsiteX17" fmla="*/ 480902 w 686795"/>
                <a:gd name="connsiteY17" fmla="*/ 19150 h 251445"/>
                <a:gd name="connsiteX18" fmla="*/ 524130 w 686795"/>
                <a:gd name="connsiteY18" fmla="*/ 63599 h 251445"/>
                <a:gd name="connsiteX19" fmla="*/ 686795 w 686795"/>
                <a:gd name="connsiteY19" fmla="*/ 126805 h 251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6795" h="251445">
                  <a:moveTo>
                    <a:pt x="686756" y="126884"/>
                  </a:moveTo>
                  <a:lnTo>
                    <a:pt x="683840" y="150803"/>
                  </a:lnTo>
                  <a:cubicBezTo>
                    <a:pt x="644947" y="166565"/>
                    <a:pt x="604675" y="178820"/>
                    <a:pt x="563063" y="187568"/>
                  </a:cubicBezTo>
                  <a:cubicBezTo>
                    <a:pt x="563063" y="187568"/>
                    <a:pt x="563063" y="187568"/>
                    <a:pt x="563063" y="187568"/>
                  </a:cubicBezTo>
                  <a:cubicBezTo>
                    <a:pt x="526652" y="195212"/>
                    <a:pt x="489178" y="200177"/>
                    <a:pt x="450718" y="202463"/>
                  </a:cubicBezTo>
                  <a:cubicBezTo>
                    <a:pt x="438660" y="203172"/>
                    <a:pt x="426445" y="203645"/>
                    <a:pt x="414190" y="203803"/>
                  </a:cubicBezTo>
                  <a:lnTo>
                    <a:pt x="310435" y="251208"/>
                  </a:lnTo>
                  <a:cubicBezTo>
                    <a:pt x="296919" y="251759"/>
                    <a:pt x="283009" y="251995"/>
                    <a:pt x="271109" y="244272"/>
                  </a:cubicBezTo>
                  <a:cubicBezTo>
                    <a:pt x="268232" y="244548"/>
                    <a:pt x="264962" y="244469"/>
                    <a:pt x="262085" y="244272"/>
                  </a:cubicBezTo>
                  <a:lnTo>
                    <a:pt x="161917" y="192730"/>
                  </a:lnTo>
                  <a:lnTo>
                    <a:pt x="153642" y="172003"/>
                  </a:lnTo>
                  <a:cubicBezTo>
                    <a:pt x="152578" y="162585"/>
                    <a:pt x="154509" y="153955"/>
                    <a:pt x="159631" y="145995"/>
                  </a:cubicBezTo>
                  <a:cubicBezTo>
                    <a:pt x="172044" y="126726"/>
                    <a:pt x="260785" y="103911"/>
                    <a:pt x="287895" y="98669"/>
                  </a:cubicBezTo>
                  <a:lnTo>
                    <a:pt x="135081" y="117151"/>
                  </a:lnTo>
                  <a:cubicBezTo>
                    <a:pt x="91027" y="119515"/>
                    <a:pt x="1970" y="116362"/>
                    <a:pt x="0" y="63599"/>
                  </a:cubicBezTo>
                  <a:cubicBezTo>
                    <a:pt x="3784" y="58555"/>
                    <a:pt x="5636" y="51068"/>
                    <a:pt x="9024" y="45551"/>
                  </a:cubicBezTo>
                  <a:lnTo>
                    <a:pt x="31407" y="27149"/>
                  </a:lnTo>
                  <a:cubicBezTo>
                    <a:pt x="143318" y="6855"/>
                    <a:pt x="373405" y="-18010"/>
                    <a:pt x="480902" y="19150"/>
                  </a:cubicBezTo>
                  <a:cubicBezTo>
                    <a:pt x="500842" y="26046"/>
                    <a:pt x="530632" y="40034"/>
                    <a:pt x="524130" y="63599"/>
                  </a:cubicBezTo>
                  <a:cubicBezTo>
                    <a:pt x="585682" y="101112"/>
                    <a:pt x="613186" y="113328"/>
                    <a:pt x="686795" y="126805"/>
                  </a:cubicBezTo>
                  <a:close/>
                </a:path>
              </a:pathLst>
            </a:custGeom>
            <a:solidFill>
              <a:srgbClr val="656D7B"/>
            </a:solidFill>
            <a:ln w="3941" cap="flat">
              <a:noFill/>
              <a:prstDash val="solid"/>
              <a:miter/>
            </a:ln>
          </p:spPr>
          <p:txBody>
            <a:bodyPr rtlCol="1" anchor="ctr"/>
            <a:lstStyle/>
            <a:p>
              <a:endParaRPr lang="fa-IR"/>
            </a:p>
          </p:txBody>
        </p:sp>
        <p:sp>
          <p:nvSpPr>
            <p:cNvPr id="979" name="Freeform: Shape 978">
              <a:extLst>
                <a:ext uri="{FF2B5EF4-FFF2-40B4-BE49-F238E27FC236}">
                  <a16:creationId xmlns:a16="http://schemas.microsoft.com/office/drawing/2014/main" id="{852BDC4A-99FE-AC13-88A3-29CA46F85294}"/>
                </a:ext>
              </a:extLst>
            </p:cNvPr>
            <p:cNvSpPr/>
            <p:nvPr/>
          </p:nvSpPr>
          <p:spPr>
            <a:xfrm>
              <a:off x="10984340" y="5433831"/>
              <a:ext cx="533153" cy="159456"/>
            </a:xfrm>
            <a:custGeom>
              <a:avLst/>
              <a:gdLst>
                <a:gd name="connsiteX0" fmla="*/ 451861 w 533153"/>
                <a:gd name="connsiteY0" fmla="*/ 701 h 159456"/>
                <a:gd name="connsiteX1" fmla="*/ 533154 w 533153"/>
                <a:gd name="connsiteY1" fmla="*/ 9804 h 159456"/>
                <a:gd name="connsiteX2" fmla="*/ 533154 w 533153"/>
                <a:gd name="connsiteY2" fmla="*/ 23202 h 159456"/>
                <a:gd name="connsiteX3" fmla="*/ 524169 w 533153"/>
                <a:gd name="connsiteY3" fmla="*/ 27812 h 159456"/>
                <a:gd name="connsiteX4" fmla="*/ 520899 w 533153"/>
                <a:gd name="connsiteY4" fmla="*/ 46648 h 159456"/>
                <a:gd name="connsiteX5" fmla="*/ 76329 w 533153"/>
                <a:gd name="connsiteY5" fmla="*/ 159229 h 159456"/>
                <a:gd name="connsiteX6" fmla="*/ 54222 w 533153"/>
                <a:gd name="connsiteY6" fmla="*/ 154224 h 159456"/>
                <a:gd name="connsiteX7" fmla="*/ 0 w 533153"/>
                <a:gd name="connsiteY7" fmla="*/ 127114 h 159456"/>
                <a:gd name="connsiteX8" fmla="*/ 1577 w 533153"/>
                <a:gd name="connsiteY8" fmla="*/ 102879 h 159456"/>
                <a:gd name="connsiteX9" fmla="*/ 267168 w 533153"/>
                <a:gd name="connsiteY9" fmla="*/ 42707 h 159456"/>
                <a:gd name="connsiteX10" fmla="*/ 451822 w 533153"/>
                <a:gd name="connsiteY10" fmla="*/ 662 h 15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153" h="159456">
                  <a:moveTo>
                    <a:pt x="451861" y="701"/>
                  </a:moveTo>
                  <a:cubicBezTo>
                    <a:pt x="480233" y="-2530"/>
                    <a:pt x="505767" y="6257"/>
                    <a:pt x="533154" y="9804"/>
                  </a:cubicBezTo>
                  <a:lnTo>
                    <a:pt x="533154" y="23202"/>
                  </a:lnTo>
                  <a:cubicBezTo>
                    <a:pt x="533154" y="23202"/>
                    <a:pt x="524169" y="27812"/>
                    <a:pt x="524169" y="27812"/>
                  </a:cubicBezTo>
                  <a:cubicBezTo>
                    <a:pt x="525115" y="34511"/>
                    <a:pt x="525865" y="43535"/>
                    <a:pt x="520899" y="46648"/>
                  </a:cubicBezTo>
                  <a:cubicBezTo>
                    <a:pt x="444295" y="95392"/>
                    <a:pt x="170074" y="146973"/>
                    <a:pt x="76329" y="159229"/>
                  </a:cubicBezTo>
                  <a:cubicBezTo>
                    <a:pt x="68566" y="160253"/>
                    <a:pt x="61118" y="157692"/>
                    <a:pt x="54222" y="154224"/>
                  </a:cubicBezTo>
                  <a:cubicBezTo>
                    <a:pt x="29593" y="144609"/>
                    <a:pt x="19663" y="136728"/>
                    <a:pt x="0" y="127114"/>
                  </a:cubicBezTo>
                  <a:lnTo>
                    <a:pt x="1577" y="102879"/>
                  </a:lnTo>
                  <a:cubicBezTo>
                    <a:pt x="81373" y="62646"/>
                    <a:pt x="169877" y="42589"/>
                    <a:pt x="267168" y="42707"/>
                  </a:cubicBezTo>
                  <a:cubicBezTo>
                    <a:pt x="330217" y="13744"/>
                    <a:pt x="391768" y="-245"/>
                    <a:pt x="451822" y="662"/>
                  </a:cubicBezTo>
                  <a:close/>
                </a:path>
              </a:pathLst>
            </a:custGeom>
            <a:solidFill>
              <a:srgbClr val="686F7E"/>
            </a:solidFill>
            <a:ln w="3941" cap="flat">
              <a:noFill/>
              <a:prstDash val="solid"/>
              <a:miter/>
            </a:ln>
          </p:spPr>
          <p:txBody>
            <a:bodyPr rtlCol="1" anchor="ctr"/>
            <a:lstStyle/>
            <a:p>
              <a:endParaRPr lang="fa-IR"/>
            </a:p>
          </p:txBody>
        </p:sp>
        <p:sp>
          <p:nvSpPr>
            <p:cNvPr id="980" name="Freeform: Shape 979">
              <a:extLst>
                <a:ext uri="{FF2B5EF4-FFF2-40B4-BE49-F238E27FC236}">
                  <a16:creationId xmlns:a16="http://schemas.microsoft.com/office/drawing/2014/main" id="{E1C59DC8-23D5-FE27-7A30-B1837EF2DB57}"/>
                </a:ext>
              </a:extLst>
            </p:cNvPr>
            <p:cNvSpPr/>
            <p:nvPr/>
          </p:nvSpPr>
          <p:spPr>
            <a:xfrm>
              <a:off x="10930158" y="5416445"/>
              <a:ext cx="506082" cy="144538"/>
            </a:xfrm>
            <a:custGeom>
              <a:avLst/>
              <a:gdLst>
                <a:gd name="connsiteX0" fmla="*/ 506044 w 506082"/>
                <a:gd name="connsiteY0" fmla="*/ 18087 h 144538"/>
                <a:gd name="connsiteX1" fmla="*/ 318513 w 506082"/>
                <a:gd name="connsiteY1" fmla="*/ 79047 h 144538"/>
                <a:gd name="connsiteX2" fmla="*/ 54222 w 506082"/>
                <a:gd name="connsiteY2" fmla="*/ 144539 h 144538"/>
                <a:gd name="connsiteX3" fmla="*/ 0 w 506082"/>
                <a:gd name="connsiteY3" fmla="*/ 117428 h 144538"/>
                <a:gd name="connsiteX4" fmla="*/ 144184 w 506082"/>
                <a:gd name="connsiteY4" fmla="*/ 58281 h 144538"/>
                <a:gd name="connsiteX5" fmla="*/ 415726 w 506082"/>
                <a:gd name="connsiteY5" fmla="*/ 0 h 144538"/>
                <a:gd name="connsiteX6" fmla="*/ 506083 w 506082"/>
                <a:gd name="connsiteY6" fmla="*/ 18047 h 14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6082" h="144538">
                  <a:moveTo>
                    <a:pt x="506044" y="18087"/>
                  </a:moveTo>
                  <a:cubicBezTo>
                    <a:pt x="458836" y="23485"/>
                    <a:pt x="380656" y="68447"/>
                    <a:pt x="318513" y="79047"/>
                  </a:cubicBezTo>
                  <a:cubicBezTo>
                    <a:pt x="229733" y="94179"/>
                    <a:pt x="130432" y="79205"/>
                    <a:pt x="54222" y="144539"/>
                  </a:cubicBezTo>
                  <a:cubicBezTo>
                    <a:pt x="37751" y="136500"/>
                    <a:pt x="12688" y="137131"/>
                    <a:pt x="0" y="117428"/>
                  </a:cubicBezTo>
                  <a:cubicBezTo>
                    <a:pt x="38972" y="113487"/>
                    <a:pt x="95716" y="67304"/>
                    <a:pt x="144184" y="58281"/>
                  </a:cubicBezTo>
                  <a:cubicBezTo>
                    <a:pt x="231073" y="42125"/>
                    <a:pt x="340147" y="57019"/>
                    <a:pt x="415726" y="0"/>
                  </a:cubicBezTo>
                  <a:cubicBezTo>
                    <a:pt x="442561" y="4926"/>
                    <a:pt x="481651" y="-4374"/>
                    <a:pt x="506083" y="18047"/>
                  </a:cubicBezTo>
                  <a:close/>
                </a:path>
              </a:pathLst>
            </a:custGeom>
            <a:solidFill>
              <a:srgbClr val="D8A956"/>
            </a:solidFill>
            <a:ln w="3941" cap="flat">
              <a:noFill/>
              <a:prstDash val="solid"/>
              <a:miter/>
            </a:ln>
          </p:spPr>
          <p:txBody>
            <a:bodyPr rtlCol="1" anchor="ctr"/>
            <a:lstStyle/>
            <a:p>
              <a:endParaRPr lang="fa-IR"/>
            </a:p>
          </p:txBody>
        </p:sp>
        <p:sp>
          <p:nvSpPr>
            <p:cNvPr id="981" name="Freeform: Shape 980">
              <a:extLst>
                <a:ext uri="{FF2B5EF4-FFF2-40B4-BE49-F238E27FC236}">
                  <a16:creationId xmlns:a16="http://schemas.microsoft.com/office/drawing/2014/main" id="{BBEED7A2-22C1-3068-168C-8F3E88615B42}"/>
                </a:ext>
              </a:extLst>
            </p:cNvPr>
            <p:cNvSpPr/>
            <p:nvPr/>
          </p:nvSpPr>
          <p:spPr>
            <a:xfrm>
              <a:off x="11038601" y="5461642"/>
              <a:ext cx="525234" cy="144455"/>
            </a:xfrm>
            <a:custGeom>
              <a:avLst/>
              <a:gdLst>
                <a:gd name="connsiteX0" fmla="*/ 469908 w 525234"/>
                <a:gd name="connsiteY0" fmla="*/ 0 h 144455"/>
                <a:gd name="connsiteX1" fmla="*/ 511363 w 525234"/>
                <a:gd name="connsiteY1" fmla="*/ 17220 h 144455"/>
                <a:gd name="connsiteX2" fmla="*/ 524130 w 525234"/>
                <a:gd name="connsiteY2" fmla="*/ 36056 h 144455"/>
                <a:gd name="connsiteX3" fmla="*/ 38027 w 525234"/>
                <a:gd name="connsiteY3" fmla="*/ 142569 h 144455"/>
                <a:gd name="connsiteX4" fmla="*/ 0 w 525234"/>
                <a:gd name="connsiteY4" fmla="*/ 126491 h 144455"/>
                <a:gd name="connsiteX5" fmla="*/ 284152 w 525234"/>
                <a:gd name="connsiteY5" fmla="*/ 71797 h 144455"/>
                <a:gd name="connsiteX6" fmla="*/ 469908 w 525234"/>
                <a:gd name="connsiteY6" fmla="*/ 39 h 144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234" h="144455">
                  <a:moveTo>
                    <a:pt x="469908" y="0"/>
                  </a:moveTo>
                  <a:cubicBezTo>
                    <a:pt x="472115" y="316"/>
                    <a:pt x="505570" y="14541"/>
                    <a:pt x="511363" y="17220"/>
                  </a:cubicBezTo>
                  <a:cubicBezTo>
                    <a:pt x="521727" y="22028"/>
                    <a:pt x="527873" y="12689"/>
                    <a:pt x="524130" y="36056"/>
                  </a:cubicBezTo>
                  <a:lnTo>
                    <a:pt x="38027" y="142569"/>
                  </a:lnTo>
                  <a:cubicBezTo>
                    <a:pt x="18915" y="150804"/>
                    <a:pt x="8039" y="129604"/>
                    <a:pt x="0" y="126491"/>
                  </a:cubicBezTo>
                  <a:cubicBezTo>
                    <a:pt x="91342" y="80111"/>
                    <a:pt x="188436" y="97923"/>
                    <a:pt x="284152" y="71797"/>
                  </a:cubicBezTo>
                  <a:cubicBezTo>
                    <a:pt x="316504" y="62970"/>
                    <a:pt x="456747" y="-1812"/>
                    <a:pt x="469908" y="39"/>
                  </a:cubicBezTo>
                  <a:close/>
                </a:path>
              </a:pathLst>
            </a:custGeom>
            <a:solidFill>
              <a:srgbClr val="C7AF99"/>
            </a:solidFill>
            <a:ln w="3941" cap="flat">
              <a:noFill/>
              <a:prstDash val="solid"/>
              <a:miter/>
            </a:ln>
          </p:spPr>
          <p:txBody>
            <a:bodyPr rtlCol="1" anchor="ctr"/>
            <a:lstStyle/>
            <a:p>
              <a:endParaRPr lang="fa-IR"/>
            </a:p>
          </p:txBody>
        </p:sp>
        <p:sp>
          <p:nvSpPr>
            <p:cNvPr id="982" name="Freeform: Shape 981">
              <a:extLst>
                <a:ext uri="{FF2B5EF4-FFF2-40B4-BE49-F238E27FC236}">
                  <a16:creationId xmlns:a16="http://schemas.microsoft.com/office/drawing/2014/main" id="{5CB99E9D-BF03-1D71-030D-179EBF8F4167}"/>
                </a:ext>
              </a:extLst>
            </p:cNvPr>
            <p:cNvSpPr/>
            <p:nvPr/>
          </p:nvSpPr>
          <p:spPr>
            <a:xfrm>
              <a:off x="10523495" y="5353238"/>
              <a:ext cx="556525" cy="117668"/>
            </a:xfrm>
            <a:custGeom>
              <a:avLst/>
              <a:gdLst>
                <a:gd name="connsiteX0" fmla="*/ 551202 w 556525"/>
                <a:gd name="connsiteY0" fmla="*/ 45119 h 117668"/>
                <a:gd name="connsiteX1" fmla="*/ 289196 w 556525"/>
                <a:gd name="connsiteY1" fmla="*/ 108404 h 117668"/>
                <a:gd name="connsiteX2" fmla="*/ 271109 w 556525"/>
                <a:gd name="connsiteY2" fmla="*/ 108404 h 117668"/>
                <a:gd name="connsiteX3" fmla="*/ 234974 w 556525"/>
                <a:gd name="connsiteY3" fmla="*/ 117428 h 117668"/>
                <a:gd name="connsiteX4" fmla="*/ 0 w 556525"/>
                <a:gd name="connsiteY4" fmla="*/ 99262 h 117668"/>
                <a:gd name="connsiteX5" fmla="*/ 45198 w 556525"/>
                <a:gd name="connsiteY5" fmla="*/ 63206 h 117668"/>
                <a:gd name="connsiteX6" fmla="*/ 135555 w 556525"/>
                <a:gd name="connsiteY6" fmla="*/ 0 h 117668"/>
                <a:gd name="connsiteX7" fmla="*/ 401776 w 556525"/>
                <a:gd name="connsiteY7" fmla="*/ 17693 h 117668"/>
                <a:gd name="connsiteX8" fmla="*/ 551202 w 556525"/>
                <a:gd name="connsiteY8" fmla="*/ 45119 h 11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525" h="117668">
                  <a:moveTo>
                    <a:pt x="551202" y="45119"/>
                  </a:moveTo>
                  <a:cubicBezTo>
                    <a:pt x="461712" y="42440"/>
                    <a:pt x="363356" y="53355"/>
                    <a:pt x="289196" y="108404"/>
                  </a:cubicBezTo>
                  <a:cubicBezTo>
                    <a:pt x="284034" y="107379"/>
                    <a:pt x="277059" y="108680"/>
                    <a:pt x="271109" y="108404"/>
                  </a:cubicBezTo>
                  <a:lnTo>
                    <a:pt x="234974" y="117428"/>
                  </a:lnTo>
                  <a:cubicBezTo>
                    <a:pt x="152184" y="119438"/>
                    <a:pt x="81373" y="108483"/>
                    <a:pt x="0" y="99262"/>
                  </a:cubicBezTo>
                  <a:cubicBezTo>
                    <a:pt x="7093" y="86298"/>
                    <a:pt x="32470" y="69748"/>
                    <a:pt x="45198" y="63206"/>
                  </a:cubicBezTo>
                  <a:cubicBezTo>
                    <a:pt x="99026" y="35583"/>
                    <a:pt x="92405" y="57177"/>
                    <a:pt x="135555" y="0"/>
                  </a:cubicBezTo>
                  <a:cubicBezTo>
                    <a:pt x="222324" y="65886"/>
                    <a:pt x="308307" y="23565"/>
                    <a:pt x="401776" y="17693"/>
                  </a:cubicBezTo>
                  <a:cubicBezTo>
                    <a:pt x="415450" y="16826"/>
                    <a:pt x="588794" y="11113"/>
                    <a:pt x="551202" y="45119"/>
                  </a:cubicBezTo>
                  <a:close/>
                </a:path>
              </a:pathLst>
            </a:custGeom>
            <a:solidFill>
              <a:srgbClr val="4F5363"/>
            </a:solidFill>
            <a:ln w="3941" cap="flat">
              <a:noFill/>
              <a:prstDash val="solid"/>
              <a:miter/>
            </a:ln>
          </p:spPr>
          <p:txBody>
            <a:bodyPr rtlCol="1" anchor="ctr"/>
            <a:lstStyle/>
            <a:p>
              <a:endParaRPr lang="fa-IR"/>
            </a:p>
          </p:txBody>
        </p:sp>
      </p:grpSp>
      <p:grpSp>
        <p:nvGrpSpPr>
          <p:cNvPr id="983" name="Graphic 7">
            <a:extLst>
              <a:ext uri="{FF2B5EF4-FFF2-40B4-BE49-F238E27FC236}">
                <a16:creationId xmlns:a16="http://schemas.microsoft.com/office/drawing/2014/main" id="{713C6693-52BB-9AF8-824A-85409E3C2B88}"/>
              </a:ext>
            </a:extLst>
          </p:cNvPr>
          <p:cNvGrpSpPr/>
          <p:nvPr/>
        </p:nvGrpSpPr>
        <p:grpSpPr>
          <a:xfrm flipH="1">
            <a:off x="8271178" y="5375670"/>
            <a:ext cx="131812" cy="101169"/>
            <a:chOff x="10720984" y="4962469"/>
            <a:chExt cx="379699" cy="291428"/>
          </a:xfrm>
        </p:grpSpPr>
        <p:sp>
          <p:nvSpPr>
            <p:cNvPr id="984" name="Freeform: Shape 983">
              <a:extLst>
                <a:ext uri="{FF2B5EF4-FFF2-40B4-BE49-F238E27FC236}">
                  <a16:creationId xmlns:a16="http://schemas.microsoft.com/office/drawing/2014/main" id="{BA4D4309-4FF5-A9D7-BD14-DE63A474B203}"/>
                </a:ext>
              </a:extLst>
            </p:cNvPr>
            <p:cNvSpPr/>
            <p:nvPr/>
          </p:nvSpPr>
          <p:spPr>
            <a:xfrm>
              <a:off x="10720984" y="5099547"/>
              <a:ext cx="335705" cy="154350"/>
            </a:xfrm>
            <a:custGeom>
              <a:avLst/>
              <a:gdLst>
                <a:gd name="connsiteX0" fmla="*/ 335705 w 335705"/>
                <a:gd name="connsiteY0" fmla="*/ 9851 h 154350"/>
                <a:gd name="connsiteX1" fmla="*/ 308594 w 335705"/>
                <a:gd name="connsiteY1" fmla="*/ 154351 h 154350"/>
                <a:gd name="connsiteX2" fmla="*/ 2573 w 335705"/>
                <a:gd name="connsiteY2" fmla="*/ 103282 h 154350"/>
                <a:gd name="connsiteX3" fmla="*/ 1311 w 335705"/>
                <a:gd name="connsiteY3" fmla="*/ 55010 h 154350"/>
                <a:gd name="connsiteX4" fmla="*/ 23812 w 335705"/>
                <a:gd name="connsiteY4" fmla="*/ 29436 h 154350"/>
                <a:gd name="connsiteX5" fmla="*/ 305599 w 335705"/>
                <a:gd name="connsiteY5" fmla="*/ 0 h 154350"/>
                <a:gd name="connsiteX6" fmla="*/ 335666 w 335705"/>
                <a:gd name="connsiteY6" fmla="*/ 9891 h 15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705" h="154350">
                  <a:moveTo>
                    <a:pt x="335705" y="9851"/>
                  </a:moveTo>
                  <a:cubicBezTo>
                    <a:pt x="323489" y="51936"/>
                    <a:pt x="315293" y="114158"/>
                    <a:pt x="308594" y="154351"/>
                  </a:cubicBezTo>
                  <a:cubicBezTo>
                    <a:pt x="262175" y="153681"/>
                    <a:pt x="15300" y="140559"/>
                    <a:pt x="2573" y="103282"/>
                  </a:cubicBezTo>
                  <a:cubicBezTo>
                    <a:pt x="-974" y="92918"/>
                    <a:pt x="-304" y="66950"/>
                    <a:pt x="1311" y="55010"/>
                  </a:cubicBezTo>
                  <a:lnTo>
                    <a:pt x="23812" y="29436"/>
                  </a:lnTo>
                  <a:cubicBezTo>
                    <a:pt x="119055" y="31485"/>
                    <a:pt x="212996" y="21634"/>
                    <a:pt x="305599" y="0"/>
                  </a:cubicBezTo>
                  <a:lnTo>
                    <a:pt x="335666" y="9891"/>
                  </a:lnTo>
                  <a:close/>
                </a:path>
              </a:pathLst>
            </a:custGeom>
            <a:solidFill>
              <a:srgbClr val="515365"/>
            </a:solidFill>
            <a:ln w="3941" cap="flat">
              <a:noFill/>
              <a:prstDash val="solid"/>
              <a:miter/>
            </a:ln>
          </p:spPr>
          <p:txBody>
            <a:bodyPr rtlCol="1" anchor="ctr"/>
            <a:lstStyle/>
            <a:p>
              <a:endParaRPr lang="fa-IR"/>
            </a:p>
          </p:txBody>
        </p:sp>
        <p:sp>
          <p:nvSpPr>
            <p:cNvPr id="985" name="Freeform: Shape 984">
              <a:extLst>
                <a:ext uri="{FF2B5EF4-FFF2-40B4-BE49-F238E27FC236}">
                  <a16:creationId xmlns:a16="http://schemas.microsoft.com/office/drawing/2014/main" id="{2771BE49-EAD2-83A9-D56F-8AEABAF9A58C}"/>
                </a:ext>
              </a:extLst>
            </p:cNvPr>
            <p:cNvSpPr/>
            <p:nvPr/>
          </p:nvSpPr>
          <p:spPr>
            <a:xfrm>
              <a:off x="10722334" y="4962469"/>
              <a:ext cx="378348" cy="192087"/>
            </a:xfrm>
            <a:custGeom>
              <a:avLst/>
              <a:gdLst>
                <a:gd name="connsiteX0" fmla="*/ 377937 w 378348"/>
                <a:gd name="connsiteY0" fmla="*/ 49756 h 192087"/>
                <a:gd name="connsiteX1" fmla="*/ 334354 w 378348"/>
                <a:gd name="connsiteY1" fmla="*/ 146929 h 192087"/>
                <a:gd name="connsiteX2" fmla="*/ 49138 w 378348"/>
                <a:gd name="connsiteY2" fmla="*/ 183576 h 192087"/>
                <a:gd name="connsiteX3" fmla="*/ 0 w 378348"/>
                <a:gd name="connsiteY3" fmla="*/ 192088 h 192087"/>
                <a:gd name="connsiteX4" fmla="*/ 151475 w 378348"/>
                <a:gd name="connsiteY4" fmla="*/ 13818 h 192087"/>
                <a:gd name="connsiteX5" fmla="*/ 370489 w 378348"/>
                <a:gd name="connsiteY5" fmla="*/ 20478 h 192087"/>
                <a:gd name="connsiteX6" fmla="*/ 370410 w 378348"/>
                <a:gd name="connsiteY6" fmla="*/ 20675 h 192087"/>
                <a:gd name="connsiteX7" fmla="*/ 371120 w 378348"/>
                <a:gd name="connsiteY7" fmla="*/ 22487 h 192087"/>
                <a:gd name="connsiteX8" fmla="*/ 376360 w 378348"/>
                <a:gd name="connsiteY8" fmla="*/ 33363 h 192087"/>
                <a:gd name="connsiteX9" fmla="*/ 377937 w 378348"/>
                <a:gd name="connsiteY9" fmla="*/ 49795 h 192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8348" h="192087">
                  <a:moveTo>
                    <a:pt x="377937" y="49756"/>
                  </a:moveTo>
                  <a:cubicBezTo>
                    <a:pt x="374036" y="72808"/>
                    <a:pt x="342354" y="119385"/>
                    <a:pt x="334354" y="146929"/>
                  </a:cubicBezTo>
                  <a:cubicBezTo>
                    <a:pt x="236590" y="178099"/>
                    <a:pt x="150450" y="181645"/>
                    <a:pt x="49138" y="183576"/>
                  </a:cubicBezTo>
                  <a:cubicBezTo>
                    <a:pt x="-3507" y="184561"/>
                    <a:pt x="20648" y="187202"/>
                    <a:pt x="0" y="192088"/>
                  </a:cubicBezTo>
                  <a:cubicBezTo>
                    <a:pt x="5675" y="150436"/>
                    <a:pt x="113251" y="29029"/>
                    <a:pt x="151475" y="13818"/>
                  </a:cubicBezTo>
                  <a:cubicBezTo>
                    <a:pt x="212395" y="-10377"/>
                    <a:pt x="308268" y="657"/>
                    <a:pt x="370489" y="20478"/>
                  </a:cubicBezTo>
                  <a:cubicBezTo>
                    <a:pt x="370449" y="20478"/>
                    <a:pt x="370410" y="20596"/>
                    <a:pt x="370410" y="20675"/>
                  </a:cubicBezTo>
                  <a:cubicBezTo>
                    <a:pt x="370370" y="20990"/>
                    <a:pt x="370647" y="21581"/>
                    <a:pt x="371120" y="22487"/>
                  </a:cubicBezTo>
                  <a:cubicBezTo>
                    <a:pt x="372301" y="24655"/>
                    <a:pt x="374666" y="28438"/>
                    <a:pt x="376360" y="33363"/>
                  </a:cubicBezTo>
                  <a:cubicBezTo>
                    <a:pt x="377937" y="37974"/>
                    <a:pt x="378961" y="43609"/>
                    <a:pt x="377937" y="49795"/>
                  </a:cubicBezTo>
                  <a:close/>
                </a:path>
              </a:pathLst>
            </a:custGeom>
            <a:solidFill>
              <a:srgbClr val="636B79"/>
            </a:solidFill>
            <a:ln w="3941" cap="flat">
              <a:noFill/>
              <a:prstDash val="solid"/>
              <a:miter/>
            </a:ln>
          </p:spPr>
          <p:txBody>
            <a:bodyPr rtlCol="1" anchor="ctr"/>
            <a:lstStyle/>
            <a:p>
              <a:endParaRPr lang="fa-IR"/>
            </a:p>
          </p:txBody>
        </p:sp>
      </p:grpSp>
      <p:grpSp>
        <p:nvGrpSpPr>
          <p:cNvPr id="986" name="Graphic 7">
            <a:extLst>
              <a:ext uri="{FF2B5EF4-FFF2-40B4-BE49-F238E27FC236}">
                <a16:creationId xmlns:a16="http://schemas.microsoft.com/office/drawing/2014/main" id="{F08FC21C-5F78-AB3F-D957-F86CF27CA6B8}"/>
              </a:ext>
            </a:extLst>
          </p:cNvPr>
          <p:cNvGrpSpPr/>
          <p:nvPr/>
        </p:nvGrpSpPr>
        <p:grpSpPr>
          <a:xfrm flipH="1">
            <a:off x="8385831" y="5455813"/>
            <a:ext cx="218290" cy="131230"/>
            <a:chOff x="10010209" y="5144259"/>
            <a:chExt cx="628809" cy="378023"/>
          </a:xfrm>
        </p:grpSpPr>
        <p:sp>
          <p:nvSpPr>
            <p:cNvPr id="987" name="Freeform: Shape 986">
              <a:extLst>
                <a:ext uri="{FF2B5EF4-FFF2-40B4-BE49-F238E27FC236}">
                  <a16:creationId xmlns:a16="http://schemas.microsoft.com/office/drawing/2014/main" id="{12489AD6-83DF-D148-0C64-5204D7638F00}"/>
                </a:ext>
              </a:extLst>
            </p:cNvPr>
            <p:cNvSpPr/>
            <p:nvPr/>
          </p:nvSpPr>
          <p:spPr>
            <a:xfrm>
              <a:off x="10030613" y="5148766"/>
              <a:ext cx="517169" cy="373515"/>
            </a:xfrm>
            <a:custGeom>
              <a:avLst/>
              <a:gdLst>
                <a:gd name="connsiteX0" fmla="*/ 497020 w 517169"/>
                <a:gd name="connsiteY0" fmla="*/ 246873 h 373515"/>
                <a:gd name="connsiteX1" fmla="*/ 424710 w 517169"/>
                <a:gd name="connsiteY1" fmla="*/ 301055 h 373515"/>
                <a:gd name="connsiteX2" fmla="*/ 359810 w 517169"/>
                <a:gd name="connsiteY2" fmla="*/ 367335 h 373515"/>
                <a:gd name="connsiteX3" fmla="*/ 162232 w 517169"/>
                <a:gd name="connsiteY3" fmla="*/ 359966 h 373515"/>
                <a:gd name="connsiteX4" fmla="*/ 72309 w 517169"/>
                <a:gd name="connsiteY4" fmla="*/ 310118 h 373515"/>
                <a:gd name="connsiteX5" fmla="*/ 54222 w 517169"/>
                <a:gd name="connsiteY5" fmla="*/ 310118 h 373515"/>
                <a:gd name="connsiteX6" fmla="*/ 0 w 517169"/>
                <a:gd name="connsiteY6" fmla="*/ 237849 h 373515"/>
                <a:gd name="connsiteX7" fmla="*/ 17576 w 517169"/>
                <a:gd name="connsiteY7" fmla="*/ 224530 h 373515"/>
                <a:gd name="connsiteX8" fmla="*/ 250934 w 517169"/>
                <a:gd name="connsiteY8" fmla="*/ 282495 h 373515"/>
                <a:gd name="connsiteX9" fmla="*/ 224059 w 517169"/>
                <a:gd name="connsiteY9" fmla="*/ 145483 h 373515"/>
                <a:gd name="connsiteX10" fmla="*/ 256726 w 517169"/>
                <a:gd name="connsiteY10" fmla="*/ 12687 h 373515"/>
                <a:gd name="connsiteX11" fmla="*/ 253062 w 517169"/>
                <a:gd name="connsiteY11" fmla="*/ 2993 h 373515"/>
                <a:gd name="connsiteX12" fmla="*/ 298259 w 517169"/>
                <a:gd name="connsiteY12" fmla="*/ 2993 h 373515"/>
                <a:gd name="connsiteX13" fmla="*/ 307598 w 517169"/>
                <a:gd name="connsiteY13" fmla="*/ 27700 h 373515"/>
                <a:gd name="connsiteX14" fmla="*/ 321508 w 517169"/>
                <a:gd name="connsiteY14" fmla="*/ 257433 h 373515"/>
                <a:gd name="connsiteX15" fmla="*/ 369543 w 517169"/>
                <a:gd name="connsiteY15" fmla="*/ 206679 h 373515"/>
                <a:gd name="connsiteX16" fmla="*/ 487287 w 517169"/>
                <a:gd name="connsiteY16" fmla="*/ 181933 h 373515"/>
                <a:gd name="connsiteX17" fmla="*/ 497059 w 517169"/>
                <a:gd name="connsiteY17" fmla="*/ 246833 h 373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17169" h="373515">
                  <a:moveTo>
                    <a:pt x="497020" y="246873"/>
                  </a:moveTo>
                  <a:cubicBezTo>
                    <a:pt x="448511" y="235445"/>
                    <a:pt x="446896" y="280013"/>
                    <a:pt x="424710" y="301055"/>
                  </a:cubicBezTo>
                  <a:cubicBezTo>
                    <a:pt x="434838" y="331594"/>
                    <a:pt x="386133" y="357917"/>
                    <a:pt x="359810" y="367335"/>
                  </a:cubicBezTo>
                  <a:cubicBezTo>
                    <a:pt x="322257" y="380733"/>
                    <a:pt x="202425" y="369581"/>
                    <a:pt x="162232" y="359966"/>
                  </a:cubicBezTo>
                  <a:cubicBezTo>
                    <a:pt x="136343" y="353779"/>
                    <a:pt x="72506" y="336047"/>
                    <a:pt x="72309" y="310118"/>
                  </a:cubicBezTo>
                  <a:cubicBezTo>
                    <a:pt x="66950" y="309094"/>
                    <a:pt x="60133" y="310709"/>
                    <a:pt x="54222" y="310118"/>
                  </a:cubicBezTo>
                  <a:cubicBezTo>
                    <a:pt x="21437" y="296051"/>
                    <a:pt x="5715" y="273235"/>
                    <a:pt x="0" y="237849"/>
                  </a:cubicBezTo>
                  <a:lnTo>
                    <a:pt x="17576" y="224530"/>
                  </a:lnTo>
                  <a:cubicBezTo>
                    <a:pt x="90711" y="257394"/>
                    <a:pt x="168497" y="276703"/>
                    <a:pt x="250934" y="282495"/>
                  </a:cubicBezTo>
                  <a:cubicBezTo>
                    <a:pt x="233634" y="238637"/>
                    <a:pt x="224020" y="192848"/>
                    <a:pt x="224059" y="145483"/>
                  </a:cubicBezTo>
                  <a:cubicBezTo>
                    <a:pt x="224059" y="120145"/>
                    <a:pt x="232689" y="13396"/>
                    <a:pt x="256726" y="12687"/>
                  </a:cubicBezTo>
                  <a:cubicBezTo>
                    <a:pt x="255662" y="10480"/>
                    <a:pt x="254440" y="7367"/>
                    <a:pt x="253062" y="2993"/>
                  </a:cubicBezTo>
                  <a:cubicBezTo>
                    <a:pt x="280369" y="-2327"/>
                    <a:pt x="272409" y="589"/>
                    <a:pt x="298259" y="2993"/>
                  </a:cubicBezTo>
                  <a:lnTo>
                    <a:pt x="307598" y="27700"/>
                  </a:lnTo>
                  <a:cubicBezTo>
                    <a:pt x="273394" y="56427"/>
                    <a:pt x="300742" y="275796"/>
                    <a:pt x="321508" y="257433"/>
                  </a:cubicBezTo>
                  <a:cubicBezTo>
                    <a:pt x="266538" y="173894"/>
                    <a:pt x="338453" y="85154"/>
                    <a:pt x="369543" y="206679"/>
                  </a:cubicBezTo>
                  <a:cubicBezTo>
                    <a:pt x="403393" y="177835"/>
                    <a:pt x="445280" y="160141"/>
                    <a:pt x="487287" y="181933"/>
                  </a:cubicBezTo>
                  <a:cubicBezTo>
                    <a:pt x="509196" y="193281"/>
                    <a:pt x="536701" y="252193"/>
                    <a:pt x="497059" y="246833"/>
                  </a:cubicBezTo>
                  <a:close/>
                </a:path>
              </a:pathLst>
            </a:custGeom>
            <a:solidFill>
              <a:srgbClr val="8B4937"/>
            </a:solidFill>
            <a:ln w="3941" cap="flat">
              <a:noFill/>
              <a:prstDash val="solid"/>
              <a:miter/>
            </a:ln>
          </p:spPr>
          <p:txBody>
            <a:bodyPr rtlCol="1" anchor="ctr"/>
            <a:lstStyle/>
            <a:p>
              <a:endParaRPr lang="fa-IR"/>
            </a:p>
          </p:txBody>
        </p:sp>
        <p:sp>
          <p:nvSpPr>
            <p:cNvPr id="988" name="Freeform: Shape 987">
              <a:extLst>
                <a:ext uri="{FF2B5EF4-FFF2-40B4-BE49-F238E27FC236}">
                  <a16:creationId xmlns:a16="http://schemas.microsoft.com/office/drawing/2014/main" id="{0C5A83A4-D8C2-C329-72B8-5DD980568C8B}"/>
                </a:ext>
              </a:extLst>
            </p:cNvPr>
            <p:cNvSpPr/>
            <p:nvPr/>
          </p:nvSpPr>
          <p:spPr>
            <a:xfrm>
              <a:off x="10302552" y="5144259"/>
              <a:ext cx="336466" cy="284967"/>
            </a:xfrm>
            <a:custGeom>
              <a:avLst/>
              <a:gdLst>
                <a:gd name="connsiteX0" fmla="*/ 333525 w 336466"/>
                <a:gd name="connsiteY0" fmla="*/ 224308 h 284967"/>
                <a:gd name="connsiteX1" fmla="*/ 225081 w 336466"/>
                <a:gd name="connsiteY1" fmla="*/ 251380 h 284967"/>
                <a:gd name="connsiteX2" fmla="*/ 211644 w 336466"/>
                <a:gd name="connsiteY2" fmla="*/ 206103 h 284967"/>
                <a:gd name="connsiteX3" fmla="*/ 94019 w 336466"/>
                <a:gd name="connsiteY3" fmla="*/ 242159 h 284967"/>
                <a:gd name="connsiteX4" fmla="*/ 58003 w 336466"/>
                <a:gd name="connsiteY4" fmla="*/ 170165 h 284967"/>
                <a:gd name="connsiteX5" fmla="*/ 58120 w 336466"/>
                <a:gd name="connsiteY5" fmla="*/ 278767 h 284967"/>
                <a:gd name="connsiteX6" fmla="*/ 12411 w 336466"/>
                <a:gd name="connsiteY6" fmla="*/ 224506 h 284967"/>
                <a:gd name="connsiteX7" fmla="*/ 26242 w 336466"/>
                <a:gd name="connsiteY7" fmla="*/ 7500 h 284967"/>
                <a:gd name="connsiteX8" fmla="*/ 62377 w 336466"/>
                <a:gd name="connsiteY8" fmla="*/ 7500 h 284967"/>
                <a:gd name="connsiteX9" fmla="*/ 108245 w 336466"/>
                <a:gd name="connsiteY9" fmla="*/ 802 h 284967"/>
                <a:gd name="connsiteX10" fmla="*/ 108245 w 336466"/>
                <a:gd name="connsiteY10" fmla="*/ 802 h 284967"/>
                <a:gd name="connsiteX11" fmla="*/ 125622 w 336466"/>
                <a:gd name="connsiteY11" fmla="*/ 25588 h 284967"/>
                <a:gd name="connsiteX12" fmla="*/ 175627 w 336466"/>
                <a:gd name="connsiteY12" fmla="*/ 52501 h 284967"/>
                <a:gd name="connsiteX13" fmla="*/ 297311 w 336466"/>
                <a:gd name="connsiteY13" fmla="*/ 43675 h 284967"/>
                <a:gd name="connsiteX14" fmla="*/ 333446 w 336466"/>
                <a:gd name="connsiteY14" fmla="*/ 224308 h 28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6466" h="284967">
                  <a:moveTo>
                    <a:pt x="333525" y="224308"/>
                  </a:moveTo>
                  <a:cubicBezTo>
                    <a:pt x="315911" y="334131"/>
                    <a:pt x="256605" y="258827"/>
                    <a:pt x="225081" y="251380"/>
                  </a:cubicBezTo>
                  <a:cubicBezTo>
                    <a:pt x="239937" y="248109"/>
                    <a:pt x="213417" y="207679"/>
                    <a:pt x="211644" y="206103"/>
                  </a:cubicBezTo>
                  <a:cubicBezTo>
                    <a:pt x="177992" y="176076"/>
                    <a:pt x="116008" y="209492"/>
                    <a:pt x="94019" y="242159"/>
                  </a:cubicBezTo>
                  <a:cubicBezTo>
                    <a:pt x="74395" y="242435"/>
                    <a:pt x="81370" y="159014"/>
                    <a:pt x="58003" y="170165"/>
                  </a:cubicBezTo>
                  <a:cubicBezTo>
                    <a:pt x="9653" y="193296"/>
                    <a:pt x="95911" y="247164"/>
                    <a:pt x="58120" y="278767"/>
                  </a:cubicBezTo>
                  <a:cubicBezTo>
                    <a:pt x="28685" y="303395"/>
                    <a:pt x="18401" y="248307"/>
                    <a:pt x="12411" y="224506"/>
                  </a:cubicBezTo>
                  <a:cubicBezTo>
                    <a:pt x="-6267" y="150581"/>
                    <a:pt x="-5558" y="77563"/>
                    <a:pt x="26242" y="7500"/>
                  </a:cubicBezTo>
                  <a:cubicBezTo>
                    <a:pt x="37748" y="8564"/>
                    <a:pt x="52092" y="5452"/>
                    <a:pt x="62377" y="7500"/>
                  </a:cubicBezTo>
                  <a:cubicBezTo>
                    <a:pt x="76523" y="2772"/>
                    <a:pt x="94925" y="-1917"/>
                    <a:pt x="108245" y="802"/>
                  </a:cubicBezTo>
                  <a:lnTo>
                    <a:pt x="108245" y="802"/>
                  </a:lnTo>
                  <a:cubicBezTo>
                    <a:pt x="118963" y="2969"/>
                    <a:pt x="126371" y="9944"/>
                    <a:pt x="125622" y="25588"/>
                  </a:cubicBezTo>
                  <a:cubicBezTo>
                    <a:pt x="137286" y="29607"/>
                    <a:pt x="153324" y="52974"/>
                    <a:pt x="175627" y="52501"/>
                  </a:cubicBezTo>
                  <a:cubicBezTo>
                    <a:pt x="211013" y="51753"/>
                    <a:pt x="235011" y="-43923"/>
                    <a:pt x="297311" y="43675"/>
                  </a:cubicBezTo>
                  <a:cubicBezTo>
                    <a:pt x="331239" y="91394"/>
                    <a:pt x="342549" y="167526"/>
                    <a:pt x="333446" y="224308"/>
                  </a:cubicBezTo>
                  <a:close/>
                </a:path>
              </a:pathLst>
            </a:custGeom>
            <a:solidFill>
              <a:srgbClr val="C2724D"/>
            </a:solidFill>
            <a:ln w="3941" cap="flat">
              <a:noFill/>
              <a:prstDash val="solid"/>
              <a:miter/>
            </a:ln>
          </p:spPr>
          <p:txBody>
            <a:bodyPr rtlCol="1" anchor="ctr"/>
            <a:lstStyle/>
            <a:p>
              <a:endParaRPr lang="fa-IR"/>
            </a:p>
          </p:txBody>
        </p:sp>
        <p:sp>
          <p:nvSpPr>
            <p:cNvPr id="989" name="Freeform: Shape 988">
              <a:extLst>
                <a:ext uri="{FF2B5EF4-FFF2-40B4-BE49-F238E27FC236}">
                  <a16:creationId xmlns:a16="http://schemas.microsoft.com/office/drawing/2014/main" id="{9B54D944-EE1B-BF53-4BCB-5DF2C396FA2E}"/>
                </a:ext>
              </a:extLst>
            </p:cNvPr>
            <p:cNvSpPr/>
            <p:nvPr/>
          </p:nvSpPr>
          <p:spPr>
            <a:xfrm>
              <a:off x="10010209" y="5151341"/>
              <a:ext cx="300497" cy="299618"/>
            </a:xfrm>
            <a:custGeom>
              <a:avLst/>
              <a:gdLst>
                <a:gd name="connsiteX0" fmla="*/ 300498 w 300497"/>
                <a:gd name="connsiteY0" fmla="*/ 298440 h 299618"/>
                <a:gd name="connsiteX1" fmla="*/ 99846 w 300497"/>
                <a:gd name="connsiteY1" fmla="*/ 268769 h 299618"/>
                <a:gd name="connsiteX2" fmla="*/ 20404 w 300497"/>
                <a:gd name="connsiteY2" fmla="*/ 235274 h 299618"/>
                <a:gd name="connsiteX3" fmla="*/ 20404 w 300497"/>
                <a:gd name="connsiteY3" fmla="*/ 208203 h 299618"/>
                <a:gd name="connsiteX4" fmla="*/ 21547 w 300497"/>
                <a:gd name="connsiteY4" fmla="*/ 138022 h 299618"/>
                <a:gd name="connsiteX5" fmla="*/ 65564 w 300497"/>
                <a:gd name="connsiteY5" fmla="*/ 108862 h 299618"/>
                <a:gd name="connsiteX6" fmla="*/ 273387 w 300497"/>
                <a:gd name="connsiteY6" fmla="*/ 497 h 299618"/>
                <a:gd name="connsiteX7" fmla="*/ 287375 w 300497"/>
                <a:gd name="connsiteY7" fmla="*/ 340 h 299618"/>
                <a:gd name="connsiteX8" fmla="*/ 289898 w 300497"/>
                <a:gd name="connsiteY8" fmla="*/ 1246 h 299618"/>
                <a:gd name="connsiteX9" fmla="*/ 290686 w 300497"/>
                <a:gd name="connsiteY9" fmla="*/ 4989 h 299618"/>
                <a:gd name="connsiteX10" fmla="*/ 282096 w 300497"/>
                <a:gd name="connsiteY10" fmla="*/ 22682 h 299618"/>
                <a:gd name="connsiteX11" fmla="*/ 300458 w 300497"/>
                <a:gd name="connsiteY11" fmla="*/ 298480 h 299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0497" h="299618">
                  <a:moveTo>
                    <a:pt x="300498" y="298440"/>
                  </a:moveTo>
                  <a:cubicBezTo>
                    <a:pt x="292184" y="305967"/>
                    <a:pt x="126011" y="275231"/>
                    <a:pt x="99846" y="268769"/>
                  </a:cubicBezTo>
                  <a:cubicBezTo>
                    <a:pt x="73957" y="262346"/>
                    <a:pt x="33803" y="236811"/>
                    <a:pt x="20404" y="235274"/>
                  </a:cubicBezTo>
                  <a:cubicBezTo>
                    <a:pt x="19105" y="227354"/>
                    <a:pt x="20562" y="216911"/>
                    <a:pt x="20404" y="208203"/>
                  </a:cubicBezTo>
                  <a:cubicBezTo>
                    <a:pt x="-11987" y="186017"/>
                    <a:pt x="-1386" y="159458"/>
                    <a:pt x="21547" y="138022"/>
                  </a:cubicBezTo>
                  <a:cubicBezTo>
                    <a:pt x="34196" y="126200"/>
                    <a:pt x="50590" y="115955"/>
                    <a:pt x="65564" y="108862"/>
                  </a:cubicBezTo>
                  <a:cubicBezTo>
                    <a:pt x="135114" y="76747"/>
                    <a:pt x="202891" y="14171"/>
                    <a:pt x="273387" y="497"/>
                  </a:cubicBezTo>
                  <a:cubicBezTo>
                    <a:pt x="280244" y="-94"/>
                    <a:pt x="284657" y="-173"/>
                    <a:pt x="287375" y="340"/>
                  </a:cubicBezTo>
                  <a:cubicBezTo>
                    <a:pt x="288479" y="536"/>
                    <a:pt x="289306" y="852"/>
                    <a:pt x="289898" y="1246"/>
                  </a:cubicBezTo>
                  <a:cubicBezTo>
                    <a:pt x="291159" y="2113"/>
                    <a:pt x="291238" y="3335"/>
                    <a:pt x="290686" y="4989"/>
                  </a:cubicBezTo>
                  <a:cubicBezTo>
                    <a:pt x="289385" y="8851"/>
                    <a:pt x="284459" y="14841"/>
                    <a:pt x="282096" y="22682"/>
                  </a:cubicBezTo>
                  <a:cubicBezTo>
                    <a:pt x="252856" y="119304"/>
                    <a:pt x="254118" y="207257"/>
                    <a:pt x="300458" y="298480"/>
                  </a:cubicBezTo>
                  <a:close/>
                </a:path>
              </a:pathLst>
            </a:custGeom>
            <a:solidFill>
              <a:srgbClr val="C3704C"/>
            </a:solidFill>
            <a:ln w="3941" cap="flat">
              <a:noFill/>
              <a:prstDash val="solid"/>
              <a:miter/>
            </a:ln>
          </p:spPr>
          <p:txBody>
            <a:bodyPr rtlCol="1" anchor="ctr"/>
            <a:lstStyle/>
            <a:p>
              <a:endParaRPr lang="fa-IR"/>
            </a:p>
          </p:txBody>
        </p:sp>
        <p:sp>
          <p:nvSpPr>
            <p:cNvPr id="990" name="Freeform: Shape 989">
              <a:extLst>
                <a:ext uri="{FF2B5EF4-FFF2-40B4-BE49-F238E27FC236}">
                  <a16:creationId xmlns:a16="http://schemas.microsoft.com/office/drawing/2014/main" id="{6B40B520-3B3D-F17C-7683-AA7F3093C49C}"/>
                </a:ext>
              </a:extLst>
            </p:cNvPr>
            <p:cNvSpPr/>
            <p:nvPr/>
          </p:nvSpPr>
          <p:spPr>
            <a:xfrm>
              <a:off x="10535405" y="5181778"/>
              <a:ext cx="83655" cy="212987"/>
            </a:xfrm>
            <a:custGeom>
              <a:avLst/>
              <a:gdLst>
                <a:gd name="connsiteX0" fmla="*/ 43810 w 83655"/>
                <a:gd name="connsiteY0" fmla="*/ 8993 h 212987"/>
                <a:gd name="connsiteX1" fmla="*/ 83058 w 83655"/>
                <a:gd name="connsiteY1" fmla="*/ 118776 h 212987"/>
                <a:gd name="connsiteX2" fmla="*/ 898 w 83655"/>
                <a:gd name="connsiteY2" fmla="*/ 110422 h 212987"/>
                <a:gd name="connsiteX3" fmla="*/ 43810 w 83655"/>
                <a:gd name="connsiteY3" fmla="*/ 8993 h 212987"/>
              </a:gdLst>
              <a:ahLst/>
              <a:cxnLst>
                <a:cxn ang="0">
                  <a:pos x="connsiteX0" y="connsiteY0"/>
                </a:cxn>
                <a:cxn ang="0">
                  <a:pos x="connsiteX1" y="connsiteY1"/>
                </a:cxn>
                <a:cxn ang="0">
                  <a:pos x="connsiteX2" y="connsiteY2"/>
                </a:cxn>
                <a:cxn ang="0">
                  <a:pos x="connsiteX3" y="connsiteY3"/>
                </a:cxn>
              </a:cxnLst>
              <a:rect l="l" t="t" r="r" b="b"/>
              <a:pathLst>
                <a:path w="83655" h="212987">
                  <a:moveTo>
                    <a:pt x="43810" y="8993"/>
                  </a:moveTo>
                  <a:cubicBezTo>
                    <a:pt x="62882" y="26213"/>
                    <a:pt x="81481" y="91902"/>
                    <a:pt x="83058" y="118776"/>
                  </a:cubicBezTo>
                  <a:cubicBezTo>
                    <a:pt x="91332" y="260990"/>
                    <a:pt x="11143" y="229033"/>
                    <a:pt x="898" y="110422"/>
                  </a:cubicBezTo>
                  <a:cubicBezTo>
                    <a:pt x="-1545" y="82090"/>
                    <a:pt x="-2255" y="-32619"/>
                    <a:pt x="43810" y="8993"/>
                  </a:cubicBezTo>
                  <a:close/>
                </a:path>
              </a:pathLst>
            </a:custGeom>
            <a:solidFill>
              <a:srgbClr val="683A2F"/>
            </a:solidFill>
            <a:ln w="3941" cap="flat">
              <a:noFill/>
              <a:prstDash val="solid"/>
              <a:miter/>
            </a:ln>
          </p:spPr>
          <p:txBody>
            <a:bodyPr rtlCol="1" anchor="ctr"/>
            <a:lstStyle/>
            <a:p>
              <a:endParaRPr lang="fa-IR"/>
            </a:p>
          </p:txBody>
        </p:sp>
      </p:grpSp>
      <p:grpSp>
        <p:nvGrpSpPr>
          <p:cNvPr id="991" name="Graphic 7">
            <a:extLst>
              <a:ext uri="{FF2B5EF4-FFF2-40B4-BE49-F238E27FC236}">
                <a16:creationId xmlns:a16="http://schemas.microsoft.com/office/drawing/2014/main" id="{1B3815E7-7A43-C163-1E5C-938FFD354A8C}"/>
              </a:ext>
            </a:extLst>
          </p:cNvPr>
          <p:cNvGrpSpPr/>
          <p:nvPr/>
        </p:nvGrpSpPr>
        <p:grpSpPr>
          <a:xfrm flipH="1">
            <a:off x="8054462" y="5339556"/>
            <a:ext cx="249054" cy="148767"/>
            <a:chOff x="11013918" y="4876796"/>
            <a:chExt cx="717428" cy="428540"/>
          </a:xfrm>
        </p:grpSpPr>
        <p:sp>
          <p:nvSpPr>
            <p:cNvPr id="992" name="Freeform: Shape 991">
              <a:extLst>
                <a:ext uri="{FF2B5EF4-FFF2-40B4-BE49-F238E27FC236}">
                  <a16:creationId xmlns:a16="http://schemas.microsoft.com/office/drawing/2014/main" id="{8BD73E6A-7B66-F033-9430-4334E8715903}"/>
                </a:ext>
              </a:extLst>
            </p:cNvPr>
            <p:cNvSpPr/>
            <p:nvPr/>
          </p:nvSpPr>
          <p:spPr>
            <a:xfrm>
              <a:off x="11049770" y="4895756"/>
              <a:ext cx="356246" cy="400226"/>
            </a:xfrm>
            <a:custGeom>
              <a:avLst/>
              <a:gdLst>
                <a:gd name="connsiteX0" fmla="*/ 356246 w 356246"/>
                <a:gd name="connsiteY0" fmla="*/ 382179 h 400226"/>
                <a:gd name="connsiteX1" fmla="*/ 348562 w 356246"/>
                <a:gd name="connsiteY1" fmla="*/ 382376 h 400226"/>
                <a:gd name="connsiteX2" fmla="*/ 297493 w 356246"/>
                <a:gd name="connsiteY2" fmla="*/ 400227 h 400226"/>
                <a:gd name="connsiteX3" fmla="*/ 161939 w 356246"/>
                <a:gd name="connsiteY3" fmla="*/ 400227 h 400226"/>
                <a:gd name="connsiteX4" fmla="*/ 58027 w 356246"/>
                <a:gd name="connsiteY4" fmla="*/ 391203 h 400226"/>
                <a:gd name="connsiteX5" fmla="*/ 9519 w 356246"/>
                <a:gd name="connsiteY5" fmla="*/ 369648 h 400226"/>
                <a:gd name="connsiteX6" fmla="*/ 21853 w 356246"/>
                <a:gd name="connsiteY6" fmla="*/ 309910 h 400226"/>
                <a:gd name="connsiteX7" fmla="*/ 48964 w 356246"/>
                <a:gd name="connsiteY7" fmla="*/ 318934 h 400226"/>
                <a:gd name="connsiteX8" fmla="*/ 70676 w 356246"/>
                <a:gd name="connsiteY8" fmla="*/ 348684 h 400226"/>
                <a:gd name="connsiteX9" fmla="*/ 166471 w 356246"/>
                <a:gd name="connsiteY9" fmla="*/ 54681 h 400226"/>
                <a:gd name="connsiteX10" fmla="*/ 149171 w 356246"/>
                <a:gd name="connsiteY10" fmla="*/ 4952 h 400226"/>
                <a:gd name="connsiteX11" fmla="*/ 177504 w 356246"/>
                <a:gd name="connsiteY11" fmla="*/ 1366 h 400226"/>
                <a:gd name="connsiteX12" fmla="*/ 184518 w 356246"/>
                <a:gd name="connsiteY12" fmla="*/ 2824 h 400226"/>
                <a:gd name="connsiteX13" fmla="*/ 301985 w 356246"/>
                <a:gd name="connsiteY13" fmla="*/ 38959 h 400226"/>
                <a:gd name="connsiteX14" fmla="*/ 355064 w 356246"/>
                <a:gd name="connsiteY14" fmla="*/ 297497 h 400226"/>
                <a:gd name="connsiteX15" fmla="*/ 356246 w 356246"/>
                <a:gd name="connsiteY15" fmla="*/ 382179 h 400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6246" h="400226">
                  <a:moveTo>
                    <a:pt x="356246" y="382179"/>
                  </a:moveTo>
                  <a:cubicBezTo>
                    <a:pt x="353961" y="381824"/>
                    <a:pt x="351360" y="381943"/>
                    <a:pt x="348562" y="382376"/>
                  </a:cubicBezTo>
                  <a:cubicBezTo>
                    <a:pt x="331224" y="385055"/>
                    <a:pt x="306083" y="400227"/>
                    <a:pt x="297493" y="400227"/>
                  </a:cubicBezTo>
                  <a:lnTo>
                    <a:pt x="161939" y="400227"/>
                  </a:lnTo>
                  <a:cubicBezTo>
                    <a:pt x="142512" y="400227"/>
                    <a:pt x="92309" y="392227"/>
                    <a:pt x="58027" y="391203"/>
                  </a:cubicBezTo>
                  <a:cubicBezTo>
                    <a:pt x="36866" y="389547"/>
                    <a:pt x="19567" y="381194"/>
                    <a:pt x="9519" y="369648"/>
                  </a:cubicBezTo>
                  <a:cubicBezTo>
                    <a:pt x="-5021" y="352940"/>
                    <a:pt x="-4391" y="329533"/>
                    <a:pt x="21853" y="309910"/>
                  </a:cubicBezTo>
                  <a:cubicBezTo>
                    <a:pt x="30759" y="285557"/>
                    <a:pt x="50580" y="293477"/>
                    <a:pt x="48964" y="318934"/>
                  </a:cubicBezTo>
                  <a:cubicBezTo>
                    <a:pt x="57593" y="337218"/>
                    <a:pt x="64805" y="347147"/>
                    <a:pt x="70676" y="348684"/>
                  </a:cubicBezTo>
                  <a:cubicBezTo>
                    <a:pt x="102437" y="250210"/>
                    <a:pt x="134394" y="152209"/>
                    <a:pt x="166471" y="54681"/>
                  </a:cubicBezTo>
                  <a:cubicBezTo>
                    <a:pt x="148501" y="29186"/>
                    <a:pt x="142748" y="12636"/>
                    <a:pt x="149171" y="4952"/>
                  </a:cubicBezTo>
                  <a:cubicBezTo>
                    <a:pt x="153388" y="-92"/>
                    <a:pt x="162846" y="-1274"/>
                    <a:pt x="177504" y="1366"/>
                  </a:cubicBezTo>
                  <a:cubicBezTo>
                    <a:pt x="179710" y="1760"/>
                    <a:pt x="182075" y="2233"/>
                    <a:pt x="184518" y="2824"/>
                  </a:cubicBezTo>
                  <a:cubicBezTo>
                    <a:pt x="230899" y="10745"/>
                    <a:pt x="270107" y="33087"/>
                    <a:pt x="301985" y="38959"/>
                  </a:cubicBezTo>
                  <a:lnTo>
                    <a:pt x="355064" y="297497"/>
                  </a:lnTo>
                  <a:lnTo>
                    <a:pt x="356246" y="382179"/>
                  </a:lnTo>
                  <a:close/>
                </a:path>
              </a:pathLst>
            </a:custGeom>
            <a:solidFill>
              <a:srgbClr val="6E3339"/>
            </a:solidFill>
            <a:ln w="3941" cap="flat">
              <a:noFill/>
              <a:prstDash val="solid"/>
              <a:miter/>
            </a:ln>
          </p:spPr>
          <p:txBody>
            <a:bodyPr rtlCol="1" anchor="ctr"/>
            <a:lstStyle/>
            <a:p>
              <a:endParaRPr lang="fa-IR"/>
            </a:p>
          </p:txBody>
        </p:sp>
        <p:grpSp>
          <p:nvGrpSpPr>
            <p:cNvPr id="993" name="Graphic 7">
              <a:extLst>
                <a:ext uri="{FF2B5EF4-FFF2-40B4-BE49-F238E27FC236}">
                  <a16:creationId xmlns:a16="http://schemas.microsoft.com/office/drawing/2014/main" id="{C3476BA1-257B-7AF5-2E0E-F3079F74BF09}"/>
                </a:ext>
              </a:extLst>
            </p:cNvPr>
            <p:cNvGrpSpPr/>
            <p:nvPr/>
          </p:nvGrpSpPr>
          <p:grpSpPr>
            <a:xfrm>
              <a:off x="11013918" y="4876796"/>
              <a:ext cx="717428" cy="428540"/>
              <a:chOff x="11013918" y="4876796"/>
              <a:chExt cx="717428" cy="428540"/>
            </a:xfrm>
          </p:grpSpPr>
          <p:sp>
            <p:nvSpPr>
              <p:cNvPr id="994" name="Freeform: Shape 993">
                <a:extLst>
                  <a:ext uri="{FF2B5EF4-FFF2-40B4-BE49-F238E27FC236}">
                    <a16:creationId xmlns:a16="http://schemas.microsoft.com/office/drawing/2014/main" id="{2C2CF64D-49BA-E3B2-D6C2-21D85057AA8B}"/>
                  </a:ext>
                </a:extLst>
              </p:cNvPr>
              <p:cNvSpPr/>
              <p:nvPr/>
            </p:nvSpPr>
            <p:spPr>
              <a:xfrm>
                <a:off x="11413267" y="4876796"/>
                <a:ext cx="318079" cy="391732"/>
              </a:xfrm>
              <a:custGeom>
                <a:avLst/>
                <a:gdLst>
                  <a:gd name="connsiteX0" fmla="*/ 318040 w 318079"/>
                  <a:gd name="connsiteY0" fmla="*/ 94054 h 391732"/>
                  <a:gd name="connsiteX1" fmla="*/ 246716 w 318079"/>
                  <a:gd name="connsiteY1" fmla="*/ 148118 h 391732"/>
                  <a:gd name="connsiteX2" fmla="*/ 246716 w 318079"/>
                  <a:gd name="connsiteY2" fmla="*/ 148118 h 391732"/>
                  <a:gd name="connsiteX3" fmla="*/ 218778 w 318079"/>
                  <a:gd name="connsiteY3" fmla="*/ 148276 h 391732"/>
                  <a:gd name="connsiteX4" fmla="*/ 218621 w 318079"/>
                  <a:gd name="connsiteY4" fmla="*/ 148276 h 391732"/>
                  <a:gd name="connsiteX5" fmla="*/ 137366 w 318079"/>
                  <a:gd name="connsiteY5" fmla="*/ 170934 h 391732"/>
                  <a:gd name="connsiteX6" fmla="*/ 182486 w 318079"/>
                  <a:gd name="connsiteY6" fmla="*/ 202458 h 391732"/>
                  <a:gd name="connsiteX7" fmla="*/ 182486 w 318079"/>
                  <a:gd name="connsiteY7" fmla="*/ 229569 h 391732"/>
                  <a:gd name="connsiteX8" fmla="*/ 136657 w 318079"/>
                  <a:gd name="connsiteY8" fmla="*/ 289662 h 391732"/>
                  <a:gd name="connsiteX9" fmla="*/ 146430 w 318079"/>
                  <a:gd name="connsiteY9" fmla="*/ 369576 h 391732"/>
                  <a:gd name="connsiteX10" fmla="*/ 128264 w 318079"/>
                  <a:gd name="connsiteY10" fmla="*/ 383092 h 391732"/>
                  <a:gd name="connsiteX11" fmla="*/ 116246 w 318079"/>
                  <a:gd name="connsiteY11" fmla="*/ 379545 h 391732"/>
                  <a:gd name="connsiteX12" fmla="*/ 3310 w 318079"/>
                  <a:gd name="connsiteY12" fmla="*/ 54137 h 391732"/>
                  <a:gd name="connsiteX13" fmla="*/ 0 w 318079"/>
                  <a:gd name="connsiteY13" fmla="*/ 50038 h 391732"/>
                  <a:gd name="connsiteX14" fmla="*/ 10836 w 318079"/>
                  <a:gd name="connsiteY14" fmla="*/ 30848 h 391732"/>
                  <a:gd name="connsiteX15" fmla="*/ 92169 w 318079"/>
                  <a:gd name="connsiteY15" fmla="*/ 3776 h 391732"/>
                  <a:gd name="connsiteX16" fmla="*/ 263858 w 318079"/>
                  <a:gd name="connsiteY16" fmla="*/ 39911 h 391732"/>
                  <a:gd name="connsiteX17" fmla="*/ 318079 w 318079"/>
                  <a:gd name="connsiteY17" fmla="*/ 94093 h 39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8079" h="391732">
                    <a:moveTo>
                      <a:pt x="318040" y="94054"/>
                    </a:moveTo>
                    <a:cubicBezTo>
                      <a:pt x="318316" y="122229"/>
                      <a:pt x="280054" y="142956"/>
                      <a:pt x="246716" y="148118"/>
                    </a:cubicBezTo>
                    <a:lnTo>
                      <a:pt x="246716" y="148118"/>
                    </a:lnTo>
                    <a:cubicBezTo>
                      <a:pt x="236550" y="149694"/>
                      <a:pt x="226817" y="149812"/>
                      <a:pt x="218778" y="148276"/>
                    </a:cubicBezTo>
                    <a:cubicBezTo>
                      <a:pt x="218739" y="148276"/>
                      <a:pt x="218660" y="148276"/>
                      <a:pt x="218621" y="148276"/>
                    </a:cubicBezTo>
                    <a:cubicBezTo>
                      <a:pt x="207587" y="148512"/>
                      <a:pt x="140598" y="160688"/>
                      <a:pt x="137366" y="170934"/>
                    </a:cubicBezTo>
                    <a:cubicBezTo>
                      <a:pt x="126845" y="204507"/>
                      <a:pt x="164083" y="201157"/>
                      <a:pt x="182486" y="202458"/>
                    </a:cubicBezTo>
                    <a:cubicBezTo>
                      <a:pt x="181067" y="210654"/>
                      <a:pt x="184535" y="222713"/>
                      <a:pt x="182486" y="229569"/>
                    </a:cubicBezTo>
                    <a:cubicBezTo>
                      <a:pt x="172949" y="261211"/>
                      <a:pt x="137249" y="285839"/>
                      <a:pt x="136657" y="289662"/>
                    </a:cubicBezTo>
                    <a:cubicBezTo>
                      <a:pt x="135160" y="299198"/>
                      <a:pt x="147061" y="344435"/>
                      <a:pt x="146430" y="369576"/>
                    </a:cubicBezTo>
                    <a:cubicBezTo>
                      <a:pt x="145879" y="391958"/>
                      <a:pt x="152341" y="399051"/>
                      <a:pt x="128264" y="383092"/>
                    </a:cubicBezTo>
                    <a:lnTo>
                      <a:pt x="116246" y="379545"/>
                    </a:lnTo>
                    <a:cubicBezTo>
                      <a:pt x="113881" y="253330"/>
                      <a:pt x="76250" y="144887"/>
                      <a:pt x="3310" y="54137"/>
                    </a:cubicBezTo>
                    <a:cubicBezTo>
                      <a:pt x="2207" y="52757"/>
                      <a:pt x="1103" y="51418"/>
                      <a:pt x="0" y="50038"/>
                    </a:cubicBezTo>
                    <a:lnTo>
                      <a:pt x="10836" y="30848"/>
                    </a:lnTo>
                    <a:cubicBezTo>
                      <a:pt x="46065" y="15677"/>
                      <a:pt x="51069" y="9687"/>
                      <a:pt x="92169" y="3776"/>
                    </a:cubicBezTo>
                    <a:cubicBezTo>
                      <a:pt x="150331" y="-4617"/>
                      <a:pt x="217596" y="-1622"/>
                      <a:pt x="263858" y="39911"/>
                    </a:cubicBezTo>
                    <a:cubicBezTo>
                      <a:pt x="280684" y="55003"/>
                      <a:pt x="286004" y="95000"/>
                      <a:pt x="318079" y="94093"/>
                    </a:cubicBezTo>
                    <a:close/>
                  </a:path>
                </a:pathLst>
              </a:custGeom>
              <a:solidFill>
                <a:srgbClr val="743438"/>
              </a:solidFill>
              <a:ln w="3941" cap="flat">
                <a:noFill/>
                <a:prstDash val="solid"/>
                <a:miter/>
              </a:ln>
            </p:spPr>
            <p:txBody>
              <a:bodyPr rtlCol="1" anchor="ctr"/>
              <a:lstStyle/>
              <a:p>
                <a:endParaRPr lang="fa-IR"/>
              </a:p>
            </p:txBody>
          </p:sp>
          <p:sp>
            <p:nvSpPr>
              <p:cNvPr id="995" name="Freeform: Shape 994">
                <a:extLst>
                  <a:ext uri="{FF2B5EF4-FFF2-40B4-BE49-F238E27FC236}">
                    <a16:creationId xmlns:a16="http://schemas.microsoft.com/office/drawing/2014/main" id="{DA096A09-4A89-6BC4-D0A0-95A57A3012AD}"/>
                  </a:ext>
                </a:extLst>
              </p:cNvPr>
              <p:cNvSpPr/>
              <p:nvPr/>
            </p:nvSpPr>
            <p:spPr>
              <a:xfrm>
                <a:off x="11336663" y="4907565"/>
                <a:ext cx="204885" cy="397771"/>
              </a:xfrm>
              <a:custGeom>
                <a:avLst/>
                <a:gdLst>
                  <a:gd name="connsiteX0" fmla="*/ 204868 w 204885"/>
                  <a:gd name="connsiteY0" fmla="*/ 370370 h 397771"/>
                  <a:gd name="connsiteX1" fmla="*/ 110098 w 204885"/>
                  <a:gd name="connsiteY1" fmla="*/ 397521 h 397771"/>
                  <a:gd name="connsiteX2" fmla="*/ 69353 w 204885"/>
                  <a:gd name="connsiteY2" fmla="*/ 370370 h 397771"/>
                  <a:gd name="connsiteX3" fmla="*/ 61669 w 204885"/>
                  <a:gd name="connsiteY3" fmla="*/ 370568 h 397771"/>
                  <a:gd name="connsiteX4" fmla="*/ 51187 w 204885"/>
                  <a:gd name="connsiteY4" fmla="*/ 364932 h 397771"/>
                  <a:gd name="connsiteX5" fmla="*/ 50438 w 204885"/>
                  <a:gd name="connsiteY5" fmla="*/ 356421 h 397771"/>
                  <a:gd name="connsiteX6" fmla="*/ 0 w 204885"/>
                  <a:gd name="connsiteY6" fmla="*/ 43504 h 397771"/>
                  <a:gd name="connsiteX7" fmla="*/ 12097 w 204885"/>
                  <a:gd name="connsiteY7" fmla="*/ 30382 h 397771"/>
                  <a:gd name="connsiteX8" fmla="*/ 15092 w 204885"/>
                  <a:gd name="connsiteY8" fmla="*/ 27111 h 397771"/>
                  <a:gd name="connsiteX9" fmla="*/ 87401 w 204885"/>
                  <a:gd name="connsiteY9" fmla="*/ 0 h 397771"/>
                  <a:gd name="connsiteX10" fmla="*/ 171688 w 204885"/>
                  <a:gd name="connsiteY10" fmla="*/ 128028 h 397771"/>
                  <a:gd name="connsiteX11" fmla="*/ 204868 w 204885"/>
                  <a:gd name="connsiteY11" fmla="*/ 352244 h 397771"/>
                  <a:gd name="connsiteX12" fmla="*/ 204868 w 204885"/>
                  <a:gd name="connsiteY12" fmla="*/ 370292 h 39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4885" h="397771">
                    <a:moveTo>
                      <a:pt x="204868" y="370370"/>
                    </a:moveTo>
                    <a:cubicBezTo>
                      <a:pt x="187766" y="372420"/>
                      <a:pt x="140282" y="400713"/>
                      <a:pt x="110098" y="397521"/>
                    </a:cubicBezTo>
                    <a:cubicBezTo>
                      <a:pt x="90396" y="395432"/>
                      <a:pt x="81372" y="372104"/>
                      <a:pt x="69353" y="370370"/>
                    </a:cubicBezTo>
                    <a:cubicBezTo>
                      <a:pt x="66950" y="370725"/>
                      <a:pt x="64269" y="370804"/>
                      <a:pt x="61669" y="370568"/>
                    </a:cubicBezTo>
                    <a:cubicBezTo>
                      <a:pt x="56310" y="370134"/>
                      <a:pt x="51502" y="368361"/>
                      <a:pt x="51187" y="364932"/>
                    </a:cubicBezTo>
                    <a:cubicBezTo>
                      <a:pt x="50951" y="362095"/>
                      <a:pt x="50714" y="359258"/>
                      <a:pt x="50438" y="356421"/>
                    </a:cubicBezTo>
                    <a:cubicBezTo>
                      <a:pt x="41139" y="250460"/>
                      <a:pt x="27071" y="147730"/>
                      <a:pt x="0" y="43504"/>
                    </a:cubicBezTo>
                    <a:lnTo>
                      <a:pt x="12097" y="30382"/>
                    </a:lnTo>
                    <a:lnTo>
                      <a:pt x="15092" y="27111"/>
                    </a:lnTo>
                    <a:cubicBezTo>
                      <a:pt x="44606" y="32549"/>
                      <a:pt x="60133" y="11743"/>
                      <a:pt x="87401" y="0"/>
                    </a:cubicBezTo>
                    <a:cubicBezTo>
                      <a:pt x="106394" y="45395"/>
                      <a:pt x="156439" y="81411"/>
                      <a:pt x="171688" y="128028"/>
                    </a:cubicBezTo>
                    <a:cubicBezTo>
                      <a:pt x="186229" y="172438"/>
                      <a:pt x="205538" y="304722"/>
                      <a:pt x="204868" y="352244"/>
                    </a:cubicBezTo>
                    <a:cubicBezTo>
                      <a:pt x="204789" y="358273"/>
                      <a:pt x="204908" y="364302"/>
                      <a:pt x="204868" y="370292"/>
                    </a:cubicBezTo>
                    <a:close/>
                  </a:path>
                </a:pathLst>
              </a:custGeom>
              <a:solidFill>
                <a:srgbClr val="A6805C"/>
              </a:solidFill>
              <a:ln w="3941" cap="flat">
                <a:noFill/>
                <a:prstDash val="solid"/>
                <a:miter/>
              </a:ln>
            </p:spPr>
            <p:txBody>
              <a:bodyPr rtlCol="1" anchor="ctr"/>
              <a:lstStyle/>
              <a:p>
                <a:endParaRPr lang="fa-IR"/>
              </a:p>
            </p:txBody>
          </p:sp>
          <p:sp>
            <p:nvSpPr>
              <p:cNvPr id="996" name="Freeform: Shape 995">
                <a:extLst>
                  <a:ext uri="{FF2B5EF4-FFF2-40B4-BE49-F238E27FC236}">
                    <a16:creationId xmlns:a16="http://schemas.microsoft.com/office/drawing/2014/main" id="{A8D87E1E-F41A-DC4B-E8CC-59A0B50C211E}"/>
                  </a:ext>
                </a:extLst>
              </p:cNvPr>
              <p:cNvSpPr/>
              <p:nvPr/>
            </p:nvSpPr>
            <p:spPr>
              <a:xfrm>
                <a:off x="11013918" y="4887592"/>
                <a:ext cx="220769" cy="399367"/>
              </a:xfrm>
              <a:custGeom>
                <a:avLst/>
                <a:gdLst>
                  <a:gd name="connsiteX0" fmla="*/ 220292 w 220769"/>
                  <a:gd name="connsiteY0" fmla="*/ 77859 h 399367"/>
                  <a:gd name="connsiteX1" fmla="*/ 136319 w 220769"/>
                  <a:gd name="connsiteY1" fmla="*/ 301760 h 399367"/>
                  <a:gd name="connsiteX2" fmla="*/ 120873 w 220769"/>
                  <a:gd name="connsiteY2" fmla="*/ 381281 h 399367"/>
                  <a:gd name="connsiteX3" fmla="*/ 84816 w 220769"/>
                  <a:gd name="connsiteY3" fmla="*/ 327098 h 399367"/>
                  <a:gd name="connsiteX4" fmla="*/ 57706 w 220769"/>
                  <a:gd name="connsiteY4" fmla="*/ 318074 h 399367"/>
                  <a:gd name="connsiteX5" fmla="*/ 93840 w 220769"/>
                  <a:gd name="connsiteY5" fmla="*/ 399367 h 399367"/>
                  <a:gd name="connsiteX6" fmla="*/ 13689 w 220769"/>
                  <a:gd name="connsiteY6" fmla="*/ 388610 h 399367"/>
                  <a:gd name="connsiteX7" fmla="*/ 12508 w 220769"/>
                  <a:gd name="connsiteY7" fmla="*/ 363233 h 399367"/>
                  <a:gd name="connsiteX8" fmla="*/ 3996 w 220769"/>
                  <a:gd name="connsiteY8" fmla="*/ 348495 h 399367"/>
                  <a:gd name="connsiteX9" fmla="*/ 39618 w 220769"/>
                  <a:gd name="connsiteY9" fmla="*/ 218734 h 399367"/>
                  <a:gd name="connsiteX10" fmla="*/ 28466 w 220769"/>
                  <a:gd name="connsiteY10" fmla="*/ 197140 h 399367"/>
                  <a:gd name="connsiteX11" fmla="*/ 75713 w 220769"/>
                  <a:gd name="connsiteY11" fmla="*/ 92439 h 399367"/>
                  <a:gd name="connsiteX12" fmla="*/ 75792 w 220769"/>
                  <a:gd name="connsiteY12" fmla="*/ 92243 h 399367"/>
                  <a:gd name="connsiteX13" fmla="*/ 93131 w 220769"/>
                  <a:gd name="connsiteY13" fmla="*/ 91651 h 399367"/>
                  <a:gd name="connsiteX14" fmla="*/ 139196 w 220769"/>
                  <a:gd name="connsiteY14" fmla="*/ 6615 h 399367"/>
                  <a:gd name="connsiteX15" fmla="*/ 213396 w 220769"/>
                  <a:gd name="connsiteY15" fmla="*/ 9531 h 399367"/>
                  <a:gd name="connsiteX16" fmla="*/ 220410 w 220769"/>
                  <a:gd name="connsiteY16" fmla="*/ 10989 h 399367"/>
                  <a:gd name="connsiteX17" fmla="*/ 184315 w 220769"/>
                  <a:gd name="connsiteY17" fmla="*/ 19894 h 399367"/>
                  <a:gd name="connsiteX18" fmla="*/ 220331 w 220769"/>
                  <a:gd name="connsiteY18" fmla="*/ 77859 h 399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0769" h="399367">
                    <a:moveTo>
                      <a:pt x="220292" y="77859"/>
                    </a:moveTo>
                    <a:cubicBezTo>
                      <a:pt x="214932" y="129008"/>
                      <a:pt x="154800" y="244308"/>
                      <a:pt x="136319" y="301760"/>
                    </a:cubicBezTo>
                    <a:cubicBezTo>
                      <a:pt x="128241" y="326862"/>
                      <a:pt x="125562" y="355312"/>
                      <a:pt x="120873" y="381281"/>
                    </a:cubicBezTo>
                    <a:cubicBezTo>
                      <a:pt x="71458" y="371626"/>
                      <a:pt x="76542" y="365361"/>
                      <a:pt x="84816" y="327098"/>
                    </a:cubicBezTo>
                    <a:cubicBezTo>
                      <a:pt x="80245" y="302352"/>
                      <a:pt x="71221" y="299317"/>
                      <a:pt x="57706" y="318074"/>
                    </a:cubicBezTo>
                    <a:cubicBezTo>
                      <a:pt x="54908" y="368316"/>
                      <a:pt x="48248" y="376118"/>
                      <a:pt x="93840" y="399367"/>
                    </a:cubicBezTo>
                    <a:cubicBezTo>
                      <a:pt x="66375" y="398501"/>
                      <a:pt x="40288" y="394796"/>
                      <a:pt x="13689" y="388610"/>
                    </a:cubicBezTo>
                    <a:cubicBezTo>
                      <a:pt x="10262" y="385339"/>
                      <a:pt x="11444" y="369577"/>
                      <a:pt x="12508" y="363233"/>
                    </a:cubicBezTo>
                    <a:cubicBezTo>
                      <a:pt x="8803" y="359529"/>
                      <a:pt x="6006" y="354485"/>
                      <a:pt x="3996" y="348495"/>
                    </a:cubicBezTo>
                    <a:cubicBezTo>
                      <a:pt x="-8653" y="310824"/>
                      <a:pt x="10222" y="235875"/>
                      <a:pt x="39618" y="218734"/>
                    </a:cubicBezTo>
                    <a:lnTo>
                      <a:pt x="28466" y="197140"/>
                    </a:lnTo>
                    <a:cubicBezTo>
                      <a:pt x="46475" y="161635"/>
                      <a:pt x="62237" y="126722"/>
                      <a:pt x="75713" y="92439"/>
                    </a:cubicBezTo>
                    <a:cubicBezTo>
                      <a:pt x="75713" y="92400"/>
                      <a:pt x="75753" y="92321"/>
                      <a:pt x="75792" y="92243"/>
                    </a:cubicBezTo>
                    <a:cubicBezTo>
                      <a:pt x="77881" y="90509"/>
                      <a:pt x="89309" y="94922"/>
                      <a:pt x="93131" y="91651"/>
                    </a:cubicBezTo>
                    <a:cubicBezTo>
                      <a:pt x="101249" y="84677"/>
                      <a:pt x="105267" y="21746"/>
                      <a:pt x="139196" y="6615"/>
                    </a:cubicBezTo>
                    <a:cubicBezTo>
                      <a:pt x="170050" y="-7177"/>
                      <a:pt x="190423" y="4014"/>
                      <a:pt x="213396" y="9531"/>
                    </a:cubicBezTo>
                    <a:cubicBezTo>
                      <a:pt x="215720" y="10083"/>
                      <a:pt x="218046" y="10555"/>
                      <a:pt x="220410" y="10989"/>
                    </a:cubicBezTo>
                    <a:lnTo>
                      <a:pt x="184315" y="19894"/>
                    </a:lnTo>
                    <a:cubicBezTo>
                      <a:pt x="213041" y="23165"/>
                      <a:pt x="223090" y="51419"/>
                      <a:pt x="220331" y="77859"/>
                    </a:cubicBezTo>
                    <a:close/>
                  </a:path>
                </a:pathLst>
              </a:custGeom>
              <a:solidFill>
                <a:srgbClr val="936348"/>
              </a:solidFill>
              <a:ln w="3941" cap="flat">
                <a:noFill/>
                <a:prstDash val="solid"/>
                <a:miter/>
              </a:ln>
            </p:spPr>
            <p:txBody>
              <a:bodyPr rtlCol="1" anchor="ctr"/>
              <a:lstStyle/>
              <a:p>
                <a:endParaRPr lang="fa-IR"/>
              </a:p>
            </p:txBody>
          </p:sp>
          <p:sp>
            <p:nvSpPr>
              <p:cNvPr id="997" name="Freeform: Shape 996">
                <a:extLst>
                  <a:ext uri="{FF2B5EF4-FFF2-40B4-BE49-F238E27FC236}">
                    <a16:creationId xmlns:a16="http://schemas.microsoft.com/office/drawing/2014/main" id="{717162F7-B8D3-1578-9684-7BB13CCE2B69}"/>
                  </a:ext>
                </a:extLst>
              </p:cNvPr>
              <p:cNvSpPr/>
              <p:nvPr/>
            </p:nvSpPr>
            <p:spPr>
              <a:xfrm>
                <a:off x="11071623" y="4929109"/>
                <a:ext cx="107575" cy="285580"/>
              </a:xfrm>
              <a:custGeom>
                <a:avLst/>
                <a:gdLst>
                  <a:gd name="connsiteX0" fmla="*/ 27110 w 107575"/>
                  <a:gd name="connsiteY0" fmla="*/ 285581 h 285580"/>
                  <a:gd name="connsiteX1" fmla="*/ 0 w 107575"/>
                  <a:gd name="connsiteY1" fmla="*/ 276557 h 285580"/>
                  <a:gd name="connsiteX2" fmla="*/ 74357 w 107575"/>
                  <a:gd name="connsiteY2" fmla="*/ 30274 h 285580"/>
                  <a:gd name="connsiteX3" fmla="*/ 104857 w 107575"/>
                  <a:gd name="connsiteY3" fmla="*/ 44420 h 285580"/>
                  <a:gd name="connsiteX4" fmla="*/ 27071 w 107575"/>
                  <a:gd name="connsiteY4" fmla="*/ 285581 h 28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75" h="285580">
                    <a:moveTo>
                      <a:pt x="27110" y="285581"/>
                    </a:moveTo>
                    <a:lnTo>
                      <a:pt x="0" y="276557"/>
                    </a:lnTo>
                    <a:cubicBezTo>
                      <a:pt x="3153" y="220089"/>
                      <a:pt x="50281" y="84968"/>
                      <a:pt x="74357" y="30274"/>
                    </a:cubicBezTo>
                    <a:cubicBezTo>
                      <a:pt x="99143" y="-25997"/>
                      <a:pt x="113999" y="6512"/>
                      <a:pt x="104857" y="44420"/>
                    </a:cubicBezTo>
                    <a:cubicBezTo>
                      <a:pt x="86652" y="120000"/>
                      <a:pt x="45079" y="202396"/>
                      <a:pt x="27071" y="285581"/>
                    </a:cubicBezTo>
                    <a:close/>
                  </a:path>
                </a:pathLst>
              </a:custGeom>
              <a:solidFill>
                <a:srgbClr val="4E2519"/>
              </a:solidFill>
              <a:ln w="3941" cap="flat">
                <a:noFill/>
                <a:prstDash val="solid"/>
                <a:miter/>
              </a:ln>
            </p:spPr>
            <p:txBody>
              <a:bodyPr rtlCol="1" anchor="ctr"/>
              <a:lstStyle/>
              <a:p>
                <a:endParaRPr lang="fa-IR"/>
              </a:p>
            </p:txBody>
          </p:sp>
        </p:grpSp>
      </p:grpSp>
      <p:grpSp>
        <p:nvGrpSpPr>
          <p:cNvPr id="998" name="Graphic 7">
            <a:extLst>
              <a:ext uri="{FF2B5EF4-FFF2-40B4-BE49-F238E27FC236}">
                <a16:creationId xmlns:a16="http://schemas.microsoft.com/office/drawing/2014/main" id="{8705B9BD-E5D0-EEAA-C50B-D85426BA8AA9}"/>
              </a:ext>
            </a:extLst>
          </p:cNvPr>
          <p:cNvGrpSpPr/>
          <p:nvPr/>
        </p:nvGrpSpPr>
        <p:grpSpPr>
          <a:xfrm flipH="1">
            <a:off x="10503272" y="3920287"/>
            <a:ext cx="331782" cy="832665"/>
            <a:chOff x="3513076" y="1171757"/>
            <a:chExt cx="955737" cy="2398587"/>
          </a:xfrm>
        </p:grpSpPr>
        <p:sp>
          <p:nvSpPr>
            <p:cNvPr id="999" name="Freeform: Shape 998">
              <a:extLst>
                <a:ext uri="{FF2B5EF4-FFF2-40B4-BE49-F238E27FC236}">
                  <a16:creationId xmlns:a16="http://schemas.microsoft.com/office/drawing/2014/main" id="{6B54490E-162C-384C-CC67-39D73D5FF785}"/>
                </a:ext>
              </a:extLst>
            </p:cNvPr>
            <p:cNvSpPr/>
            <p:nvPr/>
          </p:nvSpPr>
          <p:spPr>
            <a:xfrm>
              <a:off x="3585037" y="1844946"/>
              <a:ext cx="853386" cy="1504456"/>
            </a:xfrm>
            <a:custGeom>
              <a:avLst/>
              <a:gdLst>
                <a:gd name="connsiteX0" fmla="*/ 846675 w 853386"/>
                <a:gd name="connsiteY0" fmla="*/ 180790 h 1504456"/>
                <a:gd name="connsiteX1" fmla="*/ 833435 w 853386"/>
                <a:gd name="connsiteY1" fmla="*/ 101704 h 1504456"/>
                <a:gd name="connsiteX2" fmla="*/ 833435 w 853386"/>
                <a:gd name="connsiteY2" fmla="*/ 101704 h 1504456"/>
                <a:gd name="connsiteX3" fmla="*/ 799822 w 853386"/>
                <a:gd name="connsiteY3" fmla="*/ 45433 h 1504456"/>
                <a:gd name="connsiteX4" fmla="*/ 799625 w 853386"/>
                <a:gd name="connsiteY4" fmla="*/ 45197 h 1504456"/>
                <a:gd name="connsiteX5" fmla="*/ 759786 w 853386"/>
                <a:gd name="connsiteY5" fmla="*/ 12254 h 1504456"/>
                <a:gd name="connsiteX6" fmla="*/ 759511 w 853386"/>
                <a:gd name="connsiteY6" fmla="*/ 12096 h 1504456"/>
                <a:gd name="connsiteX7" fmla="*/ 647008 w 853386"/>
                <a:gd name="connsiteY7" fmla="*/ 26085 h 1504456"/>
                <a:gd name="connsiteX8" fmla="*/ 646850 w 853386"/>
                <a:gd name="connsiteY8" fmla="*/ 26164 h 1504456"/>
                <a:gd name="connsiteX9" fmla="*/ 639521 w 853386"/>
                <a:gd name="connsiteY9" fmla="*/ 32390 h 1504456"/>
                <a:gd name="connsiteX10" fmla="*/ 558031 w 853386"/>
                <a:gd name="connsiteY10" fmla="*/ 94414 h 1504456"/>
                <a:gd name="connsiteX11" fmla="*/ 557913 w 853386"/>
                <a:gd name="connsiteY11" fmla="*/ 94493 h 1504456"/>
                <a:gd name="connsiteX12" fmla="*/ 537501 w 853386"/>
                <a:gd name="connsiteY12" fmla="*/ 110018 h 1504456"/>
                <a:gd name="connsiteX13" fmla="*/ 500578 w 853386"/>
                <a:gd name="connsiteY13" fmla="*/ 138114 h 1504456"/>
                <a:gd name="connsiteX14" fmla="*/ 415187 w 853386"/>
                <a:gd name="connsiteY14" fmla="*/ 156674 h 1504456"/>
                <a:gd name="connsiteX15" fmla="*/ 412192 w 853386"/>
                <a:gd name="connsiteY15" fmla="*/ 156911 h 1504456"/>
                <a:gd name="connsiteX16" fmla="*/ 411364 w 853386"/>
                <a:gd name="connsiteY16" fmla="*/ 233042 h 1504456"/>
                <a:gd name="connsiteX17" fmla="*/ 446002 w 853386"/>
                <a:gd name="connsiteY17" fmla="*/ 323004 h 1504456"/>
                <a:gd name="connsiteX18" fmla="*/ 390046 w 853386"/>
                <a:gd name="connsiteY18" fmla="*/ 331082 h 1504456"/>
                <a:gd name="connsiteX19" fmla="*/ 385790 w 853386"/>
                <a:gd name="connsiteY19" fmla="*/ 334353 h 1504456"/>
                <a:gd name="connsiteX20" fmla="*/ 177928 w 853386"/>
                <a:gd name="connsiteY20" fmla="*/ 334353 h 1504456"/>
                <a:gd name="connsiteX21" fmla="*/ 163308 w 853386"/>
                <a:gd name="connsiteY21" fmla="*/ 425734 h 1504456"/>
                <a:gd name="connsiteX22" fmla="*/ 177928 w 853386"/>
                <a:gd name="connsiteY22" fmla="*/ 442717 h 1504456"/>
                <a:gd name="connsiteX23" fmla="*/ 178873 w 853386"/>
                <a:gd name="connsiteY23" fmla="*/ 544501 h 1504456"/>
                <a:gd name="connsiteX24" fmla="*/ 385790 w 853386"/>
                <a:gd name="connsiteY24" fmla="*/ 533034 h 1504456"/>
                <a:gd name="connsiteX25" fmla="*/ 405808 w 853386"/>
                <a:gd name="connsiteY25" fmla="*/ 546629 h 1504456"/>
                <a:gd name="connsiteX26" fmla="*/ 521542 w 853386"/>
                <a:gd name="connsiteY26" fmla="*/ 537881 h 1504456"/>
                <a:gd name="connsiteX27" fmla="*/ 637669 w 853386"/>
                <a:gd name="connsiteY27" fmla="*/ 465691 h 1504456"/>
                <a:gd name="connsiteX28" fmla="*/ 571271 w 853386"/>
                <a:gd name="connsiteY28" fmla="*/ 572479 h 1504456"/>
                <a:gd name="connsiteX29" fmla="*/ 608588 w 853386"/>
                <a:gd name="connsiteY29" fmla="*/ 625046 h 1504456"/>
                <a:gd name="connsiteX30" fmla="*/ 470354 w 853386"/>
                <a:gd name="connsiteY30" fmla="*/ 697355 h 1504456"/>
                <a:gd name="connsiteX31" fmla="*/ 351744 w 853386"/>
                <a:gd name="connsiteY31" fmla="*/ 708940 h 1504456"/>
                <a:gd name="connsiteX32" fmla="*/ 286489 w 853386"/>
                <a:gd name="connsiteY32" fmla="*/ 740700 h 1504456"/>
                <a:gd name="connsiteX33" fmla="*/ 286450 w 853386"/>
                <a:gd name="connsiteY33" fmla="*/ 740740 h 1504456"/>
                <a:gd name="connsiteX34" fmla="*/ 286450 w 853386"/>
                <a:gd name="connsiteY34" fmla="*/ 740740 h 1504456"/>
                <a:gd name="connsiteX35" fmla="*/ 286410 w 853386"/>
                <a:gd name="connsiteY35" fmla="*/ 740779 h 1504456"/>
                <a:gd name="connsiteX36" fmla="*/ 286410 w 853386"/>
                <a:gd name="connsiteY36" fmla="*/ 740779 h 1504456"/>
                <a:gd name="connsiteX37" fmla="*/ 265250 w 853386"/>
                <a:gd name="connsiteY37" fmla="*/ 733804 h 1504456"/>
                <a:gd name="connsiteX38" fmla="*/ 1392 w 853386"/>
                <a:gd name="connsiteY38" fmla="*/ 989939 h 1504456"/>
                <a:gd name="connsiteX39" fmla="*/ 47023 w 853386"/>
                <a:gd name="connsiteY39" fmla="*/ 1288355 h 1504456"/>
                <a:gd name="connsiteX40" fmla="*/ 69563 w 853386"/>
                <a:gd name="connsiteY40" fmla="*/ 1300728 h 1504456"/>
                <a:gd name="connsiteX41" fmla="*/ 56008 w 853386"/>
                <a:gd name="connsiteY41" fmla="*/ 1317476 h 1504456"/>
                <a:gd name="connsiteX42" fmla="*/ 137655 w 853386"/>
                <a:gd name="connsiteY42" fmla="*/ 1503705 h 1504456"/>
                <a:gd name="connsiteX43" fmla="*/ 139428 w 853386"/>
                <a:gd name="connsiteY43" fmla="*/ 1504099 h 1504456"/>
                <a:gd name="connsiteX44" fmla="*/ 180725 w 853386"/>
                <a:gd name="connsiteY44" fmla="*/ 1494484 h 1504456"/>
                <a:gd name="connsiteX45" fmla="*/ 187070 w 853386"/>
                <a:gd name="connsiteY45" fmla="*/ 1481362 h 1504456"/>
                <a:gd name="connsiteX46" fmla="*/ 199561 w 853386"/>
                <a:gd name="connsiteY46" fmla="*/ 1483214 h 1504456"/>
                <a:gd name="connsiteX47" fmla="*/ 279711 w 853386"/>
                <a:gd name="connsiteY47" fmla="*/ 1449562 h 1504456"/>
                <a:gd name="connsiteX48" fmla="*/ 295513 w 853386"/>
                <a:gd name="connsiteY48" fmla="*/ 1418117 h 1504456"/>
                <a:gd name="connsiteX49" fmla="*/ 316752 w 853386"/>
                <a:gd name="connsiteY49" fmla="*/ 1423200 h 1504456"/>
                <a:gd name="connsiteX50" fmla="*/ 428388 w 853386"/>
                <a:gd name="connsiteY50" fmla="*/ 1225780 h 1504456"/>
                <a:gd name="connsiteX51" fmla="*/ 424171 w 853386"/>
                <a:gd name="connsiteY51" fmla="*/ 1221563 h 1504456"/>
                <a:gd name="connsiteX52" fmla="*/ 412980 w 853386"/>
                <a:gd name="connsiteY52" fmla="*/ 1210412 h 1504456"/>
                <a:gd name="connsiteX53" fmla="*/ 412980 w 853386"/>
                <a:gd name="connsiteY53" fmla="*/ 1165253 h 1504456"/>
                <a:gd name="connsiteX54" fmla="*/ 419443 w 853386"/>
                <a:gd name="connsiteY54" fmla="*/ 1118243 h 1504456"/>
                <a:gd name="connsiteX55" fmla="*/ 416842 w 853386"/>
                <a:gd name="connsiteY55" fmla="*/ 1079704 h 1504456"/>
                <a:gd name="connsiteX56" fmla="*/ 416842 w 853386"/>
                <a:gd name="connsiteY56" fmla="*/ 1079704 h 1504456"/>
                <a:gd name="connsiteX57" fmla="*/ 353833 w 853386"/>
                <a:gd name="connsiteY57" fmla="*/ 1087546 h 1504456"/>
                <a:gd name="connsiteX58" fmla="*/ 369831 w 853386"/>
                <a:gd name="connsiteY58" fmla="*/ 1041954 h 1504456"/>
                <a:gd name="connsiteX59" fmla="*/ 266826 w 853386"/>
                <a:gd name="connsiteY59" fmla="*/ 1017995 h 1504456"/>
                <a:gd name="connsiteX60" fmla="*/ 548534 w 853386"/>
                <a:gd name="connsiteY60" fmla="*/ 894302 h 1504456"/>
                <a:gd name="connsiteX61" fmla="*/ 573754 w 853386"/>
                <a:gd name="connsiteY61" fmla="*/ 890204 h 1504456"/>
                <a:gd name="connsiteX62" fmla="*/ 799349 w 853386"/>
                <a:gd name="connsiteY62" fmla="*/ 766432 h 1504456"/>
                <a:gd name="connsiteX63" fmla="*/ 819643 w 853386"/>
                <a:gd name="connsiteY63" fmla="*/ 749803 h 1504456"/>
                <a:gd name="connsiteX64" fmla="*/ 847108 w 853386"/>
                <a:gd name="connsiteY64" fmla="*/ 528897 h 1504456"/>
                <a:gd name="connsiteX65" fmla="*/ 846754 w 853386"/>
                <a:gd name="connsiteY65" fmla="*/ 180790 h 1504456"/>
                <a:gd name="connsiteX66" fmla="*/ 485565 w 853386"/>
                <a:gd name="connsiteY66" fmla="*/ 337151 h 1504456"/>
                <a:gd name="connsiteX67" fmla="*/ 451676 w 853386"/>
                <a:gd name="connsiteY67" fmla="*/ 324344 h 1504456"/>
                <a:gd name="connsiteX68" fmla="*/ 484501 w 853386"/>
                <a:gd name="connsiteY68" fmla="*/ 296287 h 1504456"/>
                <a:gd name="connsiteX69" fmla="*/ 485565 w 853386"/>
                <a:gd name="connsiteY69" fmla="*/ 337151 h 150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853386" h="1504456">
                  <a:moveTo>
                    <a:pt x="846675" y="180790"/>
                  </a:moveTo>
                  <a:cubicBezTo>
                    <a:pt x="848763" y="155374"/>
                    <a:pt x="843759" y="127672"/>
                    <a:pt x="833435" y="101704"/>
                  </a:cubicBezTo>
                  <a:lnTo>
                    <a:pt x="833435" y="101704"/>
                  </a:lnTo>
                  <a:cubicBezTo>
                    <a:pt x="825278" y="81134"/>
                    <a:pt x="813771" y="61708"/>
                    <a:pt x="799822" y="45433"/>
                  </a:cubicBezTo>
                  <a:cubicBezTo>
                    <a:pt x="799743" y="45354"/>
                    <a:pt x="799664" y="45276"/>
                    <a:pt x="799625" y="45197"/>
                  </a:cubicBezTo>
                  <a:cubicBezTo>
                    <a:pt x="787882" y="31563"/>
                    <a:pt x="774445" y="20214"/>
                    <a:pt x="759786" y="12254"/>
                  </a:cubicBezTo>
                  <a:cubicBezTo>
                    <a:pt x="759707" y="12215"/>
                    <a:pt x="759589" y="12175"/>
                    <a:pt x="759511" y="12096"/>
                  </a:cubicBezTo>
                  <a:cubicBezTo>
                    <a:pt x="726173" y="-5833"/>
                    <a:pt x="686689" y="-5912"/>
                    <a:pt x="647008" y="26085"/>
                  </a:cubicBezTo>
                  <a:cubicBezTo>
                    <a:pt x="647008" y="26085"/>
                    <a:pt x="646890" y="26085"/>
                    <a:pt x="646850" y="26164"/>
                  </a:cubicBezTo>
                  <a:cubicBezTo>
                    <a:pt x="644407" y="28095"/>
                    <a:pt x="641964" y="30183"/>
                    <a:pt x="639521" y="32390"/>
                  </a:cubicBezTo>
                  <a:lnTo>
                    <a:pt x="558031" y="94414"/>
                  </a:lnTo>
                  <a:cubicBezTo>
                    <a:pt x="558031" y="94414"/>
                    <a:pt x="557952" y="94453"/>
                    <a:pt x="557913" y="94493"/>
                  </a:cubicBezTo>
                  <a:lnTo>
                    <a:pt x="537501" y="110018"/>
                  </a:lnTo>
                  <a:lnTo>
                    <a:pt x="500578" y="138114"/>
                  </a:lnTo>
                  <a:cubicBezTo>
                    <a:pt x="473546" y="148360"/>
                    <a:pt x="445056" y="154586"/>
                    <a:pt x="415187" y="156674"/>
                  </a:cubicBezTo>
                  <a:cubicBezTo>
                    <a:pt x="414202" y="156793"/>
                    <a:pt x="413177" y="156832"/>
                    <a:pt x="412192" y="156911"/>
                  </a:cubicBezTo>
                  <a:cubicBezTo>
                    <a:pt x="407503" y="166092"/>
                    <a:pt x="407109" y="198877"/>
                    <a:pt x="411364" y="233042"/>
                  </a:cubicBezTo>
                  <a:cubicBezTo>
                    <a:pt x="416369" y="273078"/>
                    <a:pt x="427757" y="315005"/>
                    <a:pt x="446002" y="323004"/>
                  </a:cubicBezTo>
                  <a:cubicBezTo>
                    <a:pt x="423423" y="318157"/>
                    <a:pt x="404784" y="320876"/>
                    <a:pt x="390046" y="331082"/>
                  </a:cubicBezTo>
                  <a:lnTo>
                    <a:pt x="385790" y="334353"/>
                  </a:lnTo>
                  <a:cubicBezTo>
                    <a:pt x="337283" y="301174"/>
                    <a:pt x="230061" y="308582"/>
                    <a:pt x="177928" y="334353"/>
                  </a:cubicBezTo>
                  <a:cubicBezTo>
                    <a:pt x="159643" y="347475"/>
                    <a:pt x="152275" y="398032"/>
                    <a:pt x="163308" y="425734"/>
                  </a:cubicBezTo>
                  <a:cubicBezTo>
                    <a:pt x="166539" y="433851"/>
                    <a:pt x="171347" y="440038"/>
                    <a:pt x="177928" y="442717"/>
                  </a:cubicBezTo>
                  <a:cubicBezTo>
                    <a:pt x="149122" y="443348"/>
                    <a:pt x="172135" y="540876"/>
                    <a:pt x="178873" y="544501"/>
                  </a:cubicBezTo>
                  <a:cubicBezTo>
                    <a:pt x="207757" y="559948"/>
                    <a:pt x="356276" y="558806"/>
                    <a:pt x="385790" y="533034"/>
                  </a:cubicBezTo>
                  <a:cubicBezTo>
                    <a:pt x="389416" y="539694"/>
                    <a:pt x="396548" y="544029"/>
                    <a:pt x="405808" y="546629"/>
                  </a:cubicBezTo>
                  <a:cubicBezTo>
                    <a:pt x="437884" y="555811"/>
                    <a:pt x="495456" y="544423"/>
                    <a:pt x="521542" y="537881"/>
                  </a:cubicBezTo>
                  <a:cubicBezTo>
                    <a:pt x="572217" y="525114"/>
                    <a:pt x="605869" y="508997"/>
                    <a:pt x="637669" y="465691"/>
                  </a:cubicBezTo>
                  <a:cubicBezTo>
                    <a:pt x="803093" y="228786"/>
                    <a:pt x="647481" y="507027"/>
                    <a:pt x="571271" y="572479"/>
                  </a:cubicBezTo>
                  <a:cubicBezTo>
                    <a:pt x="560474" y="595216"/>
                    <a:pt x="572887" y="612712"/>
                    <a:pt x="608588" y="625046"/>
                  </a:cubicBezTo>
                  <a:cubicBezTo>
                    <a:pt x="534743" y="601560"/>
                    <a:pt x="313127" y="632099"/>
                    <a:pt x="470354" y="697355"/>
                  </a:cubicBezTo>
                  <a:cubicBezTo>
                    <a:pt x="427442" y="692429"/>
                    <a:pt x="388825" y="696330"/>
                    <a:pt x="351744" y="708940"/>
                  </a:cubicBezTo>
                  <a:cubicBezTo>
                    <a:pt x="329638" y="716427"/>
                    <a:pt x="308083" y="727027"/>
                    <a:pt x="286489" y="740700"/>
                  </a:cubicBezTo>
                  <a:cubicBezTo>
                    <a:pt x="286489" y="740700"/>
                    <a:pt x="286489" y="740712"/>
                    <a:pt x="286450" y="740740"/>
                  </a:cubicBezTo>
                  <a:lnTo>
                    <a:pt x="286450" y="740740"/>
                  </a:lnTo>
                  <a:cubicBezTo>
                    <a:pt x="286450" y="740740"/>
                    <a:pt x="286410" y="740779"/>
                    <a:pt x="286410" y="740779"/>
                  </a:cubicBezTo>
                  <a:lnTo>
                    <a:pt x="286410" y="740779"/>
                  </a:lnTo>
                  <a:lnTo>
                    <a:pt x="265250" y="733804"/>
                  </a:lnTo>
                  <a:cubicBezTo>
                    <a:pt x="175563" y="784086"/>
                    <a:pt x="19400" y="884805"/>
                    <a:pt x="1392" y="989939"/>
                  </a:cubicBezTo>
                  <a:cubicBezTo>
                    <a:pt x="-6686" y="1037107"/>
                    <a:pt x="21961" y="1256634"/>
                    <a:pt x="47023" y="1288355"/>
                  </a:cubicBezTo>
                  <a:cubicBezTo>
                    <a:pt x="56480" y="1289025"/>
                    <a:pt x="64007" y="1293360"/>
                    <a:pt x="69563" y="1300728"/>
                  </a:cubicBezTo>
                  <a:lnTo>
                    <a:pt x="56008" y="1317476"/>
                  </a:lnTo>
                  <a:cubicBezTo>
                    <a:pt x="64716" y="1349355"/>
                    <a:pt x="114406" y="1496061"/>
                    <a:pt x="137655" y="1503705"/>
                  </a:cubicBezTo>
                  <a:cubicBezTo>
                    <a:pt x="138167" y="1503863"/>
                    <a:pt x="138759" y="1504020"/>
                    <a:pt x="139428" y="1504099"/>
                  </a:cubicBezTo>
                  <a:cubicBezTo>
                    <a:pt x="148531" y="1505715"/>
                    <a:pt x="169613" y="1501735"/>
                    <a:pt x="180725" y="1494484"/>
                  </a:cubicBezTo>
                  <a:cubicBezTo>
                    <a:pt x="186281" y="1490820"/>
                    <a:pt x="189315" y="1486367"/>
                    <a:pt x="187070" y="1481362"/>
                  </a:cubicBezTo>
                  <a:cubicBezTo>
                    <a:pt x="191049" y="1482387"/>
                    <a:pt x="195226" y="1483017"/>
                    <a:pt x="199561" y="1483214"/>
                  </a:cubicBezTo>
                  <a:cubicBezTo>
                    <a:pt x="226948" y="1484673"/>
                    <a:pt x="260363" y="1470565"/>
                    <a:pt x="279711" y="1449562"/>
                  </a:cubicBezTo>
                  <a:cubicBezTo>
                    <a:pt x="288380" y="1440184"/>
                    <a:pt x="294213" y="1429466"/>
                    <a:pt x="295513" y="1418117"/>
                  </a:cubicBezTo>
                  <a:lnTo>
                    <a:pt x="316752" y="1423200"/>
                  </a:lnTo>
                  <a:cubicBezTo>
                    <a:pt x="369674" y="1368387"/>
                    <a:pt x="409040" y="1299507"/>
                    <a:pt x="428388" y="1225780"/>
                  </a:cubicBezTo>
                  <a:lnTo>
                    <a:pt x="424171" y="1221563"/>
                  </a:lnTo>
                  <a:lnTo>
                    <a:pt x="412980" y="1210412"/>
                  </a:lnTo>
                  <a:cubicBezTo>
                    <a:pt x="431698" y="1195713"/>
                    <a:pt x="440682" y="1169548"/>
                    <a:pt x="412980" y="1165253"/>
                  </a:cubicBezTo>
                  <a:cubicBezTo>
                    <a:pt x="416566" y="1147245"/>
                    <a:pt x="418655" y="1131601"/>
                    <a:pt x="419443" y="1118243"/>
                  </a:cubicBezTo>
                  <a:cubicBezTo>
                    <a:pt x="420388" y="1102047"/>
                    <a:pt x="419443" y="1089201"/>
                    <a:pt x="416842" y="1079704"/>
                  </a:cubicBezTo>
                  <a:lnTo>
                    <a:pt x="416842" y="1079704"/>
                  </a:lnTo>
                  <a:cubicBezTo>
                    <a:pt x="408448" y="1048889"/>
                    <a:pt x="383584" y="1052554"/>
                    <a:pt x="353833" y="1087546"/>
                  </a:cubicBezTo>
                  <a:cubicBezTo>
                    <a:pt x="361083" y="1072729"/>
                    <a:pt x="366442" y="1057519"/>
                    <a:pt x="369831" y="1041954"/>
                  </a:cubicBezTo>
                  <a:cubicBezTo>
                    <a:pt x="340829" y="1026389"/>
                    <a:pt x="306507" y="1018390"/>
                    <a:pt x="266826" y="1017995"/>
                  </a:cubicBezTo>
                  <a:cubicBezTo>
                    <a:pt x="362581" y="994392"/>
                    <a:pt x="477526" y="963261"/>
                    <a:pt x="548534" y="894302"/>
                  </a:cubicBezTo>
                  <a:lnTo>
                    <a:pt x="573754" y="890204"/>
                  </a:lnTo>
                  <a:cubicBezTo>
                    <a:pt x="626675" y="812615"/>
                    <a:pt x="701584" y="757763"/>
                    <a:pt x="799349" y="766432"/>
                  </a:cubicBezTo>
                  <a:lnTo>
                    <a:pt x="819643" y="749803"/>
                  </a:lnTo>
                  <a:cubicBezTo>
                    <a:pt x="825042" y="676273"/>
                    <a:pt x="843050" y="602545"/>
                    <a:pt x="847108" y="528897"/>
                  </a:cubicBezTo>
                  <a:cubicBezTo>
                    <a:pt x="851206" y="455091"/>
                    <a:pt x="859087" y="243248"/>
                    <a:pt x="846754" y="180790"/>
                  </a:cubicBezTo>
                  <a:close/>
                  <a:moveTo>
                    <a:pt x="485565" y="337151"/>
                  </a:moveTo>
                  <a:cubicBezTo>
                    <a:pt x="473467" y="331358"/>
                    <a:pt x="462158" y="327063"/>
                    <a:pt x="451676" y="324344"/>
                  </a:cubicBezTo>
                  <a:cubicBezTo>
                    <a:pt x="461015" y="324777"/>
                    <a:pt x="471930" y="316739"/>
                    <a:pt x="484501" y="296287"/>
                  </a:cubicBezTo>
                  <a:cubicBezTo>
                    <a:pt x="476068" y="310197"/>
                    <a:pt x="478472" y="323083"/>
                    <a:pt x="485565" y="337151"/>
                  </a:cubicBezTo>
                  <a:close/>
                </a:path>
              </a:pathLst>
            </a:custGeom>
            <a:solidFill>
              <a:srgbClr val="F4E2B8"/>
            </a:solidFill>
            <a:ln w="3941" cap="flat">
              <a:noFill/>
              <a:prstDash val="solid"/>
              <a:miter/>
            </a:ln>
          </p:spPr>
          <p:txBody>
            <a:bodyPr rtlCol="1" anchor="ctr"/>
            <a:lstStyle/>
            <a:p>
              <a:endParaRPr lang="fa-IR"/>
            </a:p>
          </p:txBody>
        </p:sp>
        <p:sp>
          <p:nvSpPr>
            <p:cNvPr id="1000" name="Freeform: Shape 999">
              <a:extLst>
                <a:ext uri="{FF2B5EF4-FFF2-40B4-BE49-F238E27FC236}">
                  <a16:creationId xmlns:a16="http://schemas.microsoft.com/office/drawing/2014/main" id="{C3059FF9-4D49-66A1-5618-3C04F706C053}"/>
                </a:ext>
              </a:extLst>
            </p:cNvPr>
            <p:cNvSpPr/>
            <p:nvPr/>
          </p:nvSpPr>
          <p:spPr>
            <a:xfrm>
              <a:off x="3889045" y="1347200"/>
              <a:ext cx="444362" cy="439734"/>
            </a:xfrm>
            <a:custGeom>
              <a:avLst/>
              <a:gdLst>
                <a:gd name="connsiteX0" fmla="*/ 9473 w 444362"/>
                <a:gd name="connsiteY0" fmla="*/ 172809 h 439734"/>
                <a:gd name="connsiteX1" fmla="*/ 88796 w 444362"/>
                <a:gd name="connsiteY1" fmla="*/ 165953 h 439734"/>
                <a:gd name="connsiteX2" fmla="*/ 113701 w 444362"/>
                <a:gd name="connsiteY2" fmla="*/ 65075 h 439734"/>
                <a:gd name="connsiteX3" fmla="*/ 203387 w 444362"/>
                <a:gd name="connsiteY3" fmla="*/ 24054 h 439734"/>
                <a:gd name="connsiteX4" fmla="*/ 244526 w 444362"/>
                <a:gd name="connsiteY4" fmla="*/ 332 h 439734"/>
                <a:gd name="connsiteX5" fmla="*/ 346507 w 444362"/>
                <a:gd name="connsiteY5" fmla="*/ 26773 h 439734"/>
                <a:gd name="connsiteX6" fmla="*/ 352812 w 444362"/>
                <a:gd name="connsiteY6" fmla="*/ 7071 h 439734"/>
                <a:gd name="connsiteX7" fmla="*/ 443247 w 444362"/>
                <a:gd name="connsiteY7" fmla="*/ 127612 h 439734"/>
                <a:gd name="connsiteX8" fmla="*/ 416136 w 444362"/>
                <a:gd name="connsiteY8" fmla="*/ 353404 h 439734"/>
                <a:gd name="connsiteX9" fmla="*/ 298669 w 444362"/>
                <a:gd name="connsiteY9" fmla="*/ 425673 h 439734"/>
                <a:gd name="connsiteX10" fmla="*/ 105189 w 444362"/>
                <a:gd name="connsiteY10" fmla="*/ 306866 h 439734"/>
                <a:gd name="connsiteX11" fmla="*/ 72758 w 444362"/>
                <a:gd name="connsiteY11" fmla="*/ 299222 h 439734"/>
                <a:gd name="connsiteX12" fmla="*/ 16 w 444362"/>
                <a:gd name="connsiteY12" fmla="*/ 204373 h 439734"/>
                <a:gd name="connsiteX13" fmla="*/ 9513 w 444362"/>
                <a:gd name="connsiteY13" fmla="*/ 172770 h 43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4362" h="439734">
                  <a:moveTo>
                    <a:pt x="9473" y="172809"/>
                  </a:moveTo>
                  <a:cubicBezTo>
                    <a:pt x="17512" y="124026"/>
                    <a:pt x="68778" y="148693"/>
                    <a:pt x="88796" y="165953"/>
                  </a:cubicBezTo>
                  <a:lnTo>
                    <a:pt x="113701" y="65075"/>
                  </a:lnTo>
                  <a:cubicBezTo>
                    <a:pt x="116577" y="-11765"/>
                    <a:pt x="147944" y="608"/>
                    <a:pt x="203387" y="24054"/>
                  </a:cubicBezTo>
                  <a:cubicBezTo>
                    <a:pt x="226045" y="36428"/>
                    <a:pt x="239758" y="28507"/>
                    <a:pt x="244526" y="332"/>
                  </a:cubicBezTo>
                  <a:cubicBezTo>
                    <a:pt x="277942" y="6401"/>
                    <a:pt x="311948" y="15188"/>
                    <a:pt x="346507" y="26773"/>
                  </a:cubicBezTo>
                  <a:lnTo>
                    <a:pt x="352812" y="7071"/>
                  </a:lnTo>
                  <a:cubicBezTo>
                    <a:pt x="438203" y="-25281"/>
                    <a:pt x="448448" y="60071"/>
                    <a:pt x="443247" y="127612"/>
                  </a:cubicBezTo>
                  <a:cubicBezTo>
                    <a:pt x="437454" y="222657"/>
                    <a:pt x="451325" y="258004"/>
                    <a:pt x="416136" y="353404"/>
                  </a:cubicBezTo>
                  <a:cubicBezTo>
                    <a:pt x="475953" y="399429"/>
                    <a:pt x="330233" y="470004"/>
                    <a:pt x="298669" y="425673"/>
                  </a:cubicBezTo>
                  <a:cubicBezTo>
                    <a:pt x="222892" y="427368"/>
                    <a:pt x="158386" y="387765"/>
                    <a:pt x="105189" y="306866"/>
                  </a:cubicBezTo>
                  <a:lnTo>
                    <a:pt x="72758" y="299222"/>
                  </a:lnTo>
                  <a:cubicBezTo>
                    <a:pt x="35047" y="266712"/>
                    <a:pt x="2380" y="268131"/>
                    <a:pt x="16" y="204373"/>
                  </a:cubicBezTo>
                  <a:cubicBezTo>
                    <a:pt x="-457" y="191566"/>
                    <a:pt x="9631" y="177065"/>
                    <a:pt x="9513" y="172770"/>
                  </a:cubicBezTo>
                  <a:close/>
                </a:path>
              </a:pathLst>
            </a:custGeom>
            <a:solidFill>
              <a:srgbClr val="D27F47"/>
            </a:solidFill>
            <a:ln w="3941" cap="flat">
              <a:noFill/>
              <a:prstDash val="solid"/>
              <a:miter/>
            </a:ln>
          </p:spPr>
          <p:txBody>
            <a:bodyPr rtlCol="1" anchor="ctr"/>
            <a:lstStyle/>
            <a:p>
              <a:endParaRPr lang="fa-IR"/>
            </a:p>
          </p:txBody>
        </p:sp>
        <p:sp>
          <p:nvSpPr>
            <p:cNvPr id="1001" name="Freeform: Shape 1000">
              <a:extLst>
                <a:ext uri="{FF2B5EF4-FFF2-40B4-BE49-F238E27FC236}">
                  <a16:creationId xmlns:a16="http://schemas.microsoft.com/office/drawing/2014/main" id="{5D053AF1-A5D5-E312-219E-057C9CBDDB47}"/>
                </a:ext>
              </a:extLst>
            </p:cNvPr>
            <p:cNvSpPr/>
            <p:nvPr/>
          </p:nvSpPr>
          <p:spPr>
            <a:xfrm>
              <a:off x="3863926" y="1171757"/>
              <a:ext cx="506196" cy="402473"/>
            </a:xfrm>
            <a:custGeom>
              <a:avLst/>
              <a:gdLst>
                <a:gd name="connsiteX0" fmla="*/ 34592 w 506196"/>
                <a:gd name="connsiteY0" fmla="*/ 348252 h 402473"/>
                <a:gd name="connsiteX1" fmla="*/ 13747 w 506196"/>
                <a:gd name="connsiteY1" fmla="*/ 301320 h 402473"/>
                <a:gd name="connsiteX2" fmla="*/ 34553 w 506196"/>
                <a:gd name="connsiteY2" fmla="*/ 135975 h 402473"/>
                <a:gd name="connsiteX3" fmla="*/ 69111 w 506196"/>
                <a:gd name="connsiteY3" fmla="*/ 102757 h 402473"/>
                <a:gd name="connsiteX4" fmla="*/ 111433 w 506196"/>
                <a:gd name="connsiteY4" fmla="*/ 23158 h 402473"/>
                <a:gd name="connsiteX5" fmla="*/ 111354 w 506196"/>
                <a:gd name="connsiteY5" fmla="*/ 59214 h 402473"/>
                <a:gd name="connsiteX6" fmla="*/ 486413 w 506196"/>
                <a:gd name="connsiteY6" fmla="*/ 68395 h 402473"/>
                <a:gd name="connsiteX7" fmla="*/ 450436 w 506196"/>
                <a:gd name="connsiteY7" fmla="*/ 99920 h 402473"/>
                <a:gd name="connsiteX8" fmla="*/ 504382 w 506196"/>
                <a:gd name="connsiteY8" fmla="*/ 239887 h 402473"/>
                <a:gd name="connsiteX9" fmla="*/ 477468 w 506196"/>
                <a:gd name="connsiteY9" fmla="*/ 212855 h 402473"/>
                <a:gd name="connsiteX10" fmla="*/ 468327 w 506196"/>
                <a:gd name="connsiteY10" fmla="*/ 303172 h 402473"/>
                <a:gd name="connsiteX11" fmla="*/ 369025 w 506196"/>
                <a:gd name="connsiteY11" fmla="*/ 262388 h 402473"/>
                <a:gd name="connsiteX12" fmla="*/ 388019 w 506196"/>
                <a:gd name="connsiteY12" fmla="*/ 252418 h 402473"/>
                <a:gd name="connsiteX13" fmla="*/ 459224 w 506196"/>
                <a:gd name="connsiteY13" fmla="*/ 276022 h 402473"/>
                <a:gd name="connsiteX14" fmla="*/ 387033 w 506196"/>
                <a:gd name="connsiteY14" fmla="*/ 190197 h 402473"/>
                <a:gd name="connsiteX15" fmla="*/ 405041 w 506196"/>
                <a:gd name="connsiteY15" fmla="*/ 221761 h 402473"/>
                <a:gd name="connsiteX16" fmla="*/ 273940 w 506196"/>
                <a:gd name="connsiteY16" fmla="*/ 185784 h 402473"/>
                <a:gd name="connsiteX17" fmla="*/ 278472 w 506196"/>
                <a:gd name="connsiteY17" fmla="*/ 221800 h 402473"/>
                <a:gd name="connsiteX18" fmla="*/ 161083 w 506196"/>
                <a:gd name="connsiteY18" fmla="*/ 194807 h 402473"/>
                <a:gd name="connsiteX19" fmla="*/ 133815 w 506196"/>
                <a:gd name="connsiteY19" fmla="*/ 402473 h 402473"/>
                <a:gd name="connsiteX20" fmla="*/ 34514 w 506196"/>
                <a:gd name="connsiteY20" fmla="*/ 348291 h 402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6196" h="402473">
                  <a:moveTo>
                    <a:pt x="34592" y="348252"/>
                  </a:moveTo>
                  <a:cubicBezTo>
                    <a:pt x="34356" y="340686"/>
                    <a:pt x="16939" y="316058"/>
                    <a:pt x="13747" y="301320"/>
                  </a:cubicBezTo>
                  <a:cubicBezTo>
                    <a:pt x="585" y="239966"/>
                    <a:pt x="-16635" y="186769"/>
                    <a:pt x="34553" y="135975"/>
                  </a:cubicBezTo>
                  <a:cubicBezTo>
                    <a:pt x="-17265" y="119740"/>
                    <a:pt x="64067" y="108746"/>
                    <a:pt x="69111" y="102757"/>
                  </a:cubicBezTo>
                  <a:cubicBezTo>
                    <a:pt x="75219" y="95546"/>
                    <a:pt x="77150" y="34191"/>
                    <a:pt x="111433" y="23158"/>
                  </a:cubicBezTo>
                  <a:lnTo>
                    <a:pt x="111354" y="59214"/>
                  </a:lnTo>
                  <a:cubicBezTo>
                    <a:pt x="236860" y="-66174"/>
                    <a:pt x="351135" y="42545"/>
                    <a:pt x="486413" y="68395"/>
                  </a:cubicBezTo>
                  <a:lnTo>
                    <a:pt x="450436" y="99920"/>
                  </a:lnTo>
                  <a:cubicBezTo>
                    <a:pt x="495359" y="136527"/>
                    <a:pt x="512106" y="181961"/>
                    <a:pt x="504382" y="239887"/>
                  </a:cubicBezTo>
                  <a:lnTo>
                    <a:pt x="477468" y="212855"/>
                  </a:lnTo>
                  <a:cubicBezTo>
                    <a:pt x="482985" y="244301"/>
                    <a:pt x="470139" y="273736"/>
                    <a:pt x="468327" y="303172"/>
                  </a:cubicBezTo>
                  <a:cubicBezTo>
                    <a:pt x="442595" y="290247"/>
                    <a:pt x="381477" y="292651"/>
                    <a:pt x="369025" y="262388"/>
                  </a:cubicBezTo>
                  <a:cubicBezTo>
                    <a:pt x="361577" y="244261"/>
                    <a:pt x="377143" y="249108"/>
                    <a:pt x="388019" y="252418"/>
                  </a:cubicBezTo>
                  <a:cubicBezTo>
                    <a:pt x="400392" y="256201"/>
                    <a:pt x="454731" y="280987"/>
                    <a:pt x="459224" y="276022"/>
                  </a:cubicBezTo>
                  <a:cubicBezTo>
                    <a:pt x="464583" y="228066"/>
                    <a:pt x="433374" y="184326"/>
                    <a:pt x="387033" y="190197"/>
                  </a:cubicBezTo>
                  <a:lnTo>
                    <a:pt x="405041" y="221761"/>
                  </a:lnTo>
                  <a:cubicBezTo>
                    <a:pt x="392786" y="230942"/>
                    <a:pt x="290569" y="202649"/>
                    <a:pt x="273940" y="185784"/>
                  </a:cubicBezTo>
                  <a:lnTo>
                    <a:pt x="278472" y="221800"/>
                  </a:lnTo>
                  <a:cubicBezTo>
                    <a:pt x="235007" y="229721"/>
                    <a:pt x="200528" y="205447"/>
                    <a:pt x="161083" y="194807"/>
                  </a:cubicBezTo>
                  <a:cubicBezTo>
                    <a:pt x="164236" y="268771"/>
                    <a:pt x="116870" y="322757"/>
                    <a:pt x="133815" y="402473"/>
                  </a:cubicBezTo>
                  <a:cubicBezTo>
                    <a:pt x="96577" y="373865"/>
                    <a:pt x="97207" y="313457"/>
                    <a:pt x="34514" y="348291"/>
                  </a:cubicBezTo>
                  <a:close/>
                </a:path>
              </a:pathLst>
            </a:custGeom>
            <a:solidFill>
              <a:srgbClr val="201C26"/>
            </a:solidFill>
            <a:ln w="3941" cap="flat">
              <a:noFill/>
              <a:prstDash val="solid"/>
              <a:miter/>
            </a:ln>
          </p:spPr>
          <p:txBody>
            <a:bodyPr rtlCol="1" anchor="ctr"/>
            <a:lstStyle/>
            <a:p>
              <a:endParaRPr lang="fa-IR"/>
            </a:p>
          </p:txBody>
        </p:sp>
        <p:sp>
          <p:nvSpPr>
            <p:cNvPr id="1002" name="Freeform: Shape 1001">
              <a:extLst>
                <a:ext uri="{FF2B5EF4-FFF2-40B4-BE49-F238E27FC236}">
                  <a16:creationId xmlns:a16="http://schemas.microsoft.com/office/drawing/2014/main" id="{CE3E1EE1-B0EE-AFCF-DD27-29551B361D61}"/>
                </a:ext>
              </a:extLst>
            </p:cNvPr>
            <p:cNvSpPr/>
            <p:nvPr/>
          </p:nvSpPr>
          <p:spPr>
            <a:xfrm>
              <a:off x="3955060" y="1700604"/>
              <a:ext cx="513754" cy="298061"/>
            </a:xfrm>
            <a:custGeom>
              <a:avLst/>
              <a:gdLst>
                <a:gd name="connsiteX0" fmla="*/ 494700 w 513754"/>
                <a:gd name="connsiteY0" fmla="*/ 298062 h 298061"/>
                <a:gd name="connsiteX1" fmla="*/ 482642 w 513754"/>
                <a:gd name="connsiteY1" fmla="*/ 295461 h 298061"/>
                <a:gd name="connsiteX2" fmla="*/ 178945 w 513754"/>
                <a:gd name="connsiteY2" fmla="*/ 247308 h 298061"/>
                <a:gd name="connsiteX3" fmla="*/ 24791 w 513754"/>
                <a:gd name="connsiteY3" fmla="*/ 234816 h 298061"/>
                <a:gd name="connsiteX4" fmla="*/ 6704 w 513754"/>
                <a:gd name="connsiteY4" fmla="*/ 117388 h 298061"/>
                <a:gd name="connsiteX5" fmla="*/ 79013 w 513754"/>
                <a:gd name="connsiteY5" fmla="*/ 9024 h 298061"/>
                <a:gd name="connsiteX6" fmla="*/ 88037 w 513754"/>
                <a:gd name="connsiteY6" fmla="*/ 18048 h 298061"/>
                <a:gd name="connsiteX7" fmla="*/ 88746 w 513754"/>
                <a:gd name="connsiteY7" fmla="*/ 98356 h 298061"/>
                <a:gd name="connsiteX8" fmla="*/ 160346 w 513754"/>
                <a:gd name="connsiteY8" fmla="*/ 99341 h 298061"/>
                <a:gd name="connsiteX9" fmla="*/ 232654 w 513754"/>
                <a:gd name="connsiteY9" fmla="*/ 72230 h 298061"/>
                <a:gd name="connsiteX10" fmla="*/ 285221 w 513754"/>
                <a:gd name="connsiteY10" fmla="*/ 66201 h 298061"/>
                <a:gd name="connsiteX11" fmla="*/ 340507 w 513754"/>
                <a:gd name="connsiteY11" fmla="*/ 13280 h 298061"/>
                <a:gd name="connsiteX12" fmla="*/ 350122 w 513754"/>
                <a:gd name="connsiteY12" fmla="*/ 0 h 298061"/>
                <a:gd name="connsiteX13" fmla="*/ 440793 w 513754"/>
                <a:gd name="connsiteY13" fmla="*/ 31288 h 298061"/>
                <a:gd name="connsiteX14" fmla="*/ 456279 w 513754"/>
                <a:gd name="connsiteY14" fmla="*/ 97095 h 298061"/>
                <a:gd name="connsiteX15" fmla="*/ 505930 w 513754"/>
                <a:gd name="connsiteY15" fmla="*/ 155848 h 298061"/>
                <a:gd name="connsiteX16" fmla="*/ 494700 w 513754"/>
                <a:gd name="connsiteY16" fmla="*/ 298062 h 29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3754" h="298061">
                  <a:moveTo>
                    <a:pt x="494700" y="298062"/>
                  </a:moveTo>
                  <a:lnTo>
                    <a:pt x="482642" y="295461"/>
                  </a:lnTo>
                  <a:cubicBezTo>
                    <a:pt x="415534" y="94455"/>
                    <a:pt x="313317" y="118649"/>
                    <a:pt x="178945" y="247308"/>
                  </a:cubicBezTo>
                  <a:cubicBezTo>
                    <a:pt x="131501" y="278674"/>
                    <a:pt x="43509" y="307519"/>
                    <a:pt x="24791" y="234816"/>
                  </a:cubicBezTo>
                  <a:cubicBezTo>
                    <a:pt x="17265" y="191628"/>
                    <a:pt x="-13353" y="182525"/>
                    <a:pt x="6704" y="117388"/>
                  </a:cubicBezTo>
                  <a:cubicBezTo>
                    <a:pt x="19787" y="74909"/>
                    <a:pt x="63803" y="49414"/>
                    <a:pt x="79013" y="9024"/>
                  </a:cubicBezTo>
                  <a:cubicBezTo>
                    <a:pt x="86855" y="5162"/>
                    <a:pt x="89574" y="8590"/>
                    <a:pt x="88037" y="18048"/>
                  </a:cubicBezTo>
                  <a:cubicBezTo>
                    <a:pt x="97139" y="42479"/>
                    <a:pt x="97376" y="69235"/>
                    <a:pt x="88746" y="98356"/>
                  </a:cubicBezTo>
                  <a:cubicBezTo>
                    <a:pt x="114281" y="89883"/>
                    <a:pt x="138160" y="90199"/>
                    <a:pt x="160346" y="99341"/>
                  </a:cubicBezTo>
                  <a:cubicBezTo>
                    <a:pt x="168463" y="71560"/>
                    <a:pt x="192579" y="62536"/>
                    <a:pt x="232654" y="72230"/>
                  </a:cubicBezTo>
                  <a:cubicBezTo>
                    <a:pt x="242584" y="68762"/>
                    <a:pt x="266188" y="72466"/>
                    <a:pt x="285221" y="66201"/>
                  </a:cubicBezTo>
                  <a:cubicBezTo>
                    <a:pt x="306579" y="59147"/>
                    <a:pt x="387911" y="17969"/>
                    <a:pt x="340507" y="13280"/>
                  </a:cubicBezTo>
                  <a:cubicBezTo>
                    <a:pt x="336921" y="3980"/>
                    <a:pt x="349452" y="1852"/>
                    <a:pt x="350122" y="0"/>
                  </a:cubicBezTo>
                  <a:cubicBezTo>
                    <a:pt x="370415" y="23683"/>
                    <a:pt x="422075" y="12137"/>
                    <a:pt x="440793" y="31288"/>
                  </a:cubicBezTo>
                  <a:cubicBezTo>
                    <a:pt x="454230" y="45001"/>
                    <a:pt x="447532" y="75501"/>
                    <a:pt x="456279" y="97095"/>
                  </a:cubicBezTo>
                  <a:cubicBezTo>
                    <a:pt x="465027" y="118689"/>
                    <a:pt x="497024" y="134057"/>
                    <a:pt x="505930" y="155848"/>
                  </a:cubicBezTo>
                  <a:cubicBezTo>
                    <a:pt x="522638" y="196751"/>
                    <a:pt x="509595" y="257947"/>
                    <a:pt x="494700" y="298062"/>
                  </a:cubicBezTo>
                  <a:close/>
                </a:path>
              </a:pathLst>
            </a:custGeom>
            <a:solidFill>
              <a:srgbClr val="F1DEAE"/>
            </a:solidFill>
            <a:ln w="3941" cap="flat">
              <a:noFill/>
              <a:prstDash val="solid"/>
              <a:miter/>
            </a:ln>
          </p:spPr>
          <p:txBody>
            <a:bodyPr rtlCol="1" anchor="ctr"/>
            <a:lstStyle/>
            <a:p>
              <a:endParaRPr lang="fa-IR"/>
            </a:p>
          </p:txBody>
        </p:sp>
        <p:sp>
          <p:nvSpPr>
            <p:cNvPr id="1003" name="Freeform: Shape 1002">
              <a:extLst>
                <a:ext uri="{FF2B5EF4-FFF2-40B4-BE49-F238E27FC236}">
                  <a16:creationId xmlns:a16="http://schemas.microsoft.com/office/drawing/2014/main" id="{55DFF653-8758-C3E2-1167-7BA98C1CD778}"/>
                </a:ext>
              </a:extLst>
            </p:cNvPr>
            <p:cNvSpPr/>
            <p:nvPr/>
          </p:nvSpPr>
          <p:spPr>
            <a:xfrm>
              <a:off x="3970827" y="1836190"/>
              <a:ext cx="478932" cy="406276"/>
            </a:xfrm>
            <a:custGeom>
              <a:avLst/>
              <a:gdLst>
                <a:gd name="connsiteX0" fmla="*/ 478932 w 478932"/>
                <a:gd name="connsiteY0" fmla="*/ 162476 h 406276"/>
                <a:gd name="connsiteX1" fmla="*/ 460845 w 478932"/>
                <a:gd name="connsiteY1" fmla="*/ 189586 h 406276"/>
                <a:gd name="connsiteX2" fmla="*/ 423568 w 478932"/>
                <a:gd name="connsiteY2" fmla="*/ 95881 h 406276"/>
                <a:gd name="connsiteX3" fmla="*/ 36174 w 478932"/>
                <a:gd name="connsiteY3" fmla="*/ 171539 h 406276"/>
                <a:gd name="connsiteX4" fmla="*/ 54537 w 478932"/>
                <a:gd name="connsiteY4" fmla="*/ 293222 h 406276"/>
                <a:gd name="connsiteX5" fmla="*/ 67659 w 478932"/>
                <a:gd name="connsiteY5" fmla="*/ 315920 h 406276"/>
                <a:gd name="connsiteX6" fmla="*/ 149858 w 478932"/>
                <a:gd name="connsiteY6" fmla="*/ 199359 h 406276"/>
                <a:gd name="connsiteX7" fmla="*/ 207627 w 478932"/>
                <a:gd name="connsiteY7" fmla="*/ 139778 h 406276"/>
                <a:gd name="connsiteX8" fmla="*/ 109705 w 478932"/>
                <a:gd name="connsiteY8" fmla="*/ 322737 h 406276"/>
                <a:gd name="connsiteX9" fmla="*/ 144499 w 478932"/>
                <a:gd name="connsiteY9" fmla="*/ 406276 h 406276"/>
                <a:gd name="connsiteX10" fmla="*/ 0 w 478932"/>
                <a:gd name="connsiteY10" fmla="*/ 343070 h 406276"/>
                <a:gd name="connsiteX11" fmla="*/ 9024 w 478932"/>
                <a:gd name="connsiteY11" fmla="*/ 99230 h 406276"/>
                <a:gd name="connsiteX12" fmla="*/ 338295 w 478932"/>
                <a:gd name="connsiteY12" fmla="*/ 165 h 406276"/>
                <a:gd name="connsiteX13" fmla="*/ 478932 w 478932"/>
                <a:gd name="connsiteY13" fmla="*/ 162436 h 406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8932" h="406276">
                  <a:moveTo>
                    <a:pt x="478932" y="162476"/>
                  </a:moveTo>
                  <a:cubicBezTo>
                    <a:pt x="474992" y="173036"/>
                    <a:pt x="470303" y="182769"/>
                    <a:pt x="460845" y="189586"/>
                  </a:cubicBezTo>
                  <a:cubicBezTo>
                    <a:pt x="459545" y="183006"/>
                    <a:pt x="429833" y="109436"/>
                    <a:pt x="423568" y="95881"/>
                  </a:cubicBezTo>
                  <a:cubicBezTo>
                    <a:pt x="310987" y="-147290"/>
                    <a:pt x="180122" y="233366"/>
                    <a:pt x="36174" y="171539"/>
                  </a:cubicBezTo>
                  <a:cubicBezTo>
                    <a:pt x="45828" y="211496"/>
                    <a:pt x="47208" y="252753"/>
                    <a:pt x="54537" y="293222"/>
                  </a:cubicBezTo>
                  <a:cubicBezTo>
                    <a:pt x="56823" y="305871"/>
                    <a:pt x="45868" y="319860"/>
                    <a:pt x="67659" y="315920"/>
                  </a:cubicBezTo>
                  <a:cubicBezTo>
                    <a:pt x="97410" y="279036"/>
                    <a:pt x="121053" y="236794"/>
                    <a:pt x="149858" y="199359"/>
                  </a:cubicBezTo>
                  <a:cubicBezTo>
                    <a:pt x="164281" y="180641"/>
                    <a:pt x="186151" y="148684"/>
                    <a:pt x="207627" y="139778"/>
                  </a:cubicBezTo>
                  <a:lnTo>
                    <a:pt x="109705" y="322737"/>
                  </a:lnTo>
                  <a:lnTo>
                    <a:pt x="144499" y="406276"/>
                  </a:lnTo>
                  <a:cubicBezTo>
                    <a:pt x="98317" y="360133"/>
                    <a:pt x="64625" y="348075"/>
                    <a:pt x="0" y="343070"/>
                  </a:cubicBezTo>
                  <a:cubicBezTo>
                    <a:pt x="3310" y="271392"/>
                    <a:pt x="21161" y="168662"/>
                    <a:pt x="9024" y="99230"/>
                  </a:cubicBezTo>
                  <a:cubicBezTo>
                    <a:pt x="111951" y="198058"/>
                    <a:pt x="231940" y="-6613"/>
                    <a:pt x="338295" y="165"/>
                  </a:cubicBezTo>
                  <a:cubicBezTo>
                    <a:pt x="397915" y="3987"/>
                    <a:pt x="479169" y="102343"/>
                    <a:pt x="478932" y="162436"/>
                  </a:cubicBezTo>
                  <a:close/>
                </a:path>
              </a:pathLst>
            </a:custGeom>
            <a:solidFill>
              <a:srgbClr val="CCAA79"/>
            </a:solidFill>
            <a:ln w="3941" cap="flat">
              <a:noFill/>
              <a:prstDash val="solid"/>
              <a:miter/>
            </a:ln>
          </p:spPr>
          <p:txBody>
            <a:bodyPr rtlCol="1" anchor="ctr"/>
            <a:lstStyle/>
            <a:p>
              <a:endParaRPr lang="fa-IR"/>
            </a:p>
          </p:txBody>
        </p:sp>
        <p:sp>
          <p:nvSpPr>
            <p:cNvPr id="1004" name="Freeform: Shape 1003">
              <a:extLst>
                <a:ext uri="{FF2B5EF4-FFF2-40B4-BE49-F238E27FC236}">
                  <a16:creationId xmlns:a16="http://schemas.microsoft.com/office/drawing/2014/main" id="{4882143C-63B4-E30B-89DF-B22D745F8BD6}"/>
                </a:ext>
              </a:extLst>
            </p:cNvPr>
            <p:cNvSpPr/>
            <p:nvPr/>
          </p:nvSpPr>
          <p:spPr>
            <a:xfrm>
              <a:off x="3961764" y="1634301"/>
              <a:ext cx="225949" cy="166544"/>
            </a:xfrm>
            <a:custGeom>
              <a:avLst/>
              <a:gdLst>
                <a:gd name="connsiteX0" fmla="*/ 225950 w 225949"/>
                <a:gd name="connsiteY0" fmla="*/ 138572 h 166544"/>
                <a:gd name="connsiteX1" fmla="*/ 153641 w 225949"/>
                <a:gd name="connsiteY1" fmla="*/ 165683 h 166544"/>
                <a:gd name="connsiteX2" fmla="*/ 81333 w 225949"/>
                <a:gd name="connsiteY2" fmla="*/ 84390 h 166544"/>
                <a:gd name="connsiteX3" fmla="*/ 72309 w 225949"/>
                <a:gd name="connsiteY3" fmla="*/ 75366 h 166544"/>
                <a:gd name="connsiteX4" fmla="*/ 0 w 225949"/>
                <a:gd name="connsiteY4" fmla="*/ 12160 h 166544"/>
                <a:gd name="connsiteX5" fmla="*/ 100207 w 225949"/>
                <a:gd name="connsiteY5" fmla="*/ 79110 h 166544"/>
                <a:gd name="connsiteX6" fmla="*/ 225910 w 225949"/>
                <a:gd name="connsiteY6" fmla="*/ 138612 h 166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949" h="166544">
                  <a:moveTo>
                    <a:pt x="225950" y="138572"/>
                  </a:moveTo>
                  <a:cubicBezTo>
                    <a:pt x="201637" y="147005"/>
                    <a:pt x="178348" y="157644"/>
                    <a:pt x="153641" y="165683"/>
                  </a:cubicBezTo>
                  <a:cubicBezTo>
                    <a:pt x="109586" y="173722"/>
                    <a:pt x="79992" y="123835"/>
                    <a:pt x="81333" y="84390"/>
                  </a:cubicBezTo>
                  <a:cubicBezTo>
                    <a:pt x="78417" y="81277"/>
                    <a:pt x="75303" y="78400"/>
                    <a:pt x="72309" y="75366"/>
                  </a:cubicBezTo>
                  <a:cubicBezTo>
                    <a:pt x="49690" y="52511"/>
                    <a:pt x="24273" y="33045"/>
                    <a:pt x="0" y="12160"/>
                  </a:cubicBezTo>
                  <a:cubicBezTo>
                    <a:pt x="42518" y="-29570"/>
                    <a:pt x="60684" y="46916"/>
                    <a:pt x="100207" y="79110"/>
                  </a:cubicBezTo>
                  <a:cubicBezTo>
                    <a:pt x="139731" y="111304"/>
                    <a:pt x="180752" y="120091"/>
                    <a:pt x="225910" y="138612"/>
                  </a:cubicBezTo>
                  <a:close/>
                </a:path>
              </a:pathLst>
            </a:custGeom>
            <a:solidFill>
              <a:srgbClr val="844B2A"/>
            </a:solidFill>
            <a:ln w="3941" cap="flat">
              <a:noFill/>
              <a:prstDash val="solid"/>
              <a:miter/>
            </a:ln>
          </p:spPr>
          <p:txBody>
            <a:bodyPr rtlCol="1" anchor="ctr"/>
            <a:lstStyle/>
            <a:p>
              <a:endParaRPr lang="fa-IR"/>
            </a:p>
          </p:txBody>
        </p:sp>
        <p:sp>
          <p:nvSpPr>
            <p:cNvPr id="1005" name="Freeform: Shape 1004">
              <a:extLst>
                <a:ext uri="{FF2B5EF4-FFF2-40B4-BE49-F238E27FC236}">
                  <a16:creationId xmlns:a16="http://schemas.microsoft.com/office/drawing/2014/main" id="{065FF985-4CB5-D24A-D6D5-626B331D4F99}"/>
                </a:ext>
              </a:extLst>
            </p:cNvPr>
            <p:cNvSpPr/>
            <p:nvPr/>
          </p:nvSpPr>
          <p:spPr>
            <a:xfrm>
              <a:off x="3707088" y="3317285"/>
              <a:ext cx="242659" cy="234816"/>
            </a:xfrm>
            <a:custGeom>
              <a:avLst/>
              <a:gdLst>
                <a:gd name="connsiteX0" fmla="*/ 150843 w 242659"/>
                <a:gd name="connsiteY0" fmla="*/ 198090 h 234816"/>
                <a:gd name="connsiteX1" fmla="*/ 148479 w 242659"/>
                <a:gd name="connsiteY1" fmla="*/ 197972 h 234816"/>
                <a:gd name="connsiteX2" fmla="*/ 146745 w 242659"/>
                <a:gd name="connsiteY2" fmla="*/ 197775 h 234816"/>
                <a:gd name="connsiteX3" fmla="*/ 146706 w 242659"/>
                <a:gd name="connsiteY3" fmla="*/ 197775 h 234816"/>
                <a:gd name="connsiteX4" fmla="*/ 141425 w 242659"/>
                <a:gd name="connsiteY4" fmla="*/ 198642 h 234816"/>
                <a:gd name="connsiteX5" fmla="*/ 73963 w 242659"/>
                <a:gd name="connsiteY5" fmla="*/ 234816 h 234816"/>
                <a:gd name="connsiteX6" fmla="*/ 34755 w 242659"/>
                <a:gd name="connsiteY6" fmla="*/ 227014 h 234816"/>
                <a:gd name="connsiteX7" fmla="*/ 34716 w 242659"/>
                <a:gd name="connsiteY7" fmla="*/ 227014 h 234816"/>
                <a:gd name="connsiteX8" fmla="*/ 19742 w 242659"/>
                <a:gd name="connsiteY8" fmla="*/ 198681 h 234816"/>
                <a:gd name="connsiteX9" fmla="*/ 46853 w 242659"/>
                <a:gd name="connsiteY9" fmla="*/ 153523 h 234816"/>
                <a:gd name="connsiteX10" fmla="*/ 66674 w 242659"/>
                <a:gd name="connsiteY10" fmla="*/ 139179 h 234816"/>
                <a:gd name="connsiteX11" fmla="*/ 72387 w 242659"/>
                <a:gd name="connsiteY11" fmla="*/ 143632 h 234816"/>
                <a:gd name="connsiteX12" fmla="*/ 224571 w 242659"/>
                <a:gd name="connsiteY12" fmla="*/ 128185 h 234816"/>
                <a:gd name="connsiteX13" fmla="*/ 169167 w 242659"/>
                <a:gd name="connsiteY13" fmla="*/ 19072 h 234816"/>
                <a:gd name="connsiteX14" fmla="*/ 172240 w 242659"/>
                <a:gd name="connsiteY14" fmla="*/ 14619 h 234816"/>
                <a:gd name="connsiteX15" fmla="*/ 182407 w 242659"/>
                <a:gd name="connsiteY15" fmla="*/ 0 h 234816"/>
                <a:gd name="connsiteX16" fmla="*/ 242185 w 242659"/>
                <a:gd name="connsiteY16" fmla="*/ 126215 h 234816"/>
                <a:gd name="connsiteX17" fmla="*/ 150843 w 242659"/>
                <a:gd name="connsiteY17" fmla="*/ 198090 h 234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2659" h="234816">
                  <a:moveTo>
                    <a:pt x="150843" y="198090"/>
                  </a:moveTo>
                  <a:cubicBezTo>
                    <a:pt x="150055" y="198090"/>
                    <a:pt x="149267" y="198051"/>
                    <a:pt x="148479" y="197972"/>
                  </a:cubicBezTo>
                  <a:cubicBezTo>
                    <a:pt x="148006" y="197854"/>
                    <a:pt x="147415" y="197775"/>
                    <a:pt x="146745" y="197775"/>
                  </a:cubicBezTo>
                  <a:lnTo>
                    <a:pt x="146706" y="197775"/>
                  </a:lnTo>
                  <a:cubicBezTo>
                    <a:pt x="144972" y="197933"/>
                    <a:pt x="143199" y="198209"/>
                    <a:pt x="141425" y="198642"/>
                  </a:cubicBezTo>
                  <a:cubicBezTo>
                    <a:pt x="118886" y="203844"/>
                    <a:pt x="93154" y="229496"/>
                    <a:pt x="73963" y="234816"/>
                  </a:cubicBezTo>
                  <a:cubicBezTo>
                    <a:pt x="61078" y="234619"/>
                    <a:pt x="45828" y="233004"/>
                    <a:pt x="34755" y="227014"/>
                  </a:cubicBezTo>
                  <a:lnTo>
                    <a:pt x="34716" y="227014"/>
                  </a:lnTo>
                  <a:cubicBezTo>
                    <a:pt x="24904" y="221694"/>
                    <a:pt x="18363" y="212946"/>
                    <a:pt x="19742" y="198681"/>
                  </a:cubicBezTo>
                  <a:cubicBezTo>
                    <a:pt x="-25692" y="185954"/>
                    <a:pt x="17575" y="119319"/>
                    <a:pt x="46853" y="153523"/>
                  </a:cubicBezTo>
                  <a:lnTo>
                    <a:pt x="66674" y="139179"/>
                  </a:lnTo>
                  <a:cubicBezTo>
                    <a:pt x="68604" y="140716"/>
                    <a:pt x="70496" y="142174"/>
                    <a:pt x="72387" y="143632"/>
                  </a:cubicBezTo>
                  <a:cubicBezTo>
                    <a:pt x="134490" y="190446"/>
                    <a:pt x="185205" y="185323"/>
                    <a:pt x="224571" y="128185"/>
                  </a:cubicBezTo>
                  <a:lnTo>
                    <a:pt x="169167" y="19072"/>
                  </a:lnTo>
                  <a:lnTo>
                    <a:pt x="172240" y="14619"/>
                  </a:lnTo>
                  <a:lnTo>
                    <a:pt x="182407" y="0"/>
                  </a:lnTo>
                  <a:cubicBezTo>
                    <a:pt x="196435" y="55207"/>
                    <a:pt x="232255" y="91578"/>
                    <a:pt x="242185" y="126215"/>
                  </a:cubicBezTo>
                  <a:cubicBezTo>
                    <a:pt x="249553" y="151986"/>
                    <a:pt x="169048" y="198090"/>
                    <a:pt x="150843" y="198090"/>
                  </a:cubicBezTo>
                  <a:close/>
                </a:path>
              </a:pathLst>
            </a:custGeom>
            <a:solidFill>
              <a:srgbClr val="6B4231"/>
            </a:solidFill>
            <a:ln w="3941" cap="flat">
              <a:noFill/>
              <a:prstDash val="solid"/>
              <a:miter/>
            </a:ln>
          </p:spPr>
          <p:txBody>
            <a:bodyPr rtlCol="1" anchor="ctr"/>
            <a:lstStyle/>
            <a:p>
              <a:endParaRPr lang="fa-IR"/>
            </a:p>
          </p:txBody>
        </p:sp>
        <p:sp>
          <p:nvSpPr>
            <p:cNvPr id="1006" name="Freeform: Shape 1005">
              <a:extLst>
                <a:ext uri="{FF2B5EF4-FFF2-40B4-BE49-F238E27FC236}">
                  <a16:creationId xmlns:a16="http://schemas.microsoft.com/office/drawing/2014/main" id="{03E49ABD-1DC9-1E27-FEB0-4A378A4333D1}"/>
                </a:ext>
              </a:extLst>
            </p:cNvPr>
            <p:cNvSpPr/>
            <p:nvPr/>
          </p:nvSpPr>
          <p:spPr>
            <a:xfrm>
              <a:off x="3663584" y="3515967"/>
              <a:ext cx="117467" cy="54378"/>
            </a:xfrm>
            <a:custGeom>
              <a:avLst/>
              <a:gdLst>
                <a:gd name="connsiteX0" fmla="*/ 117467 w 117467"/>
                <a:gd name="connsiteY0" fmla="*/ 36135 h 54378"/>
                <a:gd name="connsiteX1" fmla="*/ 0 w 117467"/>
                <a:gd name="connsiteY1" fmla="*/ 54182 h 54378"/>
                <a:gd name="connsiteX2" fmla="*/ 63245 w 117467"/>
                <a:gd name="connsiteY2" fmla="*/ 0 h 54378"/>
                <a:gd name="connsiteX3" fmla="*/ 117467 w 117467"/>
                <a:gd name="connsiteY3" fmla="*/ 36135 h 54378"/>
              </a:gdLst>
              <a:ahLst/>
              <a:cxnLst>
                <a:cxn ang="0">
                  <a:pos x="connsiteX0" y="connsiteY0"/>
                </a:cxn>
                <a:cxn ang="0">
                  <a:pos x="connsiteX1" y="connsiteY1"/>
                </a:cxn>
                <a:cxn ang="0">
                  <a:pos x="connsiteX2" y="connsiteY2"/>
                </a:cxn>
                <a:cxn ang="0">
                  <a:pos x="connsiteX3" y="connsiteY3"/>
                </a:cxn>
              </a:cxnLst>
              <a:rect l="l" t="t" r="r" b="b"/>
              <a:pathLst>
                <a:path w="117467" h="54378">
                  <a:moveTo>
                    <a:pt x="117467" y="36135"/>
                  </a:moveTo>
                  <a:cubicBezTo>
                    <a:pt x="77628" y="47207"/>
                    <a:pt x="41691" y="55798"/>
                    <a:pt x="0" y="54182"/>
                  </a:cubicBezTo>
                  <a:cubicBezTo>
                    <a:pt x="7408" y="32509"/>
                    <a:pt x="41060" y="0"/>
                    <a:pt x="63245" y="0"/>
                  </a:cubicBezTo>
                  <a:cubicBezTo>
                    <a:pt x="74240" y="0"/>
                    <a:pt x="107537" y="26204"/>
                    <a:pt x="117467" y="36135"/>
                  </a:cubicBezTo>
                  <a:close/>
                </a:path>
              </a:pathLst>
            </a:custGeom>
            <a:solidFill>
              <a:srgbClr val="CE8654"/>
            </a:solidFill>
            <a:ln w="3941" cap="flat">
              <a:noFill/>
              <a:prstDash val="solid"/>
              <a:miter/>
            </a:ln>
          </p:spPr>
          <p:txBody>
            <a:bodyPr rtlCol="1" anchor="ctr"/>
            <a:lstStyle/>
            <a:p>
              <a:endParaRPr lang="fa-IR"/>
            </a:p>
          </p:txBody>
        </p:sp>
        <p:sp>
          <p:nvSpPr>
            <p:cNvPr id="1007" name="Freeform: Shape 1006">
              <a:extLst>
                <a:ext uri="{FF2B5EF4-FFF2-40B4-BE49-F238E27FC236}">
                  <a16:creationId xmlns:a16="http://schemas.microsoft.com/office/drawing/2014/main" id="{52998DD0-35A5-1E6B-247A-7A108246CFA4}"/>
                </a:ext>
              </a:extLst>
            </p:cNvPr>
            <p:cNvSpPr/>
            <p:nvPr/>
          </p:nvSpPr>
          <p:spPr>
            <a:xfrm>
              <a:off x="3871447" y="2043824"/>
              <a:ext cx="487877" cy="541862"/>
            </a:xfrm>
            <a:custGeom>
              <a:avLst/>
              <a:gdLst>
                <a:gd name="connsiteX0" fmla="*/ 99380 w 487877"/>
                <a:gd name="connsiteY0" fmla="*/ 334157 h 541862"/>
                <a:gd name="connsiteX1" fmla="*/ 293767 w 487877"/>
                <a:gd name="connsiteY1" fmla="*/ 298101 h 541862"/>
                <a:gd name="connsiteX2" fmla="*/ 410446 w 487877"/>
                <a:gd name="connsiteY2" fmla="*/ 152774 h 541862"/>
                <a:gd name="connsiteX3" fmla="*/ 487877 w 487877"/>
                <a:gd name="connsiteY3" fmla="*/ 0 h 541862"/>
                <a:gd name="connsiteX4" fmla="*/ 289196 w 487877"/>
                <a:gd name="connsiteY4" fmla="*/ 392871 h 541862"/>
                <a:gd name="connsiteX5" fmla="*/ 379434 w 487877"/>
                <a:gd name="connsiteY5" fmla="*/ 460569 h 541862"/>
                <a:gd name="connsiteX6" fmla="*/ 169403 w 487877"/>
                <a:gd name="connsiteY6" fmla="*/ 445122 h 541862"/>
                <a:gd name="connsiteX7" fmla="*/ 219054 w 487877"/>
                <a:gd name="connsiteY7" fmla="*/ 490005 h 541862"/>
                <a:gd name="connsiteX8" fmla="*/ 271109 w 487877"/>
                <a:gd name="connsiteY8" fmla="*/ 532720 h 541862"/>
                <a:gd name="connsiteX9" fmla="*/ 0 w 487877"/>
                <a:gd name="connsiteY9" fmla="*/ 541862 h 541862"/>
                <a:gd name="connsiteX10" fmla="*/ 63521 w 487877"/>
                <a:gd name="connsiteY10" fmla="*/ 492487 h 541862"/>
                <a:gd name="connsiteX11" fmla="*/ 82002 w 487877"/>
                <a:gd name="connsiteY11" fmla="*/ 440433 h 541862"/>
                <a:gd name="connsiteX12" fmla="*/ 98868 w 487877"/>
                <a:gd name="connsiteY12" fmla="*/ 426838 h 541862"/>
                <a:gd name="connsiteX13" fmla="*/ 99380 w 487877"/>
                <a:gd name="connsiteY13" fmla="*/ 334157 h 541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7877" h="541862">
                  <a:moveTo>
                    <a:pt x="99380" y="334157"/>
                  </a:moveTo>
                  <a:cubicBezTo>
                    <a:pt x="154430" y="331399"/>
                    <a:pt x="249317" y="328522"/>
                    <a:pt x="293767" y="298101"/>
                  </a:cubicBezTo>
                  <a:cubicBezTo>
                    <a:pt x="329823" y="273433"/>
                    <a:pt x="387157" y="192140"/>
                    <a:pt x="410446" y="152774"/>
                  </a:cubicBezTo>
                  <a:lnTo>
                    <a:pt x="487877" y="0"/>
                  </a:lnTo>
                  <a:cubicBezTo>
                    <a:pt x="463406" y="147179"/>
                    <a:pt x="403116" y="293727"/>
                    <a:pt x="289196" y="392871"/>
                  </a:cubicBezTo>
                  <a:cubicBezTo>
                    <a:pt x="306061" y="393383"/>
                    <a:pt x="395511" y="441536"/>
                    <a:pt x="379434" y="460569"/>
                  </a:cubicBezTo>
                  <a:cubicBezTo>
                    <a:pt x="311381" y="439763"/>
                    <a:pt x="239229" y="428966"/>
                    <a:pt x="169403" y="445122"/>
                  </a:cubicBezTo>
                  <a:cubicBezTo>
                    <a:pt x="92248" y="462973"/>
                    <a:pt x="198878" y="480902"/>
                    <a:pt x="219054" y="490005"/>
                  </a:cubicBezTo>
                  <a:cubicBezTo>
                    <a:pt x="237378" y="498280"/>
                    <a:pt x="261691" y="514121"/>
                    <a:pt x="271109" y="532720"/>
                  </a:cubicBezTo>
                  <a:cubicBezTo>
                    <a:pt x="174841" y="505373"/>
                    <a:pt x="94454" y="511402"/>
                    <a:pt x="0" y="541862"/>
                  </a:cubicBezTo>
                  <a:cubicBezTo>
                    <a:pt x="12334" y="532720"/>
                    <a:pt x="58478" y="498910"/>
                    <a:pt x="63521" y="492487"/>
                  </a:cubicBezTo>
                  <a:cubicBezTo>
                    <a:pt x="76525" y="475819"/>
                    <a:pt x="74752" y="457417"/>
                    <a:pt x="82002" y="440433"/>
                  </a:cubicBezTo>
                  <a:cubicBezTo>
                    <a:pt x="84721" y="434089"/>
                    <a:pt x="96622" y="434522"/>
                    <a:pt x="98868" y="426838"/>
                  </a:cubicBezTo>
                  <a:cubicBezTo>
                    <a:pt x="104739" y="406820"/>
                    <a:pt x="111162" y="354845"/>
                    <a:pt x="99380" y="334157"/>
                  </a:cubicBezTo>
                  <a:close/>
                </a:path>
              </a:pathLst>
            </a:custGeom>
            <a:solidFill>
              <a:srgbClr val="CBA976"/>
            </a:solidFill>
            <a:ln w="3941" cap="flat">
              <a:noFill/>
              <a:prstDash val="solid"/>
              <a:miter/>
            </a:ln>
          </p:spPr>
          <p:txBody>
            <a:bodyPr rtlCol="1" anchor="ctr"/>
            <a:lstStyle/>
            <a:p>
              <a:endParaRPr lang="fa-IR"/>
            </a:p>
          </p:txBody>
        </p:sp>
        <p:sp>
          <p:nvSpPr>
            <p:cNvPr id="1008" name="Freeform: Shape 1007">
              <a:extLst>
                <a:ext uri="{FF2B5EF4-FFF2-40B4-BE49-F238E27FC236}">
                  <a16:creationId xmlns:a16="http://schemas.microsoft.com/office/drawing/2014/main" id="{6DD33B52-7AB8-AEFD-79F5-5346C42DE9F2}"/>
                </a:ext>
              </a:extLst>
            </p:cNvPr>
            <p:cNvSpPr/>
            <p:nvPr/>
          </p:nvSpPr>
          <p:spPr>
            <a:xfrm>
              <a:off x="3513076" y="2089044"/>
              <a:ext cx="252204" cy="198619"/>
            </a:xfrm>
            <a:custGeom>
              <a:avLst/>
              <a:gdLst>
                <a:gd name="connsiteX0" fmla="*/ 249888 w 252204"/>
                <a:gd name="connsiteY0" fmla="*/ 90255 h 198619"/>
                <a:gd name="connsiteX1" fmla="*/ 249888 w 252204"/>
                <a:gd name="connsiteY1" fmla="*/ 198620 h 198619"/>
                <a:gd name="connsiteX2" fmla="*/ 159532 w 252204"/>
                <a:gd name="connsiteY2" fmla="*/ 198620 h 198619"/>
                <a:gd name="connsiteX3" fmla="*/ 41986 w 252204"/>
                <a:gd name="connsiteY3" fmla="*/ 180454 h 198619"/>
                <a:gd name="connsiteX4" fmla="*/ 24135 w 252204"/>
                <a:gd name="connsiteY4" fmla="*/ 148930 h 198619"/>
                <a:gd name="connsiteX5" fmla="*/ 78121 w 252204"/>
                <a:gd name="connsiteY5" fmla="*/ 126429 h 198619"/>
                <a:gd name="connsiteX6" fmla="*/ 96208 w 252204"/>
                <a:gd name="connsiteY6" fmla="*/ 90137 h 198619"/>
                <a:gd name="connsiteX7" fmla="*/ 14954 w 252204"/>
                <a:gd name="connsiteY7" fmla="*/ 81153 h 198619"/>
                <a:gd name="connsiteX8" fmla="*/ 69136 w 252204"/>
                <a:gd name="connsiteY8" fmla="*/ 45058 h 198619"/>
                <a:gd name="connsiteX9" fmla="*/ 168556 w 252204"/>
                <a:gd name="connsiteY9" fmla="*/ 63026 h 198619"/>
                <a:gd name="connsiteX10" fmla="*/ 145977 w 252204"/>
                <a:gd name="connsiteY10" fmla="*/ 57 h 198619"/>
                <a:gd name="connsiteX11" fmla="*/ 249888 w 252204"/>
                <a:gd name="connsiteY11" fmla="*/ 90216 h 198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204" h="198619">
                  <a:moveTo>
                    <a:pt x="249888" y="90255"/>
                  </a:moveTo>
                  <a:cubicBezTo>
                    <a:pt x="255957" y="107003"/>
                    <a:pt x="247958" y="172140"/>
                    <a:pt x="249888" y="198620"/>
                  </a:cubicBezTo>
                  <a:cubicBezTo>
                    <a:pt x="223132" y="194207"/>
                    <a:pt x="186722" y="196256"/>
                    <a:pt x="159532" y="198620"/>
                  </a:cubicBezTo>
                  <a:lnTo>
                    <a:pt x="41986" y="180454"/>
                  </a:lnTo>
                  <a:cubicBezTo>
                    <a:pt x="58930" y="157560"/>
                    <a:pt x="40370" y="163746"/>
                    <a:pt x="24135" y="148930"/>
                  </a:cubicBezTo>
                  <a:lnTo>
                    <a:pt x="78121" y="126429"/>
                  </a:lnTo>
                  <a:cubicBezTo>
                    <a:pt x="-60823" y="131946"/>
                    <a:pt x="11329" y="84739"/>
                    <a:pt x="96208" y="90137"/>
                  </a:cubicBezTo>
                  <a:lnTo>
                    <a:pt x="14954" y="81153"/>
                  </a:lnTo>
                  <a:cubicBezTo>
                    <a:pt x="10541" y="56446"/>
                    <a:pt x="51404" y="45609"/>
                    <a:pt x="69136" y="45058"/>
                  </a:cubicBezTo>
                  <a:cubicBezTo>
                    <a:pt x="101212" y="44072"/>
                    <a:pt x="134982" y="66770"/>
                    <a:pt x="168556" y="63026"/>
                  </a:cubicBezTo>
                  <a:cubicBezTo>
                    <a:pt x="171472" y="60820"/>
                    <a:pt x="108620" y="-2150"/>
                    <a:pt x="145977" y="57"/>
                  </a:cubicBezTo>
                  <a:cubicBezTo>
                    <a:pt x="152833" y="451"/>
                    <a:pt x="247563" y="83714"/>
                    <a:pt x="249888" y="90216"/>
                  </a:cubicBezTo>
                  <a:close/>
                </a:path>
              </a:pathLst>
            </a:custGeom>
            <a:solidFill>
              <a:srgbClr val="C97B49"/>
            </a:solidFill>
            <a:ln w="3941" cap="flat">
              <a:noFill/>
              <a:prstDash val="solid"/>
              <a:miter/>
            </a:ln>
          </p:spPr>
          <p:txBody>
            <a:bodyPr rtlCol="1" anchor="ctr"/>
            <a:lstStyle/>
            <a:p>
              <a:endParaRPr lang="fa-IR"/>
            </a:p>
          </p:txBody>
        </p:sp>
        <p:sp>
          <p:nvSpPr>
            <p:cNvPr id="1009" name="Freeform: Shape 1008">
              <a:extLst>
                <a:ext uri="{FF2B5EF4-FFF2-40B4-BE49-F238E27FC236}">
                  <a16:creationId xmlns:a16="http://schemas.microsoft.com/office/drawing/2014/main" id="{B37283E4-67CF-E761-5367-9FF9CCCFA2E1}"/>
                </a:ext>
              </a:extLst>
            </p:cNvPr>
            <p:cNvSpPr/>
            <p:nvPr/>
          </p:nvSpPr>
          <p:spPr>
            <a:xfrm>
              <a:off x="3797920" y="2739209"/>
              <a:ext cx="335611" cy="343265"/>
            </a:xfrm>
            <a:custGeom>
              <a:avLst/>
              <a:gdLst>
                <a:gd name="connsiteX0" fmla="*/ 335572 w 335611"/>
                <a:gd name="connsiteY0" fmla="*/ 39 h 343265"/>
                <a:gd name="connsiteX1" fmla="*/ 312362 w 335611"/>
                <a:gd name="connsiteY1" fmla="*/ 53631 h 343265"/>
                <a:gd name="connsiteX2" fmla="*/ 209081 w 335611"/>
                <a:gd name="connsiteY2" fmla="*/ 234856 h 343265"/>
                <a:gd name="connsiteX3" fmla="*/ 200057 w 335611"/>
                <a:gd name="connsiteY3" fmla="*/ 270990 h 343265"/>
                <a:gd name="connsiteX4" fmla="*/ 197457 w 335611"/>
                <a:gd name="connsiteY4" fmla="*/ 214956 h 343265"/>
                <a:gd name="connsiteX5" fmla="*/ 177596 w 335611"/>
                <a:gd name="connsiteY5" fmla="*/ 180752 h 343265"/>
                <a:gd name="connsiteX6" fmla="*/ 19345 w 335611"/>
                <a:gd name="connsiteY6" fmla="*/ 343141 h 343265"/>
                <a:gd name="connsiteX7" fmla="*/ 145836 w 335611"/>
                <a:gd name="connsiteY7" fmla="*/ 153641 h 343265"/>
                <a:gd name="connsiteX8" fmla="*/ 12843 w 335611"/>
                <a:gd name="connsiteY8" fmla="*/ 128579 h 343265"/>
                <a:gd name="connsiteX9" fmla="*/ 1297 w 335611"/>
                <a:gd name="connsiteY9" fmla="*/ 108443 h 343265"/>
                <a:gd name="connsiteX10" fmla="*/ 335612 w 335611"/>
                <a:gd name="connsiteY10" fmla="*/ 0 h 343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5611" h="343265">
                  <a:moveTo>
                    <a:pt x="335572" y="39"/>
                  </a:moveTo>
                  <a:cubicBezTo>
                    <a:pt x="329307" y="8866"/>
                    <a:pt x="324696" y="35898"/>
                    <a:pt x="312362" y="53631"/>
                  </a:cubicBezTo>
                  <a:cubicBezTo>
                    <a:pt x="257471" y="132638"/>
                    <a:pt x="226853" y="123969"/>
                    <a:pt x="209081" y="234856"/>
                  </a:cubicBezTo>
                  <a:cubicBezTo>
                    <a:pt x="207308" y="246007"/>
                    <a:pt x="214677" y="264528"/>
                    <a:pt x="200057" y="270990"/>
                  </a:cubicBezTo>
                  <a:cubicBezTo>
                    <a:pt x="200412" y="251524"/>
                    <a:pt x="200648" y="234462"/>
                    <a:pt x="197457" y="214956"/>
                  </a:cubicBezTo>
                  <a:cubicBezTo>
                    <a:pt x="195762" y="204632"/>
                    <a:pt x="194619" y="173856"/>
                    <a:pt x="177596" y="180752"/>
                  </a:cubicBezTo>
                  <a:cubicBezTo>
                    <a:pt x="152771" y="190840"/>
                    <a:pt x="82275" y="348304"/>
                    <a:pt x="19345" y="343141"/>
                  </a:cubicBezTo>
                  <a:lnTo>
                    <a:pt x="145836" y="153641"/>
                  </a:lnTo>
                  <a:cubicBezTo>
                    <a:pt x="104972" y="145169"/>
                    <a:pt x="48859" y="148755"/>
                    <a:pt x="12843" y="128579"/>
                  </a:cubicBezTo>
                  <a:cubicBezTo>
                    <a:pt x="2597" y="122866"/>
                    <a:pt x="-2604" y="129092"/>
                    <a:pt x="1297" y="108443"/>
                  </a:cubicBezTo>
                  <a:cubicBezTo>
                    <a:pt x="120813" y="109389"/>
                    <a:pt x="227484" y="42124"/>
                    <a:pt x="335612" y="0"/>
                  </a:cubicBezTo>
                  <a:close/>
                </a:path>
              </a:pathLst>
            </a:custGeom>
            <a:solidFill>
              <a:srgbClr val="CCAA77"/>
            </a:solidFill>
            <a:ln w="3941" cap="flat">
              <a:noFill/>
              <a:prstDash val="solid"/>
              <a:miter/>
            </a:ln>
          </p:spPr>
          <p:txBody>
            <a:bodyPr rtlCol="1" anchor="ctr"/>
            <a:lstStyle/>
            <a:p>
              <a:endParaRPr lang="fa-IR"/>
            </a:p>
          </p:txBody>
        </p:sp>
        <p:sp>
          <p:nvSpPr>
            <p:cNvPr id="1010" name="Freeform: Shape 1009">
              <a:extLst>
                <a:ext uri="{FF2B5EF4-FFF2-40B4-BE49-F238E27FC236}">
                  <a16:creationId xmlns:a16="http://schemas.microsoft.com/office/drawing/2014/main" id="{8C1E5336-765F-A30E-DF81-E8778AC9405A}"/>
                </a:ext>
              </a:extLst>
            </p:cNvPr>
            <p:cNvSpPr/>
            <p:nvPr/>
          </p:nvSpPr>
          <p:spPr>
            <a:xfrm>
              <a:off x="3772028" y="3263063"/>
              <a:ext cx="117467" cy="95657"/>
            </a:xfrm>
            <a:custGeom>
              <a:avLst/>
              <a:gdLst>
                <a:gd name="connsiteX0" fmla="*/ 117467 w 117467"/>
                <a:gd name="connsiteY0" fmla="*/ 54222 h 95657"/>
                <a:gd name="connsiteX1" fmla="*/ 107301 w 117467"/>
                <a:gd name="connsiteY1" fmla="*/ 68841 h 95657"/>
                <a:gd name="connsiteX2" fmla="*/ 19230 w 117467"/>
                <a:gd name="connsiteY2" fmla="*/ 89332 h 95657"/>
                <a:gd name="connsiteX3" fmla="*/ 19190 w 117467"/>
                <a:gd name="connsiteY3" fmla="*/ 89292 h 95657"/>
                <a:gd name="connsiteX4" fmla="*/ 14068 w 117467"/>
                <a:gd name="connsiteY4" fmla="*/ 84209 h 95657"/>
                <a:gd name="connsiteX5" fmla="*/ 14068 w 117467"/>
                <a:gd name="connsiteY5" fmla="*/ 84209 h 95657"/>
                <a:gd name="connsiteX6" fmla="*/ 14028 w 117467"/>
                <a:gd name="connsiteY6" fmla="*/ 84130 h 95657"/>
                <a:gd name="connsiteX7" fmla="*/ 13949 w 117467"/>
                <a:gd name="connsiteY7" fmla="*/ 84130 h 95657"/>
                <a:gd name="connsiteX8" fmla="*/ 11467 w 117467"/>
                <a:gd name="connsiteY8" fmla="*/ 79953 h 95657"/>
                <a:gd name="connsiteX9" fmla="*/ 9024 w 117467"/>
                <a:gd name="connsiteY9" fmla="*/ 72269 h 95657"/>
                <a:gd name="connsiteX10" fmla="*/ 0 w 117467"/>
                <a:gd name="connsiteY10" fmla="*/ 63245 h 95657"/>
                <a:gd name="connsiteX11" fmla="*/ 108443 w 117467"/>
                <a:gd name="connsiteY11" fmla="*/ 0 h 95657"/>
                <a:gd name="connsiteX12" fmla="*/ 117467 w 117467"/>
                <a:gd name="connsiteY12" fmla="*/ 54222 h 9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467" h="95657">
                  <a:moveTo>
                    <a:pt x="117467" y="54222"/>
                  </a:moveTo>
                  <a:cubicBezTo>
                    <a:pt x="115615" y="59265"/>
                    <a:pt x="112029" y="64231"/>
                    <a:pt x="107301" y="68841"/>
                  </a:cubicBezTo>
                  <a:cubicBezTo>
                    <a:pt x="85785" y="90002"/>
                    <a:pt x="40115" y="104621"/>
                    <a:pt x="19230" y="89332"/>
                  </a:cubicBezTo>
                  <a:cubicBezTo>
                    <a:pt x="19230" y="89292"/>
                    <a:pt x="19190" y="89292"/>
                    <a:pt x="19190" y="89292"/>
                  </a:cubicBezTo>
                  <a:cubicBezTo>
                    <a:pt x="17220" y="87874"/>
                    <a:pt x="15526" y="86219"/>
                    <a:pt x="14068" y="84209"/>
                  </a:cubicBezTo>
                  <a:lnTo>
                    <a:pt x="14068" y="84209"/>
                  </a:lnTo>
                  <a:cubicBezTo>
                    <a:pt x="14068" y="84209"/>
                    <a:pt x="14028" y="84130"/>
                    <a:pt x="14028" y="84130"/>
                  </a:cubicBezTo>
                  <a:lnTo>
                    <a:pt x="13949" y="84130"/>
                  </a:lnTo>
                  <a:cubicBezTo>
                    <a:pt x="13004" y="82830"/>
                    <a:pt x="12176" y="81451"/>
                    <a:pt x="11467" y="79953"/>
                  </a:cubicBezTo>
                  <a:cubicBezTo>
                    <a:pt x="10364" y="77707"/>
                    <a:pt x="9536" y="75146"/>
                    <a:pt x="9024" y="72269"/>
                  </a:cubicBezTo>
                  <a:cubicBezTo>
                    <a:pt x="5517" y="70496"/>
                    <a:pt x="2719" y="66161"/>
                    <a:pt x="0" y="63245"/>
                  </a:cubicBezTo>
                  <a:cubicBezTo>
                    <a:pt x="24234" y="55837"/>
                    <a:pt x="88780" y="16826"/>
                    <a:pt x="108443" y="0"/>
                  </a:cubicBezTo>
                  <a:cubicBezTo>
                    <a:pt x="106985" y="18914"/>
                    <a:pt x="112935" y="36371"/>
                    <a:pt x="117467" y="54222"/>
                  </a:cubicBezTo>
                  <a:close/>
                </a:path>
              </a:pathLst>
            </a:custGeom>
            <a:solidFill>
              <a:srgbClr val="8B593C"/>
            </a:solidFill>
            <a:ln w="3941" cap="flat">
              <a:noFill/>
              <a:prstDash val="solid"/>
              <a:miter/>
            </a:ln>
          </p:spPr>
          <p:txBody>
            <a:bodyPr rtlCol="1" anchor="ctr"/>
            <a:lstStyle/>
            <a:p>
              <a:endParaRPr lang="fa-IR"/>
            </a:p>
          </p:txBody>
        </p:sp>
        <p:sp>
          <p:nvSpPr>
            <p:cNvPr id="1011" name="Freeform: Shape 1010">
              <a:extLst>
                <a:ext uri="{FF2B5EF4-FFF2-40B4-BE49-F238E27FC236}">
                  <a16:creationId xmlns:a16="http://schemas.microsoft.com/office/drawing/2014/main" id="{CC86A2D2-2CFB-68B2-E525-307D55B77688}"/>
                </a:ext>
              </a:extLst>
            </p:cNvPr>
            <p:cNvSpPr/>
            <p:nvPr/>
          </p:nvSpPr>
          <p:spPr>
            <a:xfrm>
              <a:off x="4043097" y="1423283"/>
              <a:ext cx="126646" cy="69536"/>
            </a:xfrm>
            <a:custGeom>
              <a:avLst/>
              <a:gdLst>
                <a:gd name="connsiteX0" fmla="*/ 0 w 126646"/>
                <a:gd name="connsiteY0" fmla="*/ 69536 h 69536"/>
                <a:gd name="connsiteX1" fmla="*/ 96582 w 126646"/>
                <a:gd name="connsiteY1" fmla="*/ 7985 h 69536"/>
                <a:gd name="connsiteX2" fmla="*/ 126451 w 126646"/>
                <a:gd name="connsiteY2" fmla="*/ 11059 h 69536"/>
                <a:gd name="connsiteX3" fmla="*/ 0 w 126646"/>
                <a:gd name="connsiteY3" fmla="*/ 69536 h 69536"/>
              </a:gdLst>
              <a:ahLst/>
              <a:cxnLst>
                <a:cxn ang="0">
                  <a:pos x="connsiteX0" y="connsiteY0"/>
                </a:cxn>
                <a:cxn ang="0">
                  <a:pos x="connsiteX1" y="connsiteY1"/>
                </a:cxn>
                <a:cxn ang="0">
                  <a:pos x="connsiteX2" y="connsiteY2"/>
                </a:cxn>
                <a:cxn ang="0">
                  <a:pos x="connsiteX3" y="connsiteY3"/>
                </a:cxn>
              </a:cxnLst>
              <a:rect l="l" t="t" r="r" b="b"/>
              <a:pathLst>
                <a:path w="126646" h="69536">
                  <a:moveTo>
                    <a:pt x="0" y="69536"/>
                  </a:moveTo>
                  <a:cubicBezTo>
                    <a:pt x="18639" y="40613"/>
                    <a:pt x="64703" y="21068"/>
                    <a:pt x="96582" y="7985"/>
                  </a:cubicBezTo>
                  <a:cubicBezTo>
                    <a:pt x="105527" y="4320"/>
                    <a:pt x="122865" y="-9590"/>
                    <a:pt x="126451" y="11059"/>
                  </a:cubicBezTo>
                  <a:cubicBezTo>
                    <a:pt x="131850" y="42189"/>
                    <a:pt x="23722" y="66699"/>
                    <a:pt x="0" y="69536"/>
                  </a:cubicBezTo>
                  <a:close/>
                </a:path>
              </a:pathLst>
            </a:custGeom>
            <a:solidFill>
              <a:srgbClr val="452F25"/>
            </a:solidFill>
            <a:ln w="3941" cap="flat">
              <a:noFill/>
              <a:prstDash val="solid"/>
              <a:miter/>
            </a:ln>
          </p:spPr>
          <p:txBody>
            <a:bodyPr rtlCol="1" anchor="ctr"/>
            <a:lstStyle/>
            <a:p>
              <a:endParaRPr lang="fa-IR"/>
            </a:p>
          </p:txBody>
        </p:sp>
        <p:sp>
          <p:nvSpPr>
            <p:cNvPr id="1012" name="Freeform: Shape 1011">
              <a:extLst>
                <a:ext uri="{FF2B5EF4-FFF2-40B4-BE49-F238E27FC236}">
                  <a16:creationId xmlns:a16="http://schemas.microsoft.com/office/drawing/2014/main" id="{BFAF56EF-BBF8-9769-2565-D851890DB7AD}"/>
                </a:ext>
              </a:extLst>
            </p:cNvPr>
            <p:cNvSpPr/>
            <p:nvPr/>
          </p:nvSpPr>
          <p:spPr>
            <a:xfrm>
              <a:off x="4088295" y="1492666"/>
              <a:ext cx="64209" cy="63442"/>
            </a:xfrm>
            <a:custGeom>
              <a:avLst/>
              <a:gdLst>
                <a:gd name="connsiteX0" fmla="*/ 27111 w 64209"/>
                <a:gd name="connsiteY0" fmla="*/ 63439 h 63442"/>
                <a:gd name="connsiteX1" fmla="*/ 0 w 64209"/>
                <a:gd name="connsiteY1" fmla="*/ 18280 h 63442"/>
                <a:gd name="connsiteX2" fmla="*/ 27111 w 64209"/>
                <a:gd name="connsiteY2" fmla="*/ 63439 h 63442"/>
              </a:gdLst>
              <a:ahLst/>
              <a:cxnLst>
                <a:cxn ang="0">
                  <a:pos x="connsiteX0" y="connsiteY0"/>
                </a:cxn>
                <a:cxn ang="0">
                  <a:pos x="connsiteX1" y="connsiteY1"/>
                </a:cxn>
                <a:cxn ang="0">
                  <a:pos x="connsiteX2" y="connsiteY2"/>
                </a:cxn>
              </a:cxnLst>
              <a:rect l="l" t="t" r="r" b="b"/>
              <a:pathLst>
                <a:path w="64209" h="63442">
                  <a:moveTo>
                    <a:pt x="27111" y="63439"/>
                  </a:moveTo>
                  <a:cubicBezTo>
                    <a:pt x="10482" y="59853"/>
                    <a:pt x="1419" y="44800"/>
                    <a:pt x="0" y="18280"/>
                  </a:cubicBezTo>
                  <a:cubicBezTo>
                    <a:pt x="42361" y="-41379"/>
                    <a:pt x="105133" y="64148"/>
                    <a:pt x="27111" y="63439"/>
                  </a:cubicBezTo>
                  <a:close/>
                </a:path>
              </a:pathLst>
            </a:custGeom>
            <a:solidFill>
              <a:srgbClr val="483831"/>
            </a:solidFill>
            <a:ln w="3941" cap="flat">
              <a:noFill/>
              <a:prstDash val="solid"/>
              <a:miter/>
            </a:ln>
          </p:spPr>
          <p:txBody>
            <a:bodyPr rtlCol="1" anchor="ctr"/>
            <a:lstStyle/>
            <a:p>
              <a:endParaRPr lang="fa-IR"/>
            </a:p>
          </p:txBody>
        </p:sp>
        <p:sp>
          <p:nvSpPr>
            <p:cNvPr id="1013" name="Freeform: Shape 1012">
              <a:extLst>
                <a:ext uri="{FF2B5EF4-FFF2-40B4-BE49-F238E27FC236}">
                  <a16:creationId xmlns:a16="http://schemas.microsoft.com/office/drawing/2014/main" id="{21D37977-86F0-806E-63CB-08ADA7A1752F}"/>
                </a:ext>
              </a:extLst>
            </p:cNvPr>
            <p:cNvSpPr/>
            <p:nvPr/>
          </p:nvSpPr>
          <p:spPr>
            <a:xfrm>
              <a:off x="4241936" y="1486438"/>
              <a:ext cx="70141" cy="61786"/>
            </a:xfrm>
            <a:custGeom>
              <a:avLst/>
              <a:gdLst>
                <a:gd name="connsiteX0" fmla="*/ 0 w 70141"/>
                <a:gd name="connsiteY0" fmla="*/ 33572 h 61786"/>
                <a:gd name="connsiteX1" fmla="*/ 64152 w 70141"/>
                <a:gd name="connsiteY1" fmla="*/ 55245 h 61786"/>
                <a:gd name="connsiteX2" fmla="*/ 36174 w 70141"/>
                <a:gd name="connsiteY2" fmla="*/ 60682 h 61786"/>
                <a:gd name="connsiteX3" fmla="*/ 39 w 70141"/>
                <a:gd name="connsiteY3" fmla="*/ 33572 h 61786"/>
              </a:gdLst>
              <a:ahLst/>
              <a:cxnLst>
                <a:cxn ang="0">
                  <a:pos x="connsiteX0" y="connsiteY0"/>
                </a:cxn>
                <a:cxn ang="0">
                  <a:pos x="connsiteX1" y="connsiteY1"/>
                </a:cxn>
                <a:cxn ang="0">
                  <a:pos x="connsiteX2" y="connsiteY2"/>
                </a:cxn>
                <a:cxn ang="0">
                  <a:pos x="connsiteX3" y="connsiteY3"/>
                </a:cxn>
              </a:cxnLst>
              <a:rect l="l" t="t" r="r" b="b"/>
              <a:pathLst>
                <a:path w="70141" h="61786">
                  <a:moveTo>
                    <a:pt x="0" y="33572"/>
                  </a:moveTo>
                  <a:cubicBezTo>
                    <a:pt x="5950" y="-23133"/>
                    <a:pt x="93469" y="-2681"/>
                    <a:pt x="64152" y="55245"/>
                  </a:cubicBezTo>
                  <a:cubicBezTo>
                    <a:pt x="58832" y="64938"/>
                    <a:pt x="45552" y="61116"/>
                    <a:pt x="36174" y="60682"/>
                  </a:cubicBezTo>
                  <a:lnTo>
                    <a:pt x="39" y="33572"/>
                  </a:lnTo>
                  <a:close/>
                </a:path>
              </a:pathLst>
            </a:custGeom>
            <a:solidFill>
              <a:srgbClr val="5A4439"/>
            </a:solidFill>
            <a:ln w="3941" cap="flat">
              <a:noFill/>
              <a:prstDash val="solid"/>
              <a:miter/>
            </a:ln>
          </p:spPr>
          <p:txBody>
            <a:bodyPr rtlCol="1" anchor="ctr"/>
            <a:lstStyle/>
            <a:p>
              <a:endParaRPr lang="fa-IR"/>
            </a:p>
          </p:txBody>
        </p:sp>
        <p:sp>
          <p:nvSpPr>
            <p:cNvPr id="1014" name="Freeform: Shape 1013">
              <a:extLst>
                <a:ext uri="{FF2B5EF4-FFF2-40B4-BE49-F238E27FC236}">
                  <a16:creationId xmlns:a16="http://schemas.microsoft.com/office/drawing/2014/main" id="{8EDBF843-0692-E04D-20E4-8EDA7E6CB375}"/>
                </a:ext>
              </a:extLst>
            </p:cNvPr>
            <p:cNvSpPr/>
            <p:nvPr/>
          </p:nvSpPr>
          <p:spPr>
            <a:xfrm>
              <a:off x="4169627" y="1654941"/>
              <a:ext cx="81293" cy="36559"/>
            </a:xfrm>
            <a:custGeom>
              <a:avLst/>
              <a:gdLst>
                <a:gd name="connsiteX0" fmla="*/ 81293 w 81293"/>
                <a:gd name="connsiteY0" fmla="*/ 27576 h 36559"/>
                <a:gd name="connsiteX1" fmla="*/ 0 w 81293"/>
                <a:gd name="connsiteY1" fmla="*/ 36560 h 36559"/>
                <a:gd name="connsiteX2" fmla="*/ 81293 w 81293"/>
                <a:gd name="connsiteY2" fmla="*/ 27576 h 36559"/>
              </a:gdLst>
              <a:ahLst/>
              <a:cxnLst>
                <a:cxn ang="0">
                  <a:pos x="connsiteX0" y="connsiteY0"/>
                </a:cxn>
                <a:cxn ang="0">
                  <a:pos x="connsiteX1" y="connsiteY1"/>
                </a:cxn>
                <a:cxn ang="0">
                  <a:pos x="connsiteX2" y="connsiteY2"/>
                </a:cxn>
              </a:cxnLst>
              <a:rect l="l" t="t" r="r" b="b"/>
              <a:pathLst>
                <a:path w="81293" h="36559">
                  <a:moveTo>
                    <a:pt x="81293" y="27576"/>
                  </a:moveTo>
                  <a:lnTo>
                    <a:pt x="0" y="36560"/>
                  </a:lnTo>
                  <a:cubicBezTo>
                    <a:pt x="14107" y="4484"/>
                    <a:pt x="77589" y="-22193"/>
                    <a:pt x="81293" y="27576"/>
                  </a:cubicBezTo>
                  <a:close/>
                </a:path>
              </a:pathLst>
            </a:custGeom>
            <a:solidFill>
              <a:srgbClr val="964B24"/>
            </a:solidFill>
            <a:ln w="3941" cap="flat">
              <a:noFill/>
              <a:prstDash val="solid"/>
              <a:miter/>
            </a:ln>
          </p:spPr>
          <p:txBody>
            <a:bodyPr rtlCol="1" anchor="ctr"/>
            <a:lstStyle/>
            <a:p>
              <a:endParaRPr lang="fa-IR"/>
            </a:p>
          </p:txBody>
        </p:sp>
        <p:sp>
          <p:nvSpPr>
            <p:cNvPr id="1015" name="Freeform: Shape 1014">
              <a:extLst>
                <a:ext uri="{FF2B5EF4-FFF2-40B4-BE49-F238E27FC236}">
                  <a16:creationId xmlns:a16="http://schemas.microsoft.com/office/drawing/2014/main" id="{88698BFA-DE04-6A7E-BD97-2A4CE37CF4B0}"/>
                </a:ext>
              </a:extLst>
            </p:cNvPr>
            <p:cNvSpPr/>
            <p:nvPr/>
          </p:nvSpPr>
          <p:spPr>
            <a:xfrm>
              <a:off x="4070179" y="1510946"/>
              <a:ext cx="52079" cy="45158"/>
            </a:xfrm>
            <a:custGeom>
              <a:avLst/>
              <a:gdLst>
                <a:gd name="connsiteX0" fmla="*/ 18115 w 52079"/>
                <a:gd name="connsiteY0" fmla="*/ 0 h 45158"/>
                <a:gd name="connsiteX1" fmla="*/ 45226 w 52079"/>
                <a:gd name="connsiteY1" fmla="*/ 45159 h 45158"/>
                <a:gd name="connsiteX2" fmla="*/ 68 w 52079"/>
                <a:gd name="connsiteY2" fmla="*/ 36016 h 45158"/>
                <a:gd name="connsiteX3" fmla="*/ 18115 w 52079"/>
                <a:gd name="connsiteY3" fmla="*/ 0 h 45158"/>
              </a:gdLst>
              <a:ahLst/>
              <a:cxnLst>
                <a:cxn ang="0">
                  <a:pos x="connsiteX0" y="connsiteY0"/>
                </a:cxn>
                <a:cxn ang="0">
                  <a:pos x="connsiteX1" y="connsiteY1"/>
                </a:cxn>
                <a:cxn ang="0">
                  <a:pos x="connsiteX2" y="connsiteY2"/>
                </a:cxn>
                <a:cxn ang="0">
                  <a:pos x="connsiteX3" y="connsiteY3"/>
                </a:cxn>
              </a:cxnLst>
              <a:rect l="l" t="t" r="r" b="b"/>
              <a:pathLst>
                <a:path w="52079" h="45158">
                  <a:moveTo>
                    <a:pt x="18115" y="0"/>
                  </a:moveTo>
                  <a:cubicBezTo>
                    <a:pt x="94916" y="1497"/>
                    <a:pt x="12756" y="0"/>
                    <a:pt x="45226" y="45159"/>
                  </a:cubicBezTo>
                  <a:cubicBezTo>
                    <a:pt x="29306" y="45001"/>
                    <a:pt x="15357" y="38735"/>
                    <a:pt x="68" y="36016"/>
                  </a:cubicBezTo>
                  <a:cubicBezTo>
                    <a:pt x="-1154" y="34401"/>
                    <a:pt x="14490" y="5083"/>
                    <a:pt x="18115" y="0"/>
                  </a:cubicBezTo>
                  <a:close/>
                </a:path>
              </a:pathLst>
            </a:custGeom>
            <a:solidFill>
              <a:srgbClr val="D9D8D1"/>
            </a:solidFill>
            <a:ln w="3941" cap="flat">
              <a:noFill/>
              <a:prstDash val="solid"/>
              <a:miter/>
            </a:ln>
          </p:spPr>
          <p:txBody>
            <a:bodyPr rtlCol="1" anchor="ctr"/>
            <a:lstStyle/>
            <a:p>
              <a:endParaRPr lang="fa-IR"/>
            </a:p>
          </p:txBody>
        </p:sp>
        <p:sp>
          <p:nvSpPr>
            <p:cNvPr id="1016" name="Freeform: Shape 1015">
              <a:extLst>
                <a:ext uri="{FF2B5EF4-FFF2-40B4-BE49-F238E27FC236}">
                  <a16:creationId xmlns:a16="http://schemas.microsoft.com/office/drawing/2014/main" id="{AA207B2D-B349-09AE-9712-5C89DA803391}"/>
                </a:ext>
              </a:extLst>
            </p:cNvPr>
            <p:cNvSpPr/>
            <p:nvPr/>
          </p:nvSpPr>
          <p:spPr>
            <a:xfrm>
              <a:off x="4241776" y="1501472"/>
              <a:ext cx="45994" cy="45608"/>
            </a:xfrm>
            <a:custGeom>
              <a:avLst/>
              <a:gdLst>
                <a:gd name="connsiteX0" fmla="*/ 160 w 45994"/>
                <a:gd name="connsiteY0" fmla="*/ 18537 h 45608"/>
                <a:gd name="connsiteX1" fmla="*/ 45319 w 45994"/>
                <a:gd name="connsiteY1" fmla="*/ 568 h 45608"/>
                <a:gd name="connsiteX2" fmla="*/ 26719 w 45994"/>
                <a:gd name="connsiteY2" fmla="*/ 14636 h 45608"/>
                <a:gd name="connsiteX3" fmla="*/ 36335 w 45994"/>
                <a:gd name="connsiteY3" fmla="*/ 45608 h 45608"/>
                <a:gd name="connsiteX4" fmla="*/ 200 w 45994"/>
                <a:gd name="connsiteY4" fmla="*/ 18497 h 45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94" h="45608">
                  <a:moveTo>
                    <a:pt x="160" y="18537"/>
                  </a:moveTo>
                  <a:cubicBezTo>
                    <a:pt x="13873" y="7937"/>
                    <a:pt x="26798" y="-2584"/>
                    <a:pt x="45319" y="568"/>
                  </a:cubicBezTo>
                  <a:cubicBezTo>
                    <a:pt x="50205" y="15503"/>
                    <a:pt x="26995" y="4784"/>
                    <a:pt x="26719" y="14636"/>
                  </a:cubicBezTo>
                  <a:lnTo>
                    <a:pt x="36335" y="45608"/>
                  </a:lnTo>
                  <a:cubicBezTo>
                    <a:pt x="15568" y="44662"/>
                    <a:pt x="-2086" y="40052"/>
                    <a:pt x="200" y="18497"/>
                  </a:cubicBezTo>
                  <a:close/>
                </a:path>
              </a:pathLst>
            </a:custGeom>
            <a:solidFill>
              <a:srgbClr val="E5D9C9"/>
            </a:solidFill>
            <a:ln w="3941" cap="flat">
              <a:noFill/>
              <a:prstDash val="solid"/>
              <a:miter/>
            </a:ln>
          </p:spPr>
          <p:txBody>
            <a:bodyPr rtlCol="1" anchor="ctr"/>
            <a:lstStyle/>
            <a:p>
              <a:endParaRPr lang="fa-IR"/>
            </a:p>
          </p:txBody>
        </p:sp>
        <p:sp>
          <p:nvSpPr>
            <p:cNvPr id="1017" name="Freeform: Shape 1016">
              <a:extLst>
                <a:ext uri="{FF2B5EF4-FFF2-40B4-BE49-F238E27FC236}">
                  <a16:creationId xmlns:a16="http://schemas.microsoft.com/office/drawing/2014/main" id="{8190EF83-653C-9B2B-8D3C-7F6A3FEEC63F}"/>
                </a:ext>
              </a:extLst>
            </p:cNvPr>
            <p:cNvSpPr/>
            <p:nvPr/>
          </p:nvSpPr>
          <p:spPr>
            <a:xfrm>
              <a:off x="3989956" y="1827134"/>
              <a:ext cx="197758" cy="79669"/>
            </a:xfrm>
            <a:custGeom>
              <a:avLst/>
              <a:gdLst>
                <a:gd name="connsiteX0" fmla="*/ 197759 w 197758"/>
                <a:gd name="connsiteY0" fmla="*/ 0 h 79669"/>
                <a:gd name="connsiteX1" fmla="*/ 29932 w 197758"/>
                <a:gd name="connsiteY1" fmla="*/ 72782 h 79669"/>
                <a:gd name="connsiteX2" fmla="*/ 3412 w 197758"/>
                <a:gd name="connsiteY2" fmla="*/ 18008 h 79669"/>
                <a:gd name="connsiteX3" fmla="*/ 197759 w 197758"/>
                <a:gd name="connsiteY3" fmla="*/ 0 h 79669"/>
              </a:gdLst>
              <a:ahLst/>
              <a:cxnLst>
                <a:cxn ang="0">
                  <a:pos x="connsiteX0" y="connsiteY0"/>
                </a:cxn>
                <a:cxn ang="0">
                  <a:pos x="connsiteX1" y="connsiteY1"/>
                </a:cxn>
                <a:cxn ang="0">
                  <a:pos x="connsiteX2" y="connsiteY2"/>
                </a:cxn>
                <a:cxn ang="0">
                  <a:pos x="connsiteX3" y="connsiteY3"/>
                </a:cxn>
              </a:cxnLst>
              <a:rect l="l" t="t" r="r" b="b"/>
              <a:pathLst>
                <a:path w="197758" h="79669">
                  <a:moveTo>
                    <a:pt x="197759" y="0"/>
                  </a:moveTo>
                  <a:cubicBezTo>
                    <a:pt x="166865" y="36292"/>
                    <a:pt x="75681" y="100878"/>
                    <a:pt x="29932" y="72782"/>
                  </a:cubicBezTo>
                  <a:cubicBezTo>
                    <a:pt x="19883" y="66595"/>
                    <a:pt x="-10025" y="27938"/>
                    <a:pt x="3412" y="18008"/>
                  </a:cubicBezTo>
                  <a:cubicBezTo>
                    <a:pt x="59761" y="80229"/>
                    <a:pt x="135341" y="17220"/>
                    <a:pt x="197759" y="0"/>
                  </a:cubicBezTo>
                  <a:close/>
                </a:path>
              </a:pathLst>
            </a:custGeom>
            <a:solidFill>
              <a:srgbClr val="CCA875"/>
            </a:solidFill>
            <a:ln w="3941" cap="flat">
              <a:noFill/>
              <a:prstDash val="solid"/>
              <a:miter/>
            </a:ln>
          </p:spPr>
          <p:txBody>
            <a:bodyPr rtlCol="1" anchor="ctr"/>
            <a:lstStyle/>
            <a:p>
              <a:endParaRPr lang="fa-IR"/>
            </a:p>
          </p:txBody>
        </p:sp>
        <p:sp>
          <p:nvSpPr>
            <p:cNvPr id="1018" name="Freeform: Shape 1017">
              <a:extLst>
                <a:ext uri="{FF2B5EF4-FFF2-40B4-BE49-F238E27FC236}">
                  <a16:creationId xmlns:a16="http://schemas.microsoft.com/office/drawing/2014/main" id="{6FB5984E-2DC1-E846-1047-A48FAD74DF28}"/>
                </a:ext>
              </a:extLst>
            </p:cNvPr>
            <p:cNvSpPr/>
            <p:nvPr/>
          </p:nvSpPr>
          <p:spPr>
            <a:xfrm>
              <a:off x="4025373" y="1718691"/>
              <a:ext cx="90032" cy="98015"/>
            </a:xfrm>
            <a:custGeom>
              <a:avLst/>
              <a:gdLst>
                <a:gd name="connsiteX0" fmla="*/ 90033 w 90032"/>
                <a:gd name="connsiteY0" fmla="*/ 81293 h 98015"/>
                <a:gd name="connsiteX1" fmla="*/ 17724 w 90032"/>
                <a:gd name="connsiteY1" fmla="*/ 0 h 98015"/>
                <a:gd name="connsiteX2" fmla="*/ 90033 w 90032"/>
                <a:gd name="connsiteY2" fmla="*/ 81293 h 98015"/>
              </a:gdLst>
              <a:ahLst/>
              <a:cxnLst>
                <a:cxn ang="0">
                  <a:pos x="connsiteX0" y="connsiteY0"/>
                </a:cxn>
                <a:cxn ang="0">
                  <a:pos x="connsiteX1" y="connsiteY1"/>
                </a:cxn>
                <a:cxn ang="0">
                  <a:pos x="connsiteX2" y="connsiteY2"/>
                </a:cxn>
              </a:cxnLst>
              <a:rect l="l" t="t" r="r" b="b"/>
              <a:pathLst>
                <a:path w="90032" h="98015">
                  <a:moveTo>
                    <a:pt x="90033" y="81293"/>
                  </a:moveTo>
                  <a:cubicBezTo>
                    <a:pt x="-13525" y="114985"/>
                    <a:pt x="-12382" y="102493"/>
                    <a:pt x="17724" y="0"/>
                  </a:cubicBezTo>
                  <a:cubicBezTo>
                    <a:pt x="42470" y="26480"/>
                    <a:pt x="55908" y="63127"/>
                    <a:pt x="90033" y="81293"/>
                  </a:cubicBezTo>
                  <a:close/>
                </a:path>
              </a:pathLst>
            </a:custGeom>
            <a:solidFill>
              <a:srgbClr val="BF8550"/>
            </a:solidFill>
            <a:ln w="3941" cap="flat">
              <a:noFill/>
              <a:prstDash val="solid"/>
              <a:miter/>
            </a:ln>
          </p:spPr>
          <p:txBody>
            <a:bodyPr rtlCol="1" anchor="ctr"/>
            <a:lstStyle/>
            <a:p>
              <a:endParaRPr lang="fa-IR"/>
            </a:p>
          </p:txBody>
        </p:sp>
        <p:sp>
          <p:nvSpPr>
            <p:cNvPr id="1019" name="Freeform: Shape 1018">
              <a:extLst>
                <a:ext uri="{FF2B5EF4-FFF2-40B4-BE49-F238E27FC236}">
                  <a16:creationId xmlns:a16="http://schemas.microsoft.com/office/drawing/2014/main" id="{588F125C-FE3A-3C56-ADC4-3F7174BEAC4B}"/>
                </a:ext>
              </a:extLst>
            </p:cNvPr>
            <p:cNvSpPr/>
            <p:nvPr/>
          </p:nvSpPr>
          <p:spPr>
            <a:xfrm>
              <a:off x="3753941" y="3317285"/>
              <a:ext cx="195807" cy="198090"/>
            </a:xfrm>
            <a:custGeom>
              <a:avLst/>
              <a:gdLst>
                <a:gd name="connsiteX0" fmla="*/ 103991 w 195807"/>
                <a:gd name="connsiteY0" fmla="*/ 198090 h 198090"/>
                <a:gd name="connsiteX1" fmla="*/ 101626 w 195807"/>
                <a:gd name="connsiteY1" fmla="*/ 197972 h 198090"/>
                <a:gd name="connsiteX2" fmla="*/ 99893 w 195807"/>
                <a:gd name="connsiteY2" fmla="*/ 197775 h 198090"/>
                <a:gd name="connsiteX3" fmla="*/ 99853 w 195807"/>
                <a:gd name="connsiteY3" fmla="*/ 197775 h 198090"/>
                <a:gd name="connsiteX4" fmla="*/ 4098 w 195807"/>
                <a:gd name="connsiteY4" fmla="*/ 153917 h 198090"/>
                <a:gd name="connsiteX5" fmla="*/ 3941 w 195807"/>
                <a:gd name="connsiteY5" fmla="*/ 153878 h 198090"/>
                <a:gd name="connsiteX6" fmla="*/ 0 w 195807"/>
                <a:gd name="connsiteY6" fmla="*/ 153523 h 198090"/>
                <a:gd name="connsiteX7" fmla="*/ 27111 w 195807"/>
                <a:gd name="connsiteY7" fmla="*/ 27071 h 198090"/>
                <a:gd name="connsiteX8" fmla="*/ 27111 w 195807"/>
                <a:gd name="connsiteY8" fmla="*/ 18047 h 198090"/>
                <a:gd name="connsiteX9" fmla="*/ 29948 w 195807"/>
                <a:gd name="connsiteY9" fmla="*/ 19348 h 198090"/>
                <a:gd name="connsiteX10" fmla="*/ 29988 w 195807"/>
                <a:gd name="connsiteY10" fmla="*/ 19348 h 198090"/>
                <a:gd name="connsiteX11" fmla="*/ 135554 w 195807"/>
                <a:gd name="connsiteY11" fmla="*/ 0 h 198090"/>
                <a:gd name="connsiteX12" fmla="*/ 195332 w 195807"/>
                <a:gd name="connsiteY12" fmla="*/ 126215 h 198090"/>
                <a:gd name="connsiteX13" fmla="*/ 103991 w 195807"/>
                <a:gd name="connsiteY13" fmla="*/ 198090 h 19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807" h="198090">
                  <a:moveTo>
                    <a:pt x="103991" y="198090"/>
                  </a:moveTo>
                  <a:cubicBezTo>
                    <a:pt x="103202" y="198090"/>
                    <a:pt x="102415" y="198051"/>
                    <a:pt x="101626" y="197972"/>
                  </a:cubicBezTo>
                  <a:cubicBezTo>
                    <a:pt x="101154" y="197854"/>
                    <a:pt x="100562" y="197775"/>
                    <a:pt x="99893" y="197775"/>
                  </a:cubicBezTo>
                  <a:lnTo>
                    <a:pt x="99853" y="197775"/>
                  </a:lnTo>
                  <a:cubicBezTo>
                    <a:pt x="73570" y="194110"/>
                    <a:pt x="34165" y="158055"/>
                    <a:pt x="4098" y="153917"/>
                  </a:cubicBezTo>
                  <a:cubicBezTo>
                    <a:pt x="4098" y="153878"/>
                    <a:pt x="3980" y="153878"/>
                    <a:pt x="3941" y="153878"/>
                  </a:cubicBezTo>
                  <a:cubicBezTo>
                    <a:pt x="2601" y="153681"/>
                    <a:pt x="1300" y="153562"/>
                    <a:pt x="0" y="153523"/>
                  </a:cubicBezTo>
                  <a:cubicBezTo>
                    <a:pt x="32037" y="113566"/>
                    <a:pt x="29357" y="76210"/>
                    <a:pt x="27111" y="27071"/>
                  </a:cubicBezTo>
                  <a:lnTo>
                    <a:pt x="27111" y="18047"/>
                  </a:lnTo>
                  <a:cubicBezTo>
                    <a:pt x="28057" y="18520"/>
                    <a:pt x="29002" y="18954"/>
                    <a:pt x="29948" y="19348"/>
                  </a:cubicBezTo>
                  <a:lnTo>
                    <a:pt x="29988" y="19348"/>
                  </a:lnTo>
                  <a:cubicBezTo>
                    <a:pt x="66831" y="35543"/>
                    <a:pt x="97607" y="4413"/>
                    <a:pt x="135554" y="0"/>
                  </a:cubicBezTo>
                  <a:cubicBezTo>
                    <a:pt x="149583" y="55207"/>
                    <a:pt x="185402" y="91578"/>
                    <a:pt x="195332" y="126215"/>
                  </a:cubicBezTo>
                  <a:cubicBezTo>
                    <a:pt x="202701" y="151986"/>
                    <a:pt x="122196" y="198090"/>
                    <a:pt x="103991" y="198090"/>
                  </a:cubicBezTo>
                  <a:close/>
                </a:path>
              </a:pathLst>
            </a:custGeom>
            <a:solidFill>
              <a:srgbClr val="D4844C"/>
            </a:solidFill>
            <a:ln w="3941" cap="flat">
              <a:noFill/>
              <a:prstDash val="solid"/>
              <a:miter/>
            </a:ln>
          </p:spPr>
          <p:txBody>
            <a:bodyPr rtlCol="1" anchor="ctr"/>
            <a:lstStyle/>
            <a:p>
              <a:endParaRPr lang="fa-IR"/>
            </a:p>
          </p:txBody>
        </p:sp>
      </p:grpSp>
      <p:sp>
        <p:nvSpPr>
          <p:cNvPr id="1020" name="TextBox 1019">
            <a:extLst>
              <a:ext uri="{FF2B5EF4-FFF2-40B4-BE49-F238E27FC236}">
                <a16:creationId xmlns:a16="http://schemas.microsoft.com/office/drawing/2014/main" id="{4A94B410-0F14-B4EC-CB56-E70D37FEE5C5}"/>
              </a:ext>
            </a:extLst>
          </p:cNvPr>
          <p:cNvSpPr txBox="1"/>
          <p:nvPr/>
        </p:nvSpPr>
        <p:spPr>
          <a:xfrm>
            <a:off x="6939280" y="2050269"/>
            <a:ext cx="4475793"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پـاسـخی شـگــفـت‌انــگـیـز:</a:t>
            </a:r>
          </a:p>
        </p:txBody>
      </p:sp>
    </p:spTree>
    <p:extLst>
      <p:ext uri="{BB962C8B-B14F-4D97-AF65-F5344CB8AC3E}">
        <p14:creationId xmlns:p14="http://schemas.microsoft.com/office/powerpoint/2010/main" val="30984059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1020"/>
                                            </p:tgtEl>
                                            <p:attrNameLst>
                                              <p:attrName>style.visibility</p:attrName>
                                            </p:attrNameLst>
                                          </p:cBhvr>
                                          <p:to>
                                            <p:strVal val="visible"/>
                                          </p:to>
                                        </p:set>
                                        <p:anim calcmode="lin" valueType="num" p14:bounceEnd="50000">
                                          <p:cBhvr additive="base">
                                            <p:cTn id="7" dur="2000" fill="hold"/>
                                            <p:tgtEl>
                                              <p:spTgt spid="1020"/>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1020"/>
                                            </p:tgtEl>
                                            <p:attrNameLst>
                                              <p:attrName>ppt_y</p:attrName>
                                            </p:attrNameLst>
                                          </p:cBhvr>
                                          <p:tavLst>
                                            <p:tav tm="0">
                                              <p:val>
                                                <p:strVal val="#ppt_y"/>
                                              </p:val>
                                            </p:tav>
                                            <p:tav tm="100000">
                                              <p:val>
                                                <p:strVal val="#ppt_y"/>
                                              </p:val>
                                            </p:tav>
                                          </p:tavLst>
                                        </p:anim>
                                      </p:childTnLst>
                                    </p:cTn>
                                  </p:par>
                                  <p:par>
                                    <p:cTn id="9" presetID="56" presetClass="entr" presetSubtype="0" fill="hold" nodeType="withEffect">
                                      <p:stCondLst>
                                        <p:cond delay="2000"/>
                                      </p:stCondLst>
                                      <p:iterate type="lt">
                                        <p:tmPct val="10000"/>
                                      </p:iterate>
                                      <p:childTnLst>
                                        <p:set>
                                          <p:cBhvr>
                                            <p:cTn id="10" dur="1" fill="hold">
                                              <p:stCondLst>
                                                <p:cond delay="0"/>
                                              </p:stCondLst>
                                            </p:cTn>
                                            <p:tgtEl>
                                              <p:spTgt spid="3">
                                                <p:txEl>
                                                  <p:pRg st="0" end="0"/>
                                                </p:txEl>
                                              </p:spTgt>
                                            </p:tgtEl>
                                            <p:attrNameLst>
                                              <p:attrName>style.visibility</p:attrName>
                                            </p:attrNameLst>
                                          </p:cBhvr>
                                          <p:to>
                                            <p:strVal val="visible"/>
                                          </p:to>
                                        </p:set>
                                        <p:anim by="(-#ppt_w*2)" calcmode="lin" valueType="num">
                                          <p:cBhvr rctx="PPT">
                                            <p:cTn id="11" dur="500" autoRev="1" fill="hold">
                                              <p:stCondLst>
                                                <p:cond delay="0"/>
                                              </p:stCondLst>
                                            </p:cTn>
                                            <p:tgtEl>
                                              <p:spTgt spid="3">
                                                <p:txEl>
                                                  <p:pRg st="0" end="0"/>
                                                </p:txEl>
                                              </p:spTgt>
                                            </p:tgtEl>
                                            <p:attrNameLst>
                                              <p:attrName>ppt_w</p:attrName>
                                            </p:attrNameLst>
                                          </p:cBhvr>
                                        </p:anim>
                                        <p:anim by="(#ppt_w*0.50)" calcmode="lin" valueType="num">
                                          <p:cBhvr>
                                            <p:cTn id="12" dur="500" decel="50000" autoRev="1" fill="hold">
                                              <p:stCondLst>
                                                <p:cond delay="0"/>
                                              </p:stCondLst>
                                            </p:cTn>
                                            <p:tgtEl>
                                              <p:spTgt spid="3">
                                                <p:txEl>
                                                  <p:pRg st="0" end="0"/>
                                                </p:txEl>
                                              </p:spTgt>
                                            </p:tgtEl>
                                            <p:attrNameLst>
                                              <p:attrName>ppt_x</p:attrName>
                                            </p:attrNameLst>
                                          </p:cBhvr>
                                        </p:anim>
                                        <p:anim from="(-#ppt_h/2)" to="(#ppt_y)" calcmode="lin" valueType="num">
                                          <p:cBhvr>
                                            <p:cTn id="13" dur="1000" fill="hold">
                                              <p:stCondLst>
                                                <p:cond delay="0"/>
                                              </p:stCondLst>
                                            </p:cTn>
                                            <p:tgtEl>
                                              <p:spTgt spid="3">
                                                <p:txEl>
                                                  <p:pRg st="0" end="0"/>
                                                </p:txEl>
                                              </p:spTgt>
                                            </p:tgtEl>
                                            <p:attrNameLst>
                                              <p:attrName>ppt_y</p:attrName>
                                            </p:attrNameLst>
                                          </p:cBhvr>
                                        </p:anim>
                                        <p:animRot by="21600000">
                                          <p:cBhvr>
                                            <p:cTn id="14" dur="1000" fill="hold">
                                              <p:stCondLst>
                                                <p:cond delay="0"/>
                                              </p:stCondLst>
                                            </p:cTn>
                                            <p:tgtEl>
                                              <p:spTgt spid="3">
                                                <p:txEl>
                                                  <p:pRg st="0" end="0"/>
                                                </p:txEl>
                                              </p:spTgt>
                                            </p:tgtEl>
                                            <p:attrNameLst>
                                              <p:attrName>r</p:attrName>
                                            </p:attrNameLst>
                                          </p:cBhvr>
                                        </p:animRot>
                                      </p:childTnLst>
                                    </p:cTn>
                                  </p:par>
                                  <p:par>
                                    <p:cTn id="15" presetID="2" presetClass="entr" presetSubtype="8" fill="hold" nodeType="withEffect" p14:presetBounceEnd="75000">
                                      <p:stCondLst>
                                        <p:cond delay="2000"/>
                                      </p:stCondLst>
                                      <p:childTnLst>
                                        <p:set>
                                          <p:cBhvr>
                                            <p:cTn id="16" dur="1" fill="hold">
                                              <p:stCondLst>
                                                <p:cond delay="0"/>
                                              </p:stCondLst>
                                            </p:cTn>
                                            <p:tgtEl>
                                              <p:spTgt spid="342"/>
                                            </p:tgtEl>
                                            <p:attrNameLst>
                                              <p:attrName>style.visibility</p:attrName>
                                            </p:attrNameLst>
                                          </p:cBhvr>
                                          <p:to>
                                            <p:strVal val="visible"/>
                                          </p:to>
                                        </p:set>
                                        <p:anim calcmode="lin" valueType="num" p14:bounceEnd="75000">
                                          <p:cBhvr additive="base">
                                            <p:cTn id="17" dur="2000" fill="hold"/>
                                            <p:tgtEl>
                                              <p:spTgt spid="342"/>
                                            </p:tgtEl>
                                            <p:attrNameLst>
                                              <p:attrName>ppt_x</p:attrName>
                                            </p:attrNameLst>
                                          </p:cBhvr>
                                          <p:tavLst>
                                            <p:tav tm="0">
                                              <p:val>
                                                <p:strVal val="0-#ppt_w/2"/>
                                              </p:val>
                                            </p:tav>
                                            <p:tav tm="100000">
                                              <p:val>
                                                <p:strVal val="#ppt_x"/>
                                              </p:val>
                                            </p:tav>
                                          </p:tavLst>
                                        </p:anim>
                                        <p:anim calcmode="lin" valueType="num" p14:bounceEnd="75000">
                                          <p:cBhvr additive="base">
                                            <p:cTn id="18" dur="2000" fill="hold"/>
                                            <p:tgtEl>
                                              <p:spTgt spid="342"/>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14:presetBounceEnd="75000">
                                      <p:stCondLst>
                                        <p:cond delay="2000"/>
                                      </p:stCondLst>
                                      <p:childTnLst>
                                        <p:set>
                                          <p:cBhvr>
                                            <p:cTn id="20" dur="1" fill="hold">
                                              <p:stCondLst>
                                                <p:cond delay="0"/>
                                              </p:stCondLst>
                                            </p:cTn>
                                            <p:tgtEl>
                                              <p:spTgt spid="348"/>
                                            </p:tgtEl>
                                            <p:attrNameLst>
                                              <p:attrName>style.visibility</p:attrName>
                                            </p:attrNameLst>
                                          </p:cBhvr>
                                          <p:to>
                                            <p:strVal val="visible"/>
                                          </p:to>
                                        </p:set>
                                        <p:anim calcmode="lin" valueType="num" p14:bounceEnd="75000">
                                          <p:cBhvr additive="base">
                                            <p:cTn id="21" dur="2000" fill="hold"/>
                                            <p:tgtEl>
                                              <p:spTgt spid="348"/>
                                            </p:tgtEl>
                                            <p:attrNameLst>
                                              <p:attrName>ppt_x</p:attrName>
                                            </p:attrNameLst>
                                          </p:cBhvr>
                                          <p:tavLst>
                                            <p:tav tm="0">
                                              <p:val>
                                                <p:strVal val="0-#ppt_w/2"/>
                                              </p:val>
                                            </p:tav>
                                            <p:tav tm="100000">
                                              <p:val>
                                                <p:strVal val="#ppt_x"/>
                                              </p:val>
                                            </p:tav>
                                          </p:tavLst>
                                        </p:anim>
                                        <p:anim calcmode="lin" valueType="num" p14:bounceEnd="75000">
                                          <p:cBhvr additive="base">
                                            <p:cTn id="22" dur="2000" fill="hold"/>
                                            <p:tgtEl>
                                              <p:spTgt spid="3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020"/>
                                            </p:tgtEl>
                                            <p:attrNameLst>
                                              <p:attrName>style.visibility</p:attrName>
                                            </p:attrNameLst>
                                          </p:cBhvr>
                                          <p:to>
                                            <p:strVal val="visible"/>
                                          </p:to>
                                        </p:set>
                                        <p:anim calcmode="lin" valueType="num">
                                          <p:cBhvr additive="base">
                                            <p:cTn id="7" dur="2000" fill="hold"/>
                                            <p:tgtEl>
                                              <p:spTgt spid="1020"/>
                                            </p:tgtEl>
                                            <p:attrNameLst>
                                              <p:attrName>ppt_x</p:attrName>
                                            </p:attrNameLst>
                                          </p:cBhvr>
                                          <p:tavLst>
                                            <p:tav tm="0">
                                              <p:val>
                                                <p:strVal val="1+#ppt_w/2"/>
                                              </p:val>
                                            </p:tav>
                                            <p:tav tm="100000">
                                              <p:val>
                                                <p:strVal val="#ppt_x"/>
                                              </p:val>
                                            </p:tav>
                                          </p:tavLst>
                                        </p:anim>
                                        <p:anim calcmode="lin" valueType="num">
                                          <p:cBhvr additive="base">
                                            <p:cTn id="8" dur="2000" fill="hold"/>
                                            <p:tgtEl>
                                              <p:spTgt spid="1020"/>
                                            </p:tgtEl>
                                            <p:attrNameLst>
                                              <p:attrName>ppt_y</p:attrName>
                                            </p:attrNameLst>
                                          </p:cBhvr>
                                          <p:tavLst>
                                            <p:tav tm="0">
                                              <p:val>
                                                <p:strVal val="#ppt_y"/>
                                              </p:val>
                                            </p:tav>
                                            <p:tav tm="100000">
                                              <p:val>
                                                <p:strVal val="#ppt_y"/>
                                              </p:val>
                                            </p:tav>
                                          </p:tavLst>
                                        </p:anim>
                                      </p:childTnLst>
                                    </p:cTn>
                                  </p:par>
                                  <p:par>
                                    <p:cTn id="9" presetID="56" presetClass="entr" presetSubtype="0" fill="hold" nodeType="withEffect">
                                      <p:stCondLst>
                                        <p:cond delay="2000"/>
                                      </p:stCondLst>
                                      <p:iterate type="lt">
                                        <p:tmPct val="10000"/>
                                      </p:iterate>
                                      <p:childTnLst>
                                        <p:set>
                                          <p:cBhvr>
                                            <p:cTn id="10" dur="1" fill="hold">
                                              <p:stCondLst>
                                                <p:cond delay="0"/>
                                              </p:stCondLst>
                                            </p:cTn>
                                            <p:tgtEl>
                                              <p:spTgt spid="3">
                                                <p:txEl>
                                                  <p:pRg st="0" end="0"/>
                                                </p:txEl>
                                              </p:spTgt>
                                            </p:tgtEl>
                                            <p:attrNameLst>
                                              <p:attrName>style.visibility</p:attrName>
                                            </p:attrNameLst>
                                          </p:cBhvr>
                                          <p:to>
                                            <p:strVal val="visible"/>
                                          </p:to>
                                        </p:set>
                                        <p:anim by="(-#ppt_w*2)" calcmode="lin" valueType="num">
                                          <p:cBhvr rctx="PPT">
                                            <p:cTn id="11" dur="500" autoRev="1" fill="hold">
                                              <p:stCondLst>
                                                <p:cond delay="0"/>
                                              </p:stCondLst>
                                            </p:cTn>
                                            <p:tgtEl>
                                              <p:spTgt spid="3">
                                                <p:txEl>
                                                  <p:pRg st="0" end="0"/>
                                                </p:txEl>
                                              </p:spTgt>
                                            </p:tgtEl>
                                            <p:attrNameLst>
                                              <p:attrName>ppt_w</p:attrName>
                                            </p:attrNameLst>
                                          </p:cBhvr>
                                        </p:anim>
                                        <p:anim by="(#ppt_w*0.50)" calcmode="lin" valueType="num">
                                          <p:cBhvr>
                                            <p:cTn id="12" dur="500" decel="50000" autoRev="1" fill="hold">
                                              <p:stCondLst>
                                                <p:cond delay="0"/>
                                              </p:stCondLst>
                                            </p:cTn>
                                            <p:tgtEl>
                                              <p:spTgt spid="3">
                                                <p:txEl>
                                                  <p:pRg st="0" end="0"/>
                                                </p:txEl>
                                              </p:spTgt>
                                            </p:tgtEl>
                                            <p:attrNameLst>
                                              <p:attrName>ppt_x</p:attrName>
                                            </p:attrNameLst>
                                          </p:cBhvr>
                                        </p:anim>
                                        <p:anim from="(-#ppt_h/2)" to="(#ppt_y)" calcmode="lin" valueType="num">
                                          <p:cBhvr>
                                            <p:cTn id="13" dur="1000" fill="hold">
                                              <p:stCondLst>
                                                <p:cond delay="0"/>
                                              </p:stCondLst>
                                            </p:cTn>
                                            <p:tgtEl>
                                              <p:spTgt spid="3">
                                                <p:txEl>
                                                  <p:pRg st="0" end="0"/>
                                                </p:txEl>
                                              </p:spTgt>
                                            </p:tgtEl>
                                            <p:attrNameLst>
                                              <p:attrName>ppt_y</p:attrName>
                                            </p:attrNameLst>
                                          </p:cBhvr>
                                        </p:anim>
                                        <p:animRot by="21600000">
                                          <p:cBhvr>
                                            <p:cTn id="14" dur="1000" fill="hold">
                                              <p:stCondLst>
                                                <p:cond delay="0"/>
                                              </p:stCondLst>
                                            </p:cTn>
                                            <p:tgtEl>
                                              <p:spTgt spid="3">
                                                <p:txEl>
                                                  <p:pRg st="0" end="0"/>
                                                </p:txEl>
                                              </p:spTgt>
                                            </p:tgtEl>
                                            <p:attrNameLst>
                                              <p:attrName>r</p:attrName>
                                            </p:attrNameLst>
                                          </p:cBhvr>
                                        </p:animRot>
                                      </p:childTnLst>
                                    </p:cTn>
                                  </p:par>
                                  <p:par>
                                    <p:cTn id="15" presetID="2" presetClass="entr" presetSubtype="8" fill="hold" nodeType="withEffect">
                                      <p:stCondLst>
                                        <p:cond delay="2000"/>
                                      </p:stCondLst>
                                      <p:childTnLst>
                                        <p:set>
                                          <p:cBhvr>
                                            <p:cTn id="16" dur="1" fill="hold">
                                              <p:stCondLst>
                                                <p:cond delay="0"/>
                                              </p:stCondLst>
                                            </p:cTn>
                                            <p:tgtEl>
                                              <p:spTgt spid="342"/>
                                            </p:tgtEl>
                                            <p:attrNameLst>
                                              <p:attrName>style.visibility</p:attrName>
                                            </p:attrNameLst>
                                          </p:cBhvr>
                                          <p:to>
                                            <p:strVal val="visible"/>
                                          </p:to>
                                        </p:set>
                                        <p:anim calcmode="lin" valueType="num">
                                          <p:cBhvr additive="base">
                                            <p:cTn id="17" dur="2000" fill="hold"/>
                                            <p:tgtEl>
                                              <p:spTgt spid="342"/>
                                            </p:tgtEl>
                                            <p:attrNameLst>
                                              <p:attrName>ppt_x</p:attrName>
                                            </p:attrNameLst>
                                          </p:cBhvr>
                                          <p:tavLst>
                                            <p:tav tm="0">
                                              <p:val>
                                                <p:strVal val="0-#ppt_w/2"/>
                                              </p:val>
                                            </p:tav>
                                            <p:tav tm="100000">
                                              <p:val>
                                                <p:strVal val="#ppt_x"/>
                                              </p:val>
                                            </p:tav>
                                          </p:tavLst>
                                        </p:anim>
                                        <p:anim calcmode="lin" valueType="num">
                                          <p:cBhvr additive="base">
                                            <p:cTn id="18" dur="2000" fill="hold"/>
                                            <p:tgtEl>
                                              <p:spTgt spid="342"/>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2000"/>
                                      </p:stCondLst>
                                      <p:childTnLst>
                                        <p:set>
                                          <p:cBhvr>
                                            <p:cTn id="20" dur="1" fill="hold">
                                              <p:stCondLst>
                                                <p:cond delay="0"/>
                                              </p:stCondLst>
                                            </p:cTn>
                                            <p:tgtEl>
                                              <p:spTgt spid="348"/>
                                            </p:tgtEl>
                                            <p:attrNameLst>
                                              <p:attrName>style.visibility</p:attrName>
                                            </p:attrNameLst>
                                          </p:cBhvr>
                                          <p:to>
                                            <p:strVal val="visible"/>
                                          </p:to>
                                        </p:set>
                                        <p:anim calcmode="lin" valueType="num">
                                          <p:cBhvr additive="base">
                                            <p:cTn id="21" dur="2000" fill="hold"/>
                                            <p:tgtEl>
                                              <p:spTgt spid="348"/>
                                            </p:tgtEl>
                                            <p:attrNameLst>
                                              <p:attrName>ppt_x</p:attrName>
                                            </p:attrNameLst>
                                          </p:cBhvr>
                                          <p:tavLst>
                                            <p:tav tm="0">
                                              <p:val>
                                                <p:strVal val="0-#ppt_w/2"/>
                                              </p:val>
                                            </p:tav>
                                            <p:tav tm="100000">
                                              <p:val>
                                                <p:strVal val="#ppt_x"/>
                                              </p:val>
                                            </p:tav>
                                          </p:tavLst>
                                        </p:anim>
                                        <p:anim calcmode="lin" valueType="num">
                                          <p:cBhvr additive="base">
                                            <p:cTn id="22" dur="2000" fill="hold"/>
                                            <p:tgtEl>
                                              <p:spTgt spid="3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0"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10710-5195-3C7C-8AF6-19548714457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1D32B-424D-175C-D131-6A464CD658DA}"/>
              </a:ext>
            </a:extLst>
          </p:cNvPr>
          <p:cNvSpPr txBox="1"/>
          <p:nvPr/>
        </p:nvSpPr>
        <p:spPr>
          <a:xfrm>
            <a:off x="6876683" y="2611631"/>
            <a:ext cx="4439483" cy="1118255"/>
          </a:xfrm>
          <a:prstGeom prst="rect">
            <a:avLst/>
          </a:prstGeom>
          <a:noFill/>
        </p:spPr>
        <p:txBody>
          <a:bodyPr wrap="square" rtlCol="1">
            <a:spAutoFit/>
          </a:bodyPr>
          <a:lstStyle/>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یه راهــی بــاز می‌شه از جـــایی کــه هــیــچ‌کــس حـسـابش رو نمی‌‌‌کنه:</a:t>
            </a:r>
          </a:p>
        </p:txBody>
      </p:sp>
      <p:sp>
        <p:nvSpPr>
          <p:cNvPr id="487" name="Freeform: Shape 486">
            <a:extLst>
              <a:ext uri="{FF2B5EF4-FFF2-40B4-BE49-F238E27FC236}">
                <a16:creationId xmlns:a16="http://schemas.microsoft.com/office/drawing/2014/main" id="{1AF5C091-F092-E735-F5C8-73CBEFCC33F3}"/>
              </a:ext>
            </a:extLst>
          </p:cNvPr>
          <p:cNvSpPr/>
          <p:nvPr/>
        </p:nvSpPr>
        <p:spPr>
          <a:xfrm>
            <a:off x="1239278" y="2433721"/>
            <a:ext cx="788642" cy="277003"/>
          </a:xfrm>
          <a:custGeom>
            <a:avLst/>
            <a:gdLst>
              <a:gd name="connsiteX0" fmla="*/ 788603 w 788642"/>
              <a:gd name="connsiteY0" fmla="*/ 0 h 277003"/>
              <a:gd name="connsiteX1" fmla="*/ 783481 w 788642"/>
              <a:gd name="connsiteY1" fmla="*/ 35505 h 277003"/>
              <a:gd name="connsiteX2" fmla="*/ 177 w 788642"/>
              <a:gd name="connsiteY2" fmla="*/ 277003 h 277003"/>
              <a:gd name="connsiteX3" fmla="*/ 23951 w 788642"/>
              <a:gd name="connsiteY3" fmla="*/ 262027 h 277003"/>
              <a:gd name="connsiteX4" fmla="*/ 788642 w 788642"/>
              <a:gd name="connsiteY4" fmla="*/ 0 h 277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8642" h="277003">
                <a:moveTo>
                  <a:pt x="788603" y="0"/>
                </a:moveTo>
                <a:lnTo>
                  <a:pt x="783481" y="35505"/>
                </a:lnTo>
                <a:lnTo>
                  <a:pt x="177" y="277003"/>
                </a:lnTo>
                <a:cubicBezTo>
                  <a:pt x="-1896" y="264569"/>
                  <a:pt x="14762" y="265585"/>
                  <a:pt x="23951" y="262027"/>
                </a:cubicBezTo>
                <a:cubicBezTo>
                  <a:pt x="274286" y="164505"/>
                  <a:pt x="533068" y="82468"/>
                  <a:pt x="788642" y="0"/>
                </a:cubicBezTo>
                <a:close/>
              </a:path>
            </a:pathLst>
          </a:custGeom>
          <a:solidFill>
            <a:srgbClr val="624E42"/>
          </a:solidFill>
          <a:ln w="3904" cap="flat">
            <a:noFill/>
            <a:prstDash val="solid"/>
            <a:miter/>
          </a:ln>
        </p:spPr>
        <p:txBody>
          <a:bodyPr rtlCol="1" anchor="ctr"/>
          <a:lstStyle/>
          <a:p>
            <a:endParaRPr lang="fa-IR"/>
          </a:p>
        </p:txBody>
      </p:sp>
      <p:sp>
        <p:nvSpPr>
          <p:cNvPr id="488" name="Freeform: Shape 487">
            <a:extLst>
              <a:ext uri="{FF2B5EF4-FFF2-40B4-BE49-F238E27FC236}">
                <a16:creationId xmlns:a16="http://schemas.microsoft.com/office/drawing/2014/main" id="{BBA1E57D-91AD-68D8-DB6A-2CFE4BBE0495}"/>
              </a:ext>
            </a:extLst>
          </p:cNvPr>
          <p:cNvSpPr/>
          <p:nvPr/>
        </p:nvSpPr>
        <p:spPr>
          <a:xfrm>
            <a:off x="1482087" y="1697575"/>
            <a:ext cx="805749" cy="303045"/>
          </a:xfrm>
          <a:custGeom>
            <a:avLst/>
            <a:gdLst>
              <a:gd name="connsiteX0" fmla="*/ 0 w 805749"/>
              <a:gd name="connsiteY0" fmla="*/ 303006 h 303045"/>
              <a:gd name="connsiteX1" fmla="*/ 67100 w 805749"/>
              <a:gd name="connsiteY1" fmla="*/ 270629 h 303045"/>
              <a:gd name="connsiteX2" fmla="*/ 805749 w 805749"/>
              <a:gd name="connsiteY2" fmla="*/ 0 h 303045"/>
              <a:gd name="connsiteX3" fmla="*/ 801643 w 805749"/>
              <a:gd name="connsiteY3" fmla="*/ 34801 h 303045"/>
              <a:gd name="connsiteX4" fmla="*/ 0 w 805749"/>
              <a:gd name="connsiteY4" fmla="*/ 303045 h 303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749" h="303045">
                <a:moveTo>
                  <a:pt x="0" y="303006"/>
                </a:moveTo>
                <a:lnTo>
                  <a:pt x="67100" y="270629"/>
                </a:lnTo>
                <a:lnTo>
                  <a:pt x="805749" y="0"/>
                </a:lnTo>
                <a:lnTo>
                  <a:pt x="801643" y="34801"/>
                </a:lnTo>
                <a:cubicBezTo>
                  <a:pt x="538365" y="131932"/>
                  <a:pt x="266836" y="213540"/>
                  <a:pt x="0" y="303045"/>
                </a:cubicBezTo>
                <a:close/>
              </a:path>
            </a:pathLst>
          </a:custGeom>
          <a:solidFill>
            <a:srgbClr val="675347"/>
          </a:solidFill>
          <a:ln w="3904" cap="flat">
            <a:noFill/>
            <a:prstDash val="solid"/>
            <a:miter/>
          </a:ln>
        </p:spPr>
        <p:txBody>
          <a:bodyPr rtlCol="1" anchor="ctr"/>
          <a:lstStyle/>
          <a:p>
            <a:endParaRPr lang="fa-IR"/>
          </a:p>
        </p:txBody>
      </p:sp>
      <p:sp>
        <p:nvSpPr>
          <p:cNvPr id="489" name="Freeform: Shape 488">
            <a:extLst>
              <a:ext uri="{FF2B5EF4-FFF2-40B4-BE49-F238E27FC236}">
                <a16:creationId xmlns:a16="http://schemas.microsoft.com/office/drawing/2014/main" id="{51C721B2-7F06-7711-A8E9-F5746BE9C3C7}"/>
              </a:ext>
            </a:extLst>
          </p:cNvPr>
          <p:cNvSpPr/>
          <p:nvPr/>
        </p:nvSpPr>
        <p:spPr>
          <a:xfrm>
            <a:off x="1906702" y="1540613"/>
            <a:ext cx="502547" cy="191489"/>
          </a:xfrm>
          <a:custGeom>
            <a:avLst/>
            <a:gdLst>
              <a:gd name="connsiteX0" fmla="*/ 493241 w 502547"/>
              <a:gd name="connsiteY0" fmla="*/ 1490 h 191489"/>
              <a:gd name="connsiteX1" fmla="*/ 502547 w 502547"/>
              <a:gd name="connsiteY1" fmla="*/ 26867 h 191489"/>
              <a:gd name="connsiteX2" fmla="*/ 0 w 502547"/>
              <a:gd name="connsiteY2" fmla="*/ 191489 h 191489"/>
              <a:gd name="connsiteX3" fmla="*/ 467863 w 502547"/>
              <a:gd name="connsiteY3" fmla="*/ 5126 h 191489"/>
              <a:gd name="connsiteX4" fmla="*/ 493241 w 502547"/>
              <a:gd name="connsiteY4" fmla="*/ 1490 h 191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547" h="191489">
                <a:moveTo>
                  <a:pt x="493241" y="1490"/>
                </a:moveTo>
                <a:cubicBezTo>
                  <a:pt x="494297" y="2350"/>
                  <a:pt x="498128" y="21393"/>
                  <a:pt x="502547" y="26867"/>
                </a:cubicBezTo>
                <a:lnTo>
                  <a:pt x="0" y="191489"/>
                </a:lnTo>
                <a:lnTo>
                  <a:pt x="467863" y="5126"/>
                </a:lnTo>
                <a:cubicBezTo>
                  <a:pt x="474589" y="2389"/>
                  <a:pt x="488353" y="-2460"/>
                  <a:pt x="493241" y="1490"/>
                </a:cubicBezTo>
                <a:close/>
              </a:path>
            </a:pathLst>
          </a:custGeom>
          <a:solidFill>
            <a:srgbClr val="68554A"/>
          </a:solidFill>
          <a:ln w="3904" cap="flat">
            <a:noFill/>
            <a:prstDash val="solid"/>
            <a:miter/>
          </a:ln>
        </p:spPr>
        <p:txBody>
          <a:bodyPr rtlCol="1" anchor="ctr"/>
          <a:lstStyle/>
          <a:p>
            <a:endParaRPr lang="fa-IR"/>
          </a:p>
        </p:txBody>
      </p:sp>
      <p:sp>
        <p:nvSpPr>
          <p:cNvPr id="490" name="Freeform: Shape 489">
            <a:extLst>
              <a:ext uri="{FF2B5EF4-FFF2-40B4-BE49-F238E27FC236}">
                <a16:creationId xmlns:a16="http://schemas.microsoft.com/office/drawing/2014/main" id="{EEFCAA9F-9432-5DD1-ABA8-047769DAFD0E}"/>
              </a:ext>
            </a:extLst>
          </p:cNvPr>
          <p:cNvSpPr/>
          <p:nvPr/>
        </p:nvSpPr>
        <p:spPr>
          <a:xfrm>
            <a:off x="1768044" y="1843720"/>
            <a:ext cx="468647" cy="174184"/>
          </a:xfrm>
          <a:custGeom>
            <a:avLst/>
            <a:gdLst>
              <a:gd name="connsiteX0" fmla="*/ 467785 w 468647"/>
              <a:gd name="connsiteY0" fmla="*/ 1077 h 174184"/>
              <a:gd name="connsiteX1" fmla="*/ 466886 w 468647"/>
              <a:gd name="connsiteY1" fmla="*/ 34744 h 174184"/>
              <a:gd name="connsiteX2" fmla="*/ 0 w 468647"/>
              <a:gd name="connsiteY2" fmla="*/ 174184 h 174184"/>
              <a:gd name="connsiteX3" fmla="*/ 110426 w 468647"/>
              <a:gd name="connsiteY3" fmla="*/ 124446 h 174184"/>
              <a:gd name="connsiteX4" fmla="*/ 467824 w 468647"/>
              <a:gd name="connsiteY4" fmla="*/ 1077 h 174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647" h="174184">
                <a:moveTo>
                  <a:pt x="467785" y="1077"/>
                </a:moveTo>
                <a:cubicBezTo>
                  <a:pt x="468880" y="2367"/>
                  <a:pt x="469271" y="31811"/>
                  <a:pt x="466886" y="34744"/>
                </a:cubicBezTo>
                <a:lnTo>
                  <a:pt x="0" y="174184"/>
                </a:lnTo>
                <a:lnTo>
                  <a:pt x="110426" y="124446"/>
                </a:lnTo>
                <a:cubicBezTo>
                  <a:pt x="155081" y="119753"/>
                  <a:pt x="455468" y="-13235"/>
                  <a:pt x="467824" y="1077"/>
                </a:cubicBezTo>
                <a:close/>
              </a:path>
            </a:pathLst>
          </a:custGeom>
          <a:solidFill>
            <a:srgbClr val="69544A"/>
          </a:solidFill>
          <a:ln w="3904" cap="flat">
            <a:noFill/>
            <a:prstDash val="solid"/>
            <a:miter/>
          </a:ln>
        </p:spPr>
        <p:txBody>
          <a:bodyPr rtlCol="1" anchor="ctr"/>
          <a:lstStyle/>
          <a:p>
            <a:endParaRPr lang="fa-IR"/>
          </a:p>
        </p:txBody>
      </p:sp>
      <p:sp>
        <p:nvSpPr>
          <p:cNvPr id="491" name="Freeform: Shape 490">
            <a:extLst>
              <a:ext uri="{FF2B5EF4-FFF2-40B4-BE49-F238E27FC236}">
                <a16:creationId xmlns:a16="http://schemas.microsoft.com/office/drawing/2014/main" id="{E4BD956F-EB40-A74F-3FE2-76A623983A46}"/>
              </a:ext>
            </a:extLst>
          </p:cNvPr>
          <p:cNvSpPr/>
          <p:nvPr/>
        </p:nvSpPr>
        <p:spPr>
          <a:xfrm>
            <a:off x="1447403" y="2657978"/>
            <a:ext cx="434521" cy="148000"/>
          </a:xfrm>
          <a:custGeom>
            <a:avLst/>
            <a:gdLst>
              <a:gd name="connsiteX0" fmla="*/ 433179 w 434521"/>
              <a:gd name="connsiteY0" fmla="*/ 896 h 148000"/>
              <a:gd name="connsiteX1" fmla="*/ 424303 w 434521"/>
              <a:gd name="connsiteY1" fmla="*/ 30927 h 148000"/>
              <a:gd name="connsiteX2" fmla="*/ 0 w 434521"/>
              <a:gd name="connsiteY2" fmla="*/ 148000 h 148000"/>
              <a:gd name="connsiteX3" fmla="*/ 134122 w 434521"/>
              <a:gd name="connsiteY3" fmla="*/ 95955 h 148000"/>
              <a:gd name="connsiteX4" fmla="*/ 433179 w 434521"/>
              <a:gd name="connsiteY4" fmla="*/ 896 h 1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521" h="148000">
                <a:moveTo>
                  <a:pt x="433179" y="896"/>
                </a:moveTo>
                <a:cubicBezTo>
                  <a:pt x="436112" y="3985"/>
                  <a:pt x="434704" y="27760"/>
                  <a:pt x="424303" y="30927"/>
                </a:cubicBezTo>
                <a:cubicBezTo>
                  <a:pt x="283377" y="70186"/>
                  <a:pt x="143624" y="117930"/>
                  <a:pt x="0" y="148000"/>
                </a:cubicBezTo>
                <a:lnTo>
                  <a:pt x="134122" y="95955"/>
                </a:lnTo>
                <a:cubicBezTo>
                  <a:pt x="172677" y="90167"/>
                  <a:pt x="422387" y="-10483"/>
                  <a:pt x="433179" y="896"/>
                </a:cubicBezTo>
                <a:close/>
              </a:path>
            </a:pathLst>
          </a:custGeom>
          <a:solidFill>
            <a:srgbClr val="69554C"/>
          </a:solidFill>
          <a:ln w="3904" cap="flat">
            <a:noFill/>
            <a:prstDash val="solid"/>
            <a:miter/>
          </a:ln>
        </p:spPr>
        <p:txBody>
          <a:bodyPr rtlCol="1" anchor="ctr"/>
          <a:lstStyle/>
          <a:p>
            <a:endParaRPr lang="fa-IR"/>
          </a:p>
        </p:txBody>
      </p:sp>
      <p:sp>
        <p:nvSpPr>
          <p:cNvPr id="492" name="Freeform: Shape 491">
            <a:extLst>
              <a:ext uri="{FF2B5EF4-FFF2-40B4-BE49-F238E27FC236}">
                <a16:creationId xmlns:a16="http://schemas.microsoft.com/office/drawing/2014/main" id="{EF913C9C-DD31-B082-E45D-06FFE894E592}"/>
              </a:ext>
            </a:extLst>
          </p:cNvPr>
          <p:cNvSpPr/>
          <p:nvPr/>
        </p:nvSpPr>
        <p:spPr>
          <a:xfrm>
            <a:off x="1447364" y="2883229"/>
            <a:ext cx="330359" cy="113297"/>
          </a:xfrm>
          <a:custGeom>
            <a:avLst/>
            <a:gdLst>
              <a:gd name="connsiteX0" fmla="*/ 329205 w 330359"/>
              <a:gd name="connsiteY0" fmla="*/ 838 h 113297"/>
              <a:gd name="connsiteX1" fmla="*/ 324161 w 330359"/>
              <a:gd name="connsiteY1" fmla="*/ 27584 h 113297"/>
              <a:gd name="connsiteX2" fmla="*/ 0 w 330359"/>
              <a:gd name="connsiteY2" fmla="*/ 113297 h 113297"/>
              <a:gd name="connsiteX3" fmla="*/ 56112 w 330359"/>
              <a:gd name="connsiteY3" fmla="*/ 87216 h 113297"/>
              <a:gd name="connsiteX4" fmla="*/ 329205 w 330359"/>
              <a:gd name="connsiteY4" fmla="*/ 838 h 113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359" h="113297">
                <a:moveTo>
                  <a:pt x="329205" y="838"/>
                </a:moveTo>
                <a:cubicBezTo>
                  <a:pt x="330144" y="1815"/>
                  <a:pt x="332881" y="25629"/>
                  <a:pt x="324161" y="27584"/>
                </a:cubicBezTo>
                <a:lnTo>
                  <a:pt x="0" y="113297"/>
                </a:lnTo>
                <a:lnTo>
                  <a:pt x="56112" y="87216"/>
                </a:lnTo>
                <a:cubicBezTo>
                  <a:pt x="91500" y="81546"/>
                  <a:pt x="319429" y="-9642"/>
                  <a:pt x="329205" y="838"/>
                </a:cubicBezTo>
                <a:close/>
              </a:path>
            </a:pathLst>
          </a:custGeom>
          <a:solidFill>
            <a:srgbClr val="736057"/>
          </a:solidFill>
          <a:ln w="3904" cap="flat">
            <a:noFill/>
            <a:prstDash val="solid"/>
            <a:miter/>
          </a:ln>
        </p:spPr>
        <p:txBody>
          <a:bodyPr rtlCol="1" anchor="ctr"/>
          <a:lstStyle/>
          <a:p>
            <a:endParaRPr lang="fa-IR"/>
          </a:p>
        </p:txBody>
      </p:sp>
      <p:sp>
        <p:nvSpPr>
          <p:cNvPr id="494" name="Freeform: Shape 493">
            <a:extLst>
              <a:ext uri="{FF2B5EF4-FFF2-40B4-BE49-F238E27FC236}">
                <a16:creationId xmlns:a16="http://schemas.microsoft.com/office/drawing/2014/main" id="{1E77F21F-6CEB-4208-FCE5-E38E66610090}"/>
              </a:ext>
            </a:extLst>
          </p:cNvPr>
          <p:cNvSpPr/>
          <p:nvPr/>
        </p:nvSpPr>
        <p:spPr>
          <a:xfrm>
            <a:off x="2195405" y="411255"/>
            <a:ext cx="466760" cy="528362"/>
          </a:xfrm>
          <a:custGeom>
            <a:avLst/>
            <a:gdLst>
              <a:gd name="connsiteX0" fmla="*/ 250288 w 466760"/>
              <a:gd name="connsiteY0" fmla="*/ 0 h 528362"/>
              <a:gd name="connsiteX1" fmla="*/ 185143 w 466760"/>
              <a:gd name="connsiteY1" fmla="*/ 51694 h 528362"/>
              <a:gd name="connsiteX2" fmla="*/ 466760 w 466760"/>
              <a:gd name="connsiteY2" fmla="*/ 428526 h 528362"/>
              <a:gd name="connsiteX3" fmla="*/ 16024 w 466760"/>
              <a:gd name="connsiteY3" fmla="*/ 351024 h 528362"/>
              <a:gd name="connsiteX4" fmla="*/ 250288 w 466760"/>
              <a:gd name="connsiteY4" fmla="*/ 39 h 528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760" h="528362">
                <a:moveTo>
                  <a:pt x="250288" y="0"/>
                </a:moveTo>
                <a:lnTo>
                  <a:pt x="185143" y="51694"/>
                </a:lnTo>
                <a:cubicBezTo>
                  <a:pt x="22554" y="245721"/>
                  <a:pt x="233708" y="532930"/>
                  <a:pt x="466760" y="428526"/>
                </a:cubicBezTo>
                <a:cubicBezTo>
                  <a:pt x="344603" y="593539"/>
                  <a:pt x="81208" y="544543"/>
                  <a:pt x="16024" y="351024"/>
                </a:cubicBezTo>
                <a:cubicBezTo>
                  <a:pt x="-43217" y="175219"/>
                  <a:pt x="67796" y="14155"/>
                  <a:pt x="250288" y="39"/>
                </a:cubicBezTo>
                <a:close/>
              </a:path>
            </a:pathLst>
          </a:custGeom>
          <a:solidFill>
            <a:srgbClr val="8691A1"/>
          </a:solidFill>
          <a:ln w="3904" cap="flat">
            <a:noFill/>
            <a:prstDash val="solid"/>
            <a:miter/>
          </a:ln>
        </p:spPr>
        <p:txBody>
          <a:bodyPr rtlCol="1" anchor="ctr"/>
          <a:lstStyle/>
          <a:p>
            <a:endParaRPr lang="fa-IR"/>
          </a:p>
        </p:txBody>
      </p:sp>
      <p:sp>
        <p:nvSpPr>
          <p:cNvPr id="495" name="Freeform: Shape 494">
            <a:extLst>
              <a:ext uri="{FF2B5EF4-FFF2-40B4-BE49-F238E27FC236}">
                <a16:creationId xmlns:a16="http://schemas.microsoft.com/office/drawing/2014/main" id="{D54FBD6F-23C0-0420-74EB-6ED69BD95752}"/>
              </a:ext>
            </a:extLst>
          </p:cNvPr>
          <p:cNvSpPr/>
          <p:nvPr/>
        </p:nvSpPr>
        <p:spPr>
          <a:xfrm>
            <a:off x="2029876" y="1138603"/>
            <a:ext cx="112537" cy="113118"/>
          </a:xfrm>
          <a:custGeom>
            <a:avLst/>
            <a:gdLst>
              <a:gd name="connsiteX0" fmla="*/ 70424 w 112537"/>
              <a:gd name="connsiteY0" fmla="*/ 33394 h 113118"/>
              <a:gd name="connsiteX1" fmla="*/ 112537 w 112537"/>
              <a:gd name="connsiteY1" fmla="*/ 34723 h 113118"/>
              <a:gd name="connsiteX2" fmla="*/ 95215 w 112537"/>
              <a:gd name="connsiteY2" fmla="*/ 112576 h 113118"/>
              <a:gd name="connsiteX3" fmla="*/ 56269 w 112537"/>
              <a:gd name="connsiteY3" fmla="*/ 94980 h 113118"/>
              <a:gd name="connsiteX4" fmla="*/ 17322 w 112537"/>
              <a:gd name="connsiteY4" fmla="*/ 112537 h 113118"/>
              <a:gd name="connsiteX5" fmla="*/ 0 w 112537"/>
              <a:gd name="connsiteY5" fmla="*/ 34684 h 113118"/>
              <a:gd name="connsiteX6" fmla="*/ 52046 w 112537"/>
              <a:gd name="connsiteY6" fmla="*/ 0 h 113118"/>
              <a:gd name="connsiteX7" fmla="*/ 70424 w 112537"/>
              <a:gd name="connsiteY7" fmla="*/ 33315 h 11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537" h="113118">
                <a:moveTo>
                  <a:pt x="70424" y="33394"/>
                </a:moveTo>
                <a:cubicBezTo>
                  <a:pt x="76993" y="39142"/>
                  <a:pt x="101471" y="32768"/>
                  <a:pt x="112537" y="34723"/>
                </a:cubicBezTo>
                <a:cubicBezTo>
                  <a:pt x="101198" y="69055"/>
                  <a:pt x="78479" y="70189"/>
                  <a:pt x="95215" y="112576"/>
                </a:cubicBezTo>
                <a:cubicBezTo>
                  <a:pt x="77932" y="116800"/>
                  <a:pt x="71480" y="94980"/>
                  <a:pt x="56269" y="94980"/>
                </a:cubicBezTo>
                <a:cubicBezTo>
                  <a:pt x="41058" y="94980"/>
                  <a:pt x="34606" y="116800"/>
                  <a:pt x="17322" y="112537"/>
                </a:cubicBezTo>
                <a:cubicBezTo>
                  <a:pt x="38008" y="70737"/>
                  <a:pt x="9385" y="68860"/>
                  <a:pt x="0" y="34684"/>
                </a:cubicBezTo>
                <a:cubicBezTo>
                  <a:pt x="36717" y="38008"/>
                  <a:pt x="48487" y="39337"/>
                  <a:pt x="52046" y="0"/>
                </a:cubicBezTo>
                <a:cubicBezTo>
                  <a:pt x="70424" y="1329"/>
                  <a:pt x="65849" y="29327"/>
                  <a:pt x="70424" y="33315"/>
                </a:cubicBezTo>
                <a:close/>
              </a:path>
            </a:pathLst>
          </a:custGeom>
          <a:solidFill>
            <a:srgbClr val="959CA8"/>
          </a:solidFill>
          <a:ln w="3904" cap="flat">
            <a:noFill/>
            <a:prstDash val="solid"/>
            <a:miter/>
          </a:ln>
        </p:spPr>
        <p:txBody>
          <a:bodyPr rtlCol="1" anchor="ctr"/>
          <a:lstStyle/>
          <a:p>
            <a:endParaRPr lang="fa-IR"/>
          </a:p>
        </p:txBody>
      </p:sp>
      <p:sp>
        <p:nvSpPr>
          <p:cNvPr id="496" name="Freeform: Shape 495">
            <a:extLst>
              <a:ext uri="{FF2B5EF4-FFF2-40B4-BE49-F238E27FC236}">
                <a16:creationId xmlns:a16="http://schemas.microsoft.com/office/drawing/2014/main" id="{700DC28F-8CD1-6BB3-EB1D-4AFEE751E8EB}"/>
              </a:ext>
            </a:extLst>
          </p:cNvPr>
          <p:cNvSpPr/>
          <p:nvPr/>
        </p:nvSpPr>
        <p:spPr>
          <a:xfrm>
            <a:off x="3892882" y="399647"/>
            <a:ext cx="112615" cy="107349"/>
          </a:xfrm>
          <a:custGeom>
            <a:avLst/>
            <a:gdLst>
              <a:gd name="connsiteX0" fmla="*/ 69173 w 112615"/>
              <a:gd name="connsiteY0" fmla="*/ 2849 h 107349"/>
              <a:gd name="connsiteX1" fmla="*/ 112616 w 112615"/>
              <a:gd name="connsiteY1" fmla="*/ 37572 h 107349"/>
              <a:gd name="connsiteX2" fmla="*/ 95254 w 112615"/>
              <a:gd name="connsiteY2" fmla="*/ 106705 h 107349"/>
              <a:gd name="connsiteX3" fmla="*/ 57716 w 112615"/>
              <a:gd name="connsiteY3" fmla="*/ 90595 h 107349"/>
              <a:gd name="connsiteX4" fmla="*/ 17322 w 112615"/>
              <a:gd name="connsiteY4" fmla="*/ 106666 h 107349"/>
              <a:gd name="connsiteX5" fmla="*/ 0 w 112615"/>
              <a:gd name="connsiteY5" fmla="*/ 37572 h 107349"/>
              <a:gd name="connsiteX6" fmla="*/ 32690 w 112615"/>
              <a:gd name="connsiteY6" fmla="*/ 31081 h 107349"/>
              <a:gd name="connsiteX7" fmla="*/ 69173 w 112615"/>
              <a:gd name="connsiteY7" fmla="*/ 2849 h 10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615" h="107349">
                <a:moveTo>
                  <a:pt x="69173" y="2849"/>
                </a:moveTo>
                <a:cubicBezTo>
                  <a:pt x="78753" y="11999"/>
                  <a:pt x="64089" y="50632"/>
                  <a:pt x="112616" y="37572"/>
                </a:cubicBezTo>
                <a:cubicBezTo>
                  <a:pt x="87746" y="64279"/>
                  <a:pt x="85439" y="70614"/>
                  <a:pt x="95254" y="106705"/>
                </a:cubicBezTo>
                <a:cubicBezTo>
                  <a:pt x="78244" y="111241"/>
                  <a:pt x="72418" y="89305"/>
                  <a:pt x="57716" y="90595"/>
                </a:cubicBezTo>
                <a:cubicBezTo>
                  <a:pt x="44929" y="91729"/>
                  <a:pt x="33941" y="111202"/>
                  <a:pt x="17322" y="106666"/>
                </a:cubicBezTo>
                <a:cubicBezTo>
                  <a:pt x="37187" y="73351"/>
                  <a:pt x="19356" y="62285"/>
                  <a:pt x="0" y="37572"/>
                </a:cubicBezTo>
                <a:cubicBezTo>
                  <a:pt x="10675" y="37024"/>
                  <a:pt x="23149" y="35969"/>
                  <a:pt x="32690" y="31081"/>
                </a:cubicBezTo>
                <a:cubicBezTo>
                  <a:pt x="46884" y="23847"/>
                  <a:pt x="55838" y="-9899"/>
                  <a:pt x="69173" y="2849"/>
                </a:cubicBezTo>
                <a:close/>
              </a:path>
            </a:pathLst>
          </a:custGeom>
          <a:solidFill>
            <a:srgbClr val="9AA2AC"/>
          </a:solidFill>
          <a:ln w="3904" cap="flat">
            <a:noFill/>
            <a:prstDash val="solid"/>
            <a:miter/>
          </a:ln>
        </p:spPr>
        <p:txBody>
          <a:bodyPr rtlCol="1" anchor="ctr"/>
          <a:lstStyle/>
          <a:p>
            <a:endParaRPr lang="fa-IR"/>
          </a:p>
        </p:txBody>
      </p:sp>
      <p:sp>
        <p:nvSpPr>
          <p:cNvPr id="497" name="Freeform: Shape 496">
            <a:extLst>
              <a:ext uri="{FF2B5EF4-FFF2-40B4-BE49-F238E27FC236}">
                <a16:creationId xmlns:a16="http://schemas.microsoft.com/office/drawing/2014/main" id="{6B31749A-37D5-7055-6DA5-75F3A0F3F3B3}"/>
              </a:ext>
            </a:extLst>
          </p:cNvPr>
          <p:cNvSpPr/>
          <p:nvPr/>
        </p:nvSpPr>
        <p:spPr>
          <a:xfrm>
            <a:off x="2653719" y="515032"/>
            <a:ext cx="78009" cy="86691"/>
          </a:xfrm>
          <a:custGeom>
            <a:avLst/>
            <a:gdLst>
              <a:gd name="connsiteX0" fmla="*/ 54001 w 78009"/>
              <a:gd name="connsiteY0" fmla="*/ 33160 h 86691"/>
              <a:gd name="connsiteX1" fmla="*/ 78010 w 78009"/>
              <a:gd name="connsiteY1" fmla="*/ 34802 h 86691"/>
              <a:gd name="connsiteX2" fmla="*/ 69329 w 78009"/>
              <a:gd name="connsiteY2" fmla="*/ 86613 h 86691"/>
              <a:gd name="connsiteX3" fmla="*/ 17440 w 78009"/>
              <a:gd name="connsiteY3" fmla="*/ 86691 h 86691"/>
              <a:gd name="connsiteX4" fmla="*/ 0 w 78009"/>
              <a:gd name="connsiteY4" fmla="*/ 34841 h 86691"/>
              <a:gd name="connsiteX5" fmla="*/ 38985 w 78009"/>
              <a:gd name="connsiteY5" fmla="*/ 1 h 86691"/>
              <a:gd name="connsiteX6" fmla="*/ 54001 w 78009"/>
              <a:gd name="connsiteY6" fmla="*/ 33199 h 86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09" h="86691">
                <a:moveTo>
                  <a:pt x="54001" y="33160"/>
                </a:moveTo>
                <a:cubicBezTo>
                  <a:pt x="59749" y="36874"/>
                  <a:pt x="70658" y="34137"/>
                  <a:pt x="78010" y="34802"/>
                </a:cubicBezTo>
                <a:cubicBezTo>
                  <a:pt x="61313" y="54823"/>
                  <a:pt x="60140" y="61744"/>
                  <a:pt x="69329" y="86613"/>
                </a:cubicBezTo>
                <a:cubicBezTo>
                  <a:pt x="40588" y="82116"/>
                  <a:pt x="44812" y="60101"/>
                  <a:pt x="17440" y="86691"/>
                </a:cubicBezTo>
                <a:cubicBezTo>
                  <a:pt x="20803" y="64481"/>
                  <a:pt x="11926" y="51655"/>
                  <a:pt x="0" y="34841"/>
                </a:cubicBezTo>
                <a:cubicBezTo>
                  <a:pt x="31556" y="37344"/>
                  <a:pt x="30539" y="24714"/>
                  <a:pt x="38985" y="1"/>
                </a:cubicBezTo>
                <a:cubicBezTo>
                  <a:pt x="47588" y="-156"/>
                  <a:pt x="45476" y="27685"/>
                  <a:pt x="54001" y="33199"/>
                </a:cubicBezTo>
                <a:close/>
              </a:path>
            </a:pathLst>
          </a:custGeom>
          <a:solidFill>
            <a:srgbClr val="96A1AD"/>
          </a:solidFill>
          <a:ln w="3904" cap="flat">
            <a:noFill/>
            <a:prstDash val="solid"/>
            <a:miter/>
          </a:ln>
        </p:spPr>
        <p:txBody>
          <a:bodyPr rtlCol="1" anchor="ctr"/>
          <a:lstStyle/>
          <a:p>
            <a:endParaRPr lang="fa-IR"/>
          </a:p>
        </p:txBody>
      </p:sp>
      <p:sp>
        <p:nvSpPr>
          <p:cNvPr id="498" name="Freeform: Shape 497">
            <a:extLst>
              <a:ext uri="{FF2B5EF4-FFF2-40B4-BE49-F238E27FC236}">
                <a16:creationId xmlns:a16="http://schemas.microsoft.com/office/drawing/2014/main" id="{A18C1730-6EDC-B04E-9E06-0EA928B7738C}"/>
              </a:ext>
            </a:extLst>
          </p:cNvPr>
          <p:cNvSpPr/>
          <p:nvPr/>
        </p:nvSpPr>
        <p:spPr>
          <a:xfrm>
            <a:off x="4288710" y="913372"/>
            <a:ext cx="80755" cy="78335"/>
          </a:xfrm>
          <a:custGeom>
            <a:avLst/>
            <a:gdLst>
              <a:gd name="connsiteX0" fmla="*/ 46462 w 80755"/>
              <a:gd name="connsiteY0" fmla="*/ 25534 h 78335"/>
              <a:gd name="connsiteX1" fmla="*/ 80755 w 80755"/>
              <a:gd name="connsiteY1" fmla="*/ 26160 h 78335"/>
              <a:gd name="connsiteX2" fmla="*/ 63355 w 80755"/>
              <a:gd name="connsiteY2" fmla="*/ 78127 h 78335"/>
              <a:gd name="connsiteX3" fmla="*/ 11426 w 80755"/>
              <a:gd name="connsiteY3" fmla="*/ 77971 h 78335"/>
              <a:gd name="connsiteX4" fmla="*/ 2863 w 80755"/>
              <a:gd name="connsiteY4" fmla="*/ 43287 h 78335"/>
              <a:gd name="connsiteX5" fmla="*/ 41731 w 80755"/>
              <a:gd name="connsiteY5" fmla="*/ 0 h 78335"/>
              <a:gd name="connsiteX6" fmla="*/ 46462 w 80755"/>
              <a:gd name="connsiteY6" fmla="*/ 25534 h 78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755" h="78335">
                <a:moveTo>
                  <a:pt x="46462" y="25534"/>
                </a:moveTo>
                <a:cubicBezTo>
                  <a:pt x="50255" y="29523"/>
                  <a:pt x="71957" y="24635"/>
                  <a:pt x="80755" y="26160"/>
                </a:cubicBezTo>
                <a:cubicBezTo>
                  <a:pt x="63511" y="36952"/>
                  <a:pt x="65114" y="75937"/>
                  <a:pt x="63355" y="78127"/>
                </a:cubicBezTo>
                <a:cubicBezTo>
                  <a:pt x="61595" y="80317"/>
                  <a:pt x="27419" y="64246"/>
                  <a:pt x="11426" y="77971"/>
                </a:cubicBezTo>
                <a:cubicBezTo>
                  <a:pt x="35123" y="34058"/>
                  <a:pt x="5326" y="46415"/>
                  <a:pt x="2863" y="43287"/>
                </a:cubicBezTo>
                <a:cubicBezTo>
                  <a:pt x="-12465" y="23696"/>
                  <a:pt x="38603" y="27841"/>
                  <a:pt x="41731" y="0"/>
                </a:cubicBezTo>
                <a:cubicBezTo>
                  <a:pt x="51663" y="352"/>
                  <a:pt x="41770" y="20646"/>
                  <a:pt x="46462" y="25534"/>
                </a:cubicBezTo>
                <a:close/>
              </a:path>
            </a:pathLst>
          </a:custGeom>
          <a:solidFill>
            <a:srgbClr val="9CA4AE"/>
          </a:solidFill>
          <a:ln w="3904" cap="flat">
            <a:noFill/>
            <a:prstDash val="solid"/>
            <a:miter/>
          </a:ln>
        </p:spPr>
        <p:txBody>
          <a:bodyPr rtlCol="1" anchor="ctr"/>
          <a:lstStyle/>
          <a:p>
            <a:endParaRPr lang="fa-IR"/>
          </a:p>
        </p:txBody>
      </p:sp>
      <p:sp>
        <p:nvSpPr>
          <p:cNvPr id="499" name="Freeform: Shape 498">
            <a:extLst>
              <a:ext uri="{FF2B5EF4-FFF2-40B4-BE49-F238E27FC236}">
                <a16:creationId xmlns:a16="http://schemas.microsoft.com/office/drawing/2014/main" id="{FC0CF3FC-7BEA-83BE-6851-9252B114903E}"/>
              </a:ext>
            </a:extLst>
          </p:cNvPr>
          <p:cNvSpPr/>
          <p:nvPr/>
        </p:nvSpPr>
        <p:spPr>
          <a:xfrm>
            <a:off x="3158937" y="314852"/>
            <a:ext cx="45426" cy="52880"/>
          </a:xfrm>
          <a:custGeom>
            <a:avLst/>
            <a:gdLst>
              <a:gd name="connsiteX0" fmla="*/ 29980 w 45426"/>
              <a:gd name="connsiteY0" fmla="*/ 2830 h 52880"/>
              <a:gd name="connsiteX1" fmla="*/ 40225 w 45426"/>
              <a:gd name="connsiteY1" fmla="*/ 52725 h 52880"/>
              <a:gd name="connsiteX2" fmla="*/ 6401 w 45426"/>
              <a:gd name="connsiteY2" fmla="*/ 52881 h 52880"/>
              <a:gd name="connsiteX3" fmla="*/ 30019 w 45426"/>
              <a:gd name="connsiteY3" fmla="*/ 2830 h 52880"/>
            </a:gdLst>
            <a:ahLst/>
            <a:cxnLst>
              <a:cxn ang="0">
                <a:pos x="connsiteX0" y="connsiteY0"/>
              </a:cxn>
              <a:cxn ang="0">
                <a:pos x="connsiteX1" y="connsiteY1"/>
              </a:cxn>
              <a:cxn ang="0">
                <a:pos x="connsiteX2" y="connsiteY2"/>
              </a:cxn>
              <a:cxn ang="0">
                <a:pos x="connsiteX3" y="connsiteY3"/>
              </a:cxn>
            </a:cxnLst>
            <a:rect l="l" t="t" r="r" b="b"/>
            <a:pathLst>
              <a:path w="45426" h="52880">
                <a:moveTo>
                  <a:pt x="29980" y="2830"/>
                </a:moveTo>
                <a:cubicBezTo>
                  <a:pt x="44956" y="9047"/>
                  <a:pt x="50392" y="40485"/>
                  <a:pt x="40225" y="52725"/>
                </a:cubicBezTo>
                <a:cubicBezTo>
                  <a:pt x="39130" y="54015"/>
                  <a:pt x="16685" y="41854"/>
                  <a:pt x="6401" y="52881"/>
                </a:cubicBezTo>
                <a:cubicBezTo>
                  <a:pt x="-4313" y="32352"/>
                  <a:pt x="-4704" y="-11521"/>
                  <a:pt x="30019" y="2830"/>
                </a:cubicBezTo>
                <a:close/>
              </a:path>
            </a:pathLst>
          </a:custGeom>
          <a:solidFill>
            <a:srgbClr val="A9B0B8"/>
          </a:solidFill>
          <a:ln w="3904" cap="flat">
            <a:noFill/>
            <a:prstDash val="solid"/>
            <a:miter/>
          </a:ln>
        </p:spPr>
        <p:txBody>
          <a:bodyPr rtlCol="1" anchor="ctr"/>
          <a:lstStyle/>
          <a:p>
            <a:endParaRPr lang="fa-IR"/>
          </a:p>
        </p:txBody>
      </p:sp>
      <p:sp>
        <p:nvSpPr>
          <p:cNvPr id="500" name="Freeform: Shape 499">
            <a:extLst>
              <a:ext uri="{FF2B5EF4-FFF2-40B4-BE49-F238E27FC236}">
                <a16:creationId xmlns:a16="http://schemas.microsoft.com/office/drawing/2014/main" id="{7DCAE768-2739-9D68-243A-DAF1B08EBAE4}"/>
              </a:ext>
            </a:extLst>
          </p:cNvPr>
          <p:cNvSpPr/>
          <p:nvPr/>
        </p:nvSpPr>
        <p:spPr>
          <a:xfrm>
            <a:off x="1937655" y="860680"/>
            <a:ext cx="57657" cy="53150"/>
          </a:xfrm>
          <a:custGeom>
            <a:avLst/>
            <a:gdLst>
              <a:gd name="connsiteX0" fmla="*/ 30516 w 57657"/>
              <a:gd name="connsiteY0" fmla="*/ 1975 h 53150"/>
              <a:gd name="connsiteX1" fmla="*/ 33997 w 57657"/>
              <a:gd name="connsiteY1" fmla="*/ 15427 h 53150"/>
              <a:gd name="connsiteX2" fmla="*/ 57380 w 57657"/>
              <a:gd name="connsiteY2" fmla="*/ 26649 h 53150"/>
              <a:gd name="connsiteX3" fmla="*/ 39158 w 57657"/>
              <a:gd name="connsiteY3" fmla="*/ 51675 h 53150"/>
              <a:gd name="connsiteX4" fmla="*/ 6273 w 57657"/>
              <a:gd name="connsiteY4" fmla="*/ 52496 h 53150"/>
              <a:gd name="connsiteX5" fmla="*/ 30516 w 57657"/>
              <a:gd name="connsiteY5" fmla="*/ 1936 h 5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57" h="53150">
                <a:moveTo>
                  <a:pt x="30516" y="1975"/>
                </a:moveTo>
                <a:cubicBezTo>
                  <a:pt x="31885" y="2992"/>
                  <a:pt x="30164" y="13081"/>
                  <a:pt x="33997" y="15427"/>
                </a:cubicBezTo>
                <a:cubicBezTo>
                  <a:pt x="43968" y="21605"/>
                  <a:pt x="59961" y="11595"/>
                  <a:pt x="57380" y="26649"/>
                </a:cubicBezTo>
                <a:cubicBezTo>
                  <a:pt x="33723" y="22700"/>
                  <a:pt x="43459" y="43972"/>
                  <a:pt x="39158" y="51675"/>
                </a:cubicBezTo>
                <a:cubicBezTo>
                  <a:pt x="38376" y="53122"/>
                  <a:pt x="7368" y="53708"/>
                  <a:pt x="6273" y="52496"/>
                </a:cubicBezTo>
                <a:cubicBezTo>
                  <a:pt x="-12418" y="32476"/>
                  <a:pt x="15149" y="-9482"/>
                  <a:pt x="30516" y="1936"/>
                </a:cubicBezTo>
                <a:close/>
              </a:path>
            </a:pathLst>
          </a:custGeom>
          <a:solidFill>
            <a:srgbClr val="96A0AA"/>
          </a:solidFill>
          <a:ln w="3904" cap="flat">
            <a:noFill/>
            <a:prstDash val="solid"/>
            <a:miter/>
          </a:ln>
        </p:spPr>
        <p:txBody>
          <a:bodyPr rtlCol="1" anchor="ctr"/>
          <a:lstStyle/>
          <a:p>
            <a:endParaRPr lang="fa-IR"/>
          </a:p>
        </p:txBody>
      </p:sp>
      <p:sp>
        <p:nvSpPr>
          <p:cNvPr id="501" name="Freeform: Shape 500">
            <a:extLst>
              <a:ext uri="{FF2B5EF4-FFF2-40B4-BE49-F238E27FC236}">
                <a16:creationId xmlns:a16="http://schemas.microsoft.com/office/drawing/2014/main" id="{E5461C1C-09CE-DD64-7710-B7723007C3EA}"/>
              </a:ext>
            </a:extLst>
          </p:cNvPr>
          <p:cNvSpPr/>
          <p:nvPr/>
        </p:nvSpPr>
        <p:spPr>
          <a:xfrm>
            <a:off x="2946421" y="757246"/>
            <a:ext cx="36112" cy="38645"/>
          </a:xfrm>
          <a:custGeom>
            <a:avLst/>
            <a:gdLst>
              <a:gd name="connsiteX0" fmla="*/ 1937 w 36112"/>
              <a:gd name="connsiteY0" fmla="*/ 34907 h 38645"/>
              <a:gd name="connsiteX1" fmla="*/ 23443 w 36112"/>
              <a:gd name="connsiteY1" fmla="*/ 340 h 38645"/>
              <a:gd name="connsiteX2" fmla="*/ 1937 w 36112"/>
              <a:gd name="connsiteY2" fmla="*/ 34907 h 38645"/>
            </a:gdLst>
            <a:ahLst/>
            <a:cxnLst>
              <a:cxn ang="0">
                <a:pos x="connsiteX0" y="connsiteY0"/>
              </a:cxn>
              <a:cxn ang="0">
                <a:pos x="connsiteX1" y="connsiteY1"/>
              </a:cxn>
              <a:cxn ang="0">
                <a:pos x="connsiteX2" y="connsiteY2"/>
              </a:cxn>
            </a:cxnLst>
            <a:rect l="l" t="t" r="r" b="b"/>
            <a:pathLst>
              <a:path w="36112" h="38645">
                <a:moveTo>
                  <a:pt x="1937" y="34907"/>
                </a:moveTo>
                <a:cubicBezTo>
                  <a:pt x="-4358" y="28612"/>
                  <a:pt x="5183" y="-3648"/>
                  <a:pt x="23443" y="340"/>
                </a:cubicBezTo>
                <a:cubicBezTo>
                  <a:pt x="55468" y="7379"/>
                  <a:pt x="18673" y="51604"/>
                  <a:pt x="1937" y="34907"/>
                </a:cubicBezTo>
                <a:close/>
              </a:path>
            </a:pathLst>
          </a:custGeom>
          <a:solidFill>
            <a:srgbClr val="A2ABB2"/>
          </a:solidFill>
          <a:ln w="3904" cap="flat">
            <a:noFill/>
            <a:prstDash val="solid"/>
            <a:miter/>
          </a:ln>
        </p:spPr>
        <p:txBody>
          <a:bodyPr rtlCol="1" anchor="ctr"/>
          <a:lstStyle/>
          <a:p>
            <a:endParaRPr lang="fa-IR"/>
          </a:p>
        </p:txBody>
      </p:sp>
      <p:sp>
        <p:nvSpPr>
          <p:cNvPr id="502" name="Freeform: Shape 501">
            <a:extLst>
              <a:ext uri="{FF2B5EF4-FFF2-40B4-BE49-F238E27FC236}">
                <a16:creationId xmlns:a16="http://schemas.microsoft.com/office/drawing/2014/main" id="{E54AE0B0-FB19-1E6C-A98C-3AA50F9FD294}"/>
              </a:ext>
            </a:extLst>
          </p:cNvPr>
          <p:cNvSpPr/>
          <p:nvPr/>
        </p:nvSpPr>
        <p:spPr>
          <a:xfrm>
            <a:off x="1601050" y="2024360"/>
            <a:ext cx="20503" cy="12074"/>
          </a:xfrm>
          <a:custGeom>
            <a:avLst/>
            <a:gdLst>
              <a:gd name="connsiteX0" fmla="*/ 18874 w 20503"/>
              <a:gd name="connsiteY0" fmla="*/ 1795 h 12074"/>
              <a:gd name="connsiteX1" fmla="*/ 1629 w 20503"/>
              <a:gd name="connsiteY1" fmla="*/ 10280 h 12074"/>
              <a:gd name="connsiteX2" fmla="*/ 18874 w 20503"/>
              <a:gd name="connsiteY2" fmla="*/ 1795 h 12074"/>
            </a:gdLst>
            <a:ahLst/>
            <a:cxnLst>
              <a:cxn ang="0">
                <a:pos x="connsiteX0" y="connsiteY0"/>
              </a:cxn>
              <a:cxn ang="0">
                <a:pos x="connsiteX1" y="connsiteY1"/>
              </a:cxn>
              <a:cxn ang="0">
                <a:pos x="connsiteX2" y="connsiteY2"/>
              </a:cxn>
            </a:cxnLst>
            <a:rect l="l" t="t" r="r" b="b"/>
            <a:pathLst>
              <a:path w="20503" h="12074">
                <a:moveTo>
                  <a:pt x="18874" y="1795"/>
                </a:moveTo>
                <a:cubicBezTo>
                  <a:pt x="24739" y="4806"/>
                  <a:pt x="13790" y="16497"/>
                  <a:pt x="1629" y="10280"/>
                </a:cubicBezTo>
                <a:cubicBezTo>
                  <a:pt x="-4236" y="7269"/>
                  <a:pt x="6713" y="-4423"/>
                  <a:pt x="18874" y="1795"/>
                </a:cubicBezTo>
                <a:close/>
              </a:path>
            </a:pathLst>
          </a:custGeom>
          <a:solidFill>
            <a:srgbClr val="675347"/>
          </a:solidFill>
          <a:ln w="3904" cap="flat">
            <a:noFill/>
            <a:prstDash val="solid"/>
            <a:miter/>
          </a:ln>
        </p:spPr>
        <p:txBody>
          <a:bodyPr rtlCol="1" anchor="ctr"/>
          <a:lstStyle/>
          <a:p>
            <a:endParaRPr lang="fa-IR"/>
          </a:p>
        </p:txBody>
      </p:sp>
      <p:sp>
        <p:nvSpPr>
          <p:cNvPr id="503" name="Freeform: Shape 502">
            <a:extLst>
              <a:ext uri="{FF2B5EF4-FFF2-40B4-BE49-F238E27FC236}">
                <a16:creationId xmlns:a16="http://schemas.microsoft.com/office/drawing/2014/main" id="{5022F5D8-E579-63FC-D20C-EC48D3402316}"/>
              </a:ext>
            </a:extLst>
          </p:cNvPr>
          <p:cNvSpPr/>
          <p:nvPr/>
        </p:nvSpPr>
        <p:spPr>
          <a:xfrm>
            <a:off x="1966569" y="3957356"/>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8094" y="195"/>
                  <a:pt x="6647" y="7429"/>
                  <a:pt x="0" y="8642"/>
                </a:cubicBezTo>
                <a:close/>
              </a:path>
            </a:pathLst>
          </a:custGeom>
          <a:solidFill>
            <a:srgbClr val="EBDBC4"/>
          </a:solidFill>
          <a:ln w="3904" cap="flat">
            <a:noFill/>
            <a:prstDash val="solid"/>
            <a:miter/>
          </a:ln>
        </p:spPr>
        <p:txBody>
          <a:bodyPr rtlCol="1" anchor="ctr"/>
          <a:lstStyle/>
          <a:p>
            <a:endParaRPr lang="fa-IR"/>
          </a:p>
        </p:txBody>
      </p:sp>
      <p:sp>
        <p:nvSpPr>
          <p:cNvPr id="505" name="Freeform: Shape 504">
            <a:extLst>
              <a:ext uri="{FF2B5EF4-FFF2-40B4-BE49-F238E27FC236}">
                <a16:creationId xmlns:a16="http://schemas.microsoft.com/office/drawing/2014/main" id="{38F1F7B5-8E76-C42F-2601-EA5CE1CFCEE6}"/>
              </a:ext>
            </a:extLst>
          </p:cNvPr>
          <p:cNvSpPr/>
          <p:nvPr/>
        </p:nvSpPr>
        <p:spPr>
          <a:xfrm>
            <a:off x="3500370" y="1220640"/>
            <a:ext cx="17322" cy="17322"/>
          </a:xfrm>
          <a:custGeom>
            <a:avLst/>
            <a:gdLst>
              <a:gd name="connsiteX0" fmla="*/ 17322 w 17322"/>
              <a:gd name="connsiteY0" fmla="*/ 17323 h 17322"/>
              <a:gd name="connsiteX1" fmla="*/ 0 w 17322"/>
              <a:gd name="connsiteY1" fmla="*/ 0 h 17322"/>
              <a:gd name="connsiteX2" fmla="*/ 17322 w 17322"/>
              <a:gd name="connsiteY2" fmla="*/ 17323 h 17322"/>
            </a:gdLst>
            <a:ahLst/>
            <a:cxnLst>
              <a:cxn ang="0">
                <a:pos x="connsiteX0" y="connsiteY0"/>
              </a:cxn>
              <a:cxn ang="0">
                <a:pos x="connsiteX1" y="connsiteY1"/>
              </a:cxn>
              <a:cxn ang="0">
                <a:pos x="connsiteX2" y="connsiteY2"/>
              </a:cxn>
            </a:cxnLst>
            <a:rect l="l" t="t" r="r" b="b"/>
            <a:pathLst>
              <a:path w="17322" h="17322">
                <a:moveTo>
                  <a:pt x="17322" y="17323"/>
                </a:moveTo>
                <a:lnTo>
                  <a:pt x="0" y="0"/>
                </a:lnTo>
                <a:cubicBezTo>
                  <a:pt x="508" y="1095"/>
                  <a:pt x="16228" y="16736"/>
                  <a:pt x="17322" y="17323"/>
                </a:cubicBezTo>
                <a:close/>
              </a:path>
            </a:pathLst>
          </a:custGeom>
          <a:solidFill>
            <a:srgbClr val="9D5F3A"/>
          </a:solidFill>
          <a:ln w="3904" cap="flat">
            <a:noFill/>
            <a:prstDash val="solid"/>
            <a:miter/>
          </a:ln>
        </p:spPr>
        <p:txBody>
          <a:bodyPr rtlCol="1" anchor="ctr"/>
          <a:lstStyle/>
          <a:p>
            <a:endParaRPr lang="fa-IR"/>
          </a:p>
        </p:txBody>
      </p:sp>
      <p:grpSp>
        <p:nvGrpSpPr>
          <p:cNvPr id="506" name="Graphic 5">
            <a:extLst>
              <a:ext uri="{FF2B5EF4-FFF2-40B4-BE49-F238E27FC236}">
                <a16:creationId xmlns:a16="http://schemas.microsoft.com/office/drawing/2014/main" id="{3B3C5680-2179-8BC7-3AFC-55D4295FA96C}"/>
              </a:ext>
            </a:extLst>
          </p:cNvPr>
          <p:cNvGrpSpPr/>
          <p:nvPr/>
        </p:nvGrpSpPr>
        <p:grpSpPr>
          <a:xfrm>
            <a:off x="1333917" y="3730583"/>
            <a:ext cx="2827745" cy="1454528"/>
            <a:chOff x="1333917" y="3730583"/>
            <a:chExt cx="2827745" cy="1454528"/>
          </a:xfrm>
        </p:grpSpPr>
        <p:sp>
          <p:nvSpPr>
            <p:cNvPr id="507" name="Freeform: Shape 506">
              <a:extLst>
                <a:ext uri="{FF2B5EF4-FFF2-40B4-BE49-F238E27FC236}">
                  <a16:creationId xmlns:a16="http://schemas.microsoft.com/office/drawing/2014/main" id="{8F20279B-4642-48CE-7954-4B909F09BAFB}"/>
                </a:ext>
              </a:extLst>
            </p:cNvPr>
            <p:cNvSpPr/>
            <p:nvPr/>
          </p:nvSpPr>
          <p:spPr>
            <a:xfrm>
              <a:off x="1430547" y="3914634"/>
              <a:ext cx="1109985" cy="1002887"/>
            </a:xfrm>
            <a:custGeom>
              <a:avLst/>
              <a:gdLst>
                <a:gd name="connsiteX0" fmla="*/ 137410 w 1109985"/>
                <a:gd name="connsiteY0" fmla="*/ 631608 h 1002887"/>
                <a:gd name="connsiteX1" fmla="*/ 54747 w 1109985"/>
                <a:gd name="connsiteY1" fmla="*/ 336813 h 1002887"/>
                <a:gd name="connsiteX2" fmla="*/ 102687 w 1109985"/>
                <a:gd name="connsiteY2" fmla="*/ 298024 h 1002887"/>
                <a:gd name="connsiteX3" fmla="*/ 17912 w 1109985"/>
                <a:gd name="connsiteY3" fmla="*/ 240112 h 1002887"/>
                <a:gd name="connsiteX4" fmla="*/ 19945 w 1109985"/>
                <a:gd name="connsiteY4" fmla="*/ 128787 h 1002887"/>
                <a:gd name="connsiteX5" fmla="*/ 137644 w 1109985"/>
                <a:gd name="connsiteY5" fmla="*/ 12613 h 1002887"/>
                <a:gd name="connsiteX6" fmla="*/ 283966 w 1109985"/>
                <a:gd name="connsiteY6" fmla="*/ 30405 h 1002887"/>
                <a:gd name="connsiteX7" fmla="*/ 302032 w 1109985"/>
                <a:gd name="connsiteY7" fmla="*/ 25361 h 1002887"/>
                <a:gd name="connsiteX8" fmla="*/ 318455 w 1109985"/>
                <a:gd name="connsiteY8" fmla="*/ 96371 h 1002887"/>
                <a:gd name="connsiteX9" fmla="*/ 360647 w 1109985"/>
                <a:gd name="connsiteY9" fmla="*/ 166795 h 1002887"/>
                <a:gd name="connsiteX10" fmla="*/ 390443 w 1109985"/>
                <a:gd name="connsiteY10" fmla="*/ 196982 h 1002887"/>
                <a:gd name="connsiteX11" fmla="*/ 726960 w 1109985"/>
                <a:gd name="connsiteY11" fmla="*/ 372514 h 1002887"/>
                <a:gd name="connsiteX12" fmla="*/ 783268 w 1109985"/>
                <a:gd name="connsiteY12" fmla="*/ 488102 h 1002887"/>
                <a:gd name="connsiteX13" fmla="*/ 943276 w 1109985"/>
                <a:gd name="connsiteY13" fmla="*/ 609945 h 1002887"/>
                <a:gd name="connsiteX14" fmla="*/ 951957 w 1109985"/>
                <a:gd name="connsiteY14" fmla="*/ 588361 h 1002887"/>
                <a:gd name="connsiteX15" fmla="*/ 983786 w 1109985"/>
                <a:gd name="connsiteY15" fmla="*/ 612369 h 1002887"/>
                <a:gd name="connsiteX16" fmla="*/ 1029928 w 1109985"/>
                <a:gd name="connsiteY16" fmla="*/ 631686 h 1002887"/>
                <a:gd name="connsiteX17" fmla="*/ 1043653 w 1109985"/>
                <a:gd name="connsiteY17" fmla="*/ 635323 h 1002887"/>
                <a:gd name="connsiteX18" fmla="*/ 1100586 w 1109985"/>
                <a:gd name="connsiteY18" fmla="*/ 891172 h 1002887"/>
                <a:gd name="connsiteX19" fmla="*/ 1107898 w 1109985"/>
                <a:gd name="connsiteY19" fmla="*/ 943491 h 1002887"/>
                <a:gd name="connsiteX20" fmla="*/ 1101994 w 1109985"/>
                <a:gd name="connsiteY20" fmla="*/ 964020 h 1002887"/>
                <a:gd name="connsiteX21" fmla="*/ 987149 w 1109985"/>
                <a:gd name="connsiteY21" fmla="*/ 968634 h 1002887"/>
                <a:gd name="connsiteX22" fmla="*/ 986602 w 1109985"/>
                <a:gd name="connsiteY22" fmla="*/ 995498 h 1002887"/>
                <a:gd name="connsiteX23" fmla="*/ 954811 w 1109985"/>
                <a:gd name="connsiteY23" fmla="*/ 1002888 h 1002887"/>
                <a:gd name="connsiteX24" fmla="*/ 794921 w 1109985"/>
                <a:gd name="connsiteY24" fmla="*/ 927928 h 1002887"/>
                <a:gd name="connsiteX25" fmla="*/ 635812 w 1109985"/>
                <a:gd name="connsiteY25" fmla="*/ 841120 h 1002887"/>
                <a:gd name="connsiteX26" fmla="*/ 502120 w 1109985"/>
                <a:gd name="connsiteY26" fmla="*/ 759357 h 1002887"/>
                <a:gd name="connsiteX27" fmla="*/ 320019 w 1109985"/>
                <a:gd name="connsiteY27" fmla="*/ 629536 h 1002887"/>
                <a:gd name="connsiteX28" fmla="*/ 388683 w 1109985"/>
                <a:gd name="connsiteY28" fmla="*/ 519149 h 1002887"/>
                <a:gd name="connsiteX29" fmla="*/ 431501 w 1109985"/>
                <a:gd name="connsiteY29" fmla="*/ 490135 h 1002887"/>
                <a:gd name="connsiteX30" fmla="*/ 423328 w 1109985"/>
                <a:gd name="connsiteY30" fmla="*/ 484504 h 1002887"/>
                <a:gd name="connsiteX31" fmla="*/ 284240 w 1109985"/>
                <a:gd name="connsiteY31" fmla="*/ 566190 h 1002887"/>
                <a:gd name="connsiteX32" fmla="*/ 246897 w 1109985"/>
                <a:gd name="connsiteY32" fmla="*/ 574479 h 1002887"/>
                <a:gd name="connsiteX33" fmla="*/ 143744 w 1109985"/>
                <a:gd name="connsiteY33" fmla="*/ 610180 h 1002887"/>
                <a:gd name="connsiteX34" fmla="*/ 137410 w 1109985"/>
                <a:gd name="connsiteY34" fmla="*/ 631765 h 100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109985" h="1002887">
                  <a:moveTo>
                    <a:pt x="137410" y="631608"/>
                  </a:moveTo>
                  <a:cubicBezTo>
                    <a:pt x="-114" y="581870"/>
                    <a:pt x="-46803" y="450407"/>
                    <a:pt x="54747" y="336813"/>
                  </a:cubicBezTo>
                  <a:cubicBezTo>
                    <a:pt x="65070" y="325278"/>
                    <a:pt x="100614" y="307525"/>
                    <a:pt x="102687" y="298024"/>
                  </a:cubicBezTo>
                  <a:cubicBezTo>
                    <a:pt x="107848" y="274406"/>
                    <a:pt x="26202" y="254385"/>
                    <a:pt x="17912" y="240112"/>
                  </a:cubicBezTo>
                  <a:cubicBezTo>
                    <a:pt x="10952" y="228147"/>
                    <a:pt x="15879" y="148104"/>
                    <a:pt x="19945" y="128787"/>
                  </a:cubicBezTo>
                  <a:cubicBezTo>
                    <a:pt x="30816" y="76976"/>
                    <a:pt x="88962" y="29232"/>
                    <a:pt x="137644" y="12613"/>
                  </a:cubicBezTo>
                  <a:cubicBezTo>
                    <a:pt x="205566" y="-10574"/>
                    <a:pt x="224061" y="-134"/>
                    <a:pt x="283966" y="30405"/>
                  </a:cubicBezTo>
                  <a:cubicBezTo>
                    <a:pt x="296949" y="37013"/>
                    <a:pt x="303518" y="56799"/>
                    <a:pt x="302032" y="25361"/>
                  </a:cubicBezTo>
                  <a:cubicBezTo>
                    <a:pt x="318377" y="40337"/>
                    <a:pt x="323851" y="63994"/>
                    <a:pt x="318455" y="96371"/>
                  </a:cubicBezTo>
                  <a:cubicBezTo>
                    <a:pt x="306333" y="148534"/>
                    <a:pt x="313254" y="150919"/>
                    <a:pt x="360647" y="166795"/>
                  </a:cubicBezTo>
                  <a:cubicBezTo>
                    <a:pt x="367763" y="184274"/>
                    <a:pt x="377695" y="194323"/>
                    <a:pt x="390443" y="196982"/>
                  </a:cubicBezTo>
                  <a:cubicBezTo>
                    <a:pt x="526598" y="88160"/>
                    <a:pt x="719218" y="211919"/>
                    <a:pt x="726960" y="372514"/>
                  </a:cubicBezTo>
                  <a:cubicBezTo>
                    <a:pt x="702677" y="472421"/>
                    <a:pt x="721447" y="510977"/>
                    <a:pt x="783268" y="488102"/>
                  </a:cubicBezTo>
                  <a:cubicBezTo>
                    <a:pt x="843095" y="448725"/>
                    <a:pt x="972916" y="563726"/>
                    <a:pt x="943276" y="609945"/>
                  </a:cubicBezTo>
                  <a:cubicBezTo>
                    <a:pt x="942533" y="611118"/>
                    <a:pt x="941477" y="583160"/>
                    <a:pt x="951957" y="588361"/>
                  </a:cubicBezTo>
                  <a:cubicBezTo>
                    <a:pt x="962436" y="611197"/>
                    <a:pt x="957431" y="614090"/>
                    <a:pt x="983786" y="612369"/>
                  </a:cubicBezTo>
                  <a:lnTo>
                    <a:pt x="1029928" y="631686"/>
                  </a:lnTo>
                  <a:cubicBezTo>
                    <a:pt x="1036810" y="631882"/>
                    <a:pt x="1042479" y="632625"/>
                    <a:pt x="1043653" y="635323"/>
                  </a:cubicBezTo>
                  <a:cubicBezTo>
                    <a:pt x="1080878" y="719511"/>
                    <a:pt x="1103675" y="800101"/>
                    <a:pt x="1100586" y="891172"/>
                  </a:cubicBezTo>
                  <a:cubicBezTo>
                    <a:pt x="1109814" y="912874"/>
                    <a:pt x="1112239" y="930313"/>
                    <a:pt x="1107898" y="943491"/>
                  </a:cubicBezTo>
                  <a:lnTo>
                    <a:pt x="1101994" y="964020"/>
                  </a:lnTo>
                  <a:cubicBezTo>
                    <a:pt x="1064260" y="971684"/>
                    <a:pt x="1025978" y="973209"/>
                    <a:pt x="987149" y="968634"/>
                  </a:cubicBezTo>
                  <a:cubicBezTo>
                    <a:pt x="994383" y="977276"/>
                    <a:pt x="993171" y="985526"/>
                    <a:pt x="986602" y="995498"/>
                  </a:cubicBezTo>
                  <a:lnTo>
                    <a:pt x="954811" y="1002888"/>
                  </a:lnTo>
                  <a:cubicBezTo>
                    <a:pt x="899247" y="981968"/>
                    <a:pt x="843955" y="959875"/>
                    <a:pt x="794921" y="927928"/>
                  </a:cubicBezTo>
                  <a:cubicBezTo>
                    <a:pt x="712766" y="948926"/>
                    <a:pt x="652978" y="931721"/>
                    <a:pt x="635812" y="841120"/>
                  </a:cubicBezTo>
                  <a:cubicBezTo>
                    <a:pt x="571371" y="861532"/>
                    <a:pt x="521319" y="821178"/>
                    <a:pt x="502120" y="759357"/>
                  </a:cubicBezTo>
                  <a:cubicBezTo>
                    <a:pt x="405106" y="791616"/>
                    <a:pt x="306450" y="739219"/>
                    <a:pt x="320019" y="629536"/>
                  </a:cubicBezTo>
                  <a:cubicBezTo>
                    <a:pt x="324555" y="592857"/>
                    <a:pt x="347078" y="515356"/>
                    <a:pt x="388683" y="519149"/>
                  </a:cubicBezTo>
                  <a:cubicBezTo>
                    <a:pt x="397442" y="505306"/>
                    <a:pt x="411715" y="495648"/>
                    <a:pt x="431501" y="490135"/>
                  </a:cubicBezTo>
                  <a:lnTo>
                    <a:pt x="423328" y="484504"/>
                  </a:lnTo>
                  <a:cubicBezTo>
                    <a:pt x="359122" y="488219"/>
                    <a:pt x="317243" y="510468"/>
                    <a:pt x="284240" y="566190"/>
                  </a:cubicBezTo>
                  <a:cubicBezTo>
                    <a:pt x="273839" y="577803"/>
                    <a:pt x="260857" y="580696"/>
                    <a:pt x="246897" y="574479"/>
                  </a:cubicBezTo>
                  <a:cubicBezTo>
                    <a:pt x="178702" y="510233"/>
                    <a:pt x="33827" y="503820"/>
                    <a:pt x="143744" y="610180"/>
                  </a:cubicBezTo>
                  <a:lnTo>
                    <a:pt x="137410" y="631765"/>
                  </a:lnTo>
                  <a:close/>
                </a:path>
              </a:pathLst>
            </a:custGeom>
            <a:solidFill>
              <a:srgbClr val="EDDFCC"/>
            </a:solidFill>
            <a:ln w="3904" cap="flat">
              <a:noFill/>
              <a:prstDash val="solid"/>
              <a:miter/>
            </a:ln>
          </p:spPr>
          <p:txBody>
            <a:bodyPr rtlCol="1" anchor="ctr"/>
            <a:lstStyle/>
            <a:p>
              <a:endParaRPr lang="fa-IR"/>
            </a:p>
          </p:txBody>
        </p:sp>
        <p:sp>
          <p:nvSpPr>
            <p:cNvPr id="508" name="Freeform: Shape 507">
              <a:extLst>
                <a:ext uri="{FF2B5EF4-FFF2-40B4-BE49-F238E27FC236}">
                  <a16:creationId xmlns:a16="http://schemas.microsoft.com/office/drawing/2014/main" id="{8ACE56F0-D316-B287-758D-C5167571EBD9}"/>
                </a:ext>
              </a:extLst>
            </p:cNvPr>
            <p:cNvSpPr/>
            <p:nvPr/>
          </p:nvSpPr>
          <p:spPr>
            <a:xfrm>
              <a:off x="2079223" y="4853823"/>
              <a:ext cx="2082439" cy="331288"/>
            </a:xfrm>
            <a:custGeom>
              <a:avLst/>
              <a:gdLst>
                <a:gd name="connsiteX0" fmla="*/ 459261 w 2082439"/>
                <a:gd name="connsiteY0" fmla="*/ 4223 h 331288"/>
                <a:gd name="connsiteX1" fmla="*/ 486281 w 2082439"/>
                <a:gd name="connsiteY1" fmla="*/ 52358 h 331288"/>
                <a:gd name="connsiteX2" fmla="*/ 626307 w 2082439"/>
                <a:gd name="connsiteY2" fmla="*/ 187497 h 331288"/>
                <a:gd name="connsiteX3" fmla="*/ 639915 w 2082439"/>
                <a:gd name="connsiteY3" fmla="*/ 162706 h 331288"/>
                <a:gd name="connsiteX4" fmla="*/ 645115 w 2082439"/>
                <a:gd name="connsiteY4" fmla="*/ 32025 h 331288"/>
                <a:gd name="connsiteX5" fmla="*/ 649925 w 2082439"/>
                <a:gd name="connsiteY5" fmla="*/ 21585 h 331288"/>
                <a:gd name="connsiteX6" fmla="*/ 658137 w 2082439"/>
                <a:gd name="connsiteY6" fmla="*/ 3089 h 331288"/>
                <a:gd name="connsiteX7" fmla="*/ 895802 w 2082439"/>
                <a:gd name="connsiteY7" fmla="*/ 0 h 331288"/>
                <a:gd name="connsiteX8" fmla="*/ 909879 w 2082439"/>
                <a:gd name="connsiteY8" fmla="*/ 12904 h 331288"/>
                <a:gd name="connsiteX9" fmla="*/ 918560 w 2082439"/>
                <a:gd name="connsiteY9" fmla="*/ 4262 h 331288"/>
                <a:gd name="connsiteX10" fmla="*/ 967008 w 2082439"/>
                <a:gd name="connsiteY10" fmla="*/ 29249 h 331288"/>
                <a:gd name="connsiteX11" fmla="*/ 1835517 w 2082439"/>
                <a:gd name="connsiteY11" fmla="*/ 131424 h 331288"/>
                <a:gd name="connsiteX12" fmla="*/ 1941564 w 2082439"/>
                <a:gd name="connsiteY12" fmla="*/ 303554 h 331288"/>
                <a:gd name="connsiteX13" fmla="*/ 742129 w 2082439"/>
                <a:gd name="connsiteY13" fmla="*/ 262848 h 331288"/>
                <a:gd name="connsiteX14" fmla="*/ 178347 w 2082439"/>
                <a:gd name="connsiteY14" fmla="*/ 159461 h 331288"/>
                <a:gd name="connsiteX15" fmla="*/ 0 w 2082439"/>
                <a:gd name="connsiteY15" fmla="*/ 73552 h 331288"/>
                <a:gd name="connsiteX16" fmla="*/ 159030 w 2082439"/>
                <a:gd name="connsiteY16" fmla="*/ 47158 h 331288"/>
                <a:gd name="connsiteX17" fmla="*/ 329283 w 2082439"/>
                <a:gd name="connsiteY17" fmla="*/ 108197 h 331288"/>
                <a:gd name="connsiteX18" fmla="*/ 343751 w 2082439"/>
                <a:gd name="connsiteY18" fmla="*/ 94746 h 331288"/>
                <a:gd name="connsiteX19" fmla="*/ 336791 w 2082439"/>
                <a:gd name="connsiteY19" fmla="*/ 76680 h 331288"/>
                <a:gd name="connsiteX20" fmla="*/ 337964 w 2082439"/>
                <a:gd name="connsiteY20" fmla="*/ 56269 h 331288"/>
                <a:gd name="connsiteX21" fmla="*/ 303319 w 2082439"/>
                <a:gd name="connsiteY21" fmla="*/ 13060 h 331288"/>
                <a:gd name="connsiteX22" fmla="*/ 459300 w 2082439"/>
                <a:gd name="connsiteY22" fmla="*/ 4301 h 33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82439" h="331288">
                  <a:moveTo>
                    <a:pt x="459261" y="4223"/>
                  </a:moveTo>
                  <a:cubicBezTo>
                    <a:pt x="478577" y="-12122"/>
                    <a:pt x="493084" y="31086"/>
                    <a:pt x="486281" y="52358"/>
                  </a:cubicBezTo>
                  <a:cubicBezTo>
                    <a:pt x="432319" y="175375"/>
                    <a:pt x="528120" y="197781"/>
                    <a:pt x="626307" y="187497"/>
                  </a:cubicBezTo>
                  <a:lnTo>
                    <a:pt x="639915" y="162706"/>
                  </a:lnTo>
                  <a:cubicBezTo>
                    <a:pt x="773959" y="194653"/>
                    <a:pt x="704043" y="85674"/>
                    <a:pt x="645115" y="32025"/>
                  </a:cubicBezTo>
                  <a:lnTo>
                    <a:pt x="649925" y="21585"/>
                  </a:lnTo>
                  <a:lnTo>
                    <a:pt x="658137" y="3089"/>
                  </a:lnTo>
                  <a:cubicBezTo>
                    <a:pt x="738141" y="7938"/>
                    <a:pt x="817363" y="6921"/>
                    <a:pt x="895802" y="0"/>
                  </a:cubicBezTo>
                  <a:lnTo>
                    <a:pt x="909879" y="12904"/>
                  </a:lnTo>
                  <a:cubicBezTo>
                    <a:pt x="907220" y="2346"/>
                    <a:pt x="908589" y="-469"/>
                    <a:pt x="918560" y="4262"/>
                  </a:cubicBezTo>
                  <a:cubicBezTo>
                    <a:pt x="926224" y="23032"/>
                    <a:pt x="948982" y="26590"/>
                    <a:pt x="967008" y="29249"/>
                  </a:cubicBezTo>
                  <a:cubicBezTo>
                    <a:pt x="1255273" y="71518"/>
                    <a:pt x="1543577" y="66240"/>
                    <a:pt x="1835517" y="131424"/>
                  </a:cubicBezTo>
                  <a:cubicBezTo>
                    <a:pt x="1959472" y="159108"/>
                    <a:pt x="2258256" y="244939"/>
                    <a:pt x="1941564" y="303554"/>
                  </a:cubicBezTo>
                  <a:cubicBezTo>
                    <a:pt x="1601644" y="366470"/>
                    <a:pt x="1089439" y="308989"/>
                    <a:pt x="742129" y="262848"/>
                  </a:cubicBezTo>
                  <a:cubicBezTo>
                    <a:pt x="558738" y="238487"/>
                    <a:pt x="355521" y="210568"/>
                    <a:pt x="178347" y="159461"/>
                  </a:cubicBezTo>
                  <a:cubicBezTo>
                    <a:pt x="117777" y="141981"/>
                    <a:pt x="39767" y="125246"/>
                    <a:pt x="0" y="73552"/>
                  </a:cubicBezTo>
                  <a:cubicBezTo>
                    <a:pt x="52202" y="68469"/>
                    <a:pt x="105225" y="59671"/>
                    <a:pt x="159030" y="47158"/>
                  </a:cubicBezTo>
                  <a:lnTo>
                    <a:pt x="329283" y="108197"/>
                  </a:lnTo>
                  <a:lnTo>
                    <a:pt x="343751" y="94746"/>
                  </a:lnTo>
                  <a:cubicBezTo>
                    <a:pt x="395953" y="118051"/>
                    <a:pt x="372687" y="90718"/>
                    <a:pt x="336791" y="76680"/>
                  </a:cubicBezTo>
                  <a:lnTo>
                    <a:pt x="337964" y="56269"/>
                  </a:lnTo>
                  <a:cubicBezTo>
                    <a:pt x="328267" y="48057"/>
                    <a:pt x="312899" y="24283"/>
                    <a:pt x="303319" y="13060"/>
                  </a:cubicBezTo>
                  <a:cubicBezTo>
                    <a:pt x="352940" y="7703"/>
                    <a:pt x="412846" y="24126"/>
                    <a:pt x="459300" y="4301"/>
                  </a:cubicBezTo>
                  <a:close/>
                </a:path>
              </a:pathLst>
            </a:custGeom>
            <a:solidFill>
              <a:srgbClr val="D6D5D3"/>
            </a:solidFill>
            <a:ln w="3904" cap="flat">
              <a:noFill/>
              <a:prstDash val="solid"/>
              <a:miter/>
            </a:ln>
          </p:spPr>
          <p:txBody>
            <a:bodyPr rtlCol="1" anchor="ctr"/>
            <a:lstStyle/>
            <a:p>
              <a:endParaRPr lang="fa-IR"/>
            </a:p>
          </p:txBody>
        </p:sp>
        <p:sp>
          <p:nvSpPr>
            <p:cNvPr id="509" name="Freeform: Shape 508">
              <a:extLst>
                <a:ext uri="{FF2B5EF4-FFF2-40B4-BE49-F238E27FC236}">
                  <a16:creationId xmlns:a16="http://schemas.microsoft.com/office/drawing/2014/main" id="{7844599C-2842-C44F-079E-5CF6B5795536}"/>
                </a:ext>
              </a:extLst>
            </p:cNvPr>
            <p:cNvSpPr/>
            <p:nvPr/>
          </p:nvSpPr>
          <p:spPr>
            <a:xfrm>
              <a:off x="1517002" y="4388671"/>
              <a:ext cx="978423" cy="599211"/>
            </a:xfrm>
            <a:custGeom>
              <a:avLst/>
              <a:gdLst>
                <a:gd name="connsiteX0" fmla="*/ 336912 w 978423"/>
                <a:gd name="connsiteY0" fmla="*/ 10349 h 599211"/>
                <a:gd name="connsiteX1" fmla="*/ 339102 w 978423"/>
                <a:gd name="connsiteY1" fmla="*/ 18013 h 599211"/>
                <a:gd name="connsiteX2" fmla="*/ 302267 w 978423"/>
                <a:gd name="connsiteY2" fmla="*/ 44994 h 599211"/>
                <a:gd name="connsiteX3" fmla="*/ 432166 w 978423"/>
                <a:gd name="connsiteY3" fmla="*/ 261505 h 599211"/>
                <a:gd name="connsiteX4" fmla="*/ 508221 w 978423"/>
                <a:gd name="connsiteY4" fmla="*/ 355273 h 599211"/>
                <a:gd name="connsiteX5" fmla="*/ 562182 w 978423"/>
                <a:gd name="connsiteY5" fmla="*/ 348078 h 599211"/>
                <a:gd name="connsiteX6" fmla="*/ 614384 w 978423"/>
                <a:gd name="connsiteY6" fmla="*/ 438875 h 599211"/>
                <a:gd name="connsiteX7" fmla="*/ 712610 w 978423"/>
                <a:gd name="connsiteY7" fmla="*/ 437154 h 599211"/>
                <a:gd name="connsiteX8" fmla="*/ 773024 w 978423"/>
                <a:gd name="connsiteY8" fmla="*/ 470861 h 599211"/>
                <a:gd name="connsiteX9" fmla="*/ 900185 w 978423"/>
                <a:gd name="connsiteY9" fmla="*/ 521342 h 599211"/>
                <a:gd name="connsiteX10" fmla="*/ 950393 w 978423"/>
                <a:gd name="connsiteY10" fmla="*/ 549183 h 599211"/>
                <a:gd name="connsiteX11" fmla="*/ 956454 w 978423"/>
                <a:gd name="connsiteY11" fmla="*/ 581873 h 599211"/>
                <a:gd name="connsiteX12" fmla="*/ 978156 w 978423"/>
                <a:gd name="connsiteY12" fmla="*/ 599196 h 599211"/>
                <a:gd name="connsiteX13" fmla="*/ 891544 w 978423"/>
                <a:gd name="connsiteY13" fmla="*/ 573309 h 599211"/>
                <a:gd name="connsiteX14" fmla="*/ 721017 w 978423"/>
                <a:gd name="connsiteY14" fmla="*/ 512114 h 599211"/>
                <a:gd name="connsiteX15" fmla="*/ 457700 w 978423"/>
                <a:gd name="connsiteY15" fmla="*/ 461359 h 599211"/>
                <a:gd name="connsiteX16" fmla="*/ 129081 w 978423"/>
                <a:gd name="connsiteY16" fmla="*/ 239568 h 599211"/>
                <a:gd name="connsiteX17" fmla="*/ 102844 w 978423"/>
                <a:gd name="connsiteY17" fmla="*/ 194053 h 599211"/>
                <a:gd name="connsiteX18" fmla="*/ 94319 w 978423"/>
                <a:gd name="connsiteY18" fmla="*/ 174932 h 599211"/>
                <a:gd name="connsiteX19" fmla="*/ 76997 w 978423"/>
                <a:gd name="connsiteY19" fmla="*/ 166290 h 599211"/>
                <a:gd name="connsiteX20" fmla="*/ 68316 w 978423"/>
                <a:gd name="connsiteY20" fmla="*/ 157649 h 599211"/>
                <a:gd name="connsiteX21" fmla="*/ 50993 w 978423"/>
                <a:gd name="connsiteY21" fmla="*/ 157649 h 599211"/>
                <a:gd name="connsiteX22" fmla="*/ 2663 w 978423"/>
                <a:gd name="connsiteY22" fmla="*/ 70763 h 599211"/>
                <a:gd name="connsiteX23" fmla="*/ 175731 w 978423"/>
                <a:gd name="connsiteY23" fmla="*/ 88046 h 599211"/>
                <a:gd name="connsiteX24" fmla="*/ 224023 w 978423"/>
                <a:gd name="connsiteY24" fmla="*/ 31816 h 599211"/>
                <a:gd name="connsiteX25" fmla="*/ 336951 w 978423"/>
                <a:gd name="connsiteY25" fmla="*/ 10466 h 599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78423" h="599211">
                  <a:moveTo>
                    <a:pt x="336912" y="10349"/>
                  </a:moveTo>
                  <a:lnTo>
                    <a:pt x="339102" y="18013"/>
                  </a:lnTo>
                  <a:cubicBezTo>
                    <a:pt x="317478" y="26733"/>
                    <a:pt x="305200" y="35726"/>
                    <a:pt x="302267" y="44994"/>
                  </a:cubicBezTo>
                  <a:cubicBezTo>
                    <a:pt x="193601" y="177943"/>
                    <a:pt x="262500" y="325633"/>
                    <a:pt x="432166" y="261505"/>
                  </a:cubicBezTo>
                  <a:cubicBezTo>
                    <a:pt x="431384" y="303932"/>
                    <a:pt x="464465" y="350033"/>
                    <a:pt x="508221" y="355273"/>
                  </a:cubicBezTo>
                  <a:cubicBezTo>
                    <a:pt x="524174" y="357189"/>
                    <a:pt x="558741" y="345029"/>
                    <a:pt x="562182" y="348078"/>
                  </a:cubicBezTo>
                  <a:cubicBezTo>
                    <a:pt x="566210" y="351715"/>
                    <a:pt x="570355" y="420301"/>
                    <a:pt x="614384" y="438875"/>
                  </a:cubicBezTo>
                  <a:cubicBezTo>
                    <a:pt x="651141" y="454399"/>
                    <a:pt x="688327" y="433166"/>
                    <a:pt x="712610" y="437154"/>
                  </a:cubicBezTo>
                  <a:cubicBezTo>
                    <a:pt x="721134" y="438562"/>
                    <a:pt x="756444" y="463900"/>
                    <a:pt x="773024" y="470861"/>
                  </a:cubicBezTo>
                  <a:cubicBezTo>
                    <a:pt x="815020" y="488457"/>
                    <a:pt x="856782" y="507500"/>
                    <a:pt x="900185" y="521342"/>
                  </a:cubicBezTo>
                  <a:cubicBezTo>
                    <a:pt x="914458" y="533425"/>
                    <a:pt x="948829" y="546759"/>
                    <a:pt x="950393" y="549183"/>
                  </a:cubicBezTo>
                  <a:cubicBezTo>
                    <a:pt x="954968" y="556456"/>
                    <a:pt x="950002" y="571902"/>
                    <a:pt x="956454" y="581873"/>
                  </a:cubicBezTo>
                  <a:cubicBezTo>
                    <a:pt x="962906" y="591844"/>
                    <a:pt x="980815" y="585549"/>
                    <a:pt x="978156" y="599196"/>
                  </a:cubicBezTo>
                  <a:cubicBezTo>
                    <a:pt x="947656" y="599821"/>
                    <a:pt x="918720" y="581326"/>
                    <a:pt x="891544" y="573309"/>
                  </a:cubicBezTo>
                  <a:lnTo>
                    <a:pt x="721017" y="512114"/>
                  </a:lnTo>
                  <a:cubicBezTo>
                    <a:pt x="608480" y="555518"/>
                    <a:pt x="520733" y="538587"/>
                    <a:pt x="457700" y="461359"/>
                  </a:cubicBezTo>
                  <a:cubicBezTo>
                    <a:pt x="297575" y="517588"/>
                    <a:pt x="19750" y="463705"/>
                    <a:pt x="129081" y="239568"/>
                  </a:cubicBezTo>
                  <a:lnTo>
                    <a:pt x="102844" y="194053"/>
                  </a:lnTo>
                  <a:cubicBezTo>
                    <a:pt x="105894" y="173798"/>
                    <a:pt x="103039" y="167424"/>
                    <a:pt x="94319" y="174932"/>
                  </a:cubicBezTo>
                  <a:cubicBezTo>
                    <a:pt x="93342" y="174854"/>
                    <a:pt x="86381" y="168519"/>
                    <a:pt x="76997" y="166290"/>
                  </a:cubicBezTo>
                  <a:lnTo>
                    <a:pt x="68316" y="157649"/>
                  </a:lnTo>
                  <a:cubicBezTo>
                    <a:pt x="63467" y="156202"/>
                    <a:pt x="55334" y="159213"/>
                    <a:pt x="50993" y="157649"/>
                  </a:cubicBezTo>
                  <a:cubicBezTo>
                    <a:pt x="32302" y="122886"/>
                    <a:pt x="-11141" y="116630"/>
                    <a:pt x="2663" y="70763"/>
                  </a:cubicBezTo>
                  <a:cubicBezTo>
                    <a:pt x="31051" y="-23749"/>
                    <a:pt x="165916" y="90079"/>
                    <a:pt x="175731" y="88046"/>
                  </a:cubicBezTo>
                  <a:cubicBezTo>
                    <a:pt x="185546" y="86012"/>
                    <a:pt x="209711" y="44094"/>
                    <a:pt x="224023" y="31816"/>
                  </a:cubicBezTo>
                  <a:cubicBezTo>
                    <a:pt x="252802" y="7142"/>
                    <a:pt x="301446" y="-13113"/>
                    <a:pt x="336951" y="10466"/>
                  </a:cubicBezTo>
                  <a:close/>
                </a:path>
              </a:pathLst>
            </a:custGeom>
            <a:solidFill>
              <a:srgbClr val="D3BFA5"/>
            </a:solidFill>
            <a:ln w="3904" cap="flat">
              <a:noFill/>
              <a:prstDash val="solid"/>
              <a:miter/>
            </a:ln>
          </p:spPr>
          <p:txBody>
            <a:bodyPr rtlCol="1" anchor="ctr"/>
            <a:lstStyle/>
            <a:p>
              <a:endParaRPr lang="fa-IR"/>
            </a:p>
          </p:txBody>
        </p:sp>
        <p:sp>
          <p:nvSpPr>
            <p:cNvPr id="510" name="Freeform: Shape 509">
              <a:extLst>
                <a:ext uri="{FF2B5EF4-FFF2-40B4-BE49-F238E27FC236}">
                  <a16:creationId xmlns:a16="http://schemas.microsoft.com/office/drawing/2014/main" id="{DF1E053A-D703-9844-4BB2-C952A726A873}"/>
                </a:ext>
              </a:extLst>
            </p:cNvPr>
            <p:cNvSpPr/>
            <p:nvPr/>
          </p:nvSpPr>
          <p:spPr>
            <a:xfrm>
              <a:off x="2576257" y="4549456"/>
              <a:ext cx="413027" cy="328964"/>
            </a:xfrm>
            <a:custGeom>
              <a:avLst/>
              <a:gdLst>
                <a:gd name="connsiteX0" fmla="*/ 126888 w 413027"/>
                <a:gd name="connsiteY0" fmla="*/ 40111 h 328964"/>
                <a:gd name="connsiteX1" fmla="*/ 183313 w 413027"/>
                <a:gd name="connsiteY1" fmla="*/ 149520 h 328964"/>
                <a:gd name="connsiteX2" fmla="*/ 309185 w 413027"/>
                <a:gd name="connsiteY2" fmla="*/ 221195 h 328964"/>
                <a:gd name="connsiteX3" fmla="*/ 412846 w 413027"/>
                <a:gd name="connsiteY3" fmla="*/ 317231 h 328964"/>
                <a:gd name="connsiteX4" fmla="*/ 152891 w 413027"/>
                <a:gd name="connsiteY4" fmla="*/ 325873 h 328964"/>
                <a:gd name="connsiteX5" fmla="*/ 141669 w 413027"/>
                <a:gd name="connsiteY5" fmla="*/ 328024 h 328964"/>
                <a:gd name="connsiteX6" fmla="*/ 0 w 413027"/>
                <a:gd name="connsiteY6" fmla="*/ 19035 h 328964"/>
                <a:gd name="connsiteX7" fmla="*/ 5592 w 413027"/>
                <a:gd name="connsiteY7" fmla="*/ 5466 h 328964"/>
                <a:gd name="connsiteX8" fmla="*/ 126927 w 413027"/>
                <a:gd name="connsiteY8" fmla="*/ 40111 h 32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3027" h="328964">
                  <a:moveTo>
                    <a:pt x="126888" y="40111"/>
                  </a:moveTo>
                  <a:cubicBezTo>
                    <a:pt x="142255" y="81677"/>
                    <a:pt x="161064" y="118121"/>
                    <a:pt x="183313" y="149520"/>
                  </a:cubicBezTo>
                  <a:cubicBezTo>
                    <a:pt x="255066" y="128327"/>
                    <a:pt x="280522" y="165161"/>
                    <a:pt x="309185" y="221195"/>
                  </a:cubicBezTo>
                  <a:cubicBezTo>
                    <a:pt x="373548" y="223229"/>
                    <a:pt x="416169" y="247902"/>
                    <a:pt x="412846" y="317231"/>
                  </a:cubicBezTo>
                  <a:cubicBezTo>
                    <a:pt x="358063" y="343821"/>
                    <a:pt x="218857" y="315394"/>
                    <a:pt x="152891" y="325873"/>
                  </a:cubicBezTo>
                  <a:lnTo>
                    <a:pt x="141669" y="328024"/>
                  </a:lnTo>
                  <a:cubicBezTo>
                    <a:pt x="100337" y="223815"/>
                    <a:pt x="53140" y="120819"/>
                    <a:pt x="0" y="19035"/>
                  </a:cubicBezTo>
                  <a:lnTo>
                    <a:pt x="5592" y="5466"/>
                  </a:lnTo>
                  <a:cubicBezTo>
                    <a:pt x="40471" y="-11700"/>
                    <a:pt x="101315" y="14812"/>
                    <a:pt x="126927" y="40111"/>
                  </a:cubicBezTo>
                  <a:close/>
                </a:path>
              </a:pathLst>
            </a:custGeom>
            <a:solidFill>
              <a:srgbClr val="EBDFCD"/>
            </a:solidFill>
            <a:ln w="3904" cap="flat">
              <a:noFill/>
              <a:prstDash val="solid"/>
              <a:miter/>
            </a:ln>
          </p:spPr>
          <p:txBody>
            <a:bodyPr rtlCol="1" anchor="ctr"/>
            <a:lstStyle/>
            <a:p>
              <a:endParaRPr lang="fa-IR"/>
            </a:p>
          </p:txBody>
        </p:sp>
        <p:sp>
          <p:nvSpPr>
            <p:cNvPr id="511" name="Freeform: Shape 510">
              <a:extLst>
                <a:ext uri="{FF2B5EF4-FFF2-40B4-BE49-F238E27FC236}">
                  <a16:creationId xmlns:a16="http://schemas.microsoft.com/office/drawing/2014/main" id="{D14788E1-2A52-87F4-E49E-7FC2CF6509AC}"/>
                </a:ext>
              </a:extLst>
            </p:cNvPr>
            <p:cNvSpPr/>
            <p:nvPr/>
          </p:nvSpPr>
          <p:spPr>
            <a:xfrm>
              <a:off x="1446544" y="3730583"/>
              <a:ext cx="935998" cy="793956"/>
            </a:xfrm>
            <a:custGeom>
              <a:avLst/>
              <a:gdLst>
                <a:gd name="connsiteX0" fmla="*/ 286073 w 935998"/>
                <a:gd name="connsiteY0" fmla="*/ 209451 h 793956"/>
                <a:gd name="connsiteX1" fmla="*/ 155 w 935998"/>
                <a:gd name="connsiteY1" fmla="*/ 10184 h 793956"/>
                <a:gd name="connsiteX2" fmla="*/ 30694 w 935998"/>
                <a:gd name="connsiteY2" fmla="*/ 1268 h 793956"/>
                <a:gd name="connsiteX3" fmla="*/ 312624 w 935998"/>
                <a:gd name="connsiteY3" fmla="*/ 257039 h 793956"/>
                <a:gd name="connsiteX4" fmla="*/ 303396 w 935998"/>
                <a:gd name="connsiteY4" fmla="*/ 330630 h 793956"/>
                <a:gd name="connsiteX5" fmla="*/ 346800 w 935998"/>
                <a:gd name="connsiteY5" fmla="*/ 343768 h 793956"/>
                <a:gd name="connsiteX6" fmla="*/ 364279 w 935998"/>
                <a:gd name="connsiteY6" fmla="*/ 373917 h 793956"/>
                <a:gd name="connsiteX7" fmla="*/ 443657 w 935998"/>
                <a:gd name="connsiteY7" fmla="*/ 336652 h 793956"/>
                <a:gd name="connsiteX8" fmla="*/ 719487 w 935998"/>
                <a:gd name="connsiteY8" fmla="*/ 551834 h 793956"/>
                <a:gd name="connsiteX9" fmla="*/ 719487 w 935998"/>
                <a:gd name="connsiteY9" fmla="*/ 677157 h 793956"/>
                <a:gd name="connsiteX10" fmla="*/ 793039 w 935998"/>
                <a:gd name="connsiteY10" fmla="*/ 659092 h 793956"/>
                <a:gd name="connsiteX11" fmla="*/ 935998 w 935998"/>
                <a:gd name="connsiteY11" fmla="*/ 772373 h 793956"/>
                <a:gd name="connsiteX12" fmla="*/ 927318 w 935998"/>
                <a:gd name="connsiteY12" fmla="*/ 793957 h 793956"/>
                <a:gd name="connsiteX13" fmla="*/ 710767 w 935998"/>
                <a:gd name="connsiteY13" fmla="*/ 703082 h 793956"/>
                <a:gd name="connsiteX14" fmla="*/ 693367 w 935998"/>
                <a:gd name="connsiteY14" fmla="*/ 637351 h 793956"/>
                <a:gd name="connsiteX15" fmla="*/ 702399 w 935998"/>
                <a:gd name="connsiteY15" fmla="*/ 551325 h 793956"/>
                <a:gd name="connsiteX16" fmla="*/ 422659 w 935998"/>
                <a:gd name="connsiteY16" fmla="*/ 358940 h 793956"/>
                <a:gd name="connsiteX17" fmla="*/ 355481 w 935998"/>
                <a:gd name="connsiteY17" fmla="*/ 399959 h 793956"/>
                <a:gd name="connsiteX18" fmla="*/ 277471 w 935998"/>
                <a:gd name="connsiteY18" fmla="*/ 356594 h 793956"/>
                <a:gd name="connsiteX19" fmla="*/ 286073 w 935998"/>
                <a:gd name="connsiteY19" fmla="*/ 209412 h 793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998" h="793956">
                  <a:moveTo>
                    <a:pt x="286073" y="209451"/>
                  </a:moveTo>
                  <a:cubicBezTo>
                    <a:pt x="256590" y="77714"/>
                    <a:pt x="128138" y="14837"/>
                    <a:pt x="155" y="10184"/>
                  </a:cubicBezTo>
                  <a:cubicBezTo>
                    <a:pt x="-2113" y="-4363"/>
                    <a:pt x="21114" y="799"/>
                    <a:pt x="30694" y="1268"/>
                  </a:cubicBezTo>
                  <a:cubicBezTo>
                    <a:pt x="173223" y="8737"/>
                    <a:pt x="307854" y="104695"/>
                    <a:pt x="312624" y="257039"/>
                  </a:cubicBezTo>
                  <a:cubicBezTo>
                    <a:pt x="313172" y="275065"/>
                    <a:pt x="300854" y="327893"/>
                    <a:pt x="303396" y="330630"/>
                  </a:cubicBezTo>
                  <a:cubicBezTo>
                    <a:pt x="304921" y="332311"/>
                    <a:pt x="331824" y="332663"/>
                    <a:pt x="346800" y="343768"/>
                  </a:cubicBezTo>
                  <a:cubicBezTo>
                    <a:pt x="361385" y="354561"/>
                    <a:pt x="362871" y="372939"/>
                    <a:pt x="364279" y="373917"/>
                  </a:cubicBezTo>
                  <a:cubicBezTo>
                    <a:pt x="369440" y="377592"/>
                    <a:pt x="425513" y="341188"/>
                    <a:pt x="443657" y="336652"/>
                  </a:cubicBezTo>
                  <a:cubicBezTo>
                    <a:pt x="575550" y="303571"/>
                    <a:pt x="712097" y="420331"/>
                    <a:pt x="719487" y="551834"/>
                  </a:cubicBezTo>
                  <a:cubicBezTo>
                    <a:pt x="721129" y="581199"/>
                    <a:pt x="694579" y="658427"/>
                    <a:pt x="719487" y="677157"/>
                  </a:cubicBezTo>
                  <a:cubicBezTo>
                    <a:pt x="722498" y="679426"/>
                    <a:pt x="773840" y="659600"/>
                    <a:pt x="793039" y="659092"/>
                  </a:cubicBezTo>
                  <a:cubicBezTo>
                    <a:pt x="878713" y="656824"/>
                    <a:pt x="905772" y="706563"/>
                    <a:pt x="935998" y="772373"/>
                  </a:cubicBezTo>
                  <a:lnTo>
                    <a:pt x="927318" y="793957"/>
                  </a:lnTo>
                  <a:cubicBezTo>
                    <a:pt x="908470" y="686034"/>
                    <a:pt x="801798" y="645758"/>
                    <a:pt x="710767" y="703082"/>
                  </a:cubicBezTo>
                  <a:cubicBezTo>
                    <a:pt x="717063" y="678213"/>
                    <a:pt x="695361" y="657137"/>
                    <a:pt x="693367" y="637351"/>
                  </a:cubicBezTo>
                  <a:cubicBezTo>
                    <a:pt x="691060" y="614554"/>
                    <a:pt x="703690" y="582373"/>
                    <a:pt x="702399" y="551325"/>
                  </a:cubicBezTo>
                  <a:cubicBezTo>
                    <a:pt x="697120" y="423733"/>
                    <a:pt x="545520" y="309944"/>
                    <a:pt x="422659" y="358940"/>
                  </a:cubicBezTo>
                  <a:cubicBezTo>
                    <a:pt x="407878" y="364845"/>
                    <a:pt x="362832" y="406841"/>
                    <a:pt x="355481" y="399959"/>
                  </a:cubicBezTo>
                  <a:cubicBezTo>
                    <a:pt x="347895" y="343377"/>
                    <a:pt x="328852" y="339350"/>
                    <a:pt x="277471" y="356594"/>
                  </a:cubicBezTo>
                  <a:cubicBezTo>
                    <a:pt x="298938" y="301146"/>
                    <a:pt x="298586" y="265289"/>
                    <a:pt x="286073" y="209412"/>
                  </a:cubicBezTo>
                  <a:close/>
                </a:path>
              </a:pathLst>
            </a:custGeom>
            <a:solidFill>
              <a:srgbClr val="A8937C"/>
            </a:solidFill>
            <a:ln w="3904" cap="flat">
              <a:noFill/>
              <a:prstDash val="solid"/>
              <a:miter/>
            </a:ln>
          </p:spPr>
          <p:txBody>
            <a:bodyPr rtlCol="1" anchor="ctr"/>
            <a:lstStyle/>
            <a:p>
              <a:endParaRPr lang="fa-IR"/>
            </a:p>
          </p:txBody>
        </p:sp>
        <p:sp>
          <p:nvSpPr>
            <p:cNvPr id="512" name="Freeform: Shape 511">
              <a:extLst>
                <a:ext uri="{FF2B5EF4-FFF2-40B4-BE49-F238E27FC236}">
                  <a16:creationId xmlns:a16="http://schemas.microsoft.com/office/drawing/2014/main" id="{923FB2CC-56A8-17B9-8D15-AC1F0DDE7DA1}"/>
                </a:ext>
              </a:extLst>
            </p:cNvPr>
            <p:cNvSpPr/>
            <p:nvPr/>
          </p:nvSpPr>
          <p:spPr>
            <a:xfrm>
              <a:off x="1609025" y="4554827"/>
              <a:ext cx="799442" cy="407075"/>
            </a:xfrm>
            <a:custGeom>
              <a:avLst/>
              <a:gdLst>
                <a:gd name="connsiteX0" fmla="*/ 2257 w 799442"/>
                <a:gd name="connsiteY0" fmla="*/ 8737 h 407075"/>
                <a:gd name="connsiteX1" fmla="*/ 19501 w 799442"/>
                <a:gd name="connsiteY1" fmla="*/ 17 h 407075"/>
                <a:gd name="connsiteX2" fmla="*/ 52660 w 799442"/>
                <a:gd name="connsiteY2" fmla="*/ 73569 h 407075"/>
                <a:gd name="connsiteX3" fmla="*/ 20088 w 799442"/>
                <a:gd name="connsiteY3" fmla="*/ 134882 h 407075"/>
                <a:gd name="connsiteX4" fmla="*/ 223304 w 799442"/>
                <a:gd name="connsiteY4" fmla="*/ 312525 h 407075"/>
                <a:gd name="connsiteX5" fmla="*/ 369196 w 799442"/>
                <a:gd name="connsiteY5" fmla="*/ 286757 h 407075"/>
                <a:gd name="connsiteX6" fmla="*/ 437196 w 799442"/>
                <a:gd name="connsiteY6" fmla="*/ 349086 h 407075"/>
                <a:gd name="connsiteX7" fmla="*/ 629229 w 799442"/>
                <a:gd name="connsiteY7" fmla="*/ 340484 h 407075"/>
                <a:gd name="connsiteX8" fmla="*/ 799443 w 799442"/>
                <a:gd name="connsiteY8" fmla="*/ 407076 h 407075"/>
                <a:gd name="connsiteX9" fmla="*/ 621838 w 799442"/>
                <a:gd name="connsiteY9" fmla="*/ 350025 h 407075"/>
                <a:gd name="connsiteX10" fmla="*/ 470120 w 799442"/>
                <a:gd name="connsiteY10" fmla="*/ 372431 h 407075"/>
                <a:gd name="connsiteX11" fmla="*/ 360476 w 799442"/>
                <a:gd name="connsiteY11" fmla="*/ 302554 h 407075"/>
                <a:gd name="connsiteX12" fmla="*/ 283718 w 799442"/>
                <a:gd name="connsiteY12" fmla="*/ 320385 h 407075"/>
                <a:gd name="connsiteX13" fmla="*/ 2726 w 799442"/>
                <a:gd name="connsiteY13" fmla="*/ 185716 h 407075"/>
                <a:gd name="connsiteX14" fmla="*/ 28065 w 799442"/>
                <a:gd name="connsiteY14" fmla="*/ 73334 h 407075"/>
                <a:gd name="connsiteX15" fmla="*/ 2179 w 799442"/>
                <a:gd name="connsiteY15" fmla="*/ 8659 h 40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9442" h="407075">
                  <a:moveTo>
                    <a:pt x="2257" y="8737"/>
                  </a:moveTo>
                  <a:cubicBezTo>
                    <a:pt x="5190" y="8972"/>
                    <a:pt x="13284" y="-452"/>
                    <a:pt x="19501" y="17"/>
                  </a:cubicBezTo>
                  <a:cubicBezTo>
                    <a:pt x="4877" y="26803"/>
                    <a:pt x="52621" y="68955"/>
                    <a:pt x="52660" y="73569"/>
                  </a:cubicBezTo>
                  <a:cubicBezTo>
                    <a:pt x="52700" y="77049"/>
                    <a:pt x="23568" y="111225"/>
                    <a:pt x="20088" y="134882"/>
                  </a:cubicBezTo>
                  <a:cubicBezTo>
                    <a:pt x="3352" y="248671"/>
                    <a:pt x="124727" y="311079"/>
                    <a:pt x="223304" y="312525"/>
                  </a:cubicBezTo>
                  <a:cubicBezTo>
                    <a:pt x="256346" y="312995"/>
                    <a:pt x="357231" y="283277"/>
                    <a:pt x="369196" y="286757"/>
                  </a:cubicBezTo>
                  <a:cubicBezTo>
                    <a:pt x="380067" y="289963"/>
                    <a:pt x="398914" y="333836"/>
                    <a:pt x="437196" y="349086"/>
                  </a:cubicBezTo>
                  <a:cubicBezTo>
                    <a:pt x="507737" y="377123"/>
                    <a:pt x="560252" y="356438"/>
                    <a:pt x="629229" y="340484"/>
                  </a:cubicBezTo>
                  <a:lnTo>
                    <a:pt x="799443" y="407076"/>
                  </a:lnTo>
                  <a:cubicBezTo>
                    <a:pt x="767770" y="397730"/>
                    <a:pt x="636737" y="350572"/>
                    <a:pt x="621838" y="350025"/>
                  </a:cubicBezTo>
                  <a:cubicBezTo>
                    <a:pt x="580976" y="348617"/>
                    <a:pt x="543242" y="383145"/>
                    <a:pt x="470120" y="372431"/>
                  </a:cubicBezTo>
                  <a:cubicBezTo>
                    <a:pt x="390234" y="360700"/>
                    <a:pt x="367202" y="303571"/>
                    <a:pt x="360476" y="302554"/>
                  </a:cubicBezTo>
                  <a:cubicBezTo>
                    <a:pt x="346243" y="300404"/>
                    <a:pt x="306358" y="318665"/>
                    <a:pt x="283718" y="320385"/>
                  </a:cubicBezTo>
                  <a:cubicBezTo>
                    <a:pt x="181895" y="328206"/>
                    <a:pt x="22708" y="312643"/>
                    <a:pt x="2726" y="185716"/>
                  </a:cubicBezTo>
                  <a:cubicBezTo>
                    <a:pt x="-6854" y="124754"/>
                    <a:pt x="28651" y="99220"/>
                    <a:pt x="28065" y="73334"/>
                  </a:cubicBezTo>
                  <a:cubicBezTo>
                    <a:pt x="27674" y="55660"/>
                    <a:pt x="-9200" y="38377"/>
                    <a:pt x="2179" y="8659"/>
                  </a:cubicBezTo>
                  <a:close/>
                </a:path>
              </a:pathLst>
            </a:custGeom>
            <a:solidFill>
              <a:srgbClr val="A38C73"/>
            </a:solidFill>
            <a:ln w="3904" cap="flat">
              <a:noFill/>
              <a:prstDash val="solid"/>
              <a:miter/>
            </a:ln>
          </p:spPr>
          <p:txBody>
            <a:bodyPr rtlCol="1" anchor="ctr"/>
            <a:lstStyle/>
            <a:p>
              <a:endParaRPr lang="fa-IR"/>
            </a:p>
          </p:txBody>
        </p:sp>
        <p:sp>
          <p:nvSpPr>
            <p:cNvPr id="513" name="Freeform: Shape 512">
              <a:extLst>
                <a:ext uri="{FF2B5EF4-FFF2-40B4-BE49-F238E27FC236}">
                  <a16:creationId xmlns:a16="http://schemas.microsoft.com/office/drawing/2014/main" id="{99608D01-5622-95A3-70C9-4D676E7F2D90}"/>
                </a:ext>
              </a:extLst>
            </p:cNvPr>
            <p:cNvSpPr/>
            <p:nvPr/>
          </p:nvSpPr>
          <p:spPr>
            <a:xfrm>
              <a:off x="2703106" y="4589567"/>
              <a:ext cx="294638" cy="277120"/>
            </a:xfrm>
            <a:custGeom>
              <a:avLst/>
              <a:gdLst>
                <a:gd name="connsiteX0" fmla="*/ 39 w 294638"/>
                <a:gd name="connsiteY0" fmla="*/ 0 h 277120"/>
                <a:gd name="connsiteX1" fmla="*/ 51537 w 294638"/>
                <a:gd name="connsiteY1" fmla="*/ 100259 h 277120"/>
                <a:gd name="connsiteX2" fmla="*/ 133262 w 294638"/>
                <a:gd name="connsiteY2" fmla="*/ 105069 h 277120"/>
                <a:gd name="connsiteX3" fmla="*/ 183587 w 294638"/>
                <a:gd name="connsiteY3" fmla="*/ 171622 h 277120"/>
                <a:gd name="connsiteX4" fmla="*/ 269183 w 294638"/>
                <a:gd name="connsiteY4" fmla="*/ 202982 h 277120"/>
                <a:gd name="connsiteX5" fmla="*/ 294638 w 294638"/>
                <a:gd name="connsiteY5" fmla="*/ 268479 h 277120"/>
                <a:gd name="connsiteX6" fmla="*/ 285958 w 294638"/>
                <a:gd name="connsiteY6" fmla="*/ 277120 h 277120"/>
                <a:gd name="connsiteX7" fmla="*/ 264060 w 294638"/>
                <a:gd name="connsiteY7" fmla="*/ 216707 h 277120"/>
                <a:gd name="connsiteX8" fmla="*/ 172912 w 294638"/>
                <a:gd name="connsiteY8" fmla="*/ 195552 h 277120"/>
                <a:gd name="connsiteX9" fmla="*/ 133340 w 294638"/>
                <a:gd name="connsiteY9" fmla="*/ 122235 h 277120"/>
                <a:gd name="connsiteX10" fmla="*/ 43287 w 294638"/>
                <a:gd name="connsiteY10" fmla="*/ 125715 h 277120"/>
                <a:gd name="connsiteX11" fmla="*/ 0 w 294638"/>
                <a:gd name="connsiteY11" fmla="*/ 0 h 277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4638" h="277120">
                  <a:moveTo>
                    <a:pt x="39" y="0"/>
                  </a:moveTo>
                  <a:cubicBezTo>
                    <a:pt x="22562" y="22250"/>
                    <a:pt x="46610" y="96975"/>
                    <a:pt x="51537" y="100259"/>
                  </a:cubicBezTo>
                  <a:cubicBezTo>
                    <a:pt x="55330" y="102801"/>
                    <a:pt x="99243" y="87629"/>
                    <a:pt x="133262" y="105069"/>
                  </a:cubicBezTo>
                  <a:cubicBezTo>
                    <a:pt x="164388" y="121023"/>
                    <a:pt x="179168" y="168767"/>
                    <a:pt x="183587" y="171622"/>
                  </a:cubicBezTo>
                  <a:cubicBezTo>
                    <a:pt x="199893" y="182219"/>
                    <a:pt x="235750" y="166578"/>
                    <a:pt x="269183" y="202982"/>
                  </a:cubicBezTo>
                  <a:cubicBezTo>
                    <a:pt x="294208" y="230236"/>
                    <a:pt x="285137" y="245174"/>
                    <a:pt x="294638" y="268479"/>
                  </a:cubicBezTo>
                  <a:cubicBezTo>
                    <a:pt x="292019" y="271294"/>
                    <a:pt x="289321" y="275518"/>
                    <a:pt x="285958" y="277120"/>
                  </a:cubicBezTo>
                  <a:cubicBezTo>
                    <a:pt x="275713" y="258547"/>
                    <a:pt x="277981" y="233717"/>
                    <a:pt x="264060" y="216707"/>
                  </a:cubicBezTo>
                  <a:cubicBezTo>
                    <a:pt x="233052" y="178934"/>
                    <a:pt x="176783" y="198524"/>
                    <a:pt x="172912" y="195552"/>
                  </a:cubicBezTo>
                  <a:cubicBezTo>
                    <a:pt x="159734" y="185464"/>
                    <a:pt x="168454" y="141865"/>
                    <a:pt x="133340" y="122235"/>
                  </a:cubicBezTo>
                  <a:cubicBezTo>
                    <a:pt x="100924" y="104091"/>
                    <a:pt x="74060" y="111012"/>
                    <a:pt x="43287" y="125715"/>
                  </a:cubicBezTo>
                  <a:lnTo>
                    <a:pt x="0" y="0"/>
                  </a:lnTo>
                  <a:close/>
                </a:path>
              </a:pathLst>
            </a:custGeom>
            <a:solidFill>
              <a:srgbClr val="A7927A"/>
            </a:solidFill>
            <a:ln w="3904" cap="flat">
              <a:noFill/>
              <a:prstDash val="solid"/>
              <a:miter/>
            </a:ln>
          </p:spPr>
          <p:txBody>
            <a:bodyPr rtlCol="1" anchor="ctr"/>
            <a:lstStyle/>
            <a:p>
              <a:endParaRPr lang="fa-IR"/>
            </a:p>
          </p:txBody>
        </p:sp>
        <p:sp>
          <p:nvSpPr>
            <p:cNvPr id="514" name="Freeform: Shape 513">
              <a:extLst>
                <a:ext uri="{FF2B5EF4-FFF2-40B4-BE49-F238E27FC236}">
                  <a16:creationId xmlns:a16="http://schemas.microsoft.com/office/drawing/2014/main" id="{1A36EAD4-3847-BF32-B3FF-0E81E8E87B69}"/>
                </a:ext>
              </a:extLst>
            </p:cNvPr>
            <p:cNvSpPr/>
            <p:nvPr/>
          </p:nvSpPr>
          <p:spPr>
            <a:xfrm>
              <a:off x="1865152" y="3833475"/>
              <a:ext cx="155412" cy="134436"/>
            </a:xfrm>
            <a:custGeom>
              <a:avLst/>
              <a:gdLst>
                <a:gd name="connsiteX0" fmla="*/ 110097 w 155412"/>
                <a:gd name="connsiteY0" fmla="*/ 123881 h 134436"/>
                <a:gd name="connsiteX1" fmla="*/ 101417 w 155412"/>
                <a:gd name="connsiteY1" fmla="*/ 132523 h 134436"/>
                <a:gd name="connsiteX2" fmla="*/ 77994 w 155412"/>
                <a:gd name="connsiteY2" fmla="*/ 4422 h 134436"/>
                <a:gd name="connsiteX3" fmla="*/ 143765 w 155412"/>
                <a:gd name="connsiteY3" fmla="*/ 59831 h 134436"/>
                <a:gd name="connsiteX4" fmla="*/ 110097 w 155412"/>
                <a:gd name="connsiteY4" fmla="*/ 123881 h 13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412" h="134436">
                  <a:moveTo>
                    <a:pt x="110097" y="123881"/>
                  </a:moveTo>
                  <a:lnTo>
                    <a:pt x="101417" y="132523"/>
                  </a:lnTo>
                  <a:cubicBezTo>
                    <a:pt x="-20857" y="155124"/>
                    <a:pt x="-37280" y="-30653"/>
                    <a:pt x="77994" y="4422"/>
                  </a:cubicBezTo>
                  <a:cubicBezTo>
                    <a:pt x="82100" y="5674"/>
                    <a:pt x="140871" y="55373"/>
                    <a:pt x="143765" y="59831"/>
                  </a:cubicBezTo>
                  <a:cubicBezTo>
                    <a:pt x="171489" y="102883"/>
                    <a:pt x="145485" y="111603"/>
                    <a:pt x="110097" y="123881"/>
                  </a:cubicBezTo>
                  <a:close/>
                </a:path>
              </a:pathLst>
            </a:custGeom>
            <a:solidFill>
              <a:srgbClr val="AE9B82"/>
            </a:solidFill>
            <a:ln w="3904" cap="flat">
              <a:noFill/>
              <a:prstDash val="solid"/>
              <a:miter/>
            </a:ln>
          </p:spPr>
          <p:txBody>
            <a:bodyPr rtlCol="1" anchor="ctr"/>
            <a:lstStyle/>
            <a:p>
              <a:endParaRPr lang="fa-IR"/>
            </a:p>
          </p:txBody>
        </p:sp>
        <p:sp>
          <p:nvSpPr>
            <p:cNvPr id="515" name="Freeform: Shape 514">
              <a:extLst>
                <a:ext uri="{FF2B5EF4-FFF2-40B4-BE49-F238E27FC236}">
                  <a16:creationId xmlns:a16="http://schemas.microsoft.com/office/drawing/2014/main" id="{62F837C8-ED08-D70D-17F6-A07563F700BC}"/>
                </a:ext>
              </a:extLst>
            </p:cNvPr>
            <p:cNvSpPr/>
            <p:nvPr/>
          </p:nvSpPr>
          <p:spPr>
            <a:xfrm>
              <a:off x="1426742" y="4625049"/>
              <a:ext cx="81131" cy="79447"/>
            </a:xfrm>
            <a:custGeom>
              <a:avLst/>
              <a:gdLst>
                <a:gd name="connsiteX0" fmla="*/ 34190 w 81131"/>
                <a:gd name="connsiteY0" fmla="*/ 532 h 79447"/>
                <a:gd name="connsiteX1" fmla="*/ 26096 w 81131"/>
                <a:gd name="connsiteY1" fmla="*/ 75335 h 79447"/>
                <a:gd name="connsiteX2" fmla="*/ 34190 w 81131"/>
                <a:gd name="connsiteY2" fmla="*/ 532 h 79447"/>
              </a:gdLst>
              <a:ahLst/>
              <a:cxnLst>
                <a:cxn ang="0">
                  <a:pos x="connsiteX0" y="connsiteY0"/>
                </a:cxn>
                <a:cxn ang="0">
                  <a:pos x="connsiteX1" y="connsiteY1"/>
                </a:cxn>
                <a:cxn ang="0">
                  <a:pos x="connsiteX2" y="connsiteY2"/>
                </a:cxn>
              </a:cxnLst>
              <a:rect l="l" t="t" r="r" b="b"/>
              <a:pathLst>
                <a:path w="81131" h="79447">
                  <a:moveTo>
                    <a:pt x="34190" y="532"/>
                  </a:moveTo>
                  <a:cubicBezTo>
                    <a:pt x="82443" y="-8540"/>
                    <a:pt x="112904" y="101808"/>
                    <a:pt x="26096" y="75335"/>
                  </a:cubicBezTo>
                  <a:cubicBezTo>
                    <a:pt x="-23291" y="60280"/>
                    <a:pt x="7874" y="5459"/>
                    <a:pt x="34190" y="532"/>
                  </a:cubicBezTo>
                  <a:close/>
                </a:path>
              </a:pathLst>
            </a:custGeom>
            <a:solidFill>
              <a:srgbClr val="BBA78B"/>
            </a:solidFill>
            <a:ln w="3904" cap="flat">
              <a:noFill/>
              <a:prstDash val="solid"/>
              <a:miter/>
            </a:ln>
          </p:spPr>
          <p:txBody>
            <a:bodyPr rtlCol="1" anchor="ctr"/>
            <a:lstStyle/>
            <a:p>
              <a:endParaRPr lang="fa-IR"/>
            </a:p>
          </p:txBody>
        </p:sp>
        <p:sp>
          <p:nvSpPr>
            <p:cNvPr id="516" name="Freeform: Shape 515">
              <a:extLst>
                <a:ext uri="{FF2B5EF4-FFF2-40B4-BE49-F238E27FC236}">
                  <a16:creationId xmlns:a16="http://schemas.microsoft.com/office/drawing/2014/main" id="{61262698-0CCE-E1FA-E33B-E31BC444E5D6}"/>
                </a:ext>
              </a:extLst>
            </p:cNvPr>
            <p:cNvSpPr/>
            <p:nvPr/>
          </p:nvSpPr>
          <p:spPr>
            <a:xfrm>
              <a:off x="1333917" y="4502145"/>
              <a:ext cx="237719" cy="71698"/>
            </a:xfrm>
            <a:custGeom>
              <a:avLst/>
              <a:gdLst>
                <a:gd name="connsiteX0" fmla="*/ 190714 w 237719"/>
                <a:gd name="connsiteY0" fmla="*/ 44097 h 71698"/>
                <a:gd name="connsiteX1" fmla="*/ 208036 w 237719"/>
                <a:gd name="connsiteY1" fmla="*/ 52738 h 71698"/>
                <a:gd name="connsiteX2" fmla="*/ 234039 w 237719"/>
                <a:gd name="connsiteY2" fmla="*/ 61380 h 71698"/>
                <a:gd name="connsiteX3" fmla="*/ 234039 w 237719"/>
                <a:gd name="connsiteY3" fmla="*/ 70022 h 71698"/>
                <a:gd name="connsiteX4" fmla="*/ 127 w 237719"/>
                <a:gd name="connsiteY4" fmla="*/ 9295 h 71698"/>
                <a:gd name="connsiteX5" fmla="*/ 26443 w 237719"/>
                <a:gd name="connsiteY5" fmla="*/ 4603 h 71698"/>
                <a:gd name="connsiteX6" fmla="*/ 190675 w 237719"/>
                <a:gd name="connsiteY6" fmla="*/ 44018 h 7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719" h="71698">
                  <a:moveTo>
                    <a:pt x="190714" y="44097"/>
                  </a:moveTo>
                  <a:lnTo>
                    <a:pt x="208036" y="52738"/>
                  </a:lnTo>
                  <a:cubicBezTo>
                    <a:pt x="216404" y="54459"/>
                    <a:pt x="230911" y="49219"/>
                    <a:pt x="234039" y="61380"/>
                  </a:cubicBezTo>
                  <a:cubicBezTo>
                    <a:pt x="239005" y="63961"/>
                    <a:pt x="238888" y="66854"/>
                    <a:pt x="234039" y="70022"/>
                  </a:cubicBezTo>
                  <a:cubicBezTo>
                    <a:pt x="176011" y="82417"/>
                    <a:pt x="59915" y="22434"/>
                    <a:pt x="127" y="9295"/>
                  </a:cubicBezTo>
                  <a:cubicBezTo>
                    <a:pt x="-1750" y="-6971"/>
                    <a:pt x="17606" y="2648"/>
                    <a:pt x="26443" y="4603"/>
                  </a:cubicBezTo>
                  <a:cubicBezTo>
                    <a:pt x="84159" y="17507"/>
                    <a:pt x="128306" y="35807"/>
                    <a:pt x="190675" y="44018"/>
                  </a:cubicBezTo>
                  <a:close/>
                </a:path>
              </a:pathLst>
            </a:custGeom>
            <a:solidFill>
              <a:srgbClr val="A5917B"/>
            </a:solidFill>
            <a:ln w="3904" cap="flat">
              <a:noFill/>
              <a:prstDash val="solid"/>
              <a:miter/>
            </a:ln>
          </p:spPr>
          <p:txBody>
            <a:bodyPr rtlCol="1" anchor="ctr"/>
            <a:lstStyle/>
            <a:p>
              <a:endParaRPr lang="fa-IR"/>
            </a:p>
          </p:txBody>
        </p:sp>
        <p:sp>
          <p:nvSpPr>
            <p:cNvPr id="517" name="Freeform: Shape 516">
              <a:extLst>
                <a:ext uri="{FF2B5EF4-FFF2-40B4-BE49-F238E27FC236}">
                  <a16:creationId xmlns:a16="http://schemas.microsoft.com/office/drawing/2014/main" id="{2079FEC6-4ED7-075A-FCC5-1504DB02822C}"/>
                </a:ext>
              </a:extLst>
            </p:cNvPr>
            <p:cNvSpPr/>
            <p:nvPr/>
          </p:nvSpPr>
          <p:spPr>
            <a:xfrm>
              <a:off x="2785996" y="4550439"/>
              <a:ext cx="42246" cy="60933"/>
            </a:xfrm>
            <a:custGeom>
              <a:avLst/>
              <a:gdLst>
                <a:gd name="connsiteX0" fmla="*/ 38407 w 42246"/>
                <a:gd name="connsiteY0" fmla="*/ 56411 h 60933"/>
                <a:gd name="connsiteX1" fmla="*/ 3840 w 42246"/>
                <a:gd name="connsiteY1" fmla="*/ 4522 h 60933"/>
                <a:gd name="connsiteX2" fmla="*/ 38407 w 42246"/>
                <a:gd name="connsiteY2" fmla="*/ 56411 h 60933"/>
              </a:gdLst>
              <a:ahLst/>
              <a:cxnLst>
                <a:cxn ang="0">
                  <a:pos x="connsiteX0" y="connsiteY0"/>
                </a:cxn>
                <a:cxn ang="0">
                  <a:pos x="connsiteX1" y="connsiteY1"/>
                </a:cxn>
                <a:cxn ang="0">
                  <a:pos x="connsiteX2" y="connsiteY2"/>
                </a:cxn>
              </a:cxnLst>
              <a:rect l="l" t="t" r="r" b="b"/>
              <a:pathLst>
                <a:path w="42246" h="60933">
                  <a:moveTo>
                    <a:pt x="38407" y="56411"/>
                  </a:moveTo>
                  <a:cubicBezTo>
                    <a:pt x="17878" y="77449"/>
                    <a:pt x="-10354" y="19068"/>
                    <a:pt x="3840" y="4522"/>
                  </a:cubicBezTo>
                  <a:cubicBezTo>
                    <a:pt x="24369" y="-16515"/>
                    <a:pt x="52601" y="41865"/>
                    <a:pt x="38407" y="56411"/>
                  </a:cubicBezTo>
                  <a:close/>
                </a:path>
              </a:pathLst>
            </a:custGeom>
            <a:solidFill>
              <a:srgbClr val="B6A38C"/>
            </a:solidFill>
            <a:ln w="3904" cap="flat">
              <a:noFill/>
              <a:prstDash val="solid"/>
              <a:miter/>
            </a:ln>
          </p:spPr>
          <p:txBody>
            <a:bodyPr rtlCol="1" anchor="ctr"/>
            <a:lstStyle/>
            <a:p>
              <a:endParaRPr lang="fa-IR"/>
            </a:p>
          </p:txBody>
        </p:sp>
        <p:sp>
          <p:nvSpPr>
            <p:cNvPr id="518" name="Freeform: Shape 517">
              <a:extLst>
                <a:ext uri="{FF2B5EF4-FFF2-40B4-BE49-F238E27FC236}">
                  <a16:creationId xmlns:a16="http://schemas.microsoft.com/office/drawing/2014/main" id="{C54391DD-CD5B-AA8E-C53A-642BEBBF2619}"/>
                </a:ext>
              </a:extLst>
            </p:cNvPr>
            <p:cNvSpPr/>
            <p:nvPr/>
          </p:nvSpPr>
          <p:spPr>
            <a:xfrm>
              <a:off x="1638079" y="4207094"/>
              <a:ext cx="172430" cy="62027"/>
            </a:xfrm>
            <a:custGeom>
              <a:avLst/>
              <a:gdLst>
                <a:gd name="connsiteX0" fmla="*/ 172431 w 172430"/>
                <a:gd name="connsiteY0" fmla="*/ 62027 h 62027"/>
                <a:gd name="connsiteX1" fmla="*/ 3507 w 172430"/>
                <a:gd name="connsiteY1" fmla="*/ 44666 h 62027"/>
                <a:gd name="connsiteX2" fmla="*/ 48827 w 172430"/>
                <a:gd name="connsiteY2" fmla="*/ 3412 h 62027"/>
                <a:gd name="connsiteX3" fmla="*/ 172431 w 172430"/>
                <a:gd name="connsiteY3" fmla="*/ 62027 h 62027"/>
              </a:gdLst>
              <a:ahLst/>
              <a:cxnLst>
                <a:cxn ang="0">
                  <a:pos x="connsiteX0" y="connsiteY0"/>
                </a:cxn>
                <a:cxn ang="0">
                  <a:pos x="connsiteX1" y="connsiteY1"/>
                </a:cxn>
                <a:cxn ang="0">
                  <a:pos x="connsiteX2" y="connsiteY2"/>
                </a:cxn>
                <a:cxn ang="0">
                  <a:pos x="connsiteX3" y="connsiteY3"/>
                </a:cxn>
              </a:cxnLst>
              <a:rect l="l" t="t" r="r" b="b"/>
              <a:pathLst>
                <a:path w="172430" h="62027">
                  <a:moveTo>
                    <a:pt x="172431" y="62027"/>
                  </a:moveTo>
                  <a:cubicBezTo>
                    <a:pt x="122223" y="11389"/>
                    <a:pt x="60988" y="-11173"/>
                    <a:pt x="3507" y="44666"/>
                  </a:cubicBezTo>
                  <a:cubicBezTo>
                    <a:pt x="-13033" y="28086"/>
                    <a:pt x="33460" y="6619"/>
                    <a:pt x="48827" y="3412"/>
                  </a:cubicBezTo>
                  <a:cubicBezTo>
                    <a:pt x="100716" y="-7341"/>
                    <a:pt x="156164" y="6032"/>
                    <a:pt x="172431" y="62027"/>
                  </a:cubicBezTo>
                  <a:close/>
                </a:path>
              </a:pathLst>
            </a:custGeom>
            <a:solidFill>
              <a:srgbClr val="A88C6F"/>
            </a:solidFill>
            <a:ln w="3904" cap="flat">
              <a:noFill/>
              <a:prstDash val="solid"/>
              <a:miter/>
            </a:ln>
          </p:spPr>
          <p:txBody>
            <a:bodyPr rtlCol="1" anchor="ctr"/>
            <a:lstStyle/>
            <a:p>
              <a:endParaRPr lang="fa-IR"/>
            </a:p>
          </p:txBody>
        </p:sp>
        <p:sp>
          <p:nvSpPr>
            <p:cNvPr id="519" name="Freeform: Shape 518">
              <a:extLst>
                <a:ext uri="{FF2B5EF4-FFF2-40B4-BE49-F238E27FC236}">
                  <a16:creationId xmlns:a16="http://schemas.microsoft.com/office/drawing/2014/main" id="{5FE03888-509F-59F2-1390-02FFE18FC94E}"/>
                </a:ext>
              </a:extLst>
            </p:cNvPr>
            <p:cNvSpPr/>
            <p:nvPr/>
          </p:nvSpPr>
          <p:spPr>
            <a:xfrm>
              <a:off x="2345904" y="4689303"/>
              <a:ext cx="37234" cy="47826"/>
            </a:xfrm>
            <a:custGeom>
              <a:avLst/>
              <a:gdLst>
                <a:gd name="connsiteX0" fmla="*/ 1993 w 37234"/>
                <a:gd name="connsiteY0" fmla="*/ 4239 h 47826"/>
                <a:gd name="connsiteX1" fmla="*/ 23500 w 37234"/>
                <a:gd name="connsiteY1" fmla="*/ 47447 h 47826"/>
                <a:gd name="connsiteX2" fmla="*/ 1993 w 37234"/>
                <a:gd name="connsiteY2" fmla="*/ 4239 h 47826"/>
              </a:gdLst>
              <a:ahLst/>
              <a:cxnLst>
                <a:cxn ang="0">
                  <a:pos x="connsiteX0" y="connsiteY0"/>
                </a:cxn>
                <a:cxn ang="0">
                  <a:pos x="connsiteX1" y="connsiteY1"/>
                </a:cxn>
                <a:cxn ang="0">
                  <a:pos x="connsiteX2" y="connsiteY2"/>
                </a:cxn>
              </a:cxnLst>
              <a:rect l="l" t="t" r="r" b="b"/>
              <a:pathLst>
                <a:path w="37234" h="47826">
                  <a:moveTo>
                    <a:pt x="1993" y="4239"/>
                  </a:moveTo>
                  <a:cubicBezTo>
                    <a:pt x="21779" y="-15547"/>
                    <a:pt x="56698" y="39940"/>
                    <a:pt x="23500" y="47447"/>
                  </a:cubicBezTo>
                  <a:cubicBezTo>
                    <a:pt x="2267" y="52257"/>
                    <a:pt x="-3598" y="9830"/>
                    <a:pt x="1993" y="4239"/>
                  </a:cubicBezTo>
                  <a:close/>
                </a:path>
              </a:pathLst>
            </a:custGeom>
            <a:solidFill>
              <a:srgbClr val="BAA483"/>
            </a:solidFill>
            <a:ln w="3904" cap="flat">
              <a:noFill/>
              <a:prstDash val="solid"/>
              <a:miter/>
            </a:ln>
          </p:spPr>
          <p:txBody>
            <a:bodyPr rtlCol="1" anchor="ctr"/>
            <a:lstStyle/>
            <a:p>
              <a:endParaRPr lang="fa-IR"/>
            </a:p>
          </p:txBody>
        </p:sp>
        <p:sp>
          <p:nvSpPr>
            <p:cNvPr id="520" name="Freeform: Shape 519">
              <a:extLst>
                <a:ext uri="{FF2B5EF4-FFF2-40B4-BE49-F238E27FC236}">
                  <a16:creationId xmlns:a16="http://schemas.microsoft.com/office/drawing/2014/main" id="{9A092FC4-2239-C34F-0DC8-A74796594D1C}"/>
                </a:ext>
              </a:extLst>
            </p:cNvPr>
            <p:cNvSpPr/>
            <p:nvPr/>
          </p:nvSpPr>
          <p:spPr>
            <a:xfrm>
              <a:off x="1814077" y="4390854"/>
              <a:ext cx="559589" cy="471610"/>
            </a:xfrm>
            <a:custGeom>
              <a:avLst/>
              <a:gdLst>
                <a:gd name="connsiteX0" fmla="*/ 39837 w 559589"/>
                <a:gd name="connsiteY0" fmla="*/ 8166 h 471610"/>
                <a:gd name="connsiteX1" fmla="*/ 243757 w 559589"/>
                <a:gd name="connsiteY1" fmla="*/ 111905 h 471610"/>
                <a:gd name="connsiteX2" fmla="*/ 247824 w 559589"/>
                <a:gd name="connsiteY2" fmla="*/ 155427 h 471610"/>
                <a:gd name="connsiteX3" fmla="*/ 367830 w 559589"/>
                <a:gd name="connsiteY3" fmla="*/ 204344 h 471610"/>
                <a:gd name="connsiteX4" fmla="*/ 377723 w 559589"/>
                <a:gd name="connsiteY4" fmla="*/ 315474 h 471610"/>
                <a:gd name="connsiteX5" fmla="*/ 559589 w 559589"/>
                <a:gd name="connsiteY5" fmla="*/ 471611 h 471610"/>
                <a:gd name="connsiteX6" fmla="*/ 501483 w 559589"/>
                <a:gd name="connsiteY6" fmla="*/ 443183 h 471610"/>
                <a:gd name="connsiteX7" fmla="*/ 364350 w 559589"/>
                <a:gd name="connsiteY7" fmla="*/ 337137 h 471610"/>
                <a:gd name="connsiteX8" fmla="*/ 330213 w 559589"/>
                <a:gd name="connsiteY8" fmla="*/ 189993 h 471610"/>
                <a:gd name="connsiteX9" fmla="*/ 230541 w 559589"/>
                <a:gd name="connsiteY9" fmla="*/ 172710 h 471610"/>
                <a:gd name="connsiteX10" fmla="*/ 5192 w 559589"/>
                <a:gd name="connsiteY10" fmla="*/ 42850 h 471610"/>
                <a:gd name="connsiteX11" fmla="*/ 734 w 559589"/>
                <a:gd name="connsiteY11" fmla="*/ 34169 h 471610"/>
                <a:gd name="connsiteX12" fmla="*/ 39876 w 559589"/>
                <a:gd name="connsiteY12" fmla="*/ 8205 h 471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9589" h="471610">
                  <a:moveTo>
                    <a:pt x="39837" y="8166"/>
                  </a:moveTo>
                  <a:cubicBezTo>
                    <a:pt x="125863" y="-20301"/>
                    <a:pt x="214352" y="28382"/>
                    <a:pt x="243757" y="111905"/>
                  </a:cubicBezTo>
                  <a:cubicBezTo>
                    <a:pt x="248489" y="125356"/>
                    <a:pt x="246299" y="153862"/>
                    <a:pt x="247824" y="155427"/>
                  </a:cubicBezTo>
                  <a:cubicBezTo>
                    <a:pt x="252555" y="160314"/>
                    <a:pt x="330135" y="142523"/>
                    <a:pt x="367830" y="204344"/>
                  </a:cubicBezTo>
                  <a:cubicBezTo>
                    <a:pt x="400363" y="257719"/>
                    <a:pt x="374360" y="276645"/>
                    <a:pt x="377723" y="315474"/>
                  </a:cubicBezTo>
                  <a:cubicBezTo>
                    <a:pt x="380343" y="345387"/>
                    <a:pt x="533195" y="438569"/>
                    <a:pt x="559589" y="471611"/>
                  </a:cubicBezTo>
                  <a:cubicBezTo>
                    <a:pt x="539060" y="470281"/>
                    <a:pt x="518297" y="454171"/>
                    <a:pt x="501483" y="443183"/>
                  </a:cubicBezTo>
                  <a:cubicBezTo>
                    <a:pt x="484669" y="432195"/>
                    <a:pt x="369277" y="344879"/>
                    <a:pt x="364350" y="337137"/>
                  </a:cubicBezTo>
                  <a:cubicBezTo>
                    <a:pt x="350312" y="315083"/>
                    <a:pt x="402514" y="243290"/>
                    <a:pt x="330213" y="189993"/>
                  </a:cubicBezTo>
                  <a:cubicBezTo>
                    <a:pt x="299283" y="167197"/>
                    <a:pt x="266906" y="158750"/>
                    <a:pt x="230541" y="172710"/>
                  </a:cubicBezTo>
                  <a:cubicBezTo>
                    <a:pt x="247081" y="50671"/>
                    <a:pt x="105373" y="-28082"/>
                    <a:pt x="5192" y="42850"/>
                  </a:cubicBezTo>
                  <a:cubicBezTo>
                    <a:pt x="5505" y="42459"/>
                    <a:pt x="-2394" y="38001"/>
                    <a:pt x="734" y="34169"/>
                  </a:cubicBezTo>
                  <a:cubicBezTo>
                    <a:pt x="2338" y="32214"/>
                    <a:pt x="37647" y="8948"/>
                    <a:pt x="39876" y="8205"/>
                  </a:cubicBezTo>
                  <a:close/>
                </a:path>
              </a:pathLst>
            </a:custGeom>
            <a:solidFill>
              <a:srgbClr val="A68B70"/>
            </a:solidFill>
            <a:ln w="3904" cap="flat">
              <a:noFill/>
              <a:prstDash val="solid"/>
              <a:miter/>
            </a:ln>
          </p:spPr>
          <p:txBody>
            <a:bodyPr rtlCol="1" anchor="ctr"/>
            <a:lstStyle/>
            <a:p>
              <a:endParaRPr lang="fa-IR"/>
            </a:p>
          </p:txBody>
        </p:sp>
        <p:sp>
          <p:nvSpPr>
            <p:cNvPr id="521" name="Freeform: Shape 520">
              <a:extLst>
                <a:ext uri="{FF2B5EF4-FFF2-40B4-BE49-F238E27FC236}">
                  <a16:creationId xmlns:a16="http://schemas.microsoft.com/office/drawing/2014/main" id="{69D7E0B5-31DF-0057-DB5B-D18DA0E13B2F}"/>
                </a:ext>
              </a:extLst>
            </p:cNvPr>
            <p:cNvSpPr/>
            <p:nvPr/>
          </p:nvSpPr>
          <p:spPr>
            <a:xfrm>
              <a:off x="1881023" y="3846898"/>
              <a:ext cx="122514" cy="109658"/>
            </a:xfrm>
            <a:custGeom>
              <a:avLst/>
              <a:gdLst>
                <a:gd name="connsiteX0" fmla="*/ 119135 w 122514"/>
                <a:gd name="connsiteY0" fmla="*/ 83438 h 109658"/>
                <a:gd name="connsiteX1" fmla="*/ 70647 w 122514"/>
                <a:gd name="connsiteY1" fmla="*/ 109129 h 109658"/>
                <a:gd name="connsiteX2" fmla="*/ 8904 w 122514"/>
                <a:gd name="connsiteY2" fmla="*/ 7775 h 109658"/>
                <a:gd name="connsiteX3" fmla="*/ 89847 w 122514"/>
                <a:gd name="connsiteY3" fmla="*/ 41168 h 109658"/>
                <a:gd name="connsiteX4" fmla="*/ 119135 w 122514"/>
                <a:gd name="connsiteY4" fmla="*/ 83438 h 109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14" h="109658">
                  <a:moveTo>
                    <a:pt x="119135" y="83438"/>
                  </a:moveTo>
                  <a:cubicBezTo>
                    <a:pt x="117766" y="85823"/>
                    <a:pt x="74206" y="108542"/>
                    <a:pt x="70647" y="109129"/>
                  </a:cubicBezTo>
                  <a:cubicBezTo>
                    <a:pt x="21965" y="117458"/>
                    <a:pt x="-18585" y="25175"/>
                    <a:pt x="8904" y="7775"/>
                  </a:cubicBezTo>
                  <a:cubicBezTo>
                    <a:pt x="47108" y="-16391"/>
                    <a:pt x="71312" y="21734"/>
                    <a:pt x="89847" y="41168"/>
                  </a:cubicBezTo>
                  <a:cubicBezTo>
                    <a:pt x="100131" y="51961"/>
                    <a:pt x="133055" y="59273"/>
                    <a:pt x="119135" y="83438"/>
                  </a:cubicBezTo>
                  <a:close/>
                </a:path>
              </a:pathLst>
            </a:custGeom>
            <a:solidFill>
              <a:srgbClr val="EBDBC4"/>
            </a:solidFill>
            <a:ln w="3904" cap="flat">
              <a:noFill/>
              <a:prstDash val="solid"/>
              <a:miter/>
            </a:ln>
          </p:spPr>
          <p:txBody>
            <a:bodyPr rtlCol="1" anchor="ctr"/>
            <a:lstStyle/>
            <a:p>
              <a:endParaRPr lang="fa-IR"/>
            </a:p>
          </p:txBody>
        </p:sp>
      </p:grpSp>
      <p:grpSp>
        <p:nvGrpSpPr>
          <p:cNvPr id="522" name="Graphic 5">
            <a:extLst>
              <a:ext uri="{FF2B5EF4-FFF2-40B4-BE49-F238E27FC236}">
                <a16:creationId xmlns:a16="http://schemas.microsoft.com/office/drawing/2014/main" id="{EB023E8B-E8AE-303D-4D81-7B1C2601D32C}"/>
              </a:ext>
            </a:extLst>
          </p:cNvPr>
          <p:cNvGrpSpPr/>
          <p:nvPr/>
        </p:nvGrpSpPr>
        <p:grpSpPr>
          <a:xfrm>
            <a:off x="1649885" y="1549608"/>
            <a:ext cx="3008265" cy="3506263"/>
            <a:chOff x="1636917" y="1549608"/>
            <a:chExt cx="3008265" cy="3506263"/>
          </a:xfrm>
        </p:grpSpPr>
        <p:sp>
          <p:nvSpPr>
            <p:cNvPr id="523" name="Freeform: Shape 522">
              <a:extLst>
                <a:ext uri="{FF2B5EF4-FFF2-40B4-BE49-F238E27FC236}">
                  <a16:creationId xmlns:a16="http://schemas.microsoft.com/office/drawing/2014/main" id="{93BFCED4-7D9C-BE94-8B66-19BC5656366E}"/>
                </a:ext>
              </a:extLst>
            </p:cNvPr>
            <p:cNvSpPr/>
            <p:nvPr/>
          </p:nvSpPr>
          <p:spPr>
            <a:xfrm>
              <a:off x="2423498" y="1549608"/>
              <a:ext cx="2221684" cy="1504164"/>
            </a:xfrm>
            <a:custGeom>
              <a:avLst/>
              <a:gdLst>
                <a:gd name="connsiteX0" fmla="*/ 1134705 w 2221684"/>
                <a:gd name="connsiteY0" fmla="*/ 543569 h 1504164"/>
                <a:gd name="connsiteX1" fmla="*/ 1137520 w 2221684"/>
                <a:gd name="connsiteY1" fmla="*/ 528397 h 1504164"/>
                <a:gd name="connsiteX2" fmla="*/ 1134705 w 2221684"/>
                <a:gd name="connsiteY2" fmla="*/ 543569 h 1504164"/>
                <a:gd name="connsiteX3" fmla="*/ 2175343 w 2221684"/>
                <a:gd name="connsiteY3" fmla="*/ 318024 h 1504164"/>
                <a:gd name="connsiteX4" fmla="*/ 2159976 w 2221684"/>
                <a:gd name="connsiteY4" fmla="*/ 255578 h 1504164"/>
                <a:gd name="connsiteX5" fmla="*/ 1960318 w 2221684"/>
                <a:gd name="connsiteY5" fmla="*/ 160715 h 1504164"/>
                <a:gd name="connsiteX6" fmla="*/ 1873940 w 2221684"/>
                <a:gd name="connsiteY6" fmla="*/ 143392 h 1504164"/>
                <a:gd name="connsiteX7" fmla="*/ 1792489 w 2221684"/>
                <a:gd name="connsiteY7" fmla="*/ 111954 h 1504164"/>
                <a:gd name="connsiteX8" fmla="*/ 1746857 w 2221684"/>
                <a:gd name="connsiteY8" fmla="*/ 941 h 1504164"/>
                <a:gd name="connsiteX9" fmla="*/ 1686443 w 2221684"/>
                <a:gd name="connsiteY9" fmla="*/ 59869 h 1504164"/>
                <a:gd name="connsiteX10" fmla="*/ 1636157 w 2221684"/>
                <a:gd name="connsiteY10" fmla="*/ 51696 h 1504164"/>
                <a:gd name="connsiteX11" fmla="*/ 1452531 w 2221684"/>
                <a:gd name="connsiteY11" fmla="*/ 111993 h 1504164"/>
                <a:gd name="connsiteX12" fmla="*/ 1307578 w 2221684"/>
                <a:gd name="connsiteY12" fmla="*/ 35860 h 1504164"/>
                <a:gd name="connsiteX13" fmla="*/ 1320677 w 2221684"/>
                <a:gd name="connsiteY13" fmla="*/ 211079 h 1504164"/>
                <a:gd name="connsiteX14" fmla="*/ 1363573 w 2221684"/>
                <a:gd name="connsiteY14" fmla="*/ 264024 h 1504164"/>
                <a:gd name="connsiteX15" fmla="*/ 1336905 w 2221684"/>
                <a:gd name="connsiteY15" fmla="*/ 325415 h 1504164"/>
                <a:gd name="connsiteX16" fmla="*/ 1340736 w 2221684"/>
                <a:gd name="connsiteY16" fmla="*/ 382387 h 1504164"/>
                <a:gd name="connsiteX17" fmla="*/ 1293422 w 2221684"/>
                <a:gd name="connsiteY17" fmla="*/ 541574 h 1504164"/>
                <a:gd name="connsiteX18" fmla="*/ 1311292 w 2221684"/>
                <a:gd name="connsiteY18" fmla="*/ 550529 h 1504164"/>
                <a:gd name="connsiteX19" fmla="*/ 1302103 w 2221684"/>
                <a:gd name="connsiteY19" fmla="*/ 584704 h 1504164"/>
                <a:gd name="connsiteX20" fmla="*/ 1302103 w 2221684"/>
                <a:gd name="connsiteY20" fmla="*/ 718866 h 1504164"/>
                <a:gd name="connsiteX21" fmla="*/ 1217055 w 2221684"/>
                <a:gd name="connsiteY21" fmla="*/ 635108 h 1504164"/>
                <a:gd name="connsiteX22" fmla="*/ 1172165 w 2221684"/>
                <a:gd name="connsiteY22" fmla="*/ 528397 h 1504164"/>
                <a:gd name="connsiteX23" fmla="*/ 1126650 w 2221684"/>
                <a:gd name="connsiteY23" fmla="*/ 483468 h 1504164"/>
                <a:gd name="connsiteX24" fmla="*/ 1105612 w 2221684"/>
                <a:gd name="connsiteY24" fmla="*/ 472050 h 1504164"/>
                <a:gd name="connsiteX25" fmla="*/ 1064946 w 2221684"/>
                <a:gd name="connsiteY25" fmla="*/ 474865 h 1504164"/>
                <a:gd name="connsiteX26" fmla="*/ 967111 w 2221684"/>
                <a:gd name="connsiteY26" fmla="*/ 498170 h 1504164"/>
                <a:gd name="connsiteX27" fmla="*/ 827358 w 2221684"/>
                <a:gd name="connsiteY27" fmla="*/ 572035 h 1504164"/>
                <a:gd name="connsiteX28" fmla="*/ 836078 w 2221684"/>
                <a:gd name="connsiteY28" fmla="*/ 584704 h 1504164"/>
                <a:gd name="connsiteX29" fmla="*/ 1088016 w 2221684"/>
                <a:gd name="connsiteY29" fmla="*/ 507359 h 1504164"/>
                <a:gd name="connsiteX30" fmla="*/ 1137559 w 2221684"/>
                <a:gd name="connsiteY30" fmla="*/ 528358 h 1504164"/>
                <a:gd name="connsiteX31" fmla="*/ 1224367 w 2221684"/>
                <a:gd name="connsiteY31" fmla="*/ 723050 h 1504164"/>
                <a:gd name="connsiteX32" fmla="*/ 1283451 w 2221684"/>
                <a:gd name="connsiteY32" fmla="*/ 785770 h 1504164"/>
                <a:gd name="connsiteX33" fmla="*/ 1258699 w 2221684"/>
                <a:gd name="connsiteY33" fmla="*/ 917976 h 1504164"/>
                <a:gd name="connsiteX34" fmla="*/ 1122153 w 2221684"/>
                <a:gd name="connsiteY34" fmla="*/ 890135 h 1504164"/>
                <a:gd name="connsiteX35" fmla="*/ 1113316 w 2221684"/>
                <a:gd name="connsiteY35" fmla="*/ 860417 h 1504164"/>
                <a:gd name="connsiteX36" fmla="*/ 842921 w 2221684"/>
                <a:gd name="connsiteY36" fmla="*/ 614970 h 1504164"/>
                <a:gd name="connsiteX37" fmla="*/ 825598 w 2221684"/>
                <a:gd name="connsiteY37" fmla="*/ 597647 h 1504164"/>
                <a:gd name="connsiteX38" fmla="*/ 826889 w 2221684"/>
                <a:gd name="connsiteY38" fmla="*/ 598938 h 1504164"/>
                <a:gd name="connsiteX39" fmla="*/ 826889 w 2221684"/>
                <a:gd name="connsiteY39" fmla="*/ 598938 h 1504164"/>
                <a:gd name="connsiteX40" fmla="*/ 834201 w 2221684"/>
                <a:gd name="connsiteY40" fmla="*/ 597647 h 1504164"/>
                <a:gd name="connsiteX41" fmla="*/ 836039 w 2221684"/>
                <a:gd name="connsiteY41" fmla="*/ 595810 h 1504164"/>
                <a:gd name="connsiteX42" fmla="*/ 842882 w 2221684"/>
                <a:gd name="connsiteY42" fmla="*/ 588967 h 1504164"/>
                <a:gd name="connsiteX43" fmla="*/ 851563 w 2221684"/>
                <a:gd name="connsiteY43" fmla="*/ 588967 h 1504164"/>
                <a:gd name="connsiteX44" fmla="*/ 851563 w 2221684"/>
                <a:gd name="connsiteY44" fmla="*/ 571644 h 1504164"/>
                <a:gd name="connsiteX45" fmla="*/ 846166 w 2221684"/>
                <a:gd name="connsiteY45" fmla="*/ 566170 h 1504164"/>
                <a:gd name="connsiteX46" fmla="*/ 842882 w 2221684"/>
                <a:gd name="connsiteY46" fmla="*/ 571644 h 1504164"/>
                <a:gd name="connsiteX47" fmla="*/ 838580 w 2221684"/>
                <a:gd name="connsiteY47" fmla="*/ 568516 h 1504164"/>
                <a:gd name="connsiteX48" fmla="*/ 834201 w 2221684"/>
                <a:gd name="connsiteY48" fmla="*/ 571644 h 1504164"/>
                <a:gd name="connsiteX49" fmla="*/ 825559 w 2221684"/>
                <a:gd name="connsiteY49" fmla="*/ 580325 h 1504164"/>
                <a:gd name="connsiteX50" fmla="*/ 816878 w 2221684"/>
                <a:gd name="connsiteY50" fmla="*/ 588967 h 1504164"/>
                <a:gd name="connsiteX51" fmla="*/ 719982 w 2221684"/>
                <a:gd name="connsiteY51" fmla="*/ 545485 h 1504164"/>
                <a:gd name="connsiteX52" fmla="*/ 634934 w 2221684"/>
                <a:gd name="connsiteY52" fmla="*/ 537038 h 1504164"/>
                <a:gd name="connsiteX53" fmla="*/ 617572 w 2221684"/>
                <a:gd name="connsiteY53" fmla="*/ 545680 h 1504164"/>
                <a:gd name="connsiteX54" fmla="*/ 617572 w 2221684"/>
                <a:gd name="connsiteY54" fmla="*/ 563003 h 1504164"/>
                <a:gd name="connsiteX55" fmla="*/ 630242 w 2221684"/>
                <a:gd name="connsiteY55" fmla="*/ 577392 h 1504164"/>
                <a:gd name="connsiteX56" fmla="*/ 703207 w 2221684"/>
                <a:gd name="connsiteY56" fmla="*/ 594363 h 1504164"/>
                <a:gd name="connsiteX57" fmla="*/ 498309 w 2221684"/>
                <a:gd name="connsiteY57" fmla="*/ 829917 h 1504164"/>
                <a:gd name="connsiteX58" fmla="*/ 530921 w 2221684"/>
                <a:gd name="connsiteY58" fmla="*/ 1056634 h 1504164"/>
                <a:gd name="connsiteX59" fmla="*/ 522240 w 2221684"/>
                <a:gd name="connsiteY59" fmla="*/ 1082638 h 1504164"/>
                <a:gd name="connsiteX60" fmla="*/ 514263 w 2221684"/>
                <a:gd name="connsiteY60" fmla="*/ 1098630 h 1504164"/>
                <a:gd name="connsiteX61" fmla="*/ 514263 w 2221684"/>
                <a:gd name="connsiteY61" fmla="*/ 1098670 h 1504164"/>
                <a:gd name="connsiteX62" fmla="*/ 513637 w 2221684"/>
                <a:gd name="connsiteY62" fmla="*/ 1099960 h 1504164"/>
                <a:gd name="connsiteX63" fmla="*/ 513637 w 2221684"/>
                <a:gd name="connsiteY63" fmla="*/ 1108602 h 1504164"/>
                <a:gd name="connsiteX64" fmla="*/ 511761 w 2221684"/>
                <a:gd name="connsiteY64" fmla="*/ 1110518 h 1504164"/>
                <a:gd name="connsiteX65" fmla="*/ 511682 w 2221684"/>
                <a:gd name="connsiteY65" fmla="*/ 1110596 h 1504164"/>
                <a:gd name="connsiteX66" fmla="*/ 513637 w 2221684"/>
                <a:gd name="connsiteY66" fmla="*/ 1117283 h 1504164"/>
                <a:gd name="connsiteX67" fmla="*/ 510314 w 2221684"/>
                <a:gd name="connsiteY67" fmla="*/ 1130304 h 1504164"/>
                <a:gd name="connsiteX68" fmla="*/ 513598 w 2221684"/>
                <a:gd name="connsiteY68" fmla="*/ 1135817 h 1504164"/>
                <a:gd name="connsiteX69" fmla="*/ 539367 w 2221684"/>
                <a:gd name="connsiteY69" fmla="*/ 1129639 h 1504164"/>
                <a:gd name="connsiteX70" fmla="*/ 696951 w 2221684"/>
                <a:gd name="connsiteY70" fmla="*/ 843799 h 1504164"/>
                <a:gd name="connsiteX71" fmla="*/ 496941 w 2221684"/>
                <a:gd name="connsiteY71" fmla="*/ 1375673 h 1504164"/>
                <a:gd name="connsiteX72" fmla="*/ 382487 w 2221684"/>
                <a:gd name="connsiteY72" fmla="*/ 1385214 h 1504164"/>
                <a:gd name="connsiteX73" fmla="*/ 484389 w 2221684"/>
                <a:gd name="connsiteY73" fmla="*/ 1230602 h 1504164"/>
                <a:gd name="connsiteX74" fmla="*/ 506325 w 2221684"/>
                <a:gd name="connsiteY74" fmla="*/ 1142582 h 1504164"/>
                <a:gd name="connsiteX75" fmla="*/ 504175 w 2221684"/>
                <a:gd name="connsiteY75" fmla="*/ 1142504 h 1504164"/>
                <a:gd name="connsiteX76" fmla="*/ 496315 w 2221684"/>
                <a:gd name="connsiteY76" fmla="*/ 1143247 h 1504164"/>
                <a:gd name="connsiteX77" fmla="*/ 488807 w 2221684"/>
                <a:gd name="connsiteY77" fmla="*/ 1142856 h 1504164"/>
                <a:gd name="connsiteX78" fmla="*/ 480557 w 2221684"/>
                <a:gd name="connsiteY78" fmla="*/ 1147274 h 1504164"/>
                <a:gd name="connsiteX79" fmla="*/ 487634 w 2221684"/>
                <a:gd name="connsiteY79" fmla="*/ 1160569 h 1504164"/>
                <a:gd name="connsiteX80" fmla="*/ 481925 w 2221684"/>
                <a:gd name="connsiteY80" fmla="*/ 1166278 h 1504164"/>
                <a:gd name="connsiteX81" fmla="*/ 478953 w 2221684"/>
                <a:gd name="connsiteY81" fmla="*/ 1169250 h 1504164"/>
                <a:gd name="connsiteX82" fmla="*/ 478953 w 2221684"/>
                <a:gd name="connsiteY82" fmla="*/ 1177892 h 1504164"/>
                <a:gd name="connsiteX83" fmla="*/ 471798 w 2221684"/>
                <a:gd name="connsiteY83" fmla="*/ 1185047 h 1504164"/>
                <a:gd name="connsiteX84" fmla="*/ 470312 w 2221684"/>
                <a:gd name="connsiteY84" fmla="*/ 1186572 h 1504164"/>
                <a:gd name="connsiteX85" fmla="*/ 461631 w 2221684"/>
                <a:gd name="connsiteY85" fmla="*/ 1203856 h 1504164"/>
                <a:gd name="connsiteX86" fmla="*/ 456196 w 2221684"/>
                <a:gd name="connsiteY86" fmla="*/ 1209330 h 1504164"/>
                <a:gd name="connsiteX87" fmla="*/ 452989 w 2221684"/>
                <a:gd name="connsiteY87" fmla="*/ 1212537 h 1504164"/>
                <a:gd name="connsiteX88" fmla="*/ 444309 w 2221684"/>
                <a:gd name="connsiteY88" fmla="*/ 1229859 h 1504164"/>
                <a:gd name="connsiteX89" fmla="*/ 428511 w 2221684"/>
                <a:gd name="connsiteY89" fmla="*/ 1245657 h 1504164"/>
                <a:gd name="connsiteX90" fmla="*/ 428433 w 2221684"/>
                <a:gd name="connsiteY90" fmla="*/ 1245696 h 1504164"/>
                <a:gd name="connsiteX91" fmla="*/ 426986 w 2221684"/>
                <a:gd name="connsiteY91" fmla="*/ 1247181 h 1504164"/>
                <a:gd name="connsiteX92" fmla="*/ 418305 w 2221684"/>
                <a:gd name="connsiteY92" fmla="*/ 1264504 h 1504164"/>
                <a:gd name="connsiteX93" fmla="*/ 402547 w 2221684"/>
                <a:gd name="connsiteY93" fmla="*/ 1280301 h 1504164"/>
                <a:gd name="connsiteX94" fmla="*/ 402234 w 2221684"/>
                <a:gd name="connsiteY94" fmla="*/ 1280614 h 1504164"/>
                <a:gd name="connsiteX95" fmla="*/ 400983 w 2221684"/>
                <a:gd name="connsiteY95" fmla="*/ 1281827 h 1504164"/>
                <a:gd name="connsiteX96" fmla="*/ 392302 w 2221684"/>
                <a:gd name="connsiteY96" fmla="*/ 1299149 h 1504164"/>
                <a:gd name="connsiteX97" fmla="*/ 383660 w 2221684"/>
                <a:gd name="connsiteY97" fmla="*/ 1307790 h 1504164"/>
                <a:gd name="connsiteX98" fmla="*/ 374979 w 2221684"/>
                <a:gd name="connsiteY98" fmla="*/ 1325113 h 1504164"/>
                <a:gd name="connsiteX99" fmla="*/ 369544 w 2221684"/>
                <a:gd name="connsiteY99" fmla="*/ 1330587 h 1504164"/>
                <a:gd name="connsiteX100" fmla="*/ 366338 w 2221684"/>
                <a:gd name="connsiteY100" fmla="*/ 1333794 h 1504164"/>
                <a:gd name="connsiteX101" fmla="*/ 366338 w 2221684"/>
                <a:gd name="connsiteY101" fmla="*/ 1351116 h 1504164"/>
                <a:gd name="connsiteX102" fmla="*/ 358009 w 2221684"/>
                <a:gd name="connsiteY102" fmla="*/ 1359445 h 1504164"/>
                <a:gd name="connsiteX103" fmla="*/ 357892 w 2221684"/>
                <a:gd name="connsiteY103" fmla="*/ 1359563 h 1504164"/>
                <a:gd name="connsiteX104" fmla="*/ 357657 w 2221684"/>
                <a:gd name="connsiteY104" fmla="*/ 1359758 h 1504164"/>
                <a:gd name="connsiteX105" fmla="*/ 357657 w 2221684"/>
                <a:gd name="connsiteY105" fmla="*/ 1368439 h 1504164"/>
                <a:gd name="connsiteX106" fmla="*/ 350423 w 2221684"/>
                <a:gd name="connsiteY106" fmla="*/ 1375634 h 1504164"/>
                <a:gd name="connsiteX107" fmla="*/ 350384 w 2221684"/>
                <a:gd name="connsiteY107" fmla="*/ 1375673 h 1504164"/>
                <a:gd name="connsiteX108" fmla="*/ 348976 w 2221684"/>
                <a:gd name="connsiteY108" fmla="*/ 1377081 h 1504164"/>
                <a:gd name="connsiteX109" fmla="*/ 348976 w 2221684"/>
                <a:gd name="connsiteY109" fmla="*/ 1385761 h 1504164"/>
                <a:gd name="connsiteX110" fmla="*/ 341938 w 2221684"/>
                <a:gd name="connsiteY110" fmla="*/ 1392761 h 1504164"/>
                <a:gd name="connsiteX111" fmla="*/ 341938 w 2221684"/>
                <a:gd name="connsiteY111" fmla="*/ 1392839 h 1504164"/>
                <a:gd name="connsiteX112" fmla="*/ 341664 w 2221684"/>
                <a:gd name="connsiteY112" fmla="*/ 1393034 h 1504164"/>
                <a:gd name="connsiteX113" fmla="*/ 340335 w 2221684"/>
                <a:gd name="connsiteY113" fmla="*/ 1394403 h 1504164"/>
                <a:gd name="connsiteX114" fmla="*/ 331654 w 2221684"/>
                <a:gd name="connsiteY114" fmla="*/ 1411725 h 1504164"/>
                <a:gd name="connsiteX115" fmla="*/ 314331 w 2221684"/>
                <a:gd name="connsiteY115" fmla="*/ 1429048 h 1504164"/>
                <a:gd name="connsiteX116" fmla="*/ 295718 w 2221684"/>
                <a:gd name="connsiteY116" fmla="*/ 1421814 h 1504164"/>
                <a:gd name="connsiteX117" fmla="*/ 219390 w 2221684"/>
                <a:gd name="connsiteY117" fmla="*/ 1450320 h 1504164"/>
                <a:gd name="connsiteX118" fmla="*/ 159954 w 2221684"/>
                <a:gd name="connsiteY118" fmla="*/ 1448052 h 1504164"/>
                <a:gd name="connsiteX119" fmla="*/ 89530 w 2221684"/>
                <a:gd name="connsiteY119" fmla="*/ 1407424 h 1504164"/>
                <a:gd name="connsiteX120" fmla="*/ 46869 w 2221684"/>
                <a:gd name="connsiteY120" fmla="*/ 1325074 h 1504164"/>
                <a:gd name="connsiteX121" fmla="*/ 45696 w 2221684"/>
                <a:gd name="connsiteY121" fmla="*/ 1247181 h 1504164"/>
                <a:gd name="connsiteX122" fmla="*/ 13828 w 2221684"/>
                <a:gd name="connsiteY122" fmla="*/ 1247573 h 1504164"/>
                <a:gd name="connsiteX123" fmla="*/ 13828 w 2221684"/>
                <a:gd name="connsiteY123" fmla="*/ 1247573 h 1504164"/>
                <a:gd name="connsiteX124" fmla="*/ 19693 w 2221684"/>
                <a:gd name="connsiteY124" fmla="*/ 1290468 h 1504164"/>
                <a:gd name="connsiteX125" fmla="*/ 19693 w 2221684"/>
                <a:gd name="connsiteY125" fmla="*/ 1342436 h 1504164"/>
                <a:gd name="connsiteX126" fmla="*/ 23329 w 2221684"/>
                <a:gd name="connsiteY126" fmla="*/ 1356904 h 1504164"/>
                <a:gd name="connsiteX127" fmla="*/ 23564 w 2221684"/>
                <a:gd name="connsiteY127" fmla="*/ 1357060 h 1504164"/>
                <a:gd name="connsiteX128" fmla="*/ 23603 w 2221684"/>
                <a:gd name="connsiteY128" fmla="*/ 1357060 h 1504164"/>
                <a:gd name="connsiteX129" fmla="*/ 28374 w 2221684"/>
                <a:gd name="connsiteY129" fmla="*/ 1359758 h 1504164"/>
                <a:gd name="connsiteX130" fmla="*/ 20514 w 2221684"/>
                <a:gd name="connsiteY130" fmla="*/ 1379622 h 1504164"/>
                <a:gd name="connsiteX131" fmla="*/ 20514 w 2221684"/>
                <a:gd name="connsiteY131" fmla="*/ 1379622 h 1504164"/>
                <a:gd name="connsiteX132" fmla="*/ 43389 w 2221684"/>
                <a:gd name="connsiteY132" fmla="*/ 1411412 h 1504164"/>
                <a:gd name="connsiteX133" fmla="*/ 43389 w 2221684"/>
                <a:gd name="connsiteY133" fmla="*/ 1411412 h 1504164"/>
                <a:gd name="connsiteX134" fmla="*/ 54299 w 2221684"/>
                <a:gd name="connsiteY134" fmla="*/ 1420328 h 1504164"/>
                <a:gd name="connsiteX135" fmla="*/ 54338 w 2221684"/>
                <a:gd name="connsiteY135" fmla="*/ 1420406 h 1504164"/>
                <a:gd name="connsiteX136" fmla="*/ 52265 w 2221684"/>
                <a:gd name="connsiteY136" fmla="*/ 1424786 h 1504164"/>
                <a:gd name="connsiteX137" fmla="*/ 52265 w 2221684"/>
                <a:gd name="connsiteY137" fmla="*/ 1424825 h 1504164"/>
                <a:gd name="connsiteX138" fmla="*/ 62979 w 2221684"/>
                <a:gd name="connsiteY138" fmla="*/ 1437690 h 1504164"/>
                <a:gd name="connsiteX139" fmla="*/ 62979 w 2221684"/>
                <a:gd name="connsiteY139" fmla="*/ 1437690 h 1504164"/>
                <a:gd name="connsiteX140" fmla="*/ 62979 w 2221684"/>
                <a:gd name="connsiteY140" fmla="*/ 1437768 h 1504164"/>
                <a:gd name="connsiteX141" fmla="*/ 158312 w 2221684"/>
                <a:gd name="connsiteY141" fmla="*/ 1481015 h 1504164"/>
                <a:gd name="connsiteX142" fmla="*/ 158468 w 2221684"/>
                <a:gd name="connsiteY142" fmla="*/ 1494584 h 1504164"/>
                <a:gd name="connsiteX143" fmla="*/ 159094 w 2221684"/>
                <a:gd name="connsiteY143" fmla="*/ 1497947 h 1504164"/>
                <a:gd name="connsiteX144" fmla="*/ 175634 w 2221684"/>
                <a:gd name="connsiteY144" fmla="*/ 1489657 h 1504164"/>
                <a:gd name="connsiteX145" fmla="*/ 210318 w 2221684"/>
                <a:gd name="connsiteY145" fmla="*/ 1498338 h 1504164"/>
                <a:gd name="connsiteX146" fmla="*/ 220876 w 2221684"/>
                <a:gd name="connsiteY146" fmla="*/ 1502561 h 1504164"/>
                <a:gd name="connsiteX147" fmla="*/ 233506 w 2221684"/>
                <a:gd name="connsiteY147" fmla="*/ 1504164 h 1504164"/>
                <a:gd name="connsiteX148" fmla="*/ 289970 w 2221684"/>
                <a:gd name="connsiteY148" fmla="*/ 1482228 h 1504164"/>
                <a:gd name="connsiteX149" fmla="*/ 307019 w 2221684"/>
                <a:gd name="connsiteY149" fmla="*/ 1482814 h 1504164"/>
                <a:gd name="connsiteX150" fmla="*/ 322152 w 2221684"/>
                <a:gd name="connsiteY150" fmla="*/ 1469519 h 1504164"/>
                <a:gd name="connsiteX151" fmla="*/ 322152 w 2221684"/>
                <a:gd name="connsiteY151" fmla="*/ 1469519 h 1504164"/>
                <a:gd name="connsiteX152" fmla="*/ 322269 w 2221684"/>
                <a:gd name="connsiteY152" fmla="*/ 1468933 h 1504164"/>
                <a:gd name="connsiteX153" fmla="*/ 322856 w 2221684"/>
                <a:gd name="connsiteY153" fmla="*/ 1464397 h 1504164"/>
                <a:gd name="connsiteX154" fmla="*/ 322934 w 2221684"/>
                <a:gd name="connsiteY154" fmla="*/ 1463693 h 1504164"/>
                <a:gd name="connsiteX155" fmla="*/ 322934 w 2221684"/>
                <a:gd name="connsiteY155" fmla="*/ 1463693 h 1504164"/>
                <a:gd name="connsiteX156" fmla="*/ 382839 w 2221684"/>
                <a:gd name="connsiteY156" fmla="*/ 1438511 h 1504164"/>
                <a:gd name="connsiteX157" fmla="*/ 383074 w 2221684"/>
                <a:gd name="connsiteY157" fmla="*/ 1438433 h 1504164"/>
                <a:gd name="connsiteX158" fmla="*/ 393045 w 2221684"/>
                <a:gd name="connsiteY158" fmla="*/ 1436321 h 1504164"/>
                <a:gd name="connsiteX159" fmla="*/ 393045 w 2221684"/>
                <a:gd name="connsiteY159" fmla="*/ 1436321 h 1504164"/>
                <a:gd name="connsiteX160" fmla="*/ 393084 w 2221684"/>
                <a:gd name="connsiteY160" fmla="*/ 1436321 h 1504164"/>
                <a:gd name="connsiteX161" fmla="*/ 462374 w 2221684"/>
                <a:gd name="connsiteY161" fmla="*/ 1434053 h 1504164"/>
                <a:gd name="connsiteX162" fmla="*/ 535027 w 2221684"/>
                <a:gd name="connsiteY162" fmla="*/ 1400112 h 1504164"/>
                <a:gd name="connsiteX163" fmla="*/ 535027 w 2221684"/>
                <a:gd name="connsiteY163" fmla="*/ 1400112 h 1504164"/>
                <a:gd name="connsiteX164" fmla="*/ 535066 w 2221684"/>
                <a:gd name="connsiteY164" fmla="*/ 1399995 h 1504164"/>
                <a:gd name="connsiteX165" fmla="*/ 550120 w 2221684"/>
                <a:gd name="connsiteY165" fmla="*/ 1357920 h 1504164"/>
                <a:gd name="connsiteX166" fmla="*/ 598334 w 2221684"/>
                <a:gd name="connsiteY166" fmla="*/ 1171948 h 1504164"/>
                <a:gd name="connsiteX167" fmla="*/ 598373 w 2221684"/>
                <a:gd name="connsiteY167" fmla="*/ 1171752 h 1504164"/>
                <a:gd name="connsiteX168" fmla="*/ 619136 w 2221684"/>
                <a:gd name="connsiteY168" fmla="*/ 1091709 h 1504164"/>
                <a:gd name="connsiteX169" fmla="*/ 726786 w 2221684"/>
                <a:gd name="connsiteY169" fmla="*/ 887164 h 1504164"/>
                <a:gd name="connsiteX170" fmla="*/ 726786 w 2221684"/>
                <a:gd name="connsiteY170" fmla="*/ 887164 h 1504164"/>
                <a:gd name="connsiteX171" fmla="*/ 727177 w 2221684"/>
                <a:gd name="connsiteY171" fmla="*/ 886733 h 1504164"/>
                <a:gd name="connsiteX172" fmla="*/ 727998 w 2221684"/>
                <a:gd name="connsiteY172" fmla="*/ 885951 h 1504164"/>
                <a:gd name="connsiteX173" fmla="*/ 851484 w 2221684"/>
                <a:gd name="connsiteY173" fmla="*/ 848804 h 1504164"/>
                <a:gd name="connsiteX174" fmla="*/ 860126 w 2221684"/>
                <a:gd name="connsiteY174" fmla="*/ 848804 h 1504164"/>
                <a:gd name="connsiteX175" fmla="*/ 868807 w 2221684"/>
                <a:gd name="connsiteY175" fmla="*/ 857445 h 1504164"/>
                <a:gd name="connsiteX176" fmla="*/ 868807 w 2221684"/>
                <a:gd name="connsiteY176" fmla="*/ 881650 h 1504164"/>
                <a:gd name="connsiteX177" fmla="*/ 1020877 w 2221684"/>
                <a:gd name="connsiteY177" fmla="*/ 1081034 h 1504164"/>
                <a:gd name="connsiteX178" fmla="*/ 1042110 w 2221684"/>
                <a:gd name="connsiteY178" fmla="*/ 1132963 h 1504164"/>
                <a:gd name="connsiteX179" fmla="*/ 1263274 w 2221684"/>
                <a:gd name="connsiteY179" fmla="*/ 986484 h 1504164"/>
                <a:gd name="connsiteX180" fmla="*/ 1473646 w 2221684"/>
                <a:gd name="connsiteY180" fmla="*/ 950275 h 1504164"/>
                <a:gd name="connsiteX181" fmla="*/ 1484048 w 2221684"/>
                <a:gd name="connsiteY181" fmla="*/ 926735 h 1504164"/>
                <a:gd name="connsiteX182" fmla="*/ 1511693 w 2221684"/>
                <a:gd name="connsiteY182" fmla="*/ 932366 h 1504164"/>
                <a:gd name="connsiteX183" fmla="*/ 1653245 w 2221684"/>
                <a:gd name="connsiteY183" fmla="*/ 822136 h 1504164"/>
                <a:gd name="connsiteX184" fmla="*/ 1634241 w 2221684"/>
                <a:gd name="connsiteY184" fmla="*/ 1008108 h 1504164"/>
                <a:gd name="connsiteX185" fmla="*/ 1648670 w 2221684"/>
                <a:gd name="connsiteY185" fmla="*/ 1030631 h 1504164"/>
                <a:gd name="connsiteX186" fmla="*/ 1648670 w 2221684"/>
                <a:gd name="connsiteY186" fmla="*/ 1030631 h 1504164"/>
                <a:gd name="connsiteX187" fmla="*/ 1657312 w 2221684"/>
                <a:gd name="connsiteY187" fmla="*/ 1056634 h 1504164"/>
                <a:gd name="connsiteX188" fmla="*/ 1676667 w 2221684"/>
                <a:gd name="connsiteY188" fmla="*/ 954733 h 1504164"/>
                <a:gd name="connsiteX189" fmla="*/ 1712603 w 2221684"/>
                <a:gd name="connsiteY189" fmla="*/ 943197 h 1504164"/>
                <a:gd name="connsiteX190" fmla="*/ 1943386 w 2221684"/>
                <a:gd name="connsiteY190" fmla="*/ 545680 h 1504164"/>
                <a:gd name="connsiteX191" fmla="*/ 2175969 w 2221684"/>
                <a:gd name="connsiteY191" fmla="*/ 531408 h 1504164"/>
                <a:gd name="connsiteX192" fmla="*/ 2216714 w 2221684"/>
                <a:gd name="connsiteY192" fmla="*/ 459615 h 1504164"/>
                <a:gd name="connsiteX193" fmla="*/ 2175226 w 2221684"/>
                <a:gd name="connsiteY193" fmla="*/ 317985 h 1504164"/>
                <a:gd name="connsiteX194" fmla="*/ 1100686 w 2221684"/>
                <a:gd name="connsiteY194" fmla="*/ 1059137 h 1504164"/>
                <a:gd name="connsiteX195" fmla="*/ 1120198 w 2221684"/>
                <a:gd name="connsiteY195" fmla="*/ 944097 h 1504164"/>
                <a:gd name="connsiteX196" fmla="*/ 1232618 w 2221684"/>
                <a:gd name="connsiteY196" fmla="*/ 974362 h 1504164"/>
                <a:gd name="connsiteX197" fmla="*/ 1142173 w 2221684"/>
                <a:gd name="connsiteY197" fmla="*/ 1074309 h 1504164"/>
                <a:gd name="connsiteX198" fmla="*/ 1100686 w 2221684"/>
                <a:gd name="connsiteY198" fmla="*/ 1059137 h 1504164"/>
                <a:gd name="connsiteX199" fmla="*/ 1674790 w 2221684"/>
                <a:gd name="connsiteY199" fmla="*/ 909413 h 1504164"/>
                <a:gd name="connsiteX200" fmla="*/ 1727892 w 2221684"/>
                <a:gd name="connsiteY200" fmla="*/ 681093 h 1504164"/>
                <a:gd name="connsiteX201" fmla="*/ 1891302 w 2221684"/>
                <a:gd name="connsiteY201" fmla="*/ 571683 h 1504164"/>
                <a:gd name="connsiteX202" fmla="*/ 1674790 w 2221684"/>
                <a:gd name="connsiteY202" fmla="*/ 909413 h 150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Lst>
              <a:rect l="l" t="t" r="r" b="b"/>
              <a:pathLst>
                <a:path w="2221684" h="1504164">
                  <a:moveTo>
                    <a:pt x="1134705" y="543569"/>
                  </a:moveTo>
                  <a:cubicBezTo>
                    <a:pt x="1135878" y="538876"/>
                    <a:pt x="1136816" y="533832"/>
                    <a:pt x="1137520" y="528397"/>
                  </a:cubicBezTo>
                  <a:cubicBezTo>
                    <a:pt x="1136269" y="533441"/>
                    <a:pt x="1135330" y="538485"/>
                    <a:pt x="1134705" y="543569"/>
                  </a:cubicBezTo>
                  <a:close/>
                  <a:moveTo>
                    <a:pt x="2175343" y="318024"/>
                  </a:moveTo>
                  <a:cubicBezTo>
                    <a:pt x="2167406" y="296205"/>
                    <a:pt x="2183477" y="289010"/>
                    <a:pt x="2159976" y="255578"/>
                  </a:cubicBezTo>
                  <a:cubicBezTo>
                    <a:pt x="2111215" y="186327"/>
                    <a:pt x="2032462" y="180149"/>
                    <a:pt x="1960318" y="160715"/>
                  </a:cubicBezTo>
                  <a:cubicBezTo>
                    <a:pt x="1917110" y="149062"/>
                    <a:pt x="1916249" y="150313"/>
                    <a:pt x="1873940" y="143392"/>
                  </a:cubicBezTo>
                  <a:cubicBezTo>
                    <a:pt x="1868818" y="142571"/>
                    <a:pt x="1796009" y="114534"/>
                    <a:pt x="1792489" y="111954"/>
                  </a:cubicBezTo>
                  <a:cubicBezTo>
                    <a:pt x="1766994" y="93145"/>
                    <a:pt x="1787641" y="11460"/>
                    <a:pt x="1746857" y="941"/>
                  </a:cubicBezTo>
                  <a:cubicBezTo>
                    <a:pt x="1710608" y="-8365"/>
                    <a:pt x="1706268" y="54277"/>
                    <a:pt x="1686443" y="59869"/>
                  </a:cubicBezTo>
                  <a:cubicBezTo>
                    <a:pt x="1676081" y="62762"/>
                    <a:pt x="1652345" y="51970"/>
                    <a:pt x="1636157" y="51696"/>
                  </a:cubicBezTo>
                  <a:cubicBezTo>
                    <a:pt x="1563465" y="50406"/>
                    <a:pt x="1505789" y="58305"/>
                    <a:pt x="1452531" y="111993"/>
                  </a:cubicBezTo>
                  <a:cubicBezTo>
                    <a:pt x="1427427" y="116450"/>
                    <a:pt x="1382225" y="9896"/>
                    <a:pt x="1307578" y="35860"/>
                  </a:cubicBezTo>
                  <a:cubicBezTo>
                    <a:pt x="1265073" y="50641"/>
                    <a:pt x="1299170" y="181361"/>
                    <a:pt x="1320677" y="211079"/>
                  </a:cubicBezTo>
                  <a:cubicBezTo>
                    <a:pt x="1337647" y="234540"/>
                    <a:pt x="1363142" y="233328"/>
                    <a:pt x="1363573" y="264024"/>
                  </a:cubicBezTo>
                  <a:cubicBezTo>
                    <a:pt x="1363963" y="292178"/>
                    <a:pt x="1340502" y="304260"/>
                    <a:pt x="1336905" y="325415"/>
                  </a:cubicBezTo>
                  <a:cubicBezTo>
                    <a:pt x="1333424" y="345983"/>
                    <a:pt x="1342965" y="365143"/>
                    <a:pt x="1340736" y="382387"/>
                  </a:cubicBezTo>
                  <a:cubicBezTo>
                    <a:pt x="1334011" y="433455"/>
                    <a:pt x="1306209" y="493204"/>
                    <a:pt x="1293422" y="541574"/>
                  </a:cubicBezTo>
                  <a:cubicBezTo>
                    <a:pt x="1292093" y="546540"/>
                    <a:pt x="1310784" y="544742"/>
                    <a:pt x="1311292" y="550529"/>
                  </a:cubicBezTo>
                  <a:cubicBezTo>
                    <a:pt x="1311840" y="557294"/>
                    <a:pt x="1302416" y="572348"/>
                    <a:pt x="1302103" y="584704"/>
                  </a:cubicBezTo>
                  <a:cubicBezTo>
                    <a:pt x="1300852" y="629360"/>
                    <a:pt x="1303120" y="674289"/>
                    <a:pt x="1302103" y="718866"/>
                  </a:cubicBezTo>
                  <a:cubicBezTo>
                    <a:pt x="1289434" y="733686"/>
                    <a:pt x="1223351" y="645470"/>
                    <a:pt x="1217055" y="635108"/>
                  </a:cubicBezTo>
                  <a:cubicBezTo>
                    <a:pt x="1196018" y="600424"/>
                    <a:pt x="1188979" y="558740"/>
                    <a:pt x="1172165" y="528397"/>
                  </a:cubicBezTo>
                  <a:cubicBezTo>
                    <a:pt x="1166925" y="514828"/>
                    <a:pt x="1128018" y="483976"/>
                    <a:pt x="1126650" y="483468"/>
                  </a:cubicBezTo>
                  <a:cubicBezTo>
                    <a:pt x="1124577" y="482725"/>
                    <a:pt x="1105612" y="472050"/>
                    <a:pt x="1105612" y="472050"/>
                  </a:cubicBezTo>
                  <a:cubicBezTo>
                    <a:pt x="1091066" y="468570"/>
                    <a:pt x="1077224" y="473027"/>
                    <a:pt x="1064946" y="474865"/>
                  </a:cubicBezTo>
                  <a:cubicBezTo>
                    <a:pt x="1019704" y="479988"/>
                    <a:pt x="1012705" y="491523"/>
                    <a:pt x="967111" y="498170"/>
                  </a:cubicBezTo>
                  <a:cubicBezTo>
                    <a:pt x="963201" y="498757"/>
                    <a:pt x="833497" y="561399"/>
                    <a:pt x="827358" y="572035"/>
                  </a:cubicBezTo>
                  <a:cubicBezTo>
                    <a:pt x="802254" y="580521"/>
                    <a:pt x="811639" y="575750"/>
                    <a:pt x="836078" y="584704"/>
                  </a:cubicBezTo>
                  <a:cubicBezTo>
                    <a:pt x="837759" y="592173"/>
                    <a:pt x="968480" y="506812"/>
                    <a:pt x="1088016" y="507359"/>
                  </a:cubicBezTo>
                  <a:cubicBezTo>
                    <a:pt x="1096892" y="507399"/>
                    <a:pt x="1137559" y="528358"/>
                    <a:pt x="1137559" y="528358"/>
                  </a:cubicBezTo>
                  <a:cubicBezTo>
                    <a:pt x="1158948" y="613328"/>
                    <a:pt x="1169584" y="651023"/>
                    <a:pt x="1224367" y="723050"/>
                  </a:cubicBezTo>
                  <a:cubicBezTo>
                    <a:pt x="1237701" y="740568"/>
                    <a:pt x="1278837" y="769777"/>
                    <a:pt x="1283451" y="785770"/>
                  </a:cubicBezTo>
                  <a:cubicBezTo>
                    <a:pt x="1294009" y="822566"/>
                    <a:pt x="1254906" y="878639"/>
                    <a:pt x="1258699" y="917976"/>
                  </a:cubicBezTo>
                  <a:cubicBezTo>
                    <a:pt x="1252678" y="923959"/>
                    <a:pt x="1130013" y="897995"/>
                    <a:pt x="1122153" y="890135"/>
                  </a:cubicBezTo>
                  <a:cubicBezTo>
                    <a:pt x="1117304" y="885247"/>
                    <a:pt x="1118594" y="868707"/>
                    <a:pt x="1113316" y="860417"/>
                  </a:cubicBezTo>
                  <a:cubicBezTo>
                    <a:pt x="1045707" y="754723"/>
                    <a:pt x="944353" y="684338"/>
                    <a:pt x="842921" y="614970"/>
                  </a:cubicBezTo>
                  <a:cubicBezTo>
                    <a:pt x="831737" y="611842"/>
                    <a:pt x="828062" y="608127"/>
                    <a:pt x="825598" y="597647"/>
                  </a:cubicBezTo>
                  <a:cubicBezTo>
                    <a:pt x="826028" y="598156"/>
                    <a:pt x="826459" y="598586"/>
                    <a:pt x="826889" y="598938"/>
                  </a:cubicBezTo>
                  <a:lnTo>
                    <a:pt x="826889" y="598938"/>
                  </a:lnTo>
                  <a:cubicBezTo>
                    <a:pt x="829548" y="601206"/>
                    <a:pt x="832011" y="600854"/>
                    <a:pt x="834201" y="597647"/>
                  </a:cubicBezTo>
                  <a:lnTo>
                    <a:pt x="836039" y="595810"/>
                  </a:lnTo>
                  <a:lnTo>
                    <a:pt x="842882" y="588967"/>
                  </a:lnTo>
                  <a:cubicBezTo>
                    <a:pt x="846205" y="596553"/>
                    <a:pt x="849099" y="596670"/>
                    <a:pt x="851563" y="588967"/>
                  </a:cubicBezTo>
                  <a:cubicBezTo>
                    <a:pt x="872131" y="573756"/>
                    <a:pt x="878426" y="563159"/>
                    <a:pt x="851563" y="571644"/>
                  </a:cubicBezTo>
                  <a:cubicBezTo>
                    <a:pt x="849607" y="567304"/>
                    <a:pt x="847809" y="565466"/>
                    <a:pt x="846166" y="566170"/>
                  </a:cubicBezTo>
                  <a:cubicBezTo>
                    <a:pt x="844993" y="566717"/>
                    <a:pt x="843898" y="568516"/>
                    <a:pt x="842882" y="571644"/>
                  </a:cubicBezTo>
                  <a:cubicBezTo>
                    <a:pt x="841435" y="569572"/>
                    <a:pt x="840027" y="568516"/>
                    <a:pt x="838580" y="568516"/>
                  </a:cubicBezTo>
                  <a:cubicBezTo>
                    <a:pt x="837134" y="568477"/>
                    <a:pt x="835648" y="569533"/>
                    <a:pt x="834201" y="571644"/>
                  </a:cubicBezTo>
                  <a:cubicBezTo>
                    <a:pt x="826107" y="569337"/>
                    <a:pt x="823213" y="572231"/>
                    <a:pt x="825559" y="580325"/>
                  </a:cubicBezTo>
                  <a:lnTo>
                    <a:pt x="816878" y="588967"/>
                  </a:lnTo>
                  <a:cubicBezTo>
                    <a:pt x="814219" y="526520"/>
                    <a:pt x="769251" y="535396"/>
                    <a:pt x="719982" y="545485"/>
                  </a:cubicBezTo>
                  <a:cubicBezTo>
                    <a:pt x="685494" y="529257"/>
                    <a:pt x="657144" y="526442"/>
                    <a:pt x="634934" y="537038"/>
                  </a:cubicBezTo>
                  <a:cubicBezTo>
                    <a:pt x="612450" y="533793"/>
                    <a:pt x="606663" y="536686"/>
                    <a:pt x="617572" y="545680"/>
                  </a:cubicBezTo>
                  <a:cubicBezTo>
                    <a:pt x="608070" y="550411"/>
                    <a:pt x="608070" y="556160"/>
                    <a:pt x="617572" y="563003"/>
                  </a:cubicBezTo>
                  <a:lnTo>
                    <a:pt x="630242" y="577392"/>
                  </a:lnTo>
                  <a:cubicBezTo>
                    <a:pt x="643185" y="569806"/>
                    <a:pt x="704263" y="590726"/>
                    <a:pt x="703207" y="594363"/>
                  </a:cubicBezTo>
                  <a:cubicBezTo>
                    <a:pt x="614327" y="615126"/>
                    <a:pt x="488377" y="735132"/>
                    <a:pt x="498309" y="829917"/>
                  </a:cubicBezTo>
                  <a:cubicBezTo>
                    <a:pt x="528653" y="905464"/>
                    <a:pt x="539523" y="981049"/>
                    <a:pt x="530921" y="1056634"/>
                  </a:cubicBezTo>
                  <a:cubicBezTo>
                    <a:pt x="507889" y="1057690"/>
                    <a:pt x="499717" y="1071493"/>
                    <a:pt x="522240" y="1082638"/>
                  </a:cubicBezTo>
                  <a:lnTo>
                    <a:pt x="514263" y="1098630"/>
                  </a:lnTo>
                  <a:cubicBezTo>
                    <a:pt x="514263" y="1098630"/>
                    <a:pt x="514263" y="1098670"/>
                    <a:pt x="514263" y="1098670"/>
                  </a:cubicBezTo>
                  <a:lnTo>
                    <a:pt x="513637" y="1099960"/>
                  </a:lnTo>
                  <a:cubicBezTo>
                    <a:pt x="506169" y="1103323"/>
                    <a:pt x="506052" y="1106216"/>
                    <a:pt x="513637" y="1108602"/>
                  </a:cubicBezTo>
                  <a:cubicBezTo>
                    <a:pt x="512816" y="1109267"/>
                    <a:pt x="512230" y="1109853"/>
                    <a:pt x="511761" y="1110518"/>
                  </a:cubicBezTo>
                  <a:lnTo>
                    <a:pt x="511682" y="1110596"/>
                  </a:lnTo>
                  <a:cubicBezTo>
                    <a:pt x="509884" y="1112942"/>
                    <a:pt x="510509" y="1115171"/>
                    <a:pt x="513637" y="1117283"/>
                  </a:cubicBezTo>
                  <a:cubicBezTo>
                    <a:pt x="510783" y="1122640"/>
                    <a:pt x="509844" y="1127019"/>
                    <a:pt x="510314" y="1130304"/>
                  </a:cubicBezTo>
                  <a:cubicBezTo>
                    <a:pt x="510705" y="1132767"/>
                    <a:pt x="511839" y="1134605"/>
                    <a:pt x="513598" y="1135817"/>
                  </a:cubicBezTo>
                  <a:cubicBezTo>
                    <a:pt x="518682" y="1139297"/>
                    <a:pt x="528809" y="1137538"/>
                    <a:pt x="539367" y="1129639"/>
                  </a:cubicBezTo>
                  <a:cubicBezTo>
                    <a:pt x="552154" y="1079744"/>
                    <a:pt x="647408" y="850563"/>
                    <a:pt x="696951" y="843799"/>
                  </a:cubicBezTo>
                  <a:cubicBezTo>
                    <a:pt x="593915" y="1000444"/>
                    <a:pt x="527245" y="1177735"/>
                    <a:pt x="496941" y="1375673"/>
                  </a:cubicBezTo>
                  <a:cubicBezTo>
                    <a:pt x="459441" y="1382750"/>
                    <a:pt x="421082" y="1389241"/>
                    <a:pt x="382487" y="1385214"/>
                  </a:cubicBezTo>
                  <a:cubicBezTo>
                    <a:pt x="411697" y="1330822"/>
                    <a:pt x="445677" y="1279285"/>
                    <a:pt x="484389" y="1230602"/>
                  </a:cubicBezTo>
                  <a:cubicBezTo>
                    <a:pt x="499717" y="1207101"/>
                    <a:pt x="540149" y="1145084"/>
                    <a:pt x="506325" y="1142582"/>
                  </a:cubicBezTo>
                  <a:cubicBezTo>
                    <a:pt x="505621" y="1142543"/>
                    <a:pt x="504918" y="1142504"/>
                    <a:pt x="504175" y="1142504"/>
                  </a:cubicBezTo>
                  <a:cubicBezTo>
                    <a:pt x="501868" y="1142504"/>
                    <a:pt x="499248" y="1142738"/>
                    <a:pt x="496315" y="1143247"/>
                  </a:cubicBezTo>
                  <a:cubicBezTo>
                    <a:pt x="493421" y="1142856"/>
                    <a:pt x="490919" y="1142738"/>
                    <a:pt x="488807" y="1142856"/>
                  </a:cubicBezTo>
                  <a:cubicBezTo>
                    <a:pt x="483998" y="1143129"/>
                    <a:pt x="481182" y="1144694"/>
                    <a:pt x="480557" y="1147274"/>
                  </a:cubicBezTo>
                  <a:cubicBezTo>
                    <a:pt x="479775" y="1150363"/>
                    <a:pt x="482043" y="1154938"/>
                    <a:pt x="487634" y="1160569"/>
                  </a:cubicBezTo>
                  <a:lnTo>
                    <a:pt x="481925" y="1166278"/>
                  </a:lnTo>
                  <a:lnTo>
                    <a:pt x="478953" y="1169250"/>
                  </a:lnTo>
                  <a:cubicBezTo>
                    <a:pt x="471641" y="1172574"/>
                    <a:pt x="471524" y="1175467"/>
                    <a:pt x="478953" y="1177892"/>
                  </a:cubicBezTo>
                  <a:lnTo>
                    <a:pt x="471798" y="1185047"/>
                  </a:lnTo>
                  <a:lnTo>
                    <a:pt x="470312" y="1186572"/>
                  </a:lnTo>
                  <a:cubicBezTo>
                    <a:pt x="452911" y="1184109"/>
                    <a:pt x="449353" y="1191460"/>
                    <a:pt x="461631" y="1203856"/>
                  </a:cubicBezTo>
                  <a:lnTo>
                    <a:pt x="456196" y="1209330"/>
                  </a:lnTo>
                  <a:lnTo>
                    <a:pt x="452989" y="1212537"/>
                  </a:lnTo>
                  <a:cubicBezTo>
                    <a:pt x="430075" y="1210269"/>
                    <a:pt x="425265" y="1216251"/>
                    <a:pt x="444309" y="1229859"/>
                  </a:cubicBezTo>
                  <a:lnTo>
                    <a:pt x="428511" y="1245657"/>
                  </a:lnTo>
                  <a:cubicBezTo>
                    <a:pt x="428511" y="1245657"/>
                    <a:pt x="428511" y="1245696"/>
                    <a:pt x="428433" y="1245696"/>
                  </a:cubicBezTo>
                  <a:lnTo>
                    <a:pt x="426986" y="1247181"/>
                  </a:lnTo>
                  <a:cubicBezTo>
                    <a:pt x="409507" y="1244640"/>
                    <a:pt x="405949" y="1252030"/>
                    <a:pt x="418305" y="1264504"/>
                  </a:cubicBezTo>
                  <a:lnTo>
                    <a:pt x="402547" y="1280301"/>
                  </a:lnTo>
                  <a:cubicBezTo>
                    <a:pt x="402547" y="1280301"/>
                    <a:pt x="402312" y="1280497"/>
                    <a:pt x="402234" y="1280614"/>
                  </a:cubicBezTo>
                  <a:lnTo>
                    <a:pt x="400983" y="1281827"/>
                  </a:lnTo>
                  <a:cubicBezTo>
                    <a:pt x="383543" y="1279324"/>
                    <a:pt x="379985" y="1286714"/>
                    <a:pt x="392302" y="1299149"/>
                  </a:cubicBezTo>
                  <a:lnTo>
                    <a:pt x="383660" y="1307790"/>
                  </a:lnTo>
                  <a:cubicBezTo>
                    <a:pt x="366221" y="1305327"/>
                    <a:pt x="362662" y="1312678"/>
                    <a:pt x="374979" y="1325113"/>
                  </a:cubicBezTo>
                  <a:lnTo>
                    <a:pt x="369544" y="1330587"/>
                  </a:lnTo>
                  <a:lnTo>
                    <a:pt x="366338" y="1333794"/>
                  </a:lnTo>
                  <a:cubicBezTo>
                    <a:pt x="344675" y="1341654"/>
                    <a:pt x="343697" y="1346854"/>
                    <a:pt x="366338" y="1351116"/>
                  </a:cubicBezTo>
                  <a:lnTo>
                    <a:pt x="358009" y="1359445"/>
                  </a:lnTo>
                  <a:lnTo>
                    <a:pt x="357892" y="1359563"/>
                  </a:lnTo>
                  <a:lnTo>
                    <a:pt x="357657" y="1359758"/>
                  </a:lnTo>
                  <a:cubicBezTo>
                    <a:pt x="350345" y="1363082"/>
                    <a:pt x="350188" y="1365975"/>
                    <a:pt x="357657" y="1368439"/>
                  </a:cubicBezTo>
                  <a:lnTo>
                    <a:pt x="350423" y="1375634"/>
                  </a:lnTo>
                  <a:cubicBezTo>
                    <a:pt x="350423" y="1375634"/>
                    <a:pt x="350384" y="1375673"/>
                    <a:pt x="350384" y="1375673"/>
                  </a:cubicBezTo>
                  <a:lnTo>
                    <a:pt x="348976" y="1377081"/>
                  </a:lnTo>
                  <a:cubicBezTo>
                    <a:pt x="341664" y="1380443"/>
                    <a:pt x="341547" y="1383337"/>
                    <a:pt x="348976" y="1385761"/>
                  </a:cubicBezTo>
                  <a:lnTo>
                    <a:pt x="341938" y="1392761"/>
                  </a:lnTo>
                  <a:lnTo>
                    <a:pt x="341938" y="1392839"/>
                  </a:lnTo>
                  <a:cubicBezTo>
                    <a:pt x="341938" y="1392839"/>
                    <a:pt x="341742" y="1392956"/>
                    <a:pt x="341664" y="1393034"/>
                  </a:cubicBezTo>
                  <a:lnTo>
                    <a:pt x="340335" y="1394403"/>
                  </a:lnTo>
                  <a:cubicBezTo>
                    <a:pt x="317029" y="1394520"/>
                    <a:pt x="314136" y="1396123"/>
                    <a:pt x="331654" y="1411725"/>
                  </a:cubicBezTo>
                  <a:lnTo>
                    <a:pt x="314331" y="1429048"/>
                  </a:lnTo>
                  <a:lnTo>
                    <a:pt x="295718" y="1421814"/>
                  </a:lnTo>
                  <a:cubicBezTo>
                    <a:pt x="270536" y="1437220"/>
                    <a:pt x="244611" y="1446644"/>
                    <a:pt x="219390" y="1450320"/>
                  </a:cubicBezTo>
                  <a:cubicBezTo>
                    <a:pt x="198861" y="1453331"/>
                    <a:pt x="178801" y="1452509"/>
                    <a:pt x="159954" y="1448052"/>
                  </a:cubicBezTo>
                  <a:cubicBezTo>
                    <a:pt x="133286" y="1441717"/>
                    <a:pt x="109082" y="1428031"/>
                    <a:pt x="89530" y="1407424"/>
                  </a:cubicBezTo>
                  <a:cubicBezTo>
                    <a:pt x="69940" y="1386778"/>
                    <a:pt x="55003" y="1359211"/>
                    <a:pt x="46869" y="1325074"/>
                  </a:cubicBezTo>
                  <a:cubicBezTo>
                    <a:pt x="64935" y="1285306"/>
                    <a:pt x="64544" y="1259343"/>
                    <a:pt x="45696" y="1247181"/>
                  </a:cubicBezTo>
                  <a:cubicBezTo>
                    <a:pt x="26067" y="1226653"/>
                    <a:pt x="16487" y="1232948"/>
                    <a:pt x="13828" y="1247573"/>
                  </a:cubicBezTo>
                  <a:lnTo>
                    <a:pt x="13828" y="1247573"/>
                  </a:lnTo>
                  <a:cubicBezTo>
                    <a:pt x="11677" y="1259694"/>
                    <a:pt x="14218" y="1277447"/>
                    <a:pt x="19693" y="1290468"/>
                  </a:cubicBezTo>
                  <a:cubicBezTo>
                    <a:pt x="-9673" y="1297780"/>
                    <a:pt x="-3260" y="1328789"/>
                    <a:pt x="19693" y="1342436"/>
                  </a:cubicBezTo>
                  <a:cubicBezTo>
                    <a:pt x="13671" y="1346737"/>
                    <a:pt x="14883" y="1351546"/>
                    <a:pt x="23329" y="1356904"/>
                  </a:cubicBezTo>
                  <a:cubicBezTo>
                    <a:pt x="23408" y="1356982"/>
                    <a:pt x="23486" y="1357021"/>
                    <a:pt x="23564" y="1357060"/>
                  </a:cubicBezTo>
                  <a:lnTo>
                    <a:pt x="23603" y="1357060"/>
                  </a:lnTo>
                  <a:cubicBezTo>
                    <a:pt x="25011" y="1357959"/>
                    <a:pt x="26575" y="1358859"/>
                    <a:pt x="28374" y="1359758"/>
                  </a:cubicBezTo>
                  <a:cubicBezTo>
                    <a:pt x="21726" y="1365467"/>
                    <a:pt x="19106" y="1372075"/>
                    <a:pt x="20514" y="1379622"/>
                  </a:cubicBezTo>
                  <a:lnTo>
                    <a:pt x="20514" y="1379622"/>
                  </a:lnTo>
                  <a:cubicBezTo>
                    <a:pt x="22195" y="1388850"/>
                    <a:pt x="29821" y="1399447"/>
                    <a:pt x="43389" y="1411412"/>
                  </a:cubicBezTo>
                  <a:lnTo>
                    <a:pt x="43389" y="1411412"/>
                  </a:lnTo>
                  <a:cubicBezTo>
                    <a:pt x="46674" y="1414306"/>
                    <a:pt x="50310" y="1417317"/>
                    <a:pt x="54299" y="1420328"/>
                  </a:cubicBezTo>
                  <a:cubicBezTo>
                    <a:pt x="54299" y="1420367"/>
                    <a:pt x="54338" y="1420367"/>
                    <a:pt x="54338" y="1420406"/>
                  </a:cubicBezTo>
                  <a:cubicBezTo>
                    <a:pt x="53556" y="1421931"/>
                    <a:pt x="52852" y="1423378"/>
                    <a:pt x="52265" y="1424786"/>
                  </a:cubicBezTo>
                  <a:cubicBezTo>
                    <a:pt x="52265" y="1424786"/>
                    <a:pt x="52265" y="1424797"/>
                    <a:pt x="52265" y="1424825"/>
                  </a:cubicBezTo>
                  <a:cubicBezTo>
                    <a:pt x="47847" y="1435617"/>
                    <a:pt x="49489" y="1443320"/>
                    <a:pt x="62979" y="1437690"/>
                  </a:cubicBezTo>
                  <a:lnTo>
                    <a:pt x="62979" y="1437690"/>
                  </a:lnTo>
                  <a:lnTo>
                    <a:pt x="62979" y="1437768"/>
                  </a:lnTo>
                  <a:cubicBezTo>
                    <a:pt x="53556" y="1473038"/>
                    <a:pt x="132504" y="1502404"/>
                    <a:pt x="158312" y="1481015"/>
                  </a:cubicBezTo>
                  <a:cubicBezTo>
                    <a:pt x="158155" y="1486920"/>
                    <a:pt x="158155" y="1491417"/>
                    <a:pt x="158468" y="1494584"/>
                  </a:cubicBezTo>
                  <a:cubicBezTo>
                    <a:pt x="158625" y="1495953"/>
                    <a:pt x="158820" y="1497087"/>
                    <a:pt x="159094" y="1497947"/>
                  </a:cubicBezTo>
                  <a:cubicBezTo>
                    <a:pt x="160775" y="1503108"/>
                    <a:pt x="165194" y="1499941"/>
                    <a:pt x="175634" y="1489657"/>
                  </a:cubicBezTo>
                  <a:cubicBezTo>
                    <a:pt x="184511" y="1503656"/>
                    <a:pt x="196085" y="1501388"/>
                    <a:pt x="210318" y="1498338"/>
                  </a:cubicBezTo>
                  <a:cubicBezTo>
                    <a:pt x="213681" y="1500176"/>
                    <a:pt x="217200" y="1501583"/>
                    <a:pt x="220876" y="1502561"/>
                  </a:cubicBezTo>
                  <a:cubicBezTo>
                    <a:pt x="224904" y="1503617"/>
                    <a:pt x="229127" y="1504164"/>
                    <a:pt x="233506" y="1504164"/>
                  </a:cubicBezTo>
                  <a:cubicBezTo>
                    <a:pt x="249812" y="1504164"/>
                    <a:pt x="268659" y="1496813"/>
                    <a:pt x="289970" y="1482228"/>
                  </a:cubicBezTo>
                  <a:cubicBezTo>
                    <a:pt x="296696" y="1483401"/>
                    <a:pt x="302366" y="1483635"/>
                    <a:pt x="307019" y="1482814"/>
                  </a:cubicBezTo>
                  <a:cubicBezTo>
                    <a:pt x="315231" y="1481445"/>
                    <a:pt x="320275" y="1476988"/>
                    <a:pt x="322152" y="1469519"/>
                  </a:cubicBezTo>
                  <a:lnTo>
                    <a:pt x="322152" y="1469519"/>
                  </a:lnTo>
                  <a:cubicBezTo>
                    <a:pt x="322191" y="1469285"/>
                    <a:pt x="322230" y="1469128"/>
                    <a:pt x="322269" y="1468933"/>
                  </a:cubicBezTo>
                  <a:cubicBezTo>
                    <a:pt x="322582" y="1467525"/>
                    <a:pt x="322817" y="1466039"/>
                    <a:pt x="322856" y="1464397"/>
                  </a:cubicBezTo>
                  <a:cubicBezTo>
                    <a:pt x="322856" y="1464162"/>
                    <a:pt x="322934" y="1463928"/>
                    <a:pt x="322934" y="1463693"/>
                  </a:cubicBezTo>
                  <a:lnTo>
                    <a:pt x="322934" y="1463693"/>
                  </a:lnTo>
                  <a:cubicBezTo>
                    <a:pt x="341664" y="1452040"/>
                    <a:pt x="361645" y="1443594"/>
                    <a:pt x="382839" y="1438511"/>
                  </a:cubicBezTo>
                  <a:cubicBezTo>
                    <a:pt x="382917" y="1438472"/>
                    <a:pt x="382995" y="1438433"/>
                    <a:pt x="383074" y="1438433"/>
                  </a:cubicBezTo>
                  <a:cubicBezTo>
                    <a:pt x="386358" y="1437650"/>
                    <a:pt x="389682" y="1436947"/>
                    <a:pt x="393045" y="1436321"/>
                  </a:cubicBezTo>
                  <a:cubicBezTo>
                    <a:pt x="393045" y="1436321"/>
                    <a:pt x="393045" y="1436321"/>
                    <a:pt x="393045" y="1436321"/>
                  </a:cubicBezTo>
                  <a:lnTo>
                    <a:pt x="393084" y="1436321"/>
                  </a:lnTo>
                  <a:cubicBezTo>
                    <a:pt x="414942" y="1432215"/>
                    <a:pt x="438013" y="1431433"/>
                    <a:pt x="462374" y="1434053"/>
                  </a:cubicBezTo>
                  <a:cubicBezTo>
                    <a:pt x="496159" y="1432763"/>
                    <a:pt x="520324" y="1421931"/>
                    <a:pt x="535027" y="1400112"/>
                  </a:cubicBezTo>
                  <a:lnTo>
                    <a:pt x="535027" y="1400112"/>
                  </a:lnTo>
                  <a:cubicBezTo>
                    <a:pt x="535027" y="1400112"/>
                    <a:pt x="535066" y="1400034"/>
                    <a:pt x="535066" y="1399995"/>
                  </a:cubicBezTo>
                  <a:cubicBezTo>
                    <a:pt x="542573" y="1388890"/>
                    <a:pt x="547539" y="1374930"/>
                    <a:pt x="550120" y="1357920"/>
                  </a:cubicBezTo>
                  <a:lnTo>
                    <a:pt x="598334" y="1171948"/>
                  </a:lnTo>
                  <a:cubicBezTo>
                    <a:pt x="598334" y="1171948"/>
                    <a:pt x="598334" y="1171831"/>
                    <a:pt x="598373" y="1171752"/>
                  </a:cubicBezTo>
                  <a:lnTo>
                    <a:pt x="619136" y="1091709"/>
                  </a:lnTo>
                  <a:cubicBezTo>
                    <a:pt x="639704" y="1030162"/>
                    <a:pt x="673098" y="939756"/>
                    <a:pt x="726786" y="887164"/>
                  </a:cubicBezTo>
                  <a:lnTo>
                    <a:pt x="726786" y="887164"/>
                  </a:lnTo>
                  <a:cubicBezTo>
                    <a:pt x="726786" y="887164"/>
                    <a:pt x="727021" y="886890"/>
                    <a:pt x="727177" y="886733"/>
                  </a:cubicBezTo>
                  <a:cubicBezTo>
                    <a:pt x="727451" y="886459"/>
                    <a:pt x="727724" y="886225"/>
                    <a:pt x="727998" y="885951"/>
                  </a:cubicBezTo>
                  <a:cubicBezTo>
                    <a:pt x="760962" y="854161"/>
                    <a:pt x="801589" y="836682"/>
                    <a:pt x="851484" y="848804"/>
                  </a:cubicBezTo>
                  <a:cubicBezTo>
                    <a:pt x="854378" y="856194"/>
                    <a:pt x="857272" y="856233"/>
                    <a:pt x="860126" y="848804"/>
                  </a:cubicBezTo>
                  <a:lnTo>
                    <a:pt x="868807" y="857445"/>
                  </a:lnTo>
                  <a:lnTo>
                    <a:pt x="868807" y="881650"/>
                  </a:lnTo>
                  <a:cubicBezTo>
                    <a:pt x="920500" y="947968"/>
                    <a:pt x="971177" y="1014403"/>
                    <a:pt x="1020877" y="1081034"/>
                  </a:cubicBezTo>
                  <a:cubicBezTo>
                    <a:pt x="911429" y="1081308"/>
                    <a:pt x="947403" y="1140197"/>
                    <a:pt x="1042110" y="1132963"/>
                  </a:cubicBezTo>
                  <a:cubicBezTo>
                    <a:pt x="1136269" y="1125768"/>
                    <a:pt x="1224054" y="1074152"/>
                    <a:pt x="1263274" y="986484"/>
                  </a:cubicBezTo>
                  <a:cubicBezTo>
                    <a:pt x="1336709" y="989065"/>
                    <a:pt x="1405452" y="983356"/>
                    <a:pt x="1473646" y="950275"/>
                  </a:cubicBezTo>
                  <a:lnTo>
                    <a:pt x="1484048" y="926735"/>
                  </a:lnTo>
                  <a:lnTo>
                    <a:pt x="1511693" y="932366"/>
                  </a:lnTo>
                  <a:cubicBezTo>
                    <a:pt x="1565303" y="900888"/>
                    <a:pt x="1612461" y="864171"/>
                    <a:pt x="1653245" y="822136"/>
                  </a:cubicBezTo>
                  <a:lnTo>
                    <a:pt x="1634241" y="1008108"/>
                  </a:lnTo>
                  <a:lnTo>
                    <a:pt x="1648670" y="1030631"/>
                  </a:lnTo>
                  <a:lnTo>
                    <a:pt x="1648670" y="1030631"/>
                  </a:lnTo>
                  <a:cubicBezTo>
                    <a:pt x="1649804" y="1043066"/>
                    <a:pt x="1652658" y="1051707"/>
                    <a:pt x="1657312" y="1056634"/>
                  </a:cubicBezTo>
                  <a:cubicBezTo>
                    <a:pt x="1676198" y="1036340"/>
                    <a:pt x="1658680" y="972329"/>
                    <a:pt x="1676667" y="954733"/>
                  </a:cubicBezTo>
                  <a:cubicBezTo>
                    <a:pt x="1681712" y="949845"/>
                    <a:pt x="1702123" y="949454"/>
                    <a:pt x="1712603" y="943197"/>
                  </a:cubicBezTo>
                  <a:cubicBezTo>
                    <a:pt x="1861545" y="854747"/>
                    <a:pt x="1916562" y="711163"/>
                    <a:pt x="1943386" y="545680"/>
                  </a:cubicBezTo>
                  <a:cubicBezTo>
                    <a:pt x="2029100" y="580364"/>
                    <a:pt x="2109807" y="627209"/>
                    <a:pt x="2175969" y="531408"/>
                  </a:cubicBezTo>
                  <a:cubicBezTo>
                    <a:pt x="2180036" y="525542"/>
                    <a:pt x="2215424" y="463525"/>
                    <a:pt x="2216714" y="459615"/>
                  </a:cubicBezTo>
                  <a:cubicBezTo>
                    <a:pt x="2236304" y="399984"/>
                    <a:pt x="2192861" y="366590"/>
                    <a:pt x="2175226" y="317985"/>
                  </a:cubicBezTo>
                  <a:close/>
                  <a:moveTo>
                    <a:pt x="1100686" y="1059137"/>
                  </a:moveTo>
                  <a:cubicBezTo>
                    <a:pt x="1106434" y="1022419"/>
                    <a:pt x="1126024" y="984060"/>
                    <a:pt x="1120198" y="944097"/>
                  </a:cubicBezTo>
                  <a:cubicBezTo>
                    <a:pt x="1138771" y="948203"/>
                    <a:pt x="1231875" y="961889"/>
                    <a:pt x="1232618" y="974362"/>
                  </a:cubicBezTo>
                  <a:cubicBezTo>
                    <a:pt x="1208648" y="1016202"/>
                    <a:pt x="1190661" y="1056361"/>
                    <a:pt x="1142173" y="1074309"/>
                  </a:cubicBezTo>
                  <a:cubicBezTo>
                    <a:pt x="1118516" y="1083107"/>
                    <a:pt x="1095328" y="1093352"/>
                    <a:pt x="1100686" y="1059137"/>
                  </a:cubicBezTo>
                  <a:close/>
                  <a:moveTo>
                    <a:pt x="1674790" y="909413"/>
                  </a:moveTo>
                  <a:cubicBezTo>
                    <a:pt x="1692035" y="847748"/>
                    <a:pt x="1694029" y="733998"/>
                    <a:pt x="1727892" y="681093"/>
                  </a:cubicBezTo>
                  <a:cubicBezTo>
                    <a:pt x="1739427" y="663027"/>
                    <a:pt x="1884224" y="561947"/>
                    <a:pt x="1891302" y="571683"/>
                  </a:cubicBezTo>
                  <a:cubicBezTo>
                    <a:pt x="1873549" y="701035"/>
                    <a:pt x="1807348" y="862138"/>
                    <a:pt x="1674790" y="909413"/>
                  </a:cubicBezTo>
                  <a:close/>
                </a:path>
              </a:pathLst>
            </a:custGeom>
            <a:solidFill>
              <a:srgbClr val="5C3C29"/>
            </a:solidFill>
            <a:ln w="3904" cap="flat">
              <a:noFill/>
              <a:prstDash val="solid"/>
              <a:miter/>
            </a:ln>
          </p:spPr>
          <p:txBody>
            <a:bodyPr rtlCol="1" anchor="ctr"/>
            <a:lstStyle/>
            <a:p>
              <a:endParaRPr lang="fa-IR"/>
            </a:p>
          </p:txBody>
        </p:sp>
        <p:sp>
          <p:nvSpPr>
            <p:cNvPr id="524" name="Freeform: Shape 523">
              <a:extLst>
                <a:ext uri="{FF2B5EF4-FFF2-40B4-BE49-F238E27FC236}">
                  <a16:creationId xmlns:a16="http://schemas.microsoft.com/office/drawing/2014/main" id="{E6D1D748-794F-3BD1-0BD9-5772007A0B1C}"/>
                </a:ext>
              </a:extLst>
            </p:cNvPr>
            <p:cNvSpPr/>
            <p:nvPr/>
          </p:nvSpPr>
          <p:spPr>
            <a:xfrm>
              <a:off x="2153017" y="2232328"/>
              <a:ext cx="1771469" cy="1901968"/>
            </a:xfrm>
            <a:custGeom>
              <a:avLst/>
              <a:gdLst>
                <a:gd name="connsiteX0" fmla="*/ 1130686 w 1771469"/>
                <a:gd name="connsiteY0" fmla="*/ 166122 h 1901968"/>
                <a:gd name="connsiteX1" fmla="*/ 1139366 w 1771469"/>
                <a:gd name="connsiteY1" fmla="*/ 174764 h 1901968"/>
                <a:gd name="connsiteX2" fmla="*/ 1329952 w 1771469"/>
                <a:gd name="connsiteY2" fmla="*/ 404297 h 1901968"/>
                <a:gd name="connsiteX3" fmla="*/ 1234738 w 1771469"/>
                <a:gd name="connsiteY3" fmla="*/ 417318 h 1901968"/>
                <a:gd name="connsiteX4" fmla="*/ 1291514 w 1771469"/>
                <a:gd name="connsiteY4" fmla="*/ 434914 h 1901968"/>
                <a:gd name="connsiteX5" fmla="*/ 1445540 w 1771469"/>
                <a:gd name="connsiteY5" fmla="*/ 389789 h 1901968"/>
                <a:gd name="connsiteX6" fmla="*/ 1526365 w 1771469"/>
                <a:gd name="connsiteY6" fmla="*/ 288709 h 1901968"/>
                <a:gd name="connsiteX7" fmla="*/ 1626742 w 1771469"/>
                <a:gd name="connsiteY7" fmla="*/ 285112 h 1901968"/>
                <a:gd name="connsiteX8" fmla="*/ 1754607 w 1771469"/>
                <a:gd name="connsiteY8" fmla="*/ 244015 h 1901968"/>
                <a:gd name="connsiteX9" fmla="*/ 1771069 w 1771469"/>
                <a:gd name="connsiteY9" fmla="*/ 269901 h 1901968"/>
                <a:gd name="connsiteX10" fmla="*/ 1649929 w 1771469"/>
                <a:gd name="connsiteY10" fmla="*/ 682512 h 1901968"/>
                <a:gd name="connsiteX11" fmla="*/ 1619625 w 1771469"/>
                <a:gd name="connsiteY11" fmla="*/ 690528 h 1901968"/>
                <a:gd name="connsiteX12" fmla="*/ 1212723 w 1771469"/>
                <a:gd name="connsiteY12" fmla="*/ 829577 h 1901968"/>
                <a:gd name="connsiteX13" fmla="*/ 1175575 w 1771469"/>
                <a:gd name="connsiteY13" fmla="*/ 751919 h 1901968"/>
                <a:gd name="connsiteX14" fmla="*/ 1225861 w 1771469"/>
                <a:gd name="connsiteY14" fmla="*/ 1045815 h 1901968"/>
                <a:gd name="connsiteX15" fmla="*/ 1035353 w 1771469"/>
                <a:gd name="connsiteY15" fmla="*/ 1239959 h 1901968"/>
                <a:gd name="connsiteX16" fmla="*/ 1029488 w 1771469"/>
                <a:gd name="connsiteY16" fmla="*/ 1247310 h 1901968"/>
                <a:gd name="connsiteX17" fmla="*/ 1000669 w 1771469"/>
                <a:gd name="connsiteY17" fmla="*/ 1239959 h 1901968"/>
                <a:gd name="connsiteX18" fmla="*/ 1219527 w 1771469"/>
                <a:gd name="connsiteY18" fmla="*/ 1604826 h 1901968"/>
                <a:gd name="connsiteX19" fmla="*/ 1258551 w 1771469"/>
                <a:gd name="connsiteY19" fmla="*/ 1654056 h 1901968"/>
                <a:gd name="connsiteX20" fmla="*/ 1373317 w 1771469"/>
                <a:gd name="connsiteY20" fmla="*/ 1854848 h 1901968"/>
                <a:gd name="connsiteX21" fmla="*/ 1364636 w 1771469"/>
                <a:gd name="connsiteY21" fmla="*/ 1880812 h 1901968"/>
                <a:gd name="connsiteX22" fmla="*/ 1207600 w 1771469"/>
                <a:gd name="connsiteY22" fmla="*/ 1789195 h 1901968"/>
                <a:gd name="connsiteX23" fmla="*/ 1103744 w 1771469"/>
                <a:gd name="connsiteY23" fmla="*/ 1635600 h 1901968"/>
                <a:gd name="connsiteX24" fmla="*/ 777940 w 1771469"/>
                <a:gd name="connsiteY24" fmla="*/ 1383036 h 1901968"/>
                <a:gd name="connsiteX25" fmla="*/ 758037 w 1771469"/>
                <a:gd name="connsiteY25" fmla="*/ 1170630 h 1901968"/>
                <a:gd name="connsiteX26" fmla="*/ 740715 w 1771469"/>
                <a:gd name="connsiteY26" fmla="*/ 1058054 h 1901968"/>
                <a:gd name="connsiteX27" fmla="*/ 724135 w 1771469"/>
                <a:gd name="connsiteY27" fmla="*/ 1059813 h 1901968"/>
                <a:gd name="connsiteX28" fmla="*/ 636702 w 1771469"/>
                <a:gd name="connsiteY28" fmla="*/ 1110021 h 1901968"/>
                <a:gd name="connsiteX29" fmla="*/ 602057 w 1771469"/>
                <a:gd name="connsiteY29" fmla="*/ 910832 h 1901968"/>
                <a:gd name="connsiteX30" fmla="*/ 660984 w 1771469"/>
                <a:gd name="connsiteY30" fmla="*/ 753249 h 1901968"/>
                <a:gd name="connsiteX31" fmla="*/ 1558 w 1771469"/>
                <a:gd name="connsiteY31" fmla="*/ 774442 h 1901968"/>
                <a:gd name="connsiteX32" fmla="*/ 257132 w 1771469"/>
                <a:gd name="connsiteY32" fmla="*/ 161156 h 1901968"/>
                <a:gd name="connsiteX33" fmla="*/ 1122005 w 1771469"/>
                <a:gd name="connsiteY33" fmla="*/ 166005 h 1901968"/>
                <a:gd name="connsiteX34" fmla="*/ 1130686 w 1771469"/>
                <a:gd name="connsiteY34" fmla="*/ 166005 h 1901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71469" h="1901968">
                  <a:moveTo>
                    <a:pt x="1130686" y="166122"/>
                  </a:moveTo>
                  <a:lnTo>
                    <a:pt x="1139366" y="174764"/>
                  </a:lnTo>
                  <a:cubicBezTo>
                    <a:pt x="1207092" y="236664"/>
                    <a:pt x="1253038" y="345643"/>
                    <a:pt x="1329952" y="404297"/>
                  </a:cubicBezTo>
                  <a:cubicBezTo>
                    <a:pt x="1300782" y="419351"/>
                    <a:pt x="1266684" y="418061"/>
                    <a:pt x="1234738" y="417318"/>
                  </a:cubicBezTo>
                  <a:cubicBezTo>
                    <a:pt x="1237944" y="429440"/>
                    <a:pt x="1282091" y="434757"/>
                    <a:pt x="1291514" y="434914"/>
                  </a:cubicBezTo>
                  <a:cubicBezTo>
                    <a:pt x="1320490" y="435461"/>
                    <a:pt x="1420319" y="406525"/>
                    <a:pt x="1445540" y="389789"/>
                  </a:cubicBezTo>
                  <a:cubicBezTo>
                    <a:pt x="1481201" y="366132"/>
                    <a:pt x="1516550" y="292072"/>
                    <a:pt x="1526365" y="288709"/>
                  </a:cubicBezTo>
                  <a:cubicBezTo>
                    <a:pt x="1547832" y="281319"/>
                    <a:pt x="1596750" y="289178"/>
                    <a:pt x="1626742" y="285112"/>
                  </a:cubicBezTo>
                  <a:cubicBezTo>
                    <a:pt x="1665258" y="279872"/>
                    <a:pt x="1718985" y="260594"/>
                    <a:pt x="1754607" y="244015"/>
                  </a:cubicBezTo>
                  <a:cubicBezTo>
                    <a:pt x="1762428" y="251014"/>
                    <a:pt x="1768919" y="259382"/>
                    <a:pt x="1771069" y="269901"/>
                  </a:cubicBezTo>
                  <a:cubicBezTo>
                    <a:pt x="1778342" y="305953"/>
                    <a:pt x="1684574" y="656430"/>
                    <a:pt x="1649929" y="682512"/>
                  </a:cubicBezTo>
                  <a:cubicBezTo>
                    <a:pt x="1640154" y="689863"/>
                    <a:pt x="1632372" y="694477"/>
                    <a:pt x="1619625" y="690528"/>
                  </a:cubicBezTo>
                  <a:cubicBezTo>
                    <a:pt x="1576221" y="845492"/>
                    <a:pt x="1307390" y="1074438"/>
                    <a:pt x="1212723" y="829577"/>
                  </a:cubicBezTo>
                  <a:cubicBezTo>
                    <a:pt x="1194032" y="827465"/>
                    <a:pt x="1176670" y="770884"/>
                    <a:pt x="1175575" y="751919"/>
                  </a:cubicBezTo>
                  <a:cubicBezTo>
                    <a:pt x="1174637" y="735926"/>
                    <a:pt x="1274661" y="996545"/>
                    <a:pt x="1225861" y="1045815"/>
                  </a:cubicBezTo>
                  <a:cubicBezTo>
                    <a:pt x="1212058" y="1112524"/>
                    <a:pt x="1119228" y="1307255"/>
                    <a:pt x="1035353" y="1239959"/>
                  </a:cubicBezTo>
                  <a:lnTo>
                    <a:pt x="1029488" y="1247310"/>
                  </a:lnTo>
                  <a:cubicBezTo>
                    <a:pt x="1009819" y="1233586"/>
                    <a:pt x="1000200" y="1231161"/>
                    <a:pt x="1000669" y="1239959"/>
                  </a:cubicBezTo>
                  <a:cubicBezTo>
                    <a:pt x="1077115" y="1356954"/>
                    <a:pt x="1150041" y="1478563"/>
                    <a:pt x="1219527" y="1604826"/>
                  </a:cubicBezTo>
                  <a:lnTo>
                    <a:pt x="1258551" y="1654056"/>
                  </a:lnTo>
                  <a:cubicBezTo>
                    <a:pt x="1332064" y="1707588"/>
                    <a:pt x="1370346" y="1774531"/>
                    <a:pt x="1373317" y="1854848"/>
                  </a:cubicBezTo>
                  <a:cubicBezTo>
                    <a:pt x="1390601" y="1861965"/>
                    <a:pt x="1383171" y="1880030"/>
                    <a:pt x="1364636" y="1880812"/>
                  </a:cubicBezTo>
                  <a:cubicBezTo>
                    <a:pt x="1268913" y="1932662"/>
                    <a:pt x="1222146" y="1884293"/>
                    <a:pt x="1207600" y="1789195"/>
                  </a:cubicBezTo>
                  <a:cubicBezTo>
                    <a:pt x="1188244" y="1724910"/>
                    <a:pt x="1166777" y="1670870"/>
                    <a:pt x="1103744" y="1635600"/>
                  </a:cubicBezTo>
                  <a:cubicBezTo>
                    <a:pt x="981157" y="1569868"/>
                    <a:pt x="879099" y="1478916"/>
                    <a:pt x="777940" y="1383036"/>
                  </a:cubicBezTo>
                  <a:cubicBezTo>
                    <a:pt x="762651" y="1313550"/>
                    <a:pt x="756043" y="1242735"/>
                    <a:pt x="758037" y="1170630"/>
                  </a:cubicBezTo>
                  <a:cubicBezTo>
                    <a:pt x="741106" y="1137706"/>
                    <a:pt x="735006" y="1095279"/>
                    <a:pt x="740715" y="1058054"/>
                  </a:cubicBezTo>
                  <a:lnTo>
                    <a:pt x="724135" y="1059813"/>
                  </a:lnTo>
                  <a:cubicBezTo>
                    <a:pt x="725426" y="1121517"/>
                    <a:pt x="679793" y="1172155"/>
                    <a:pt x="636702" y="1110021"/>
                  </a:cubicBezTo>
                  <a:cubicBezTo>
                    <a:pt x="595018" y="1073382"/>
                    <a:pt x="570540" y="957755"/>
                    <a:pt x="602057" y="910832"/>
                  </a:cubicBezTo>
                  <a:cubicBezTo>
                    <a:pt x="591225" y="856088"/>
                    <a:pt x="599398" y="769672"/>
                    <a:pt x="660984" y="753249"/>
                  </a:cubicBezTo>
                  <a:cubicBezTo>
                    <a:pt x="714516" y="759935"/>
                    <a:pt x="-38679" y="794658"/>
                    <a:pt x="1558" y="774442"/>
                  </a:cubicBezTo>
                  <a:cubicBezTo>
                    <a:pt x="36085" y="633125"/>
                    <a:pt x="208528" y="298680"/>
                    <a:pt x="257132" y="161156"/>
                  </a:cubicBezTo>
                  <a:cubicBezTo>
                    <a:pt x="562641" y="-189985"/>
                    <a:pt x="1022958" y="137929"/>
                    <a:pt x="1122005" y="166005"/>
                  </a:cubicBezTo>
                  <a:cubicBezTo>
                    <a:pt x="1124781" y="166513"/>
                    <a:pt x="1127987" y="165301"/>
                    <a:pt x="1130686" y="166005"/>
                  </a:cubicBezTo>
                  <a:close/>
                </a:path>
              </a:pathLst>
            </a:custGeom>
            <a:solidFill>
              <a:srgbClr val="CD904F"/>
            </a:solidFill>
            <a:ln w="3904" cap="flat">
              <a:noFill/>
              <a:prstDash val="solid"/>
              <a:miter/>
            </a:ln>
          </p:spPr>
          <p:txBody>
            <a:bodyPr rtlCol="1" anchor="ctr"/>
            <a:lstStyle/>
            <a:p>
              <a:endParaRPr lang="fa-IR"/>
            </a:p>
          </p:txBody>
        </p:sp>
        <p:sp>
          <p:nvSpPr>
            <p:cNvPr id="525" name="Freeform: Shape 524">
              <a:extLst>
                <a:ext uri="{FF2B5EF4-FFF2-40B4-BE49-F238E27FC236}">
                  <a16:creationId xmlns:a16="http://schemas.microsoft.com/office/drawing/2014/main" id="{88DED1DD-70CA-7A9B-F65B-E733DF9C0D09}"/>
                </a:ext>
              </a:extLst>
            </p:cNvPr>
            <p:cNvSpPr/>
            <p:nvPr/>
          </p:nvSpPr>
          <p:spPr>
            <a:xfrm>
              <a:off x="3186845" y="2294594"/>
              <a:ext cx="963665" cy="2295624"/>
            </a:xfrm>
            <a:custGeom>
              <a:avLst/>
              <a:gdLst>
                <a:gd name="connsiteX0" fmla="*/ 885440 w 963665"/>
                <a:gd name="connsiteY0" fmla="*/ 285723 h 2295624"/>
                <a:gd name="connsiteX1" fmla="*/ 582512 w 963665"/>
                <a:gd name="connsiteY1" fmla="*/ 911795 h 2295624"/>
                <a:gd name="connsiteX2" fmla="*/ 552794 w 963665"/>
                <a:gd name="connsiteY2" fmla="*/ 1056827 h 2295624"/>
                <a:gd name="connsiteX3" fmla="*/ 506066 w 963665"/>
                <a:gd name="connsiteY3" fmla="*/ 1125452 h 2295624"/>
                <a:gd name="connsiteX4" fmla="*/ 512831 w 963665"/>
                <a:gd name="connsiteY4" fmla="*/ 1134485 h 2295624"/>
                <a:gd name="connsiteX5" fmla="*/ 530193 w 963665"/>
                <a:gd name="connsiteY5" fmla="*/ 1163577 h 2295624"/>
                <a:gd name="connsiteX6" fmla="*/ 612347 w 963665"/>
                <a:gd name="connsiteY6" fmla="*/ 1281276 h 2295624"/>
                <a:gd name="connsiteX7" fmla="*/ 773216 w 963665"/>
                <a:gd name="connsiteY7" fmla="*/ 1324876 h 2295624"/>
                <a:gd name="connsiteX8" fmla="*/ 876720 w 963665"/>
                <a:gd name="connsiteY8" fmla="*/ 1435302 h 2295624"/>
                <a:gd name="connsiteX9" fmla="*/ 948904 w 963665"/>
                <a:gd name="connsiteY9" fmla="*/ 1465684 h 2295624"/>
                <a:gd name="connsiteX10" fmla="*/ 963411 w 963665"/>
                <a:gd name="connsiteY10" fmla="*/ 1480934 h 2295624"/>
                <a:gd name="connsiteX11" fmla="*/ 928766 w 963665"/>
                <a:gd name="connsiteY11" fmla="*/ 1532902 h 2295624"/>
                <a:gd name="connsiteX12" fmla="*/ 867101 w 963665"/>
                <a:gd name="connsiteY12" fmla="*/ 1545884 h 2295624"/>
                <a:gd name="connsiteX13" fmla="*/ 736420 w 963665"/>
                <a:gd name="connsiteY13" fmla="*/ 1946921 h 2295624"/>
                <a:gd name="connsiteX14" fmla="*/ 766412 w 963665"/>
                <a:gd name="connsiteY14" fmla="*/ 2016836 h 2295624"/>
                <a:gd name="connsiteX15" fmla="*/ 772746 w 963665"/>
                <a:gd name="connsiteY15" fmla="*/ 2035214 h 2295624"/>
                <a:gd name="connsiteX16" fmla="*/ 775640 w 963665"/>
                <a:gd name="connsiteY16" fmla="*/ 2047024 h 2295624"/>
                <a:gd name="connsiteX17" fmla="*/ 714483 w 963665"/>
                <a:gd name="connsiteY17" fmla="*/ 2212623 h 2295624"/>
                <a:gd name="connsiteX18" fmla="*/ 633267 w 963665"/>
                <a:gd name="connsiteY18" fmla="*/ 2267328 h 2295624"/>
                <a:gd name="connsiteX19" fmla="*/ 536684 w 963665"/>
                <a:gd name="connsiteY19" fmla="*/ 2125151 h 2295624"/>
                <a:gd name="connsiteX20" fmla="*/ 646601 w 963665"/>
                <a:gd name="connsiteY20" fmla="*/ 1993179 h 2295624"/>
                <a:gd name="connsiteX21" fmla="*/ 713819 w 963665"/>
                <a:gd name="connsiteY21" fmla="*/ 1845958 h 2295624"/>
                <a:gd name="connsiteX22" fmla="*/ 764652 w 963665"/>
                <a:gd name="connsiteY22" fmla="*/ 1411019 h 2295624"/>
                <a:gd name="connsiteX23" fmla="*/ 336165 w 963665"/>
                <a:gd name="connsiteY23" fmla="*/ 1382161 h 2295624"/>
                <a:gd name="connsiteX24" fmla="*/ 296945 w 963665"/>
                <a:gd name="connsiteY24" fmla="*/ 1348142 h 2295624"/>
                <a:gd name="connsiteX25" fmla="*/ 259094 w 963665"/>
                <a:gd name="connsiteY25" fmla="*/ 1266808 h 2295624"/>
                <a:gd name="connsiteX26" fmla="*/ 100220 w 963665"/>
                <a:gd name="connsiteY26" fmla="*/ 1330311 h 2295624"/>
                <a:gd name="connsiteX27" fmla="*/ 83953 w 963665"/>
                <a:gd name="connsiteY27" fmla="*/ 1325853 h 2295624"/>
                <a:gd name="connsiteX28" fmla="*/ 0 w 963665"/>
                <a:gd name="connsiteY28" fmla="*/ 1188955 h 2295624"/>
                <a:gd name="connsiteX29" fmla="*/ 1486 w 963665"/>
                <a:gd name="connsiteY29" fmla="*/ 1177850 h 2295624"/>
                <a:gd name="connsiteX30" fmla="*/ 14312 w 963665"/>
                <a:gd name="connsiteY30" fmla="*/ 1170655 h 2295624"/>
                <a:gd name="connsiteX31" fmla="*/ 75507 w 963665"/>
                <a:gd name="connsiteY31" fmla="*/ 1160840 h 2295624"/>
                <a:gd name="connsiteX32" fmla="*/ 179520 w 963665"/>
                <a:gd name="connsiteY32" fmla="*/ 961729 h 2295624"/>
                <a:gd name="connsiteX33" fmla="*/ 140222 w 963665"/>
                <a:gd name="connsiteY33" fmla="*/ 684218 h 2295624"/>
                <a:gd name="connsiteX34" fmla="*/ 166225 w 963665"/>
                <a:gd name="connsiteY34" fmla="*/ 753391 h 2295624"/>
                <a:gd name="connsiteX35" fmla="*/ 183509 w 963665"/>
                <a:gd name="connsiteY35" fmla="*/ 740369 h 2295624"/>
                <a:gd name="connsiteX36" fmla="*/ 348365 w 963665"/>
                <a:gd name="connsiteY36" fmla="*/ 853298 h 2295624"/>
                <a:gd name="connsiteX37" fmla="*/ 546186 w 963665"/>
                <a:gd name="connsiteY37" fmla="*/ 687268 h 2295624"/>
                <a:gd name="connsiteX38" fmla="*/ 573518 w 963665"/>
                <a:gd name="connsiteY38" fmla="*/ 606130 h 2295624"/>
                <a:gd name="connsiteX39" fmla="*/ 599287 w 963665"/>
                <a:gd name="connsiteY39" fmla="*/ 614967 h 2295624"/>
                <a:gd name="connsiteX40" fmla="*/ 625799 w 963665"/>
                <a:gd name="connsiteY40" fmla="*/ 558972 h 2295624"/>
                <a:gd name="connsiteX41" fmla="*/ 673074 w 963665"/>
                <a:gd name="connsiteY41" fmla="*/ 424342 h 2295624"/>
                <a:gd name="connsiteX42" fmla="*/ 720740 w 963665"/>
                <a:gd name="connsiteY42" fmla="*/ 181866 h 2295624"/>
                <a:gd name="connsiteX43" fmla="*/ 928609 w 963665"/>
                <a:gd name="connsiteY43" fmla="*/ 0 h 2295624"/>
                <a:gd name="connsiteX44" fmla="*/ 885362 w 963665"/>
                <a:gd name="connsiteY44" fmla="*/ 285801 h 229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63665" h="2295624">
                  <a:moveTo>
                    <a:pt x="885440" y="285723"/>
                  </a:moveTo>
                  <a:cubicBezTo>
                    <a:pt x="880435" y="524445"/>
                    <a:pt x="778299" y="767663"/>
                    <a:pt x="582512" y="911795"/>
                  </a:cubicBezTo>
                  <a:cubicBezTo>
                    <a:pt x="580791" y="963567"/>
                    <a:pt x="573675" y="1009748"/>
                    <a:pt x="552794" y="1056827"/>
                  </a:cubicBezTo>
                  <a:cubicBezTo>
                    <a:pt x="539186" y="1087523"/>
                    <a:pt x="530545" y="1103829"/>
                    <a:pt x="506066" y="1125452"/>
                  </a:cubicBezTo>
                  <a:lnTo>
                    <a:pt x="512831" y="1134485"/>
                  </a:lnTo>
                  <a:cubicBezTo>
                    <a:pt x="536645" y="1124788"/>
                    <a:pt x="540516" y="1142071"/>
                    <a:pt x="530193" y="1163577"/>
                  </a:cubicBezTo>
                  <a:cubicBezTo>
                    <a:pt x="472555" y="1219064"/>
                    <a:pt x="499966" y="1258284"/>
                    <a:pt x="612347" y="1281276"/>
                  </a:cubicBezTo>
                  <a:lnTo>
                    <a:pt x="773216" y="1324876"/>
                  </a:lnTo>
                  <a:cubicBezTo>
                    <a:pt x="839612" y="1336176"/>
                    <a:pt x="858264" y="1376178"/>
                    <a:pt x="876720" y="1435302"/>
                  </a:cubicBezTo>
                  <a:cubicBezTo>
                    <a:pt x="888842" y="1466818"/>
                    <a:pt x="918912" y="1470259"/>
                    <a:pt x="948904" y="1465684"/>
                  </a:cubicBezTo>
                  <a:lnTo>
                    <a:pt x="963411" y="1480934"/>
                  </a:lnTo>
                  <a:cubicBezTo>
                    <a:pt x="966109" y="1499195"/>
                    <a:pt x="946870" y="1530908"/>
                    <a:pt x="928766" y="1532902"/>
                  </a:cubicBezTo>
                  <a:cubicBezTo>
                    <a:pt x="911561" y="1539236"/>
                    <a:pt x="890993" y="1543577"/>
                    <a:pt x="867101" y="1545884"/>
                  </a:cubicBezTo>
                  <a:cubicBezTo>
                    <a:pt x="836288" y="1683721"/>
                    <a:pt x="792728" y="1817374"/>
                    <a:pt x="736420" y="1946921"/>
                  </a:cubicBezTo>
                  <a:cubicBezTo>
                    <a:pt x="725315" y="1977851"/>
                    <a:pt x="729186" y="2010345"/>
                    <a:pt x="766412" y="2016836"/>
                  </a:cubicBezTo>
                  <a:lnTo>
                    <a:pt x="772746" y="2035214"/>
                  </a:lnTo>
                  <a:lnTo>
                    <a:pt x="775640" y="2047024"/>
                  </a:lnTo>
                  <a:cubicBezTo>
                    <a:pt x="735169" y="2089293"/>
                    <a:pt x="714796" y="2144506"/>
                    <a:pt x="714483" y="2212623"/>
                  </a:cubicBezTo>
                  <a:cubicBezTo>
                    <a:pt x="709987" y="2258569"/>
                    <a:pt x="661617" y="2338455"/>
                    <a:pt x="633267" y="2267328"/>
                  </a:cubicBezTo>
                  <a:cubicBezTo>
                    <a:pt x="561397" y="2315072"/>
                    <a:pt x="534259" y="2178956"/>
                    <a:pt x="536684" y="2125151"/>
                  </a:cubicBezTo>
                  <a:cubicBezTo>
                    <a:pt x="540359" y="2043661"/>
                    <a:pt x="564290" y="2007530"/>
                    <a:pt x="646601" y="1993179"/>
                  </a:cubicBezTo>
                  <a:cubicBezTo>
                    <a:pt x="653483" y="1931983"/>
                    <a:pt x="676437" y="1892646"/>
                    <a:pt x="713819" y="1845958"/>
                  </a:cubicBezTo>
                  <a:cubicBezTo>
                    <a:pt x="747916" y="1767635"/>
                    <a:pt x="867727" y="1460288"/>
                    <a:pt x="764652" y="1411019"/>
                  </a:cubicBezTo>
                  <a:cubicBezTo>
                    <a:pt x="623726" y="1397255"/>
                    <a:pt x="478694" y="1386384"/>
                    <a:pt x="336165" y="1382161"/>
                  </a:cubicBezTo>
                  <a:cubicBezTo>
                    <a:pt x="315949" y="1371525"/>
                    <a:pt x="310710" y="1365347"/>
                    <a:pt x="296945" y="1348142"/>
                  </a:cubicBezTo>
                  <a:cubicBezTo>
                    <a:pt x="280131" y="1327144"/>
                    <a:pt x="260306" y="1288745"/>
                    <a:pt x="259094" y="1266808"/>
                  </a:cubicBezTo>
                  <a:cubicBezTo>
                    <a:pt x="205445" y="1286790"/>
                    <a:pt x="152500" y="1307944"/>
                    <a:pt x="100220" y="1330311"/>
                  </a:cubicBezTo>
                  <a:lnTo>
                    <a:pt x="83953" y="1325853"/>
                  </a:lnTo>
                  <a:cubicBezTo>
                    <a:pt x="62447" y="1276349"/>
                    <a:pt x="34449" y="1230130"/>
                    <a:pt x="0" y="1188955"/>
                  </a:cubicBezTo>
                  <a:lnTo>
                    <a:pt x="1486" y="1177850"/>
                  </a:lnTo>
                  <a:cubicBezTo>
                    <a:pt x="2190" y="1178006"/>
                    <a:pt x="7860" y="1170225"/>
                    <a:pt x="14312" y="1170655"/>
                  </a:cubicBezTo>
                  <a:cubicBezTo>
                    <a:pt x="45789" y="1172688"/>
                    <a:pt x="45359" y="1188759"/>
                    <a:pt x="75507" y="1160840"/>
                  </a:cubicBezTo>
                  <a:cubicBezTo>
                    <a:pt x="113945" y="1125257"/>
                    <a:pt x="169979" y="1013110"/>
                    <a:pt x="179520" y="961729"/>
                  </a:cubicBezTo>
                  <a:cubicBezTo>
                    <a:pt x="198485" y="859476"/>
                    <a:pt x="155902" y="781271"/>
                    <a:pt x="140222" y="684218"/>
                  </a:cubicBezTo>
                  <a:lnTo>
                    <a:pt x="166225" y="753391"/>
                  </a:lnTo>
                  <a:lnTo>
                    <a:pt x="183509" y="740369"/>
                  </a:lnTo>
                  <a:cubicBezTo>
                    <a:pt x="227812" y="816424"/>
                    <a:pt x="242671" y="880474"/>
                    <a:pt x="348365" y="853298"/>
                  </a:cubicBezTo>
                  <a:cubicBezTo>
                    <a:pt x="401545" y="839612"/>
                    <a:pt x="519048" y="735599"/>
                    <a:pt x="546186" y="687268"/>
                  </a:cubicBezTo>
                  <a:cubicBezTo>
                    <a:pt x="555570" y="670532"/>
                    <a:pt x="570038" y="608593"/>
                    <a:pt x="573518" y="606130"/>
                  </a:cubicBezTo>
                  <a:cubicBezTo>
                    <a:pt x="577937" y="602963"/>
                    <a:pt x="597527" y="616258"/>
                    <a:pt x="599287" y="614967"/>
                  </a:cubicBezTo>
                  <a:cubicBezTo>
                    <a:pt x="601790" y="613130"/>
                    <a:pt x="623218" y="565972"/>
                    <a:pt x="625799" y="558972"/>
                  </a:cubicBezTo>
                  <a:cubicBezTo>
                    <a:pt x="640306" y="519400"/>
                    <a:pt x="660991" y="462193"/>
                    <a:pt x="673074" y="424342"/>
                  </a:cubicBezTo>
                  <a:cubicBezTo>
                    <a:pt x="698021" y="346097"/>
                    <a:pt x="719958" y="264959"/>
                    <a:pt x="720740" y="181866"/>
                  </a:cubicBezTo>
                  <a:cubicBezTo>
                    <a:pt x="811028" y="139909"/>
                    <a:pt x="867727" y="75468"/>
                    <a:pt x="928609" y="0"/>
                  </a:cubicBezTo>
                  <a:cubicBezTo>
                    <a:pt x="893065" y="92048"/>
                    <a:pt x="899595" y="190586"/>
                    <a:pt x="885362" y="285801"/>
                  </a:cubicBezTo>
                  <a:close/>
                </a:path>
              </a:pathLst>
            </a:custGeom>
            <a:solidFill>
              <a:srgbClr val="A97342"/>
            </a:solidFill>
            <a:ln w="3904" cap="flat">
              <a:noFill/>
              <a:prstDash val="solid"/>
              <a:miter/>
            </a:ln>
          </p:spPr>
          <p:txBody>
            <a:bodyPr rtlCol="1" anchor="ctr"/>
            <a:lstStyle/>
            <a:p>
              <a:endParaRPr lang="fa-IR"/>
            </a:p>
          </p:txBody>
        </p:sp>
        <p:sp>
          <p:nvSpPr>
            <p:cNvPr id="526" name="Freeform: Shape 525">
              <a:extLst>
                <a:ext uri="{FF2B5EF4-FFF2-40B4-BE49-F238E27FC236}">
                  <a16:creationId xmlns:a16="http://schemas.microsoft.com/office/drawing/2014/main" id="{F9F6FD0C-29B8-D684-E536-303A02F602C2}"/>
                </a:ext>
              </a:extLst>
            </p:cNvPr>
            <p:cNvSpPr/>
            <p:nvPr/>
          </p:nvSpPr>
          <p:spPr>
            <a:xfrm>
              <a:off x="2469155" y="2970053"/>
              <a:ext cx="2580" cy="4379"/>
            </a:xfrm>
            <a:custGeom>
              <a:avLst/>
              <a:gdLst>
                <a:gd name="connsiteX0" fmla="*/ 2581 w 2580"/>
                <a:gd name="connsiteY0" fmla="*/ 4379 h 4379"/>
                <a:gd name="connsiteX1" fmla="*/ 0 w 2580"/>
                <a:gd name="connsiteY1" fmla="*/ 0 h 4379"/>
                <a:gd name="connsiteX2" fmla="*/ 2581 w 2580"/>
                <a:gd name="connsiteY2" fmla="*/ 4379 h 4379"/>
              </a:gdLst>
              <a:ahLst/>
              <a:cxnLst>
                <a:cxn ang="0">
                  <a:pos x="connsiteX0" y="connsiteY0"/>
                </a:cxn>
                <a:cxn ang="0">
                  <a:pos x="connsiteX1" y="connsiteY1"/>
                </a:cxn>
                <a:cxn ang="0">
                  <a:pos x="connsiteX2" y="connsiteY2"/>
                </a:cxn>
              </a:cxnLst>
              <a:rect l="l" t="t" r="r" b="b"/>
              <a:pathLst>
                <a:path w="2580" h="4379">
                  <a:moveTo>
                    <a:pt x="2581" y="4379"/>
                  </a:moveTo>
                  <a:cubicBezTo>
                    <a:pt x="1760" y="3441"/>
                    <a:pt x="899" y="1994"/>
                    <a:pt x="0" y="0"/>
                  </a:cubicBezTo>
                  <a:cubicBezTo>
                    <a:pt x="1095" y="1368"/>
                    <a:pt x="1955" y="2815"/>
                    <a:pt x="2581" y="4379"/>
                  </a:cubicBezTo>
                  <a:close/>
                </a:path>
              </a:pathLst>
            </a:custGeom>
            <a:solidFill>
              <a:srgbClr val="CC9051"/>
            </a:solidFill>
            <a:ln w="3904" cap="flat">
              <a:noFill/>
              <a:prstDash val="solid"/>
              <a:miter/>
            </a:ln>
          </p:spPr>
          <p:txBody>
            <a:bodyPr rtlCol="1" anchor="ctr"/>
            <a:lstStyle/>
            <a:p>
              <a:endParaRPr lang="fa-IR"/>
            </a:p>
          </p:txBody>
        </p:sp>
        <p:sp>
          <p:nvSpPr>
            <p:cNvPr id="527" name="Freeform: Shape 526">
              <a:extLst>
                <a:ext uri="{FF2B5EF4-FFF2-40B4-BE49-F238E27FC236}">
                  <a16:creationId xmlns:a16="http://schemas.microsoft.com/office/drawing/2014/main" id="{FF7C295F-4149-0719-B8C5-F381CF6498A9}"/>
                </a:ext>
              </a:extLst>
            </p:cNvPr>
            <p:cNvSpPr/>
            <p:nvPr/>
          </p:nvSpPr>
          <p:spPr>
            <a:xfrm>
              <a:off x="2062710" y="2562995"/>
              <a:ext cx="675080" cy="2416483"/>
            </a:xfrm>
            <a:custGeom>
              <a:avLst/>
              <a:gdLst>
                <a:gd name="connsiteX0" fmla="*/ 675080 w 675080"/>
                <a:gd name="connsiteY0" fmla="*/ 2355661 h 2416483"/>
                <a:gd name="connsiteX1" fmla="*/ 616113 w 675080"/>
                <a:gd name="connsiteY1" fmla="*/ 2337009 h 2416483"/>
                <a:gd name="connsiteX2" fmla="*/ 613063 w 675080"/>
                <a:gd name="connsiteY2" fmla="*/ 2339668 h 2416483"/>
                <a:gd name="connsiteX3" fmla="*/ 609192 w 675080"/>
                <a:gd name="connsiteY3" fmla="*/ 2343031 h 2416483"/>
                <a:gd name="connsiteX4" fmla="*/ 592847 w 675080"/>
                <a:gd name="connsiteY4" fmla="*/ 2357225 h 2416483"/>
                <a:gd name="connsiteX5" fmla="*/ 536970 w 675080"/>
                <a:gd name="connsiteY5" fmla="*/ 2329305 h 2416483"/>
                <a:gd name="connsiteX6" fmla="*/ 492549 w 675080"/>
                <a:gd name="connsiteY6" fmla="*/ 2247151 h 2416483"/>
                <a:gd name="connsiteX7" fmla="*/ 318738 w 675080"/>
                <a:gd name="connsiteY7" fmla="*/ 1739716 h 2416483"/>
                <a:gd name="connsiteX8" fmla="*/ 311113 w 675080"/>
                <a:gd name="connsiteY8" fmla="*/ 1610833 h 2416483"/>
                <a:gd name="connsiteX9" fmla="*/ 309627 w 675080"/>
                <a:gd name="connsiteY9" fmla="*/ 1604773 h 2416483"/>
                <a:gd name="connsiteX10" fmla="*/ 309431 w 675080"/>
                <a:gd name="connsiteY10" fmla="*/ 1603951 h 2416483"/>
                <a:gd name="connsiteX11" fmla="*/ 285970 w 675080"/>
                <a:gd name="connsiteY11" fmla="*/ 1515267 h 2416483"/>
                <a:gd name="connsiteX12" fmla="*/ 261961 w 675080"/>
                <a:gd name="connsiteY12" fmla="*/ 1437804 h 2416483"/>
                <a:gd name="connsiteX13" fmla="*/ 77162 w 675080"/>
                <a:gd name="connsiteY13" fmla="*/ 918013 h 2416483"/>
                <a:gd name="connsiteX14" fmla="*/ 80446 w 675080"/>
                <a:gd name="connsiteY14" fmla="*/ 239387 h 2416483"/>
                <a:gd name="connsiteX15" fmla="*/ 223601 w 675080"/>
                <a:gd name="connsiteY15" fmla="*/ 4067 h 2416483"/>
                <a:gd name="connsiteX16" fmla="*/ 241823 w 675080"/>
                <a:gd name="connsiteY16" fmla="*/ 0 h 2416483"/>
                <a:gd name="connsiteX17" fmla="*/ 250152 w 675080"/>
                <a:gd name="connsiteY17" fmla="*/ 8016 h 2416483"/>
                <a:gd name="connsiteX18" fmla="*/ 230835 w 675080"/>
                <a:gd name="connsiteY18" fmla="*/ 74021 h 2416483"/>
                <a:gd name="connsiteX19" fmla="*/ 230366 w 675080"/>
                <a:gd name="connsiteY19" fmla="*/ 75703 h 2416483"/>
                <a:gd name="connsiteX20" fmla="*/ 198771 w 675080"/>
                <a:gd name="connsiteY20" fmla="*/ 227499 h 2416483"/>
                <a:gd name="connsiteX21" fmla="*/ 207178 w 675080"/>
                <a:gd name="connsiteY21" fmla="*/ 262652 h 2416483"/>
                <a:gd name="connsiteX22" fmla="*/ 224461 w 675080"/>
                <a:gd name="connsiteY22" fmla="*/ 277120 h 2416483"/>
                <a:gd name="connsiteX23" fmla="*/ 381263 w 675080"/>
                <a:gd name="connsiteY23" fmla="*/ 366274 h 2416483"/>
                <a:gd name="connsiteX24" fmla="*/ 383022 w 675080"/>
                <a:gd name="connsiteY24" fmla="*/ 366744 h 2416483"/>
                <a:gd name="connsiteX25" fmla="*/ 404138 w 675080"/>
                <a:gd name="connsiteY25" fmla="*/ 398065 h 2416483"/>
                <a:gd name="connsiteX26" fmla="*/ 404138 w 675080"/>
                <a:gd name="connsiteY26" fmla="*/ 398065 h 2416483"/>
                <a:gd name="connsiteX27" fmla="*/ 551672 w 675080"/>
                <a:gd name="connsiteY27" fmla="*/ 487023 h 2416483"/>
                <a:gd name="connsiteX28" fmla="*/ 557107 w 675080"/>
                <a:gd name="connsiteY28" fmla="*/ 905617 h 2416483"/>
                <a:gd name="connsiteX29" fmla="*/ 332854 w 675080"/>
                <a:gd name="connsiteY29" fmla="*/ 787879 h 2416483"/>
                <a:gd name="connsiteX30" fmla="*/ 337937 w 675080"/>
                <a:gd name="connsiteY30" fmla="*/ 790929 h 2416483"/>
                <a:gd name="connsiteX31" fmla="*/ 337624 w 675080"/>
                <a:gd name="connsiteY31" fmla="*/ 791320 h 2416483"/>
                <a:gd name="connsiteX32" fmla="*/ 315453 w 675080"/>
                <a:gd name="connsiteY32" fmla="*/ 790382 h 2416483"/>
                <a:gd name="connsiteX33" fmla="*/ 313772 w 675080"/>
                <a:gd name="connsiteY33" fmla="*/ 789248 h 2416483"/>
                <a:gd name="connsiteX34" fmla="*/ 229662 w 675080"/>
                <a:gd name="connsiteY34" fmla="*/ 661891 h 2416483"/>
                <a:gd name="connsiteX35" fmla="*/ 229545 w 675080"/>
                <a:gd name="connsiteY35" fmla="*/ 661695 h 2416483"/>
                <a:gd name="connsiteX36" fmla="*/ 166394 w 675080"/>
                <a:gd name="connsiteY36" fmla="*/ 508804 h 2416483"/>
                <a:gd name="connsiteX37" fmla="*/ 163774 w 675080"/>
                <a:gd name="connsiteY37" fmla="*/ 536918 h 2416483"/>
                <a:gd name="connsiteX38" fmla="*/ 342590 w 675080"/>
                <a:gd name="connsiteY38" fmla="*/ 1012016 h 2416483"/>
                <a:gd name="connsiteX39" fmla="*/ 328435 w 675080"/>
                <a:gd name="connsiteY39" fmla="*/ 1026210 h 2416483"/>
                <a:gd name="connsiteX40" fmla="*/ 328435 w 675080"/>
                <a:gd name="connsiteY40" fmla="*/ 1151807 h 2416483"/>
                <a:gd name="connsiteX41" fmla="*/ 325854 w 675080"/>
                <a:gd name="connsiteY41" fmla="*/ 1153020 h 2416483"/>
                <a:gd name="connsiteX42" fmla="*/ 344467 w 675080"/>
                <a:gd name="connsiteY42" fmla="*/ 1175152 h 2416483"/>
                <a:gd name="connsiteX43" fmla="*/ 379308 w 675080"/>
                <a:gd name="connsiteY43" fmla="*/ 1528562 h 2416483"/>
                <a:gd name="connsiteX44" fmla="*/ 397725 w 675080"/>
                <a:gd name="connsiteY44" fmla="*/ 1541505 h 2416483"/>
                <a:gd name="connsiteX45" fmla="*/ 448598 w 675080"/>
                <a:gd name="connsiteY45" fmla="*/ 1667219 h 2416483"/>
                <a:gd name="connsiteX46" fmla="*/ 514955 w 675080"/>
                <a:gd name="connsiteY46" fmla="*/ 2001782 h 2416483"/>
                <a:gd name="connsiteX47" fmla="*/ 521993 w 675080"/>
                <a:gd name="connsiteY47" fmla="*/ 2021920 h 2416483"/>
                <a:gd name="connsiteX48" fmla="*/ 595584 w 675080"/>
                <a:gd name="connsiteY48" fmla="*/ 2174068 h 2416483"/>
                <a:gd name="connsiteX49" fmla="*/ 612790 w 675080"/>
                <a:gd name="connsiteY49" fmla="*/ 2200384 h 2416483"/>
                <a:gd name="connsiteX50" fmla="*/ 625576 w 675080"/>
                <a:gd name="connsiteY50" fmla="*/ 2242419 h 2416483"/>
                <a:gd name="connsiteX51" fmla="*/ 640513 w 675080"/>
                <a:gd name="connsiteY51" fmla="*/ 2291571 h 2416483"/>
                <a:gd name="connsiteX52" fmla="*/ 651032 w 675080"/>
                <a:gd name="connsiteY52" fmla="*/ 2304201 h 2416483"/>
                <a:gd name="connsiteX53" fmla="*/ 658031 w 675080"/>
                <a:gd name="connsiteY53" fmla="*/ 2313899 h 2416483"/>
                <a:gd name="connsiteX54" fmla="*/ 662411 w 675080"/>
                <a:gd name="connsiteY54" fmla="*/ 2320859 h 2416483"/>
                <a:gd name="connsiteX55" fmla="*/ 665578 w 675080"/>
                <a:gd name="connsiteY55" fmla="*/ 2326529 h 2416483"/>
                <a:gd name="connsiteX56" fmla="*/ 675041 w 675080"/>
                <a:gd name="connsiteY56" fmla="*/ 2355621 h 2416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675080" h="2416483">
                  <a:moveTo>
                    <a:pt x="675080" y="2355661"/>
                  </a:moveTo>
                  <a:cubicBezTo>
                    <a:pt x="667612" y="2373804"/>
                    <a:pt x="647982" y="2367587"/>
                    <a:pt x="616113" y="2337009"/>
                  </a:cubicBezTo>
                  <a:lnTo>
                    <a:pt x="613063" y="2339668"/>
                  </a:lnTo>
                  <a:lnTo>
                    <a:pt x="609192" y="2343031"/>
                  </a:lnTo>
                  <a:lnTo>
                    <a:pt x="592847" y="2357225"/>
                  </a:lnTo>
                  <a:cubicBezTo>
                    <a:pt x="563677" y="2458735"/>
                    <a:pt x="480818" y="2416778"/>
                    <a:pt x="536970" y="2329305"/>
                  </a:cubicBezTo>
                  <a:cubicBezTo>
                    <a:pt x="527233" y="2302481"/>
                    <a:pt x="512413" y="2275070"/>
                    <a:pt x="492549" y="2247151"/>
                  </a:cubicBezTo>
                  <a:cubicBezTo>
                    <a:pt x="487309" y="2068100"/>
                    <a:pt x="412545" y="1890926"/>
                    <a:pt x="318738" y="1739716"/>
                  </a:cubicBezTo>
                  <a:cubicBezTo>
                    <a:pt x="297935" y="1704993"/>
                    <a:pt x="280026" y="1637892"/>
                    <a:pt x="311113" y="1610833"/>
                  </a:cubicBezTo>
                  <a:cubicBezTo>
                    <a:pt x="310643" y="1608800"/>
                    <a:pt x="310135" y="1606806"/>
                    <a:pt x="309627" y="1604773"/>
                  </a:cubicBezTo>
                  <a:cubicBezTo>
                    <a:pt x="309588" y="1604499"/>
                    <a:pt x="309509" y="1604225"/>
                    <a:pt x="309431" y="1603951"/>
                  </a:cubicBezTo>
                  <a:cubicBezTo>
                    <a:pt x="302315" y="1574233"/>
                    <a:pt x="294494" y="1544672"/>
                    <a:pt x="285970" y="1515267"/>
                  </a:cubicBezTo>
                  <a:cubicBezTo>
                    <a:pt x="278501" y="1489342"/>
                    <a:pt x="270485" y="1463495"/>
                    <a:pt x="261961" y="1437804"/>
                  </a:cubicBezTo>
                  <a:cubicBezTo>
                    <a:pt x="191537" y="1272087"/>
                    <a:pt x="131045" y="1094444"/>
                    <a:pt x="77162" y="918013"/>
                  </a:cubicBezTo>
                  <a:cubicBezTo>
                    <a:pt x="-8239" y="653288"/>
                    <a:pt x="-43118" y="503016"/>
                    <a:pt x="80446" y="239387"/>
                  </a:cubicBezTo>
                  <a:cubicBezTo>
                    <a:pt x="119392" y="156293"/>
                    <a:pt x="160059" y="71323"/>
                    <a:pt x="223601" y="4067"/>
                  </a:cubicBezTo>
                  <a:lnTo>
                    <a:pt x="241823" y="0"/>
                  </a:lnTo>
                  <a:lnTo>
                    <a:pt x="250152" y="8016"/>
                  </a:lnTo>
                  <a:cubicBezTo>
                    <a:pt x="243543" y="29914"/>
                    <a:pt x="237013" y="51889"/>
                    <a:pt x="230835" y="74021"/>
                  </a:cubicBezTo>
                  <a:cubicBezTo>
                    <a:pt x="230678" y="74569"/>
                    <a:pt x="230522" y="75155"/>
                    <a:pt x="230366" y="75703"/>
                  </a:cubicBezTo>
                  <a:cubicBezTo>
                    <a:pt x="216523" y="125637"/>
                    <a:pt x="204675" y="176197"/>
                    <a:pt x="198771" y="227499"/>
                  </a:cubicBezTo>
                  <a:cubicBezTo>
                    <a:pt x="196190" y="240872"/>
                    <a:pt x="198966" y="252603"/>
                    <a:pt x="207178" y="262652"/>
                  </a:cubicBezTo>
                  <a:cubicBezTo>
                    <a:pt x="211440" y="267931"/>
                    <a:pt x="217227" y="272780"/>
                    <a:pt x="224461" y="277120"/>
                  </a:cubicBezTo>
                  <a:cubicBezTo>
                    <a:pt x="262078" y="319156"/>
                    <a:pt x="314280" y="348874"/>
                    <a:pt x="381263" y="366274"/>
                  </a:cubicBezTo>
                  <a:cubicBezTo>
                    <a:pt x="381849" y="366431"/>
                    <a:pt x="382436" y="366587"/>
                    <a:pt x="383022" y="366744"/>
                  </a:cubicBezTo>
                  <a:cubicBezTo>
                    <a:pt x="389748" y="372257"/>
                    <a:pt x="399680" y="386686"/>
                    <a:pt x="404138" y="398065"/>
                  </a:cubicBezTo>
                  <a:lnTo>
                    <a:pt x="404138" y="398065"/>
                  </a:lnTo>
                  <a:cubicBezTo>
                    <a:pt x="405467" y="401467"/>
                    <a:pt x="551555" y="484521"/>
                    <a:pt x="551672" y="487023"/>
                  </a:cubicBezTo>
                  <a:cubicBezTo>
                    <a:pt x="548427" y="551738"/>
                    <a:pt x="587334" y="868040"/>
                    <a:pt x="557107" y="905617"/>
                  </a:cubicBezTo>
                  <a:cubicBezTo>
                    <a:pt x="517379" y="955004"/>
                    <a:pt x="415087" y="861157"/>
                    <a:pt x="332854" y="787879"/>
                  </a:cubicBezTo>
                  <a:cubicBezTo>
                    <a:pt x="334496" y="788857"/>
                    <a:pt x="336177" y="789873"/>
                    <a:pt x="337937" y="790929"/>
                  </a:cubicBezTo>
                  <a:cubicBezTo>
                    <a:pt x="337820" y="791086"/>
                    <a:pt x="337742" y="791203"/>
                    <a:pt x="337624" y="791320"/>
                  </a:cubicBezTo>
                  <a:cubicBezTo>
                    <a:pt x="333206" y="797029"/>
                    <a:pt x="326793" y="797577"/>
                    <a:pt x="315453" y="790382"/>
                  </a:cubicBezTo>
                  <a:cubicBezTo>
                    <a:pt x="314906" y="790030"/>
                    <a:pt x="314358" y="789678"/>
                    <a:pt x="313772" y="789248"/>
                  </a:cubicBezTo>
                  <a:cubicBezTo>
                    <a:pt x="286908" y="770830"/>
                    <a:pt x="256486" y="718472"/>
                    <a:pt x="229662" y="661891"/>
                  </a:cubicBezTo>
                  <a:cubicBezTo>
                    <a:pt x="229584" y="661812"/>
                    <a:pt x="229545" y="661773"/>
                    <a:pt x="229545" y="661695"/>
                  </a:cubicBezTo>
                  <a:cubicBezTo>
                    <a:pt x="202486" y="604683"/>
                    <a:pt x="179024" y="543527"/>
                    <a:pt x="166394" y="508804"/>
                  </a:cubicBezTo>
                  <a:cubicBezTo>
                    <a:pt x="169131" y="517015"/>
                    <a:pt x="173393" y="534064"/>
                    <a:pt x="163774" y="536918"/>
                  </a:cubicBezTo>
                  <a:cubicBezTo>
                    <a:pt x="208898" y="704317"/>
                    <a:pt x="268491" y="862683"/>
                    <a:pt x="342590" y="1012016"/>
                  </a:cubicBezTo>
                  <a:lnTo>
                    <a:pt x="328435" y="1026210"/>
                  </a:lnTo>
                  <a:cubicBezTo>
                    <a:pt x="356511" y="1037354"/>
                    <a:pt x="355299" y="1138200"/>
                    <a:pt x="328435" y="1151807"/>
                  </a:cubicBezTo>
                  <a:cubicBezTo>
                    <a:pt x="327536" y="1152277"/>
                    <a:pt x="326676" y="1152707"/>
                    <a:pt x="325854" y="1153020"/>
                  </a:cubicBezTo>
                  <a:cubicBezTo>
                    <a:pt x="337742" y="1163499"/>
                    <a:pt x="346931" y="1172962"/>
                    <a:pt x="344467" y="1175152"/>
                  </a:cubicBezTo>
                  <a:cubicBezTo>
                    <a:pt x="337311" y="1296996"/>
                    <a:pt x="348925" y="1414812"/>
                    <a:pt x="379308" y="1528562"/>
                  </a:cubicBezTo>
                  <a:lnTo>
                    <a:pt x="397725" y="1541505"/>
                  </a:lnTo>
                  <a:cubicBezTo>
                    <a:pt x="418645" y="1571418"/>
                    <a:pt x="439565" y="1627413"/>
                    <a:pt x="448598" y="1667219"/>
                  </a:cubicBezTo>
                  <a:cubicBezTo>
                    <a:pt x="462870" y="1784332"/>
                    <a:pt x="479293" y="1895814"/>
                    <a:pt x="514955" y="2001782"/>
                  </a:cubicBezTo>
                  <a:cubicBezTo>
                    <a:pt x="517223" y="2008507"/>
                    <a:pt x="519569" y="2015233"/>
                    <a:pt x="521993" y="2021920"/>
                  </a:cubicBezTo>
                  <a:cubicBezTo>
                    <a:pt x="540880" y="2073965"/>
                    <a:pt x="564732" y="2124681"/>
                    <a:pt x="595584" y="2174068"/>
                  </a:cubicBezTo>
                  <a:cubicBezTo>
                    <a:pt x="601098" y="2182866"/>
                    <a:pt x="606807" y="2191664"/>
                    <a:pt x="612790" y="2200384"/>
                  </a:cubicBezTo>
                  <a:lnTo>
                    <a:pt x="625576" y="2242419"/>
                  </a:lnTo>
                  <a:lnTo>
                    <a:pt x="640513" y="2291571"/>
                  </a:lnTo>
                  <a:cubicBezTo>
                    <a:pt x="644345" y="2295834"/>
                    <a:pt x="647865" y="2300057"/>
                    <a:pt x="651032" y="2304201"/>
                  </a:cubicBezTo>
                  <a:cubicBezTo>
                    <a:pt x="653574" y="2307486"/>
                    <a:pt x="655920" y="2310693"/>
                    <a:pt x="658031" y="2313899"/>
                  </a:cubicBezTo>
                  <a:cubicBezTo>
                    <a:pt x="659635" y="2316245"/>
                    <a:pt x="661081" y="2318552"/>
                    <a:pt x="662411" y="2320859"/>
                  </a:cubicBezTo>
                  <a:cubicBezTo>
                    <a:pt x="663584" y="2322775"/>
                    <a:pt x="664640" y="2324652"/>
                    <a:pt x="665578" y="2326529"/>
                  </a:cubicBezTo>
                  <a:cubicBezTo>
                    <a:pt x="670935" y="2336735"/>
                    <a:pt x="674103" y="2346432"/>
                    <a:pt x="675041" y="2355621"/>
                  </a:cubicBezTo>
                  <a:close/>
                </a:path>
              </a:pathLst>
            </a:custGeom>
            <a:solidFill>
              <a:srgbClr val="CC9051"/>
            </a:solidFill>
            <a:ln w="3904" cap="flat">
              <a:noFill/>
              <a:prstDash val="solid"/>
              <a:miter/>
            </a:ln>
          </p:spPr>
          <p:txBody>
            <a:bodyPr rtlCol="1" anchor="ctr"/>
            <a:lstStyle/>
            <a:p>
              <a:endParaRPr lang="fa-IR"/>
            </a:p>
          </p:txBody>
        </p:sp>
        <p:sp>
          <p:nvSpPr>
            <p:cNvPr id="528" name="Freeform: Shape 527">
              <a:extLst>
                <a:ext uri="{FF2B5EF4-FFF2-40B4-BE49-F238E27FC236}">
                  <a16:creationId xmlns:a16="http://schemas.microsoft.com/office/drawing/2014/main" id="{AAE596BC-1746-377F-097F-98EAFCEE9922}"/>
                </a:ext>
              </a:extLst>
            </p:cNvPr>
            <p:cNvSpPr/>
            <p:nvPr/>
          </p:nvSpPr>
          <p:spPr>
            <a:xfrm>
              <a:off x="2658694" y="3696725"/>
              <a:ext cx="668051" cy="1127878"/>
            </a:xfrm>
            <a:custGeom>
              <a:avLst/>
              <a:gdLst>
                <a:gd name="connsiteX0" fmla="*/ 44451 w 668051"/>
                <a:gd name="connsiteY0" fmla="*/ 412192 h 1127878"/>
                <a:gd name="connsiteX1" fmla="*/ 61695 w 668051"/>
                <a:gd name="connsiteY1" fmla="*/ 477142 h 1127878"/>
                <a:gd name="connsiteX2" fmla="*/ 71197 w 668051"/>
                <a:gd name="connsiteY2" fmla="*/ 239007 h 1127878"/>
                <a:gd name="connsiteX3" fmla="*/ 62985 w 668051"/>
                <a:gd name="connsiteY3" fmla="*/ 180313 h 1127878"/>
                <a:gd name="connsiteX4" fmla="*/ 217675 w 668051"/>
                <a:gd name="connsiteY4" fmla="*/ 13775 h 1127878"/>
                <a:gd name="connsiteX5" fmla="*/ 243679 w 668051"/>
                <a:gd name="connsiteY5" fmla="*/ 872 h 1127878"/>
                <a:gd name="connsiteX6" fmla="*/ 166685 w 668051"/>
                <a:gd name="connsiteY6" fmla="*/ 402612 h 1127878"/>
                <a:gd name="connsiteX7" fmla="*/ 356646 w 668051"/>
                <a:gd name="connsiteY7" fmla="*/ 749687 h 1127878"/>
                <a:gd name="connsiteX8" fmla="*/ 495148 w 668051"/>
                <a:gd name="connsiteY8" fmla="*/ 888423 h 1127878"/>
                <a:gd name="connsiteX9" fmla="*/ 533742 w 668051"/>
                <a:gd name="connsiteY9" fmla="*/ 971125 h 1127878"/>
                <a:gd name="connsiteX10" fmla="*/ 658518 w 668051"/>
                <a:gd name="connsiteY10" fmla="*/ 1071580 h 1127878"/>
                <a:gd name="connsiteX11" fmla="*/ 646749 w 668051"/>
                <a:gd name="connsiteY11" fmla="*/ 1109353 h 1127878"/>
                <a:gd name="connsiteX12" fmla="*/ 542814 w 668051"/>
                <a:gd name="connsiteY12" fmla="*/ 1014060 h 1127878"/>
                <a:gd name="connsiteX13" fmla="*/ 603032 w 668051"/>
                <a:gd name="connsiteY13" fmla="*/ 1066458 h 1127878"/>
                <a:gd name="connsiteX14" fmla="*/ 625047 w 668051"/>
                <a:gd name="connsiteY14" fmla="*/ 1126676 h 1127878"/>
                <a:gd name="connsiteX15" fmla="*/ 446934 w 668051"/>
                <a:gd name="connsiteY15" fmla="*/ 1101259 h 1127878"/>
                <a:gd name="connsiteX16" fmla="*/ 429807 w 668051"/>
                <a:gd name="connsiteY16" fmla="*/ 988487 h 1127878"/>
                <a:gd name="connsiteX17" fmla="*/ 373499 w 668051"/>
                <a:gd name="connsiteY17" fmla="*/ 949501 h 1127878"/>
                <a:gd name="connsiteX18" fmla="*/ 334944 w 668051"/>
                <a:gd name="connsiteY18" fmla="*/ 858119 h 1127878"/>
                <a:gd name="connsiteX19" fmla="*/ 135599 w 668051"/>
                <a:gd name="connsiteY19" fmla="*/ 598321 h 1127878"/>
                <a:gd name="connsiteX20" fmla="*/ 5661 w 668051"/>
                <a:gd name="connsiteY20" fmla="*/ 468383 h 1127878"/>
                <a:gd name="connsiteX21" fmla="*/ 2259 w 668051"/>
                <a:gd name="connsiteY21" fmla="*/ 395926 h 1127878"/>
                <a:gd name="connsiteX22" fmla="*/ 44490 w 668051"/>
                <a:gd name="connsiteY22" fmla="*/ 182738 h 1127878"/>
                <a:gd name="connsiteX23" fmla="*/ 44490 w 668051"/>
                <a:gd name="connsiteY23" fmla="*/ 412231 h 1127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8051" h="1127878">
                  <a:moveTo>
                    <a:pt x="44451" y="412192"/>
                  </a:moveTo>
                  <a:cubicBezTo>
                    <a:pt x="44607" y="428967"/>
                    <a:pt x="27128" y="461735"/>
                    <a:pt x="61695" y="477142"/>
                  </a:cubicBezTo>
                  <a:cubicBezTo>
                    <a:pt x="42574" y="401439"/>
                    <a:pt x="67482" y="316117"/>
                    <a:pt x="71197" y="239007"/>
                  </a:cubicBezTo>
                  <a:cubicBezTo>
                    <a:pt x="72135" y="219221"/>
                    <a:pt x="58136" y="198770"/>
                    <a:pt x="62985" y="180313"/>
                  </a:cubicBezTo>
                  <a:cubicBezTo>
                    <a:pt x="66153" y="168309"/>
                    <a:pt x="198515" y="28439"/>
                    <a:pt x="217675" y="13775"/>
                  </a:cubicBezTo>
                  <a:cubicBezTo>
                    <a:pt x="226356" y="7089"/>
                    <a:pt x="228663" y="-3039"/>
                    <a:pt x="243679" y="872"/>
                  </a:cubicBezTo>
                  <a:cubicBezTo>
                    <a:pt x="241919" y="137613"/>
                    <a:pt x="151005" y="267513"/>
                    <a:pt x="166685" y="402612"/>
                  </a:cubicBezTo>
                  <a:cubicBezTo>
                    <a:pt x="179316" y="511435"/>
                    <a:pt x="285479" y="666829"/>
                    <a:pt x="356646" y="749687"/>
                  </a:cubicBezTo>
                  <a:cubicBezTo>
                    <a:pt x="392777" y="791801"/>
                    <a:pt x="469183" y="848226"/>
                    <a:pt x="495148" y="888423"/>
                  </a:cubicBezTo>
                  <a:cubicBezTo>
                    <a:pt x="512392" y="915131"/>
                    <a:pt x="510358" y="942698"/>
                    <a:pt x="533742" y="971125"/>
                  </a:cubicBezTo>
                  <a:cubicBezTo>
                    <a:pt x="567057" y="1011675"/>
                    <a:pt x="628605" y="1022154"/>
                    <a:pt x="658518" y="1071580"/>
                  </a:cubicBezTo>
                  <a:cubicBezTo>
                    <a:pt x="668802" y="1088551"/>
                    <a:pt x="677522" y="1123587"/>
                    <a:pt x="646749" y="1109353"/>
                  </a:cubicBezTo>
                  <a:cubicBezTo>
                    <a:pt x="636386" y="1104544"/>
                    <a:pt x="601741" y="1000179"/>
                    <a:pt x="542814" y="1014060"/>
                  </a:cubicBezTo>
                  <a:cubicBezTo>
                    <a:pt x="551377" y="1039907"/>
                    <a:pt x="585357" y="1044443"/>
                    <a:pt x="603032" y="1066458"/>
                  </a:cubicBezTo>
                  <a:cubicBezTo>
                    <a:pt x="610500" y="1075764"/>
                    <a:pt x="632320" y="1119794"/>
                    <a:pt x="625047" y="1126676"/>
                  </a:cubicBezTo>
                  <a:cubicBezTo>
                    <a:pt x="594742" y="1131134"/>
                    <a:pt x="462497" y="1123313"/>
                    <a:pt x="446934" y="1101259"/>
                  </a:cubicBezTo>
                  <a:cubicBezTo>
                    <a:pt x="434460" y="1083663"/>
                    <a:pt x="453034" y="1021880"/>
                    <a:pt x="429807" y="988487"/>
                  </a:cubicBezTo>
                  <a:cubicBezTo>
                    <a:pt x="416239" y="968975"/>
                    <a:pt x="389571" y="970930"/>
                    <a:pt x="373499" y="949501"/>
                  </a:cubicBezTo>
                  <a:cubicBezTo>
                    <a:pt x="359070" y="930224"/>
                    <a:pt x="350155" y="885569"/>
                    <a:pt x="334944" y="858119"/>
                  </a:cubicBezTo>
                  <a:cubicBezTo>
                    <a:pt x="286535" y="770803"/>
                    <a:pt x="202542" y="673750"/>
                    <a:pt x="135599" y="598321"/>
                  </a:cubicBezTo>
                  <a:cubicBezTo>
                    <a:pt x="111003" y="570597"/>
                    <a:pt x="15241" y="489498"/>
                    <a:pt x="5661" y="468383"/>
                  </a:cubicBezTo>
                  <a:cubicBezTo>
                    <a:pt x="-3919" y="447267"/>
                    <a:pt x="1359" y="418683"/>
                    <a:pt x="2259" y="395926"/>
                  </a:cubicBezTo>
                  <a:lnTo>
                    <a:pt x="44490" y="182738"/>
                  </a:lnTo>
                  <a:cubicBezTo>
                    <a:pt x="44998" y="259145"/>
                    <a:pt x="43786" y="335746"/>
                    <a:pt x="44490" y="412231"/>
                  </a:cubicBezTo>
                  <a:close/>
                </a:path>
              </a:pathLst>
            </a:custGeom>
            <a:solidFill>
              <a:srgbClr val="9F6B3D"/>
            </a:solidFill>
            <a:ln w="3904" cap="flat">
              <a:noFill/>
              <a:prstDash val="solid"/>
              <a:miter/>
            </a:ln>
          </p:spPr>
          <p:txBody>
            <a:bodyPr rtlCol="1" anchor="ctr"/>
            <a:lstStyle/>
            <a:p>
              <a:endParaRPr lang="fa-IR"/>
            </a:p>
          </p:txBody>
        </p:sp>
        <p:sp>
          <p:nvSpPr>
            <p:cNvPr id="529" name="Freeform: Shape 528">
              <a:extLst>
                <a:ext uri="{FF2B5EF4-FFF2-40B4-BE49-F238E27FC236}">
                  <a16:creationId xmlns:a16="http://schemas.microsoft.com/office/drawing/2014/main" id="{CB4BCCD4-2AF7-D5B3-D3DA-1759B1C8CF20}"/>
                </a:ext>
              </a:extLst>
            </p:cNvPr>
            <p:cNvSpPr/>
            <p:nvPr/>
          </p:nvSpPr>
          <p:spPr>
            <a:xfrm>
              <a:off x="2886620" y="3403076"/>
              <a:ext cx="636749" cy="991263"/>
            </a:xfrm>
            <a:custGeom>
              <a:avLst/>
              <a:gdLst>
                <a:gd name="connsiteX0" fmla="*/ 631072 w 636749"/>
                <a:gd name="connsiteY0" fmla="*/ 710143 h 991263"/>
                <a:gd name="connsiteX1" fmla="*/ 611873 w 636749"/>
                <a:gd name="connsiteY1" fmla="*/ 754251 h 991263"/>
                <a:gd name="connsiteX2" fmla="*/ 366777 w 636749"/>
                <a:gd name="connsiteY2" fmla="*/ 965210 h 991263"/>
                <a:gd name="connsiteX3" fmla="*/ 234767 w 636749"/>
                <a:gd name="connsiteY3" fmla="*/ 965640 h 991263"/>
                <a:gd name="connsiteX4" fmla="*/ 121095 w 636749"/>
                <a:gd name="connsiteY4" fmla="*/ 855566 h 991263"/>
                <a:gd name="connsiteX5" fmla="*/ 298543 w 636749"/>
                <a:gd name="connsiteY5" fmla="*/ 825926 h 991263"/>
                <a:gd name="connsiteX6" fmla="*/ 458043 w 636749"/>
                <a:gd name="connsiteY6" fmla="*/ 697865 h 991263"/>
                <a:gd name="connsiteX7" fmla="*/ 334244 w 636749"/>
                <a:gd name="connsiteY7" fmla="*/ 485577 h 991263"/>
                <a:gd name="connsiteX8" fmla="*/ 33740 w 636749"/>
                <a:gd name="connsiteY8" fmla="*/ 262496 h 991263"/>
                <a:gd name="connsiteX9" fmla="*/ 10943 w 636749"/>
                <a:gd name="connsiteY9" fmla="*/ 159812 h 991263"/>
                <a:gd name="connsiteX10" fmla="*/ 24512 w 636749"/>
                <a:gd name="connsiteY10" fmla="*/ 0 h 991263"/>
                <a:gd name="connsiteX11" fmla="*/ 58766 w 636749"/>
                <a:gd name="connsiteY11" fmla="*/ 203920 h 991263"/>
                <a:gd name="connsiteX12" fmla="*/ 228354 w 636749"/>
                <a:gd name="connsiteY12" fmla="*/ 354856 h 991263"/>
                <a:gd name="connsiteX13" fmla="*/ 453937 w 636749"/>
                <a:gd name="connsiteY13" fmla="*/ 519127 h 991263"/>
                <a:gd name="connsiteX14" fmla="*/ 527020 w 636749"/>
                <a:gd name="connsiteY14" fmla="*/ 705920 h 991263"/>
                <a:gd name="connsiteX15" fmla="*/ 631072 w 636749"/>
                <a:gd name="connsiteY15" fmla="*/ 710182 h 99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6749" h="991263">
                  <a:moveTo>
                    <a:pt x="631072" y="710143"/>
                  </a:moveTo>
                  <a:cubicBezTo>
                    <a:pt x="647065" y="723242"/>
                    <a:pt x="625598" y="742324"/>
                    <a:pt x="611873" y="754251"/>
                  </a:cubicBezTo>
                  <a:cubicBezTo>
                    <a:pt x="500235" y="784477"/>
                    <a:pt x="422616" y="866671"/>
                    <a:pt x="366777" y="965210"/>
                  </a:cubicBezTo>
                  <a:cubicBezTo>
                    <a:pt x="326423" y="1009826"/>
                    <a:pt x="279109" y="988358"/>
                    <a:pt x="234767" y="965640"/>
                  </a:cubicBezTo>
                  <a:cubicBezTo>
                    <a:pt x="145065" y="977370"/>
                    <a:pt x="47074" y="961534"/>
                    <a:pt x="121095" y="855566"/>
                  </a:cubicBezTo>
                  <a:cubicBezTo>
                    <a:pt x="160785" y="798750"/>
                    <a:pt x="244699" y="769970"/>
                    <a:pt x="298543" y="825926"/>
                  </a:cubicBezTo>
                  <a:cubicBezTo>
                    <a:pt x="326854" y="836601"/>
                    <a:pt x="449871" y="719410"/>
                    <a:pt x="458043" y="697865"/>
                  </a:cubicBezTo>
                  <a:cubicBezTo>
                    <a:pt x="488582" y="617626"/>
                    <a:pt x="388206" y="529411"/>
                    <a:pt x="334244" y="485577"/>
                  </a:cubicBezTo>
                  <a:cubicBezTo>
                    <a:pt x="239146" y="408310"/>
                    <a:pt x="133960" y="332646"/>
                    <a:pt x="33740" y="262496"/>
                  </a:cubicBezTo>
                  <a:cubicBezTo>
                    <a:pt x="6251" y="250726"/>
                    <a:pt x="-13183" y="179911"/>
                    <a:pt x="10943" y="159812"/>
                  </a:cubicBezTo>
                  <a:cubicBezTo>
                    <a:pt x="7776" y="103622"/>
                    <a:pt x="12312" y="50364"/>
                    <a:pt x="24512" y="0"/>
                  </a:cubicBezTo>
                  <a:cubicBezTo>
                    <a:pt x="35813" y="67882"/>
                    <a:pt x="42577" y="137016"/>
                    <a:pt x="58766" y="203920"/>
                  </a:cubicBezTo>
                  <a:cubicBezTo>
                    <a:pt x="115543" y="248145"/>
                    <a:pt x="172555" y="312430"/>
                    <a:pt x="228354" y="354856"/>
                  </a:cubicBezTo>
                  <a:cubicBezTo>
                    <a:pt x="293734" y="404517"/>
                    <a:pt x="407053" y="450541"/>
                    <a:pt x="453937" y="519127"/>
                  </a:cubicBezTo>
                  <a:cubicBezTo>
                    <a:pt x="478063" y="554436"/>
                    <a:pt x="500313" y="689810"/>
                    <a:pt x="527020" y="705920"/>
                  </a:cubicBezTo>
                  <a:cubicBezTo>
                    <a:pt x="553610" y="721952"/>
                    <a:pt x="602410" y="699429"/>
                    <a:pt x="631072" y="710182"/>
                  </a:cubicBezTo>
                  <a:close/>
                </a:path>
              </a:pathLst>
            </a:custGeom>
            <a:solidFill>
              <a:srgbClr val="A9713F"/>
            </a:solidFill>
            <a:ln w="3904" cap="flat">
              <a:noFill/>
              <a:prstDash val="solid"/>
              <a:miter/>
            </a:ln>
          </p:spPr>
          <p:txBody>
            <a:bodyPr rtlCol="1" anchor="ctr"/>
            <a:lstStyle/>
            <a:p>
              <a:endParaRPr lang="fa-IR"/>
            </a:p>
          </p:txBody>
        </p:sp>
        <p:sp>
          <p:nvSpPr>
            <p:cNvPr id="530" name="Freeform: Shape 529">
              <a:extLst>
                <a:ext uri="{FF2B5EF4-FFF2-40B4-BE49-F238E27FC236}">
                  <a16:creationId xmlns:a16="http://schemas.microsoft.com/office/drawing/2014/main" id="{FC97AE48-2F8E-E9A9-9B88-EF855171E6CE}"/>
                </a:ext>
              </a:extLst>
            </p:cNvPr>
            <p:cNvSpPr/>
            <p:nvPr/>
          </p:nvSpPr>
          <p:spPr>
            <a:xfrm>
              <a:off x="3667161" y="3388021"/>
              <a:ext cx="507685" cy="390956"/>
            </a:xfrm>
            <a:custGeom>
              <a:avLst/>
              <a:gdLst>
                <a:gd name="connsiteX0" fmla="*/ 483094 w 507685"/>
                <a:gd name="connsiteY0" fmla="*/ 387468 h 390956"/>
                <a:gd name="connsiteX1" fmla="*/ 348464 w 507685"/>
                <a:gd name="connsiteY1" fmla="*/ 275204 h 390956"/>
                <a:gd name="connsiteX2" fmla="*/ 157995 w 507685"/>
                <a:gd name="connsiteY2" fmla="*/ 214439 h 390956"/>
                <a:gd name="connsiteX3" fmla="*/ 10500 w 507685"/>
                <a:gd name="connsiteY3" fmla="*/ 153986 h 390956"/>
                <a:gd name="connsiteX4" fmla="*/ 37090 w 507685"/>
                <a:gd name="connsiteY4" fmla="*/ 57285 h 390956"/>
                <a:gd name="connsiteX5" fmla="*/ 32514 w 507685"/>
                <a:gd name="connsiteY5" fmla="*/ 41058 h 390956"/>
                <a:gd name="connsiteX6" fmla="*/ 52379 w 507685"/>
                <a:gd name="connsiteY6" fmla="*/ 0 h 390956"/>
                <a:gd name="connsiteX7" fmla="*/ 431635 w 507685"/>
                <a:gd name="connsiteY7" fmla="*/ 187888 h 390956"/>
                <a:gd name="connsiteX8" fmla="*/ 483133 w 507685"/>
                <a:gd name="connsiteY8" fmla="*/ 387468 h 390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7685" h="390956">
                  <a:moveTo>
                    <a:pt x="483094" y="387468"/>
                  </a:moveTo>
                  <a:cubicBezTo>
                    <a:pt x="367702" y="408271"/>
                    <a:pt x="386198" y="331590"/>
                    <a:pt x="348464" y="275204"/>
                  </a:cubicBezTo>
                  <a:cubicBezTo>
                    <a:pt x="332979" y="252095"/>
                    <a:pt x="197176" y="226913"/>
                    <a:pt x="157995" y="214439"/>
                  </a:cubicBezTo>
                  <a:cubicBezTo>
                    <a:pt x="126713" y="204468"/>
                    <a:pt x="29543" y="173616"/>
                    <a:pt x="10500" y="153986"/>
                  </a:cubicBezTo>
                  <a:cubicBezTo>
                    <a:pt x="-19688" y="122822"/>
                    <a:pt x="23443" y="85830"/>
                    <a:pt x="37090" y="57285"/>
                  </a:cubicBezTo>
                  <a:cubicBezTo>
                    <a:pt x="42055" y="46845"/>
                    <a:pt x="32241" y="41840"/>
                    <a:pt x="32514" y="41058"/>
                  </a:cubicBezTo>
                  <a:cubicBezTo>
                    <a:pt x="12181" y="40589"/>
                    <a:pt x="49563" y="235"/>
                    <a:pt x="52379" y="0"/>
                  </a:cubicBezTo>
                  <a:cubicBezTo>
                    <a:pt x="161475" y="88646"/>
                    <a:pt x="293994" y="156176"/>
                    <a:pt x="431635" y="187888"/>
                  </a:cubicBezTo>
                  <a:cubicBezTo>
                    <a:pt x="500299" y="211272"/>
                    <a:pt x="534084" y="339059"/>
                    <a:pt x="483133" y="387468"/>
                  </a:cubicBezTo>
                  <a:close/>
                </a:path>
              </a:pathLst>
            </a:custGeom>
            <a:solidFill>
              <a:srgbClr val="C98E50"/>
            </a:solidFill>
            <a:ln w="3904" cap="flat">
              <a:noFill/>
              <a:prstDash val="solid"/>
              <a:miter/>
            </a:ln>
          </p:spPr>
          <p:txBody>
            <a:bodyPr rtlCol="1" anchor="ctr"/>
            <a:lstStyle/>
            <a:p>
              <a:endParaRPr lang="fa-IR"/>
            </a:p>
          </p:txBody>
        </p:sp>
        <p:sp>
          <p:nvSpPr>
            <p:cNvPr id="531" name="Freeform: Shape 530">
              <a:extLst>
                <a:ext uri="{FF2B5EF4-FFF2-40B4-BE49-F238E27FC236}">
                  <a16:creationId xmlns:a16="http://schemas.microsoft.com/office/drawing/2014/main" id="{361CD59D-379C-4E62-31B2-FE7D351F4702}"/>
                </a:ext>
              </a:extLst>
            </p:cNvPr>
            <p:cNvSpPr/>
            <p:nvPr/>
          </p:nvSpPr>
          <p:spPr>
            <a:xfrm>
              <a:off x="2226523" y="3100030"/>
              <a:ext cx="256099" cy="1010310"/>
            </a:xfrm>
            <a:custGeom>
              <a:avLst/>
              <a:gdLst>
                <a:gd name="connsiteX0" fmla="*/ 233990 w 256099"/>
                <a:gd name="connsiteY0" fmla="*/ 1004547 h 1010310"/>
                <a:gd name="connsiteX1" fmla="*/ 200284 w 256099"/>
                <a:gd name="connsiteY1" fmla="*/ 999620 h 1010310"/>
                <a:gd name="connsiteX2" fmla="*/ 164309 w 256099"/>
                <a:gd name="connsiteY2" fmla="*/ 801408 h 1010310"/>
                <a:gd name="connsiteX3" fmla="*/ 162863 w 256099"/>
                <a:gd name="connsiteY3" fmla="*/ 638312 h 1010310"/>
                <a:gd name="connsiteX4" fmla="*/ 99634 w 256099"/>
                <a:gd name="connsiteY4" fmla="*/ 545638 h 1010310"/>
                <a:gd name="connsiteX5" fmla="*/ 164661 w 256099"/>
                <a:gd name="connsiteY5" fmla="*/ 614889 h 1010310"/>
                <a:gd name="connsiteX6" fmla="*/ 164661 w 256099"/>
                <a:gd name="connsiteY6" fmla="*/ 489330 h 1010310"/>
                <a:gd name="connsiteX7" fmla="*/ 95137 w 256099"/>
                <a:gd name="connsiteY7" fmla="*/ 342304 h 1010310"/>
                <a:gd name="connsiteX8" fmla="*/ 0 w 256099"/>
                <a:gd name="connsiteY8" fmla="*/ 0 h 1010310"/>
                <a:gd name="connsiteX9" fmla="*/ 12083 w 256099"/>
                <a:gd name="connsiteY9" fmla="*/ 3988 h 1010310"/>
                <a:gd name="connsiteX10" fmla="*/ 190899 w 256099"/>
                <a:gd name="connsiteY10" fmla="*/ 302459 h 1010310"/>
                <a:gd name="connsiteX11" fmla="*/ 252916 w 256099"/>
                <a:gd name="connsiteY11" fmla="*/ 488509 h 1010310"/>
                <a:gd name="connsiteX12" fmla="*/ 241498 w 256099"/>
                <a:gd name="connsiteY12" fmla="*/ 994302 h 1010310"/>
                <a:gd name="connsiteX13" fmla="*/ 233951 w 256099"/>
                <a:gd name="connsiteY13" fmla="*/ 1004664 h 101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6099" h="1010310">
                  <a:moveTo>
                    <a:pt x="233990" y="1004547"/>
                  </a:moveTo>
                  <a:cubicBezTo>
                    <a:pt x="218858" y="1008614"/>
                    <a:pt x="211115" y="1017333"/>
                    <a:pt x="200284" y="999620"/>
                  </a:cubicBezTo>
                  <a:cubicBezTo>
                    <a:pt x="180302" y="966852"/>
                    <a:pt x="167555" y="844539"/>
                    <a:pt x="164309" y="801408"/>
                  </a:cubicBezTo>
                  <a:cubicBezTo>
                    <a:pt x="161064" y="758278"/>
                    <a:pt x="173890" y="676163"/>
                    <a:pt x="162863" y="638312"/>
                  </a:cubicBezTo>
                  <a:cubicBezTo>
                    <a:pt x="153361" y="605622"/>
                    <a:pt x="81021" y="590293"/>
                    <a:pt x="99634" y="545638"/>
                  </a:cubicBezTo>
                  <a:lnTo>
                    <a:pt x="164661" y="614889"/>
                  </a:lnTo>
                  <a:lnTo>
                    <a:pt x="164661" y="489330"/>
                  </a:lnTo>
                  <a:cubicBezTo>
                    <a:pt x="164661" y="474198"/>
                    <a:pt x="106125" y="370967"/>
                    <a:pt x="95137" y="342304"/>
                  </a:cubicBezTo>
                  <a:cubicBezTo>
                    <a:pt x="53649" y="234186"/>
                    <a:pt x="21194" y="113867"/>
                    <a:pt x="0" y="0"/>
                  </a:cubicBezTo>
                  <a:lnTo>
                    <a:pt x="12083" y="3988"/>
                  </a:lnTo>
                  <a:cubicBezTo>
                    <a:pt x="52046" y="118364"/>
                    <a:pt x="113280" y="211936"/>
                    <a:pt x="190899" y="302459"/>
                  </a:cubicBezTo>
                  <a:cubicBezTo>
                    <a:pt x="238565" y="360683"/>
                    <a:pt x="265781" y="409444"/>
                    <a:pt x="252916" y="488509"/>
                  </a:cubicBezTo>
                  <a:cubicBezTo>
                    <a:pt x="235789" y="655634"/>
                    <a:pt x="218467" y="826004"/>
                    <a:pt x="241498" y="994302"/>
                  </a:cubicBezTo>
                  <a:lnTo>
                    <a:pt x="233951" y="1004664"/>
                  </a:lnTo>
                  <a:close/>
                </a:path>
              </a:pathLst>
            </a:custGeom>
            <a:solidFill>
              <a:srgbClr val="A8703F"/>
            </a:solidFill>
            <a:ln w="3904" cap="flat">
              <a:noFill/>
              <a:prstDash val="solid"/>
              <a:miter/>
            </a:ln>
          </p:spPr>
          <p:txBody>
            <a:bodyPr rtlCol="1" anchor="ctr"/>
            <a:lstStyle/>
            <a:p>
              <a:endParaRPr lang="fa-IR"/>
            </a:p>
          </p:txBody>
        </p:sp>
        <p:sp>
          <p:nvSpPr>
            <p:cNvPr id="532" name="Freeform: Shape 531">
              <a:extLst>
                <a:ext uri="{FF2B5EF4-FFF2-40B4-BE49-F238E27FC236}">
                  <a16:creationId xmlns:a16="http://schemas.microsoft.com/office/drawing/2014/main" id="{BFD38039-ACDB-4AD3-C72A-D8A08CAE323F}"/>
                </a:ext>
              </a:extLst>
            </p:cNvPr>
            <p:cNvSpPr/>
            <p:nvPr/>
          </p:nvSpPr>
          <p:spPr>
            <a:xfrm>
              <a:off x="2582592" y="3039304"/>
              <a:ext cx="16540" cy="10726"/>
            </a:xfrm>
            <a:custGeom>
              <a:avLst/>
              <a:gdLst>
                <a:gd name="connsiteX0" fmla="*/ 0 w 16540"/>
                <a:gd name="connsiteY0" fmla="*/ 8290 h 10726"/>
                <a:gd name="connsiteX1" fmla="*/ 16540 w 16540"/>
                <a:gd name="connsiteY1" fmla="*/ 0 h 10726"/>
                <a:gd name="connsiteX2" fmla="*/ 0 w 16540"/>
                <a:gd name="connsiteY2" fmla="*/ 8290 h 10726"/>
              </a:gdLst>
              <a:ahLst/>
              <a:cxnLst>
                <a:cxn ang="0">
                  <a:pos x="connsiteX0" y="connsiteY0"/>
                </a:cxn>
                <a:cxn ang="0">
                  <a:pos x="connsiteX1" y="connsiteY1"/>
                </a:cxn>
                <a:cxn ang="0">
                  <a:pos x="connsiteX2" y="connsiteY2"/>
                </a:cxn>
              </a:cxnLst>
              <a:rect l="l" t="t" r="r" b="b"/>
              <a:pathLst>
                <a:path w="16540" h="10726">
                  <a:moveTo>
                    <a:pt x="0" y="8290"/>
                  </a:moveTo>
                  <a:cubicBezTo>
                    <a:pt x="4927" y="5201"/>
                    <a:pt x="10440" y="2424"/>
                    <a:pt x="16540" y="0"/>
                  </a:cubicBezTo>
                  <a:cubicBezTo>
                    <a:pt x="6100" y="10284"/>
                    <a:pt x="1681" y="13451"/>
                    <a:pt x="0" y="8290"/>
                  </a:cubicBezTo>
                  <a:close/>
                </a:path>
              </a:pathLst>
            </a:custGeom>
            <a:solidFill>
              <a:srgbClr val="A7703F"/>
            </a:solidFill>
            <a:ln w="3904" cap="flat">
              <a:noFill/>
              <a:prstDash val="solid"/>
              <a:miter/>
            </a:ln>
          </p:spPr>
          <p:txBody>
            <a:bodyPr rtlCol="1" anchor="ctr"/>
            <a:lstStyle/>
            <a:p>
              <a:endParaRPr lang="fa-IR"/>
            </a:p>
          </p:txBody>
        </p:sp>
        <p:sp>
          <p:nvSpPr>
            <p:cNvPr id="533" name="Freeform: Shape 532">
              <a:extLst>
                <a:ext uri="{FF2B5EF4-FFF2-40B4-BE49-F238E27FC236}">
                  <a16:creationId xmlns:a16="http://schemas.microsoft.com/office/drawing/2014/main" id="{19B2E930-365B-8D7D-A67C-E64979FF9017}"/>
                </a:ext>
              </a:extLst>
            </p:cNvPr>
            <p:cNvSpPr/>
            <p:nvPr/>
          </p:nvSpPr>
          <p:spPr>
            <a:xfrm>
              <a:off x="2512612" y="3031758"/>
              <a:ext cx="277607" cy="555248"/>
            </a:xfrm>
            <a:custGeom>
              <a:avLst/>
              <a:gdLst>
                <a:gd name="connsiteX0" fmla="*/ 256030 w 277607"/>
                <a:gd name="connsiteY0" fmla="*/ 555218 h 555248"/>
                <a:gd name="connsiteX1" fmla="*/ 221 w 277607"/>
                <a:gd name="connsiteY1" fmla="*/ 422152 h 555248"/>
                <a:gd name="connsiteX2" fmla="*/ 14180 w 277607"/>
                <a:gd name="connsiteY2" fmla="*/ 403265 h 555248"/>
                <a:gd name="connsiteX3" fmla="*/ 16292 w 277607"/>
                <a:gd name="connsiteY3" fmla="*/ 402053 h 555248"/>
                <a:gd name="connsiteX4" fmla="*/ 93480 w 277607"/>
                <a:gd name="connsiteY4" fmla="*/ 347036 h 555248"/>
                <a:gd name="connsiteX5" fmla="*/ 34318 w 277607"/>
                <a:gd name="connsiteY5" fmla="*/ 106711 h 555248"/>
                <a:gd name="connsiteX6" fmla="*/ 86520 w 277607"/>
                <a:gd name="connsiteY6" fmla="*/ 7546 h 555248"/>
                <a:gd name="connsiteX7" fmla="*/ 121204 w 277607"/>
                <a:gd name="connsiteY7" fmla="*/ 16227 h 555248"/>
                <a:gd name="connsiteX8" fmla="*/ 131762 w 277607"/>
                <a:gd name="connsiteY8" fmla="*/ 20450 h 555248"/>
                <a:gd name="connsiteX9" fmla="*/ 135711 w 277607"/>
                <a:gd name="connsiteY9" fmla="*/ 42270 h 555248"/>
                <a:gd name="connsiteX10" fmla="*/ 130862 w 277607"/>
                <a:gd name="connsiteY10" fmla="*/ 46336 h 555248"/>
                <a:gd name="connsiteX11" fmla="*/ 121204 w 277607"/>
                <a:gd name="connsiteY11" fmla="*/ 50872 h 555248"/>
                <a:gd name="connsiteX12" fmla="*/ 113696 w 277607"/>
                <a:gd name="connsiteY12" fmla="*/ 217449 h 555248"/>
                <a:gd name="connsiteX13" fmla="*/ 144900 w 277607"/>
                <a:gd name="connsiteY13" fmla="*/ 298509 h 555248"/>
                <a:gd name="connsiteX14" fmla="*/ 155849 w 277607"/>
                <a:gd name="connsiteY14" fmla="*/ 293348 h 555248"/>
                <a:gd name="connsiteX15" fmla="*/ 175244 w 277607"/>
                <a:gd name="connsiteY15" fmla="*/ 307307 h 555248"/>
                <a:gd name="connsiteX16" fmla="*/ 180132 w 277607"/>
                <a:gd name="connsiteY16" fmla="*/ 314111 h 555248"/>
                <a:gd name="connsiteX17" fmla="*/ 188343 w 277607"/>
                <a:gd name="connsiteY17" fmla="*/ 330417 h 555248"/>
                <a:gd name="connsiteX18" fmla="*/ 276559 w 277607"/>
                <a:gd name="connsiteY18" fmla="*/ 530857 h 555248"/>
                <a:gd name="connsiteX19" fmla="*/ 256030 w 277607"/>
                <a:gd name="connsiteY19" fmla="*/ 555218 h 555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7607" h="555248">
                  <a:moveTo>
                    <a:pt x="256030" y="555218"/>
                  </a:moveTo>
                  <a:cubicBezTo>
                    <a:pt x="216654" y="557291"/>
                    <a:pt x="6985" y="452926"/>
                    <a:pt x="221" y="422152"/>
                  </a:cubicBezTo>
                  <a:cubicBezTo>
                    <a:pt x="-1304" y="415191"/>
                    <a:pt x="5265" y="408544"/>
                    <a:pt x="14180" y="403265"/>
                  </a:cubicBezTo>
                  <a:cubicBezTo>
                    <a:pt x="14845" y="402874"/>
                    <a:pt x="15588" y="402444"/>
                    <a:pt x="16292" y="402053"/>
                  </a:cubicBezTo>
                  <a:cubicBezTo>
                    <a:pt x="109982" y="444518"/>
                    <a:pt x="102630" y="384339"/>
                    <a:pt x="93480" y="347036"/>
                  </a:cubicBezTo>
                  <a:cubicBezTo>
                    <a:pt x="81163" y="296945"/>
                    <a:pt x="35608" y="175140"/>
                    <a:pt x="34318" y="106711"/>
                  </a:cubicBezTo>
                  <a:cubicBezTo>
                    <a:pt x="33380" y="57559"/>
                    <a:pt x="59422" y="41605"/>
                    <a:pt x="86520" y="7546"/>
                  </a:cubicBezTo>
                  <a:cubicBezTo>
                    <a:pt x="91721" y="8328"/>
                    <a:pt x="114205" y="-14781"/>
                    <a:pt x="121204" y="16227"/>
                  </a:cubicBezTo>
                  <a:cubicBezTo>
                    <a:pt x="125466" y="17283"/>
                    <a:pt x="128986" y="18730"/>
                    <a:pt x="131762" y="20450"/>
                  </a:cubicBezTo>
                  <a:cubicBezTo>
                    <a:pt x="141225" y="26238"/>
                    <a:pt x="142280" y="35114"/>
                    <a:pt x="135711" y="42270"/>
                  </a:cubicBezTo>
                  <a:cubicBezTo>
                    <a:pt x="134382" y="43716"/>
                    <a:pt x="132779" y="45085"/>
                    <a:pt x="130862" y="46336"/>
                  </a:cubicBezTo>
                  <a:cubicBezTo>
                    <a:pt x="128203" y="48096"/>
                    <a:pt x="124997" y="49621"/>
                    <a:pt x="121204" y="50872"/>
                  </a:cubicBezTo>
                  <a:cubicBezTo>
                    <a:pt x="88202" y="106320"/>
                    <a:pt x="96257" y="158522"/>
                    <a:pt x="113696" y="217449"/>
                  </a:cubicBezTo>
                  <a:cubicBezTo>
                    <a:pt x="117607" y="230823"/>
                    <a:pt x="141068" y="295772"/>
                    <a:pt x="144900" y="298509"/>
                  </a:cubicBezTo>
                  <a:cubicBezTo>
                    <a:pt x="146503" y="299643"/>
                    <a:pt x="150805" y="297063"/>
                    <a:pt x="155849" y="293348"/>
                  </a:cubicBezTo>
                  <a:cubicBezTo>
                    <a:pt x="162770" y="297141"/>
                    <a:pt x="169926" y="301403"/>
                    <a:pt x="175244" y="307307"/>
                  </a:cubicBezTo>
                  <a:cubicBezTo>
                    <a:pt x="177121" y="309341"/>
                    <a:pt x="178763" y="311609"/>
                    <a:pt x="180132" y="314111"/>
                  </a:cubicBezTo>
                  <a:cubicBezTo>
                    <a:pt x="181891" y="317396"/>
                    <a:pt x="184746" y="323027"/>
                    <a:pt x="188343" y="330417"/>
                  </a:cubicBezTo>
                  <a:cubicBezTo>
                    <a:pt x="213252" y="381876"/>
                    <a:pt x="274917" y="518188"/>
                    <a:pt x="276559" y="530857"/>
                  </a:cubicBezTo>
                  <a:cubicBezTo>
                    <a:pt x="279335" y="552246"/>
                    <a:pt x="277888" y="554084"/>
                    <a:pt x="256030" y="555218"/>
                  </a:cubicBezTo>
                  <a:close/>
                </a:path>
              </a:pathLst>
            </a:custGeom>
            <a:solidFill>
              <a:srgbClr val="A7703F"/>
            </a:solidFill>
            <a:ln w="3904" cap="flat">
              <a:noFill/>
              <a:prstDash val="solid"/>
              <a:miter/>
            </a:ln>
          </p:spPr>
          <p:txBody>
            <a:bodyPr rtlCol="1" anchor="ctr"/>
            <a:lstStyle/>
            <a:p>
              <a:endParaRPr lang="fa-IR"/>
            </a:p>
          </p:txBody>
        </p:sp>
        <p:sp>
          <p:nvSpPr>
            <p:cNvPr id="534" name="Freeform: Shape 533">
              <a:extLst>
                <a:ext uri="{FF2B5EF4-FFF2-40B4-BE49-F238E27FC236}">
                  <a16:creationId xmlns:a16="http://schemas.microsoft.com/office/drawing/2014/main" id="{8301A714-9C31-9732-5E2D-0303C228B89A}"/>
                </a:ext>
              </a:extLst>
            </p:cNvPr>
            <p:cNvSpPr/>
            <p:nvPr/>
          </p:nvSpPr>
          <p:spPr>
            <a:xfrm>
              <a:off x="2327249" y="4078282"/>
              <a:ext cx="469802" cy="966553"/>
            </a:xfrm>
            <a:custGeom>
              <a:avLst/>
              <a:gdLst>
                <a:gd name="connsiteX0" fmla="*/ 46613 w 469802"/>
                <a:gd name="connsiteY0" fmla="*/ 95585 h 966553"/>
                <a:gd name="connsiteX1" fmla="*/ 54746 w 469802"/>
                <a:gd name="connsiteY1" fmla="*/ 187046 h 966553"/>
                <a:gd name="connsiteX2" fmla="*/ 137448 w 469802"/>
                <a:gd name="connsiteY2" fmla="*/ 338217 h 966553"/>
                <a:gd name="connsiteX3" fmla="*/ 236339 w 469802"/>
                <a:gd name="connsiteY3" fmla="*/ 646424 h 966553"/>
                <a:gd name="connsiteX4" fmla="*/ 241344 w 469802"/>
                <a:gd name="connsiteY4" fmla="*/ 727992 h 966553"/>
                <a:gd name="connsiteX5" fmla="*/ 289166 w 469802"/>
                <a:gd name="connsiteY5" fmla="*/ 818007 h 966553"/>
                <a:gd name="connsiteX6" fmla="*/ 289479 w 469802"/>
                <a:gd name="connsiteY6" fmla="*/ 879672 h 966553"/>
                <a:gd name="connsiteX7" fmla="*/ 315130 w 469802"/>
                <a:gd name="connsiteY7" fmla="*/ 828916 h 966553"/>
                <a:gd name="connsiteX8" fmla="*/ 323968 w 469802"/>
                <a:gd name="connsiteY8" fmla="*/ 797126 h 966553"/>
                <a:gd name="connsiteX9" fmla="*/ 356579 w 469802"/>
                <a:gd name="connsiteY9" fmla="*/ 820744 h 966553"/>
                <a:gd name="connsiteX10" fmla="*/ 410541 w 469802"/>
                <a:gd name="connsiteY10" fmla="*/ 840412 h 966553"/>
                <a:gd name="connsiteX11" fmla="*/ 469781 w 469802"/>
                <a:gd name="connsiteY11" fmla="*/ 909937 h 966553"/>
                <a:gd name="connsiteX12" fmla="*/ 393570 w 469802"/>
                <a:gd name="connsiteY12" fmla="*/ 933555 h 966553"/>
                <a:gd name="connsiteX13" fmla="*/ 230512 w 469802"/>
                <a:gd name="connsiteY13" fmla="*/ 927064 h 966553"/>
                <a:gd name="connsiteX14" fmla="*/ 239193 w 469802"/>
                <a:gd name="connsiteY14" fmla="*/ 803147 h 966553"/>
                <a:gd name="connsiteX15" fmla="*/ 200090 w 469802"/>
                <a:gd name="connsiteY15" fmla="*/ 638252 h 966553"/>
                <a:gd name="connsiteX16" fmla="*/ 5985 w 469802"/>
                <a:gd name="connsiteY16" fmla="*/ 176801 h 966553"/>
                <a:gd name="connsiteX17" fmla="*/ 11929 w 469802"/>
                <a:gd name="connsiteY17" fmla="*/ 169255 h 966553"/>
                <a:gd name="connsiteX18" fmla="*/ 11929 w 469802"/>
                <a:gd name="connsiteY18" fmla="*/ 9051 h 966553"/>
                <a:gd name="connsiteX19" fmla="*/ 20570 w 469802"/>
                <a:gd name="connsiteY19" fmla="*/ 96 h 966553"/>
                <a:gd name="connsiteX20" fmla="*/ 46613 w 469802"/>
                <a:gd name="connsiteY20" fmla="*/ 95663 h 966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9802" h="966553">
                  <a:moveTo>
                    <a:pt x="46613" y="95585"/>
                  </a:moveTo>
                  <a:cubicBezTo>
                    <a:pt x="52243" y="124326"/>
                    <a:pt x="43328" y="150251"/>
                    <a:pt x="54746" y="187046"/>
                  </a:cubicBezTo>
                  <a:cubicBezTo>
                    <a:pt x="67611" y="228495"/>
                    <a:pt x="116724" y="289065"/>
                    <a:pt x="137448" y="338217"/>
                  </a:cubicBezTo>
                  <a:cubicBezTo>
                    <a:pt x="170685" y="417126"/>
                    <a:pt x="220541" y="563683"/>
                    <a:pt x="236339" y="646424"/>
                  </a:cubicBezTo>
                  <a:cubicBezTo>
                    <a:pt x="241344" y="672701"/>
                    <a:pt x="233640" y="698783"/>
                    <a:pt x="241344" y="727992"/>
                  </a:cubicBezTo>
                  <a:cubicBezTo>
                    <a:pt x="252097" y="768698"/>
                    <a:pt x="296009" y="770301"/>
                    <a:pt x="289166" y="818007"/>
                  </a:cubicBezTo>
                  <a:cubicBezTo>
                    <a:pt x="288150" y="825162"/>
                    <a:pt x="241266" y="905362"/>
                    <a:pt x="289479" y="879672"/>
                  </a:cubicBezTo>
                  <a:cubicBezTo>
                    <a:pt x="306019" y="870874"/>
                    <a:pt x="307232" y="843814"/>
                    <a:pt x="315130" y="828916"/>
                  </a:cubicBezTo>
                  <a:cubicBezTo>
                    <a:pt x="320644" y="818515"/>
                    <a:pt x="340508" y="832670"/>
                    <a:pt x="323968" y="797126"/>
                  </a:cubicBezTo>
                  <a:lnTo>
                    <a:pt x="356579" y="820744"/>
                  </a:lnTo>
                  <a:lnTo>
                    <a:pt x="410541" y="840412"/>
                  </a:lnTo>
                  <a:cubicBezTo>
                    <a:pt x="429427" y="828994"/>
                    <a:pt x="470876" y="893670"/>
                    <a:pt x="469781" y="909937"/>
                  </a:cubicBezTo>
                  <a:cubicBezTo>
                    <a:pt x="466927" y="952128"/>
                    <a:pt x="421020" y="955922"/>
                    <a:pt x="393570" y="933555"/>
                  </a:cubicBezTo>
                  <a:cubicBezTo>
                    <a:pt x="383169" y="990058"/>
                    <a:pt x="257102" y="964602"/>
                    <a:pt x="230512" y="927064"/>
                  </a:cubicBezTo>
                  <a:cubicBezTo>
                    <a:pt x="224139" y="888782"/>
                    <a:pt x="227032" y="847490"/>
                    <a:pt x="239193" y="803147"/>
                  </a:cubicBezTo>
                  <a:cubicBezTo>
                    <a:pt x="207129" y="755208"/>
                    <a:pt x="194069" y="700230"/>
                    <a:pt x="200090" y="638252"/>
                  </a:cubicBezTo>
                  <a:cubicBezTo>
                    <a:pt x="154536" y="476993"/>
                    <a:pt x="89821" y="323163"/>
                    <a:pt x="5985" y="176801"/>
                  </a:cubicBezTo>
                  <a:lnTo>
                    <a:pt x="11929" y="169255"/>
                  </a:lnTo>
                  <a:cubicBezTo>
                    <a:pt x="-7075" y="132342"/>
                    <a:pt x="-545" y="49679"/>
                    <a:pt x="11929" y="9051"/>
                  </a:cubicBezTo>
                  <a:cubicBezTo>
                    <a:pt x="14353" y="4984"/>
                    <a:pt x="17051" y="1504"/>
                    <a:pt x="20570" y="96"/>
                  </a:cubicBezTo>
                  <a:cubicBezTo>
                    <a:pt x="28860" y="-3266"/>
                    <a:pt x="45283" y="82290"/>
                    <a:pt x="46613" y="95663"/>
                  </a:cubicBezTo>
                  <a:close/>
                </a:path>
              </a:pathLst>
            </a:custGeom>
            <a:solidFill>
              <a:srgbClr val="A57141"/>
            </a:solidFill>
            <a:ln w="3904" cap="flat">
              <a:noFill/>
              <a:prstDash val="solid"/>
              <a:miter/>
            </a:ln>
          </p:spPr>
          <p:txBody>
            <a:bodyPr rtlCol="1" anchor="ctr"/>
            <a:lstStyle/>
            <a:p>
              <a:endParaRPr lang="fa-IR"/>
            </a:p>
          </p:txBody>
        </p:sp>
        <p:sp>
          <p:nvSpPr>
            <p:cNvPr id="535" name="Freeform: Shape 534">
              <a:extLst>
                <a:ext uri="{FF2B5EF4-FFF2-40B4-BE49-F238E27FC236}">
                  <a16:creationId xmlns:a16="http://schemas.microsoft.com/office/drawing/2014/main" id="{9C010634-4ADE-B0D5-F66F-DA02C15F9CA8}"/>
                </a:ext>
              </a:extLst>
            </p:cNvPr>
            <p:cNvSpPr/>
            <p:nvPr/>
          </p:nvSpPr>
          <p:spPr>
            <a:xfrm>
              <a:off x="3900555" y="3816802"/>
              <a:ext cx="218849" cy="513865"/>
            </a:xfrm>
            <a:custGeom>
              <a:avLst/>
              <a:gdLst>
                <a:gd name="connsiteX0" fmla="*/ 215056 w 218849"/>
                <a:gd name="connsiteY0" fmla="*/ 10655 h 513865"/>
                <a:gd name="connsiteX1" fmla="*/ 218849 w 218849"/>
                <a:gd name="connsiteY1" fmla="*/ 24341 h 513865"/>
                <a:gd name="connsiteX2" fmla="*/ 112568 w 218849"/>
                <a:gd name="connsiteY2" fmla="*/ 430031 h 513865"/>
                <a:gd name="connsiteX3" fmla="*/ 59115 w 218849"/>
                <a:gd name="connsiteY3" fmla="*/ 512968 h 513865"/>
                <a:gd name="connsiteX4" fmla="*/ 2181 w 218849"/>
                <a:gd name="connsiteY4" fmla="*/ 434567 h 513865"/>
                <a:gd name="connsiteX5" fmla="*/ 76594 w 218849"/>
                <a:gd name="connsiteY5" fmla="*/ 248947 h 513865"/>
                <a:gd name="connsiteX6" fmla="*/ 141308 w 218849"/>
                <a:gd name="connsiteY6" fmla="*/ 10499 h 513865"/>
                <a:gd name="connsiteX7" fmla="*/ 215095 w 218849"/>
                <a:gd name="connsiteY7" fmla="*/ 10616 h 513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849" h="513865">
                  <a:moveTo>
                    <a:pt x="215056" y="10655"/>
                  </a:moveTo>
                  <a:lnTo>
                    <a:pt x="218849" y="24341"/>
                  </a:lnTo>
                  <a:cubicBezTo>
                    <a:pt x="159960" y="153184"/>
                    <a:pt x="121014" y="290513"/>
                    <a:pt x="112568" y="430031"/>
                  </a:cubicBezTo>
                  <a:cubicBezTo>
                    <a:pt x="108892" y="462251"/>
                    <a:pt x="96810" y="521883"/>
                    <a:pt x="59115" y="512968"/>
                  </a:cubicBezTo>
                  <a:cubicBezTo>
                    <a:pt x="13834" y="508666"/>
                    <a:pt x="-7164" y="478362"/>
                    <a:pt x="2181" y="434567"/>
                  </a:cubicBezTo>
                  <a:cubicBezTo>
                    <a:pt x="12192" y="387605"/>
                    <a:pt x="58489" y="306779"/>
                    <a:pt x="76594" y="248947"/>
                  </a:cubicBezTo>
                  <a:cubicBezTo>
                    <a:pt x="90280" y="205230"/>
                    <a:pt x="123595" y="31810"/>
                    <a:pt x="141308" y="10499"/>
                  </a:cubicBezTo>
                  <a:cubicBezTo>
                    <a:pt x="152062" y="-2405"/>
                    <a:pt x="201957" y="-4595"/>
                    <a:pt x="215095" y="10616"/>
                  </a:cubicBezTo>
                  <a:close/>
                </a:path>
              </a:pathLst>
            </a:custGeom>
            <a:solidFill>
              <a:srgbClr val="CA9052"/>
            </a:solidFill>
            <a:ln w="3904" cap="flat">
              <a:noFill/>
              <a:prstDash val="solid"/>
              <a:miter/>
            </a:ln>
          </p:spPr>
          <p:txBody>
            <a:bodyPr rtlCol="1" anchor="ctr"/>
            <a:lstStyle/>
            <a:p>
              <a:endParaRPr lang="fa-IR"/>
            </a:p>
          </p:txBody>
        </p:sp>
        <p:sp>
          <p:nvSpPr>
            <p:cNvPr id="536" name="Freeform: Shape 535">
              <a:extLst>
                <a:ext uri="{FF2B5EF4-FFF2-40B4-BE49-F238E27FC236}">
                  <a16:creationId xmlns:a16="http://schemas.microsoft.com/office/drawing/2014/main" id="{CE154DFD-A170-F2F5-46A1-18E2CF192783}"/>
                </a:ext>
              </a:extLst>
            </p:cNvPr>
            <p:cNvSpPr/>
            <p:nvPr/>
          </p:nvSpPr>
          <p:spPr>
            <a:xfrm>
              <a:off x="2724318" y="2381514"/>
              <a:ext cx="550742" cy="761764"/>
            </a:xfrm>
            <a:custGeom>
              <a:avLst/>
              <a:gdLst>
                <a:gd name="connsiteX0" fmla="*/ 550742 w 550742"/>
                <a:gd name="connsiteY0" fmla="*/ 16937 h 761764"/>
                <a:gd name="connsiteX1" fmla="*/ 305803 w 550742"/>
                <a:gd name="connsiteY1" fmla="*/ 348059 h 761764"/>
                <a:gd name="connsiteX2" fmla="*/ 243083 w 550742"/>
                <a:gd name="connsiteY2" fmla="*/ 597142 h 761764"/>
                <a:gd name="connsiteX3" fmla="*/ 75528 w 550742"/>
                <a:gd name="connsiteY3" fmla="*/ 624592 h 761764"/>
                <a:gd name="connsiteX4" fmla="*/ 34861 w 550742"/>
                <a:gd name="connsiteY4" fmla="*/ 700843 h 761764"/>
                <a:gd name="connsiteX5" fmla="*/ 30794 w 550742"/>
                <a:gd name="connsiteY5" fmla="*/ 761765 h 761764"/>
                <a:gd name="connsiteX6" fmla="*/ 22114 w 550742"/>
                <a:gd name="connsiteY6" fmla="*/ 631865 h 761764"/>
                <a:gd name="connsiteX7" fmla="*/ 217822 w 550742"/>
                <a:gd name="connsiteY7" fmla="*/ 563319 h 761764"/>
                <a:gd name="connsiteX8" fmla="*/ 305569 w 550742"/>
                <a:gd name="connsiteY8" fmla="*/ 252648 h 761764"/>
                <a:gd name="connsiteX9" fmla="*/ 550664 w 550742"/>
                <a:gd name="connsiteY9" fmla="*/ 16976 h 76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742" h="761764">
                  <a:moveTo>
                    <a:pt x="550742" y="16937"/>
                  </a:moveTo>
                  <a:cubicBezTo>
                    <a:pt x="398711" y="22373"/>
                    <a:pt x="343459" y="225550"/>
                    <a:pt x="305803" y="348059"/>
                  </a:cubicBezTo>
                  <a:cubicBezTo>
                    <a:pt x="291961" y="393105"/>
                    <a:pt x="256612" y="579546"/>
                    <a:pt x="243083" y="597142"/>
                  </a:cubicBezTo>
                  <a:cubicBezTo>
                    <a:pt x="212465" y="636988"/>
                    <a:pt x="95353" y="612001"/>
                    <a:pt x="75528" y="624592"/>
                  </a:cubicBezTo>
                  <a:cubicBezTo>
                    <a:pt x="71891" y="626900"/>
                    <a:pt x="36621" y="694625"/>
                    <a:pt x="34861" y="700843"/>
                  </a:cubicBezTo>
                  <a:cubicBezTo>
                    <a:pt x="28839" y="722427"/>
                    <a:pt x="31107" y="740375"/>
                    <a:pt x="30794" y="761765"/>
                  </a:cubicBezTo>
                  <a:cubicBezTo>
                    <a:pt x="-5767" y="756016"/>
                    <a:pt x="-11163" y="644457"/>
                    <a:pt x="22114" y="631865"/>
                  </a:cubicBezTo>
                  <a:cubicBezTo>
                    <a:pt x="34627" y="552057"/>
                    <a:pt x="173793" y="613370"/>
                    <a:pt x="217822" y="563319"/>
                  </a:cubicBezTo>
                  <a:cubicBezTo>
                    <a:pt x="240580" y="537472"/>
                    <a:pt x="286995" y="307783"/>
                    <a:pt x="305569" y="252648"/>
                  </a:cubicBezTo>
                  <a:cubicBezTo>
                    <a:pt x="336577" y="160679"/>
                    <a:pt x="423971" y="-63028"/>
                    <a:pt x="550664" y="16976"/>
                  </a:cubicBezTo>
                  <a:close/>
                </a:path>
              </a:pathLst>
            </a:custGeom>
            <a:solidFill>
              <a:srgbClr val="A46E40"/>
            </a:solidFill>
            <a:ln w="3904" cap="flat">
              <a:noFill/>
              <a:prstDash val="solid"/>
              <a:miter/>
            </a:ln>
          </p:spPr>
          <p:txBody>
            <a:bodyPr rtlCol="1" anchor="ctr"/>
            <a:lstStyle/>
            <a:p>
              <a:endParaRPr lang="fa-IR"/>
            </a:p>
          </p:txBody>
        </p:sp>
        <p:sp>
          <p:nvSpPr>
            <p:cNvPr id="537" name="Freeform: Shape 536">
              <a:extLst>
                <a:ext uri="{FF2B5EF4-FFF2-40B4-BE49-F238E27FC236}">
                  <a16:creationId xmlns:a16="http://schemas.microsoft.com/office/drawing/2014/main" id="{D86FE026-8AC2-5166-77FC-88F4888CC496}"/>
                </a:ext>
              </a:extLst>
            </p:cNvPr>
            <p:cNvSpPr/>
            <p:nvPr/>
          </p:nvSpPr>
          <p:spPr>
            <a:xfrm>
              <a:off x="2260382" y="2484192"/>
              <a:ext cx="674144" cy="469087"/>
            </a:xfrm>
            <a:custGeom>
              <a:avLst/>
              <a:gdLst>
                <a:gd name="connsiteX0" fmla="*/ 96118 w 674144"/>
                <a:gd name="connsiteY0" fmla="*/ 9552 h 469087"/>
                <a:gd name="connsiteX1" fmla="*/ 130059 w 674144"/>
                <a:gd name="connsiteY1" fmla="*/ 46504 h 469087"/>
                <a:gd name="connsiteX2" fmla="*/ 118211 w 674144"/>
                <a:gd name="connsiteY2" fmla="*/ 187626 h 469087"/>
                <a:gd name="connsiteX3" fmla="*/ 437993 w 674144"/>
                <a:gd name="connsiteY3" fmla="*/ 101404 h 469087"/>
                <a:gd name="connsiteX4" fmla="*/ 572701 w 674144"/>
                <a:gd name="connsiteY4" fmla="*/ 468891 h 469087"/>
                <a:gd name="connsiteX5" fmla="*/ 3679 w 674144"/>
                <a:gd name="connsiteY5" fmla="*/ 337076 h 469087"/>
                <a:gd name="connsiteX6" fmla="*/ 67964 w 674144"/>
                <a:gd name="connsiteY6" fmla="*/ 51744 h 469087"/>
                <a:gd name="connsiteX7" fmla="*/ 87437 w 674144"/>
                <a:gd name="connsiteY7" fmla="*/ 26875 h 469087"/>
                <a:gd name="connsiteX8" fmla="*/ 96118 w 674144"/>
                <a:gd name="connsiteY8" fmla="*/ 18233 h 469087"/>
                <a:gd name="connsiteX9" fmla="*/ 96118 w 674144"/>
                <a:gd name="connsiteY9" fmla="*/ 9591 h 469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4144" h="469087">
                  <a:moveTo>
                    <a:pt x="96118" y="9552"/>
                  </a:moveTo>
                  <a:cubicBezTo>
                    <a:pt x="112698" y="-19267"/>
                    <a:pt x="125132" y="24216"/>
                    <a:pt x="130059" y="46504"/>
                  </a:cubicBezTo>
                  <a:cubicBezTo>
                    <a:pt x="104095" y="98315"/>
                    <a:pt x="100146" y="145356"/>
                    <a:pt x="118211" y="187626"/>
                  </a:cubicBezTo>
                  <a:cubicBezTo>
                    <a:pt x="156845" y="235566"/>
                    <a:pt x="433926" y="40404"/>
                    <a:pt x="437993" y="101404"/>
                  </a:cubicBezTo>
                  <a:cubicBezTo>
                    <a:pt x="875590" y="136049"/>
                    <a:pt x="570551" y="457199"/>
                    <a:pt x="572701" y="468891"/>
                  </a:cubicBezTo>
                  <a:cubicBezTo>
                    <a:pt x="554519" y="474756"/>
                    <a:pt x="10601" y="347516"/>
                    <a:pt x="3679" y="337076"/>
                  </a:cubicBezTo>
                  <a:cubicBezTo>
                    <a:pt x="-15755" y="307671"/>
                    <a:pt x="47123" y="92606"/>
                    <a:pt x="67964" y="51744"/>
                  </a:cubicBezTo>
                  <a:cubicBezTo>
                    <a:pt x="63311" y="30589"/>
                    <a:pt x="69802" y="22300"/>
                    <a:pt x="87437" y="26875"/>
                  </a:cubicBezTo>
                  <a:lnTo>
                    <a:pt x="96118" y="18233"/>
                  </a:lnTo>
                  <a:cubicBezTo>
                    <a:pt x="88650" y="15339"/>
                    <a:pt x="88650" y="12485"/>
                    <a:pt x="96118" y="9591"/>
                  </a:cubicBezTo>
                  <a:close/>
                </a:path>
              </a:pathLst>
            </a:custGeom>
            <a:solidFill>
              <a:srgbClr val="B56839"/>
            </a:solidFill>
            <a:ln w="3904" cap="flat">
              <a:noFill/>
              <a:prstDash val="solid"/>
              <a:miter/>
            </a:ln>
          </p:spPr>
          <p:txBody>
            <a:bodyPr rtlCol="1" anchor="ctr"/>
            <a:lstStyle/>
            <a:p>
              <a:endParaRPr lang="fa-IR"/>
            </a:p>
          </p:txBody>
        </p:sp>
        <p:sp>
          <p:nvSpPr>
            <p:cNvPr id="538" name="Freeform: Shape 537">
              <a:extLst>
                <a:ext uri="{FF2B5EF4-FFF2-40B4-BE49-F238E27FC236}">
                  <a16:creationId xmlns:a16="http://schemas.microsoft.com/office/drawing/2014/main" id="{180FDF27-CB3D-6262-9250-4412174A1BB3}"/>
                </a:ext>
              </a:extLst>
            </p:cNvPr>
            <p:cNvSpPr/>
            <p:nvPr/>
          </p:nvSpPr>
          <p:spPr>
            <a:xfrm>
              <a:off x="2026058" y="2511243"/>
              <a:ext cx="304600" cy="969804"/>
            </a:xfrm>
            <a:custGeom>
              <a:avLst/>
              <a:gdLst>
                <a:gd name="connsiteX0" fmla="*/ 278475 w 304600"/>
                <a:gd name="connsiteY0" fmla="*/ 51752 h 969804"/>
                <a:gd name="connsiteX1" fmla="*/ 83783 w 304600"/>
                <a:gd name="connsiteY1" fmla="*/ 407117 h 969804"/>
                <a:gd name="connsiteX2" fmla="*/ 114087 w 304600"/>
                <a:gd name="connsiteY2" fmla="*/ 930623 h 969804"/>
                <a:gd name="connsiteX3" fmla="*/ 113814 w 304600"/>
                <a:gd name="connsiteY3" fmla="*/ 969804 h 969804"/>
                <a:gd name="connsiteX4" fmla="*/ 25 w 304600"/>
                <a:gd name="connsiteY4" fmla="*/ 586207 h 969804"/>
                <a:gd name="connsiteX5" fmla="*/ 211570 w 304600"/>
                <a:gd name="connsiteY5" fmla="*/ 74666 h 969804"/>
                <a:gd name="connsiteX6" fmla="*/ 300294 w 304600"/>
                <a:gd name="connsiteY6" fmla="*/ 684 h 969804"/>
                <a:gd name="connsiteX7" fmla="*/ 278397 w 304600"/>
                <a:gd name="connsiteY7" fmla="*/ 51752 h 969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600" h="969804">
                  <a:moveTo>
                    <a:pt x="278475" y="51752"/>
                  </a:moveTo>
                  <a:cubicBezTo>
                    <a:pt x="196046" y="150916"/>
                    <a:pt x="130276" y="286173"/>
                    <a:pt x="83783" y="407117"/>
                  </a:cubicBezTo>
                  <a:cubicBezTo>
                    <a:pt x="13515" y="589805"/>
                    <a:pt x="59031" y="748835"/>
                    <a:pt x="114087" y="930623"/>
                  </a:cubicBezTo>
                  <a:cubicBezTo>
                    <a:pt x="117567" y="942041"/>
                    <a:pt x="130471" y="962140"/>
                    <a:pt x="113814" y="969804"/>
                  </a:cubicBezTo>
                  <a:cubicBezTo>
                    <a:pt x="51054" y="857736"/>
                    <a:pt x="13633" y="713682"/>
                    <a:pt x="25" y="586207"/>
                  </a:cubicBezTo>
                  <a:cubicBezTo>
                    <a:pt x="-2126" y="472340"/>
                    <a:pt x="136102" y="158151"/>
                    <a:pt x="211570" y="74666"/>
                  </a:cubicBezTo>
                  <a:cubicBezTo>
                    <a:pt x="224865" y="59964"/>
                    <a:pt x="290440" y="-7488"/>
                    <a:pt x="300294" y="684"/>
                  </a:cubicBezTo>
                  <a:cubicBezTo>
                    <a:pt x="312572" y="10851"/>
                    <a:pt x="296501" y="56484"/>
                    <a:pt x="278397" y="51752"/>
                  </a:cubicBezTo>
                  <a:close/>
                </a:path>
              </a:pathLst>
            </a:custGeom>
            <a:solidFill>
              <a:srgbClr val="E7B06E"/>
            </a:solidFill>
            <a:ln w="3904" cap="flat">
              <a:noFill/>
              <a:prstDash val="solid"/>
              <a:miter/>
            </a:ln>
          </p:spPr>
          <p:txBody>
            <a:bodyPr rtlCol="1" anchor="ctr"/>
            <a:lstStyle/>
            <a:p>
              <a:endParaRPr lang="fa-IR"/>
            </a:p>
          </p:txBody>
        </p:sp>
        <p:sp>
          <p:nvSpPr>
            <p:cNvPr id="539" name="Freeform: Shape 538">
              <a:extLst>
                <a:ext uri="{FF2B5EF4-FFF2-40B4-BE49-F238E27FC236}">
                  <a16:creationId xmlns:a16="http://schemas.microsoft.com/office/drawing/2014/main" id="{DC8E5D19-EB93-FEB1-BB81-F6875CB10B06}"/>
                </a:ext>
              </a:extLst>
            </p:cNvPr>
            <p:cNvSpPr/>
            <p:nvPr/>
          </p:nvSpPr>
          <p:spPr>
            <a:xfrm>
              <a:off x="2348215" y="2458759"/>
              <a:ext cx="580917" cy="463352"/>
            </a:xfrm>
            <a:custGeom>
              <a:avLst/>
              <a:gdLst>
                <a:gd name="connsiteX0" fmla="*/ 207591 w 580917"/>
                <a:gd name="connsiteY0" fmla="*/ 164884 h 463352"/>
                <a:gd name="connsiteX1" fmla="*/ 580396 w 580917"/>
                <a:gd name="connsiteY1" fmla="*/ 320786 h 463352"/>
                <a:gd name="connsiteX2" fmla="*/ 502229 w 580917"/>
                <a:gd name="connsiteY2" fmla="*/ 381395 h 463352"/>
                <a:gd name="connsiteX3" fmla="*/ 452686 w 580917"/>
                <a:gd name="connsiteY3" fmla="*/ 458271 h 463352"/>
                <a:gd name="connsiteX4" fmla="*/ 242666 w 580917"/>
                <a:gd name="connsiteY4" fmla="*/ 437312 h 463352"/>
                <a:gd name="connsiteX5" fmla="*/ 131849 w 580917"/>
                <a:gd name="connsiteY5" fmla="*/ 390037 h 463352"/>
                <a:gd name="connsiteX6" fmla="*/ 94975 w 580917"/>
                <a:gd name="connsiteY6" fmla="*/ 381395 h 463352"/>
                <a:gd name="connsiteX7" fmla="*/ 53331 w 580917"/>
                <a:gd name="connsiteY7" fmla="*/ 280119 h 463352"/>
                <a:gd name="connsiteX8" fmla="*/ 1716 w 580917"/>
                <a:gd name="connsiteY8" fmla="*/ 184435 h 463352"/>
                <a:gd name="connsiteX9" fmla="*/ 25646 w 580917"/>
                <a:gd name="connsiteY9" fmla="*/ 64976 h 463352"/>
                <a:gd name="connsiteX10" fmla="*/ 8324 w 580917"/>
                <a:gd name="connsiteY10" fmla="*/ 34984 h 463352"/>
                <a:gd name="connsiteX11" fmla="*/ 35930 w 580917"/>
                <a:gd name="connsiteY11" fmla="*/ 3702 h 463352"/>
                <a:gd name="connsiteX12" fmla="*/ 198011 w 580917"/>
                <a:gd name="connsiteY12" fmla="*/ 142556 h 463352"/>
                <a:gd name="connsiteX13" fmla="*/ 207669 w 580917"/>
                <a:gd name="connsiteY13" fmla="*/ 164844 h 46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0917" h="463352">
                  <a:moveTo>
                    <a:pt x="207591" y="164884"/>
                  </a:moveTo>
                  <a:cubicBezTo>
                    <a:pt x="230935" y="160387"/>
                    <a:pt x="596584" y="303698"/>
                    <a:pt x="580396" y="320786"/>
                  </a:cubicBezTo>
                  <a:cubicBezTo>
                    <a:pt x="573318" y="340024"/>
                    <a:pt x="547471" y="389176"/>
                    <a:pt x="502229" y="381395"/>
                  </a:cubicBezTo>
                  <a:cubicBezTo>
                    <a:pt x="505162" y="412755"/>
                    <a:pt x="473137" y="431172"/>
                    <a:pt x="452686" y="458271"/>
                  </a:cubicBezTo>
                  <a:cubicBezTo>
                    <a:pt x="464300" y="479855"/>
                    <a:pt x="247984" y="424916"/>
                    <a:pt x="242666" y="437312"/>
                  </a:cubicBezTo>
                  <a:lnTo>
                    <a:pt x="131849" y="390037"/>
                  </a:lnTo>
                  <a:cubicBezTo>
                    <a:pt x="140569" y="409119"/>
                    <a:pt x="95953" y="371619"/>
                    <a:pt x="94975" y="381395"/>
                  </a:cubicBezTo>
                  <a:cubicBezTo>
                    <a:pt x="66313" y="353358"/>
                    <a:pt x="68190" y="311949"/>
                    <a:pt x="53331" y="280119"/>
                  </a:cubicBezTo>
                  <a:cubicBezTo>
                    <a:pt x="38472" y="248290"/>
                    <a:pt x="8402" y="225806"/>
                    <a:pt x="1716" y="184435"/>
                  </a:cubicBezTo>
                  <a:cubicBezTo>
                    <a:pt x="-7161" y="129339"/>
                    <a:pt x="21071" y="112212"/>
                    <a:pt x="25646" y="64976"/>
                  </a:cubicBezTo>
                  <a:cubicBezTo>
                    <a:pt x="27210" y="48866"/>
                    <a:pt x="33154" y="29901"/>
                    <a:pt x="8324" y="34984"/>
                  </a:cubicBezTo>
                  <a:cubicBezTo>
                    <a:pt x="-11618" y="24192"/>
                    <a:pt x="18412" y="-11469"/>
                    <a:pt x="35930" y="3702"/>
                  </a:cubicBezTo>
                  <a:cubicBezTo>
                    <a:pt x="71475" y="82103"/>
                    <a:pt x="125475" y="128401"/>
                    <a:pt x="198011" y="142556"/>
                  </a:cubicBezTo>
                  <a:lnTo>
                    <a:pt x="207669" y="164844"/>
                  </a:lnTo>
                  <a:close/>
                </a:path>
              </a:pathLst>
            </a:custGeom>
            <a:solidFill>
              <a:srgbClr val="8E542F"/>
            </a:solidFill>
            <a:ln w="3904" cap="flat">
              <a:noFill/>
              <a:prstDash val="solid"/>
              <a:miter/>
            </a:ln>
          </p:spPr>
          <p:txBody>
            <a:bodyPr rtlCol="1" anchor="ctr"/>
            <a:lstStyle/>
            <a:p>
              <a:endParaRPr lang="fa-IR"/>
            </a:p>
          </p:txBody>
        </p:sp>
        <p:sp>
          <p:nvSpPr>
            <p:cNvPr id="540" name="Freeform: Shape 539">
              <a:extLst>
                <a:ext uri="{FF2B5EF4-FFF2-40B4-BE49-F238E27FC236}">
                  <a16:creationId xmlns:a16="http://schemas.microsoft.com/office/drawing/2014/main" id="{5FB81CB0-FCF2-E23D-8FE5-EC695A70D436}"/>
                </a:ext>
              </a:extLst>
            </p:cNvPr>
            <p:cNvSpPr/>
            <p:nvPr/>
          </p:nvSpPr>
          <p:spPr>
            <a:xfrm>
              <a:off x="2642497" y="3073949"/>
              <a:ext cx="129977" cy="295501"/>
            </a:xfrm>
            <a:custGeom>
              <a:avLst/>
              <a:gdLst>
                <a:gd name="connsiteX0" fmla="*/ 86691 w 129977"/>
                <a:gd name="connsiteY0" fmla="*/ 0 h 295501"/>
                <a:gd name="connsiteX1" fmla="*/ 129977 w 129977"/>
                <a:gd name="connsiteY1" fmla="*/ 294443 h 295501"/>
                <a:gd name="connsiteX2" fmla="*/ 56151 w 129977"/>
                <a:gd name="connsiteY2" fmla="*/ 285958 h 295501"/>
                <a:gd name="connsiteX3" fmla="*/ 0 w 129977"/>
                <a:gd name="connsiteY3" fmla="*/ 78 h 295501"/>
                <a:gd name="connsiteX4" fmla="*/ 86651 w 129977"/>
                <a:gd name="connsiteY4" fmla="*/ 0 h 295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977" h="295501">
                  <a:moveTo>
                    <a:pt x="86691" y="0"/>
                  </a:moveTo>
                  <a:cubicBezTo>
                    <a:pt x="84970" y="100377"/>
                    <a:pt x="114884" y="196452"/>
                    <a:pt x="129977" y="294443"/>
                  </a:cubicBezTo>
                  <a:cubicBezTo>
                    <a:pt x="109057" y="292058"/>
                    <a:pt x="69916" y="302420"/>
                    <a:pt x="56151" y="285958"/>
                  </a:cubicBezTo>
                  <a:cubicBezTo>
                    <a:pt x="25260" y="249006"/>
                    <a:pt x="13882" y="54666"/>
                    <a:pt x="0" y="78"/>
                  </a:cubicBezTo>
                  <a:lnTo>
                    <a:pt x="86651" y="0"/>
                  </a:lnTo>
                  <a:close/>
                </a:path>
              </a:pathLst>
            </a:custGeom>
            <a:solidFill>
              <a:srgbClr val="734D35"/>
            </a:solidFill>
            <a:ln w="3904" cap="flat">
              <a:noFill/>
              <a:prstDash val="solid"/>
              <a:miter/>
            </a:ln>
          </p:spPr>
          <p:txBody>
            <a:bodyPr rtlCol="1" anchor="ctr"/>
            <a:lstStyle/>
            <a:p>
              <a:endParaRPr lang="fa-IR"/>
            </a:p>
          </p:txBody>
        </p:sp>
        <p:sp>
          <p:nvSpPr>
            <p:cNvPr id="541" name="Freeform: Shape 540">
              <a:extLst>
                <a:ext uri="{FF2B5EF4-FFF2-40B4-BE49-F238E27FC236}">
                  <a16:creationId xmlns:a16="http://schemas.microsoft.com/office/drawing/2014/main" id="{1805B0CE-1F7A-F862-0818-CAB0214EE752}"/>
                </a:ext>
              </a:extLst>
            </p:cNvPr>
            <p:cNvSpPr/>
            <p:nvPr/>
          </p:nvSpPr>
          <p:spPr>
            <a:xfrm>
              <a:off x="2783877" y="3186565"/>
              <a:ext cx="116102" cy="394522"/>
            </a:xfrm>
            <a:custGeom>
              <a:avLst/>
              <a:gdLst>
                <a:gd name="connsiteX0" fmla="*/ 109893 w 116102"/>
                <a:gd name="connsiteY0" fmla="*/ 103935 h 394522"/>
                <a:gd name="connsiteX1" fmla="*/ 114390 w 116102"/>
                <a:gd name="connsiteY1" fmla="*/ 387703 h 394522"/>
                <a:gd name="connsiteX2" fmla="*/ 38023 w 116102"/>
                <a:gd name="connsiteY2" fmla="*/ 296437 h 394522"/>
                <a:gd name="connsiteX3" fmla="*/ 5880 w 116102"/>
                <a:gd name="connsiteY3" fmla="*/ 155863 h 394522"/>
                <a:gd name="connsiteX4" fmla="*/ 83968 w 116102"/>
                <a:gd name="connsiteY4" fmla="*/ 0 h 394522"/>
                <a:gd name="connsiteX5" fmla="*/ 109893 w 116102"/>
                <a:gd name="connsiteY5" fmla="*/ 103896 h 39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102" h="394522">
                  <a:moveTo>
                    <a:pt x="109893" y="103935"/>
                  </a:moveTo>
                  <a:cubicBezTo>
                    <a:pt x="116189" y="196921"/>
                    <a:pt x="117714" y="291510"/>
                    <a:pt x="114390" y="387703"/>
                  </a:cubicBezTo>
                  <a:cubicBezTo>
                    <a:pt x="109737" y="423286"/>
                    <a:pt x="44201" y="308637"/>
                    <a:pt x="38023" y="296437"/>
                  </a:cubicBezTo>
                  <a:cubicBezTo>
                    <a:pt x="18745" y="258155"/>
                    <a:pt x="-13241" y="192854"/>
                    <a:pt x="5880" y="155863"/>
                  </a:cubicBezTo>
                  <a:cubicBezTo>
                    <a:pt x="111536" y="205171"/>
                    <a:pt x="65160" y="60648"/>
                    <a:pt x="83968" y="0"/>
                  </a:cubicBezTo>
                  <a:lnTo>
                    <a:pt x="109893" y="103896"/>
                  </a:lnTo>
                  <a:close/>
                </a:path>
              </a:pathLst>
            </a:custGeom>
            <a:solidFill>
              <a:srgbClr val="A97240"/>
            </a:solidFill>
            <a:ln w="3904" cap="flat">
              <a:noFill/>
              <a:prstDash val="solid"/>
              <a:miter/>
            </a:ln>
          </p:spPr>
          <p:txBody>
            <a:bodyPr rtlCol="1" anchor="ctr"/>
            <a:lstStyle/>
            <a:p>
              <a:endParaRPr lang="fa-IR"/>
            </a:p>
          </p:txBody>
        </p:sp>
        <p:sp>
          <p:nvSpPr>
            <p:cNvPr id="542" name="Freeform: Shape 541">
              <a:extLst>
                <a:ext uri="{FF2B5EF4-FFF2-40B4-BE49-F238E27FC236}">
                  <a16:creationId xmlns:a16="http://schemas.microsoft.com/office/drawing/2014/main" id="{4E23DC8C-AB0F-C700-1FE8-F9BEEDB7F5F9}"/>
                </a:ext>
              </a:extLst>
            </p:cNvPr>
            <p:cNvSpPr/>
            <p:nvPr/>
          </p:nvSpPr>
          <p:spPr>
            <a:xfrm>
              <a:off x="3153620" y="3468622"/>
              <a:ext cx="389126" cy="618554"/>
            </a:xfrm>
            <a:custGeom>
              <a:avLst/>
              <a:gdLst>
                <a:gd name="connsiteX0" fmla="*/ 17427 w 389126"/>
                <a:gd name="connsiteY0" fmla="*/ 12385 h 618554"/>
                <a:gd name="connsiteX1" fmla="*/ 43430 w 389126"/>
                <a:gd name="connsiteY1" fmla="*/ 38350 h 618554"/>
                <a:gd name="connsiteX2" fmla="*/ 43430 w 389126"/>
                <a:gd name="connsiteY2" fmla="*/ 46991 h 618554"/>
                <a:gd name="connsiteX3" fmla="*/ 60753 w 389126"/>
                <a:gd name="connsiteY3" fmla="*/ 64314 h 618554"/>
                <a:gd name="connsiteX4" fmla="*/ 60753 w 389126"/>
                <a:gd name="connsiteY4" fmla="*/ 72955 h 618554"/>
                <a:gd name="connsiteX5" fmla="*/ 69434 w 389126"/>
                <a:gd name="connsiteY5" fmla="*/ 81597 h 618554"/>
                <a:gd name="connsiteX6" fmla="*/ 130668 w 389126"/>
                <a:gd name="connsiteY6" fmla="*/ 173840 h 618554"/>
                <a:gd name="connsiteX7" fmla="*/ 338147 w 389126"/>
                <a:gd name="connsiteY7" fmla="*/ 471138 h 618554"/>
                <a:gd name="connsiteX8" fmla="*/ 372753 w 389126"/>
                <a:gd name="connsiteY8" fmla="*/ 618554 h 618554"/>
                <a:gd name="connsiteX9" fmla="*/ 336661 w 389126"/>
                <a:gd name="connsiteY9" fmla="*/ 511726 h 618554"/>
                <a:gd name="connsiteX10" fmla="*/ 264243 w 389126"/>
                <a:gd name="connsiteY10" fmla="*/ 445564 h 618554"/>
                <a:gd name="connsiteX11" fmla="*/ 76590 w 389126"/>
                <a:gd name="connsiteY11" fmla="*/ 139469 h 618554"/>
                <a:gd name="connsiteX12" fmla="*/ 144 w 389126"/>
                <a:gd name="connsiteY12" fmla="*/ 3705 h 618554"/>
                <a:gd name="connsiteX13" fmla="*/ 17466 w 389126"/>
                <a:gd name="connsiteY13" fmla="*/ 12346 h 61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9126" h="618554">
                  <a:moveTo>
                    <a:pt x="17427" y="12385"/>
                  </a:moveTo>
                  <a:lnTo>
                    <a:pt x="43430" y="38350"/>
                  </a:lnTo>
                  <a:cubicBezTo>
                    <a:pt x="51212" y="40617"/>
                    <a:pt x="51056" y="43511"/>
                    <a:pt x="43430" y="46991"/>
                  </a:cubicBezTo>
                  <a:lnTo>
                    <a:pt x="60753" y="64314"/>
                  </a:lnTo>
                  <a:cubicBezTo>
                    <a:pt x="68456" y="66699"/>
                    <a:pt x="68339" y="69593"/>
                    <a:pt x="60753" y="72955"/>
                  </a:cubicBezTo>
                  <a:lnTo>
                    <a:pt x="69434" y="81597"/>
                  </a:lnTo>
                  <a:cubicBezTo>
                    <a:pt x="97822" y="105841"/>
                    <a:pt x="118234" y="136614"/>
                    <a:pt x="130668" y="173840"/>
                  </a:cubicBezTo>
                  <a:cubicBezTo>
                    <a:pt x="182558" y="288333"/>
                    <a:pt x="250088" y="386050"/>
                    <a:pt x="338147" y="471138"/>
                  </a:cubicBezTo>
                  <a:cubicBezTo>
                    <a:pt x="369781" y="507112"/>
                    <a:pt x="413224" y="583636"/>
                    <a:pt x="372753" y="618554"/>
                  </a:cubicBezTo>
                  <a:cubicBezTo>
                    <a:pt x="358559" y="581837"/>
                    <a:pt x="359810" y="546997"/>
                    <a:pt x="336661" y="511726"/>
                  </a:cubicBezTo>
                  <a:cubicBezTo>
                    <a:pt x="316680" y="481265"/>
                    <a:pt x="286805" y="470707"/>
                    <a:pt x="264243" y="445564"/>
                  </a:cubicBezTo>
                  <a:cubicBezTo>
                    <a:pt x="184826" y="357075"/>
                    <a:pt x="137238" y="240080"/>
                    <a:pt x="76590" y="139469"/>
                  </a:cubicBezTo>
                  <a:cubicBezTo>
                    <a:pt x="50664" y="96456"/>
                    <a:pt x="-3141" y="59152"/>
                    <a:pt x="144" y="3705"/>
                  </a:cubicBezTo>
                  <a:cubicBezTo>
                    <a:pt x="8082" y="-4116"/>
                    <a:pt x="16880" y="1241"/>
                    <a:pt x="17466" y="12346"/>
                  </a:cubicBezTo>
                  <a:close/>
                </a:path>
              </a:pathLst>
            </a:custGeom>
            <a:solidFill>
              <a:srgbClr val="E2A666"/>
            </a:solidFill>
            <a:ln w="3904" cap="flat">
              <a:noFill/>
              <a:prstDash val="solid"/>
              <a:miter/>
            </a:ln>
          </p:spPr>
          <p:txBody>
            <a:bodyPr rtlCol="1" anchor="ctr"/>
            <a:lstStyle/>
            <a:p>
              <a:endParaRPr lang="fa-IR"/>
            </a:p>
          </p:txBody>
        </p:sp>
        <p:sp>
          <p:nvSpPr>
            <p:cNvPr id="543" name="Freeform: Shape 542">
              <a:extLst>
                <a:ext uri="{FF2B5EF4-FFF2-40B4-BE49-F238E27FC236}">
                  <a16:creationId xmlns:a16="http://schemas.microsoft.com/office/drawing/2014/main" id="{FC6EBF64-55C4-CED9-AF45-36CE9D225772}"/>
                </a:ext>
              </a:extLst>
            </p:cNvPr>
            <p:cNvSpPr/>
            <p:nvPr/>
          </p:nvSpPr>
          <p:spPr>
            <a:xfrm>
              <a:off x="2593519" y="3082630"/>
              <a:ext cx="84866" cy="261233"/>
            </a:xfrm>
            <a:custGeom>
              <a:avLst/>
              <a:gdLst>
                <a:gd name="connsiteX0" fmla="*/ 74942 w 84866"/>
                <a:gd name="connsiteY0" fmla="*/ 242515 h 261233"/>
                <a:gd name="connsiteX1" fmla="*/ 52888 w 84866"/>
                <a:gd name="connsiteY1" fmla="*/ 251547 h 261233"/>
                <a:gd name="connsiteX2" fmla="*/ 40297 w 84866"/>
                <a:gd name="connsiteY2" fmla="*/ 0 h 261233"/>
                <a:gd name="connsiteX3" fmla="*/ 59888 w 84866"/>
                <a:gd name="connsiteY3" fmla="*/ 27020 h 261233"/>
                <a:gd name="connsiteX4" fmla="*/ 84835 w 84866"/>
                <a:gd name="connsiteY4" fmla="*/ 210763 h 261233"/>
                <a:gd name="connsiteX5" fmla="*/ 74942 w 84866"/>
                <a:gd name="connsiteY5" fmla="*/ 242476 h 261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866" h="261233">
                  <a:moveTo>
                    <a:pt x="74942" y="242515"/>
                  </a:moveTo>
                  <a:cubicBezTo>
                    <a:pt x="78305" y="265976"/>
                    <a:pt x="67239" y="265468"/>
                    <a:pt x="52888" y="251547"/>
                  </a:cubicBezTo>
                  <a:cubicBezTo>
                    <a:pt x="23718" y="223276"/>
                    <a:pt x="-42796" y="19551"/>
                    <a:pt x="40297" y="0"/>
                  </a:cubicBezTo>
                  <a:cubicBezTo>
                    <a:pt x="48431" y="7468"/>
                    <a:pt x="57268" y="15876"/>
                    <a:pt x="59888" y="27020"/>
                  </a:cubicBezTo>
                  <a:cubicBezTo>
                    <a:pt x="69233" y="66826"/>
                    <a:pt x="83115" y="169784"/>
                    <a:pt x="84835" y="210763"/>
                  </a:cubicBezTo>
                  <a:cubicBezTo>
                    <a:pt x="85304" y="222142"/>
                    <a:pt x="80377" y="232778"/>
                    <a:pt x="74942" y="242476"/>
                  </a:cubicBezTo>
                  <a:close/>
                </a:path>
              </a:pathLst>
            </a:custGeom>
            <a:solidFill>
              <a:srgbClr val="CD8F4F"/>
            </a:solidFill>
            <a:ln w="3904" cap="flat">
              <a:noFill/>
              <a:prstDash val="solid"/>
              <a:miter/>
            </a:ln>
          </p:spPr>
          <p:txBody>
            <a:bodyPr rtlCol="1" anchor="ctr"/>
            <a:lstStyle/>
            <a:p>
              <a:endParaRPr lang="fa-IR"/>
            </a:p>
          </p:txBody>
        </p:sp>
        <p:sp>
          <p:nvSpPr>
            <p:cNvPr id="544" name="Freeform: Shape 543">
              <a:extLst>
                <a:ext uri="{FF2B5EF4-FFF2-40B4-BE49-F238E27FC236}">
                  <a16:creationId xmlns:a16="http://schemas.microsoft.com/office/drawing/2014/main" id="{E9FFAC83-637F-C494-4E4A-709E6904D5A9}"/>
                </a:ext>
              </a:extLst>
            </p:cNvPr>
            <p:cNvSpPr/>
            <p:nvPr/>
          </p:nvSpPr>
          <p:spPr>
            <a:xfrm>
              <a:off x="2286590" y="2840115"/>
              <a:ext cx="191246" cy="135554"/>
            </a:xfrm>
            <a:custGeom>
              <a:avLst/>
              <a:gdLst>
                <a:gd name="connsiteX0" fmla="*/ 191246 w 191246"/>
                <a:gd name="connsiteY0" fmla="*/ 129938 h 135554"/>
                <a:gd name="connsiteX1" fmla="*/ 189174 w 191246"/>
                <a:gd name="connsiteY1" fmla="*/ 134318 h 135554"/>
                <a:gd name="connsiteX2" fmla="*/ 189174 w 191246"/>
                <a:gd name="connsiteY2" fmla="*/ 134357 h 135554"/>
                <a:gd name="connsiteX3" fmla="*/ 185146 w 191246"/>
                <a:gd name="connsiteY3" fmla="*/ 134318 h 135554"/>
                <a:gd name="connsiteX4" fmla="*/ 182565 w 191246"/>
                <a:gd name="connsiteY4" fmla="*/ 129938 h 135554"/>
                <a:gd name="connsiteX5" fmla="*/ 13055 w 191246"/>
                <a:gd name="connsiteY5" fmla="*/ 43873 h 135554"/>
                <a:gd name="connsiteX6" fmla="*/ 582 w 191246"/>
                <a:gd name="connsiteY6" fmla="*/ 0 h 135554"/>
                <a:gd name="connsiteX7" fmla="*/ 31746 w 191246"/>
                <a:gd name="connsiteY7" fmla="*/ 9385 h 135554"/>
                <a:gd name="connsiteX8" fmla="*/ 31746 w 191246"/>
                <a:gd name="connsiteY8" fmla="*/ 9385 h 135554"/>
                <a:gd name="connsiteX9" fmla="*/ 110304 w 191246"/>
                <a:gd name="connsiteY9" fmla="*/ 40941 h 135554"/>
                <a:gd name="connsiteX10" fmla="*/ 160394 w 191246"/>
                <a:gd name="connsiteY10" fmla="*/ 66592 h 135554"/>
                <a:gd name="connsiteX11" fmla="*/ 160433 w 191246"/>
                <a:gd name="connsiteY11" fmla="*/ 66592 h 135554"/>
                <a:gd name="connsiteX12" fmla="*/ 165204 w 191246"/>
                <a:gd name="connsiteY12" fmla="*/ 69290 h 135554"/>
                <a:gd name="connsiteX13" fmla="*/ 191168 w 191246"/>
                <a:gd name="connsiteY13" fmla="*/ 129860 h 135554"/>
                <a:gd name="connsiteX14" fmla="*/ 191207 w 191246"/>
                <a:gd name="connsiteY14" fmla="*/ 129938 h 13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1246" h="135554">
                  <a:moveTo>
                    <a:pt x="191246" y="129938"/>
                  </a:moveTo>
                  <a:cubicBezTo>
                    <a:pt x="190620" y="131932"/>
                    <a:pt x="189917" y="133379"/>
                    <a:pt x="189174" y="134318"/>
                  </a:cubicBezTo>
                  <a:cubicBezTo>
                    <a:pt x="189174" y="134318"/>
                    <a:pt x="189174" y="134329"/>
                    <a:pt x="189174" y="134357"/>
                  </a:cubicBezTo>
                  <a:cubicBezTo>
                    <a:pt x="187922" y="135960"/>
                    <a:pt x="186593" y="135960"/>
                    <a:pt x="185146" y="134318"/>
                  </a:cubicBezTo>
                  <a:cubicBezTo>
                    <a:pt x="184325" y="133379"/>
                    <a:pt x="183465" y="131932"/>
                    <a:pt x="182565" y="129938"/>
                  </a:cubicBezTo>
                  <a:cubicBezTo>
                    <a:pt x="146982" y="84384"/>
                    <a:pt x="47935" y="74139"/>
                    <a:pt x="13055" y="43873"/>
                  </a:cubicBezTo>
                  <a:cubicBezTo>
                    <a:pt x="-826" y="31869"/>
                    <a:pt x="-787" y="16423"/>
                    <a:pt x="582" y="0"/>
                  </a:cubicBezTo>
                  <a:cubicBezTo>
                    <a:pt x="10826" y="2737"/>
                    <a:pt x="21267" y="5905"/>
                    <a:pt x="31746" y="9385"/>
                  </a:cubicBezTo>
                  <a:lnTo>
                    <a:pt x="31746" y="9385"/>
                  </a:lnTo>
                  <a:cubicBezTo>
                    <a:pt x="57945" y="18105"/>
                    <a:pt x="84574" y="28858"/>
                    <a:pt x="110304" y="40941"/>
                  </a:cubicBezTo>
                  <a:cubicBezTo>
                    <a:pt x="127548" y="48996"/>
                    <a:pt x="144401" y="57598"/>
                    <a:pt x="160394" y="66592"/>
                  </a:cubicBezTo>
                  <a:lnTo>
                    <a:pt x="160433" y="66592"/>
                  </a:lnTo>
                  <a:cubicBezTo>
                    <a:pt x="162036" y="67491"/>
                    <a:pt x="163640" y="68390"/>
                    <a:pt x="165204" y="69290"/>
                  </a:cubicBezTo>
                  <a:cubicBezTo>
                    <a:pt x="168527" y="78987"/>
                    <a:pt x="186476" y="120827"/>
                    <a:pt x="191168" y="129860"/>
                  </a:cubicBezTo>
                  <a:cubicBezTo>
                    <a:pt x="191168" y="129899"/>
                    <a:pt x="191207" y="129899"/>
                    <a:pt x="191207" y="129938"/>
                  </a:cubicBezTo>
                  <a:close/>
                </a:path>
              </a:pathLst>
            </a:custGeom>
            <a:solidFill>
              <a:srgbClr val="A77140"/>
            </a:solidFill>
            <a:ln w="3904" cap="flat">
              <a:noFill/>
              <a:prstDash val="solid"/>
              <a:miter/>
            </a:ln>
          </p:spPr>
          <p:txBody>
            <a:bodyPr rtlCol="1" anchor="ctr"/>
            <a:lstStyle/>
            <a:p>
              <a:endParaRPr lang="fa-IR"/>
            </a:p>
          </p:txBody>
        </p:sp>
        <p:sp>
          <p:nvSpPr>
            <p:cNvPr id="545" name="Freeform: Shape 544">
              <a:extLst>
                <a:ext uri="{FF2B5EF4-FFF2-40B4-BE49-F238E27FC236}">
                  <a16:creationId xmlns:a16="http://schemas.microsoft.com/office/drawing/2014/main" id="{B205CAF1-DB8E-6C7F-85FF-1A0CB50CEB38}"/>
                </a:ext>
              </a:extLst>
            </p:cNvPr>
            <p:cNvSpPr/>
            <p:nvPr/>
          </p:nvSpPr>
          <p:spPr>
            <a:xfrm>
              <a:off x="2346773" y="2501339"/>
              <a:ext cx="9765" cy="9727"/>
            </a:xfrm>
            <a:custGeom>
              <a:avLst/>
              <a:gdLst>
                <a:gd name="connsiteX0" fmla="*/ 1085 w 9765"/>
                <a:gd name="connsiteY0" fmla="*/ 9727 h 9727"/>
                <a:gd name="connsiteX1" fmla="*/ 9766 w 9765"/>
                <a:gd name="connsiteY1" fmla="*/ 1086 h 9727"/>
                <a:gd name="connsiteX2" fmla="*/ 1085 w 9765"/>
                <a:gd name="connsiteY2" fmla="*/ 9727 h 9727"/>
              </a:gdLst>
              <a:ahLst/>
              <a:cxnLst>
                <a:cxn ang="0">
                  <a:pos x="connsiteX0" y="connsiteY0"/>
                </a:cxn>
                <a:cxn ang="0">
                  <a:pos x="connsiteX1" y="connsiteY1"/>
                </a:cxn>
                <a:cxn ang="0">
                  <a:pos x="connsiteX2" y="connsiteY2"/>
                </a:cxn>
              </a:cxnLst>
              <a:rect l="l" t="t" r="r" b="b"/>
              <a:pathLst>
                <a:path w="9765" h="9727">
                  <a:moveTo>
                    <a:pt x="1085" y="9727"/>
                  </a:moveTo>
                  <a:cubicBezTo>
                    <a:pt x="-1809" y="1086"/>
                    <a:pt x="1085" y="-1808"/>
                    <a:pt x="9766" y="1086"/>
                  </a:cubicBezTo>
                  <a:cubicBezTo>
                    <a:pt x="8397" y="4683"/>
                    <a:pt x="4370" y="7616"/>
                    <a:pt x="1085" y="9727"/>
                  </a:cubicBezTo>
                  <a:close/>
                </a:path>
              </a:pathLst>
            </a:custGeom>
            <a:solidFill>
              <a:srgbClr val="8E542F"/>
            </a:solidFill>
            <a:ln w="3904" cap="flat">
              <a:noFill/>
              <a:prstDash val="solid"/>
              <a:miter/>
            </a:ln>
          </p:spPr>
          <p:txBody>
            <a:bodyPr rtlCol="1" anchor="ctr"/>
            <a:lstStyle/>
            <a:p>
              <a:endParaRPr lang="fa-IR"/>
            </a:p>
          </p:txBody>
        </p:sp>
        <p:sp>
          <p:nvSpPr>
            <p:cNvPr id="546" name="Freeform: Shape 545">
              <a:extLst>
                <a:ext uri="{FF2B5EF4-FFF2-40B4-BE49-F238E27FC236}">
                  <a16:creationId xmlns:a16="http://schemas.microsoft.com/office/drawing/2014/main" id="{F0107077-80C1-DD2E-4EEB-1A5038B42725}"/>
                </a:ext>
              </a:extLst>
            </p:cNvPr>
            <p:cNvSpPr/>
            <p:nvPr/>
          </p:nvSpPr>
          <p:spPr>
            <a:xfrm>
              <a:off x="3214373" y="3536457"/>
              <a:ext cx="12727" cy="13840"/>
            </a:xfrm>
            <a:custGeom>
              <a:avLst/>
              <a:gdLst>
                <a:gd name="connsiteX0" fmla="*/ 8681 w 12727"/>
                <a:gd name="connsiteY0" fmla="*/ 13840 h 13840"/>
                <a:gd name="connsiteX1" fmla="*/ 0 w 12727"/>
                <a:gd name="connsiteY1" fmla="*/ 5199 h 13840"/>
                <a:gd name="connsiteX2" fmla="*/ 8681 w 12727"/>
                <a:gd name="connsiteY2" fmla="*/ 13840 h 13840"/>
              </a:gdLst>
              <a:ahLst/>
              <a:cxnLst>
                <a:cxn ang="0">
                  <a:pos x="connsiteX0" y="connsiteY0"/>
                </a:cxn>
                <a:cxn ang="0">
                  <a:pos x="connsiteX1" y="connsiteY1"/>
                </a:cxn>
                <a:cxn ang="0">
                  <a:pos x="connsiteX2" y="connsiteY2"/>
                </a:cxn>
              </a:cxnLst>
              <a:rect l="l" t="t" r="r" b="b"/>
              <a:pathLst>
                <a:path w="12727" h="13840">
                  <a:moveTo>
                    <a:pt x="8681" y="13840"/>
                  </a:moveTo>
                  <a:lnTo>
                    <a:pt x="0" y="5199"/>
                  </a:lnTo>
                  <a:cubicBezTo>
                    <a:pt x="12435" y="-4538"/>
                    <a:pt x="16619" y="-2"/>
                    <a:pt x="8681" y="13840"/>
                  </a:cubicBezTo>
                  <a:close/>
                </a:path>
              </a:pathLst>
            </a:custGeom>
            <a:solidFill>
              <a:srgbClr val="CD904F"/>
            </a:solidFill>
            <a:ln w="3904" cap="flat">
              <a:noFill/>
              <a:prstDash val="solid"/>
              <a:miter/>
            </a:ln>
          </p:spPr>
          <p:txBody>
            <a:bodyPr rtlCol="1" anchor="ctr"/>
            <a:lstStyle/>
            <a:p>
              <a:endParaRPr lang="fa-IR"/>
            </a:p>
          </p:txBody>
        </p:sp>
        <p:sp>
          <p:nvSpPr>
            <p:cNvPr id="547" name="Freeform: Shape 546">
              <a:extLst>
                <a:ext uri="{FF2B5EF4-FFF2-40B4-BE49-F238E27FC236}">
                  <a16:creationId xmlns:a16="http://schemas.microsoft.com/office/drawing/2014/main" id="{9D1AF8B3-381A-4292-4F6B-21CA668C65BA}"/>
                </a:ext>
              </a:extLst>
            </p:cNvPr>
            <p:cNvSpPr/>
            <p:nvPr/>
          </p:nvSpPr>
          <p:spPr>
            <a:xfrm>
              <a:off x="3197090" y="3510113"/>
              <a:ext cx="19969" cy="22861"/>
            </a:xfrm>
            <a:custGeom>
              <a:avLst/>
              <a:gdLst>
                <a:gd name="connsiteX0" fmla="*/ 17322 w 19969"/>
                <a:gd name="connsiteY0" fmla="*/ 22862 h 22861"/>
                <a:gd name="connsiteX1" fmla="*/ 0 w 19969"/>
                <a:gd name="connsiteY1" fmla="*/ 5539 h 22861"/>
                <a:gd name="connsiteX2" fmla="*/ 17322 w 19969"/>
                <a:gd name="connsiteY2" fmla="*/ 22862 h 22861"/>
              </a:gdLst>
              <a:ahLst/>
              <a:cxnLst>
                <a:cxn ang="0">
                  <a:pos x="connsiteX0" y="connsiteY0"/>
                </a:cxn>
                <a:cxn ang="0">
                  <a:pos x="connsiteX1" y="connsiteY1"/>
                </a:cxn>
                <a:cxn ang="0">
                  <a:pos x="connsiteX2" y="connsiteY2"/>
                </a:cxn>
              </a:cxnLst>
              <a:rect l="l" t="t" r="r" b="b"/>
              <a:pathLst>
                <a:path w="19969" h="22861">
                  <a:moveTo>
                    <a:pt x="17322" y="22862"/>
                  </a:moveTo>
                  <a:cubicBezTo>
                    <a:pt x="7938" y="19812"/>
                    <a:pt x="4223" y="13790"/>
                    <a:pt x="0" y="5539"/>
                  </a:cubicBezTo>
                  <a:cubicBezTo>
                    <a:pt x="8798" y="-9789"/>
                    <a:pt x="26707" y="10232"/>
                    <a:pt x="17322" y="22862"/>
                  </a:cubicBezTo>
                  <a:close/>
                </a:path>
              </a:pathLst>
            </a:custGeom>
            <a:solidFill>
              <a:srgbClr val="CD904F"/>
            </a:solidFill>
            <a:ln w="3904" cap="flat">
              <a:noFill/>
              <a:prstDash val="solid"/>
              <a:miter/>
            </a:ln>
          </p:spPr>
          <p:txBody>
            <a:bodyPr rtlCol="1" anchor="ctr"/>
            <a:lstStyle/>
            <a:p>
              <a:endParaRPr lang="fa-IR"/>
            </a:p>
          </p:txBody>
        </p:sp>
        <p:sp>
          <p:nvSpPr>
            <p:cNvPr id="548" name="Freeform: Shape 547">
              <a:extLst>
                <a:ext uri="{FF2B5EF4-FFF2-40B4-BE49-F238E27FC236}">
                  <a16:creationId xmlns:a16="http://schemas.microsoft.com/office/drawing/2014/main" id="{1D88C3DA-BB10-7DF0-39DB-F9D0E2403B45}"/>
                </a:ext>
              </a:extLst>
            </p:cNvPr>
            <p:cNvSpPr/>
            <p:nvPr/>
          </p:nvSpPr>
          <p:spPr>
            <a:xfrm>
              <a:off x="3171047" y="3479428"/>
              <a:ext cx="27105" cy="27582"/>
            </a:xfrm>
            <a:custGeom>
              <a:avLst/>
              <a:gdLst>
                <a:gd name="connsiteX0" fmla="*/ 26003 w 27105"/>
                <a:gd name="connsiteY0" fmla="*/ 27582 h 27582"/>
                <a:gd name="connsiteX1" fmla="*/ 0 w 27105"/>
                <a:gd name="connsiteY1" fmla="*/ 1618 h 27582"/>
                <a:gd name="connsiteX2" fmla="*/ 26003 w 27105"/>
                <a:gd name="connsiteY2" fmla="*/ 27582 h 27582"/>
              </a:gdLst>
              <a:ahLst/>
              <a:cxnLst>
                <a:cxn ang="0">
                  <a:pos x="connsiteX0" y="connsiteY0"/>
                </a:cxn>
                <a:cxn ang="0">
                  <a:pos x="connsiteX1" y="connsiteY1"/>
                </a:cxn>
                <a:cxn ang="0">
                  <a:pos x="connsiteX2" y="connsiteY2"/>
                </a:cxn>
              </a:cxnLst>
              <a:rect l="l" t="t" r="r" b="b"/>
              <a:pathLst>
                <a:path w="27105" h="27582">
                  <a:moveTo>
                    <a:pt x="26003" y="27582"/>
                  </a:moveTo>
                  <a:lnTo>
                    <a:pt x="0" y="1618"/>
                  </a:lnTo>
                  <a:cubicBezTo>
                    <a:pt x="13295" y="-5850"/>
                    <a:pt x="31830" y="14209"/>
                    <a:pt x="26003" y="27582"/>
                  </a:cubicBezTo>
                  <a:close/>
                </a:path>
              </a:pathLst>
            </a:custGeom>
            <a:solidFill>
              <a:srgbClr val="CD904F"/>
            </a:solidFill>
            <a:ln w="3904" cap="flat">
              <a:noFill/>
              <a:prstDash val="solid"/>
              <a:miter/>
            </a:ln>
          </p:spPr>
          <p:txBody>
            <a:bodyPr rtlCol="1" anchor="ctr"/>
            <a:lstStyle/>
            <a:p>
              <a:endParaRPr lang="fa-IR"/>
            </a:p>
          </p:txBody>
        </p:sp>
        <p:sp>
          <p:nvSpPr>
            <p:cNvPr id="549" name="Freeform: Shape 548">
              <a:extLst>
                <a:ext uri="{FF2B5EF4-FFF2-40B4-BE49-F238E27FC236}">
                  <a16:creationId xmlns:a16="http://schemas.microsoft.com/office/drawing/2014/main" id="{A1809ADC-2DA9-3A38-3742-930B8CC913D1}"/>
                </a:ext>
              </a:extLst>
            </p:cNvPr>
            <p:cNvSpPr/>
            <p:nvPr/>
          </p:nvSpPr>
          <p:spPr>
            <a:xfrm>
              <a:off x="3728583" y="1593406"/>
              <a:ext cx="534327" cy="357084"/>
            </a:xfrm>
            <a:custGeom>
              <a:avLst/>
              <a:gdLst>
                <a:gd name="connsiteX0" fmla="*/ 534327 w 534327"/>
                <a:gd name="connsiteY0" fmla="*/ 129547 h 357084"/>
                <a:gd name="connsiteX1" fmla="*/ 456278 w 534327"/>
                <a:gd name="connsiteY1" fmla="*/ 354661 h 357084"/>
                <a:gd name="connsiteX2" fmla="*/ 61655 w 534327"/>
                <a:gd name="connsiteY2" fmla="*/ 277238 h 357084"/>
                <a:gd name="connsiteX3" fmla="*/ 74011 w 534327"/>
                <a:gd name="connsiteY3" fmla="*/ 221204 h 357084"/>
                <a:gd name="connsiteX4" fmla="*/ 100992 w 534327"/>
                <a:gd name="connsiteY4" fmla="*/ 207635 h 357084"/>
                <a:gd name="connsiteX5" fmla="*/ 6285 w 534327"/>
                <a:gd name="connsiteY5" fmla="*/ 0 h 357084"/>
                <a:gd name="connsiteX6" fmla="*/ 144630 w 534327"/>
                <a:gd name="connsiteY6" fmla="*/ 99438 h 357084"/>
                <a:gd name="connsiteX7" fmla="*/ 170399 w 534327"/>
                <a:gd name="connsiteY7" fmla="*/ 120827 h 357084"/>
                <a:gd name="connsiteX8" fmla="*/ 179080 w 534327"/>
                <a:gd name="connsiteY8" fmla="*/ 60296 h 357084"/>
                <a:gd name="connsiteX9" fmla="*/ 185649 w 534327"/>
                <a:gd name="connsiteY9" fmla="*/ 65810 h 357084"/>
                <a:gd name="connsiteX10" fmla="*/ 530691 w 534327"/>
                <a:gd name="connsiteY10" fmla="*/ 115822 h 357084"/>
                <a:gd name="connsiteX11" fmla="*/ 534327 w 534327"/>
                <a:gd name="connsiteY11" fmla="*/ 129625 h 357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4327" h="357084">
                  <a:moveTo>
                    <a:pt x="534327" y="129547"/>
                  </a:moveTo>
                  <a:cubicBezTo>
                    <a:pt x="487560" y="194848"/>
                    <a:pt x="460032" y="273992"/>
                    <a:pt x="456278" y="354661"/>
                  </a:cubicBezTo>
                  <a:cubicBezTo>
                    <a:pt x="397429" y="368738"/>
                    <a:pt x="86015" y="318687"/>
                    <a:pt x="61655" y="277238"/>
                  </a:cubicBezTo>
                  <a:cubicBezTo>
                    <a:pt x="59347" y="273327"/>
                    <a:pt x="70804" y="225700"/>
                    <a:pt x="74011" y="221204"/>
                  </a:cubicBezTo>
                  <a:cubicBezTo>
                    <a:pt x="82066" y="209825"/>
                    <a:pt x="103455" y="224449"/>
                    <a:pt x="100992" y="207635"/>
                  </a:cubicBezTo>
                  <a:cubicBezTo>
                    <a:pt x="13988" y="181866"/>
                    <a:pt x="-13970" y="79378"/>
                    <a:pt x="6285" y="0"/>
                  </a:cubicBezTo>
                  <a:cubicBezTo>
                    <a:pt x="71547" y="117"/>
                    <a:pt x="104433" y="57833"/>
                    <a:pt x="144630" y="99438"/>
                  </a:cubicBezTo>
                  <a:cubicBezTo>
                    <a:pt x="151317" y="106359"/>
                    <a:pt x="154328" y="134318"/>
                    <a:pt x="170399" y="120827"/>
                  </a:cubicBezTo>
                  <a:cubicBezTo>
                    <a:pt x="177046" y="115235"/>
                    <a:pt x="128598" y="94355"/>
                    <a:pt x="179080" y="60296"/>
                  </a:cubicBezTo>
                  <a:lnTo>
                    <a:pt x="185649" y="65810"/>
                  </a:lnTo>
                  <a:cubicBezTo>
                    <a:pt x="296192" y="2620"/>
                    <a:pt x="428046" y="62525"/>
                    <a:pt x="530691" y="115822"/>
                  </a:cubicBezTo>
                  <a:cubicBezTo>
                    <a:pt x="533545" y="117308"/>
                    <a:pt x="534249" y="122861"/>
                    <a:pt x="534327" y="129625"/>
                  </a:cubicBezTo>
                  <a:close/>
                </a:path>
              </a:pathLst>
            </a:custGeom>
            <a:solidFill>
              <a:srgbClr val="CB8F4F"/>
            </a:solidFill>
            <a:ln w="3904" cap="flat">
              <a:noFill/>
              <a:prstDash val="solid"/>
              <a:miter/>
            </a:ln>
          </p:spPr>
          <p:txBody>
            <a:bodyPr rtlCol="1" anchor="ctr"/>
            <a:lstStyle/>
            <a:p>
              <a:endParaRPr lang="fa-IR"/>
            </a:p>
          </p:txBody>
        </p:sp>
        <p:sp>
          <p:nvSpPr>
            <p:cNvPr id="550" name="Freeform: Shape 549">
              <a:extLst>
                <a:ext uri="{FF2B5EF4-FFF2-40B4-BE49-F238E27FC236}">
                  <a16:creationId xmlns:a16="http://schemas.microsoft.com/office/drawing/2014/main" id="{3BF75A79-CF6A-3E15-6EC5-E4425FDE8832}"/>
                </a:ext>
              </a:extLst>
            </p:cNvPr>
            <p:cNvSpPr/>
            <p:nvPr/>
          </p:nvSpPr>
          <p:spPr>
            <a:xfrm>
              <a:off x="3689949" y="1939464"/>
              <a:ext cx="494951" cy="537129"/>
            </a:xfrm>
            <a:custGeom>
              <a:avLst/>
              <a:gdLst>
                <a:gd name="connsiteX0" fmla="*/ 105020 w 494951"/>
                <a:gd name="connsiteY0" fmla="*/ 0 h 537129"/>
                <a:gd name="connsiteX1" fmla="*/ 299986 w 494951"/>
                <a:gd name="connsiteY1" fmla="*/ 60609 h 537129"/>
                <a:gd name="connsiteX2" fmla="*/ 494951 w 494951"/>
                <a:gd name="connsiteY2" fmla="*/ 60609 h 537129"/>
                <a:gd name="connsiteX3" fmla="*/ 468948 w 494951"/>
                <a:gd name="connsiteY3" fmla="*/ 147221 h 537129"/>
                <a:gd name="connsiteX4" fmla="*/ 183616 w 494951"/>
                <a:gd name="connsiteY4" fmla="*/ 130016 h 537129"/>
                <a:gd name="connsiteX5" fmla="*/ 234997 w 494951"/>
                <a:gd name="connsiteY5" fmla="*/ 467668 h 537129"/>
                <a:gd name="connsiteX6" fmla="*/ 1085 w 494951"/>
                <a:gd name="connsiteY6" fmla="*/ 536919 h 537129"/>
                <a:gd name="connsiteX7" fmla="*/ 9726 w 494951"/>
                <a:gd name="connsiteY7" fmla="*/ 519635 h 537129"/>
                <a:gd name="connsiteX8" fmla="*/ 19580 w 494951"/>
                <a:gd name="connsiteY8" fmla="*/ 513613 h 537129"/>
                <a:gd name="connsiteX9" fmla="*/ 94540 w 494951"/>
                <a:gd name="connsiteY9" fmla="*/ 11301 h 537129"/>
                <a:gd name="connsiteX10" fmla="*/ 105059 w 494951"/>
                <a:gd name="connsiteY10" fmla="*/ 39 h 53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4951" h="537129">
                  <a:moveTo>
                    <a:pt x="105020" y="0"/>
                  </a:moveTo>
                  <a:cubicBezTo>
                    <a:pt x="144826" y="18574"/>
                    <a:pt x="260805" y="60609"/>
                    <a:pt x="299986" y="60609"/>
                  </a:cubicBezTo>
                  <a:lnTo>
                    <a:pt x="494951" y="60609"/>
                  </a:lnTo>
                  <a:cubicBezTo>
                    <a:pt x="493895" y="91226"/>
                    <a:pt x="479076" y="119185"/>
                    <a:pt x="468948" y="147221"/>
                  </a:cubicBezTo>
                  <a:cubicBezTo>
                    <a:pt x="403099" y="225114"/>
                    <a:pt x="245946" y="208613"/>
                    <a:pt x="183616" y="130016"/>
                  </a:cubicBezTo>
                  <a:cubicBezTo>
                    <a:pt x="245046" y="238878"/>
                    <a:pt x="299946" y="344338"/>
                    <a:pt x="234997" y="467668"/>
                  </a:cubicBezTo>
                  <a:cubicBezTo>
                    <a:pt x="159138" y="514943"/>
                    <a:pt x="93954" y="539695"/>
                    <a:pt x="1085" y="536919"/>
                  </a:cubicBezTo>
                  <a:cubicBezTo>
                    <a:pt x="-3764" y="521355"/>
                    <a:pt x="9179" y="521199"/>
                    <a:pt x="9726" y="519635"/>
                  </a:cubicBezTo>
                  <a:lnTo>
                    <a:pt x="19580" y="513613"/>
                  </a:lnTo>
                  <a:cubicBezTo>
                    <a:pt x="57002" y="349343"/>
                    <a:pt x="81988" y="181905"/>
                    <a:pt x="94540" y="11301"/>
                  </a:cubicBezTo>
                  <a:lnTo>
                    <a:pt x="105059" y="39"/>
                  </a:lnTo>
                  <a:close/>
                </a:path>
              </a:pathLst>
            </a:custGeom>
            <a:solidFill>
              <a:srgbClr val="CB9051"/>
            </a:solidFill>
            <a:ln w="3904" cap="flat">
              <a:noFill/>
              <a:prstDash val="solid"/>
              <a:miter/>
            </a:ln>
          </p:spPr>
          <p:txBody>
            <a:bodyPr rtlCol="1" anchor="ctr"/>
            <a:lstStyle/>
            <a:p>
              <a:endParaRPr lang="fa-IR"/>
            </a:p>
          </p:txBody>
        </p:sp>
        <p:sp>
          <p:nvSpPr>
            <p:cNvPr id="551" name="Freeform: Shape 550">
              <a:extLst>
                <a:ext uri="{FF2B5EF4-FFF2-40B4-BE49-F238E27FC236}">
                  <a16:creationId xmlns:a16="http://schemas.microsoft.com/office/drawing/2014/main" id="{8580A3FF-1CB8-9A5F-07E5-C6F06E9F1901}"/>
                </a:ext>
              </a:extLst>
            </p:cNvPr>
            <p:cNvSpPr/>
            <p:nvPr/>
          </p:nvSpPr>
          <p:spPr>
            <a:xfrm>
              <a:off x="4245826" y="1723330"/>
              <a:ext cx="343700" cy="391746"/>
            </a:xfrm>
            <a:custGeom>
              <a:avLst/>
              <a:gdLst>
                <a:gd name="connsiteX0" fmla="*/ 303042 w 343700"/>
                <a:gd name="connsiteY0" fmla="*/ 164167 h 391746"/>
                <a:gd name="connsiteX1" fmla="*/ 303042 w 343700"/>
                <a:gd name="connsiteY1" fmla="*/ 164167 h 391746"/>
                <a:gd name="connsiteX2" fmla="*/ 320364 w 343700"/>
                <a:gd name="connsiteY2" fmla="*/ 181489 h 391746"/>
                <a:gd name="connsiteX3" fmla="*/ 315907 w 343700"/>
                <a:gd name="connsiteY3" fmla="*/ 293948 h 391746"/>
                <a:gd name="connsiteX4" fmla="*/ 60449 w 343700"/>
                <a:gd name="connsiteY4" fmla="*/ 242176 h 391746"/>
                <a:gd name="connsiteX5" fmla="*/ 161099 w 343700"/>
                <a:gd name="connsiteY5" fmla="*/ 301651 h 391746"/>
                <a:gd name="connsiteX6" fmla="*/ 264056 w 343700"/>
                <a:gd name="connsiteY6" fmla="*/ 329414 h 391746"/>
                <a:gd name="connsiteX7" fmla="*/ 342145 w 343700"/>
                <a:gd name="connsiteY7" fmla="*/ 337352 h 391746"/>
                <a:gd name="connsiteX8" fmla="*/ 90558 w 343700"/>
                <a:gd name="connsiteY8" fmla="*/ 311505 h 391746"/>
                <a:gd name="connsiteX9" fmla="*/ 112377 w 343700"/>
                <a:gd name="connsiteY9" fmla="*/ 345916 h 391746"/>
                <a:gd name="connsiteX10" fmla="*/ 29675 w 343700"/>
                <a:gd name="connsiteY10" fmla="*/ 355613 h 391746"/>
                <a:gd name="connsiteX11" fmla="*/ 32843 w 343700"/>
                <a:gd name="connsiteY11" fmla="*/ 80330 h 391746"/>
                <a:gd name="connsiteX12" fmla="*/ 95290 w 343700"/>
                <a:gd name="connsiteY12" fmla="*/ 3924 h 391746"/>
                <a:gd name="connsiteX13" fmla="*/ 337921 w 343700"/>
                <a:gd name="connsiteY13" fmla="*/ 116813 h 391746"/>
                <a:gd name="connsiteX14" fmla="*/ 303042 w 343700"/>
                <a:gd name="connsiteY14" fmla="*/ 164167 h 391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3700" h="391746">
                  <a:moveTo>
                    <a:pt x="303042" y="164167"/>
                  </a:moveTo>
                  <a:cubicBezTo>
                    <a:pt x="286513" y="153843"/>
                    <a:pt x="286513" y="153843"/>
                    <a:pt x="303042" y="164167"/>
                  </a:cubicBezTo>
                  <a:cubicBezTo>
                    <a:pt x="308242" y="170306"/>
                    <a:pt x="319074" y="179495"/>
                    <a:pt x="320364" y="181489"/>
                  </a:cubicBezTo>
                  <a:cubicBezTo>
                    <a:pt x="315320" y="211442"/>
                    <a:pt x="347893" y="252656"/>
                    <a:pt x="315907" y="293948"/>
                  </a:cubicBezTo>
                  <a:cubicBezTo>
                    <a:pt x="266129" y="358233"/>
                    <a:pt x="122857" y="243584"/>
                    <a:pt x="60449" y="242176"/>
                  </a:cubicBezTo>
                  <a:lnTo>
                    <a:pt x="161099" y="301651"/>
                  </a:lnTo>
                  <a:cubicBezTo>
                    <a:pt x="194258" y="314438"/>
                    <a:pt x="227574" y="330001"/>
                    <a:pt x="264056" y="329414"/>
                  </a:cubicBezTo>
                  <a:cubicBezTo>
                    <a:pt x="277351" y="329180"/>
                    <a:pt x="355635" y="306070"/>
                    <a:pt x="342145" y="337352"/>
                  </a:cubicBezTo>
                  <a:cubicBezTo>
                    <a:pt x="269179" y="434327"/>
                    <a:pt x="159144" y="386504"/>
                    <a:pt x="90558" y="311505"/>
                  </a:cubicBezTo>
                  <a:cubicBezTo>
                    <a:pt x="55405" y="312952"/>
                    <a:pt x="118673" y="337000"/>
                    <a:pt x="112377" y="345916"/>
                  </a:cubicBezTo>
                  <a:cubicBezTo>
                    <a:pt x="91536" y="343609"/>
                    <a:pt x="45903" y="367539"/>
                    <a:pt x="29675" y="355613"/>
                  </a:cubicBezTo>
                  <a:cubicBezTo>
                    <a:pt x="-23700" y="316315"/>
                    <a:pt x="6018" y="135035"/>
                    <a:pt x="32843" y="80330"/>
                  </a:cubicBezTo>
                  <a:cubicBezTo>
                    <a:pt x="41641" y="62382"/>
                    <a:pt x="78984" y="11432"/>
                    <a:pt x="95290" y="3924"/>
                  </a:cubicBezTo>
                  <a:cubicBezTo>
                    <a:pt x="143034" y="-18013"/>
                    <a:pt x="331665" y="56478"/>
                    <a:pt x="337921" y="116813"/>
                  </a:cubicBezTo>
                  <a:cubicBezTo>
                    <a:pt x="340072" y="137733"/>
                    <a:pt x="325995" y="164362"/>
                    <a:pt x="303042" y="164167"/>
                  </a:cubicBezTo>
                  <a:close/>
                </a:path>
              </a:pathLst>
            </a:custGeom>
            <a:solidFill>
              <a:srgbClr val="CA8E4F"/>
            </a:solidFill>
            <a:ln w="3904" cap="flat">
              <a:noFill/>
              <a:prstDash val="solid"/>
              <a:miter/>
            </a:ln>
          </p:spPr>
          <p:txBody>
            <a:bodyPr rtlCol="1" anchor="ctr"/>
            <a:lstStyle/>
            <a:p>
              <a:endParaRPr lang="fa-IR"/>
            </a:p>
          </p:txBody>
        </p:sp>
        <p:sp>
          <p:nvSpPr>
            <p:cNvPr id="552" name="Freeform: Shape 551">
              <a:extLst>
                <a:ext uri="{FF2B5EF4-FFF2-40B4-BE49-F238E27FC236}">
                  <a16:creationId xmlns:a16="http://schemas.microsoft.com/office/drawing/2014/main" id="{5F6B5120-2BD6-7D24-EE78-3986FA308F3B}"/>
                </a:ext>
              </a:extLst>
            </p:cNvPr>
            <p:cNvSpPr/>
            <p:nvPr/>
          </p:nvSpPr>
          <p:spPr>
            <a:xfrm>
              <a:off x="3257738" y="2145496"/>
              <a:ext cx="1798" cy="1798"/>
            </a:xfrm>
            <a:custGeom>
              <a:avLst/>
              <a:gdLst>
                <a:gd name="connsiteX0" fmla="*/ 0 w 1798"/>
                <a:gd name="connsiteY0" fmla="*/ 1799 h 1798"/>
                <a:gd name="connsiteX1" fmla="*/ 1799 w 1798"/>
                <a:gd name="connsiteY1" fmla="*/ 0 h 1798"/>
                <a:gd name="connsiteX2" fmla="*/ 0 w 1798"/>
                <a:gd name="connsiteY2" fmla="*/ 1799 h 1798"/>
              </a:gdLst>
              <a:ahLst/>
              <a:cxnLst>
                <a:cxn ang="0">
                  <a:pos x="connsiteX0" y="connsiteY0"/>
                </a:cxn>
                <a:cxn ang="0">
                  <a:pos x="connsiteX1" y="connsiteY1"/>
                </a:cxn>
                <a:cxn ang="0">
                  <a:pos x="connsiteX2" y="connsiteY2"/>
                </a:cxn>
              </a:cxnLst>
              <a:rect l="l" t="t" r="r" b="b"/>
              <a:pathLst>
                <a:path w="1798" h="1798">
                  <a:moveTo>
                    <a:pt x="0" y="1799"/>
                  </a:moveTo>
                  <a:lnTo>
                    <a:pt x="1799" y="0"/>
                  </a:lnTo>
                  <a:cubicBezTo>
                    <a:pt x="1134" y="821"/>
                    <a:pt x="547" y="1447"/>
                    <a:pt x="0" y="1799"/>
                  </a:cubicBezTo>
                  <a:close/>
                </a:path>
              </a:pathLst>
            </a:custGeom>
            <a:solidFill>
              <a:srgbClr val="FCFBFA"/>
            </a:solidFill>
            <a:ln w="3904" cap="flat">
              <a:noFill/>
              <a:prstDash val="solid"/>
              <a:miter/>
            </a:ln>
          </p:spPr>
          <p:txBody>
            <a:bodyPr rtlCol="1" anchor="ctr"/>
            <a:lstStyle/>
            <a:p>
              <a:endParaRPr lang="fa-IR"/>
            </a:p>
          </p:txBody>
        </p:sp>
        <p:sp>
          <p:nvSpPr>
            <p:cNvPr id="553" name="Freeform: Shape 552">
              <a:extLst>
                <a:ext uri="{FF2B5EF4-FFF2-40B4-BE49-F238E27FC236}">
                  <a16:creationId xmlns:a16="http://schemas.microsoft.com/office/drawing/2014/main" id="{98A79137-D509-BE17-62F6-BBAFB4DF56CF}"/>
                </a:ext>
              </a:extLst>
            </p:cNvPr>
            <p:cNvSpPr/>
            <p:nvPr/>
          </p:nvSpPr>
          <p:spPr>
            <a:xfrm>
              <a:off x="3851041" y="2008793"/>
              <a:ext cx="307856" cy="398377"/>
            </a:xfrm>
            <a:custGeom>
              <a:avLst/>
              <a:gdLst>
                <a:gd name="connsiteX0" fmla="*/ 73905 w 307856"/>
                <a:gd name="connsiteY0" fmla="*/ 398339 h 398377"/>
                <a:gd name="connsiteX1" fmla="*/ 82117 w 307856"/>
                <a:gd name="connsiteY1" fmla="*/ 221243 h 398377"/>
                <a:gd name="connsiteX2" fmla="*/ 4615 w 307856"/>
                <a:gd name="connsiteY2" fmla="*/ 0 h 398377"/>
                <a:gd name="connsiteX3" fmla="*/ 43210 w 307856"/>
                <a:gd name="connsiteY3" fmla="*/ 60961 h 398377"/>
                <a:gd name="connsiteX4" fmla="*/ 307856 w 307856"/>
                <a:gd name="connsiteY4" fmla="*/ 77932 h 398377"/>
                <a:gd name="connsiteX5" fmla="*/ 281775 w 307856"/>
                <a:gd name="connsiteY5" fmla="*/ 155980 h 398377"/>
                <a:gd name="connsiteX6" fmla="*/ 134592 w 307856"/>
                <a:gd name="connsiteY6" fmla="*/ 155980 h 398377"/>
                <a:gd name="connsiteX7" fmla="*/ 225154 w 307856"/>
                <a:gd name="connsiteY7" fmla="*/ 172755 h 398377"/>
                <a:gd name="connsiteX8" fmla="*/ 273016 w 307856"/>
                <a:gd name="connsiteY8" fmla="*/ 168650 h 398377"/>
                <a:gd name="connsiteX9" fmla="*/ 164975 w 307856"/>
                <a:gd name="connsiteY9" fmla="*/ 329205 h 398377"/>
                <a:gd name="connsiteX10" fmla="*/ 73866 w 307856"/>
                <a:gd name="connsiteY10" fmla="*/ 398378 h 398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7856" h="398377">
                  <a:moveTo>
                    <a:pt x="73905" y="398339"/>
                  </a:moveTo>
                  <a:cubicBezTo>
                    <a:pt x="70621" y="340115"/>
                    <a:pt x="91541" y="279740"/>
                    <a:pt x="82117" y="221243"/>
                  </a:cubicBezTo>
                  <a:cubicBezTo>
                    <a:pt x="72693" y="162745"/>
                    <a:pt x="-21701" y="79535"/>
                    <a:pt x="4615" y="0"/>
                  </a:cubicBezTo>
                  <a:lnTo>
                    <a:pt x="43210" y="60961"/>
                  </a:lnTo>
                  <a:cubicBezTo>
                    <a:pt x="120946" y="128648"/>
                    <a:pt x="219563" y="119028"/>
                    <a:pt x="307856" y="77932"/>
                  </a:cubicBezTo>
                  <a:cubicBezTo>
                    <a:pt x="298550" y="103700"/>
                    <a:pt x="284395" y="128139"/>
                    <a:pt x="281775" y="155980"/>
                  </a:cubicBezTo>
                  <a:cubicBezTo>
                    <a:pt x="236885" y="144875"/>
                    <a:pt x="183471" y="162471"/>
                    <a:pt x="134592" y="155980"/>
                  </a:cubicBezTo>
                  <a:cubicBezTo>
                    <a:pt x="147144" y="178934"/>
                    <a:pt x="203882" y="176470"/>
                    <a:pt x="225154" y="172755"/>
                  </a:cubicBezTo>
                  <a:cubicBezTo>
                    <a:pt x="233600" y="171309"/>
                    <a:pt x="281814" y="137993"/>
                    <a:pt x="273016" y="168650"/>
                  </a:cubicBezTo>
                  <a:cubicBezTo>
                    <a:pt x="264218" y="199306"/>
                    <a:pt x="189805" y="303163"/>
                    <a:pt x="164975" y="329205"/>
                  </a:cubicBezTo>
                  <a:cubicBezTo>
                    <a:pt x="136274" y="359314"/>
                    <a:pt x="108472" y="376832"/>
                    <a:pt x="73866" y="398378"/>
                  </a:cubicBezTo>
                  <a:close/>
                </a:path>
              </a:pathLst>
            </a:custGeom>
            <a:solidFill>
              <a:srgbClr val="A87242"/>
            </a:solidFill>
            <a:ln w="3904" cap="flat">
              <a:noFill/>
              <a:prstDash val="solid"/>
              <a:miter/>
            </a:ln>
          </p:spPr>
          <p:txBody>
            <a:bodyPr rtlCol="1" anchor="ctr"/>
            <a:lstStyle/>
            <a:p>
              <a:endParaRPr lang="fa-IR"/>
            </a:p>
          </p:txBody>
        </p:sp>
        <p:sp>
          <p:nvSpPr>
            <p:cNvPr id="554" name="Freeform: Shape 553">
              <a:extLst>
                <a:ext uri="{FF2B5EF4-FFF2-40B4-BE49-F238E27FC236}">
                  <a16:creationId xmlns:a16="http://schemas.microsoft.com/office/drawing/2014/main" id="{F5CEE111-8CDB-1C4C-65D9-A18D94997669}"/>
                </a:ext>
              </a:extLst>
            </p:cNvPr>
            <p:cNvSpPr/>
            <p:nvPr/>
          </p:nvSpPr>
          <p:spPr>
            <a:xfrm>
              <a:off x="3699637" y="1930424"/>
              <a:ext cx="95332" cy="538831"/>
            </a:xfrm>
            <a:custGeom>
              <a:avLst/>
              <a:gdLst>
                <a:gd name="connsiteX0" fmla="*/ 95332 w 95332"/>
                <a:gd name="connsiteY0" fmla="*/ 9040 h 538831"/>
                <a:gd name="connsiteX1" fmla="*/ 19708 w 95332"/>
                <a:gd name="connsiteY1" fmla="*/ 518313 h 538831"/>
                <a:gd name="connsiteX2" fmla="*/ 0 w 95332"/>
                <a:gd name="connsiteY2" fmla="*/ 528636 h 538831"/>
                <a:gd name="connsiteX3" fmla="*/ 62408 w 95332"/>
                <a:gd name="connsiteY3" fmla="*/ 67850 h 538831"/>
                <a:gd name="connsiteX4" fmla="*/ 78088 w 95332"/>
                <a:gd name="connsiteY4" fmla="*/ 359 h 538831"/>
                <a:gd name="connsiteX5" fmla="*/ 95332 w 95332"/>
                <a:gd name="connsiteY5" fmla="*/ 9001 h 538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332" h="538831">
                  <a:moveTo>
                    <a:pt x="95332" y="9040"/>
                  </a:moveTo>
                  <a:cubicBezTo>
                    <a:pt x="72965" y="168891"/>
                    <a:pt x="80121" y="369527"/>
                    <a:pt x="19708" y="518313"/>
                  </a:cubicBezTo>
                  <a:cubicBezTo>
                    <a:pt x="15563" y="528518"/>
                    <a:pt x="18691" y="552410"/>
                    <a:pt x="0" y="528636"/>
                  </a:cubicBezTo>
                  <a:cubicBezTo>
                    <a:pt x="50638" y="378521"/>
                    <a:pt x="36717" y="217496"/>
                    <a:pt x="62408" y="67850"/>
                  </a:cubicBezTo>
                  <a:cubicBezTo>
                    <a:pt x="66240" y="45405"/>
                    <a:pt x="78362" y="23860"/>
                    <a:pt x="78088" y="359"/>
                  </a:cubicBezTo>
                  <a:cubicBezTo>
                    <a:pt x="80043" y="-1831"/>
                    <a:pt x="90171" y="6615"/>
                    <a:pt x="95332" y="9001"/>
                  </a:cubicBezTo>
                  <a:close/>
                </a:path>
              </a:pathLst>
            </a:custGeom>
            <a:solidFill>
              <a:srgbClr val="E5B16F"/>
            </a:solidFill>
            <a:ln w="3904" cap="flat">
              <a:noFill/>
              <a:prstDash val="solid"/>
              <a:miter/>
            </a:ln>
          </p:spPr>
          <p:txBody>
            <a:bodyPr rtlCol="1" anchor="ctr"/>
            <a:lstStyle/>
            <a:p>
              <a:endParaRPr lang="fa-IR"/>
            </a:p>
          </p:txBody>
        </p:sp>
        <p:sp>
          <p:nvSpPr>
            <p:cNvPr id="555" name="Freeform: Shape 554">
              <a:extLst>
                <a:ext uri="{FF2B5EF4-FFF2-40B4-BE49-F238E27FC236}">
                  <a16:creationId xmlns:a16="http://schemas.microsoft.com/office/drawing/2014/main" id="{869D602D-AAC9-238E-4BF6-9924E2E5D456}"/>
                </a:ext>
              </a:extLst>
            </p:cNvPr>
            <p:cNvSpPr/>
            <p:nvPr/>
          </p:nvSpPr>
          <p:spPr>
            <a:xfrm>
              <a:off x="3899032" y="1616450"/>
              <a:ext cx="379903" cy="106502"/>
            </a:xfrm>
            <a:custGeom>
              <a:avLst/>
              <a:gdLst>
                <a:gd name="connsiteX0" fmla="*/ 363878 w 379903"/>
                <a:gd name="connsiteY0" fmla="*/ 106502 h 106502"/>
                <a:gd name="connsiteX1" fmla="*/ 17820 w 379903"/>
                <a:gd name="connsiteY1" fmla="*/ 50781 h 106502"/>
                <a:gd name="connsiteX2" fmla="*/ 8592 w 379903"/>
                <a:gd name="connsiteY2" fmla="*/ 37212 h 106502"/>
                <a:gd name="connsiteX3" fmla="*/ 372637 w 379903"/>
                <a:gd name="connsiteY3" fmla="*/ 84722 h 106502"/>
                <a:gd name="connsiteX4" fmla="*/ 363839 w 379903"/>
                <a:gd name="connsiteY4" fmla="*/ 106463 h 106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903" h="106502">
                  <a:moveTo>
                    <a:pt x="363878" y="106502"/>
                  </a:moveTo>
                  <a:cubicBezTo>
                    <a:pt x="222405" y="52697"/>
                    <a:pt x="177828" y="-5019"/>
                    <a:pt x="17820" y="50781"/>
                  </a:cubicBezTo>
                  <a:cubicBezTo>
                    <a:pt x="-7519" y="59618"/>
                    <a:pt x="-1223" y="53049"/>
                    <a:pt x="8592" y="37212"/>
                  </a:cubicBezTo>
                  <a:cubicBezTo>
                    <a:pt x="140993" y="-52137"/>
                    <a:pt x="247704" y="42022"/>
                    <a:pt x="372637" y="84722"/>
                  </a:cubicBezTo>
                  <a:cubicBezTo>
                    <a:pt x="391563" y="97157"/>
                    <a:pt x="368023" y="100676"/>
                    <a:pt x="363839" y="106463"/>
                  </a:cubicBezTo>
                  <a:close/>
                </a:path>
              </a:pathLst>
            </a:custGeom>
            <a:solidFill>
              <a:srgbClr val="E1B476"/>
            </a:solidFill>
            <a:ln w="3904" cap="flat">
              <a:noFill/>
              <a:prstDash val="solid"/>
              <a:miter/>
            </a:ln>
          </p:spPr>
          <p:txBody>
            <a:bodyPr rtlCol="1" anchor="ctr"/>
            <a:lstStyle/>
            <a:p>
              <a:endParaRPr lang="fa-IR"/>
            </a:p>
          </p:txBody>
        </p:sp>
        <p:sp>
          <p:nvSpPr>
            <p:cNvPr id="556" name="Freeform: Shape 555">
              <a:extLst>
                <a:ext uri="{FF2B5EF4-FFF2-40B4-BE49-F238E27FC236}">
                  <a16:creationId xmlns:a16="http://schemas.microsoft.com/office/drawing/2014/main" id="{2D1536BB-D402-7ADE-2F9E-392FDF54C63C}"/>
                </a:ext>
              </a:extLst>
            </p:cNvPr>
            <p:cNvSpPr/>
            <p:nvPr/>
          </p:nvSpPr>
          <p:spPr>
            <a:xfrm>
              <a:off x="4566190" y="1878581"/>
              <a:ext cx="59844" cy="143196"/>
            </a:xfrm>
            <a:custGeom>
              <a:avLst/>
              <a:gdLst>
                <a:gd name="connsiteX0" fmla="*/ 0 w 59844"/>
                <a:gd name="connsiteY0" fmla="*/ 26238 h 143196"/>
                <a:gd name="connsiteX1" fmla="*/ 25886 w 59844"/>
                <a:gd name="connsiteY1" fmla="*/ 274 h 143196"/>
                <a:gd name="connsiteX2" fmla="*/ 8720 w 59844"/>
                <a:gd name="connsiteY2" fmla="*/ 143194 h 143196"/>
                <a:gd name="connsiteX3" fmla="*/ 0 w 59844"/>
                <a:gd name="connsiteY3" fmla="*/ 26199 h 143196"/>
              </a:gdLst>
              <a:ahLst/>
              <a:cxnLst>
                <a:cxn ang="0">
                  <a:pos x="connsiteX0" y="connsiteY0"/>
                </a:cxn>
                <a:cxn ang="0">
                  <a:pos x="connsiteX1" y="connsiteY1"/>
                </a:cxn>
                <a:cxn ang="0">
                  <a:pos x="connsiteX2" y="connsiteY2"/>
                </a:cxn>
                <a:cxn ang="0">
                  <a:pos x="connsiteX3" y="connsiteY3"/>
                </a:cxn>
              </a:cxnLst>
              <a:rect l="l" t="t" r="r" b="b"/>
              <a:pathLst>
                <a:path w="59844" h="143196">
                  <a:moveTo>
                    <a:pt x="0" y="26238"/>
                  </a:moveTo>
                  <a:cubicBezTo>
                    <a:pt x="1447" y="17635"/>
                    <a:pt x="22132" y="-2581"/>
                    <a:pt x="25886" y="274"/>
                  </a:cubicBezTo>
                  <a:cubicBezTo>
                    <a:pt x="45203" y="51264"/>
                    <a:pt x="99907" y="143741"/>
                    <a:pt x="8720" y="143194"/>
                  </a:cubicBezTo>
                  <a:cubicBezTo>
                    <a:pt x="41097" y="104130"/>
                    <a:pt x="25143" y="64128"/>
                    <a:pt x="0" y="26199"/>
                  </a:cubicBezTo>
                  <a:close/>
                </a:path>
              </a:pathLst>
            </a:custGeom>
            <a:solidFill>
              <a:srgbClr val="BA8249"/>
            </a:solidFill>
            <a:ln w="3904" cap="flat">
              <a:noFill/>
              <a:prstDash val="solid"/>
              <a:miter/>
            </a:ln>
          </p:spPr>
          <p:txBody>
            <a:bodyPr rtlCol="1" anchor="ctr"/>
            <a:lstStyle/>
            <a:p>
              <a:endParaRPr lang="fa-IR"/>
            </a:p>
          </p:txBody>
        </p:sp>
        <p:sp>
          <p:nvSpPr>
            <p:cNvPr id="557" name="Freeform: Shape 556">
              <a:extLst>
                <a:ext uri="{FF2B5EF4-FFF2-40B4-BE49-F238E27FC236}">
                  <a16:creationId xmlns:a16="http://schemas.microsoft.com/office/drawing/2014/main" id="{8F7B76FC-3A7E-E508-0128-2680EC72FE3C}"/>
                </a:ext>
              </a:extLst>
            </p:cNvPr>
            <p:cNvSpPr/>
            <p:nvPr/>
          </p:nvSpPr>
          <p:spPr>
            <a:xfrm>
              <a:off x="4176337" y="2086764"/>
              <a:ext cx="77892" cy="103856"/>
            </a:xfrm>
            <a:custGeom>
              <a:avLst/>
              <a:gdLst>
                <a:gd name="connsiteX0" fmla="*/ 77892 w 77892"/>
                <a:gd name="connsiteY0" fmla="*/ 51733 h 103856"/>
                <a:gd name="connsiteX1" fmla="*/ 0 w 77892"/>
                <a:gd name="connsiteY1" fmla="*/ 103857 h 103856"/>
                <a:gd name="connsiteX2" fmla="*/ 34684 w 77892"/>
                <a:gd name="connsiteY2" fmla="*/ 0 h 103856"/>
                <a:gd name="connsiteX3" fmla="*/ 77892 w 77892"/>
                <a:gd name="connsiteY3" fmla="*/ 51733 h 103856"/>
              </a:gdLst>
              <a:ahLst/>
              <a:cxnLst>
                <a:cxn ang="0">
                  <a:pos x="connsiteX0" y="connsiteY0"/>
                </a:cxn>
                <a:cxn ang="0">
                  <a:pos x="connsiteX1" y="connsiteY1"/>
                </a:cxn>
                <a:cxn ang="0">
                  <a:pos x="connsiteX2" y="connsiteY2"/>
                </a:cxn>
                <a:cxn ang="0">
                  <a:pos x="connsiteX3" y="connsiteY3"/>
                </a:cxn>
              </a:cxnLst>
              <a:rect l="l" t="t" r="r" b="b"/>
              <a:pathLst>
                <a:path w="77892" h="103856">
                  <a:moveTo>
                    <a:pt x="77892" y="51733"/>
                  </a:moveTo>
                  <a:lnTo>
                    <a:pt x="0" y="103857"/>
                  </a:lnTo>
                  <a:lnTo>
                    <a:pt x="34684" y="0"/>
                  </a:lnTo>
                  <a:lnTo>
                    <a:pt x="77892" y="51733"/>
                  </a:lnTo>
                  <a:close/>
                </a:path>
              </a:pathLst>
            </a:custGeom>
            <a:solidFill>
              <a:srgbClr val="A86F42"/>
            </a:solidFill>
            <a:ln w="3904" cap="flat">
              <a:noFill/>
              <a:prstDash val="solid"/>
              <a:miter/>
            </a:ln>
          </p:spPr>
          <p:txBody>
            <a:bodyPr rtlCol="1" anchor="ctr"/>
            <a:lstStyle/>
            <a:p>
              <a:endParaRPr lang="fa-IR"/>
            </a:p>
          </p:txBody>
        </p:sp>
        <p:sp>
          <p:nvSpPr>
            <p:cNvPr id="558" name="Freeform: Shape 557">
              <a:extLst>
                <a:ext uri="{FF2B5EF4-FFF2-40B4-BE49-F238E27FC236}">
                  <a16:creationId xmlns:a16="http://schemas.microsoft.com/office/drawing/2014/main" id="{812E1FBF-D164-5904-0F1B-CD329D4AC3C4}"/>
                </a:ext>
              </a:extLst>
            </p:cNvPr>
            <p:cNvSpPr/>
            <p:nvPr/>
          </p:nvSpPr>
          <p:spPr>
            <a:xfrm>
              <a:off x="4133391" y="1565548"/>
              <a:ext cx="60654" cy="88115"/>
            </a:xfrm>
            <a:custGeom>
              <a:avLst/>
              <a:gdLst>
                <a:gd name="connsiteX0" fmla="*/ 42789 w 60654"/>
                <a:gd name="connsiteY0" fmla="*/ 1542 h 88115"/>
                <a:gd name="connsiteX1" fmla="*/ 60112 w 60654"/>
                <a:gd name="connsiteY1" fmla="*/ 88115 h 88115"/>
                <a:gd name="connsiteX2" fmla="*/ 89 w 60654"/>
                <a:gd name="connsiteY2" fmla="*/ 48309 h 88115"/>
                <a:gd name="connsiteX3" fmla="*/ 42750 w 60654"/>
                <a:gd name="connsiteY3" fmla="*/ 1542 h 88115"/>
              </a:gdLst>
              <a:ahLst/>
              <a:cxnLst>
                <a:cxn ang="0">
                  <a:pos x="connsiteX0" y="connsiteY0"/>
                </a:cxn>
                <a:cxn ang="0">
                  <a:pos x="connsiteX1" y="connsiteY1"/>
                </a:cxn>
                <a:cxn ang="0">
                  <a:pos x="connsiteX2" y="connsiteY2"/>
                </a:cxn>
                <a:cxn ang="0">
                  <a:pos x="connsiteX3" y="connsiteY3"/>
                </a:cxn>
              </a:cxnLst>
              <a:rect l="l" t="t" r="r" b="b"/>
              <a:pathLst>
                <a:path w="60654" h="88115">
                  <a:moveTo>
                    <a:pt x="42789" y="1542"/>
                  </a:moveTo>
                  <a:cubicBezTo>
                    <a:pt x="46348" y="4162"/>
                    <a:pt x="63944" y="83032"/>
                    <a:pt x="60112" y="88115"/>
                  </a:cubicBezTo>
                  <a:lnTo>
                    <a:pt x="89" y="48309"/>
                  </a:lnTo>
                  <a:cubicBezTo>
                    <a:pt x="-1866" y="34623"/>
                    <a:pt x="28869" y="-8664"/>
                    <a:pt x="42750" y="1542"/>
                  </a:cubicBezTo>
                  <a:close/>
                </a:path>
              </a:pathLst>
            </a:custGeom>
            <a:solidFill>
              <a:srgbClr val="B77F48"/>
            </a:solidFill>
            <a:ln w="3904" cap="flat">
              <a:noFill/>
              <a:prstDash val="solid"/>
              <a:miter/>
            </a:ln>
          </p:spPr>
          <p:txBody>
            <a:bodyPr rtlCol="1" anchor="ctr"/>
            <a:lstStyle/>
            <a:p>
              <a:endParaRPr lang="fa-IR"/>
            </a:p>
          </p:txBody>
        </p:sp>
        <p:sp>
          <p:nvSpPr>
            <p:cNvPr id="559" name="Freeform: Shape 558">
              <a:extLst>
                <a:ext uri="{FF2B5EF4-FFF2-40B4-BE49-F238E27FC236}">
                  <a16:creationId xmlns:a16="http://schemas.microsoft.com/office/drawing/2014/main" id="{EF4D0EB9-D665-A2F6-F9E1-200FFD28F51C}"/>
                </a:ext>
              </a:extLst>
            </p:cNvPr>
            <p:cNvSpPr/>
            <p:nvPr/>
          </p:nvSpPr>
          <p:spPr>
            <a:xfrm>
              <a:off x="2937096" y="2632285"/>
              <a:ext cx="8680" cy="17322"/>
            </a:xfrm>
            <a:custGeom>
              <a:avLst/>
              <a:gdLst>
                <a:gd name="connsiteX0" fmla="*/ 0 w 8680"/>
                <a:gd name="connsiteY0" fmla="*/ 17322 h 17322"/>
                <a:gd name="connsiteX1" fmla="*/ 8681 w 8680"/>
                <a:gd name="connsiteY1" fmla="*/ 0 h 17322"/>
                <a:gd name="connsiteX2" fmla="*/ 0 w 8680"/>
                <a:gd name="connsiteY2" fmla="*/ 17322 h 17322"/>
              </a:gdLst>
              <a:ahLst/>
              <a:cxnLst>
                <a:cxn ang="0">
                  <a:pos x="connsiteX0" y="connsiteY0"/>
                </a:cxn>
                <a:cxn ang="0">
                  <a:pos x="connsiteX1" y="connsiteY1"/>
                </a:cxn>
                <a:cxn ang="0">
                  <a:pos x="connsiteX2" y="connsiteY2"/>
                </a:cxn>
              </a:cxnLst>
              <a:rect l="l" t="t" r="r" b="b"/>
              <a:pathLst>
                <a:path w="8680" h="17322">
                  <a:moveTo>
                    <a:pt x="0" y="17322"/>
                  </a:moveTo>
                  <a:lnTo>
                    <a:pt x="8681" y="0"/>
                  </a:lnTo>
                  <a:cubicBezTo>
                    <a:pt x="6139" y="10597"/>
                    <a:pt x="1017" y="14429"/>
                    <a:pt x="0" y="17322"/>
                  </a:cubicBezTo>
                  <a:close/>
                </a:path>
              </a:pathLst>
            </a:custGeom>
            <a:solidFill>
              <a:srgbClr val="CEB588"/>
            </a:solidFill>
            <a:ln w="3904" cap="flat">
              <a:noFill/>
              <a:prstDash val="solid"/>
              <a:miter/>
            </a:ln>
          </p:spPr>
          <p:txBody>
            <a:bodyPr rtlCol="1" anchor="ctr"/>
            <a:lstStyle/>
            <a:p>
              <a:endParaRPr lang="fa-IR"/>
            </a:p>
          </p:txBody>
        </p:sp>
        <p:sp>
          <p:nvSpPr>
            <p:cNvPr id="560" name="Freeform: Shape 559">
              <a:extLst>
                <a:ext uri="{FF2B5EF4-FFF2-40B4-BE49-F238E27FC236}">
                  <a16:creationId xmlns:a16="http://schemas.microsoft.com/office/drawing/2014/main" id="{383526E3-9982-611B-FA53-04D1161AA266}"/>
                </a:ext>
              </a:extLst>
            </p:cNvPr>
            <p:cNvSpPr/>
            <p:nvPr/>
          </p:nvSpPr>
          <p:spPr>
            <a:xfrm>
              <a:off x="2928415" y="2658288"/>
              <a:ext cx="8680" cy="8641"/>
            </a:xfrm>
            <a:custGeom>
              <a:avLst/>
              <a:gdLst>
                <a:gd name="connsiteX0" fmla="*/ 8681 w 8680"/>
                <a:gd name="connsiteY0" fmla="*/ 8642 h 8641"/>
                <a:gd name="connsiteX1" fmla="*/ 0 w 8680"/>
                <a:gd name="connsiteY1" fmla="*/ 8642 h 8641"/>
                <a:gd name="connsiteX2" fmla="*/ 8681 w 8680"/>
                <a:gd name="connsiteY2" fmla="*/ 0 h 8641"/>
                <a:gd name="connsiteX3" fmla="*/ 8681 w 8680"/>
                <a:gd name="connsiteY3" fmla="*/ 8642 h 8641"/>
              </a:gdLst>
              <a:ahLst/>
              <a:cxnLst>
                <a:cxn ang="0">
                  <a:pos x="connsiteX0" y="connsiteY0"/>
                </a:cxn>
                <a:cxn ang="0">
                  <a:pos x="connsiteX1" y="connsiteY1"/>
                </a:cxn>
                <a:cxn ang="0">
                  <a:pos x="connsiteX2" y="connsiteY2"/>
                </a:cxn>
                <a:cxn ang="0">
                  <a:pos x="connsiteX3" y="connsiteY3"/>
                </a:cxn>
              </a:cxnLst>
              <a:rect l="l" t="t" r="r" b="b"/>
              <a:pathLst>
                <a:path w="8680" h="8641">
                  <a:moveTo>
                    <a:pt x="8681" y="8642"/>
                  </a:moveTo>
                  <a:lnTo>
                    <a:pt x="0" y="8642"/>
                  </a:lnTo>
                  <a:cubicBezTo>
                    <a:pt x="1368" y="5005"/>
                    <a:pt x="5357" y="2073"/>
                    <a:pt x="8681" y="0"/>
                  </a:cubicBezTo>
                  <a:lnTo>
                    <a:pt x="8681" y="8642"/>
                  </a:lnTo>
                  <a:close/>
                </a:path>
              </a:pathLst>
            </a:custGeom>
            <a:solidFill>
              <a:srgbClr val="CEB588"/>
            </a:solidFill>
            <a:ln w="3904" cap="flat">
              <a:noFill/>
              <a:prstDash val="solid"/>
              <a:miter/>
            </a:ln>
          </p:spPr>
          <p:txBody>
            <a:bodyPr rtlCol="1" anchor="ctr"/>
            <a:lstStyle/>
            <a:p>
              <a:endParaRPr lang="fa-IR"/>
            </a:p>
          </p:txBody>
        </p:sp>
        <p:sp>
          <p:nvSpPr>
            <p:cNvPr id="561" name="Freeform: Shape 560">
              <a:extLst>
                <a:ext uri="{FF2B5EF4-FFF2-40B4-BE49-F238E27FC236}">
                  <a16:creationId xmlns:a16="http://schemas.microsoft.com/office/drawing/2014/main" id="{500AD038-31F2-92DB-7D36-8CE3114DAA90}"/>
                </a:ext>
              </a:extLst>
            </p:cNvPr>
            <p:cNvSpPr/>
            <p:nvPr/>
          </p:nvSpPr>
          <p:spPr>
            <a:xfrm>
              <a:off x="2902451" y="2710255"/>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6687" y="3754"/>
                    <a:pt x="1447" y="6139"/>
                    <a:pt x="0" y="8642"/>
                  </a:cubicBezTo>
                  <a:close/>
                </a:path>
              </a:pathLst>
            </a:custGeom>
            <a:solidFill>
              <a:srgbClr val="915330"/>
            </a:solidFill>
            <a:ln w="3904" cap="flat">
              <a:noFill/>
              <a:prstDash val="solid"/>
              <a:miter/>
            </a:ln>
          </p:spPr>
          <p:txBody>
            <a:bodyPr rtlCol="1" anchor="ctr"/>
            <a:lstStyle/>
            <a:p>
              <a:endParaRPr lang="fa-IR"/>
            </a:p>
          </p:txBody>
        </p:sp>
        <p:sp>
          <p:nvSpPr>
            <p:cNvPr id="562" name="Freeform: Shape 561">
              <a:extLst>
                <a:ext uri="{FF2B5EF4-FFF2-40B4-BE49-F238E27FC236}">
                  <a16:creationId xmlns:a16="http://schemas.microsoft.com/office/drawing/2014/main" id="{9118D072-A01C-A668-9EF8-6158A1862643}"/>
                </a:ext>
              </a:extLst>
            </p:cNvPr>
            <p:cNvSpPr/>
            <p:nvPr/>
          </p:nvSpPr>
          <p:spPr>
            <a:xfrm>
              <a:off x="2893770" y="2727578"/>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5983" y="4653"/>
                    <a:pt x="1095" y="6882"/>
                    <a:pt x="0" y="8642"/>
                  </a:cubicBezTo>
                  <a:close/>
                </a:path>
              </a:pathLst>
            </a:custGeom>
            <a:solidFill>
              <a:srgbClr val="915330"/>
            </a:solidFill>
            <a:ln w="3904" cap="flat">
              <a:noFill/>
              <a:prstDash val="solid"/>
              <a:miter/>
            </a:ln>
          </p:spPr>
          <p:txBody>
            <a:bodyPr rtlCol="1" anchor="ctr"/>
            <a:lstStyle/>
            <a:p>
              <a:endParaRPr lang="fa-IR"/>
            </a:p>
          </p:txBody>
        </p:sp>
        <p:sp>
          <p:nvSpPr>
            <p:cNvPr id="563" name="Freeform: Shape 562">
              <a:extLst>
                <a:ext uri="{FF2B5EF4-FFF2-40B4-BE49-F238E27FC236}">
                  <a16:creationId xmlns:a16="http://schemas.microsoft.com/office/drawing/2014/main" id="{6BCCEB0F-EB91-E3DD-E257-F03DD2462118}"/>
                </a:ext>
              </a:extLst>
            </p:cNvPr>
            <p:cNvSpPr/>
            <p:nvPr/>
          </p:nvSpPr>
          <p:spPr>
            <a:xfrm>
              <a:off x="2876448" y="2753581"/>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6295" y="3676"/>
                    <a:pt x="1760" y="5983"/>
                    <a:pt x="0" y="8642"/>
                  </a:cubicBezTo>
                  <a:close/>
                </a:path>
              </a:pathLst>
            </a:custGeom>
            <a:solidFill>
              <a:srgbClr val="915330"/>
            </a:solidFill>
            <a:ln w="3904" cap="flat">
              <a:noFill/>
              <a:prstDash val="solid"/>
              <a:miter/>
            </a:ln>
          </p:spPr>
          <p:txBody>
            <a:bodyPr rtlCol="1" anchor="ctr"/>
            <a:lstStyle/>
            <a:p>
              <a:endParaRPr lang="fa-IR"/>
            </a:p>
          </p:txBody>
        </p:sp>
        <p:sp>
          <p:nvSpPr>
            <p:cNvPr id="564" name="Freeform: Shape 563">
              <a:extLst>
                <a:ext uri="{FF2B5EF4-FFF2-40B4-BE49-F238E27FC236}">
                  <a16:creationId xmlns:a16="http://schemas.microsoft.com/office/drawing/2014/main" id="{DBE8007F-B0BC-3CF2-970C-6AC6DC6F5C72}"/>
                </a:ext>
              </a:extLst>
            </p:cNvPr>
            <p:cNvSpPr/>
            <p:nvPr/>
          </p:nvSpPr>
          <p:spPr>
            <a:xfrm>
              <a:off x="2850445" y="2779506"/>
              <a:ext cx="17322" cy="17322"/>
            </a:xfrm>
            <a:custGeom>
              <a:avLst/>
              <a:gdLst>
                <a:gd name="connsiteX0" fmla="*/ 0 w 17322"/>
                <a:gd name="connsiteY0" fmla="*/ 17322 h 17322"/>
                <a:gd name="connsiteX1" fmla="*/ 17322 w 17322"/>
                <a:gd name="connsiteY1" fmla="*/ 0 h 17322"/>
                <a:gd name="connsiteX2" fmla="*/ 0 w 17322"/>
                <a:gd name="connsiteY2" fmla="*/ 17322 h 17322"/>
              </a:gdLst>
              <a:ahLst/>
              <a:cxnLst>
                <a:cxn ang="0">
                  <a:pos x="connsiteX0" y="connsiteY0"/>
                </a:cxn>
                <a:cxn ang="0">
                  <a:pos x="connsiteX1" y="connsiteY1"/>
                </a:cxn>
                <a:cxn ang="0">
                  <a:pos x="connsiteX2" y="connsiteY2"/>
                </a:cxn>
              </a:cxnLst>
              <a:rect l="l" t="t" r="r" b="b"/>
              <a:pathLst>
                <a:path w="17322" h="17322">
                  <a:moveTo>
                    <a:pt x="0" y="17322"/>
                  </a:moveTo>
                  <a:lnTo>
                    <a:pt x="17322" y="0"/>
                  </a:lnTo>
                  <a:cubicBezTo>
                    <a:pt x="10949" y="9737"/>
                    <a:pt x="1329" y="15250"/>
                    <a:pt x="0" y="17322"/>
                  </a:cubicBezTo>
                  <a:close/>
                </a:path>
              </a:pathLst>
            </a:custGeom>
            <a:solidFill>
              <a:srgbClr val="915330"/>
            </a:solidFill>
            <a:ln w="3904" cap="flat">
              <a:noFill/>
              <a:prstDash val="solid"/>
              <a:miter/>
            </a:ln>
          </p:spPr>
          <p:txBody>
            <a:bodyPr rtlCol="1" anchor="ctr"/>
            <a:lstStyle/>
            <a:p>
              <a:endParaRPr lang="fa-IR"/>
            </a:p>
          </p:txBody>
        </p:sp>
        <p:sp>
          <p:nvSpPr>
            <p:cNvPr id="565" name="Freeform: Shape 564">
              <a:extLst>
                <a:ext uri="{FF2B5EF4-FFF2-40B4-BE49-F238E27FC236}">
                  <a16:creationId xmlns:a16="http://schemas.microsoft.com/office/drawing/2014/main" id="{37C5D41D-9EF3-46A1-DD26-F02C5CC9DA5D}"/>
                </a:ext>
              </a:extLst>
            </p:cNvPr>
            <p:cNvSpPr/>
            <p:nvPr/>
          </p:nvSpPr>
          <p:spPr>
            <a:xfrm>
              <a:off x="3257738" y="2145496"/>
              <a:ext cx="1798" cy="1798"/>
            </a:xfrm>
            <a:custGeom>
              <a:avLst/>
              <a:gdLst>
                <a:gd name="connsiteX0" fmla="*/ 0 w 1798"/>
                <a:gd name="connsiteY0" fmla="*/ 1799 h 1798"/>
                <a:gd name="connsiteX1" fmla="*/ 1799 w 1798"/>
                <a:gd name="connsiteY1" fmla="*/ 0 h 1798"/>
                <a:gd name="connsiteX2" fmla="*/ 0 w 1798"/>
                <a:gd name="connsiteY2" fmla="*/ 1799 h 1798"/>
              </a:gdLst>
              <a:ahLst/>
              <a:cxnLst>
                <a:cxn ang="0">
                  <a:pos x="connsiteX0" y="connsiteY0"/>
                </a:cxn>
                <a:cxn ang="0">
                  <a:pos x="connsiteX1" y="connsiteY1"/>
                </a:cxn>
                <a:cxn ang="0">
                  <a:pos x="connsiteX2" y="connsiteY2"/>
                </a:cxn>
              </a:cxnLst>
              <a:rect l="l" t="t" r="r" b="b"/>
              <a:pathLst>
                <a:path w="1798" h="1798">
                  <a:moveTo>
                    <a:pt x="0" y="1799"/>
                  </a:moveTo>
                  <a:lnTo>
                    <a:pt x="1799" y="0"/>
                  </a:lnTo>
                  <a:cubicBezTo>
                    <a:pt x="1134" y="821"/>
                    <a:pt x="547" y="1447"/>
                    <a:pt x="0" y="1799"/>
                  </a:cubicBezTo>
                  <a:close/>
                </a:path>
              </a:pathLst>
            </a:custGeom>
            <a:solidFill>
              <a:srgbClr val="725235"/>
            </a:solidFill>
            <a:ln w="3904" cap="flat">
              <a:noFill/>
              <a:prstDash val="solid"/>
              <a:miter/>
            </a:ln>
          </p:spPr>
          <p:txBody>
            <a:bodyPr rtlCol="1" anchor="ctr"/>
            <a:lstStyle/>
            <a:p>
              <a:endParaRPr lang="fa-IR"/>
            </a:p>
          </p:txBody>
        </p:sp>
        <p:sp>
          <p:nvSpPr>
            <p:cNvPr id="566" name="Freeform: Shape 565">
              <a:extLst>
                <a:ext uri="{FF2B5EF4-FFF2-40B4-BE49-F238E27FC236}">
                  <a16:creationId xmlns:a16="http://schemas.microsoft.com/office/drawing/2014/main" id="{65DC727C-3135-52BD-4148-87B26614ECE8}"/>
                </a:ext>
              </a:extLst>
            </p:cNvPr>
            <p:cNvSpPr/>
            <p:nvPr/>
          </p:nvSpPr>
          <p:spPr>
            <a:xfrm>
              <a:off x="3259536" y="2138653"/>
              <a:ext cx="6842" cy="6842"/>
            </a:xfrm>
            <a:custGeom>
              <a:avLst/>
              <a:gdLst>
                <a:gd name="connsiteX0" fmla="*/ 6843 w 6842"/>
                <a:gd name="connsiteY0" fmla="*/ 0 h 6842"/>
                <a:gd name="connsiteX1" fmla="*/ 0 w 6842"/>
                <a:gd name="connsiteY1" fmla="*/ 6843 h 6842"/>
                <a:gd name="connsiteX2" fmla="*/ 6843 w 6842"/>
                <a:gd name="connsiteY2" fmla="*/ 0 h 6842"/>
              </a:gdLst>
              <a:ahLst/>
              <a:cxnLst>
                <a:cxn ang="0">
                  <a:pos x="connsiteX0" y="connsiteY0"/>
                </a:cxn>
                <a:cxn ang="0">
                  <a:pos x="connsiteX1" y="connsiteY1"/>
                </a:cxn>
                <a:cxn ang="0">
                  <a:pos x="connsiteX2" y="connsiteY2"/>
                </a:cxn>
              </a:cxnLst>
              <a:rect l="l" t="t" r="r" b="b"/>
              <a:pathLst>
                <a:path w="6842" h="6842">
                  <a:moveTo>
                    <a:pt x="6843" y="0"/>
                  </a:moveTo>
                  <a:lnTo>
                    <a:pt x="0" y="6843"/>
                  </a:lnTo>
                  <a:cubicBezTo>
                    <a:pt x="1603" y="4888"/>
                    <a:pt x="3715" y="2033"/>
                    <a:pt x="6843" y="0"/>
                  </a:cubicBezTo>
                  <a:close/>
                </a:path>
              </a:pathLst>
            </a:custGeom>
            <a:solidFill>
              <a:srgbClr val="725235"/>
            </a:solidFill>
            <a:ln w="3904" cap="flat">
              <a:noFill/>
              <a:prstDash val="solid"/>
              <a:miter/>
            </a:ln>
          </p:spPr>
          <p:txBody>
            <a:bodyPr rtlCol="1" anchor="ctr"/>
            <a:lstStyle/>
            <a:p>
              <a:endParaRPr lang="fa-IR"/>
            </a:p>
          </p:txBody>
        </p:sp>
        <p:sp>
          <p:nvSpPr>
            <p:cNvPr id="567" name="Freeform: Shape 566">
              <a:extLst>
                <a:ext uri="{FF2B5EF4-FFF2-40B4-BE49-F238E27FC236}">
                  <a16:creationId xmlns:a16="http://schemas.microsoft.com/office/drawing/2014/main" id="{24A1C658-4445-F58B-2D41-43DC7CDACDD2}"/>
                </a:ext>
              </a:extLst>
            </p:cNvPr>
            <p:cNvSpPr/>
            <p:nvPr/>
          </p:nvSpPr>
          <p:spPr>
            <a:xfrm>
              <a:off x="2824442" y="2814151"/>
              <a:ext cx="17322" cy="17322"/>
            </a:xfrm>
            <a:custGeom>
              <a:avLst/>
              <a:gdLst>
                <a:gd name="connsiteX0" fmla="*/ 0 w 17322"/>
                <a:gd name="connsiteY0" fmla="*/ 17323 h 17322"/>
                <a:gd name="connsiteX1" fmla="*/ 17322 w 17322"/>
                <a:gd name="connsiteY1" fmla="*/ 0 h 17322"/>
                <a:gd name="connsiteX2" fmla="*/ 0 w 17322"/>
                <a:gd name="connsiteY2" fmla="*/ 17323 h 17322"/>
              </a:gdLst>
              <a:ahLst/>
              <a:cxnLst>
                <a:cxn ang="0">
                  <a:pos x="connsiteX0" y="connsiteY0"/>
                </a:cxn>
                <a:cxn ang="0">
                  <a:pos x="connsiteX1" y="connsiteY1"/>
                </a:cxn>
                <a:cxn ang="0">
                  <a:pos x="connsiteX2" y="connsiteY2"/>
                </a:cxn>
              </a:cxnLst>
              <a:rect l="l" t="t" r="r" b="b"/>
              <a:pathLst>
                <a:path w="17322" h="17322">
                  <a:moveTo>
                    <a:pt x="0" y="17323"/>
                  </a:moveTo>
                  <a:lnTo>
                    <a:pt x="17322" y="0"/>
                  </a:lnTo>
                  <a:cubicBezTo>
                    <a:pt x="10910" y="10206"/>
                    <a:pt x="1368" y="15133"/>
                    <a:pt x="0" y="17323"/>
                  </a:cubicBezTo>
                  <a:close/>
                </a:path>
              </a:pathLst>
            </a:custGeom>
            <a:solidFill>
              <a:srgbClr val="915330"/>
            </a:solidFill>
            <a:ln w="3904" cap="flat">
              <a:noFill/>
              <a:prstDash val="solid"/>
              <a:miter/>
            </a:ln>
          </p:spPr>
          <p:txBody>
            <a:bodyPr rtlCol="1" anchor="ctr"/>
            <a:lstStyle/>
            <a:p>
              <a:endParaRPr lang="fa-IR"/>
            </a:p>
          </p:txBody>
        </p:sp>
        <p:sp>
          <p:nvSpPr>
            <p:cNvPr id="568" name="Freeform: Shape 567">
              <a:extLst>
                <a:ext uri="{FF2B5EF4-FFF2-40B4-BE49-F238E27FC236}">
                  <a16:creationId xmlns:a16="http://schemas.microsoft.com/office/drawing/2014/main" id="{2A20C5A3-E43F-517C-F1EF-FD11F5F96E59}"/>
                </a:ext>
              </a:extLst>
            </p:cNvPr>
            <p:cNvSpPr/>
            <p:nvPr/>
          </p:nvSpPr>
          <p:spPr>
            <a:xfrm>
              <a:off x="2807119" y="2848835"/>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6296" y="3715"/>
                    <a:pt x="1603" y="6100"/>
                    <a:pt x="0" y="8642"/>
                  </a:cubicBezTo>
                  <a:close/>
                </a:path>
              </a:pathLst>
            </a:custGeom>
            <a:solidFill>
              <a:srgbClr val="915330"/>
            </a:solidFill>
            <a:ln w="3904" cap="flat">
              <a:noFill/>
              <a:prstDash val="solid"/>
              <a:miter/>
            </a:ln>
          </p:spPr>
          <p:txBody>
            <a:bodyPr rtlCol="1" anchor="ctr"/>
            <a:lstStyle/>
            <a:p>
              <a:endParaRPr lang="fa-IR"/>
            </a:p>
          </p:txBody>
        </p:sp>
        <p:sp>
          <p:nvSpPr>
            <p:cNvPr id="569" name="Freeform: Shape 568">
              <a:extLst>
                <a:ext uri="{FF2B5EF4-FFF2-40B4-BE49-F238E27FC236}">
                  <a16:creationId xmlns:a16="http://schemas.microsoft.com/office/drawing/2014/main" id="{721BCF21-6398-F820-70B8-D3EED7D42B8D}"/>
                </a:ext>
              </a:extLst>
            </p:cNvPr>
            <p:cNvSpPr/>
            <p:nvPr/>
          </p:nvSpPr>
          <p:spPr>
            <a:xfrm>
              <a:off x="2789797" y="2874799"/>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6335" y="3715"/>
                    <a:pt x="1603" y="6100"/>
                    <a:pt x="0" y="8642"/>
                  </a:cubicBezTo>
                  <a:close/>
                </a:path>
              </a:pathLst>
            </a:custGeom>
            <a:solidFill>
              <a:srgbClr val="915330"/>
            </a:solidFill>
            <a:ln w="3904" cap="flat">
              <a:noFill/>
              <a:prstDash val="solid"/>
              <a:miter/>
            </a:ln>
          </p:spPr>
          <p:txBody>
            <a:bodyPr rtlCol="1" anchor="ctr"/>
            <a:lstStyle/>
            <a:p>
              <a:endParaRPr lang="fa-IR"/>
            </a:p>
          </p:txBody>
        </p:sp>
        <p:sp>
          <p:nvSpPr>
            <p:cNvPr id="570" name="Freeform: Shape 569">
              <a:extLst>
                <a:ext uri="{FF2B5EF4-FFF2-40B4-BE49-F238E27FC236}">
                  <a16:creationId xmlns:a16="http://schemas.microsoft.com/office/drawing/2014/main" id="{CD5DB362-6C6C-9678-13EF-984414F0A2E9}"/>
                </a:ext>
              </a:extLst>
            </p:cNvPr>
            <p:cNvSpPr/>
            <p:nvPr/>
          </p:nvSpPr>
          <p:spPr>
            <a:xfrm>
              <a:off x="2737790" y="2961372"/>
              <a:ext cx="17322" cy="17322"/>
            </a:xfrm>
            <a:custGeom>
              <a:avLst/>
              <a:gdLst>
                <a:gd name="connsiteX0" fmla="*/ 0 w 17322"/>
                <a:gd name="connsiteY0" fmla="*/ 17322 h 17322"/>
                <a:gd name="connsiteX1" fmla="*/ 17322 w 17322"/>
                <a:gd name="connsiteY1" fmla="*/ 0 h 17322"/>
                <a:gd name="connsiteX2" fmla="*/ 0 w 17322"/>
                <a:gd name="connsiteY2" fmla="*/ 17322 h 17322"/>
              </a:gdLst>
              <a:ahLst/>
              <a:cxnLst>
                <a:cxn ang="0">
                  <a:pos x="connsiteX0" y="connsiteY0"/>
                </a:cxn>
                <a:cxn ang="0">
                  <a:pos x="connsiteX1" y="connsiteY1"/>
                </a:cxn>
                <a:cxn ang="0">
                  <a:pos x="connsiteX2" y="connsiteY2"/>
                </a:cxn>
              </a:cxnLst>
              <a:rect l="l" t="t" r="r" b="b"/>
              <a:pathLst>
                <a:path w="17322" h="17322">
                  <a:moveTo>
                    <a:pt x="0" y="17322"/>
                  </a:moveTo>
                  <a:lnTo>
                    <a:pt x="17322" y="0"/>
                  </a:lnTo>
                  <a:cubicBezTo>
                    <a:pt x="10440" y="8290"/>
                    <a:pt x="7547" y="10597"/>
                    <a:pt x="0" y="17322"/>
                  </a:cubicBezTo>
                  <a:close/>
                </a:path>
              </a:pathLst>
            </a:custGeom>
            <a:solidFill>
              <a:srgbClr val="915330"/>
            </a:solidFill>
            <a:ln w="3904" cap="flat">
              <a:noFill/>
              <a:prstDash val="solid"/>
              <a:miter/>
            </a:ln>
          </p:spPr>
          <p:txBody>
            <a:bodyPr rtlCol="1" anchor="ctr"/>
            <a:lstStyle/>
            <a:p>
              <a:endParaRPr lang="fa-IR"/>
            </a:p>
          </p:txBody>
        </p:sp>
        <p:sp>
          <p:nvSpPr>
            <p:cNvPr id="571" name="Freeform: Shape 570">
              <a:extLst>
                <a:ext uri="{FF2B5EF4-FFF2-40B4-BE49-F238E27FC236}">
                  <a16:creationId xmlns:a16="http://schemas.microsoft.com/office/drawing/2014/main" id="{C7F683DE-AE33-9D1E-DC98-D1338E47F0AC}"/>
                </a:ext>
              </a:extLst>
            </p:cNvPr>
            <p:cNvSpPr/>
            <p:nvPr/>
          </p:nvSpPr>
          <p:spPr>
            <a:xfrm>
              <a:off x="3283702" y="2398490"/>
              <a:ext cx="8680" cy="8641"/>
            </a:xfrm>
            <a:custGeom>
              <a:avLst/>
              <a:gdLst>
                <a:gd name="connsiteX0" fmla="*/ 8681 w 8680"/>
                <a:gd name="connsiteY0" fmla="*/ 8642 h 8641"/>
                <a:gd name="connsiteX1" fmla="*/ 0 w 8680"/>
                <a:gd name="connsiteY1" fmla="*/ 0 h 8641"/>
                <a:gd name="connsiteX2" fmla="*/ 8681 w 8680"/>
                <a:gd name="connsiteY2" fmla="*/ 8642 h 8641"/>
              </a:gdLst>
              <a:ahLst/>
              <a:cxnLst>
                <a:cxn ang="0">
                  <a:pos x="connsiteX0" y="connsiteY0"/>
                </a:cxn>
                <a:cxn ang="0">
                  <a:pos x="connsiteX1" y="connsiteY1"/>
                </a:cxn>
                <a:cxn ang="0">
                  <a:pos x="connsiteX2" y="connsiteY2"/>
                </a:cxn>
              </a:cxnLst>
              <a:rect l="l" t="t" r="r" b="b"/>
              <a:pathLst>
                <a:path w="8680" h="8641">
                  <a:moveTo>
                    <a:pt x="8681" y="8642"/>
                  </a:moveTo>
                  <a:lnTo>
                    <a:pt x="0" y="0"/>
                  </a:lnTo>
                  <a:cubicBezTo>
                    <a:pt x="5748" y="1525"/>
                    <a:pt x="6256" y="6452"/>
                    <a:pt x="8681" y="8642"/>
                  </a:cubicBezTo>
                  <a:close/>
                </a:path>
              </a:pathLst>
            </a:custGeom>
            <a:solidFill>
              <a:srgbClr val="A46E40"/>
            </a:solidFill>
            <a:ln w="3904" cap="flat">
              <a:noFill/>
              <a:prstDash val="solid"/>
              <a:miter/>
            </a:ln>
          </p:spPr>
          <p:txBody>
            <a:bodyPr rtlCol="1" anchor="ctr"/>
            <a:lstStyle/>
            <a:p>
              <a:endParaRPr lang="fa-IR"/>
            </a:p>
          </p:txBody>
        </p:sp>
        <p:sp>
          <p:nvSpPr>
            <p:cNvPr id="572" name="Freeform: Shape 571">
              <a:extLst>
                <a:ext uri="{FF2B5EF4-FFF2-40B4-BE49-F238E27FC236}">
                  <a16:creationId xmlns:a16="http://schemas.microsoft.com/office/drawing/2014/main" id="{AA44DDED-753C-6343-BD44-07535A8BA7E3}"/>
                </a:ext>
              </a:extLst>
            </p:cNvPr>
            <p:cNvSpPr/>
            <p:nvPr/>
          </p:nvSpPr>
          <p:spPr>
            <a:xfrm>
              <a:off x="2763793" y="2935447"/>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5905" y="4614"/>
                    <a:pt x="1408" y="6608"/>
                    <a:pt x="0" y="8642"/>
                  </a:cubicBezTo>
                  <a:close/>
                </a:path>
              </a:pathLst>
            </a:custGeom>
            <a:solidFill>
              <a:srgbClr val="915330"/>
            </a:solidFill>
            <a:ln w="3904" cap="flat">
              <a:noFill/>
              <a:prstDash val="solid"/>
              <a:miter/>
            </a:ln>
          </p:spPr>
          <p:txBody>
            <a:bodyPr rtlCol="1" anchor="ctr"/>
            <a:lstStyle/>
            <a:p>
              <a:endParaRPr lang="fa-IR"/>
            </a:p>
          </p:txBody>
        </p:sp>
        <p:sp>
          <p:nvSpPr>
            <p:cNvPr id="573" name="Freeform: Shape 572">
              <a:extLst>
                <a:ext uri="{FF2B5EF4-FFF2-40B4-BE49-F238E27FC236}">
                  <a16:creationId xmlns:a16="http://schemas.microsoft.com/office/drawing/2014/main" id="{B02D4BA4-EFA5-0AB4-C98A-6E96EFF9E5B4}"/>
                </a:ext>
              </a:extLst>
            </p:cNvPr>
            <p:cNvSpPr/>
            <p:nvPr/>
          </p:nvSpPr>
          <p:spPr>
            <a:xfrm>
              <a:off x="2772474" y="2918125"/>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5983" y="4653"/>
                    <a:pt x="978" y="6999"/>
                    <a:pt x="0" y="8642"/>
                  </a:cubicBezTo>
                  <a:close/>
                </a:path>
              </a:pathLst>
            </a:custGeom>
            <a:solidFill>
              <a:srgbClr val="915330"/>
            </a:solidFill>
            <a:ln w="3904" cap="flat">
              <a:noFill/>
              <a:prstDash val="solid"/>
              <a:miter/>
            </a:ln>
          </p:spPr>
          <p:txBody>
            <a:bodyPr rtlCol="1" anchor="ctr"/>
            <a:lstStyle/>
            <a:p>
              <a:endParaRPr lang="fa-IR"/>
            </a:p>
          </p:txBody>
        </p:sp>
        <p:sp>
          <p:nvSpPr>
            <p:cNvPr id="574" name="Freeform: Shape 573">
              <a:extLst>
                <a:ext uri="{FF2B5EF4-FFF2-40B4-BE49-F238E27FC236}">
                  <a16:creationId xmlns:a16="http://schemas.microsoft.com/office/drawing/2014/main" id="{92BA0A40-32BE-63D5-E6D4-7E276965FB3C}"/>
                </a:ext>
              </a:extLst>
            </p:cNvPr>
            <p:cNvSpPr/>
            <p:nvPr/>
          </p:nvSpPr>
          <p:spPr>
            <a:xfrm>
              <a:off x="2781116" y="2900802"/>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5318" y="5631"/>
                    <a:pt x="391" y="8016"/>
                    <a:pt x="0" y="8642"/>
                  </a:cubicBezTo>
                  <a:close/>
                </a:path>
              </a:pathLst>
            </a:custGeom>
            <a:solidFill>
              <a:srgbClr val="915330"/>
            </a:solidFill>
            <a:ln w="3904" cap="flat">
              <a:noFill/>
              <a:prstDash val="solid"/>
              <a:miter/>
            </a:ln>
          </p:spPr>
          <p:txBody>
            <a:bodyPr rtlCol="1" anchor="ctr"/>
            <a:lstStyle/>
            <a:p>
              <a:endParaRPr lang="fa-IR"/>
            </a:p>
          </p:txBody>
        </p:sp>
        <p:sp>
          <p:nvSpPr>
            <p:cNvPr id="575" name="Freeform: Shape 574">
              <a:extLst>
                <a:ext uri="{FF2B5EF4-FFF2-40B4-BE49-F238E27FC236}">
                  <a16:creationId xmlns:a16="http://schemas.microsoft.com/office/drawing/2014/main" id="{4866FFE7-5C09-8673-066B-F4F402196BC1}"/>
                </a:ext>
              </a:extLst>
            </p:cNvPr>
            <p:cNvSpPr/>
            <p:nvPr/>
          </p:nvSpPr>
          <p:spPr>
            <a:xfrm>
              <a:off x="3240376" y="2130011"/>
              <a:ext cx="8680" cy="8718"/>
            </a:xfrm>
            <a:custGeom>
              <a:avLst/>
              <a:gdLst>
                <a:gd name="connsiteX0" fmla="*/ 0 w 8680"/>
                <a:gd name="connsiteY0" fmla="*/ 8642 h 8718"/>
                <a:gd name="connsiteX1" fmla="*/ 8681 w 8680"/>
                <a:gd name="connsiteY1" fmla="*/ 0 h 8718"/>
                <a:gd name="connsiteX2" fmla="*/ 0 w 8680"/>
                <a:gd name="connsiteY2" fmla="*/ 8642 h 8718"/>
              </a:gdLst>
              <a:ahLst/>
              <a:cxnLst>
                <a:cxn ang="0">
                  <a:pos x="connsiteX0" y="connsiteY0"/>
                </a:cxn>
                <a:cxn ang="0">
                  <a:pos x="connsiteX1" y="connsiteY1"/>
                </a:cxn>
                <a:cxn ang="0">
                  <a:pos x="connsiteX2" y="connsiteY2"/>
                </a:cxn>
              </a:cxnLst>
              <a:rect l="l" t="t" r="r" b="b"/>
              <a:pathLst>
                <a:path w="8680" h="8718">
                  <a:moveTo>
                    <a:pt x="0" y="8642"/>
                  </a:moveTo>
                  <a:lnTo>
                    <a:pt x="8681" y="0"/>
                  </a:lnTo>
                  <a:cubicBezTo>
                    <a:pt x="5709" y="3480"/>
                    <a:pt x="7781" y="9463"/>
                    <a:pt x="0" y="8642"/>
                  </a:cubicBezTo>
                  <a:close/>
                </a:path>
              </a:pathLst>
            </a:custGeom>
            <a:solidFill>
              <a:srgbClr val="725235"/>
            </a:solidFill>
            <a:ln w="3904" cap="flat">
              <a:noFill/>
              <a:prstDash val="solid"/>
              <a:miter/>
            </a:ln>
          </p:spPr>
          <p:txBody>
            <a:bodyPr rtlCol="1" anchor="ctr"/>
            <a:lstStyle/>
            <a:p>
              <a:endParaRPr lang="fa-IR"/>
            </a:p>
          </p:txBody>
        </p:sp>
        <p:sp>
          <p:nvSpPr>
            <p:cNvPr id="576" name="Freeform: Shape 575">
              <a:extLst>
                <a:ext uri="{FF2B5EF4-FFF2-40B4-BE49-F238E27FC236}">
                  <a16:creationId xmlns:a16="http://schemas.microsoft.com/office/drawing/2014/main" id="{3E0EDC25-26D8-E453-46F0-79B79A94E053}"/>
                </a:ext>
              </a:extLst>
            </p:cNvPr>
            <p:cNvSpPr/>
            <p:nvPr/>
          </p:nvSpPr>
          <p:spPr>
            <a:xfrm>
              <a:off x="3032194" y="3610906"/>
              <a:ext cx="226256" cy="217108"/>
            </a:xfrm>
            <a:custGeom>
              <a:avLst/>
              <a:gdLst>
                <a:gd name="connsiteX0" fmla="*/ 225426 w 226256"/>
                <a:gd name="connsiteY0" fmla="*/ 216511 h 217108"/>
                <a:gd name="connsiteX1" fmla="*/ 17674 w 226256"/>
                <a:gd name="connsiteY1" fmla="*/ 38829 h 217108"/>
                <a:gd name="connsiteX2" fmla="*/ 273 w 226256"/>
                <a:gd name="connsiteY2" fmla="*/ 0 h 217108"/>
                <a:gd name="connsiteX3" fmla="*/ 205601 w 226256"/>
                <a:gd name="connsiteY3" fmla="*/ 188749 h 217108"/>
                <a:gd name="connsiteX4" fmla="*/ 225387 w 226256"/>
                <a:gd name="connsiteY4" fmla="*/ 216511 h 217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56" h="217108">
                  <a:moveTo>
                    <a:pt x="225426" y="216511"/>
                  </a:moveTo>
                  <a:cubicBezTo>
                    <a:pt x="214126" y="228399"/>
                    <a:pt x="32807" y="59201"/>
                    <a:pt x="17674" y="38829"/>
                  </a:cubicBezTo>
                  <a:cubicBezTo>
                    <a:pt x="9110" y="27255"/>
                    <a:pt x="-1877" y="15954"/>
                    <a:pt x="273" y="0"/>
                  </a:cubicBezTo>
                  <a:cubicBezTo>
                    <a:pt x="64871" y="66474"/>
                    <a:pt x="139127" y="124777"/>
                    <a:pt x="205601" y="188749"/>
                  </a:cubicBezTo>
                  <a:cubicBezTo>
                    <a:pt x="214399" y="197234"/>
                    <a:pt x="230119" y="197390"/>
                    <a:pt x="225387" y="216511"/>
                  </a:cubicBezTo>
                  <a:close/>
                </a:path>
              </a:pathLst>
            </a:custGeom>
            <a:solidFill>
              <a:srgbClr val="9E673E"/>
            </a:solidFill>
            <a:ln w="3904" cap="flat">
              <a:noFill/>
              <a:prstDash val="solid"/>
              <a:miter/>
            </a:ln>
          </p:spPr>
          <p:txBody>
            <a:bodyPr rtlCol="1" anchor="ctr"/>
            <a:lstStyle/>
            <a:p>
              <a:endParaRPr lang="fa-IR"/>
            </a:p>
          </p:txBody>
        </p:sp>
        <p:sp>
          <p:nvSpPr>
            <p:cNvPr id="577" name="Freeform: Shape 576">
              <a:extLst>
                <a:ext uri="{FF2B5EF4-FFF2-40B4-BE49-F238E27FC236}">
                  <a16:creationId xmlns:a16="http://schemas.microsoft.com/office/drawing/2014/main" id="{40D5459D-FBAF-517D-2B00-0611BB23864D}"/>
                </a:ext>
              </a:extLst>
            </p:cNvPr>
            <p:cNvSpPr/>
            <p:nvPr/>
          </p:nvSpPr>
          <p:spPr>
            <a:xfrm>
              <a:off x="2469155" y="2970053"/>
              <a:ext cx="17322" cy="19177"/>
            </a:xfrm>
            <a:custGeom>
              <a:avLst/>
              <a:gdLst>
                <a:gd name="connsiteX0" fmla="*/ 6608 w 17322"/>
                <a:gd name="connsiteY0" fmla="*/ 4418 h 19177"/>
                <a:gd name="connsiteX1" fmla="*/ 2581 w 17322"/>
                <a:gd name="connsiteY1" fmla="*/ 4379 h 19177"/>
                <a:gd name="connsiteX2" fmla="*/ 0 w 17322"/>
                <a:gd name="connsiteY2" fmla="*/ 0 h 19177"/>
                <a:gd name="connsiteX3" fmla="*/ 8681 w 17322"/>
                <a:gd name="connsiteY3" fmla="*/ 0 h 19177"/>
                <a:gd name="connsiteX4" fmla="*/ 17322 w 17322"/>
                <a:gd name="connsiteY4" fmla="*/ 17283 h 19177"/>
                <a:gd name="connsiteX5" fmla="*/ 6608 w 17322"/>
                <a:gd name="connsiteY5" fmla="*/ 4418 h 19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22" h="19177">
                  <a:moveTo>
                    <a:pt x="6608" y="4418"/>
                  </a:moveTo>
                  <a:cubicBezTo>
                    <a:pt x="5357" y="6022"/>
                    <a:pt x="4028" y="6022"/>
                    <a:pt x="2581" y="4379"/>
                  </a:cubicBezTo>
                  <a:cubicBezTo>
                    <a:pt x="1760" y="3441"/>
                    <a:pt x="899" y="1994"/>
                    <a:pt x="0" y="0"/>
                  </a:cubicBezTo>
                  <a:lnTo>
                    <a:pt x="8681" y="0"/>
                  </a:lnTo>
                  <a:cubicBezTo>
                    <a:pt x="10910" y="4301"/>
                    <a:pt x="16540" y="16267"/>
                    <a:pt x="17322" y="17283"/>
                  </a:cubicBezTo>
                  <a:cubicBezTo>
                    <a:pt x="3832" y="22914"/>
                    <a:pt x="2190" y="15211"/>
                    <a:pt x="6608" y="4418"/>
                  </a:cubicBezTo>
                  <a:close/>
                </a:path>
              </a:pathLst>
            </a:custGeom>
            <a:solidFill>
              <a:srgbClr val="5E381F"/>
            </a:solidFill>
            <a:ln w="3904" cap="flat">
              <a:noFill/>
              <a:prstDash val="solid"/>
              <a:miter/>
            </a:ln>
          </p:spPr>
          <p:txBody>
            <a:bodyPr rtlCol="1" anchor="ctr"/>
            <a:lstStyle/>
            <a:p>
              <a:endParaRPr lang="fa-IR"/>
            </a:p>
          </p:txBody>
        </p:sp>
        <p:sp>
          <p:nvSpPr>
            <p:cNvPr id="578" name="Freeform: Shape 577">
              <a:extLst>
                <a:ext uri="{FF2B5EF4-FFF2-40B4-BE49-F238E27FC236}">
                  <a16:creationId xmlns:a16="http://schemas.microsoft.com/office/drawing/2014/main" id="{6D0C84FD-F46D-337A-24CF-3AC386CF7B8E}"/>
                </a:ext>
              </a:extLst>
            </p:cNvPr>
            <p:cNvSpPr/>
            <p:nvPr/>
          </p:nvSpPr>
          <p:spPr>
            <a:xfrm>
              <a:off x="2581707" y="3030662"/>
              <a:ext cx="17425" cy="19367"/>
            </a:xfrm>
            <a:custGeom>
              <a:avLst/>
              <a:gdLst>
                <a:gd name="connsiteX0" fmla="*/ 103 w 17425"/>
                <a:gd name="connsiteY0" fmla="*/ 0 h 19367"/>
                <a:gd name="connsiteX1" fmla="*/ 17425 w 17425"/>
                <a:gd name="connsiteY1" fmla="*/ 8642 h 19367"/>
                <a:gd name="connsiteX2" fmla="*/ 885 w 17425"/>
                <a:gd name="connsiteY2" fmla="*/ 16931 h 19367"/>
                <a:gd name="connsiteX3" fmla="*/ 259 w 17425"/>
                <a:gd name="connsiteY3" fmla="*/ 13569 h 19367"/>
                <a:gd name="connsiteX4" fmla="*/ 103 w 17425"/>
                <a:gd name="connsiteY4" fmla="*/ 0 h 19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25" h="19367">
                  <a:moveTo>
                    <a:pt x="103" y="0"/>
                  </a:moveTo>
                  <a:cubicBezTo>
                    <a:pt x="8041" y="2190"/>
                    <a:pt x="16487" y="8524"/>
                    <a:pt x="17425" y="8642"/>
                  </a:cubicBezTo>
                  <a:cubicBezTo>
                    <a:pt x="6985" y="18926"/>
                    <a:pt x="2566" y="22093"/>
                    <a:pt x="885" y="16931"/>
                  </a:cubicBezTo>
                  <a:cubicBezTo>
                    <a:pt x="611" y="16071"/>
                    <a:pt x="416" y="14937"/>
                    <a:pt x="259" y="13569"/>
                  </a:cubicBezTo>
                  <a:cubicBezTo>
                    <a:pt x="-54" y="10401"/>
                    <a:pt x="-54" y="5904"/>
                    <a:pt x="103" y="0"/>
                  </a:cubicBezTo>
                  <a:close/>
                </a:path>
              </a:pathLst>
            </a:custGeom>
            <a:solidFill>
              <a:srgbClr val="5E381F"/>
            </a:solidFill>
            <a:ln w="3904" cap="flat">
              <a:noFill/>
              <a:prstDash val="solid"/>
              <a:miter/>
            </a:ln>
          </p:spPr>
          <p:txBody>
            <a:bodyPr rtlCol="1" anchor="ctr"/>
            <a:lstStyle/>
            <a:p>
              <a:endParaRPr lang="fa-IR"/>
            </a:p>
          </p:txBody>
        </p:sp>
        <p:sp>
          <p:nvSpPr>
            <p:cNvPr id="579" name="Freeform: Shape 578">
              <a:extLst>
                <a:ext uri="{FF2B5EF4-FFF2-40B4-BE49-F238E27FC236}">
                  <a16:creationId xmlns:a16="http://schemas.microsoft.com/office/drawing/2014/main" id="{52D72ABC-910B-5C65-D8F7-66490988C842}"/>
                </a:ext>
              </a:extLst>
            </p:cNvPr>
            <p:cNvSpPr/>
            <p:nvPr/>
          </p:nvSpPr>
          <p:spPr>
            <a:xfrm>
              <a:off x="1636917" y="2230154"/>
              <a:ext cx="2546594" cy="2825717"/>
            </a:xfrm>
            <a:custGeom>
              <a:avLst/>
              <a:gdLst>
                <a:gd name="connsiteX0" fmla="*/ 2479906 w 2546594"/>
                <a:gd name="connsiteY0" fmla="*/ 1637461 h 2825717"/>
                <a:gd name="connsiteX1" fmla="*/ 2394232 w 2546594"/>
                <a:gd name="connsiteY1" fmla="*/ 1915598 h 2825717"/>
                <a:gd name="connsiteX2" fmla="*/ 2372373 w 2546594"/>
                <a:gd name="connsiteY2" fmla="*/ 2075606 h 2825717"/>
                <a:gd name="connsiteX3" fmla="*/ 2298313 w 2546594"/>
                <a:gd name="connsiteY3" fmla="*/ 2148806 h 2825717"/>
                <a:gd name="connsiteX4" fmla="*/ 2205405 w 2546594"/>
                <a:gd name="connsiteY4" fmla="*/ 2368603 h 2825717"/>
                <a:gd name="connsiteX5" fmla="*/ 2123720 w 2546594"/>
                <a:gd name="connsiteY5" fmla="*/ 2346079 h 2825717"/>
                <a:gd name="connsiteX6" fmla="*/ 2129663 w 2546594"/>
                <a:gd name="connsiteY6" fmla="*/ 2066847 h 2825717"/>
                <a:gd name="connsiteX7" fmla="*/ 2188708 w 2546594"/>
                <a:gd name="connsiteY7" fmla="*/ 2047961 h 2825717"/>
                <a:gd name="connsiteX8" fmla="*/ 2205600 w 2546594"/>
                <a:gd name="connsiteY8" fmla="*/ 1978202 h 2825717"/>
                <a:gd name="connsiteX9" fmla="*/ 2254948 w 2546594"/>
                <a:gd name="connsiteY9" fmla="*/ 1906292 h 2825717"/>
                <a:gd name="connsiteX10" fmla="*/ 2348051 w 2546594"/>
                <a:gd name="connsiteY10" fmla="*/ 1582913 h 2825717"/>
                <a:gd name="connsiteX11" fmla="*/ 2275047 w 2546594"/>
                <a:gd name="connsiteY11" fmla="*/ 1476006 h 2825717"/>
                <a:gd name="connsiteX12" fmla="*/ 1886914 w 2546594"/>
                <a:gd name="connsiteY12" fmla="*/ 1456885 h 2825717"/>
                <a:gd name="connsiteX13" fmla="*/ 1789314 w 2546594"/>
                <a:gd name="connsiteY13" fmla="*/ 1354514 h 2825717"/>
                <a:gd name="connsiteX14" fmla="*/ 1655465 w 2546594"/>
                <a:gd name="connsiteY14" fmla="*/ 1398192 h 2825717"/>
                <a:gd name="connsiteX15" fmla="*/ 1761043 w 2546594"/>
                <a:gd name="connsiteY15" fmla="*/ 1591320 h 2825717"/>
                <a:gd name="connsiteX16" fmla="*/ 1896064 w 2546594"/>
                <a:gd name="connsiteY16" fmla="*/ 1902655 h 2825717"/>
                <a:gd name="connsiteX17" fmla="*/ 1760182 w 2546594"/>
                <a:gd name="connsiteY17" fmla="*/ 1983402 h 2825717"/>
                <a:gd name="connsiteX18" fmla="*/ 1664146 w 2546594"/>
                <a:gd name="connsiteY18" fmla="*/ 2077952 h 2825717"/>
                <a:gd name="connsiteX19" fmla="*/ 1621251 w 2546594"/>
                <a:gd name="connsiteY19" fmla="*/ 2147634 h 2825717"/>
                <a:gd name="connsiteX20" fmla="*/ 1485955 w 2546594"/>
                <a:gd name="connsiteY20" fmla="*/ 2152091 h 2825717"/>
                <a:gd name="connsiteX21" fmla="*/ 1339633 w 2546594"/>
                <a:gd name="connsiteY21" fmla="*/ 2116273 h 2825717"/>
                <a:gd name="connsiteX22" fmla="*/ 1432502 w 2546594"/>
                <a:gd name="connsiteY22" fmla="*/ 1967644 h 2825717"/>
                <a:gd name="connsiteX23" fmla="*/ 1555714 w 2546594"/>
                <a:gd name="connsiteY23" fmla="*/ 1987899 h 2825717"/>
                <a:gd name="connsiteX24" fmla="*/ 1697071 w 2546594"/>
                <a:gd name="connsiteY24" fmla="*/ 1859095 h 2825717"/>
                <a:gd name="connsiteX25" fmla="*/ 1474381 w 2546594"/>
                <a:gd name="connsiteY25" fmla="*/ 1592024 h 2825717"/>
                <a:gd name="connsiteX26" fmla="*/ 1274254 w 2546594"/>
                <a:gd name="connsiteY26" fmla="*/ 1441361 h 2825717"/>
                <a:gd name="connsiteX27" fmla="*/ 1226861 w 2546594"/>
                <a:gd name="connsiteY27" fmla="*/ 1943322 h 2825717"/>
                <a:gd name="connsiteX28" fmla="*/ 1520639 w 2546594"/>
                <a:gd name="connsiteY28" fmla="*/ 2325237 h 2825717"/>
                <a:gd name="connsiteX29" fmla="*/ 1572685 w 2546594"/>
                <a:gd name="connsiteY29" fmla="*/ 2429133 h 2825717"/>
                <a:gd name="connsiteX30" fmla="*/ 1707433 w 2546594"/>
                <a:gd name="connsiteY30" fmla="*/ 2588907 h 2825717"/>
                <a:gd name="connsiteX31" fmla="*/ 1470979 w 2546594"/>
                <a:gd name="connsiteY31" fmla="*/ 2591409 h 2825717"/>
                <a:gd name="connsiteX32" fmla="*/ 1439619 w 2546594"/>
                <a:gd name="connsiteY32" fmla="*/ 2469292 h 2825717"/>
                <a:gd name="connsiteX33" fmla="*/ 1404700 w 2546594"/>
                <a:gd name="connsiteY33" fmla="*/ 2450014 h 2825717"/>
                <a:gd name="connsiteX34" fmla="*/ 1324618 w 2546594"/>
                <a:gd name="connsiteY34" fmla="*/ 2304669 h 2825717"/>
                <a:gd name="connsiteX35" fmla="*/ 1010585 w 2546594"/>
                <a:gd name="connsiteY35" fmla="*/ 1943048 h 2825717"/>
                <a:gd name="connsiteX36" fmla="*/ 1022746 w 2546594"/>
                <a:gd name="connsiteY36" fmla="*/ 1774672 h 2825717"/>
                <a:gd name="connsiteX37" fmla="*/ 853861 w 2546594"/>
                <a:gd name="connsiteY37" fmla="*/ 1259534 h 2825717"/>
                <a:gd name="connsiteX38" fmla="*/ 832316 w 2546594"/>
                <a:gd name="connsiteY38" fmla="*/ 1809356 h 2825717"/>
                <a:gd name="connsiteX39" fmla="*/ 890813 w 2546594"/>
                <a:gd name="connsiteY39" fmla="*/ 2028018 h 2825717"/>
                <a:gd name="connsiteX40" fmla="*/ 944892 w 2546594"/>
                <a:gd name="connsiteY40" fmla="*/ 2324729 h 2825717"/>
                <a:gd name="connsiteX41" fmla="*/ 1055044 w 2546594"/>
                <a:gd name="connsiteY41" fmla="*/ 2548240 h 2825717"/>
                <a:gd name="connsiteX42" fmla="*/ 1092192 w 2546594"/>
                <a:gd name="connsiteY42" fmla="*/ 2645175 h 2825717"/>
                <a:gd name="connsiteX43" fmla="*/ 1140288 w 2546594"/>
                <a:gd name="connsiteY43" fmla="*/ 2802134 h 2825717"/>
                <a:gd name="connsiteX44" fmla="*/ 1089181 w 2546594"/>
                <a:gd name="connsiteY44" fmla="*/ 2800765 h 2825717"/>
                <a:gd name="connsiteX45" fmla="*/ 1073149 w 2546594"/>
                <a:gd name="connsiteY45" fmla="*/ 2821137 h 2825717"/>
                <a:gd name="connsiteX46" fmla="*/ 914822 w 2546594"/>
                <a:gd name="connsiteY46" fmla="*/ 2783560 h 2825717"/>
                <a:gd name="connsiteX47" fmla="*/ 923894 w 2546594"/>
                <a:gd name="connsiteY47" fmla="*/ 2657962 h 2825717"/>
                <a:gd name="connsiteX48" fmla="*/ 901566 w 2546594"/>
                <a:gd name="connsiteY48" fmla="*/ 2627853 h 2825717"/>
                <a:gd name="connsiteX49" fmla="*/ 880334 w 2546594"/>
                <a:gd name="connsiteY49" fmla="*/ 2480201 h 2825717"/>
                <a:gd name="connsiteX50" fmla="*/ 823557 w 2546594"/>
                <a:gd name="connsiteY50" fmla="*/ 2316088 h 2825717"/>
                <a:gd name="connsiteX51" fmla="*/ 723767 w 2546594"/>
                <a:gd name="connsiteY51" fmla="*/ 2108374 h 2825717"/>
                <a:gd name="connsiteX52" fmla="*/ 685212 w 2546594"/>
                <a:gd name="connsiteY52" fmla="*/ 1817763 h 2825717"/>
                <a:gd name="connsiteX53" fmla="*/ 615452 w 2546594"/>
                <a:gd name="connsiteY53" fmla="*/ 1619083 h 2825717"/>
                <a:gd name="connsiteX54" fmla="*/ 544090 w 2546594"/>
                <a:gd name="connsiteY54" fmla="*/ 1395924 h 2825717"/>
                <a:gd name="connsiteX55" fmla="*/ 407544 w 2546594"/>
                <a:gd name="connsiteY55" fmla="*/ 991055 h 2825717"/>
                <a:gd name="connsiteX56" fmla="*/ 339740 w 2546594"/>
                <a:gd name="connsiteY56" fmla="*/ 1144025 h 2825717"/>
                <a:gd name="connsiteX57" fmla="*/ 255161 w 2546594"/>
                <a:gd name="connsiteY57" fmla="*/ 1284638 h 2825717"/>
                <a:gd name="connsiteX58" fmla="*/ 47604 w 2546594"/>
                <a:gd name="connsiteY58" fmla="*/ 1372462 h 2825717"/>
                <a:gd name="connsiteX59" fmla="*/ 11512 w 2546594"/>
                <a:gd name="connsiteY59" fmla="*/ 1343996 h 2825717"/>
                <a:gd name="connsiteX60" fmla="*/ 86980 w 2546594"/>
                <a:gd name="connsiteY60" fmla="*/ 1289761 h 2825717"/>
                <a:gd name="connsiteX61" fmla="*/ 61055 w 2546594"/>
                <a:gd name="connsiteY61" fmla="*/ 1281197 h 2825717"/>
                <a:gd name="connsiteX62" fmla="*/ 276198 w 2546594"/>
                <a:gd name="connsiteY62" fmla="*/ 1141131 h 2825717"/>
                <a:gd name="connsiteX63" fmla="*/ 405198 w 2546594"/>
                <a:gd name="connsiteY63" fmla="*/ 733134 h 2825717"/>
                <a:gd name="connsiteX64" fmla="*/ 593829 w 2546594"/>
                <a:gd name="connsiteY64" fmla="*/ 350046 h 2825717"/>
                <a:gd name="connsiteX65" fmla="*/ 723688 w 2546594"/>
                <a:gd name="connsiteY65" fmla="*/ 219795 h 2825717"/>
                <a:gd name="connsiteX66" fmla="*/ 760289 w 2546594"/>
                <a:gd name="connsiteY66" fmla="*/ 165716 h 2825717"/>
                <a:gd name="connsiteX67" fmla="*/ 796224 w 2546594"/>
                <a:gd name="connsiteY67" fmla="*/ 125792 h 2825717"/>
                <a:gd name="connsiteX68" fmla="*/ 1034828 w 2546594"/>
                <a:gd name="connsiteY68" fmla="*/ 2306 h 2825717"/>
                <a:gd name="connsiteX69" fmla="*/ 1421201 w 2546594"/>
                <a:gd name="connsiteY69" fmla="*/ 22952 h 2825717"/>
                <a:gd name="connsiteX70" fmla="*/ 1544531 w 2546594"/>
                <a:gd name="connsiteY70" fmla="*/ 117463 h 2825717"/>
                <a:gd name="connsiteX71" fmla="*/ 1291420 w 2546594"/>
                <a:gd name="connsiteY71" fmla="*/ 535118 h 2825717"/>
                <a:gd name="connsiteX72" fmla="*/ 1109514 w 2546594"/>
                <a:gd name="connsiteY72" fmla="*/ 468214 h 2825717"/>
                <a:gd name="connsiteX73" fmla="*/ 921743 w 2546594"/>
                <a:gd name="connsiteY73" fmla="*/ 392550 h 2825717"/>
                <a:gd name="connsiteX74" fmla="*/ 918850 w 2546594"/>
                <a:gd name="connsiteY74" fmla="*/ 393450 h 2825717"/>
                <a:gd name="connsiteX75" fmla="*/ 854643 w 2546594"/>
                <a:gd name="connsiteY75" fmla="*/ 375345 h 2825717"/>
                <a:gd name="connsiteX76" fmla="*/ 732526 w 2546594"/>
                <a:gd name="connsiteY76" fmla="*/ 237626 h 2825717"/>
                <a:gd name="connsiteX77" fmla="*/ 719544 w 2546594"/>
                <a:gd name="connsiteY77" fmla="*/ 263551 h 2825717"/>
                <a:gd name="connsiteX78" fmla="*/ 719544 w 2546594"/>
                <a:gd name="connsiteY78" fmla="*/ 272231 h 2825717"/>
                <a:gd name="connsiteX79" fmla="*/ 710902 w 2546594"/>
                <a:gd name="connsiteY79" fmla="*/ 280873 h 2825717"/>
                <a:gd name="connsiteX80" fmla="*/ 632462 w 2546594"/>
                <a:gd name="connsiteY80" fmla="*/ 586969 h 2825717"/>
                <a:gd name="connsiteX81" fmla="*/ 806195 w 2546594"/>
                <a:gd name="connsiteY81" fmla="*/ 661928 h 2825717"/>
                <a:gd name="connsiteX82" fmla="*/ 814876 w 2546594"/>
                <a:gd name="connsiteY82" fmla="*/ 679251 h 2825717"/>
                <a:gd name="connsiteX83" fmla="*/ 650215 w 2546594"/>
                <a:gd name="connsiteY83" fmla="*/ 609961 h 2825717"/>
                <a:gd name="connsiteX84" fmla="*/ 619910 w 2546594"/>
                <a:gd name="connsiteY84" fmla="*/ 592834 h 2825717"/>
                <a:gd name="connsiteX85" fmla="*/ 667576 w 2546594"/>
                <a:gd name="connsiteY85" fmla="*/ 332840 h 2825717"/>
                <a:gd name="connsiteX86" fmla="*/ 680597 w 2546594"/>
                <a:gd name="connsiteY86" fmla="*/ 289593 h 2825717"/>
                <a:gd name="connsiteX87" fmla="*/ 602470 w 2546594"/>
                <a:gd name="connsiteY87" fmla="*/ 367368 h 2825717"/>
                <a:gd name="connsiteX88" fmla="*/ 408678 w 2546594"/>
                <a:gd name="connsiteY88" fmla="*/ 805904 h 2825717"/>
                <a:gd name="connsiteX89" fmla="*/ 502915 w 2546594"/>
                <a:gd name="connsiteY89" fmla="*/ 1250853 h 2825717"/>
                <a:gd name="connsiteX90" fmla="*/ 635082 w 2546594"/>
                <a:gd name="connsiteY90" fmla="*/ 1616737 h 2825717"/>
                <a:gd name="connsiteX91" fmla="*/ 736866 w 2546594"/>
                <a:gd name="connsiteY91" fmla="*/ 1943674 h 2825717"/>
                <a:gd name="connsiteX92" fmla="*/ 735380 w 2546594"/>
                <a:gd name="connsiteY92" fmla="*/ 1937613 h 2825717"/>
                <a:gd name="connsiteX93" fmla="*/ 735185 w 2546594"/>
                <a:gd name="connsiteY93" fmla="*/ 1936792 h 2825717"/>
                <a:gd name="connsiteX94" fmla="*/ 710785 w 2546594"/>
                <a:gd name="connsiteY94" fmla="*/ 1857140 h 2825717"/>
                <a:gd name="connsiteX95" fmla="*/ 702221 w 2546594"/>
                <a:gd name="connsiteY95" fmla="*/ 1857061 h 2825717"/>
                <a:gd name="connsiteX96" fmla="*/ 702221 w 2546594"/>
                <a:gd name="connsiteY96" fmla="*/ 2017304 h 2825717"/>
                <a:gd name="connsiteX97" fmla="*/ 807720 w 2546594"/>
                <a:gd name="connsiteY97" fmla="*/ 2214968 h 2825717"/>
                <a:gd name="connsiteX98" fmla="*/ 897617 w 2546594"/>
                <a:gd name="connsiteY98" fmla="*/ 2471560 h 2825717"/>
                <a:gd name="connsiteX99" fmla="*/ 903561 w 2546594"/>
                <a:gd name="connsiteY99" fmla="*/ 2578193 h 2825717"/>
                <a:gd name="connsiteX100" fmla="*/ 936094 w 2546594"/>
                <a:gd name="connsiteY100" fmla="*/ 2650219 h 2825717"/>
                <a:gd name="connsiteX101" fmla="*/ 928391 w 2546594"/>
                <a:gd name="connsiteY101" fmla="*/ 2769874 h 2825717"/>
                <a:gd name="connsiteX102" fmla="*/ 1066228 w 2546594"/>
                <a:gd name="connsiteY102" fmla="*/ 2801117 h 2825717"/>
                <a:gd name="connsiteX103" fmla="*/ 1064194 w 2546594"/>
                <a:gd name="connsiteY103" fmla="*/ 2746686 h 2825717"/>
                <a:gd name="connsiteX104" fmla="*/ 1034946 w 2546594"/>
                <a:gd name="connsiteY104" fmla="*/ 2675871 h 2825717"/>
                <a:gd name="connsiteX105" fmla="*/ 1035806 w 2546594"/>
                <a:gd name="connsiteY105" fmla="*/ 2671218 h 2825717"/>
                <a:gd name="connsiteX106" fmla="*/ 1038817 w 2546594"/>
                <a:gd name="connsiteY106" fmla="*/ 2672508 h 2825717"/>
                <a:gd name="connsiteX107" fmla="*/ 1130239 w 2546594"/>
                <a:gd name="connsiteY107" fmla="*/ 2783012 h 2825717"/>
                <a:gd name="connsiteX108" fmla="*/ 1100834 w 2546594"/>
                <a:gd name="connsiteY108" fmla="*/ 2688501 h 2825717"/>
                <a:gd name="connsiteX109" fmla="*/ 1035415 w 2546594"/>
                <a:gd name="connsiteY109" fmla="*/ 2550352 h 2825717"/>
                <a:gd name="connsiteX110" fmla="*/ 944697 w 2546594"/>
                <a:gd name="connsiteY110" fmla="*/ 2381194 h 2825717"/>
                <a:gd name="connsiteX111" fmla="*/ 864458 w 2546594"/>
                <a:gd name="connsiteY111" fmla="*/ 2002367 h 2825717"/>
                <a:gd name="connsiteX112" fmla="*/ 823518 w 2546594"/>
                <a:gd name="connsiteY112" fmla="*/ 1874384 h 2825717"/>
                <a:gd name="connsiteX113" fmla="*/ 814524 w 2546594"/>
                <a:gd name="connsiteY113" fmla="*/ 1531962 h 2825717"/>
                <a:gd name="connsiteX114" fmla="*/ 830360 w 2546594"/>
                <a:gd name="connsiteY114" fmla="*/ 1282996 h 2825717"/>
                <a:gd name="connsiteX115" fmla="*/ 657292 w 2546594"/>
                <a:gd name="connsiteY115" fmla="*/ 1022963 h 2825717"/>
                <a:gd name="connsiteX116" fmla="*/ 589566 w 2546594"/>
                <a:gd name="connsiteY116" fmla="*/ 869798 h 2825717"/>
                <a:gd name="connsiteX117" fmla="*/ 572322 w 2546594"/>
                <a:gd name="connsiteY117" fmla="*/ 787409 h 2825717"/>
                <a:gd name="connsiteX118" fmla="*/ 580807 w 2546594"/>
                <a:gd name="connsiteY118" fmla="*/ 748580 h 2825717"/>
                <a:gd name="connsiteX119" fmla="*/ 758646 w 2546594"/>
                <a:gd name="connsiteY119" fmla="*/ 1120759 h 2825717"/>
                <a:gd name="connsiteX120" fmla="*/ 763730 w 2546594"/>
                <a:gd name="connsiteY120" fmla="*/ 1123809 h 2825717"/>
                <a:gd name="connsiteX121" fmla="*/ 876384 w 2546594"/>
                <a:gd name="connsiteY121" fmla="*/ 1196149 h 2825717"/>
                <a:gd name="connsiteX122" fmla="*/ 889836 w 2546594"/>
                <a:gd name="connsiteY122" fmla="*/ 1204869 h 2825717"/>
                <a:gd name="connsiteX123" fmla="*/ 1144159 w 2546594"/>
                <a:gd name="connsiteY123" fmla="*/ 1346029 h 2825717"/>
                <a:gd name="connsiteX124" fmla="*/ 1031504 w 2546594"/>
                <a:gd name="connsiteY124" fmla="*/ 1094951 h 2825717"/>
                <a:gd name="connsiteX125" fmla="*/ 996860 w 2546594"/>
                <a:gd name="connsiteY125" fmla="*/ 852476 h 2825717"/>
                <a:gd name="connsiteX126" fmla="*/ 996860 w 2546594"/>
                <a:gd name="connsiteY126" fmla="*/ 817831 h 2825717"/>
                <a:gd name="connsiteX127" fmla="*/ 1072953 w 2546594"/>
                <a:gd name="connsiteY127" fmla="*/ 784984 h 2825717"/>
                <a:gd name="connsiteX128" fmla="*/ 1109475 w 2546594"/>
                <a:gd name="connsiteY128" fmla="*/ 783186 h 2825717"/>
                <a:gd name="connsiteX129" fmla="*/ 1109475 w 2546594"/>
                <a:gd name="connsiteY129" fmla="*/ 783186 h 2825717"/>
                <a:gd name="connsiteX130" fmla="*/ 1109358 w 2546594"/>
                <a:gd name="connsiteY130" fmla="*/ 783890 h 2825717"/>
                <a:gd name="connsiteX131" fmla="*/ 1108771 w 2546594"/>
                <a:gd name="connsiteY131" fmla="*/ 788425 h 2825717"/>
                <a:gd name="connsiteX132" fmla="*/ 1118117 w 2546594"/>
                <a:gd name="connsiteY132" fmla="*/ 913085 h 2825717"/>
                <a:gd name="connsiteX133" fmla="*/ 1152801 w 2546594"/>
                <a:gd name="connsiteY133" fmla="*/ 1112274 h 2825717"/>
                <a:gd name="connsiteX134" fmla="*/ 1256462 w 2546594"/>
                <a:gd name="connsiteY134" fmla="*/ 1337153 h 2825717"/>
                <a:gd name="connsiteX135" fmla="*/ 1256697 w 2546594"/>
                <a:gd name="connsiteY135" fmla="*/ 1337466 h 2825717"/>
                <a:gd name="connsiteX136" fmla="*/ 1256697 w 2546594"/>
                <a:gd name="connsiteY136" fmla="*/ 1336840 h 2825717"/>
                <a:gd name="connsiteX137" fmla="*/ 1256697 w 2546594"/>
                <a:gd name="connsiteY137" fmla="*/ 1336840 h 2825717"/>
                <a:gd name="connsiteX138" fmla="*/ 1257166 w 2546594"/>
                <a:gd name="connsiteY138" fmla="*/ 1150907 h 2825717"/>
                <a:gd name="connsiteX139" fmla="*/ 1256814 w 2546594"/>
                <a:gd name="connsiteY139" fmla="*/ 1060306 h 2825717"/>
                <a:gd name="connsiteX140" fmla="*/ 1274136 w 2546594"/>
                <a:gd name="connsiteY140" fmla="*/ 1172922 h 2825717"/>
                <a:gd name="connsiteX141" fmla="*/ 1265143 w 2546594"/>
                <a:gd name="connsiteY141" fmla="*/ 1342080 h 2825717"/>
                <a:gd name="connsiteX142" fmla="*/ 1391131 w 2546594"/>
                <a:gd name="connsiteY142" fmla="*/ 1493329 h 2825717"/>
                <a:gd name="connsiteX143" fmla="*/ 1478018 w 2546594"/>
                <a:gd name="connsiteY143" fmla="*/ 1571065 h 2825717"/>
                <a:gd name="connsiteX144" fmla="*/ 1724755 w 2546594"/>
                <a:gd name="connsiteY144" fmla="*/ 1878881 h 2825717"/>
                <a:gd name="connsiteX145" fmla="*/ 1703053 w 2546594"/>
                <a:gd name="connsiteY145" fmla="*/ 1891003 h 2825717"/>
                <a:gd name="connsiteX146" fmla="*/ 1611319 w 2546594"/>
                <a:gd name="connsiteY146" fmla="*/ 1981877 h 2825717"/>
                <a:gd name="connsiteX147" fmla="*/ 1503669 w 2546594"/>
                <a:gd name="connsiteY147" fmla="*/ 2047452 h 2825717"/>
                <a:gd name="connsiteX148" fmla="*/ 1516612 w 2546594"/>
                <a:gd name="connsiteY148" fmla="*/ 1982855 h 2825717"/>
                <a:gd name="connsiteX149" fmla="*/ 1370916 w 2546594"/>
                <a:gd name="connsiteY149" fmla="*/ 2044754 h 2825717"/>
                <a:gd name="connsiteX150" fmla="*/ 1430078 w 2546594"/>
                <a:gd name="connsiteY150" fmla="*/ 2116977 h 2825717"/>
                <a:gd name="connsiteX151" fmla="*/ 1395511 w 2546594"/>
                <a:gd name="connsiteY151" fmla="*/ 2134143 h 2825717"/>
                <a:gd name="connsiteX152" fmla="*/ 1486346 w 2546594"/>
                <a:gd name="connsiteY152" fmla="*/ 2125423 h 2825717"/>
                <a:gd name="connsiteX153" fmla="*/ 1529907 w 2546594"/>
                <a:gd name="connsiteY153" fmla="*/ 2151426 h 2825717"/>
                <a:gd name="connsiteX154" fmla="*/ 1655622 w 2546594"/>
                <a:gd name="connsiteY154" fmla="*/ 2060826 h 2825717"/>
                <a:gd name="connsiteX155" fmla="*/ 1788062 w 2546594"/>
                <a:gd name="connsiteY155" fmla="*/ 1942032 h 2825717"/>
                <a:gd name="connsiteX156" fmla="*/ 1880736 w 2546594"/>
                <a:gd name="connsiteY156" fmla="*/ 1883065 h 2825717"/>
                <a:gd name="connsiteX157" fmla="*/ 1889377 w 2546594"/>
                <a:gd name="connsiteY157" fmla="*/ 1857061 h 2825717"/>
                <a:gd name="connsiteX158" fmla="*/ 1740162 w 2546594"/>
                <a:gd name="connsiteY158" fmla="*/ 1594839 h 2825717"/>
                <a:gd name="connsiteX159" fmla="*/ 1586097 w 2546594"/>
                <a:gd name="connsiteY159" fmla="*/ 1320143 h 2825717"/>
                <a:gd name="connsiteX160" fmla="*/ 1580427 w 2546594"/>
                <a:gd name="connsiteY160" fmla="*/ 1314473 h 2825717"/>
                <a:gd name="connsiteX161" fmla="*/ 1580232 w 2546594"/>
                <a:gd name="connsiteY161" fmla="*/ 1314317 h 2825717"/>
                <a:gd name="connsiteX162" fmla="*/ 1577417 w 2546594"/>
                <a:gd name="connsiteY162" fmla="*/ 1311462 h 2825717"/>
                <a:gd name="connsiteX163" fmla="*/ 1577417 w 2546594"/>
                <a:gd name="connsiteY163" fmla="*/ 1302821 h 2825717"/>
                <a:gd name="connsiteX164" fmla="*/ 1560094 w 2546594"/>
                <a:gd name="connsiteY164" fmla="*/ 1285498 h 2825717"/>
                <a:gd name="connsiteX165" fmla="*/ 1560094 w 2546594"/>
                <a:gd name="connsiteY165" fmla="*/ 1276818 h 2825717"/>
                <a:gd name="connsiteX166" fmla="*/ 1534091 w 2546594"/>
                <a:gd name="connsiteY166" fmla="*/ 1250853 h 2825717"/>
                <a:gd name="connsiteX167" fmla="*/ 1516768 w 2546594"/>
                <a:gd name="connsiteY167" fmla="*/ 1242172 h 2825717"/>
                <a:gd name="connsiteX168" fmla="*/ 1469219 w 2546594"/>
                <a:gd name="connsiteY168" fmla="*/ 1207410 h 2825717"/>
                <a:gd name="connsiteX169" fmla="*/ 1551413 w 2546594"/>
                <a:gd name="connsiteY169" fmla="*/ 1242172 h 2825717"/>
                <a:gd name="connsiteX170" fmla="*/ 1638886 w 2546594"/>
                <a:gd name="connsiteY170" fmla="*/ 1380127 h 2825717"/>
                <a:gd name="connsiteX171" fmla="*/ 1958628 w 2546594"/>
                <a:gd name="connsiteY171" fmla="*/ 1172922 h 2825717"/>
                <a:gd name="connsiteX172" fmla="*/ 1811446 w 2546594"/>
                <a:gd name="connsiteY172" fmla="*/ 1320261 h 2825717"/>
                <a:gd name="connsiteX173" fmla="*/ 1863374 w 2546594"/>
                <a:gd name="connsiteY173" fmla="*/ 1328863 h 2825717"/>
                <a:gd name="connsiteX174" fmla="*/ 1820127 w 2546594"/>
                <a:gd name="connsiteY174" fmla="*/ 1350370 h 2825717"/>
                <a:gd name="connsiteX175" fmla="*/ 1911236 w 2546594"/>
                <a:gd name="connsiteY175" fmla="*/ 1441948 h 2825717"/>
                <a:gd name="connsiteX176" fmla="*/ 1979900 w 2546594"/>
                <a:gd name="connsiteY176" fmla="*/ 1432446 h 2825717"/>
                <a:gd name="connsiteX177" fmla="*/ 2153750 w 2546594"/>
                <a:gd name="connsiteY177" fmla="*/ 1458606 h 2825717"/>
                <a:gd name="connsiteX178" fmla="*/ 2363692 w 2546594"/>
                <a:gd name="connsiteY178" fmla="*/ 1543185 h 2825717"/>
                <a:gd name="connsiteX179" fmla="*/ 2272270 w 2546594"/>
                <a:gd name="connsiteY179" fmla="*/ 1914972 h 2825717"/>
                <a:gd name="connsiteX180" fmla="*/ 2222923 w 2546594"/>
                <a:gd name="connsiteY180" fmla="*/ 1986882 h 2825717"/>
                <a:gd name="connsiteX181" fmla="*/ 2206265 w 2546594"/>
                <a:gd name="connsiteY181" fmla="*/ 2065518 h 2825717"/>
                <a:gd name="connsiteX182" fmla="*/ 2151600 w 2546594"/>
                <a:gd name="connsiteY182" fmla="*/ 2080142 h 2825717"/>
                <a:gd name="connsiteX183" fmla="*/ 2110542 w 2546594"/>
                <a:gd name="connsiteY183" fmla="*/ 2272566 h 2825717"/>
                <a:gd name="connsiteX184" fmla="*/ 2185775 w 2546594"/>
                <a:gd name="connsiteY184" fmla="*/ 2296184 h 2825717"/>
                <a:gd name="connsiteX185" fmla="*/ 2235905 w 2546594"/>
                <a:gd name="connsiteY185" fmla="*/ 2168905 h 2825717"/>
                <a:gd name="connsiteX186" fmla="*/ 2202120 w 2546594"/>
                <a:gd name="connsiteY186" fmla="*/ 2312529 h 2825717"/>
                <a:gd name="connsiteX187" fmla="*/ 2242396 w 2546594"/>
                <a:gd name="connsiteY187" fmla="*/ 2318160 h 2825717"/>
                <a:gd name="connsiteX188" fmla="*/ 2322674 w 2546594"/>
                <a:gd name="connsiteY188" fmla="*/ 2099576 h 2825717"/>
                <a:gd name="connsiteX189" fmla="*/ 2348716 w 2546594"/>
                <a:gd name="connsiteY189" fmla="*/ 2078226 h 2825717"/>
                <a:gd name="connsiteX190" fmla="*/ 2387623 w 2546594"/>
                <a:gd name="connsiteY190" fmla="*/ 1865703 h 2825717"/>
                <a:gd name="connsiteX191" fmla="*/ 2478615 w 2546594"/>
                <a:gd name="connsiteY191" fmla="*/ 1597264 h 2825717"/>
                <a:gd name="connsiteX192" fmla="*/ 2513299 w 2546594"/>
                <a:gd name="connsiteY192" fmla="*/ 1545296 h 2825717"/>
                <a:gd name="connsiteX193" fmla="*/ 2513768 w 2546594"/>
                <a:gd name="connsiteY193" fmla="*/ 1410588 h 2825717"/>
                <a:gd name="connsiteX194" fmla="*/ 2400175 w 2546594"/>
                <a:gd name="connsiteY194" fmla="*/ 1342236 h 2825717"/>
                <a:gd name="connsiteX195" fmla="*/ 2186870 w 2546594"/>
                <a:gd name="connsiteY195" fmla="*/ 1243658 h 2825717"/>
                <a:gd name="connsiteX196" fmla="*/ 2084343 w 2546594"/>
                <a:gd name="connsiteY196" fmla="*/ 1173039 h 2825717"/>
                <a:gd name="connsiteX197" fmla="*/ 2062680 w 2546594"/>
                <a:gd name="connsiteY197" fmla="*/ 1198886 h 2825717"/>
                <a:gd name="connsiteX198" fmla="*/ 2028113 w 2546594"/>
                <a:gd name="connsiteY198" fmla="*/ 1216208 h 2825717"/>
                <a:gd name="connsiteX199" fmla="*/ 2066434 w 2546594"/>
                <a:gd name="connsiteY199" fmla="*/ 1163654 h 2825717"/>
                <a:gd name="connsiteX200" fmla="*/ 2123250 w 2546594"/>
                <a:gd name="connsiteY200" fmla="*/ 991055 h 2825717"/>
                <a:gd name="connsiteX201" fmla="*/ 2027762 w 2546594"/>
                <a:gd name="connsiteY201" fmla="*/ 1038409 h 2825717"/>
                <a:gd name="connsiteX202" fmla="*/ 1950104 w 2546594"/>
                <a:gd name="connsiteY202" fmla="*/ 1064686 h 2825717"/>
                <a:gd name="connsiteX203" fmla="*/ 2063071 w 2546594"/>
                <a:gd name="connsiteY203" fmla="*/ 1004389 h 2825717"/>
                <a:gd name="connsiteX204" fmla="*/ 2435289 w 2546594"/>
                <a:gd name="connsiteY204" fmla="*/ 350163 h 2825717"/>
                <a:gd name="connsiteX205" fmla="*/ 2435289 w 2546594"/>
                <a:gd name="connsiteY205" fmla="*/ 350163 h 2825717"/>
                <a:gd name="connsiteX206" fmla="*/ 2443931 w 2546594"/>
                <a:gd name="connsiteY206" fmla="*/ 376127 h 2825717"/>
                <a:gd name="connsiteX207" fmla="*/ 2244351 w 2546594"/>
                <a:gd name="connsiteY207" fmla="*/ 891148 h 2825717"/>
                <a:gd name="connsiteX208" fmla="*/ 2144874 w 2546594"/>
                <a:gd name="connsiteY208" fmla="*/ 973615 h 2825717"/>
                <a:gd name="connsiteX209" fmla="*/ 2090169 w 2546594"/>
                <a:gd name="connsiteY209" fmla="*/ 1151337 h 2825717"/>
                <a:gd name="connsiteX210" fmla="*/ 2345510 w 2546594"/>
                <a:gd name="connsiteY210" fmla="*/ 1301569 h 2825717"/>
                <a:gd name="connsiteX211" fmla="*/ 2523622 w 2546594"/>
                <a:gd name="connsiteY211" fmla="*/ 1392053 h 2825717"/>
                <a:gd name="connsiteX212" fmla="*/ 2479827 w 2546594"/>
                <a:gd name="connsiteY212" fmla="*/ 1637461 h 282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2546594" h="2825717">
                  <a:moveTo>
                    <a:pt x="2479906" y="1637461"/>
                  </a:moveTo>
                  <a:cubicBezTo>
                    <a:pt x="2443266" y="1719928"/>
                    <a:pt x="2412102" y="1826913"/>
                    <a:pt x="2394232" y="1915598"/>
                  </a:cubicBezTo>
                  <a:cubicBezTo>
                    <a:pt x="2385043" y="1961270"/>
                    <a:pt x="2390204" y="2035370"/>
                    <a:pt x="2372373" y="2075606"/>
                  </a:cubicBezTo>
                  <a:cubicBezTo>
                    <a:pt x="2357749" y="2108609"/>
                    <a:pt x="2310474" y="2127026"/>
                    <a:pt x="2298313" y="2148806"/>
                  </a:cubicBezTo>
                  <a:cubicBezTo>
                    <a:pt x="2271019" y="2197685"/>
                    <a:pt x="2286230" y="2371965"/>
                    <a:pt x="2205405" y="2368603"/>
                  </a:cubicBezTo>
                  <a:cubicBezTo>
                    <a:pt x="2198367" y="2368329"/>
                    <a:pt x="2128216" y="2349951"/>
                    <a:pt x="2123720" y="2346079"/>
                  </a:cubicBezTo>
                  <a:cubicBezTo>
                    <a:pt x="2067451" y="2297944"/>
                    <a:pt x="2051380" y="2104425"/>
                    <a:pt x="2129663" y="2066847"/>
                  </a:cubicBezTo>
                  <a:cubicBezTo>
                    <a:pt x="2145774" y="2059105"/>
                    <a:pt x="2181318" y="2058440"/>
                    <a:pt x="2188708" y="2047961"/>
                  </a:cubicBezTo>
                  <a:cubicBezTo>
                    <a:pt x="2194769" y="2039358"/>
                    <a:pt x="2196724" y="1998574"/>
                    <a:pt x="2205600" y="1978202"/>
                  </a:cubicBezTo>
                  <a:cubicBezTo>
                    <a:pt x="2216197" y="1953880"/>
                    <a:pt x="2241301" y="1931904"/>
                    <a:pt x="2254948" y="1906292"/>
                  </a:cubicBezTo>
                  <a:cubicBezTo>
                    <a:pt x="2288967" y="1842476"/>
                    <a:pt x="2344180" y="1653962"/>
                    <a:pt x="2348051" y="1582913"/>
                  </a:cubicBezTo>
                  <a:cubicBezTo>
                    <a:pt x="2351062" y="1527974"/>
                    <a:pt x="2338980" y="1475928"/>
                    <a:pt x="2275047" y="1476006"/>
                  </a:cubicBezTo>
                  <a:lnTo>
                    <a:pt x="1886914" y="1456885"/>
                  </a:lnTo>
                  <a:cubicBezTo>
                    <a:pt x="1829433" y="1444020"/>
                    <a:pt x="1829433" y="1360067"/>
                    <a:pt x="1789314" y="1354514"/>
                  </a:cubicBezTo>
                  <a:cubicBezTo>
                    <a:pt x="1755177" y="1349783"/>
                    <a:pt x="1694412" y="1397645"/>
                    <a:pt x="1655465" y="1398192"/>
                  </a:cubicBezTo>
                  <a:cubicBezTo>
                    <a:pt x="1647919" y="1408398"/>
                    <a:pt x="1745401" y="1569383"/>
                    <a:pt x="1761043" y="1591320"/>
                  </a:cubicBezTo>
                  <a:cubicBezTo>
                    <a:pt x="1829668" y="1687708"/>
                    <a:pt x="1970750" y="1763841"/>
                    <a:pt x="1896064" y="1902655"/>
                  </a:cubicBezTo>
                  <a:cubicBezTo>
                    <a:pt x="1866346" y="1957868"/>
                    <a:pt x="1808200" y="1948523"/>
                    <a:pt x="1760182" y="1983402"/>
                  </a:cubicBezTo>
                  <a:cubicBezTo>
                    <a:pt x="1735469" y="2001311"/>
                    <a:pt x="1684010" y="2053591"/>
                    <a:pt x="1664146" y="2077952"/>
                  </a:cubicBezTo>
                  <a:cubicBezTo>
                    <a:pt x="1646785" y="2099224"/>
                    <a:pt x="1642601" y="2128043"/>
                    <a:pt x="1621251" y="2147634"/>
                  </a:cubicBezTo>
                  <a:cubicBezTo>
                    <a:pt x="1561345" y="2202572"/>
                    <a:pt x="1536867" y="2159834"/>
                    <a:pt x="1485955" y="2152091"/>
                  </a:cubicBezTo>
                  <a:cubicBezTo>
                    <a:pt x="1434027" y="2144192"/>
                    <a:pt x="1382294" y="2166911"/>
                    <a:pt x="1339633" y="2116273"/>
                  </a:cubicBezTo>
                  <a:cubicBezTo>
                    <a:pt x="1303033" y="2072830"/>
                    <a:pt x="1391366" y="1981173"/>
                    <a:pt x="1432502" y="1967644"/>
                  </a:cubicBezTo>
                  <a:cubicBezTo>
                    <a:pt x="1512858" y="1941250"/>
                    <a:pt x="1521226" y="1987977"/>
                    <a:pt x="1555714" y="1987899"/>
                  </a:cubicBezTo>
                  <a:cubicBezTo>
                    <a:pt x="1588483" y="1987782"/>
                    <a:pt x="1690032" y="1888617"/>
                    <a:pt x="1697071" y="1859095"/>
                  </a:cubicBezTo>
                  <a:cubicBezTo>
                    <a:pt x="1725029" y="1742022"/>
                    <a:pt x="1549927" y="1650091"/>
                    <a:pt x="1474381" y="1592024"/>
                  </a:cubicBezTo>
                  <a:cubicBezTo>
                    <a:pt x="1407828" y="1540878"/>
                    <a:pt x="1348549" y="1482927"/>
                    <a:pt x="1274254" y="1441361"/>
                  </a:cubicBezTo>
                  <a:cubicBezTo>
                    <a:pt x="1289504" y="1634020"/>
                    <a:pt x="1162850" y="1747183"/>
                    <a:pt x="1226861" y="1943322"/>
                  </a:cubicBezTo>
                  <a:cubicBezTo>
                    <a:pt x="1283130" y="2115726"/>
                    <a:pt x="1414906" y="2201204"/>
                    <a:pt x="1520639" y="2325237"/>
                  </a:cubicBezTo>
                  <a:cubicBezTo>
                    <a:pt x="1547816" y="2357106"/>
                    <a:pt x="1546525" y="2400667"/>
                    <a:pt x="1572685" y="2429133"/>
                  </a:cubicBezTo>
                  <a:cubicBezTo>
                    <a:pt x="1591963" y="2450092"/>
                    <a:pt x="1765227" y="2541553"/>
                    <a:pt x="1707433" y="2588907"/>
                  </a:cubicBezTo>
                  <a:cubicBezTo>
                    <a:pt x="1659102" y="2628479"/>
                    <a:pt x="1523533" y="2619172"/>
                    <a:pt x="1470979" y="2591409"/>
                  </a:cubicBezTo>
                  <a:cubicBezTo>
                    <a:pt x="1411895" y="2560166"/>
                    <a:pt x="1456824" y="2494748"/>
                    <a:pt x="1439619" y="2469292"/>
                  </a:cubicBezTo>
                  <a:cubicBezTo>
                    <a:pt x="1432541" y="2458773"/>
                    <a:pt x="1414515" y="2458500"/>
                    <a:pt x="1404700" y="2450014"/>
                  </a:cubicBezTo>
                  <a:cubicBezTo>
                    <a:pt x="1353710" y="2405789"/>
                    <a:pt x="1356799" y="2359648"/>
                    <a:pt x="1324618" y="2304669"/>
                  </a:cubicBezTo>
                  <a:cubicBezTo>
                    <a:pt x="1248524" y="2174692"/>
                    <a:pt x="1113034" y="2052927"/>
                    <a:pt x="1010585" y="1943048"/>
                  </a:cubicBezTo>
                  <a:cubicBezTo>
                    <a:pt x="983252" y="1892058"/>
                    <a:pt x="1018014" y="1828712"/>
                    <a:pt x="1022746" y="1774672"/>
                  </a:cubicBezTo>
                  <a:cubicBezTo>
                    <a:pt x="1040811" y="1567976"/>
                    <a:pt x="983486" y="1416531"/>
                    <a:pt x="853861" y="1259534"/>
                  </a:cubicBezTo>
                  <a:cubicBezTo>
                    <a:pt x="849247" y="1443082"/>
                    <a:pt x="820037" y="1624635"/>
                    <a:pt x="832316" y="1809356"/>
                  </a:cubicBezTo>
                  <a:cubicBezTo>
                    <a:pt x="838611" y="1903515"/>
                    <a:pt x="879278" y="1953489"/>
                    <a:pt x="890813" y="2028018"/>
                  </a:cubicBezTo>
                  <a:cubicBezTo>
                    <a:pt x="909074" y="2146069"/>
                    <a:pt x="902857" y="2202142"/>
                    <a:pt x="944892" y="2324729"/>
                  </a:cubicBezTo>
                  <a:cubicBezTo>
                    <a:pt x="976526" y="2417089"/>
                    <a:pt x="1025835" y="2474297"/>
                    <a:pt x="1055044" y="2548240"/>
                  </a:cubicBezTo>
                  <a:cubicBezTo>
                    <a:pt x="1073657" y="2595398"/>
                    <a:pt x="1050939" y="2592543"/>
                    <a:pt x="1092192" y="2645175"/>
                  </a:cubicBezTo>
                  <a:cubicBezTo>
                    <a:pt x="1119173" y="2679586"/>
                    <a:pt x="1222013" y="2767919"/>
                    <a:pt x="1140288" y="2802134"/>
                  </a:cubicBezTo>
                  <a:cubicBezTo>
                    <a:pt x="1115614" y="2812418"/>
                    <a:pt x="1104626" y="2799240"/>
                    <a:pt x="1089181" y="2800765"/>
                  </a:cubicBezTo>
                  <a:cubicBezTo>
                    <a:pt x="1082455" y="2801429"/>
                    <a:pt x="1083667" y="2816719"/>
                    <a:pt x="1073149" y="2821137"/>
                  </a:cubicBezTo>
                  <a:cubicBezTo>
                    <a:pt x="1039794" y="2835136"/>
                    <a:pt x="931284" y="2815467"/>
                    <a:pt x="914822" y="2783560"/>
                  </a:cubicBezTo>
                  <a:cubicBezTo>
                    <a:pt x="889797" y="2734955"/>
                    <a:pt x="926006" y="2694718"/>
                    <a:pt x="923894" y="2657962"/>
                  </a:cubicBezTo>
                  <a:cubicBezTo>
                    <a:pt x="922682" y="2637589"/>
                    <a:pt x="904499" y="2633562"/>
                    <a:pt x="901566" y="2627853"/>
                  </a:cubicBezTo>
                  <a:cubicBezTo>
                    <a:pt x="873960" y="2574048"/>
                    <a:pt x="889132" y="2537017"/>
                    <a:pt x="880334" y="2480201"/>
                  </a:cubicBezTo>
                  <a:cubicBezTo>
                    <a:pt x="871848" y="2425145"/>
                    <a:pt x="842873" y="2367977"/>
                    <a:pt x="823557" y="2316088"/>
                  </a:cubicBezTo>
                  <a:cubicBezTo>
                    <a:pt x="789303" y="2224001"/>
                    <a:pt x="766975" y="2190763"/>
                    <a:pt x="723767" y="2108374"/>
                  </a:cubicBezTo>
                  <a:cubicBezTo>
                    <a:pt x="651622" y="1970811"/>
                    <a:pt x="693619" y="1948483"/>
                    <a:pt x="685212" y="1817763"/>
                  </a:cubicBezTo>
                  <a:cubicBezTo>
                    <a:pt x="680676" y="1747652"/>
                    <a:pt x="637741" y="1684345"/>
                    <a:pt x="615452" y="1619083"/>
                  </a:cubicBezTo>
                  <a:cubicBezTo>
                    <a:pt x="590231" y="1545140"/>
                    <a:pt x="570484" y="1469437"/>
                    <a:pt x="544090" y="1395924"/>
                  </a:cubicBezTo>
                  <a:cubicBezTo>
                    <a:pt x="495994" y="1262037"/>
                    <a:pt x="420956" y="1136634"/>
                    <a:pt x="407544" y="991055"/>
                  </a:cubicBezTo>
                  <a:cubicBezTo>
                    <a:pt x="373212" y="1034107"/>
                    <a:pt x="368676" y="1092957"/>
                    <a:pt x="339740" y="1144025"/>
                  </a:cubicBezTo>
                  <a:cubicBezTo>
                    <a:pt x="308379" y="1199433"/>
                    <a:pt x="286599" y="1221096"/>
                    <a:pt x="255161" y="1284638"/>
                  </a:cubicBezTo>
                  <a:cubicBezTo>
                    <a:pt x="214689" y="1366402"/>
                    <a:pt x="130345" y="1377624"/>
                    <a:pt x="47604" y="1372462"/>
                  </a:cubicBezTo>
                  <a:cubicBezTo>
                    <a:pt x="27661" y="1371211"/>
                    <a:pt x="-22468" y="1365580"/>
                    <a:pt x="11512" y="1343996"/>
                  </a:cubicBezTo>
                  <a:cubicBezTo>
                    <a:pt x="37476" y="1327534"/>
                    <a:pt x="67624" y="1320261"/>
                    <a:pt x="86980" y="1289761"/>
                  </a:cubicBezTo>
                  <a:lnTo>
                    <a:pt x="61055" y="1281197"/>
                  </a:lnTo>
                  <a:cubicBezTo>
                    <a:pt x="114626" y="1191456"/>
                    <a:pt x="223488" y="1219610"/>
                    <a:pt x="276198" y="1141131"/>
                  </a:cubicBezTo>
                  <a:cubicBezTo>
                    <a:pt x="334422" y="1054519"/>
                    <a:pt x="368754" y="841097"/>
                    <a:pt x="405198" y="733134"/>
                  </a:cubicBezTo>
                  <a:cubicBezTo>
                    <a:pt x="439960" y="630216"/>
                    <a:pt x="526298" y="430245"/>
                    <a:pt x="593829" y="350046"/>
                  </a:cubicBezTo>
                  <a:cubicBezTo>
                    <a:pt x="616704" y="322908"/>
                    <a:pt x="717901" y="238916"/>
                    <a:pt x="723688" y="219795"/>
                  </a:cubicBezTo>
                  <a:cubicBezTo>
                    <a:pt x="731939" y="192540"/>
                    <a:pt x="756574" y="200791"/>
                    <a:pt x="760289" y="165716"/>
                  </a:cubicBezTo>
                  <a:cubicBezTo>
                    <a:pt x="760719" y="161766"/>
                    <a:pt x="792157" y="126691"/>
                    <a:pt x="796224" y="125792"/>
                  </a:cubicBezTo>
                  <a:cubicBezTo>
                    <a:pt x="840644" y="81880"/>
                    <a:pt x="965929" y="13958"/>
                    <a:pt x="1034828" y="2306"/>
                  </a:cubicBezTo>
                  <a:cubicBezTo>
                    <a:pt x="1062826" y="-3755"/>
                    <a:pt x="1415141" y="1797"/>
                    <a:pt x="1421201" y="22952"/>
                  </a:cubicBezTo>
                  <a:cubicBezTo>
                    <a:pt x="1425307" y="37224"/>
                    <a:pt x="1550201" y="115821"/>
                    <a:pt x="1544531" y="117463"/>
                  </a:cubicBezTo>
                  <a:cubicBezTo>
                    <a:pt x="1420732" y="153398"/>
                    <a:pt x="1328489" y="433178"/>
                    <a:pt x="1291420" y="535118"/>
                  </a:cubicBezTo>
                  <a:cubicBezTo>
                    <a:pt x="1290364" y="537973"/>
                    <a:pt x="1200154" y="526907"/>
                    <a:pt x="1109514" y="468214"/>
                  </a:cubicBezTo>
                  <a:cubicBezTo>
                    <a:pt x="1059189" y="435641"/>
                    <a:pt x="1005853" y="419257"/>
                    <a:pt x="921743" y="392550"/>
                  </a:cubicBezTo>
                  <a:cubicBezTo>
                    <a:pt x="920805" y="392237"/>
                    <a:pt x="919827" y="393176"/>
                    <a:pt x="918850" y="393450"/>
                  </a:cubicBezTo>
                  <a:cubicBezTo>
                    <a:pt x="901058" y="383400"/>
                    <a:pt x="875954" y="384886"/>
                    <a:pt x="854643" y="375345"/>
                  </a:cubicBezTo>
                  <a:cubicBezTo>
                    <a:pt x="796498" y="349264"/>
                    <a:pt x="762048" y="291040"/>
                    <a:pt x="732526" y="237626"/>
                  </a:cubicBezTo>
                  <a:cubicBezTo>
                    <a:pt x="726621" y="242005"/>
                    <a:pt x="722281" y="255965"/>
                    <a:pt x="719544" y="263551"/>
                  </a:cubicBezTo>
                  <a:cubicBezTo>
                    <a:pt x="718644" y="266131"/>
                    <a:pt x="720521" y="269690"/>
                    <a:pt x="719544" y="272231"/>
                  </a:cubicBezTo>
                  <a:cubicBezTo>
                    <a:pt x="716572" y="274812"/>
                    <a:pt x="712818" y="277432"/>
                    <a:pt x="710902" y="280873"/>
                  </a:cubicBezTo>
                  <a:cubicBezTo>
                    <a:pt x="685720" y="326115"/>
                    <a:pt x="621787" y="543721"/>
                    <a:pt x="632462" y="586969"/>
                  </a:cubicBezTo>
                  <a:lnTo>
                    <a:pt x="806195" y="661928"/>
                  </a:lnTo>
                  <a:cubicBezTo>
                    <a:pt x="806469" y="663297"/>
                    <a:pt x="812608" y="672682"/>
                    <a:pt x="814876" y="679251"/>
                  </a:cubicBezTo>
                  <a:cubicBezTo>
                    <a:pt x="759546" y="662163"/>
                    <a:pt x="699484" y="640422"/>
                    <a:pt x="650215" y="609961"/>
                  </a:cubicBezTo>
                  <a:cubicBezTo>
                    <a:pt x="641534" y="604604"/>
                    <a:pt x="625345" y="601867"/>
                    <a:pt x="619910" y="592834"/>
                  </a:cubicBezTo>
                  <a:cubicBezTo>
                    <a:pt x="603018" y="564602"/>
                    <a:pt x="654555" y="375306"/>
                    <a:pt x="667576" y="332840"/>
                  </a:cubicBezTo>
                  <a:cubicBezTo>
                    <a:pt x="670704" y="322635"/>
                    <a:pt x="694401" y="302575"/>
                    <a:pt x="680597" y="289593"/>
                  </a:cubicBezTo>
                  <a:cubicBezTo>
                    <a:pt x="657175" y="316535"/>
                    <a:pt x="624798" y="340270"/>
                    <a:pt x="602470" y="367368"/>
                  </a:cubicBezTo>
                  <a:cubicBezTo>
                    <a:pt x="544833" y="437323"/>
                    <a:pt x="417554" y="716359"/>
                    <a:pt x="408678" y="805904"/>
                  </a:cubicBezTo>
                  <a:cubicBezTo>
                    <a:pt x="393819" y="955276"/>
                    <a:pt x="452355" y="1113447"/>
                    <a:pt x="502915" y="1250853"/>
                  </a:cubicBezTo>
                  <a:cubicBezTo>
                    <a:pt x="547922" y="1373127"/>
                    <a:pt x="591678" y="1493603"/>
                    <a:pt x="635082" y="1616737"/>
                  </a:cubicBezTo>
                  <a:cubicBezTo>
                    <a:pt x="672933" y="1723995"/>
                    <a:pt x="739603" y="1823942"/>
                    <a:pt x="736866" y="1943674"/>
                  </a:cubicBezTo>
                  <a:cubicBezTo>
                    <a:pt x="736475" y="1941758"/>
                    <a:pt x="736006" y="1939725"/>
                    <a:pt x="735380" y="1937613"/>
                  </a:cubicBezTo>
                  <a:cubicBezTo>
                    <a:pt x="735341" y="1937339"/>
                    <a:pt x="735263" y="1937066"/>
                    <a:pt x="735185" y="1936792"/>
                  </a:cubicBezTo>
                  <a:cubicBezTo>
                    <a:pt x="728655" y="1913721"/>
                    <a:pt x="711997" y="1882009"/>
                    <a:pt x="710785" y="1857140"/>
                  </a:cubicBezTo>
                  <a:lnTo>
                    <a:pt x="702221" y="1857061"/>
                  </a:lnTo>
                  <a:lnTo>
                    <a:pt x="702221" y="2017304"/>
                  </a:lnTo>
                  <a:cubicBezTo>
                    <a:pt x="702221" y="2041509"/>
                    <a:pt x="790319" y="2176491"/>
                    <a:pt x="807720" y="2214968"/>
                  </a:cubicBezTo>
                  <a:cubicBezTo>
                    <a:pt x="834114" y="2273426"/>
                    <a:pt x="886942" y="2411850"/>
                    <a:pt x="897617" y="2471560"/>
                  </a:cubicBezTo>
                  <a:cubicBezTo>
                    <a:pt x="904265" y="2508668"/>
                    <a:pt x="897304" y="2543509"/>
                    <a:pt x="903561" y="2578193"/>
                  </a:cubicBezTo>
                  <a:cubicBezTo>
                    <a:pt x="908683" y="2606737"/>
                    <a:pt x="933005" y="2626093"/>
                    <a:pt x="936094" y="2650219"/>
                  </a:cubicBezTo>
                  <a:cubicBezTo>
                    <a:pt x="941451" y="2691708"/>
                    <a:pt x="904343" y="2733000"/>
                    <a:pt x="928391" y="2769874"/>
                  </a:cubicBezTo>
                  <a:cubicBezTo>
                    <a:pt x="954159" y="2809328"/>
                    <a:pt x="1025835" y="2801117"/>
                    <a:pt x="1066228" y="2801117"/>
                  </a:cubicBezTo>
                  <a:cubicBezTo>
                    <a:pt x="1066071" y="2783091"/>
                    <a:pt x="1068183" y="2764595"/>
                    <a:pt x="1064194" y="2746686"/>
                  </a:cubicBezTo>
                  <a:cubicBezTo>
                    <a:pt x="1058955" y="2723224"/>
                    <a:pt x="1032287" y="2700388"/>
                    <a:pt x="1034946" y="2675871"/>
                  </a:cubicBezTo>
                  <a:cubicBezTo>
                    <a:pt x="1035102" y="2674346"/>
                    <a:pt x="1035376" y="2672782"/>
                    <a:pt x="1035806" y="2671218"/>
                  </a:cubicBezTo>
                  <a:cubicBezTo>
                    <a:pt x="1036822" y="2671609"/>
                    <a:pt x="1037839" y="2672039"/>
                    <a:pt x="1038817" y="2672508"/>
                  </a:cubicBezTo>
                  <a:cubicBezTo>
                    <a:pt x="1084997" y="2694132"/>
                    <a:pt x="1081517" y="2799162"/>
                    <a:pt x="1130239" y="2783012"/>
                  </a:cubicBezTo>
                  <a:cubicBezTo>
                    <a:pt x="1182871" y="2765572"/>
                    <a:pt x="1112525" y="2702344"/>
                    <a:pt x="1100834" y="2688501"/>
                  </a:cubicBezTo>
                  <a:cubicBezTo>
                    <a:pt x="1040733" y="2617374"/>
                    <a:pt x="1061027" y="2628439"/>
                    <a:pt x="1035415" y="2550352"/>
                  </a:cubicBezTo>
                  <a:cubicBezTo>
                    <a:pt x="1021729" y="2508668"/>
                    <a:pt x="967493" y="2438401"/>
                    <a:pt x="944697" y="2381194"/>
                  </a:cubicBezTo>
                  <a:cubicBezTo>
                    <a:pt x="885808" y="2233464"/>
                    <a:pt x="895584" y="2142550"/>
                    <a:pt x="864458" y="2002367"/>
                  </a:cubicBezTo>
                  <a:cubicBezTo>
                    <a:pt x="854487" y="1957516"/>
                    <a:pt x="831455" y="1922363"/>
                    <a:pt x="823518" y="1874384"/>
                  </a:cubicBezTo>
                  <a:cubicBezTo>
                    <a:pt x="807759" y="1778974"/>
                    <a:pt x="810223" y="1630618"/>
                    <a:pt x="814524" y="1531962"/>
                  </a:cubicBezTo>
                  <a:cubicBezTo>
                    <a:pt x="817965" y="1453249"/>
                    <a:pt x="848621" y="1364681"/>
                    <a:pt x="830360" y="1282996"/>
                  </a:cubicBezTo>
                  <a:cubicBezTo>
                    <a:pt x="823009" y="1250032"/>
                    <a:pt x="687362" y="1082164"/>
                    <a:pt x="657292" y="1022963"/>
                  </a:cubicBezTo>
                  <a:cubicBezTo>
                    <a:pt x="632071" y="973264"/>
                    <a:pt x="618620" y="917347"/>
                    <a:pt x="589566" y="869798"/>
                  </a:cubicBezTo>
                  <a:cubicBezTo>
                    <a:pt x="584444" y="842348"/>
                    <a:pt x="575450" y="814429"/>
                    <a:pt x="572322" y="787409"/>
                  </a:cubicBezTo>
                  <a:cubicBezTo>
                    <a:pt x="571306" y="778493"/>
                    <a:pt x="565675" y="746859"/>
                    <a:pt x="580807" y="748580"/>
                  </a:cubicBezTo>
                  <a:cubicBezTo>
                    <a:pt x="597974" y="885439"/>
                    <a:pt x="665543" y="1020069"/>
                    <a:pt x="758646" y="1120759"/>
                  </a:cubicBezTo>
                  <a:cubicBezTo>
                    <a:pt x="760289" y="1121736"/>
                    <a:pt x="761970" y="1122753"/>
                    <a:pt x="763730" y="1123809"/>
                  </a:cubicBezTo>
                  <a:cubicBezTo>
                    <a:pt x="791610" y="1140584"/>
                    <a:pt x="831729" y="1167096"/>
                    <a:pt x="876384" y="1196149"/>
                  </a:cubicBezTo>
                  <a:cubicBezTo>
                    <a:pt x="880803" y="1199042"/>
                    <a:pt x="885300" y="1201936"/>
                    <a:pt x="889836" y="1204869"/>
                  </a:cubicBezTo>
                  <a:cubicBezTo>
                    <a:pt x="980163" y="1263444"/>
                    <a:pt x="1085271" y="1329215"/>
                    <a:pt x="1144159" y="1346029"/>
                  </a:cubicBezTo>
                  <a:cubicBezTo>
                    <a:pt x="1101185" y="1267394"/>
                    <a:pt x="1055396" y="1181994"/>
                    <a:pt x="1031504" y="1094951"/>
                  </a:cubicBezTo>
                  <a:cubicBezTo>
                    <a:pt x="1010037" y="1016668"/>
                    <a:pt x="1003390" y="932792"/>
                    <a:pt x="996860" y="852476"/>
                  </a:cubicBezTo>
                  <a:cubicBezTo>
                    <a:pt x="995960" y="841566"/>
                    <a:pt x="998932" y="827137"/>
                    <a:pt x="996860" y="817831"/>
                  </a:cubicBezTo>
                  <a:lnTo>
                    <a:pt x="1072953" y="784984"/>
                  </a:lnTo>
                  <a:lnTo>
                    <a:pt x="1109475" y="783186"/>
                  </a:lnTo>
                  <a:lnTo>
                    <a:pt x="1109475" y="783186"/>
                  </a:lnTo>
                  <a:lnTo>
                    <a:pt x="1109358" y="783890"/>
                  </a:lnTo>
                  <a:cubicBezTo>
                    <a:pt x="1109162" y="785336"/>
                    <a:pt x="1108928" y="786861"/>
                    <a:pt x="1108771" y="788425"/>
                  </a:cubicBezTo>
                  <a:cubicBezTo>
                    <a:pt x="1104509" y="822875"/>
                    <a:pt x="1106777" y="884344"/>
                    <a:pt x="1118117" y="913085"/>
                  </a:cubicBezTo>
                  <a:cubicBezTo>
                    <a:pt x="1117139" y="980889"/>
                    <a:pt x="1134305" y="1047441"/>
                    <a:pt x="1152801" y="1112274"/>
                  </a:cubicBezTo>
                  <a:cubicBezTo>
                    <a:pt x="1174933" y="1190010"/>
                    <a:pt x="1205433" y="1274276"/>
                    <a:pt x="1256462" y="1337153"/>
                  </a:cubicBezTo>
                  <a:cubicBezTo>
                    <a:pt x="1256540" y="1337270"/>
                    <a:pt x="1256618" y="1337348"/>
                    <a:pt x="1256697" y="1337466"/>
                  </a:cubicBezTo>
                  <a:cubicBezTo>
                    <a:pt x="1256697" y="1337270"/>
                    <a:pt x="1256697" y="1337035"/>
                    <a:pt x="1256697" y="1336840"/>
                  </a:cubicBezTo>
                  <a:lnTo>
                    <a:pt x="1256697" y="1336840"/>
                  </a:lnTo>
                  <a:cubicBezTo>
                    <a:pt x="1254390" y="1275136"/>
                    <a:pt x="1260099" y="1212494"/>
                    <a:pt x="1257166" y="1150907"/>
                  </a:cubicBezTo>
                  <a:cubicBezTo>
                    <a:pt x="1255797" y="1122088"/>
                    <a:pt x="1235425" y="1084941"/>
                    <a:pt x="1256814" y="1060306"/>
                  </a:cubicBezTo>
                  <a:cubicBezTo>
                    <a:pt x="1261233" y="1097923"/>
                    <a:pt x="1267919" y="1135579"/>
                    <a:pt x="1274136" y="1172922"/>
                  </a:cubicBezTo>
                  <a:cubicBezTo>
                    <a:pt x="1273198" y="1229660"/>
                    <a:pt x="1260724" y="1284677"/>
                    <a:pt x="1265143" y="1342080"/>
                  </a:cubicBezTo>
                  <a:cubicBezTo>
                    <a:pt x="1274175" y="1459700"/>
                    <a:pt x="1317188" y="1436004"/>
                    <a:pt x="1391131" y="1493329"/>
                  </a:cubicBezTo>
                  <a:cubicBezTo>
                    <a:pt x="1419364" y="1515187"/>
                    <a:pt x="1448847" y="1548424"/>
                    <a:pt x="1478018" y="1571065"/>
                  </a:cubicBezTo>
                  <a:cubicBezTo>
                    <a:pt x="1591963" y="1659437"/>
                    <a:pt x="1719203" y="1709449"/>
                    <a:pt x="1724755" y="1878881"/>
                  </a:cubicBezTo>
                  <a:cubicBezTo>
                    <a:pt x="1725498" y="1902225"/>
                    <a:pt x="1718851" y="1881149"/>
                    <a:pt x="1703053" y="1891003"/>
                  </a:cubicBezTo>
                  <a:cubicBezTo>
                    <a:pt x="1675760" y="1908051"/>
                    <a:pt x="1642249" y="1958963"/>
                    <a:pt x="1611319" y="1981877"/>
                  </a:cubicBezTo>
                  <a:cubicBezTo>
                    <a:pt x="1574054" y="2009484"/>
                    <a:pt x="1533504" y="2014020"/>
                    <a:pt x="1503669" y="2047452"/>
                  </a:cubicBezTo>
                  <a:cubicBezTo>
                    <a:pt x="1502457" y="2017969"/>
                    <a:pt x="1554502" y="2000255"/>
                    <a:pt x="1516612" y="1982855"/>
                  </a:cubicBezTo>
                  <a:cubicBezTo>
                    <a:pt x="1465153" y="1959198"/>
                    <a:pt x="1397974" y="2001037"/>
                    <a:pt x="1370916" y="2044754"/>
                  </a:cubicBezTo>
                  <a:cubicBezTo>
                    <a:pt x="1327551" y="2114748"/>
                    <a:pt x="1359263" y="2119636"/>
                    <a:pt x="1430078" y="2116977"/>
                  </a:cubicBezTo>
                  <a:lnTo>
                    <a:pt x="1395511" y="2134143"/>
                  </a:lnTo>
                  <a:cubicBezTo>
                    <a:pt x="1423469" y="2143567"/>
                    <a:pt x="1464723" y="2123273"/>
                    <a:pt x="1486346" y="2125423"/>
                  </a:cubicBezTo>
                  <a:cubicBezTo>
                    <a:pt x="1503982" y="2127183"/>
                    <a:pt x="1509925" y="2147399"/>
                    <a:pt x="1529907" y="2151426"/>
                  </a:cubicBezTo>
                  <a:cubicBezTo>
                    <a:pt x="1614877" y="2168553"/>
                    <a:pt x="1616206" y="2107709"/>
                    <a:pt x="1655622" y="2060826"/>
                  </a:cubicBezTo>
                  <a:cubicBezTo>
                    <a:pt x="1683619" y="2027510"/>
                    <a:pt x="1750563" y="1959550"/>
                    <a:pt x="1788062" y="1942032"/>
                  </a:cubicBezTo>
                  <a:cubicBezTo>
                    <a:pt x="1836276" y="1919509"/>
                    <a:pt x="1852777" y="1943087"/>
                    <a:pt x="1880736" y="1883065"/>
                  </a:cubicBezTo>
                  <a:cubicBezTo>
                    <a:pt x="1884841" y="1874188"/>
                    <a:pt x="1887344" y="1866681"/>
                    <a:pt x="1889377" y="1857061"/>
                  </a:cubicBezTo>
                  <a:cubicBezTo>
                    <a:pt x="1915068" y="1736704"/>
                    <a:pt x="1804016" y="1685987"/>
                    <a:pt x="1740162" y="1594839"/>
                  </a:cubicBezTo>
                  <a:cubicBezTo>
                    <a:pt x="1681625" y="1511355"/>
                    <a:pt x="1636383" y="1409649"/>
                    <a:pt x="1586097" y="1320143"/>
                  </a:cubicBezTo>
                  <a:cubicBezTo>
                    <a:pt x="1584807" y="1317836"/>
                    <a:pt x="1582422" y="1316077"/>
                    <a:pt x="1580427" y="1314473"/>
                  </a:cubicBezTo>
                  <a:cubicBezTo>
                    <a:pt x="1580349" y="1314395"/>
                    <a:pt x="1580271" y="1314356"/>
                    <a:pt x="1580232" y="1314317"/>
                  </a:cubicBezTo>
                  <a:cubicBezTo>
                    <a:pt x="1579020" y="1313300"/>
                    <a:pt x="1577964" y="1312401"/>
                    <a:pt x="1577417" y="1311462"/>
                  </a:cubicBezTo>
                  <a:cubicBezTo>
                    <a:pt x="1576165" y="1309273"/>
                    <a:pt x="1578707" y="1304932"/>
                    <a:pt x="1577417" y="1302821"/>
                  </a:cubicBezTo>
                  <a:cubicBezTo>
                    <a:pt x="1572763" y="1294961"/>
                    <a:pt x="1569948" y="1288392"/>
                    <a:pt x="1560094" y="1285498"/>
                  </a:cubicBezTo>
                  <a:cubicBezTo>
                    <a:pt x="1558882" y="1283113"/>
                    <a:pt x="1561384" y="1278773"/>
                    <a:pt x="1560094" y="1276818"/>
                  </a:cubicBezTo>
                  <a:cubicBezTo>
                    <a:pt x="1550084" y="1261724"/>
                    <a:pt x="1546604" y="1261020"/>
                    <a:pt x="1534091" y="1250853"/>
                  </a:cubicBezTo>
                  <a:cubicBezTo>
                    <a:pt x="1529750" y="1247295"/>
                    <a:pt x="1521852" y="1245692"/>
                    <a:pt x="1516768" y="1242172"/>
                  </a:cubicBezTo>
                  <a:lnTo>
                    <a:pt x="1469219" y="1207410"/>
                  </a:lnTo>
                  <a:cubicBezTo>
                    <a:pt x="1496904" y="1208857"/>
                    <a:pt x="1529203" y="1237637"/>
                    <a:pt x="1551413" y="1242172"/>
                  </a:cubicBezTo>
                  <a:cubicBezTo>
                    <a:pt x="1585041" y="1284599"/>
                    <a:pt x="1622463" y="1327455"/>
                    <a:pt x="1638886" y="1380127"/>
                  </a:cubicBezTo>
                  <a:cubicBezTo>
                    <a:pt x="1766321" y="1357095"/>
                    <a:pt x="1876356" y="1269818"/>
                    <a:pt x="1958628" y="1172922"/>
                  </a:cubicBezTo>
                  <a:cubicBezTo>
                    <a:pt x="1933329" y="1234508"/>
                    <a:pt x="1869709" y="1290308"/>
                    <a:pt x="1811446" y="1320261"/>
                  </a:cubicBezTo>
                  <a:lnTo>
                    <a:pt x="1863374" y="1328863"/>
                  </a:lnTo>
                  <a:lnTo>
                    <a:pt x="1820127" y="1350370"/>
                  </a:lnTo>
                  <a:cubicBezTo>
                    <a:pt x="1845231" y="1387752"/>
                    <a:pt x="1858174" y="1438781"/>
                    <a:pt x="1911236" y="1441948"/>
                  </a:cubicBezTo>
                  <a:cubicBezTo>
                    <a:pt x="1935910" y="1443434"/>
                    <a:pt x="1956517" y="1432133"/>
                    <a:pt x="1979900" y="1432446"/>
                  </a:cubicBezTo>
                  <a:cubicBezTo>
                    <a:pt x="2024712" y="1433032"/>
                    <a:pt x="2102252" y="1454148"/>
                    <a:pt x="2153750" y="1458606"/>
                  </a:cubicBezTo>
                  <a:cubicBezTo>
                    <a:pt x="2243647" y="1466426"/>
                    <a:pt x="2347308" y="1421888"/>
                    <a:pt x="2363692" y="1543185"/>
                  </a:cubicBezTo>
                  <a:cubicBezTo>
                    <a:pt x="2374094" y="1620451"/>
                    <a:pt x="2310474" y="1843258"/>
                    <a:pt x="2272270" y="1914972"/>
                  </a:cubicBezTo>
                  <a:cubicBezTo>
                    <a:pt x="2258624" y="1940546"/>
                    <a:pt x="2233481" y="1962521"/>
                    <a:pt x="2222923" y="1986882"/>
                  </a:cubicBezTo>
                  <a:cubicBezTo>
                    <a:pt x="2212756" y="2010344"/>
                    <a:pt x="2211700" y="2057775"/>
                    <a:pt x="2206265" y="2065518"/>
                  </a:cubicBezTo>
                  <a:cubicBezTo>
                    <a:pt x="2198992" y="2075802"/>
                    <a:pt x="2167593" y="2073456"/>
                    <a:pt x="2151600" y="2080142"/>
                  </a:cubicBezTo>
                  <a:cubicBezTo>
                    <a:pt x="2089192" y="2106263"/>
                    <a:pt x="2087354" y="2217862"/>
                    <a:pt x="2110542" y="2272566"/>
                  </a:cubicBezTo>
                  <a:cubicBezTo>
                    <a:pt x="2136272" y="2321327"/>
                    <a:pt x="2143388" y="2365005"/>
                    <a:pt x="2185775" y="2296184"/>
                  </a:cubicBezTo>
                  <a:lnTo>
                    <a:pt x="2235905" y="2168905"/>
                  </a:lnTo>
                  <a:cubicBezTo>
                    <a:pt x="2241692" y="2218918"/>
                    <a:pt x="2209315" y="2266466"/>
                    <a:pt x="2202120" y="2312529"/>
                  </a:cubicBezTo>
                  <a:cubicBezTo>
                    <a:pt x="2192501" y="2374155"/>
                    <a:pt x="2227381" y="2352297"/>
                    <a:pt x="2242396" y="2318160"/>
                  </a:cubicBezTo>
                  <a:cubicBezTo>
                    <a:pt x="2282398" y="2227207"/>
                    <a:pt x="2239776" y="2200383"/>
                    <a:pt x="2322674" y="2099576"/>
                  </a:cubicBezTo>
                  <a:cubicBezTo>
                    <a:pt x="2327757" y="2093359"/>
                    <a:pt x="2341521" y="2089214"/>
                    <a:pt x="2348716" y="2078226"/>
                  </a:cubicBezTo>
                  <a:cubicBezTo>
                    <a:pt x="2372491" y="2041900"/>
                    <a:pt x="2376127" y="1919899"/>
                    <a:pt x="2387623" y="1865703"/>
                  </a:cubicBezTo>
                  <a:cubicBezTo>
                    <a:pt x="2405650" y="1780772"/>
                    <a:pt x="2442211" y="1676134"/>
                    <a:pt x="2478615" y="1597264"/>
                  </a:cubicBezTo>
                  <a:cubicBezTo>
                    <a:pt x="2485419" y="1582522"/>
                    <a:pt x="2505400" y="1562149"/>
                    <a:pt x="2513299" y="1545296"/>
                  </a:cubicBezTo>
                  <a:cubicBezTo>
                    <a:pt x="2536252" y="1496262"/>
                    <a:pt x="2532929" y="1461695"/>
                    <a:pt x="2513768" y="1410588"/>
                  </a:cubicBezTo>
                  <a:cubicBezTo>
                    <a:pt x="2487100" y="1339303"/>
                    <a:pt x="2452416" y="1360575"/>
                    <a:pt x="2400175" y="1342236"/>
                  </a:cubicBezTo>
                  <a:cubicBezTo>
                    <a:pt x="2329791" y="1317523"/>
                    <a:pt x="2252289" y="1279867"/>
                    <a:pt x="2186870" y="1243658"/>
                  </a:cubicBezTo>
                  <a:cubicBezTo>
                    <a:pt x="2165599" y="1231928"/>
                    <a:pt x="2090639" y="1173039"/>
                    <a:pt x="2084343" y="1173039"/>
                  </a:cubicBezTo>
                  <a:cubicBezTo>
                    <a:pt x="2080902" y="1173078"/>
                    <a:pt x="2065144" y="1192199"/>
                    <a:pt x="2062680" y="1198886"/>
                  </a:cubicBezTo>
                  <a:lnTo>
                    <a:pt x="2028113" y="1216208"/>
                  </a:lnTo>
                  <a:cubicBezTo>
                    <a:pt x="2018690" y="1204321"/>
                    <a:pt x="2057753" y="1176441"/>
                    <a:pt x="2066434" y="1163654"/>
                  </a:cubicBezTo>
                  <a:cubicBezTo>
                    <a:pt x="2099202" y="1115323"/>
                    <a:pt x="2128920" y="1050335"/>
                    <a:pt x="2123250" y="991055"/>
                  </a:cubicBezTo>
                  <a:cubicBezTo>
                    <a:pt x="2092789" y="1009355"/>
                    <a:pt x="2060412" y="1024175"/>
                    <a:pt x="2027762" y="1038409"/>
                  </a:cubicBezTo>
                  <a:cubicBezTo>
                    <a:pt x="2005590" y="1048106"/>
                    <a:pt x="1973409" y="1065937"/>
                    <a:pt x="1950104" y="1064686"/>
                  </a:cubicBezTo>
                  <a:cubicBezTo>
                    <a:pt x="1978023" y="1029689"/>
                    <a:pt x="2027683" y="1024762"/>
                    <a:pt x="2063071" y="1004389"/>
                  </a:cubicBezTo>
                  <a:cubicBezTo>
                    <a:pt x="2325450" y="853453"/>
                    <a:pt x="2392589" y="636042"/>
                    <a:pt x="2435289" y="350163"/>
                  </a:cubicBezTo>
                  <a:lnTo>
                    <a:pt x="2435289" y="350163"/>
                  </a:lnTo>
                  <a:cubicBezTo>
                    <a:pt x="2446629" y="354386"/>
                    <a:pt x="2443501" y="366664"/>
                    <a:pt x="2443931" y="376127"/>
                  </a:cubicBezTo>
                  <a:cubicBezTo>
                    <a:pt x="2450891" y="526008"/>
                    <a:pt x="2345979" y="781856"/>
                    <a:pt x="2244351" y="891148"/>
                  </a:cubicBezTo>
                  <a:cubicBezTo>
                    <a:pt x="2225269" y="911677"/>
                    <a:pt x="2148393" y="966264"/>
                    <a:pt x="2144874" y="973615"/>
                  </a:cubicBezTo>
                  <a:cubicBezTo>
                    <a:pt x="2125558" y="1013774"/>
                    <a:pt x="2141472" y="1110866"/>
                    <a:pt x="2090169" y="1151337"/>
                  </a:cubicBezTo>
                  <a:cubicBezTo>
                    <a:pt x="2090248" y="1175463"/>
                    <a:pt x="2310200" y="1287414"/>
                    <a:pt x="2345510" y="1301569"/>
                  </a:cubicBezTo>
                  <a:cubicBezTo>
                    <a:pt x="2411750" y="1328159"/>
                    <a:pt x="2494491" y="1323467"/>
                    <a:pt x="2523622" y="1392053"/>
                  </a:cubicBezTo>
                  <a:cubicBezTo>
                    <a:pt x="2577467" y="1518667"/>
                    <a:pt x="2525773" y="1534074"/>
                    <a:pt x="2479827" y="1637461"/>
                  </a:cubicBezTo>
                  <a:close/>
                </a:path>
              </a:pathLst>
            </a:custGeom>
            <a:solidFill>
              <a:srgbClr val="5E381F"/>
            </a:solidFill>
            <a:ln w="3904" cap="flat">
              <a:noFill/>
              <a:prstDash val="solid"/>
              <a:miter/>
            </a:ln>
          </p:spPr>
          <p:txBody>
            <a:bodyPr rtlCol="1" anchor="ctr"/>
            <a:lstStyle/>
            <a:p>
              <a:endParaRPr lang="fa-IR"/>
            </a:p>
          </p:txBody>
        </p:sp>
        <p:sp>
          <p:nvSpPr>
            <p:cNvPr id="580" name="Freeform: Shape 579">
              <a:extLst>
                <a:ext uri="{FF2B5EF4-FFF2-40B4-BE49-F238E27FC236}">
                  <a16:creationId xmlns:a16="http://schemas.microsoft.com/office/drawing/2014/main" id="{B109B567-E727-DA1D-32E6-212B6D24825C}"/>
                </a:ext>
              </a:extLst>
            </p:cNvPr>
            <p:cNvSpPr/>
            <p:nvPr/>
          </p:nvSpPr>
          <p:spPr>
            <a:xfrm>
              <a:off x="3257738" y="3377151"/>
              <a:ext cx="121218" cy="155745"/>
            </a:xfrm>
            <a:custGeom>
              <a:avLst/>
              <a:gdLst>
                <a:gd name="connsiteX0" fmla="*/ 0 w 121218"/>
                <a:gd name="connsiteY0" fmla="*/ 155746 h 155745"/>
                <a:gd name="connsiteX1" fmla="*/ 43248 w 121218"/>
                <a:gd name="connsiteY1" fmla="*/ 116800 h 155745"/>
                <a:gd name="connsiteX2" fmla="*/ 121218 w 121218"/>
                <a:gd name="connsiteY2" fmla="*/ 0 h 155745"/>
                <a:gd name="connsiteX3" fmla="*/ 0 w 121218"/>
                <a:gd name="connsiteY3" fmla="*/ 155746 h 155745"/>
              </a:gdLst>
              <a:ahLst/>
              <a:cxnLst>
                <a:cxn ang="0">
                  <a:pos x="connsiteX0" y="connsiteY0"/>
                </a:cxn>
                <a:cxn ang="0">
                  <a:pos x="connsiteX1" y="connsiteY1"/>
                </a:cxn>
                <a:cxn ang="0">
                  <a:pos x="connsiteX2" y="connsiteY2"/>
                </a:cxn>
                <a:cxn ang="0">
                  <a:pos x="connsiteX3" y="connsiteY3"/>
                </a:cxn>
              </a:cxnLst>
              <a:rect l="l" t="t" r="r" b="b"/>
              <a:pathLst>
                <a:path w="121218" h="155745">
                  <a:moveTo>
                    <a:pt x="0" y="155746"/>
                  </a:moveTo>
                  <a:lnTo>
                    <a:pt x="43248" y="116800"/>
                  </a:lnTo>
                  <a:lnTo>
                    <a:pt x="121218" y="0"/>
                  </a:lnTo>
                  <a:cubicBezTo>
                    <a:pt x="109018" y="59475"/>
                    <a:pt x="61626" y="136781"/>
                    <a:pt x="0" y="155746"/>
                  </a:cubicBezTo>
                  <a:close/>
                </a:path>
              </a:pathLst>
            </a:custGeom>
            <a:solidFill>
              <a:srgbClr val="643F29"/>
            </a:solidFill>
            <a:ln w="3904" cap="flat">
              <a:noFill/>
              <a:prstDash val="solid"/>
              <a:miter/>
            </a:ln>
          </p:spPr>
          <p:txBody>
            <a:bodyPr rtlCol="1" anchor="ctr"/>
            <a:lstStyle/>
            <a:p>
              <a:endParaRPr lang="fa-IR"/>
            </a:p>
          </p:txBody>
        </p:sp>
        <p:sp>
          <p:nvSpPr>
            <p:cNvPr id="581" name="Freeform: Shape 580">
              <a:extLst>
                <a:ext uri="{FF2B5EF4-FFF2-40B4-BE49-F238E27FC236}">
                  <a16:creationId xmlns:a16="http://schemas.microsoft.com/office/drawing/2014/main" id="{DB95E681-CA3D-4AFA-385E-5A4B579FCD72}"/>
                </a:ext>
              </a:extLst>
            </p:cNvPr>
            <p:cNvSpPr/>
            <p:nvPr/>
          </p:nvSpPr>
          <p:spPr>
            <a:xfrm>
              <a:off x="3742913" y="1627578"/>
              <a:ext cx="112704" cy="147607"/>
            </a:xfrm>
            <a:custGeom>
              <a:avLst/>
              <a:gdLst>
                <a:gd name="connsiteX0" fmla="*/ 112704 w 112704"/>
                <a:gd name="connsiteY0" fmla="*/ 147264 h 147607"/>
                <a:gd name="connsiteX1" fmla="*/ 28047 w 112704"/>
                <a:gd name="connsiteY1" fmla="*/ 80398 h 147607"/>
                <a:gd name="connsiteX2" fmla="*/ 25036 w 112704"/>
                <a:gd name="connsiteY2" fmla="*/ 22761 h 147607"/>
                <a:gd name="connsiteX3" fmla="*/ 89 w 112704"/>
                <a:gd name="connsiteY3" fmla="*/ 199 h 147607"/>
                <a:gd name="connsiteX4" fmla="*/ 112704 w 112704"/>
                <a:gd name="connsiteY4" fmla="*/ 147264 h 147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4" h="147607">
                  <a:moveTo>
                    <a:pt x="112704" y="147264"/>
                  </a:moveTo>
                  <a:cubicBezTo>
                    <a:pt x="67971" y="151057"/>
                    <a:pt x="36962" y="123137"/>
                    <a:pt x="28047" y="80398"/>
                  </a:cubicBezTo>
                  <a:cubicBezTo>
                    <a:pt x="24137" y="61590"/>
                    <a:pt x="29963" y="37268"/>
                    <a:pt x="25036" y="22761"/>
                  </a:cubicBezTo>
                  <a:cubicBezTo>
                    <a:pt x="20109" y="8254"/>
                    <a:pt x="-1554" y="14901"/>
                    <a:pt x="89" y="199"/>
                  </a:cubicBezTo>
                  <a:cubicBezTo>
                    <a:pt x="82830" y="-4806"/>
                    <a:pt x="94443" y="85834"/>
                    <a:pt x="112704" y="147264"/>
                  </a:cubicBezTo>
                  <a:close/>
                </a:path>
              </a:pathLst>
            </a:custGeom>
            <a:solidFill>
              <a:srgbClr val="905C33"/>
            </a:solidFill>
            <a:ln w="3904" cap="flat">
              <a:noFill/>
              <a:prstDash val="solid"/>
              <a:miter/>
            </a:ln>
          </p:spPr>
          <p:txBody>
            <a:bodyPr rtlCol="1" anchor="ctr"/>
            <a:lstStyle/>
            <a:p>
              <a:endParaRPr lang="fa-IR"/>
            </a:p>
          </p:txBody>
        </p:sp>
        <p:sp>
          <p:nvSpPr>
            <p:cNvPr id="582" name="Freeform: Shape 581">
              <a:extLst>
                <a:ext uri="{FF2B5EF4-FFF2-40B4-BE49-F238E27FC236}">
                  <a16:creationId xmlns:a16="http://schemas.microsoft.com/office/drawing/2014/main" id="{D874759F-AECC-F480-7E3A-9271F98699E8}"/>
                </a:ext>
              </a:extLst>
            </p:cNvPr>
            <p:cNvSpPr/>
            <p:nvPr/>
          </p:nvSpPr>
          <p:spPr>
            <a:xfrm>
              <a:off x="3976992" y="1765594"/>
              <a:ext cx="147260" cy="79284"/>
            </a:xfrm>
            <a:custGeom>
              <a:avLst/>
              <a:gdLst>
                <a:gd name="connsiteX0" fmla="*/ 147260 w 147260"/>
                <a:gd name="connsiteY0" fmla="*/ 35212 h 79284"/>
                <a:gd name="connsiteX1" fmla="*/ 64754 w 147260"/>
                <a:gd name="connsiteY1" fmla="*/ 79281 h 79284"/>
                <a:gd name="connsiteX2" fmla="*/ 0 w 147260"/>
                <a:gd name="connsiteY2" fmla="*/ 31028 h 79284"/>
                <a:gd name="connsiteX3" fmla="*/ 147260 w 147260"/>
                <a:gd name="connsiteY3" fmla="*/ 35251 h 79284"/>
              </a:gdLst>
              <a:ahLst/>
              <a:cxnLst>
                <a:cxn ang="0">
                  <a:pos x="connsiteX0" y="connsiteY0"/>
                </a:cxn>
                <a:cxn ang="0">
                  <a:pos x="connsiteX1" y="connsiteY1"/>
                </a:cxn>
                <a:cxn ang="0">
                  <a:pos x="connsiteX2" y="connsiteY2"/>
                </a:cxn>
                <a:cxn ang="0">
                  <a:pos x="connsiteX3" y="connsiteY3"/>
                </a:cxn>
              </a:cxnLst>
              <a:rect l="l" t="t" r="r" b="b"/>
              <a:pathLst>
                <a:path w="147260" h="79284">
                  <a:moveTo>
                    <a:pt x="147260" y="35212"/>
                  </a:moveTo>
                  <a:cubicBezTo>
                    <a:pt x="107610" y="32280"/>
                    <a:pt x="114649" y="79789"/>
                    <a:pt x="64754" y="79281"/>
                  </a:cubicBezTo>
                  <a:cubicBezTo>
                    <a:pt x="27958" y="78890"/>
                    <a:pt x="28897" y="43971"/>
                    <a:pt x="0" y="31028"/>
                  </a:cubicBezTo>
                  <a:cubicBezTo>
                    <a:pt x="41879" y="-9208"/>
                    <a:pt x="109917" y="-12884"/>
                    <a:pt x="147260" y="35251"/>
                  </a:cubicBezTo>
                  <a:close/>
                </a:path>
              </a:pathLst>
            </a:custGeom>
            <a:solidFill>
              <a:srgbClr val="472A1C"/>
            </a:solidFill>
            <a:ln w="3904" cap="flat">
              <a:noFill/>
              <a:prstDash val="solid"/>
              <a:miter/>
            </a:ln>
          </p:spPr>
          <p:txBody>
            <a:bodyPr rtlCol="1" anchor="ctr"/>
            <a:lstStyle/>
            <a:p>
              <a:endParaRPr lang="fa-IR"/>
            </a:p>
          </p:txBody>
        </p:sp>
        <p:sp>
          <p:nvSpPr>
            <p:cNvPr id="583" name="Freeform: Shape 582">
              <a:extLst>
                <a:ext uri="{FF2B5EF4-FFF2-40B4-BE49-F238E27FC236}">
                  <a16:creationId xmlns:a16="http://schemas.microsoft.com/office/drawing/2014/main" id="{F3D4D10F-FCF5-668E-773B-DFE575F5923E}"/>
                </a:ext>
              </a:extLst>
            </p:cNvPr>
            <p:cNvSpPr/>
            <p:nvPr/>
          </p:nvSpPr>
          <p:spPr>
            <a:xfrm>
              <a:off x="4006208" y="1844070"/>
              <a:ext cx="109291" cy="51421"/>
            </a:xfrm>
            <a:custGeom>
              <a:avLst/>
              <a:gdLst>
                <a:gd name="connsiteX0" fmla="*/ 5429 w 109291"/>
                <a:gd name="connsiteY0" fmla="*/ 43309 h 51421"/>
                <a:gd name="connsiteX1" fmla="*/ 48911 w 109291"/>
                <a:gd name="connsiteY1" fmla="*/ 30952 h 51421"/>
                <a:gd name="connsiteX2" fmla="*/ 109286 w 109291"/>
                <a:gd name="connsiteY2" fmla="*/ 140 h 51421"/>
                <a:gd name="connsiteX3" fmla="*/ 5429 w 109291"/>
                <a:gd name="connsiteY3" fmla="*/ 43309 h 51421"/>
              </a:gdLst>
              <a:ahLst/>
              <a:cxnLst>
                <a:cxn ang="0">
                  <a:pos x="connsiteX0" y="connsiteY0"/>
                </a:cxn>
                <a:cxn ang="0">
                  <a:pos x="connsiteX1" y="connsiteY1"/>
                </a:cxn>
                <a:cxn ang="0">
                  <a:pos x="connsiteX2" y="connsiteY2"/>
                </a:cxn>
                <a:cxn ang="0">
                  <a:pos x="connsiteX3" y="connsiteY3"/>
                </a:cxn>
              </a:cxnLst>
              <a:rect l="l" t="t" r="r" b="b"/>
              <a:pathLst>
                <a:path w="109291" h="51421">
                  <a:moveTo>
                    <a:pt x="5429" y="43309"/>
                  </a:moveTo>
                  <a:cubicBezTo>
                    <a:pt x="-18111" y="18752"/>
                    <a:pt x="42107" y="32478"/>
                    <a:pt x="48911" y="30952"/>
                  </a:cubicBezTo>
                  <a:cubicBezTo>
                    <a:pt x="59508" y="28606"/>
                    <a:pt x="106979" y="-2324"/>
                    <a:pt x="109286" y="140"/>
                  </a:cubicBezTo>
                  <a:cubicBezTo>
                    <a:pt x="110068" y="38578"/>
                    <a:pt x="26936" y="65715"/>
                    <a:pt x="5429" y="43309"/>
                  </a:cubicBezTo>
                  <a:close/>
                </a:path>
              </a:pathLst>
            </a:custGeom>
            <a:solidFill>
              <a:srgbClr val="915E30"/>
            </a:solidFill>
            <a:ln w="3904" cap="flat">
              <a:noFill/>
              <a:prstDash val="solid"/>
              <a:miter/>
            </a:ln>
          </p:spPr>
          <p:txBody>
            <a:bodyPr rtlCol="1" anchor="ctr"/>
            <a:lstStyle/>
            <a:p>
              <a:endParaRPr lang="fa-IR"/>
            </a:p>
          </p:txBody>
        </p:sp>
        <p:sp>
          <p:nvSpPr>
            <p:cNvPr id="584" name="Freeform: Shape 583">
              <a:extLst>
                <a:ext uri="{FF2B5EF4-FFF2-40B4-BE49-F238E27FC236}">
                  <a16:creationId xmlns:a16="http://schemas.microsoft.com/office/drawing/2014/main" id="{746CEF5D-7258-735B-D601-8DF88A4173CC}"/>
                </a:ext>
              </a:extLst>
            </p:cNvPr>
            <p:cNvSpPr/>
            <p:nvPr/>
          </p:nvSpPr>
          <p:spPr>
            <a:xfrm>
              <a:off x="3968272" y="1696647"/>
              <a:ext cx="95293" cy="43549"/>
            </a:xfrm>
            <a:custGeom>
              <a:avLst/>
              <a:gdLst>
                <a:gd name="connsiteX0" fmla="*/ 95293 w 95293"/>
                <a:gd name="connsiteY0" fmla="*/ 419 h 43549"/>
                <a:gd name="connsiteX1" fmla="*/ 0 w 95293"/>
                <a:gd name="connsiteY1" fmla="*/ 43550 h 43549"/>
                <a:gd name="connsiteX2" fmla="*/ 95293 w 95293"/>
                <a:gd name="connsiteY2" fmla="*/ 419 h 43549"/>
              </a:gdLst>
              <a:ahLst/>
              <a:cxnLst>
                <a:cxn ang="0">
                  <a:pos x="connsiteX0" y="connsiteY0"/>
                </a:cxn>
                <a:cxn ang="0">
                  <a:pos x="connsiteX1" y="connsiteY1"/>
                </a:cxn>
                <a:cxn ang="0">
                  <a:pos x="connsiteX2" y="connsiteY2"/>
                </a:cxn>
              </a:cxnLst>
              <a:rect l="l" t="t" r="r" b="b"/>
              <a:pathLst>
                <a:path w="95293" h="43549">
                  <a:moveTo>
                    <a:pt x="95293" y="419"/>
                  </a:moveTo>
                  <a:lnTo>
                    <a:pt x="0" y="43550"/>
                  </a:lnTo>
                  <a:cubicBezTo>
                    <a:pt x="17948" y="7927"/>
                    <a:pt x="57676" y="-2318"/>
                    <a:pt x="95293" y="419"/>
                  </a:cubicBezTo>
                  <a:close/>
                </a:path>
              </a:pathLst>
            </a:custGeom>
            <a:solidFill>
              <a:srgbClr val="814C29"/>
            </a:solidFill>
            <a:ln w="3904" cap="flat">
              <a:noFill/>
              <a:prstDash val="solid"/>
              <a:miter/>
            </a:ln>
          </p:spPr>
          <p:txBody>
            <a:bodyPr rtlCol="1" anchor="ctr"/>
            <a:lstStyle/>
            <a:p>
              <a:endParaRPr lang="fa-IR"/>
            </a:p>
          </p:txBody>
        </p:sp>
        <p:sp>
          <p:nvSpPr>
            <p:cNvPr id="585" name="Freeform: Shape 584">
              <a:extLst>
                <a:ext uri="{FF2B5EF4-FFF2-40B4-BE49-F238E27FC236}">
                  <a16:creationId xmlns:a16="http://schemas.microsoft.com/office/drawing/2014/main" id="{B0B25E5F-1A86-5E15-67B0-93CED1DD1BF0}"/>
                </a:ext>
              </a:extLst>
            </p:cNvPr>
            <p:cNvSpPr/>
            <p:nvPr/>
          </p:nvSpPr>
          <p:spPr>
            <a:xfrm>
              <a:off x="4427139" y="1814818"/>
              <a:ext cx="121728" cy="72678"/>
            </a:xfrm>
            <a:custGeom>
              <a:avLst/>
              <a:gdLst>
                <a:gd name="connsiteX0" fmla="*/ 121729 w 121728"/>
                <a:gd name="connsiteY0" fmla="*/ 72679 h 72678"/>
                <a:gd name="connsiteX1" fmla="*/ 70270 w 121728"/>
                <a:gd name="connsiteY1" fmla="*/ 41827 h 72678"/>
                <a:gd name="connsiteX2" fmla="*/ 432 w 121728"/>
                <a:gd name="connsiteY2" fmla="*/ 16528 h 72678"/>
                <a:gd name="connsiteX3" fmla="*/ 121690 w 121728"/>
                <a:gd name="connsiteY3" fmla="*/ 72679 h 72678"/>
              </a:gdLst>
              <a:ahLst/>
              <a:cxnLst>
                <a:cxn ang="0">
                  <a:pos x="connsiteX0" y="connsiteY0"/>
                </a:cxn>
                <a:cxn ang="0">
                  <a:pos x="connsiteX1" y="connsiteY1"/>
                </a:cxn>
                <a:cxn ang="0">
                  <a:pos x="connsiteX2" y="connsiteY2"/>
                </a:cxn>
                <a:cxn ang="0">
                  <a:pos x="connsiteX3" y="connsiteY3"/>
                </a:cxn>
              </a:cxnLst>
              <a:rect l="l" t="t" r="r" b="b"/>
              <a:pathLst>
                <a:path w="121728" h="72678">
                  <a:moveTo>
                    <a:pt x="121729" y="72679"/>
                  </a:moveTo>
                  <a:cubicBezTo>
                    <a:pt x="99206" y="72483"/>
                    <a:pt x="89547" y="47849"/>
                    <a:pt x="70270" y="41827"/>
                  </a:cubicBezTo>
                  <a:cubicBezTo>
                    <a:pt x="52986" y="36431"/>
                    <a:pt x="-5589" y="44603"/>
                    <a:pt x="432" y="16528"/>
                  </a:cubicBezTo>
                  <a:cubicBezTo>
                    <a:pt x="12007" y="-37239"/>
                    <a:pt x="107574" y="55943"/>
                    <a:pt x="121690" y="72679"/>
                  </a:cubicBezTo>
                  <a:close/>
                </a:path>
              </a:pathLst>
            </a:custGeom>
            <a:solidFill>
              <a:srgbClr val="60351D"/>
            </a:solidFill>
            <a:ln w="3904" cap="flat">
              <a:noFill/>
              <a:prstDash val="solid"/>
              <a:miter/>
            </a:ln>
          </p:spPr>
          <p:txBody>
            <a:bodyPr rtlCol="1" anchor="ctr"/>
            <a:lstStyle/>
            <a:p>
              <a:endParaRPr lang="fa-IR"/>
            </a:p>
          </p:txBody>
        </p:sp>
        <p:sp>
          <p:nvSpPr>
            <p:cNvPr id="586" name="Freeform: Shape 585">
              <a:extLst>
                <a:ext uri="{FF2B5EF4-FFF2-40B4-BE49-F238E27FC236}">
                  <a16:creationId xmlns:a16="http://schemas.microsoft.com/office/drawing/2014/main" id="{1F7393F3-8885-06A9-B259-5FDD245839F7}"/>
                </a:ext>
              </a:extLst>
            </p:cNvPr>
            <p:cNvSpPr/>
            <p:nvPr/>
          </p:nvSpPr>
          <p:spPr>
            <a:xfrm>
              <a:off x="3942141" y="2147275"/>
              <a:ext cx="35188" cy="17302"/>
            </a:xfrm>
            <a:custGeom>
              <a:avLst/>
              <a:gdLst>
                <a:gd name="connsiteX0" fmla="*/ 34733 w 35188"/>
                <a:gd name="connsiteY0" fmla="*/ 8817 h 17302"/>
                <a:gd name="connsiteX1" fmla="*/ 34733 w 35188"/>
                <a:gd name="connsiteY1" fmla="*/ 17303 h 17302"/>
                <a:gd name="connsiteX2" fmla="*/ 167 w 35188"/>
                <a:gd name="connsiteY2" fmla="*/ 136 h 17302"/>
                <a:gd name="connsiteX3" fmla="*/ 34694 w 35188"/>
                <a:gd name="connsiteY3" fmla="*/ 8817 h 17302"/>
              </a:gdLst>
              <a:ahLst/>
              <a:cxnLst>
                <a:cxn ang="0">
                  <a:pos x="connsiteX0" y="connsiteY0"/>
                </a:cxn>
                <a:cxn ang="0">
                  <a:pos x="connsiteX1" y="connsiteY1"/>
                </a:cxn>
                <a:cxn ang="0">
                  <a:pos x="connsiteX2" y="connsiteY2"/>
                </a:cxn>
                <a:cxn ang="0">
                  <a:pos x="connsiteX3" y="connsiteY3"/>
                </a:cxn>
              </a:cxnLst>
              <a:rect l="l" t="t" r="r" b="b"/>
              <a:pathLst>
                <a:path w="35188" h="17302">
                  <a:moveTo>
                    <a:pt x="34733" y="8817"/>
                  </a:moveTo>
                  <a:cubicBezTo>
                    <a:pt x="35946" y="9951"/>
                    <a:pt x="34303" y="14487"/>
                    <a:pt x="34733" y="17303"/>
                  </a:cubicBezTo>
                  <a:cubicBezTo>
                    <a:pt x="21556" y="15074"/>
                    <a:pt x="-2219" y="12688"/>
                    <a:pt x="167" y="136"/>
                  </a:cubicBezTo>
                  <a:cubicBezTo>
                    <a:pt x="3100" y="-1193"/>
                    <a:pt x="33404" y="7605"/>
                    <a:pt x="34694" y="8817"/>
                  </a:cubicBezTo>
                  <a:close/>
                </a:path>
              </a:pathLst>
            </a:custGeom>
            <a:solidFill>
              <a:srgbClr val="5C3C29"/>
            </a:solidFill>
            <a:ln w="3904" cap="flat">
              <a:noFill/>
              <a:prstDash val="solid"/>
              <a:miter/>
            </a:ln>
          </p:spPr>
          <p:txBody>
            <a:bodyPr rtlCol="1" anchor="ctr"/>
            <a:lstStyle/>
            <a:p>
              <a:endParaRPr lang="fa-IR"/>
            </a:p>
          </p:txBody>
        </p:sp>
        <p:sp>
          <p:nvSpPr>
            <p:cNvPr id="587" name="Freeform: Shape 586">
              <a:extLst>
                <a:ext uri="{FF2B5EF4-FFF2-40B4-BE49-F238E27FC236}">
                  <a16:creationId xmlns:a16="http://schemas.microsoft.com/office/drawing/2014/main" id="{676AE5DC-2AA0-99F3-E571-1143D89B99F2}"/>
                </a:ext>
              </a:extLst>
            </p:cNvPr>
            <p:cNvSpPr/>
            <p:nvPr/>
          </p:nvSpPr>
          <p:spPr>
            <a:xfrm>
              <a:off x="2781155" y="2346813"/>
              <a:ext cx="459338" cy="606282"/>
            </a:xfrm>
            <a:custGeom>
              <a:avLst/>
              <a:gdLst>
                <a:gd name="connsiteX0" fmla="*/ 155941 w 459338"/>
                <a:gd name="connsiteY0" fmla="*/ 320117 h 606282"/>
                <a:gd name="connsiteX1" fmla="*/ 164466 w 459338"/>
                <a:gd name="connsiteY1" fmla="*/ 328797 h 606282"/>
                <a:gd name="connsiteX2" fmla="*/ 193167 w 459338"/>
                <a:gd name="connsiteY2" fmla="*/ 244610 h 606282"/>
                <a:gd name="connsiteX3" fmla="*/ 247793 w 459338"/>
                <a:gd name="connsiteY3" fmla="*/ 130430 h 606282"/>
                <a:gd name="connsiteX4" fmla="*/ 459339 w 459338"/>
                <a:gd name="connsiteY4" fmla="*/ 12692 h 606282"/>
                <a:gd name="connsiteX5" fmla="*/ 310279 w 459338"/>
                <a:gd name="connsiteY5" fmla="*/ 114945 h 606282"/>
                <a:gd name="connsiteX6" fmla="*/ 151796 w 459338"/>
                <a:gd name="connsiteY6" fmla="*/ 588752 h 606282"/>
                <a:gd name="connsiteX7" fmla="*/ 0 w 459338"/>
                <a:gd name="connsiteY7" fmla="*/ 605840 h 606282"/>
                <a:gd name="connsiteX8" fmla="*/ 133184 w 459338"/>
                <a:gd name="connsiteY8" fmla="*/ 388351 h 606282"/>
                <a:gd name="connsiteX9" fmla="*/ 138658 w 459338"/>
                <a:gd name="connsiteY9" fmla="*/ 346120 h 606282"/>
                <a:gd name="connsiteX10" fmla="*/ 147339 w 459338"/>
                <a:gd name="connsiteY10" fmla="*/ 328797 h 606282"/>
                <a:gd name="connsiteX11" fmla="*/ 147339 w 459338"/>
                <a:gd name="connsiteY11" fmla="*/ 320156 h 606282"/>
                <a:gd name="connsiteX12" fmla="*/ 156020 w 459338"/>
                <a:gd name="connsiteY12" fmla="*/ 320156 h 606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9338" h="606282">
                  <a:moveTo>
                    <a:pt x="155941" y="320117"/>
                  </a:moveTo>
                  <a:lnTo>
                    <a:pt x="164466" y="328797"/>
                  </a:lnTo>
                  <a:cubicBezTo>
                    <a:pt x="176744" y="309051"/>
                    <a:pt x="184486" y="258960"/>
                    <a:pt x="193167" y="244610"/>
                  </a:cubicBezTo>
                  <a:cubicBezTo>
                    <a:pt x="223902" y="193893"/>
                    <a:pt x="223941" y="179934"/>
                    <a:pt x="247793" y="130430"/>
                  </a:cubicBezTo>
                  <a:cubicBezTo>
                    <a:pt x="280600" y="62274"/>
                    <a:pt x="378122" y="-35013"/>
                    <a:pt x="459339" y="12692"/>
                  </a:cubicBezTo>
                  <a:cubicBezTo>
                    <a:pt x="385669" y="13317"/>
                    <a:pt x="346762" y="56721"/>
                    <a:pt x="310279" y="114945"/>
                  </a:cubicBezTo>
                  <a:cubicBezTo>
                    <a:pt x="223941" y="252665"/>
                    <a:pt x="199423" y="435078"/>
                    <a:pt x="151796" y="588752"/>
                  </a:cubicBezTo>
                  <a:cubicBezTo>
                    <a:pt x="104248" y="610532"/>
                    <a:pt x="50677" y="605879"/>
                    <a:pt x="0" y="605840"/>
                  </a:cubicBezTo>
                  <a:cubicBezTo>
                    <a:pt x="25260" y="522004"/>
                    <a:pt x="96310" y="461199"/>
                    <a:pt x="133184" y="388351"/>
                  </a:cubicBezTo>
                  <a:cubicBezTo>
                    <a:pt x="138189" y="378458"/>
                    <a:pt x="154690" y="353784"/>
                    <a:pt x="138658" y="346120"/>
                  </a:cubicBezTo>
                  <a:cubicBezTo>
                    <a:pt x="141473" y="340372"/>
                    <a:pt x="144875" y="334702"/>
                    <a:pt x="147339" y="328797"/>
                  </a:cubicBezTo>
                  <a:cubicBezTo>
                    <a:pt x="148355" y="326373"/>
                    <a:pt x="146361" y="322697"/>
                    <a:pt x="147339" y="320156"/>
                  </a:cubicBezTo>
                  <a:lnTo>
                    <a:pt x="156020" y="320156"/>
                  </a:lnTo>
                  <a:close/>
                </a:path>
              </a:pathLst>
            </a:custGeom>
            <a:solidFill>
              <a:srgbClr val="915330"/>
            </a:solidFill>
            <a:ln w="3904" cap="flat">
              <a:noFill/>
              <a:prstDash val="solid"/>
              <a:miter/>
            </a:ln>
          </p:spPr>
          <p:txBody>
            <a:bodyPr rtlCol="1" anchor="ctr"/>
            <a:lstStyle/>
            <a:p>
              <a:endParaRPr lang="fa-IR"/>
            </a:p>
          </p:txBody>
        </p:sp>
      </p:grpSp>
      <p:grpSp>
        <p:nvGrpSpPr>
          <p:cNvPr id="588" name="Graphic 5">
            <a:extLst>
              <a:ext uri="{FF2B5EF4-FFF2-40B4-BE49-F238E27FC236}">
                <a16:creationId xmlns:a16="http://schemas.microsoft.com/office/drawing/2014/main" id="{0928F9F0-680B-B967-B5EB-57BB490F5252}"/>
              </a:ext>
            </a:extLst>
          </p:cNvPr>
          <p:cNvGrpSpPr/>
          <p:nvPr/>
        </p:nvGrpSpPr>
        <p:grpSpPr>
          <a:xfrm>
            <a:off x="2078400" y="919354"/>
            <a:ext cx="1596468" cy="2516284"/>
            <a:chOff x="2078400" y="919354"/>
            <a:chExt cx="1596468" cy="2516284"/>
          </a:xfrm>
        </p:grpSpPr>
        <p:grpSp>
          <p:nvGrpSpPr>
            <p:cNvPr id="589" name="Graphic 5">
              <a:extLst>
                <a:ext uri="{FF2B5EF4-FFF2-40B4-BE49-F238E27FC236}">
                  <a16:creationId xmlns:a16="http://schemas.microsoft.com/office/drawing/2014/main" id="{20A26987-3F0B-64DB-63DD-B2301F6662A1}"/>
                </a:ext>
              </a:extLst>
            </p:cNvPr>
            <p:cNvGrpSpPr/>
            <p:nvPr/>
          </p:nvGrpSpPr>
          <p:grpSpPr>
            <a:xfrm>
              <a:off x="2078400" y="919354"/>
              <a:ext cx="1596468" cy="2300875"/>
              <a:chOff x="2078400" y="919354"/>
              <a:chExt cx="1596468" cy="2300875"/>
            </a:xfrm>
          </p:grpSpPr>
          <p:sp>
            <p:nvSpPr>
              <p:cNvPr id="590" name="Freeform: Shape 589">
                <a:extLst>
                  <a:ext uri="{FF2B5EF4-FFF2-40B4-BE49-F238E27FC236}">
                    <a16:creationId xmlns:a16="http://schemas.microsoft.com/office/drawing/2014/main" id="{C14A0BDB-0B7E-8492-AF83-D2B7556C0E86}"/>
                  </a:ext>
                </a:extLst>
              </p:cNvPr>
              <p:cNvSpPr/>
              <p:nvPr/>
            </p:nvSpPr>
            <p:spPr>
              <a:xfrm>
                <a:off x="2572930" y="2495138"/>
                <a:ext cx="176226" cy="142995"/>
              </a:xfrm>
              <a:custGeom>
                <a:avLst/>
                <a:gdLst>
                  <a:gd name="connsiteX0" fmla="*/ 156023 w 176226"/>
                  <a:gd name="connsiteY0" fmla="*/ 327 h 142995"/>
                  <a:gd name="connsiteX1" fmla="*/ 150314 w 176226"/>
                  <a:gd name="connsiteY1" fmla="*/ 51982 h 142995"/>
                  <a:gd name="connsiteX2" fmla="*/ 69371 w 176226"/>
                  <a:gd name="connsiteY2" fmla="*/ 121545 h 142995"/>
                  <a:gd name="connsiteX3" fmla="*/ 17365 w 176226"/>
                  <a:gd name="connsiteY3" fmla="*/ 130187 h 142995"/>
                  <a:gd name="connsiteX4" fmla="*/ 8684 w 176226"/>
                  <a:gd name="connsiteY4" fmla="*/ 138829 h 142995"/>
                  <a:gd name="connsiteX5" fmla="*/ 3 w 176226"/>
                  <a:gd name="connsiteY5" fmla="*/ 121506 h 142995"/>
                  <a:gd name="connsiteX6" fmla="*/ 52010 w 176226"/>
                  <a:gd name="connsiteY6" fmla="*/ 60897 h 142995"/>
                  <a:gd name="connsiteX7" fmla="*/ 49077 w 176226"/>
                  <a:gd name="connsiteY7" fmla="*/ 51082 h 142995"/>
                  <a:gd name="connsiteX8" fmla="*/ 155984 w 176226"/>
                  <a:gd name="connsiteY8" fmla="*/ 249 h 14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226" h="142995">
                    <a:moveTo>
                      <a:pt x="156023" y="327"/>
                    </a:moveTo>
                    <a:cubicBezTo>
                      <a:pt x="180579" y="12879"/>
                      <a:pt x="165290" y="33721"/>
                      <a:pt x="150314" y="51982"/>
                    </a:cubicBezTo>
                    <a:cubicBezTo>
                      <a:pt x="228636" y="69773"/>
                      <a:pt x="108083" y="147939"/>
                      <a:pt x="69371" y="121545"/>
                    </a:cubicBezTo>
                    <a:cubicBezTo>
                      <a:pt x="52127" y="121584"/>
                      <a:pt x="34805" y="124478"/>
                      <a:pt x="17365" y="130187"/>
                    </a:cubicBezTo>
                    <a:cubicBezTo>
                      <a:pt x="29057" y="142348"/>
                      <a:pt x="24169" y="147157"/>
                      <a:pt x="8684" y="138829"/>
                    </a:cubicBezTo>
                    <a:cubicBezTo>
                      <a:pt x="5400" y="134840"/>
                      <a:pt x="2623" y="122992"/>
                      <a:pt x="3" y="121506"/>
                    </a:cubicBezTo>
                    <a:cubicBezTo>
                      <a:pt x="-349" y="99648"/>
                      <a:pt x="27141" y="52490"/>
                      <a:pt x="52010" y="60897"/>
                    </a:cubicBezTo>
                    <a:cubicBezTo>
                      <a:pt x="49546" y="56322"/>
                      <a:pt x="47904" y="52451"/>
                      <a:pt x="49077" y="51082"/>
                    </a:cubicBezTo>
                    <a:cubicBezTo>
                      <a:pt x="62802" y="35402"/>
                      <a:pt x="135142" y="-3466"/>
                      <a:pt x="155984" y="249"/>
                    </a:cubicBezTo>
                    <a:close/>
                  </a:path>
                </a:pathLst>
              </a:custGeom>
              <a:solidFill>
                <a:srgbClr val="C8AE82"/>
              </a:solidFill>
              <a:ln w="3904" cap="flat">
                <a:noFill/>
                <a:prstDash val="solid"/>
                <a:miter/>
              </a:ln>
            </p:spPr>
            <p:txBody>
              <a:bodyPr rtlCol="1" anchor="ctr"/>
              <a:lstStyle/>
              <a:p>
                <a:endParaRPr lang="fa-IR"/>
              </a:p>
            </p:txBody>
          </p:sp>
          <p:grpSp>
            <p:nvGrpSpPr>
              <p:cNvPr id="591" name="Graphic 5">
                <a:extLst>
                  <a:ext uri="{FF2B5EF4-FFF2-40B4-BE49-F238E27FC236}">
                    <a16:creationId xmlns:a16="http://schemas.microsoft.com/office/drawing/2014/main" id="{66161BF3-0A99-1B03-2C35-FC7060B841C8}"/>
                  </a:ext>
                </a:extLst>
              </p:cNvPr>
              <p:cNvGrpSpPr/>
              <p:nvPr/>
            </p:nvGrpSpPr>
            <p:grpSpPr>
              <a:xfrm>
                <a:off x="2078400" y="919354"/>
                <a:ext cx="1596468" cy="2300875"/>
                <a:chOff x="2078400" y="919354"/>
                <a:chExt cx="1596468" cy="2300875"/>
              </a:xfrm>
            </p:grpSpPr>
            <p:sp>
              <p:nvSpPr>
                <p:cNvPr id="592" name="Freeform: Shape 591">
                  <a:extLst>
                    <a:ext uri="{FF2B5EF4-FFF2-40B4-BE49-F238E27FC236}">
                      <a16:creationId xmlns:a16="http://schemas.microsoft.com/office/drawing/2014/main" id="{269B6980-1A59-DA65-8206-0AD255ED4213}"/>
                    </a:ext>
                  </a:extLst>
                </p:cNvPr>
                <p:cNvSpPr/>
                <p:nvPr/>
              </p:nvSpPr>
              <p:spPr>
                <a:xfrm>
                  <a:off x="2606117" y="2453154"/>
                  <a:ext cx="162457" cy="106412"/>
                </a:xfrm>
                <a:custGeom>
                  <a:avLst/>
                  <a:gdLst>
                    <a:gd name="connsiteX0" fmla="*/ 36184 w 162457"/>
                    <a:gd name="connsiteY0" fmla="*/ 68274 h 106412"/>
                    <a:gd name="connsiteX1" fmla="*/ 156972 w 162457"/>
                    <a:gd name="connsiteY1" fmla="*/ 7000 h 106412"/>
                    <a:gd name="connsiteX2" fmla="*/ 122836 w 162457"/>
                    <a:gd name="connsiteY2" fmla="*/ 42310 h 106412"/>
                    <a:gd name="connsiteX3" fmla="*/ 18862 w 162457"/>
                    <a:gd name="connsiteY3" fmla="*/ 102919 h 106412"/>
                    <a:gd name="connsiteX4" fmla="*/ 10181 w 162457"/>
                    <a:gd name="connsiteY4" fmla="*/ 85597 h 106412"/>
                    <a:gd name="connsiteX5" fmla="*/ 36184 w 162457"/>
                    <a:gd name="connsiteY5" fmla="*/ 68274 h 106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457" h="106412">
                      <a:moveTo>
                        <a:pt x="36184" y="68274"/>
                      </a:moveTo>
                      <a:cubicBezTo>
                        <a:pt x="47329" y="39026"/>
                        <a:pt x="135974" y="-20293"/>
                        <a:pt x="156972" y="7000"/>
                      </a:cubicBezTo>
                      <a:cubicBezTo>
                        <a:pt x="174138" y="29328"/>
                        <a:pt x="147744" y="59476"/>
                        <a:pt x="122836" y="42310"/>
                      </a:cubicBezTo>
                      <a:cubicBezTo>
                        <a:pt x="95855" y="60102"/>
                        <a:pt x="40759" y="82508"/>
                        <a:pt x="18862" y="102919"/>
                      </a:cubicBezTo>
                      <a:cubicBezTo>
                        <a:pt x="-2566" y="112030"/>
                        <a:pt x="-6125" y="102294"/>
                        <a:pt x="10181" y="85597"/>
                      </a:cubicBezTo>
                      <a:cubicBezTo>
                        <a:pt x="26682" y="89077"/>
                        <a:pt x="31140" y="71363"/>
                        <a:pt x="36184" y="68274"/>
                      </a:cubicBezTo>
                      <a:close/>
                    </a:path>
                  </a:pathLst>
                </a:custGeom>
                <a:solidFill>
                  <a:srgbClr val="8A7253"/>
                </a:solidFill>
                <a:ln w="3904" cap="flat">
                  <a:noFill/>
                  <a:prstDash val="solid"/>
                  <a:miter/>
                </a:ln>
              </p:spPr>
              <p:txBody>
                <a:bodyPr rtlCol="1" anchor="ctr"/>
                <a:lstStyle/>
                <a:p>
                  <a:endParaRPr lang="fa-IR"/>
                </a:p>
              </p:txBody>
            </p:sp>
            <p:grpSp>
              <p:nvGrpSpPr>
                <p:cNvPr id="593" name="Graphic 5">
                  <a:extLst>
                    <a:ext uri="{FF2B5EF4-FFF2-40B4-BE49-F238E27FC236}">
                      <a16:creationId xmlns:a16="http://schemas.microsoft.com/office/drawing/2014/main" id="{0BE72036-B2C4-0351-166B-F76A94CFC1EC}"/>
                    </a:ext>
                  </a:extLst>
                </p:cNvPr>
                <p:cNvGrpSpPr/>
                <p:nvPr/>
              </p:nvGrpSpPr>
              <p:grpSpPr>
                <a:xfrm>
                  <a:off x="2078400" y="919354"/>
                  <a:ext cx="1596468" cy="2300875"/>
                  <a:chOff x="2078400" y="919354"/>
                  <a:chExt cx="1596468" cy="2300875"/>
                </a:xfrm>
              </p:grpSpPr>
              <p:sp>
                <p:nvSpPr>
                  <p:cNvPr id="594" name="Freeform: Shape 593">
                    <a:extLst>
                      <a:ext uri="{FF2B5EF4-FFF2-40B4-BE49-F238E27FC236}">
                        <a16:creationId xmlns:a16="http://schemas.microsoft.com/office/drawing/2014/main" id="{C4C3B107-6B28-2C68-8A39-65918288B8A3}"/>
                      </a:ext>
                    </a:extLst>
                  </p:cNvPr>
                  <p:cNvSpPr/>
                  <p:nvPr/>
                </p:nvSpPr>
                <p:spPr>
                  <a:xfrm>
                    <a:off x="2078400" y="1242968"/>
                    <a:ext cx="1596468" cy="1105973"/>
                  </a:xfrm>
                  <a:custGeom>
                    <a:avLst/>
                    <a:gdLst>
                      <a:gd name="connsiteX0" fmla="*/ 1575878 w 1596468"/>
                      <a:gd name="connsiteY0" fmla="*/ 687189 h 1105973"/>
                      <a:gd name="connsiteX1" fmla="*/ 1502052 w 1596468"/>
                      <a:gd name="connsiteY1" fmla="*/ 621732 h 1105973"/>
                      <a:gd name="connsiteX2" fmla="*/ 1412390 w 1596468"/>
                      <a:gd name="connsiteY2" fmla="*/ 606012 h 1105973"/>
                      <a:gd name="connsiteX3" fmla="*/ 1418607 w 1596468"/>
                      <a:gd name="connsiteY3" fmla="*/ 571250 h 1105973"/>
                      <a:gd name="connsiteX4" fmla="*/ 1430886 w 1596468"/>
                      <a:gd name="connsiteY4" fmla="*/ 373664 h 1105973"/>
                      <a:gd name="connsiteX5" fmla="*/ 1423143 w 1596468"/>
                      <a:gd name="connsiteY5" fmla="*/ 288890 h 1105973"/>
                      <a:gd name="connsiteX6" fmla="*/ 1508504 w 1596468"/>
                      <a:gd name="connsiteY6" fmla="*/ 83327 h 1105973"/>
                      <a:gd name="connsiteX7" fmla="*/ 1501153 w 1596468"/>
                      <a:gd name="connsiteY7" fmla="*/ 14858 h 1105973"/>
                      <a:gd name="connsiteX8" fmla="*/ 1493958 w 1596468"/>
                      <a:gd name="connsiteY8" fmla="*/ 10870 h 1105973"/>
                      <a:gd name="connsiteX9" fmla="*/ 1493958 w 1596468"/>
                      <a:gd name="connsiteY9" fmla="*/ 10870 h 1105973"/>
                      <a:gd name="connsiteX10" fmla="*/ 1471787 w 1596468"/>
                      <a:gd name="connsiteY10" fmla="*/ 6217 h 1105973"/>
                      <a:gd name="connsiteX11" fmla="*/ 1471787 w 1596468"/>
                      <a:gd name="connsiteY11" fmla="*/ 6217 h 1105973"/>
                      <a:gd name="connsiteX12" fmla="*/ 1439214 w 1596468"/>
                      <a:gd name="connsiteY12" fmla="*/ 31399 h 1105973"/>
                      <a:gd name="connsiteX13" fmla="*/ 1465218 w 1596468"/>
                      <a:gd name="connsiteY13" fmla="*/ 57363 h 1105973"/>
                      <a:gd name="connsiteX14" fmla="*/ 1491221 w 1596468"/>
                      <a:gd name="connsiteY14" fmla="*/ 109330 h 1105973"/>
                      <a:gd name="connsiteX15" fmla="*/ 1471005 w 1596468"/>
                      <a:gd name="connsiteY15" fmla="*/ 119067 h 1105973"/>
                      <a:gd name="connsiteX16" fmla="*/ 1260242 w 1596468"/>
                      <a:gd name="connsiteY16" fmla="*/ 216315 h 1105973"/>
                      <a:gd name="connsiteX17" fmla="*/ 1191304 w 1596468"/>
                      <a:gd name="connsiteY17" fmla="*/ 84383 h 1105973"/>
                      <a:gd name="connsiteX18" fmla="*/ 1177305 w 1596468"/>
                      <a:gd name="connsiteY18" fmla="*/ 86573 h 1105973"/>
                      <a:gd name="connsiteX19" fmla="*/ 1176953 w 1596468"/>
                      <a:gd name="connsiteY19" fmla="*/ 73200 h 1105973"/>
                      <a:gd name="connsiteX20" fmla="*/ 1167998 w 1596468"/>
                      <a:gd name="connsiteY20" fmla="*/ 33159 h 1105973"/>
                      <a:gd name="connsiteX21" fmla="*/ 1167998 w 1596468"/>
                      <a:gd name="connsiteY21" fmla="*/ 33119 h 1105973"/>
                      <a:gd name="connsiteX22" fmla="*/ 1109970 w 1596468"/>
                      <a:gd name="connsiteY22" fmla="*/ 5396 h 1105973"/>
                      <a:gd name="connsiteX23" fmla="*/ 1092648 w 1596468"/>
                      <a:gd name="connsiteY23" fmla="*/ 31360 h 1105973"/>
                      <a:gd name="connsiteX24" fmla="*/ 1092648 w 1596468"/>
                      <a:gd name="connsiteY24" fmla="*/ 57324 h 1105973"/>
                      <a:gd name="connsiteX25" fmla="*/ 1079274 w 1596468"/>
                      <a:gd name="connsiteY25" fmla="*/ 76367 h 1105973"/>
                      <a:gd name="connsiteX26" fmla="*/ 1079509 w 1596468"/>
                      <a:gd name="connsiteY26" fmla="*/ 87824 h 1105973"/>
                      <a:gd name="connsiteX27" fmla="*/ 988674 w 1596468"/>
                      <a:gd name="connsiteY27" fmla="*/ 40001 h 1105973"/>
                      <a:gd name="connsiteX28" fmla="*/ 980032 w 1596468"/>
                      <a:gd name="connsiteY28" fmla="*/ 59318 h 1105973"/>
                      <a:gd name="connsiteX29" fmla="*/ 1104144 w 1596468"/>
                      <a:gd name="connsiteY29" fmla="*/ 275478 h 1105973"/>
                      <a:gd name="connsiteX30" fmla="*/ 1104144 w 1596468"/>
                      <a:gd name="connsiteY30" fmla="*/ 275478 h 1105973"/>
                      <a:gd name="connsiteX31" fmla="*/ 1106373 w 1596468"/>
                      <a:gd name="connsiteY31" fmla="*/ 283024 h 1105973"/>
                      <a:gd name="connsiteX32" fmla="*/ 1125963 w 1596468"/>
                      <a:gd name="connsiteY32" fmla="*/ 317122 h 1105973"/>
                      <a:gd name="connsiteX33" fmla="*/ 1144654 w 1596468"/>
                      <a:gd name="connsiteY33" fmla="*/ 325803 h 1105973"/>
                      <a:gd name="connsiteX34" fmla="*/ 1143051 w 1596468"/>
                      <a:gd name="connsiteY34" fmla="*/ 341248 h 1105973"/>
                      <a:gd name="connsiteX35" fmla="*/ 1275804 w 1596468"/>
                      <a:gd name="connsiteY35" fmla="*/ 403617 h 1105973"/>
                      <a:gd name="connsiteX36" fmla="*/ 1064533 w 1596468"/>
                      <a:gd name="connsiteY36" fmla="*/ 342500 h 1105973"/>
                      <a:gd name="connsiteX37" fmla="*/ 979993 w 1596468"/>
                      <a:gd name="connsiteY37" fmla="*/ 195865 h 1105973"/>
                      <a:gd name="connsiteX38" fmla="*/ 908709 w 1596468"/>
                      <a:gd name="connsiteY38" fmla="*/ 107884 h 1105973"/>
                      <a:gd name="connsiteX39" fmla="*/ 815371 w 1596468"/>
                      <a:gd name="connsiteY39" fmla="*/ 109291 h 1105973"/>
                      <a:gd name="connsiteX40" fmla="*/ 826906 w 1596468"/>
                      <a:gd name="connsiteY40" fmla="*/ 120318 h 1105973"/>
                      <a:gd name="connsiteX41" fmla="*/ 851267 w 1596468"/>
                      <a:gd name="connsiteY41" fmla="*/ 126262 h 1105973"/>
                      <a:gd name="connsiteX42" fmla="*/ 851541 w 1596468"/>
                      <a:gd name="connsiteY42" fmla="*/ 126262 h 1105973"/>
                      <a:gd name="connsiteX43" fmla="*/ 858697 w 1596468"/>
                      <a:gd name="connsiteY43" fmla="*/ 126614 h 1105973"/>
                      <a:gd name="connsiteX44" fmla="*/ 863780 w 1596468"/>
                      <a:gd name="connsiteY44" fmla="*/ 132088 h 1105973"/>
                      <a:gd name="connsiteX45" fmla="*/ 754097 w 1596468"/>
                      <a:gd name="connsiteY45" fmla="*/ 160203 h 1105973"/>
                      <a:gd name="connsiteX46" fmla="*/ 746081 w 1596468"/>
                      <a:gd name="connsiteY46" fmla="*/ 178542 h 1105973"/>
                      <a:gd name="connsiteX47" fmla="*/ 746081 w 1596468"/>
                      <a:gd name="connsiteY47" fmla="*/ 204506 h 1105973"/>
                      <a:gd name="connsiteX48" fmla="*/ 536608 w 1596468"/>
                      <a:gd name="connsiteY48" fmla="*/ 484481 h 1105973"/>
                      <a:gd name="connsiteX49" fmla="*/ 485227 w 1596468"/>
                      <a:gd name="connsiteY49" fmla="*/ 563781 h 1105973"/>
                      <a:gd name="connsiteX50" fmla="*/ 429584 w 1596468"/>
                      <a:gd name="connsiteY50" fmla="*/ 749910 h 1105973"/>
                      <a:gd name="connsiteX51" fmla="*/ 407022 w 1596468"/>
                      <a:gd name="connsiteY51" fmla="*/ 809620 h 1105973"/>
                      <a:gd name="connsiteX52" fmla="*/ 263437 w 1596468"/>
                      <a:gd name="connsiteY52" fmla="*/ 834997 h 1105973"/>
                      <a:gd name="connsiteX53" fmla="*/ 142375 w 1596468"/>
                      <a:gd name="connsiteY53" fmla="*/ 939167 h 1105973"/>
                      <a:gd name="connsiteX54" fmla="*/ 941 w 1596468"/>
                      <a:gd name="connsiteY54" fmla="*/ 1010099 h 1105973"/>
                      <a:gd name="connsiteX55" fmla="*/ 112931 w 1596468"/>
                      <a:gd name="connsiteY55" fmla="*/ 1101482 h 1105973"/>
                      <a:gd name="connsiteX56" fmla="*/ 295501 w 1596468"/>
                      <a:gd name="connsiteY56" fmla="*/ 1096555 h 1105973"/>
                      <a:gd name="connsiteX57" fmla="*/ 308092 w 1596468"/>
                      <a:gd name="connsiteY57" fmla="*/ 1099605 h 1105973"/>
                      <a:gd name="connsiteX58" fmla="*/ 304143 w 1596468"/>
                      <a:gd name="connsiteY58" fmla="*/ 1087874 h 1105973"/>
                      <a:gd name="connsiteX59" fmla="*/ 305355 w 1596468"/>
                      <a:gd name="connsiteY59" fmla="*/ 1068284 h 1105973"/>
                      <a:gd name="connsiteX60" fmla="*/ 163686 w 1596468"/>
                      <a:gd name="connsiteY60" fmla="*/ 966069 h 1105973"/>
                      <a:gd name="connsiteX61" fmla="*/ 191488 w 1596468"/>
                      <a:gd name="connsiteY61" fmla="*/ 923369 h 1105973"/>
                      <a:gd name="connsiteX62" fmla="*/ 221323 w 1596468"/>
                      <a:gd name="connsiteY62" fmla="*/ 919107 h 1105973"/>
                      <a:gd name="connsiteX63" fmla="*/ 221754 w 1596468"/>
                      <a:gd name="connsiteY63" fmla="*/ 918638 h 1105973"/>
                      <a:gd name="connsiteX64" fmla="*/ 379728 w 1596468"/>
                      <a:gd name="connsiteY64" fmla="*/ 848683 h 1105973"/>
                      <a:gd name="connsiteX65" fmla="*/ 373472 w 1596468"/>
                      <a:gd name="connsiteY65" fmla="*/ 897405 h 1105973"/>
                      <a:gd name="connsiteX66" fmla="*/ 400413 w 1596468"/>
                      <a:gd name="connsiteY66" fmla="*/ 902997 h 1105973"/>
                      <a:gd name="connsiteX67" fmla="*/ 400413 w 1596468"/>
                      <a:gd name="connsiteY67" fmla="*/ 902997 h 1105973"/>
                      <a:gd name="connsiteX68" fmla="*/ 399475 w 1596468"/>
                      <a:gd name="connsiteY68" fmla="*/ 888724 h 1105973"/>
                      <a:gd name="connsiteX69" fmla="*/ 417971 w 1596468"/>
                      <a:gd name="connsiteY69" fmla="*/ 882507 h 1105973"/>
                      <a:gd name="connsiteX70" fmla="*/ 481591 w 1596468"/>
                      <a:gd name="connsiteY70" fmla="*/ 724220 h 1105973"/>
                      <a:gd name="connsiteX71" fmla="*/ 503449 w 1596468"/>
                      <a:gd name="connsiteY71" fmla="*/ 724180 h 1105973"/>
                      <a:gd name="connsiteX72" fmla="*/ 589670 w 1596468"/>
                      <a:gd name="connsiteY72" fmla="*/ 806843 h 1105973"/>
                      <a:gd name="connsiteX73" fmla="*/ 850876 w 1596468"/>
                      <a:gd name="connsiteY73" fmla="*/ 955003 h 1105973"/>
                      <a:gd name="connsiteX74" fmla="*/ 979993 w 1596468"/>
                      <a:gd name="connsiteY74" fmla="*/ 862721 h 1105973"/>
                      <a:gd name="connsiteX75" fmla="*/ 979993 w 1596468"/>
                      <a:gd name="connsiteY75" fmla="*/ 845399 h 1105973"/>
                      <a:gd name="connsiteX76" fmla="*/ 979993 w 1596468"/>
                      <a:gd name="connsiteY76" fmla="*/ 845399 h 1105973"/>
                      <a:gd name="connsiteX77" fmla="*/ 997315 w 1596468"/>
                      <a:gd name="connsiteY77" fmla="*/ 836757 h 1105973"/>
                      <a:gd name="connsiteX78" fmla="*/ 944175 w 1596468"/>
                      <a:gd name="connsiteY78" fmla="*/ 800274 h 1105973"/>
                      <a:gd name="connsiteX79" fmla="*/ 1097340 w 1596468"/>
                      <a:gd name="connsiteY79" fmla="*/ 765277 h 1105973"/>
                      <a:gd name="connsiteX80" fmla="*/ 1221960 w 1596468"/>
                      <a:gd name="connsiteY80" fmla="*/ 737319 h 1105973"/>
                      <a:gd name="connsiteX81" fmla="*/ 1212067 w 1596468"/>
                      <a:gd name="connsiteY81" fmla="*/ 776578 h 1105973"/>
                      <a:gd name="connsiteX82" fmla="*/ 1205380 w 1596468"/>
                      <a:gd name="connsiteY82" fmla="*/ 844851 h 1105973"/>
                      <a:gd name="connsiteX83" fmla="*/ 1208548 w 1596468"/>
                      <a:gd name="connsiteY83" fmla="*/ 865967 h 1105973"/>
                      <a:gd name="connsiteX84" fmla="*/ 1213905 w 1596468"/>
                      <a:gd name="connsiteY84" fmla="*/ 871441 h 1105973"/>
                      <a:gd name="connsiteX85" fmla="*/ 1213905 w 1596468"/>
                      <a:gd name="connsiteY85" fmla="*/ 888764 h 1105973"/>
                      <a:gd name="connsiteX86" fmla="*/ 1277173 w 1596468"/>
                      <a:gd name="connsiteY86" fmla="*/ 854549 h 1105973"/>
                      <a:gd name="connsiteX87" fmla="*/ 1296059 w 1596468"/>
                      <a:gd name="connsiteY87" fmla="*/ 828584 h 1105973"/>
                      <a:gd name="connsiteX88" fmla="*/ 1426389 w 1596468"/>
                      <a:gd name="connsiteY88" fmla="*/ 880943 h 1105973"/>
                      <a:gd name="connsiteX89" fmla="*/ 1499902 w 1596468"/>
                      <a:gd name="connsiteY89" fmla="*/ 828115 h 1105973"/>
                      <a:gd name="connsiteX90" fmla="*/ 1495600 w 1596468"/>
                      <a:gd name="connsiteY90" fmla="*/ 819630 h 1105973"/>
                      <a:gd name="connsiteX91" fmla="*/ 1482579 w 1596468"/>
                      <a:gd name="connsiteY91" fmla="*/ 828115 h 1105973"/>
                      <a:gd name="connsiteX92" fmla="*/ 1470105 w 1596468"/>
                      <a:gd name="connsiteY92" fmla="*/ 824009 h 1105973"/>
                      <a:gd name="connsiteX93" fmla="*/ 1470105 w 1596468"/>
                      <a:gd name="connsiteY93" fmla="*/ 824009 h 1105973"/>
                      <a:gd name="connsiteX94" fmla="*/ 1463067 w 1596468"/>
                      <a:gd name="connsiteY94" fmla="*/ 821702 h 1105973"/>
                      <a:gd name="connsiteX95" fmla="*/ 1408010 w 1596468"/>
                      <a:gd name="connsiteY95" fmla="*/ 803129 h 1105973"/>
                      <a:gd name="connsiteX96" fmla="*/ 1439253 w 1596468"/>
                      <a:gd name="connsiteY96" fmla="*/ 784868 h 1105973"/>
                      <a:gd name="connsiteX97" fmla="*/ 1439253 w 1596468"/>
                      <a:gd name="connsiteY97" fmla="*/ 741581 h 1105973"/>
                      <a:gd name="connsiteX98" fmla="*/ 1454308 w 1596468"/>
                      <a:gd name="connsiteY98" fmla="*/ 729342 h 1105973"/>
                      <a:gd name="connsiteX99" fmla="*/ 1474915 w 1596468"/>
                      <a:gd name="connsiteY99" fmla="*/ 657119 h 1105973"/>
                      <a:gd name="connsiteX100" fmla="*/ 1560784 w 1596468"/>
                      <a:gd name="connsiteY100" fmla="*/ 748815 h 1105973"/>
                      <a:gd name="connsiteX101" fmla="*/ 1508582 w 1596468"/>
                      <a:gd name="connsiteY101" fmla="*/ 802190 h 1105973"/>
                      <a:gd name="connsiteX102" fmla="*/ 1534586 w 1596468"/>
                      <a:gd name="connsiteY102" fmla="*/ 828154 h 1105973"/>
                      <a:gd name="connsiteX103" fmla="*/ 1576035 w 1596468"/>
                      <a:gd name="connsiteY103" fmla="*/ 687189 h 1105973"/>
                      <a:gd name="connsiteX104" fmla="*/ 1391313 w 1596468"/>
                      <a:gd name="connsiteY104" fmla="*/ 852437 h 1105973"/>
                      <a:gd name="connsiteX105" fmla="*/ 1296412 w 1596468"/>
                      <a:gd name="connsiteY105" fmla="*/ 773020 h 1105973"/>
                      <a:gd name="connsiteX106" fmla="*/ 1369807 w 1596468"/>
                      <a:gd name="connsiteY106" fmla="*/ 724220 h 1105973"/>
                      <a:gd name="connsiteX107" fmla="*/ 1369964 w 1596468"/>
                      <a:gd name="connsiteY107" fmla="*/ 732783 h 1105973"/>
                      <a:gd name="connsiteX108" fmla="*/ 1369807 w 1596468"/>
                      <a:gd name="connsiteY108" fmla="*/ 732900 h 1105973"/>
                      <a:gd name="connsiteX109" fmla="*/ 1369807 w 1596468"/>
                      <a:gd name="connsiteY109" fmla="*/ 741542 h 1105973"/>
                      <a:gd name="connsiteX110" fmla="*/ 1388224 w 1596468"/>
                      <a:gd name="connsiteY110" fmla="*/ 783695 h 1105973"/>
                      <a:gd name="connsiteX111" fmla="*/ 1378488 w 1596468"/>
                      <a:gd name="connsiteY111" fmla="*/ 802151 h 1105973"/>
                      <a:gd name="connsiteX112" fmla="*/ 1378488 w 1596468"/>
                      <a:gd name="connsiteY112" fmla="*/ 819474 h 1105973"/>
                      <a:gd name="connsiteX113" fmla="*/ 1387130 w 1596468"/>
                      <a:gd name="connsiteY113" fmla="*/ 828115 h 1105973"/>
                      <a:gd name="connsiteX114" fmla="*/ 1387130 w 1596468"/>
                      <a:gd name="connsiteY114" fmla="*/ 836757 h 1105973"/>
                      <a:gd name="connsiteX115" fmla="*/ 1390180 w 1596468"/>
                      <a:gd name="connsiteY115" fmla="*/ 839768 h 1105973"/>
                      <a:gd name="connsiteX116" fmla="*/ 1390180 w 1596468"/>
                      <a:gd name="connsiteY116" fmla="*/ 839768 h 1105973"/>
                      <a:gd name="connsiteX117" fmla="*/ 1395771 w 1596468"/>
                      <a:gd name="connsiteY117" fmla="*/ 845399 h 1105973"/>
                      <a:gd name="connsiteX118" fmla="*/ 1391275 w 1596468"/>
                      <a:gd name="connsiteY118" fmla="*/ 852398 h 1105973"/>
                      <a:gd name="connsiteX119" fmla="*/ 1040563 w 1596468"/>
                      <a:gd name="connsiteY119" fmla="*/ 732822 h 1105973"/>
                      <a:gd name="connsiteX120" fmla="*/ 1200884 w 1596468"/>
                      <a:gd name="connsiteY120" fmla="*/ 585679 h 1105973"/>
                      <a:gd name="connsiteX121" fmla="*/ 1212693 w 1596468"/>
                      <a:gd name="connsiteY121" fmla="*/ 697082 h 1105973"/>
                      <a:gd name="connsiteX122" fmla="*/ 1040563 w 1596468"/>
                      <a:gd name="connsiteY122" fmla="*/ 732861 h 110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596468" h="1105973">
                        <a:moveTo>
                          <a:pt x="1575878" y="687189"/>
                        </a:moveTo>
                        <a:cubicBezTo>
                          <a:pt x="1569113" y="676280"/>
                          <a:pt x="1513118" y="624742"/>
                          <a:pt x="1502052" y="621732"/>
                        </a:cubicBezTo>
                        <a:cubicBezTo>
                          <a:pt x="1488640" y="618056"/>
                          <a:pt x="1417278" y="633149"/>
                          <a:pt x="1412390" y="606012"/>
                        </a:cubicBezTo>
                        <a:cubicBezTo>
                          <a:pt x="1410474" y="595376"/>
                          <a:pt x="1419311" y="581221"/>
                          <a:pt x="1418607" y="571250"/>
                        </a:cubicBezTo>
                        <a:cubicBezTo>
                          <a:pt x="1412390" y="485068"/>
                          <a:pt x="1428070" y="447412"/>
                          <a:pt x="1430886" y="373664"/>
                        </a:cubicBezTo>
                        <a:cubicBezTo>
                          <a:pt x="1431980" y="344885"/>
                          <a:pt x="1419585" y="308989"/>
                          <a:pt x="1423143" y="288890"/>
                        </a:cubicBezTo>
                        <a:cubicBezTo>
                          <a:pt x="1432567" y="235436"/>
                          <a:pt x="1507097" y="191563"/>
                          <a:pt x="1508504" y="83327"/>
                        </a:cubicBezTo>
                        <a:cubicBezTo>
                          <a:pt x="1516090" y="63502"/>
                          <a:pt x="1518984" y="28427"/>
                          <a:pt x="1501153" y="14858"/>
                        </a:cubicBezTo>
                        <a:cubicBezTo>
                          <a:pt x="1499198" y="13333"/>
                          <a:pt x="1496734" y="12004"/>
                          <a:pt x="1493958" y="10870"/>
                        </a:cubicBezTo>
                        <a:lnTo>
                          <a:pt x="1493958" y="10870"/>
                        </a:lnTo>
                        <a:cubicBezTo>
                          <a:pt x="1487662" y="8250"/>
                          <a:pt x="1479686" y="6569"/>
                          <a:pt x="1471787" y="6217"/>
                        </a:cubicBezTo>
                        <a:lnTo>
                          <a:pt x="1471787" y="6217"/>
                        </a:lnTo>
                        <a:cubicBezTo>
                          <a:pt x="1452314" y="5278"/>
                          <a:pt x="1433075" y="12121"/>
                          <a:pt x="1439214" y="31399"/>
                        </a:cubicBezTo>
                        <a:cubicBezTo>
                          <a:pt x="1443320" y="42230"/>
                          <a:pt x="1452196" y="53531"/>
                          <a:pt x="1465218" y="57363"/>
                        </a:cubicBezTo>
                        <a:cubicBezTo>
                          <a:pt x="1486098" y="68664"/>
                          <a:pt x="1494740" y="85986"/>
                          <a:pt x="1491221" y="109330"/>
                        </a:cubicBezTo>
                        <a:lnTo>
                          <a:pt x="1471005" y="119067"/>
                        </a:lnTo>
                        <a:cubicBezTo>
                          <a:pt x="1428383" y="247324"/>
                          <a:pt x="1385605" y="347700"/>
                          <a:pt x="1260242" y="216315"/>
                        </a:cubicBezTo>
                        <a:cubicBezTo>
                          <a:pt x="1220357" y="174515"/>
                          <a:pt x="1207648" y="136468"/>
                          <a:pt x="1191304" y="84383"/>
                        </a:cubicBezTo>
                        <a:lnTo>
                          <a:pt x="1177305" y="86573"/>
                        </a:lnTo>
                        <a:cubicBezTo>
                          <a:pt x="1177422" y="82584"/>
                          <a:pt x="1177305" y="78048"/>
                          <a:pt x="1176953" y="73200"/>
                        </a:cubicBezTo>
                        <a:cubicBezTo>
                          <a:pt x="1175975" y="60687"/>
                          <a:pt x="1173160" y="46062"/>
                          <a:pt x="1167998" y="33159"/>
                        </a:cubicBezTo>
                        <a:cubicBezTo>
                          <a:pt x="1167998" y="33159"/>
                          <a:pt x="1167998" y="33159"/>
                          <a:pt x="1167998" y="33119"/>
                        </a:cubicBezTo>
                        <a:cubicBezTo>
                          <a:pt x="1158223" y="8641"/>
                          <a:pt x="1140040" y="-9502"/>
                          <a:pt x="1109970" y="5396"/>
                        </a:cubicBezTo>
                        <a:cubicBezTo>
                          <a:pt x="1098708" y="-1213"/>
                          <a:pt x="1092960" y="7429"/>
                          <a:pt x="1092648" y="31360"/>
                        </a:cubicBezTo>
                        <a:cubicBezTo>
                          <a:pt x="1085453" y="37890"/>
                          <a:pt x="1087173" y="49347"/>
                          <a:pt x="1092648" y="57324"/>
                        </a:cubicBezTo>
                        <a:lnTo>
                          <a:pt x="1079274" y="76367"/>
                        </a:lnTo>
                        <a:cubicBezTo>
                          <a:pt x="1115757" y="120084"/>
                          <a:pt x="1078375" y="148003"/>
                          <a:pt x="1079509" y="87824"/>
                        </a:cubicBezTo>
                        <a:cubicBezTo>
                          <a:pt x="1068326" y="70932"/>
                          <a:pt x="1005761" y="19121"/>
                          <a:pt x="988674" y="40001"/>
                        </a:cubicBezTo>
                        <a:lnTo>
                          <a:pt x="980032" y="59318"/>
                        </a:lnTo>
                        <a:cubicBezTo>
                          <a:pt x="1037200" y="124541"/>
                          <a:pt x="1078571" y="191759"/>
                          <a:pt x="1104144" y="275478"/>
                        </a:cubicBezTo>
                        <a:lnTo>
                          <a:pt x="1104144" y="275478"/>
                        </a:lnTo>
                        <a:cubicBezTo>
                          <a:pt x="1104926" y="277980"/>
                          <a:pt x="1105669" y="280483"/>
                          <a:pt x="1106373" y="283024"/>
                        </a:cubicBezTo>
                        <a:cubicBezTo>
                          <a:pt x="1110791" y="298548"/>
                          <a:pt x="1117321" y="309888"/>
                          <a:pt x="1125963" y="317122"/>
                        </a:cubicBezTo>
                        <a:cubicBezTo>
                          <a:pt x="1131359" y="321658"/>
                          <a:pt x="1137576" y="324551"/>
                          <a:pt x="1144654" y="325803"/>
                        </a:cubicBezTo>
                        <a:cubicBezTo>
                          <a:pt x="1143207" y="331042"/>
                          <a:pt x="1142738" y="336243"/>
                          <a:pt x="1143051" y="341248"/>
                        </a:cubicBezTo>
                        <a:cubicBezTo>
                          <a:pt x="1146257" y="389892"/>
                          <a:pt x="1226887" y="425319"/>
                          <a:pt x="1275804" y="403617"/>
                        </a:cubicBezTo>
                        <a:cubicBezTo>
                          <a:pt x="1187432" y="463131"/>
                          <a:pt x="1119120" y="417694"/>
                          <a:pt x="1064533" y="342500"/>
                        </a:cubicBezTo>
                        <a:lnTo>
                          <a:pt x="979993" y="195865"/>
                        </a:lnTo>
                        <a:cubicBezTo>
                          <a:pt x="995126" y="166225"/>
                          <a:pt x="935103" y="120905"/>
                          <a:pt x="908709" y="107884"/>
                        </a:cubicBezTo>
                        <a:cubicBezTo>
                          <a:pt x="882041" y="94706"/>
                          <a:pt x="827571" y="74490"/>
                          <a:pt x="815371" y="109291"/>
                        </a:cubicBezTo>
                        <a:cubicBezTo>
                          <a:pt x="817678" y="113906"/>
                          <a:pt x="821510" y="117581"/>
                          <a:pt x="826906" y="120318"/>
                        </a:cubicBezTo>
                        <a:cubicBezTo>
                          <a:pt x="833045" y="123486"/>
                          <a:pt x="841178" y="125480"/>
                          <a:pt x="851267" y="126262"/>
                        </a:cubicBezTo>
                        <a:lnTo>
                          <a:pt x="851541" y="126262"/>
                        </a:lnTo>
                        <a:cubicBezTo>
                          <a:pt x="853809" y="126457"/>
                          <a:pt x="856194" y="126575"/>
                          <a:pt x="858697" y="126614"/>
                        </a:cubicBezTo>
                        <a:lnTo>
                          <a:pt x="863780" y="132088"/>
                        </a:lnTo>
                        <a:cubicBezTo>
                          <a:pt x="826163" y="137172"/>
                          <a:pt x="789602" y="146556"/>
                          <a:pt x="754097" y="160203"/>
                        </a:cubicBezTo>
                        <a:lnTo>
                          <a:pt x="746081" y="178542"/>
                        </a:lnTo>
                        <a:cubicBezTo>
                          <a:pt x="741076" y="189178"/>
                          <a:pt x="741076" y="197859"/>
                          <a:pt x="746081" y="204506"/>
                        </a:cubicBezTo>
                        <a:cubicBezTo>
                          <a:pt x="643476" y="290728"/>
                          <a:pt x="607227" y="378904"/>
                          <a:pt x="536608" y="484481"/>
                        </a:cubicBezTo>
                        <a:cubicBezTo>
                          <a:pt x="515532" y="516037"/>
                          <a:pt x="486009" y="520338"/>
                          <a:pt x="485227" y="563781"/>
                        </a:cubicBezTo>
                        <a:cubicBezTo>
                          <a:pt x="483311" y="674325"/>
                          <a:pt x="481278" y="654851"/>
                          <a:pt x="429584" y="749910"/>
                        </a:cubicBezTo>
                        <a:cubicBezTo>
                          <a:pt x="422585" y="762736"/>
                          <a:pt x="409720" y="807938"/>
                          <a:pt x="407022" y="809620"/>
                        </a:cubicBezTo>
                        <a:cubicBezTo>
                          <a:pt x="399475" y="814351"/>
                          <a:pt x="302031" y="815094"/>
                          <a:pt x="263437" y="834997"/>
                        </a:cubicBezTo>
                        <a:cubicBezTo>
                          <a:pt x="225703" y="854431"/>
                          <a:pt x="187187" y="912577"/>
                          <a:pt x="142375" y="939167"/>
                        </a:cubicBezTo>
                        <a:cubicBezTo>
                          <a:pt x="98033" y="965483"/>
                          <a:pt x="44188" y="980342"/>
                          <a:pt x="941" y="1010099"/>
                        </a:cubicBezTo>
                        <a:cubicBezTo>
                          <a:pt x="-10829" y="1026796"/>
                          <a:pt x="91307" y="1096477"/>
                          <a:pt x="112931" y="1101482"/>
                        </a:cubicBezTo>
                        <a:cubicBezTo>
                          <a:pt x="183355" y="1117788"/>
                          <a:pt x="232741" y="1083456"/>
                          <a:pt x="295501" y="1096555"/>
                        </a:cubicBezTo>
                        <a:cubicBezTo>
                          <a:pt x="301836" y="1100270"/>
                          <a:pt x="306293" y="1101091"/>
                          <a:pt x="308092" y="1099605"/>
                        </a:cubicBezTo>
                        <a:cubicBezTo>
                          <a:pt x="310008" y="1098041"/>
                          <a:pt x="308992" y="1093896"/>
                          <a:pt x="304143" y="1087874"/>
                        </a:cubicBezTo>
                        <a:lnTo>
                          <a:pt x="305355" y="1068284"/>
                        </a:lnTo>
                        <a:cubicBezTo>
                          <a:pt x="262264" y="1025584"/>
                          <a:pt x="215067" y="991525"/>
                          <a:pt x="163686" y="966069"/>
                        </a:cubicBezTo>
                        <a:cubicBezTo>
                          <a:pt x="194734" y="955825"/>
                          <a:pt x="204001" y="941591"/>
                          <a:pt x="191488" y="923369"/>
                        </a:cubicBezTo>
                        <a:lnTo>
                          <a:pt x="221323" y="919107"/>
                        </a:lnTo>
                        <a:cubicBezTo>
                          <a:pt x="221323" y="919107"/>
                          <a:pt x="221597" y="918794"/>
                          <a:pt x="221754" y="918638"/>
                        </a:cubicBezTo>
                        <a:cubicBezTo>
                          <a:pt x="263124" y="874882"/>
                          <a:pt x="318572" y="827138"/>
                          <a:pt x="379728" y="848683"/>
                        </a:cubicBezTo>
                        <a:cubicBezTo>
                          <a:pt x="368037" y="867961"/>
                          <a:pt x="365964" y="884188"/>
                          <a:pt x="373472" y="897405"/>
                        </a:cubicBezTo>
                        <a:cubicBezTo>
                          <a:pt x="380080" y="921375"/>
                          <a:pt x="398185" y="921571"/>
                          <a:pt x="400413" y="902997"/>
                        </a:cubicBezTo>
                        <a:lnTo>
                          <a:pt x="400413" y="902997"/>
                        </a:lnTo>
                        <a:cubicBezTo>
                          <a:pt x="400883" y="899047"/>
                          <a:pt x="400648" y="894277"/>
                          <a:pt x="399475" y="888724"/>
                        </a:cubicBezTo>
                        <a:lnTo>
                          <a:pt x="417971" y="882507"/>
                        </a:lnTo>
                        <a:cubicBezTo>
                          <a:pt x="433807" y="827607"/>
                          <a:pt x="454492" y="774506"/>
                          <a:pt x="481591" y="724220"/>
                        </a:cubicBezTo>
                        <a:cubicBezTo>
                          <a:pt x="486439" y="731571"/>
                          <a:pt x="495589" y="727778"/>
                          <a:pt x="503449" y="724180"/>
                        </a:cubicBezTo>
                        <a:cubicBezTo>
                          <a:pt x="523548" y="757418"/>
                          <a:pt x="552288" y="784985"/>
                          <a:pt x="589670" y="806843"/>
                        </a:cubicBezTo>
                        <a:lnTo>
                          <a:pt x="850876" y="955003"/>
                        </a:lnTo>
                        <a:cubicBezTo>
                          <a:pt x="893107" y="969980"/>
                          <a:pt x="996181" y="912381"/>
                          <a:pt x="979993" y="862721"/>
                        </a:cubicBezTo>
                        <a:cubicBezTo>
                          <a:pt x="976043" y="857090"/>
                          <a:pt x="976161" y="851303"/>
                          <a:pt x="979993" y="845399"/>
                        </a:cubicBezTo>
                        <a:lnTo>
                          <a:pt x="979993" y="845399"/>
                        </a:lnTo>
                        <a:cubicBezTo>
                          <a:pt x="981440" y="845399"/>
                          <a:pt x="991137" y="835779"/>
                          <a:pt x="997315" y="836757"/>
                        </a:cubicBezTo>
                        <a:cubicBezTo>
                          <a:pt x="994578" y="818066"/>
                          <a:pt x="976865" y="805905"/>
                          <a:pt x="944175" y="800274"/>
                        </a:cubicBezTo>
                        <a:cubicBezTo>
                          <a:pt x="919032" y="760937"/>
                          <a:pt x="1085922" y="762775"/>
                          <a:pt x="1097340" y="765277"/>
                        </a:cubicBezTo>
                        <a:cubicBezTo>
                          <a:pt x="1141956" y="748541"/>
                          <a:pt x="1183483" y="739235"/>
                          <a:pt x="1221960" y="737319"/>
                        </a:cubicBezTo>
                        <a:cubicBezTo>
                          <a:pt x="1205850" y="748502"/>
                          <a:pt x="1203543" y="759881"/>
                          <a:pt x="1212067" y="776578"/>
                        </a:cubicBezTo>
                        <a:cubicBezTo>
                          <a:pt x="1161351" y="773372"/>
                          <a:pt x="1186494" y="816697"/>
                          <a:pt x="1205380" y="844851"/>
                        </a:cubicBezTo>
                        <a:cubicBezTo>
                          <a:pt x="1203621" y="853376"/>
                          <a:pt x="1204677" y="860414"/>
                          <a:pt x="1208548" y="865967"/>
                        </a:cubicBezTo>
                        <a:cubicBezTo>
                          <a:pt x="1209956" y="868000"/>
                          <a:pt x="1211754" y="869799"/>
                          <a:pt x="1213905" y="871441"/>
                        </a:cubicBezTo>
                        <a:cubicBezTo>
                          <a:pt x="1213788" y="872301"/>
                          <a:pt x="1222234" y="881881"/>
                          <a:pt x="1213905" y="888764"/>
                        </a:cubicBezTo>
                        <a:cubicBezTo>
                          <a:pt x="1234551" y="876759"/>
                          <a:pt x="1260554" y="864794"/>
                          <a:pt x="1277173" y="854549"/>
                        </a:cubicBezTo>
                        <a:cubicBezTo>
                          <a:pt x="1285775" y="849231"/>
                          <a:pt x="1289451" y="829210"/>
                          <a:pt x="1296059" y="828584"/>
                        </a:cubicBezTo>
                        <a:cubicBezTo>
                          <a:pt x="1303098" y="827920"/>
                          <a:pt x="1382555" y="881647"/>
                          <a:pt x="1426389" y="880943"/>
                        </a:cubicBezTo>
                        <a:cubicBezTo>
                          <a:pt x="1473390" y="880200"/>
                          <a:pt x="1469245" y="852359"/>
                          <a:pt x="1499902" y="828115"/>
                        </a:cubicBezTo>
                        <a:cubicBezTo>
                          <a:pt x="1499119" y="824987"/>
                          <a:pt x="1500918" y="820138"/>
                          <a:pt x="1495600" y="819630"/>
                        </a:cubicBezTo>
                        <a:cubicBezTo>
                          <a:pt x="1492550" y="824440"/>
                          <a:pt x="1486919" y="825417"/>
                          <a:pt x="1482579" y="828115"/>
                        </a:cubicBezTo>
                        <a:lnTo>
                          <a:pt x="1470105" y="824009"/>
                        </a:lnTo>
                        <a:lnTo>
                          <a:pt x="1470105" y="824009"/>
                        </a:lnTo>
                        <a:cubicBezTo>
                          <a:pt x="1470105" y="824009"/>
                          <a:pt x="1463067" y="821702"/>
                          <a:pt x="1463067" y="821702"/>
                        </a:cubicBezTo>
                        <a:cubicBezTo>
                          <a:pt x="1436516" y="867179"/>
                          <a:pt x="1421696" y="841293"/>
                          <a:pt x="1408010" y="803129"/>
                        </a:cubicBezTo>
                        <a:cubicBezTo>
                          <a:pt x="1425294" y="815524"/>
                          <a:pt x="1441404" y="814938"/>
                          <a:pt x="1439253" y="784868"/>
                        </a:cubicBezTo>
                        <a:cubicBezTo>
                          <a:pt x="1439879" y="770478"/>
                          <a:pt x="1438354" y="755893"/>
                          <a:pt x="1439253" y="741581"/>
                        </a:cubicBezTo>
                        <a:cubicBezTo>
                          <a:pt x="1444571" y="738609"/>
                          <a:pt x="1449694" y="734386"/>
                          <a:pt x="1454308" y="729342"/>
                        </a:cubicBezTo>
                        <a:cubicBezTo>
                          <a:pt x="1471474" y="710651"/>
                          <a:pt x="1482227" y="680346"/>
                          <a:pt x="1474915" y="657119"/>
                        </a:cubicBezTo>
                        <a:cubicBezTo>
                          <a:pt x="1484769" y="623217"/>
                          <a:pt x="1572906" y="719957"/>
                          <a:pt x="1560784" y="748815"/>
                        </a:cubicBezTo>
                        <a:cubicBezTo>
                          <a:pt x="1544322" y="745882"/>
                          <a:pt x="1504985" y="780410"/>
                          <a:pt x="1508582" y="802190"/>
                        </a:cubicBezTo>
                        <a:cubicBezTo>
                          <a:pt x="1513157" y="812122"/>
                          <a:pt x="1530636" y="821038"/>
                          <a:pt x="1534586" y="828154"/>
                        </a:cubicBezTo>
                        <a:cubicBezTo>
                          <a:pt x="1601138" y="802816"/>
                          <a:pt x="1612439" y="745961"/>
                          <a:pt x="1576035" y="687189"/>
                        </a:cubicBezTo>
                        <a:close/>
                        <a:moveTo>
                          <a:pt x="1391313" y="852437"/>
                        </a:moveTo>
                        <a:cubicBezTo>
                          <a:pt x="1380521" y="846415"/>
                          <a:pt x="1287535" y="781036"/>
                          <a:pt x="1296412" y="773020"/>
                        </a:cubicBezTo>
                        <a:cubicBezTo>
                          <a:pt x="1335514" y="764534"/>
                          <a:pt x="1359953" y="748268"/>
                          <a:pt x="1369807" y="724220"/>
                        </a:cubicBezTo>
                        <a:cubicBezTo>
                          <a:pt x="1373756" y="726957"/>
                          <a:pt x="1373835" y="729811"/>
                          <a:pt x="1369964" y="732783"/>
                        </a:cubicBezTo>
                        <a:cubicBezTo>
                          <a:pt x="1369924" y="732783"/>
                          <a:pt x="1369885" y="732861"/>
                          <a:pt x="1369807" y="732900"/>
                        </a:cubicBezTo>
                        <a:cubicBezTo>
                          <a:pt x="1362299" y="736498"/>
                          <a:pt x="1362104" y="739431"/>
                          <a:pt x="1369807" y="741542"/>
                        </a:cubicBezTo>
                        <a:cubicBezTo>
                          <a:pt x="1370628" y="755384"/>
                          <a:pt x="1378292" y="770908"/>
                          <a:pt x="1388224" y="783695"/>
                        </a:cubicBezTo>
                        <a:cubicBezTo>
                          <a:pt x="1381890" y="781231"/>
                          <a:pt x="1378019" y="786002"/>
                          <a:pt x="1378488" y="802151"/>
                        </a:cubicBezTo>
                        <a:cubicBezTo>
                          <a:pt x="1356239" y="809463"/>
                          <a:pt x="1355026" y="817949"/>
                          <a:pt x="1378488" y="819474"/>
                        </a:cubicBezTo>
                        <a:lnTo>
                          <a:pt x="1387130" y="828115"/>
                        </a:lnTo>
                        <a:cubicBezTo>
                          <a:pt x="1379622" y="831048"/>
                          <a:pt x="1379622" y="833942"/>
                          <a:pt x="1387130" y="836757"/>
                        </a:cubicBezTo>
                        <a:lnTo>
                          <a:pt x="1390180" y="839768"/>
                        </a:lnTo>
                        <a:lnTo>
                          <a:pt x="1390180" y="839768"/>
                        </a:lnTo>
                        <a:cubicBezTo>
                          <a:pt x="1390180" y="839768"/>
                          <a:pt x="1395771" y="845399"/>
                          <a:pt x="1395771" y="845399"/>
                        </a:cubicBezTo>
                        <a:cubicBezTo>
                          <a:pt x="1393503" y="849465"/>
                          <a:pt x="1391626" y="852594"/>
                          <a:pt x="1391275" y="852398"/>
                        </a:cubicBezTo>
                        <a:close/>
                        <a:moveTo>
                          <a:pt x="1040563" y="732822"/>
                        </a:moveTo>
                        <a:cubicBezTo>
                          <a:pt x="1065784" y="654030"/>
                          <a:pt x="1147978" y="638311"/>
                          <a:pt x="1200884" y="585679"/>
                        </a:cubicBezTo>
                        <a:cubicBezTo>
                          <a:pt x="1212693" y="604253"/>
                          <a:pt x="1221100" y="684061"/>
                          <a:pt x="1212693" y="697082"/>
                        </a:cubicBezTo>
                        <a:cubicBezTo>
                          <a:pt x="1207922" y="704512"/>
                          <a:pt x="1049557" y="740486"/>
                          <a:pt x="1040563" y="732861"/>
                        </a:cubicBezTo>
                        <a:close/>
                      </a:path>
                    </a:pathLst>
                  </a:custGeom>
                  <a:solidFill>
                    <a:srgbClr val="725235"/>
                  </a:solidFill>
                  <a:ln w="3904" cap="flat">
                    <a:noFill/>
                    <a:prstDash val="solid"/>
                    <a:miter/>
                  </a:ln>
                </p:spPr>
                <p:txBody>
                  <a:bodyPr rtlCol="1" anchor="ctr"/>
                  <a:lstStyle/>
                  <a:p>
                    <a:endParaRPr lang="fa-IR"/>
                  </a:p>
                </p:txBody>
              </p:sp>
              <p:sp>
                <p:nvSpPr>
                  <p:cNvPr id="595" name="Freeform: Shape 594">
                    <a:extLst>
                      <a:ext uri="{FF2B5EF4-FFF2-40B4-BE49-F238E27FC236}">
                        <a16:creationId xmlns:a16="http://schemas.microsoft.com/office/drawing/2014/main" id="{C9E6BF96-9E18-1FCC-1371-7E49C68B3EDB}"/>
                      </a:ext>
                    </a:extLst>
                  </p:cNvPr>
                  <p:cNvSpPr/>
                  <p:nvPr/>
                </p:nvSpPr>
                <p:spPr>
                  <a:xfrm>
                    <a:off x="3146906" y="919354"/>
                    <a:ext cx="491758" cy="406710"/>
                  </a:xfrm>
                  <a:custGeom>
                    <a:avLst/>
                    <a:gdLst>
                      <a:gd name="connsiteX0" fmla="*/ 6663 w 491758"/>
                      <a:gd name="connsiteY0" fmla="*/ 277042 h 406710"/>
                      <a:gd name="connsiteX1" fmla="*/ 15735 w 491758"/>
                      <a:gd name="connsiteY1" fmla="*/ 169275 h 406710"/>
                      <a:gd name="connsiteX2" fmla="*/ 24024 w 491758"/>
                      <a:gd name="connsiteY2" fmla="*/ 116839 h 406710"/>
                      <a:gd name="connsiteX3" fmla="*/ 41347 w 491758"/>
                      <a:gd name="connsiteY3" fmla="*/ 69290 h 406710"/>
                      <a:gd name="connsiteX4" fmla="*/ 287576 w 491758"/>
                      <a:gd name="connsiteY4" fmla="*/ 9306 h 406710"/>
                      <a:gd name="connsiteX5" fmla="*/ 340247 w 491758"/>
                      <a:gd name="connsiteY5" fmla="*/ 0 h 406710"/>
                      <a:gd name="connsiteX6" fmla="*/ 448718 w 491758"/>
                      <a:gd name="connsiteY6" fmla="*/ 103818 h 406710"/>
                      <a:gd name="connsiteX7" fmla="*/ 474487 w 491758"/>
                      <a:gd name="connsiteY7" fmla="*/ 77932 h 406710"/>
                      <a:gd name="connsiteX8" fmla="*/ 477302 w 491758"/>
                      <a:gd name="connsiteY8" fmla="*/ 167750 h 406710"/>
                      <a:gd name="connsiteX9" fmla="*/ 491614 w 491758"/>
                      <a:gd name="connsiteY9" fmla="*/ 228438 h 406710"/>
                      <a:gd name="connsiteX10" fmla="*/ 448601 w 491758"/>
                      <a:gd name="connsiteY10" fmla="*/ 329049 h 406710"/>
                      <a:gd name="connsiteX11" fmla="*/ 439920 w 491758"/>
                      <a:gd name="connsiteY11" fmla="*/ 329049 h 406710"/>
                      <a:gd name="connsiteX12" fmla="*/ 396595 w 491758"/>
                      <a:gd name="connsiteY12" fmla="*/ 311726 h 406710"/>
                      <a:gd name="connsiteX13" fmla="*/ 387914 w 491758"/>
                      <a:gd name="connsiteY13" fmla="*/ 311726 h 406710"/>
                      <a:gd name="connsiteX14" fmla="*/ 370591 w 491758"/>
                      <a:gd name="connsiteY14" fmla="*/ 294404 h 406710"/>
                      <a:gd name="connsiteX15" fmla="*/ 427055 w 491758"/>
                      <a:gd name="connsiteY15" fmla="*/ 276769 h 406710"/>
                      <a:gd name="connsiteX16" fmla="*/ 381032 w 491758"/>
                      <a:gd name="connsiteY16" fmla="*/ 234264 h 406710"/>
                      <a:gd name="connsiteX17" fmla="*/ 206165 w 491758"/>
                      <a:gd name="connsiteY17" fmla="*/ 209004 h 406710"/>
                      <a:gd name="connsiteX18" fmla="*/ 155253 w 491758"/>
                      <a:gd name="connsiteY18" fmla="*/ 323418 h 406710"/>
                      <a:gd name="connsiteX19" fmla="*/ 96560 w 491758"/>
                      <a:gd name="connsiteY19" fmla="*/ 382307 h 406710"/>
                      <a:gd name="connsiteX20" fmla="*/ 41308 w 491758"/>
                      <a:gd name="connsiteY20" fmla="*/ 329049 h 406710"/>
                      <a:gd name="connsiteX21" fmla="*/ 23985 w 491758"/>
                      <a:gd name="connsiteY21" fmla="*/ 355013 h 406710"/>
                      <a:gd name="connsiteX22" fmla="*/ 1423 w 491758"/>
                      <a:gd name="connsiteY22" fmla="*/ 323379 h 406710"/>
                      <a:gd name="connsiteX23" fmla="*/ 15344 w 491758"/>
                      <a:gd name="connsiteY23" fmla="*/ 303045 h 406710"/>
                      <a:gd name="connsiteX24" fmla="*/ 15344 w 491758"/>
                      <a:gd name="connsiteY24" fmla="*/ 294404 h 406710"/>
                      <a:gd name="connsiteX25" fmla="*/ 6663 w 491758"/>
                      <a:gd name="connsiteY25" fmla="*/ 277081 h 40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91758" h="406710">
                        <a:moveTo>
                          <a:pt x="6663" y="277042"/>
                        </a:moveTo>
                        <a:cubicBezTo>
                          <a:pt x="4630" y="241537"/>
                          <a:pt x="17338" y="189570"/>
                          <a:pt x="15735" y="169275"/>
                        </a:cubicBezTo>
                        <a:cubicBezTo>
                          <a:pt x="15383" y="164700"/>
                          <a:pt x="-24463" y="169627"/>
                          <a:pt x="24024" y="116839"/>
                        </a:cubicBezTo>
                        <a:cubicBezTo>
                          <a:pt x="45179" y="93807"/>
                          <a:pt x="72551" y="103505"/>
                          <a:pt x="41347" y="69290"/>
                        </a:cubicBezTo>
                        <a:cubicBezTo>
                          <a:pt x="138048" y="45711"/>
                          <a:pt x="178089" y="-3715"/>
                          <a:pt x="287576" y="9306"/>
                        </a:cubicBezTo>
                        <a:cubicBezTo>
                          <a:pt x="322769" y="13490"/>
                          <a:pt x="351431" y="50169"/>
                          <a:pt x="340247" y="0"/>
                        </a:cubicBezTo>
                        <a:cubicBezTo>
                          <a:pt x="386232" y="20881"/>
                          <a:pt x="447741" y="44812"/>
                          <a:pt x="448718" y="103818"/>
                        </a:cubicBezTo>
                        <a:cubicBezTo>
                          <a:pt x="462678" y="109487"/>
                          <a:pt x="452863" y="57012"/>
                          <a:pt x="474487" y="77932"/>
                        </a:cubicBezTo>
                        <a:cubicBezTo>
                          <a:pt x="492435" y="95293"/>
                          <a:pt x="476090" y="148590"/>
                          <a:pt x="477302" y="167750"/>
                        </a:cubicBezTo>
                        <a:cubicBezTo>
                          <a:pt x="478514" y="186911"/>
                          <a:pt x="493374" y="201340"/>
                          <a:pt x="491614" y="228438"/>
                        </a:cubicBezTo>
                        <a:cubicBezTo>
                          <a:pt x="489228" y="265077"/>
                          <a:pt x="454310" y="300738"/>
                          <a:pt x="448601" y="329049"/>
                        </a:cubicBezTo>
                        <a:cubicBezTo>
                          <a:pt x="446098" y="335383"/>
                          <a:pt x="443205" y="335266"/>
                          <a:pt x="439920" y="329049"/>
                        </a:cubicBezTo>
                        <a:cubicBezTo>
                          <a:pt x="424279" y="340310"/>
                          <a:pt x="392371" y="335540"/>
                          <a:pt x="396595" y="311726"/>
                        </a:cubicBezTo>
                        <a:lnTo>
                          <a:pt x="387914" y="311726"/>
                        </a:lnTo>
                        <a:lnTo>
                          <a:pt x="370591" y="294404"/>
                        </a:lnTo>
                        <a:cubicBezTo>
                          <a:pt x="319093" y="272428"/>
                          <a:pt x="390885" y="247481"/>
                          <a:pt x="427055" y="276769"/>
                        </a:cubicBezTo>
                        <a:cubicBezTo>
                          <a:pt x="434485" y="229063"/>
                          <a:pt x="419157" y="214869"/>
                          <a:pt x="381032" y="234264"/>
                        </a:cubicBezTo>
                        <a:cubicBezTo>
                          <a:pt x="322769" y="233560"/>
                          <a:pt x="264467" y="225114"/>
                          <a:pt x="206165" y="209004"/>
                        </a:cubicBezTo>
                        <a:cubicBezTo>
                          <a:pt x="197797" y="249279"/>
                          <a:pt x="180826" y="287404"/>
                          <a:pt x="155253" y="323418"/>
                        </a:cubicBezTo>
                        <a:cubicBezTo>
                          <a:pt x="156270" y="370185"/>
                          <a:pt x="140394" y="446005"/>
                          <a:pt x="96560" y="382307"/>
                        </a:cubicBezTo>
                        <a:cubicBezTo>
                          <a:pt x="113413" y="355208"/>
                          <a:pt x="76383" y="305587"/>
                          <a:pt x="41308" y="329049"/>
                        </a:cubicBezTo>
                        <a:cubicBezTo>
                          <a:pt x="34895" y="335814"/>
                          <a:pt x="31337" y="348014"/>
                          <a:pt x="23985" y="355013"/>
                        </a:cubicBezTo>
                        <a:cubicBezTo>
                          <a:pt x="21209" y="334875"/>
                          <a:pt x="13701" y="324317"/>
                          <a:pt x="1423" y="323379"/>
                        </a:cubicBezTo>
                        <a:lnTo>
                          <a:pt x="15344" y="303045"/>
                        </a:lnTo>
                        <a:cubicBezTo>
                          <a:pt x="14796" y="300269"/>
                          <a:pt x="15891" y="297180"/>
                          <a:pt x="15344" y="294404"/>
                        </a:cubicBezTo>
                        <a:lnTo>
                          <a:pt x="6663" y="277081"/>
                        </a:lnTo>
                        <a:close/>
                      </a:path>
                    </a:pathLst>
                  </a:custGeom>
                  <a:solidFill>
                    <a:srgbClr val="050505"/>
                  </a:solidFill>
                  <a:ln w="3904" cap="flat">
                    <a:noFill/>
                    <a:prstDash val="solid"/>
                    <a:miter/>
                  </a:ln>
                </p:spPr>
                <p:txBody>
                  <a:bodyPr rtlCol="1" anchor="ctr"/>
                  <a:lstStyle/>
                  <a:p>
                    <a:endParaRPr lang="fa-IR"/>
                  </a:p>
                </p:txBody>
              </p:sp>
              <p:sp>
                <p:nvSpPr>
                  <p:cNvPr id="596" name="Freeform: Shape 595">
                    <a:extLst>
                      <a:ext uri="{FF2B5EF4-FFF2-40B4-BE49-F238E27FC236}">
                        <a16:creationId xmlns:a16="http://schemas.microsoft.com/office/drawing/2014/main" id="{7CCF3E79-4E5F-CF39-B1AB-561B082C5852}"/>
                      </a:ext>
                    </a:extLst>
                  </p:cNvPr>
                  <p:cNvSpPr/>
                  <p:nvPr/>
                </p:nvSpPr>
                <p:spPr>
                  <a:xfrm>
                    <a:off x="2659741" y="1214854"/>
                    <a:ext cx="511569" cy="232620"/>
                  </a:xfrm>
                  <a:custGeom>
                    <a:avLst/>
                    <a:gdLst>
                      <a:gd name="connsiteX0" fmla="*/ 502508 w 511569"/>
                      <a:gd name="connsiteY0" fmla="*/ 7507 h 232620"/>
                      <a:gd name="connsiteX1" fmla="*/ 511189 w 511569"/>
                      <a:gd name="connsiteY1" fmla="*/ 59474 h 232620"/>
                      <a:gd name="connsiteX2" fmla="*/ 511189 w 511569"/>
                      <a:gd name="connsiteY2" fmla="*/ 85438 h 232620"/>
                      <a:gd name="connsiteX3" fmla="*/ 484521 w 511569"/>
                      <a:gd name="connsiteY3" fmla="*/ 50832 h 232620"/>
                      <a:gd name="connsiteX4" fmla="*/ 441860 w 511569"/>
                      <a:gd name="connsiteY4" fmla="*/ 24790 h 232620"/>
                      <a:gd name="connsiteX5" fmla="*/ 358219 w 511569"/>
                      <a:gd name="connsiteY5" fmla="*/ 73316 h 232620"/>
                      <a:gd name="connsiteX6" fmla="*/ 337886 w 511569"/>
                      <a:gd name="connsiteY6" fmla="*/ 76718 h 232620"/>
                      <a:gd name="connsiteX7" fmla="*/ 277238 w 511569"/>
                      <a:gd name="connsiteY7" fmla="*/ 94041 h 232620"/>
                      <a:gd name="connsiteX8" fmla="*/ 270590 w 511569"/>
                      <a:gd name="connsiteY8" fmla="*/ 112106 h 232620"/>
                      <a:gd name="connsiteX9" fmla="*/ 162081 w 511569"/>
                      <a:gd name="connsiteY9" fmla="*/ 143271 h 232620"/>
                      <a:gd name="connsiteX10" fmla="*/ 173225 w 511569"/>
                      <a:gd name="connsiteY10" fmla="*/ 154650 h 232620"/>
                      <a:gd name="connsiteX11" fmla="*/ 134122 w 511569"/>
                      <a:gd name="connsiteY11" fmla="*/ 187692 h 232620"/>
                      <a:gd name="connsiteX12" fmla="*/ 164583 w 511569"/>
                      <a:gd name="connsiteY12" fmla="*/ 206617 h 232620"/>
                      <a:gd name="connsiteX13" fmla="*/ 181866 w 511569"/>
                      <a:gd name="connsiteY13" fmla="*/ 215454 h 232620"/>
                      <a:gd name="connsiteX14" fmla="*/ 164583 w 511569"/>
                      <a:gd name="connsiteY14" fmla="*/ 232620 h 232620"/>
                      <a:gd name="connsiteX15" fmla="*/ 113202 w 511569"/>
                      <a:gd name="connsiteY15" fmla="*/ 210332 h 232620"/>
                      <a:gd name="connsiteX16" fmla="*/ 65184 w 511569"/>
                      <a:gd name="connsiteY16" fmla="*/ 154415 h 232620"/>
                      <a:gd name="connsiteX17" fmla="*/ 0 w 511569"/>
                      <a:gd name="connsiteY17" fmla="*/ 120122 h 232620"/>
                      <a:gd name="connsiteX18" fmla="*/ 184173 w 511569"/>
                      <a:gd name="connsiteY18" fmla="*/ 109291 h 232620"/>
                      <a:gd name="connsiteX19" fmla="*/ 335970 w 511569"/>
                      <a:gd name="connsiteY19" fmla="*/ 57519 h 232620"/>
                      <a:gd name="connsiteX20" fmla="*/ 370419 w 511569"/>
                      <a:gd name="connsiteY20" fmla="*/ 9657 h 232620"/>
                      <a:gd name="connsiteX21" fmla="*/ 502547 w 511569"/>
                      <a:gd name="connsiteY21" fmla="*/ 7467 h 232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1569" h="232620">
                        <a:moveTo>
                          <a:pt x="502508" y="7507"/>
                        </a:moveTo>
                        <a:cubicBezTo>
                          <a:pt x="505988" y="25181"/>
                          <a:pt x="508373" y="41721"/>
                          <a:pt x="511189" y="59474"/>
                        </a:cubicBezTo>
                        <a:cubicBezTo>
                          <a:pt x="512479" y="67607"/>
                          <a:pt x="509977" y="77266"/>
                          <a:pt x="511189" y="85438"/>
                        </a:cubicBezTo>
                        <a:cubicBezTo>
                          <a:pt x="484482" y="100571"/>
                          <a:pt x="483739" y="73668"/>
                          <a:pt x="484521" y="50832"/>
                        </a:cubicBezTo>
                        <a:cubicBezTo>
                          <a:pt x="462232" y="52514"/>
                          <a:pt x="434196" y="53569"/>
                          <a:pt x="441860" y="24790"/>
                        </a:cubicBezTo>
                        <a:cubicBezTo>
                          <a:pt x="420901" y="10205"/>
                          <a:pt x="374877" y="41839"/>
                          <a:pt x="358219" y="73316"/>
                        </a:cubicBezTo>
                        <a:lnTo>
                          <a:pt x="337886" y="76718"/>
                        </a:lnTo>
                        <a:cubicBezTo>
                          <a:pt x="320681" y="84891"/>
                          <a:pt x="300465" y="90639"/>
                          <a:pt x="277238" y="94041"/>
                        </a:cubicBezTo>
                        <a:lnTo>
                          <a:pt x="270590" y="112106"/>
                        </a:lnTo>
                        <a:lnTo>
                          <a:pt x="162081" y="143271"/>
                        </a:lnTo>
                        <a:lnTo>
                          <a:pt x="173225" y="154650"/>
                        </a:lnTo>
                        <a:cubicBezTo>
                          <a:pt x="222025" y="163917"/>
                          <a:pt x="166382" y="190546"/>
                          <a:pt x="134122" y="187692"/>
                        </a:cubicBezTo>
                        <a:cubicBezTo>
                          <a:pt x="148277" y="188513"/>
                          <a:pt x="157975" y="192266"/>
                          <a:pt x="164583" y="206617"/>
                        </a:cubicBezTo>
                        <a:lnTo>
                          <a:pt x="181866" y="215454"/>
                        </a:lnTo>
                        <a:cubicBezTo>
                          <a:pt x="185386" y="222415"/>
                          <a:pt x="168611" y="229219"/>
                          <a:pt x="164583" y="232620"/>
                        </a:cubicBezTo>
                        <a:cubicBezTo>
                          <a:pt x="151288" y="217879"/>
                          <a:pt x="129664" y="220108"/>
                          <a:pt x="113202" y="210332"/>
                        </a:cubicBezTo>
                        <a:cubicBezTo>
                          <a:pt x="88880" y="195903"/>
                          <a:pt x="81451" y="167397"/>
                          <a:pt x="65184" y="154415"/>
                        </a:cubicBezTo>
                        <a:cubicBezTo>
                          <a:pt x="47158" y="140025"/>
                          <a:pt x="11183" y="141003"/>
                          <a:pt x="0" y="120122"/>
                        </a:cubicBezTo>
                        <a:cubicBezTo>
                          <a:pt x="61978" y="85243"/>
                          <a:pt x="117543" y="120748"/>
                          <a:pt x="184173" y="109291"/>
                        </a:cubicBezTo>
                        <a:cubicBezTo>
                          <a:pt x="194379" y="107531"/>
                          <a:pt x="329440" y="62211"/>
                          <a:pt x="335970" y="57519"/>
                        </a:cubicBezTo>
                        <a:cubicBezTo>
                          <a:pt x="344729" y="51262"/>
                          <a:pt x="341171" y="23069"/>
                          <a:pt x="370419" y="9657"/>
                        </a:cubicBezTo>
                        <a:cubicBezTo>
                          <a:pt x="416521" y="-11497"/>
                          <a:pt x="455663" y="8914"/>
                          <a:pt x="502547" y="7467"/>
                        </a:cubicBezTo>
                        <a:close/>
                      </a:path>
                    </a:pathLst>
                  </a:custGeom>
                  <a:solidFill>
                    <a:srgbClr val="84654B"/>
                  </a:solidFill>
                  <a:ln w="3904" cap="flat">
                    <a:noFill/>
                    <a:prstDash val="solid"/>
                    <a:miter/>
                  </a:ln>
                </p:spPr>
                <p:txBody>
                  <a:bodyPr rtlCol="1" anchor="ctr"/>
                  <a:lstStyle/>
                  <a:p>
                    <a:endParaRPr lang="fa-IR"/>
                  </a:p>
                </p:txBody>
              </p:sp>
              <p:sp>
                <p:nvSpPr>
                  <p:cNvPr id="597" name="Freeform: Shape 596">
                    <a:extLst>
                      <a:ext uri="{FF2B5EF4-FFF2-40B4-BE49-F238E27FC236}">
                        <a16:creationId xmlns:a16="http://schemas.microsoft.com/office/drawing/2014/main" id="{6D264679-C011-D943-A3CF-5F1A54E6ECC6}"/>
                      </a:ext>
                    </a:extLst>
                  </p:cNvPr>
                  <p:cNvSpPr/>
                  <p:nvPr/>
                </p:nvSpPr>
                <p:spPr>
                  <a:xfrm>
                    <a:off x="3436601" y="1226370"/>
                    <a:ext cx="111678" cy="193711"/>
                  </a:xfrm>
                  <a:custGeom>
                    <a:avLst/>
                    <a:gdLst>
                      <a:gd name="connsiteX0" fmla="*/ 82812 w 111678"/>
                      <a:gd name="connsiteY0" fmla="*/ 47958 h 193711"/>
                      <a:gd name="connsiteX1" fmla="*/ 106547 w 111678"/>
                      <a:gd name="connsiteY1" fmla="*/ 126555 h 193711"/>
                      <a:gd name="connsiteX2" fmla="*/ 55518 w 111678"/>
                      <a:gd name="connsiteY2" fmla="*/ 128901 h 193711"/>
                      <a:gd name="connsiteX3" fmla="*/ 108815 w 111678"/>
                      <a:gd name="connsiteY3" fmla="*/ 4633 h 193711"/>
                      <a:gd name="connsiteX4" fmla="*/ 82812 w 111678"/>
                      <a:gd name="connsiteY4" fmla="*/ 47919 h 193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78" h="193711">
                        <a:moveTo>
                          <a:pt x="82812" y="47958"/>
                        </a:moveTo>
                        <a:lnTo>
                          <a:pt x="106547" y="126555"/>
                        </a:lnTo>
                        <a:cubicBezTo>
                          <a:pt x="101933" y="272056"/>
                          <a:pt x="-92563" y="137034"/>
                          <a:pt x="55518" y="128901"/>
                        </a:cubicBezTo>
                        <a:cubicBezTo>
                          <a:pt x="41911" y="75018"/>
                          <a:pt x="33621" y="-22348"/>
                          <a:pt x="108815" y="4633"/>
                        </a:cubicBezTo>
                        <a:cubicBezTo>
                          <a:pt x="119647" y="10342"/>
                          <a:pt x="97280" y="33256"/>
                          <a:pt x="82812" y="47919"/>
                        </a:cubicBezTo>
                        <a:close/>
                      </a:path>
                    </a:pathLst>
                  </a:custGeom>
                  <a:solidFill>
                    <a:srgbClr val="9D5F3A"/>
                  </a:solidFill>
                  <a:ln w="3904" cap="flat">
                    <a:noFill/>
                    <a:prstDash val="solid"/>
                    <a:miter/>
                  </a:ln>
                </p:spPr>
                <p:txBody>
                  <a:bodyPr rtlCol="1" anchor="ctr"/>
                  <a:lstStyle/>
                  <a:p>
                    <a:endParaRPr lang="fa-IR"/>
                  </a:p>
                </p:txBody>
              </p:sp>
              <p:sp>
                <p:nvSpPr>
                  <p:cNvPr id="598" name="Freeform: Shape 597">
                    <a:extLst>
                      <a:ext uri="{FF2B5EF4-FFF2-40B4-BE49-F238E27FC236}">
                        <a16:creationId xmlns:a16="http://schemas.microsoft.com/office/drawing/2014/main" id="{4C0D94E4-2C78-A05C-ED46-46296BA49F84}"/>
                      </a:ext>
                    </a:extLst>
                  </p:cNvPr>
                  <p:cNvSpPr/>
                  <p:nvPr/>
                </p:nvSpPr>
                <p:spPr>
                  <a:xfrm>
                    <a:off x="3153568" y="1196396"/>
                    <a:ext cx="8680" cy="17322"/>
                  </a:xfrm>
                  <a:custGeom>
                    <a:avLst/>
                    <a:gdLst>
                      <a:gd name="connsiteX0" fmla="*/ 8681 w 8680"/>
                      <a:gd name="connsiteY0" fmla="*/ 17322 h 17322"/>
                      <a:gd name="connsiteX1" fmla="*/ 0 w 8680"/>
                      <a:gd name="connsiteY1" fmla="*/ 0 h 17322"/>
                      <a:gd name="connsiteX2" fmla="*/ 8681 w 8680"/>
                      <a:gd name="connsiteY2" fmla="*/ 17322 h 17322"/>
                    </a:gdLst>
                    <a:ahLst/>
                    <a:cxnLst>
                      <a:cxn ang="0">
                        <a:pos x="connsiteX0" y="connsiteY0"/>
                      </a:cxn>
                      <a:cxn ang="0">
                        <a:pos x="connsiteX1" y="connsiteY1"/>
                      </a:cxn>
                      <a:cxn ang="0">
                        <a:pos x="connsiteX2" y="connsiteY2"/>
                      </a:cxn>
                    </a:cxnLst>
                    <a:rect l="l" t="t" r="r" b="b"/>
                    <a:pathLst>
                      <a:path w="8680" h="17322">
                        <a:moveTo>
                          <a:pt x="8681" y="17322"/>
                        </a:moveTo>
                        <a:cubicBezTo>
                          <a:pt x="352" y="15015"/>
                          <a:pt x="430" y="7351"/>
                          <a:pt x="0" y="0"/>
                        </a:cubicBezTo>
                        <a:cubicBezTo>
                          <a:pt x="8876" y="2776"/>
                          <a:pt x="7273" y="10401"/>
                          <a:pt x="8681" y="17322"/>
                        </a:cubicBezTo>
                        <a:close/>
                      </a:path>
                    </a:pathLst>
                  </a:custGeom>
                  <a:solidFill>
                    <a:srgbClr val="84654B"/>
                  </a:solidFill>
                  <a:ln w="3904" cap="flat">
                    <a:noFill/>
                    <a:prstDash val="solid"/>
                    <a:miter/>
                  </a:ln>
                </p:spPr>
                <p:txBody>
                  <a:bodyPr rtlCol="1" anchor="ctr"/>
                  <a:lstStyle/>
                  <a:p>
                    <a:endParaRPr lang="fa-IR"/>
                  </a:p>
                </p:txBody>
              </p:sp>
              <p:sp>
                <p:nvSpPr>
                  <p:cNvPr id="599" name="Freeform: Shape 598">
                    <a:extLst>
                      <a:ext uri="{FF2B5EF4-FFF2-40B4-BE49-F238E27FC236}">
                        <a16:creationId xmlns:a16="http://schemas.microsoft.com/office/drawing/2014/main" id="{7EB71C01-5FC4-977D-5188-9A0A9A4082EB}"/>
                      </a:ext>
                    </a:extLst>
                  </p:cNvPr>
                  <p:cNvSpPr/>
                  <p:nvPr/>
                </p:nvSpPr>
                <p:spPr>
                  <a:xfrm>
                    <a:off x="2536537" y="1967110"/>
                    <a:ext cx="642956" cy="632250"/>
                  </a:xfrm>
                  <a:custGeom>
                    <a:avLst/>
                    <a:gdLst>
                      <a:gd name="connsiteX0" fmla="*/ 521699 w 642956"/>
                      <a:gd name="connsiteY0" fmla="*/ 138619 h 632250"/>
                      <a:gd name="connsiteX1" fmla="*/ 642957 w 642956"/>
                      <a:gd name="connsiteY1" fmla="*/ 160204 h 632250"/>
                      <a:gd name="connsiteX2" fmla="*/ 570421 w 642956"/>
                      <a:gd name="connsiteY2" fmla="*/ 200323 h 632250"/>
                      <a:gd name="connsiteX3" fmla="*/ 418820 w 642956"/>
                      <a:gd name="connsiteY3" fmla="*/ 384965 h 632250"/>
                      <a:gd name="connsiteX4" fmla="*/ 435009 w 642956"/>
                      <a:gd name="connsiteY4" fmla="*/ 632251 h 632250"/>
                      <a:gd name="connsiteX5" fmla="*/ 418195 w 642956"/>
                      <a:gd name="connsiteY5" fmla="*/ 621810 h 632250"/>
                      <a:gd name="connsiteX6" fmla="*/ 245009 w 642956"/>
                      <a:gd name="connsiteY6" fmla="*/ 303085 h 632250"/>
                      <a:gd name="connsiteX7" fmla="*/ 104240 w 642956"/>
                      <a:gd name="connsiteY7" fmla="*/ 468450 h 632250"/>
                      <a:gd name="connsiteX8" fmla="*/ 131729 w 642956"/>
                      <a:gd name="connsiteY8" fmla="*/ 502352 h 632250"/>
                      <a:gd name="connsiteX9" fmla="*/ 105725 w 642956"/>
                      <a:gd name="connsiteY9" fmla="*/ 545638 h 632250"/>
                      <a:gd name="connsiteX10" fmla="*/ 105725 w 642956"/>
                      <a:gd name="connsiteY10" fmla="*/ 554280 h 632250"/>
                      <a:gd name="connsiteX11" fmla="*/ 79722 w 642956"/>
                      <a:gd name="connsiteY11" fmla="*/ 571602 h 632250"/>
                      <a:gd name="connsiteX12" fmla="*/ 60327 w 642956"/>
                      <a:gd name="connsiteY12" fmla="*/ 562531 h 632250"/>
                      <a:gd name="connsiteX13" fmla="*/ 17236 w 642956"/>
                      <a:gd name="connsiteY13" fmla="*/ 451440 h 632250"/>
                      <a:gd name="connsiteX14" fmla="*/ 27716 w 642956"/>
                      <a:gd name="connsiteY14" fmla="*/ 433023 h 632250"/>
                      <a:gd name="connsiteX15" fmla="*/ 9885 w 642956"/>
                      <a:gd name="connsiteY15" fmla="*/ 373469 h 632250"/>
                      <a:gd name="connsiteX16" fmla="*/ 118238 w 642956"/>
                      <a:gd name="connsiteY16" fmla="*/ 283455 h 632250"/>
                      <a:gd name="connsiteX17" fmla="*/ 205320 w 642956"/>
                      <a:gd name="connsiteY17" fmla="*/ 268440 h 632250"/>
                      <a:gd name="connsiteX18" fmla="*/ 183735 w 642956"/>
                      <a:gd name="connsiteY18" fmla="*/ 259798 h 632250"/>
                      <a:gd name="connsiteX19" fmla="*/ 218380 w 642956"/>
                      <a:gd name="connsiteY19" fmla="*/ 251156 h 632250"/>
                      <a:gd name="connsiteX20" fmla="*/ 315824 w 642956"/>
                      <a:gd name="connsiteY20" fmla="*/ 270825 h 632250"/>
                      <a:gd name="connsiteX21" fmla="*/ 313712 w 642956"/>
                      <a:gd name="connsiteY21" fmla="*/ 259798 h 632250"/>
                      <a:gd name="connsiteX22" fmla="*/ 74600 w 642956"/>
                      <a:gd name="connsiteY22" fmla="*/ 189452 h 632250"/>
                      <a:gd name="connsiteX23" fmla="*/ 111591 w 642956"/>
                      <a:gd name="connsiteY23" fmla="*/ 138541 h 632250"/>
                      <a:gd name="connsiteX24" fmla="*/ 77611 w 642956"/>
                      <a:gd name="connsiteY24" fmla="*/ 131385 h 632250"/>
                      <a:gd name="connsiteX25" fmla="*/ 69477 w 642956"/>
                      <a:gd name="connsiteY25" fmla="*/ 74412 h 632250"/>
                      <a:gd name="connsiteX26" fmla="*/ 45077 w 642956"/>
                      <a:gd name="connsiteY26" fmla="*/ 0 h 632250"/>
                      <a:gd name="connsiteX27" fmla="*/ 398213 w 642956"/>
                      <a:gd name="connsiteY27" fmla="*/ 214908 h 632250"/>
                      <a:gd name="connsiteX28" fmla="*/ 521660 w 642956"/>
                      <a:gd name="connsiteY28" fmla="*/ 138580 h 632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42956" h="632250">
                        <a:moveTo>
                          <a:pt x="521699" y="138619"/>
                        </a:moveTo>
                        <a:cubicBezTo>
                          <a:pt x="568271" y="122978"/>
                          <a:pt x="596894" y="153791"/>
                          <a:pt x="642957" y="160204"/>
                        </a:cubicBezTo>
                        <a:cubicBezTo>
                          <a:pt x="631187" y="191642"/>
                          <a:pt x="598575" y="185190"/>
                          <a:pt x="570421" y="200323"/>
                        </a:cubicBezTo>
                        <a:cubicBezTo>
                          <a:pt x="514856" y="230275"/>
                          <a:pt x="421714" y="320329"/>
                          <a:pt x="418820" y="384965"/>
                        </a:cubicBezTo>
                        <a:cubicBezTo>
                          <a:pt x="415927" y="449602"/>
                          <a:pt x="473760" y="557799"/>
                          <a:pt x="435009" y="632251"/>
                        </a:cubicBezTo>
                        <a:lnTo>
                          <a:pt x="418195" y="621810"/>
                        </a:lnTo>
                        <a:cubicBezTo>
                          <a:pt x="414089" y="518501"/>
                          <a:pt x="369668" y="314151"/>
                          <a:pt x="245009" y="303085"/>
                        </a:cubicBezTo>
                        <a:cubicBezTo>
                          <a:pt x="140644" y="293817"/>
                          <a:pt x="101346" y="377653"/>
                          <a:pt x="104240" y="468450"/>
                        </a:cubicBezTo>
                        <a:cubicBezTo>
                          <a:pt x="168016" y="394467"/>
                          <a:pt x="204733" y="495587"/>
                          <a:pt x="131729" y="502352"/>
                        </a:cubicBezTo>
                        <a:cubicBezTo>
                          <a:pt x="117808" y="508256"/>
                          <a:pt x="100173" y="533868"/>
                          <a:pt x="105725" y="545638"/>
                        </a:cubicBezTo>
                        <a:cubicBezTo>
                          <a:pt x="111083" y="548219"/>
                          <a:pt x="110965" y="551113"/>
                          <a:pt x="105725" y="554280"/>
                        </a:cubicBezTo>
                        <a:cubicBezTo>
                          <a:pt x="117965" y="565698"/>
                          <a:pt x="87465" y="587830"/>
                          <a:pt x="79722" y="571602"/>
                        </a:cubicBezTo>
                        <a:lnTo>
                          <a:pt x="60327" y="562531"/>
                        </a:lnTo>
                        <a:cubicBezTo>
                          <a:pt x="51334" y="523584"/>
                          <a:pt x="36944" y="486554"/>
                          <a:pt x="17236" y="451440"/>
                        </a:cubicBezTo>
                        <a:lnTo>
                          <a:pt x="27716" y="433023"/>
                        </a:lnTo>
                        <a:cubicBezTo>
                          <a:pt x="22280" y="423521"/>
                          <a:pt x="8751" y="378083"/>
                          <a:pt x="9885" y="373469"/>
                        </a:cubicBezTo>
                        <a:cubicBezTo>
                          <a:pt x="11566" y="366626"/>
                          <a:pt x="105335" y="290767"/>
                          <a:pt x="118238" y="283455"/>
                        </a:cubicBezTo>
                        <a:cubicBezTo>
                          <a:pt x="145063" y="268244"/>
                          <a:pt x="175993" y="265507"/>
                          <a:pt x="205320" y="268440"/>
                        </a:cubicBezTo>
                        <a:cubicBezTo>
                          <a:pt x="206571" y="268557"/>
                          <a:pt x="182523" y="267071"/>
                          <a:pt x="183735" y="259798"/>
                        </a:cubicBezTo>
                        <a:cubicBezTo>
                          <a:pt x="177322" y="233638"/>
                          <a:pt x="205867" y="227968"/>
                          <a:pt x="218380" y="251156"/>
                        </a:cubicBezTo>
                        <a:lnTo>
                          <a:pt x="315824" y="270825"/>
                        </a:lnTo>
                        <a:lnTo>
                          <a:pt x="313712" y="259798"/>
                        </a:lnTo>
                        <a:cubicBezTo>
                          <a:pt x="242272" y="203920"/>
                          <a:pt x="165122" y="183274"/>
                          <a:pt x="74600" y="189452"/>
                        </a:cubicBezTo>
                        <a:cubicBezTo>
                          <a:pt x="58998" y="164778"/>
                          <a:pt x="71354" y="147808"/>
                          <a:pt x="111591" y="138541"/>
                        </a:cubicBezTo>
                        <a:lnTo>
                          <a:pt x="77611" y="131385"/>
                        </a:lnTo>
                        <a:cubicBezTo>
                          <a:pt x="-10878" y="141512"/>
                          <a:pt x="-36686" y="81725"/>
                          <a:pt x="69477" y="74412"/>
                        </a:cubicBezTo>
                        <a:cubicBezTo>
                          <a:pt x="43591" y="58654"/>
                          <a:pt x="13482" y="21037"/>
                          <a:pt x="45077" y="0"/>
                        </a:cubicBezTo>
                        <a:cubicBezTo>
                          <a:pt x="142912" y="84462"/>
                          <a:pt x="288843" y="142607"/>
                          <a:pt x="398213" y="214908"/>
                        </a:cubicBezTo>
                        <a:cubicBezTo>
                          <a:pt x="445293" y="223941"/>
                          <a:pt x="497808" y="176236"/>
                          <a:pt x="521660" y="138580"/>
                        </a:cubicBezTo>
                        <a:close/>
                      </a:path>
                    </a:pathLst>
                  </a:custGeom>
                  <a:solidFill>
                    <a:srgbClr val="C4A97D"/>
                  </a:solidFill>
                  <a:ln w="3904" cap="flat">
                    <a:noFill/>
                    <a:prstDash val="solid"/>
                    <a:miter/>
                  </a:ln>
                </p:spPr>
                <p:txBody>
                  <a:bodyPr rtlCol="1" anchor="ctr"/>
                  <a:lstStyle/>
                  <a:p>
                    <a:endParaRPr lang="fa-IR"/>
                  </a:p>
                </p:txBody>
              </p:sp>
              <p:sp>
                <p:nvSpPr>
                  <p:cNvPr id="600" name="Freeform: Shape 599">
                    <a:extLst>
                      <a:ext uri="{FF2B5EF4-FFF2-40B4-BE49-F238E27FC236}">
                        <a16:creationId xmlns:a16="http://schemas.microsoft.com/office/drawing/2014/main" id="{71690AA0-E80F-05FA-885F-91A6AC3638FD}"/>
                      </a:ext>
                    </a:extLst>
                  </p:cNvPr>
                  <p:cNvSpPr/>
                  <p:nvPr/>
                </p:nvSpPr>
                <p:spPr>
                  <a:xfrm>
                    <a:off x="2165757" y="2131732"/>
                    <a:ext cx="485224" cy="241365"/>
                  </a:xfrm>
                  <a:custGeom>
                    <a:avLst/>
                    <a:gdLst>
                      <a:gd name="connsiteX0" fmla="*/ 311922 w 485224"/>
                      <a:gd name="connsiteY0" fmla="*/ 0 h 241365"/>
                      <a:gd name="connsiteX1" fmla="*/ 360292 w 485224"/>
                      <a:gd name="connsiteY1" fmla="*/ 30813 h 241365"/>
                      <a:gd name="connsiteX2" fmla="*/ 471852 w 485224"/>
                      <a:gd name="connsiteY2" fmla="*/ 97874 h 241365"/>
                      <a:gd name="connsiteX3" fmla="*/ 485225 w 485224"/>
                      <a:gd name="connsiteY3" fmla="*/ 112576 h 241365"/>
                      <a:gd name="connsiteX4" fmla="*/ 363889 w 485224"/>
                      <a:gd name="connsiteY4" fmla="*/ 207830 h 241365"/>
                      <a:gd name="connsiteX5" fmla="*/ 216589 w 485224"/>
                      <a:gd name="connsiteY5" fmla="*/ 199189 h 241365"/>
                      <a:gd name="connsiteX6" fmla="*/ 0 w 485224"/>
                      <a:gd name="connsiteY6" fmla="*/ 95176 h 241365"/>
                      <a:gd name="connsiteX7" fmla="*/ 88802 w 485224"/>
                      <a:gd name="connsiteY7" fmla="*/ 51928 h 241365"/>
                      <a:gd name="connsiteX8" fmla="*/ 103935 w 485224"/>
                      <a:gd name="connsiteY8" fmla="*/ 34645 h 241365"/>
                      <a:gd name="connsiteX9" fmla="*/ 228829 w 485224"/>
                      <a:gd name="connsiteY9" fmla="*/ 25299 h 241365"/>
                      <a:gd name="connsiteX10" fmla="*/ 285919 w 485224"/>
                      <a:gd name="connsiteY10" fmla="*/ 8681 h 241365"/>
                      <a:gd name="connsiteX11" fmla="*/ 311922 w 485224"/>
                      <a:gd name="connsiteY11" fmla="*/ 39 h 241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5224" h="241365">
                        <a:moveTo>
                          <a:pt x="311922" y="0"/>
                        </a:moveTo>
                        <a:cubicBezTo>
                          <a:pt x="330691" y="9228"/>
                          <a:pt x="346801" y="19512"/>
                          <a:pt x="360292" y="30813"/>
                        </a:cubicBezTo>
                        <a:cubicBezTo>
                          <a:pt x="337495" y="116565"/>
                          <a:pt x="374682" y="138932"/>
                          <a:pt x="471852" y="97874"/>
                        </a:cubicBezTo>
                        <a:lnTo>
                          <a:pt x="485225" y="112576"/>
                        </a:lnTo>
                        <a:cubicBezTo>
                          <a:pt x="457736" y="147065"/>
                          <a:pt x="408114" y="199189"/>
                          <a:pt x="363889" y="207830"/>
                        </a:cubicBezTo>
                        <a:cubicBezTo>
                          <a:pt x="352432" y="257647"/>
                          <a:pt x="222611" y="249631"/>
                          <a:pt x="216589" y="199189"/>
                        </a:cubicBezTo>
                        <a:cubicBezTo>
                          <a:pt x="146361" y="158561"/>
                          <a:pt x="108471" y="67139"/>
                          <a:pt x="0" y="95176"/>
                        </a:cubicBezTo>
                        <a:lnTo>
                          <a:pt x="88802" y="51928"/>
                        </a:lnTo>
                        <a:cubicBezTo>
                          <a:pt x="96075" y="48370"/>
                          <a:pt x="98930" y="39220"/>
                          <a:pt x="103935" y="34645"/>
                        </a:cubicBezTo>
                        <a:cubicBezTo>
                          <a:pt x="143116" y="27372"/>
                          <a:pt x="184760" y="24244"/>
                          <a:pt x="228829" y="25299"/>
                        </a:cubicBezTo>
                        <a:cubicBezTo>
                          <a:pt x="251352" y="7860"/>
                          <a:pt x="270395" y="2307"/>
                          <a:pt x="285919" y="8681"/>
                        </a:cubicBezTo>
                        <a:cubicBezTo>
                          <a:pt x="287248" y="7938"/>
                          <a:pt x="302342" y="15524"/>
                          <a:pt x="311922" y="39"/>
                        </a:cubicBezTo>
                        <a:close/>
                      </a:path>
                    </a:pathLst>
                  </a:custGeom>
                  <a:solidFill>
                    <a:srgbClr val="D8C194"/>
                  </a:solidFill>
                  <a:ln w="3904" cap="flat">
                    <a:noFill/>
                    <a:prstDash val="solid"/>
                    <a:miter/>
                  </a:ln>
                </p:spPr>
                <p:txBody>
                  <a:bodyPr rtlCol="1" anchor="ctr"/>
                  <a:lstStyle/>
                  <a:p>
                    <a:endParaRPr lang="fa-IR"/>
                  </a:p>
                </p:txBody>
              </p:sp>
              <p:sp>
                <p:nvSpPr>
                  <p:cNvPr id="601" name="Freeform: Shape 600">
                    <a:extLst>
                      <a:ext uri="{FF2B5EF4-FFF2-40B4-BE49-F238E27FC236}">
                        <a16:creationId xmlns:a16="http://schemas.microsoft.com/office/drawing/2014/main" id="{CE782B09-CD95-5FB7-228F-0CB960DFAB08}"/>
                      </a:ext>
                    </a:extLst>
                  </p:cNvPr>
                  <p:cNvSpPr/>
                  <p:nvPr/>
                </p:nvSpPr>
                <p:spPr>
                  <a:xfrm>
                    <a:off x="2390265" y="2980415"/>
                    <a:ext cx="210783" cy="239814"/>
                  </a:xfrm>
                  <a:custGeom>
                    <a:avLst/>
                    <a:gdLst>
                      <a:gd name="connsiteX0" fmla="*/ 208711 w 210783"/>
                      <a:gd name="connsiteY0" fmla="*/ 43326 h 239814"/>
                      <a:gd name="connsiteX1" fmla="*/ 210784 w 210783"/>
                      <a:gd name="connsiteY1" fmla="*/ 55096 h 239814"/>
                      <a:gd name="connsiteX2" fmla="*/ 173128 w 210783"/>
                      <a:gd name="connsiteY2" fmla="*/ 223511 h 239814"/>
                      <a:gd name="connsiteX3" fmla="*/ 29425 w 210783"/>
                      <a:gd name="connsiteY3" fmla="*/ 239347 h 239814"/>
                      <a:gd name="connsiteX4" fmla="*/ 52848 w 210783"/>
                      <a:gd name="connsiteY4" fmla="*/ 64754 h 239814"/>
                      <a:gd name="connsiteX5" fmla="*/ 113379 w 210783"/>
                      <a:gd name="connsiteY5" fmla="*/ 0 h 239814"/>
                      <a:gd name="connsiteX6" fmla="*/ 208711 w 210783"/>
                      <a:gd name="connsiteY6" fmla="*/ 43287 h 239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83" h="239814">
                        <a:moveTo>
                          <a:pt x="208711" y="43326"/>
                        </a:moveTo>
                        <a:lnTo>
                          <a:pt x="210784" y="55096"/>
                        </a:lnTo>
                        <a:cubicBezTo>
                          <a:pt x="158933" y="102723"/>
                          <a:pt x="163587" y="159382"/>
                          <a:pt x="173128" y="223511"/>
                        </a:cubicBezTo>
                        <a:cubicBezTo>
                          <a:pt x="168905" y="229415"/>
                          <a:pt x="36034" y="242436"/>
                          <a:pt x="29425" y="239347"/>
                        </a:cubicBezTo>
                        <a:cubicBezTo>
                          <a:pt x="-8426" y="221595"/>
                          <a:pt x="-18593" y="70737"/>
                          <a:pt x="52848" y="64754"/>
                        </a:cubicBezTo>
                        <a:cubicBezTo>
                          <a:pt x="72556" y="38594"/>
                          <a:pt x="92733" y="17010"/>
                          <a:pt x="113379" y="0"/>
                        </a:cubicBezTo>
                        <a:cubicBezTo>
                          <a:pt x="129997" y="19708"/>
                          <a:pt x="182942" y="36248"/>
                          <a:pt x="208711" y="43287"/>
                        </a:cubicBezTo>
                        <a:close/>
                      </a:path>
                    </a:pathLst>
                  </a:custGeom>
                  <a:solidFill>
                    <a:srgbClr val="CF894E"/>
                  </a:solidFill>
                  <a:ln w="3904" cap="flat">
                    <a:noFill/>
                    <a:prstDash val="solid"/>
                    <a:miter/>
                  </a:ln>
                </p:spPr>
                <p:txBody>
                  <a:bodyPr rtlCol="1" anchor="ctr"/>
                  <a:lstStyle/>
                  <a:p>
                    <a:endParaRPr lang="fa-IR"/>
                  </a:p>
                </p:txBody>
              </p:sp>
              <p:sp>
                <p:nvSpPr>
                  <p:cNvPr id="602" name="Freeform: Shape 601">
                    <a:extLst>
                      <a:ext uri="{FF2B5EF4-FFF2-40B4-BE49-F238E27FC236}">
                        <a16:creationId xmlns:a16="http://schemas.microsoft.com/office/drawing/2014/main" id="{F7C65E2A-8E11-F3D8-2646-3F07623416D2}"/>
                      </a:ext>
                    </a:extLst>
                  </p:cNvPr>
                  <p:cNvSpPr/>
                  <p:nvPr/>
                </p:nvSpPr>
                <p:spPr>
                  <a:xfrm>
                    <a:off x="2508872" y="2252147"/>
                    <a:ext cx="463236" cy="745967"/>
                  </a:xfrm>
                  <a:custGeom>
                    <a:avLst/>
                    <a:gdLst>
                      <a:gd name="connsiteX0" fmla="*/ 462713 w 463236"/>
                      <a:gd name="connsiteY0" fmla="*/ 347252 h 745967"/>
                      <a:gd name="connsiteX1" fmla="*/ 454032 w 463236"/>
                      <a:gd name="connsiteY1" fmla="*/ 373216 h 745967"/>
                      <a:gd name="connsiteX2" fmla="*/ 445351 w 463236"/>
                      <a:gd name="connsiteY2" fmla="*/ 390539 h 745967"/>
                      <a:gd name="connsiteX3" fmla="*/ 445351 w 463236"/>
                      <a:gd name="connsiteY3" fmla="*/ 399180 h 745967"/>
                      <a:gd name="connsiteX4" fmla="*/ 436671 w 463236"/>
                      <a:gd name="connsiteY4" fmla="*/ 407822 h 745967"/>
                      <a:gd name="connsiteX5" fmla="*/ 436671 w 463236"/>
                      <a:gd name="connsiteY5" fmla="*/ 416464 h 745967"/>
                      <a:gd name="connsiteX6" fmla="*/ 386658 w 463236"/>
                      <a:gd name="connsiteY6" fmla="*/ 394566 h 745967"/>
                      <a:gd name="connsiteX7" fmla="*/ 309196 w 463236"/>
                      <a:gd name="connsiteY7" fmla="*/ 409425 h 745967"/>
                      <a:gd name="connsiteX8" fmla="*/ 273847 w 463236"/>
                      <a:gd name="connsiteY8" fmla="*/ 501004 h 745967"/>
                      <a:gd name="connsiteX9" fmla="*/ 257151 w 463236"/>
                      <a:gd name="connsiteY9" fmla="*/ 567087 h 745967"/>
                      <a:gd name="connsiteX10" fmla="*/ 142032 w 463236"/>
                      <a:gd name="connsiteY10" fmla="*/ 641656 h 745967"/>
                      <a:gd name="connsiteX11" fmla="*/ 140195 w 463236"/>
                      <a:gd name="connsiteY11" fmla="*/ 649007 h 745967"/>
                      <a:gd name="connsiteX12" fmla="*/ 211361 w 463236"/>
                      <a:gd name="connsiteY12" fmla="*/ 624333 h 745967"/>
                      <a:gd name="connsiteX13" fmla="*/ 146295 w 463236"/>
                      <a:gd name="connsiteY13" fmla="*/ 742658 h 745967"/>
                      <a:gd name="connsiteX14" fmla="*/ 53504 w 463236"/>
                      <a:gd name="connsiteY14" fmla="*/ 659252 h 745967"/>
                      <a:gd name="connsiteX15" fmla="*/ 19837 w 463236"/>
                      <a:gd name="connsiteY15" fmla="*/ 492362 h 745967"/>
                      <a:gd name="connsiteX16" fmla="*/ 46700 w 463236"/>
                      <a:gd name="connsiteY16" fmla="*/ 520399 h 745967"/>
                      <a:gd name="connsiteX17" fmla="*/ 150674 w 463236"/>
                      <a:gd name="connsiteY17" fmla="*/ 529040 h 745967"/>
                      <a:gd name="connsiteX18" fmla="*/ 211322 w 463236"/>
                      <a:gd name="connsiteY18" fmla="*/ 494395 h 745967"/>
                      <a:gd name="connsiteX19" fmla="*/ 85685 w 463236"/>
                      <a:gd name="connsiteY19" fmla="*/ 494395 h 745967"/>
                      <a:gd name="connsiteX20" fmla="*/ 107348 w 463236"/>
                      <a:gd name="connsiteY20" fmla="*/ 373138 h 745967"/>
                      <a:gd name="connsiteX21" fmla="*/ 133352 w 463236"/>
                      <a:gd name="connsiteY21" fmla="*/ 364496 h 745967"/>
                      <a:gd name="connsiteX22" fmla="*/ 237286 w 463236"/>
                      <a:gd name="connsiteY22" fmla="*/ 308149 h 745967"/>
                      <a:gd name="connsiteX23" fmla="*/ 150674 w 463236"/>
                      <a:gd name="connsiteY23" fmla="*/ 338415 h 745967"/>
                      <a:gd name="connsiteX24" fmla="*/ 220003 w 463236"/>
                      <a:gd name="connsiteY24" fmla="*/ 243239 h 745967"/>
                      <a:gd name="connsiteX25" fmla="*/ 245967 w 463236"/>
                      <a:gd name="connsiteY25" fmla="*/ 221537 h 745967"/>
                      <a:gd name="connsiteX26" fmla="*/ 233181 w 463236"/>
                      <a:gd name="connsiteY26" fmla="*/ 217392 h 745967"/>
                      <a:gd name="connsiteX27" fmla="*/ 133352 w 463236"/>
                      <a:gd name="connsiteY27" fmla="*/ 269242 h 745967"/>
                      <a:gd name="connsiteX28" fmla="*/ 133352 w 463236"/>
                      <a:gd name="connsiteY28" fmla="*/ 260601 h 745967"/>
                      <a:gd name="connsiteX29" fmla="*/ 159355 w 463236"/>
                      <a:gd name="connsiteY29" fmla="*/ 217314 h 745967"/>
                      <a:gd name="connsiteX30" fmla="*/ 185358 w 463236"/>
                      <a:gd name="connsiteY30" fmla="*/ 174106 h 745967"/>
                      <a:gd name="connsiteX31" fmla="*/ 120252 w 463236"/>
                      <a:gd name="connsiteY31" fmla="*/ 200109 h 745967"/>
                      <a:gd name="connsiteX32" fmla="*/ 150635 w 463236"/>
                      <a:gd name="connsiteY32" fmla="*/ 48351 h 745967"/>
                      <a:gd name="connsiteX33" fmla="*/ 324094 w 463236"/>
                      <a:gd name="connsiteY33" fmla="*/ 13706 h 745967"/>
                      <a:gd name="connsiteX34" fmla="*/ 462674 w 463236"/>
                      <a:gd name="connsiteY34" fmla="*/ 347213 h 745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63236" h="745967">
                        <a:moveTo>
                          <a:pt x="462713" y="347252"/>
                        </a:moveTo>
                        <a:cubicBezTo>
                          <a:pt x="461892" y="357771"/>
                          <a:pt x="455948" y="365278"/>
                          <a:pt x="454032" y="373216"/>
                        </a:cubicBezTo>
                        <a:lnTo>
                          <a:pt x="445351" y="390539"/>
                        </a:lnTo>
                        <a:cubicBezTo>
                          <a:pt x="444491" y="393080"/>
                          <a:pt x="446016" y="396482"/>
                          <a:pt x="445351" y="399180"/>
                        </a:cubicBezTo>
                        <a:lnTo>
                          <a:pt x="436671" y="407822"/>
                        </a:lnTo>
                        <a:cubicBezTo>
                          <a:pt x="444178" y="410755"/>
                          <a:pt x="444218" y="413648"/>
                          <a:pt x="436671" y="416464"/>
                        </a:cubicBezTo>
                        <a:cubicBezTo>
                          <a:pt x="409338" y="456466"/>
                          <a:pt x="371565" y="441567"/>
                          <a:pt x="386658" y="394566"/>
                        </a:cubicBezTo>
                        <a:cubicBezTo>
                          <a:pt x="341456" y="369971"/>
                          <a:pt x="225829" y="311356"/>
                          <a:pt x="309196" y="409425"/>
                        </a:cubicBezTo>
                        <a:cubicBezTo>
                          <a:pt x="289058" y="439143"/>
                          <a:pt x="277288" y="469682"/>
                          <a:pt x="273847" y="501004"/>
                        </a:cubicBezTo>
                        <a:cubicBezTo>
                          <a:pt x="361515" y="479223"/>
                          <a:pt x="322608" y="566422"/>
                          <a:pt x="257151" y="567087"/>
                        </a:cubicBezTo>
                        <a:cubicBezTo>
                          <a:pt x="219573" y="586365"/>
                          <a:pt x="171242" y="613932"/>
                          <a:pt x="142032" y="641656"/>
                        </a:cubicBezTo>
                        <a:lnTo>
                          <a:pt x="140195" y="649007"/>
                        </a:lnTo>
                        <a:cubicBezTo>
                          <a:pt x="165298" y="633053"/>
                          <a:pt x="188995" y="624842"/>
                          <a:pt x="211361" y="624333"/>
                        </a:cubicBezTo>
                        <a:cubicBezTo>
                          <a:pt x="282685" y="640600"/>
                          <a:pt x="180666" y="732218"/>
                          <a:pt x="146295" y="742658"/>
                        </a:cubicBezTo>
                        <a:cubicBezTo>
                          <a:pt x="93780" y="758651"/>
                          <a:pt x="39310" y="714387"/>
                          <a:pt x="53504" y="659252"/>
                        </a:cubicBezTo>
                        <a:cubicBezTo>
                          <a:pt x="-16216" y="675792"/>
                          <a:pt x="-6675" y="504445"/>
                          <a:pt x="19837" y="492362"/>
                        </a:cubicBezTo>
                        <a:cubicBezTo>
                          <a:pt x="39310" y="483525"/>
                          <a:pt x="55381" y="500886"/>
                          <a:pt x="46700" y="520399"/>
                        </a:cubicBezTo>
                        <a:lnTo>
                          <a:pt x="150674" y="529040"/>
                        </a:lnTo>
                        <a:cubicBezTo>
                          <a:pt x="153529" y="511522"/>
                          <a:pt x="173745" y="499987"/>
                          <a:pt x="211322" y="494395"/>
                        </a:cubicBezTo>
                        <a:cubicBezTo>
                          <a:pt x="175661" y="513829"/>
                          <a:pt x="113096" y="518834"/>
                          <a:pt x="85685" y="494395"/>
                        </a:cubicBezTo>
                        <a:cubicBezTo>
                          <a:pt x="32154" y="524661"/>
                          <a:pt x="67346" y="382679"/>
                          <a:pt x="107348" y="373138"/>
                        </a:cubicBezTo>
                        <a:cubicBezTo>
                          <a:pt x="106332" y="362971"/>
                          <a:pt x="123341" y="360625"/>
                          <a:pt x="133352" y="364496"/>
                        </a:cubicBezTo>
                        <a:cubicBezTo>
                          <a:pt x="170929" y="352218"/>
                          <a:pt x="207177" y="334192"/>
                          <a:pt x="237286" y="308149"/>
                        </a:cubicBezTo>
                        <a:lnTo>
                          <a:pt x="150674" y="338415"/>
                        </a:lnTo>
                        <a:cubicBezTo>
                          <a:pt x="170773" y="304396"/>
                          <a:pt x="215467" y="286526"/>
                          <a:pt x="220003" y="243239"/>
                        </a:cubicBezTo>
                        <a:cubicBezTo>
                          <a:pt x="229622" y="236904"/>
                          <a:pt x="238772" y="230843"/>
                          <a:pt x="245967" y="221537"/>
                        </a:cubicBezTo>
                        <a:cubicBezTo>
                          <a:pt x="247297" y="215007"/>
                          <a:pt x="237599" y="215984"/>
                          <a:pt x="233181" y="217392"/>
                        </a:cubicBezTo>
                        <a:cubicBezTo>
                          <a:pt x="216249" y="222710"/>
                          <a:pt x="151573" y="258020"/>
                          <a:pt x="133352" y="269242"/>
                        </a:cubicBezTo>
                        <a:lnTo>
                          <a:pt x="133352" y="260601"/>
                        </a:lnTo>
                        <a:cubicBezTo>
                          <a:pt x="129402" y="246915"/>
                          <a:pt x="145630" y="222163"/>
                          <a:pt x="159355" y="217314"/>
                        </a:cubicBezTo>
                        <a:cubicBezTo>
                          <a:pt x="163539" y="210549"/>
                          <a:pt x="189307" y="177273"/>
                          <a:pt x="185358" y="174106"/>
                        </a:cubicBezTo>
                        <a:cubicBezTo>
                          <a:pt x="148875" y="160263"/>
                          <a:pt x="141602" y="233698"/>
                          <a:pt x="120252" y="200109"/>
                        </a:cubicBezTo>
                        <a:cubicBezTo>
                          <a:pt x="99606" y="167614"/>
                          <a:pt x="127838" y="79164"/>
                          <a:pt x="150635" y="48351"/>
                        </a:cubicBezTo>
                        <a:cubicBezTo>
                          <a:pt x="188916" y="-3381"/>
                          <a:pt x="267982" y="-11319"/>
                          <a:pt x="324094" y="13706"/>
                        </a:cubicBezTo>
                        <a:cubicBezTo>
                          <a:pt x="412662" y="53239"/>
                          <a:pt x="469556" y="257707"/>
                          <a:pt x="462674" y="347213"/>
                        </a:cubicBezTo>
                        <a:close/>
                      </a:path>
                    </a:pathLst>
                  </a:custGeom>
                  <a:solidFill>
                    <a:srgbClr val="ECDAAF"/>
                  </a:solidFill>
                  <a:ln w="3904" cap="flat">
                    <a:noFill/>
                    <a:prstDash val="solid"/>
                    <a:miter/>
                  </a:ln>
                </p:spPr>
                <p:txBody>
                  <a:bodyPr rtlCol="1" anchor="ctr"/>
                  <a:lstStyle/>
                  <a:p>
                    <a:endParaRPr lang="fa-IR"/>
                  </a:p>
                </p:txBody>
              </p:sp>
              <p:sp>
                <p:nvSpPr>
                  <p:cNvPr id="603" name="Freeform: Shape 602">
                    <a:extLst>
                      <a:ext uri="{FF2B5EF4-FFF2-40B4-BE49-F238E27FC236}">
                        <a16:creationId xmlns:a16="http://schemas.microsoft.com/office/drawing/2014/main" id="{E8F97E25-A258-6CB5-E445-AA9D611CEFA7}"/>
                      </a:ext>
                    </a:extLst>
                  </p:cNvPr>
                  <p:cNvSpPr/>
                  <p:nvPr/>
                </p:nvSpPr>
                <p:spPr>
                  <a:xfrm>
                    <a:off x="2459223" y="2589707"/>
                    <a:ext cx="495121" cy="419260"/>
                  </a:xfrm>
                  <a:custGeom>
                    <a:avLst/>
                    <a:gdLst>
                      <a:gd name="connsiteX0" fmla="*/ 191759 w 495121"/>
                      <a:gd name="connsiteY0" fmla="*/ 304135 h 419260"/>
                      <a:gd name="connsiteX1" fmla="*/ 212992 w 495121"/>
                      <a:gd name="connsiteY1" fmla="*/ 278171 h 419260"/>
                      <a:gd name="connsiteX2" fmla="*/ 365023 w 495121"/>
                      <a:gd name="connsiteY2" fmla="*/ 178498 h 419260"/>
                      <a:gd name="connsiteX3" fmla="*/ 325334 w 495121"/>
                      <a:gd name="connsiteY3" fmla="*/ 182565 h 419260"/>
                      <a:gd name="connsiteX4" fmla="*/ 347584 w 495121"/>
                      <a:gd name="connsiteY4" fmla="*/ 74642 h 419260"/>
                      <a:gd name="connsiteX5" fmla="*/ 367565 w 495121"/>
                      <a:gd name="connsiteY5" fmla="*/ 2771 h 419260"/>
                      <a:gd name="connsiteX6" fmla="*/ 460316 w 495121"/>
                      <a:gd name="connsiteY6" fmla="*/ 35696 h 419260"/>
                      <a:gd name="connsiteX7" fmla="*/ 486398 w 495121"/>
                      <a:gd name="connsiteY7" fmla="*/ 78982 h 419260"/>
                      <a:gd name="connsiteX8" fmla="*/ 477717 w 495121"/>
                      <a:gd name="connsiteY8" fmla="*/ 96305 h 419260"/>
                      <a:gd name="connsiteX9" fmla="*/ 469036 w 495121"/>
                      <a:gd name="connsiteY9" fmla="*/ 113627 h 419260"/>
                      <a:gd name="connsiteX10" fmla="*/ 460356 w 495121"/>
                      <a:gd name="connsiteY10" fmla="*/ 122269 h 419260"/>
                      <a:gd name="connsiteX11" fmla="*/ 460356 w 495121"/>
                      <a:gd name="connsiteY11" fmla="*/ 130911 h 419260"/>
                      <a:gd name="connsiteX12" fmla="*/ 451675 w 495121"/>
                      <a:gd name="connsiteY12" fmla="*/ 139552 h 419260"/>
                      <a:gd name="connsiteX13" fmla="*/ 442994 w 495121"/>
                      <a:gd name="connsiteY13" fmla="*/ 156875 h 419260"/>
                      <a:gd name="connsiteX14" fmla="*/ 434313 w 495121"/>
                      <a:gd name="connsiteY14" fmla="*/ 165517 h 419260"/>
                      <a:gd name="connsiteX15" fmla="*/ 425632 w 495121"/>
                      <a:gd name="connsiteY15" fmla="*/ 182839 h 419260"/>
                      <a:gd name="connsiteX16" fmla="*/ 408310 w 495121"/>
                      <a:gd name="connsiteY16" fmla="*/ 200161 h 419260"/>
                      <a:gd name="connsiteX17" fmla="*/ 399629 w 495121"/>
                      <a:gd name="connsiteY17" fmla="*/ 217484 h 419260"/>
                      <a:gd name="connsiteX18" fmla="*/ 382307 w 495121"/>
                      <a:gd name="connsiteY18" fmla="*/ 234806 h 419260"/>
                      <a:gd name="connsiteX19" fmla="*/ 373626 w 495121"/>
                      <a:gd name="connsiteY19" fmla="*/ 252129 h 419260"/>
                      <a:gd name="connsiteX20" fmla="*/ 364945 w 495121"/>
                      <a:gd name="connsiteY20" fmla="*/ 260770 h 419260"/>
                      <a:gd name="connsiteX21" fmla="*/ 356264 w 495121"/>
                      <a:gd name="connsiteY21" fmla="*/ 278093 h 419260"/>
                      <a:gd name="connsiteX22" fmla="*/ 347584 w 495121"/>
                      <a:gd name="connsiteY22" fmla="*/ 286735 h 419260"/>
                      <a:gd name="connsiteX23" fmla="*/ 347584 w 495121"/>
                      <a:gd name="connsiteY23" fmla="*/ 304057 h 419260"/>
                      <a:gd name="connsiteX24" fmla="*/ 338903 w 495121"/>
                      <a:gd name="connsiteY24" fmla="*/ 312699 h 419260"/>
                      <a:gd name="connsiteX25" fmla="*/ 338903 w 495121"/>
                      <a:gd name="connsiteY25" fmla="*/ 321340 h 419260"/>
                      <a:gd name="connsiteX26" fmla="*/ 330222 w 495121"/>
                      <a:gd name="connsiteY26" fmla="*/ 329982 h 419260"/>
                      <a:gd name="connsiteX27" fmla="*/ 330222 w 495121"/>
                      <a:gd name="connsiteY27" fmla="*/ 338624 h 419260"/>
                      <a:gd name="connsiteX28" fmla="*/ 321541 w 495121"/>
                      <a:gd name="connsiteY28" fmla="*/ 347266 h 419260"/>
                      <a:gd name="connsiteX29" fmla="*/ 312860 w 495121"/>
                      <a:gd name="connsiteY29" fmla="*/ 364588 h 419260"/>
                      <a:gd name="connsiteX30" fmla="*/ 295538 w 495121"/>
                      <a:gd name="connsiteY30" fmla="*/ 381910 h 419260"/>
                      <a:gd name="connsiteX31" fmla="*/ 45516 w 495121"/>
                      <a:gd name="connsiteY31" fmla="*/ 358996 h 419260"/>
                      <a:gd name="connsiteX32" fmla="*/ 11144 w 495121"/>
                      <a:gd name="connsiteY32" fmla="*/ 280361 h 419260"/>
                      <a:gd name="connsiteX33" fmla="*/ 26903 w 495121"/>
                      <a:gd name="connsiteY33" fmla="*/ 200044 h 419260"/>
                      <a:gd name="connsiteX34" fmla="*/ 0 w 495121"/>
                      <a:gd name="connsiteY34" fmla="*/ 152456 h 419260"/>
                      <a:gd name="connsiteX35" fmla="*/ 25143 w 495121"/>
                      <a:gd name="connsiteY35" fmla="*/ 98729 h 419260"/>
                      <a:gd name="connsiteX36" fmla="*/ 26864 w 495121"/>
                      <a:gd name="connsiteY36" fmla="*/ 44103 h 419260"/>
                      <a:gd name="connsiteX37" fmla="*/ 122235 w 495121"/>
                      <a:gd name="connsiteY37" fmla="*/ 44142 h 419260"/>
                      <a:gd name="connsiteX38" fmla="*/ 130916 w 495121"/>
                      <a:gd name="connsiteY38" fmla="*/ 35500 h 419260"/>
                      <a:gd name="connsiteX39" fmla="*/ 156919 w 495121"/>
                      <a:gd name="connsiteY39" fmla="*/ 35500 h 419260"/>
                      <a:gd name="connsiteX40" fmla="*/ 135256 w 495121"/>
                      <a:gd name="connsiteY40" fmla="*/ 156757 h 419260"/>
                      <a:gd name="connsiteX41" fmla="*/ 260893 w 495121"/>
                      <a:gd name="connsiteY41" fmla="*/ 156757 h 419260"/>
                      <a:gd name="connsiteX42" fmla="*/ 200245 w 495121"/>
                      <a:gd name="connsiteY42" fmla="*/ 191402 h 419260"/>
                      <a:gd name="connsiteX43" fmla="*/ 96271 w 495121"/>
                      <a:gd name="connsiteY43" fmla="*/ 182761 h 419260"/>
                      <a:gd name="connsiteX44" fmla="*/ 70346 w 495121"/>
                      <a:gd name="connsiteY44" fmla="*/ 165438 h 419260"/>
                      <a:gd name="connsiteX45" fmla="*/ 84501 w 495121"/>
                      <a:gd name="connsiteY45" fmla="*/ 302767 h 419260"/>
                      <a:gd name="connsiteX46" fmla="*/ 139401 w 495121"/>
                      <a:gd name="connsiteY46" fmla="*/ 317000 h 419260"/>
                      <a:gd name="connsiteX47" fmla="*/ 182649 w 495121"/>
                      <a:gd name="connsiteY47" fmla="*/ 395362 h 419260"/>
                      <a:gd name="connsiteX48" fmla="*/ 258156 w 495121"/>
                      <a:gd name="connsiteY48" fmla="*/ 336121 h 419260"/>
                      <a:gd name="connsiteX49" fmla="*/ 260854 w 495121"/>
                      <a:gd name="connsiteY49" fmla="*/ 286696 h 419260"/>
                      <a:gd name="connsiteX50" fmla="*/ 256631 w 495121"/>
                      <a:gd name="connsiteY50" fmla="*/ 278445 h 419260"/>
                      <a:gd name="connsiteX51" fmla="*/ 191525 w 495121"/>
                      <a:gd name="connsiteY51" fmla="*/ 304018 h 419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5121" h="419260">
                        <a:moveTo>
                          <a:pt x="191759" y="304135"/>
                        </a:moveTo>
                        <a:cubicBezTo>
                          <a:pt x="187654" y="285483"/>
                          <a:pt x="201809" y="285405"/>
                          <a:pt x="212992" y="278171"/>
                        </a:cubicBezTo>
                        <a:cubicBezTo>
                          <a:pt x="263787" y="245364"/>
                          <a:pt x="320173" y="220299"/>
                          <a:pt x="365023" y="178498"/>
                        </a:cubicBezTo>
                        <a:cubicBezTo>
                          <a:pt x="356069" y="166181"/>
                          <a:pt x="336635" y="182761"/>
                          <a:pt x="325334" y="182565"/>
                        </a:cubicBezTo>
                        <a:cubicBezTo>
                          <a:pt x="283963" y="181861"/>
                          <a:pt x="317435" y="87507"/>
                          <a:pt x="347584" y="74642"/>
                        </a:cubicBezTo>
                        <a:cubicBezTo>
                          <a:pt x="293974" y="47426"/>
                          <a:pt x="297454" y="-13691"/>
                          <a:pt x="367565" y="2771"/>
                        </a:cubicBezTo>
                        <a:cubicBezTo>
                          <a:pt x="395132" y="9262"/>
                          <a:pt x="424811" y="54465"/>
                          <a:pt x="460316" y="35696"/>
                        </a:cubicBezTo>
                        <a:cubicBezTo>
                          <a:pt x="469623" y="47309"/>
                          <a:pt x="412416" y="107293"/>
                          <a:pt x="486398" y="78982"/>
                        </a:cubicBezTo>
                        <a:cubicBezTo>
                          <a:pt x="501335" y="89149"/>
                          <a:pt x="496213" y="97048"/>
                          <a:pt x="477717" y="96305"/>
                        </a:cubicBezTo>
                        <a:cubicBezTo>
                          <a:pt x="474863" y="102092"/>
                          <a:pt x="472086" y="107957"/>
                          <a:pt x="469036" y="113627"/>
                        </a:cubicBezTo>
                        <a:lnTo>
                          <a:pt x="460356" y="122269"/>
                        </a:lnTo>
                        <a:cubicBezTo>
                          <a:pt x="459104" y="124459"/>
                          <a:pt x="461607" y="128760"/>
                          <a:pt x="460356" y="130911"/>
                        </a:cubicBezTo>
                        <a:lnTo>
                          <a:pt x="451675" y="139552"/>
                        </a:lnTo>
                        <a:cubicBezTo>
                          <a:pt x="448351" y="144988"/>
                          <a:pt x="446474" y="151518"/>
                          <a:pt x="442994" y="156875"/>
                        </a:cubicBezTo>
                        <a:lnTo>
                          <a:pt x="434313" y="165517"/>
                        </a:lnTo>
                        <a:cubicBezTo>
                          <a:pt x="430833" y="170795"/>
                          <a:pt x="429152" y="177521"/>
                          <a:pt x="425632" y="182839"/>
                        </a:cubicBezTo>
                        <a:lnTo>
                          <a:pt x="408310" y="200161"/>
                        </a:lnTo>
                        <a:cubicBezTo>
                          <a:pt x="404869" y="205518"/>
                          <a:pt x="403031" y="212088"/>
                          <a:pt x="399629" y="217484"/>
                        </a:cubicBezTo>
                        <a:lnTo>
                          <a:pt x="382307" y="234806"/>
                        </a:lnTo>
                        <a:cubicBezTo>
                          <a:pt x="378905" y="240202"/>
                          <a:pt x="377067" y="246772"/>
                          <a:pt x="373626" y="252129"/>
                        </a:cubicBezTo>
                        <a:lnTo>
                          <a:pt x="364945" y="260770"/>
                        </a:lnTo>
                        <a:cubicBezTo>
                          <a:pt x="361582" y="266206"/>
                          <a:pt x="359666" y="272697"/>
                          <a:pt x="356264" y="278093"/>
                        </a:cubicBezTo>
                        <a:lnTo>
                          <a:pt x="347584" y="286735"/>
                        </a:lnTo>
                        <a:cubicBezTo>
                          <a:pt x="345589" y="289980"/>
                          <a:pt x="349578" y="300733"/>
                          <a:pt x="347584" y="304057"/>
                        </a:cubicBezTo>
                        <a:lnTo>
                          <a:pt x="338903" y="312699"/>
                        </a:lnTo>
                        <a:cubicBezTo>
                          <a:pt x="337651" y="314850"/>
                          <a:pt x="340154" y="319190"/>
                          <a:pt x="338903" y="321340"/>
                        </a:cubicBezTo>
                        <a:lnTo>
                          <a:pt x="330222" y="329982"/>
                        </a:lnTo>
                        <a:cubicBezTo>
                          <a:pt x="328971" y="332133"/>
                          <a:pt x="331512" y="336512"/>
                          <a:pt x="330222" y="338624"/>
                        </a:cubicBezTo>
                        <a:lnTo>
                          <a:pt x="321541" y="347266"/>
                        </a:lnTo>
                        <a:cubicBezTo>
                          <a:pt x="318061" y="352349"/>
                          <a:pt x="316419" y="360287"/>
                          <a:pt x="312860" y="364588"/>
                        </a:cubicBezTo>
                        <a:lnTo>
                          <a:pt x="295538" y="381910"/>
                        </a:lnTo>
                        <a:cubicBezTo>
                          <a:pt x="234655" y="436029"/>
                          <a:pt x="91657" y="433800"/>
                          <a:pt x="45516" y="358996"/>
                        </a:cubicBezTo>
                        <a:cubicBezTo>
                          <a:pt x="41175" y="351958"/>
                          <a:pt x="11809" y="285053"/>
                          <a:pt x="11144" y="280361"/>
                        </a:cubicBezTo>
                        <a:cubicBezTo>
                          <a:pt x="7742" y="255609"/>
                          <a:pt x="33042" y="228042"/>
                          <a:pt x="26903" y="200044"/>
                        </a:cubicBezTo>
                        <a:cubicBezTo>
                          <a:pt x="23853" y="186045"/>
                          <a:pt x="39" y="179711"/>
                          <a:pt x="0" y="152456"/>
                        </a:cubicBezTo>
                        <a:cubicBezTo>
                          <a:pt x="-39" y="129151"/>
                          <a:pt x="20529" y="118085"/>
                          <a:pt x="25143" y="98729"/>
                        </a:cubicBezTo>
                        <a:cubicBezTo>
                          <a:pt x="28506" y="84730"/>
                          <a:pt x="24948" y="46058"/>
                          <a:pt x="26864" y="44103"/>
                        </a:cubicBezTo>
                        <a:cubicBezTo>
                          <a:pt x="30735" y="40114"/>
                          <a:pt x="105577" y="47700"/>
                          <a:pt x="122235" y="44142"/>
                        </a:cubicBezTo>
                        <a:cubicBezTo>
                          <a:pt x="125480" y="43438"/>
                          <a:pt x="128804" y="36008"/>
                          <a:pt x="130916" y="35500"/>
                        </a:cubicBezTo>
                        <a:cubicBezTo>
                          <a:pt x="142607" y="30495"/>
                          <a:pt x="151288" y="30495"/>
                          <a:pt x="156919" y="35500"/>
                        </a:cubicBezTo>
                        <a:cubicBezTo>
                          <a:pt x="154455" y="53018"/>
                          <a:pt x="101589" y="156757"/>
                          <a:pt x="135256" y="156757"/>
                        </a:cubicBezTo>
                        <a:lnTo>
                          <a:pt x="260893" y="156757"/>
                        </a:lnTo>
                        <a:cubicBezTo>
                          <a:pt x="258860" y="168215"/>
                          <a:pt x="215221" y="188939"/>
                          <a:pt x="200245" y="191402"/>
                        </a:cubicBezTo>
                        <a:lnTo>
                          <a:pt x="96271" y="182761"/>
                        </a:lnTo>
                        <a:cubicBezTo>
                          <a:pt x="89428" y="180297"/>
                          <a:pt x="72809" y="162114"/>
                          <a:pt x="70346" y="165438"/>
                        </a:cubicBezTo>
                        <a:cubicBezTo>
                          <a:pt x="75703" y="193436"/>
                          <a:pt x="56660" y="294125"/>
                          <a:pt x="84501" y="302767"/>
                        </a:cubicBezTo>
                        <a:cubicBezTo>
                          <a:pt x="102058" y="308202"/>
                          <a:pt x="126419" y="296315"/>
                          <a:pt x="139401" y="317000"/>
                        </a:cubicBezTo>
                        <a:cubicBezTo>
                          <a:pt x="79613" y="341596"/>
                          <a:pt x="158053" y="407796"/>
                          <a:pt x="182649" y="395362"/>
                        </a:cubicBezTo>
                        <a:cubicBezTo>
                          <a:pt x="186950" y="393211"/>
                          <a:pt x="255145" y="339836"/>
                          <a:pt x="258156" y="336121"/>
                        </a:cubicBezTo>
                        <a:cubicBezTo>
                          <a:pt x="270434" y="321067"/>
                          <a:pt x="272350" y="303080"/>
                          <a:pt x="260854" y="286696"/>
                        </a:cubicBezTo>
                        <a:lnTo>
                          <a:pt x="256631" y="278445"/>
                        </a:lnTo>
                        <a:cubicBezTo>
                          <a:pt x="245291" y="288807"/>
                          <a:pt x="223589" y="297331"/>
                          <a:pt x="191525" y="304018"/>
                        </a:cubicBezTo>
                        <a:close/>
                      </a:path>
                    </a:pathLst>
                  </a:custGeom>
                  <a:solidFill>
                    <a:srgbClr val="CEB588"/>
                  </a:solidFill>
                  <a:ln w="3904" cap="flat">
                    <a:noFill/>
                    <a:prstDash val="solid"/>
                    <a:miter/>
                  </a:ln>
                </p:spPr>
                <p:txBody>
                  <a:bodyPr rtlCol="1" anchor="ctr"/>
                  <a:lstStyle/>
                  <a:p>
                    <a:endParaRPr lang="fa-IR"/>
                  </a:p>
                </p:txBody>
              </p:sp>
              <p:sp>
                <p:nvSpPr>
                  <p:cNvPr id="604" name="Freeform: Shape 603">
                    <a:extLst>
                      <a:ext uri="{FF2B5EF4-FFF2-40B4-BE49-F238E27FC236}">
                        <a16:creationId xmlns:a16="http://schemas.microsoft.com/office/drawing/2014/main" id="{F7E5E56A-CECE-FD6C-413D-045D3FA2F8C6}"/>
                      </a:ext>
                    </a:extLst>
                  </p:cNvPr>
                  <p:cNvSpPr/>
                  <p:nvPr/>
                </p:nvSpPr>
                <p:spPr>
                  <a:xfrm>
                    <a:off x="2997627" y="1958054"/>
                    <a:ext cx="355443" cy="173599"/>
                  </a:xfrm>
                  <a:custGeom>
                    <a:avLst/>
                    <a:gdLst>
                      <a:gd name="connsiteX0" fmla="*/ 77971 w 355443"/>
                      <a:gd name="connsiteY0" fmla="*/ 121711 h 173599"/>
                      <a:gd name="connsiteX1" fmla="*/ 0 w 355443"/>
                      <a:gd name="connsiteY1" fmla="*/ 104349 h 173599"/>
                      <a:gd name="connsiteX2" fmla="*/ 168102 w 355443"/>
                      <a:gd name="connsiteY2" fmla="*/ 34160 h 173599"/>
                      <a:gd name="connsiteX3" fmla="*/ 298940 w 355443"/>
                      <a:gd name="connsiteY3" fmla="*/ 101 h 173599"/>
                      <a:gd name="connsiteX4" fmla="*/ 355443 w 355443"/>
                      <a:gd name="connsiteY4" fmla="*/ 91250 h 173599"/>
                      <a:gd name="connsiteX5" fmla="*/ 303398 w 355443"/>
                      <a:gd name="connsiteY5" fmla="*/ 35137 h 173599"/>
                      <a:gd name="connsiteX6" fmla="*/ 312078 w 355443"/>
                      <a:gd name="connsiteY6" fmla="*/ 130313 h 173599"/>
                      <a:gd name="connsiteX7" fmla="*/ 277394 w 355443"/>
                      <a:gd name="connsiteY7" fmla="*/ 69704 h 173599"/>
                      <a:gd name="connsiteX8" fmla="*/ 301677 w 355443"/>
                      <a:gd name="connsiteY8" fmla="*/ 128241 h 173599"/>
                      <a:gd name="connsiteX9" fmla="*/ 294639 w 355443"/>
                      <a:gd name="connsiteY9" fmla="*/ 156317 h 173599"/>
                      <a:gd name="connsiteX10" fmla="*/ 285958 w 355443"/>
                      <a:gd name="connsiteY10" fmla="*/ 156317 h 173599"/>
                      <a:gd name="connsiteX11" fmla="*/ 277277 w 355443"/>
                      <a:gd name="connsiteY11" fmla="*/ 156317 h 173599"/>
                      <a:gd name="connsiteX12" fmla="*/ 268596 w 355443"/>
                      <a:gd name="connsiteY12" fmla="*/ 164958 h 173599"/>
                      <a:gd name="connsiteX13" fmla="*/ 259915 w 355443"/>
                      <a:gd name="connsiteY13" fmla="*/ 173600 h 173599"/>
                      <a:gd name="connsiteX14" fmla="*/ 228086 w 355443"/>
                      <a:gd name="connsiteY14" fmla="*/ 139776 h 173599"/>
                      <a:gd name="connsiteX15" fmla="*/ 161338 w 355443"/>
                      <a:gd name="connsiteY15" fmla="*/ 147284 h 173599"/>
                      <a:gd name="connsiteX16" fmla="*/ 77932 w 355443"/>
                      <a:gd name="connsiteY16" fmla="*/ 121632 h 17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5443" h="173599">
                        <a:moveTo>
                          <a:pt x="77971" y="121711"/>
                        </a:moveTo>
                        <a:cubicBezTo>
                          <a:pt x="52319" y="114047"/>
                          <a:pt x="28193" y="102120"/>
                          <a:pt x="0" y="104349"/>
                        </a:cubicBezTo>
                        <a:cubicBezTo>
                          <a:pt x="26863" y="1626"/>
                          <a:pt x="95919" y="41276"/>
                          <a:pt x="168102" y="34160"/>
                        </a:cubicBezTo>
                        <a:cubicBezTo>
                          <a:pt x="203099" y="30680"/>
                          <a:pt x="274501" y="-2049"/>
                          <a:pt x="298940" y="101"/>
                        </a:cubicBezTo>
                        <a:cubicBezTo>
                          <a:pt x="323379" y="2252"/>
                          <a:pt x="344025" y="68453"/>
                          <a:pt x="355443" y="91250"/>
                        </a:cubicBezTo>
                        <a:cubicBezTo>
                          <a:pt x="327211" y="108885"/>
                          <a:pt x="323653" y="39400"/>
                          <a:pt x="303398" y="35137"/>
                        </a:cubicBezTo>
                        <a:cubicBezTo>
                          <a:pt x="305235" y="65872"/>
                          <a:pt x="351807" y="110410"/>
                          <a:pt x="312078" y="130313"/>
                        </a:cubicBezTo>
                        <a:cubicBezTo>
                          <a:pt x="307073" y="109511"/>
                          <a:pt x="298079" y="79949"/>
                          <a:pt x="277394" y="69704"/>
                        </a:cubicBezTo>
                        <a:cubicBezTo>
                          <a:pt x="276221" y="91993"/>
                          <a:pt x="297415" y="107477"/>
                          <a:pt x="301677" y="128241"/>
                        </a:cubicBezTo>
                        <a:cubicBezTo>
                          <a:pt x="304610" y="142591"/>
                          <a:pt x="295499" y="149395"/>
                          <a:pt x="294639" y="156317"/>
                        </a:cubicBezTo>
                        <a:lnTo>
                          <a:pt x="285958" y="156317"/>
                        </a:lnTo>
                        <a:cubicBezTo>
                          <a:pt x="275400" y="148222"/>
                          <a:pt x="272545" y="148222"/>
                          <a:pt x="277277" y="156317"/>
                        </a:cubicBezTo>
                        <a:cubicBezTo>
                          <a:pt x="274852" y="159601"/>
                          <a:pt x="271216" y="161947"/>
                          <a:pt x="268596" y="164958"/>
                        </a:cubicBezTo>
                        <a:lnTo>
                          <a:pt x="259915" y="173600"/>
                        </a:lnTo>
                        <a:cubicBezTo>
                          <a:pt x="245017" y="172036"/>
                          <a:pt x="242945" y="144586"/>
                          <a:pt x="228086" y="139776"/>
                        </a:cubicBezTo>
                        <a:cubicBezTo>
                          <a:pt x="213227" y="134966"/>
                          <a:pt x="185034" y="149317"/>
                          <a:pt x="161338" y="147284"/>
                        </a:cubicBezTo>
                        <a:cubicBezTo>
                          <a:pt x="143507" y="145759"/>
                          <a:pt x="100611" y="128436"/>
                          <a:pt x="77932" y="121632"/>
                        </a:cubicBezTo>
                        <a:close/>
                      </a:path>
                    </a:pathLst>
                  </a:custGeom>
                  <a:solidFill>
                    <a:srgbClr val="D18950"/>
                  </a:solidFill>
                  <a:ln w="3904" cap="flat">
                    <a:noFill/>
                    <a:prstDash val="solid"/>
                    <a:miter/>
                  </a:ln>
                </p:spPr>
                <p:txBody>
                  <a:bodyPr rtlCol="1" anchor="ctr"/>
                  <a:lstStyle/>
                  <a:p>
                    <a:endParaRPr lang="fa-IR"/>
                  </a:p>
                </p:txBody>
              </p:sp>
              <p:sp>
                <p:nvSpPr>
                  <p:cNvPr id="605" name="Freeform: Shape 604">
                    <a:extLst>
                      <a:ext uri="{FF2B5EF4-FFF2-40B4-BE49-F238E27FC236}">
                        <a16:creationId xmlns:a16="http://schemas.microsoft.com/office/drawing/2014/main" id="{6A5A2D61-6CD0-A8E7-9721-B53D7A8F3454}"/>
                      </a:ext>
                    </a:extLst>
                  </p:cNvPr>
                  <p:cNvSpPr/>
                  <p:nvPr/>
                </p:nvSpPr>
                <p:spPr>
                  <a:xfrm>
                    <a:off x="3334732" y="2356963"/>
                    <a:ext cx="209792" cy="252693"/>
                  </a:xfrm>
                  <a:custGeom>
                    <a:avLst/>
                    <a:gdLst>
                      <a:gd name="connsiteX0" fmla="*/ 207595 w 209792"/>
                      <a:gd name="connsiteY0" fmla="*/ 113711 h 252693"/>
                      <a:gd name="connsiteX1" fmla="*/ 192228 w 209792"/>
                      <a:gd name="connsiteY1" fmla="*/ 239152 h 252693"/>
                      <a:gd name="connsiteX2" fmla="*/ 178581 w 209792"/>
                      <a:gd name="connsiteY2" fmla="*/ 251000 h 252693"/>
                      <a:gd name="connsiteX3" fmla="*/ 113632 w 209792"/>
                      <a:gd name="connsiteY3" fmla="*/ 194614 h 252693"/>
                      <a:gd name="connsiteX4" fmla="*/ 10635 w 209792"/>
                      <a:gd name="connsiteY4" fmla="*/ 55057 h 252693"/>
                      <a:gd name="connsiteX5" fmla="*/ 820 w 209792"/>
                      <a:gd name="connsiteY5" fmla="*/ 0 h 252693"/>
                      <a:gd name="connsiteX6" fmla="*/ 147729 w 209792"/>
                      <a:gd name="connsiteY6" fmla="*/ 91266 h 252693"/>
                      <a:gd name="connsiteX7" fmla="*/ 207595 w 209792"/>
                      <a:gd name="connsiteY7" fmla="*/ 113750 h 252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792" h="252693">
                        <a:moveTo>
                          <a:pt x="207595" y="113711"/>
                        </a:moveTo>
                        <a:cubicBezTo>
                          <a:pt x="213109" y="156411"/>
                          <a:pt x="208338" y="199384"/>
                          <a:pt x="192228" y="239152"/>
                        </a:cubicBezTo>
                        <a:cubicBezTo>
                          <a:pt x="189764" y="245213"/>
                          <a:pt x="194340" y="257100"/>
                          <a:pt x="178581" y="251000"/>
                        </a:cubicBezTo>
                        <a:cubicBezTo>
                          <a:pt x="163722" y="245213"/>
                          <a:pt x="125988" y="208613"/>
                          <a:pt x="113632" y="194614"/>
                        </a:cubicBezTo>
                        <a:cubicBezTo>
                          <a:pt x="94667" y="173068"/>
                          <a:pt x="21349" y="76719"/>
                          <a:pt x="10635" y="55057"/>
                        </a:cubicBezTo>
                        <a:cubicBezTo>
                          <a:pt x="1251" y="36053"/>
                          <a:pt x="-1604" y="21155"/>
                          <a:pt x="820" y="0"/>
                        </a:cubicBezTo>
                        <a:lnTo>
                          <a:pt x="147729" y="91266"/>
                        </a:lnTo>
                        <a:lnTo>
                          <a:pt x="207595" y="113750"/>
                        </a:lnTo>
                        <a:close/>
                      </a:path>
                    </a:pathLst>
                  </a:custGeom>
                  <a:solidFill>
                    <a:srgbClr val="CFB68A"/>
                  </a:solidFill>
                  <a:ln w="3904" cap="flat">
                    <a:noFill/>
                    <a:prstDash val="solid"/>
                    <a:miter/>
                  </a:ln>
                </p:spPr>
                <p:txBody>
                  <a:bodyPr rtlCol="1" anchor="ctr"/>
                  <a:lstStyle/>
                  <a:p>
                    <a:endParaRPr lang="fa-IR"/>
                  </a:p>
                </p:txBody>
              </p:sp>
              <p:sp>
                <p:nvSpPr>
                  <p:cNvPr id="606" name="Freeform: Shape 605">
                    <a:extLst>
                      <a:ext uri="{FF2B5EF4-FFF2-40B4-BE49-F238E27FC236}">
                        <a16:creationId xmlns:a16="http://schemas.microsoft.com/office/drawing/2014/main" id="{2763DFE7-1C5D-744A-0F8D-6A376FE3F8B0}"/>
                      </a:ext>
                    </a:extLst>
                  </p:cNvPr>
                  <p:cNvSpPr/>
                  <p:nvPr/>
                </p:nvSpPr>
                <p:spPr>
                  <a:xfrm>
                    <a:off x="3261160" y="2140412"/>
                    <a:ext cx="282301" cy="272858"/>
                  </a:xfrm>
                  <a:custGeom>
                    <a:avLst/>
                    <a:gdLst>
                      <a:gd name="connsiteX0" fmla="*/ 282301 w 282301"/>
                      <a:gd name="connsiteY0" fmla="*/ 272858 h 272858"/>
                      <a:gd name="connsiteX1" fmla="*/ 189902 w 282301"/>
                      <a:gd name="connsiteY1" fmla="*/ 235281 h 272858"/>
                      <a:gd name="connsiteX2" fmla="*/ 95703 w 282301"/>
                      <a:gd name="connsiteY2" fmla="*/ 164896 h 272858"/>
                      <a:gd name="connsiteX3" fmla="*/ 5063 w 282301"/>
                      <a:gd name="connsiteY3" fmla="*/ 0 h 272858"/>
                      <a:gd name="connsiteX4" fmla="*/ 6393 w 282301"/>
                      <a:gd name="connsiteY4" fmla="*/ 1290 h 272858"/>
                      <a:gd name="connsiteX5" fmla="*/ 6393 w 282301"/>
                      <a:gd name="connsiteY5" fmla="*/ 1290 h 272858"/>
                      <a:gd name="connsiteX6" fmla="*/ 22386 w 282301"/>
                      <a:gd name="connsiteY6" fmla="*/ 17283 h 272858"/>
                      <a:gd name="connsiteX7" fmla="*/ 15426 w 282301"/>
                      <a:gd name="connsiteY7" fmla="*/ 28428 h 272858"/>
                      <a:gd name="connsiteX8" fmla="*/ 282262 w 282301"/>
                      <a:gd name="connsiteY8" fmla="*/ 272819 h 272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301" h="272858">
                        <a:moveTo>
                          <a:pt x="282301" y="272858"/>
                        </a:moveTo>
                        <a:cubicBezTo>
                          <a:pt x="254264" y="272741"/>
                          <a:pt x="213598" y="249631"/>
                          <a:pt x="189902" y="235281"/>
                        </a:cubicBezTo>
                        <a:cubicBezTo>
                          <a:pt x="162061" y="218388"/>
                          <a:pt x="118031" y="187458"/>
                          <a:pt x="95703" y="164896"/>
                        </a:cubicBezTo>
                        <a:cubicBezTo>
                          <a:pt x="71108" y="140027"/>
                          <a:pt x="-22621" y="26316"/>
                          <a:pt x="5063" y="0"/>
                        </a:cubicBezTo>
                        <a:cubicBezTo>
                          <a:pt x="5493" y="430"/>
                          <a:pt x="5963" y="860"/>
                          <a:pt x="6393" y="1290"/>
                        </a:cubicBezTo>
                        <a:cubicBezTo>
                          <a:pt x="6393" y="1290"/>
                          <a:pt x="6393" y="1290"/>
                          <a:pt x="6393" y="1290"/>
                        </a:cubicBezTo>
                        <a:cubicBezTo>
                          <a:pt x="11593" y="6530"/>
                          <a:pt x="16481" y="13256"/>
                          <a:pt x="22386" y="17283"/>
                        </a:cubicBezTo>
                        <a:cubicBezTo>
                          <a:pt x="9130" y="18300"/>
                          <a:pt x="-6628" y="12904"/>
                          <a:pt x="15426" y="28428"/>
                        </a:cubicBezTo>
                        <a:cubicBezTo>
                          <a:pt x="114003" y="97639"/>
                          <a:pt x="214966" y="170175"/>
                          <a:pt x="282262" y="272819"/>
                        </a:cubicBezTo>
                        <a:close/>
                      </a:path>
                    </a:pathLst>
                  </a:custGeom>
                  <a:solidFill>
                    <a:srgbClr val="D2BA8D"/>
                  </a:solidFill>
                  <a:ln w="3904" cap="flat">
                    <a:noFill/>
                    <a:prstDash val="solid"/>
                    <a:miter/>
                  </a:ln>
                </p:spPr>
                <p:txBody>
                  <a:bodyPr rtlCol="1" anchor="ctr"/>
                  <a:lstStyle/>
                  <a:p>
                    <a:endParaRPr lang="fa-IR"/>
                  </a:p>
                </p:txBody>
              </p:sp>
              <p:sp>
                <p:nvSpPr>
                  <p:cNvPr id="607" name="Freeform: Shape 606">
                    <a:extLst>
                      <a:ext uri="{FF2B5EF4-FFF2-40B4-BE49-F238E27FC236}">
                        <a16:creationId xmlns:a16="http://schemas.microsoft.com/office/drawing/2014/main" id="{38836E8F-38DC-8C6F-369E-6C5DFA70F219}"/>
                      </a:ext>
                    </a:extLst>
                  </p:cNvPr>
                  <p:cNvSpPr/>
                  <p:nvPr/>
                </p:nvSpPr>
                <p:spPr>
                  <a:xfrm>
                    <a:off x="3517536" y="1874512"/>
                    <a:ext cx="139007" cy="175449"/>
                  </a:xfrm>
                  <a:custGeom>
                    <a:avLst/>
                    <a:gdLst>
                      <a:gd name="connsiteX0" fmla="*/ 0 w 139007"/>
                      <a:gd name="connsiteY0" fmla="*/ 109998 h 175449"/>
                      <a:gd name="connsiteX1" fmla="*/ 8681 w 139007"/>
                      <a:gd name="connsiteY1" fmla="*/ 27765 h 175449"/>
                      <a:gd name="connsiteX2" fmla="*/ 65145 w 139007"/>
                      <a:gd name="connsiteY2" fmla="*/ 5360 h 175449"/>
                      <a:gd name="connsiteX3" fmla="*/ 124972 w 139007"/>
                      <a:gd name="connsiteY3" fmla="*/ 67376 h 175449"/>
                      <a:gd name="connsiteX4" fmla="*/ 86690 w 139007"/>
                      <a:gd name="connsiteY4" fmla="*/ 175026 h 175449"/>
                      <a:gd name="connsiteX5" fmla="*/ 121218 w 139007"/>
                      <a:gd name="connsiteY5" fmla="*/ 127360 h 175449"/>
                      <a:gd name="connsiteX6" fmla="*/ 69329 w 139007"/>
                      <a:gd name="connsiteY6" fmla="*/ 170646 h 175449"/>
                      <a:gd name="connsiteX7" fmla="*/ 60648 w 139007"/>
                      <a:gd name="connsiteY7" fmla="*/ 170646 h 175449"/>
                      <a:gd name="connsiteX8" fmla="*/ 79730 w 139007"/>
                      <a:gd name="connsiteY8" fmla="*/ 119227 h 175449"/>
                      <a:gd name="connsiteX9" fmla="*/ 43326 w 139007"/>
                      <a:gd name="connsiteY9" fmla="*/ 153324 h 175449"/>
                      <a:gd name="connsiteX10" fmla="*/ 34645 w 139007"/>
                      <a:gd name="connsiteY10" fmla="*/ 153324 h 175449"/>
                      <a:gd name="connsiteX11" fmla="*/ 17322 w 139007"/>
                      <a:gd name="connsiteY11" fmla="*/ 118679 h 175449"/>
                      <a:gd name="connsiteX12" fmla="*/ 0 w 139007"/>
                      <a:gd name="connsiteY12" fmla="*/ 110037 h 17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9007" h="175449">
                        <a:moveTo>
                          <a:pt x="0" y="109998"/>
                        </a:moveTo>
                        <a:cubicBezTo>
                          <a:pt x="2737" y="66946"/>
                          <a:pt x="43482" y="38558"/>
                          <a:pt x="8681" y="27765"/>
                        </a:cubicBezTo>
                        <a:cubicBezTo>
                          <a:pt x="25182" y="11968"/>
                          <a:pt x="41722" y="-10360"/>
                          <a:pt x="65145" y="5360"/>
                        </a:cubicBezTo>
                        <a:cubicBezTo>
                          <a:pt x="73044" y="10638"/>
                          <a:pt x="120984" y="59790"/>
                          <a:pt x="124972" y="67376"/>
                        </a:cubicBezTo>
                        <a:cubicBezTo>
                          <a:pt x="147964" y="111093"/>
                          <a:pt x="147534" y="181556"/>
                          <a:pt x="86690" y="175026"/>
                        </a:cubicBezTo>
                        <a:lnTo>
                          <a:pt x="121218" y="127360"/>
                        </a:lnTo>
                        <a:cubicBezTo>
                          <a:pt x="117699" y="123606"/>
                          <a:pt x="77423" y="167831"/>
                          <a:pt x="69329" y="170646"/>
                        </a:cubicBezTo>
                        <a:cubicBezTo>
                          <a:pt x="67569" y="171272"/>
                          <a:pt x="62603" y="171038"/>
                          <a:pt x="60648" y="170646"/>
                        </a:cubicBezTo>
                        <a:cubicBezTo>
                          <a:pt x="35857" y="161418"/>
                          <a:pt x="79848" y="116059"/>
                          <a:pt x="79730" y="119227"/>
                        </a:cubicBezTo>
                        <a:cubicBezTo>
                          <a:pt x="79652" y="121885"/>
                          <a:pt x="50090" y="157743"/>
                          <a:pt x="43326" y="153324"/>
                        </a:cubicBezTo>
                        <a:cubicBezTo>
                          <a:pt x="41410" y="151955"/>
                          <a:pt x="36170" y="154771"/>
                          <a:pt x="34645" y="153324"/>
                        </a:cubicBezTo>
                        <a:cubicBezTo>
                          <a:pt x="27919" y="132991"/>
                          <a:pt x="22132" y="121455"/>
                          <a:pt x="17322" y="118679"/>
                        </a:cubicBezTo>
                        <a:lnTo>
                          <a:pt x="0" y="110037"/>
                        </a:lnTo>
                        <a:close/>
                      </a:path>
                    </a:pathLst>
                  </a:custGeom>
                  <a:solidFill>
                    <a:srgbClr val="CE844C"/>
                  </a:solidFill>
                  <a:ln w="3904" cap="flat">
                    <a:noFill/>
                    <a:prstDash val="solid"/>
                    <a:miter/>
                  </a:ln>
                </p:spPr>
                <p:txBody>
                  <a:bodyPr rtlCol="1" anchor="ctr"/>
                  <a:lstStyle/>
                  <a:p>
                    <a:endParaRPr lang="fa-IR"/>
                  </a:p>
                </p:txBody>
              </p:sp>
              <p:sp>
                <p:nvSpPr>
                  <p:cNvPr id="608" name="Freeform: Shape 607">
                    <a:extLst>
                      <a:ext uri="{FF2B5EF4-FFF2-40B4-BE49-F238E27FC236}">
                        <a16:creationId xmlns:a16="http://schemas.microsoft.com/office/drawing/2014/main" id="{F30BE267-9A67-D7D1-C72D-9294F5237975}"/>
                      </a:ext>
                    </a:extLst>
                  </p:cNvPr>
                  <p:cNvSpPr/>
                  <p:nvPr/>
                </p:nvSpPr>
                <p:spPr>
                  <a:xfrm>
                    <a:off x="3430823" y="1984471"/>
                    <a:ext cx="130038" cy="122024"/>
                  </a:xfrm>
                  <a:custGeom>
                    <a:avLst/>
                    <a:gdLst>
                      <a:gd name="connsiteX0" fmla="*/ 86713 w 130038"/>
                      <a:gd name="connsiteY0" fmla="*/ 43326 h 122024"/>
                      <a:gd name="connsiteX1" fmla="*/ 130038 w 130038"/>
                      <a:gd name="connsiteY1" fmla="*/ 86612 h 122024"/>
                      <a:gd name="connsiteX2" fmla="*/ 75373 w 130038"/>
                      <a:gd name="connsiteY2" fmla="*/ 120045 h 122024"/>
                      <a:gd name="connsiteX3" fmla="*/ 35723 w 130038"/>
                      <a:gd name="connsiteY3" fmla="*/ 55174 h 122024"/>
                      <a:gd name="connsiteX4" fmla="*/ 26065 w 130038"/>
                      <a:gd name="connsiteY4" fmla="*/ 60609 h 122024"/>
                      <a:gd name="connsiteX5" fmla="*/ 17384 w 130038"/>
                      <a:gd name="connsiteY5" fmla="*/ 0 h 122024"/>
                      <a:gd name="connsiteX6" fmla="*/ 73301 w 130038"/>
                      <a:gd name="connsiteY6" fmla="*/ 51694 h 122024"/>
                      <a:gd name="connsiteX7" fmla="*/ 86713 w 130038"/>
                      <a:gd name="connsiteY7" fmla="*/ 43326 h 122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038" h="122024">
                        <a:moveTo>
                          <a:pt x="86713" y="43326"/>
                        </a:moveTo>
                        <a:cubicBezTo>
                          <a:pt x="108610" y="43990"/>
                          <a:pt x="127810" y="65301"/>
                          <a:pt x="130038" y="86612"/>
                        </a:cubicBezTo>
                        <a:cubicBezTo>
                          <a:pt x="108024" y="100220"/>
                          <a:pt x="109588" y="129938"/>
                          <a:pt x="75373" y="120045"/>
                        </a:cubicBezTo>
                        <a:cubicBezTo>
                          <a:pt x="55782" y="114375"/>
                          <a:pt x="39829" y="74412"/>
                          <a:pt x="35723" y="55174"/>
                        </a:cubicBezTo>
                        <a:lnTo>
                          <a:pt x="26065" y="60609"/>
                        </a:lnTo>
                        <a:cubicBezTo>
                          <a:pt x="-3184" y="62525"/>
                          <a:pt x="-10223" y="10167"/>
                          <a:pt x="17384" y="0"/>
                        </a:cubicBezTo>
                        <a:cubicBezTo>
                          <a:pt x="32712" y="13608"/>
                          <a:pt x="52381" y="51733"/>
                          <a:pt x="73301" y="51694"/>
                        </a:cubicBezTo>
                        <a:cubicBezTo>
                          <a:pt x="80104" y="51694"/>
                          <a:pt x="85344" y="43287"/>
                          <a:pt x="86713" y="43326"/>
                        </a:cubicBezTo>
                        <a:close/>
                      </a:path>
                    </a:pathLst>
                  </a:custGeom>
                  <a:solidFill>
                    <a:srgbClr val="98754B"/>
                  </a:solidFill>
                  <a:ln w="3904" cap="flat">
                    <a:noFill/>
                    <a:prstDash val="solid"/>
                    <a:miter/>
                  </a:ln>
                </p:spPr>
                <p:txBody>
                  <a:bodyPr rtlCol="1" anchor="ctr"/>
                  <a:lstStyle/>
                  <a:p>
                    <a:endParaRPr lang="fa-IR"/>
                  </a:p>
                </p:txBody>
              </p:sp>
              <p:sp>
                <p:nvSpPr>
                  <p:cNvPr id="609" name="Freeform: Shape 608">
                    <a:extLst>
                      <a:ext uri="{FF2B5EF4-FFF2-40B4-BE49-F238E27FC236}">
                        <a16:creationId xmlns:a16="http://schemas.microsoft.com/office/drawing/2014/main" id="{F9149673-20B9-4095-CC6D-6E0077DC047B}"/>
                      </a:ext>
                    </a:extLst>
                  </p:cNvPr>
                  <p:cNvSpPr/>
                  <p:nvPr/>
                </p:nvSpPr>
                <p:spPr>
                  <a:xfrm>
                    <a:off x="3560861" y="1958507"/>
                    <a:ext cx="60740" cy="86612"/>
                  </a:xfrm>
                  <a:custGeom>
                    <a:avLst/>
                    <a:gdLst>
                      <a:gd name="connsiteX0" fmla="*/ 17323 w 60740"/>
                      <a:gd name="connsiteY0" fmla="*/ 86612 h 86612"/>
                      <a:gd name="connsiteX1" fmla="*/ 0 w 60740"/>
                      <a:gd name="connsiteY1" fmla="*/ 69290 h 86612"/>
                      <a:gd name="connsiteX2" fmla="*/ 60570 w 60740"/>
                      <a:gd name="connsiteY2" fmla="*/ 0 h 86612"/>
                      <a:gd name="connsiteX3" fmla="*/ 17323 w 60740"/>
                      <a:gd name="connsiteY3" fmla="*/ 86612 h 86612"/>
                    </a:gdLst>
                    <a:ahLst/>
                    <a:cxnLst>
                      <a:cxn ang="0">
                        <a:pos x="connsiteX0" y="connsiteY0"/>
                      </a:cxn>
                      <a:cxn ang="0">
                        <a:pos x="connsiteX1" y="connsiteY1"/>
                      </a:cxn>
                      <a:cxn ang="0">
                        <a:pos x="connsiteX2" y="connsiteY2"/>
                      </a:cxn>
                      <a:cxn ang="0">
                        <a:pos x="connsiteX3" y="connsiteY3"/>
                      </a:cxn>
                    </a:cxnLst>
                    <a:rect l="l" t="t" r="r" b="b"/>
                    <a:pathLst>
                      <a:path w="60740" h="86612">
                        <a:moveTo>
                          <a:pt x="17323" y="86612"/>
                        </a:moveTo>
                        <a:cubicBezTo>
                          <a:pt x="5865" y="84227"/>
                          <a:pt x="4145" y="72262"/>
                          <a:pt x="0" y="69290"/>
                        </a:cubicBezTo>
                        <a:lnTo>
                          <a:pt x="60570" y="0"/>
                        </a:lnTo>
                        <a:cubicBezTo>
                          <a:pt x="64402" y="32807"/>
                          <a:pt x="2112" y="56190"/>
                          <a:pt x="17323" y="86612"/>
                        </a:cubicBezTo>
                        <a:close/>
                      </a:path>
                    </a:pathLst>
                  </a:custGeom>
                  <a:solidFill>
                    <a:srgbClr val="725235"/>
                  </a:solidFill>
                  <a:ln w="3904" cap="flat">
                    <a:noFill/>
                    <a:prstDash val="solid"/>
                    <a:miter/>
                  </a:ln>
                </p:spPr>
                <p:txBody>
                  <a:bodyPr rtlCol="1" anchor="ctr"/>
                  <a:lstStyle/>
                  <a:p>
                    <a:endParaRPr lang="fa-IR"/>
                  </a:p>
                </p:txBody>
              </p:sp>
              <p:sp>
                <p:nvSpPr>
                  <p:cNvPr id="610" name="Freeform: Shape 609">
                    <a:extLst>
                      <a:ext uri="{FF2B5EF4-FFF2-40B4-BE49-F238E27FC236}">
                        <a16:creationId xmlns:a16="http://schemas.microsoft.com/office/drawing/2014/main" id="{881D66CB-123E-35EE-04D9-DBB285BF48ED}"/>
                      </a:ext>
                    </a:extLst>
                  </p:cNvPr>
                  <p:cNvSpPr/>
                  <p:nvPr/>
                </p:nvSpPr>
                <p:spPr>
                  <a:xfrm>
                    <a:off x="3533909" y="1958507"/>
                    <a:ext cx="35744" cy="69289"/>
                  </a:xfrm>
                  <a:custGeom>
                    <a:avLst/>
                    <a:gdLst>
                      <a:gd name="connsiteX0" fmla="*/ 18272 w 35744"/>
                      <a:gd name="connsiteY0" fmla="*/ 69290 h 69289"/>
                      <a:gd name="connsiteX1" fmla="*/ 950 w 35744"/>
                      <a:gd name="connsiteY1" fmla="*/ 34645 h 69289"/>
                      <a:gd name="connsiteX2" fmla="*/ 35516 w 35744"/>
                      <a:gd name="connsiteY2" fmla="*/ 0 h 69289"/>
                      <a:gd name="connsiteX3" fmla="*/ 18272 w 35744"/>
                      <a:gd name="connsiteY3" fmla="*/ 69290 h 69289"/>
                    </a:gdLst>
                    <a:ahLst/>
                    <a:cxnLst>
                      <a:cxn ang="0">
                        <a:pos x="connsiteX0" y="connsiteY0"/>
                      </a:cxn>
                      <a:cxn ang="0">
                        <a:pos x="connsiteX1" y="connsiteY1"/>
                      </a:cxn>
                      <a:cxn ang="0">
                        <a:pos x="connsiteX2" y="connsiteY2"/>
                      </a:cxn>
                      <a:cxn ang="0">
                        <a:pos x="connsiteX3" y="connsiteY3"/>
                      </a:cxn>
                    </a:cxnLst>
                    <a:rect l="l" t="t" r="r" b="b"/>
                    <a:pathLst>
                      <a:path w="35744" h="69289">
                        <a:moveTo>
                          <a:pt x="18272" y="69290"/>
                        </a:moveTo>
                        <a:cubicBezTo>
                          <a:pt x="10295" y="61587"/>
                          <a:pt x="-3782" y="48917"/>
                          <a:pt x="950" y="34645"/>
                        </a:cubicBezTo>
                        <a:cubicBezTo>
                          <a:pt x="4977" y="22523"/>
                          <a:pt x="23395" y="5553"/>
                          <a:pt x="35516" y="0"/>
                        </a:cubicBezTo>
                        <a:cubicBezTo>
                          <a:pt x="39192" y="26746"/>
                          <a:pt x="-3078" y="41879"/>
                          <a:pt x="18272" y="69290"/>
                        </a:cubicBezTo>
                        <a:close/>
                      </a:path>
                    </a:pathLst>
                  </a:custGeom>
                  <a:solidFill>
                    <a:srgbClr val="725235"/>
                  </a:solidFill>
                  <a:ln w="3904" cap="flat">
                    <a:noFill/>
                    <a:prstDash val="solid"/>
                    <a:miter/>
                  </a:ln>
                </p:spPr>
                <p:txBody>
                  <a:bodyPr rtlCol="1" anchor="ctr"/>
                  <a:lstStyle/>
                  <a:p>
                    <a:endParaRPr lang="fa-IR"/>
                  </a:p>
                </p:txBody>
              </p:sp>
              <p:sp>
                <p:nvSpPr>
                  <p:cNvPr id="611" name="Freeform: Shape 610">
                    <a:extLst>
                      <a:ext uri="{FF2B5EF4-FFF2-40B4-BE49-F238E27FC236}">
                        <a16:creationId xmlns:a16="http://schemas.microsoft.com/office/drawing/2014/main" id="{0AA6D64B-EF71-9DF4-EFE1-D41127A65108}"/>
                      </a:ext>
                    </a:extLst>
                  </p:cNvPr>
                  <p:cNvSpPr/>
                  <p:nvPr/>
                </p:nvSpPr>
                <p:spPr>
                  <a:xfrm>
                    <a:off x="2586376" y="1395546"/>
                    <a:ext cx="775771" cy="717190"/>
                  </a:xfrm>
                  <a:custGeom>
                    <a:avLst/>
                    <a:gdLst>
                      <a:gd name="connsiteX0" fmla="*/ 367886 w 775771"/>
                      <a:gd name="connsiteY0" fmla="*/ 39 h 717190"/>
                      <a:gd name="connsiteX1" fmla="*/ 451527 w 775771"/>
                      <a:gd name="connsiteY1" fmla="*/ 62173 h 717190"/>
                      <a:gd name="connsiteX2" fmla="*/ 524727 w 775771"/>
                      <a:gd name="connsiteY2" fmla="*/ 218036 h 717190"/>
                      <a:gd name="connsiteX3" fmla="*/ 584554 w 775771"/>
                      <a:gd name="connsiteY3" fmla="*/ 363772 h 717190"/>
                      <a:gd name="connsiteX4" fmla="*/ 588855 w 775771"/>
                      <a:gd name="connsiteY4" fmla="*/ 389697 h 717190"/>
                      <a:gd name="connsiteX5" fmla="*/ 662564 w 775771"/>
                      <a:gd name="connsiteY5" fmla="*/ 320446 h 717190"/>
                      <a:gd name="connsiteX6" fmla="*/ 748511 w 775771"/>
                      <a:gd name="connsiteY6" fmla="*/ 357242 h 717190"/>
                      <a:gd name="connsiteX7" fmla="*/ 511823 w 775771"/>
                      <a:gd name="connsiteY7" fmla="*/ 477639 h 717190"/>
                      <a:gd name="connsiteX8" fmla="*/ 498919 w 775771"/>
                      <a:gd name="connsiteY8" fmla="*/ 449876 h 717190"/>
                      <a:gd name="connsiteX9" fmla="*/ 397682 w 775771"/>
                      <a:gd name="connsiteY9" fmla="*/ 400998 h 717190"/>
                      <a:gd name="connsiteX10" fmla="*/ 436081 w 775771"/>
                      <a:gd name="connsiteY10" fmla="*/ 267306 h 717190"/>
                      <a:gd name="connsiteX11" fmla="*/ 415435 w 775771"/>
                      <a:gd name="connsiteY11" fmla="*/ 236376 h 717190"/>
                      <a:gd name="connsiteX12" fmla="*/ 331208 w 775771"/>
                      <a:gd name="connsiteY12" fmla="*/ 369168 h 717190"/>
                      <a:gd name="connsiteX13" fmla="*/ 272632 w 775771"/>
                      <a:gd name="connsiteY13" fmla="*/ 433023 h 717190"/>
                      <a:gd name="connsiteX14" fmla="*/ 168697 w 775771"/>
                      <a:gd name="connsiteY14" fmla="*/ 424459 h 717190"/>
                      <a:gd name="connsiteX15" fmla="*/ 237987 w 775771"/>
                      <a:gd name="connsiteY15" fmla="*/ 441703 h 717190"/>
                      <a:gd name="connsiteX16" fmla="*/ 289994 w 775771"/>
                      <a:gd name="connsiteY16" fmla="*/ 476348 h 717190"/>
                      <a:gd name="connsiteX17" fmla="*/ 497902 w 775771"/>
                      <a:gd name="connsiteY17" fmla="*/ 563039 h 717190"/>
                      <a:gd name="connsiteX18" fmla="*/ 425133 w 775771"/>
                      <a:gd name="connsiteY18" fmla="*/ 607069 h 717190"/>
                      <a:gd name="connsiteX19" fmla="*/ 376645 w 775771"/>
                      <a:gd name="connsiteY19" fmla="*/ 692860 h 717190"/>
                      <a:gd name="connsiteX20" fmla="*/ 287257 w 775771"/>
                      <a:gd name="connsiteY20" fmla="*/ 676280 h 717190"/>
                      <a:gd name="connsiteX21" fmla="*/ 182892 w 775771"/>
                      <a:gd name="connsiteY21" fmla="*/ 595807 h 717190"/>
                      <a:gd name="connsiteX22" fmla="*/ 73326 w 775771"/>
                      <a:gd name="connsiteY22" fmla="*/ 484990 h 717190"/>
                      <a:gd name="connsiteX23" fmla="*/ 220469 w 775771"/>
                      <a:gd name="connsiteY23" fmla="*/ 125480 h 717190"/>
                      <a:gd name="connsiteX24" fmla="*/ 187740 w 775771"/>
                      <a:gd name="connsiteY24" fmla="*/ 161963 h 717190"/>
                      <a:gd name="connsiteX25" fmla="*/ 151336 w 775771"/>
                      <a:gd name="connsiteY25" fmla="*/ 233834 h 717190"/>
                      <a:gd name="connsiteX26" fmla="*/ 49278 w 775771"/>
                      <a:gd name="connsiteY26" fmla="*/ 461998 h 717190"/>
                      <a:gd name="connsiteX27" fmla="*/ 3997 w 775771"/>
                      <a:gd name="connsiteY27" fmla="*/ 389736 h 717190"/>
                      <a:gd name="connsiteX28" fmla="*/ 273180 w 775771"/>
                      <a:gd name="connsiteY28" fmla="*/ 39533 h 717190"/>
                      <a:gd name="connsiteX29" fmla="*/ 367964 w 775771"/>
                      <a:gd name="connsiteY29" fmla="*/ 0 h 717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5771" h="717190">
                        <a:moveTo>
                          <a:pt x="367886" y="39"/>
                        </a:moveTo>
                        <a:cubicBezTo>
                          <a:pt x="403704" y="39"/>
                          <a:pt x="431584" y="20763"/>
                          <a:pt x="451527" y="62173"/>
                        </a:cubicBezTo>
                        <a:lnTo>
                          <a:pt x="524727" y="218036"/>
                        </a:lnTo>
                        <a:cubicBezTo>
                          <a:pt x="570125" y="264686"/>
                          <a:pt x="590067" y="313251"/>
                          <a:pt x="584554" y="363772"/>
                        </a:cubicBezTo>
                        <a:cubicBezTo>
                          <a:pt x="585258" y="371749"/>
                          <a:pt x="580214" y="387625"/>
                          <a:pt x="588855" y="389697"/>
                        </a:cubicBezTo>
                        <a:cubicBezTo>
                          <a:pt x="612982" y="370732"/>
                          <a:pt x="635778" y="333937"/>
                          <a:pt x="662564" y="320446"/>
                        </a:cubicBezTo>
                        <a:cubicBezTo>
                          <a:pt x="775062" y="288890"/>
                          <a:pt x="803724" y="301169"/>
                          <a:pt x="748511" y="357242"/>
                        </a:cubicBezTo>
                        <a:cubicBezTo>
                          <a:pt x="733027" y="398964"/>
                          <a:pt x="531805" y="493319"/>
                          <a:pt x="511823" y="477639"/>
                        </a:cubicBezTo>
                        <a:cubicBezTo>
                          <a:pt x="501656" y="469623"/>
                          <a:pt x="499975" y="461529"/>
                          <a:pt x="498919" y="449876"/>
                        </a:cubicBezTo>
                        <a:cubicBezTo>
                          <a:pt x="461420" y="449837"/>
                          <a:pt x="396079" y="447530"/>
                          <a:pt x="397682" y="400998"/>
                        </a:cubicBezTo>
                        <a:lnTo>
                          <a:pt x="436081" y="267306"/>
                        </a:lnTo>
                        <a:cubicBezTo>
                          <a:pt x="433500" y="235007"/>
                          <a:pt x="426618" y="224684"/>
                          <a:pt x="415435" y="236376"/>
                        </a:cubicBezTo>
                        <a:cubicBezTo>
                          <a:pt x="394320" y="286153"/>
                          <a:pt x="366244" y="330417"/>
                          <a:pt x="331208" y="369168"/>
                        </a:cubicBezTo>
                        <a:cubicBezTo>
                          <a:pt x="324130" y="402132"/>
                          <a:pt x="312556" y="453904"/>
                          <a:pt x="272632" y="433023"/>
                        </a:cubicBezTo>
                        <a:cubicBezTo>
                          <a:pt x="237831" y="421527"/>
                          <a:pt x="204555" y="423755"/>
                          <a:pt x="168697" y="424459"/>
                        </a:cubicBezTo>
                        <a:lnTo>
                          <a:pt x="237987" y="441703"/>
                        </a:lnTo>
                        <a:cubicBezTo>
                          <a:pt x="258125" y="452496"/>
                          <a:pt x="275448" y="464031"/>
                          <a:pt x="289994" y="476348"/>
                        </a:cubicBezTo>
                        <a:cubicBezTo>
                          <a:pt x="297150" y="495000"/>
                          <a:pt x="465408" y="564056"/>
                          <a:pt x="497902" y="563039"/>
                        </a:cubicBezTo>
                        <a:lnTo>
                          <a:pt x="425133" y="607069"/>
                        </a:lnTo>
                        <a:cubicBezTo>
                          <a:pt x="403509" y="635262"/>
                          <a:pt x="389706" y="659701"/>
                          <a:pt x="376645" y="692860"/>
                        </a:cubicBezTo>
                        <a:cubicBezTo>
                          <a:pt x="339967" y="727114"/>
                          <a:pt x="305830" y="728326"/>
                          <a:pt x="287257" y="676280"/>
                        </a:cubicBezTo>
                        <a:cubicBezTo>
                          <a:pt x="233451" y="662751"/>
                          <a:pt x="198650" y="635926"/>
                          <a:pt x="182892" y="595807"/>
                        </a:cubicBezTo>
                        <a:cubicBezTo>
                          <a:pt x="127327" y="623140"/>
                          <a:pt x="43764" y="544974"/>
                          <a:pt x="73326" y="484990"/>
                        </a:cubicBezTo>
                        <a:cubicBezTo>
                          <a:pt x="106524" y="358923"/>
                          <a:pt x="163106" y="241654"/>
                          <a:pt x="220469" y="125480"/>
                        </a:cubicBezTo>
                        <a:cubicBezTo>
                          <a:pt x="206197" y="123134"/>
                          <a:pt x="193997" y="151523"/>
                          <a:pt x="187740" y="161963"/>
                        </a:cubicBezTo>
                        <a:cubicBezTo>
                          <a:pt x="174367" y="184213"/>
                          <a:pt x="162519" y="210294"/>
                          <a:pt x="151336" y="233834"/>
                        </a:cubicBezTo>
                        <a:cubicBezTo>
                          <a:pt x="107932" y="305196"/>
                          <a:pt x="73913" y="381251"/>
                          <a:pt x="49278" y="461998"/>
                        </a:cubicBezTo>
                        <a:cubicBezTo>
                          <a:pt x="24213" y="488783"/>
                          <a:pt x="-12152" y="414332"/>
                          <a:pt x="3997" y="389736"/>
                        </a:cubicBezTo>
                        <a:cubicBezTo>
                          <a:pt x="89710" y="269378"/>
                          <a:pt x="156536" y="134396"/>
                          <a:pt x="273180" y="39533"/>
                        </a:cubicBezTo>
                        <a:cubicBezTo>
                          <a:pt x="304853" y="20060"/>
                          <a:pt x="332068" y="7781"/>
                          <a:pt x="367964" y="0"/>
                        </a:cubicBezTo>
                        <a:close/>
                      </a:path>
                    </a:pathLst>
                  </a:custGeom>
                  <a:solidFill>
                    <a:srgbClr val="ECDAAD"/>
                  </a:solidFill>
                  <a:ln w="3904" cap="flat">
                    <a:noFill/>
                    <a:prstDash val="solid"/>
                    <a:miter/>
                  </a:ln>
                </p:spPr>
                <p:txBody>
                  <a:bodyPr rtlCol="1" anchor="ctr"/>
                  <a:lstStyle/>
                  <a:p>
                    <a:endParaRPr lang="fa-IR"/>
                  </a:p>
                </p:txBody>
              </p:sp>
              <p:sp>
                <p:nvSpPr>
                  <p:cNvPr id="612" name="Freeform: Shape 611">
                    <a:extLst>
                      <a:ext uri="{FF2B5EF4-FFF2-40B4-BE49-F238E27FC236}">
                        <a16:creationId xmlns:a16="http://schemas.microsoft.com/office/drawing/2014/main" id="{788E270D-369E-D331-C8E6-652BB66C0B7A}"/>
                      </a:ext>
                    </a:extLst>
                  </p:cNvPr>
                  <p:cNvSpPr/>
                  <p:nvPr/>
                </p:nvSpPr>
                <p:spPr>
                  <a:xfrm>
                    <a:off x="3181307" y="1109671"/>
                    <a:ext cx="414160" cy="430219"/>
                  </a:xfrm>
                  <a:custGeom>
                    <a:avLst/>
                    <a:gdLst>
                      <a:gd name="connsiteX0" fmla="*/ 6907 w 414160"/>
                      <a:gd name="connsiteY0" fmla="*/ 138693 h 430219"/>
                      <a:gd name="connsiteX1" fmla="*/ 62511 w 414160"/>
                      <a:gd name="connsiteY1" fmla="*/ 148038 h 430219"/>
                      <a:gd name="connsiteX2" fmla="*/ 93441 w 414160"/>
                      <a:gd name="connsiteY2" fmla="*/ 199263 h 430219"/>
                      <a:gd name="connsiteX3" fmla="*/ 104390 w 414160"/>
                      <a:gd name="connsiteY3" fmla="*/ 127822 h 430219"/>
                      <a:gd name="connsiteX4" fmla="*/ 145526 w 414160"/>
                      <a:gd name="connsiteY4" fmla="*/ 74 h 430219"/>
                      <a:gd name="connsiteX5" fmla="*/ 392576 w 414160"/>
                      <a:gd name="connsiteY5" fmla="*/ 8989 h 430219"/>
                      <a:gd name="connsiteX6" fmla="*/ 414161 w 414160"/>
                      <a:gd name="connsiteY6" fmla="*/ 112690 h 430219"/>
                      <a:gd name="connsiteX7" fmla="*/ 336229 w 414160"/>
                      <a:gd name="connsiteY7" fmla="*/ 104087 h 430219"/>
                      <a:gd name="connsiteX8" fmla="*/ 353552 w 414160"/>
                      <a:gd name="connsiteY8" fmla="*/ 121409 h 430219"/>
                      <a:gd name="connsiteX9" fmla="*/ 362232 w 414160"/>
                      <a:gd name="connsiteY9" fmla="*/ 121409 h 430219"/>
                      <a:gd name="connsiteX10" fmla="*/ 327509 w 414160"/>
                      <a:gd name="connsiteY10" fmla="*/ 268592 h 430219"/>
                      <a:gd name="connsiteX11" fmla="*/ 258259 w 414160"/>
                      <a:gd name="connsiteY11" fmla="*/ 264251 h 430219"/>
                      <a:gd name="connsiteX12" fmla="*/ 344871 w 414160"/>
                      <a:gd name="connsiteY12" fmla="*/ 225305 h 430219"/>
                      <a:gd name="connsiteX13" fmla="*/ 414161 w 414160"/>
                      <a:gd name="connsiteY13" fmla="*/ 112690 h 430219"/>
                      <a:gd name="connsiteX14" fmla="*/ 388197 w 414160"/>
                      <a:gd name="connsiteY14" fmla="*/ 242628 h 430219"/>
                      <a:gd name="connsiteX15" fmla="*/ 282580 w 414160"/>
                      <a:gd name="connsiteY15" fmla="*/ 427779 h 430219"/>
                      <a:gd name="connsiteX16" fmla="*/ 84838 w 414160"/>
                      <a:gd name="connsiteY16" fmla="*/ 225305 h 430219"/>
                      <a:gd name="connsiteX17" fmla="*/ 2214 w 414160"/>
                      <a:gd name="connsiteY17" fmla="*/ 190817 h 430219"/>
                      <a:gd name="connsiteX18" fmla="*/ 37407 w 414160"/>
                      <a:gd name="connsiteY18" fmla="*/ 164618 h 430219"/>
                      <a:gd name="connsiteX19" fmla="*/ 54612 w 414160"/>
                      <a:gd name="connsiteY19" fmla="*/ 233908 h 430219"/>
                      <a:gd name="connsiteX20" fmla="*/ 49411 w 414160"/>
                      <a:gd name="connsiteY20" fmla="*/ 195861 h 430219"/>
                      <a:gd name="connsiteX21" fmla="*/ 67633 w 414160"/>
                      <a:gd name="connsiteY21" fmla="*/ 186515 h 430219"/>
                      <a:gd name="connsiteX22" fmla="*/ 6907 w 414160"/>
                      <a:gd name="connsiteY22" fmla="*/ 138693 h 430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4160" h="430219">
                        <a:moveTo>
                          <a:pt x="6907" y="138693"/>
                        </a:moveTo>
                        <a:cubicBezTo>
                          <a:pt x="30173" y="114175"/>
                          <a:pt x="42999" y="115661"/>
                          <a:pt x="62511" y="148038"/>
                        </a:cubicBezTo>
                        <a:cubicBezTo>
                          <a:pt x="68572" y="158088"/>
                          <a:pt x="75806" y="215725"/>
                          <a:pt x="93441" y="199263"/>
                        </a:cubicBezTo>
                        <a:cubicBezTo>
                          <a:pt x="102278" y="191012"/>
                          <a:pt x="99854" y="142955"/>
                          <a:pt x="104390" y="127822"/>
                        </a:cubicBezTo>
                        <a:cubicBezTo>
                          <a:pt x="115534" y="90597"/>
                          <a:pt x="166563" y="60253"/>
                          <a:pt x="145526" y="74"/>
                        </a:cubicBezTo>
                        <a:cubicBezTo>
                          <a:pt x="227563" y="-2390"/>
                          <a:pt x="315778" y="57868"/>
                          <a:pt x="392576" y="8989"/>
                        </a:cubicBezTo>
                        <a:cubicBezTo>
                          <a:pt x="407162" y="9771"/>
                          <a:pt x="413535" y="94702"/>
                          <a:pt x="414161" y="112690"/>
                        </a:cubicBezTo>
                        <a:cubicBezTo>
                          <a:pt x="409468" y="117851"/>
                          <a:pt x="315583" y="60175"/>
                          <a:pt x="336229" y="104087"/>
                        </a:cubicBezTo>
                        <a:lnTo>
                          <a:pt x="353552" y="121409"/>
                        </a:lnTo>
                        <a:cubicBezTo>
                          <a:pt x="355820" y="122583"/>
                          <a:pt x="359965" y="120197"/>
                          <a:pt x="362232" y="121409"/>
                        </a:cubicBezTo>
                        <a:cubicBezTo>
                          <a:pt x="284731" y="136855"/>
                          <a:pt x="329934" y="212362"/>
                          <a:pt x="327509" y="268592"/>
                        </a:cubicBezTo>
                        <a:lnTo>
                          <a:pt x="258259" y="264251"/>
                        </a:lnTo>
                        <a:cubicBezTo>
                          <a:pt x="352926" y="350746"/>
                          <a:pt x="346631" y="232461"/>
                          <a:pt x="344871" y="225305"/>
                        </a:cubicBezTo>
                        <a:cubicBezTo>
                          <a:pt x="302992" y="55678"/>
                          <a:pt x="401492" y="141117"/>
                          <a:pt x="414161" y="112690"/>
                        </a:cubicBezTo>
                        <a:lnTo>
                          <a:pt x="388197" y="242628"/>
                        </a:lnTo>
                        <a:cubicBezTo>
                          <a:pt x="378382" y="290059"/>
                          <a:pt x="329504" y="412959"/>
                          <a:pt x="282580" y="427779"/>
                        </a:cubicBezTo>
                        <a:cubicBezTo>
                          <a:pt x="209967" y="450693"/>
                          <a:pt x="64036" y="306795"/>
                          <a:pt x="84838" y="225305"/>
                        </a:cubicBezTo>
                        <a:cubicBezTo>
                          <a:pt x="57897" y="277312"/>
                          <a:pt x="14923" y="231444"/>
                          <a:pt x="2214" y="190817"/>
                        </a:cubicBezTo>
                        <a:cubicBezTo>
                          <a:pt x="-9516" y="153278"/>
                          <a:pt x="28765" y="150619"/>
                          <a:pt x="37407" y="164618"/>
                        </a:cubicBezTo>
                        <a:cubicBezTo>
                          <a:pt x="46049" y="178617"/>
                          <a:pt x="17113" y="216311"/>
                          <a:pt x="54612" y="233908"/>
                        </a:cubicBezTo>
                        <a:cubicBezTo>
                          <a:pt x="66969" y="225031"/>
                          <a:pt x="47730" y="207631"/>
                          <a:pt x="49411" y="195861"/>
                        </a:cubicBezTo>
                        <a:cubicBezTo>
                          <a:pt x="50311" y="189487"/>
                          <a:pt x="68924" y="191169"/>
                          <a:pt x="67633" y="186515"/>
                        </a:cubicBezTo>
                        <a:cubicBezTo>
                          <a:pt x="58835" y="154881"/>
                          <a:pt x="39675" y="136112"/>
                          <a:pt x="6907" y="138693"/>
                        </a:cubicBezTo>
                        <a:close/>
                      </a:path>
                    </a:pathLst>
                  </a:custGeom>
                  <a:solidFill>
                    <a:srgbClr val="D78C55"/>
                  </a:solidFill>
                  <a:ln w="3904" cap="flat">
                    <a:noFill/>
                    <a:prstDash val="solid"/>
                    <a:miter/>
                  </a:ln>
                </p:spPr>
                <p:txBody>
                  <a:bodyPr rtlCol="1" anchor="ctr"/>
                  <a:lstStyle/>
                  <a:p>
                    <a:endParaRPr lang="fa-IR"/>
                  </a:p>
                </p:txBody>
              </p:sp>
              <p:sp>
                <p:nvSpPr>
                  <p:cNvPr id="613" name="Freeform: Shape 612">
                    <a:extLst>
                      <a:ext uri="{FF2B5EF4-FFF2-40B4-BE49-F238E27FC236}">
                        <a16:creationId xmlns:a16="http://schemas.microsoft.com/office/drawing/2014/main" id="{D42B30D0-D5C6-D15B-6003-BA30AF59F8EA}"/>
                      </a:ext>
                    </a:extLst>
                  </p:cNvPr>
                  <p:cNvSpPr/>
                  <p:nvPr/>
                </p:nvSpPr>
                <p:spPr>
                  <a:xfrm>
                    <a:off x="2797589" y="1542885"/>
                    <a:ext cx="682235" cy="414996"/>
                  </a:xfrm>
                  <a:custGeom>
                    <a:avLst/>
                    <a:gdLst>
                      <a:gd name="connsiteX0" fmla="*/ 61341 w 682235"/>
                      <a:gd name="connsiteY0" fmla="*/ 285723 h 414996"/>
                      <a:gd name="connsiteX1" fmla="*/ 102829 w 682235"/>
                      <a:gd name="connsiteY1" fmla="*/ 222142 h 414996"/>
                      <a:gd name="connsiteX2" fmla="*/ 10390 w 682235"/>
                      <a:gd name="connsiteY2" fmla="*/ 159031 h 414996"/>
                      <a:gd name="connsiteX3" fmla="*/ 732 w 682235"/>
                      <a:gd name="connsiteY3" fmla="*/ 51889 h 414996"/>
                      <a:gd name="connsiteX4" fmla="*/ 42181 w 682235"/>
                      <a:gd name="connsiteY4" fmla="*/ 53375 h 414996"/>
                      <a:gd name="connsiteX5" fmla="*/ 73541 w 682235"/>
                      <a:gd name="connsiteY5" fmla="*/ 87394 h 414996"/>
                      <a:gd name="connsiteX6" fmla="*/ 117649 w 682235"/>
                      <a:gd name="connsiteY6" fmla="*/ 207635 h 414996"/>
                      <a:gd name="connsiteX7" fmla="*/ 212903 w 682235"/>
                      <a:gd name="connsiteY7" fmla="*/ 0 h 414996"/>
                      <a:gd name="connsiteX8" fmla="*/ 226042 w 682235"/>
                      <a:gd name="connsiteY8" fmla="*/ 103857 h 414996"/>
                      <a:gd name="connsiteX9" fmla="*/ 243364 w 682235"/>
                      <a:gd name="connsiteY9" fmla="*/ 99477 h 414996"/>
                      <a:gd name="connsiteX10" fmla="*/ 200742 w 682235"/>
                      <a:gd name="connsiteY10" fmla="*/ 267619 h 414996"/>
                      <a:gd name="connsiteX11" fmla="*/ 373224 w 682235"/>
                      <a:gd name="connsiteY11" fmla="*/ 268557 h 414996"/>
                      <a:gd name="connsiteX12" fmla="*/ 295331 w 682235"/>
                      <a:gd name="connsiteY12" fmla="*/ 311687 h 414996"/>
                      <a:gd name="connsiteX13" fmla="*/ 373028 w 682235"/>
                      <a:gd name="connsiteY13" fmla="*/ 289868 h 414996"/>
                      <a:gd name="connsiteX14" fmla="*/ 425465 w 682235"/>
                      <a:gd name="connsiteY14" fmla="*/ 281656 h 414996"/>
                      <a:gd name="connsiteX15" fmla="*/ 555247 w 682235"/>
                      <a:gd name="connsiteY15" fmla="*/ 164622 h 414996"/>
                      <a:gd name="connsiteX16" fmla="*/ 451273 w 682235"/>
                      <a:gd name="connsiteY16" fmla="*/ 173186 h 414996"/>
                      <a:gd name="connsiteX17" fmla="*/ 606589 w 682235"/>
                      <a:gd name="connsiteY17" fmla="*/ 107571 h 414996"/>
                      <a:gd name="connsiteX18" fmla="*/ 676543 w 682235"/>
                      <a:gd name="connsiteY18" fmla="*/ 8642 h 414996"/>
                      <a:gd name="connsiteX19" fmla="*/ 615895 w 682235"/>
                      <a:gd name="connsiteY19" fmla="*/ 155863 h 414996"/>
                      <a:gd name="connsiteX20" fmla="*/ 611594 w 682235"/>
                      <a:gd name="connsiteY20" fmla="*/ 147339 h 414996"/>
                      <a:gd name="connsiteX21" fmla="*/ 307414 w 682235"/>
                      <a:gd name="connsiteY21" fmla="*/ 414996 h 414996"/>
                      <a:gd name="connsiteX22" fmla="*/ 113309 w 682235"/>
                      <a:gd name="connsiteY22" fmla="*/ 337612 h 414996"/>
                      <a:gd name="connsiteX23" fmla="*/ 217204 w 682235"/>
                      <a:gd name="connsiteY23" fmla="*/ 86612 h 414996"/>
                      <a:gd name="connsiteX24" fmla="*/ 108890 w 682235"/>
                      <a:gd name="connsiteY24" fmla="*/ 303085 h 414996"/>
                      <a:gd name="connsiteX25" fmla="*/ 61302 w 682235"/>
                      <a:gd name="connsiteY25" fmla="*/ 285762 h 41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82235" h="414996">
                        <a:moveTo>
                          <a:pt x="61341" y="285723"/>
                        </a:moveTo>
                        <a:cubicBezTo>
                          <a:pt x="81831" y="292918"/>
                          <a:pt x="103455" y="229376"/>
                          <a:pt x="102829" y="222142"/>
                        </a:cubicBezTo>
                        <a:cubicBezTo>
                          <a:pt x="97941" y="164739"/>
                          <a:pt x="28651" y="191525"/>
                          <a:pt x="10390" y="159031"/>
                        </a:cubicBezTo>
                        <a:cubicBezTo>
                          <a:pt x="4408" y="148355"/>
                          <a:pt x="-2240" y="56425"/>
                          <a:pt x="732" y="51889"/>
                        </a:cubicBezTo>
                        <a:cubicBezTo>
                          <a:pt x="1866" y="50169"/>
                          <a:pt x="40382" y="52358"/>
                          <a:pt x="42181" y="53375"/>
                        </a:cubicBezTo>
                        <a:cubicBezTo>
                          <a:pt x="44175" y="54509"/>
                          <a:pt x="72251" y="85478"/>
                          <a:pt x="73541" y="87394"/>
                        </a:cubicBezTo>
                        <a:cubicBezTo>
                          <a:pt x="98958" y="125246"/>
                          <a:pt x="94657" y="171543"/>
                          <a:pt x="117649" y="207635"/>
                        </a:cubicBezTo>
                        <a:cubicBezTo>
                          <a:pt x="160466" y="142764"/>
                          <a:pt x="213685" y="82389"/>
                          <a:pt x="212903" y="0"/>
                        </a:cubicBezTo>
                        <a:cubicBezTo>
                          <a:pt x="238085" y="26707"/>
                          <a:pt x="221506" y="70815"/>
                          <a:pt x="226042" y="103857"/>
                        </a:cubicBezTo>
                        <a:lnTo>
                          <a:pt x="243364" y="99477"/>
                        </a:lnTo>
                        <a:lnTo>
                          <a:pt x="200742" y="267619"/>
                        </a:lnTo>
                        <a:cubicBezTo>
                          <a:pt x="261156" y="297141"/>
                          <a:pt x="312224" y="285019"/>
                          <a:pt x="373224" y="268557"/>
                        </a:cubicBezTo>
                        <a:lnTo>
                          <a:pt x="295331" y="311687"/>
                        </a:lnTo>
                        <a:cubicBezTo>
                          <a:pt x="327943" y="321228"/>
                          <a:pt x="348824" y="296985"/>
                          <a:pt x="373028" y="289868"/>
                        </a:cubicBezTo>
                        <a:cubicBezTo>
                          <a:pt x="390390" y="284785"/>
                          <a:pt x="409316" y="287483"/>
                          <a:pt x="425465" y="281656"/>
                        </a:cubicBezTo>
                        <a:cubicBezTo>
                          <a:pt x="478293" y="262496"/>
                          <a:pt x="528853" y="213266"/>
                          <a:pt x="555247" y="164622"/>
                        </a:cubicBezTo>
                        <a:lnTo>
                          <a:pt x="451273" y="173186"/>
                        </a:lnTo>
                        <a:cubicBezTo>
                          <a:pt x="503358" y="146987"/>
                          <a:pt x="549929" y="157193"/>
                          <a:pt x="606589" y="107571"/>
                        </a:cubicBezTo>
                        <a:cubicBezTo>
                          <a:pt x="641429" y="77071"/>
                          <a:pt x="653551" y="27802"/>
                          <a:pt x="676543" y="8642"/>
                        </a:cubicBezTo>
                        <a:cubicBezTo>
                          <a:pt x="694608" y="44303"/>
                          <a:pt x="668410" y="166108"/>
                          <a:pt x="615895" y="155863"/>
                        </a:cubicBezTo>
                        <a:lnTo>
                          <a:pt x="611594" y="147339"/>
                        </a:lnTo>
                        <a:cubicBezTo>
                          <a:pt x="526350" y="258860"/>
                          <a:pt x="392032" y="307347"/>
                          <a:pt x="307414" y="414996"/>
                        </a:cubicBezTo>
                        <a:lnTo>
                          <a:pt x="113309" y="337612"/>
                        </a:lnTo>
                        <a:cubicBezTo>
                          <a:pt x="131961" y="247481"/>
                          <a:pt x="209892" y="177917"/>
                          <a:pt x="217204" y="86612"/>
                        </a:cubicBezTo>
                        <a:lnTo>
                          <a:pt x="108890" y="303085"/>
                        </a:lnTo>
                        <a:cubicBezTo>
                          <a:pt x="99114" y="319860"/>
                          <a:pt x="78194" y="291354"/>
                          <a:pt x="61302" y="285762"/>
                        </a:cubicBezTo>
                        <a:close/>
                      </a:path>
                    </a:pathLst>
                  </a:custGeom>
                  <a:solidFill>
                    <a:srgbClr val="C4A87D"/>
                  </a:solidFill>
                  <a:ln w="3904" cap="flat">
                    <a:noFill/>
                    <a:prstDash val="solid"/>
                    <a:miter/>
                  </a:ln>
                </p:spPr>
                <p:txBody>
                  <a:bodyPr rtlCol="1" anchor="ctr"/>
                  <a:lstStyle/>
                  <a:p>
                    <a:endParaRPr lang="fa-IR"/>
                  </a:p>
                </p:txBody>
              </p:sp>
              <p:sp>
                <p:nvSpPr>
                  <p:cNvPr id="614" name="Freeform: Shape 613">
                    <a:extLst>
                      <a:ext uri="{FF2B5EF4-FFF2-40B4-BE49-F238E27FC236}">
                        <a16:creationId xmlns:a16="http://schemas.microsoft.com/office/drawing/2014/main" id="{FA49AC1B-05B3-18EC-60A8-DC14866C227F}"/>
                      </a:ext>
                    </a:extLst>
                  </p:cNvPr>
                  <p:cNvSpPr/>
                  <p:nvPr/>
                </p:nvSpPr>
                <p:spPr>
                  <a:xfrm>
                    <a:off x="2477657" y="1941380"/>
                    <a:ext cx="372631" cy="323939"/>
                  </a:xfrm>
                  <a:custGeom>
                    <a:avLst/>
                    <a:gdLst>
                      <a:gd name="connsiteX0" fmla="*/ 103997 w 372631"/>
                      <a:gd name="connsiteY0" fmla="*/ 25808 h 323939"/>
                      <a:gd name="connsiteX1" fmla="*/ 112091 w 372631"/>
                      <a:gd name="connsiteY1" fmla="*/ 64989 h 323939"/>
                      <a:gd name="connsiteX2" fmla="*/ 181928 w 372631"/>
                      <a:gd name="connsiteY2" fmla="*/ 120984 h 323939"/>
                      <a:gd name="connsiteX3" fmla="*/ 69313 w 372631"/>
                      <a:gd name="connsiteY3" fmla="*/ 138306 h 323939"/>
                      <a:gd name="connsiteX4" fmla="*/ 207931 w 372631"/>
                      <a:gd name="connsiteY4" fmla="*/ 168767 h 323939"/>
                      <a:gd name="connsiteX5" fmla="*/ 130039 w 372631"/>
                      <a:gd name="connsiteY5" fmla="*/ 198954 h 323939"/>
                      <a:gd name="connsiteX6" fmla="*/ 372632 w 372631"/>
                      <a:gd name="connsiteY6" fmla="*/ 285645 h 323939"/>
                      <a:gd name="connsiteX7" fmla="*/ 277299 w 372631"/>
                      <a:gd name="connsiteY7" fmla="*/ 277003 h 323939"/>
                      <a:gd name="connsiteX8" fmla="*/ 242655 w 372631"/>
                      <a:gd name="connsiteY8" fmla="*/ 285645 h 323939"/>
                      <a:gd name="connsiteX9" fmla="*/ 173326 w 372631"/>
                      <a:gd name="connsiteY9" fmla="*/ 302967 h 323939"/>
                      <a:gd name="connsiteX10" fmla="*/ 34589 w 372631"/>
                      <a:gd name="connsiteY10" fmla="*/ 216355 h 323939"/>
                      <a:gd name="connsiteX11" fmla="*/ 23 w 372631"/>
                      <a:gd name="connsiteY11" fmla="*/ 190352 h 323939"/>
                      <a:gd name="connsiteX12" fmla="*/ 82334 w 372631"/>
                      <a:gd name="connsiteY12" fmla="*/ 0 h 323939"/>
                      <a:gd name="connsiteX13" fmla="*/ 103997 w 372631"/>
                      <a:gd name="connsiteY13" fmla="*/ 25808 h 32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2631" h="323939">
                        <a:moveTo>
                          <a:pt x="103997" y="25808"/>
                        </a:moveTo>
                        <a:lnTo>
                          <a:pt x="112091" y="64989"/>
                        </a:lnTo>
                        <a:lnTo>
                          <a:pt x="181928" y="120984"/>
                        </a:lnTo>
                        <a:cubicBezTo>
                          <a:pt x="148143" y="127318"/>
                          <a:pt x="90702" y="104756"/>
                          <a:pt x="69313" y="138306"/>
                        </a:cubicBezTo>
                        <a:cubicBezTo>
                          <a:pt x="114124" y="139401"/>
                          <a:pt x="175320" y="132949"/>
                          <a:pt x="207931" y="168767"/>
                        </a:cubicBezTo>
                        <a:lnTo>
                          <a:pt x="130039" y="198954"/>
                        </a:lnTo>
                        <a:cubicBezTo>
                          <a:pt x="210590" y="193988"/>
                          <a:pt x="333529" y="204429"/>
                          <a:pt x="372632" y="285645"/>
                        </a:cubicBezTo>
                        <a:cubicBezTo>
                          <a:pt x="344165" y="288734"/>
                          <a:pt x="312375" y="285840"/>
                          <a:pt x="277299" y="277003"/>
                        </a:cubicBezTo>
                        <a:cubicBezTo>
                          <a:pt x="257865" y="278294"/>
                          <a:pt x="251805" y="284081"/>
                          <a:pt x="242655" y="285645"/>
                        </a:cubicBezTo>
                        <a:cubicBezTo>
                          <a:pt x="217355" y="290024"/>
                          <a:pt x="197256" y="297649"/>
                          <a:pt x="173326" y="302967"/>
                        </a:cubicBezTo>
                        <a:cubicBezTo>
                          <a:pt x="76977" y="324317"/>
                          <a:pt x="4402" y="362716"/>
                          <a:pt x="34589" y="216355"/>
                        </a:cubicBezTo>
                        <a:cubicBezTo>
                          <a:pt x="10228" y="234264"/>
                          <a:pt x="-564" y="217215"/>
                          <a:pt x="23" y="190352"/>
                        </a:cubicBezTo>
                        <a:cubicBezTo>
                          <a:pt x="570" y="165131"/>
                          <a:pt x="64425" y="352"/>
                          <a:pt x="82334" y="0"/>
                        </a:cubicBezTo>
                        <a:cubicBezTo>
                          <a:pt x="92461" y="5162"/>
                          <a:pt x="97662" y="20333"/>
                          <a:pt x="103997" y="25808"/>
                        </a:cubicBezTo>
                        <a:close/>
                      </a:path>
                    </a:pathLst>
                  </a:custGeom>
                  <a:solidFill>
                    <a:srgbClr val="ECDAAD"/>
                  </a:solidFill>
                  <a:ln w="3904" cap="flat">
                    <a:noFill/>
                    <a:prstDash val="solid"/>
                    <a:miter/>
                  </a:ln>
                </p:spPr>
                <p:txBody>
                  <a:bodyPr rtlCol="1" anchor="ctr"/>
                  <a:lstStyle/>
                  <a:p>
                    <a:endParaRPr lang="fa-IR"/>
                  </a:p>
                </p:txBody>
              </p:sp>
              <p:sp>
                <p:nvSpPr>
                  <p:cNvPr id="615" name="Freeform: Shape 614">
                    <a:extLst>
                      <a:ext uri="{FF2B5EF4-FFF2-40B4-BE49-F238E27FC236}">
                        <a16:creationId xmlns:a16="http://schemas.microsoft.com/office/drawing/2014/main" id="{F2C3B53B-7F38-AC95-DA54-9A1747378997}"/>
                      </a:ext>
                    </a:extLst>
                  </p:cNvPr>
                  <p:cNvSpPr/>
                  <p:nvPr/>
                </p:nvSpPr>
                <p:spPr>
                  <a:xfrm>
                    <a:off x="3058236" y="1438872"/>
                    <a:ext cx="390009" cy="252451"/>
                  </a:xfrm>
                  <a:custGeom>
                    <a:avLst/>
                    <a:gdLst>
                      <a:gd name="connsiteX0" fmla="*/ 0 w 390009"/>
                      <a:gd name="connsiteY0" fmla="*/ 0 h 252451"/>
                      <a:gd name="connsiteX1" fmla="*/ 76485 w 390009"/>
                      <a:gd name="connsiteY1" fmla="*/ 83523 h 252451"/>
                      <a:gd name="connsiteX2" fmla="*/ 86651 w 390009"/>
                      <a:gd name="connsiteY2" fmla="*/ 69290 h 252451"/>
                      <a:gd name="connsiteX3" fmla="*/ 95332 w 390009"/>
                      <a:gd name="connsiteY3" fmla="*/ 60648 h 252451"/>
                      <a:gd name="connsiteX4" fmla="*/ 114962 w 390009"/>
                      <a:gd name="connsiteY4" fmla="*/ 62095 h 252451"/>
                      <a:gd name="connsiteX5" fmla="*/ 153947 w 390009"/>
                      <a:gd name="connsiteY5" fmla="*/ 136390 h 252451"/>
                      <a:gd name="connsiteX6" fmla="*/ 164661 w 390009"/>
                      <a:gd name="connsiteY6" fmla="*/ 129938 h 252451"/>
                      <a:gd name="connsiteX7" fmla="*/ 307699 w 390009"/>
                      <a:gd name="connsiteY7" fmla="*/ 181945 h 252451"/>
                      <a:gd name="connsiteX8" fmla="*/ 351024 w 390009"/>
                      <a:gd name="connsiteY8" fmla="*/ 121335 h 252451"/>
                      <a:gd name="connsiteX9" fmla="*/ 225349 w 390009"/>
                      <a:gd name="connsiteY9" fmla="*/ 164700 h 252451"/>
                      <a:gd name="connsiteX10" fmla="*/ 312626 w 390009"/>
                      <a:gd name="connsiteY10" fmla="*/ 95723 h 252451"/>
                      <a:gd name="connsiteX11" fmla="*/ 390010 w 390009"/>
                      <a:gd name="connsiteY11" fmla="*/ 112694 h 252451"/>
                      <a:gd name="connsiteX12" fmla="*/ 294091 w 390009"/>
                      <a:gd name="connsiteY12" fmla="*/ 229024 h 252451"/>
                      <a:gd name="connsiteX13" fmla="*/ 39 w 390009"/>
                      <a:gd name="connsiteY13" fmla="*/ 78 h 252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0009" h="252451">
                        <a:moveTo>
                          <a:pt x="0" y="0"/>
                        </a:moveTo>
                        <a:cubicBezTo>
                          <a:pt x="34019" y="10284"/>
                          <a:pt x="59514" y="38125"/>
                          <a:pt x="76485" y="83523"/>
                        </a:cubicBezTo>
                        <a:lnTo>
                          <a:pt x="86651" y="69290"/>
                        </a:lnTo>
                        <a:cubicBezTo>
                          <a:pt x="83210" y="57168"/>
                          <a:pt x="83445" y="54705"/>
                          <a:pt x="95332" y="60648"/>
                        </a:cubicBezTo>
                        <a:lnTo>
                          <a:pt x="114962" y="62095"/>
                        </a:lnTo>
                        <a:lnTo>
                          <a:pt x="153947" y="136390"/>
                        </a:lnTo>
                        <a:lnTo>
                          <a:pt x="164661" y="129938"/>
                        </a:lnTo>
                        <a:cubicBezTo>
                          <a:pt x="194184" y="182570"/>
                          <a:pt x="249201" y="220461"/>
                          <a:pt x="307699" y="181945"/>
                        </a:cubicBezTo>
                        <a:cubicBezTo>
                          <a:pt x="319860" y="173928"/>
                          <a:pt x="363381" y="133144"/>
                          <a:pt x="351024" y="121335"/>
                        </a:cubicBezTo>
                        <a:cubicBezTo>
                          <a:pt x="321189" y="154534"/>
                          <a:pt x="265937" y="214595"/>
                          <a:pt x="225349" y="164700"/>
                        </a:cubicBezTo>
                        <a:cubicBezTo>
                          <a:pt x="282673" y="183157"/>
                          <a:pt x="299644" y="104756"/>
                          <a:pt x="312626" y="95723"/>
                        </a:cubicBezTo>
                        <a:cubicBezTo>
                          <a:pt x="318960" y="91305"/>
                          <a:pt x="371045" y="123838"/>
                          <a:pt x="390010" y="112694"/>
                        </a:cubicBezTo>
                        <a:cubicBezTo>
                          <a:pt x="386256" y="156841"/>
                          <a:pt x="332216" y="208300"/>
                          <a:pt x="294091" y="229024"/>
                        </a:cubicBezTo>
                        <a:cubicBezTo>
                          <a:pt x="125637" y="320563"/>
                          <a:pt x="51342" y="122665"/>
                          <a:pt x="39" y="78"/>
                        </a:cubicBezTo>
                        <a:close/>
                      </a:path>
                    </a:pathLst>
                  </a:custGeom>
                  <a:solidFill>
                    <a:srgbClr val="CAAA7E"/>
                  </a:solidFill>
                  <a:ln w="3904" cap="flat">
                    <a:noFill/>
                    <a:prstDash val="solid"/>
                    <a:miter/>
                  </a:ln>
                </p:spPr>
                <p:txBody>
                  <a:bodyPr rtlCol="1" anchor="ctr"/>
                  <a:lstStyle/>
                  <a:p>
                    <a:endParaRPr lang="fa-IR"/>
                  </a:p>
                </p:txBody>
              </p:sp>
              <p:sp>
                <p:nvSpPr>
                  <p:cNvPr id="616" name="Freeform: Shape 615">
                    <a:extLst>
                      <a:ext uri="{FF2B5EF4-FFF2-40B4-BE49-F238E27FC236}">
                        <a16:creationId xmlns:a16="http://schemas.microsoft.com/office/drawing/2014/main" id="{D2DBD441-9E28-6DE3-CA08-283B04AA2C95}"/>
                      </a:ext>
                    </a:extLst>
                  </p:cNvPr>
                  <p:cNvSpPr/>
                  <p:nvPr/>
                </p:nvSpPr>
                <p:spPr>
                  <a:xfrm>
                    <a:off x="2641183" y="1880575"/>
                    <a:ext cx="321759" cy="286463"/>
                  </a:xfrm>
                  <a:custGeom>
                    <a:avLst/>
                    <a:gdLst>
                      <a:gd name="connsiteX0" fmla="*/ 18440 w 321759"/>
                      <a:gd name="connsiteY0" fmla="*/ 0 h 286463"/>
                      <a:gd name="connsiteX1" fmla="*/ 108259 w 321759"/>
                      <a:gd name="connsiteY1" fmla="*/ 102957 h 286463"/>
                      <a:gd name="connsiteX2" fmla="*/ 174382 w 321759"/>
                      <a:gd name="connsiteY2" fmla="*/ 78049 h 286463"/>
                      <a:gd name="connsiteX3" fmla="*/ 148965 w 321759"/>
                      <a:gd name="connsiteY3" fmla="*/ 100376 h 286463"/>
                      <a:gd name="connsiteX4" fmla="*/ 243281 w 321759"/>
                      <a:gd name="connsiteY4" fmla="*/ 177995 h 286463"/>
                      <a:gd name="connsiteX5" fmla="*/ 261463 w 321759"/>
                      <a:gd name="connsiteY5" fmla="*/ 216472 h 286463"/>
                      <a:gd name="connsiteX6" fmla="*/ 321760 w 321759"/>
                      <a:gd name="connsiteY6" fmla="*/ 207870 h 286463"/>
                      <a:gd name="connsiteX7" fmla="*/ 306431 w 321759"/>
                      <a:gd name="connsiteY7" fmla="*/ 239934 h 286463"/>
                      <a:gd name="connsiteX8" fmla="*/ 291572 w 321759"/>
                      <a:gd name="connsiteY8" fmla="*/ 285684 h 286463"/>
                      <a:gd name="connsiteX9" fmla="*/ 2878 w 321759"/>
                      <a:gd name="connsiteY9" fmla="*/ 80395 h 286463"/>
                      <a:gd name="connsiteX10" fmla="*/ 18440 w 321759"/>
                      <a:gd name="connsiteY10" fmla="*/ 0 h 286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1759" h="286463">
                        <a:moveTo>
                          <a:pt x="18440" y="0"/>
                        </a:moveTo>
                        <a:cubicBezTo>
                          <a:pt x="1001" y="38477"/>
                          <a:pt x="83781" y="107376"/>
                          <a:pt x="108259" y="102957"/>
                        </a:cubicBezTo>
                        <a:cubicBezTo>
                          <a:pt x="119052" y="101002"/>
                          <a:pt x="142670" y="62603"/>
                          <a:pt x="174382" y="78049"/>
                        </a:cubicBezTo>
                        <a:cubicBezTo>
                          <a:pt x="176102" y="92673"/>
                          <a:pt x="154048" y="86143"/>
                          <a:pt x="148965" y="100376"/>
                        </a:cubicBezTo>
                        <a:cubicBezTo>
                          <a:pt x="132346" y="146948"/>
                          <a:pt x="222126" y="161416"/>
                          <a:pt x="243281" y="177995"/>
                        </a:cubicBezTo>
                        <a:cubicBezTo>
                          <a:pt x="258413" y="189843"/>
                          <a:pt x="259547" y="215025"/>
                          <a:pt x="261463" y="216472"/>
                        </a:cubicBezTo>
                        <a:cubicBezTo>
                          <a:pt x="265022" y="219170"/>
                          <a:pt x="308230" y="201339"/>
                          <a:pt x="321760" y="207870"/>
                        </a:cubicBezTo>
                        <a:cubicBezTo>
                          <a:pt x="317537" y="218623"/>
                          <a:pt x="309833" y="227851"/>
                          <a:pt x="306431" y="239934"/>
                        </a:cubicBezTo>
                        <a:cubicBezTo>
                          <a:pt x="302052" y="255614"/>
                          <a:pt x="312922" y="292253"/>
                          <a:pt x="291572" y="285684"/>
                        </a:cubicBezTo>
                        <a:cubicBezTo>
                          <a:pt x="232215" y="241185"/>
                          <a:pt x="18753" y="151288"/>
                          <a:pt x="2878" y="80395"/>
                        </a:cubicBezTo>
                        <a:cubicBezTo>
                          <a:pt x="-6937" y="36561"/>
                          <a:pt x="10894" y="28584"/>
                          <a:pt x="18440" y="0"/>
                        </a:cubicBezTo>
                        <a:close/>
                      </a:path>
                    </a:pathLst>
                  </a:custGeom>
                  <a:solidFill>
                    <a:srgbClr val="C2A67A"/>
                  </a:solidFill>
                  <a:ln w="3904" cap="flat">
                    <a:noFill/>
                    <a:prstDash val="solid"/>
                    <a:miter/>
                  </a:ln>
                </p:spPr>
                <p:txBody>
                  <a:bodyPr rtlCol="1" anchor="ctr"/>
                  <a:lstStyle/>
                  <a:p>
                    <a:endParaRPr lang="fa-IR"/>
                  </a:p>
                </p:txBody>
              </p:sp>
              <p:sp>
                <p:nvSpPr>
                  <p:cNvPr id="617" name="Freeform: Shape 616">
                    <a:extLst>
                      <a:ext uri="{FF2B5EF4-FFF2-40B4-BE49-F238E27FC236}">
                        <a16:creationId xmlns:a16="http://schemas.microsoft.com/office/drawing/2014/main" id="{36FC1422-A9B8-6E48-D7CC-EE469CE5A779}"/>
                      </a:ext>
                    </a:extLst>
                  </p:cNvPr>
                  <p:cNvSpPr/>
                  <p:nvPr/>
                </p:nvSpPr>
                <p:spPr>
                  <a:xfrm>
                    <a:off x="3300875" y="1759318"/>
                    <a:ext cx="216543" cy="204194"/>
                  </a:xfrm>
                  <a:custGeom>
                    <a:avLst/>
                    <a:gdLst>
                      <a:gd name="connsiteX0" fmla="*/ 95325 w 216543"/>
                      <a:gd name="connsiteY0" fmla="*/ 0 h 204194"/>
                      <a:gd name="connsiteX1" fmla="*/ 88522 w 216543"/>
                      <a:gd name="connsiteY1" fmla="*/ 57481 h 204194"/>
                      <a:gd name="connsiteX2" fmla="*/ 181977 w 216543"/>
                      <a:gd name="connsiteY2" fmla="*/ 69251 h 204194"/>
                      <a:gd name="connsiteX3" fmla="*/ 182016 w 216543"/>
                      <a:gd name="connsiteY3" fmla="*/ 86534 h 204194"/>
                      <a:gd name="connsiteX4" fmla="*/ 52156 w 216543"/>
                      <a:gd name="connsiteY4" fmla="*/ 125637 h 204194"/>
                      <a:gd name="connsiteX5" fmla="*/ 216544 w 216543"/>
                      <a:gd name="connsiteY5" fmla="*/ 121414 h 204194"/>
                      <a:gd name="connsiteX6" fmla="*/ 194998 w 216543"/>
                      <a:gd name="connsiteY6" fmla="*/ 147261 h 204194"/>
                      <a:gd name="connsiteX7" fmla="*/ 25840 w 216543"/>
                      <a:gd name="connsiteY7" fmla="*/ 204194 h 204194"/>
                      <a:gd name="connsiteX8" fmla="*/ 95325 w 216543"/>
                      <a:gd name="connsiteY8" fmla="*/ 0 h 20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543" h="204194">
                        <a:moveTo>
                          <a:pt x="95325" y="0"/>
                        </a:moveTo>
                        <a:cubicBezTo>
                          <a:pt x="105922" y="14233"/>
                          <a:pt x="103654" y="33394"/>
                          <a:pt x="88522" y="57481"/>
                        </a:cubicBezTo>
                        <a:cubicBezTo>
                          <a:pt x="131613" y="44460"/>
                          <a:pt x="162778" y="48370"/>
                          <a:pt x="181977" y="69251"/>
                        </a:cubicBezTo>
                        <a:cubicBezTo>
                          <a:pt x="182485" y="74921"/>
                          <a:pt x="181742" y="80825"/>
                          <a:pt x="182016" y="86534"/>
                        </a:cubicBezTo>
                        <a:cubicBezTo>
                          <a:pt x="132434" y="83015"/>
                          <a:pt x="86645" y="85009"/>
                          <a:pt x="52156" y="125637"/>
                        </a:cubicBezTo>
                        <a:cubicBezTo>
                          <a:pt x="110380" y="96662"/>
                          <a:pt x="160236" y="74960"/>
                          <a:pt x="216544" y="121414"/>
                        </a:cubicBezTo>
                        <a:lnTo>
                          <a:pt x="194998" y="147261"/>
                        </a:lnTo>
                        <a:lnTo>
                          <a:pt x="25840" y="204194"/>
                        </a:lnTo>
                        <a:cubicBezTo>
                          <a:pt x="-10603" y="115235"/>
                          <a:pt x="-24641" y="19160"/>
                          <a:pt x="95325" y="0"/>
                        </a:cubicBezTo>
                        <a:close/>
                      </a:path>
                    </a:pathLst>
                  </a:custGeom>
                  <a:solidFill>
                    <a:srgbClr val="CBB186"/>
                  </a:solidFill>
                  <a:ln w="3904" cap="flat">
                    <a:noFill/>
                    <a:prstDash val="solid"/>
                    <a:miter/>
                  </a:ln>
                </p:spPr>
                <p:txBody>
                  <a:bodyPr rtlCol="1" anchor="ctr"/>
                  <a:lstStyle/>
                  <a:p>
                    <a:endParaRPr lang="fa-IR"/>
                  </a:p>
                </p:txBody>
              </p:sp>
              <p:sp>
                <p:nvSpPr>
                  <p:cNvPr id="618" name="Freeform: Shape 617">
                    <a:extLst>
                      <a:ext uri="{FF2B5EF4-FFF2-40B4-BE49-F238E27FC236}">
                        <a16:creationId xmlns:a16="http://schemas.microsoft.com/office/drawing/2014/main" id="{E7FCDF07-8542-98B5-80A1-DD7BDEF8A15B}"/>
                      </a:ext>
                    </a:extLst>
                  </p:cNvPr>
                  <p:cNvSpPr/>
                  <p:nvPr/>
                </p:nvSpPr>
                <p:spPr>
                  <a:xfrm>
                    <a:off x="2694347" y="1300598"/>
                    <a:ext cx="474988" cy="294136"/>
                  </a:xfrm>
                  <a:custGeom>
                    <a:avLst/>
                    <a:gdLst>
                      <a:gd name="connsiteX0" fmla="*/ 450541 w 474988"/>
                      <a:gd name="connsiteY0" fmla="*/ 207564 h 294136"/>
                      <a:gd name="connsiteX1" fmla="*/ 472243 w 474988"/>
                      <a:gd name="connsiteY1" fmla="*/ 294137 h 294136"/>
                      <a:gd name="connsiteX2" fmla="*/ 363889 w 474988"/>
                      <a:gd name="connsiteY2" fmla="*/ 138274 h 294136"/>
                      <a:gd name="connsiteX3" fmla="*/ 199228 w 474988"/>
                      <a:gd name="connsiteY3" fmla="*/ 51661 h 294136"/>
                      <a:gd name="connsiteX4" fmla="*/ 164583 w 474988"/>
                      <a:gd name="connsiteY4" fmla="*/ 60303 h 294136"/>
                      <a:gd name="connsiteX5" fmla="*/ 138580 w 474988"/>
                      <a:gd name="connsiteY5" fmla="*/ 68945 h 294136"/>
                      <a:gd name="connsiteX6" fmla="*/ 84305 w 474988"/>
                      <a:gd name="connsiteY6" fmla="*/ 75788 h 294136"/>
                      <a:gd name="connsiteX7" fmla="*/ 0 w 474988"/>
                      <a:gd name="connsiteY7" fmla="*/ 34378 h 294136"/>
                      <a:gd name="connsiteX8" fmla="*/ 125754 w 474988"/>
                      <a:gd name="connsiteY8" fmla="*/ 43254 h 294136"/>
                      <a:gd name="connsiteX9" fmla="*/ 242593 w 474988"/>
                      <a:gd name="connsiteY9" fmla="*/ 8297 h 294136"/>
                      <a:gd name="connsiteX10" fmla="*/ 376324 w 474988"/>
                      <a:gd name="connsiteY10" fmla="*/ 77117 h 294136"/>
                      <a:gd name="connsiteX11" fmla="*/ 450541 w 474988"/>
                      <a:gd name="connsiteY11" fmla="*/ 207485 h 29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4988" h="294136">
                        <a:moveTo>
                          <a:pt x="450541" y="207564"/>
                        </a:moveTo>
                        <a:cubicBezTo>
                          <a:pt x="461216" y="232276"/>
                          <a:pt x="482566" y="268446"/>
                          <a:pt x="472243" y="294137"/>
                        </a:cubicBezTo>
                        <a:cubicBezTo>
                          <a:pt x="432045" y="244203"/>
                          <a:pt x="405416" y="187504"/>
                          <a:pt x="363889" y="138274"/>
                        </a:cubicBezTo>
                        <a:cubicBezTo>
                          <a:pt x="318608" y="84586"/>
                          <a:pt x="276964" y="41299"/>
                          <a:pt x="199228" y="51661"/>
                        </a:cubicBezTo>
                        <a:cubicBezTo>
                          <a:pt x="196334" y="63157"/>
                          <a:pt x="184760" y="66051"/>
                          <a:pt x="164583" y="60303"/>
                        </a:cubicBezTo>
                        <a:cubicBezTo>
                          <a:pt x="166108" y="84742"/>
                          <a:pt x="153712" y="87558"/>
                          <a:pt x="138580" y="68945"/>
                        </a:cubicBezTo>
                        <a:cubicBezTo>
                          <a:pt x="121218" y="73090"/>
                          <a:pt x="105890" y="84781"/>
                          <a:pt x="84305" y="75788"/>
                        </a:cubicBezTo>
                        <a:lnTo>
                          <a:pt x="0" y="34378"/>
                        </a:lnTo>
                        <a:cubicBezTo>
                          <a:pt x="42583" y="27652"/>
                          <a:pt x="83601" y="47477"/>
                          <a:pt x="125754" y="43254"/>
                        </a:cubicBezTo>
                        <a:cubicBezTo>
                          <a:pt x="159578" y="39852"/>
                          <a:pt x="206188" y="10017"/>
                          <a:pt x="242593" y="8297"/>
                        </a:cubicBezTo>
                        <a:cubicBezTo>
                          <a:pt x="280757" y="-24198"/>
                          <a:pt x="348756" y="47204"/>
                          <a:pt x="376324" y="77117"/>
                        </a:cubicBezTo>
                        <a:cubicBezTo>
                          <a:pt x="409131" y="112740"/>
                          <a:pt x="444871" y="161970"/>
                          <a:pt x="450541" y="207485"/>
                        </a:cubicBezTo>
                        <a:close/>
                      </a:path>
                    </a:pathLst>
                  </a:custGeom>
                  <a:solidFill>
                    <a:srgbClr val="E8D6AA"/>
                  </a:solidFill>
                  <a:ln w="3904" cap="flat">
                    <a:noFill/>
                    <a:prstDash val="solid"/>
                    <a:miter/>
                  </a:ln>
                </p:spPr>
                <p:txBody>
                  <a:bodyPr rtlCol="1" anchor="ctr"/>
                  <a:lstStyle/>
                  <a:p>
                    <a:endParaRPr lang="fa-IR"/>
                  </a:p>
                </p:txBody>
              </p:sp>
              <p:sp>
                <p:nvSpPr>
                  <p:cNvPr id="619" name="Freeform: Shape 618">
                    <a:extLst>
                      <a:ext uri="{FF2B5EF4-FFF2-40B4-BE49-F238E27FC236}">
                        <a16:creationId xmlns:a16="http://schemas.microsoft.com/office/drawing/2014/main" id="{EDB96F5C-6F61-9F3E-6265-EB8CB7A9F86E}"/>
                      </a:ext>
                    </a:extLst>
                  </p:cNvPr>
                  <p:cNvSpPr/>
                  <p:nvPr/>
                </p:nvSpPr>
                <p:spPr>
                  <a:xfrm>
                    <a:off x="2983159" y="1229489"/>
                    <a:ext cx="239747" cy="359313"/>
                  </a:xfrm>
                  <a:custGeom>
                    <a:avLst/>
                    <a:gdLst>
                      <a:gd name="connsiteX0" fmla="*/ 14429 w 239747"/>
                      <a:gd name="connsiteY0" fmla="*/ 62161 h 359313"/>
                      <a:gd name="connsiteX1" fmla="*/ 122860 w 239747"/>
                      <a:gd name="connsiteY1" fmla="*/ 1474 h 359313"/>
                      <a:gd name="connsiteX2" fmla="*/ 118442 w 239747"/>
                      <a:gd name="connsiteY2" fmla="*/ 10194 h 359313"/>
                      <a:gd name="connsiteX3" fmla="*/ 101119 w 239747"/>
                      <a:gd name="connsiteY3" fmla="*/ 18836 h 359313"/>
                      <a:gd name="connsiteX4" fmla="*/ 92439 w 239747"/>
                      <a:gd name="connsiteY4" fmla="*/ 18836 h 359313"/>
                      <a:gd name="connsiteX5" fmla="*/ 83758 w 239747"/>
                      <a:gd name="connsiteY5" fmla="*/ 53481 h 359313"/>
                      <a:gd name="connsiteX6" fmla="*/ 163214 w 239747"/>
                      <a:gd name="connsiteY6" fmla="*/ 160270 h 359313"/>
                      <a:gd name="connsiteX7" fmla="*/ 239738 w 239747"/>
                      <a:gd name="connsiteY7" fmla="*/ 339282 h 359313"/>
                      <a:gd name="connsiteX8" fmla="*/ 213461 w 239747"/>
                      <a:gd name="connsiteY8" fmla="*/ 343857 h 359313"/>
                      <a:gd name="connsiteX9" fmla="*/ 170409 w 239747"/>
                      <a:gd name="connsiteY9" fmla="*/ 269992 h 359313"/>
                      <a:gd name="connsiteX10" fmla="*/ 0 w 239747"/>
                      <a:gd name="connsiteY10" fmla="*/ 76160 h 359313"/>
                      <a:gd name="connsiteX11" fmla="*/ 14429 w 239747"/>
                      <a:gd name="connsiteY11" fmla="*/ 62122 h 35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9747" h="359313">
                        <a:moveTo>
                          <a:pt x="14429" y="62161"/>
                        </a:moveTo>
                        <a:cubicBezTo>
                          <a:pt x="32807" y="13752"/>
                          <a:pt x="71401" y="-5799"/>
                          <a:pt x="122860" y="1474"/>
                        </a:cubicBezTo>
                        <a:lnTo>
                          <a:pt x="118442" y="10194"/>
                        </a:lnTo>
                        <a:cubicBezTo>
                          <a:pt x="119576" y="27047"/>
                          <a:pt x="113828" y="29941"/>
                          <a:pt x="101119" y="18836"/>
                        </a:cubicBezTo>
                        <a:lnTo>
                          <a:pt x="92439" y="18836"/>
                        </a:lnTo>
                        <a:cubicBezTo>
                          <a:pt x="95801" y="30996"/>
                          <a:pt x="92908" y="42571"/>
                          <a:pt x="83758" y="53481"/>
                        </a:cubicBezTo>
                        <a:cubicBezTo>
                          <a:pt x="101432" y="86327"/>
                          <a:pt x="141121" y="122379"/>
                          <a:pt x="163214" y="160270"/>
                        </a:cubicBezTo>
                        <a:cubicBezTo>
                          <a:pt x="197468" y="219080"/>
                          <a:pt x="209277" y="284968"/>
                          <a:pt x="239738" y="339282"/>
                        </a:cubicBezTo>
                        <a:cubicBezTo>
                          <a:pt x="240168" y="373457"/>
                          <a:pt x="226013" y="356174"/>
                          <a:pt x="213461" y="343857"/>
                        </a:cubicBezTo>
                        <a:cubicBezTo>
                          <a:pt x="195474" y="326221"/>
                          <a:pt x="180693" y="293258"/>
                          <a:pt x="170409" y="269992"/>
                        </a:cubicBezTo>
                        <a:cubicBezTo>
                          <a:pt x="127514" y="191982"/>
                          <a:pt x="79222" y="125742"/>
                          <a:pt x="0" y="76160"/>
                        </a:cubicBezTo>
                        <a:lnTo>
                          <a:pt x="14429" y="62122"/>
                        </a:lnTo>
                        <a:close/>
                      </a:path>
                    </a:pathLst>
                  </a:custGeom>
                  <a:solidFill>
                    <a:srgbClr val="E8D6AA"/>
                  </a:solidFill>
                  <a:ln w="3904" cap="flat">
                    <a:noFill/>
                    <a:prstDash val="solid"/>
                    <a:miter/>
                  </a:ln>
                </p:spPr>
                <p:txBody>
                  <a:bodyPr rtlCol="1" anchor="ctr"/>
                  <a:lstStyle/>
                  <a:p>
                    <a:endParaRPr lang="fa-IR"/>
                  </a:p>
                </p:txBody>
              </p:sp>
              <p:sp>
                <p:nvSpPr>
                  <p:cNvPr id="620" name="Freeform: Shape 619">
                    <a:extLst>
                      <a:ext uri="{FF2B5EF4-FFF2-40B4-BE49-F238E27FC236}">
                        <a16:creationId xmlns:a16="http://schemas.microsoft.com/office/drawing/2014/main" id="{36D6E977-4A21-372A-5206-5947FC5E7C58}"/>
                      </a:ext>
                    </a:extLst>
                  </p:cNvPr>
                  <p:cNvSpPr/>
                  <p:nvPr/>
                </p:nvSpPr>
                <p:spPr>
                  <a:xfrm>
                    <a:off x="3367767" y="1542885"/>
                    <a:ext cx="127041" cy="303006"/>
                  </a:xfrm>
                  <a:custGeom>
                    <a:avLst/>
                    <a:gdLst>
                      <a:gd name="connsiteX0" fmla="*/ 115085 w 127041"/>
                      <a:gd name="connsiteY0" fmla="*/ 285723 h 303006"/>
                      <a:gd name="connsiteX1" fmla="*/ 2469 w 127041"/>
                      <a:gd name="connsiteY1" fmla="*/ 303006 h 303006"/>
                      <a:gd name="connsiteX2" fmla="*/ 28433 w 127041"/>
                      <a:gd name="connsiteY2" fmla="*/ 216433 h 303006"/>
                      <a:gd name="connsiteX3" fmla="*/ 37114 w 127041"/>
                      <a:gd name="connsiteY3" fmla="*/ 207792 h 303006"/>
                      <a:gd name="connsiteX4" fmla="*/ 45795 w 127041"/>
                      <a:gd name="connsiteY4" fmla="*/ 164505 h 303006"/>
                      <a:gd name="connsiteX5" fmla="*/ 45795 w 127041"/>
                      <a:gd name="connsiteY5" fmla="*/ 155863 h 303006"/>
                      <a:gd name="connsiteX6" fmla="*/ 106443 w 127041"/>
                      <a:gd name="connsiteY6" fmla="*/ 8642 h 303006"/>
                      <a:gd name="connsiteX7" fmla="*/ 123687 w 127041"/>
                      <a:gd name="connsiteY7" fmla="*/ 0 h 303006"/>
                      <a:gd name="connsiteX8" fmla="*/ 105739 w 127041"/>
                      <a:gd name="connsiteY8" fmla="*/ 238213 h 303006"/>
                      <a:gd name="connsiteX9" fmla="*/ 115085 w 127041"/>
                      <a:gd name="connsiteY9" fmla="*/ 285801 h 3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041" h="303006">
                        <a:moveTo>
                          <a:pt x="115085" y="285723"/>
                        </a:moveTo>
                        <a:cubicBezTo>
                          <a:pt x="72815" y="281422"/>
                          <a:pt x="40985" y="287326"/>
                          <a:pt x="2469" y="303006"/>
                        </a:cubicBezTo>
                        <a:cubicBezTo>
                          <a:pt x="-8323" y="290963"/>
                          <a:pt x="19205" y="230354"/>
                          <a:pt x="28433" y="216433"/>
                        </a:cubicBezTo>
                        <a:cubicBezTo>
                          <a:pt x="30897" y="212718"/>
                          <a:pt x="35120" y="210490"/>
                          <a:pt x="37114" y="207792"/>
                        </a:cubicBezTo>
                        <a:cubicBezTo>
                          <a:pt x="40203" y="192972"/>
                          <a:pt x="43058" y="178543"/>
                          <a:pt x="45795" y="164505"/>
                        </a:cubicBezTo>
                        <a:lnTo>
                          <a:pt x="45795" y="155863"/>
                        </a:lnTo>
                        <a:cubicBezTo>
                          <a:pt x="90059" y="117699"/>
                          <a:pt x="91467" y="61391"/>
                          <a:pt x="106443" y="8642"/>
                        </a:cubicBezTo>
                        <a:cubicBezTo>
                          <a:pt x="110041" y="5670"/>
                          <a:pt x="118721" y="1173"/>
                          <a:pt x="123687" y="0"/>
                        </a:cubicBezTo>
                        <a:cubicBezTo>
                          <a:pt x="136982" y="19278"/>
                          <a:pt x="106521" y="199463"/>
                          <a:pt x="105739" y="238213"/>
                        </a:cubicBezTo>
                        <a:cubicBezTo>
                          <a:pt x="105387" y="256161"/>
                          <a:pt x="113794" y="270825"/>
                          <a:pt x="115085" y="285801"/>
                        </a:cubicBezTo>
                        <a:close/>
                      </a:path>
                    </a:pathLst>
                  </a:custGeom>
                  <a:solidFill>
                    <a:srgbClr val="E9D9B0"/>
                  </a:solidFill>
                  <a:ln w="3904" cap="flat">
                    <a:noFill/>
                    <a:prstDash val="solid"/>
                    <a:miter/>
                  </a:ln>
                </p:spPr>
                <p:txBody>
                  <a:bodyPr rtlCol="1" anchor="ctr"/>
                  <a:lstStyle/>
                  <a:p>
                    <a:endParaRPr lang="fa-IR"/>
                  </a:p>
                </p:txBody>
              </p:sp>
              <p:sp>
                <p:nvSpPr>
                  <p:cNvPr id="621" name="Freeform: Shape 620">
                    <a:extLst>
                      <a:ext uri="{FF2B5EF4-FFF2-40B4-BE49-F238E27FC236}">
                        <a16:creationId xmlns:a16="http://schemas.microsoft.com/office/drawing/2014/main" id="{66FD0F87-0E26-2A5A-519C-D1620C7A1285}"/>
                      </a:ext>
                    </a:extLst>
                  </p:cNvPr>
                  <p:cNvSpPr/>
                  <p:nvPr/>
                </p:nvSpPr>
                <p:spPr>
                  <a:xfrm>
                    <a:off x="2096429" y="2237005"/>
                    <a:ext cx="242592" cy="100907"/>
                  </a:xfrm>
                  <a:custGeom>
                    <a:avLst/>
                    <a:gdLst>
                      <a:gd name="connsiteX0" fmla="*/ 242593 w 242592"/>
                      <a:gd name="connsiteY0" fmla="*/ 85157 h 100907"/>
                      <a:gd name="connsiteX1" fmla="*/ 0 w 242592"/>
                      <a:gd name="connsiteY1" fmla="*/ 29005 h 100907"/>
                      <a:gd name="connsiteX2" fmla="*/ 34215 w 242592"/>
                      <a:gd name="connsiteY2" fmla="*/ 2259 h 100907"/>
                      <a:gd name="connsiteX3" fmla="*/ 123251 w 242592"/>
                      <a:gd name="connsiteY3" fmla="*/ 226 h 100907"/>
                      <a:gd name="connsiteX4" fmla="*/ 242554 w 242592"/>
                      <a:gd name="connsiteY4" fmla="*/ 85157 h 100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92" h="100907">
                        <a:moveTo>
                          <a:pt x="242593" y="85157"/>
                        </a:moveTo>
                        <a:cubicBezTo>
                          <a:pt x="139362" y="120349"/>
                          <a:pt x="80278" y="94385"/>
                          <a:pt x="0" y="29005"/>
                        </a:cubicBezTo>
                        <a:cubicBezTo>
                          <a:pt x="9385" y="19855"/>
                          <a:pt x="21467" y="5544"/>
                          <a:pt x="34215" y="2259"/>
                        </a:cubicBezTo>
                        <a:cubicBezTo>
                          <a:pt x="38516" y="1164"/>
                          <a:pt x="116526" y="-635"/>
                          <a:pt x="123251" y="226"/>
                        </a:cubicBezTo>
                        <a:cubicBezTo>
                          <a:pt x="169119" y="6130"/>
                          <a:pt x="217098" y="48205"/>
                          <a:pt x="242554" y="85157"/>
                        </a:cubicBezTo>
                        <a:close/>
                      </a:path>
                    </a:pathLst>
                  </a:custGeom>
                  <a:solidFill>
                    <a:srgbClr val="A98F62"/>
                  </a:solidFill>
                  <a:ln w="3904" cap="flat">
                    <a:noFill/>
                    <a:prstDash val="solid"/>
                    <a:miter/>
                  </a:ln>
                </p:spPr>
                <p:txBody>
                  <a:bodyPr rtlCol="1" anchor="ctr"/>
                  <a:lstStyle/>
                  <a:p>
                    <a:endParaRPr lang="fa-IR"/>
                  </a:p>
                </p:txBody>
              </p:sp>
              <p:sp>
                <p:nvSpPr>
                  <p:cNvPr id="622" name="Freeform: Shape 621">
                    <a:extLst>
                      <a:ext uri="{FF2B5EF4-FFF2-40B4-BE49-F238E27FC236}">
                        <a16:creationId xmlns:a16="http://schemas.microsoft.com/office/drawing/2014/main" id="{133D4207-94FA-7626-FFAB-9E925BC7D847}"/>
                      </a:ext>
                    </a:extLst>
                  </p:cNvPr>
                  <p:cNvSpPr/>
                  <p:nvPr/>
                </p:nvSpPr>
                <p:spPr>
                  <a:xfrm>
                    <a:off x="2269692" y="2068868"/>
                    <a:ext cx="208920" cy="108704"/>
                  </a:xfrm>
                  <a:custGeom>
                    <a:avLst/>
                    <a:gdLst>
                      <a:gd name="connsiteX0" fmla="*/ 0 w 208920"/>
                      <a:gd name="connsiteY0" fmla="*/ 97509 h 108704"/>
                      <a:gd name="connsiteX1" fmla="*/ 207948 w 208920"/>
                      <a:gd name="connsiteY1" fmla="*/ 2294 h 108704"/>
                      <a:gd name="connsiteX2" fmla="*/ 181984 w 208920"/>
                      <a:gd name="connsiteY2" fmla="*/ 71545 h 108704"/>
                      <a:gd name="connsiteX3" fmla="*/ 125168 w 208920"/>
                      <a:gd name="connsiteY3" fmla="*/ 105681 h 108704"/>
                      <a:gd name="connsiteX4" fmla="*/ 0 w 208920"/>
                      <a:gd name="connsiteY4" fmla="*/ 97509 h 108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920" h="108704">
                        <a:moveTo>
                          <a:pt x="0" y="97509"/>
                        </a:moveTo>
                        <a:cubicBezTo>
                          <a:pt x="69212" y="34280"/>
                          <a:pt x="93494" y="-10884"/>
                          <a:pt x="207948" y="2294"/>
                        </a:cubicBezTo>
                        <a:cubicBezTo>
                          <a:pt x="213266" y="7338"/>
                          <a:pt x="195670" y="65249"/>
                          <a:pt x="181984" y="71545"/>
                        </a:cubicBezTo>
                        <a:cubicBezTo>
                          <a:pt x="161103" y="83237"/>
                          <a:pt x="153243" y="101185"/>
                          <a:pt x="125168" y="105681"/>
                        </a:cubicBezTo>
                        <a:cubicBezTo>
                          <a:pt x="93064" y="110843"/>
                          <a:pt x="30461" y="110178"/>
                          <a:pt x="0" y="97509"/>
                        </a:cubicBezTo>
                        <a:close/>
                      </a:path>
                    </a:pathLst>
                  </a:custGeom>
                  <a:solidFill>
                    <a:srgbClr val="EBD9AB"/>
                  </a:solidFill>
                  <a:ln w="3904" cap="flat">
                    <a:noFill/>
                    <a:prstDash val="solid"/>
                    <a:miter/>
                  </a:ln>
                </p:spPr>
                <p:txBody>
                  <a:bodyPr rtlCol="1" anchor="ctr"/>
                  <a:lstStyle/>
                  <a:p>
                    <a:endParaRPr lang="fa-IR"/>
                  </a:p>
                </p:txBody>
              </p:sp>
              <p:sp>
                <p:nvSpPr>
                  <p:cNvPr id="623" name="Freeform: Shape 622">
                    <a:extLst>
                      <a:ext uri="{FF2B5EF4-FFF2-40B4-BE49-F238E27FC236}">
                        <a16:creationId xmlns:a16="http://schemas.microsoft.com/office/drawing/2014/main" id="{1B624F78-71CC-99C3-2A17-A325B8BF7788}"/>
                      </a:ext>
                    </a:extLst>
                  </p:cNvPr>
                  <p:cNvSpPr/>
                  <p:nvPr/>
                </p:nvSpPr>
                <p:spPr>
                  <a:xfrm>
                    <a:off x="3205575" y="1372041"/>
                    <a:ext cx="147143" cy="223241"/>
                  </a:xfrm>
                  <a:custGeom>
                    <a:avLst/>
                    <a:gdLst>
                      <a:gd name="connsiteX0" fmla="*/ 0 w 147143"/>
                      <a:gd name="connsiteY0" fmla="*/ 14902 h 223241"/>
                      <a:gd name="connsiteX1" fmla="*/ 12200 w 147143"/>
                      <a:gd name="connsiteY1" fmla="*/ 1138 h 223241"/>
                      <a:gd name="connsiteX2" fmla="*/ 61939 w 147143"/>
                      <a:gd name="connsiteY2" fmla="*/ 52558 h 223241"/>
                      <a:gd name="connsiteX3" fmla="*/ 147143 w 147143"/>
                      <a:gd name="connsiteY3" fmla="*/ 149142 h 223241"/>
                      <a:gd name="connsiteX4" fmla="*/ 78049 w 147143"/>
                      <a:gd name="connsiteY4" fmla="*/ 188205 h 223241"/>
                      <a:gd name="connsiteX5" fmla="*/ 138658 w 147143"/>
                      <a:gd name="connsiteY5" fmla="*/ 179524 h 223241"/>
                      <a:gd name="connsiteX6" fmla="*/ 43326 w 147143"/>
                      <a:gd name="connsiteY6" fmla="*/ 205410 h 223241"/>
                      <a:gd name="connsiteX7" fmla="*/ 235 w 147143"/>
                      <a:gd name="connsiteY7" fmla="*/ 35627 h 223241"/>
                      <a:gd name="connsiteX8" fmla="*/ 0 w 147143"/>
                      <a:gd name="connsiteY8" fmla="*/ 14863 h 22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143" h="223241">
                        <a:moveTo>
                          <a:pt x="0" y="14902"/>
                        </a:moveTo>
                        <a:cubicBezTo>
                          <a:pt x="1760" y="14198"/>
                          <a:pt x="2972" y="2546"/>
                          <a:pt x="12200" y="1138"/>
                        </a:cubicBezTo>
                        <a:cubicBezTo>
                          <a:pt x="61821" y="-6291"/>
                          <a:pt x="47275" y="24013"/>
                          <a:pt x="61939" y="52558"/>
                        </a:cubicBezTo>
                        <a:cubicBezTo>
                          <a:pt x="81373" y="90370"/>
                          <a:pt x="118989" y="118368"/>
                          <a:pt x="147143" y="149142"/>
                        </a:cubicBezTo>
                        <a:lnTo>
                          <a:pt x="78049" y="188205"/>
                        </a:lnTo>
                        <a:cubicBezTo>
                          <a:pt x="90093" y="216359"/>
                          <a:pt x="121687" y="177256"/>
                          <a:pt x="138658" y="179524"/>
                        </a:cubicBezTo>
                        <a:cubicBezTo>
                          <a:pt x="115040" y="215421"/>
                          <a:pt x="78323" y="242675"/>
                          <a:pt x="43326" y="205410"/>
                        </a:cubicBezTo>
                        <a:cubicBezTo>
                          <a:pt x="47823" y="157940"/>
                          <a:pt x="41292" y="63311"/>
                          <a:pt x="235" y="35627"/>
                        </a:cubicBezTo>
                        <a:lnTo>
                          <a:pt x="0" y="14863"/>
                        </a:lnTo>
                        <a:close/>
                      </a:path>
                    </a:pathLst>
                  </a:custGeom>
                  <a:solidFill>
                    <a:srgbClr val="B26C3D"/>
                  </a:solidFill>
                  <a:ln w="3904" cap="flat">
                    <a:noFill/>
                    <a:prstDash val="solid"/>
                    <a:miter/>
                  </a:ln>
                </p:spPr>
                <p:txBody>
                  <a:bodyPr rtlCol="1" anchor="ctr"/>
                  <a:lstStyle/>
                  <a:p>
                    <a:endParaRPr lang="fa-IR"/>
                  </a:p>
                </p:txBody>
              </p:sp>
              <p:sp>
                <p:nvSpPr>
                  <p:cNvPr id="624" name="Freeform: Shape 623">
                    <a:extLst>
                      <a:ext uri="{FF2B5EF4-FFF2-40B4-BE49-F238E27FC236}">
                        <a16:creationId xmlns:a16="http://schemas.microsoft.com/office/drawing/2014/main" id="{FAA8537D-B3A4-3CC6-3445-3381CF2BBCF9}"/>
                      </a:ext>
                    </a:extLst>
                  </p:cNvPr>
                  <p:cNvSpPr/>
                  <p:nvPr/>
                </p:nvSpPr>
                <p:spPr>
                  <a:xfrm>
                    <a:off x="3170654" y="1386944"/>
                    <a:ext cx="99877" cy="190508"/>
                  </a:xfrm>
                  <a:custGeom>
                    <a:avLst/>
                    <a:gdLst>
                      <a:gd name="connsiteX0" fmla="*/ 34921 w 99877"/>
                      <a:gd name="connsiteY0" fmla="*/ 0 h 190508"/>
                      <a:gd name="connsiteX1" fmla="*/ 68275 w 99877"/>
                      <a:gd name="connsiteY1" fmla="*/ 22953 h 190508"/>
                      <a:gd name="connsiteX2" fmla="*/ 99518 w 99877"/>
                      <a:gd name="connsiteY2" fmla="*/ 146518 h 190508"/>
                      <a:gd name="connsiteX3" fmla="*/ 78246 w 99877"/>
                      <a:gd name="connsiteY3" fmla="*/ 190508 h 190508"/>
                      <a:gd name="connsiteX4" fmla="*/ 2 w 99877"/>
                      <a:gd name="connsiteY4" fmla="*/ 13295 h 190508"/>
                      <a:gd name="connsiteX5" fmla="*/ 34921 w 99877"/>
                      <a:gd name="connsiteY5" fmla="*/ 0 h 190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877" h="190508">
                        <a:moveTo>
                          <a:pt x="34921" y="0"/>
                        </a:moveTo>
                        <a:cubicBezTo>
                          <a:pt x="45518" y="9189"/>
                          <a:pt x="60377" y="9658"/>
                          <a:pt x="68275" y="22953"/>
                        </a:cubicBezTo>
                        <a:cubicBezTo>
                          <a:pt x="71521" y="28428"/>
                          <a:pt x="98189" y="135530"/>
                          <a:pt x="99518" y="146518"/>
                        </a:cubicBezTo>
                        <a:cubicBezTo>
                          <a:pt x="101513" y="163410"/>
                          <a:pt x="95295" y="183235"/>
                          <a:pt x="78246" y="190508"/>
                        </a:cubicBezTo>
                        <a:cubicBezTo>
                          <a:pt x="64013" y="175375"/>
                          <a:pt x="550" y="29835"/>
                          <a:pt x="2" y="13295"/>
                        </a:cubicBezTo>
                        <a:cubicBezTo>
                          <a:pt x="-272" y="5592"/>
                          <a:pt x="26631" y="3324"/>
                          <a:pt x="34921" y="0"/>
                        </a:cubicBezTo>
                        <a:close/>
                      </a:path>
                    </a:pathLst>
                  </a:custGeom>
                  <a:solidFill>
                    <a:srgbClr val="D48B54"/>
                  </a:solidFill>
                  <a:ln w="3904" cap="flat">
                    <a:noFill/>
                    <a:prstDash val="solid"/>
                    <a:miter/>
                  </a:ln>
                </p:spPr>
                <p:txBody>
                  <a:bodyPr rtlCol="1" anchor="ctr"/>
                  <a:lstStyle/>
                  <a:p>
                    <a:endParaRPr lang="fa-IR"/>
                  </a:p>
                </p:txBody>
              </p:sp>
              <p:sp>
                <p:nvSpPr>
                  <p:cNvPr id="625" name="Freeform: Shape 624">
                    <a:extLst>
                      <a:ext uri="{FF2B5EF4-FFF2-40B4-BE49-F238E27FC236}">
                        <a16:creationId xmlns:a16="http://schemas.microsoft.com/office/drawing/2014/main" id="{4F83E00B-124B-4527-D35C-32B4D77A3B30}"/>
                      </a:ext>
                    </a:extLst>
                  </p:cNvPr>
                  <p:cNvSpPr/>
                  <p:nvPr/>
                </p:nvSpPr>
                <p:spPr>
                  <a:xfrm>
                    <a:off x="3057675" y="1239594"/>
                    <a:ext cx="139844" cy="141595"/>
                  </a:xfrm>
                  <a:custGeom>
                    <a:avLst/>
                    <a:gdLst>
                      <a:gd name="connsiteX0" fmla="*/ 43887 w 139844"/>
                      <a:gd name="connsiteY0" fmla="*/ 89 h 141595"/>
                      <a:gd name="connsiteX1" fmla="*/ 64963 w 139844"/>
                      <a:gd name="connsiteY1" fmla="*/ 9122 h 141595"/>
                      <a:gd name="connsiteX2" fmla="*/ 104613 w 139844"/>
                      <a:gd name="connsiteY2" fmla="*/ 8692 h 141595"/>
                      <a:gd name="connsiteX3" fmla="*/ 113216 w 139844"/>
                      <a:gd name="connsiteY3" fmla="*/ 60698 h 141595"/>
                      <a:gd name="connsiteX4" fmla="*/ 139845 w 139844"/>
                      <a:gd name="connsiteY4" fmla="*/ 124983 h 141595"/>
                      <a:gd name="connsiteX5" fmla="*/ 85531 w 139844"/>
                      <a:gd name="connsiteY5" fmla="*/ 96673 h 141595"/>
                      <a:gd name="connsiteX6" fmla="*/ 9242 w 139844"/>
                      <a:gd name="connsiteY6" fmla="*/ 43376 h 141595"/>
                      <a:gd name="connsiteX7" fmla="*/ 1109 w 139844"/>
                      <a:gd name="connsiteY7" fmla="*/ 22964 h 141595"/>
                      <a:gd name="connsiteX8" fmla="*/ 17923 w 139844"/>
                      <a:gd name="connsiteY8" fmla="*/ 8731 h 141595"/>
                      <a:gd name="connsiteX9" fmla="*/ 26603 w 139844"/>
                      <a:gd name="connsiteY9" fmla="*/ 8731 h 141595"/>
                      <a:gd name="connsiteX10" fmla="*/ 43926 w 139844"/>
                      <a:gd name="connsiteY10" fmla="*/ 89 h 14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844" h="141595">
                        <a:moveTo>
                          <a:pt x="43887" y="89"/>
                        </a:moveTo>
                        <a:cubicBezTo>
                          <a:pt x="45021" y="128"/>
                          <a:pt x="53975" y="7519"/>
                          <a:pt x="64963" y="9122"/>
                        </a:cubicBezTo>
                        <a:cubicBezTo>
                          <a:pt x="75208" y="10608"/>
                          <a:pt x="102541" y="6658"/>
                          <a:pt x="104613" y="8692"/>
                        </a:cubicBezTo>
                        <a:cubicBezTo>
                          <a:pt x="108524" y="12602"/>
                          <a:pt x="96245" y="54989"/>
                          <a:pt x="113216" y="60698"/>
                        </a:cubicBezTo>
                        <a:cubicBezTo>
                          <a:pt x="118143" y="94287"/>
                          <a:pt x="133784" y="94483"/>
                          <a:pt x="139845" y="124983"/>
                        </a:cubicBezTo>
                        <a:cubicBezTo>
                          <a:pt x="110127" y="158298"/>
                          <a:pt x="74191" y="137730"/>
                          <a:pt x="85531" y="96673"/>
                        </a:cubicBezTo>
                        <a:lnTo>
                          <a:pt x="9242" y="43376"/>
                        </a:lnTo>
                        <a:cubicBezTo>
                          <a:pt x="6739" y="38723"/>
                          <a:pt x="-3310" y="37862"/>
                          <a:pt x="1109" y="22964"/>
                        </a:cubicBezTo>
                        <a:cubicBezTo>
                          <a:pt x="4002" y="13228"/>
                          <a:pt x="12175" y="12797"/>
                          <a:pt x="17923" y="8731"/>
                        </a:cubicBezTo>
                        <a:cubicBezTo>
                          <a:pt x="27503" y="14205"/>
                          <a:pt x="30396" y="14205"/>
                          <a:pt x="26603" y="8731"/>
                        </a:cubicBezTo>
                        <a:cubicBezTo>
                          <a:pt x="27659" y="8340"/>
                          <a:pt x="22850" y="-1006"/>
                          <a:pt x="43926" y="89"/>
                        </a:cubicBezTo>
                        <a:close/>
                      </a:path>
                    </a:pathLst>
                  </a:custGeom>
                  <a:solidFill>
                    <a:srgbClr val="AB906A"/>
                  </a:solidFill>
                  <a:ln w="3904" cap="flat">
                    <a:noFill/>
                    <a:prstDash val="solid"/>
                    <a:miter/>
                  </a:ln>
                </p:spPr>
                <p:txBody>
                  <a:bodyPr rtlCol="1" anchor="ctr"/>
                  <a:lstStyle/>
                  <a:p>
                    <a:endParaRPr lang="fa-IR"/>
                  </a:p>
                </p:txBody>
              </p:sp>
              <p:sp>
                <p:nvSpPr>
                  <p:cNvPr id="626" name="Freeform: Shape 625">
                    <a:extLst>
                      <a:ext uri="{FF2B5EF4-FFF2-40B4-BE49-F238E27FC236}">
                        <a16:creationId xmlns:a16="http://schemas.microsoft.com/office/drawing/2014/main" id="{B4721B58-B93C-3321-376E-4C086E3B850D}"/>
                      </a:ext>
                    </a:extLst>
                  </p:cNvPr>
                  <p:cNvSpPr/>
                  <p:nvPr/>
                </p:nvSpPr>
                <p:spPr>
                  <a:xfrm>
                    <a:off x="2954262" y="1387071"/>
                    <a:ext cx="229084" cy="372246"/>
                  </a:xfrm>
                  <a:custGeom>
                    <a:avLst/>
                    <a:gdLst>
                      <a:gd name="connsiteX0" fmla="*/ 216629 w 229084"/>
                      <a:gd name="connsiteY0" fmla="*/ 372247 h 372246"/>
                      <a:gd name="connsiteX1" fmla="*/ 151484 w 229084"/>
                      <a:gd name="connsiteY1" fmla="*/ 242504 h 372246"/>
                      <a:gd name="connsiteX2" fmla="*/ 0 w 229084"/>
                      <a:gd name="connsiteY2" fmla="*/ 8514 h 372246"/>
                      <a:gd name="connsiteX3" fmla="*/ 27841 w 229084"/>
                      <a:gd name="connsiteY3" fmla="*/ 967 h 372246"/>
                      <a:gd name="connsiteX4" fmla="*/ 166343 w 229084"/>
                      <a:gd name="connsiteY4" fmla="*/ 218965 h 372246"/>
                      <a:gd name="connsiteX5" fmla="*/ 216629 w 229084"/>
                      <a:gd name="connsiteY5" fmla="*/ 372247 h 37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84" h="372246">
                        <a:moveTo>
                          <a:pt x="216629" y="372247"/>
                        </a:moveTo>
                        <a:cubicBezTo>
                          <a:pt x="210216" y="299047"/>
                          <a:pt x="183743" y="300533"/>
                          <a:pt x="151484" y="242504"/>
                        </a:cubicBezTo>
                        <a:cubicBezTo>
                          <a:pt x="107689" y="163634"/>
                          <a:pt x="94277" y="41048"/>
                          <a:pt x="0" y="8514"/>
                        </a:cubicBezTo>
                        <a:cubicBezTo>
                          <a:pt x="5826" y="7263"/>
                          <a:pt x="8446" y="-3178"/>
                          <a:pt x="27841" y="967"/>
                        </a:cubicBezTo>
                        <a:cubicBezTo>
                          <a:pt x="81607" y="12424"/>
                          <a:pt x="136859" y="169695"/>
                          <a:pt x="166343" y="218965"/>
                        </a:cubicBezTo>
                        <a:cubicBezTo>
                          <a:pt x="197859" y="271675"/>
                          <a:pt x="254167" y="298499"/>
                          <a:pt x="216629" y="372247"/>
                        </a:cubicBezTo>
                        <a:close/>
                      </a:path>
                    </a:pathLst>
                  </a:custGeom>
                  <a:solidFill>
                    <a:srgbClr val="C2A77C"/>
                  </a:solidFill>
                  <a:ln w="3904" cap="flat">
                    <a:noFill/>
                    <a:prstDash val="solid"/>
                    <a:miter/>
                  </a:ln>
                </p:spPr>
                <p:txBody>
                  <a:bodyPr rtlCol="1" anchor="ctr"/>
                  <a:lstStyle/>
                  <a:p>
                    <a:endParaRPr lang="fa-IR"/>
                  </a:p>
                </p:txBody>
              </p:sp>
              <p:sp>
                <p:nvSpPr>
                  <p:cNvPr id="627" name="Freeform: Shape 626">
                    <a:extLst>
                      <a:ext uri="{FF2B5EF4-FFF2-40B4-BE49-F238E27FC236}">
                        <a16:creationId xmlns:a16="http://schemas.microsoft.com/office/drawing/2014/main" id="{94B81EED-AF45-C763-A030-8C00EEEAFE80}"/>
                      </a:ext>
                    </a:extLst>
                  </p:cNvPr>
                  <p:cNvSpPr/>
                  <p:nvPr/>
                </p:nvSpPr>
                <p:spPr>
                  <a:xfrm>
                    <a:off x="3352757" y="1967110"/>
                    <a:ext cx="129936" cy="138824"/>
                  </a:xfrm>
                  <a:custGeom>
                    <a:avLst/>
                    <a:gdLst>
                      <a:gd name="connsiteX0" fmla="*/ 95449 w 129936"/>
                      <a:gd name="connsiteY0" fmla="*/ 78 h 138824"/>
                      <a:gd name="connsiteX1" fmla="*/ 95449 w 129936"/>
                      <a:gd name="connsiteY1" fmla="*/ 8720 h 138824"/>
                      <a:gd name="connsiteX2" fmla="*/ 95449 w 129936"/>
                      <a:gd name="connsiteY2" fmla="*/ 17362 h 138824"/>
                      <a:gd name="connsiteX3" fmla="*/ 104130 w 129936"/>
                      <a:gd name="connsiteY3" fmla="*/ 77971 h 138824"/>
                      <a:gd name="connsiteX4" fmla="*/ 104130 w 129936"/>
                      <a:gd name="connsiteY4" fmla="*/ 95293 h 138824"/>
                      <a:gd name="connsiteX5" fmla="*/ 112811 w 129936"/>
                      <a:gd name="connsiteY5" fmla="*/ 103935 h 138824"/>
                      <a:gd name="connsiteX6" fmla="*/ 112811 w 129936"/>
                      <a:gd name="connsiteY6" fmla="*/ 112576 h 138824"/>
                      <a:gd name="connsiteX7" fmla="*/ 121492 w 129936"/>
                      <a:gd name="connsiteY7" fmla="*/ 121218 h 138824"/>
                      <a:gd name="connsiteX8" fmla="*/ 117347 w 129936"/>
                      <a:gd name="connsiteY8" fmla="*/ 138423 h 138824"/>
                      <a:gd name="connsiteX9" fmla="*/ 0 w 129936"/>
                      <a:gd name="connsiteY9" fmla="*/ 39142 h 138824"/>
                      <a:gd name="connsiteX10" fmla="*/ 95528 w 129936"/>
                      <a:gd name="connsiteY10" fmla="*/ 0 h 138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936" h="138824">
                        <a:moveTo>
                          <a:pt x="95449" y="78"/>
                        </a:moveTo>
                        <a:cubicBezTo>
                          <a:pt x="100337" y="2659"/>
                          <a:pt x="100220" y="5553"/>
                          <a:pt x="95449" y="8720"/>
                        </a:cubicBezTo>
                        <a:cubicBezTo>
                          <a:pt x="95019" y="11496"/>
                          <a:pt x="95645" y="14546"/>
                          <a:pt x="95449" y="17362"/>
                        </a:cubicBezTo>
                        <a:cubicBezTo>
                          <a:pt x="93533" y="47314"/>
                          <a:pt x="99125" y="54978"/>
                          <a:pt x="104130" y="77971"/>
                        </a:cubicBezTo>
                        <a:cubicBezTo>
                          <a:pt x="105264" y="83249"/>
                          <a:pt x="102762" y="90640"/>
                          <a:pt x="104130" y="95293"/>
                        </a:cubicBezTo>
                        <a:lnTo>
                          <a:pt x="112811" y="103935"/>
                        </a:lnTo>
                        <a:cubicBezTo>
                          <a:pt x="113789" y="106476"/>
                          <a:pt x="111795" y="110152"/>
                          <a:pt x="112811" y="112576"/>
                        </a:cubicBezTo>
                        <a:lnTo>
                          <a:pt x="121492" y="121218"/>
                        </a:lnTo>
                        <a:cubicBezTo>
                          <a:pt x="125989" y="131932"/>
                          <a:pt x="140066" y="140848"/>
                          <a:pt x="117347" y="138423"/>
                        </a:cubicBezTo>
                        <a:cubicBezTo>
                          <a:pt x="69016" y="107571"/>
                          <a:pt x="15641" y="103114"/>
                          <a:pt x="0" y="39142"/>
                        </a:cubicBezTo>
                        <a:lnTo>
                          <a:pt x="95528" y="0"/>
                        </a:lnTo>
                        <a:close/>
                      </a:path>
                    </a:pathLst>
                  </a:custGeom>
                  <a:solidFill>
                    <a:srgbClr val="C9AC7F"/>
                  </a:solidFill>
                  <a:ln w="3904" cap="flat">
                    <a:noFill/>
                    <a:prstDash val="solid"/>
                    <a:miter/>
                  </a:ln>
                </p:spPr>
                <p:txBody>
                  <a:bodyPr rtlCol="1" anchor="ctr"/>
                  <a:lstStyle/>
                  <a:p>
                    <a:endParaRPr lang="fa-IR"/>
                  </a:p>
                </p:txBody>
              </p:sp>
              <p:sp>
                <p:nvSpPr>
                  <p:cNvPr id="628" name="Freeform: Shape 627">
                    <a:extLst>
                      <a:ext uri="{FF2B5EF4-FFF2-40B4-BE49-F238E27FC236}">
                        <a16:creationId xmlns:a16="http://schemas.microsoft.com/office/drawing/2014/main" id="{AC4394DD-A722-0B13-154E-BC396FBE7473}"/>
                      </a:ext>
                    </a:extLst>
                  </p:cNvPr>
                  <p:cNvSpPr/>
                  <p:nvPr/>
                </p:nvSpPr>
                <p:spPr>
                  <a:xfrm>
                    <a:off x="2579863" y="1629419"/>
                    <a:ext cx="157770" cy="270505"/>
                  </a:xfrm>
                  <a:custGeom>
                    <a:avLst/>
                    <a:gdLst>
                      <a:gd name="connsiteX0" fmla="*/ 157770 w 157770"/>
                      <a:gd name="connsiteY0" fmla="*/ 0 h 270505"/>
                      <a:gd name="connsiteX1" fmla="*/ 62399 w 157770"/>
                      <a:gd name="connsiteY1" fmla="*/ 268440 h 270505"/>
                      <a:gd name="connsiteX2" fmla="*/ 10471 w 157770"/>
                      <a:gd name="connsiteY2" fmla="*/ 155902 h 270505"/>
                      <a:gd name="connsiteX3" fmla="*/ 44998 w 157770"/>
                      <a:gd name="connsiteY3" fmla="*/ 216511 h 270505"/>
                      <a:gd name="connsiteX4" fmla="*/ 157770 w 157770"/>
                      <a:gd name="connsiteY4" fmla="*/ 39 h 270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70" h="270505">
                        <a:moveTo>
                          <a:pt x="157770" y="0"/>
                        </a:moveTo>
                        <a:cubicBezTo>
                          <a:pt x="118629" y="82507"/>
                          <a:pt x="79526" y="178660"/>
                          <a:pt x="62399" y="268440"/>
                        </a:cubicBezTo>
                        <a:cubicBezTo>
                          <a:pt x="45194" y="286583"/>
                          <a:pt x="-26559" y="179911"/>
                          <a:pt x="10471" y="155902"/>
                        </a:cubicBezTo>
                        <a:cubicBezTo>
                          <a:pt x="7734" y="166538"/>
                          <a:pt x="27715" y="232661"/>
                          <a:pt x="44998" y="216511"/>
                        </a:cubicBezTo>
                        <a:cubicBezTo>
                          <a:pt x="80934" y="143350"/>
                          <a:pt x="98882" y="59084"/>
                          <a:pt x="157770" y="39"/>
                        </a:cubicBezTo>
                        <a:close/>
                      </a:path>
                    </a:pathLst>
                  </a:custGeom>
                  <a:solidFill>
                    <a:srgbClr val="CCB186"/>
                  </a:solidFill>
                  <a:ln w="3904" cap="flat">
                    <a:noFill/>
                    <a:prstDash val="solid"/>
                    <a:miter/>
                  </a:ln>
                </p:spPr>
                <p:txBody>
                  <a:bodyPr rtlCol="1" anchor="ctr"/>
                  <a:lstStyle/>
                  <a:p>
                    <a:endParaRPr lang="fa-IR"/>
                  </a:p>
                </p:txBody>
              </p:sp>
              <p:sp>
                <p:nvSpPr>
                  <p:cNvPr id="629" name="Freeform: Shape 628">
                    <a:extLst>
                      <a:ext uri="{FF2B5EF4-FFF2-40B4-BE49-F238E27FC236}">
                        <a16:creationId xmlns:a16="http://schemas.microsoft.com/office/drawing/2014/main" id="{16AE2B52-27ED-ACC3-FAF0-4294C0B23BC6}"/>
                      </a:ext>
                    </a:extLst>
                  </p:cNvPr>
                  <p:cNvSpPr/>
                  <p:nvPr/>
                </p:nvSpPr>
                <p:spPr>
                  <a:xfrm>
                    <a:off x="2754956" y="1360940"/>
                    <a:ext cx="199635" cy="61026"/>
                  </a:xfrm>
                  <a:custGeom>
                    <a:avLst/>
                    <a:gdLst>
                      <a:gd name="connsiteX0" fmla="*/ 103974 w 199635"/>
                      <a:gd name="connsiteY0" fmla="*/ 0 h 61026"/>
                      <a:gd name="connsiteX1" fmla="*/ 181945 w 199635"/>
                      <a:gd name="connsiteY1" fmla="*/ 8642 h 61026"/>
                      <a:gd name="connsiteX2" fmla="*/ 199228 w 199635"/>
                      <a:gd name="connsiteY2" fmla="*/ 17205 h 61026"/>
                      <a:gd name="connsiteX3" fmla="*/ 69329 w 199635"/>
                      <a:gd name="connsiteY3" fmla="*/ 60609 h 61026"/>
                      <a:gd name="connsiteX4" fmla="*/ 0 w 199635"/>
                      <a:gd name="connsiteY4" fmla="*/ 26042 h 61026"/>
                      <a:gd name="connsiteX5" fmla="*/ 84775 w 199635"/>
                      <a:gd name="connsiteY5" fmla="*/ 19630 h 61026"/>
                      <a:gd name="connsiteX6" fmla="*/ 77971 w 199635"/>
                      <a:gd name="connsiteY6" fmla="*/ 8642 h 61026"/>
                      <a:gd name="connsiteX7" fmla="*/ 103974 w 199635"/>
                      <a:gd name="connsiteY7" fmla="*/ 0 h 6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635" h="61026">
                        <a:moveTo>
                          <a:pt x="103974" y="0"/>
                        </a:moveTo>
                        <a:cubicBezTo>
                          <a:pt x="130251" y="469"/>
                          <a:pt x="156371" y="1056"/>
                          <a:pt x="181945" y="8642"/>
                        </a:cubicBezTo>
                        <a:cubicBezTo>
                          <a:pt x="188905" y="11144"/>
                          <a:pt x="202122" y="2307"/>
                          <a:pt x="199228" y="17205"/>
                        </a:cubicBezTo>
                        <a:cubicBezTo>
                          <a:pt x="155316" y="23579"/>
                          <a:pt x="113241" y="57911"/>
                          <a:pt x="69329" y="60609"/>
                        </a:cubicBezTo>
                        <a:cubicBezTo>
                          <a:pt x="35623" y="62682"/>
                          <a:pt x="16071" y="57911"/>
                          <a:pt x="0" y="26042"/>
                        </a:cubicBezTo>
                        <a:lnTo>
                          <a:pt x="84775" y="19630"/>
                        </a:lnTo>
                        <a:lnTo>
                          <a:pt x="77971" y="8642"/>
                        </a:lnTo>
                        <a:cubicBezTo>
                          <a:pt x="83015" y="7430"/>
                          <a:pt x="91735" y="2855"/>
                          <a:pt x="103974" y="0"/>
                        </a:cubicBezTo>
                        <a:close/>
                      </a:path>
                    </a:pathLst>
                  </a:custGeom>
                  <a:solidFill>
                    <a:srgbClr val="B3986D"/>
                  </a:solidFill>
                  <a:ln w="3904" cap="flat">
                    <a:noFill/>
                    <a:prstDash val="solid"/>
                    <a:miter/>
                  </a:ln>
                </p:spPr>
                <p:txBody>
                  <a:bodyPr rtlCol="1" anchor="ctr"/>
                  <a:lstStyle/>
                  <a:p>
                    <a:endParaRPr lang="fa-IR"/>
                  </a:p>
                </p:txBody>
              </p:sp>
              <p:sp>
                <p:nvSpPr>
                  <p:cNvPr id="630" name="Freeform: Shape 629">
                    <a:extLst>
                      <a:ext uri="{FF2B5EF4-FFF2-40B4-BE49-F238E27FC236}">
                        <a16:creationId xmlns:a16="http://schemas.microsoft.com/office/drawing/2014/main" id="{53912798-F9A0-1FA0-3772-E3C8F84924BF}"/>
                      </a:ext>
                    </a:extLst>
                  </p:cNvPr>
                  <p:cNvSpPr/>
                  <p:nvPr/>
                </p:nvSpPr>
                <p:spPr>
                  <a:xfrm>
                    <a:off x="2728992" y="1837211"/>
                    <a:ext cx="152803" cy="60569"/>
                  </a:xfrm>
                  <a:custGeom>
                    <a:avLst/>
                    <a:gdLst>
                      <a:gd name="connsiteX0" fmla="*/ 147300 w 152803"/>
                      <a:gd name="connsiteY0" fmla="*/ 34684 h 60569"/>
                      <a:gd name="connsiteX1" fmla="*/ 0 w 152803"/>
                      <a:gd name="connsiteY1" fmla="*/ 60570 h 60569"/>
                      <a:gd name="connsiteX2" fmla="*/ 82116 w 152803"/>
                      <a:gd name="connsiteY2" fmla="*/ 17010 h 60569"/>
                      <a:gd name="connsiteX3" fmla="*/ 95293 w 152803"/>
                      <a:gd name="connsiteY3" fmla="*/ 0 h 60569"/>
                      <a:gd name="connsiteX4" fmla="*/ 148003 w 152803"/>
                      <a:gd name="connsiteY4" fmla="*/ 12943 h 60569"/>
                      <a:gd name="connsiteX5" fmla="*/ 147300 w 152803"/>
                      <a:gd name="connsiteY5" fmla="*/ 34645 h 60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803" h="60569">
                        <a:moveTo>
                          <a:pt x="147300" y="34684"/>
                        </a:moveTo>
                        <a:cubicBezTo>
                          <a:pt x="96036" y="29053"/>
                          <a:pt x="49074" y="51303"/>
                          <a:pt x="0" y="60570"/>
                        </a:cubicBezTo>
                        <a:cubicBezTo>
                          <a:pt x="20372" y="20372"/>
                          <a:pt x="45476" y="23149"/>
                          <a:pt x="82116" y="17010"/>
                        </a:cubicBezTo>
                        <a:cubicBezTo>
                          <a:pt x="100689" y="13921"/>
                          <a:pt x="112342" y="26277"/>
                          <a:pt x="95293" y="0"/>
                        </a:cubicBezTo>
                        <a:cubicBezTo>
                          <a:pt x="110543" y="6178"/>
                          <a:pt x="134943" y="5201"/>
                          <a:pt x="148003" y="12943"/>
                        </a:cubicBezTo>
                        <a:cubicBezTo>
                          <a:pt x="159382" y="19708"/>
                          <a:pt x="146909" y="33628"/>
                          <a:pt x="147300" y="34645"/>
                        </a:cubicBezTo>
                        <a:close/>
                      </a:path>
                    </a:pathLst>
                  </a:custGeom>
                  <a:solidFill>
                    <a:srgbClr val="B1966D"/>
                  </a:solidFill>
                  <a:ln w="3904" cap="flat">
                    <a:noFill/>
                    <a:prstDash val="solid"/>
                    <a:miter/>
                  </a:ln>
                </p:spPr>
                <p:txBody>
                  <a:bodyPr rtlCol="1" anchor="ctr"/>
                  <a:lstStyle/>
                  <a:p>
                    <a:endParaRPr lang="fa-IR"/>
                  </a:p>
                </p:txBody>
              </p:sp>
              <p:sp>
                <p:nvSpPr>
                  <p:cNvPr id="631" name="Freeform: Shape 630">
                    <a:extLst>
                      <a:ext uri="{FF2B5EF4-FFF2-40B4-BE49-F238E27FC236}">
                        <a16:creationId xmlns:a16="http://schemas.microsoft.com/office/drawing/2014/main" id="{ADCA62EC-165C-4A8B-1480-76B9C4354325}"/>
                      </a:ext>
                    </a:extLst>
                  </p:cNvPr>
                  <p:cNvSpPr/>
                  <p:nvPr/>
                </p:nvSpPr>
                <p:spPr>
                  <a:xfrm>
                    <a:off x="3370197" y="1707259"/>
                    <a:ext cx="69250" cy="43377"/>
                  </a:xfrm>
                  <a:custGeom>
                    <a:avLst/>
                    <a:gdLst>
                      <a:gd name="connsiteX0" fmla="*/ 43326 w 69250"/>
                      <a:gd name="connsiteY0" fmla="*/ 91 h 43377"/>
                      <a:gd name="connsiteX1" fmla="*/ 69251 w 69250"/>
                      <a:gd name="connsiteY1" fmla="*/ 4354 h 43377"/>
                      <a:gd name="connsiteX2" fmla="*/ 34645 w 69250"/>
                      <a:gd name="connsiteY2" fmla="*/ 43378 h 43377"/>
                      <a:gd name="connsiteX3" fmla="*/ 29601 w 69250"/>
                      <a:gd name="connsiteY3" fmla="*/ 36535 h 43377"/>
                      <a:gd name="connsiteX4" fmla="*/ 0 w 69250"/>
                      <a:gd name="connsiteY4" fmla="*/ 39116 h 43377"/>
                      <a:gd name="connsiteX5" fmla="*/ 43287 w 69250"/>
                      <a:gd name="connsiteY5" fmla="*/ 91 h 4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250" h="43377">
                        <a:moveTo>
                          <a:pt x="43326" y="91"/>
                        </a:moveTo>
                        <a:cubicBezTo>
                          <a:pt x="44538" y="-417"/>
                          <a:pt x="68273" y="1225"/>
                          <a:pt x="69251" y="4354"/>
                        </a:cubicBezTo>
                        <a:cubicBezTo>
                          <a:pt x="64597" y="22927"/>
                          <a:pt x="41253" y="34345"/>
                          <a:pt x="34645" y="43378"/>
                        </a:cubicBezTo>
                        <a:lnTo>
                          <a:pt x="29601" y="36535"/>
                        </a:lnTo>
                        <a:lnTo>
                          <a:pt x="0" y="39116"/>
                        </a:lnTo>
                        <a:cubicBezTo>
                          <a:pt x="13921" y="27307"/>
                          <a:pt x="26316" y="7130"/>
                          <a:pt x="43287" y="91"/>
                        </a:cubicBezTo>
                        <a:close/>
                      </a:path>
                    </a:pathLst>
                  </a:custGeom>
                  <a:solidFill>
                    <a:srgbClr val="C4A87D"/>
                  </a:solidFill>
                  <a:ln w="3904" cap="flat">
                    <a:noFill/>
                    <a:prstDash val="solid"/>
                    <a:miter/>
                  </a:ln>
                </p:spPr>
                <p:txBody>
                  <a:bodyPr rtlCol="1" anchor="ctr"/>
                  <a:lstStyle/>
                  <a:p>
                    <a:endParaRPr lang="fa-IR"/>
                  </a:p>
                </p:txBody>
              </p:sp>
              <p:sp>
                <p:nvSpPr>
                  <p:cNvPr id="632" name="Freeform: Shape 631">
                    <a:extLst>
                      <a:ext uri="{FF2B5EF4-FFF2-40B4-BE49-F238E27FC236}">
                        <a16:creationId xmlns:a16="http://schemas.microsoft.com/office/drawing/2014/main" id="{66C38571-1A7A-9647-B550-1FFC9B4AEB1E}"/>
                      </a:ext>
                    </a:extLst>
                  </p:cNvPr>
                  <p:cNvSpPr/>
                  <p:nvPr/>
                </p:nvSpPr>
                <p:spPr>
                  <a:xfrm>
                    <a:off x="3188292" y="1681387"/>
                    <a:ext cx="43455" cy="69289"/>
                  </a:xfrm>
                  <a:custGeom>
                    <a:avLst/>
                    <a:gdLst>
                      <a:gd name="connsiteX0" fmla="*/ 43248 w 43455"/>
                      <a:gd name="connsiteY0" fmla="*/ 17518 h 69289"/>
                      <a:gd name="connsiteX1" fmla="*/ 0 w 43455"/>
                      <a:gd name="connsiteY1" fmla="*/ 69290 h 69289"/>
                      <a:gd name="connsiteX2" fmla="*/ 8681 w 43455"/>
                      <a:gd name="connsiteY2" fmla="*/ 0 h 69289"/>
                      <a:gd name="connsiteX3" fmla="*/ 43248 w 43455"/>
                      <a:gd name="connsiteY3" fmla="*/ 17518 h 69289"/>
                    </a:gdLst>
                    <a:ahLst/>
                    <a:cxnLst>
                      <a:cxn ang="0">
                        <a:pos x="connsiteX0" y="connsiteY0"/>
                      </a:cxn>
                      <a:cxn ang="0">
                        <a:pos x="connsiteX1" y="connsiteY1"/>
                      </a:cxn>
                      <a:cxn ang="0">
                        <a:pos x="connsiteX2" y="connsiteY2"/>
                      </a:cxn>
                      <a:cxn ang="0">
                        <a:pos x="connsiteX3" y="connsiteY3"/>
                      </a:cxn>
                    </a:cxnLst>
                    <a:rect l="l" t="t" r="r" b="b"/>
                    <a:pathLst>
                      <a:path w="43455" h="69289">
                        <a:moveTo>
                          <a:pt x="43248" y="17518"/>
                        </a:moveTo>
                        <a:cubicBezTo>
                          <a:pt x="46376" y="21741"/>
                          <a:pt x="13373" y="67921"/>
                          <a:pt x="0" y="69290"/>
                        </a:cubicBezTo>
                        <a:lnTo>
                          <a:pt x="8681" y="0"/>
                        </a:lnTo>
                        <a:lnTo>
                          <a:pt x="43248" y="17518"/>
                        </a:lnTo>
                        <a:close/>
                      </a:path>
                    </a:pathLst>
                  </a:custGeom>
                  <a:solidFill>
                    <a:srgbClr val="A8906A"/>
                  </a:solidFill>
                  <a:ln w="3904" cap="flat">
                    <a:noFill/>
                    <a:prstDash val="solid"/>
                    <a:miter/>
                  </a:ln>
                </p:spPr>
                <p:txBody>
                  <a:bodyPr rtlCol="1" anchor="ctr"/>
                  <a:lstStyle/>
                  <a:p>
                    <a:endParaRPr lang="fa-IR"/>
                  </a:p>
                </p:txBody>
              </p:sp>
              <p:sp>
                <p:nvSpPr>
                  <p:cNvPr id="633" name="Freeform: Shape 632">
                    <a:extLst>
                      <a:ext uri="{FF2B5EF4-FFF2-40B4-BE49-F238E27FC236}">
                        <a16:creationId xmlns:a16="http://schemas.microsoft.com/office/drawing/2014/main" id="{A4322BD8-9AD6-3323-3396-CFECE41E35FF}"/>
                      </a:ext>
                    </a:extLst>
                  </p:cNvPr>
                  <p:cNvSpPr/>
                  <p:nvPr/>
                </p:nvSpPr>
                <p:spPr>
                  <a:xfrm>
                    <a:off x="2858969" y="1352299"/>
                    <a:ext cx="77970" cy="18433"/>
                  </a:xfrm>
                  <a:custGeom>
                    <a:avLst/>
                    <a:gdLst>
                      <a:gd name="connsiteX0" fmla="*/ 34645 w 77970"/>
                      <a:gd name="connsiteY0" fmla="*/ 0 h 18433"/>
                      <a:gd name="connsiteX1" fmla="*/ 77971 w 77970"/>
                      <a:gd name="connsiteY1" fmla="*/ 17322 h 18433"/>
                      <a:gd name="connsiteX2" fmla="*/ 0 w 77970"/>
                      <a:gd name="connsiteY2" fmla="*/ 8681 h 18433"/>
                      <a:gd name="connsiteX3" fmla="*/ 34645 w 77970"/>
                      <a:gd name="connsiteY3" fmla="*/ 39 h 18433"/>
                    </a:gdLst>
                    <a:ahLst/>
                    <a:cxnLst>
                      <a:cxn ang="0">
                        <a:pos x="connsiteX0" y="connsiteY0"/>
                      </a:cxn>
                      <a:cxn ang="0">
                        <a:pos x="connsiteX1" y="connsiteY1"/>
                      </a:cxn>
                      <a:cxn ang="0">
                        <a:pos x="connsiteX2" y="connsiteY2"/>
                      </a:cxn>
                      <a:cxn ang="0">
                        <a:pos x="connsiteX3" y="connsiteY3"/>
                      </a:cxn>
                    </a:cxnLst>
                    <a:rect l="l" t="t" r="r" b="b"/>
                    <a:pathLst>
                      <a:path w="77970" h="18433">
                        <a:moveTo>
                          <a:pt x="34645" y="0"/>
                        </a:moveTo>
                        <a:cubicBezTo>
                          <a:pt x="41097" y="391"/>
                          <a:pt x="69094" y="14116"/>
                          <a:pt x="77971" y="17322"/>
                        </a:cubicBezTo>
                        <a:cubicBezTo>
                          <a:pt x="52163" y="14976"/>
                          <a:pt x="21389" y="25456"/>
                          <a:pt x="0" y="8681"/>
                        </a:cubicBezTo>
                        <a:cubicBezTo>
                          <a:pt x="10010" y="6335"/>
                          <a:pt x="26238" y="-469"/>
                          <a:pt x="34645" y="39"/>
                        </a:cubicBezTo>
                        <a:close/>
                      </a:path>
                    </a:pathLst>
                  </a:custGeom>
                  <a:solidFill>
                    <a:srgbClr val="84654B"/>
                  </a:solidFill>
                  <a:ln w="3904" cap="flat">
                    <a:noFill/>
                    <a:prstDash val="solid"/>
                    <a:miter/>
                  </a:ln>
                </p:spPr>
                <p:txBody>
                  <a:bodyPr rtlCol="1" anchor="ctr"/>
                  <a:lstStyle/>
                  <a:p>
                    <a:endParaRPr lang="fa-IR"/>
                  </a:p>
                </p:txBody>
              </p:sp>
              <p:sp>
                <p:nvSpPr>
                  <p:cNvPr id="634" name="Freeform: Shape 633">
                    <a:extLst>
                      <a:ext uri="{FF2B5EF4-FFF2-40B4-BE49-F238E27FC236}">
                        <a16:creationId xmlns:a16="http://schemas.microsoft.com/office/drawing/2014/main" id="{7E5FD8D3-D6DF-760F-4644-11FCB1EAD885}"/>
                      </a:ext>
                    </a:extLst>
                  </p:cNvPr>
                  <p:cNvSpPr/>
                  <p:nvPr/>
                </p:nvSpPr>
                <p:spPr>
                  <a:xfrm>
                    <a:off x="3448207" y="1967188"/>
                    <a:ext cx="8524" cy="8680"/>
                  </a:xfrm>
                  <a:custGeom>
                    <a:avLst/>
                    <a:gdLst>
                      <a:gd name="connsiteX0" fmla="*/ 0 w 8524"/>
                      <a:gd name="connsiteY0" fmla="*/ 8642 h 8680"/>
                      <a:gd name="connsiteX1" fmla="*/ 0 w 8524"/>
                      <a:gd name="connsiteY1" fmla="*/ 0 h 8680"/>
                      <a:gd name="connsiteX2" fmla="*/ 8525 w 8524"/>
                      <a:gd name="connsiteY2" fmla="*/ 4419 h 8680"/>
                      <a:gd name="connsiteX3" fmla="*/ 0 w 8524"/>
                      <a:gd name="connsiteY3" fmla="*/ 8681 h 8680"/>
                    </a:gdLst>
                    <a:ahLst/>
                    <a:cxnLst>
                      <a:cxn ang="0">
                        <a:pos x="connsiteX0" y="connsiteY0"/>
                      </a:cxn>
                      <a:cxn ang="0">
                        <a:pos x="connsiteX1" y="connsiteY1"/>
                      </a:cxn>
                      <a:cxn ang="0">
                        <a:pos x="connsiteX2" y="connsiteY2"/>
                      </a:cxn>
                      <a:cxn ang="0">
                        <a:pos x="connsiteX3" y="connsiteY3"/>
                      </a:cxn>
                    </a:cxnLst>
                    <a:rect l="l" t="t" r="r" b="b"/>
                    <a:pathLst>
                      <a:path w="8524" h="8680">
                        <a:moveTo>
                          <a:pt x="0" y="8642"/>
                        </a:moveTo>
                        <a:lnTo>
                          <a:pt x="0" y="0"/>
                        </a:lnTo>
                        <a:lnTo>
                          <a:pt x="8525" y="4419"/>
                        </a:lnTo>
                        <a:cubicBezTo>
                          <a:pt x="8525" y="7351"/>
                          <a:pt x="78" y="8212"/>
                          <a:pt x="0" y="8681"/>
                        </a:cubicBezTo>
                        <a:close/>
                      </a:path>
                    </a:pathLst>
                  </a:custGeom>
                  <a:solidFill>
                    <a:srgbClr val="98754B"/>
                  </a:solidFill>
                  <a:ln w="3904" cap="flat">
                    <a:noFill/>
                    <a:prstDash val="solid"/>
                    <a:miter/>
                  </a:ln>
                </p:spPr>
                <p:txBody>
                  <a:bodyPr rtlCol="1" anchor="ctr"/>
                  <a:lstStyle/>
                  <a:p>
                    <a:endParaRPr lang="fa-IR"/>
                  </a:p>
                </p:txBody>
              </p:sp>
              <p:sp>
                <p:nvSpPr>
                  <p:cNvPr id="635" name="Freeform: Shape 634">
                    <a:extLst>
                      <a:ext uri="{FF2B5EF4-FFF2-40B4-BE49-F238E27FC236}">
                        <a16:creationId xmlns:a16="http://schemas.microsoft.com/office/drawing/2014/main" id="{9F1E46AD-2D17-CA68-DA4A-8DF84AF7D0A1}"/>
                      </a:ext>
                    </a:extLst>
                  </p:cNvPr>
                  <p:cNvSpPr/>
                  <p:nvPr/>
                </p:nvSpPr>
                <p:spPr>
                  <a:xfrm>
                    <a:off x="2936901" y="1285206"/>
                    <a:ext cx="216667" cy="222916"/>
                  </a:xfrm>
                  <a:custGeom>
                    <a:avLst/>
                    <a:gdLst>
                      <a:gd name="connsiteX0" fmla="*/ 60687 w 216667"/>
                      <a:gd name="connsiteY0" fmla="*/ 6444 h 222916"/>
                      <a:gd name="connsiteX1" fmla="*/ 68860 w 216667"/>
                      <a:gd name="connsiteY1" fmla="*/ 28225 h 222916"/>
                      <a:gd name="connsiteX2" fmla="*/ 216668 w 216667"/>
                      <a:gd name="connsiteY2" fmla="*/ 214275 h 222916"/>
                      <a:gd name="connsiteX3" fmla="*/ 207987 w 216667"/>
                      <a:gd name="connsiteY3" fmla="*/ 222917 h 222916"/>
                      <a:gd name="connsiteX4" fmla="*/ 0 w 216667"/>
                      <a:gd name="connsiteY4" fmla="*/ 23728 h 222916"/>
                      <a:gd name="connsiteX5" fmla="*/ 60648 w 216667"/>
                      <a:gd name="connsiteY5" fmla="*/ 6405 h 22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667" h="222916">
                        <a:moveTo>
                          <a:pt x="60687" y="6444"/>
                        </a:moveTo>
                        <a:cubicBezTo>
                          <a:pt x="62799" y="8908"/>
                          <a:pt x="61782" y="21773"/>
                          <a:pt x="68860" y="28225"/>
                        </a:cubicBezTo>
                        <a:cubicBezTo>
                          <a:pt x="171465" y="121758"/>
                          <a:pt x="156762" y="78863"/>
                          <a:pt x="216668" y="214275"/>
                        </a:cubicBezTo>
                        <a:lnTo>
                          <a:pt x="207987" y="222917"/>
                        </a:lnTo>
                        <a:cubicBezTo>
                          <a:pt x="177135" y="151437"/>
                          <a:pt x="89780" y="19505"/>
                          <a:pt x="0" y="23728"/>
                        </a:cubicBezTo>
                        <a:cubicBezTo>
                          <a:pt x="7117" y="4802"/>
                          <a:pt x="47940" y="-8493"/>
                          <a:pt x="60648" y="6405"/>
                        </a:cubicBezTo>
                        <a:close/>
                      </a:path>
                    </a:pathLst>
                  </a:custGeom>
                  <a:solidFill>
                    <a:srgbClr val="AF956E"/>
                  </a:solidFill>
                  <a:ln w="3904" cap="flat">
                    <a:noFill/>
                    <a:prstDash val="solid"/>
                    <a:miter/>
                  </a:ln>
                </p:spPr>
                <p:txBody>
                  <a:bodyPr rtlCol="1" anchor="ctr"/>
                  <a:lstStyle/>
                  <a:p>
                    <a:endParaRPr lang="fa-IR"/>
                  </a:p>
                </p:txBody>
              </p:sp>
              <p:sp>
                <p:nvSpPr>
                  <p:cNvPr id="636" name="Freeform: Shape 635">
                    <a:extLst>
                      <a:ext uri="{FF2B5EF4-FFF2-40B4-BE49-F238E27FC236}">
                        <a16:creationId xmlns:a16="http://schemas.microsoft.com/office/drawing/2014/main" id="{802B4A48-47D3-784E-CF8E-385CC772E974}"/>
                      </a:ext>
                    </a:extLst>
                  </p:cNvPr>
                  <p:cNvSpPr/>
                  <p:nvPr/>
                </p:nvSpPr>
                <p:spPr>
                  <a:xfrm>
                    <a:off x="2841647" y="1941263"/>
                    <a:ext cx="103895" cy="34570"/>
                  </a:xfrm>
                  <a:custGeom>
                    <a:avLst/>
                    <a:gdLst>
                      <a:gd name="connsiteX0" fmla="*/ 103896 w 103895"/>
                      <a:gd name="connsiteY0" fmla="*/ 0 h 34570"/>
                      <a:gd name="connsiteX1" fmla="*/ 62447 w 103895"/>
                      <a:gd name="connsiteY1" fmla="*/ 23423 h 34570"/>
                      <a:gd name="connsiteX2" fmla="*/ 0 w 103895"/>
                      <a:gd name="connsiteY2" fmla="*/ 34489 h 34570"/>
                      <a:gd name="connsiteX3" fmla="*/ 103896 w 103895"/>
                      <a:gd name="connsiteY3" fmla="*/ 0 h 34570"/>
                    </a:gdLst>
                    <a:ahLst/>
                    <a:cxnLst>
                      <a:cxn ang="0">
                        <a:pos x="connsiteX0" y="connsiteY0"/>
                      </a:cxn>
                      <a:cxn ang="0">
                        <a:pos x="connsiteX1" y="connsiteY1"/>
                      </a:cxn>
                      <a:cxn ang="0">
                        <a:pos x="connsiteX2" y="connsiteY2"/>
                      </a:cxn>
                      <a:cxn ang="0">
                        <a:pos x="connsiteX3" y="connsiteY3"/>
                      </a:cxn>
                    </a:cxnLst>
                    <a:rect l="l" t="t" r="r" b="b"/>
                    <a:pathLst>
                      <a:path w="103895" h="34570">
                        <a:moveTo>
                          <a:pt x="103896" y="0"/>
                        </a:moveTo>
                        <a:cubicBezTo>
                          <a:pt x="102253" y="13021"/>
                          <a:pt x="73396" y="19942"/>
                          <a:pt x="62447" y="23423"/>
                        </a:cubicBezTo>
                        <a:cubicBezTo>
                          <a:pt x="42270" y="29835"/>
                          <a:pt x="21428" y="35310"/>
                          <a:pt x="0" y="34489"/>
                        </a:cubicBezTo>
                        <a:lnTo>
                          <a:pt x="103896" y="0"/>
                        </a:lnTo>
                        <a:close/>
                      </a:path>
                    </a:pathLst>
                  </a:custGeom>
                  <a:solidFill>
                    <a:srgbClr val="A28057"/>
                  </a:solidFill>
                  <a:ln w="3904" cap="flat">
                    <a:noFill/>
                    <a:prstDash val="solid"/>
                    <a:miter/>
                  </a:ln>
                </p:spPr>
                <p:txBody>
                  <a:bodyPr rtlCol="1" anchor="ctr"/>
                  <a:lstStyle/>
                  <a:p>
                    <a:endParaRPr lang="fa-IR"/>
                  </a:p>
                </p:txBody>
              </p:sp>
              <p:sp>
                <p:nvSpPr>
                  <p:cNvPr id="637" name="Freeform: Shape 636">
                    <a:extLst>
                      <a:ext uri="{FF2B5EF4-FFF2-40B4-BE49-F238E27FC236}">
                        <a16:creationId xmlns:a16="http://schemas.microsoft.com/office/drawing/2014/main" id="{5D891012-DC3C-D654-9528-E2227F7E806D}"/>
                      </a:ext>
                    </a:extLst>
                  </p:cNvPr>
                  <p:cNvSpPr/>
                  <p:nvPr/>
                </p:nvSpPr>
                <p:spPr>
                  <a:xfrm>
                    <a:off x="3335513" y="1187833"/>
                    <a:ext cx="138657" cy="43130"/>
                  </a:xfrm>
                  <a:custGeom>
                    <a:avLst/>
                    <a:gdLst>
                      <a:gd name="connsiteX0" fmla="*/ 138658 w 138657"/>
                      <a:gd name="connsiteY0" fmla="*/ 0 h 43130"/>
                      <a:gd name="connsiteX1" fmla="*/ 0 w 138657"/>
                      <a:gd name="connsiteY1" fmla="*/ 43130 h 43130"/>
                      <a:gd name="connsiteX2" fmla="*/ 138658 w 138657"/>
                      <a:gd name="connsiteY2" fmla="*/ 0 h 43130"/>
                    </a:gdLst>
                    <a:ahLst/>
                    <a:cxnLst>
                      <a:cxn ang="0">
                        <a:pos x="connsiteX0" y="connsiteY0"/>
                      </a:cxn>
                      <a:cxn ang="0">
                        <a:pos x="connsiteX1" y="connsiteY1"/>
                      </a:cxn>
                      <a:cxn ang="0">
                        <a:pos x="connsiteX2" y="connsiteY2"/>
                      </a:cxn>
                    </a:cxnLst>
                    <a:rect l="l" t="t" r="r" b="b"/>
                    <a:pathLst>
                      <a:path w="138657" h="43130">
                        <a:moveTo>
                          <a:pt x="138658" y="0"/>
                        </a:moveTo>
                        <a:cubicBezTo>
                          <a:pt x="123408" y="54705"/>
                          <a:pt x="44460" y="27919"/>
                          <a:pt x="0" y="43130"/>
                        </a:cubicBezTo>
                        <a:cubicBezTo>
                          <a:pt x="30070" y="2151"/>
                          <a:pt x="92751" y="5122"/>
                          <a:pt x="138658" y="0"/>
                        </a:cubicBezTo>
                        <a:close/>
                      </a:path>
                    </a:pathLst>
                  </a:custGeom>
                  <a:solidFill>
                    <a:srgbClr val="2B1F18"/>
                  </a:solidFill>
                  <a:ln w="3904" cap="flat">
                    <a:noFill/>
                    <a:prstDash val="solid"/>
                    <a:miter/>
                  </a:ln>
                </p:spPr>
                <p:txBody>
                  <a:bodyPr rtlCol="1" anchor="ctr"/>
                  <a:lstStyle/>
                  <a:p>
                    <a:endParaRPr lang="fa-IR"/>
                  </a:p>
                </p:txBody>
              </p:sp>
              <p:sp>
                <p:nvSpPr>
                  <p:cNvPr id="638" name="Freeform: Shape 637">
                    <a:extLst>
                      <a:ext uri="{FF2B5EF4-FFF2-40B4-BE49-F238E27FC236}">
                        <a16:creationId xmlns:a16="http://schemas.microsoft.com/office/drawing/2014/main" id="{242CE03A-B5BF-34FF-AEE1-0EE4688A16FA}"/>
                      </a:ext>
                    </a:extLst>
                  </p:cNvPr>
                  <p:cNvSpPr/>
                  <p:nvPr/>
                </p:nvSpPr>
                <p:spPr>
                  <a:xfrm>
                    <a:off x="3378917" y="1412883"/>
                    <a:ext cx="130959" cy="51325"/>
                  </a:xfrm>
                  <a:custGeom>
                    <a:avLst/>
                    <a:gdLst>
                      <a:gd name="connsiteX0" fmla="*/ 60609 w 130959"/>
                      <a:gd name="connsiteY0" fmla="*/ 17347 h 51325"/>
                      <a:gd name="connsiteX1" fmla="*/ 60609 w 130959"/>
                      <a:gd name="connsiteY1" fmla="*/ 17347 h 51325"/>
                      <a:gd name="connsiteX2" fmla="*/ 129860 w 130959"/>
                      <a:gd name="connsiteY2" fmla="*/ 30212 h 51325"/>
                      <a:gd name="connsiteX3" fmla="*/ 0 w 130959"/>
                      <a:gd name="connsiteY3" fmla="*/ 4287 h 51325"/>
                      <a:gd name="connsiteX4" fmla="*/ 60609 w 130959"/>
                      <a:gd name="connsiteY4" fmla="*/ 17347 h 51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959" h="51325">
                        <a:moveTo>
                          <a:pt x="60609" y="17347"/>
                        </a:moveTo>
                        <a:cubicBezTo>
                          <a:pt x="57844" y="23084"/>
                          <a:pt x="57844" y="23084"/>
                          <a:pt x="60609" y="17347"/>
                        </a:cubicBezTo>
                        <a:cubicBezTo>
                          <a:pt x="71245" y="19185"/>
                          <a:pt x="140457" y="8002"/>
                          <a:pt x="129860" y="30212"/>
                        </a:cubicBezTo>
                        <a:cubicBezTo>
                          <a:pt x="109957" y="71895"/>
                          <a:pt x="14311" y="45814"/>
                          <a:pt x="0" y="4287"/>
                        </a:cubicBezTo>
                        <a:cubicBezTo>
                          <a:pt x="17244" y="-9790"/>
                          <a:pt x="47666" y="15118"/>
                          <a:pt x="60609" y="17347"/>
                        </a:cubicBezTo>
                        <a:close/>
                      </a:path>
                    </a:pathLst>
                  </a:custGeom>
                  <a:solidFill>
                    <a:srgbClr val="654639"/>
                  </a:solidFill>
                  <a:ln w="3904" cap="flat">
                    <a:noFill/>
                    <a:prstDash val="solid"/>
                    <a:miter/>
                  </a:ln>
                </p:spPr>
                <p:txBody>
                  <a:bodyPr rtlCol="1" anchor="ctr"/>
                  <a:lstStyle/>
                  <a:p>
                    <a:endParaRPr lang="fa-IR"/>
                  </a:p>
                </p:txBody>
              </p:sp>
              <p:sp>
                <p:nvSpPr>
                  <p:cNvPr id="639" name="Freeform: Shape 638">
                    <a:extLst>
                      <a:ext uri="{FF2B5EF4-FFF2-40B4-BE49-F238E27FC236}">
                        <a16:creationId xmlns:a16="http://schemas.microsoft.com/office/drawing/2014/main" id="{6C5E5482-38A8-7AE9-DCCA-53ED224515C2}"/>
                      </a:ext>
                    </a:extLst>
                  </p:cNvPr>
                  <p:cNvSpPr/>
                  <p:nvPr/>
                </p:nvSpPr>
                <p:spPr>
                  <a:xfrm>
                    <a:off x="3347662" y="1247449"/>
                    <a:ext cx="100506" cy="44201"/>
                  </a:xfrm>
                  <a:custGeom>
                    <a:avLst/>
                    <a:gdLst>
                      <a:gd name="connsiteX0" fmla="*/ 5213 w 100506"/>
                      <a:gd name="connsiteY0" fmla="*/ 26879 h 44201"/>
                      <a:gd name="connsiteX1" fmla="*/ 100506 w 100506"/>
                      <a:gd name="connsiteY1" fmla="*/ 26801 h 44201"/>
                      <a:gd name="connsiteX2" fmla="*/ 48538 w 100506"/>
                      <a:gd name="connsiteY2" fmla="*/ 44201 h 44201"/>
                      <a:gd name="connsiteX3" fmla="*/ 5213 w 100506"/>
                      <a:gd name="connsiteY3" fmla="*/ 26879 h 44201"/>
                    </a:gdLst>
                    <a:ahLst/>
                    <a:cxnLst>
                      <a:cxn ang="0">
                        <a:pos x="connsiteX0" y="connsiteY0"/>
                      </a:cxn>
                      <a:cxn ang="0">
                        <a:pos x="connsiteX1" y="connsiteY1"/>
                      </a:cxn>
                      <a:cxn ang="0">
                        <a:pos x="connsiteX2" y="connsiteY2"/>
                      </a:cxn>
                      <a:cxn ang="0">
                        <a:pos x="connsiteX3" y="connsiteY3"/>
                      </a:cxn>
                    </a:cxnLst>
                    <a:rect l="l" t="t" r="r" b="b"/>
                    <a:pathLst>
                      <a:path w="100506" h="44201">
                        <a:moveTo>
                          <a:pt x="5213" y="26879"/>
                        </a:moveTo>
                        <a:cubicBezTo>
                          <a:pt x="-25365" y="-6358"/>
                          <a:pt x="88032" y="-11442"/>
                          <a:pt x="100506" y="26801"/>
                        </a:cubicBezTo>
                        <a:cubicBezTo>
                          <a:pt x="62537" y="6741"/>
                          <a:pt x="81659" y="41542"/>
                          <a:pt x="48538" y="44201"/>
                        </a:cubicBezTo>
                        <a:cubicBezTo>
                          <a:pt x="35400" y="33213"/>
                          <a:pt x="20932" y="27426"/>
                          <a:pt x="5213" y="26879"/>
                        </a:cubicBezTo>
                        <a:close/>
                      </a:path>
                    </a:pathLst>
                  </a:custGeom>
                  <a:solidFill>
                    <a:srgbClr val="503930"/>
                  </a:solidFill>
                  <a:ln w="3904" cap="flat">
                    <a:noFill/>
                    <a:prstDash val="solid"/>
                    <a:miter/>
                  </a:ln>
                </p:spPr>
                <p:txBody>
                  <a:bodyPr rtlCol="1" anchor="ctr"/>
                  <a:lstStyle/>
                  <a:p>
                    <a:endParaRPr lang="fa-IR"/>
                  </a:p>
                </p:txBody>
              </p:sp>
              <p:sp>
                <p:nvSpPr>
                  <p:cNvPr id="640" name="Freeform: Shape 639">
                    <a:extLst>
                      <a:ext uri="{FF2B5EF4-FFF2-40B4-BE49-F238E27FC236}">
                        <a16:creationId xmlns:a16="http://schemas.microsoft.com/office/drawing/2014/main" id="{81B4A011-5D49-FDC4-EB76-AB90A7070463}"/>
                      </a:ext>
                    </a:extLst>
                  </p:cNvPr>
                  <p:cNvSpPr/>
                  <p:nvPr/>
                </p:nvSpPr>
                <p:spPr>
                  <a:xfrm>
                    <a:off x="3352875" y="1263467"/>
                    <a:ext cx="43325" cy="28443"/>
                  </a:xfrm>
                  <a:custGeom>
                    <a:avLst/>
                    <a:gdLst>
                      <a:gd name="connsiteX0" fmla="*/ 0 w 43325"/>
                      <a:gd name="connsiteY0" fmla="*/ 10861 h 28443"/>
                      <a:gd name="connsiteX1" fmla="*/ 43326 w 43325"/>
                      <a:gd name="connsiteY1" fmla="*/ 28183 h 28443"/>
                      <a:gd name="connsiteX2" fmla="*/ 0 w 43325"/>
                      <a:gd name="connsiteY2" fmla="*/ 10861 h 28443"/>
                    </a:gdLst>
                    <a:ahLst/>
                    <a:cxnLst>
                      <a:cxn ang="0">
                        <a:pos x="connsiteX0" y="connsiteY0"/>
                      </a:cxn>
                      <a:cxn ang="0">
                        <a:pos x="connsiteX1" y="connsiteY1"/>
                      </a:cxn>
                      <a:cxn ang="0">
                        <a:pos x="connsiteX2" y="connsiteY2"/>
                      </a:cxn>
                    </a:cxnLst>
                    <a:rect l="l" t="t" r="r" b="b"/>
                    <a:pathLst>
                      <a:path w="43325" h="28443">
                        <a:moveTo>
                          <a:pt x="0" y="10861"/>
                        </a:moveTo>
                        <a:cubicBezTo>
                          <a:pt x="22758" y="-10998"/>
                          <a:pt x="38125" y="2884"/>
                          <a:pt x="43326" y="28183"/>
                        </a:cubicBezTo>
                        <a:cubicBezTo>
                          <a:pt x="23931" y="29708"/>
                          <a:pt x="12669" y="24625"/>
                          <a:pt x="0" y="10861"/>
                        </a:cubicBezTo>
                        <a:close/>
                      </a:path>
                    </a:pathLst>
                  </a:custGeom>
                  <a:solidFill>
                    <a:srgbClr val="E0E8EA"/>
                  </a:solidFill>
                  <a:ln w="3904" cap="flat">
                    <a:noFill/>
                    <a:prstDash val="solid"/>
                    <a:miter/>
                  </a:ln>
                </p:spPr>
                <p:txBody>
                  <a:bodyPr rtlCol="1" anchor="ctr"/>
                  <a:lstStyle/>
                  <a:p>
                    <a:endParaRPr lang="fa-IR"/>
                  </a:p>
                </p:txBody>
              </p:sp>
              <p:sp>
                <p:nvSpPr>
                  <p:cNvPr id="641" name="Freeform: Shape 640">
                    <a:extLst>
                      <a:ext uri="{FF2B5EF4-FFF2-40B4-BE49-F238E27FC236}">
                        <a16:creationId xmlns:a16="http://schemas.microsoft.com/office/drawing/2014/main" id="{F8FC4020-A101-354D-72C5-AFFB7371A0C0}"/>
                      </a:ext>
                    </a:extLst>
                  </p:cNvPr>
                  <p:cNvSpPr/>
                  <p:nvPr/>
                </p:nvSpPr>
                <p:spPr>
                  <a:xfrm>
                    <a:off x="3518826" y="1255057"/>
                    <a:ext cx="65571" cy="28851"/>
                  </a:xfrm>
                  <a:custGeom>
                    <a:avLst/>
                    <a:gdLst>
                      <a:gd name="connsiteX0" fmla="*/ 62173 w 65571"/>
                      <a:gd name="connsiteY0" fmla="*/ 17550 h 28851"/>
                      <a:gd name="connsiteX1" fmla="*/ 0 w 65571"/>
                      <a:gd name="connsiteY1" fmla="*/ 17511 h 28851"/>
                      <a:gd name="connsiteX2" fmla="*/ 33902 w 65571"/>
                      <a:gd name="connsiteY2" fmla="*/ 28851 h 28851"/>
                      <a:gd name="connsiteX3" fmla="*/ 62173 w 65571"/>
                      <a:gd name="connsiteY3" fmla="*/ 17550 h 28851"/>
                    </a:gdLst>
                    <a:ahLst/>
                    <a:cxnLst>
                      <a:cxn ang="0">
                        <a:pos x="connsiteX0" y="connsiteY0"/>
                      </a:cxn>
                      <a:cxn ang="0">
                        <a:pos x="connsiteX1" y="connsiteY1"/>
                      </a:cxn>
                      <a:cxn ang="0">
                        <a:pos x="connsiteX2" y="connsiteY2"/>
                      </a:cxn>
                      <a:cxn ang="0">
                        <a:pos x="connsiteX3" y="connsiteY3"/>
                      </a:cxn>
                    </a:cxnLst>
                    <a:rect l="l" t="t" r="r" b="b"/>
                    <a:pathLst>
                      <a:path w="65571" h="28851">
                        <a:moveTo>
                          <a:pt x="62173" y="17550"/>
                        </a:moveTo>
                        <a:cubicBezTo>
                          <a:pt x="82116" y="-4152"/>
                          <a:pt x="8133" y="-7475"/>
                          <a:pt x="0" y="17511"/>
                        </a:cubicBezTo>
                        <a:cubicBezTo>
                          <a:pt x="24791" y="4412"/>
                          <a:pt x="12317" y="27131"/>
                          <a:pt x="33902" y="28851"/>
                        </a:cubicBezTo>
                        <a:cubicBezTo>
                          <a:pt x="42466" y="21656"/>
                          <a:pt x="51889" y="17902"/>
                          <a:pt x="62173" y="17550"/>
                        </a:cubicBezTo>
                        <a:close/>
                      </a:path>
                    </a:pathLst>
                  </a:custGeom>
                  <a:solidFill>
                    <a:srgbClr val="503930"/>
                  </a:solidFill>
                  <a:ln w="3904" cap="flat">
                    <a:noFill/>
                    <a:prstDash val="solid"/>
                    <a:miter/>
                  </a:ln>
                </p:spPr>
                <p:txBody>
                  <a:bodyPr rtlCol="1" anchor="ctr"/>
                  <a:lstStyle/>
                  <a:p>
                    <a:endParaRPr lang="fa-IR"/>
                  </a:p>
                </p:txBody>
              </p:sp>
              <p:sp>
                <p:nvSpPr>
                  <p:cNvPr id="642" name="Freeform: Shape 641">
                    <a:extLst>
                      <a:ext uri="{FF2B5EF4-FFF2-40B4-BE49-F238E27FC236}">
                        <a16:creationId xmlns:a16="http://schemas.microsoft.com/office/drawing/2014/main" id="{6AFFC44C-0949-B7CF-387B-99A67F496A40}"/>
                      </a:ext>
                    </a:extLst>
                  </p:cNvPr>
                  <p:cNvSpPr/>
                  <p:nvPr/>
                </p:nvSpPr>
                <p:spPr>
                  <a:xfrm>
                    <a:off x="3552728" y="1265518"/>
                    <a:ext cx="28271" cy="18567"/>
                  </a:xfrm>
                  <a:custGeom>
                    <a:avLst/>
                    <a:gdLst>
                      <a:gd name="connsiteX0" fmla="*/ 28271 w 28271"/>
                      <a:gd name="connsiteY0" fmla="*/ 7090 h 18567"/>
                      <a:gd name="connsiteX1" fmla="*/ 0 w 28271"/>
                      <a:gd name="connsiteY1" fmla="*/ 18391 h 18567"/>
                      <a:gd name="connsiteX2" fmla="*/ 28271 w 28271"/>
                      <a:gd name="connsiteY2" fmla="*/ 7090 h 18567"/>
                    </a:gdLst>
                    <a:ahLst/>
                    <a:cxnLst>
                      <a:cxn ang="0">
                        <a:pos x="connsiteX0" y="connsiteY0"/>
                      </a:cxn>
                      <a:cxn ang="0">
                        <a:pos x="connsiteX1" y="connsiteY1"/>
                      </a:cxn>
                      <a:cxn ang="0">
                        <a:pos x="connsiteX2" y="connsiteY2"/>
                      </a:cxn>
                    </a:cxnLst>
                    <a:rect l="l" t="t" r="r" b="b"/>
                    <a:pathLst>
                      <a:path w="28271" h="18567">
                        <a:moveTo>
                          <a:pt x="28271" y="7090"/>
                        </a:moveTo>
                        <a:cubicBezTo>
                          <a:pt x="13412" y="-7182"/>
                          <a:pt x="3402" y="1889"/>
                          <a:pt x="0" y="18391"/>
                        </a:cubicBezTo>
                        <a:cubicBezTo>
                          <a:pt x="12630" y="19407"/>
                          <a:pt x="19981" y="16084"/>
                          <a:pt x="28271" y="7090"/>
                        </a:cubicBezTo>
                        <a:close/>
                      </a:path>
                    </a:pathLst>
                  </a:custGeom>
                  <a:solidFill>
                    <a:srgbClr val="E0E8EA"/>
                  </a:solidFill>
                  <a:ln w="3904" cap="flat">
                    <a:noFill/>
                    <a:prstDash val="solid"/>
                    <a:miter/>
                  </a:ln>
                </p:spPr>
                <p:txBody>
                  <a:bodyPr rtlCol="1" anchor="ctr"/>
                  <a:lstStyle/>
                  <a:p>
                    <a:endParaRPr lang="fa-IR"/>
                  </a:p>
                </p:txBody>
              </p:sp>
              <p:sp>
                <p:nvSpPr>
                  <p:cNvPr id="643" name="Freeform: Shape 642">
                    <a:extLst>
                      <a:ext uri="{FF2B5EF4-FFF2-40B4-BE49-F238E27FC236}">
                        <a16:creationId xmlns:a16="http://schemas.microsoft.com/office/drawing/2014/main" id="{911DA48C-35F2-1DF2-5956-6F2860AC24ED}"/>
                      </a:ext>
                    </a:extLst>
                  </p:cNvPr>
                  <p:cNvSpPr/>
                  <p:nvPr/>
                </p:nvSpPr>
                <p:spPr>
                  <a:xfrm>
                    <a:off x="3378995" y="1871493"/>
                    <a:ext cx="112537" cy="43727"/>
                  </a:xfrm>
                  <a:custGeom>
                    <a:avLst/>
                    <a:gdLst>
                      <a:gd name="connsiteX0" fmla="*/ 112498 w 112537"/>
                      <a:gd name="connsiteY0" fmla="*/ 519 h 43727"/>
                      <a:gd name="connsiteX1" fmla="*/ 40706 w 112537"/>
                      <a:gd name="connsiteY1" fmla="*/ 19562 h 43727"/>
                      <a:gd name="connsiteX2" fmla="*/ 0 w 112537"/>
                      <a:gd name="connsiteY2" fmla="*/ 43728 h 43727"/>
                      <a:gd name="connsiteX3" fmla="*/ 112537 w 112537"/>
                      <a:gd name="connsiteY3" fmla="*/ 519 h 43727"/>
                    </a:gdLst>
                    <a:ahLst/>
                    <a:cxnLst>
                      <a:cxn ang="0">
                        <a:pos x="connsiteX0" y="connsiteY0"/>
                      </a:cxn>
                      <a:cxn ang="0">
                        <a:pos x="connsiteX1" y="connsiteY1"/>
                      </a:cxn>
                      <a:cxn ang="0">
                        <a:pos x="connsiteX2" y="connsiteY2"/>
                      </a:cxn>
                      <a:cxn ang="0">
                        <a:pos x="connsiteX3" y="connsiteY3"/>
                      </a:cxn>
                    </a:cxnLst>
                    <a:rect l="l" t="t" r="r" b="b"/>
                    <a:pathLst>
                      <a:path w="112537" h="43727">
                        <a:moveTo>
                          <a:pt x="112498" y="519"/>
                        </a:moveTo>
                        <a:lnTo>
                          <a:pt x="40706" y="19562"/>
                        </a:lnTo>
                        <a:lnTo>
                          <a:pt x="0" y="43728"/>
                        </a:lnTo>
                        <a:cubicBezTo>
                          <a:pt x="7742" y="-6324"/>
                          <a:pt x="75781" y="11"/>
                          <a:pt x="112537" y="519"/>
                        </a:cubicBezTo>
                        <a:close/>
                      </a:path>
                    </a:pathLst>
                  </a:custGeom>
                  <a:solidFill>
                    <a:srgbClr val="8D6A44"/>
                  </a:solidFill>
                  <a:ln w="3904" cap="flat">
                    <a:noFill/>
                    <a:prstDash val="solid"/>
                    <a:miter/>
                  </a:ln>
                </p:spPr>
                <p:txBody>
                  <a:bodyPr rtlCol="1" anchor="ctr"/>
                  <a:lstStyle/>
                  <a:p>
                    <a:endParaRPr lang="fa-IR"/>
                  </a:p>
                </p:txBody>
              </p:sp>
              <p:sp>
                <p:nvSpPr>
                  <p:cNvPr id="644" name="Freeform: Shape 643">
                    <a:extLst>
                      <a:ext uri="{FF2B5EF4-FFF2-40B4-BE49-F238E27FC236}">
                        <a16:creationId xmlns:a16="http://schemas.microsoft.com/office/drawing/2014/main" id="{EE1BBE21-C84E-A827-700F-C943C9E89BDF}"/>
                      </a:ext>
                    </a:extLst>
                  </p:cNvPr>
                  <p:cNvSpPr/>
                  <p:nvPr/>
                </p:nvSpPr>
                <p:spPr>
                  <a:xfrm>
                    <a:off x="3075598" y="1247992"/>
                    <a:ext cx="12903" cy="9130"/>
                  </a:xfrm>
                  <a:custGeom>
                    <a:avLst/>
                    <a:gdLst>
                      <a:gd name="connsiteX0" fmla="*/ 8642 w 12903"/>
                      <a:gd name="connsiteY0" fmla="*/ 372 h 9130"/>
                      <a:gd name="connsiteX1" fmla="*/ 12904 w 12903"/>
                      <a:gd name="connsiteY1" fmla="*/ 9131 h 9130"/>
                      <a:gd name="connsiteX2" fmla="*/ 0 w 12903"/>
                      <a:gd name="connsiteY2" fmla="*/ 372 h 9130"/>
                      <a:gd name="connsiteX3" fmla="*/ 8681 w 12903"/>
                      <a:gd name="connsiteY3" fmla="*/ 372 h 9130"/>
                    </a:gdLst>
                    <a:ahLst/>
                    <a:cxnLst>
                      <a:cxn ang="0">
                        <a:pos x="connsiteX0" y="connsiteY0"/>
                      </a:cxn>
                      <a:cxn ang="0">
                        <a:pos x="connsiteX1" y="connsiteY1"/>
                      </a:cxn>
                      <a:cxn ang="0">
                        <a:pos x="connsiteX2" y="connsiteY2"/>
                      </a:cxn>
                      <a:cxn ang="0">
                        <a:pos x="connsiteX3" y="connsiteY3"/>
                      </a:cxn>
                    </a:cxnLst>
                    <a:rect l="l" t="t" r="r" b="b"/>
                    <a:pathLst>
                      <a:path w="12903" h="9130">
                        <a:moveTo>
                          <a:pt x="8642" y="372"/>
                        </a:moveTo>
                        <a:lnTo>
                          <a:pt x="12904" y="9131"/>
                        </a:lnTo>
                        <a:lnTo>
                          <a:pt x="0" y="372"/>
                        </a:lnTo>
                        <a:cubicBezTo>
                          <a:pt x="1721" y="-840"/>
                          <a:pt x="5905" y="1388"/>
                          <a:pt x="8681" y="372"/>
                        </a:cubicBezTo>
                        <a:close/>
                      </a:path>
                    </a:pathLst>
                  </a:custGeom>
                  <a:solidFill>
                    <a:srgbClr val="725235"/>
                  </a:solidFill>
                  <a:ln w="3904" cap="flat">
                    <a:noFill/>
                    <a:prstDash val="solid"/>
                    <a:miter/>
                  </a:ln>
                </p:spPr>
                <p:txBody>
                  <a:bodyPr rtlCol="1" anchor="ctr"/>
                  <a:lstStyle/>
                  <a:p>
                    <a:endParaRPr lang="fa-IR"/>
                  </a:p>
                </p:txBody>
              </p:sp>
              <p:sp>
                <p:nvSpPr>
                  <p:cNvPr id="645" name="Freeform: Shape 644">
                    <a:extLst>
                      <a:ext uri="{FF2B5EF4-FFF2-40B4-BE49-F238E27FC236}">
                        <a16:creationId xmlns:a16="http://schemas.microsoft.com/office/drawing/2014/main" id="{15CA1FEC-74C5-742E-F2D3-66055495693A}"/>
                      </a:ext>
                    </a:extLst>
                  </p:cNvPr>
                  <p:cNvSpPr/>
                  <p:nvPr/>
                </p:nvSpPr>
                <p:spPr>
                  <a:xfrm>
                    <a:off x="3413319" y="1428892"/>
                    <a:ext cx="69518" cy="18582"/>
                  </a:xfrm>
                  <a:custGeom>
                    <a:avLst/>
                    <a:gdLst>
                      <a:gd name="connsiteX0" fmla="*/ 26207 w 69518"/>
                      <a:gd name="connsiteY0" fmla="*/ 1338 h 18582"/>
                      <a:gd name="connsiteX1" fmla="*/ 69493 w 69518"/>
                      <a:gd name="connsiteY1" fmla="*/ 18583 h 18582"/>
                      <a:gd name="connsiteX2" fmla="*/ 282 w 69518"/>
                      <a:gd name="connsiteY2" fmla="*/ 9902 h 18582"/>
                      <a:gd name="connsiteX3" fmla="*/ 26207 w 69518"/>
                      <a:gd name="connsiteY3" fmla="*/ 1338 h 18582"/>
                    </a:gdLst>
                    <a:ahLst/>
                    <a:cxnLst>
                      <a:cxn ang="0">
                        <a:pos x="connsiteX0" y="connsiteY0"/>
                      </a:cxn>
                      <a:cxn ang="0">
                        <a:pos x="connsiteX1" y="connsiteY1"/>
                      </a:cxn>
                      <a:cxn ang="0">
                        <a:pos x="connsiteX2" y="connsiteY2"/>
                      </a:cxn>
                      <a:cxn ang="0">
                        <a:pos x="connsiteX3" y="connsiteY3"/>
                      </a:cxn>
                    </a:cxnLst>
                    <a:rect l="l" t="t" r="r" b="b"/>
                    <a:pathLst>
                      <a:path w="69518" h="18582">
                        <a:moveTo>
                          <a:pt x="26207" y="1338"/>
                        </a:moveTo>
                        <a:cubicBezTo>
                          <a:pt x="30547" y="2003"/>
                          <a:pt x="70666" y="10997"/>
                          <a:pt x="69493" y="18583"/>
                        </a:cubicBezTo>
                        <a:lnTo>
                          <a:pt x="282" y="9902"/>
                        </a:lnTo>
                        <a:cubicBezTo>
                          <a:pt x="-2690" y="-3510"/>
                          <a:pt x="18660" y="205"/>
                          <a:pt x="26207" y="1338"/>
                        </a:cubicBezTo>
                        <a:close/>
                      </a:path>
                    </a:pathLst>
                  </a:custGeom>
                  <a:solidFill>
                    <a:srgbClr val="C2D2D9"/>
                  </a:solidFill>
                  <a:ln w="3904" cap="flat">
                    <a:noFill/>
                    <a:prstDash val="solid"/>
                    <a:miter/>
                  </a:ln>
                </p:spPr>
                <p:txBody>
                  <a:bodyPr rtlCol="1" anchor="ctr"/>
                  <a:lstStyle/>
                  <a:p>
                    <a:endParaRPr lang="fa-IR"/>
                  </a:p>
                </p:txBody>
              </p:sp>
            </p:grpSp>
          </p:grpSp>
        </p:grpSp>
        <p:sp>
          <p:nvSpPr>
            <p:cNvPr id="646" name="Freeform: Shape 645">
              <a:extLst>
                <a:ext uri="{FF2B5EF4-FFF2-40B4-BE49-F238E27FC236}">
                  <a16:creationId xmlns:a16="http://schemas.microsoft.com/office/drawing/2014/main" id="{61AC1350-13B7-63E8-FDB5-2CC4E4602647}"/>
                </a:ext>
              </a:extLst>
            </p:cNvPr>
            <p:cNvSpPr/>
            <p:nvPr/>
          </p:nvSpPr>
          <p:spPr>
            <a:xfrm>
              <a:off x="2347125" y="2957306"/>
              <a:ext cx="263859" cy="478332"/>
            </a:xfrm>
            <a:custGeom>
              <a:avLst/>
              <a:gdLst>
                <a:gd name="connsiteX0" fmla="*/ 181583 w 263859"/>
                <a:gd name="connsiteY0" fmla="*/ 463757 h 478332"/>
                <a:gd name="connsiteX1" fmla="*/ 166020 w 263859"/>
                <a:gd name="connsiteY1" fmla="*/ 456250 h 478332"/>
                <a:gd name="connsiteX2" fmla="*/ 53366 w 263859"/>
                <a:gd name="connsiteY2" fmla="*/ 383910 h 478332"/>
                <a:gd name="connsiteX3" fmla="*/ 48282 w 263859"/>
                <a:gd name="connsiteY3" fmla="*/ 380860 h 478332"/>
                <a:gd name="connsiteX4" fmla="*/ 12816 w 263859"/>
                <a:gd name="connsiteY4" fmla="*/ 120514 h 478332"/>
                <a:gd name="connsiteX5" fmla="*/ 121834 w 263859"/>
                <a:gd name="connsiteY5" fmla="*/ 0 h 478332"/>
                <a:gd name="connsiteX6" fmla="*/ 124415 w 263859"/>
                <a:gd name="connsiteY6" fmla="*/ 4379 h 478332"/>
                <a:gd name="connsiteX7" fmla="*/ 128443 w 263859"/>
                <a:gd name="connsiteY7" fmla="*/ 4419 h 478332"/>
                <a:gd name="connsiteX8" fmla="*/ 139157 w 263859"/>
                <a:gd name="connsiteY8" fmla="*/ 17283 h 478332"/>
                <a:gd name="connsiteX9" fmla="*/ 139157 w 263859"/>
                <a:gd name="connsiteY9" fmla="*/ 17283 h 478332"/>
                <a:gd name="connsiteX10" fmla="*/ 139157 w 263859"/>
                <a:gd name="connsiteY10" fmla="*/ 17362 h 478332"/>
                <a:gd name="connsiteX11" fmla="*/ 87150 w 263859"/>
                <a:gd name="connsiteY11" fmla="*/ 121257 h 478332"/>
                <a:gd name="connsiteX12" fmla="*/ 78509 w 263859"/>
                <a:gd name="connsiteY12" fmla="*/ 95332 h 478332"/>
                <a:gd name="connsiteX13" fmla="*/ 61499 w 263859"/>
                <a:gd name="connsiteY13" fmla="*/ 242436 h 478332"/>
                <a:gd name="connsiteX14" fmla="*/ 191124 w 263859"/>
                <a:gd name="connsiteY14" fmla="*/ 233755 h 478332"/>
                <a:gd name="connsiteX15" fmla="*/ 234489 w 263859"/>
                <a:gd name="connsiteY15" fmla="*/ 60609 h 478332"/>
                <a:gd name="connsiteX16" fmla="*/ 234645 w 263859"/>
                <a:gd name="connsiteY16" fmla="*/ 74178 h 478332"/>
                <a:gd name="connsiteX17" fmla="*/ 235271 w 263859"/>
                <a:gd name="connsiteY17" fmla="*/ 77540 h 478332"/>
                <a:gd name="connsiteX18" fmla="*/ 251812 w 263859"/>
                <a:gd name="connsiteY18" fmla="*/ 69251 h 478332"/>
                <a:gd name="connsiteX19" fmla="*/ 199610 w 263859"/>
                <a:gd name="connsiteY19" fmla="*/ 168415 h 478332"/>
                <a:gd name="connsiteX20" fmla="*/ 258772 w 263859"/>
                <a:gd name="connsiteY20" fmla="*/ 408740 h 478332"/>
                <a:gd name="connsiteX21" fmla="*/ 181583 w 263859"/>
                <a:gd name="connsiteY21" fmla="*/ 463757 h 478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3859" h="478332">
                  <a:moveTo>
                    <a:pt x="181583" y="463757"/>
                  </a:moveTo>
                  <a:cubicBezTo>
                    <a:pt x="176695" y="461568"/>
                    <a:pt x="171495" y="459065"/>
                    <a:pt x="166020" y="456250"/>
                  </a:cubicBezTo>
                  <a:cubicBezTo>
                    <a:pt x="121365" y="427196"/>
                    <a:pt x="81246" y="400685"/>
                    <a:pt x="53366" y="383910"/>
                  </a:cubicBezTo>
                  <a:cubicBezTo>
                    <a:pt x="51606" y="382854"/>
                    <a:pt x="49925" y="381837"/>
                    <a:pt x="48282" y="380860"/>
                  </a:cubicBezTo>
                  <a:cubicBezTo>
                    <a:pt x="37412" y="320368"/>
                    <a:pt x="-26912" y="169901"/>
                    <a:pt x="12816" y="120514"/>
                  </a:cubicBezTo>
                  <a:cubicBezTo>
                    <a:pt x="43043" y="82937"/>
                    <a:pt x="118589" y="64715"/>
                    <a:pt x="121834" y="0"/>
                  </a:cubicBezTo>
                  <a:cubicBezTo>
                    <a:pt x="122734" y="1994"/>
                    <a:pt x="123594" y="3441"/>
                    <a:pt x="124415" y="4379"/>
                  </a:cubicBezTo>
                  <a:cubicBezTo>
                    <a:pt x="125862" y="6022"/>
                    <a:pt x="127191" y="6022"/>
                    <a:pt x="128443" y="4419"/>
                  </a:cubicBezTo>
                  <a:cubicBezTo>
                    <a:pt x="124024" y="15211"/>
                    <a:pt x="125666" y="22914"/>
                    <a:pt x="139157" y="17283"/>
                  </a:cubicBezTo>
                  <a:lnTo>
                    <a:pt x="139157" y="17283"/>
                  </a:lnTo>
                  <a:lnTo>
                    <a:pt x="139157" y="17362"/>
                  </a:lnTo>
                  <a:cubicBezTo>
                    <a:pt x="118002" y="51928"/>
                    <a:pt x="78196" y="75781"/>
                    <a:pt x="87150" y="121257"/>
                  </a:cubicBezTo>
                  <a:lnTo>
                    <a:pt x="78509" y="95332"/>
                  </a:lnTo>
                  <a:cubicBezTo>
                    <a:pt x="19620" y="88646"/>
                    <a:pt x="48791" y="232973"/>
                    <a:pt x="61499" y="242436"/>
                  </a:cubicBezTo>
                  <a:cubicBezTo>
                    <a:pt x="66778" y="246425"/>
                    <a:pt x="165473" y="211076"/>
                    <a:pt x="191124" y="233755"/>
                  </a:cubicBezTo>
                  <a:cubicBezTo>
                    <a:pt x="177712" y="165560"/>
                    <a:pt x="183499" y="110895"/>
                    <a:pt x="234489" y="60609"/>
                  </a:cubicBezTo>
                  <a:cubicBezTo>
                    <a:pt x="234333" y="66514"/>
                    <a:pt x="234333" y="71010"/>
                    <a:pt x="234645" y="74178"/>
                  </a:cubicBezTo>
                  <a:cubicBezTo>
                    <a:pt x="234802" y="75546"/>
                    <a:pt x="234997" y="76680"/>
                    <a:pt x="235271" y="77540"/>
                  </a:cubicBezTo>
                  <a:cubicBezTo>
                    <a:pt x="236953" y="82702"/>
                    <a:pt x="241371" y="79535"/>
                    <a:pt x="251812" y="69251"/>
                  </a:cubicBezTo>
                  <a:cubicBezTo>
                    <a:pt x="224713" y="103309"/>
                    <a:pt x="198671" y="119263"/>
                    <a:pt x="199610" y="168415"/>
                  </a:cubicBezTo>
                  <a:cubicBezTo>
                    <a:pt x="200900" y="236845"/>
                    <a:pt x="246455" y="358649"/>
                    <a:pt x="258772" y="408740"/>
                  </a:cubicBezTo>
                  <a:cubicBezTo>
                    <a:pt x="267922" y="446044"/>
                    <a:pt x="275273" y="506223"/>
                    <a:pt x="181583" y="463757"/>
                  </a:cubicBezTo>
                  <a:close/>
                </a:path>
              </a:pathLst>
            </a:custGeom>
            <a:solidFill>
              <a:srgbClr val="5E381F"/>
            </a:solidFill>
            <a:ln w="3904" cap="flat">
              <a:noFill/>
              <a:prstDash val="solid"/>
              <a:miter/>
            </a:ln>
          </p:spPr>
          <p:txBody>
            <a:bodyPr rtlCol="1" anchor="ctr"/>
            <a:lstStyle/>
            <a:p>
              <a:endParaRPr lang="fa-IR"/>
            </a:p>
          </p:txBody>
        </p:sp>
      </p:grpSp>
      <p:sp>
        <p:nvSpPr>
          <p:cNvPr id="5" name="Rectangle 4">
            <a:extLst>
              <a:ext uri="{FF2B5EF4-FFF2-40B4-BE49-F238E27FC236}">
                <a16:creationId xmlns:a16="http://schemas.microsoft.com/office/drawing/2014/main" id="{963A19B5-E71B-5893-EC62-709BC2208A71}"/>
              </a:ext>
            </a:extLst>
          </p:cNvPr>
          <p:cNvSpPr/>
          <p:nvPr/>
        </p:nvSpPr>
        <p:spPr>
          <a:xfrm>
            <a:off x="-78383" y="5354215"/>
            <a:ext cx="12318279" cy="1503785"/>
          </a:xfrm>
          <a:prstGeom prst="rect">
            <a:avLst/>
          </a:prstGeom>
          <a:solidFill>
            <a:srgbClr val="957C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7" name="TextBox 6">
            <a:extLst>
              <a:ext uri="{FF2B5EF4-FFF2-40B4-BE49-F238E27FC236}">
                <a16:creationId xmlns:a16="http://schemas.microsoft.com/office/drawing/2014/main" id="{0271F527-C5B5-2D5B-4FD5-E226C879A2EE}"/>
              </a:ext>
            </a:extLst>
          </p:cNvPr>
          <p:cNvSpPr txBox="1"/>
          <p:nvPr/>
        </p:nvSpPr>
        <p:spPr>
          <a:xfrm>
            <a:off x="6939280" y="2010967"/>
            <a:ext cx="4389635"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تـــقــــوا، صــبـــــر و ذکــــــــر</a:t>
            </a:r>
          </a:p>
        </p:txBody>
      </p:sp>
      <p:pic>
        <p:nvPicPr>
          <p:cNvPr id="9" name="Graphic 8">
            <a:extLst>
              <a:ext uri="{FF2B5EF4-FFF2-40B4-BE49-F238E27FC236}">
                <a16:creationId xmlns:a16="http://schemas.microsoft.com/office/drawing/2014/main" id="{E5353711-1AB5-CB1E-98DB-0E2E759E735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68696" y="4310371"/>
            <a:ext cx="507987" cy="1220857"/>
          </a:xfrm>
          <a:prstGeom prst="rect">
            <a:avLst/>
          </a:prstGeom>
        </p:spPr>
      </p:pic>
      <p:sp>
        <p:nvSpPr>
          <p:cNvPr id="10" name="TextBox 9">
            <a:extLst>
              <a:ext uri="{FF2B5EF4-FFF2-40B4-BE49-F238E27FC236}">
                <a16:creationId xmlns:a16="http://schemas.microsoft.com/office/drawing/2014/main" id="{A140F914-5BFF-1F26-B05D-7C716FEFE3E2}"/>
              </a:ext>
            </a:extLst>
          </p:cNvPr>
          <p:cNvSpPr txBox="1"/>
          <p:nvPr/>
        </p:nvSpPr>
        <p:spPr>
          <a:xfrm>
            <a:off x="6853211" y="613544"/>
            <a:ext cx="4612565"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دزدیدن مال و فرزند !!</a:t>
            </a:r>
          </a:p>
        </p:txBody>
      </p:sp>
      <p:sp>
        <p:nvSpPr>
          <p:cNvPr id="11" name="Freeform: Shape 10">
            <a:extLst>
              <a:ext uri="{FF2B5EF4-FFF2-40B4-BE49-F238E27FC236}">
                <a16:creationId xmlns:a16="http://schemas.microsoft.com/office/drawing/2014/main" id="{BDB9FF6C-7F2E-5E08-3055-C25E5F4CE323}"/>
              </a:ext>
            </a:extLst>
          </p:cNvPr>
          <p:cNvSpPr/>
          <p:nvPr/>
        </p:nvSpPr>
        <p:spPr>
          <a:xfrm flipH="1">
            <a:off x="7948734" y="5352012"/>
            <a:ext cx="1463935" cy="138436"/>
          </a:xfrm>
          <a:custGeom>
            <a:avLst/>
            <a:gdLst>
              <a:gd name="connsiteX0" fmla="*/ 0 w 4217037"/>
              <a:gd name="connsiteY0" fmla="*/ 26993 h 398781"/>
              <a:gd name="connsiteX1" fmla="*/ 1560175 w 4217037"/>
              <a:gd name="connsiteY1" fmla="*/ 39 h 398781"/>
              <a:gd name="connsiteX2" fmla="*/ 2671837 w 4217037"/>
              <a:gd name="connsiteY2" fmla="*/ 0 h 398781"/>
              <a:gd name="connsiteX3" fmla="*/ 4217038 w 4217037"/>
              <a:gd name="connsiteY3" fmla="*/ 50518 h 398781"/>
              <a:gd name="connsiteX4" fmla="*/ 4217038 w 4217037"/>
              <a:gd name="connsiteY4" fmla="*/ 291915 h 398781"/>
              <a:gd name="connsiteX5" fmla="*/ 2887581 w 4217037"/>
              <a:gd name="connsiteY5" fmla="*/ 354175 h 398781"/>
              <a:gd name="connsiteX6" fmla="*/ 1954937 w 4217037"/>
              <a:gd name="connsiteY6" fmla="*/ 398782 h 398781"/>
              <a:gd name="connsiteX7" fmla="*/ 1542048 w 4217037"/>
              <a:gd name="connsiteY7" fmla="*/ 205065 h 398781"/>
              <a:gd name="connsiteX8" fmla="*/ 119871 w 4217037"/>
              <a:gd name="connsiteY8" fmla="*/ 219251 h 398781"/>
              <a:gd name="connsiteX9" fmla="*/ 0 w 4217037"/>
              <a:gd name="connsiteY9" fmla="*/ 26993 h 39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17037" h="398781">
                <a:moveTo>
                  <a:pt x="0" y="26993"/>
                </a:moveTo>
                <a:lnTo>
                  <a:pt x="1560175" y="39"/>
                </a:lnTo>
                <a:lnTo>
                  <a:pt x="2671837" y="0"/>
                </a:lnTo>
                <a:lnTo>
                  <a:pt x="4217038" y="50518"/>
                </a:lnTo>
                <a:lnTo>
                  <a:pt x="4217038" y="291915"/>
                </a:lnTo>
                <a:lnTo>
                  <a:pt x="2887581" y="354175"/>
                </a:lnTo>
                <a:lnTo>
                  <a:pt x="1954937" y="398782"/>
                </a:lnTo>
                <a:lnTo>
                  <a:pt x="1542048" y="205065"/>
                </a:lnTo>
                <a:lnTo>
                  <a:pt x="119871" y="219251"/>
                </a:lnTo>
                <a:lnTo>
                  <a:pt x="0" y="26993"/>
                </a:lnTo>
                <a:close/>
              </a:path>
            </a:pathLst>
          </a:custGeom>
          <a:solidFill>
            <a:srgbClr val="CDB094"/>
          </a:solidFill>
          <a:ln w="3941" cap="flat">
            <a:noFill/>
            <a:prstDash val="solid"/>
            <a:miter/>
          </a:ln>
        </p:spPr>
        <p:txBody>
          <a:bodyPr rtlCol="1" anchor="ctr"/>
          <a:lstStyle/>
          <a:p>
            <a:endParaRPr lang="fa-IR"/>
          </a:p>
        </p:txBody>
      </p:sp>
      <p:sp>
        <p:nvSpPr>
          <p:cNvPr id="12" name="Freeform: Shape 11">
            <a:extLst>
              <a:ext uri="{FF2B5EF4-FFF2-40B4-BE49-F238E27FC236}">
                <a16:creationId xmlns:a16="http://schemas.microsoft.com/office/drawing/2014/main" id="{BF8CB752-061E-8F7F-A0BF-BF54BA7A8B57}"/>
              </a:ext>
            </a:extLst>
          </p:cNvPr>
          <p:cNvSpPr/>
          <p:nvPr/>
        </p:nvSpPr>
        <p:spPr>
          <a:xfrm flipH="1">
            <a:off x="10161448" y="5354215"/>
            <a:ext cx="2831741" cy="45719"/>
          </a:xfrm>
          <a:custGeom>
            <a:avLst/>
            <a:gdLst>
              <a:gd name="connsiteX0" fmla="*/ 1418592 w 5704547"/>
              <a:gd name="connsiteY0" fmla="*/ 8985 h 92101"/>
              <a:gd name="connsiteX1" fmla="*/ 1551309 w 5704547"/>
              <a:gd name="connsiteY1" fmla="*/ 35780 h 92101"/>
              <a:gd name="connsiteX2" fmla="*/ 1624525 w 5704547"/>
              <a:gd name="connsiteY2" fmla="*/ 11703 h 92101"/>
              <a:gd name="connsiteX3" fmla="*/ 1644503 w 5704547"/>
              <a:gd name="connsiteY3" fmla="*/ 18047 h 92101"/>
              <a:gd name="connsiteX4" fmla="*/ 2506336 w 5704547"/>
              <a:gd name="connsiteY4" fmla="*/ 14304 h 92101"/>
              <a:gd name="connsiteX5" fmla="*/ 2513587 w 5704547"/>
              <a:gd name="connsiteY5" fmla="*/ 2640 h 92101"/>
              <a:gd name="connsiteX6" fmla="*/ 2654658 w 5704547"/>
              <a:gd name="connsiteY6" fmla="*/ 0 h 92101"/>
              <a:gd name="connsiteX7" fmla="*/ 2674715 w 5704547"/>
              <a:gd name="connsiteY7" fmla="*/ 9024 h 92101"/>
              <a:gd name="connsiteX8" fmla="*/ 5444120 w 5704547"/>
              <a:gd name="connsiteY8" fmla="*/ 27465 h 92101"/>
              <a:gd name="connsiteX9" fmla="*/ 5616084 w 5704547"/>
              <a:gd name="connsiteY9" fmla="*/ 27229 h 92101"/>
              <a:gd name="connsiteX10" fmla="*/ 5702028 w 5704547"/>
              <a:gd name="connsiteY10" fmla="*/ 63127 h 92101"/>
              <a:gd name="connsiteX11" fmla="*/ 4965188 w 5704547"/>
              <a:gd name="connsiteY11" fmla="*/ 80899 h 92101"/>
              <a:gd name="connsiteX12" fmla="*/ 781881 w 5704547"/>
              <a:gd name="connsiteY12" fmla="*/ 80899 h 92101"/>
              <a:gd name="connsiteX13" fmla="*/ 94377 w 5704547"/>
              <a:gd name="connsiteY13" fmla="*/ 81608 h 92101"/>
              <a:gd name="connsiteX14" fmla="*/ 1 w 5704547"/>
              <a:gd name="connsiteY14" fmla="*/ 49651 h 92101"/>
              <a:gd name="connsiteX15" fmla="*/ 33417 w 5704547"/>
              <a:gd name="connsiteY15" fmla="*/ 29042 h 92101"/>
              <a:gd name="connsiteX16" fmla="*/ 157583 w 5704547"/>
              <a:gd name="connsiteY16" fmla="*/ 17653 h 92101"/>
              <a:gd name="connsiteX17" fmla="*/ 1278901 w 5704547"/>
              <a:gd name="connsiteY17" fmla="*/ 18402 h 92101"/>
              <a:gd name="connsiteX18" fmla="*/ 1418592 w 5704547"/>
              <a:gd name="connsiteY18" fmla="*/ 8985 h 9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04547" h="92101">
                <a:moveTo>
                  <a:pt x="1418592" y="8985"/>
                </a:moveTo>
                <a:cubicBezTo>
                  <a:pt x="1428641" y="47011"/>
                  <a:pt x="1511707" y="40272"/>
                  <a:pt x="1551309" y="35780"/>
                </a:cubicBezTo>
                <a:cubicBezTo>
                  <a:pt x="1577238" y="32824"/>
                  <a:pt x="1603600" y="28529"/>
                  <a:pt x="1624525" y="11703"/>
                </a:cubicBezTo>
                <a:lnTo>
                  <a:pt x="1644503" y="18047"/>
                </a:lnTo>
                <a:cubicBezTo>
                  <a:pt x="1932004" y="10482"/>
                  <a:pt x="2219269" y="9221"/>
                  <a:pt x="2506336" y="14304"/>
                </a:cubicBezTo>
                <a:lnTo>
                  <a:pt x="2513587" y="2640"/>
                </a:lnTo>
                <a:cubicBezTo>
                  <a:pt x="2564183" y="20767"/>
                  <a:pt x="2611194" y="19860"/>
                  <a:pt x="2654658" y="0"/>
                </a:cubicBezTo>
                <a:lnTo>
                  <a:pt x="2674715" y="9024"/>
                </a:lnTo>
                <a:cubicBezTo>
                  <a:pt x="3595853" y="23328"/>
                  <a:pt x="4524952" y="-10797"/>
                  <a:pt x="5444120" y="27465"/>
                </a:cubicBezTo>
                <a:cubicBezTo>
                  <a:pt x="5500312" y="29791"/>
                  <a:pt x="5560602" y="22619"/>
                  <a:pt x="5616084" y="27229"/>
                </a:cubicBezTo>
                <a:cubicBezTo>
                  <a:pt x="5631807" y="28529"/>
                  <a:pt x="5720509" y="37474"/>
                  <a:pt x="5702028" y="63127"/>
                </a:cubicBezTo>
                <a:cubicBezTo>
                  <a:pt x="5680473" y="93075"/>
                  <a:pt x="5055820" y="79796"/>
                  <a:pt x="4965188" y="80899"/>
                </a:cubicBezTo>
                <a:cubicBezTo>
                  <a:pt x="3572526" y="98198"/>
                  <a:pt x="2172495" y="93273"/>
                  <a:pt x="781881" y="80899"/>
                </a:cubicBezTo>
                <a:cubicBezTo>
                  <a:pt x="561685" y="78929"/>
                  <a:pt x="309530" y="98317"/>
                  <a:pt x="94377" y="81608"/>
                </a:cubicBezTo>
                <a:cubicBezTo>
                  <a:pt x="77512" y="80308"/>
                  <a:pt x="-393" y="70575"/>
                  <a:pt x="1" y="49651"/>
                </a:cubicBezTo>
                <a:cubicBezTo>
                  <a:pt x="8710" y="39366"/>
                  <a:pt x="20177" y="31918"/>
                  <a:pt x="33417" y="29042"/>
                </a:cubicBezTo>
                <a:cubicBezTo>
                  <a:pt x="59109" y="23446"/>
                  <a:pt x="127162" y="19269"/>
                  <a:pt x="157583" y="17653"/>
                </a:cubicBezTo>
                <a:cubicBezTo>
                  <a:pt x="525077" y="-1812"/>
                  <a:pt x="909909" y="33888"/>
                  <a:pt x="1278901" y="18402"/>
                </a:cubicBezTo>
                <a:cubicBezTo>
                  <a:pt x="1323389" y="16551"/>
                  <a:pt x="1371148" y="1379"/>
                  <a:pt x="1418592" y="8985"/>
                </a:cubicBezTo>
                <a:close/>
              </a:path>
            </a:pathLst>
          </a:custGeom>
          <a:solidFill>
            <a:srgbClr val="CEAC8D"/>
          </a:solidFill>
          <a:ln w="3941" cap="flat">
            <a:noFill/>
            <a:prstDash val="solid"/>
            <a:miter/>
          </a:ln>
        </p:spPr>
        <p:txBody>
          <a:bodyPr rtlCol="1" anchor="ctr"/>
          <a:lstStyle/>
          <a:p>
            <a:endParaRPr lang="fa-IR"/>
          </a:p>
        </p:txBody>
      </p:sp>
      <p:sp>
        <p:nvSpPr>
          <p:cNvPr id="13" name="Freeform: Shape 12">
            <a:extLst>
              <a:ext uri="{FF2B5EF4-FFF2-40B4-BE49-F238E27FC236}">
                <a16:creationId xmlns:a16="http://schemas.microsoft.com/office/drawing/2014/main" id="{D6FB7221-B6D0-B474-F089-A06A61DC80E7}"/>
              </a:ext>
            </a:extLst>
          </p:cNvPr>
          <p:cNvSpPr/>
          <p:nvPr/>
        </p:nvSpPr>
        <p:spPr>
          <a:xfrm flipH="1">
            <a:off x="9350701" y="5347186"/>
            <a:ext cx="331393" cy="45719"/>
          </a:xfrm>
          <a:custGeom>
            <a:avLst/>
            <a:gdLst>
              <a:gd name="connsiteX0" fmla="*/ 720064 w 720064"/>
              <a:gd name="connsiteY0" fmla="*/ 54182 h 99340"/>
              <a:gd name="connsiteX1" fmla="*/ 665842 w 720064"/>
              <a:gd name="connsiteY1" fmla="*/ 99341 h 99340"/>
              <a:gd name="connsiteX2" fmla="*/ 616271 w 720064"/>
              <a:gd name="connsiteY2" fmla="*/ 90159 h 99340"/>
              <a:gd name="connsiteX3" fmla="*/ 49228 w 720064"/>
              <a:gd name="connsiteY3" fmla="*/ 69866 h 99340"/>
              <a:gd name="connsiteX4" fmla="*/ 11597 w 720064"/>
              <a:gd name="connsiteY4" fmla="*/ 37041 h 99340"/>
              <a:gd name="connsiteX5" fmla="*/ 168823 w 720064"/>
              <a:gd name="connsiteY5" fmla="*/ 0 h 99340"/>
              <a:gd name="connsiteX6" fmla="*/ 720064 w 720064"/>
              <a:gd name="connsiteY6" fmla="*/ 54182 h 9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0064" h="99340">
                <a:moveTo>
                  <a:pt x="720064" y="54182"/>
                </a:moveTo>
                <a:cubicBezTo>
                  <a:pt x="708952" y="75973"/>
                  <a:pt x="685348" y="86692"/>
                  <a:pt x="665842" y="99341"/>
                </a:cubicBezTo>
                <a:cubicBezTo>
                  <a:pt x="656464" y="84366"/>
                  <a:pt x="631560" y="90356"/>
                  <a:pt x="616271" y="90159"/>
                </a:cubicBezTo>
                <a:cubicBezTo>
                  <a:pt x="433982" y="87913"/>
                  <a:pt x="228878" y="95085"/>
                  <a:pt x="49228" y="69866"/>
                </a:cubicBezTo>
                <a:cubicBezTo>
                  <a:pt x="32087" y="67462"/>
                  <a:pt x="-23986" y="56862"/>
                  <a:pt x="11597" y="37041"/>
                </a:cubicBezTo>
                <a:cubicBezTo>
                  <a:pt x="60380" y="9890"/>
                  <a:pt x="127684" y="33810"/>
                  <a:pt x="168823" y="0"/>
                </a:cubicBezTo>
                <a:cubicBezTo>
                  <a:pt x="300792" y="72860"/>
                  <a:pt x="574265" y="85707"/>
                  <a:pt x="720064" y="54182"/>
                </a:cubicBezTo>
                <a:close/>
              </a:path>
            </a:pathLst>
          </a:custGeom>
          <a:solidFill>
            <a:srgbClr val="CEB092"/>
          </a:solidFill>
          <a:ln w="3941" cap="flat">
            <a:noFill/>
            <a:prstDash val="solid"/>
            <a:miter/>
          </a:ln>
        </p:spPr>
        <p:txBody>
          <a:bodyPr rtlCol="1" anchor="ctr"/>
          <a:lstStyle/>
          <a:p>
            <a:endParaRPr lang="fa-IR"/>
          </a:p>
        </p:txBody>
      </p:sp>
      <p:grpSp>
        <p:nvGrpSpPr>
          <p:cNvPr id="14" name="Graphic 7">
            <a:extLst>
              <a:ext uri="{FF2B5EF4-FFF2-40B4-BE49-F238E27FC236}">
                <a16:creationId xmlns:a16="http://schemas.microsoft.com/office/drawing/2014/main" id="{0C32D862-5492-BCEE-C434-64AD70FD3056}"/>
              </a:ext>
            </a:extLst>
          </p:cNvPr>
          <p:cNvGrpSpPr/>
          <p:nvPr/>
        </p:nvGrpSpPr>
        <p:grpSpPr>
          <a:xfrm flipH="1">
            <a:off x="10898064" y="5185353"/>
            <a:ext cx="467034" cy="168823"/>
            <a:chOff x="1904576" y="4867865"/>
            <a:chExt cx="1345341" cy="486312"/>
          </a:xfrm>
        </p:grpSpPr>
        <p:sp>
          <p:nvSpPr>
            <p:cNvPr id="15" name="Freeform: Shape 14">
              <a:extLst>
                <a:ext uri="{FF2B5EF4-FFF2-40B4-BE49-F238E27FC236}">
                  <a16:creationId xmlns:a16="http://schemas.microsoft.com/office/drawing/2014/main" id="{22004610-CECB-2BFB-F09D-5C0E06110277}"/>
                </a:ext>
              </a:extLst>
            </p:cNvPr>
            <p:cNvSpPr/>
            <p:nvPr/>
          </p:nvSpPr>
          <p:spPr>
            <a:xfrm>
              <a:off x="2136274" y="4867865"/>
              <a:ext cx="1080311" cy="425600"/>
            </a:xfrm>
            <a:custGeom>
              <a:avLst/>
              <a:gdLst>
                <a:gd name="connsiteX0" fmla="*/ 79 w 1080311"/>
                <a:gd name="connsiteY0" fmla="*/ 415863 h 425600"/>
                <a:gd name="connsiteX1" fmla="*/ 425144 w 1080311"/>
                <a:gd name="connsiteY1" fmla="*/ 294297 h 425600"/>
                <a:gd name="connsiteX2" fmla="*/ 668708 w 1080311"/>
                <a:gd name="connsiteY2" fmla="*/ 172023 h 425600"/>
                <a:gd name="connsiteX3" fmla="*/ 1030921 w 1080311"/>
                <a:gd name="connsiteY3" fmla="*/ 167688 h 425600"/>
                <a:gd name="connsiteX4" fmla="*/ 1021149 w 1080311"/>
                <a:gd name="connsiteY4" fmla="*/ 217063 h 425600"/>
                <a:gd name="connsiteX5" fmla="*/ 1075410 w 1080311"/>
                <a:gd name="connsiteY5" fmla="*/ 244253 h 425600"/>
                <a:gd name="connsiteX6" fmla="*/ 984699 w 1080311"/>
                <a:gd name="connsiteY6" fmla="*/ 366370 h 425600"/>
                <a:gd name="connsiteX7" fmla="*/ 692863 w 1080311"/>
                <a:gd name="connsiteY7" fmla="*/ 308917 h 425600"/>
                <a:gd name="connsiteX8" fmla="*/ 539695 w 1080311"/>
                <a:gd name="connsiteY8" fmla="*/ 404356 h 425600"/>
                <a:gd name="connsiteX9" fmla="*/ 38184 w 1080311"/>
                <a:gd name="connsiteY9" fmla="*/ 425478 h 425600"/>
                <a:gd name="connsiteX10" fmla="*/ 0 w 1080311"/>
                <a:gd name="connsiteY10" fmla="*/ 415863 h 4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0311" h="425600">
                  <a:moveTo>
                    <a:pt x="79" y="415863"/>
                  </a:moveTo>
                  <a:cubicBezTo>
                    <a:pt x="127358" y="343239"/>
                    <a:pt x="282378" y="323378"/>
                    <a:pt x="425144" y="294297"/>
                  </a:cubicBezTo>
                  <a:cubicBezTo>
                    <a:pt x="458047" y="173756"/>
                    <a:pt x="549783" y="118825"/>
                    <a:pt x="668708" y="172023"/>
                  </a:cubicBezTo>
                  <a:cubicBezTo>
                    <a:pt x="685573" y="-44825"/>
                    <a:pt x="1034468" y="-67995"/>
                    <a:pt x="1030921" y="167688"/>
                  </a:cubicBezTo>
                  <a:cubicBezTo>
                    <a:pt x="1030725" y="180692"/>
                    <a:pt x="1019376" y="215290"/>
                    <a:pt x="1021149" y="217063"/>
                  </a:cubicBezTo>
                  <a:cubicBezTo>
                    <a:pt x="1023355" y="219309"/>
                    <a:pt x="1049560" y="221003"/>
                    <a:pt x="1075410" y="244253"/>
                  </a:cubicBezTo>
                  <a:cubicBezTo>
                    <a:pt x="1099959" y="292366"/>
                    <a:pt x="1026429" y="346588"/>
                    <a:pt x="984699" y="366370"/>
                  </a:cubicBezTo>
                  <a:cubicBezTo>
                    <a:pt x="880630" y="415666"/>
                    <a:pt x="770058" y="387255"/>
                    <a:pt x="692863" y="308917"/>
                  </a:cubicBezTo>
                  <a:cubicBezTo>
                    <a:pt x="669575" y="372674"/>
                    <a:pt x="600261" y="394663"/>
                    <a:pt x="539695" y="404356"/>
                  </a:cubicBezTo>
                  <a:cubicBezTo>
                    <a:pt x="373207" y="414759"/>
                    <a:pt x="205262" y="420355"/>
                    <a:pt x="38184" y="425478"/>
                  </a:cubicBezTo>
                  <a:cubicBezTo>
                    <a:pt x="24116" y="425911"/>
                    <a:pt x="11546" y="425714"/>
                    <a:pt x="0" y="415863"/>
                  </a:cubicBezTo>
                  <a:close/>
                </a:path>
              </a:pathLst>
            </a:custGeom>
            <a:solidFill>
              <a:srgbClr val="FADEC0"/>
            </a:solidFill>
            <a:ln w="3941" cap="flat">
              <a:noFill/>
              <a:prstDash val="solid"/>
              <a:miter/>
            </a:ln>
          </p:spPr>
          <p:txBody>
            <a:bodyPr rtlCol="1" anchor="ctr"/>
            <a:lstStyle/>
            <a:p>
              <a:endParaRPr lang="fa-IR"/>
            </a:p>
          </p:txBody>
        </p:sp>
        <p:sp>
          <p:nvSpPr>
            <p:cNvPr id="16" name="Freeform: Shape 15">
              <a:extLst>
                <a:ext uri="{FF2B5EF4-FFF2-40B4-BE49-F238E27FC236}">
                  <a16:creationId xmlns:a16="http://schemas.microsoft.com/office/drawing/2014/main" id="{5CFF9768-AD1F-952B-7F0F-F9E937CC0C0D}"/>
                </a:ext>
              </a:extLst>
            </p:cNvPr>
            <p:cNvSpPr/>
            <p:nvPr/>
          </p:nvSpPr>
          <p:spPr>
            <a:xfrm>
              <a:off x="2086179" y="5112078"/>
              <a:ext cx="1163738" cy="203486"/>
            </a:xfrm>
            <a:custGeom>
              <a:avLst/>
              <a:gdLst>
                <a:gd name="connsiteX0" fmla="*/ 863500 w 1163738"/>
                <a:gd name="connsiteY0" fmla="*/ 180673 h 203486"/>
                <a:gd name="connsiteX1" fmla="*/ 844428 w 1163738"/>
                <a:gd name="connsiteY1" fmla="*/ 188830 h 203486"/>
                <a:gd name="connsiteX2" fmla="*/ 678334 w 1163738"/>
                <a:gd name="connsiteY2" fmla="*/ 188515 h 203486"/>
                <a:gd name="connsiteX3" fmla="*/ 655637 w 1163738"/>
                <a:gd name="connsiteY3" fmla="*/ 180634 h 203486"/>
                <a:gd name="connsiteX4" fmla="*/ 561064 w 1163738"/>
                <a:gd name="connsiteY4" fmla="*/ 199036 h 203486"/>
                <a:gd name="connsiteX5" fmla="*/ 484 w 1163738"/>
                <a:gd name="connsiteY5" fmla="*/ 198761 h 203486"/>
                <a:gd name="connsiteX6" fmla="*/ 50135 w 1163738"/>
                <a:gd name="connsiteY6" fmla="*/ 171610 h 203486"/>
                <a:gd name="connsiteX7" fmla="*/ 569615 w 1163738"/>
                <a:gd name="connsiteY7" fmla="*/ 144342 h 203486"/>
                <a:gd name="connsiteX8" fmla="*/ 727945 w 1163738"/>
                <a:gd name="connsiteY8" fmla="*/ 36135 h 203486"/>
                <a:gd name="connsiteX9" fmla="*/ 836586 w 1163738"/>
                <a:gd name="connsiteY9" fmla="*/ 112660 h 203486"/>
                <a:gd name="connsiteX10" fmla="*/ 1125506 w 1163738"/>
                <a:gd name="connsiteY10" fmla="*/ 0 h 203486"/>
                <a:gd name="connsiteX11" fmla="*/ 1012925 w 1163738"/>
                <a:gd name="connsiteY11" fmla="*/ 199076 h 203486"/>
                <a:gd name="connsiteX12" fmla="*/ 863421 w 1163738"/>
                <a:gd name="connsiteY12" fmla="*/ 180634 h 203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3738" h="203486">
                  <a:moveTo>
                    <a:pt x="863500" y="180673"/>
                  </a:moveTo>
                  <a:cubicBezTo>
                    <a:pt x="858495" y="187136"/>
                    <a:pt x="852230" y="190091"/>
                    <a:pt x="844428" y="188830"/>
                  </a:cubicBezTo>
                  <a:cubicBezTo>
                    <a:pt x="793201" y="108128"/>
                    <a:pt x="738782" y="125979"/>
                    <a:pt x="678334" y="188515"/>
                  </a:cubicBezTo>
                  <a:lnTo>
                    <a:pt x="655637" y="180634"/>
                  </a:lnTo>
                  <a:cubicBezTo>
                    <a:pt x="640702" y="187175"/>
                    <a:pt x="580097" y="197499"/>
                    <a:pt x="561064" y="199036"/>
                  </a:cubicBezTo>
                  <a:cubicBezTo>
                    <a:pt x="380982" y="213301"/>
                    <a:pt x="182616" y="187727"/>
                    <a:pt x="484" y="198761"/>
                  </a:cubicBezTo>
                  <a:cubicBezTo>
                    <a:pt x="-5032" y="180279"/>
                    <a:pt x="38156" y="173502"/>
                    <a:pt x="50135" y="171610"/>
                  </a:cubicBezTo>
                  <a:cubicBezTo>
                    <a:pt x="218632" y="144972"/>
                    <a:pt x="403482" y="159946"/>
                    <a:pt x="569615" y="144342"/>
                  </a:cubicBezTo>
                  <a:cubicBezTo>
                    <a:pt x="631403" y="138549"/>
                    <a:pt x="730310" y="110808"/>
                    <a:pt x="727945" y="36135"/>
                  </a:cubicBezTo>
                  <a:cubicBezTo>
                    <a:pt x="773853" y="53394"/>
                    <a:pt x="786266" y="94139"/>
                    <a:pt x="836586" y="112660"/>
                  </a:cubicBezTo>
                  <a:cubicBezTo>
                    <a:pt x="944872" y="152459"/>
                    <a:pt x="1085431" y="114315"/>
                    <a:pt x="1125506" y="0"/>
                  </a:cubicBezTo>
                  <a:cubicBezTo>
                    <a:pt x="1222167" y="86771"/>
                    <a:pt x="1117309" y="189658"/>
                    <a:pt x="1012925" y="199076"/>
                  </a:cubicBezTo>
                  <a:cubicBezTo>
                    <a:pt x="976869" y="202346"/>
                    <a:pt x="893330" y="199549"/>
                    <a:pt x="863421" y="180634"/>
                  </a:cubicBezTo>
                  <a:close/>
                </a:path>
              </a:pathLst>
            </a:custGeom>
            <a:solidFill>
              <a:srgbClr val="F4BD92"/>
            </a:solidFill>
            <a:ln w="3941" cap="flat">
              <a:noFill/>
              <a:prstDash val="solid"/>
              <a:miter/>
            </a:ln>
          </p:spPr>
          <p:txBody>
            <a:bodyPr rtlCol="1" anchor="ctr"/>
            <a:lstStyle/>
            <a:p>
              <a:endParaRPr lang="fa-IR"/>
            </a:p>
          </p:txBody>
        </p:sp>
        <p:sp>
          <p:nvSpPr>
            <p:cNvPr id="17" name="Freeform: Shape 16">
              <a:extLst>
                <a:ext uri="{FF2B5EF4-FFF2-40B4-BE49-F238E27FC236}">
                  <a16:creationId xmlns:a16="http://schemas.microsoft.com/office/drawing/2014/main" id="{C0FEDABD-C262-E96A-8EA2-6759305324D5}"/>
                </a:ext>
              </a:extLst>
            </p:cNvPr>
            <p:cNvSpPr/>
            <p:nvPr/>
          </p:nvSpPr>
          <p:spPr>
            <a:xfrm>
              <a:off x="1904576" y="5228678"/>
              <a:ext cx="1045102" cy="125499"/>
            </a:xfrm>
            <a:custGeom>
              <a:avLst/>
              <a:gdLst>
                <a:gd name="connsiteX0" fmla="*/ 1045103 w 1045102"/>
                <a:gd name="connsiteY0" fmla="*/ 64073 h 125499"/>
                <a:gd name="connsiteX1" fmla="*/ 1036079 w 1045102"/>
                <a:gd name="connsiteY1" fmla="*/ 100208 h 125499"/>
                <a:gd name="connsiteX2" fmla="*/ 851307 w 1045102"/>
                <a:gd name="connsiteY2" fmla="*/ 108759 h 125499"/>
                <a:gd name="connsiteX3" fmla="*/ 5867 w 1045102"/>
                <a:gd name="connsiteY3" fmla="*/ 109232 h 125499"/>
                <a:gd name="connsiteX4" fmla="*/ 5867 w 1045102"/>
                <a:gd name="connsiteY4" fmla="*/ 100208 h 125499"/>
                <a:gd name="connsiteX5" fmla="*/ 873335 w 1045102"/>
                <a:gd name="connsiteY5" fmla="*/ 100208 h 125499"/>
                <a:gd name="connsiteX6" fmla="*/ 837240 w 1045102"/>
                <a:gd name="connsiteY6" fmla="*/ 64073 h 125499"/>
                <a:gd name="connsiteX7" fmla="*/ 950175 w 1045102"/>
                <a:gd name="connsiteY7" fmla="*/ 0 h 125499"/>
                <a:gd name="connsiteX8" fmla="*/ 1045063 w 1045102"/>
                <a:gd name="connsiteY8" fmla="*/ 64073 h 125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5102" h="125499">
                  <a:moveTo>
                    <a:pt x="1045103" y="64073"/>
                  </a:moveTo>
                  <a:lnTo>
                    <a:pt x="1036079" y="100208"/>
                  </a:lnTo>
                  <a:cubicBezTo>
                    <a:pt x="963179" y="147140"/>
                    <a:pt x="918730" y="115694"/>
                    <a:pt x="851307" y="108759"/>
                  </a:cubicBezTo>
                  <a:cubicBezTo>
                    <a:pt x="586701" y="81570"/>
                    <a:pt x="275399" y="130077"/>
                    <a:pt x="5867" y="109232"/>
                  </a:cubicBezTo>
                  <a:cubicBezTo>
                    <a:pt x="-2015" y="106671"/>
                    <a:pt x="-1896" y="103637"/>
                    <a:pt x="5867" y="100208"/>
                  </a:cubicBezTo>
                  <a:lnTo>
                    <a:pt x="873335" y="100208"/>
                  </a:lnTo>
                  <a:cubicBezTo>
                    <a:pt x="873335" y="100208"/>
                    <a:pt x="837240" y="64073"/>
                    <a:pt x="837240" y="64073"/>
                  </a:cubicBezTo>
                  <a:cubicBezTo>
                    <a:pt x="874044" y="47996"/>
                    <a:pt x="891777" y="158"/>
                    <a:pt x="950175" y="0"/>
                  </a:cubicBezTo>
                  <a:cubicBezTo>
                    <a:pt x="1013421" y="-157"/>
                    <a:pt x="1014051" y="44450"/>
                    <a:pt x="1045063" y="64073"/>
                  </a:cubicBezTo>
                  <a:close/>
                </a:path>
              </a:pathLst>
            </a:custGeom>
            <a:solidFill>
              <a:srgbClr val="F9E5D0"/>
            </a:solidFill>
            <a:ln w="3941" cap="flat">
              <a:noFill/>
              <a:prstDash val="solid"/>
              <a:miter/>
            </a:ln>
          </p:spPr>
          <p:txBody>
            <a:bodyPr rtlCol="1" anchor="ctr"/>
            <a:lstStyle/>
            <a:p>
              <a:endParaRPr lang="fa-IR"/>
            </a:p>
          </p:txBody>
        </p:sp>
      </p:grpSp>
      <p:grpSp>
        <p:nvGrpSpPr>
          <p:cNvPr id="18" name="Graphic 7">
            <a:extLst>
              <a:ext uri="{FF2B5EF4-FFF2-40B4-BE49-F238E27FC236}">
                <a16:creationId xmlns:a16="http://schemas.microsoft.com/office/drawing/2014/main" id="{4007B264-2636-E77A-1785-58E8700433A2}"/>
              </a:ext>
            </a:extLst>
          </p:cNvPr>
          <p:cNvGrpSpPr/>
          <p:nvPr/>
        </p:nvGrpSpPr>
        <p:grpSpPr>
          <a:xfrm flipH="1">
            <a:off x="10296733" y="5033830"/>
            <a:ext cx="128077" cy="97801"/>
            <a:chOff x="5415345" y="4115758"/>
            <a:chExt cx="368940" cy="281727"/>
          </a:xfrm>
        </p:grpSpPr>
        <p:sp>
          <p:nvSpPr>
            <p:cNvPr id="19" name="Freeform: Shape 18">
              <a:extLst>
                <a:ext uri="{FF2B5EF4-FFF2-40B4-BE49-F238E27FC236}">
                  <a16:creationId xmlns:a16="http://schemas.microsoft.com/office/drawing/2014/main" id="{C3E526F2-9AAD-CB7E-B7D1-459663FEF08D}"/>
                </a:ext>
              </a:extLst>
            </p:cNvPr>
            <p:cNvSpPr/>
            <p:nvPr/>
          </p:nvSpPr>
          <p:spPr>
            <a:xfrm>
              <a:off x="5415345" y="4115758"/>
              <a:ext cx="324306" cy="256364"/>
            </a:xfrm>
            <a:custGeom>
              <a:avLst/>
              <a:gdLst>
                <a:gd name="connsiteX0" fmla="*/ 317648 w 324306"/>
                <a:gd name="connsiteY0" fmla="*/ 93190 h 256364"/>
                <a:gd name="connsiteX1" fmla="*/ 164755 w 324306"/>
                <a:gd name="connsiteY1" fmla="*/ 235916 h 256364"/>
                <a:gd name="connsiteX2" fmla="*/ 1342 w 324306"/>
                <a:gd name="connsiteY2" fmla="*/ 210618 h 256364"/>
                <a:gd name="connsiteX3" fmla="*/ 52371 w 324306"/>
                <a:gd name="connsiteY3" fmla="*/ 94332 h 256364"/>
                <a:gd name="connsiteX4" fmla="*/ 89412 w 324306"/>
                <a:gd name="connsiteY4" fmla="*/ 81920 h 256364"/>
                <a:gd name="connsiteX5" fmla="*/ 154470 w 324306"/>
                <a:gd name="connsiteY5" fmla="*/ 6971 h 256364"/>
                <a:gd name="connsiteX6" fmla="*/ 317648 w 324306"/>
                <a:gd name="connsiteY6" fmla="*/ 93229 h 256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306" h="256364">
                  <a:moveTo>
                    <a:pt x="317648" y="93190"/>
                  </a:moveTo>
                  <a:cubicBezTo>
                    <a:pt x="350630" y="181103"/>
                    <a:pt x="254993" y="259993"/>
                    <a:pt x="164755" y="235916"/>
                  </a:cubicBezTo>
                  <a:cubicBezTo>
                    <a:pt x="102180" y="262357"/>
                    <a:pt x="45948" y="271696"/>
                    <a:pt x="1342" y="210618"/>
                  </a:cubicBezTo>
                  <a:cubicBezTo>
                    <a:pt x="-5673" y="166484"/>
                    <a:pt x="15331" y="118882"/>
                    <a:pt x="52371" y="94332"/>
                  </a:cubicBezTo>
                  <a:cubicBezTo>
                    <a:pt x="63602" y="86885"/>
                    <a:pt x="82320" y="87791"/>
                    <a:pt x="89412" y="81920"/>
                  </a:cubicBezTo>
                  <a:cubicBezTo>
                    <a:pt x="104308" y="69626"/>
                    <a:pt x="111558" y="20290"/>
                    <a:pt x="154470" y="6971"/>
                  </a:cubicBezTo>
                  <a:cubicBezTo>
                    <a:pt x="242266" y="-20258"/>
                    <a:pt x="269455" y="37274"/>
                    <a:pt x="317648" y="93229"/>
                  </a:cubicBezTo>
                  <a:close/>
                </a:path>
              </a:pathLst>
            </a:custGeom>
            <a:solidFill>
              <a:srgbClr val="FCDFC1"/>
            </a:solidFill>
            <a:ln w="3941" cap="flat">
              <a:noFill/>
              <a:prstDash val="solid"/>
              <a:miter/>
            </a:ln>
          </p:spPr>
          <p:txBody>
            <a:bodyPr rtlCol="1" anchor="ctr"/>
            <a:lstStyle/>
            <a:p>
              <a:endParaRPr lang="fa-IR"/>
            </a:p>
          </p:txBody>
        </p:sp>
        <p:sp>
          <p:nvSpPr>
            <p:cNvPr id="20" name="Freeform: Shape 19">
              <a:extLst>
                <a:ext uri="{FF2B5EF4-FFF2-40B4-BE49-F238E27FC236}">
                  <a16:creationId xmlns:a16="http://schemas.microsoft.com/office/drawing/2014/main" id="{FB07101E-AF3D-A733-2122-E2D1F255EF1F}"/>
                </a:ext>
              </a:extLst>
            </p:cNvPr>
            <p:cNvSpPr/>
            <p:nvPr/>
          </p:nvSpPr>
          <p:spPr>
            <a:xfrm>
              <a:off x="5416726" y="4208988"/>
              <a:ext cx="367559" cy="188497"/>
            </a:xfrm>
            <a:custGeom>
              <a:avLst/>
              <a:gdLst>
                <a:gd name="connsiteX0" fmla="*/ 0 w 367559"/>
                <a:gd name="connsiteY0" fmla="*/ 117388 h 188497"/>
                <a:gd name="connsiteX1" fmla="*/ 120028 w 367559"/>
                <a:gd name="connsiteY1" fmla="*/ 142450 h 188497"/>
                <a:gd name="connsiteX2" fmla="*/ 212434 w 367559"/>
                <a:gd name="connsiteY2" fmla="*/ 126491 h 188497"/>
                <a:gd name="connsiteX3" fmla="*/ 316306 w 367559"/>
                <a:gd name="connsiteY3" fmla="*/ 0 h 188497"/>
                <a:gd name="connsiteX4" fmla="*/ 356185 w 367559"/>
                <a:gd name="connsiteY4" fmla="*/ 36883 h 188497"/>
                <a:gd name="connsiteX5" fmla="*/ 225319 w 367559"/>
                <a:gd name="connsiteY5" fmla="*/ 185796 h 188497"/>
                <a:gd name="connsiteX6" fmla="*/ 167473 w 367559"/>
                <a:gd name="connsiteY6" fmla="*/ 153641 h 188497"/>
                <a:gd name="connsiteX7" fmla="*/ 51542 w 367559"/>
                <a:gd name="connsiteY7" fmla="*/ 178742 h 188497"/>
                <a:gd name="connsiteX8" fmla="*/ 0 w 367559"/>
                <a:gd name="connsiteY8" fmla="*/ 117428 h 18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559" h="188497">
                  <a:moveTo>
                    <a:pt x="0" y="117388"/>
                  </a:moveTo>
                  <a:cubicBezTo>
                    <a:pt x="42755" y="138667"/>
                    <a:pt x="69314" y="153365"/>
                    <a:pt x="120028" y="142450"/>
                  </a:cubicBezTo>
                  <a:cubicBezTo>
                    <a:pt x="170743" y="131535"/>
                    <a:pt x="152577" y="128619"/>
                    <a:pt x="212434" y="126491"/>
                  </a:cubicBezTo>
                  <a:cubicBezTo>
                    <a:pt x="291875" y="123654"/>
                    <a:pt x="296328" y="59896"/>
                    <a:pt x="316306" y="0"/>
                  </a:cubicBezTo>
                  <a:cubicBezTo>
                    <a:pt x="326315" y="11625"/>
                    <a:pt x="345624" y="18324"/>
                    <a:pt x="356185" y="36883"/>
                  </a:cubicBezTo>
                  <a:cubicBezTo>
                    <a:pt x="400634" y="115064"/>
                    <a:pt x="305943" y="205341"/>
                    <a:pt x="225319" y="185796"/>
                  </a:cubicBezTo>
                  <a:cubicBezTo>
                    <a:pt x="200376" y="179767"/>
                    <a:pt x="181422" y="154035"/>
                    <a:pt x="167473" y="153641"/>
                  </a:cubicBezTo>
                  <a:cubicBezTo>
                    <a:pt x="139652" y="152853"/>
                    <a:pt x="110098" y="196278"/>
                    <a:pt x="51542" y="178742"/>
                  </a:cubicBezTo>
                  <a:cubicBezTo>
                    <a:pt x="34046" y="173501"/>
                    <a:pt x="3034" y="136500"/>
                    <a:pt x="0" y="117428"/>
                  </a:cubicBezTo>
                  <a:close/>
                </a:path>
              </a:pathLst>
            </a:custGeom>
            <a:solidFill>
              <a:srgbClr val="F4BE97"/>
            </a:solidFill>
            <a:ln w="3941" cap="flat">
              <a:noFill/>
              <a:prstDash val="solid"/>
              <a:miter/>
            </a:ln>
          </p:spPr>
          <p:txBody>
            <a:bodyPr rtlCol="1" anchor="ctr"/>
            <a:lstStyle/>
            <a:p>
              <a:endParaRPr lang="fa-IR"/>
            </a:p>
          </p:txBody>
        </p:sp>
      </p:grpSp>
      <p:grpSp>
        <p:nvGrpSpPr>
          <p:cNvPr id="21" name="Graphic 7">
            <a:extLst>
              <a:ext uri="{FF2B5EF4-FFF2-40B4-BE49-F238E27FC236}">
                <a16:creationId xmlns:a16="http://schemas.microsoft.com/office/drawing/2014/main" id="{6E8C136A-0FCA-DB57-2B71-9A2857CADCB2}"/>
              </a:ext>
            </a:extLst>
          </p:cNvPr>
          <p:cNvGrpSpPr/>
          <p:nvPr/>
        </p:nvGrpSpPr>
        <p:grpSpPr>
          <a:xfrm flipH="1">
            <a:off x="8790404" y="5630672"/>
            <a:ext cx="348183" cy="106845"/>
            <a:chOff x="8258794" y="5542029"/>
            <a:chExt cx="1002983" cy="307780"/>
          </a:xfrm>
        </p:grpSpPr>
        <p:sp>
          <p:nvSpPr>
            <p:cNvPr id="22" name="Freeform: Shape 21">
              <a:extLst>
                <a:ext uri="{FF2B5EF4-FFF2-40B4-BE49-F238E27FC236}">
                  <a16:creationId xmlns:a16="http://schemas.microsoft.com/office/drawing/2014/main" id="{6E28FDBE-8275-56FC-820D-FF345A2E2005}"/>
                </a:ext>
              </a:extLst>
            </p:cNvPr>
            <p:cNvSpPr/>
            <p:nvPr/>
          </p:nvSpPr>
          <p:spPr>
            <a:xfrm>
              <a:off x="8510633" y="5542029"/>
              <a:ext cx="751144" cy="282043"/>
            </a:xfrm>
            <a:custGeom>
              <a:avLst/>
              <a:gdLst>
                <a:gd name="connsiteX0" fmla="*/ 1143 w 751144"/>
                <a:gd name="connsiteY0" fmla="*/ 108168 h 282043"/>
                <a:gd name="connsiteX1" fmla="*/ 353939 w 751144"/>
                <a:gd name="connsiteY1" fmla="*/ 85943 h 282043"/>
                <a:gd name="connsiteX2" fmla="*/ 520229 w 751144"/>
                <a:gd name="connsiteY2" fmla="*/ 0 h 282043"/>
                <a:gd name="connsiteX3" fmla="*/ 751144 w 751144"/>
                <a:gd name="connsiteY3" fmla="*/ 148834 h 282043"/>
                <a:gd name="connsiteX4" fmla="*/ 615629 w 751144"/>
                <a:gd name="connsiteY4" fmla="*/ 180398 h 282043"/>
                <a:gd name="connsiteX5" fmla="*/ 595887 w 751144"/>
                <a:gd name="connsiteY5" fmla="*/ 192810 h 282043"/>
                <a:gd name="connsiteX6" fmla="*/ 431488 w 751144"/>
                <a:gd name="connsiteY6" fmla="*/ 220236 h 282043"/>
                <a:gd name="connsiteX7" fmla="*/ 380695 w 751144"/>
                <a:gd name="connsiteY7" fmla="*/ 234580 h 282043"/>
                <a:gd name="connsiteX8" fmla="*/ 371080 w 751144"/>
                <a:gd name="connsiteY8" fmla="*/ 253770 h 282043"/>
                <a:gd name="connsiteX9" fmla="*/ 199667 w 751144"/>
                <a:gd name="connsiteY9" fmla="*/ 281433 h 282043"/>
                <a:gd name="connsiteX10" fmla="*/ 190880 w 751144"/>
                <a:gd name="connsiteY10" fmla="*/ 270675 h 282043"/>
                <a:gd name="connsiteX11" fmla="*/ 167000 w 751144"/>
                <a:gd name="connsiteY11" fmla="*/ 268350 h 282043"/>
                <a:gd name="connsiteX12" fmla="*/ 0 w 751144"/>
                <a:gd name="connsiteY12" fmla="*/ 132717 h 282043"/>
                <a:gd name="connsiteX13" fmla="*/ 1103 w 751144"/>
                <a:gd name="connsiteY13" fmla="*/ 108128 h 282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1144" h="282043">
                  <a:moveTo>
                    <a:pt x="1143" y="108168"/>
                  </a:moveTo>
                  <a:cubicBezTo>
                    <a:pt x="129171" y="96149"/>
                    <a:pt x="235447" y="143750"/>
                    <a:pt x="353939" y="85943"/>
                  </a:cubicBezTo>
                  <a:cubicBezTo>
                    <a:pt x="408437" y="59345"/>
                    <a:pt x="453989" y="4138"/>
                    <a:pt x="520229" y="0"/>
                  </a:cubicBezTo>
                  <a:lnTo>
                    <a:pt x="751144" y="148834"/>
                  </a:lnTo>
                  <a:cubicBezTo>
                    <a:pt x="709611" y="161049"/>
                    <a:pt x="648414" y="142844"/>
                    <a:pt x="615629" y="180398"/>
                  </a:cubicBezTo>
                  <a:lnTo>
                    <a:pt x="595887" y="192810"/>
                  </a:lnTo>
                  <a:cubicBezTo>
                    <a:pt x="535716" y="168970"/>
                    <a:pt x="483779" y="189224"/>
                    <a:pt x="431488" y="220236"/>
                  </a:cubicBezTo>
                  <a:cubicBezTo>
                    <a:pt x="411904" y="221182"/>
                    <a:pt x="394999" y="225950"/>
                    <a:pt x="380695" y="234580"/>
                  </a:cubicBezTo>
                  <a:lnTo>
                    <a:pt x="371080" y="253770"/>
                  </a:lnTo>
                  <a:cubicBezTo>
                    <a:pt x="349526" y="259642"/>
                    <a:pt x="206838" y="286398"/>
                    <a:pt x="199667" y="281433"/>
                  </a:cubicBezTo>
                  <a:cubicBezTo>
                    <a:pt x="196002" y="278911"/>
                    <a:pt x="193323" y="275010"/>
                    <a:pt x="190880" y="270675"/>
                  </a:cubicBezTo>
                  <a:lnTo>
                    <a:pt x="167000" y="268350"/>
                  </a:lnTo>
                  <a:cubicBezTo>
                    <a:pt x="114709" y="219606"/>
                    <a:pt x="59069" y="174408"/>
                    <a:pt x="0" y="132717"/>
                  </a:cubicBezTo>
                  <a:lnTo>
                    <a:pt x="1103" y="108128"/>
                  </a:lnTo>
                  <a:close/>
                </a:path>
              </a:pathLst>
            </a:custGeom>
            <a:solidFill>
              <a:srgbClr val="954447"/>
            </a:solidFill>
            <a:ln w="3941" cap="flat">
              <a:noFill/>
              <a:prstDash val="solid"/>
              <a:miter/>
            </a:ln>
          </p:spPr>
          <p:txBody>
            <a:bodyPr rtlCol="1" anchor="ctr"/>
            <a:lstStyle/>
            <a:p>
              <a:endParaRPr lang="fa-IR"/>
            </a:p>
          </p:txBody>
        </p:sp>
        <p:sp>
          <p:nvSpPr>
            <p:cNvPr id="23" name="Freeform: Shape 22">
              <a:extLst>
                <a:ext uri="{FF2B5EF4-FFF2-40B4-BE49-F238E27FC236}">
                  <a16:creationId xmlns:a16="http://schemas.microsoft.com/office/drawing/2014/main" id="{2222FC1D-27A8-22C3-3FC6-D99FD54EADE3}"/>
                </a:ext>
              </a:extLst>
            </p:cNvPr>
            <p:cNvSpPr/>
            <p:nvPr/>
          </p:nvSpPr>
          <p:spPr>
            <a:xfrm>
              <a:off x="8258794" y="5659260"/>
              <a:ext cx="383295" cy="190549"/>
            </a:xfrm>
            <a:custGeom>
              <a:avLst/>
              <a:gdLst>
                <a:gd name="connsiteX0" fmla="*/ 189736 w 383295"/>
                <a:gd name="connsiteY0" fmla="*/ 0 h 190549"/>
                <a:gd name="connsiteX1" fmla="*/ 383295 w 383295"/>
                <a:gd name="connsiteY1" fmla="*/ 153129 h 190549"/>
                <a:gd name="connsiteX2" fmla="*/ 370449 w 383295"/>
                <a:gd name="connsiteY2" fmla="*/ 171610 h 190549"/>
                <a:gd name="connsiteX3" fmla="*/ 225871 w 383295"/>
                <a:gd name="connsiteY3" fmla="*/ 189658 h 190549"/>
                <a:gd name="connsiteX4" fmla="*/ 162665 w 383295"/>
                <a:gd name="connsiteY4" fmla="*/ 185205 h 190549"/>
                <a:gd name="connsiteX5" fmla="*/ 243918 w 383295"/>
                <a:gd name="connsiteY5" fmla="*/ 144618 h 190549"/>
                <a:gd name="connsiteX6" fmla="*/ 126531 w 383295"/>
                <a:gd name="connsiteY6" fmla="*/ 126530 h 190549"/>
                <a:gd name="connsiteX7" fmla="*/ 189736 w 383295"/>
                <a:gd name="connsiteY7" fmla="*/ 108522 h 190549"/>
                <a:gd name="connsiteX8" fmla="*/ 144538 w 383295"/>
                <a:gd name="connsiteY8" fmla="*/ 90278 h 190549"/>
                <a:gd name="connsiteX9" fmla="*/ 36055 w 383295"/>
                <a:gd name="connsiteY9" fmla="*/ 81293 h 190549"/>
                <a:gd name="connsiteX10" fmla="*/ 36055 w 383295"/>
                <a:gd name="connsiteY10" fmla="*/ 54261 h 190549"/>
                <a:gd name="connsiteX11" fmla="*/ 99301 w 383295"/>
                <a:gd name="connsiteY11" fmla="*/ 45277 h 190549"/>
                <a:gd name="connsiteX12" fmla="*/ 0 w 383295"/>
                <a:gd name="connsiteY12" fmla="*/ 31603 h 190549"/>
                <a:gd name="connsiteX13" fmla="*/ 189736 w 383295"/>
                <a:gd name="connsiteY13" fmla="*/ 39 h 19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295" h="190549">
                  <a:moveTo>
                    <a:pt x="189736" y="0"/>
                  </a:moveTo>
                  <a:cubicBezTo>
                    <a:pt x="237141" y="7527"/>
                    <a:pt x="380064" y="108286"/>
                    <a:pt x="383295" y="153129"/>
                  </a:cubicBezTo>
                  <a:lnTo>
                    <a:pt x="370449" y="171610"/>
                  </a:lnTo>
                  <a:cubicBezTo>
                    <a:pt x="325449" y="180713"/>
                    <a:pt x="277256" y="186702"/>
                    <a:pt x="225871" y="189658"/>
                  </a:cubicBezTo>
                  <a:cubicBezTo>
                    <a:pt x="206011" y="189343"/>
                    <a:pt x="180121" y="193835"/>
                    <a:pt x="162665" y="185205"/>
                  </a:cubicBezTo>
                  <a:lnTo>
                    <a:pt x="243918" y="144618"/>
                  </a:lnTo>
                  <a:cubicBezTo>
                    <a:pt x="209439" y="147021"/>
                    <a:pt x="132087" y="177048"/>
                    <a:pt x="126531" y="126530"/>
                  </a:cubicBezTo>
                  <a:lnTo>
                    <a:pt x="189736" y="108522"/>
                  </a:lnTo>
                  <a:cubicBezTo>
                    <a:pt x="128697" y="135121"/>
                    <a:pt x="11900" y="96740"/>
                    <a:pt x="144538" y="90278"/>
                  </a:cubicBezTo>
                  <a:cubicBezTo>
                    <a:pt x="137721" y="57650"/>
                    <a:pt x="49099" y="95006"/>
                    <a:pt x="36055" y="81293"/>
                  </a:cubicBezTo>
                  <a:lnTo>
                    <a:pt x="36055" y="54261"/>
                  </a:lnTo>
                  <a:cubicBezTo>
                    <a:pt x="36055" y="54261"/>
                    <a:pt x="99301" y="45277"/>
                    <a:pt x="99301" y="45277"/>
                  </a:cubicBezTo>
                  <a:cubicBezTo>
                    <a:pt x="67462" y="41179"/>
                    <a:pt x="25337" y="57019"/>
                    <a:pt x="0" y="31603"/>
                  </a:cubicBezTo>
                  <a:cubicBezTo>
                    <a:pt x="59502" y="14304"/>
                    <a:pt x="126924" y="7960"/>
                    <a:pt x="189736" y="39"/>
                  </a:cubicBezTo>
                  <a:close/>
                </a:path>
              </a:pathLst>
            </a:custGeom>
            <a:solidFill>
              <a:srgbClr val="96474A"/>
            </a:solidFill>
            <a:ln w="3941" cap="flat">
              <a:noFill/>
              <a:prstDash val="solid"/>
              <a:miter/>
            </a:ln>
          </p:spPr>
          <p:txBody>
            <a:bodyPr rtlCol="1" anchor="ctr"/>
            <a:lstStyle/>
            <a:p>
              <a:endParaRPr lang="fa-IR"/>
            </a:p>
          </p:txBody>
        </p:sp>
        <p:sp>
          <p:nvSpPr>
            <p:cNvPr id="24" name="Freeform: Shape 23">
              <a:extLst>
                <a:ext uri="{FF2B5EF4-FFF2-40B4-BE49-F238E27FC236}">
                  <a16:creationId xmlns:a16="http://schemas.microsoft.com/office/drawing/2014/main" id="{E17EA440-6A1A-7CB6-896B-EE84606BEDF9}"/>
                </a:ext>
              </a:extLst>
            </p:cNvPr>
            <p:cNvSpPr/>
            <p:nvPr/>
          </p:nvSpPr>
          <p:spPr>
            <a:xfrm>
              <a:off x="8883316" y="5706265"/>
              <a:ext cx="296158" cy="89617"/>
            </a:xfrm>
            <a:custGeom>
              <a:avLst/>
              <a:gdLst>
                <a:gd name="connsiteX0" fmla="*/ 242946 w 296158"/>
                <a:gd name="connsiteY0" fmla="*/ 16201 h 89617"/>
                <a:gd name="connsiteX1" fmla="*/ 293227 w 296158"/>
                <a:gd name="connsiteY1" fmla="*/ 52493 h 89617"/>
                <a:gd name="connsiteX2" fmla="*/ 288145 w 296158"/>
                <a:gd name="connsiteY2" fmla="*/ 79407 h 89617"/>
                <a:gd name="connsiteX3" fmla="*/ 8012 w 296158"/>
                <a:gd name="connsiteY3" fmla="*/ 70383 h 89617"/>
                <a:gd name="connsiteX4" fmla="*/ 23183 w 296158"/>
                <a:gd name="connsiteY4" fmla="*/ 54030 h 89617"/>
                <a:gd name="connsiteX5" fmla="*/ 242946 w 296158"/>
                <a:gd name="connsiteY5" fmla="*/ 16162 h 89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158" h="89617">
                  <a:moveTo>
                    <a:pt x="242946" y="16201"/>
                  </a:moveTo>
                  <a:cubicBezTo>
                    <a:pt x="247517" y="17817"/>
                    <a:pt x="291493" y="49932"/>
                    <a:pt x="293227" y="52493"/>
                  </a:cubicBezTo>
                  <a:cubicBezTo>
                    <a:pt x="301503" y="64709"/>
                    <a:pt x="289799" y="71920"/>
                    <a:pt x="288145" y="79407"/>
                  </a:cubicBezTo>
                  <a:cubicBezTo>
                    <a:pt x="200034" y="109434"/>
                    <a:pt x="95886" y="62936"/>
                    <a:pt x="8012" y="70383"/>
                  </a:cubicBezTo>
                  <a:cubicBezTo>
                    <a:pt x="-14291" y="61990"/>
                    <a:pt x="16326" y="57340"/>
                    <a:pt x="23183" y="54030"/>
                  </a:cubicBezTo>
                  <a:cubicBezTo>
                    <a:pt x="107431" y="13600"/>
                    <a:pt x="136670" y="-21707"/>
                    <a:pt x="242946" y="16162"/>
                  </a:cubicBezTo>
                  <a:close/>
                </a:path>
              </a:pathLst>
            </a:custGeom>
            <a:solidFill>
              <a:srgbClr val="6C2F32"/>
            </a:solidFill>
            <a:ln w="3941" cap="flat">
              <a:noFill/>
              <a:prstDash val="solid"/>
              <a:miter/>
            </a:ln>
          </p:spPr>
          <p:txBody>
            <a:bodyPr rtlCol="1" anchor="ctr"/>
            <a:lstStyle/>
            <a:p>
              <a:endParaRPr lang="fa-IR"/>
            </a:p>
          </p:txBody>
        </p:sp>
        <p:sp>
          <p:nvSpPr>
            <p:cNvPr id="25" name="Freeform: Shape 24">
              <a:extLst>
                <a:ext uri="{FF2B5EF4-FFF2-40B4-BE49-F238E27FC236}">
                  <a16:creationId xmlns:a16="http://schemas.microsoft.com/office/drawing/2014/main" id="{D3C59C8D-6E2B-28DB-A54B-5F62CC69AE91}"/>
                </a:ext>
              </a:extLst>
            </p:cNvPr>
            <p:cNvSpPr/>
            <p:nvPr/>
          </p:nvSpPr>
          <p:spPr>
            <a:xfrm>
              <a:off x="8448491" y="5650197"/>
              <a:ext cx="253061" cy="180633"/>
            </a:xfrm>
            <a:custGeom>
              <a:avLst/>
              <a:gdLst>
                <a:gd name="connsiteX0" fmla="*/ 63285 w 253061"/>
                <a:gd name="connsiteY0" fmla="*/ 0 h 180633"/>
                <a:gd name="connsiteX1" fmla="*/ 253062 w 253061"/>
                <a:gd name="connsiteY1" fmla="*/ 162586 h 180633"/>
                <a:gd name="connsiteX2" fmla="*/ 180753 w 253061"/>
                <a:gd name="connsiteY2" fmla="*/ 180634 h 180633"/>
                <a:gd name="connsiteX3" fmla="*/ 0 w 253061"/>
                <a:gd name="connsiteY3" fmla="*/ 9023 h 180633"/>
                <a:gd name="connsiteX4" fmla="*/ 63246 w 253061"/>
                <a:gd name="connsiteY4" fmla="*/ 0 h 180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061" h="180633">
                  <a:moveTo>
                    <a:pt x="63285" y="0"/>
                  </a:moveTo>
                  <a:cubicBezTo>
                    <a:pt x="120423" y="61669"/>
                    <a:pt x="205775" y="90671"/>
                    <a:pt x="253062" y="162586"/>
                  </a:cubicBezTo>
                  <a:cubicBezTo>
                    <a:pt x="233753" y="165699"/>
                    <a:pt x="200967" y="177993"/>
                    <a:pt x="180753" y="180634"/>
                  </a:cubicBezTo>
                  <a:cubicBezTo>
                    <a:pt x="157425" y="96740"/>
                    <a:pt x="53710" y="70299"/>
                    <a:pt x="0" y="9023"/>
                  </a:cubicBezTo>
                  <a:cubicBezTo>
                    <a:pt x="21319" y="6344"/>
                    <a:pt x="39918" y="2167"/>
                    <a:pt x="63246" y="0"/>
                  </a:cubicBezTo>
                  <a:close/>
                </a:path>
              </a:pathLst>
            </a:custGeom>
            <a:solidFill>
              <a:srgbClr val="E2A34A"/>
            </a:solidFill>
            <a:ln w="3941" cap="flat">
              <a:noFill/>
              <a:prstDash val="solid"/>
              <a:miter/>
            </a:ln>
          </p:spPr>
          <p:txBody>
            <a:bodyPr rtlCol="1" anchor="ctr"/>
            <a:lstStyle/>
            <a:p>
              <a:endParaRPr lang="fa-IR"/>
            </a:p>
          </p:txBody>
        </p:sp>
      </p:grpSp>
      <p:sp>
        <p:nvSpPr>
          <p:cNvPr id="26" name="Freeform: Shape 25">
            <a:extLst>
              <a:ext uri="{FF2B5EF4-FFF2-40B4-BE49-F238E27FC236}">
                <a16:creationId xmlns:a16="http://schemas.microsoft.com/office/drawing/2014/main" id="{30FC3486-6EDB-14EB-E1C2-A9265FA49E61}"/>
              </a:ext>
            </a:extLst>
          </p:cNvPr>
          <p:cNvSpPr/>
          <p:nvPr/>
        </p:nvSpPr>
        <p:spPr>
          <a:xfrm flipH="1">
            <a:off x="9729259" y="5357977"/>
            <a:ext cx="221500" cy="45719"/>
          </a:xfrm>
          <a:custGeom>
            <a:avLst/>
            <a:gdLst>
              <a:gd name="connsiteX0" fmla="*/ 262809 w 265050"/>
              <a:gd name="connsiteY0" fmla="*/ 38297 h 54708"/>
              <a:gd name="connsiteX1" fmla="*/ 18693 w 265050"/>
              <a:gd name="connsiteY1" fmla="*/ 42829 h 54708"/>
              <a:gd name="connsiteX2" fmla="*/ 843 w 265050"/>
              <a:gd name="connsiteY2" fmla="*/ 24978 h 54708"/>
              <a:gd name="connsiteX3" fmla="*/ 247362 w 265050"/>
              <a:gd name="connsiteY3" fmla="*/ 13236 h 54708"/>
              <a:gd name="connsiteX4" fmla="*/ 262809 w 265050"/>
              <a:gd name="connsiteY4" fmla="*/ 38337 h 54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050" h="54708">
                <a:moveTo>
                  <a:pt x="262809" y="38297"/>
                </a:moveTo>
                <a:cubicBezTo>
                  <a:pt x="244052" y="64147"/>
                  <a:pt x="57192" y="54532"/>
                  <a:pt x="18693" y="42829"/>
                </a:cubicBezTo>
                <a:cubicBezTo>
                  <a:pt x="6990" y="39243"/>
                  <a:pt x="-3019" y="41134"/>
                  <a:pt x="843" y="24978"/>
                </a:cubicBezTo>
                <a:cubicBezTo>
                  <a:pt x="18024" y="-7846"/>
                  <a:pt x="216390" y="-4536"/>
                  <a:pt x="247362" y="13236"/>
                </a:cubicBezTo>
                <a:cubicBezTo>
                  <a:pt x="255914" y="18122"/>
                  <a:pt x="270691" y="27421"/>
                  <a:pt x="262809" y="38337"/>
                </a:cubicBezTo>
                <a:close/>
              </a:path>
            </a:pathLst>
          </a:custGeom>
          <a:solidFill>
            <a:srgbClr val="CDAC8D"/>
          </a:solidFill>
          <a:ln w="3941" cap="flat">
            <a:noFill/>
            <a:prstDash val="solid"/>
            <a:miter/>
          </a:ln>
        </p:spPr>
        <p:txBody>
          <a:bodyPr rtlCol="1" anchor="ctr"/>
          <a:lstStyle/>
          <a:p>
            <a:endParaRPr lang="fa-IR"/>
          </a:p>
        </p:txBody>
      </p:sp>
      <p:grpSp>
        <p:nvGrpSpPr>
          <p:cNvPr id="27" name="Graphic 7">
            <a:extLst>
              <a:ext uri="{FF2B5EF4-FFF2-40B4-BE49-F238E27FC236}">
                <a16:creationId xmlns:a16="http://schemas.microsoft.com/office/drawing/2014/main" id="{FF7C71BA-E0B4-EB9E-A6B5-C7E783D5770E}"/>
              </a:ext>
            </a:extLst>
          </p:cNvPr>
          <p:cNvGrpSpPr/>
          <p:nvPr/>
        </p:nvGrpSpPr>
        <p:grpSpPr>
          <a:xfrm flipH="1">
            <a:off x="11085972" y="5113851"/>
            <a:ext cx="94257" cy="96785"/>
            <a:chOff x="3240065" y="4696668"/>
            <a:chExt cx="271519" cy="278800"/>
          </a:xfrm>
        </p:grpSpPr>
        <p:sp>
          <p:nvSpPr>
            <p:cNvPr id="28" name="Freeform: Shape 27">
              <a:extLst>
                <a:ext uri="{FF2B5EF4-FFF2-40B4-BE49-F238E27FC236}">
                  <a16:creationId xmlns:a16="http://schemas.microsoft.com/office/drawing/2014/main" id="{74A6B221-5BBD-7182-2747-597D02267C59}"/>
                </a:ext>
              </a:extLst>
            </p:cNvPr>
            <p:cNvSpPr/>
            <p:nvPr/>
          </p:nvSpPr>
          <p:spPr>
            <a:xfrm>
              <a:off x="3240065" y="4696668"/>
              <a:ext cx="260854" cy="257651"/>
            </a:xfrm>
            <a:custGeom>
              <a:avLst/>
              <a:gdLst>
                <a:gd name="connsiteX0" fmla="*/ 125300 w 260854"/>
                <a:gd name="connsiteY0" fmla="*/ 0 h 257651"/>
                <a:gd name="connsiteX1" fmla="*/ 196900 w 260854"/>
                <a:gd name="connsiteY1" fmla="*/ 14265 h 257651"/>
                <a:gd name="connsiteX2" fmla="*/ 260855 w 260854"/>
                <a:gd name="connsiteY2" fmla="*/ 90317 h 257651"/>
                <a:gd name="connsiteX3" fmla="*/ 242768 w 260854"/>
                <a:gd name="connsiteY3" fmla="*/ 117428 h 257651"/>
                <a:gd name="connsiteX4" fmla="*/ 235438 w 260854"/>
                <a:gd name="connsiteY4" fmla="*/ 138667 h 257651"/>
                <a:gd name="connsiteX5" fmla="*/ 98150 w 260854"/>
                <a:gd name="connsiteY5" fmla="*/ 234816 h 257651"/>
                <a:gd name="connsiteX6" fmla="*/ 25566 w 260854"/>
                <a:gd name="connsiteY6" fmla="*/ 76486 h 257651"/>
                <a:gd name="connsiteX7" fmla="*/ 125261 w 260854"/>
                <a:gd name="connsiteY7" fmla="*/ 0 h 25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0854" h="257651">
                  <a:moveTo>
                    <a:pt x="125300" y="0"/>
                  </a:moveTo>
                  <a:cubicBezTo>
                    <a:pt x="145909" y="8827"/>
                    <a:pt x="167819" y="-3034"/>
                    <a:pt x="196900" y="14265"/>
                  </a:cubicBezTo>
                  <a:cubicBezTo>
                    <a:pt x="234256" y="36489"/>
                    <a:pt x="223498" y="84288"/>
                    <a:pt x="260855" y="90317"/>
                  </a:cubicBezTo>
                  <a:cubicBezTo>
                    <a:pt x="231695" y="83185"/>
                    <a:pt x="247023" y="110611"/>
                    <a:pt x="242768" y="117428"/>
                  </a:cubicBezTo>
                  <a:cubicBezTo>
                    <a:pt x="247417" y="127712"/>
                    <a:pt x="245802" y="135200"/>
                    <a:pt x="235438" y="138667"/>
                  </a:cubicBezTo>
                  <a:cubicBezTo>
                    <a:pt x="268499" y="224847"/>
                    <a:pt x="168173" y="295737"/>
                    <a:pt x="98150" y="234816"/>
                  </a:cubicBezTo>
                  <a:cubicBezTo>
                    <a:pt x="49406" y="193007"/>
                    <a:pt x="-45640" y="153641"/>
                    <a:pt x="25566" y="76486"/>
                  </a:cubicBezTo>
                  <a:cubicBezTo>
                    <a:pt x="50706" y="49217"/>
                    <a:pt x="108474" y="55089"/>
                    <a:pt x="125261" y="0"/>
                  </a:cubicBezTo>
                  <a:close/>
                </a:path>
              </a:pathLst>
            </a:custGeom>
            <a:solidFill>
              <a:srgbClr val="F9DEBE"/>
            </a:solidFill>
            <a:ln w="3941" cap="flat">
              <a:noFill/>
              <a:prstDash val="solid"/>
              <a:miter/>
            </a:ln>
          </p:spPr>
          <p:txBody>
            <a:bodyPr rtlCol="1" anchor="ctr"/>
            <a:lstStyle/>
            <a:p>
              <a:endParaRPr lang="fa-IR"/>
            </a:p>
          </p:txBody>
        </p:sp>
        <p:sp>
          <p:nvSpPr>
            <p:cNvPr id="29" name="Freeform: Shape 28">
              <a:extLst>
                <a:ext uri="{FF2B5EF4-FFF2-40B4-BE49-F238E27FC236}">
                  <a16:creationId xmlns:a16="http://schemas.microsoft.com/office/drawing/2014/main" id="{04101E68-EAF5-19CD-1D5B-75A71710431C}"/>
                </a:ext>
              </a:extLst>
            </p:cNvPr>
            <p:cNvSpPr/>
            <p:nvPr/>
          </p:nvSpPr>
          <p:spPr>
            <a:xfrm>
              <a:off x="3338254" y="4814095"/>
              <a:ext cx="173330" cy="161372"/>
            </a:xfrm>
            <a:custGeom>
              <a:avLst/>
              <a:gdLst>
                <a:gd name="connsiteX0" fmla="*/ 144578 w 173330"/>
                <a:gd name="connsiteY0" fmla="*/ 0 h 161372"/>
                <a:gd name="connsiteX1" fmla="*/ 27741 w 173330"/>
                <a:gd name="connsiteY1" fmla="*/ 148243 h 161372"/>
                <a:gd name="connsiteX2" fmla="*/ 0 w 173330"/>
                <a:gd name="connsiteY2" fmla="*/ 117428 h 161372"/>
                <a:gd name="connsiteX3" fmla="*/ 49651 w 173330"/>
                <a:gd name="connsiteY3" fmla="*/ 127003 h 161372"/>
                <a:gd name="connsiteX4" fmla="*/ 124836 w 173330"/>
                <a:gd name="connsiteY4" fmla="*/ 74831 h 161372"/>
                <a:gd name="connsiteX5" fmla="*/ 118295 w 173330"/>
                <a:gd name="connsiteY5" fmla="*/ 13989 h 161372"/>
                <a:gd name="connsiteX6" fmla="*/ 144539 w 173330"/>
                <a:gd name="connsiteY6" fmla="*/ 39 h 16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330" h="161372">
                  <a:moveTo>
                    <a:pt x="144578" y="0"/>
                  </a:moveTo>
                  <a:cubicBezTo>
                    <a:pt x="225792" y="80702"/>
                    <a:pt x="118374" y="201519"/>
                    <a:pt x="27741" y="148243"/>
                  </a:cubicBezTo>
                  <a:cubicBezTo>
                    <a:pt x="11940" y="138943"/>
                    <a:pt x="8551" y="124757"/>
                    <a:pt x="0" y="117428"/>
                  </a:cubicBezTo>
                  <a:cubicBezTo>
                    <a:pt x="10955" y="104857"/>
                    <a:pt x="29042" y="126964"/>
                    <a:pt x="49651" y="127003"/>
                  </a:cubicBezTo>
                  <a:cubicBezTo>
                    <a:pt x="74200" y="127003"/>
                    <a:pt x="118216" y="97292"/>
                    <a:pt x="124836" y="74831"/>
                  </a:cubicBezTo>
                  <a:cubicBezTo>
                    <a:pt x="132559" y="48508"/>
                    <a:pt x="115891" y="24904"/>
                    <a:pt x="118295" y="13989"/>
                  </a:cubicBezTo>
                  <a:cubicBezTo>
                    <a:pt x="121053" y="1537"/>
                    <a:pt x="143751" y="1300"/>
                    <a:pt x="144539" y="39"/>
                  </a:cubicBezTo>
                  <a:close/>
                </a:path>
              </a:pathLst>
            </a:custGeom>
            <a:solidFill>
              <a:srgbClr val="F4C199"/>
            </a:solidFill>
            <a:ln w="3941" cap="flat">
              <a:noFill/>
              <a:prstDash val="solid"/>
              <a:miter/>
            </a:ln>
          </p:spPr>
          <p:txBody>
            <a:bodyPr rtlCol="1" anchor="ctr"/>
            <a:lstStyle/>
            <a:p>
              <a:endParaRPr lang="fa-IR"/>
            </a:p>
          </p:txBody>
        </p:sp>
      </p:grpSp>
      <p:grpSp>
        <p:nvGrpSpPr>
          <p:cNvPr id="30" name="Graphic 7">
            <a:extLst>
              <a:ext uri="{FF2B5EF4-FFF2-40B4-BE49-F238E27FC236}">
                <a16:creationId xmlns:a16="http://schemas.microsoft.com/office/drawing/2014/main" id="{A0B74ACC-1C60-524D-DFD6-B47FAAE82EE4}"/>
              </a:ext>
            </a:extLst>
          </p:cNvPr>
          <p:cNvGrpSpPr/>
          <p:nvPr/>
        </p:nvGrpSpPr>
        <p:grpSpPr>
          <a:xfrm flipH="1">
            <a:off x="9997917" y="5115256"/>
            <a:ext cx="533191" cy="231930"/>
            <a:chOff x="4422587" y="4505506"/>
            <a:chExt cx="1535916" cy="668100"/>
          </a:xfrm>
        </p:grpSpPr>
        <p:sp>
          <p:nvSpPr>
            <p:cNvPr id="31" name="Freeform: Shape 30">
              <a:extLst>
                <a:ext uri="{FF2B5EF4-FFF2-40B4-BE49-F238E27FC236}">
                  <a16:creationId xmlns:a16="http://schemas.microsoft.com/office/drawing/2014/main" id="{E09A2D77-7E76-536E-6831-86E8861E018F}"/>
                </a:ext>
              </a:extLst>
            </p:cNvPr>
            <p:cNvSpPr/>
            <p:nvPr/>
          </p:nvSpPr>
          <p:spPr>
            <a:xfrm>
              <a:off x="4422587" y="4524771"/>
              <a:ext cx="1424421" cy="588646"/>
            </a:xfrm>
            <a:custGeom>
              <a:avLst/>
              <a:gdLst>
                <a:gd name="connsiteX0" fmla="*/ 117568 w 1424421"/>
                <a:gd name="connsiteY0" fmla="*/ 587347 h 588646"/>
                <a:gd name="connsiteX1" fmla="*/ 31585 w 1424421"/>
                <a:gd name="connsiteY1" fmla="*/ 587347 h 588646"/>
                <a:gd name="connsiteX2" fmla="*/ 140 w 1424421"/>
                <a:gd name="connsiteY2" fmla="*/ 578441 h 588646"/>
                <a:gd name="connsiteX3" fmla="*/ 434111 w 1424421"/>
                <a:gd name="connsiteY3" fmla="*/ 438631 h 588646"/>
                <a:gd name="connsiteX4" fmla="*/ 465832 w 1424421"/>
                <a:gd name="connsiteY4" fmla="*/ 334838 h 588646"/>
                <a:gd name="connsiteX5" fmla="*/ 626251 w 1424421"/>
                <a:gd name="connsiteY5" fmla="*/ 282192 h 588646"/>
                <a:gd name="connsiteX6" fmla="*/ 683625 w 1424421"/>
                <a:gd name="connsiteY6" fmla="*/ 324553 h 588646"/>
                <a:gd name="connsiteX7" fmla="*/ 813347 w 1424421"/>
                <a:gd name="connsiteY7" fmla="*/ 280222 h 588646"/>
                <a:gd name="connsiteX8" fmla="*/ 1061167 w 1424421"/>
                <a:gd name="connsiteY8" fmla="*/ 10138 h 588646"/>
                <a:gd name="connsiteX9" fmla="*/ 1134225 w 1424421"/>
                <a:gd name="connsiteY9" fmla="*/ 32835 h 588646"/>
                <a:gd name="connsiteX10" fmla="*/ 1261189 w 1424421"/>
                <a:gd name="connsiteY10" fmla="*/ 8917 h 588646"/>
                <a:gd name="connsiteX11" fmla="*/ 1331251 w 1424421"/>
                <a:gd name="connsiteY11" fmla="*/ 78900 h 588646"/>
                <a:gd name="connsiteX12" fmla="*/ 1400801 w 1424421"/>
                <a:gd name="connsiteY12" fmla="*/ 199008 h 588646"/>
                <a:gd name="connsiteX13" fmla="*/ 1396506 w 1424421"/>
                <a:gd name="connsiteY13" fmla="*/ 349969 h 588646"/>
                <a:gd name="connsiteX14" fmla="*/ 984800 w 1424421"/>
                <a:gd name="connsiteY14" fmla="*/ 386340 h 588646"/>
                <a:gd name="connsiteX15" fmla="*/ 601583 w 1424421"/>
                <a:gd name="connsiteY15" fmla="*/ 467909 h 588646"/>
                <a:gd name="connsiteX16" fmla="*/ 449715 w 1424421"/>
                <a:gd name="connsiteY16" fmla="*/ 558345 h 588646"/>
                <a:gd name="connsiteX17" fmla="*/ 117607 w 1424421"/>
                <a:gd name="connsiteY17" fmla="*/ 587386 h 588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24421" h="588646">
                  <a:moveTo>
                    <a:pt x="117568" y="587347"/>
                  </a:moveTo>
                  <a:cubicBezTo>
                    <a:pt x="89038" y="587150"/>
                    <a:pt x="60154" y="588411"/>
                    <a:pt x="31585" y="587347"/>
                  </a:cubicBezTo>
                  <a:cubicBezTo>
                    <a:pt x="20670" y="586953"/>
                    <a:pt x="-1988" y="594124"/>
                    <a:pt x="140" y="578441"/>
                  </a:cubicBezTo>
                  <a:lnTo>
                    <a:pt x="434111" y="438631"/>
                  </a:lnTo>
                  <a:cubicBezTo>
                    <a:pt x="449282" y="404033"/>
                    <a:pt x="442110" y="368687"/>
                    <a:pt x="465832" y="334838"/>
                  </a:cubicBezTo>
                  <a:cubicBezTo>
                    <a:pt x="500233" y="285739"/>
                    <a:pt x="569704" y="269385"/>
                    <a:pt x="626251" y="282192"/>
                  </a:cubicBezTo>
                  <a:cubicBezTo>
                    <a:pt x="653914" y="288458"/>
                    <a:pt x="672355" y="322622"/>
                    <a:pt x="683625" y="324553"/>
                  </a:cubicBezTo>
                  <a:cubicBezTo>
                    <a:pt x="693358" y="326247"/>
                    <a:pt x="780877" y="261780"/>
                    <a:pt x="813347" y="280222"/>
                  </a:cubicBezTo>
                  <a:cubicBezTo>
                    <a:pt x="784660" y="124610"/>
                    <a:pt x="900670" y="-11338"/>
                    <a:pt x="1061167" y="10138"/>
                  </a:cubicBezTo>
                  <a:cubicBezTo>
                    <a:pt x="1083116" y="13054"/>
                    <a:pt x="1119763" y="34175"/>
                    <a:pt x="1134225" y="32835"/>
                  </a:cubicBezTo>
                  <a:cubicBezTo>
                    <a:pt x="1169571" y="29525"/>
                    <a:pt x="1177019" y="-19731"/>
                    <a:pt x="1261189" y="8917"/>
                  </a:cubicBezTo>
                  <a:cubicBezTo>
                    <a:pt x="1312022" y="26215"/>
                    <a:pt x="1307411" y="51435"/>
                    <a:pt x="1331251" y="78900"/>
                  </a:cubicBezTo>
                  <a:cubicBezTo>
                    <a:pt x="1374636" y="128827"/>
                    <a:pt x="1386379" y="117833"/>
                    <a:pt x="1400801" y="199008"/>
                  </a:cubicBezTo>
                  <a:cubicBezTo>
                    <a:pt x="1444108" y="223597"/>
                    <a:pt x="1418810" y="311943"/>
                    <a:pt x="1396506" y="349969"/>
                  </a:cubicBezTo>
                  <a:cubicBezTo>
                    <a:pt x="1308238" y="500300"/>
                    <a:pt x="1099430" y="513580"/>
                    <a:pt x="984800" y="386340"/>
                  </a:cubicBezTo>
                  <a:cubicBezTo>
                    <a:pt x="950675" y="565753"/>
                    <a:pt x="700845" y="635933"/>
                    <a:pt x="601583" y="467909"/>
                  </a:cubicBezTo>
                  <a:cubicBezTo>
                    <a:pt x="559419" y="516063"/>
                    <a:pt x="513434" y="544828"/>
                    <a:pt x="449715" y="558345"/>
                  </a:cubicBezTo>
                  <a:lnTo>
                    <a:pt x="117607" y="587386"/>
                  </a:lnTo>
                  <a:close/>
                </a:path>
              </a:pathLst>
            </a:custGeom>
            <a:solidFill>
              <a:srgbClr val="FDDFC0"/>
            </a:solidFill>
            <a:ln w="3941" cap="flat">
              <a:noFill/>
              <a:prstDash val="solid"/>
              <a:miter/>
            </a:ln>
          </p:spPr>
          <p:txBody>
            <a:bodyPr rtlCol="1" anchor="ctr"/>
            <a:lstStyle/>
            <a:p>
              <a:endParaRPr lang="fa-IR"/>
            </a:p>
          </p:txBody>
        </p:sp>
        <p:sp>
          <p:nvSpPr>
            <p:cNvPr id="32" name="Freeform: Shape 31">
              <a:extLst>
                <a:ext uri="{FF2B5EF4-FFF2-40B4-BE49-F238E27FC236}">
                  <a16:creationId xmlns:a16="http://schemas.microsoft.com/office/drawing/2014/main" id="{04A8313D-0562-C5DB-FA65-94C931BE3EC3}"/>
                </a:ext>
              </a:extLst>
            </p:cNvPr>
            <p:cNvSpPr/>
            <p:nvPr/>
          </p:nvSpPr>
          <p:spPr>
            <a:xfrm>
              <a:off x="4540116" y="4723634"/>
              <a:ext cx="1418388" cy="449971"/>
            </a:xfrm>
            <a:custGeom>
              <a:avLst/>
              <a:gdLst>
                <a:gd name="connsiteX0" fmla="*/ 1283273 w 1418388"/>
                <a:gd name="connsiteY0" fmla="*/ 144 h 449971"/>
                <a:gd name="connsiteX1" fmla="*/ 1312591 w 1418388"/>
                <a:gd name="connsiteY1" fmla="*/ 259983 h 449971"/>
                <a:gd name="connsiteX2" fmla="*/ 1274407 w 1418388"/>
                <a:gd name="connsiteY2" fmla="*/ 262229 h 449971"/>
                <a:gd name="connsiteX3" fmla="*/ 1269993 w 1418388"/>
                <a:gd name="connsiteY3" fmla="*/ 307427 h 449971"/>
                <a:gd name="connsiteX4" fmla="*/ 872078 w 1418388"/>
                <a:gd name="connsiteY4" fmla="*/ 352507 h 449971"/>
                <a:gd name="connsiteX5" fmla="*/ 608339 w 1418388"/>
                <a:gd name="connsiteY5" fmla="*/ 435297 h 449971"/>
                <a:gd name="connsiteX6" fmla="*/ 519440 w 1418388"/>
                <a:gd name="connsiteY6" fmla="*/ 379617 h 449971"/>
                <a:gd name="connsiteX7" fmla="*/ 307243 w 1418388"/>
                <a:gd name="connsiteY7" fmla="*/ 379420 h 449971"/>
                <a:gd name="connsiteX8" fmla="*/ 108443 w 1418388"/>
                <a:gd name="connsiteY8" fmla="*/ 388444 h 449971"/>
                <a:gd name="connsiteX9" fmla="*/ 0 w 1418388"/>
                <a:gd name="connsiteY9" fmla="*/ 388444 h 449971"/>
                <a:gd name="connsiteX10" fmla="*/ 418760 w 1418388"/>
                <a:gd name="connsiteY10" fmla="*/ 305693 h 449971"/>
                <a:gd name="connsiteX11" fmla="*/ 496901 w 1418388"/>
                <a:gd name="connsiteY11" fmla="*/ 243945 h 449971"/>
                <a:gd name="connsiteX12" fmla="*/ 849539 w 1418388"/>
                <a:gd name="connsiteY12" fmla="*/ 135541 h 449971"/>
                <a:gd name="connsiteX13" fmla="*/ 1210137 w 1418388"/>
                <a:gd name="connsiteY13" fmla="*/ 202491 h 449971"/>
                <a:gd name="connsiteX14" fmla="*/ 1283233 w 1418388"/>
                <a:gd name="connsiteY14" fmla="*/ 65 h 44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18388" h="449971">
                  <a:moveTo>
                    <a:pt x="1283273" y="144"/>
                  </a:moveTo>
                  <a:cubicBezTo>
                    <a:pt x="1455474" y="-6397"/>
                    <a:pt x="1460675" y="211278"/>
                    <a:pt x="1312591" y="259983"/>
                  </a:cubicBezTo>
                  <a:cubicBezTo>
                    <a:pt x="1301636" y="263569"/>
                    <a:pt x="1276535" y="260101"/>
                    <a:pt x="1274407" y="262229"/>
                  </a:cubicBezTo>
                  <a:cubicBezTo>
                    <a:pt x="1272791" y="263845"/>
                    <a:pt x="1274801" y="293832"/>
                    <a:pt x="1269993" y="307427"/>
                  </a:cubicBezTo>
                  <a:cubicBezTo>
                    <a:pt x="1211398" y="473481"/>
                    <a:pt x="975911" y="480653"/>
                    <a:pt x="872078" y="352507"/>
                  </a:cubicBezTo>
                  <a:cubicBezTo>
                    <a:pt x="805720" y="433090"/>
                    <a:pt x="710556" y="473836"/>
                    <a:pt x="608339" y="435297"/>
                  </a:cubicBezTo>
                  <a:cubicBezTo>
                    <a:pt x="576224" y="423199"/>
                    <a:pt x="537370" y="383046"/>
                    <a:pt x="519440" y="379617"/>
                  </a:cubicBezTo>
                  <a:cubicBezTo>
                    <a:pt x="469790" y="370160"/>
                    <a:pt x="364381" y="379381"/>
                    <a:pt x="307243" y="379420"/>
                  </a:cubicBezTo>
                  <a:lnTo>
                    <a:pt x="108443" y="388444"/>
                  </a:lnTo>
                  <a:cubicBezTo>
                    <a:pt x="72388" y="388444"/>
                    <a:pt x="36055" y="388681"/>
                    <a:pt x="0" y="388444"/>
                  </a:cubicBezTo>
                  <a:cubicBezTo>
                    <a:pt x="120895" y="354910"/>
                    <a:pt x="312523" y="373234"/>
                    <a:pt x="418760" y="305693"/>
                  </a:cubicBezTo>
                  <a:cubicBezTo>
                    <a:pt x="436926" y="294147"/>
                    <a:pt x="483503" y="234409"/>
                    <a:pt x="496901" y="243945"/>
                  </a:cubicBezTo>
                  <a:cubicBezTo>
                    <a:pt x="572953" y="438253"/>
                    <a:pt x="875231" y="331779"/>
                    <a:pt x="849539" y="135541"/>
                  </a:cubicBezTo>
                  <a:cubicBezTo>
                    <a:pt x="929965" y="259549"/>
                    <a:pt x="1090384" y="299861"/>
                    <a:pt x="1210137" y="202491"/>
                  </a:cubicBezTo>
                  <a:cubicBezTo>
                    <a:pt x="1276929" y="148151"/>
                    <a:pt x="1297853" y="82344"/>
                    <a:pt x="1283233" y="65"/>
                  </a:cubicBezTo>
                  <a:close/>
                </a:path>
              </a:pathLst>
            </a:custGeom>
            <a:solidFill>
              <a:srgbClr val="F7BD92"/>
            </a:solidFill>
            <a:ln w="3941" cap="flat">
              <a:noFill/>
              <a:prstDash val="solid"/>
              <a:miter/>
            </a:ln>
          </p:spPr>
          <p:txBody>
            <a:bodyPr rtlCol="1" anchor="ctr"/>
            <a:lstStyle/>
            <a:p>
              <a:endParaRPr lang="fa-IR"/>
            </a:p>
          </p:txBody>
        </p:sp>
        <p:sp>
          <p:nvSpPr>
            <p:cNvPr id="33" name="Freeform: Shape 32">
              <a:extLst>
                <a:ext uri="{FF2B5EF4-FFF2-40B4-BE49-F238E27FC236}">
                  <a16:creationId xmlns:a16="http://schemas.microsoft.com/office/drawing/2014/main" id="{3D2A2BDA-6BDE-9D83-F791-45E0B84BE865}"/>
                </a:ext>
              </a:extLst>
            </p:cNvPr>
            <p:cNvSpPr/>
            <p:nvPr/>
          </p:nvSpPr>
          <p:spPr>
            <a:xfrm>
              <a:off x="5174573" y="4505506"/>
              <a:ext cx="60848" cy="56235"/>
            </a:xfrm>
            <a:custGeom>
              <a:avLst/>
              <a:gdLst>
                <a:gd name="connsiteX0" fmla="*/ 22035 w 60848"/>
                <a:gd name="connsiteY0" fmla="*/ 2568 h 56235"/>
                <a:gd name="connsiteX1" fmla="*/ 29404 w 60848"/>
                <a:gd name="connsiteY1" fmla="*/ 55923 h 56235"/>
                <a:gd name="connsiteX2" fmla="*/ 22035 w 60848"/>
                <a:gd name="connsiteY2" fmla="*/ 2568 h 56235"/>
              </a:gdLst>
              <a:ahLst/>
              <a:cxnLst>
                <a:cxn ang="0">
                  <a:pos x="connsiteX0" y="connsiteY0"/>
                </a:cxn>
                <a:cxn ang="0">
                  <a:pos x="connsiteX1" y="connsiteY1"/>
                </a:cxn>
                <a:cxn ang="0">
                  <a:pos x="connsiteX2" y="connsiteY2"/>
                </a:cxn>
              </a:cxnLst>
              <a:rect l="l" t="t" r="r" b="b"/>
              <a:pathLst>
                <a:path w="60848" h="56235">
                  <a:moveTo>
                    <a:pt x="22035" y="2568"/>
                  </a:moveTo>
                  <a:cubicBezTo>
                    <a:pt x="70937" y="-13549"/>
                    <a:pt x="73893" y="51273"/>
                    <a:pt x="29404" y="55923"/>
                  </a:cubicBezTo>
                  <a:cubicBezTo>
                    <a:pt x="-15676" y="60652"/>
                    <a:pt x="-1293" y="10252"/>
                    <a:pt x="22035" y="2568"/>
                  </a:cubicBezTo>
                  <a:close/>
                </a:path>
              </a:pathLst>
            </a:custGeom>
            <a:solidFill>
              <a:srgbClr val="F0BF9A"/>
            </a:solidFill>
            <a:ln w="3941" cap="flat">
              <a:noFill/>
              <a:prstDash val="solid"/>
              <a:miter/>
            </a:ln>
          </p:spPr>
          <p:txBody>
            <a:bodyPr rtlCol="1" anchor="ctr"/>
            <a:lstStyle/>
            <a:p>
              <a:endParaRPr lang="fa-IR"/>
            </a:p>
          </p:txBody>
        </p:sp>
      </p:grpSp>
      <p:grpSp>
        <p:nvGrpSpPr>
          <p:cNvPr id="34" name="Graphic 7">
            <a:extLst>
              <a:ext uri="{FF2B5EF4-FFF2-40B4-BE49-F238E27FC236}">
                <a16:creationId xmlns:a16="http://schemas.microsoft.com/office/drawing/2014/main" id="{1E261742-26BD-5050-9F05-596945E9905F}"/>
              </a:ext>
            </a:extLst>
          </p:cNvPr>
          <p:cNvGrpSpPr/>
          <p:nvPr/>
        </p:nvGrpSpPr>
        <p:grpSpPr>
          <a:xfrm flipH="1">
            <a:off x="9213908" y="5514671"/>
            <a:ext cx="687081" cy="146990"/>
            <a:chOff x="6537125" y="5169305"/>
            <a:chExt cx="1979217" cy="423423"/>
          </a:xfrm>
        </p:grpSpPr>
        <p:grpSp>
          <p:nvGrpSpPr>
            <p:cNvPr id="35" name="Graphic 7">
              <a:extLst>
                <a:ext uri="{FF2B5EF4-FFF2-40B4-BE49-F238E27FC236}">
                  <a16:creationId xmlns:a16="http://schemas.microsoft.com/office/drawing/2014/main" id="{ADC79C59-B3FF-C74A-AD82-3BA665556D15}"/>
                </a:ext>
              </a:extLst>
            </p:cNvPr>
            <p:cNvGrpSpPr/>
            <p:nvPr/>
          </p:nvGrpSpPr>
          <p:grpSpPr>
            <a:xfrm>
              <a:off x="7098989" y="5169305"/>
              <a:ext cx="1121239" cy="350658"/>
              <a:chOff x="7098989" y="5169305"/>
              <a:chExt cx="1121239" cy="350658"/>
            </a:xfrm>
          </p:grpSpPr>
          <p:sp>
            <p:nvSpPr>
              <p:cNvPr id="48" name="Freeform: Shape 47">
                <a:extLst>
                  <a:ext uri="{FF2B5EF4-FFF2-40B4-BE49-F238E27FC236}">
                    <a16:creationId xmlns:a16="http://schemas.microsoft.com/office/drawing/2014/main" id="{A4C8262B-5815-30D9-DDCA-880527B348C9}"/>
                  </a:ext>
                </a:extLst>
              </p:cNvPr>
              <p:cNvSpPr/>
              <p:nvPr/>
            </p:nvSpPr>
            <p:spPr>
              <a:xfrm>
                <a:off x="7342101" y="5169305"/>
                <a:ext cx="878127" cy="350658"/>
              </a:xfrm>
              <a:custGeom>
                <a:avLst/>
                <a:gdLst>
                  <a:gd name="connsiteX0" fmla="*/ 279588 w 878127"/>
                  <a:gd name="connsiteY0" fmla="*/ 15082 h 350658"/>
                  <a:gd name="connsiteX1" fmla="*/ 509124 w 878127"/>
                  <a:gd name="connsiteY1" fmla="*/ 65324 h 350658"/>
                  <a:gd name="connsiteX2" fmla="*/ 514562 w 878127"/>
                  <a:gd name="connsiteY2" fmla="*/ 87352 h 350658"/>
                  <a:gd name="connsiteX3" fmla="*/ 686251 w 878127"/>
                  <a:gd name="connsiteY3" fmla="*/ 168644 h 350658"/>
                  <a:gd name="connsiteX4" fmla="*/ 821805 w 878127"/>
                  <a:gd name="connsiteY4" fmla="*/ 249937 h 350658"/>
                  <a:gd name="connsiteX5" fmla="*/ 875987 w 878127"/>
                  <a:gd name="connsiteY5" fmla="*/ 295017 h 350658"/>
                  <a:gd name="connsiteX6" fmla="*/ 600308 w 878127"/>
                  <a:gd name="connsiteY6" fmla="*/ 340136 h 350658"/>
                  <a:gd name="connsiteX7" fmla="*/ 35630 w 878127"/>
                  <a:gd name="connsiteY7" fmla="*/ 331231 h 350658"/>
                  <a:gd name="connsiteX8" fmla="*/ 32004 w 878127"/>
                  <a:gd name="connsiteY8" fmla="*/ 319409 h 350658"/>
                  <a:gd name="connsiteX9" fmla="*/ 86029 w 878127"/>
                  <a:gd name="connsiteY9" fmla="*/ 285954 h 350658"/>
                  <a:gd name="connsiteX10" fmla="*/ 158771 w 878127"/>
                  <a:gd name="connsiteY10" fmla="*/ 287097 h 350658"/>
                  <a:gd name="connsiteX11" fmla="*/ 203260 w 878127"/>
                  <a:gd name="connsiteY11" fmla="*/ 237565 h 350658"/>
                  <a:gd name="connsiteX12" fmla="*/ 283883 w 878127"/>
                  <a:gd name="connsiteY12" fmla="*/ 201036 h 350658"/>
                  <a:gd name="connsiteX13" fmla="*/ 279746 w 878127"/>
                  <a:gd name="connsiteY13" fmla="*/ 173294 h 350658"/>
                  <a:gd name="connsiteX14" fmla="*/ 283253 w 878127"/>
                  <a:gd name="connsiteY14" fmla="*/ 78524 h 350658"/>
                  <a:gd name="connsiteX15" fmla="*/ 252556 w 878127"/>
                  <a:gd name="connsiteY15" fmla="*/ 24185 h 350658"/>
                  <a:gd name="connsiteX16" fmla="*/ 279667 w 878127"/>
                  <a:gd name="connsiteY16" fmla="*/ 15161 h 35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78127" h="350658">
                    <a:moveTo>
                      <a:pt x="279588" y="15082"/>
                    </a:moveTo>
                    <a:cubicBezTo>
                      <a:pt x="345395" y="-11123"/>
                      <a:pt x="447376" y="31790"/>
                      <a:pt x="509124" y="65324"/>
                    </a:cubicBezTo>
                    <a:lnTo>
                      <a:pt x="514562" y="87352"/>
                    </a:lnTo>
                    <a:cubicBezTo>
                      <a:pt x="578083" y="84396"/>
                      <a:pt x="648697" y="117339"/>
                      <a:pt x="686251" y="168644"/>
                    </a:cubicBezTo>
                    <a:cubicBezTo>
                      <a:pt x="736532" y="172664"/>
                      <a:pt x="800566" y="204976"/>
                      <a:pt x="821805" y="249937"/>
                    </a:cubicBezTo>
                    <a:cubicBezTo>
                      <a:pt x="832169" y="256833"/>
                      <a:pt x="889858" y="275748"/>
                      <a:pt x="875987" y="295017"/>
                    </a:cubicBezTo>
                    <a:cubicBezTo>
                      <a:pt x="867831" y="306327"/>
                      <a:pt x="634197" y="336747"/>
                      <a:pt x="600308" y="340136"/>
                    </a:cubicBezTo>
                    <a:cubicBezTo>
                      <a:pt x="409665" y="359366"/>
                      <a:pt x="225169" y="349751"/>
                      <a:pt x="35630" y="331231"/>
                    </a:cubicBezTo>
                    <a:lnTo>
                      <a:pt x="32004" y="319409"/>
                    </a:lnTo>
                    <a:cubicBezTo>
                      <a:pt x="-45072" y="283235"/>
                      <a:pt x="34802" y="256794"/>
                      <a:pt x="86029" y="285954"/>
                    </a:cubicBezTo>
                    <a:cubicBezTo>
                      <a:pt x="102934" y="239811"/>
                      <a:pt x="133631" y="260932"/>
                      <a:pt x="158771" y="287097"/>
                    </a:cubicBezTo>
                    <a:cubicBezTo>
                      <a:pt x="151757" y="261011"/>
                      <a:pt x="166613" y="244461"/>
                      <a:pt x="203260" y="237565"/>
                    </a:cubicBezTo>
                    <a:cubicBezTo>
                      <a:pt x="198886" y="197804"/>
                      <a:pt x="258152" y="169433"/>
                      <a:pt x="283883" y="201036"/>
                    </a:cubicBezTo>
                    <a:lnTo>
                      <a:pt x="279746" y="173294"/>
                    </a:lnTo>
                    <a:cubicBezTo>
                      <a:pt x="342636" y="121555"/>
                      <a:pt x="343779" y="89991"/>
                      <a:pt x="283253" y="78524"/>
                    </a:cubicBezTo>
                    <a:cubicBezTo>
                      <a:pt x="273914" y="59728"/>
                      <a:pt x="263668" y="41602"/>
                      <a:pt x="252556" y="24185"/>
                    </a:cubicBezTo>
                    <a:cubicBezTo>
                      <a:pt x="250152" y="-3714"/>
                      <a:pt x="264299" y="-8482"/>
                      <a:pt x="279667" y="15161"/>
                    </a:cubicBezTo>
                    <a:close/>
                  </a:path>
                </a:pathLst>
              </a:custGeom>
              <a:solidFill>
                <a:srgbClr val="CA8E48"/>
              </a:solidFill>
              <a:ln w="3941" cap="flat">
                <a:noFill/>
                <a:prstDash val="solid"/>
                <a:miter/>
              </a:ln>
            </p:spPr>
            <p:txBody>
              <a:bodyPr rtlCol="1" anchor="ctr"/>
              <a:lstStyle/>
              <a:p>
                <a:endParaRPr lang="fa-IR"/>
              </a:p>
            </p:txBody>
          </p:sp>
          <p:sp>
            <p:nvSpPr>
              <p:cNvPr id="49" name="Freeform: Shape 48">
                <a:extLst>
                  <a:ext uri="{FF2B5EF4-FFF2-40B4-BE49-F238E27FC236}">
                    <a16:creationId xmlns:a16="http://schemas.microsoft.com/office/drawing/2014/main" id="{80F090FE-DE8A-B78C-2646-2AB0EC1D5A59}"/>
                  </a:ext>
                </a:extLst>
              </p:cNvPr>
              <p:cNvSpPr/>
              <p:nvPr/>
            </p:nvSpPr>
            <p:spPr>
              <a:xfrm>
                <a:off x="7098989" y="5193411"/>
                <a:ext cx="655784" cy="307124"/>
              </a:xfrm>
              <a:custGeom>
                <a:avLst/>
                <a:gdLst>
                  <a:gd name="connsiteX0" fmla="*/ 495589 w 655784"/>
                  <a:gd name="connsiteY0" fmla="*/ 0 h 307124"/>
                  <a:gd name="connsiteX1" fmla="*/ 545594 w 655784"/>
                  <a:gd name="connsiteY1" fmla="*/ 18087 h 307124"/>
                  <a:gd name="connsiteX2" fmla="*/ 572232 w 655784"/>
                  <a:gd name="connsiteY2" fmla="*/ 27269 h 307124"/>
                  <a:gd name="connsiteX3" fmla="*/ 608564 w 655784"/>
                  <a:gd name="connsiteY3" fmla="*/ 63285 h 307124"/>
                  <a:gd name="connsiteX4" fmla="*/ 567937 w 655784"/>
                  <a:gd name="connsiteY4" fmla="*/ 58793 h 307124"/>
                  <a:gd name="connsiteX5" fmla="*/ 576961 w 655784"/>
                  <a:gd name="connsiteY5" fmla="*/ 108365 h 307124"/>
                  <a:gd name="connsiteX6" fmla="*/ 631222 w 655784"/>
                  <a:gd name="connsiteY6" fmla="*/ 104187 h 307124"/>
                  <a:gd name="connsiteX7" fmla="*/ 631104 w 655784"/>
                  <a:gd name="connsiteY7" fmla="*/ 76801 h 307124"/>
                  <a:gd name="connsiteX8" fmla="*/ 624602 w 655784"/>
                  <a:gd name="connsiteY8" fmla="*/ 125309 h 307124"/>
                  <a:gd name="connsiteX9" fmla="*/ 567779 w 655784"/>
                  <a:gd name="connsiteY9" fmla="*/ 121841 h 307124"/>
                  <a:gd name="connsiteX10" fmla="*/ 576882 w 655784"/>
                  <a:gd name="connsiteY10" fmla="*/ 153602 h 307124"/>
                  <a:gd name="connsiteX11" fmla="*/ 540866 w 655784"/>
                  <a:gd name="connsiteY11" fmla="*/ 144617 h 307124"/>
                  <a:gd name="connsiteX12" fmla="*/ 540866 w 655784"/>
                  <a:gd name="connsiteY12" fmla="*/ 171689 h 307124"/>
                  <a:gd name="connsiteX13" fmla="*/ 588861 w 655784"/>
                  <a:gd name="connsiteY13" fmla="*/ 186860 h 307124"/>
                  <a:gd name="connsiteX14" fmla="*/ 621922 w 655784"/>
                  <a:gd name="connsiteY14" fmla="*/ 203331 h 307124"/>
                  <a:gd name="connsiteX15" fmla="*/ 590161 w 655784"/>
                  <a:gd name="connsiteY15" fmla="*/ 217320 h 307124"/>
                  <a:gd name="connsiteX16" fmla="*/ 561750 w 655784"/>
                  <a:gd name="connsiteY16" fmla="*/ 189106 h 307124"/>
                  <a:gd name="connsiteX17" fmla="*/ 504534 w 655784"/>
                  <a:gd name="connsiteY17" fmla="*/ 198760 h 307124"/>
                  <a:gd name="connsiteX18" fmla="*/ 513716 w 655784"/>
                  <a:gd name="connsiteY18" fmla="*/ 180831 h 307124"/>
                  <a:gd name="connsiteX19" fmla="*/ 459415 w 655784"/>
                  <a:gd name="connsiteY19" fmla="*/ 207745 h 307124"/>
                  <a:gd name="connsiteX20" fmla="*/ 495589 w 655784"/>
                  <a:gd name="connsiteY20" fmla="*/ 225871 h 307124"/>
                  <a:gd name="connsiteX21" fmla="*/ 414572 w 655784"/>
                  <a:gd name="connsiteY21" fmla="*/ 244549 h 307124"/>
                  <a:gd name="connsiteX22" fmla="*/ 409528 w 655784"/>
                  <a:gd name="connsiteY22" fmla="*/ 280053 h 307124"/>
                  <a:gd name="connsiteX23" fmla="*/ 364369 w 655784"/>
                  <a:gd name="connsiteY23" fmla="*/ 252982 h 307124"/>
                  <a:gd name="connsiteX24" fmla="*/ 359956 w 655784"/>
                  <a:gd name="connsiteY24" fmla="*/ 288998 h 307124"/>
                  <a:gd name="connsiteX25" fmla="*/ 260615 w 655784"/>
                  <a:gd name="connsiteY25" fmla="*/ 262006 h 307124"/>
                  <a:gd name="connsiteX26" fmla="*/ 278623 w 655784"/>
                  <a:gd name="connsiteY26" fmla="*/ 307125 h 307124"/>
                  <a:gd name="connsiteX27" fmla="*/ 2432 w 655784"/>
                  <a:gd name="connsiteY27" fmla="*/ 262164 h 307124"/>
                  <a:gd name="connsiteX28" fmla="*/ 52713 w 655784"/>
                  <a:gd name="connsiteY28" fmla="*/ 216808 h 307124"/>
                  <a:gd name="connsiteX29" fmla="*/ 106935 w 655784"/>
                  <a:gd name="connsiteY29" fmla="*/ 171649 h 307124"/>
                  <a:gd name="connsiteX30" fmla="*/ 495510 w 655784"/>
                  <a:gd name="connsiteY30" fmla="*/ 39 h 307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5784" h="307124">
                    <a:moveTo>
                      <a:pt x="495589" y="0"/>
                    </a:moveTo>
                    <a:lnTo>
                      <a:pt x="545594" y="18087"/>
                    </a:lnTo>
                    <a:cubicBezTo>
                      <a:pt x="515134" y="76564"/>
                      <a:pt x="552293" y="27623"/>
                      <a:pt x="572232" y="27269"/>
                    </a:cubicBezTo>
                    <a:cubicBezTo>
                      <a:pt x="599540" y="26796"/>
                      <a:pt x="648600" y="66595"/>
                      <a:pt x="608564" y="63285"/>
                    </a:cubicBezTo>
                    <a:cubicBezTo>
                      <a:pt x="596821" y="62300"/>
                      <a:pt x="580705" y="23879"/>
                      <a:pt x="567937" y="58793"/>
                    </a:cubicBezTo>
                    <a:cubicBezTo>
                      <a:pt x="565967" y="64152"/>
                      <a:pt x="619282" y="69432"/>
                      <a:pt x="576961" y="108365"/>
                    </a:cubicBezTo>
                    <a:lnTo>
                      <a:pt x="631222" y="104187"/>
                    </a:lnTo>
                    <a:cubicBezTo>
                      <a:pt x="658687" y="88071"/>
                      <a:pt x="600801" y="89844"/>
                      <a:pt x="631104" y="76801"/>
                    </a:cubicBezTo>
                    <a:cubicBezTo>
                      <a:pt x="669800" y="60133"/>
                      <a:pt x="659436" y="116443"/>
                      <a:pt x="624602" y="125309"/>
                    </a:cubicBezTo>
                    <a:cubicBezTo>
                      <a:pt x="604348" y="130471"/>
                      <a:pt x="588586" y="112778"/>
                      <a:pt x="567779" y="121841"/>
                    </a:cubicBezTo>
                    <a:cubicBezTo>
                      <a:pt x="538265" y="134687"/>
                      <a:pt x="595718" y="136027"/>
                      <a:pt x="576882" y="153602"/>
                    </a:cubicBezTo>
                    <a:cubicBezTo>
                      <a:pt x="570893" y="159198"/>
                      <a:pt x="542087" y="142963"/>
                      <a:pt x="540866" y="144617"/>
                    </a:cubicBezTo>
                    <a:lnTo>
                      <a:pt x="540866" y="171689"/>
                    </a:lnTo>
                    <a:cubicBezTo>
                      <a:pt x="583542" y="151947"/>
                      <a:pt x="573572" y="175905"/>
                      <a:pt x="588861" y="186860"/>
                    </a:cubicBezTo>
                    <a:cubicBezTo>
                      <a:pt x="595797" y="191825"/>
                      <a:pt x="621489" y="193795"/>
                      <a:pt x="621922" y="203331"/>
                    </a:cubicBezTo>
                    <a:cubicBezTo>
                      <a:pt x="622356" y="212868"/>
                      <a:pt x="599974" y="218542"/>
                      <a:pt x="590161" y="217320"/>
                    </a:cubicBezTo>
                    <a:cubicBezTo>
                      <a:pt x="567819" y="214522"/>
                      <a:pt x="571759" y="191273"/>
                      <a:pt x="561750" y="189106"/>
                    </a:cubicBezTo>
                    <a:cubicBezTo>
                      <a:pt x="545043" y="185481"/>
                      <a:pt x="522897" y="201913"/>
                      <a:pt x="504534" y="198760"/>
                    </a:cubicBezTo>
                    <a:lnTo>
                      <a:pt x="513716" y="180831"/>
                    </a:lnTo>
                    <a:cubicBezTo>
                      <a:pt x="504928" y="174566"/>
                      <a:pt x="461700" y="190958"/>
                      <a:pt x="459415" y="207745"/>
                    </a:cubicBezTo>
                    <a:lnTo>
                      <a:pt x="495589" y="225871"/>
                    </a:lnTo>
                    <a:cubicBezTo>
                      <a:pt x="483610" y="220670"/>
                      <a:pt x="418315" y="240530"/>
                      <a:pt x="414572" y="244549"/>
                    </a:cubicBezTo>
                    <a:cubicBezTo>
                      <a:pt x="413232" y="246007"/>
                      <a:pt x="431240" y="274261"/>
                      <a:pt x="409528" y="280053"/>
                    </a:cubicBezTo>
                    <a:cubicBezTo>
                      <a:pt x="384860" y="286634"/>
                      <a:pt x="372644" y="254913"/>
                      <a:pt x="364369" y="252982"/>
                    </a:cubicBezTo>
                    <a:cubicBezTo>
                      <a:pt x="340017" y="247387"/>
                      <a:pt x="341987" y="274497"/>
                      <a:pt x="359956" y="288998"/>
                    </a:cubicBezTo>
                    <a:lnTo>
                      <a:pt x="260615" y="262006"/>
                    </a:lnTo>
                    <a:cubicBezTo>
                      <a:pt x="251985" y="292742"/>
                      <a:pt x="326698" y="279896"/>
                      <a:pt x="278623" y="307125"/>
                    </a:cubicBezTo>
                    <a:cubicBezTo>
                      <a:pt x="235317" y="302869"/>
                      <a:pt x="17799" y="287698"/>
                      <a:pt x="2432" y="262164"/>
                    </a:cubicBezTo>
                    <a:cubicBezTo>
                      <a:pt x="-12109" y="237969"/>
                      <a:pt x="42901" y="223152"/>
                      <a:pt x="52713" y="216808"/>
                    </a:cubicBezTo>
                    <a:cubicBezTo>
                      <a:pt x="51885" y="198878"/>
                      <a:pt x="69972" y="183826"/>
                      <a:pt x="106935" y="171649"/>
                    </a:cubicBezTo>
                    <a:cubicBezTo>
                      <a:pt x="235948" y="143750"/>
                      <a:pt x="345021" y="29002"/>
                      <a:pt x="495510" y="39"/>
                    </a:cubicBezTo>
                    <a:close/>
                  </a:path>
                </a:pathLst>
              </a:custGeom>
              <a:solidFill>
                <a:srgbClr val="E4A85B"/>
              </a:solidFill>
              <a:ln w="3941" cap="flat">
                <a:noFill/>
                <a:prstDash val="solid"/>
                <a:miter/>
              </a:ln>
            </p:spPr>
            <p:txBody>
              <a:bodyPr rtlCol="1" anchor="ctr"/>
              <a:lstStyle/>
              <a:p>
                <a:endParaRPr lang="fa-IR"/>
              </a:p>
            </p:txBody>
          </p:sp>
        </p:grpSp>
        <p:sp>
          <p:nvSpPr>
            <p:cNvPr id="36" name="Freeform: Shape 35">
              <a:extLst>
                <a:ext uri="{FF2B5EF4-FFF2-40B4-BE49-F238E27FC236}">
                  <a16:creationId xmlns:a16="http://schemas.microsoft.com/office/drawing/2014/main" id="{139B64BA-6318-A4FF-E288-A795A1E3C601}"/>
                </a:ext>
              </a:extLst>
            </p:cNvPr>
            <p:cNvSpPr/>
            <p:nvPr/>
          </p:nvSpPr>
          <p:spPr>
            <a:xfrm>
              <a:off x="7422206" y="5527646"/>
              <a:ext cx="65275" cy="59945"/>
            </a:xfrm>
            <a:custGeom>
              <a:avLst/>
              <a:gdLst>
                <a:gd name="connsiteX0" fmla="*/ 63890 w 65275"/>
                <a:gd name="connsiteY0" fmla="*/ 9103 h 59945"/>
                <a:gd name="connsiteX1" fmla="*/ 38316 w 65275"/>
                <a:gd name="connsiteY1" fmla="*/ 28529 h 59945"/>
                <a:gd name="connsiteX2" fmla="*/ 9668 w 65275"/>
                <a:gd name="connsiteY2" fmla="*/ 54104 h 59945"/>
                <a:gd name="connsiteX3" fmla="*/ 14436 w 65275"/>
                <a:gd name="connsiteY3" fmla="*/ 31682 h 59945"/>
                <a:gd name="connsiteX4" fmla="*/ 684 w 65275"/>
                <a:gd name="connsiteY4" fmla="*/ 0 h 59945"/>
                <a:gd name="connsiteX5" fmla="*/ 63850 w 65275"/>
                <a:gd name="connsiteY5" fmla="*/ 9103 h 5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75" h="59945">
                  <a:moveTo>
                    <a:pt x="63890" y="9103"/>
                  </a:moveTo>
                  <a:cubicBezTo>
                    <a:pt x="71574" y="38066"/>
                    <a:pt x="45093" y="21043"/>
                    <a:pt x="38316" y="28529"/>
                  </a:cubicBezTo>
                  <a:cubicBezTo>
                    <a:pt x="36542" y="30461"/>
                    <a:pt x="36503" y="75737"/>
                    <a:pt x="9668" y="54104"/>
                  </a:cubicBezTo>
                  <a:cubicBezTo>
                    <a:pt x="6988" y="51936"/>
                    <a:pt x="15855" y="37711"/>
                    <a:pt x="14436" y="31682"/>
                  </a:cubicBezTo>
                  <a:cubicBezTo>
                    <a:pt x="11560" y="19348"/>
                    <a:pt x="-3336" y="15723"/>
                    <a:pt x="684" y="0"/>
                  </a:cubicBezTo>
                  <a:lnTo>
                    <a:pt x="63850" y="9103"/>
                  </a:lnTo>
                  <a:close/>
                </a:path>
              </a:pathLst>
            </a:custGeom>
            <a:solidFill>
              <a:srgbClr val="D3B484"/>
            </a:solidFill>
            <a:ln w="3941" cap="flat">
              <a:noFill/>
              <a:prstDash val="solid"/>
              <a:miter/>
            </a:ln>
          </p:spPr>
          <p:txBody>
            <a:bodyPr rtlCol="1" anchor="ctr"/>
            <a:lstStyle/>
            <a:p>
              <a:endParaRPr lang="fa-IR"/>
            </a:p>
          </p:txBody>
        </p:sp>
        <p:sp>
          <p:nvSpPr>
            <p:cNvPr id="37" name="Freeform: Shape 36">
              <a:extLst>
                <a:ext uri="{FF2B5EF4-FFF2-40B4-BE49-F238E27FC236}">
                  <a16:creationId xmlns:a16="http://schemas.microsoft.com/office/drawing/2014/main" id="{A8478F64-AE5F-5AB8-8DED-2EB4ADEBD022}"/>
                </a:ext>
              </a:extLst>
            </p:cNvPr>
            <p:cNvSpPr/>
            <p:nvPr/>
          </p:nvSpPr>
          <p:spPr>
            <a:xfrm>
              <a:off x="7998933" y="5520088"/>
              <a:ext cx="56724" cy="35218"/>
            </a:xfrm>
            <a:custGeom>
              <a:avLst/>
              <a:gdLst>
                <a:gd name="connsiteX0" fmla="*/ 2347 w 56724"/>
                <a:gd name="connsiteY0" fmla="*/ 7598 h 35218"/>
                <a:gd name="connsiteX1" fmla="*/ 56490 w 56724"/>
                <a:gd name="connsiteY1" fmla="*/ 20917 h 35218"/>
                <a:gd name="connsiteX2" fmla="*/ 2347 w 56724"/>
                <a:gd name="connsiteY2" fmla="*/ 7598 h 35218"/>
              </a:gdLst>
              <a:ahLst/>
              <a:cxnLst>
                <a:cxn ang="0">
                  <a:pos x="connsiteX0" y="connsiteY0"/>
                </a:cxn>
                <a:cxn ang="0">
                  <a:pos x="connsiteX1" y="connsiteY1"/>
                </a:cxn>
                <a:cxn ang="0">
                  <a:pos x="connsiteX2" y="connsiteY2"/>
                </a:cxn>
              </a:cxnLst>
              <a:rect l="l" t="t" r="r" b="b"/>
              <a:pathLst>
                <a:path w="56724" h="35218">
                  <a:moveTo>
                    <a:pt x="2347" y="7598"/>
                  </a:moveTo>
                  <a:cubicBezTo>
                    <a:pt x="7707" y="308"/>
                    <a:pt x="60667" y="-9741"/>
                    <a:pt x="56490" y="20917"/>
                  </a:cubicBezTo>
                  <a:cubicBezTo>
                    <a:pt x="41713" y="51259"/>
                    <a:pt x="-11760" y="26788"/>
                    <a:pt x="2347" y="7598"/>
                  </a:cubicBezTo>
                  <a:close/>
                </a:path>
              </a:pathLst>
            </a:custGeom>
            <a:solidFill>
              <a:srgbClr val="CDA373"/>
            </a:solidFill>
            <a:ln w="3941" cap="flat">
              <a:noFill/>
              <a:prstDash val="solid"/>
              <a:miter/>
            </a:ln>
          </p:spPr>
          <p:txBody>
            <a:bodyPr rtlCol="1" anchor="ctr"/>
            <a:lstStyle/>
            <a:p>
              <a:endParaRPr lang="fa-IR"/>
            </a:p>
          </p:txBody>
        </p:sp>
        <p:sp>
          <p:nvSpPr>
            <p:cNvPr id="38" name="Freeform: Shape 37">
              <a:extLst>
                <a:ext uri="{FF2B5EF4-FFF2-40B4-BE49-F238E27FC236}">
                  <a16:creationId xmlns:a16="http://schemas.microsoft.com/office/drawing/2014/main" id="{B7B2C796-9885-1AA3-AFC2-4C816451BF80}"/>
                </a:ext>
              </a:extLst>
            </p:cNvPr>
            <p:cNvSpPr/>
            <p:nvPr/>
          </p:nvSpPr>
          <p:spPr>
            <a:xfrm>
              <a:off x="7007242" y="5445124"/>
              <a:ext cx="65589" cy="37994"/>
            </a:xfrm>
            <a:custGeom>
              <a:avLst/>
              <a:gdLst>
                <a:gd name="connsiteX0" fmla="*/ 63167 w 65589"/>
                <a:gd name="connsiteY0" fmla="*/ 1230 h 37994"/>
                <a:gd name="connsiteX1" fmla="*/ 0 w 65589"/>
                <a:gd name="connsiteY1" fmla="*/ 23730 h 37994"/>
                <a:gd name="connsiteX2" fmla="*/ 63167 w 65589"/>
                <a:gd name="connsiteY2" fmla="*/ 1230 h 37994"/>
              </a:gdLst>
              <a:ahLst/>
              <a:cxnLst>
                <a:cxn ang="0">
                  <a:pos x="connsiteX0" y="connsiteY0"/>
                </a:cxn>
                <a:cxn ang="0">
                  <a:pos x="connsiteX1" y="connsiteY1"/>
                </a:cxn>
                <a:cxn ang="0">
                  <a:pos x="connsiteX2" y="connsiteY2"/>
                </a:cxn>
              </a:cxnLst>
              <a:rect l="l" t="t" r="r" b="b"/>
              <a:pathLst>
                <a:path w="65589" h="37994">
                  <a:moveTo>
                    <a:pt x="63167" y="1230"/>
                  </a:moveTo>
                  <a:cubicBezTo>
                    <a:pt x="78141" y="14706"/>
                    <a:pt x="19584" y="61126"/>
                    <a:pt x="0" y="23730"/>
                  </a:cubicBezTo>
                  <a:cubicBezTo>
                    <a:pt x="9457" y="16007"/>
                    <a:pt x="55876" y="-5311"/>
                    <a:pt x="63167" y="1230"/>
                  </a:cubicBezTo>
                  <a:close/>
                </a:path>
              </a:pathLst>
            </a:custGeom>
            <a:solidFill>
              <a:srgbClr val="D6A971"/>
            </a:solidFill>
            <a:ln w="3941" cap="flat">
              <a:noFill/>
              <a:prstDash val="solid"/>
              <a:miter/>
            </a:ln>
          </p:spPr>
          <p:txBody>
            <a:bodyPr rtlCol="1" anchor="ctr"/>
            <a:lstStyle/>
            <a:p>
              <a:endParaRPr lang="fa-IR"/>
            </a:p>
          </p:txBody>
        </p:sp>
        <p:sp>
          <p:nvSpPr>
            <p:cNvPr id="39" name="Freeform: Shape 38">
              <a:extLst>
                <a:ext uri="{FF2B5EF4-FFF2-40B4-BE49-F238E27FC236}">
                  <a16:creationId xmlns:a16="http://schemas.microsoft.com/office/drawing/2014/main" id="{97184E68-BC6E-4D87-3A58-A0F25320B16F}"/>
                </a:ext>
              </a:extLst>
            </p:cNvPr>
            <p:cNvSpPr/>
            <p:nvPr/>
          </p:nvSpPr>
          <p:spPr>
            <a:xfrm>
              <a:off x="8198679" y="5514817"/>
              <a:ext cx="60764" cy="32643"/>
            </a:xfrm>
            <a:custGeom>
              <a:avLst/>
              <a:gdLst>
                <a:gd name="connsiteX0" fmla="*/ 55583 w 60764"/>
                <a:gd name="connsiteY0" fmla="*/ 3885 h 32643"/>
                <a:gd name="connsiteX1" fmla="*/ 1441 w 60764"/>
                <a:gd name="connsiteY1" fmla="*/ 17125 h 32643"/>
                <a:gd name="connsiteX2" fmla="*/ 55583 w 60764"/>
                <a:gd name="connsiteY2" fmla="*/ 3885 h 32643"/>
              </a:gdLst>
              <a:ahLst/>
              <a:cxnLst>
                <a:cxn ang="0">
                  <a:pos x="connsiteX0" y="connsiteY0"/>
                </a:cxn>
                <a:cxn ang="0">
                  <a:pos x="connsiteX1" y="connsiteY1"/>
                </a:cxn>
                <a:cxn ang="0">
                  <a:pos x="connsiteX2" y="connsiteY2"/>
                </a:cxn>
              </a:cxnLst>
              <a:rect l="l" t="t" r="r" b="b"/>
              <a:pathLst>
                <a:path w="60764" h="32643">
                  <a:moveTo>
                    <a:pt x="55583" y="3885"/>
                  </a:moveTo>
                  <a:cubicBezTo>
                    <a:pt x="79187" y="31626"/>
                    <a:pt x="15272" y="45299"/>
                    <a:pt x="1441" y="17125"/>
                  </a:cubicBezTo>
                  <a:cubicBezTo>
                    <a:pt x="-10185" y="-6558"/>
                    <a:pt x="52273" y="-17"/>
                    <a:pt x="55583" y="3885"/>
                  </a:cubicBezTo>
                  <a:close/>
                </a:path>
              </a:pathLst>
            </a:custGeom>
            <a:solidFill>
              <a:srgbClr val="CAA578"/>
            </a:solidFill>
            <a:ln w="3941" cap="flat">
              <a:noFill/>
              <a:prstDash val="solid"/>
              <a:miter/>
            </a:ln>
          </p:spPr>
          <p:txBody>
            <a:bodyPr rtlCol="1" anchor="ctr"/>
            <a:lstStyle/>
            <a:p>
              <a:endParaRPr lang="fa-IR"/>
            </a:p>
          </p:txBody>
        </p:sp>
        <p:sp>
          <p:nvSpPr>
            <p:cNvPr id="40" name="Freeform: Shape 39">
              <a:extLst>
                <a:ext uri="{FF2B5EF4-FFF2-40B4-BE49-F238E27FC236}">
                  <a16:creationId xmlns:a16="http://schemas.microsoft.com/office/drawing/2014/main" id="{4CF3B115-AC7D-D05D-81D3-4D2FD133DDCD}"/>
                </a:ext>
              </a:extLst>
            </p:cNvPr>
            <p:cNvSpPr/>
            <p:nvPr/>
          </p:nvSpPr>
          <p:spPr>
            <a:xfrm>
              <a:off x="7314446" y="5526951"/>
              <a:ext cx="63051" cy="26731"/>
            </a:xfrm>
            <a:custGeom>
              <a:avLst/>
              <a:gdLst>
                <a:gd name="connsiteX0" fmla="*/ 0 w 63051"/>
                <a:gd name="connsiteY0" fmla="*/ 18586 h 26731"/>
                <a:gd name="connsiteX1" fmla="*/ 63048 w 63051"/>
                <a:gd name="connsiteY1" fmla="*/ 14173 h 26731"/>
                <a:gd name="connsiteX2" fmla="*/ 0 w 63051"/>
                <a:gd name="connsiteY2" fmla="*/ 18586 h 26731"/>
              </a:gdLst>
              <a:ahLst/>
              <a:cxnLst>
                <a:cxn ang="0">
                  <a:pos x="connsiteX0" y="connsiteY0"/>
                </a:cxn>
                <a:cxn ang="0">
                  <a:pos x="connsiteX1" y="connsiteY1"/>
                </a:cxn>
                <a:cxn ang="0">
                  <a:pos x="connsiteX2" y="connsiteY2"/>
                </a:cxn>
              </a:cxnLst>
              <a:rect l="l" t="t" r="r" b="b"/>
              <a:pathLst>
                <a:path w="63051" h="26731">
                  <a:moveTo>
                    <a:pt x="0" y="18586"/>
                  </a:moveTo>
                  <a:cubicBezTo>
                    <a:pt x="3468" y="-8525"/>
                    <a:pt x="63561" y="-2377"/>
                    <a:pt x="63048" y="14173"/>
                  </a:cubicBezTo>
                  <a:cubicBezTo>
                    <a:pt x="62418" y="35491"/>
                    <a:pt x="14146" y="24497"/>
                    <a:pt x="0" y="18586"/>
                  </a:cubicBezTo>
                  <a:close/>
                </a:path>
              </a:pathLst>
            </a:custGeom>
            <a:solidFill>
              <a:srgbClr val="D0A870"/>
            </a:solidFill>
            <a:ln w="3941" cap="flat">
              <a:noFill/>
              <a:prstDash val="solid"/>
              <a:miter/>
            </a:ln>
          </p:spPr>
          <p:txBody>
            <a:bodyPr rtlCol="1" anchor="ctr"/>
            <a:lstStyle/>
            <a:p>
              <a:endParaRPr lang="fa-IR"/>
            </a:p>
          </p:txBody>
        </p:sp>
        <p:sp>
          <p:nvSpPr>
            <p:cNvPr id="41" name="Freeform: Shape 40">
              <a:extLst>
                <a:ext uri="{FF2B5EF4-FFF2-40B4-BE49-F238E27FC236}">
                  <a16:creationId xmlns:a16="http://schemas.microsoft.com/office/drawing/2014/main" id="{C853C6CD-9E27-D7B7-DCA9-438B57C56780}"/>
                </a:ext>
              </a:extLst>
            </p:cNvPr>
            <p:cNvSpPr/>
            <p:nvPr/>
          </p:nvSpPr>
          <p:spPr>
            <a:xfrm>
              <a:off x="8462130" y="5471928"/>
              <a:ext cx="54213" cy="28490"/>
            </a:xfrm>
            <a:custGeom>
              <a:avLst/>
              <a:gdLst>
                <a:gd name="connsiteX0" fmla="*/ 54178 w 54213"/>
                <a:gd name="connsiteY0" fmla="*/ 28490 h 28490"/>
                <a:gd name="connsiteX1" fmla="*/ 35 w 54213"/>
                <a:gd name="connsiteY1" fmla="*/ 28490 h 28490"/>
                <a:gd name="connsiteX2" fmla="*/ 54178 w 54213"/>
                <a:gd name="connsiteY2" fmla="*/ 28490 h 28490"/>
              </a:gdLst>
              <a:ahLst/>
              <a:cxnLst>
                <a:cxn ang="0">
                  <a:pos x="connsiteX0" y="connsiteY0"/>
                </a:cxn>
                <a:cxn ang="0">
                  <a:pos x="connsiteX1" y="connsiteY1"/>
                </a:cxn>
                <a:cxn ang="0">
                  <a:pos x="connsiteX2" y="connsiteY2"/>
                </a:cxn>
              </a:cxnLst>
              <a:rect l="l" t="t" r="r" b="b"/>
              <a:pathLst>
                <a:path w="54213" h="28490">
                  <a:moveTo>
                    <a:pt x="54178" y="28490"/>
                  </a:moveTo>
                  <a:lnTo>
                    <a:pt x="35" y="28490"/>
                  </a:lnTo>
                  <a:cubicBezTo>
                    <a:pt x="-1621" y="-9497"/>
                    <a:pt x="55833" y="-9497"/>
                    <a:pt x="54178" y="28490"/>
                  </a:cubicBezTo>
                  <a:close/>
                </a:path>
              </a:pathLst>
            </a:custGeom>
            <a:solidFill>
              <a:srgbClr val="CCA370"/>
            </a:solidFill>
            <a:ln w="3941" cap="flat">
              <a:noFill/>
              <a:prstDash val="solid"/>
              <a:miter/>
            </a:ln>
          </p:spPr>
          <p:txBody>
            <a:bodyPr rtlCol="1" anchor="ctr"/>
            <a:lstStyle/>
            <a:p>
              <a:endParaRPr lang="fa-IR"/>
            </a:p>
          </p:txBody>
        </p:sp>
        <p:sp>
          <p:nvSpPr>
            <p:cNvPr id="42" name="Freeform: Shape 41">
              <a:extLst>
                <a:ext uri="{FF2B5EF4-FFF2-40B4-BE49-F238E27FC236}">
                  <a16:creationId xmlns:a16="http://schemas.microsoft.com/office/drawing/2014/main" id="{70803965-F3AE-85DA-489D-C3FB5DFC1387}"/>
                </a:ext>
              </a:extLst>
            </p:cNvPr>
            <p:cNvSpPr/>
            <p:nvPr/>
          </p:nvSpPr>
          <p:spPr>
            <a:xfrm>
              <a:off x="6537125" y="5535886"/>
              <a:ext cx="45367" cy="27776"/>
            </a:xfrm>
            <a:custGeom>
              <a:avLst/>
              <a:gdLst>
                <a:gd name="connsiteX0" fmla="*/ 45288 w 45367"/>
                <a:gd name="connsiteY0" fmla="*/ 784 h 27776"/>
                <a:gd name="connsiteX1" fmla="*/ 45367 w 45367"/>
                <a:gd name="connsiteY1" fmla="*/ 27777 h 27776"/>
                <a:gd name="connsiteX2" fmla="*/ 169 w 45367"/>
                <a:gd name="connsiteY2" fmla="*/ 27777 h 27776"/>
                <a:gd name="connsiteX3" fmla="*/ 45249 w 45367"/>
                <a:gd name="connsiteY3" fmla="*/ 784 h 27776"/>
              </a:gdLst>
              <a:ahLst/>
              <a:cxnLst>
                <a:cxn ang="0">
                  <a:pos x="connsiteX0" y="connsiteY0"/>
                </a:cxn>
                <a:cxn ang="0">
                  <a:pos x="connsiteX1" y="connsiteY1"/>
                </a:cxn>
                <a:cxn ang="0">
                  <a:pos x="connsiteX2" y="connsiteY2"/>
                </a:cxn>
                <a:cxn ang="0">
                  <a:pos x="connsiteX3" y="connsiteY3"/>
                </a:cxn>
              </a:cxnLst>
              <a:rect l="l" t="t" r="r" b="b"/>
              <a:pathLst>
                <a:path w="45367" h="27776">
                  <a:moveTo>
                    <a:pt x="45288" y="784"/>
                  </a:moveTo>
                  <a:lnTo>
                    <a:pt x="45367" y="27777"/>
                  </a:lnTo>
                  <a:lnTo>
                    <a:pt x="169" y="27777"/>
                  </a:lnTo>
                  <a:cubicBezTo>
                    <a:pt x="-2313" y="153"/>
                    <a:pt x="22946" y="-1659"/>
                    <a:pt x="45249" y="784"/>
                  </a:cubicBezTo>
                  <a:close/>
                </a:path>
              </a:pathLst>
            </a:custGeom>
            <a:solidFill>
              <a:srgbClr val="CF9D59"/>
            </a:solidFill>
            <a:ln w="3941" cap="flat">
              <a:noFill/>
              <a:prstDash val="solid"/>
              <a:miter/>
            </a:ln>
          </p:spPr>
          <p:txBody>
            <a:bodyPr rtlCol="1" anchor="ctr"/>
            <a:lstStyle/>
            <a:p>
              <a:endParaRPr lang="fa-IR"/>
            </a:p>
          </p:txBody>
        </p:sp>
        <p:sp>
          <p:nvSpPr>
            <p:cNvPr id="43" name="Freeform: Shape 42">
              <a:extLst>
                <a:ext uri="{FF2B5EF4-FFF2-40B4-BE49-F238E27FC236}">
                  <a16:creationId xmlns:a16="http://schemas.microsoft.com/office/drawing/2014/main" id="{7E508CF4-28B3-650A-8A5F-99D6AA53EEE1}"/>
                </a:ext>
              </a:extLst>
            </p:cNvPr>
            <p:cNvSpPr/>
            <p:nvPr/>
          </p:nvSpPr>
          <p:spPr>
            <a:xfrm>
              <a:off x="6727071" y="5510699"/>
              <a:ext cx="54142" cy="26462"/>
            </a:xfrm>
            <a:custGeom>
              <a:avLst/>
              <a:gdLst>
                <a:gd name="connsiteX0" fmla="*/ 54143 w 54142"/>
                <a:gd name="connsiteY0" fmla="*/ 25853 h 26462"/>
                <a:gd name="connsiteX1" fmla="*/ 0 w 54142"/>
                <a:gd name="connsiteY1" fmla="*/ 7963 h 26462"/>
                <a:gd name="connsiteX2" fmla="*/ 54143 w 54142"/>
                <a:gd name="connsiteY2" fmla="*/ 25853 h 26462"/>
              </a:gdLst>
              <a:ahLst/>
              <a:cxnLst>
                <a:cxn ang="0">
                  <a:pos x="connsiteX0" y="connsiteY0"/>
                </a:cxn>
                <a:cxn ang="0">
                  <a:pos x="connsiteX1" y="connsiteY1"/>
                </a:cxn>
                <a:cxn ang="0">
                  <a:pos x="connsiteX2" y="connsiteY2"/>
                </a:cxn>
              </a:cxnLst>
              <a:rect l="l" t="t" r="r" b="b"/>
              <a:pathLst>
                <a:path w="54142" h="26462">
                  <a:moveTo>
                    <a:pt x="54143" y="25853"/>
                  </a:moveTo>
                  <a:cubicBezTo>
                    <a:pt x="34361" y="26168"/>
                    <a:pt x="6935" y="30897"/>
                    <a:pt x="0" y="7963"/>
                  </a:cubicBezTo>
                  <a:cubicBezTo>
                    <a:pt x="26716" y="-470"/>
                    <a:pt x="53985" y="-10439"/>
                    <a:pt x="54143" y="25853"/>
                  </a:cubicBezTo>
                  <a:close/>
                </a:path>
              </a:pathLst>
            </a:custGeom>
            <a:solidFill>
              <a:srgbClr val="D1AD75"/>
            </a:solidFill>
            <a:ln w="3941" cap="flat">
              <a:noFill/>
              <a:prstDash val="solid"/>
              <a:miter/>
            </a:ln>
          </p:spPr>
          <p:txBody>
            <a:bodyPr rtlCol="1" anchor="ctr"/>
            <a:lstStyle/>
            <a:p>
              <a:endParaRPr lang="fa-IR"/>
            </a:p>
          </p:txBody>
        </p:sp>
        <p:sp>
          <p:nvSpPr>
            <p:cNvPr id="44" name="Freeform: Shape 43">
              <a:extLst>
                <a:ext uri="{FF2B5EF4-FFF2-40B4-BE49-F238E27FC236}">
                  <a16:creationId xmlns:a16="http://schemas.microsoft.com/office/drawing/2014/main" id="{0F724C25-DA24-BD53-5CDB-00655AFA3310}"/>
                </a:ext>
              </a:extLst>
            </p:cNvPr>
            <p:cNvSpPr/>
            <p:nvPr/>
          </p:nvSpPr>
          <p:spPr>
            <a:xfrm>
              <a:off x="7088068" y="5500423"/>
              <a:ext cx="52125" cy="27476"/>
            </a:xfrm>
            <a:custGeom>
              <a:avLst/>
              <a:gdLst>
                <a:gd name="connsiteX0" fmla="*/ 507 w 52125"/>
                <a:gd name="connsiteY0" fmla="*/ 18003 h 27476"/>
                <a:gd name="connsiteX1" fmla="*/ 507 w 52125"/>
                <a:gd name="connsiteY1" fmla="*/ 113 h 27476"/>
                <a:gd name="connsiteX2" fmla="*/ 507 w 52125"/>
                <a:gd name="connsiteY2" fmla="*/ 18003 h 27476"/>
              </a:gdLst>
              <a:ahLst/>
              <a:cxnLst>
                <a:cxn ang="0">
                  <a:pos x="connsiteX0" y="connsiteY0"/>
                </a:cxn>
                <a:cxn ang="0">
                  <a:pos x="connsiteX1" y="connsiteY1"/>
                </a:cxn>
                <a:cxn ang="0">
                  <a:pos x="connsiteX2" y="connsiteY2"/>
                </a:cxn>
              </a:cxnLst>
              <a:rect l="l" t="t" r="r" b="b"/>
              <a:pathLst>
                <a:path w="52125" h="27476">
                  <a:moveTo>
                    <a:pt x="507" y="18003"/>
                  </a:moveTo>
                  <a:cubicBezTo>
                    <a:pt x="-872" y="16348"/>
                    <a:pt x="1059" y="5708"/>
                    <a:pt x="507" y="113"/>
                  </a:cubicBezTo>
                  <a:cubicBezTo>
                    <a:pt x="102882" y="-2685"/>
                    <a:pt x="25648" y="47872"/>
                    <a:pt x="507" y="18003"/>
                  </a:cubicBezTo>
                  <a:close/>
                </a:path>
              </a:pathLst>
            </a:custGeom>
            <a:solidFill>
              <a:srgbClr val="D6B27F"/>
            </a:solidFill>
            <a:ln w="3941" cap="flat">
              <a:noFill/>
              <a:prstDash val="solid"/>
              <a:miter/>
            </a:ln>
          </p:spPr>
          <p:txBody>
            <a:bodyPr rtlCol="1" anchor="ctr"/>
            <a:lstStyle/>
            <a:p>
              <a:endParaRPr lang="fa-IR"/>
            </a:p>
          </p:txBody>
        </p:sp>
        <p:sp>
          <p:nvSpPr>
            <p:cNvPr id="45" name="Freeform: Shape 44">
              <a:extLst>
                <a:ext uri="{FF2B5EF4-FFF2-40B4-BE49-F238E27FC236}">
                  <a16:creationId xmlns:a16="http://schemas.microsoft.com/office/drawing/2014/main" id="{A5F226B2-63C1-9DE8-656D-798831249567}"/>
                </a:ext>
              </a:extLst>
            </p:cNvPr>
            <p:cNvSpPr/>
            <p:nvPr/>
          </p:nvSpPr>
          <p:spPr>
            <a:xfrm>
              <a:off x="6910170" y="5471584"/>
              <a:ext cx="49448" cy="30713"/>
            </a:xfrm>
            <a:custGeom>
              <a:avLst/>
              <a:gdLst>
                <a:gd name="connsiteX0" fmla="*/ 11248 w 49448"/>
                <a:gd name="connsiteY0" fmla="*/ 1880 h 30713"/>
                <a:gd name="connsiteX1" fmla="*/ 38201 w 49448"/>
                <a:gd name="connsiteY1" fmla="*/ 28834 h 30713"/>
                <a:gd name="connsiteX2" fmla="*/ 11248 w 49448"/>
                <a:gd name="connsiteY2" fmla="*/ 1880 h 30713"/>
              </a:gdLst>
              <a:ahLst/>
              <a:cxnLst>
                <a:cxn ang="0">
                  <a:pos x="connsiteX0" y="connsiteY0"/>
                </a:cxn>
                <a:cxn ang="0">
                  <a:pos x="connsiteX1" y="connsiteY1"/>
                </a:cxn>
                <a:cxn ang="0">
                  <a:pos x="connsiteX2" y="connsiteY2"/>
                </a:cxn>
              </a:cxnLst>
              <a:rect l="l" t="t" r="r" b="b"/>
              <a:pathLst>
                <a:path w="49448" h="30713">
                  <a:moveTo>
                    <a:pt x="11248" y="1880"/>
                  </a:moveTo>
                  <a:cubicBezTo>
                    <a:pt x="43678" y="-7616"/>
                    <a:pt x="62947" y="21583"/>
                    <a:pt x="38201" y="28834"/>
                  </a:cubicBezTo>
                  <a:cubicBezTo>
                    <a:pt x="5770" y="38330"/>
                    <a:pt x="-13499" y="9131"/>
                    <a:pt x="11248" y="1880"/>
                  </a:cubicBezTo>
                  <a:close/>
                </a:path>
              </a:pathLst>
            </a:custGeom>
            <a:solidFill>
              <a:srgbClr val="C5975E"/>
            </a:solidFill>
            <a:ln w="3941" cap="flat">
              <a:noFill/>
              <a:prstDash val="solid"/>
              <a:miter/>
            </a:ln>
          </p:spPr>
          <p:txBody>
            <a:bodyPr rtlCol="1" anchor="ctr"/>
            <a:lstStyle/>
            <a:p>
              <a:endParaRPr lang="fa-IR"/>
            </a:p>
          </p:txBody>
        </p:sp>
        <p:sp>
          <p:nvSpPr>
            <p:cNvPr id="46" name="Freeform: Shape 45">
              <a:extLst>
                <a:ext uri="{FF2B5EF4-FFF2-40B4-BE49-F238E27FC236}">
                  <a16:creationId xmlns:a16="http://schemas.microsoft.com/office/drawing/2014/main" id="{843DEFBC-93CE-ACF9-1A78-1B6D0E45445C}"/>
                </a:ext>
              </a:extLst>
            </p:cNvPr>
            <p:cNvSpPr/>
            <p:nvPr/>
          </p:nvSpPr>
          <p:spPr>
            <a:xfrm>
              <a:off x="8352633" y="5455377"/>
              <a:ext cx="46246" cy="26992"/>
            </a:xfrm>
            <a:custGeom>
              <a:avLst/>
              <a:gdLst>
                <a:gd name="connsiteX0" fmla="*/ 46168 w 46246"/>
                <a:gd name="connsiteY0" fmla="*/ 0 h 26992"/>
                <a:gd name="connsiteX1" fmla="*/ 46247 w 46246"/>
                <a:gd name="connsiteY1" fmla="*/ 26993 h 26992"/>
                <a:gd name="connsiteX2" fmla="*/ 1049 w 46246"/>
                <a:gd name="connsiteY2" fmla="*/ 26993 h 26992"/>
                <a:gd name="connsiteX3" fmla="*/ 46128 w 46246"/>
                <a:gd name="connsiteY3" fmla="*/ 0 h 26992"/>
              </a:gdLst>
              <a:ahLst/>
              <a:cxnLst>
                <a:cxn ang="0">
                  <a:pos x="connsiteX0" y="connsiteY0"/>
                </a:cxn>
                <a:cxn ang="0">
                  <a:pos x="connsiteX1" y="connsiteY1"/>
                </a:cxn>
                <a:cxn ang="0">
                  <a:pos x="connsiteX2" y="connsiteY2"/>
                </a:cxn>
                <a:cxn ang="0">
                  <a:pos x="connsiteX3" y="connsiteY3"/>
                </a:cxn>
              </a:cxnLst>
              <a:rect l="l" t="t" r="r" b="b"/>
              <a:pathLst>
                <a:path w="46246" h="26992">
                  <a:moveTo>
                    <a:pt x="46168" y="0"/>
                  </a:moveTo>
                  <a:lnTo>
                    <a:pt x="46247" y="26993"/>
                  </a:lnTo>
                  <a:lnTo>
                    <a:pt x="1049" y="26993"/>
                  </a:lnTo>
                  <a:cubicBezTo>
                    <a:pt x="-6044" y="2404"/>
                    <a:pt x="24376" y="1616"/>
                    <a:pt x="46128" y="0"/>
                  </a:cubicBezTo>
                  <a:close/>
                </a:path>
              </a:pathLst>
            </a:custGeom>
            <a:solidFill>
              <a:srgbClr val="CEA069"/>
            </a:solidFill>
            <a:ln w="3941" cap="flat">
              <a:noFill/>
              <a:prstDash val="solid"/>
              <a:miter/>
            </a:ln>
          </p:spPr>
          <p:txBody>
            <a:bodyPr rtlCol="1" anchor="ctr"/>
            <a:lstStyle/>
            <a:p>
              <a:endParaRPr lang="fa-IR"/>
            </a:p>
          </p:txBody>
        </p:sp>
        <p:sp>
          <p:nvSpPr>
            <p:cNvPr id="47" name="Freeform: Shape 46">
              <a:extLst>
                <a:ext uri="{FF2B5EF4-FFF2-40B4-BE49-F238E27FC236}">
                  <a16:creationId xmlns:a16="http://schemas.microsoft.com/office/drawing/2014/main" id="{F528F818-BE98-C59D-794C-FC0F7A987AF6}"/>
                </a:ext>
              </a:extLst>
            </p:cNvPr>
            <p:cNvSpPr/>
            <p:nvPr/>
          </p:nvSpPr>
          <p:spPr>
            <a:xfrm>
              <a:off x="7215105" y="5572766"/>
              <a:ext cx="46154" cy="19962"/>
            </a:xfrm>
            <a:custGeom>
              <a:avLst/>
              <a:gdLst>
                <a:gd name="connsiteX0" fmla="*/ 45079 w 46154"/>
                <a:gd name="connsiteY0" fmla="*/ 0 h 19962"/>
                <a:gd name="connsiteX1" fmla="*/ 0 w 46154"/>
                <a:gd name="connsiteY1" fmla="*/ 4413 h 19962"/>
                <a:gd name="connsiteX2" fmla="*/ 45079 w 46154"/>
                <a:gd name="connsiteY2" fmla="*/ 0 h 19962"/>
              </a:gdLst>
              <a:ahLst/>
              <a:cxnLst>
                <a:cxn ang="0">
                  <a:pos x="connsiteX0" y="connsiteY0"/>
                </a:cxn>
                <a:cxn ang="0">
                  <a:pos x="connsiteX1" y="connsiteY1"/>
                </a:cxn>
                <a:cxn ang="0">
                  <a:pos x="connsiteX2" y="connsiteY2"/>
                </a:cxn>
              </a:cxnLst>
              <a:rect l="l" t="t" r="r" b="b"/>
              <a:pathLst>
                <a:path w="46154" h="19962">
                  <a:moveTo>
                    <a:pt x="45079" y="0"/>
                  </a:moveTo>
                  <a:cubicBezTo>
                    <a:pt x="52921" y="29121"/>
                    <a:pt x="15841" y="22619"/>
                    <a:pt x="0" y="4413"/>
                  </a:cubicBezTo>
                  <a:lnTo>
                    <a:pt x="45079" y="0"/>
                  </a:lnTo>
                  <a:close/>
                </a:path>
              </a:pathLst>
            </a:custGeom>
            <a:solidFill>
              <a:srgbClr val="CAA168"/>
            </a:solidFill>
            <a:ln w="3941" cap="flat">
              <a:noFill/>
              <a:prstDash val="solid"/>
              <a:miter/>
            </a:ln>
          </p:spPr>
          <p:txBody>
            <a:bodyPr rtlCol="1" anchor="ctr"/>
            <a:lstStyle/>
            <a:p>
              <a:endParaRPr lang="fa-IR"/>
            </a:p>
          </p:txBody>
        </p:sp>
      </p:grpSp>
      <p:grpSp>
        <p:nvGrpSpPr>
          <p:cNvPr id="50" name="Graphic 7">
            <a:extLst>
              <a:ext uri="{FF2B5EF4-FFF2-40B4-BE49-F238E27FC236}">
                <a16:creationId xmlns:a16="http://schemas.microsoft.com/office/drawing/2014/main" id="{93B40C72-6B33-F601-FBA1-EA75247D6308}"/>
              </a:ext>
            </a:extLst>
          </p:cNvPr>
          <p:cNvGrpSpPr/>
          <p:nvPr/>
        </p:nvGrpSpPr>
        <p:grpSpPr>
          <a:xfrm flipH="1">
            <a:off x="9255098" y="5268760"/>
            <a:ext cx="365028" cy="223082"/>
            <a:chOff x="7143806" y="4613966"/>
            <a:chExt cx="1051505" cy="642612"/>
          </a:xfrm>
        </p:grpSpPr>
        <p:sp>
          <p:nvSpPr>
            <p:cNvPr id="51" name="Freeform: Shape 50">
              <a:extLst>
                <a:ext uri="{FF2B5EF4-FFF2-40B4-BE49-F238E27FC236}">
                  <a16:creationId xmlns:a16="http://schemas.microsoft.com/office/drawing/2014/main" id="{D57B7B52-819A-84EC-50D1-C43D982686B1}"/>
                </a:ext>
              </a:extLst>
            </p:cNvPr>
            <p:cNvSpPr/>
            <p:nvPr/>
          </p:nvSpPr>
          <p:spPr>
            <a:xfrm>
              <a:off x="7316400" y="4732560"/>
              <a:ext cx="878061" cy="433128"/>
            </a:xfrm>
            <a:custGeom>
              <a:avLst/>
              <a:gdLst>
                <a:gd name="connsiteX0" fmla="*/ 79379 w 878061"/>
                <a:gd name="connsiteY0" fmla="*/ 18290 h 433128"/>
                <a:gd name="connsiteX1" fmla="*/ 343315 w 878061"/>
                <a:gd name="connsiteY1" fmla="*/ 38978 h 433128"/>
                <a:gd name="connsiteX2" fmla="*/ 474614 w 878061"/>
                <a:gd name="connsiteY2" fmla="*/ 116291 h 433128"/>
                <a:gd name="connsiteX3" fmla="*/ 535377 w 878061"/>
                <a:gd name="connsiteY3" fmla="*/ 108174 h 433128"/>
                <a:gd name="connsiteX4" fmla="*/ 856609 w 878061"/>
                <a:gd name="connsiteY4" fmla="*/ 176345 h 433128"/>
                <a:gd name="connsiteX5" fmla="*/ 865593 w 878061"/>
                <a:gd name="connsiteY5" fmla="*/ 144742 h 433128"/>
                <a:gd name="connsiteX6" fmla="*/ 874617 w 878061"/>
                <a:gd name="connsiteY6" fmla="*/ 334400 h 433128"/>
                <a:gd name="connsiteX7" fmla="*/ 860313 w 878061"/>
                <a:gd name="connsiteY7" fmla="*/ 360919 h 433128"/>
                <a:gd name="connsiteX8" fmla="*/ 384691 w 878061"/>
                <a:gd name="connsiteY8" fmla="*/ 405092 h 433128"/>
                <a:gd name="connsiteX9" fmla="*/ 13099 w 878061"/>
                <a:gd name="connsiteY9" fmla="*/ 199082 h 433128"/>
                <a:gd name="connsiteX10" fmla="*/ 76817 w 878061"/>
                <a:gd name="connsiteY10" fmla="*/ 114833 h 433128"/>
                <a:gd name="connsiteX11" fmla="*/ 104165 w 878061"/>
                <a:gd name="connsiteY11" fmla="*/ 54464 h 433128"/>
                <a:gd name="connsiteX12" fmla="*/ 79379 w 878061"/>
                <a:gd name="connsiteY12" fmla="*/ 18290 h 43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8061" h="433128">
                  <a:moveTo>
                    <a:pt x="79379" y="18290"/>
                  </a:moveTo>
                  <a:cubicBezTo>
                    <a:pt x="179310" y="-11816"/>
                    <a:pt x="250161" y="-4644"/>
                    <a:pt x="343315" y="38978"/>
                  </a:cubicBezTo>
                  <a:cubicBezTo>
                    <a:pt x="375391" y="53991"/>
                    <a:pt x="451010" y="112114"/>
                    <a:pt x="474614" y="116291"/>
                  </a:cubicBezTo>
                  <a:cubicBezTo>
                    <a:pt x="494671" y="119837"/>
                    <a:pt x="514413" y="108449"/>
                    <a:pt x="535377" y="108174"/>
                  </a:cubicBezTo>
                  <a:cubicBezTo>
                    <a:pt x="646539" y="106834"/>
                    <a:pt x="767947" y="97022"/>
                    <a:pt x="856609" y="176345"/>
                  </a:cubicBezTo>
                  <a:lnTo>
                    <a:pt x="865593" y="144742"/>
                  </a:lnTo>
                  <a:cubicBezTo>
                    <a:pt x="870913" y="215159"/>
                    <a:pt x="884350" y="259884"/>
                    <a:pt x="874617" y="334400"/>
                  </a:cubicBezTo>
                  <a:cubicBezTo>
                    <a:pt x="872095" y="344093"/>
                    <a:pt x="868667" y="354615"/>
                    <a:pt x="860313" y="360919"/>
                  </a:cubicBezTo>
                  <a:cubicBezTo>
                    <a:pt x="768735" y="430351"/>
                    <a:pt x="493804" y="458920"/>
                    <a:pt x="384691" y="405092"/>
                  </a:cubicBezTo>
                  <a:cubicBezTo>
                    <a:pt x="260407" y="337237"/>
                    <a:pt x="136556" y="268553"/>
                    <a:pt x="13099" y="199082"/>
                  </a:cubicBezTo>
                  <a:cubicBezTo>
                    <a:pt x="-13972" y="137767"/>
                    <a:pt x="-2033" y="38978"/>
                    <a:pt x="76817" y="114833"/>
                  </a:cubicBezTo>
                  <a:cubicBezTo>
                    <a:pt x="45608" y="78344"/>
                    <a:pt x="53923" y="50287"/>
                    <a:pt x="104165" y="54464"/>
                  </a:cubicBezTo>
                  <a:cubicBezTo>
                    <a:pt x="79260" y="50878"/>
                    <a:pt x="59913" y="40988"/>
                    <a:pt x="79379" y="18290"/>
                  </a:cubicBezTo>
                  <a:close/>
                </a:path>
              </a:pathLst>
            </a:custGeom>
            <a:solidFill>
              <a:srgbClr val="9F785A"/>
            </a:solidFill>
            <a:ln w="3941" cap="flat">
              <a:noFill/>
              <a:prstDash val="solid"/>
              <a:miter/>
            </a:ln>
          </p:spPr>
          <p:txBody>
            <a:bodyPr rtlCol="1" anchor="ctr"/>
            <a:lstStyle/>
            <a:p>
              <a:endParaRPr lang="fa-IR"/>
            </a:p>
          </p:txBody>
        </p:sp>
        <p:sp>
          <p:nvSpPr>
            <p:cNvPr id="52" name="Freeform: Shape 51">
              <a:extLst>
                <a:ext uri="{FF2B5EF4-FFF2-40B4-BE49-F238E27FC236}">
                  <a16:creationId xmlns:a16="http://schemas.microsoft.com/office/drawing/2014/main" id="{0B223097-73D1-992D-CBE8-7AF621E94983}"/>
                </a:ext>
              </a:extLst>
            </p:cNvPr>
            <p:cNvSpPr/>
            <p:nvPr/>
          </p:nvSpPr>
          <p:spPr>
            <a:xfrm>
              <a:off x="7143806" y="4734205"/>
              <a:ext cx="1051505" cy="522373"/>
            </a:xfrm>
            <a:custGeom>
              <a:avLst/>
              <a:gdLst>
                <a:gd name="connsiteX0" fmla="*/ 242948 w 1051505"/>
                <a:gd name="connsiteY0" fmla="*/ 16645 h 522373"/>
                <a:gd name="connsiteX1" fmla="*/ 251972 w 1051505"/>
                <a:gd name="connsiteY1" fmla="*/ 16645 h 522373"/>
                <a:gd name="connsiteX2" fmla="*/ 267301 w 1051505"/>
                <a:gd name="connsiteY2" fmla="*/ 32526 h 522373"/>
                <a:gd name="connsiteX3" fmla="*/ 351352 w 1051505"/>
                <a:gd name="connsiteY3" fmla="*/ 70788 h 522373"/>
                <a:gd name="connsiteX4" fmla="*/ 242948 w 1051505"/>
                <a:gd name="connsiteY4" fmla="*/ 70906 h 522373"/>
                <a:gd name="connsiteX5" fmla="*/ 315218 w 1051505"/>
                <a:gd name="connsiteY5" fmla="*/ 179113 h 522373"/>
                <a:gd name="connsiteX6" fmla="*/ 188726 w 1051505"/>
                <a:gd name="connsiteY6" fmla="*/ 97978 h 522373"/>
                <a:gd name="connsiteX7" fmla="*/ 196963 w 1051505"/>
                <a:gd name="connsiteY7" fmla="*/ 184354 h 522373"/>
                <a:gd name="connsiteX8" fmla="*/ 664230 w 1051505"/>
                <a:gd name="connsiteY8" fmla="*/ 412905 h 522373"/>
                <a:gd name="connsiteX9" fmla="*/ 1047171 w 1051505"/>
                <a:gd name="connsiteY9" fmla="*/ 332715 h 522373"/>
                <a:gd name="connsiteX10" fmla="*/ 1047171 w 1051505"/>
                <a:gd name="connsiteY10" fmla="*/ 386898 h 522373"/>
                <a:gd name="connsiteX11" fmla="*/ 1051505 w 1051505"/>
                <a:gd name="connsiteY11" fmla="*/ 406679 h 522373"/>
                <a:gd name="connsiteX12" fmla="*/ 712817 w 1051505"/>
                <a:gd name="connsiteY12" fmla="*/ 522373 h 522373"/>
                <a:gd name="connsiteX13" fmla="*/ 477844 w 1051505"/>
                <a:gd name="connsiteY13" fmla="*/ 450103 h 522373"/>
                <a:gd name="connsiteX14" fmla="*/ 417238 w 1051505"/>
                <a:gd name="connsiteY14" fmla="*/ 379726 h 522373"/>
                <a:gd name="connsiteX15" fmla="*/ 224822 w 1051505"/>
                <a:gd name="connsiteY15" fmla="*/ 260446 h 522373"/>
                <a:gd name="connsiteX16" fmla="*/ 116378 w 1051505"/>
                <a:gd name="connsiteY16" fmla="*/ 224311 h 522373"/>
                <a:gd name="connsiteX17" fmla="*/ 116378 w 1051505"/>
                <a:gd name="connsiteY17" fmla="*/ 215287 h 522373"/>
                <a:gd name="connsiteX18" fmla="*/ 116378 w 1051505"/>
                <a:gd name="connsiteY18" fmla="*/ 170129 h 522373"/>
                <a:gd name="connsiteX19" fmla="*/ 152474 w 1051505"/>
                <a:gd name="connsiteY19" fmla="*/ 97978 h 522373"/>
                <a:gd name="connsiteX20" fmla="*/ 7659 w 1051505"/>
                <a:gd name="connsiteY20" fmla="*/ 84619 h 522373"/>
                <a:gd name="connsiteX21" fmla="*/ 35046 w 1051505"/>
                <a:gd name="connsiteY21" fmla="*/ 25669 h 522373"/>
                <a:gd name="connsiteX22" fmla="*/ 86982 w 1051505"/>
                <a:gd name="connsiteY22" fmla="*/ 2853 h 522373"/>
                <a:gd name="connsiteX23" fmla="*/ 224901 w 1051505"/>
                <a:gd name="connsiteY23" fmla="*/ 410 h 522373"/>
                <a:gd name="connsiteX24" fmla="*/ 242870 w 1051505"/>
                <a:gd name="connsiteY24" fmla="*/ 16645 h 522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51505" h="522373">
                  <a:moveTo>
                    <a:pt x="242948" y="16645"/>
                  </a:moveTo>
                  <a:cubicBezTo>
                    <a:pt x="246101" y="16842"/>
                    <a:pt x="249923" y="15857"/>
                    <a:pt x="251972" y="16645"/>
                  </a:cubicBezTo>
                  <a:cubicBezTo>
                    <a:pt x="252997" y="17039"/>
                    <a:pt x="253942" y="28979"/>
                    <a:pt x="267301" y="32526"/>
                  </a:cubicBezTo>
                  <a:cubicBezTo>
                    <a:pt x="274551" y="34456"/>
                    <a:pt x="378109" y="49391"/>
                    <a:pt x="351352" y="70788"/>
                  </a:cubicBezTo>
                  <a:lnTo>
                    <a:pt x="242948" y="70906"/>
                  </a:lnTo>
                  <a:lnTo>
                    <a:pt x="315218" y="179113"/>
                  </a:lnTo>
                  <a:cubicBezTo>
                    <a:pt x="297130" y="194166"/>
                    <a:pt x="200115" y="85447"/>
                    <a:pt x="188726" y="97978"/>
                  </a:cubicBezTo>
                  <a:cubicBezTo>
                    <a:pt x="205356" y="128162"/>
                    <a:pt x="178797" y="159765"/>
                    <a:pt x="196963" y="184354"/>
                  </a:cubicBezTo>
                  <a:cubicBezTo>
                    <a:pt x="348555" y="243344"/>
                    <a:pt x="502196" y="395843"/>
                    <a:pt x="664230" y="412905"/>
                  </a:cubicBezTo>
                  <a:cubicBezTo>
                    <a:pt x="791391" y="426303"/>
                    <a:pt x="933289" y="387331"/>
                    <a:pt x="1047171" y="332715"/>
                  </a:cubicBezTo>
                  <a:cubicBezTo>
                    <a:pt x="1044964" y="349620"/>
                    <a:pt x="1048708" y="369441"/>
                    <a:pt x="1047171" y="386898"/>
                  </a:cubicBezTo>
                  <a:lnTo>
                    <a:pt x="1051505" y="406679"/>
                  </a:lnTo>
                  <a:cubicBezTo>
                    <a:pt x="1042955" y="422520"/>
                    <a:pt x="771413" y="514571"/>
                    <a:pt x="712817" y="522373"/>
                  </a:cubicBezTo>
                  <a:cubicBezTo>
                    <a:pt x="647641" y="494474"/>
                    <a:pt x="548734" y="448173"/>
                    <a:pt x="477844" y="450103"/>
                  </a:cubicBezTo>
                  <a:cubicBezTo>
                    <a:pt x="595823" y="397852"/>
                    <a:pt x="464564" y="399074"/>
                    <a:pt x="417238" y="379726"/>
                  </a:cubicBezTo>
                  <a:cubicBezTo>
                    <a:pt x="359903" y="356319"/>
                    <a:pt x="306470" y="292798"/>
                    <a:pt x="224822" y="260446"/>
                  </a:cubicBezTo>
                  <a:cubicBezTo>
                    <a:pt x="194125" y="248270"/>
                    <a:pt x="147745" y="231838"/>
                    <a:pt x="116378" y="224311"/>
                  </a:cubicBezTo>
                  <a:lnTo>
                    <a:pt x="116378" y="215287"/>
                  </a:lnTo>
                  <a:cubicBezTo>
                    <a:pt x="109482" y="201732"/>
                    <a:pt x="109482" y="186679"/>
                    <a:pt x="116378" y="170129"/>
                  </a:cubicBezTo>
                  <a:cubicBezTo>
                    <a:pt x="127215" y="137422"/>
                    <a:pt x="141913" y="126980"/>
                    <a:pt x="152474" y="97978"/>
                  </a:cubicBezTo>
                  <a:cubicBezTo>
                    <a:pt x="116930" y="77054"/>
                    <a:pt x="33588" y="100697"/>
                    <a:pt x="7659" y="84619"/>
                  </a:cubicBezTo>
                  <a:cubicBezTo>
                    <a:pt x="-14841" y="70670"/>
                    <a:pt x="17708" y="34181"/>
                    <a:pt x="35046" y="25669"/>
                  </a:cubicBezTo>
                  <a:cubicBezTo>
                    <a:pt x="39538" y="-3412"/>
                    <a:pt x="61644" y="-2309"/>
                    <a:pt x="86982" y="2853"/>
                  </a:cubicBezTo>
                  <a:cubicBezTo>
                    <a:pt x="136791" y="31186"/>
                    <a:pt x="182737" y="30358"/>
                    <a:pt x="224901" y="410"/>
                  </a:cubicBezTo>
                  <a:lnTo>
                    <a:pt x="242870" y="16645"/>
                  </a:lnTo>
                  <a:close/>
                </a:path>
              </a:pathLst>
            </a:custGeom>
            <a:solidFill>
              <a:srgbClr val="735241"/>
            </a:solidFill>
            <a:ln w="3941" cap="flat">
              <a:noFill/>
              <a:prstDash val="solid"/>
              <a:miter/>
            </a:ln>
          </p:spPr>
          <p:txBody>
            <a:bodyPr rtlCol="1" anchor="ctr"/>
            <a:lstStyle/>
            <a:p>
              <a:endParaRPr lang="fa-IR"/>
            </a:p>
          </p:txBody>
        </p:sp>
        <p:sp>
          <p:nvSpPr>
            <p:cNvPr id="53" name="Freeform: Shape 52">
              <a:extLst>
                <a:ext uri="{FF2B5EF4-FFF2-40B4-BE49-F238E27FC236}">
                  <a16:creationId xmlns:a16="http://schemas.microsoft.com/office/drawing/2014/main" id="{B419E962-AE54-A968-F4AC-1EBD5194666D}"/>
                </a:ext>
              </a:extLst>
            </p:cNvPr>
            <p:cNvSpPr/>
            <p:nvPr/>
          </p:nvSpPr>
          <p:spPr>
            <a:xfrm>
              <a:off x="7162421" y="4613966"/>
              <a:ext cx="224333" cy="164390"/>
            </a:xfrm>
            <a:custGeom>
              <a:avLst/>
              <a:gdLst>
                <a:gd name="connsiteX0" fmla="*/ 224334 w 224333"/>
                <a:gd name="connsiteY0" fmla="*/ 136884 h 164390"/>
                <a:gd name="connsiteX1" fmla="*/ 147651 w 224333"/>
                <a:gd name="connsiteY1" fmla="*/ 164389 h 164390"/>
                <a:gd name="connsiteX2" fmla="*/ 16471 w 224333"/>
                <a:gd name="connsiteY2" fmla="*/ 145908 h 164390"/>
                <a:gd name="connsiteX3" fmla="*/ 77194 w 224333"/>
                <a:gd name="connsiteY3" fmla="*/ 30254 h 164390"/>
                <a:gd name="connsiteX4" fmla="*/ 118649 w 224333"/>
                <a:gd name="connsiteY4" fmla="*/ 36164 h 164390"/>
                <a:gd name="connsiteX5" fmla="*/ 182525 w 224333"/>
                <a:gd name="connsiteY5" fmla="*/ 2079 h 164390"/>
                <a:gd name="connsiteX6" fmla="*/ 224334 w 224333"/>
                <a:gd name="connsiteY6" fmla="*/ 136884 h 164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4333" h="164390">
                  <a:moveTo>
                    <a:pt x="224334" y="136884"/>
                  </a:moveTo>
                  <a:cubicBezTo>
                    <a:pt x="192692" y="134993"/>
                    <a:pt x="179963" y="164232"/>
                    <a:pt x="147651" y="164389"/>
                  </a:cubicBezTo>
                  <a:cubicBezTo>
                    <a:pt x="104463" y="164626"/>
                    <a:pt x="64466" y="122225"/>
                    <a:pt x="16471" y="145908"/>
                  </a:cubicBezTo>
                  <a:cubicBezTo>
                    <a:pt x="-30816" y="106936"/>
                    <a:pt x="34479" y="35494"/>
                    <a:pt x="77194" y="30254"/>
                  </a:cubicBezTo>
                  <a:cubicBezTo>
                    <a:pt x="91775" y="28480"/>
                    <a:pt x="106197" y="38962"/>
                    <a:pt x="118649" y="36164"/>
                  </a:cubicBezTo>
                  <a:cubicBezTo>
                    <a:pt x="137248" y="31987"/>
                    <a:pt x="148084" y="-9664"/>
                    <a:pt x="182525" y="2079"/>
                  </a:cubicBezTo>
                  <a:cubicBezTo>
                    <a:pt x="204868" y="9684"/>
                    <a:pt x="219920" y="110719"/>
                    <a:pt x="224334" y="136884"/>
                  </a:cubicBezTo>
                  <a:close/>
                </a:path>
              </a:pathLst>
            </a:custGeom>
            <a:solidFill>
              <a:srgbClr val="916D50"/>
            </a:solidFill>
            <a:ln w="3941" cap="flat">
              <a:noFill/>
              <a:prstDash val="solid"/>
              <a:miter/>
            </a:ln>
          </p:spPr>
          <p:txBody>
            <a:bodyPr rtlCol="1" anchor="ctr"/>
            <a:lstStyle/>
            <a:p>
              <a:endParaRPr lang="fa-IR"/>
            </a:p>
          </p:txBody>
        </p:sp>
        <p:sp>
          <p:nvSpPr>
            <p:cNvPr id="54" name="Freeform: Shape 53">
              <a:extLst>
                <a:ext uri="{FF2B5EF4-FFF2-40B4-BE49-F238E27FC236}">
                  <a16:creationId xmlns:a16="http://schemas.microsoft.com/office/drawing/2014/main" id="{0654D878-87BD-01FC-81AB-0A9C3CF5926A}"/>
                </a:ext>
              </a:extLst>
            </p:cNvPr>
            <p:cNvSpPr/>
            <p:nvPr/>
          </p:nvSpPr>
          <p:spPr>
            <a:xfrm>
              <a:off x="7249304" y="4904412"/>
              <a:ext cx="10919" cy="45158"/>
            </a:xfrm>
            <a:custGeom>
              <a:avLst/>
              <a:gdLst>
                <a:gd name="connsiteX0" fmla="*/ 10920 w 10919"/>
                <a:gd name="connsiteY0" fmla="*/ 45159 h 45158"/>
                <a:gd name="connsiteX1" fmla="*/ 10920 w 10919"/>
                <a:gd name="connsiteY1" fmla="*/ 0 h 45158"/>
                <a:gd name="connsiteX2" fmla="*/ 10920 w 10919"/>
                <a:gd name="connsiteY2" fmla="*/ 45159 h 45158"/>
              </a:gdLst>
              <a:ahLst/>
              <a:cxnLst>
                <a:cxn ang="0">
                  <a:pos x="connsiteX0" y="connsiteY0"/>
                </a:cxn>
                <a:cxn ang="0">
                  <a:pos x="connsiteX1" y="connsiteY1"/>
                </a:cxn>
                <a:cxn ang="0">
                  <a:pos x="connsiteX2" y="connsiteY2"/>
                </a:cxn>
              </a:cxnLst>
              <a:rect l="l" t="t" r="r" b="b"/>
              <a:pathLst>
                <a:path w="10919" h="45158">
                  <a:moveTo>
                    <a:pt x="10920" y="45159"/>
                  </a:moveTo>
                  <a:cubicBezTo>
                    <a:pt x="-11502" y="31564"/>
                    <a:pt x="6900" y="12097"/>
                    <a:pt x="10920" y="0"/>
                  </a:cubicBezTo>
                  <a:lnTo>
                    <a:pt x="10920" y="45159"/>
                  </a:lnTo>
                  <a:close/>
                </a:path>
              </a:pathLst>
            </a:custGeom>
            <a:solidFill>
              <a:srgbClr val="B48F6B"/>
            </a:solidFill>
            <a:ln w="3941" cap="flat">
              <a:noFill/>
              <a:prstDash val="solid"/>
              <a:miter/>
            </a:ln>
          </p:spPr>
          <p:txBody>
            <a:bodyPr rtlCol="1" anchor="ctr"/>
            <a:lstStyle/>
            <a:p>
              <a:endParaRPr lang="fa-IR"/>
            </a:p>
          </p:txBody>
        </p:sp>
      </p:grpSp>
      <p:sp>
        <p:nvSpPr>
          <p:cNvPr id="55" name="Freeform: Shape 54">
            <a:extLst>
              <a:ext uri="{FF2B5EF4-FFF2-40B4-BE49-F238E27FC236}">
                <a16:creationId xmlns:a16="http://schemas.microsoft.com/office/drawing/2014/main" id="{E4B71B60-CF7D-AFCD-FF39-7F5F01BA1B2B}"/>
              </a:ext>
            </a:extLst>
          </p:cNvPr>
          <p:cNvSpPr/>
          <p:nvPr/>
        </p:nvSpPr>
        <p:spPr>
          <a:xfrm flipH="1">
            <a:off x="8889925" y="5584943"/>
            <a:ext cx="45719" cy="45729"/>
          </a:xfrm>
          <a:custGeom>
            <a:avLst/>
            <a:gdLst>
              <a:gd name="connsiteX0" fmla="*/ 0 w 9023"/>
              <a:gd name="connsiteY0" fmla="*/ 9024 h 9025"/>
              <a:gd name="connsiteX1" fmla="*/ 9024 w 9023"/>
              <a:gd name="connsiteY1" fmla="*/ 0 h 9025"/>
              <a:gd name="connsiteX2" fmla="*/ 0 w 9023"/>
              <a:gd name="connsiteY2" fmla="*/ 9024 h 9025"/>
            </a:gdLst>
            <a:ahLst/>
            <a:cxnLst>
              <a:cxn ang="0">
                <a:pos x="connsiteX0" y="connsiteY0"/>
              </a:cxn>
              <a:cxn ang="0">
                <a:pos x="connsiteX1" y="connsiteY1"/>
              </a:cxn>
              <a:cxn ang="0">
                <a:pos x="connsiteX2" y="connsiteY2"/>
              </a:cxn>
            </a:cxnLst>
            <a:rect l="l" t="t" r="r" b="b"/>
            <a:pathLst>
              <a:path w="9023" h="9025">
                <a:moveTo>
                  <a:pt x="0" y="9024"/>
                </a:moveTo>
                <a:lnTo>
                  <a:pt x="9024" y="0"/>
                </a:lnTo>
                <a:cubicBezTo>
                  <a:pt x="8394" y="0"/>
                  <a:pt x="11034" y="9142"/>
                  <a:pt x="0" y="9024"/>
                </a:cubicBezTo>
                <a:close/>
              </a:path>
            </a:pathLst>
          </a:custGeom>
          <a:solidFill>
            <a:srgbClr val="CBAC8F"/>
          </a:solidFill>
          <a:ln w="3941" cap="flat">
            <a:noFill/>
            <a:prstDash val="solid"/>
            <a:miter/>
          </a:ln>
        </p:spPr>
        <p:txBody>
          <a:bodyPr rtlCol="1" anchor="ctr"/>
          <a:lstStyle/>
          <a:p>
            <a:endParaRPr lang="fa-IR"/>
          </a:p>
        </p:txBody>
      </p:sp>
      <p:grpSp>
        <p:nvGrpSpPr>
          <p:cNvPr id="56" name="Graphic 7">
            <a:extLst>
              <a:ext uri="{FF2B5EF4-FFF2-40B4-BE49-F238E27FC236}">
                <a16:creationId xmlns:a16="http://schemas.microsoft.com/office/drawing/2014/main" id="{6921EEB8-D543-0285-641F-2D0456ED80FF}"/>
              </a:ext>
            </a:extLst>
          </p:cNvPr>
          <p:cNvGrpSpPr/>
          <p:nvPr/>
        </p:nvGrpSpPr>
        <p:grpSpPr>
          <a:xfrm flipH="1">
            <a:off x="9435947" y="5380301"/>
            <a:ext cx="424045" cy="161105"/>
            <a:chOff x="6464532" y="4932058"/>
            <a:chExt cx="1221506" cy="464081"/>
          </a:xfrm>
        </p:grpSpPr>
        <p:sp>
          <p:nvSpPr>
            <p:cNvPr id="57" name="Freeform: Shape 56">
              <a:extLst>
                <a:ext uri="{FF2B5EF4-FFF2-40B4-BE49-F238E27FC236}">
                  <a16:creationId xmlns:a16="http://schemas.microsoft.com/office/drawing/2014/main" id="{FF756AD3-6A69-81C9-9B9B-FB6DD07A652B}"/>
                </a:ext>
              </a:extLst>
            </p:cNvPr>
            <p:cNvSpPr/>
            <p:nvPr/>
          </p:nvSpPr>
          <p:spPr>
            <a:xfrm>
              <a:off x="6464532" y="4932058"/>
              <a:ext cx="1047284" cy="386513"/>
            </a:xfrm>
            <a:custGeom>
              <a:avLst/>
              <a:gdLst>
                <a:gd name="connsiteX0" fmla="*/ 795692 w 1047284"/>
                <a:gd name="connsiteY0" fmla="*/ 26537 h 386513"/>
                <a:gd name="connsiteX1" fmla="*/ 904136 w 1047284"/>
                <a:gd name="connsiteY1" fmla="*/ 62672 h 386513"/>
                <a:gd name="connsiteX2" fmla="*/ 974474 w 1047284"/>
                <a:gd name="connsiteY2" fmla="*/ 113583 h 386513"/>
                <a:gd name="connsiteX3" fmla="*/ 976839 w 1047284"/>
                <a:gd name="connsiteY3" fmla="*/ 248349 h 386513"/>
                <a:gd name="connsiteX4" fmla="*/ 694460 w 1047284"/>
                <a:gd name="connsiteY4" fmla="*/ 308009 h 386513"/>
                <a:gd name="connsiteX5" fmla="*/ 517845 w 1047284"/>
                <a:gd name="connsiteY5" fmla="*/ 355020 h 386513"/>
                <a:gd name="connsiteX6" fmla="*/ 140973 w 1047284"/>
                <a:gd name="connsiteY6" fmla="*/ 300207 h 386513"/>
                <a:gd name="connsiteX7" fmla="*/ 27525 w 1047284"/>
                <a:gd name="connsiteY7" fmla="*/ 270377 h 386513"/>
                <a:gd name="connsiteX8" fmla="*/ 454 w 1047284"/>
                <a:gd name="connsiteY8" fmla="*/ 256703 h 386513"/>
                <a:gd name="connsiteX9" fmla="*/ 99164 w 1047284"/>
                <a:gd name="connsiteY9" fmla="*/ 201969 h 386513"/>
                <a:gd name="connsiteX10" fmla="*/ 196456 w 1047284"/>
                <a:gd name="connsiteY10" fmla="*/ 118548 h 386513"/>
                <a:gd name="connsiteX11" fmla="*/ 795692 w 1047284"/>
                <a:gd name="connsiteY11" fmla="*/ 26497 h 38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7284" h="386513">
                  <a:moveTo>
                    <a:pt x="795692" y="26537"/>
                  </a:moveTo>
                  <a:cubicBezTo>
                    <a:pt x="813228" y="293"/>
                    <a:pt x="904806" y="31620"/>
                    <a:pt x="904136" y="62672"/>
                  </a:cubicBezTo>
                  <a:lnTo>
                    <a:pt x="974474" y="113583"/>
                  </a:lnTo>
                  <a:cubicBezTo>
                    <a:pt x="1038823" y="165795"/>
                    <a:pt x="1098561" y="216904"/>
                    <a:pt x="976839" y="248349"/>
                  </a:cubicBezTo>
                  <a:cubicBezTo>
                    <a:pt x="881714" y="264781"/>
                    <a:pt x="787575" y="284642"/>
                    <a:pt x="694460" y="308009"/>
                  </a:cubicBezTo>
                  <a:cubicBezTo>
                    <a:pt x="645873" y="395646"/>
                    <a:pt x="612182" y="407783"/>
                    <a:pt x="517845" y="355020"/>
                  </a:cubicBezTo>
                  <a:cubicBezTo>
                    <a:pt x="380439" y="389027"/>
                    <a:pt x="267779" y="354941"/>
                    <a:pt x="140973" y="300207"/>
                  </a:cubicBezTo>
                  <a:lnTo>
                    <a:pt x="27525" y="270377"/>
                  </a:lnTo>
                  <a:cubicBezTo>
                    <a:pt x="22679" y="267303"/>
                    <a:pt x="3094" y="268446"/>
                    <a:pt x="454" y="256703"/>
                  </a:cubicBezTo>
                  <a:cubicBezTo>
                    <a:pt x="-6994" y="223564"/>
                    <a:pt x="79383" y="213121"/>
                    <a:pt x="99164" y="201969"/>
                  </a:cubicBezTo>
                  <a:cubicBezTo>
                    <a:pt x="123989" y="187941"/>
                    <a:pt x="163710" y="140734"/>
                    <a:pt x="196456" y="118548"/>
                  </a:cubicBezTo>
                  <a:cubicBezTo>
                    <a:pt x="380045" y="-5775"/>
                    <a:pt x="582588" y="-24651"/>
                    <a:pt x="795692" y="26497"/>
                  </a:cubicBezTo>
                  <a:close/>
                </a:path>
              </a:pathLst>
            </a:custGeom>
            <a:solidFill>
              <a:srgbClr val="B48F6B"/>
            </a:solidFill>
            <a:ln w="3941" cap="flat">
              <a:noFill/>
              <a:prstDash val="solid"/>
              <a:miter/>
            </a:ln>
          </p:spPr>
          <p:txBody>
            <a:bodyPr rtlCol="1" anchor="ctr"/>
            <a:lstStyle/>
            <a:p>
              <a:endParaRPr lang="fa-IR"/>
            </a:p>
          </p:txBody>
        </p:sp>
        <p:sp>
          <p:nvSpPr>
            <p:cNvPr id="58" name="Freeform: Shape 57">
              <a:extLst>
                <a:ext uri="{FF2B5EF4-FFF2-40B4-BE49-F238E27FC236}">
                  <a16:creationId xmlns:a16="http://schemas.microsoft.com/office/drawing/2014/main" id="{E4669E06-6E2A-C259-E7A0-A05FFCADB63C}"/>
                </a:ext>
              </a:extLst>
            </p:cNvPr>
            <p:cNvSpPr/>
            <p:nvPr/>
          </p:nvSpPr>
          <p:spPr>
            <a:xfrm>
              <a:off x="6492057" y="4988658"/>
              <a:ext cx="1193981" cy="407480"/>
            </a:xfrm>
            <a:custGeom>
              <a:avLst/>
              <a:gdLst>
                <a:gd name="connsiteX0" fmla="*/ 876610 w 1193981"/>
                <a:gd name="connsiteY0" fmla="*/ 6071 h 407480"/>
                <a:gd name="connsiteX1" fmla="*/ 948170 w 1193981"/>
                <a:gd name="connsiteY1" fmla="*/ 23291 h 407480"/>
                <a:gd name="connsiteX2" fmla="*/ 1178219 w 1193981"/>
                <a:gd name="connsiteY2" fmla="*/ 136187 h 407480"/>
                <a:gd name="connsiteX3" fmla="*/ 1129632 w 1193981"/>
                <a:gd name="connsiteY3" fmla="*/ 195729 h 407480"/>
                <a:gd name="connsiteX4" fmla="*/ 1102521 w 1193981"/>
                <a:gd name="connsiteY4" fmla="*/ 204753 h 407480"/>
                <a:gd name="connsiteX5" fmla="*/ 1084670 w 1193981"/>
                <a:gd name="connsiteY5" fmla="*/ 227213 h 407480"/>
                <a:gd name="connsiteX6" fmla="*/ 738061 w 1193981"/>
                <a:gd name="connsiteY6" fmla="*/ 388893 h 407480"/>
                <a:gd name="connsiteX7" fmla="*/ 713906 w 1193981"/>
                <a:gd name="connsiteY7" fmla="*/ 376323 h 407480"/>
                <a:gd name="connsiteX8" fmla="*/ 659684 w 1193981"/>
                <a:gd name="connsiteY8" fmla="*/ 402843 h 407480"/>
                <a:gd name="connsiteX9" fmla="*/ 328719 w 1193981"/>
                <a:gd name="connsiteY9" fmla="*/ 393149 h 407480"/>
                <a:gd name="connsiteX10" fmla="*/ 162665 w 1193981"/>
                <a:gd name="connsiteY10" fmla="*/ 322141 h 407480"/>
                <a:gd name="connsiteX11" fmla="*/ 0 w 1193981"/>
                <a:gd name="connsiteY11" fmla="*/ 213777 h 407480"/>
                <a:gd name="connsiteX12" fmla="*/ 330965 w 1193981"/>
                <a:gd name="connsiteY12" fmla="*/ 293966 h 407480"/>
                <a:gd name="connsiteX13" fmla="*/ 492566 w 1193981"/>
                <a:gd name="connsiteY13" fmla="*/ 280608 h 407480"/>
                <a:gd name="connsiteX14" fmla="*/ 559791 w 1193981"/>
                <a:gd name="connsiteY14" fmla="*/ 309255 h 407480"/>
                <a:gd name="connsiteX15" fmla="*/ 653025 w 1193981"/>
                <a:gd name="connsiteY15" fmla="*/ 238089 h 407480"/>
                <a:gd name="connsiteX16" fmla="*/ 999239 w 1193981"/>
                <a:gd name="connsiteY16" fmla="*/ 151004 h 407480"/>
                <a:gd name="connsiteX17" fmla="*/ 876571 w 1193981"/>
                <a:gd name="connsiteY17" fmla="*/ 6071 h 407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93981" h="407480">
                  <a:moveTo>
                    <a:pt x="876610" y="6071"/>
                  </a:moveTo>
                  <a:cubicBezTo>
                    <a:pt x="897771" y="-5908"/>
                    <a:pt x="921611" y="-155"/>
                    <a:pt x="948170" y="23291"/>
                  </a:cubicBezTo>
                  <a:cubicBezTo>
                    <a:pt x="1020873" y="83621"/>
                    <a:pt x="1085892" y="119164"/>
                    <a:pt x="1178219" y="136187"/>
                  </a:cubicBezTo>
                  <a:cubicBezTo>
                    <a:pt x="1219240" y="182292"/>
                    <a:pt x="1172032" y="192379"/>
                    <a:pt x="1129632" y="195729"/>
                  </a:cubicBezTo>
                  <a:cubicBezTo>
                    <a:pt x="1114342" y="196162"/>
                    <a:pt x="1108353" y="203649"/>
                    <a:pt x="1102521" y="204753"/>
                  </a:cubicBezTo>
                  <a:lnTo>
                    <a:pt x="1084670" y="227213"/>
                  </a:lnTo>
                  <a:cubicBezTo>
                    <a:pt x="967991" y="278401"/>
                    <a:pt x="852494" y="332268"/>
                    <a:pt x="738061" y="388893"/>
                  </a:cubicBezTo>
                  <a:lnTo>
                    <a:pt x="713906" y="376323"/>
                  </a:lnTo>
                  <a:cubicBezTo>
                    <a:pt x="699129" y="386687"/>
                    <a:pt x="677219" y="400124"/>
                    <a:pt x="659684" y="402843"/>
                  </a:cubicBezTo>
                  <a:cubicBezTo>
                    <a:pt x="591158" y="413561"/>
                    <a:pt x="401343" y="403749"/>
                    <a:pt x="328719" y="393149"/>
                  </a:cubicBezTo>
                  <a:cubicBezTo>
                    <a:pt x="278162" y="385780"/>
                    <a:pt x="178624" y="369743"/>
                    <a:pt x="162665" y="322141"/>
                  </a:cubicBezTo>
                  <a:cubicBezTo>
                    <a:pt x="104542" y="290065"/>
                    <a:pt x="55798" y="248965"/>
                    <a:pt x="0" y="213777"/>
                  </a:cubicBezTo>
                  <a:cubicBezTo>
                    <a:pt x="113803" y="196044"/>
                    <a:pt x="216690" y="281869"/>
                    <a:pt x="330965" y="293966"/>
                  </a:cubicBezTo>
                  <a:cubicBezTo>
                    <a:pt x="393737" y="300625"/>
                    <a:pt x="451112" y="279347"/>
                    <a:pt x="492566" y="280608"/>
                  </a:cubicBezTo>
                  <a:cubicBezTo>
                    <a:pt x="506792" y="281041"/>
                    <a:pt x="538119" y="304645"/>
                    <a:pt x="559791" y="309255"/>
                  </a:cubicBezTo>
                  <a:cubicBezTo>
                    <a:pt x="641361" y="326633"/>
                    <a:pt x="616614" y="257713"/>
                    <a:pt x="653025" y="238089"/>
                  </a:cubicBezTo>
                  <a:cubicBezTo>
                    <a:pt x="714024" y="205225"/>
                    <a:pt x="971420" y="186547"/>
                    <a:pt x="999239" y="151004"/>
                  </a:cubicBezTo>
                  <a:cubicBezTo>
                    <a:pt x="1022055" y="121883"/>
                    <a:pt x="892333" y="30069"/>
                    <a:pt x="876571" y="6071"/>
                  </a:cubicBezTo>
                  <a:close/>
                </a:path>
              </a:pathLst>
            </a:custGeom>
            <a:solidFill>
              <a:srgbClr val="866852"/>
            </a:solidFill>
            <a:ln w="3941" cap="flat">
              <a:noFill/>
              <a:prstDash val="solid"/>
              <a:miter/>
            </a:ln>
          </p:spPr>
          <p:txBody>
            <a:bodyPr rtlCol="1" anchor="ctr"/>
            <a:lstStyle/>
            <a:p>
              <a:endParaRPr lang="fa-IR"/>
            </a:p>
          </p:txBody>
        </p:sp>
        <p:sp>
          <p:nvSpPr>
            <p:cNvPr id="59" name="Freeform: Shape 58">
              <a:extLst>
                <a:ext uri="{FF2B5EF4-FFF2-40B4-BE49-F238E27FC236}">
                  <a16:creationId xmlns:a16="http://schemas.microsoft.com/office/drawing/2014/main" id="{62BA99F8-2641-B3A2-62E7-64D00E3E544A}"/>
                </a:ext>
              </a:extLst>
            </p:cNvPr>
            <p:cNvSpPr/>
            <p:nvPr/>
          </p:nvSpPr>
          <p:spPr>
            <a:xfrm>
              <a:off x="6644563" y="5174900"/>
              <a:ext cx="326426" cy="82072"/>
            </a:xfrm>
            <a:custGeom>
              <a:avLst/>
              <a:gdLst>
                <a:gd name="connsiteX0" fmla="*/ 326426 w 326426"/>
                <a:gd name="connsiteY0" fmla="*/ 72812 h 82072"/>
                <a:gd name="connsiteX1" fmla="*/ 231263 w 326426"/>
                <a:gd name="connsiteY1" fmla="*/ 82072 h 82072"/>
                <a:gd name="connsiteX2" fmla="*/ 19026 w 326426"/>
                <a:gd name="connsiteY2" fmla="*/ 22885 h 82072"/>
                <a:gd name="connsiteX3" fmla="*/ 1215 w 326426"/>
                <a:gd name="connsiteY3" fmla="*/ 464 h 82072"/>
                <a:gd name="connsiteX4" fmla="*/ 326426 w 326426"/>
                <a:gd name="connsiteY4" fmla="*/ 72772 h 82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426" h="82072">
                  <a:moveTo>
                    <a:pt x="326426" y="72812"/>
                  </a:moveTo>
                  <a:lnTo>
                    <a:pt x="231263" y="82072"/>
                  </a:lnTo>
                  <a:cubicBezTo>
                    <a:pt x="160057" y="71630"/>
                    <a:pt x="81759" y="59926"/>
                    <a:pt x="19026" y="22885"/>
                  </a:cubicBezTo>
                  <a:cubicBezTo>
                    <a:pt x="7362" y="15989"/>
                    <a:pt x="-3750" y="24501"/>
                    <a:pt x="1215" y="464"/>
                  </a:cubicBezTo>
                  <a:cubicBezTo>
                    <a:pt x="116790" y="-3911"/>
                    <a:pt x="223539" y="22846"/>
                    <a:pt x="326426" y="72772"/>
                  </a:cubicBezTo>
                  <a:close/>
                </a:path>
              </a:pathLst>
            </a:custGeom>
            <a:solidFill>
              <a:srgbClr val="775B49"/>
            </a:solidFill>
            <a:ln w="3941" cap="flat">
              <a:noFill/>
              <a:prstDash val="solid"/>
              <a:miter/>
            </a:ln>
          </p:spPr>
          <p:txBody>
            <a:bodyPr rtlCol="1" anchor="ctr"/>
            <a:lstStyle/>
            <a:p>
              <a:endParaRPr lang="fa-IR"/>
            </a:p>
          </p:txBody>
        </p:sp>
      </p:grpSp>
      <p:grpSp>
        <p:nvGrpSpPr>
          <p:cNvPr id="60" name="Graphic 7">
            <a:extLst>
              <a:ext uri="{FF2B5EF4-FFF2-40B4-BE49-F238E27FC236}">
                <a16:creationId xmlns:a16="http://schemas.microsoft.com/office/drawing/2014/main" id="{D49AF4E7-98A3-B0C6-43F0-F6770B090EFF}"/>
              </a:ext>
            </a:extLst>
          </p:cNvPr>
          <p:cNvGrpSpPr/>
          <p:nvPr/>
        </p:nvGrpSpPr>
        <p:grpSpPr>
          <a:xfrm flipH="1">
            <a:off x="8871513" y="4428956"/>
            <a:ext cx="803750" cy="1108739"/>
            <a:chOff x="6978206" y="2174192"/>
            <a:chExt cx="2315292" cy="3193848"/>
          </a:xfrm>
        </p:grpSpPr>
        <p:sp>
          <p:nvSpPr>
            <p:cNvPr id="61" name="Freeform: Shape 60">
              <a:extLst>
                <a:ext uri="{FF2B5EF4-FFF2-40B4-BE49-F238E27FC236}">
                  <a16:creationId xmlns:a16="http://schemas.microsoft.com/office/drawing/2014/main" id="{0CE351D2-4A9B-615B-0BC2-EAB25FAD2116}"/>
                </a:ext>
              </a:extLst>
            </p:cNvPr>
            <p:cNvSpPr/>
            <p:nvPr/>
          </p:nvSpPr>
          <p:spPr>
            <a:xfrm>
              <a:off x="8158249" y="3751640"/>
              <a:ext cx="916313" cy="1458966"/>
            </a:xfrm>
            <a:custGeom>
              <a:avLst/>
              <a:gdLst>
                <a:gd name="connsiteX0" fmla="*/ 916314 w 916313"/>
                <a:gd name="connsiteY0" fmla="*/ 1364654 h 1458966"/>
                <a:gd name="connsiteX1" fmla="*/ 909339 w 916313"/>
                <a:gd name="connsiteY1" fmla="*/ 1387588 h 1458966"/>
                <a:gd name="connsiteX2" fmla="*/ 778158 w 916313"/>
                <a:gd name="connsiteY2" fmla="*/ 1415369 h 1458966"/>
                <a:gd name="connsiteX3" fmla="*/ 444001 w 916313"/>
                <a:gd name="connsiteY3" fmla="*/ 1387430 h 1458966"/>
                <a:gd name="connsiteX4" fmla="*/ 294853 w 916313"/>
                <a:gd name="connsiteY4" fmla="*/ 1441771 h 1458966"/>
                <a:gd name="connsiteX5" fmla="*/ 286301 w 916313"/>
                <a:gd name="connsiteY5" fmla="*/ 1458912 h 1458966"/>
                <a:gd name="connsiteX6" fmla="*/ 286026 w 916313"/>
                <a:gd name="connsiteY6" fmla="*/ 1458912 h 1458966"/>
                <a:gd name="connsiteX7" fmla="*/ 174430 w 916313"/>
                <a:gd name="connsiteY7" fmla="*/ 1432865 h 1458966"/>
                <a:gd name="connsiteX8" fmla="*/ 159692 w 916313"/>
                <a:gd name="connsiteY8" fmla="*/ 1417063 h 1458966"/>
                <a:gd name="connsiteX9" fmla="*/ 159258 w 916313"/>
                <a:gd name="connsiteY9" fmla="*/ 1414660 h 1458966"/>
                <a:gd name="connsiteX10" fmla="*/ 43919 w 916313"/>
                <a:gd name="connsiteY10" fmla="*/ 1387076 h 1458966"/>
                <a:gd name="connsiteX11" fmla="*/ 32729 w 916313"/>
                <a:gd name="connsiteY11" fmla="*/ 1369501 h 1458966"/>
                <a:gd name="connsiteX12" fmla="*/ 13263 w 916313"/>
                <a:gd name="connsiteY12" fmla="*/ 1345582 h 1458966"/>
                <a:gd name="connsiteX13" fmla="*/ 32729 w 916313"/>
                <a:gd name="connsiteY13" fmla="*/ 1315319 h 1458966"/>
                <a:gd name="connsiteX14" fmla="*/ 17399 w 916313"/>
                <a:gd name="connsiteY14" fmla="*/ 1240449 h 1458966"/>
                <a:gd name="connsiteX15" fmla="*/ 15115 w 916313"/>
                <a:gd name="connsiteY15" fmla="*/ 1155806 h 1458966"/>
                <a:gd name="connsiteX16" fmla="*/ 23665 w 916313"/>
                <a:gd name="connsiteY16" fmla="*/ 1125661 h 1458966"/>
                <a:gd name="connsiteX17" fmla="*/ 8061 w 916313"/>
                <a:gd name="connsiteY17" fmla="*/ 681051 h 1458966"/>
                <a:gd name="connsiteX18" fmla="*/ 213441 w 916313"/>
                <a:gd name="connsiteY18" fmla="*/ 14786 h 1458966"/>
                <a:gd name="connsiteX19" fmla="*/ 230582 w 916313"/>
                <a:gd name="connsiteY19" fmla="*/ 3989 h 1458966"/>
                <a:gd name="connsiteX20" fmla="*/ 577467 w 916313"/>
                <a:gd name="connsiteY20" fmla="*/ 16047 h 1458966"/>
                <a:gd name="connsiteX21" fmla="*/ 598904 w 916313"/>
                <a:gd name="connsiteY21" fmla="*/ 45050 h 1458966"/>
                <a:gd name="connsiteX22" fmla="*/ 604775 w 916313"/>
                <a:gd name="connsiteY22" fmla="*/ 22904 h 1458966"/>
                <a:gd name="connsiteX23" fmla="*/ 647215 w 916313"/>
                <a:gd name="connsiteY23" fmla="*/ 14786 h 1458966"/>
                <a:gd name="connsiteX24" fmla="*/ 664475 w 916313"/>
                <a:gd name="connsiteY24" fmla="*/ 22273 h 1458966"/>
                <a:gd name="connsiteX25" fmla="*/ 746516 w 916313"/>
                <a:gd name="connsiteY25" fmla="*/ 337437 h 1458966"/>
                <a:gd name="connsiteX26" fmla="*/ 916235 w 916313"/>
                <a:gd name="connsiteY26" fmla="*/ 1364654 h 145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16313" h="1458966">
                  <a:moveTo>
                    <a:pt x="916314" y="1364654"/>
                  </a:moveTo>
                  <a:lnTo>
                    <a:pt x="909339" y="1387588"/>
                  </a:lnTo>
                  <a:cubicBezTo>
                    <a:pt x="867569" y="1393775"/>
                    <a:pt x="831908" y="1415999"/>
                    <a:pt x="778158" y="1415369"/>
                  </a:cubicBezTo>
                  <a:cubicBezTo>
                    <a:pt x="677321" y="1414226"/>
                    <a:pt x="540978" y="1379549"/>
                    <a:pt x="444001" y="1387430"/>
                  </a:cubicBezTo>
                  <a:cubicBezTo>
                    <a:pt x="396045" y="1391332"/>
                    <a:pt x="321726" y="1440509"/>
                    <a:pt x="294853" y="1441771"/>
                  </a:cubicBezTo>
                  <a:cubicBezTo>
                    <a:pt x="293986" y="1448666"/>
                    <a:pt x="291385" y="1458360"/>
                    <a:pt x="286301" y="1458912"/>
                  </a:cubicBezTo>
                  <a:cubicBezTo>
                    <a:pt x="286223" y="1458912"/>
                    <a:pt x="286144" y="1458912"/>
                    <a:pt x="286026" y="1458912"/>
                  </a:cubicBezTo>
                  <a:cubicBezTo>
                    <a:pt x="265771" y="1459779"/>
                    <a:pt x="203472" y="1450400"/>
                    <a:pt x="174430" y="1432865"/>
                  </a:cubicBezTo>
                  <a:cubicBezTo>
                    <a:pt x="166667" y="1428176"/>
                    <a:pt x="161268" y="1422895"/>
                    <a:pt x="159692" y="1417063"/>
                  </a:cubicBezTo>
                  <a:cubicBezTo>
                    <a:pt x="159456" y="1416275"/>
                    <a:pt x="159337" y="1415448"/>
                    <a:pt x="159258" y="1414660"/>
                  </a:cubicBezTo>
                  <a:cubicBezTo>
                    <a:pt x="121588" y="1402680"/>
                    <a:pt x="83168" y="1393499"/>
                    <a:pt x="43919" y="1387076"/>
                  </a:cubicBezTo>
                  <a:lnTo>
                    <a:pt x="32729" y="1369501"/>
                  </a:lnTo>
                  <a:cubicBezTo>
                    <a:pt x="18937" y="1365521"/>
                    <a:pt x="13026" y="1355985"/>
                    <a:pt x="13263" y="1345582"/>
                  </a:cubicBezTo>
                  <a:cubicBezTo>
                    <a:pt x="13538" y="1334588"/>
                    <a:pt x="20670" y="1322688"/>
                    <a:pt x="32729" y="1315319"/>
                  </a:cubicBezTo>
                  <a:cubicBezTo>
                    <a:pt x="17399" y="1298060"/>
                    <a:pt x="12317" y="1273116"/>
                    <a:pt x="17399" y="1240449"/>
                  </a:cubicBezTo>
                  <a:cubicBezTo>
                    <a:pt x="10977" y="1210107"/>
                    <a:pt x="10189" y="1181893"/>
                    <a:pt x="15115" y="1155806"/>
                  </a:cubicBezTo>
                  <a:cubicBezTo>
                    <a:pt x="17085" y="1145403"/>
                    <a:pt x="19922" y="1135394"/>
                    <a:pt x="23665" y="1125661"/>
                  </a:cubicBezTo>
                  <a:cubicBezTo>
                    <a:pt x="13498" y="990934"/>
                    <a:pt x="-13336" y="810143"/>
                    <a:pt x="8061" y="681051"/>
                  </a:cubicBezTo>
                  <a:cubicBezTo>
                    <a:pt x="44195" y="462667"/>
                    <a:pt x="147280" y="226471"/>
                    <a:pt x="213441" y="14786"/>
                  </a:cubicBezTo>
                  <a:lnTo>
                    <a:pt x="230582" y="3989"/>
                  </a:lnTo>
                  <a:cubicBezTo>
                    <a:pt x="338908" y="44183"/>
                    <a:pt x="464650" y="30666"/>
                    <a:pt x="577467" y="16047"/>
                  </a:cubicBezTo>
                  <a:cubicBezTo>
                    <a:pt x="590668" y="20697"/>
                    <a:pt x="597603" y="31021"/>
                    <a:pt x="598904" y="45050"/>
                  </a:cubicBezTo>
                  <a:cubicBezTo>
                    <a:pt x="582630" y="193292"/>
                    <a:pt x="596657" y="112984"/>
                    <a:pt x="604775" y="22904"/>
                  </a:cubicBezTo>
                  <a:cubicBezTo>
                    <a:pt x="615888" y="246"/>
                    <a:pt x="635709" y="-10945"/>
                    <a:pt x="647215" y="14786"/>
                  </a:cubicBezTo>
                  <a:cubicBezTo>
                    <a:pt x="653283" y="16757"/>
                    <a:pt x="659194" y="19003"/>
                    <a:pt x="664475" y="22273"/>
                  </a:cubicBezTo>
                  <a:cubicBezTo>
                    <a:pt x="711643" y="51512"/>
                    <a:pt x="741945" y="273955"/>
                    <a:pt x="746516" y="337437"/>
                  </a:cubicBezTo>
                  <a:cubicBezTo>
                    <a:pt x="736625" y="693622"/>
                    <a:pt x="824617" y="1022813"/>
                    <a:pt x="916235" y="1364654"/>
                  </a:cubicBezTo>
                  <a:close/>
                </a:path>
              </a:pathLst>
            </a:custGeom>
            <a:solidFill>
              <a:srgbClr val="84604B"/>
            </a:solidFill>
            <a:ln w="3941" cap="flat">
              <a:noFill/>
              <a:prstDash val="solid"/>
              <a:miter/>
            </a:ln>
          </p:spPr>
          <p:txBody>
            <a:bodyPr rtlCol="1" anchor="ctr"/>
            <a:lstStyle/>
            <a:p>
              <a:endParaRPr lang="fa-IR"/>
            </a:p>
          </p:txBody>
        </p:sp>
        <p:sp>
          <p:nvSpPr>
            <p:cNvPr id="62" name="Freeform: Shape 61">
              <a:extLst>
                <a:ext uri="{FF2B5EF4-FFF2-40B4-BE49-F238E27FC236}">
                  <a16:creationId xmlns:a16="http://schemas.microsoft.com/office/drawing/2014/main" id="{061DDC5B-2EF5-0680-B06B-ADDF3C489B15}"/>
                </a:ext>
              </a:extLst>
            </p:cNvPr>
            <p:cNvSpPr/>
            <p:nvPr/>
          </p:nvSpPr>
          <p:spPr>
            <a:xfrm>
              <a:off x="7332312" y="2386418"/>
              <a:ext cx="1870830" cy="1317794"/>
            </a:xfrm>
            <a:custGeom>
              <a:avLst/>
              <a:gdLst>
                <a:gd name="connsiteX0" fmla="*/ 1870830 w 1870830"/>
                <a:gd name="connsiteY0" fmla="*/ 260071 h 1317794"/>
                <a:gd name="connsiteX1" fmla="*/ 1704500 w 1870830"/>
                <a:gd name="connsiteY1" fmla="*/ 492681 h 1317794"/>
                <a:gd name="connsiteX2" fmla="*/ 1472915 w 1870830"/>
                <a:gd name="connsiteY2" fmla="*/ 679028 h 1317794"/>
                <a:gd name="connsiteX3" fmla="*/ 1485210 w 1870830"/>
                <a:gd name="connsiteY3" fmla="*/ 1105985 h 1317794"/>
                <a:gd name="connsiteX4" fmla="*/ 1446121 w 1870830"/>
                <a:gd name="connsiteY4" fmla="*/ 1262581 h 1317794"/>
                <a:gd name="connsiteX5" fmla="*/ 1312931 w 1870830"/>
                <a:gd name="connsiteY5" fmla="*/ 1269398 h 1317794"/>
                <a:gd name="connsiteX6" fmla="*/ 1345440 w 1870830"/>
                <a:gd name="connsiteY6" fmla="*/ 1222624 h 1317794"/>
                <a:gd name="connsiteX7" fmla="*/ 1144276 w 1870830"/>
                <a:gd name="connsiteY7" fmla="*/ 1316251 h 1317794"/>
                <a:gd name="connsiteX8" fmla="*/ 1030946 w 1870830"/>
                <a:gd name="connsiteY8" fmla="*/ 1286067 h 1317794"/>
                <a:gd name="connsiteX9" fmla="*/ 1021331 w 1870830"/>
                <a:gd name="connsiteY9" fmla="*/ 1289692 h 1317794"/>
                <a:gd name="connsiteX10" fmla="*/ 980862 w 1870830"/>
                <a:gd name="connsiteY10" fmla="*/ 1226250 h 1317794"/>
                <a:gd name="connsiteX11" fmla="*/ 867690 w 1870830"/>
                <a:gd name="connsiteY11" fmla="*/ 856155 h 1317794"/>
                <a:gd name="connsiteX12" fmla="*/ 828481 w 1870830"/>
                <a:gd name="connsiteY12" fmla="*/ 763474 h 1317794"/>
                <a:gd name="connsiteX13" fmla="*/ 686937 w 1870830"/>
                <a:gd name="connsiteY13" fmla="*/ 928385 h 1317794"/>
                <a:gd name="connsiteX14" fmla="*/ 420361 w 1870830"/>
                <a:gd name="connsiteY14" fmla="*/ 1009678 h 1317794"/>
                <a:gd name="connsiteX15" fmla="*/ 248672 w 1870830"/>
                <a:gd name="connsiteY15" fmla="*/ 1009678 h 1317794"/>
                <a:gd name="connsiteX16" fmla="*/ 90538 w 1870830"/>
                <a:gd name="connsiteY16" fmla="*/ 1009678 h 1317794"/>
                <a:gd name="connsiteX17" fmla="*/ 84352 w 1870830"/>
                <a:gd name="connsiteY17" fmla="*/ 1009363 h 1317794"/>
                <a:gd name="connsiteX18" fmla="*/ 84352 w 1870830"/>
                <a:gd name="connsiteY18" fmla="*/ 1009363 h 1317794"/>
                <a:gd name="connsiteX19" fmla="*/ 56098 w 1870830"/>
                <a:gd name="connsiteY19" fmla="*/ 999196 h 1317794"/>
                <a:gd name="connsiteX20" fmla="*/ 56019 w 1870830"/>
                <a:gd name="connsiteY20" fmla="*/ 999157 h 1317794"/>
                <a:gd name="connsiteX21" fmla="*/ 55231 w 1870830"/>
                <a:gd name="connsiteY21" fmla="*/ 998487 h 1317794"/>
                <a:gd name="connsiteX22" fmla="*/ 48808 w 1870830"/>
                <a:gd name="connsiteY22" fmla="*/ 887206 h 1317794"/>
                <a:gd name="connsiteX23" fmla="*/ 3886 w 1870830"/>
                <a:gd name="connsiteY23" fmla="*/ 871523 h 1317794"/>
                <a:gd name="connsiteX24" fmla="*/ 221 w 1870830"/>
                <a:gd name="connsiteY24" fmla="*/ 865179 h 1317794"/>
                <a:gd name="connsiteX25" fmla="*/ 43094 w 1870830"/>
                <a:gd name="connsiteY25" fmla="*/ 831408 h 1317794"/>
                <a:gd name="connsiteX26" fmla="*/ 39311 w 1870830"/>
                <a:gd name="connsiteY26" fmla="*/ 798702 h 1317794"/>
                <a:gd name="connsiteX27" fmla="*/ 45380 w 1870830"/>
                <a:gd name="connsiteY27" fmla="*/ 783886 h 1317794"/>
                <a:gd name="connsiteX28" fmla="*/ 36750 w 1870830"/>
                <a:gd name="connsiteY28" fmla="*/ 726748 h 1317794"/>
                <a:gd name="connsiteX29" fmla="*/ 36750 w 1870830"/>
                <a:gd name="connsiteY29" fmla="*/ 726748 h 1317794"/>
                <a:gd name="connsiteX30" fmla="*/ 63427 w 1870830"/>
                <a:gd name="connsiteY30" fmla="*/ 729703 h 1317794"/>
                <a:gd name="connsiteX31" fmla="*/ 365863 w 1870830"/>
                <a:gd name="connsiteY31" fmla="*/ 748224 h 1317794"/>
                <a:gd name="connsiteX32" fmla="*/ 560644 w 1870830"/>
                <a:gd name="connsiteY32" fmla="*/ 680210 h 1317794"/>
                <a:gd name="connsiteX33" fmla="*/ 858666 w 1870830"/>
                <a:gd name="connsiteY33" fmla="*/ 512935 h 1317794"/>
                <a:gd name="connsiteX34" fmla="*/ 920651 w 1870830"/>
                <a:gd name="connsiteY34" fmla="*/ 514511 h 1317794"/>
                <a:gd name="connsiteX35" fmla="*/ 994220 w 1870830"/>
                <a:gd name="connsiteY35" fmla="*/ 540006 h 1317794"/>
                <a:gd name="connsiteX36" fmla="*/ 999816 w 1870830"/>
                <a:gd name="connsiteY36" fmla="*/ 543198 h 1317794"/>
                <a:gd name="connsiteX37" fmla="*/ 999185 w 1870830"/>
                <a:gd name="connsiteY37" fmla="*/ 545996 h 1317794"/>
                <a:gd name="connsiteX38" fmla="*/ 994220 w 1870830"/>
                <a:gd name="connsiteY38" fmla="*/ 549030 h 1317794"/>
                <a:gd name="connsiteX39" fmla="*/ 990871 w 1870830"/>
                <a:gd name="connsiteY39" fmla="*/ 585677 h 1317794"/>
                <a:gd name="connsiteX40" fmla="*/ 1048442 w 1870830"/>
                <a:gd name="connsiteY40" fmla="*/ 666458 h 1317794"/>
                <a:gd name="connsiteX41" fmla="*/ 1076813 w 1870830"/>
                <a:gd name="connsiteY41" fmla="*/ 685963 h 1317794"/>
                <a:gd name="connsiteX42" fmla="*/ 1083237 w 1870830"/>
                <a:gd name="connsiteY42" fmla="*/ 704051 h 1317794"/>
                <a:gd name="connsiteX43" fmla="*/ 1082528 w 1870830"/>
                <a:gd name="connsiteY43" fmla="*/ 686082 h 1317794"/>
                <a:gd name="connsiteX44" fmla="*/ 1102663 w 1870830"/>
                <a:gd name="connsiteY44" fmla="*/ 666418 h 1317794"/>
                <a:gd name="connsiteX45" fmla="*/ 1122366 w 1870830"/>
                <a:gd name="connsiteY45" fmla="*/ 603803 h 1317794"/>
                <a:gd name="connsiteX46" fmla="*/ 1227145 w 1870830"/>
                <a:gd name="connsiteY46" fmla="*/ 420923 h 1317794"/>
                <a:gd name="connsiteX47" fmla="*/ 1238218 w 1870830"/>
                <a:gd name="connsiteY47" fmla="*/ 404491 h 1317794"/>
                <a:gd name="connsiteX48" fmla="*/ 1536358 w 1870830"/>
                <a:gd name="connsiteY48" fmla="*/ 332143 h 1317794"/>
                <a:gd name="connsiteX49" fmla="*/ 1484579 w 1870830"/>
                <a:gd name="connsiteY49" fmla="*/ 307278 h 1317794"/>
                <a:gd name="connsiteX50" fmla="*/ 1320772 w 1870830"/>
                <a:gd name="connsiteY50" fmla="*/ 258731 h 1317794"/>
                <a:gd name="connsiteX51" fmla="*/ 1319511 w 1870830"/>
                <a:gd name="connsiteY51" fmla="*/ 133541 h 1317794"/>
                <a:gd name="connsiteX52" fmla="*/ 1351902 w 1870830"/>
                <a:gd name="connsiteY52" fmla="*/ 8586 h 1317794"/>
                <a:gd name="connsiteX53" fmla="*/ 1364709 w 1870830"/>
                <a:gd name="connsiteY53" fmla="*/ 7089 h 1317794"/>
                <a:gd name="connsiteX54" fmla="*/ 1407857 w 1870830"/>
                <a:gd name="connsiteY54" fmla="*/ 3937 h 1317794"/>
                <a:gd name="connsiteX55" fmla="*/ 1802777 w 1870830"/>
                <a:gd name="connsiteY55" fmla="*/ 178896 h 1317794"/>
                <a:gd name="connsiteX56" fmla="*/ 1870751 w 1870830"/>
                <a:gd name="connsiteY56" fmla="*/ 259953 h 131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870830" h="1317794">
                  <a:moveTo>
                    <a:pt x="1870830" y="260071"/>
                  </a:moveTo>
                  <a:cubicBezTo>
                    <a:pt x="1847581" y="357796"/>
                    <a:pt x="1785518" y="429080"/>
                    <a:pt x="1704500" y="492681"/>
                  </a:cubicBezTo>
                  <a:cubicBezTo>
                    <a:pt x="1625178" y="552734"/>
                    <a:pt x="1547983" y="614837"/>
                    <a:pt x="1472915" y="679028"/>
                  </a:cubicBezTo>
                  <a:cubicBezTo>
                    <a:pt x="1477723" y="821281"/>
                    <a:pt x="1481821" y="963613"/>
                    <a:pt x="1485210" y="1105985"/>
                  </a:cubicBezTo>
                  <a:cubicBezTo>
                    <a:pt x="1490057" y="1170491"/>
                    <a:pt x="1477053" y="1222664"/>
                    <a:pt x="1446121" y="1262581"/>
                  </a:cubicBezTo>
                  <a:cubicBezTo>
                    <a:pt x="1426811" y="1299741"/>
                    <a:pt x="1302055" y="1327206"/>
                    <a:pt x="1312931" y="1269398"/>
                  </a:cubicBezTo>
                  <a:cubicBezTo>
                    <a:pt x="1342720" y="1238859"/>
                    <a:pt x="1415463" y="1133056"/>
                    <a:pt x="1345440" y="1222624"/>
                  </a:cubicBezTo>
                  <a:cubicBezTo>
                    <a:pt x="1281958" y="1291347"/>
                    <a:pt x="1240188" y="1325708"/>
                    <a:pt x="1144276" y="1316251"/>
                  </a:cubicBezTo>
                  <a:cubicBezTo>
                    <a:pt x="1120199" y="1313887"/>
                    <a:pt x="1034256" y="1304114"/>
                    <a:pt x="1030946" y="1286067"/>
                  </a:cubicBezTo>
                  <a:cubicBezTo>
                    <a:pt x="1028739" y="1286973"/>
                    <a:pt x="1025626" y="1288155"/>
                    <a:pt x="1021331" y="1289692"/>
                  </a:cubicBezTo>
                  <a:cubicBezTo>
                    <a:pt x="1019991" y="1284491"/>
                    <a:pt x="988546" y="1247883"/>
                    <a:pt x="980862" y="1226250"/>
                  </a:cubicBezTo>
                  <a:cubicBezTo>
                    <a:pt x="942835" y="1119303"/>
                    <a:pt x="902288" y="968381"/>
                    <a:pt x="867690" y="856155"/>
                  </a:cubicBezTo>
                  <a:cubicBezTo>
                    <a:pt x="849091" y="832157"/>
                    <a:pt x="836047" y="801263"/>
                    <a:pt x="828481" y="763474"/>
                  </a:cubicBezTo>
                  <a:cubicBezTo>
                    <a:pt x="789549" y="828571"/>
                    <a:pt x="742342" y="883542"/>
                    <a:pt x="686937" y="928385"/>
                  </a:cubicBezTo>
                  <a:cubicBezTo>
                    <a:pt x="602610" y="962352"/>
                    <a:pt x="515288" y="1009678"/>
                    <a:pt x="420361" y="1009678"/>
                  </a:cubicBezTo>
                  <a:lnTo>
                    <a:pt x="248672" y="1009678"/>
                  </a:lnTo>
                  <a:cubicBezTo>
                    <a:pt x="194214" y="1009678"/>
                    <a:pt x="152878" y="1017126"/>
                    <a:pt x="90538" y="1009678"/>
                  </a:cubicBezTo>
                  <a:cubicBezTo>
                    <a:pt x="88410" y="1009678"/>
                    <a:pt x="86362" y="1009520"/>
                    <a:pt x="84352" y="1009363"/>
                  </a:cubicBezTo>
                  <a:lnTo>
                    <a:pt x="84352" y="1009363"/>
                  </a:lnTo>
                  <a:cubicBezTo>
                    <a:pt x="72727" y="1008338"/>
                    <a:pt x="63309" y="1004949"/>
                    <a:pt x="56098" y="999196"/>
                  </a:cubicBezTo>
                  <a:cubicBezTo>
                    <a:pt x="56098" y="999196"/>
                    <a:pt x="56059" y="999196"/>
                    <a:pt x="56019" y="999157"/>
                  </a:cubicBezTo>
                  <a:cubicBezTo>
                    <a:pt x="55744" y="998960"/>
                    <a:pt x="55507" y="998723"/>
                    <a:pt x="55231" y="998487"/>
                  </a:cubicBezTo>
                  <a:cubicBezTo>
                    <a:pt x="34701" y="981267"/>
                    <a:pt x="32573" y="944147"/>
                    <a:pt x="48808" y="887206"/>
                  </a:cubicBezTo>
                  <a:cubicBezTo>
                    <a:pt x="26859" y="887403"/>
                    <a:pt x="11885" y="882162"/>
                    <a:pt x="3886" y="871523"/>
                  </a:cubicBezTo>
                  <a:cubicBezTo>
                    <a:pt x="2428" y="869592"/>
                    <a:pt x="1206" y="867464"/>
                    <a:pt x="221" y="865179"/>
                  </a:cubicBezTo>
                  <a:cubicBezTo>
                    <a:pt x="-1985" y="848865"/>
                    <a:pt x="12319" y="837634"/>
                    <a:pt x="43094" y="831408"/>
                  </a:cubicBezTo>
                  <a:cubicBezTo>
                    <a:pt x="37617" y="821006"/>
                    <a:pt x="36356" y="810090"/>
                    <a:pt x="39311" y="798702"/>
                  </a:cubicBezTo>
                  <a:cubicBezTo>
                    <a:pt x="40573" y="793855"/>
                    <a:pt x="42582" y="788930"/>
                    <a:pt x="45380" y="783886"/>
                  </a:cubicBezTo>
                  <a:cubicBezTo>
                    <a:pt x="12910" y="771197"/>
                    <a:pt x="4792" y="730964"/>
                    <a:pt x="36750" y="726748"/>
                  </a:cubicBezTo>
                  <a:lnTo>
                    <a:pt x="36750" y="726748"/>
                  </a:lnTo>
                  <a:cubicBezTo>
                    <a:pt x="43685" y="725802"/>
                    <a:pt x="52552" y="726590"/>
                    <a:pt x="63427" y="729703"/>
                  </a:cubicBezTo>
                  <a:cubicBezTo>
                    <a:pt x="162098" y="737703"/>
                    <a:pt x="267704" y="745308"/>
                    <a:pt x="365863" y="748224"/>
                  </a:cubicBezTo>
                  <a:cubicBezTo>
                    <a:pt x="439472" y="750430"/>
                    <a:pt x="497319" y="713153"/>
                    <a:pt x="560644" y="680210"/>
                  </a:cubicBezTo>
                  <a:cubicBezTo>
                    <a:pt x="661521" y="627722"/>
                    <a:pt x="752587" y="554547"/>
                    <a:pt x="858666" y="512935"/>
                  </a:cubicBezTo>
                  <a:cubicBezTo>
                    <a:pt x="870803" y="500877"/>
                    <a:pt x="891452" y="501428"/>
                    <a:pt x="920651" y="514511"/>
                  </a:cubicBezTo>
                  <a:cubicBezTo>
                    <a:pt x="954854" y="514669"/>
                    <a:pt x="979364" y="523180"/>
                    <a:pt x="994220" y="540006"/>
                  </a:cubicBezTo>
                  <a:cubicBezTo>
                    <a:pt x="997333" y="541031"/>
                    <a:pt x="999185" y="542055"/>
                    <a:pt x="999816" y="543198"/>
                  </a:cubicBezTo>
                  <a:cubicBezTo>
                    <a:pt x="1000328" y="544104"/>
                    <a:pt x="1000091" y="545011"/>
                    <a:pt x="999185" y="545996"/>
                  </a:cubicBezTo>
                  <a:cubicBezTo>
                    <a:pt x="998239" y="546981"/>
                    <a:pt x="996585" y="547966"/>
                    <a:pt x="994220" y="549030"/>
                  </a:cubicBezTo>
                  <a:cubicBezTo>
                    <a:pt x="980310" y="561285"/>
                    <a:pt x="983423" y="571136"/>
                    <a:pt x="990871" y="585677"/>
                  </a:cubicBezTo>
                  <a:cubicBezTo>
                    <a:pt x="1031064" y="611133"/>
                    <a:pt x="1050254" y="638086"/>
                    <a:pt x="1048442" y="666458"/>
                  </a:cubicBezTo>
                  <a:cubicBezTo>
                    <a:pt x="1061130" y="667955"/>
                    <a:pt x="1070588" y="674497"/>
                    <a:pt x="1076813" y="685963"/>
                  </a:cubicBezTo>
                  <a:cubicBezTo>
                    <a:pt x="1079572" y="691047"/>
                    <a:pt x="1081700" y="697076"/>
                    <a:pt x="1083237" y="704051"/>
                  </a:cubicBezTo>
                  <a:cubicBezTo>
                    <a:pt x="1081897" y="697155"/>
                    <a:pt x="1081660" y="691165"/>
                    <a:pt x="1082528" y="686082"/>
                  </a:cubicBezTo>
                  <a:cubicBezTo>
                    <a:pt x="1084380" y="675560"/>
                    <a:pt x="1091078" y="669019"/>
                    <a:pt x="1102663" y="666418"/>
                  </a:cubicBezTo>
                  <a:cubicBezTo>
                    <a:pt x="1073386" y="649356"/>
                    <a:pt x="1101678" y="622048"/>
                    <a:pt x="1122366" y="603803"/>
                  </a:cubicBezTo>
                  <a:cubicBezTo>
                    <a:pt x="1191601" y="562073"/>
                    <a:pt x="1236563" y="506236"/>
                    <a:pt x="1227145" y="420923"/>
                  </a:cubicBezTo>
                  <a:lnTo>
                    <a:pt x="1238218" y="404491"/>
                  </a:lnTo>
                  <a:cubicBezTo>
                    <a:pt x="1345519" y="410126"/>
                    <a:pt x="1438515" y="366820"/>
                    <a:pt x="1536358" y="332143"/>
                  </a:cubicBezTo>
                  <a:cubicBezTo>
                    <a:pt x="1532063" y="317012"/>
                    <a:pt x="1498805" y="311810"/>
                    <a:pt x="1484579" y="307278"/>
                  </a:cubicBezTo>
                  <a:cubicBezTo>
                    <a:pt x="1430358" y="289940"/>
                    <a:pt x="1373654" y="280325"/>
                    <a:pt x="1320772" y="258731"/>
                  </a:cubicBezTo>
                  <a:cubicBezTo>
                    <a:pt x="1317146" y="253096"/>
                    <a:pt x="1317935" y="151036"/>
                    <a:pt x="1319511" y="133541"/>
                  </a:cubicBezTo>
                  <a:cubicBezTo>
                    <a:pt x="1295277" y="99416"/>
                    <a:pt x="1311511" y="20566"/>
                    <a:pt x="1351902" y="8586"/>
                  </a:cubicBezTo>
                  <a:cubicBezTo>
                    <a:pt x="1355921" y="7404"/>
                    <a:pt x="1360217" y="6852"/>
                    <a:pt x="1364709" y="7089"/>
                  </a:cubicBezTo>
                  <a:cubicBezTo>
                    <a:pt x="1384924" y="-2290"/>
                    <a:pt x="1386421" y="-1304"/>
                    <a:pt x="1407857" y="3937"/>
                  </a:cubicBezTo>
                  <a:cubicBezTo>
                    <a:pt x="1491712" y="24388"/>
                    <a:pt x="1737365" y="126881"/>
                    <a:pt x="1802777" y="178896"/>
                  </a:cubicBezTo>
                  <a:cubicBezTo>
                    <a:pt x="1825553" y="197023"/>
                    <a:pt x="1861215" y="233039"/>
                    <a:pt x="1870751" y="259953"/>
                  </a:cubicBezTo>
                  <a:close/>
                </a:path>
              </a:pathLst>
            </a:custGeom>
            <a:solidFill>
              <a:srgbClr val="82604A"/>
            </a:solidFill>
            <a:ln w="3941" cap="flat">
              <a:noFill/>
              <a:prstDash val="solid"/>
              <a:miter/>
            </a:ln>
          </p:spPr>
          <p:txBody>
            <a:bodyPr rtlCol="1" anchor="ctr"/>
            <a:lstStyle/>
            <a:p>
              <a:endParaRPr lang="fa-IR"/>
            </a:p>
          </p:txBody>
        </p:sp>
        <p:sp>
          <p:nvSpPr>
            <p:cNvPr id="63" name="Freeform: Shape 62">
              <a:extLst>
                <a:ext uri="{FF2B5EF4-FFF2-40B4-BE49-F238E27FC236}">
                  <a16:creationId xmlns:a16="http://schemas.microsoft.com/office/drawing/2014/main" id="{5C1335C9-B4B9-1EF3-47EC-7C2953CB9825}"/>
                </a:ext>
              </a:extLst>
            </p:cNvPr>
            <p:cNvSpPr/>
            <p:nvPr/>
          </p:nvSpPr>
          <p:spPr>
            <a:xfrm>
              <a:off x="9230253" y="4922460"/>
              <a:ext cx="1891" cy="2600"/>
            </a:xfrm>
            <a:custGeom>
              <a:avLst/>
              <a:gdLst>
                <a:gd name="connsiteX0" fmla="*/ 1891 w 1891"/>
                <a:gd name="connsiteY0" fmla="*/ 2601 h 2600"/>
                <a:gd name="connsiteX1" fmla="*/ 0 w 1891"/>
                <a:gd name="connsiteY1" fmla="*/ 0 h 2600"/>
                <a:gd name="connsiteX2" fmla="*/ 1891 w 1891"/>
                <a:gd name="connsiteY2" fmla="*/ 2601 h 2600"/>
              </a:gdLst>
              <a:ahLst/>
              <a:cxnLst>
                <a:cxn ang="0">
                  <a:pos x="connsiteX0" y="connsiteY0"/>
                </a:cxn>
                <a:cxn ang="0">
                  <a:pos x="connsiteX1" y="connsiteY1"/>
                </a:cxn>
                <a:cxn ang="0">
                  <a:pos x="connsiteX2" y="connsiteY2"/>
                </a:cxn>
              </a:cxnLst>
              <a:rect l="l" t="t" r="r" b="b"/>
              <a:pathLst>
                <a:path w="1891" h="2600">
                  <a:moveTo>
                    <a:pt x="1891" y="2601"/>
                  </a:moveTo>
                  <a:cubicBezTo>
                    <a:pt x="1261" y="1813"/>
                    <a:pt x="630" y="946"/>
                    <a:pt x="0" y="0"/>
                  </a:cubicBezTo>
                  <a:cubicBezTo>
                    <a:pt x="630" y="867"/>
                    <a:pt x="1261" y="1734"/>
                    <a:pt x="1891" y="2601"/>
                  </a:cubicBezTo>
                  <a:close/>
                </a:path>
              </a:pathLst>
            </a:custGeom>
            <a:solidFill>
              <a:srgbClr val="654533"/>
            </a:solidFill>
            <a:ln w="3941" cap="flat">
              <a:noFill/>
              <a:prstDash val="solid"/>
              <a:miter/>
            </a:ln>
          </p:spPr>
          <p:txBody>
            <a:bodyPr rtlCol="1" anchor="ctr"/>
            <a:lstStyle/>
            <a:p>
              <a:endParaRPr lang="fa-IR"/>
            </a:p>
          </p:txBody>
        </p:sp>
        <p:sp>
          <p:nvSpPr>
            <p:cNvPr id="128" name="Freeform: Shape 127">
              <a:extLst>
                <a:ext uri="{FF2B5EF4-FFF2-40B4-BE49-F238E27FC236}">
                  <a16:creationId xmlns:a16="http://schemas.microsoft.com/office/drawing/2014/main" id="{142D7195-1FF2-C6D5-B473-712212F2E1CA}"/>
                </a:ext>
              </a:extLst>
            </p:cNvPr>
            <p:cNvSpPr/>
            <p:nvPr/>
          </p:nvSpPr>
          <p:spPr>
            <a:xfrm>
              <a:off x="8805543" y="3667086"/>
              <a:ext cx="460844" cy="1497967"/>
            </a:xfrm>
            <a:custGeom>
              <a:avLst/>
              <a:gdLst>
                <a:gd name="connsiteX0" fmla="*/ 460845 w 460844"/>
                <a:gd name="connsiteY0" fmla="*/ 1381826 h 1497967"/>
                <a:gd name="connsiteX1" fmla="*/ 415647 w 460844"/>
                <a:gd name="connsiteY1" fmla="*/ 1417961 h 1497967"/>
                <a:gd name="connsiteX2" fmla="*/ 415529 w 460844"/>
                <a:gd name="connsiteY2" fmla="*/ 1419734 h 1497967"/>
                <a:gd name="connsiteX3" fmla="*/ 415529 w 460844"/>
                <a:gd name="connsiteY3" fmla="*/ 1419812 h 1497967"/>
                <a:gd name="connsiteX4" fmla="*/ 414150 w 460844"/>
                <a:gd name="connsiteY4" fmla="*/ 1438254 h 1497967"/>
                <a:gd name="connsiteX5" fmla="*/ 401974 w 460844"/>
                <a:gd name="connsiteY5" fmla="*/ 1442431 h 1497967"/>
                <a:gd name="connsiteX6" fmla="*/ 344206 w 460844"/>
                <a:gd name="connsiteY6" fmla="*/ 1462213 h 1497967"/>
                <a:gd name="connsiteX7" fmla="*/ 311144 w 460844"/>
                <a:gd name="connsiteY7" fmla="*/ 1497638 h 1497967"/>
                <a:gd name="connsiteX8" fmla="*/ 289156 w 460844"/>
                <a:gd name="connsiteY8" fmla="*/ 1472143 h 1497967"/>
                <a:gd name="connsiteX9" fmla="*/ 262045 w 460844"/>
                <a:gd name="connsiteY9" fmla="*/ 1472143 h 1497967"/>
                <a:gd name="connsiteX10" fmla="*/ 99459 w 460844"/>
                <a:gd name="connsiteY10" fmla="*/ 790195 h 1497967"/>
                <a:gd name="connsiteX11" fmla="*/ 0 w 460844"/>
                <a:gd name="connsiteY11" fmla="*/ 99341 h 1497967"/>
                <a:gd name="connsiteX12" fmla="*/ 2207 w 460844"/>
                <a:gd name="connsiteY12" fmla="*/ 77156 h 1497967"/>
                <a:gd name="connsiteX13" fmla="*/ 106355 w 460844"/>
                <a:gd name="connsiteY13" fmla="*/ 31130 h 1497967"/>
                <a:gd name="connsiteX14" fmla="*/ 171689 w 460844"/>
                <a:gd name="connsiteY14" fmla="*/ 0 h 1497967"/>
                <a:gd name="connsiteX15" fmla="*/ 234935 w 460844"/>
                <a:gd name="connsiteY15" fmla="*/ 225792 h 1497967"/>
                <a:gd name="connsiteX16" fmla="*/ 262124 w 460844"/>
                <a:gd name="connsiteY16" fmla="*/ 442600 h 1497967"/>
                <a:gd name="connsiteX17" fmla="*/ 291836 w 460844"/>
                <a:gd name="connsiteY17" fmla="*/ 823729 h 1497967"/>
                <a:gd name="connsiteX18" fmla="*/ 361465 w 460844"/>
                <a:gd name="connsiteY18" fmla="*/ 1056732 h 1497967"/>
                <a:gd name="connsiteX19" fmla="*/ 379552 w 460844"/>
                <a:gd name="connsiteY19" fmla="*/ 1119938 h 1497967"/>
                <a:gd name="connsiteX20" fmla="*/ 381641 w 460844"/>
                <a:gd name="connsiteY20" fmla="*/ 1121869 h 1497967"/>
                <a:gd name="connsiteX21" fmla="*/ 424710 w 460844"/>
                <a:gd name="connsiteY21" fmla="*/ 1255414 h 1497967"/>
                <a:gd name="connsiteX22" fmla="*/ 460845 w 460844"/>
                <a:gd name="connsiteY22" fmla="*/ 1381865 h 1497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60844" h="1497967">
                  <a:moveTo>
                    <a:pt x="460845" y="1381826"/>
                  </a:moveTo>
                  <a:cubicBezTo>
                    <a:pt x="448590" y="1395145"/>
                    <a:pt x="431330" y="1410079"/>
                    <a:pt x="415647" y="1417961"/>
                  </a:cubicBezTo>
                  <a:cubicBezTo>
                    <a:pt x="415608" y="1418552"/>
                    <a:pt x="415529" y="1419143"/>
                    <a:pt x="415529" y="1419734"/>
                  </a:cubicBezTo>
                  <a:lnTo>
                    <a:pt x="415529" y="1419812"/>
                  </a:lnTo>
                  <a:lnTo>
                    <a:pt x="414150" y="1438254"/>
                  </a:lnTo>
                  <a:lnTo>
                    <a:pt x="401974" y="1442431"/>
                  </a:lnTo>
                  <a:lnTo>
                    <a:pt x="344206" y="1462213"/>
                  </a:lnTo>
                  <a:cubicBezTo>
                    <a:pt x="331241" y="1483767"/>
                    <a:pt x="320208" y="1495549"/>
                    <a:pt x="311144" y="1497638"/>
                  </a:cubicBezTo>
                  <a:cubicBezTo>
                    <a:pt x="301687" y="1499805"/>
                    <a:pt x="294318" y="1491294"/>
                    <a:pt x="289156" y="1472143"/>
                  </a:cubicBezTo>
                  <a:cubicBezTo>
                    <a:pt x="281197" y="1471512"/>
                    <a:pt x="269532" y="1471039"/>
                    <a:pt x="262045" y="1472143"/>
                  </a:cubicBezTo>
                  <a:cubicBezTo>
                    <a:pt x="209439" y="1244459"/>
                    <a:pt x="122196" y="1024735"/>
                    <a:pt x="99459" y="790195"/>
                  </a:cubicBezTo>
                  <a:cubicBezTo>
                    <a:pt x="77235" y="560777"/>
                    <a:pt x="109192" y="309568"/>
                    <a:pt x="0" y="99341"/>
                  </a:cubicBezTo>
                  <a:lnTo>
                    <a:pt x="2207" y="77156"/>
                  </a:lnTo>
                  <a:lnTo>
                    <a:pt x="106355" y="31130"/>
                  </a:lnTo>
                  <a:cubicBezTo>
                    <a:pt x="129052" y="11073"/>
                    <a:pt x="150844" y="670"/>
                    <a:pt x="171689" y="0"/>
                  </a:cubicBezTo>
                  <a:cubicBezTo>
                    <a:pt x="181107" y="52764"/>
                    <a:pt x="216926" y="173344"/>
                    <a:pt x="234935" y="225792"/>
                  </a:cubicBezTo>
                  <a:cubicBezTo>
                    <a:pt x="234935" y="225792"/>
                    <a:pt x="280802" y="442088"/>
                    <a:pt x="262124" y="442600"/>
                  </a:cubicBezTo>
                  <a:cubicBezTo>
                    <a:pt x="268035" y="566412"/>
                    <a:pt x="268232" y="701809"/>
                    <a:pt x="291836" y="823729"/>
                  </a:cubicBezTo>
                  <a:cubicBezTo>
                    <a:pt x="306652" y="900254"/>
                    <a:pt x="338688" y="981428"/>
                    <a:pt x="361465" y="1056732"/>
                  </a:cubicBezTo>
                  <a:cubicBezTo>
                    <a:pt x="391058" y="1067135"/>
                    <a:pt x="398742" y="1095389"/>
                    <a:pt x="379552" y="1119938"/>
                  </a:cubicBezTo>
                  <a:lnTo>
                    <a:pt x="381641" y="1121869"/>
                  </a:lnTo>
                  <a:cubicBezTo>
                    <a:pt x="418642" y="1156231"/>
                    <a:pt x="435192" y="1205802"/>
                    <a:pt x="424710" y="1255414"/>
                  </a:cubicBezTo>
                  <a:cubicBezTo>
                    <a:pt x="438226" y="1296671"/>
                    <a:pt x="460687" y="1337416"/>
                    <a:pt x="460845" y="1381865"/>
                  </a:cubicBezTo>
                  <a:close/>
                </a:path>
              </a:pathLst>
            </a:custGeom>
            <a:solidFill>
              <a:srgbClr val="654533"/>
            </a:solidFill>
            <a:ln w="3941" cap="flat">
              <a:noFill/>
              <a:prstDash val="solid"/>
              <a:miter/>
            </a:ln>
          </p:spPr>
          <p:txBody>
            <a:bodyPr rtlCol="1" anchor="ctr"/>
            <a:lstStyle/>
            <a:p>
              <a:endParaRPr lang="fa-IR"/>
            </a:p>
          </p:txBody>
        </p:sp>
        <p:sp>
          <p:nvSpPr>
            <p:cNvPr id="129" name="Freeform: Shape 128">
              <a:extLst>
                <a:ext uri="{FF2B5EF4-FFF2-40B4-BE49-F238E27FC236}">
                  <a16:creationId xmlns:a16="http://schemas.microsoft.com/office/drawing/2014/main" id="{B4CDABC3-709C-C079-17AB-AE666CD7712B}"/>
                </a:ext>
              </a:extLst>
            </p:cNvPr>
            <p:cNvSpPr/>
            <p:nvPr/>
          </p:nvSpPr>
          <p:spPr>
            <a:xfrm>
              <a:off x="8778393" y="2641320"/>
              <a:ext cx="431163" cy="1010516"/>
            </a:xfrm>
            <a:custGeom>
              <a:avLst/>
              <a:gdLst>
                <a:gd name="connsiteX0" fmla="*/ 424749 w 431163"/>
                <a:gd name="connsiteY0" fmla="*/ 5168 h 1010516"/>
                <a:gd name="connsiteX1" fmla="*/ 343653 w 431163"/>
                <a:gd name="connsiteY1" fmla="*/ 217642 h 1010516"/>
                <a:gd name="connsiteX2" fmla="*/ 119397 w 431163"/>
                <a:gd name="connsiteY2" fmla="*/ 435986 h 1010516"/>
                <a:gd name="connsiteX3" fmla="*/ 188909 w 431163"/>
                <a:gd name="connsiteY3" fmla="*/ 868617 h 1010516"/>
                <a:gd name="connsiteX4" fmla="*/ 180752 w 431163"/>
                <a:gd name="connsiteY4" fmla="*/ 926385 h 1010516"/>
                <a:gd name="connsiteX5" fmla="*/ 0 w 431163"/>
                <a:gd name="connsiteY5" fmla="*/ 1007679 h 1010516"/>
                <a:gd name="connsiteX6" fmla="*/ 10718 w 431163"/>
                <a:gd name="connsiteY6" fmla="*/ 417821 h 1010516"/>
                <a:gd name="connsiteX7" fmla="*/ 390545 w 431163"/>
                <a:gd name="connsiteY7" fmla="*/ 56868 h 1010516"/>
                <a:gd name="connsiteX8" fmla="*/ 424709 w 431163"/>
                <a:gd name="connsiteY8" fmla="*/ 5208 h 1010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1163" h="1010516">
                  <a:moveTo>
                    <a:pt x="424749" y="5168"/>
                  </a:moveTo>
                  <a:cubicBezTo>
                    <a:pt x="451230" y="79802"/>
                    <a:pt x="390112" y="162711"/>
                    <a:pt x="343653" y="217642"/>
                  </a:cubicBezTo>
                  <a:cubicBezTo>
                    <a:pt x="312602" y="254367"/>
                    <a:pt x="123890" y="421012"/>
                    <a:pt x="119397" y="435986"/>
                  </a:cubicBezTo>
                  <a:cubicBezTo>
                    <a:pt x="103675" y="488395"/>
                    <a:pt x="177245" y="789058"/>
                    <a:pt x="188909" y="868617"/>
                  </a:cubicBezTo>
                  <a:cubicBezTo>
                    <a:pt x="191351" y="885364"/>
                    <a:pt x="177284" y="906249"/>
                    <a:pt x="180752" y="926385"/>
                  </a:cubicBezTo>
                  <a:cubicBezTo>
                    <a:pt x="152301" y="973711"/>
                    <a:pt x="53985" y="1022968"/>
                    <a:pt x="0" y="1007679"/>
                  </a:cubicBezTo>
                  <a:cubicBezTo>
                    <a:pt x="48349" y="812898"/>
                    <a:pt x="-118" y="615478"/>
                    <a:pt x="10718" y="417821"/>
                  </a:cubicBezTo>
                  <a:cubicBezTo>
                    <a:pt x="115063" y="305870"/>
                    <a:pt x="328955" y="197899"/>
                    <a:pt x="390545" y="56868"/>
                  </a:cubicBezTo>
                  <a:cubicBezTo>
                    <a:pt x="398308" y="39136"/>
                    <a:pt x="392713" y="-17253"/>
                    <a:pt x="424709" y="5208"/>
                  </a:cubicBezTo>
                  <a:close/>
                </a:path>
              </a:pathLst>
            </a:custGeom>
            <a:solidFill>
              <a:srgbClr val="654431"/>
            </a:solidFill>
            <a:ln w="3941" cap="flat">
              <a:noFill/>
              <a:prstDash val="solid"/>
              <a:miter/>
            </a:ln>
          </p:spPr>
          <p:txBody>
            <a:bodyPr rtlCol="1" anchor="ctr"/>
            <a:lstStyle/>
            <a:p>
              <a:endParaRPr lang="fa-IR"/>
            </a:p>
          </p:txBody>
        </p:sp>
        <p:sp>
          <p:nvSpPr>
            <p:cNvPr id="130" name="Freeform: Shape 129">
              <a:extLst>
                <a:ext uri="{FF2B5EF4-FFF2-40B4-BE49-F238E27FC236}">
                  <a16:creationId xmlns:a16="http://schemas.microsoft.com/office/drawing/2014/main" id="{330B84B8-A1C1-3DBD-CCDE-9FA3927D0D67}"/>
                </a:ext>
              </a:extLst>
            </p:cNvPr>
            <p:cNvSpPr/>
            <p:nvPr/>
          </p:nvSpPr>
          <p:spPr>
            <a:xfrm>
              <a:off x="8126798" y="2297184"/>
              <a:ext cx="391844" cy="460838"/>
            </a:xfrm>
            <a:custGeom>
              <a:avLst/>
              <a:gdLst>
                <a:gd name="connsiteX0" fmla="*/ 362438 w 391844"/>
                <a:gd name="connsiteY0" fmla="*/ 105464 h 460838"/>
                <a:gd name="connsiteX1" fmla="*/ 376388 w 391844"/>
                <a:gd name="connsiteY1" fmla="*/ 341305 h 460838"/>
                <a:gd name="connsiteX2" fmla="*/ 234844 w 391844"/>
                <a:gd name="connsiteY2" fmla="*/ 413732 h 460838"/>
                <a:gd name="connsiteX3" fmla="*/ 190749 w 391844"/>
                <a:gd name="connsiteY3" fmla="*/ 376415 h 460838"/>
                <a:gd name="connsiteX4" fmla="*/ 167619 w 391844"/>
                <a:gd name="connsiteY4" fmla="*/ 363293 h 460838"/>
                <a:gd name="connsiteX5" fmla="*/ 87941 w 391844"/>
                <a:gd name="connsiteY5" fmla="*/ 298550 h 460838"/>
                <a:gd name="connsiteX6" fmla="*/ 104215 w 391844"/>
                <a:gd name="connsiteY6" fmla="*/ 242871 h 460838"/>
                <a:gd name="connsiteX7" fmla="*/ 100354 w 391844"/>
                <a:gd name="connsiteY7" fmla="*/ 141599 h 460838"/>
                <a:gd name="connsiteX8" fmla="*/ 9170 w 391844"/>
                <a:gd name="connsiteY8" fmla="*/ 189280 h 460838"/>
                <a:gd name="connsiteX9" fmla="*/ 973 w 391844"/>
                <a:gd name="connsiteY9" fmla="*/ 177734 h 460838"/>
                <a:gd name="connsiteX10" fmla="*/ 973 w 391844"/>
                <a:gd name="connsiteY10" fmla="*/ 105464 h 460838"/>
                <a:gd name="connsiteX11" fmla="*/ 49482 w 391844"/>
                <a:gd name="connsiteY11" fmla="*/ 1553 h 460838"/>
                <a:gd name="connsiteX12" fmla="*/ 285126 w 391844"/>
                <a:gd name="connsiteY12" fmla="*/ 15896 h 460838"/>
                <a:gd name="connsiteX13" fmla="*/ 362478 w 391844"/>
                <a:gd name="connsiteY13" fmla="*/ 105464 h 460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1844" h="460838">
                  <a:moveTo>
                    <a:pt x="362438" y="105464"/>
                  </a:moveTo>
                  <a:cubicBezTo>
                    <a:pt x="404090" y="150544"/>
                    <a:pt x="394475" y="280030"/>
                    <a:pt x="376388" y="341305"/>
                  </a:cubicBezTo>
                  <a:cubicBezTo>
                    <a:pt x="355148" y="413259"/>
                    <a:pt x="282879" y="525170"/>
                    <a:pt x="234844" y="413732"/>
                  </a:cubicBezTo>
                  <a:cubicBezTo>
                    <a:pt x="205960" y="406482"/>
                    <a:pt x="191262" y="394029"/>
                    <a:pt x="190749" y="376415"/>
                  </a:cubicBezTo>
                  <a:cubicBezTo>
                    <a:pt x="180268" y="380474"/>
                    <a:pt x="172584" y="376100"/>
                    <a:pt x="167619" y="363293"/>
                  </a:cubicBezTo>
                  <a:cubicBezTo>
                    <a:pt x="92551" y="390207"/>
                    <a:pt x="70091" y="374209"/>
                    <a:pt x="87941" y="298550"/>
                  </a:cubicBezTo>
                  <a:lnTo>
                    <a:pt x="104215" y="242871"/>
                  </a:lnTo>
                  <a:cubicBezTo>
                    <a:pt x="94955" y="209731"/>
                    <a:pt x="93655" y="175961"/>
                    <a:pt x="100354" y="141599"/>
                  </a:cubicBezTo>
                  <a:cubicBezTo>
                    <a:pt x="83134" y="155470"/>
                    <a:pt x="27138" y="197988"/>
                    <a:pt x="9170" y="189280"/>
                  </a:cubicBezTo>
                  <a:cubicBezTo>
                    <a:pt x="5426" y="187467"/>
                    <a:pt x="3023" y="182975"/>
                    <a:pt x="973" y="177734"/>
                  </a:cubicBezTo>
                  <a:cubicBezTo>
                    <a:pt x="1525" y="154366"/>
                    <a:pt x="-1470" y="127925"/>
                    <a:pt x="973" y="105464"/>
                  </a:cubicBezTo>
                  <a:cubicBezTo>
                    <a:pt x="8657" y="66453"/>
                    <a:pt x="24814" y="31816"/>
                    <a:pt x="49482" y="1553"/>
                  </a:cubicBezTo>
                  <a:cubicBezTo>
                    <a:pt x="59845" y="-4319"/>
                    <a:pt x="261955" y="7779"/>
                    <a:pt x="285126" y="15896"/>
                  </a:cubicBezTo>
                  <a:cubicBezTo>
                    <a:pt x="325633" y="30082"/>
                    <a:pt x="377728" y="63931"/>
                    <a:pt x="362478" y="105464"/>
                  </a:cubicBezTo>
                  <a:close/>
                </a:path>
              </a:pathLst>
            </a:custGeom>
            <a:solidFill>
              <a:srgbClr val="D48047"/>
            </a:solidFill>
            <a:ln w="3941" cap="flat">
              <a:noFill/>
              <a:prstDash val="solid"/>
              <a:miter/>
            </a:ln>
          </p:spPr>
          <p:txBody>
            <a:bodyPr rtlCol="1" anchor="ctr"/>
            <a:lstStyle/>
            <a:p>
              <a:endParaRPr lang="fa-IR"/>
            </a:p>
          </p:txBody>
        </p:sp>
        <p:sp>
          <p:nvSpPr>
            <p:cNvPr id="131" name="Freeform: Shape 130">
              <a:extLst>
                <a:ext uri="{FF2B5EF4-FFF2-40B4-BE49-F238E27FC236}">
                  <a16:creationId xmlns:a16="http://schemas.microsoft.com/office/drawing/2014/main" id="{BBEACD35-C3A2-61C2-CE88-FD5C82BBAF2D}"/>
                </a:ext>
              </a:extLst>
            </p:cNvPr>
            <p:cNvSpPr/>
            <p:nvPr/>
          </p:nvSpPr>
          <p:spPr>
            <a:xfrm>
              <a:off x="8353161" y="3504539"/>
              <a:ext cx="624070" cy="424240"/>
            </a:xfrm>
            <a:custGeom>
              <a:avLst/>
              <a:gdLst>
                <a:gd name="connsiteX0" fmla="*/ 521 w 624070"/>
                <a:gd name="connsiteY0" fmla="*/ 171571 h 424240"/>
                <a:gd name="connsiteX1" fmla="*/ 23376 w 624070"/>
                <a:gd name="connsiteY1" fmla="*/ 162192 h 424240"/>
                <a:gd name="connsiteX2" fmla="*/ 316985 w 624070"/>
                <a:gd name="connsiteY2" fmla="*/ 85982 h 424240"/>
                <a:gd name="connsiteX3" fmla="*/ 384605 w 624070"/>
                <a:gd name="connsiteY3" fmla="*/ 0 h 424240"/>
                <a:gd name="connsiteX4" fmla="*/ 298701 w 624070"/>
                <a:gd name="connsiteY4" fmla="*/ 171453 h 424240"/>
                <a:gd name="connsiteX5" fmla="*/ 425232 w 624070"/>
                <a:gd name="connsiteY5" fmla="*/ 144460 h 424240"/>
                <a:gd name="connsiteX6" fmla="*/ 605983 w 624070"/>
                <a:gd name="connsiteY6" fmla="*/ 63167 h 424240"/>
                <a:gd name="connsiteX7" fmla="*/ 624071 w 624070"/>
                <a:gd name="connsiteY7" fmla="*/ 162507 h 424240"/>
                <a:gd name="connsiteX8" fmla="*/ 452382 w 624070"/>
                <a:gd name="connsiteY8" fmla="*/ 261848 h 424240"/>
                <a:gd name="connsiteX9" fmla="*/ 426492 w 624070"/>
                <a:gd name="connsiteY9" fmla="*/ 276428 h 424240"/>
                <a:gd name="connsiteX10" fmla="*/ 393629 w 624070"/>
                <a:gd name="connsiteY10" fmla="*/ 424238 h 424240"/>
                <a:gd name="connsiteX11" fmla="*/ 389057 w 624070"/>
                <a:gd name="connsiteY11" fmla="*/ 279975 h 424240"/>
                <a:gd name="connsiteX12" fmla="*/ 18568 w 624070"/>
                <a:gd name="connsiteY12" fmla="*/ 261848 h 424240"/>
                <a:gd name="connsiteX13" fmla="*/ 482 w 624070"/>
                <a:gd name="connsiteY13" fmla="*/ 171531 h 42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4070" h="424240">
                  <a:moveTo>
                    <a:pt x="521" y="171571"/>
                  </a:moveTo>
                  <a:cubicBezTo>
                    <a:pt x="-2355" y="140992"/>
                    <a:pt x="6865" y="159040"/>
                    <a:pt x="23376" y="162192"/>
                  </a:cubicBezTo>
                  <a:cubicBezTo>
                    <a:pt x="175638" y="191392"/>
                    <a:pt x="210039" y="204789"/>
                    <a:pt x="316985" y="85982"/>
                  </a:cubicBezTo>
                  <a:cubicBezTo>
                    <a:pt x="341535" y="58714"/>
                    <a:pt x="355523" y="23683"/>
                    <a:pt x="384605" y="0"/>
                  </a:cubicBezTo>
                  <a:cubicBezTo>
                    <a:pt x="395362" y="68092"/>
                    <a:pt x="338343" y="123417"/>
                    <a:pt x="298701" y="171453"/>
                  </a:cubicBezTo>
                  <a:cubicBezTo>
                    <a:pt x="339998" y="162429"/>
                    <a:pt x="384998" y="156715"/>
                    <a:pt x="425232" y="144460"/>
                  </a:cubicBezTo>
                  <a:cubicBezTo>
                    <a:pt x="488832" y="125072"/>
                    <a:pt x="546836" y="92405"/>
                    <a:pt x="605983" y="63167"/>
                  </a:cubicBezTo>
                  <a:cubicBezTo>
                    <a:pt x="611264" y="93627"/>
                    <a:pt x="618278" y="130234"/>
                    <a:pt x="624071" y="162507"/>
                  </a:cubicBezTo>
                  <a:cubicBezTo>
                    <a:pt x="583641" y="219724"/>
                    <a:pt x="509559" y="226068"/>
                    <a:pt x="452382" y="261848"/>
                  </a:cubicBezTo>
                  <a:cubicBezTo>
                    <a:pt x="446668" y="265434"/>
                    <a:pt x="431536" y="260114"/>
                    <a:pt x="426492" y="276428"/>
                  </a:cubicBezTo>
                  <a:cubicBezTo>
                    <a:pt x="420897" y="294634"/>
                    <a:pt x="424522" y="423449"/>
                    <a:pt x="393629" y="424238"/>
                  </a:cubicBezTo>
                  <a:cubicBezTo>
                    <a:pt x="370537" y="424868"/>
                    <a:pt x="379285" y="300860"/>
                    <a:pt x="389057" y="279975"/>
                  </a:cubicBezTo>
                  <a:cubicBezTo>
                    <a:pt x="304691" y="296761"/>
                    <a:pt x="88631" y="308859"/>
                    <a:pt x="18568" y="261848"/>
                  </a:cubicBezTo>
                  <a:cubicBezTo>
                    <a:pt x="-10473" y="242382"/>
                    <a:pt x="6393" y="194820"/>
                    <a:pt x="482" y="171531"/>
                  </a:cubicBezTo>
                  <a:close/>
                </a:path>
              </a:pathLst>
            </a:custGeom>
            <a:solidFill>
              <a:srgbClr val="4C3630"/>
            </a:solidFill>
            <a:ln w="3941" cap="flat">
              <a:noFill/>
              <a:prstDash val="solid"/>
              <a:miter/>
            </a:ln>
          </p:spPr>
          <p:txBody>
            <a:bodyPr rtlCol="1" anchor="ctr"/>
            <a:lstStyle/>
            <a:p>
              <a:endParaRPr lang="fa-IR"/>
            </a:p>
          </p:txBody>
        </p:sp>
        <p:sp>
          <p:nvSpPr>
            <p:cNvPr id="132" name="Freeform: Shape 131">
              <a:extLst>
                <a:ext uri="{FF2B5EF4-FFF2-40B4-BE49-F238E27FC236}">
                  <a16:creationId xmlns:a16="http://schemas.microsoft.com/office/drawing/2014/main" id="{12C19B2B-C527-0954-1D01-05DCF69F1390}"/>
                </a:ext>
              </a:extLst>
            </p:cNvPr>
            <p:cNvSpPr/>
            <p:nvPr/>
          </p:nvSpPr>
          <p:spPr>
            <a:xfrm>
              <a:off x="8136716" y="2381898"/>
              <a:ext cx="501086" cy="551107"/>
            </a:xfrm>
            <a:custGeom>
              <a:avLst/>
              <a:gdLst>
                <a:gd name="connsiteX0" fmla="*/ 494969 w 501086"/>
                <a:gd name="connsiteY0" fmla="*/ 122416 h 551107"/>
                <a:gd name="connsiteX1" fmla="*/ 479011 w 501086"/>
                <a:gd name="connsiteY1" fmla="*/ 138179 h 551107"/>
                <a:gd name="connsiteX2" fmla="*/ 479011 w 501086"/>
                <a:gd name="connsiteY2" fmla="*/ 156226 h 551107"/>
                <a:gd name="connsiteX3" fmla="*/ 464313 w 501086"/>
                <a:gd name="connsiteY3" fmla="*/ 170018 h 551107"/>
                <a:gd name="connsiteX4" fmla="*/ 424789 w 501086"/>
                <a:gd name="connsiteY4" fmla="*/ 300765 h 551107"/>
                <a:gd name="connsiteX5" fmla="*/ 406702 w 501086"/>
                <a:gd name="connsiteY5" fmla="*/ 345923 h 551107"/>
                <a:gd name="connsiteX6" fmla="*/ 404653 w 501086"/>
                <a:gd name="connsiteY6" fmla="*/ 350376 h 551107"/>
                <a:gd name="connsiteX7" fmla="*/ 397639 w 501086"/>
                <a:gd name="connsiteY7" fmla="*/ 345923 h 551107"/>
                <a:gd name="connsiteX8" fmla="*/ 392989 w 501086"/>
                <a:gd name="connsiteY8" fmla="*/ 361449 h 551107"/>
                <a:gd name="connsiteX9" fmla="*/ 351653 w 501086"/>
                <a:gd name="connsiteY9" fmla="*/ 449008 h 551107"/>
                <a:gd name="connsiteX10" fmla="*/ 325724 w 501086"/>
                <a:gd name="connsiteY10" fmla="*/ 481044 h 551107"/>
                <a:gd name="connsiteX11" fmla="*/ 219054 w 501086"/>
                <a:gd name="connsiteY11" fmla="*/ 550555 h 551107"/>
                <a:gd name="connsiteX12" fmla="*/ 198484 w 501086"/>
                <a:gd name="connsiteY12" fmla="*/ 549097 h 551107"/>
                <a:gd name="connsiteX13" fmla="*/ 195372 w 501086"/>
                <a:gd name="connsiteY13" fmla="*/ 547876 h 551107"/>
                <a:gd name="connsiteX14" fmla="*/ 189776 w 501086"/>
                <a:gd name="connsiteY14" fmla="*/ 544684 h 551107"/>
                <a:gd name="connsiteX15" fmla="*/ 54222 w 501086"/>
                <a:gd name="connsiteY15" fmla="*/ 517573 h 551107"/>
                <a:gd name="connsiteX16" fmla="*/ 0 w 501086"/>
                <a:gd name="connsiteY16" fmla="*/ 300804 h 551107"/>
                <a:gd name="connsiteX17" fmla="*/ 63246 w 501086"/>
                <a:gd name="connsiteY17" fmla="*/ 300804 h 551107"/>
                <a:gd name="connsiteX18" fmla="*/ 66398 w 501086"/>
                <a:gd name="connsiteY18" fmla="*/ 289810 h 551107"/>
                <a:gd name="connsiteX19" fmla="*/ 66398 w 501086"/>
                <a:gd name="connsiteY19" fmla="*/ 289810 h 551107"/>
                <a:gd name="connsiteX20" fmla="*/ 80229 w 501086"/>
                <a:gd name="connsiteY20" fmla="*/ 282244 h 551107"/>
                <a:gd name="connsiteX21" fmla="*/ 82278 w 501086"/>
                <a:gd name="connsiteY21" fmla="*/ 282363 h 551107"/>
                <a:gd name="connsiteX22" fmla="*/ 104069 w 501086"/>
                <a:gd name="connsiteY22" fmla="*/ 290480 h 551107"/>
                <a:gd name="connsiteX23" fmla="*/ 154311 w 501086"/>
                <a:gd name="connsiteY23" fmla="*/ 279801 h 551107"/>
                <a:gd name="connsiteX24" fmla="*/ 154311 w 501086"/>
                <a:gd name="connsiteY24" fmla="*/ 279801 h 551107"/>
                <a:gd name="connsiteX25" fmla="*/ 158251 w 501086"/>
                <a:gd name="connsiteY25" fmla="*/ 280314 h 551107"/>
                <a:gd name="connsiteX26" fmla="*/ 180595 w 501086"/>
                <a:gd name="connsiteY26" fmla="*/ 291662 h 551107"/>
                <a:gd name="connsiteX27" fmla="*/ 180712 w 501086"/>
                <a:gd name="connsiteY27" fmla="*/ 291781 h 551107"/>
                <a:gd name="connsiteX28" fmla="*/ 239899 w 501086"/>
                <a:gd name="connsiteY28" fmla="*/ 318458 h 551107"/>
                <a:gd name="connsiteX29" fmla="*/ 298377 w 501086"/>
                <a:gd name="connsiteY29" fmla="*/ 341668 h 551107"/>
                <a:gd name="connsiteX30" fmla="*/ 352401 w 501086"/>
                <a:gd name="connsiteY30" fmla="*/ 20830 h 551107"/>
                <a:gd name="connsiteX31" fmla="*/ 349880 w 501086"/>
                <a:gd name="connsiteY31" fmla="*/ 8181 h 551107"/>
                <a:gd name="connsiteX32" fmla="*/ 354451 w 501086"/>
                <a:gd name="connsiteY32" fmla="*/ 63 h 551107"/>
                <a:gd name="connsiteX33" fmla="*/ 354687 w 501086"/>
                <a:gd name="connsiteY33" fmla="*/ 102 h 551107"/>
                <a:gd name="connsiteX34" fmla="*/ 370489 w 501086"/>
                <a:gd name="connsiteY34" fmla="*/ 11806 h 551107"/>
                <a:gd name="connsiteX35" fmla="*/ 383217 w 501086"/>
                <a:gd name="connsiteY35" fmla="*/ 9323 h 551107"/>
                <a:gd name="connsiteX36" fmla="*/ 489177 w 501086"/>
                <a:gd name="connsiteY36" fmla="*/ 92547 h 551107"/>
                <a:gd name="connsiteX37" fmla="*/ 494892 w 501086"/>
                <a:gd name="connsiteY37" fmla="*/ 122495 h 55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01086" h="551107">
                  <a:moveTo>
                    <a:pt x="494969" y="122416"/>
                  </a:moveTo>
                  <a:cubicBezTo>
                    <a:pt x="490162" y="119540"/>
                    <a:pt x="487207" y="122495"/>
                    <a:pt x="479011" y="138179"/>
                  </a:cubicBezTo>
                  <a:cubicBezTo>
                    <a:pt x="478774" y="144089"/>
                    <a:pt x="478617" y="150355"/>
                    <a:pt x="479011" y="156226"/>
                  </a:cubicBezTo>
                  <a:lnTo>
                    <a:pt x="464313" y="170018"/>
                  </a:lnTo>
                  <a:cubicBezTo>
                    <a:pt x="396930" y="174983"/>
                    <a:pt x="397285" y="254858"/>
                    <a:pt x="424789" y="300765"/>
                  </a:cubicBezTo>
                  <a:cubicBezTo>
                    <a:pt x="423410" y="302775"/>
                    <a:pt x="407096" y="343520"/>
                    <a:pt x="406702" y="345923"/>
                  </a:cubicBezTo>
                  <a:cubicBezTo>
                    <a:pt x="406072" y="347894"/>
                    <a:pt x="405362" y="349391"/>
                    <a:pt x="404653" y="350376"/>
                  </a:cubicBezTo>
                  <a:cubicBezTo>
                    <a:pt x="402564" y="353253"/>
                    <a:pt x="400240" y="351716"/>
                    <a:pt x="397639" y="345923"/>
                  </a:cubicBezTo>
                  <a:cubicBezTo>
                    <a:pt x="396142" y="351164"/>
                    <a:pt x="394604" y="356326"/>
                    <a:pt x="392989" y="361449"/>
                  </a:cubicBezTo>
                  <a:cubicBezTo>
                    <a:pt x="382980" y="393052"/>
                    <a:pt x="370094" y="422212"/>
                    <a:pt x="351653" y="449008"/>
                  </a:cubicBezTo>
                  <a:cubicBezTo>
                    <a:pt x="344048" y="460081"/>
                    <a:pt x="335457" y="470759"/>
                    <a:pt x="325724" y="481044"/>
                  </a:cubicBezTo>
                  <a:cubicBezTo>
                    <a:pt x="304445" y="503584"/>
                    <a:pt x="256765" y="545275"/>
                    <a:pt x="219054" y="550555"/>
                  </a:cubicBezTo>
                  <a:cubicBezTo>
                    <a:pt x="211725" y="551580"/>
                    <a:pt x="204789" y="551225"/>
                    <a:pt x="198484" y="549097"/>
                  </a:cubicBezTo>
                  <a:cubicBezTo>
                    <a:pt x="197421" y="548742"/>
                    <a:pt x="196396" y="548348"/>
                    <a:pt x="195372" y="547876"/>
                  </a:cubicBezTo>
                  <a:cubicBezTo>
                    <a:pt x="193441" y="547009"/>
                    <a:pt x="191549" y="545945"/>
                    <a:pt x="189776" y="544684"/>
                  </a:cubicBezTo>
                  <a:cubicBezTo>
                    <a:pt x="166960" y="548624"/>
                    <a:pt x="70851" y="532586"/>
                    <a:pt x="54222" y="517573"/>
                  </a:cubicBezTo>
                  <a:cubicBezTo>
                    <a:pt x="19229" y="486088"/>
                    <a:pt x="3310" y="349943"/>
                    <a:pt x="0" y="300804"/>
                  </a:cubicBezTo>
                  <a:cubicBezTo>
                    <a:pt x="20412" y="307503"/>
                    <a:pt x="41494" y="307503"/>
                    <a:pt x="63246" y="300804"/>
                  </a:cubicBezTo>
                  <a:cubicBezTo>
                    <a:pt x="63758" y="296312"/>
                    <a:pt x="64822" y="292647"/>
                    <a:pt x="66398" y="289810"/>
                  </a:cubicBezTo>
                  <a:cubicBezTo>
                    <a:pt x="66398" y="289810"/>
                    <a:pt x="66398" y="289810"/>
                    <a:pt x="66398" y="289810"/>
                  </a:cubicBezTo>
                  <a:cubicBezTo>
                    <a:pt x="69275" y="284609"/>
                    <a:pt x="73845" y="282087"/>
                    <a:pt x="80229" y="282244"/>
                  </a:cubicBezTo>
                  <a:cubicBezTo>
                    <a:pt x="80899" y="282244"/>
                    <a:pt x="81569" y="282284"/>
                    <a:pt x="82278" y="282363"/>
                  </a:cubicBezTo>
                  <a:cubicBezTo>
                    <a:pt x="88189" y="282993"/>
                    <a:pt x="95440" y="285712"/>
                    <a:pt x="104069" y="290480"/>
                  </a:cubicBezTo>
                  <a:cubicBezTo>
                    <a:pt x="124048" y="282205"/>
                    <a:pt x="140795" y="278619"/>
                    <a:pt x="154311" y="279801"/>
                  </a:cubicBezTo>
                  <a:lnTo>
                    <a:pt x="154311" y="279801"/>
                  </a:lnTo>
                  <a:cubicBezTo>
                    <a:pt x="155651" y="279919"/>
                    <a:pt x="156952" y="280077"/>
                    <a:pt x="158251" y="280314"/>
                  </a:cubicBezTo>
                  <a:cubicBezTo>
                    <a:pt x="167275" y="281772"/>
                    <a:pt x="174723" y="285554"/>
                    <a:pt x="180595" y="291662"/>
                  </a:cubicBezTo>
                  <a:cubicBezTo>
                    <a:pt x="180595" y="291702"/>
                    <a:pt x="180674" y="291741"/>
                    <a:pt x="180712" y="291781"/>
                  </a:cubicBezTo>
                  <a:cubicBezTo>
                    <a:pt x="185560" y="296312"/>
                    <a:pt x="224807" y="302932"/>
                    <a:pt x="239899" y="318458"/>
                  </a:cubicBezTo>
                  <a:cubicBezTo>
                    <a:pt x="266655" y="345884"/>
                    <a:pt x="248884" y="389742"/>
                    <a:pt x="298377" y="341668"/>
                  </a:cubicBezTo>
                  <a:cubicBezTo>
                    <a:pt x="376990" y="265300"/>
                    <a:pt x="365721" y="121313"/>
                    <a:pt x="352401" y="20830"/>
                  </a:cubicBezTo>
                  <a:cubicBezTo>
                    <a:pt x="350944" y="15589"/>
                    <a:pt x="350116" y="11372"/>
                    <a:pt x="349880" y="8181"/>
                  </a:cubicBezTo>
                  <a:cubicBezTo>
                    <a:pt x="349446" y="2152"/>
                    <a:pt x="351102" y="-449"/>
                    <a:pt x="354451" y="63"/>
                  </a:cubicBezTo>
                  <a:cubicBezTo>
                    <a:pt x="354529" y="63"/>
                    <a:pt x="354608" y="63"/>
                    <a:pt x="354687" y="102"/>
                  </a:cubicBezTo>
                  <a:cubicBezTo>
                    <a:pt x="358233" y="772"/>
                    <a:pt x="363632" y="4792"/>
                    <a:pt x="370489" y="11806"/>
                  </a:cubicBezTo>
                  <a:lnTo>
                    <a:pt x="383217" y="9323"/>
                  </a:lnTo>
                  <a:cubicBezTo>
                    <a:pt x="406781" y="55152"/>
                    <a:pt x="442127" y="82893"/>
                    <a:pt x="489177" y="92547"/>
                  </a:cubicBezTo>
                  <a:cubicBezTo>
                    <a:pt x="502851" y="99561"/>
                    <a:pt x="504743" y="109531"/>
                    <a:pt x="494892" y="122495"/>
                  </a:cubicBezTo>
                  <a:close/>
                </a:path>
              </a:pathLst>
            </a:custGeom>
            <a:solidFill>
              <a:srgbClr val="1D1A24"/>
            </a:solidFill>
            <a:ln w="3941" cap="flat">
              <a:noFill/>
              <a:prstDash val="solid"/>
              <a:miter/>
            </a:ln>
          </p:spPr>
          <p:txBody>
            <a:bodyPr rtlCol="1" anchor="ctr"/>
            <a:lstStyle/>
            <a:p>
              <a:endParaRPr lang="fa-IR"/>
            </a:p>
          </p:txBody>
        </p:sp>
        <p:sp>
          <p:nvSpPr>
            <p:cNvPr id="133" name="Freeform: Shape 132">
              <a:extLst>
                <a:ext uri="{FF2B5EF4-FFF2-40B4-BE49-F238E27FC236}">
                  <a16:creationId xmlns:a16="http://schemas.microsoft.com/office/drawing/2014/main" id="{C00AB6B0-18DD-8670-3CD9-B64AD5A5B1C7}"/>
                </a:ext>
              </a:extLst>
            </p:cNvPr>
            <p:cNvSpPr/>
            <p:nvPr/>
          </p:nvSpPr>
          <p:spPr>
            <a:xfrm>
              <a:off x="8344658" y="2174192"/>
              <a:ext cx="352480" cy="345884"/>
            </a:xfrm>
            <a:custGeom>
              <a:avLst/>
              <a:gdLst>
                <a:gd name="connsiteX0" fmla="*/ 352401 w 352480"/>
                <a:gd name="connsiteY0" fmla="*/ 219433 h 345884"/>
                <a:gd name="connsiteX1" fmla="*/ 307204 w 352480"/>
                <a:gd name="connsiteY1" fmla="*/ 345885 h 345884"/>
                <a:gd name="connsiteX2" fmla="*/ 287028 w 352480"/>
                <a:gd name="connsiteY2" fmla="*/ 330122 h 345884"/>
                <a:gd name="connsiteX3" fmla="*/ 271069 w 352480"/>
                <a:gd name="connsiteY3" fmla="*/ 345885 h 345884"/>
                <a:gd name="connsiteX4" fmla="*/ 280171 w 352480"/>
                <a:gd name="connsiteY4" fmla="*/ 318892 h 345884"/>
                <a:gd name="connsiteX5" fmla="*/ 212394 w 352480"/>
                <a:gd name="connsiteY5" fmla="*/ 291624 h 345884"/>
                <a:gd name="connsiteX6" fmla="*/ 162626 w 352480"/>
                <a:gd name="connsiteY6" fmla="*/ 219433 h 345884"/>
                <a:gd name="connsiteX7" fmla="*/ 146864 w 352480"/>
                <a:gd name="connsiteY7" fmla="*/ 208045 h 345884"/>
                <a:gd name="connsiteX8" fmla="*/ 146588 w 352480"/>
                <a:gd name="connsiteY8" fmla="*/ 207690 h 345884"/>
                <a:gd name="connsiteX9" fmla="*/ 131929 w 352480"/>
                <a:gd name="connsiteY9" fmla="*/ 180028 h 345884"/>
                <a:gd name="connsiteX10" fmla="*/ 74122 w 352480"/>
                <a:gd name="connsiteY10" fmla="*/ 141489 h 345884"/>
                <a:gd name="connsiteX11" fmla="*/ 74122 w 352480"/>
                <a:gd name="connsiteY11" fmla="*/ 141489 h 345884"/>
                <a:gd name="connsiteX12" fmla="*/ 11822 w 352480"/>
                <a:gd name="connsiteY12" fmla="*/ 111068 h 345884"/>
                <a:gd name="connsiteX13" fmla="*/ 0 w 352480"/>
                <a:gd name="connsiteY13" fmla="*/ 29815 h 345884"/>
                <a:gd name="connsiteX14" fmla="*/ 166606 w 352480"/>
                <a:gd name="connsiteY14" fmla="*/ 3295 h 345884"/>
                <a:gd name="connsiteX15" fmla="*/ 320405 w 352480"/>
                <a:gd name="connsiteY15" fmla="*/ 202134 h 345884"/>
                <a:gd name="connsiteX16" fmla="*/ 339674 w 352480"/>
                <a:gd name="connsiteY16" fmla="*/ 220930 h 345884"/>
                <a:gd name="connsiteX17" fmla="*/ 352480 w 352480"/>
                <a:gd name="connsiteY17" fmla="*/ 219433 h 345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2480" h="345884">
                  <a:moveTo>
                    <a:pt x="352401" y="219433"/>
                  </a:moveTo>
                  <a:cubicBezTo>
                    <a:pt x="322020" y="233540"/>
                    <a:pt x="310080" y="313848"/>
                    <a:pt x="307204" y="345885"/>
                  </a:cubicBezTo>
                  <a:cubicBezTo>
                    <a:pt x="296367" y="339186"/>
                    <a:pt x="291047" y="332566"/>
                    <a:pt x="287028" y="330122"/>
                  </a:cubicBezTo>
                  <a:cubicBezTo>
                    <a:pt x="282220" y="327246"/>
                    <a:pt x="279265" y="330201"/>
                    <a:pt x="271069" y="345885"/>
                  </a:cubicBezTo>
                  <a:cubicBezTo>
                    <a:pt x="271423" y="337137"/>
                    <a:pt x="281708" y="320389"/>
                    <a:pt x="280171" y="318892"/>
                  </a:cubicBezTo>
                  <a:cubicBezTo>
                    <a:pt x="277531" y="316370"/>
                    <a:pt x="234934" y="309198"/>
                    <a:pt x="212394" y="291624"/>
                  </a:cubicBezTo>
                  <a:cubicBezTo>
                    <a:pt x="182250" y="268138"/>
                    <a:pt x="180476" y="246110"/>
                    <a:pt x="162626" y="219433"/>
                  </a:cubicBezTo>
                  <a:cubicBezTo>
                    <a:pt x="157148" y="218172"/>
                    <a:pt x="151868" y="214350"/>
                    <a:pt x="146864" y="208045"/>
                  </a:cubicBezTo>
                  <a:cubicBezTo>
                    <a:pt x="146745" y="207927"/>
                    <a:pt x="146666" y="207808"/>
                    <a:pt x="146588" y="207690"/>
                  </a:cubicBezTo>
                  <a:cubicBezTo>
                    <a:pt x="141465" y="201110"/>
                    <a:pt x="136578" y="191889"/>
                    <a:pt x="131929" y="180028"/>
                  </a:cubicBezTo>
                  <a:cubicBezTo>
                    <a:pt x="113644" y="165921"/>
                    <a:pt x="94376" y="153074"/>
                    <a:pt x="74122" y="141489"/>
                  </a:cubicBezTo>
                  <a:cubicBezTo>
                    <a:pt x="74122" y="141489"/>
                    <a:pt x="74122" y="141489"/>
                    <a:pt x="74122" y="141489"/>
                  </a:cubicBezTo>
                  <a:cubicBezTo>
                    <a:pt x="54301" y="130141"/>
                    <a:pt x="33534" y="120013"/>
                    <a:pt x="11822" y="111068"/>
                  </a:cubicBezTo>
                  <a:cubicBezTo>
                    <a:pt x="14029" y="83721"/>
                    <a:pt x="10088" y="56650"/>
                    <a:pt x="0" y="29815"/>
                  </a:cubicBezTo>
                  <a:cubicBezTo>
                    <a:pt x="63876" y="15235"/>
                    <a:pt x="87874" y="-8803"/>
                    <a:pt x="166606" y="3295"/>
                  </a:cubicBezTo>
                  <a:cubicBezTo>
                    <a:pt x="270714" y="19254"/>
                    <a:pt x="281945" y="136445"/>
                    <a:pt x="320405" y="202134"/>
                  </a:cubicBezTo>
                  <a:cubicBezTo>
                    <a:pt x="328640" y="216202"/>
                    <a:pt x="326709" y="221521"/>
                    <a:pt x="339674" y="220930"/>
                  </a:cubicBezTo>
                  <a:cubicBezTo>
                    <a:pt x="342866" y="220812"/>
                    <a:pt x="347003" y="220300"/>
                    <a:pt x="352480" y="219433"/>
                  </a:cubicBezTo>
                  <a:close/>
                </a:path>
              </a:pathLst>
            </a:custGeom>
            <a:solidFill>
              <a:srgbClr val="D4834B"/>
            </a:solidFill>
            <a:ln w="3941" cap="flat">
              <a:noFill/>
              <a:prstDash val="solid"/>
              <a:miter/>
            </a:ln>
          </p:spPr>
          <p:txBody>
            <a:bodyPr rtlCol="1" anchor="ctr"/>
            <a:lstStyle/>
            <a:p>
              <a:endParaRPr lang="fa-IR"/>
            </a:p>
          </p:txBody>
        </p:sp>
        <p:sp>
          <p:nvSpPr>
            <p:cNvPr id="134" name="Freeform: Shape 133">
              <a:extLst>
                <a:ext uri="{FF2B5EF4-FFF2-40B4-BE49-F238E27FC236}">
                  <a16:creationId xmlns:a16="http://schemas.microsoft.com/office/drawing/2014/main" id="{0C4D34C2-04D7-3303-1F80-34610536FB9F}"/>
                </a:ext>
              </a:extLst>
            </p:cNvPr>
            <p:cNvSpPr/>
            <p:nvPr/>
          </p:nvSpPr>
          <p:spPr>
            <a:xfrm>
              <a:off x="6978206" y="2993574"/>
              <a:ext cx="416176" cy="267085"/>
            </a:xfrm>
            <a:custGeom>
              <a:avLst/>
              <a:gdLst>
                <a:gd name="connsiteX0" fmla="*/ 282018 w 416176"/>
                <a:gd name="connsiteY0" fmla="*/ 68364 h 267085"/>
                <a:gd name="connsiteX1" fmla="*/ 282570 w 416176"/>
                <a:gd name="connsiteY1" fmla="*/ 102883 h 267085"/>
                <a:gd name="connsiteX2" fmla="*/ 268620 w 416176"/>
                <a:gd name="connsiteY2" fmla="*/ 115887 h 267085"/>
                <a:gd name="connsiteX3" fmla="*/ 399486 w 416176"/>
                <a:gd name="connsiteY3" fmla="*/ 176768 h 267085"/>
                <a:gd name="connsiteX4" fmla="*/ 413750 w 416176"/>
                <a:gd name="connsiteY4" fmla="*/ 240289 h 267085"/>
                <a:gd name="connsiteX5" fmla="*/ 354288 w 416176"/>
                <a:gd name="connsiteY5" fmla="*/ 258061 h 267085"/>
                <a:gd name="connsiteX6" fmla="*/ 354288 w 416176"/>
                <a:gd name="connsiteY6" fmla="*/ 267085 h 267085"/>
                <a:gd name="connsiteX7" fmla="*/ 270552 w 416176"/>
                <a:gd name="connsiteY7" fmla="*/ 255855 h 267085"/>
                <a:gd name="connsiteX8" fmla="*/ 185278 w 416176"/>
                <a:gd name="connsiteY8" fmla="*/ 214479 h 267085"/>
                <a:gd name="connsiteX9" fmla="*/ 65132 w 416176"/>
                <a:gd name="connsiteY9" fmla="*/ 239935 h 267085"/>
                <a:gd name="connsiteX10" fmla="*/ 137361 w 416176"/>
                <a:gd name="connsiteY10" fmla="*/ 167823 h 267085"/>
                <a:gd name="connsiteX11" fmla="*/ 128298 w 416176"/>
                <a:gd name="connsiteY11" fmla="*/ 122468 h 267085"/>
                <a:gd name="connsiteX12" fmla="*/ 96813 w 416176"/>
                <a:gd name="connsiteY12" fmla="*/ 113523 h 267085"/>
                <a:gd name="connsiteX13" fmla="*/ 11146 w 416176"/>
                <a:gd name="connsiteY13" fmla="*/ 82195 h 267085"/>
                <a:gd name="connsiteX14" fmla="*/ 164433 w 416176"/>
                <a:gd name="connsiteY14" fmla="*/ 68285 h 267085"/>
                <a:gd name="connsiteX15" fmla="*/ 139292 w 416176"/>
                <a:gd name="connsiteY15" fmla="*/ 53036 h 267085"/>
                <a:gd name="connsiteX16" fmla="*/ 47044 w 416176"/>
                <a:gd name="connsiteY16" fmla="*/ 32151 h 267085"/>
                <a:gd name="connsiteX17" fmla="*/ 155882 w 416176"/>
                <a:gd name="connsiteY17" fmla="*/ 9256 h 267085"/>
                <a:gd name="connsiteX18" fmla="*/ 281979 w 416176"/>
                <a:gd name="connsiteY18" fmla="*/ 68404 h 267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176" h="267085">
                  <a:moveTo>
                    <a:pt x="282018" y="68364"/>
                  </a:moveTo>
                  <a:cubicBezTo>
                    <a:pt x="311257" y="87870"/>
                    <a:pt x="311415" y="99376"/>
                    <a:pt x="282570" y="102883"/>
                  </a:cubicBezTo>
                  <a:cubicBezTo>
                    <a:pt x="195051" y="85545"/>
                    <a:pt x="190401" y="89880"/>
                    <a:pt x="268620" y="115887"/>
                  </a:cubicBezTo>
                  <a:cubicBezTo>
                    <a:pt x="307711" y="189299"/>
                    <a:pt x="321108" y="196313"/>
                    <a:pt x="399486" y="176768"/>
                  </a:cubicBezTo>
                  <a:cubicBezTo>
                    <a:pt x="403544" y="190836"/>
                    <a:pt x="422892" y="227956"/>
                    <a:pt x="413750" y="240289"/>
                  </a:cubicBezTo>
                  <a:lnTo>
                    <a:pt x="354288" y="258061"/>
                  </a:lnTo>
                  <a:cubicBezTo>
                    <a:pt x="362445" y="259007"/>
                    <a:pt x="361972" y="262120"/>
                    <a:pt x="354288" y="267085"/>
                  </a:cubicBezTo>
                  <a:cubicBezTo>
                    <a:pt x="340574" y="239502"/>
                    <a:pt x="305622" y="262554"/>
                    <a:pt x="270552" y="255855"/>
                  </a:cubicBezTo>
                  <a:cubicBezTo>
                    <a:pt x="241510" y="250338"/>
                    <a:pt x="204705" y="217671"/>
                    <a:pt x="185278" y="214479"/>
                  </a:cubicBezTo>
                  <a:cubicBezTo>
                    <a:pt x="159586" y="210263"/>
                    <a:pt x="76125" y="250850"/>
                    <a:pt x="65132" y="239935"/>
                  </a:cubicBezTo>
                  <a:cubicBezTo>
                    <a:pt x="58117" y="188708"/>
                    <a:pt x="116398" y="198559"/>
                    <a:pt x="137361" y="167823"/>
                  </a:cubicBezTo>
                  <a:cubicBezTo>
                    <a:pt x="-34879" y="203997"/>
                    <a:pt x="-32948" y="133383"/>
                    <a:pt x="128298" y="122468"/>
                  </a:cubicBezTo>
                  <a:cubicBezTo>
                    <a:pt x="130426" y="106745"/>
                    <a:pt x="107768" y="113917"/>
                    <a:pt x="96813" y="113523"/>
                  </a:cubicBezTo>
                  <a:cubicBezTo>
                    <a:pt x="81367" y="112971"/>
                    <a:pt x="-36140" y="119079"/>
                    <a:pt x="11146" y="82195"/>
                  </a:cubicBezTo>
                  <a:cubicBezTo>
                    <a:pt x="43459" y="56976"/>
                    <a:pt x="125303" y="62887"/>
                    <a:pt x="164433" y="68285"/>
                  </a:cubicBezTo>
                  <a:cubicBezTo>
                    <a:pt x="166561" y="55360"/>
                    <a:pt x="148710" y="55991"/>
                    <a:pt x="139292" y="53036"/>
                  </a:cubicBezTo>
                  <a:cubicBezTo>
                    <a:pt x="123727" y="48149"/>
                    <a:pt x="49685" y="36052"/>
                    <a:pt x="47044" y="32151"/>
                  </a:cubicBezTo>
                  <a:cubicBezTo>
                    <a:pt x="12565" y="-18722"/>
                    <a:pt x="137834" y="4922"/>
                    <a:pt x="155882" y="9256"/>
                  </a:cubicBezTo>
                  <a:cubicBezTo>
                    <a:pt x="205415" y="21157"/>
                    <a:pt x="239540" y="44603"/>
                    <a:pt x="281979" y="68404"/>
                  </a:cubicBezTo>
                  <a:close/>
                </a:path>
              </a:pathLst>
            </a:custGeom>
            <a:solidFill>
              <a:srgbClr val="C16D44"/>
            </a:solidFill>
            <a:ln w="3941" cap="flat">
              <a:noFill/>
              <a:prstDash val="solid"/>
              <a:miter/>
            </a:ln>
          </p:spPr>
          <p:txBody>
            <a:bodyPr rtlCol="1" anchor="ctr"/>
            <a:lstStyle/>
            <a:p>
              <a:endParaRPr lang="fa-IR"/>
            </a:p>
          </p:txBody>
        </p:sp>
        <p:sp>
          <p:nvSpPr>
            <p:cNvPr id="135" name="Freeform: Shape 134">
              <a:extLst>
                <a:ext uri="{FF2B5EF4-FFF2-40B4-BE49-F238E27FC236}">
                  <a16:creationId xmlns:a16="http://schemas.microsoft.com/office/drawing/2014/main" id="{85EB0754-DF00-2AB8-F055-E5D365C7C2D0}"/>
                </a:ext>
              </a:extLst>
            </p:cNvPr>
            <p:cNvSpPr/>
            <p:nvPr/>
          </p:nvSpPr>
          <p:spPr>
            <a:xfrm>
              <a:off x="8127098" y="2203437"/>
              <a:ext cx="380146" cy="199212"/>
            </a:xfrm>
            <a:custGeom>
              <a:avLst/>
              <a:gdLst>
                <a:gd name="connsiteX0" fmla="*/ 217521 w 380146"/>
                <a:gd name="connsiteY0" fmla="*/ 530 h 199212"/>
                <a:gd name="connsiteX1" fmla="*/ 253853 w 380146"/>
                <a:gd name="connsiteY1" fmla="*/ 31818 h 199212"/>
                <a:gd name="connsiteX2" fmla="*/ 325886 w 380146"/>
                <a:gd name="connsiteY2" fmla="*/ 54831 h 199212"/>
                <a:gd name="connsiteX3" fmla="*/ 275920 w 380146"/>
                <a:gd name="connsiteY3" fmla="*/ 54398 h 199212"/>
                <a:gd name="connsiteX4" fmla="*/ 330417 w 380146"/>
                <a:gd name="connsiteY4" fmla="*/ 117958 h 199212"/>
                <a:gd name="connsiteX5" fmla="*/ 380147 w 380146"/>
                <a:gd name="connsiteY5" fmla="*/ 190149 h 199212"/>
                <a:gd name="connsiteX6" fmla="*/ 362060 w 380146"/>
                <a:gd name="connsiteY6" fmla="*/ 199173 h 199212"/>
                <a:gd name="connsiteX7" fmla="*/ 113648 w 380146"/>
                <a:gd name="connsiteY7" fmla="*/ 117840 h 199212"/>
                <a:gd name="connsiteX8" fmla="*/ 41104 w 380146"/>
                <a:gd name="connsiteY8" fmla="*/ 117840 h 199212"/>
                <a:gd name="connsiteX9" fmla="*/ 555 w 380146"/>
                <a:gd name="connsiteY9" fmla="*/ 199212 h 199212"/>
                <a:gd name="connsiteX10" fmla="*/ 555 w 380146"/>
                <a:gd name="connsiteY10" fmla="*/ 163077 h 199212"/>
                <a:gd name="connsiteX11" fmla="*/ 9579 w 380146"/>
                <a:gd name="connsiteY11" fmla="*/ 154053 h 199212"/>
                <a:gd name="connsiteX12" fmla="*/ 160895 w 380146"/>
                <a:gd name="connsiteY12" fmla="*/ 2619 h 199212"/>
                <a:gd name="connsiteX13" fmla="*/ 217442 w 380146"/>
                <a:gd name="connsiteY13" fmla="*/ 491 h 19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0146" h="199212">
                  <a:moveTo>
                    <a:pt x="217521" y="530"/>
                  </a:moveTo>
                  <a:cubicBezTo>
                    <a:pt x="241558" y="-4041"/>
                    <a:pt x="237184" y="22164"/>
                    <a:pt x="253853" y="31818"/>
                  </a:cubicBezTo>
                  <a:cubicBezTo>
                    <a:pt x="270521" y="41473"/>
                    <a:pt x="306302" y="44507"/>
                    <a:pt x="325886" y="54831"/>
                  </a:cubicBezTo>
                  <a:cubicBezTo>
                    <a:pt x="323718" y="74100"/>
                    <a:pt x="288411" y="54949"/>
                    <a:pt x="275920" y="54398"/>
                  </a:cubicBezTo>
                  <a:cubicBezTo>
                    <a:pt x="168895" y="49669"/>
                    <a:pt x="313551" y="104758"/>
                    <a:pt x="330417" y="117958"/>
                  </a:cubicBezTo>
                  <a:cubicBezTo>
                    <a:pt x="360563" y="141602"/>
                    <a:pt x="362257" y="163393"/>
                    <a:pt x="380147" y="190149"/>
                  </a:cubicBezTo>
                  <a:lnTo>
                    <a:pt x="362060" y="199173"/>
                  </a:lnTo>
                  <a:cubicBezTo>
                    <a:pt x="347952" y="93093"/>
                    <a:pt x="189819" y="120480"/>
                    <a:pt x="113648" y="117840"/>
                  </a:cubicBezTo>
                  <a:cubicBezTo>
                    <a:pt x="88824" y="116973"/>
                    <a:pt x="64117" y="96955"/>
                    <a:pt x="41104" y="117840"/>
                  </a:cubicBezTo>
                  <a:cubicBezTo>
                    <a:pt x="25263" y="132223"/>
                    <a:pt x="18130" y="181795"/>
                    <a:pt x="555" y="199212"/>
                  </a:cubicBezTo>
                  <a:cubicBezTo>
                    <a:pt x="1817" y="187627"/>
                    <a:pt x="-1178" y="174150"/>
                    <a:pt x="555" y="163077"/>
                  </a:cubicBezTo>
                  <a:lnTo>
                    <a:pt x="9579" y="154053"/>
                  </a:lnTo>
                  <a:cubicBezTo>
                    <a:pt x="30701" y="77647"/>
                    <a:pt x="82440" y="22361"/>
                    <a:pt x="160895" y="2619"/>
                  </a:cubicBezTo>
                  <a:cubicBezTo>
                    <a:pt x="180559" y="-2307"/>
                    <a:pt x="202350" y="3959"/>
                    <a:pt x="217442" y="491"/>
                  </a:cubicBezTo>
                  <a:close/>
                </a:path>
              </a:pathLst>
            </a:custGeom>
            <a:solidFill>
              <a:srgbClr val="735545"/>
            </a:solidFill>
            <a:ln w="3941" cap="flat">
              <a:noFill/>
              <a:prstDash val="solid"/>
              <a:miter/>
            </a:ln>
          </p:spPr>
          <p:txBody>
            <a:bodyPr rtlCol="1" anchor="ctr"/>
            <a:lstStyle/>
            <a:p>
              <a:endParaRPr lang="fa-IR"/>
            </a:p>
          </p:txBody>
        </p:sp>
        <p:sp>
          <p:nvSpPr>
            <p:cNvPr id="136" name="Freeform: Shape 135">
              <a:extLst>
                <a:ext uri="{FF2B5EF4-FFF2-40B4-BE49-F238E27FC236}">
                  <a16:creationId xmlns:a16="http://schemas.microsoft.com/office/drawing/2014/main" id="{EAD07260-2D3F-7926-60B0-460E36DE13AA}"/>
                </a:ext>
              </a:extLst>
            </p:cNvPr>
            <p:cNvSpPr/>
            <p:nvPr/>
          </p:nvSpPr>
          <p:spPr>
            <a:xfrm>
              <a:off x="7167605" y="3061939"/>
              <a:ext cx="228252" cy="135311"/>
            </a:xfrm>
            <a:custGeom>
              <a:avLst/>
              <a:gdLst>
                <a:gd name="connsiteX0" fmla="*/ 228173 w 228252"/>
                <a:gd name="connsiteY0" fmla="*/ 54182 h 135311"/>
                <a:gd name="connsiteX1" fmla="*/ 192038 w 228252"/>
                <a:gd name="connsiteY1" fmla="*/ 54261 h 135311"/>
                <a:gd name="connsiteX2" fmla="*/ 210126 w 228252"/>
                <a:gd name="connsiteY2" fmla="*/ 108365 h 135311"/>
                <a:gd name="connsiteX3" fmla="*/ 126271 w 228252"/>
                <a:gd name="connsiteY3" fmla="*/ 133781 h 135311"/>
                <a:gd name="connsiteX4" fmla="*/ 65193 w 228252"/>
                <a:gd name="connsiteY4" fmla="*/ 59029 h 135311"/>
                <a:gd name="connsiteX5" fmla="*/ 6479 w 228252"/>
                <a:gd name="connsiteY5" fmla="*/ 36450 h 135311"/>
                <a:gd name="connsiteX6" fmla="*/ 106135 w 228252"/>
                <a:gd name="connsiteY6" fmla="*/ 18166 h 135311"/>
                <a:gd name="connsiteX7" fmla="*/ 92698 w 228252"/>
                <a:gd name="connsiteY7" fmla="*/ 0 h 135311"/>
                <a:gd name="connsiteX8" fmla="*/ 228252 w 228252"/>
                <a:gd name="connsiteY8" fmla="*/ 54182 h 135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252" h="135311">
                  <a:moveTo>
                    <a:pt x="228173" y="54182"/>
                  </a:moveTo>
                  <a:lnTo>
                    <a:pt x="192038" y="54261"/>
                  </a:lnTo>
                  <a:cubicBezTo>
                    <a:pt x="206737" y="71915"/>
                    <a:pt x="204885" y="90238"/>
                    <a:pt x="210126" y="108365"/>
                  </a:cubicBezTo>
                  <a:cubicBezTo>
                    <a:pt x="216233" y="137643"/>
                    <a:pt x="137265" y="137052"/>
                    <a:pt x="126271" y="133781"/>
                  </a:cubicBezTo>
                  <a:cubicBezTo>
                    <a:pt x="93525" y="124087"/>
                    <a:pt x="82571" y="72072"/>
                    <a:pt x="65193" y="59029"/>
                  </a:cubicBezTo>
                  <a:cubicBezTo>
                    <a:pt x="50928" y="48350"/>
                    <a:pt x="15187" y="48942"/>
                    <a:pt x="6479" y="36450"/>
                  </a:cubicBezTo>
                  <a:cubicBezTo>
                    <a:pt x="-26897" y="-11427"/>
                    <a:pt x="78157" y="14856"/>
                    <a:pt x="106135" y="18166"/>
                  </a:cubicBezTo>
                  <a:lnTo>
                    <a:pt x="92698" y="0"/>
                  </a:lnTo>
                  <a:cubicBezTo>
                    <a:pt x="155628" y="35307"/>
                    <a:pt x="156456" y="48350"/>
                    <a:pt x="228252" y="54182"/>
                  </a:cubicBezTo>
                  <a:close/>
                </a:path>
              </a:pathLst>
            </a:custGeom>
            <a:solidFill>
              <a:srgbClr val="DB884F"/>
            </a:solidFill>
            <a:ln w="3941" cap="flat">
              <a:noFill/>
              <a:prstDash val="solid"/>
              <a:miter/>
            </a:ln>
          </p:spPr>
          <p:txBody>
            <a:bodyPr rtlCol="1" anchor="ctr"/>
            <a:lstStyle/>
            <a:p>
              <a:endParaRPr lang="fa-IR"/>
            </a:p>
          </p:txBody>
        </p:sp>
        <p:sp>
          <p:nvSpPr>
            <p:cNvPr id="137" name="Freeform: Shape 136">
              <a:extLst>
                <a:ext uri="{FF2B5EF4-FFF2-40B4-BE49-F238E27FC236}">
                  <a16:creationId xmlns:a16="http://schemas.microsoft.com/office/drawing/2014/main" id="{4648E3E8-6DD8-D3B4-F1AC-93E527E884FF}"/>
                </a:ext>
              </a:extLst>
            </p:cNvPr>
            <p:cNvSpPr/>
            <p:nvPr/>
          </p:nvSpPr>
          <p:spPr>
            <a:xfrm>
              <a:off x="8019288" y="3107176"/>
              <a:ext cx="184692" cy="207665"/>
            </a:xfrm>
            <a:custGeom>
              <a:avLst/>
              <a:gdLst>
                <a:gd name="connsiteX0" fmla="*/ 180753 w 184692"/>
                <a:gd name="connsiteY0" fmla="*/ 135397 h 207665"/>
                <a:gd name="connsiteX1" fmla="*/ 0 w 184692"/>
                <a:gd name="connsiteY1" fmla="*/ 207666 h 207665"/>
                <a:gd name="connsiteX2" fmla="*/ 149149 w 184692"/>
                <a:gd name="connsiteY2" fmla="*/ 0 h 207665"/>
                <a:gd name="connsiteX3" fmla="*/ 183471 w 184692"/>
                <a:gd name="connsiteY3" fmla="*/ 110689 h 207665"/>
                <a:gd name="connsiteX4" fmla="*/ 180753 w 184692"/>
                <a:gd name="connsiteY4" fmla="*/ 135397 h 207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92" h="207665">
                  <a:moveTo>
                    <a:pt x="180753" y="135397"/>
                  </a:moveTo>
                  <a:cubicBezTo>
                    <a:pt x="121645" y="162113"/>
                    <a:pt x="60093" y="183471"/>
                    <a:pt x="0" y="207666"/>
                  </a:cubicBezTo>
                  <a:lnTo>
                    <a:pt x="149149" y="0"/>
                  </a:lnTo>
                  <a:cubicBezTo>
                    <a:pt x="156636" y="38184"/>
                    <a:pt x="171965" y="73727"/>
                    <a:pt x="183471" y="110689"/>
                  </a:cubicBezTo>
                  <a:cubicBezTo>
                    <a:pt x="187451" y="123496"/>
                    <a:pt x="180398" y="134214"/>
                    <a:pt x="180753" y="135397"/>
                  </a:cubicBezTo>
                  <a:close/>
                </a:path>
              </a:pathLst>
            </a:custGeom>
            <a:solidFill>
              <a:srgbClr val="644432"/>
            </a:solidFill>
            <a:ln w="3941" cap="flat">
              <a:noFill/>
              <a:prstDash val="solid"/>
              <a:miter/>
            </a:ln>
          </p:spPr>
          <p:txBody>
            <a:bodyPr rtlCol="1" anchor="ctr"/>
            <a:lstStyle/>
            <a:p>
              <a:endParaRPr lang="fa-IR"/>
            </a:p>
          </p:txBody>
        </p:sp>
        <p:sp>
          <p:nvSpPr>
            <p:cNvPr id="138" name="Freeform: Shape 137">
              <a:extLst>
                <a:ext uri="{FF2B5EF4-FFF2-40B4-BE49-F238E27FC236}">
                  <a16:creationId xmlns:a16="http://schemas.microsoft.com/office/drawing/2014/main" id="{019CABDD-4EB5-B625-1A5A-0CADD66240C9}"/>
                </a:ext>
              </a:extLst>
            </p:cNvPr>
            <p:cNvSpPr/>
            <p:nvPr/>
          </p:nvSpPr>
          <p:spPr>
            <a:xfrm>
              <a:off x="8127007" y="2487010"/>
              <a:ext cx="92191" cy="249795"/>
            </a:xfrm>
            <a:custGeom>
              <a:avLst/>
              <a:gdLst>
                <a:gd name="connsiteX0" fmla="*/ 54986 w 92191"/>
                <a:gd name="connsiteY0" fmla="*/ 24003 h 249795"/>
                <a:gd name="connsiteX1" fmla="*/ 64010 w 92191"/>
                <a:gd name="connsiteY1" fmla="*/ 78185 h 249795"/>
                <a:gd name="connsiteX2" fmla="*/ 82097 w 92191"/>
                <a:gd name="connsiteY2" fmla="*/ 78185 h 249795"/>
                <a:gd name="connsiteX3" fmla="*/ 83989 w 92191"/>
                <a:gd name="connsiteY3" fmla="*/ 149982 h 249795"/>
                <a:gd name="connsiteX4" fmla="*/ 73034 w 92191"/>
                <a:gd name="connsiteY4" fmla="*/ 195613 h 249795"/>
                <a:gd name="connsiteX5" fmla="*/ 27954 w 92191"/>
                <a:gd name="connsiteY5" fmla="*/ 249795 h 249795"/>
                <a:gd name="connsiteX6" fmla="*/ 9789 w 92191"/>
                <a:gd name="connsiteY6" fmla="*/ 195613 h 249795"/>
                <a:gd name="connsiteX7" fmla="*/ 765 w 92191"/>
                <a:gd name="connsiteY7" fmla="*/ 24003 h 249795"/>
                <a:gd name="connsiteX8" fmla="*/ 27875 w 92191"/>
                <a:gd name="connsiteY8" fmla="*/ 14979 h 249795"/>
                <a:gd name="connsiteX9" fmla="*/ 45962 w 92191"/>
                <a:gd name="connsiteY9" fmla="*/ 5955 h 249795"/>
                <a:gd name="connsiteX10" fmla="*/ 54986 w 92191"/>
                <a:gd name="connsiteY10" fmla="*/ 5955 h 249795"/>
                <a:gd name="connsiteX11" fmla="*/ 54986 w 92191"/>
                <a:gd name="connsiteY11" fmla="*/ 24003 h 24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91" h="249795">
                  <a:moveTo>
                    <a:pt x="54986" y="24003"/>
                  </a:moveTo>
                  <a:cubicBezTo>
                    <a:pt x="31225" y="42248"/>
                    <a:pt x="34220" y="60295"/>
                    <a:pt x="64010" y="78185"/>
                  </a:cubicBezTo>
                  <a:cubicBezTo>
                    <a:pt x="69094" y="60886"/>
                    <a:pt x="76975" y="60886"/>
                    <a:pt x="82097" y="78185"/>
                  </a:cubicBezTo>
                  <a:cubicBezTo>
                    <a:pt x="92382" y="92805"/>
                    <a:pt x="93052" y="116724"/>
                    <a:pt x="83989" y="149982"/>
                  </a:cubicBezTo>
                  <a:cubicBezTo>
                    <a:pt x="97819" y="181585"/>
                    <a:pt x="94155" y="196795"/>
                    <a:pt x="73034" y="195613"/>
                  </a:cubicBezTo>
                  <a:cubicBezTo>
                    <a:pt x="64798" y="208893"/>
                    <a:pt x="40288" y="237698"/>
                    <a:pt x="27954" y="249795"/>
                  </a:cubicBezTo>
                  <a:cubicBezTo>
                    <a:pt x="33471" y="228044"/>
                    <a:pt x="13571" y="208893"/>
                    <a:pt x="9789" y="195613"/>
                  </a:cubicBezTo>
                  <a:cubicBezTo>
                    <a:pt x="-4752" y="144544"/>
                    <a:pt x="1395" y="77673"/>
                    <a:pt x="765" y="24003"/>
                  </a:cubicBezTo>
                  <a:cubicBezTo>
                    <a:pt x="3208" y="-1177"/>
                    <a:pt x="12823" y="-5472"/>
                    <a:pt x="27875" y="14979"/>
                  </a:cubicBezTo>
                  <a:lnTo>
                    <a:pt x="45962" y="5955"/>
                  </a:lnTo>
                  <a:cubicBezTo>
                    <a:pt x="48563" y="-2044"/>
                    <a:pt x="51558" y="-1926"/>
                    <a:pt x="54986" y="5955"/>
                  </a:cubicBezTo>
                  <a:cubicBezTo>
                    <a:pt x="78985" y="8832"/>
                    <a:pt x="77960" y="17146"/>
                    <a:pt x="54986" y="24003"/>
                  </a:cubicBezTo>
                  <a:close/>
                </a:path>
              </a:pathLst>
            </a:custGeom>
            <a:solidFill>
              <a:srgbClr val="CE824F"/>
            </a:solidFill>
            <a:ln w="3941" cap="flat">
              <a:noFill/>
              <a:prstDash val="solid"/>
              <a:miter/>
            </a:ln>
          </p:spPr>
          <p:txBody>
            <a:bodyPr rtlCol="1" anchor="ctr"/>
            <a:lstStyle/>
            <a:p>
              <a:endParaRPr lang="fa-IR"/>
            </a:p>
          </p:txBody>
        </p:sp>
        <p:sp>
          <p:nvSpPr>
            <p:cNvPr id="139" name="Freeform: Shape 138">
              <a:extLst>
                <a:ext uri="{FF2B5EF4-FFF2-40B4-BE49-F238E27FC236}">
                  <a16:creationId xmlns:a16="http://schemas.microsoft.com/office/drawing/2014/main" id="{E895D8D1-FFE9-2412-B4C3-1EB15F62160A}"/>
                </a:ext>
              </a:extLst>
            </p:cNvPr>
            <p:cNvSpPr/>
            <p:nvPr/>
          </p:nvSpPr>
          <p:spPr>
            <a:xfrm>
              <a:off x="7332189" y="3251596"/>
              <a:ext cx="90700" cy="144807"/>
            </a:xfrm>
            <a:custGeom>
              <a:avLst/>
              <a:gdLst>
                <a:gd name="connsiteX0" fmla="*/ 344 w 90700"/>
                <a:gd name="connsiteY0" fmla="*/ 0 h 144807"/>
                <a:gd name="connsiteX1" fmla="*/ 63629 w 90700"/>
                <a:gd name="connsiteY1" fmla="*/ 0 h 144807"/>
                <a:gd name="connsiteX2" fmla="*/ 54409 w 90700"/>
                <a:gd name="connsiteY2" fmla="*/ 130826 h 144807"/>
                <a:gd name="connsiteX3" fmla="*/ 90701 w 90700"/>
                <a:gd name="connsiteY3" fmla="*/ 144499 h 144807"/>
                <a:gd name="connsiteX4" fmla="*/ 52162 w 90700"/>
                <a:gd name="connsiteY4" fmla="*/ 142726 h 144807"/>
                <a:gd name="connsiteX5" fmla="*/ 344 w 90700"/>
                <a:gd name="connsiteY5" fmla="*/ 9024 h 144807"/>
                <a:gd name="connsiteX6" fmla="*/ 344 w 90700"/>
                <a:gd name="connsiteY6" fmla="*/ 0 h 144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700" h="144807">
                  <a:moveTo>
                    <a:pt x="344" y="0"/>
                  </a:moveTo>
                  <a:lnTo>
                    <a:pt x="63629" y="0"/>
                  </a:lnTo>
                  <a:cubicBezTo>
                    <a:pt x="74939" y="11191"/>
                    <a:pt x="54409" y="111635"/>
                    <a:pt x="54409" y="130826"/>
                  </a:cubicBezTo>
                  <a:cubicBezTo>
                    <a:pt x="54409" y="140874"/>
                    <a:pt x="86524" y="129604"/>
                    <a:pt x="90701" y="144499"/>
                  </a:cubicBezTo>
                  <a:cubicBezTo>
                    <a:pt x="78643" y="143041"/>
                    <a:pt x="65363" y="147061"/>
                    <a:pt x="52162" y="142726"/>
                  </a:cubicBezTo>
                  <a:cubicBezTo>
                    <a:pt x="20559" y="132363"/>
                    <a:pt x="-3163" y="40390"/>
                    <a:pt x="344" y="9024"/>
                  </a:cubicBezTo>
                  <a:cubicBezTo>
                    <a:pt x="660" y="6069"/>
                    <a:pt x="108" y="2995"/>
                    <a:pt x="344" y="0"/>
                  </a:cubicBezTo>
                  <a:close/>
                </a:path>
              </a:pathLst>
            </a:custGeom>
            <a:solidFill>
              <a:srgbClr val="4F3429"/>
            </a:solidFill>
            <a:ln w="3941" cap="flat">
              <a:noFill/>
              <a:prstDash val="solid"/>
              <a:miter/>
            </a:ln>
          </p:spPr>
          <p:txBody>
            <a:bodyPr rtlCol="1" anchor="ctr"/>
            <a:lstStyle/>
            <a:p>
              <a:endParaRPr lang="fa-IR"/>
            </a:p>
          </p:txBody>
        </p:sp>
        <p:sp>
          <p:nvSpPr>
            <p:cNvPr id="140" name="Freeform: Shape 139">
              <a:extLst>
                <a:ext uri="{FF2B5EF4-FFF2-40B4-BE49-F238E27FC236}">
                  <a16:creationId xmlns:a16="http://schemas.microsoft.com/office/drawing/2014/main" id="{4459AD75-021B-0890-1EDD-E128DEAA9E6E}"/>
                </a:ext>
              </a:extLst>
            </p:cNvPr>
            <p:cNvSpPr/>
            <p:nvPr/>
          </p:nvSpPr>
          <p:spPr>
            <a:xfrm>
              <a:off x="8127550" y="2435056"/>
              <a:ext cx="105066" cy="75957"/>
            </a:xfrm>
            <a:custGeom>
              <a:avLst/>
              <a:gdLst>
                <a:gd name="connsiteX0" fmla="*/ 99602 w 105066"/>
                <a:gd name="connsiteY0" fmla="*/ 3727 h 75957"/>
                <a:gd name="connsiteX1" fmla="*/ 54404 w 105066"/>
                <a:gd name="connsiteY1" fmla="*/ 57910 h 75957"/>
                <a:gd name="connsiteX2" fmla="*/ 45380 w 105066"/>
                <a:gd name="connsiteY2" fmla="*/ 57910 h 75957"/>
                <a:gd name="connsiteX3" fmla="*/ 27294 w 105066"/>
                <a:gd name="connsiteY3" fmla="*/ 66933 h 75957"/>
                <a:gd name="connsiteX4" fmla="*/ 182 w 105066"/>
                <a:gd name="connsiteY4" fmla="*/ 75957 h 75957"/>
                <a:gd name="connsiteX5" fmla="*/ 182 w 105066"/>
                <a:gd name="connsiteY5" fmla="*/ 39822 h 75957"/>
                <a:gd name="connsiteX6" fmla="*/ 99602 w 105066"/>
                <a:gd name="connsiteY6" fmla="*/ 3688 h 75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066" h="75957">
                  <a:moveTo>
                    <a:pt x="99602" y="3727"/>
                  </a:moveTo>
                  <a:cubicBezTo>
                    <a:pt x="118753" y="30444"/>
                    <a:pt x="83682" y="80173"/>
                    <a:pt x="54404" y="57910"/>
                  </a:cubicBezTo>
                  <a:cubicBezTo>
                    <a:pt x="52236" y="59210"/>
                    <a:pt x="47784" y="56649"/>
                    <a:pt x="45380" y="57910"/>
                  </a:cubicBezTo>
                  <a:lnTo>
                    <a:pt x="27294" y="66933"/>
                  </a:lnTo>
                  <a:cubicBezTo>
                    <a:pt x="18309" y="69928"/>
                    <a:pt x="8260" y="70125"/>
                    <a:pt x="182" y="75957"/>
                  </a:cubicBezTo>
                  <a:cubicBezTo>
                    <a:pt x="24" y="63466"/>
                    <a:pt x="-133" y="54205"/>
                    <a:pt x="182" y="39822"/>
                  </a:cubicBezTo>
                  <a:cubicBezTo>
                    <a:pt x="35726" y="41359"/>
                    <a:pt x="71270" y="-14636"/>
                    <a:pt x="99602" y="3688"/>
                  </a:cubicBezTo>
                  <a:close/>
                </a:path>
              </a:pathLst>
            </a:custGeom>
            <a:solidFill>
              <a:srgbClr val="312424"/>
            </a:solidFill>
            <a:ln w="3941" cap="flat">
              <a:noFill/>
              <a:prstDash val="solid"/>
              <a:miter/>
            </a:ln>
          </p:spPr>
          <p:txBody>
            <a:bodyPr rtlCol="1" anchor="ctr"/>
            <a:lstStyle/>
            <a:p>
              <a:endParaRPr lang="fa-IR"/>
            </a:p>
          </p:txBody>
        </p:sp>
        <p:sp>
          <p:nvSpPr>
            <p:cNvPr id="141" name="Freeform: Shape 140">
              <a:extLst>
                <a:ext uri="{FF2B5EF4-FFF2-40B4-BE49-F238E27FC236}">
                  <a16:creationId xmlns:a16="http://schemas.microsoft.com/office/drawing/2014/main" id="{C494CAC7-879F-CF75-207E-EE5717FCD3FB}"/>
                </a:ext>
              </a:extLst>
            </p:cNvPr>
            <p:cNvSpPr/>
            <p:nvPr/>
          </p:nvSpPr>
          <p:spPr>
            <a:xfrm>
              <a:off x="8127771" y="2357490"/>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064" y="2088"/>
                    <a:pt x="8866" y="591"/>
                    <a:pt x="9024" y="0"/>
                  </a:cubicBezTo>
                  <a:lnTo>
                    <a:pt x="0" y="9024"/>
                  </a:lnTo>
                  <a:close/>
                </a:path>
              </a:pathLst>
            </a:custGeom>
            <a:solidFill>
              <a:srgbClr val="D48047"/>
            </a:solidFill>
            <a:ln w="3941" cap="flat">
              <a:noFill/>
              <a:prstDash val="solid"/>
              <a:miter/>
            </a:ln>
          </p:spPr>
          <p:txBody>
            <a:bodyPr rtlCol="1" anchor="ctr"/>
            <a:lstStyle/>
            <a:p>
              <a:endParaRPr lang="fa-IR"/>
            </a:p>
          </p:txBody>
        </p:sp>
        <p:sp>
          <p:nvSpPr>
            <p:cNvPr id="142" name="Freeform: Shape 141">
              <a:extLst>
                <a:ext uri="{FF2B5EF4-FFF2-40B4-BE49-F238E27FC236}">
                  <a16:creationId xmlns:a16="http://schemas.microsoft.com/office/drawing/2014/main" id="{3D4493EA-9308-6BD8-E627-3E5B4C21317A}"/>
                </a:ext>
              </a:extLst>
            </p:cNvPr>
            <p:cNvSpPr/>
            <p:nvPr/>
          </p:nvSpPr>
          <p:spPr>
            <a:xfrm>
              <a:off x="8081700" y="5204665"/>
              <a:ext cx="408565" cy="162298"/>
            </a:xfrm>
            <a:custGeom>
              <a:avLst/>
              <a:gdLst>
                <a:gd name="connsiteX0" fmla="*/ 213623 w 408565"/>
                <a:gd name="connsiteY0" fmla="*/ 9592 h 162298"/>
                <a:gd name="connsiteX1" fmla="*/ 233837 w 408565"/>
                <a:gd name="connsiteY1" fmla="*/ 10419 h 162298"/>
                <a:gd name="connsiteX2" fmla="*/ 305200 w 408565"/>
                <a:gd name="connsiteY2" fmla="*/ 108460 h 162298"/>
                <a:gd name="connsiteX3" fmla="*/ 384562 w 408565"/>
                <a:gd name="connsiteY3" fmla="*/ 99002 h 162298"/>
                <a:gd name="connsiteX4" fmla="*/ 398512 w 408565"/>
                <a:gd name="connsiteY4" fmla="*/ 115198 h 162298"/>
                <a:gd name="connsiteX5" fmla="*/ 407536 w 408565"/>
                <a:gd name="connsiteY5" fmla="*/ 151293 h 162298"/>
                <a:gd name="connsiteX6" fmla="*/ 23374 w 408565"/>
                <a:gd name="connsiteY6" fmla="*/ 151451 h 162298"/>
                <a:gd name="connsiteX7" fmla="*/ 18961 w 408565"/>
                <a:gd name="connsiteY7" fmla="*/ 133246 h 162298"/>
                <a:gd name="connsiteX8" fmla="*/ 35392 w 408565"/>
                <a:gd name="connsiteY8" fmla="*/ 108381 h 162298"/>
                <a:gd name="connsiteX9" fmla="*/ 913 w 408565"/>
                <a:gd name="connsiteY9" fmla="*/ 124222 h 162298"/>
                <a:gd name="connsiteX10" fmla="*/ 213662 w 408565"/>
                <a:gd name="connsiteY10" fmla="*/ 9592 h 162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8565" h="162298">
                  <a:moveTo>
                    <a:pt x="213623" y="9592"/>
                  </a:moveTo>
                  <a:cubicBezTo>
                    <a:pt x="234626" y="16093"/>
                    <a:pt x="256141" y="-15588"/>
                    <a:pt x="233837" y="10419"/>
                  </a:cubicBezTo>
                  <a:cubicBezTo>
                    <a:pt x="274071" y="33984"/>
                    <a:pt x="294206" y="64050"/>
                    <a:pt x="305200" y="108460"/>
                  </a:cubicBezTo>
                  <a:lnTo>
                    <a:pt x="384562" y="99002"/>
                  </a:lnTo>
                  <a:lnTo>
                    <a:pt x="398512" y="115198"/>
                  </a:lnTo>
                  <a:cubicBezTo>
                    <a:pt x="400285" y="124931"/>
                    <a:pt x="412067" y="136989"/>
                    <a:pt x="407536" y="151293"/>
                  </a:cubicBezTo>
                  <a:cubicBezTo>
                    <a:pt x="349531" y="138762"/>
                    <a:pt x="48396" y="181281"/>
                    <a:pt x="23374" y="151451"/>
                  </a:cubicBezTo>
                  <a:cubicBezTo>
                    <a:pt x="18961" y="146170"/>
                    <a:pt x="20852" y="135294"/>
                    <a:pt x="18961" y="133246"/>
                  </a:cubicBezTo>
                  <a:cubicBezTo>
                    <a:pt x="3868" y="118035"/>
                    <a:pt x="36535" y="106962"/>
                    <a:pt x="35392" y="108381"/>
                  </a:cubicBezTo>
                  <a:cubicBezTo>
                    <a:pt x="30112" y="114764"/>
                    <a:pt x="9385" y="125522"/>
                    <a:pt x="913" y="124222"/>
                  </a:cubicBezTo>
                  <a:cubicBezTo>
                    <a:pt x="-16189" y="122724"/>
                    <a:pt x="212677" y="8922"/>
                    <a:pt x="213662" y="9592"/>
                  </a:cubicBezTo>
                  <a:close/>
                </a:path>
              </a:pathLst>
            </a:custGeom>
            <a:solidFill>
              <a:srgbClr val="4D312D"/>
            </a:solidFill>
            <a:ln w="3941" cap="flat">
              <a:noFill/>
              <a:prstDash val="solid"/>
              <a:miter/>
            </a:ln>
          </p:spPr>
          <p:txBody>
            <a:bodyPr rtlCol="1" anchor="ctr"/>
            <a:lstStyle/>
            <a:p>
              <a:endParaRPr lang="fa-IR"/>
            </a:p>
          </p:txBody>
        </p:sp>
        <p:sp>
          <p:nvSpPr>
            <p:cNvPr id="143" name="Freeform: Shape 142">
              <a:extLst>
                <a:ext uri="{FF2B5EF4-FFF2-40B4-BE49-F238E27FC236}">
                  <a16:creationId xmlns:a16="http://schemas.microsoft.com/office/drawing/2014/main" id="{8759F627-67F1-FF9C-9ED4-8B01155616B1}"/>
                </a:ext>
              </a:extLst>
            </p:cNvPr>
            <p:cNvSpPr/>
            <p:nvPr/>
          </p:nvSpPr>
          <p:spPr>
            <a:xfrm>
              <a:off x="8444136" y="5193411"/>
              <a:ext cx="27052" cy="63234"/>
            </a:xfrm>
            <a:custGeom>
              <a:avLst/>
              <a:gdLst>
                <a:gd name="connsiteX0" fmla="*/ 27013 w 27052"/>
                <a:gd name="connsiteY0" fmla="*/ 63206 h 63234"/>
                <a:gd name="connsiteX1" fmla="*/ 414 w 27052"/>
                <a:gd name="connsiteY1" fmla="*/ 17141 h 63234"/>
                <a:gd name="connsiteX2" fmla="*/ 8966 w 27052"/>
                <a:gd name="connsiteY2" fmla="*/ 0 h 63234"/>
                <a:gd name="connsiteX3" fmla="*/ 27052 w 27052"/>
                <a:gd name="connsiteY3" fmla="*/ 63206 h 63234"/>
              </a:gdLst>
              <a:ahLst/>
              <a:cxnLst>
                <a:cxn ang="0">
                  <a:pos x="connsiteX0" y="connsiteY0"/>
                </a:cxn>
                <a:cxn ang="0">
                  <a:pos x="connsiteX1" y="connsiteY1"/>
                </a:cxn>
                <a:cxn ang="0">
                  <a:pos x="connsiteX2" y="connsiteY2"/>
                </a:cxn>
                <a:cxn ang="0">
                  <a:pos x="connsiteX3" y="connsiteY3"/>
                </a:cxn>
              </a:cxnLst>
              <a:rect l="l" t="t" r="r" b="b"/>
              <a:pathLst>
                <a:path w="27052" h="63234">
                  <a:moveTo>
                    <a:pt x="27013" y="63206"/>
                  </a:moveTo>
                  <a:cubicBezTo>
                    <a:pt x="8571" y="64231"/>
                    <a:pt x="-2305" y="37081"/>
                    <a:pt x="414" y="17141"/>
                  </a:cubicBezTo>
                  <a:cubicBezTo>
                    <a:pt x="1399" y="9930"/>
                    <a:pt x="4158" y="3664"/>
                    <a:pt x="8966" y="0"/>
                  </a:cubicBezTo>
                  <a:cubicBezTo>
                    <a:pt x="21102" y="19900"/>
                    <a:pt x="22679" y="41139"/>
                    <a:pt x="27052" y="63206"/>
                  </a:cubicBezTo>
                  <a:close/>
                </a:path>
              </a:pathLst>
            </a:custGeom>
            <a:solidFill>
              <a:srgbClr val="FCFBFA"/>
            </a:solidFill>
            <a:ln w="3941" cap="flat">
              <a:noFill/>
              <a:prstDash val="solid"/>
              <a:miter/>
            </a:ln>
          </p:spPr>
          <p:txBody>
            <a:bodyPr rtlCol="1" anchor="ctr"/>
            <a:lstStyle/>
            <a:p>
              <a:endParaRPr lang="fa-IR"/>
            </a:p>
          </p:txBody>
        </p:sp>
        <p:sp>
          <p:nvSpPr>
            <p:cNvPr id="144" name="Freeform: Shape 143">
              <a:extLst>
                <a:ext uri="{FF2B5EF4-FFF2-40B4-BE49-F238E27FC236}">
                  <a16:creationId xmlns:a16="http://schemas.microsoft.com/office/drawing/2014/main" id="{0BCF60F2-6745-33A0-37CA-AD1EFB22E6D2}"/>
                </a:ext>
              </a:extLst>
            </p:cNvPr>
            <p:cNvSpPr/>
            <p:nvPr/>
          </p:nvSpPr>
          <p:spPr>
            <a:xfrm>
              <a:off x="9040477" y="5265568"/>
              <a:ext cx="9023" cy="5918"/>
            </a:xfrm>
            <a:custGeom>
              <a:avLst/>
              <a:gdLst>
                <a:gd name="connsiteX0" fmla="*/ 9023 w 9023"/>
                <a:gd name="connsiteY0" fmla="*/ 73 h 5918"/>
                <a:gd name="connsiteX1" fmla="*/ 2364 w 9023"/>
                <a:gd name="connsiteY1" fmla="*/ 4604 h 5918"/>
                <a:gd name="connsiteX2" fmla="*/ 0 w 9023"/>
                <a:gd name="connsiteY2" fmla="*/ 73 h 5918"/>
                <a:gd name="connsiteX3" fmla="*/ 9023 w 9023"/>
                <a:gd name="connsiteY3" fmla="*/ 73 h 5918"/>
              </a:gdLst>
              <a:ahLst/>
              <a:cxnLst>
                <a:cxn ang="0">
                  <a:pos x="connsiteX0" y="connsiteY0"/>
                </a:cxn>
                <a:cxn ang="0">
                  <a:pos x="connsiteX1" y="connsiteY1"/>
                </a:cxn>
                <a:cxn ang="0">
                  <a:pos x="connsiteX2" y="connsiteY2"/>
                </a:cxn>
                <a:cxn ang="0">
                  <a:pos x="connsiteX3" y="connsiteY3"/>
                </a:cxn>
              </a:cxnLst>
              <a:rect l="l" t="t" r="r" b="b"/>
              <a:pathLst>
                <a:path w="9023" h="5918">
                  <a:moveTo>
                    <a:pt x="9023" y="73"/>
                  </a:moveTo>
                  <a:cubicBezTo>
                    <a:pt x="6817" y="5826"/>
                    <a:pt x="4610" y="7323"/>
                    <a:pt x="2364" y="4604"/>
                  </a:cubicBezTo>
                  <a:cubicBezTo>
                    <a:pt x="1576" y="3619"/>
                    <a:pt x="788" y="2122"/>
                    <a:pt x="0" y="73"/>
                  </a:cubicBezTo>
                  <a:cubicBezTo>
                    <a:pt x="2994" y="270"/>
                    <a:pt x="6028" y="-164"/>
                    <a:pt x="9023" y="73"/>
                  </a:cubicBezTo>
                  <a:close/>
                </a:path>
              </a:pathLst>
            </a:custGeom>
            <a:solidFill>
              <a:srgbClr val="FCFBFA"/>
            </a:solidFill>
            <a:ln w="3941" cap="flat">
              <a:noFill/>
              <a:prstDash val="solid"/>
              <a:miter/>
            </a:ln>
          </p:spPr>
          <p:txBody>
            <a:bodyPr rtlCol="1" anchor="ctr"/>
            <a:lstStyle/>
            <a:p>
              <a:endParaRPr lang="fa-IR"/>
            </a:p>
          </p:txBody>
        </p:sp>
        <p:sp>
          <p:nvSpPr>
            <p:cNvPr id="145" name="Freeform: Shape 144">
              <a:extLst>
                <a:ext uri="{FF2B5EF4-FFF2-40B4-BE49-F238E27FC236}">
                  <a16:creationId xmlns:a16="http://schemas.microsoft.com/office/drawing/2014/main" id="{43A5ABA4-7A9E-9690-9D50-004CDE5F7223}"/>
                </a:ext>
              </a:extLst>
            </p:cNvPr>
            <p:cNvSpPr/>
            <p:nvPr/>
          </p:nvSpPr>
          <p:spPr>
            <a:xfrm>
              <a:off x="9049500" y="5211458"/>
              <a:ext cx="54221" cy="54182"/>
            </a:xfrm>
            <a:custGeom>
              <a:avLst/>
              <a:gdLst>
                <a:gd name="connsiteX0" fmla="*/ 54222 w 54221"/>
                <a:gd name="connsiteY0" fmla="*/ 0 h 54182"/>
                <a:gd name="connsiteX1" fmla="*/ 0 w 54221"/>
                <a:gd name="connsiteY1" fmla="*/ 54182 h 54182"/>
                <a:gd name="connsiteX2" fmla="*/ 54222 w 54221"/>
                <a:gd name="connsiteY2" fmla="*/ 0 h 54182"/>
              </a:gdLst>
              <a:ahLst/>
              <a:cxnLst>
                <a:cxn ang="0">
                  <a:pos x="connsiteX0" y="connsiteY0"/>
                </a:cxn>
                <a:cxn ang="0">
                  <a:pos x="connsiteX1" y="connsiteY1"/>
                </a:cxn>
                <a:cxn ang="0">
                  <a:pos x="connsiteX2" y="connsiteY2"/>
                </a:cxn>
              </a:cxnLst>
              <a:rect l="l" t="t" r="r" b="b"/>
              <a:pathLst>
                <a:path w="54221" h="54182">
                  <a:moveTo>
                    <a:pt x="54222" y="0"/>
                  </a:moveTo>
                  <a:cubicBezTo>
                    <a:pt x="46459" y="23762"/>
                    <a:pt x="27623" y="52961"/>
                    <a:pt x="0" y="54182"/>
                  </a:cubicBezTo>
                  <a:cubicBezTo>
                    <a:pt x="16826" y="31091"/>
                    <a:pt x="22619" y="4413"/>
                    <a:pt x="54222" y="0"/>
                  </a:cubicBezTo>
                  <a:close/>
                </a:path>
              </a:pathLst>
            </a:custGeom>
            <a:solidFill>
              <a:srgbClr val="FCFBFA"/>
            </a:solidFill>
            <a:ln w="3941" cap="flat">
              <a:noFill/>
              <a:prstDash val="solid"/>
              <a:miter/>
            </a:ln>
          </p:spPr>
          <p:txBody>
            <a:bodyPr rtlCol="1" anchor="ctr"/>
            <a:lstStyle/>
            <a:p>
              <a:endParaRPr lang="fa-IR"/>
            </a:p>
          </p:txBody>
        </p:sp>
        <p:sp>
          <p:nvSpPr>
            <p:cNvPr id="146" name="Freeform: Shape 145">
              <a:extLst>
                <a:ext uri="{FF2B5EF4-FFF2-40B4-BE49-F238E27FC236}">
                  <a16:creationId xmlns:a16="http://schemas.microsoft.com/office/drawing/2014/main" id="{AE1F36BA-6976-C911-131B-8EF7791BB32E}"/>
                </a:ext>
              </a:extLst>
            </p:cNvPr>
            <p:cNvSpPr/>
            <p:nvPr/>
          </p:nvSpPr>
          <p:spPr>
            <a:xfrm>
              <a:off x="9094698" y="5139189"/>
              <a:ext cx="25282" cy="72269"/>
            </a:xfrm>
            <a:custGeom>
              <a:avLst/>
              <a:gdLst>
                <a:gd name="connsiteX0" fmla="*/ 9024 w 25282"/>
                <a:gd name="connsiteY0" fmla="*/ 72269 h 72269"/>
                <a:gd name="connsiteX1" fmla="*/ 0 w 25282"/>
                <a:gd name="connsiteY1" fmla="*/ 0 h 72269"/>
                <a:gd name="connsiteX2" fmla="*/ 21988 w 25282"/>
                <a:gd name="connsiteY2" fmla="*/ 25495 h 72269"/>
                <a:gd name="connsiteX3" fmla="*/ 9024 w 25282"/>
                <a:gd name="connsiteY3" fmla="*/ 72269 h 72269"/>
              </a:gdLst>
              <a:ahLst/>
              <a:cxnLst>
                <a:cxn ang="0">
                  <a:pos x="connsiteX0" y="connsiteY0"/>
                </a:cxn>
                <a:cxn ang="0">
                  <a:pos x="connsiteX1" y="connsiteY1"/>
                </a:cxn>
                <a:cxn ang="0">
                  <a:pos x="connsiteX2" y="connsiteY2"/>
                </a:cxn>
                <a:cxn ang="0">
                  <a:pos x="connsiteX3" y="connsiteY3"/>
                </a:cxn>
              </a:cxnLst>
              <a:rect l="l" t="t" r="r" b="b"/>
              <a:pathLst>
                <a:path w="25282" h="72269">
                  <a:moveTo>
                    <a:pt x="9024" y="72269"/>
                  </a:moveTo>
                  <a:lnTo>
                    <a:pt x="0" y="0"/>
                  </a:lnTo>
                  <a:cubicBezTo>
                    <a:pt x="9930" y="4492"/>
                    <a:pt x="17811" y="14304"/>
                    <a:pt x="21988" y="25495"/>
                  </a:cubicBezTo>
                  <a:cubicBezTo>
                    <a:pt x="28412" y="42636"/>
                    <a:pt x="26126" y="62970"/>
                    <a:pt x="9024" y="72269"/>
                  </a:cubicBezTo>
                  <a:close/>
                </a:path>
              </a:pathLst>
            </a:custGeom>
            <a:solidFill>
              <a:srgbClr val="FCFBFA"/>
            </a:solidFill>
            <a:ln w="3941" cap="flat">
              <a:noFill/>
              <a:prstDash val="solid"/>
              <a:miter/>
            </a:ln>
          </p:spPr>
          <p:txBody>
            <a:bodyPr rtlCol="1" anchor="ctr"/>
            <a:lstStyle/>
            <a:p>
              <a:endParaRPr lang="fa-IR"/>
            </a:p>
          </p:txBody>
        </p:sp>
        <p:sp>
          <p:nvSpPr>
            <p:cNvPr id="147" name="Freeform: Shape 146">
              <a:extLst>
                <a:ext uri="{FF2B5EF4-FFF2-40B4-BE49-F238E27FC236}">
                  <a16:creationId xmlns:a16="http://schemas.microsoft.com/office/drawing/2014/main" id="{2AE425C4-B5BC-F9D7-FF2D-316A6B0CA441}"/>
                </a:ext>
              </a:extLst>
            </p:cNvPr>
            <p:cNvSpPr/>
            <p:nvPr/>
          </p:nvSpPr>
          <p:spPr>
            <a:xfrm>
              <a:off x="8498339" y="4452828"/>
              <a:ext cx="261926" cy="534646"/>
            </a:xfrm>
            <a:custGeom>
              <a:avLst/>
              <a:gdLst>
                <a:gd name="connsiteX0" fmla="*/ 261927 w 261926"/>
                <a:gd name="connsiteY0" fmla="*/ 532799 h 534646"/>
                <a:gd name="connsiteX1" fmla="*/ 180831 w 261926"/>
                <a:gd name="connsiteY1" fmla="*/ 473928 h 534646"/>
                <a:gd name="connsiteX2" fmla="*/ 0 w 261926"/>
                <a:gd name="connsiteY2" fmla="*/ 0 h 534646"/>
                <a:gd name="connsiteX3" fmla="*/ 261927 w 261926"/>
                <a:gd name="connsiteY3" fmla="*/ 532760 h 534646"/>
              </a:gdLst>
              <a:ahLst/>
              <a:cxnLst>
                <a:cxn ang="0">
                  <a:pos x="connsiteX0" y="connsiteY0"/>
                </a:cxn>
                <a:cxn ang="0">
                  <a:pos x="connsiteX1" y="connsiteY1"/>
                </a:cxn>
                <a:cxn ang="0">
                  <a:pos x="connsiteX2" y="connsiteY2"/>
                </a:cxn>
                <a:cxn ang="0">
                  <a:pos x="connsiteX3" y="connsiteY3"/>
                </a:cxn>
              </a:cxnLst>
              <a:rect l="l" t="t" r="r" b="b"/>
              <a:pathLst>
                <a:path w="261926" h="534646">
                  <a:moveTo>
                    <a:pt x="261927" y="532799"/>
                  </a:moveTo>
                  <a:cubicBezTo>
                    <a:pt x="248569" y="545921"/>
                    <a:pt x="190446" y="485237"/>
                    <a:pt x="180831" y="473928"/>
                  </a:cubicBezTo>
                  <a:cubicBezTo>
                    <a:pt x="77786" y="352835"/>
                    <a:pt x="15762" y="156203"/>
                    <a:pt x="0" y="0"/>
                  </a:cubicBezTo>
                  <a:lnTo>
                    <a:pt x="261927" y="532760"/>
                  </a:lnTo>
                  <a:close/>
                </a:path>
              </a:pathLst>
            </a:custGeom>
            <a:solidFill>
              <a:srgbClr val="644534"/>
            </a:solidFill>
            <a:ln w="3941" cap="flat">
              <a:noFill/>
              <a:prstDash val="solid"/>
              <a:miter/>
            </a:ln>
          </p:spPr>
          <p:txBody>
            <a:bodyPr rtlCol="1" anchor="ctr"/>
            <a:lstStyle/>
            <a:p>
              <a:endParaRPr lang="fa-IR"/>
            </a:p>
          </p:txBody>
        </p:sp>
        <p:sp>
          <p:nvSpPr>
            <p:cNvPr id="148" name="Freeform: Shape 147">
              <a:extLst>
                <a:ext uri="{FF2B5EF4-FFF2-40B4-BE49-F238E27FC236}">
                  <a16:creationId xmlns:a16="http://schemas.microsoft.com/office/drawing/2014/main" id="{FC5A198B-5584-ED11-9207-56565379E15E}"/>
                </a:ext>
              </a:extLst>
            </p:cNvPr>
            <p:cNvSpPr/>
            <p:nvPr/>
          </p:nvSpPr>
          <p:spPr>
            <a:xfrm>
              <a:off x="8291146" y="5166379"/>
              <a:ext cx="189027" cy="165037"/>
            </a:xfrm>
            <a:custGeom>
              <a:avLst/>
              <a:gdLst>
                <a:gd name="connsiteX0" fmla="*/ 189027 w 189027"/>
                <a:gd name="connsiteY0" fmla="*/ 153483 h 165037"/>
                <a:gd name="connsiteX1" fmla="*/ 81845 w 189027"/>
                <a:gd name="connsiteY1" fmla="*/ 161286 h 165037"/>
                <a:gd name="connsiteX2" fmla="*/ 57650 w 189027"/>
                <a:gd name="connsiteY2" fmla="*/ 99656 h 165037"/>
                <a:gd name="connsiteX3" fmla="*/ 0 w 189027"/>
                <a:gd name="connsiteY3" fmla="*/ 49690 h 165037"/>
                <a:gd name="connsiteX4" fmla="*/ 26796 w 189027"/>
                <a:gd name="connsiteY4" fmla="*/ 2404 h 165037"/>
                <a:gd name="connsiteX5" fmla="*/ 26362 w 189027"/>
                <a:gd name="connsiteY5" fmla="*/ 0 h 165037"/>
                <a:gd name="connsiteX6" fmla="*/ 29948 w 189027"/>
                <a:gd name="connsiteY6" fmla="*/ 1300 h 165037"/>
                <a:gd name="connsiteX7" fmla="*/ 29948 w 189027"/>
                <a:gd name="connsiteY7" fmla="*/ 1300 h 165037"/>
                <a:gd name="connsiteX8" fmla="*/ 29948 w 189027"/>
                <a:gd name="connsiteY8" fmla="*/ 1300 h 165037"/>
                <a:gd name="connsiteX9" fmla="*/ 161917 w 189027"/>
                <a:gd name="connsiteY9" fmla="*/ 27111 h 165037"/>
                <a:gd name="connsiteX10" fmla="*/ 180003 w 189027"/>
                <a:gd name="connsiteY10" fmla="*/ 90317 h 165037"/>
                <a:gd name="connsiteX11" fmla="*/ 189027 w 189027"/>
                <a:gd name="connsiteY11" fmla="*/ 153523 h 165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9027" h="165037">
                  <a:moveTo>
                    <a:pt x="189027" y="153483"/>
                  </a:moveTo>
                  <a:cubicBezTo>
                    <a:pt x="165502" y="156203"/>
                    <a:pt x="98750" y="172162"/>
                    <a:pt x="81845" y="161286"/>
                  </a:cubicBezTo>
                  <a:cubicBezTo>
                    <a:pt x="78968" y="159434"/>
                    <a:pt x="67698" y="114078"/>
                    <a:pt x="57650" y="99656"/>
                  </a:cubicBezTo>
                  <a:cubicBezTo>
                    <a:pt x="46656" y="83855"/>
                    <a:pt x="39" y="57098"/>
                    <a:pt x="0" y="49690"/>
                  </a:cubicBezTo>
                  <a:cubicBezTo>
                    <a:pt x="0" y="46420"/>
                    <a:pt x="28332" y="19584"/>
                    <a:pt x="26796" y="2404"/>
                  </a:cubicBezTo>
                  <a:cubicBezTo>
                    <a:pt x="26717" y="1576"/>
                    <a:pt x="26599" y="748"/>
                    <a:pt x="26362" y="0"/>
                  </a:cubicBezTo>
                  <a:cubicBezTo>
                    <a:pt x="26835" y="315"/>
                    <a:pt x="28057" y="748"/>
                    <a:pt x="29948" y="1300"/>
                  </a:cubicBezTo>
                  <a:cubicBezTo>
                    <a:pt x="29948" y="1300"/>
                    <a:pt x="29948" y="1300"/>
                    <a:pt x="29948" y="1300"/>
                  </a:cubicBezTo>
                  <a:lnTo>
                    <a:pt x="29948" y="1300"/>
                  </a:lnTo>
                  <a:cubicBezTo>
                    <a:pt x="51306" y="7487"/>
                    <a:pt x="155572" y="27386"/>
                    <a:pt x="161917" y="27111"/>
                  </a:cubicBezTo>
                  <a:cubicBezTo>
                    <a:pt x="174053" y="47010"/>
                    <a:pt x="175630" y="68250"/>
                    <a:pt x="180003" y="90317"/>
                  </a:cubicBezTo>
                  <a:cubicBezTo>
                    <a:pt x="184101" y="111083"/>
                    <a:pt x="185244" y="132953"/>
                    <a:pt x="189027" y="153523"/>
                  </a:cubicBezTo>
                  <a:close/>
                </a:path>
              </a:pathLst>
            </a:custGeom>
            <a:solidFill>
              <a:srgbClr val="C47546"/>
            </a:solidFill>
            <a:ln w="3941" cap="flat">
              <a:noFill/>
              <a:prstDash val="solid"/>
              <a:miter/>
            </a:ln>
          </p:spPr>
          <p:txBody>
            <a:bodyPr rtlCol="1" anchor="ctr"/>
            <a:lstStyle/>
            <a:p>
              <a:endParaRPr lang="fa-IR"/>
            </a:p>
          </p:txBody>
        </p:sp>
        <p:sp>
          <p:nvSpPr>
            <p:cNvPr id="149" name="Freeform: Shape 148">
              <a:extLst>
                <a:ext uri="{FF2B5EF4-FFF2-40B4-BE49-F238E27FC236}">
                  <a16:creationId xmlns:a16="http://schemas.microsoft.com/office/drawing/2014/main" id="{E1059B68-40E1-F720-D418-3E5D789202CF}"/>
                </a:ext>
              </a:extLst>
            </p:cNvPr>
            <p:cNvSpPr/>
            <p:nvPr/>
          </p:nvSpPr>
          <p:spPr>
            <a:xfrm>
              <a:off x="8534719" y="2727782"/>
              <a:ext cx="35850" cy="76747"/>
            </a:xfrm>
            <a:custGeom>
              <a:avLst/>
              <a:gdLst>
                <a:gd name="connsiteX0" fmla="*/ 35850 w 35850"/>
                <a:gd name="connsiteY0" fmla="*/ 63206 h 76747"/>
                <a:gd name="connsiteX1" fmla="*/ 6690 w 35850"/>
                <a:gd name="connsiteY1" fmla="*/ 4453 h 76747"/>
                <a:gd name="connsiteX2" fmla="*/ 8739 w 35850"/>
                <a:gd name="connsiteY2" fmla="*/ 0 h 76747"/>
                <a:gd name="connsiteX3" fmla="*/ 10000 w 35850"/>
                <a:gd name="connsiteY3" fmla="*/ 48587 h 76747"/>
                <a:gd name="connsiteX4" fmla="*/ 35850 w 35850"/>
                <a:gd name="connsiteY4" fmla="*/ 63206 h 767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50" h="76747">
                  <a:moveTo>
                    <a:pt x="35850" y="63206"/>
                  </a:moveTo>
                  <a:cubicBezTo>
                    <a:pt x="-2176" y="105921"/>
                    <a:pt x="-6353" y="36805"/>
                    <a:pt x="6690" y="4453"/>
                  </a:cubicBezTo>
                  <a:cubicBezTo>
                    <a:pt x="7320" y="2877"/>
                    <a:pt x="7991" y="1379"/>
                    <a:pt x="8739" y="0"/>
                  </a:cubicBezTo>
                  <a:cubicBezTo>
                    <a:pt x="6848" y="11467"/>
                    <a:pt x="6611" y="38302"/>
                    <a:pt x="10000" y="48587"/>
                  </a:cubicBezTo>
                  <a:cubicBezTo>
                    <a:pt x="15201" y="64428"/>
                    <a:pt x="33998" y="61157"/>
                    <a:pt x="35850" y="63206"/>
                  </a:cubicBezTo>
                  <a:close/>
                </a:path>
              </a:pathLst>
            </a:custGeom>
            <a:solidFill>
              <a:srgbClr val="FCFAF8"/>
            </a:solidFill>
            <a:ln w="3941" cap="flat">
              <a:noFill/>
              <a:prstDash val="solid"/>
              <a:miter/>
            </a:ln>
          </p:spPr>
          <p:txBody>
            <a:bodyPr rtlCol="1" anchor="ctr"/>
            <a:lstStyle/>
            <a:p>
              <a:endParaRPr lang="fa-IR"/>
            </a:p>
          </p:txBody>
        </p:sp>
        <p:sp>
          <p:nvSpPr>
            <p:cNvPr id="150" name="Freeform: Shape 149">
              <a:extLst>
                <a:ext uri="{FF2B5EF4-FFF2-40B4-BE49-F238E27FC236}">
                  <a16:creationId xmlns:a16="http://schemas.microsoft.com/office/drawing/2014/main" id="{CB29B344-EB20-5842-F8B2-2AC9F4DFCA28}"/>
                </a:ext>
              </a:extLst>
            </p:cNvPr>
            <p:cNvSpPr/>
            <p:nvPr/>
          </p:nvSpPr>
          <p:spPr>
            <a:xfrm>
              <a:off x="8557131" y="2538124"/>
              <a:ext cx="68250" cy="144499"/>
            </a:xfrm>
            <a:custGeom>
              <a:avLst/>
              <a:gdLst>
                <a:gd name="connsiteX0" fmla="*/ 63601 w 68250"/>
                <a:gd name="connsiteY0" fmla="*/ 81805 h 144499"/>
                <a:gd name="connsiteX1" fmla="*/ 4414 w 68250"/>
                <a:gd name="connsiteY1" fmla="*/ 144499 h 144499"/>
                <a:gd name="connsiteX2" fmla="*/ 0 w 68250"/>
                <a:gd name="connsiteY2" fmla="*/ 122747 h 144499"/>
                <a:gd name="connsiteX3" fmla="*/ 42676 w 68250"/>
                <a:gd name="connsiteY3" fmla="*/ 15841 h 144499"/>
                <a:gd name="connsiteX4" fmla="*/ 58596 w 68250"/>
                <a:gd name="connsiteY4" fmla="*/ 0 h 144499"/>
                <a:gd name="connsiteX5" fmla="*/ 63561 w 68250"/>
                <a:gd name="connsiteY5" fmla="*/ 81805 h 144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50" h="144499">
                  <a:moveTo>
                    <a:pt x="63601" y="81805"/>
                  </a:moveTo>
                  <a:cubicBezTo>
                    <a:pt x="54143" y="112147"/>
                    <a:pt x="16314" y="127240"/>
                    <a:pt x="4414" y="144499"/>
                  </a:cubicBezTo>
                  <a:lnTo>
                    <a:pt x="0" y="122747"/>
                  </a:lnTo>
                  <a:cubicBezTo>
                    <a:pt x="43582" y="95243"/>
                    <a:pt x="61709" y="65767"/>
                    <a:pt x="42676" y="15841"/>
                  </a:cubicBezTo>
                  <a:lnTo>
                    <a:pt x="58596" y="0"/>
                  </a:lnTo>
                  <a:cubicBezTo>
                    <a:pt x="60488" y="27308"/>
                    <a:pt x="75776" y="42676"/>
                    <a:pt x="63561" y="81805"/>
                  </a:cubicBezTo>
                  <a:close/>
                </a:path>
              </a:pathLst>
            </a:custGeom>
            <a:solidFill>
              <a:srgbClr val="FCFAF8"/>
            </a:solidFill>
            <a:ln w="3941" cap="flat">
              <a:noFill/>
              <a:prstDash val="solid"/>
              <a:miter/>
            </a:ln>
          </p:spPr>
          <p:txBody>
            <a:bodyPr rtlCol="1" anchor="ctr"/>
            <a:lstStyle/>
            <a:p>
              <a:endParaRPr lang="fa-IR"/>
            </a:p>
          </p:txBody>
        </p:sp>
        <p:sp>
          <p:nvSpPr>
            <p:cNvPr id="151" name="Freeform: Shape 150">
              <a:extLst>
                <a:ext uri="{FF2B5EF4-FFF2-40B4-BE49-F238E27FC236}">
                  <a16:creationId xmlns:a16="http://schemas.microsoft.com/office/drawing/2014/main" id="{0F23D4C5-BC32-C5D5-9299-BBA707BAFD1E}"/>
                </a:ext>
              </a:extLst>
            </p:cNvPr>
            <p:cNvSpPr/>
            <p:nvPr/>
          </p:nvSpPr>
          <p:spPr>
            <a:xfrm>
              <a:off x="8297834" y="2727821"/>
              <a:ext cx="281668" cy="344834"/>
            </a:xfrm>
            <a:custGeom>
              <a:avLst/>
              <a:gdLst>
                <a:gd name="connsiteX0" fmla="*/ 256500 w 281668"/>
                <a:gd name="connsiteY0" fmla="*/ 196002 h 344834"/>
                <a:gd name="connsiteX1" fmla="*/ 137181 w 281668"/>
                <a:gd name="connsiteY1" fmla="*/ 325094 h 344834"/>
                <a:gd name="connsiteX2" fmla="*/ 137023 w 281668"/>
                <a:gd name="connsiteY2" fmla="*/ 326434 h 344834"/>
                <a:gd name="connsiteX3" fmla="*/ 117045 w 281668"/>
                <a:gd name="connsiteY3" fmla="*/ 344757 h 344834"/>
                <a:gd name="connsiteX4" fmla="*/ 111330 w 281668"/>
                <a:gd name="connsiteY4" fmla="*/ 344639 h 344834"/>
                <a:gd name="connsiteX5" fmla="*/ 83944 w 281668"/>
                <a:gd name="connsiteY5" fmla="*/ 327064 h 344834"/>
                <a:gd name="connsiteX6" fmla="*/ 83944 w 281668"/>
                <a:gd name="connsiteY6" fmla="*/ 327064 h 344834"/>
                <a:gd name="connsiteX7" fmla="*/ 82919 w 281668"/>
                <a:gd name="connsiteY7" fmla="*/ 325133 h 344834"/>
                <a:gd name="connsiteX8" fmla="*/ 8404 w 281668"/>
                <a:gd name="connsiteY8" fmla="*/ 250618 h 344834"/>
                <a:gd name="connsiteX9" fmla="*/ 28698 w 281668"/>
                <a:gd name="connsiteY9" fmla="*/ 207745 h 344834"/>
                <a:gd name="connsiteX10" fmla="*/ 33663 w 281668"/>
                <a:gd name="connsiteY10" fmla="*/ 204711 h 344834"/>
                <a:gd name="connsiteX11" fmla="*/ 37446 w 281668"/>
                <a:gd name="connsiteY11" fmla="*/ 203174 h 344834"/>
                <a:gd name="connsiteX12" fmla="*/ 58015 w 281668"/>
                <a:gd name="connsiteY12" fmla="*/ 204632 h 344834"/>
                <a:gd name="connsiteX13" fmla="*/ 73660 w 281668"/>
                <a:gd name="connsiteY13" fmla="*/ 215074 h 344834"/>
                <a:gd name="connsiteX14" fmla="*/ 190614 w 281668"/>
                <a:gd name="connsiteY14" fmla="*/ 103084 h 344834"/>
                <a:gd name="connsiteX15" fmla="*/ 231951 w 281668"/>
                <a:gd name="connsiteY15" fmla="*/ 15526 h 344834"/>
                <a:gd name="connsiteX16" fmla="*/ 236600 w 281668"/>
                <a:gd name="connsiteY16" fmla="*/ 0 h 344834"/>
                <a:gd name="connsiteX17" fmla="*/ 245624 w 281668"/>
                <a:gd name="connsiteY17" fmla="*/ 0 h 344834"/>
                <a:gd name="connsiteX18" fmla="*/ 246885 w 281668"/>
                <a:gd name="connsiteY18" fmla="*/ 48587 h 344834"/>
                <a:gd name="connsiteX19" fmla="*/ 272735 w 281668"/>
                <a:gd name="connsiteY19" fmla="*/ 63206 h 344834"/>
                <a:gd name="connsiteX20" fmla="*/ 256539 w 281668"/>
                <a:gd name="connsiteY20" fmla="*/ 196041 h 344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1668" h="344834">
                  <a:moveTo>
                    <a:pt x="256500" y="196002"/>
                  </a:moveTo>
                  <a:cubicBezTo>
                    <a:pt x="224857" y="253888"/>
                    <a:pt x="143644" y="270478"/>
                    <a:pt x="137181" y="325094"/>
                  </a:cubicBezTo>
                  <a:cubicBezTo>
                    <a:pt x="137141" y="325527"/>
                    <a:pt x="137062" y="325961"/>
                    <a:pt x="137023" y="326434"/>
                  </a:cubicBezTo>
                  <a:cubicBezTo>
                    <a:pt x="135447" y="338255"/>
                    <a:pt x="126974" y="344048"/>
                    <a:pt x="117045" y="344757"/>
                  </a:cubicBezTo>
                  <a:cubicBezTo>
                    <a:pt x="115192" y="344875"/>
                    <a:pt x="113261" y="344875"/>
                    <a:pt x="111330" y="344639"/>
                  </a:cubicBezTo>
                  <a:cubicBezTo>
                    <a:pt x="100810" y="343496"/>
                    <a:pt x="89736" y="337270"/>
                    <a:pt x="83944" y="327064"/>
                  </a:cubicBezTo>
                  <a:cubicBezTo>
                    <a:pt x="83944" y="327064"/>
                    <a:pt x="83944" y="327064"/>
                    <a:pt x="83944" y="327064"/>
                  </a:cubicBezTo>
                  <a:cubicBezTo>
                    <a:pt x="83590" y="326434"/>
                    <a:pt x="83235" y="325803"/>
                    <a:pt x="82919" y="325133"/>
                  </a:cubicBezTo>
                  <a:cubicBezTo>
                    <a:pt x="64478" y="293057"/>
                    <a:pt x="19792" y="276231"/>
                    <a:pt x="8404" y="250618"/>
                  </a:cubicBezTo>
                  <a:cubicBezTo>
                    <a:pt x="-4205" y="222207"/>
                    <a:pt x="-6373" y="198760"/>
                    <a:pt x="28698" y="207745"/>
                  </a:cubicBezTo>
                  <a:cubicBezTo>
                    <a:pt x="30314" y="206563"/>
                    <a:pt x="31969" y="205538"/>
                    <a:pt x="33663" y="204711"/>
                  </a:cubicBezTo>
                  <a:cubicBezTo>
                    <a:pt x="34924" y="204080"/>
                    <a:pt x="36146" y="203568"/>
                    <a:pt x="37446" y="203174"/>
                  </a:cubicBezTo>
                  <a:cubicBezTo>
                    <a:pt x="43948" y="201006"/>
                    <a:pt x="50804" y="201519"/>
                    <a:pt x="58015" y="204632"/>
                  </a:cubicBezTo>
                  <a:cubicBezTo>
                    <a:pt x="63059" y="206838"/>
                    <a:pt x="68261" y="210306"/>
                    <a:pt x="73660" y="215074"/>
                  </a:cubicBezTo>
                  <a:cubicBezTo>
                    <a:pt x="110779" y="218660"/>
                    <a:pt x="156647" y="161759"/>
                    <a:pt x="190614" y="103084"/>
                  </a:cubicBezTo>
                  <a:cubicBezTo>
                    <a:pt x="209016" y="71324"/>
                    <a:pt x="223872" y="39011"/>
                    <a:pt x="231951" y="15526"/>
                  </a:cubicBezTo>
                  <a:cubicBezTo>
                    <a:pt x="233921" y="9773"/>
                    <a:pt x="235497" y="4571"/>
                    <a:pt x="236600" y="0"/>
                  </a:cubicBezTo>
                  <a:lnTo>
                    <a:pt x="245624" y="0"/>
                  </a:lnTo>
                  <a:cubicBezTo>
                    <a:pt x="243733" y="11467"/>
                    <a:pt x="243496" y="38302"/>
                    <a:pt x="246885" y="48587"/>
                  </a:cubicBezTo>
                  <a:cubicBezTo>
                    <a:pt x="252086" y="64428"/>
                    <a:pt x="270883" y="61157"/>
                    <a:pt x="272735" y="63206"/>
                  </a:cubicBezTo>
                  <a:cubicBezTo>
                    <a:pt x="294565" y="87322"/>
                    <a:pt x="271356" y="168891"/>
                    <a:pt x="256539" y="196041"/>
                  </a:cubicBezTo>
                  <a:close/>
                </a:path>
              </a:pathLst>
            </a:custGeom>
            <a:solidFill>
              <a:srgbClr val="D68249"/>
            </a:solidFill>
            <a:ln w="3941" cap="flat">
              <a:noFill/>
              <a:prstDash val="solid"/>
              <a:miter/>
            </a:ln>
          </p:spPr>
          <p:txBody>
            <a:bodyPr rtlCol="1" anchor="ctr"/>
            <a:lstStyle/>
            <a:p>
              <a:endParaRPr lang="fa-IR"/>
            </a:p>
          </p:txBody>
        </p:sp>
        <p:sp>
          <p:nvSpPr>
            <p:cNvPr id="152" name="Freeform: Shape 151">
              <a:extLst>
                <a:ext uri="{FF2B5EF4-FFF2-40B4-BE49-F238E27FC236}">
                  <a16:creationId xmlns:a16="http://schemas.microsoft.com/office/drawing/2014/main" id="{2AC71380-4F1B-A6CA-E769-18F05B11CC5B}"/>
                </a:ext>
              </a:extLst>
            </p:cNvPr>
            <p:cNvSpPr/>
            <p:nvPr/>
          </p:nvSpPr>
          <p:spPr>
            <a:xfrm>
              <a:off x="8326571" y="2718797"/>
              <a:ext cx="208025" cy="243856"/>
            </a:xfrm>
            <a:custGeom>
              <a:avLst/>
              <a:gdLst>
                <a:gd name="connsiteX0" fmla="*/ 207824 w 208025"/>
                <a:gd name="connsiteY0" fmla="*/ 8984 h 243856"/>
                <a:gd name="connsiteX1" fmla="*/ 58083 w 208025"/>
                <a:gd name="connsiteY1" fmla="*/ 243761 h 243856"/>
                <a:gd name="connsiteX2" fmla="*/ 0 w 208025"/>
                <a:gd name="connsiteY2" fmla="*/ 216729 h 243856"/>
                <a:gd name="connsiteX3" fmla="*/ 0 w 208025"/>
                <a:gd name="connsiteY3" fmla="*/ 207705 h 243856"/>
                <a:gd name="connsiteX4" fmla="*/ 198918 w 208025"/>
                <a:gd name="connsiteY4" fmla="*/ 0 h 243856"/>
                <a:gd name="connsiteX5" fmla="*/ 207863 w 208025"/>
                <a:gd name="connsiteY5" fmla="*/ 9024 h 243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025" h="243856">
                  <a:moveTo>
                    <a:pt x="207824" y="8984"/>
                  </a:moveTo>
                  <a:cubicBezTo>
                    <a:pt x="212946" y="71954"/>
                    <a:pt x="119398" y="240057"/>
                    <a:pt x="58083" y="243761"/>
                  </a:cubicBezTo>
                  <a:cubicBezTo>
                    <a:pt x="28057" y="245574"/>
                    <a:pt x="16747" y="221024"/>
                    <a:pt x="0" y="216729"/>
                  </a:cubicBezTo>
                  <a:lnTo>
                    <a:pt x="0" y="207705"/>
                  </a:lnTo>
                  <a:cubicBezTo>
                    <a:pt x="65137" y="196435"/>
                    <a:pt x="204001" y="77865"/>
                    <a:pt x="198918" y="0"/>
                  </a:cubicBezTo>
                  <a:lnTo>
                    <a:pt x="207863" y="9024"/>
                  </a:lnTo>
                  <a:close/>
                </a:path>
              </a:pathLst>
            </a:custGeom>
            <a:solidFill>
              <a:srgbClr val="9F5636"/>
            </a:solidFill>
            <a:ln w="3941" cap="flat">
              <a:noFill/>
              <a:prstDash val="solid"/>
              <a:miter/>
            </a:ln>
          </p:spPr>
          <p:txBody>
            <a:bodyPr rtlCol="1" anchor="ctr"/>
            <a:lstStyle/>
            <a:p>
              <a:endParaRPr lang="fa-IR"/>
            </a:p>
          </p:txBody>
        </p:sp>
        <p:sp>
          <p:nvSpPr>
            <p:cNvPr id="153" name="Freeform: Shape 152">
              <a:extLst>
                <a:ext uri="{FF2B5EF4-FFF2-40B4-BE49-F238E27FC236}">
                  <a16:creationId xmlns:a16="http://schemas.microsoft.com/office/drawing/2014/main" id="{61562168-4B53-6BBC-0D37-C692C18D0FE8}"/>
                </a:ext>
              </a:extLst>
            </p:cNvPr>
            <p:cNvSpPr/>
            <p:nvPr/>
          </p:nvSpPr>
          <p:spPr>
            <a:xfrm>
              <a:off x="8380793" y="3052915"/>
              <a:ext cx="55091" cy="135554"/>
            </a:xfrm>
            <a:custGeom>
              <a:avLst/>
              <a:gdLst>
                <a:gd name="connsiteX0" fmla="*/ 54222 w 55091"/>
                <a:gd name="connsiteY0" fmla="*/ 0 h 135554"/>
                <a:gd name="connsiteX1" fmla="*/ 49691 w 55091"/>
                <a:gd name="connsiteY1" fmla="*/ 135554 h 135554"/>
                <a:gd name="connsiteX2" fmla="*/ 0 w 55091"/>
                <a:gd name="connsiteY2" fmla="*/ 0 h 135554"/>
                <a:gd name="connsiteX3" fmla="*/ 54222 w 55091"/>
                <a:gd name="connsiteY3" fmla="*/ 0 h 135554"/>
              </a:gdLst>
              <a:ahLst/>
              <a:cxnLst>
                <a:cxn ang="0">
                  <a:pos x="connsiteX0" y="connsiteY0"/>
                </a:cxn>
                <a:cxn ang="0">
                  <a:pos x="connsiteX1" y="connsiteY1"/>
                </a:cxn>
                <a:cxn ang="0">
                  <a:pos x="connsiteX2" y="connsiteY2"/>
                </a:cxn>
                <a:cxn ang="0">
                  <a:pos x="connsiteX3" y="connsiteY3"/>
                </a:cxn>
              </a:cxnLst>
              <a:rect l="l" t="t" r="r" b="b"/>
              <a:pathLst>
                <a:path w="55091" h="135554">
                  <a:moveTo>
                    <a:pt x="54222" y="0"/>
                  </a:moveTo>
                  <a:cubicBezTo>
                    <a:pt x="49020" y="43858"/>
                    <a:pt x="61787" y="92011"/>
                    <a:pt x="49691" y="135554"/>
                  </a:cubicBezTo>
                  <a:cubicBezTo>
                    <a:pt x="42479" y="135554"/>
                    <a:pt x="9970" y="17338"/>
                    <a:pt x="0" y="0"/>
                  </a:cubicBezTo>
                  <a:lnTo>
                    <a:pt x="54222" y="0"/>
                  </a:lnTo>
                  <a:close/>
                </a:path>
              </a:pathLst>
            </a:custGeom>
            <a:solidFill>
              <a:srgbClr val="D8A677"/>
            </a:solidFill>
            <a:ln w="3941" cap="flat">
              <a:noFill/>
              <a:prstDash val="solid"/>
              <a:miter/>
            </a:ln>
          </p:spPr>
          <p:txBody>
            <a:bodyPr rtlCol="1" anchor="ctr"/>
            <a:lstStyle/>
            <a:p>
              <a:endParaRPr lang="fa-IR"/>
            </a:p>
          </p:txBody>
        </p:sp>
        <p:sp>
          <p:nvSpPr>
            <p:cNvPr id="154" name="Freeform: Shape 153">
              <a:extLst>
                <a:ext uri="{FF2B5EF4-FFF2-40B4-BE49-F238E27FC236}">
                  <a16:creationId xmlns:a16="http://schemas.microsoft.com/office/drawing/2014/main" id="{C10D1352-A705-BFD4-CB60-6D0C6CD9D9A7}"/>
                </a:ext>
              </a:extLst>
            </p:cNvPr>
            <p:cNvSpPr/>
            <p:nvPr/>
          </p:nvSpPr>
          <p:spPr>
            <a:xfrm>
              <a:off x="9207246" y="5085007"/>
              <a:ext cx="77268" cy="156635"/>
            </a:xfrm>
            <a:custGeom>
              <a:avLst/>
              <a:gdLst>
                <a:gd name="connsiteX0" fmla="*/ 77229 w 77268"/>
                <a:gd name="connsiteY0" fmla="*/ 153562 h 156635"/>
                <a:gd name="connsiteX1" fmla="*/ 16229 w 77268"/>
                <a:gd name="connsiteY1" fmla="*/ 78259 h 156635"/>
                <a:gd name="connsiteX2" fmla="*/ 270 w 77268"/>
                <a:gd name="connsiteY2" fmla="*/ 24471 h 156635"/>
                <a:gd name="connsiteX3" fmla="*/ 13983 w 77268"/>
                <a:gd name="connsiteY3" fmla="*/ 0 h 156635"/>
                <a:gd name="connsiteX4" fmla="*/ 13865 w 77268"/>
                <a:gd name="connsiteY4" fmla="*/ 1773 h 156635"/>
                <a:gd name="connsiteX5" fmla="*/ 13865 w 77268"/>
                <a:gd name="connsiteY5" fmla="*/ 1852 h 156635"/>
                <a:gd name="connsiteX6" fmla="*/ 77268 w 77268"/>
                <a:gd name="connsiteY6" fmla="*/ 153523 h 156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268" h="156635">
                  <a:moveTo>
                    <a:pt x="77229" y="153562"/>
                  </a:moveTo>
                  <a:cubicBezTo>
                    <a:pt x="51852" y="171965"/>
                    <a:pt x="24898" y="102729"/>
                    <a:pt x="16229" y="78259"/>
                  </a:cubicBezTo>
                  <a:cubicBezTo>
                    <a:pt x="4013" y="56586"/>
                    <a:pt x="-1306" y="38696"/>
                    <a:pt x="270" y="24471"/>
                  </a:cubicBezTo>
                  <a:cubicBezTo>
                    <a:pt x="1413" y="14462"/>
                    <a:pt x="5984" y="6305"/>
                    <a:pt x="13983" y="0"/>
                  </a:cubicBezTo>
                  <a:cubicBezTo>
                    <a:pt x="13944" y="591"/>
                    <a:pt x="13865" y="1182"/>
                    <a:pt x="13865" y="1773"/>
                  </a:cubicBezTo>
                  <a:lnTo>
                    <a:pt x="13865" y="1852"/>
                  </a:lnTo>
                  <a:cubicBezTo>
                    <a:pt x="12249" y="35859"/>
                    <a:pt x="58156" y="132756"/>
                    <a:pt x="77268" y="153523"/>
                  </a:cubicBezTo>
                  <a:close/>
                </a:path>
              </a:pathLst>
            </a:custGeom>
            <a:solidFill>
              <a:srgbClr val="FCFAF9"/>
            </a:solidFill>
            <a:ln w="3941" cap="flat">
              <a:noFill/>
              <a:prstDash val="solid"/>
              <a:miter/>
            </a:ln>
          </p:spPr>
          <p:txBody>
            <a:bodyPr rtlCol="1" anchor="ctr"/>
            <a:lstStyle/>
            <a:p>
              <a:endParaRPr lang="fa-IR"/>
            </a:p>
          </p:txBody>
        </p:sp>
        <p:sp>
          <p:nvSpPr>
            <p:cNvPr id="155" name="Freeform: Shape 154">
              <a:extLst>
                <a:ext uri="{FF2B5EF4-FFF2-40B4-BE49-F238E27FC236}">
                  <a16:creationId xmlns:a16="http://schemas.microsoft.com/office/drawing/2014/main" id="{329851CC-3905-8E9B-EF88-C85572B1BDDE}"/>
                </a:ext>
              </a:extLst>
            </p:cNvPr>
            <p:cNvSpPr/>
            <p:nvPr/>
          </p:nvSpPr>
          <p:spPr>
            <a:xfrm>
              <a:off x="9279149" y="5238569"/>
              <a:ext cx="14349" cy="16007"/>
            </a:xfrm>
            <a:custGeom>
              <a:avLst/>
              <a:gdLst>
                <a:gd name="connsiteX0" fmla="*/ 14350 w 14349"/>
                <a:gd name="connsiteY0" fmla="*/ 9024 h 16007"/>
                <a:gd name="connsiteX1" fmla="*/ 1464 w 14349"/>
                <a:gd name="connsiteY1" fmla="*/ 15802 h 16007"/>
                <a:gd name="connsiteX2" fmla="*/ 5326 w 14349"/>
                <a:gd name="connsiteY2" fmla="*/ 0 h 16007"/>
                <a:gd name="connsiteX3" fmla="*/ 14350 w 14349"/>
                <a:gd name="connsiteY3" fmla="*/ 9024 h 16007"/>
              </a:gdLst>
              <a:ahLst/>
              <a:cxnLst>
                <a:cxn ang="0">
                  <a:pos x="connsiteX0" y="connsiteY0"/>
                </a:cxn>
                <a:cxn ang="0">
                  <a:pos x="connsiteX1" y="connsiteY1"/>
                </a:cxn>
                <a:cxn ang="0">
                  <a:pos x="connsiteX2" y="connsiteY2"/>
                </a:cxn>
                <a:cxn ang="0">
                  <a:pos x="connsiteX3" y="connsiteY3"/>
                </a:cxn>
              </a:cxnLst>
              <a:rect l="l" t="t" r="r" b="b"/>
              <a:pathLst>
                <a:path w="14349" h="16007">
                  <a:moveTo>
                    <a:pt x="14350" y="9024"/>
                  </a:moveTo>
                  <a:cubicBezTo>
                    <a:pt x="8084" y="14659"/>
                    <a:pt x="3592" y="16708"/>
                    <a:pt x="1464" y="15802"/>
                  </a:cubicBezTo>
                  <a:cubicBezTo>
                    <a:pt x="-1255" y="14698"/>
                    <a:pt x="-309" y="9024"/>
                    <a:pt x="5326" y="0"/>
                  </a:cubicBezTo>
                  <a:cubicBezTo>
                    <a:pt x="7926" y="2837"/>
                    <a:pt x="9188" y="7842"/>
                    <a:pt x="14350" y="9024"/>
                  </a:cubicBezTo>
                  <a:close/>
                </a:path>
              </a:pathLst>
            </a:custGeom>
            <a:solidFill>
              <a:srgbClr val="FCFAF9"/>
            </a:solidFill>
            <a:ln w="3941" cap="flat">
              <a:noFill/>
              <a:prstDash val="solid"/>
              <a:miter/>
            </a:ln>
          </p:spPr>
          <p:txBody>
            <a:bodyPr rtlCol="1" anchor="ctr"/>
            <a:lstStyle/>
            <a:p>
              <a:endParaRPr lang="fa-IR"/>
            </a:p>
          </p:txBody>
        </p:sp>
        <p:sp>
          <p:nvSpPr>
            <p:cNvPr id="156" name="Freeform: Shape 155">
              <a:extLst>
                <a:ext uri="{FF2B5EF4-FFF2-40B4-BE49-F238E27FC236}">
                  <a16:creationId xmlns:a16="http://schemas.microsoft.com/office/drawing/2014/main" id="{BD790238-8297-2A2C-6A1E-EBF58BD31FFF}"/>
                </a:ext>
              </a:extLst>
            </p:cNvPr>
            <p:cNvSpPr/>
            <p:nvPr/>
          </p:nvSpPr>
          <p:spPr>
            <a:xfrm>
              <a:off x="9094698" y="5084967"/>
              <a:ext cx="189815" cy="199437"/>
            </a:xfrm>
            <a:custGeom>
              <a:avLst/>
              <a:gdLst>
                <a:gd name="connsiteX0" fmla="*/ 189777 w 189815"/>
                <a:gd name="connsiteY0" fmla="*/ 153602 h 199437"/>
                <a:gd name="connsiteX1" fmla="*/ 185915 w 189815"/>
                <a:gd name="connsiteY1" fmla="*/ 169403 h 199437"/>
                <a:gd name="connsiteX2" fmla="*/ 181580 w 189815"/>
                <a:gd name="connsiteY2" fmla="*/ 180161 h 199437"/>
                <a:gd name="connsiteX3" fmla="*/ 165227 w 189815"/>
                <a:gd name="connsiteY3" fmla="*/ 197224 h 199437"/>
                <a:gd name="connsiteX4" fmla="*/ 84288 w 189815"/>
                <a:gd name="connsiteY4" fmla="*/ 157700 h 199437"/>
                <a:gd name="connsiteX5" fmla="*/ 9024 w 189815"/>
                <a:gd name="connsiteY5" fmla="*/ 126491 h 199437"/>
                <a:gd name="connsiteX6" fmla="*/ 0 w 189815"/>
                <a:gd name="connsiteY6" fmla="*/ 54222 h 199437"/>
                <a:gd name="connsiteX7" fmla="*/ 27072 w 189815"/>
                <a:gd name="connsiteY7" fmla="*/ 63246 h 199437"/>
                <a:gd name="connsiteX8" fmla="*/ 126531 w 189815"/>
                <a:gd name="connsiteY8" fmla="*/ 0 h 199437"/>
                <a:gd name="connsiteX9" fmla="*/ 126413 w 189815"/>
                <a:gd name="connsiteY9" fmla="*/ 1773 h 199437"/>
                <a:gd name="connsiteX10" fmla="*/ 126413 w 189815"/>
                <a:gd name="connsiteY10" fmla="*/ 1852 h 199437"/>
                <a:gd name="connsiteX11" fmla="*/ 189816 w 189815"/>
                <a:gd name="connsiteY11" fmla="*/ 153523 h 19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9815" h="199437">
                  <a:moveTo>
                    <a:pt x="189777" y="153602"/>
                  </a:moveTo>
                  <a:cubicBezTo>
                    <a:pt x="188713" y="159434"/>
                    <a:pt x="187451" y="164714"/>
                    <a:pt x="185915" y="169403"/>
                  </a:cubicBezTo>
                  <a:cubicBezTo>
                    <a:pt x="184654" y="173383"/>
                    <a:pt x="183196" y="176969"/>
                    <a:pt x="181580" y="180161"/>
                  </a:cubicBezTo>
                  <a:cubicBezTo>
                    <a:pt x="177285" y="188673"/>
                    <a:pt x="171847" y="194347"/>
                    <a:pt x="165227" y="197224"/>
                  </a:cubicBezTo>
                  <a:cubicBezTo>
                    <a:pt x="147061" y="205105"/>
                    <a:pt x="120069" y="191943"/>
                    <a:pt x="84288" y="157700"/>
                  </a:cubicBezTo>
                  <a:cubicBezTo>
                    <a:pt x="53276" y="150804"/>
                    <a:pt x="28175" y="140401"/>
                    <a:pt x="9024" y="126491"/>
                  </a:cubicBezTo>
                  <a:lnTo>
                    <a:pt x="0" y="54222"/>
                  </a:lnTo>
                  <a:cubicBezTo>
                    <a:pt x="5202" y="54655"/>
                    <a:pt x="16590" y="66713"/>
                    <a:pt x="27072" y="63246"/>
                  </a:cubicBezTo>
                  <a:cubicBezTo>
                    <a:pt x="20334" y="18954"/>
                    <a:pt x="95085" y="15802"/>
                    <a:pt x="126531" y="0"/>
                  </a:cubicBezTo>
                  <a:cubicBezTo>
                    <a:pt x="126491" y="591"/>
                    <a:pt x="126413" y="1182"/>
                    <a:pt x="126413" y="1773"/>
                  </a:cubicBezTo>
                  <a:lnTo>
                    <a:pt x="126413" y="1852"/>
                  </a:lnTo>
                  <a:cubicBezTo>
                    <a:pt x="124797" y="35859"/>
                    <a:pt x="170704" y="132757"/>
                    <a:pt x="189816" y="153523"/>
                  </a:cubicBezTo>
                  <a:close/>
                </a:path>
              </a:pathLst>
            </a:custGeom>
            <a:solidFill>
              <a:srgbClr val="C47448"/>
            </a:solidFill>
            <a:ln w="3941" cap="flat">
              <a:noFill/>
              <a:prstDash val="solid"/>
              <a:miter/>
            </a:ln>
          </p:spPr>
          <p:txBody>
            <a:bodyPr rtlCol="1" anchor="ctr"/>
            <a:lstStyle/>
            <a:p>
              <a:endParaRPr lang="fa-IR"/>
            </a:p>
          </p:txBody>
        </p:sp>
        <p:sp>
          <p:nvSpPr>
            <p:cNvPr id="157" name="Freeform: Shape 156">
              <a:extLst>
                <a:ext uri="{FF2B5EF4-FFF2-40B4-BE49-F238E27FC236}">
                  <a16:creationId xmlns:a16="http://schemas.microsoft.com/office/drawing/2014/main" id="{4A69AF35-59C6-C1B5-9825-F3639CFEBB6D}"/>
                </a:ext>
              </a:extLst>
            </p:cNvPr>
            <p:cNvSpPr/>
            <p:nvPr/>
          </p:nvSpPr>
          <p:spPr>
            <a:xfrm>
              <a:off x="9230253" y="4922460"/>
              <a:ext cx="1891" cy="2600"/>
            </a:xfrm>
            <a:custGeom>
              <a:avLst/>
              <a:gdLst>
                <a:gd name="connsiteX0" fmla="*/ 1891 w 1891"/>
                <a:gd name="connsiteY0" fmla="*/ 2601 h 2600"/>
                <a:gd name="connsiteX1" fmla="*/ 0 w 1891"/>
                <a:gd name="connsiteY1" fmla="*/ 0 h 2600"/>
                <a:gd name="connsiteX2" fmla="*/ 1891 w 1891"/>
                <a:gd name="connsiteY2" fmla="*/ 2601 h 2600"/>
              </a:gdLst>
              <a:ahLst/>
              <a:cxnLst>
                <a:cxn ang="0">
                  <a:pos x="connsiteX0" y="connsiteY0"/>
                </a:cxn>
                <a:cxn ang="0">
                  <a:pos x="connsiteX1" y="connsiteY1"/>
                </a:cxn>
                <a:cxn ang="0">
                  <a:pos x="connsiteX2" y="connsiteY2"/>
                </a:cxn>
              </a:cxnLst>
              <a:rect l="l" t="t" r="r" b="b"/>
              <a:pathLst>
                <a:path w="1891" h="2600">
                  <a:moveTo>
                    <a:pt x="1891" y="2601"/>
                  </a:moveTo>
                  <a:cubicBezTo>
                    <a:pt x="1261" y="1813"/>
                    <a:pt x="630" y="946"/>
                    <a:pt x="0" y="0"/>
                  </a:cubicBezTo>
                  <a:cubicBezTo>
                    <a:pt x="630" y="867"/>
                    <a:pt x="1261" y="1734"/>
                    <a:pt x="1891" y="2601"/>
                  </a:cubicBezTo>
                  <a:close/>
                </a:path>
              </a:pathLst>
            </a:custGeom>
            <a:solidFill>
              <a:srgbClr val="BCB4AF"/>
            </a:solidFill>
            <a:ln w="3941" cap="flat">
              <a:noFill/>
              <a:prstDash val="solid"/>
              <a:miter/>
            </a:ln>
          </p:spPr>
          <p:txBody>
            <a:bodyPr rtlCol="1" anchor="ctr"/>
            <a:lstStyle/>
            <a:p>
              <a:endParaRPr lang="fa-IR"/>
            </a:p>
          </p:txBody>
        </p:sp>
        <p:sp>
          <p:nvSpPr>
            <p:cNvPr id="158" name="Freeform: Shape 157">
              <a:extLst>
                <a:ext uri="{FF2B5EF4-FFF2-40B4-BE49-F238E27FC236}">
                  <a16:creationId xmlns:a16="http://schemas.microsoft.com/office/drawing/2014/main" id="{D2FE6A16-5067-9889-5528-ACD8D93FA77F}"/>
                </a:ext>
              </a:extLst>
            </p:cNvPr>
            <p:cNvSpPr/>
            <p:nvPr/>
          </p:nvSpPr>
          <p:spPr>
            <a:xfrm>
              <a:off x="8987863" y="5210053"/>
              <a:ext cx="305635" cy="157987"/>
            </a:xfrm>
            <a:custGeom>
              <a:avLst/>
              <a:gdLst>
                <a:gd name="connsiteX0" fmla="*/ 305636 w 305635"/>
                <a:gd name="connsiteY0" fmla="*/ 37540 h 157987"/>
                <a:gd name="connsiteX1" fmla="*/ 197822 w 305635"/>
                <a:gd name="connsiteY1" fmla="*/ 151067 h 157987"/>
                <a:gd name="connsiteX2" fmla="*/ 21090 w 305635"/>
                <a:gd name="connsiteY2" fmla="*/ 154850 h 157987"/>
                <a:gd name="connsiteX3" fmla="*/ 7416 w 305635"/>
                <a:gd name="connsiteY3" fmla="*/ 127857 h 157987"/>
                <a:gd name="connsiteX4" fmla="*/ 20026 w 305635"/>
                <a:gd name="connsiteY4" fmla="*/ 111110 h 157987"/>
                <a:gd name="connsiteX5" fmla="*/ 31019 w 305635"/>
                <a:gd name="connsiteY5" fmla="*/ 111228 h 157987"/>
                <a:gd name="connsiteX6" fmla="*/ 73065 w 305635"/>
                <a:gd name="connsiteY6" fmla="*/ 74818 h 157987"/>
                <a:gd name="connsiteX7" fmla="*/ 61637 w 305635"/>
                <a:gd name="connsiteY7" fmla="*/ 55548 h 157987"/>
                <a:gd name="connsiteX8" fmla="*/ 115859 w 305635"/>
                <a:gd name="connsiteY8" fmla="*/ 1366 h 157987"/>
                <a:gd name="connsiteX9" fmla="*/ 256142 w 305635"/>
                <a:gd name="connsiteY9" fmla="*/ 64415 h 157987"/>
                <a:gd name="connsiteX10" fmla="*/ 296572 w 305635"/>
                <a:gd name="connsiteY10" fmla="*/ 28437 h 157987"/>
                <a:gd name="connsiteX11" fmla="*/ 305596 w 305635"/>
                <a:gd name="connsiteY11" fmla="*/ 37461 h 15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635" h="157987">
                  <a:moveTo>
                    <a:pt x="305636" y="37540"/>
                  </a:moveTo>
                  <a:cubicBezTo>
                    <a:pt x="298187" y="83960"/>
                    <a:pt x="241563" y="140940"/>
                    <a:pt x="197822" y="151067"/>
                  </a:cubicBezTo>
                  <a:cubicBezTo>
                    <a:pt x="166850" y="158239"/>
                    <a:pt x="51944" y="160406"/>
                    <a:pt x="21090" y="154850"/>
                  </a:cubicBezTo>
                  <a:cubicBezTo>
                    <a:pt x="-15085" y="148348"/>
                    <a:pt x="5919" y="134792"/>
                    <a:pt x="7416" y="127857"/>
                  </a:cubicBezTo>
                  <a:lnTo>
                    <a:pt x="20026" y="111110"/>
                  </a:lnTo>
                  <a:cubicBezTo>
                    <a:pt x="23730" y="111149"/>
                    <a:pt x="27394" y="111189"/>
                    <a:pt x="31019" y="111228"/>
                  </a:cubicBezTo>
                  <a:cubicBezTo>
                    <a:pt x="230371" y="113435"/>
                    <a:pt x="244400" y="101298"/>
                    <a:pt x="73065" y="74818"/>
                  </a:cubicBezTo>
                  <a:lnTo>
                    <a:pt x="61637" y="55548"/>
                  </a:lnTo>
                  <a:cubicBezTo>
                    <a:pt x="78463" y="32457"/>
                    <a:pt x="84256" y="5779"/>
                    <a:pt x="115859" y="1366"/>
                  </a:cubicBezTo>
                  <a:cubicBezTo>
                    <a:pt x="173312" y="-6712"/>
                    <a:pt x="220835" y="21897"/>
                    <a:pt x="256142" y="64415"/>
                  </a:cubicBezTo>
                  <a:lnTo>
                    <a:pt x="296572" y="28437"/>
                  </a:lnTo>
                  <a:cubicBezTo>
                    <a:pt x="299173" y="31275"/>
                    <a:pt x="300434" y="36279"/>
                    <a:pt x="305596" y="37461"/>
                  </a:cubicBezTo>
                  <a:close/>
                </a:path>
              </a:pathLst>
            </a:custGeom>
            <a:solidFill>
              <a:srgbClr val="462D28"/>
            </a:solidFill>
            <a:ln w="3941" cap="flat">
              <a:noFill/>
              <a:prstDash val="solid"/>
              <a:miter/>
            </a:ln>
          </p:spPr>
          <p:txBody>
            <a:bodyPr rtlCol="1" anchor="ctr"/>
            <a:lstStyle/>
            <a:p>
              <a:endParaRPr lang="fa-IR"/>
            </a:p>
          </p:txBody>
        </p:sp>
        <p:sp>
          <p:nvSpPr>
            <p:cNvPr id="159" name="Freeform: Shape 158">
              <a:extLst>
                <a:ext uri="{FF2B5EF4-FFF2-40B4-BE49-F238E27FC236}">
                  <a16:creationId xmlns:a16="http://schemas.microsoft.com/office/drawing/2014/main" id="{4C35964C-7C4D-AEEB-3491-ABED6D9778AE}"/>
                </a:ext>
              </a:extLst>
            </p:cNvPr>
            <p:cNvSpPr/>
            <p:nvPr/>
          </p:nvSpPr>
          <p:spPr>
            <a:xfrm>
              <a:off x="8995318" y="5265568"/>
              <a:ext cx="210229" cy="72976"/>
            </a:xfrm>
            <a:custGeom>
              <a:avLst/>
              <a:gdLst>
                <a:gd name="connsiteX0" fmla="*/ 207351 w 210229"/>
                <a:gd name="connsiteY0" fmla="*/ 62688 h 72976"/>
                <a:gd name="connsiteX1" fmla="*/ 0 w 210229"/>
                <a:gd name="connsiteY1" fmla="*/ 72342 h 72976"/>
                <a:gd name="connsiteX2" fmla="*/ 45198 w 210229"/>
                <a:gd name="connsiteY2" fmla="*/ 73 h 72976"/>
                <a:gd name="connsiteX3" fmla="*/ 54222 w 210229"/>
                <a:gd name="connsiteY3" fmla="*/ 73 h 72976"/>
                <a:gd name="connsiteX4" fmla="*/ 137958 w 210229"/>
                <a:gd name="connsiteY4" fmla="*/ 11225 h 72976"/>
                <a:gd name="connsiteX5" fmla="*/ 207351 w 210229"/>
                <a:gd name="connsiteY5" fmla="*/ 62688 h 7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229" h="72976">
                  <a:moveTo>
                    <a:pt x="207351" y="62688"/>
                  </a:moveTo>
                  <a:cubicBezTo>
                    <a:pt x="196120" y="80578"/>
                    <a:pt x="31919" y="68953"/>
                    <a:pt x="0" y="72342"/>
                  </a:cubicBezTo>
                  <a:cubicBezTo>
                    <a:pt x="8748" y="32267"/>
                    <a:pt x="21437" y="31321"/>
                    <a:pt x="45198" y="73"/>
                  </a:cubicBezTo>
                  <a:cubicBezTo>
                    <a:pt x="48193" y="270"/>
                    <a:pt x="51227" y="-164"/>
                    <a:pt x="54222" y="73"/>
                  </a:cubicBezTo>
                  <a:cubicBezTo>
                    <a:pt x="73491" y="1649"/>
                    <a:pt x="117507" y="7245"/>
                    <a:pt x="137958" y="11225"/>
                  </a:cubicBezTo>
                  <a:cubicBezTo>
                    <a:pt x="157070" y="14928"/>
                    <a:pt x="224926" y="34671"/>
                    <a:pt x="207351" y="62688"/>
                  </a:cubicBezTo>
                  <a:close/>
                </a:path>
              </a:pathLst>
            </a:custGeom>
            <a:solidFill>
              <a:srgbClr val="C7794C"/>
            </a:solidFill>
            <a:ln w="3941" cap="flat">
              <a:noFill/>
              <a:prstDash val="solid"/>
              <a:miter/>
            </a:ln>
          </p:spPr>
          <p:txBody>
            <a:bodyPr rtlCol="1" anchor="ctr"/>
            <a:lstStyle/>
            <a:p>
              <a:endParaRPr lang="fa-IR"/>
            </a:p>
          </p:txBody>
        </p:sp>
        <p:sp>
          <p:nvSpPr>
            <p:cNvPr id="160" name="Freeform: Shape 159">
              <a:extLst>
                <a:ext uri="{FF2B5EF4-FFF2-40B4-BE49-F238E27FC236}">
                  <a16:creationId xmlns:a16="http://schemas.microsoft.com/office/drawing/2014/main" id="{7E241A07-5436-EFA7-1D03-5B6D2EF74C21}"/>
                </a:ext>
              </a:extLst>
            </p:cNvPr>
            <p:cNvSpPr/>
            <p:nvPr/>
          </p:nvSpPr>
          <p:spPr>
            <a:xfrm>
              <a:off x="8082534" y="5265753"/>
              <a:ext cx="198838" cy="72157"/>
            </a:xfrm>
            <a:custGeom>
              <a:avLst/>
              <a:gdLst>
                <a:gd name="connsiteX0" fmla="*/ 39 w 198838"/>
                <a:gd name="connsiteY0" fmla="*/ 63133 h 72157"/>
                <a:gd name="connsiteX1" fmla="*/ 114078 w 198838"/>
                <a:gd name="connsiteY1" fmla="*/ 203 h 72157"/>
                <a:gd name="connsiteX2" fmla="*/ 198839 w 198838"/>
                <a:gd name="connsiteY2" fmla="*/ 63055 h 72157"/>
                <a:gd name="connsiteX3" fmla="*/ 18087 w 198838"/>
                <a:gd name="connsiteY3" fmla="*/ 72157 h 72157"/>
                <a:gd name="connsiteX4" fmla="*/ 0 w 198838"/>
                <a:gd name="connsiteY4" fmla="*/ 63133 h 72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838" h="72157">
                  <a:moveTo>
                    <a:pt x="39" y="63133"/>
                  </a:moveTo>
                  <a:cubicBezTo>
                    <a:pt x="4650" y="28063"/>
                    <a:pt x="86179" y="2134"/>
                    <a:pt x="114078" y="203"/>
                  </a:cubicBezTo>
                  <a:cubicBezTo>
                    <a:pt x="156715" y="-2752"/>
                    <a:pt x="183471" y="26920"/>
                    <a:pt x="198839" y="63055"/>
                  </a:cubicBezTo>
                  <a:cubicBezTo>
                    <a:pt x="183707" y="74246"/>
                    <a:pt x="45986" y="48002"/>
                    <a:pt x="18087" y="72157"/>
                  </a:cubicBezTo>
                  <a:cubicBezTo>
                    <a:pt x="16392" y="70305"/>
                    <a:pt x="2482" y="63330"/>
                    <a:pt x="0" y="63133"/>
                  </a:cubicBezTo>
                  <a:close/>
                </a:path>
              </a:pathLst>
            </a:custGeom>
            <a:solidFill>
              <a:srgbClr val="C27448"/>
            </a:solidFill>
            <a:ln w="3941" cap="flat">
              <a:noFill/>
              <a:prstDash val="solid"/>
              <a:miter/>
            </a:ln>
          </p:spPr>
          <p:txBody>
            <a:bodyPr rtlCol="1" anchor="ctr"/>
            <a:lstStyle/>
            <a:p>
              <a:endParaRPr lang="fa-IR"/>
            </a:p>
          </p:txBody>
        </p:sp>
        <p:sp>
          <p:nvSpPr>
            <p:cNvPr id="161" name="Freeform: Shape 160">
              <a:extLst>
                <a:ext uri="{FF2B5EF4-FFF2-40B4-BE49-F238E27FC236}">
                  <a16:creationId xmlns:a16="http://schemas.microsoft.com/office/drawing/2014/main" id="{4E430EBA-F7A6-33FD-BFDC-EF37367F9B83}"/>
                </a:ext>
              </a:extLst>
            </p:cNvPr>
            <p:cNvSpPr/>
            <p:nvPr/>
          </p:nvSpPr>
          <p:spPr>
            <a:xfrm>
              <a:off x="8172692" y="2438823"/>
              <a:ext cx="144855" cy="243800"/>
            </a:xfrm>
            <a:custGeom>
              <a:avLst/>
              <a:gdLst>
                <a:gd name="connsiteX0" fmla="*/ 144816 w 144855"/>
                <a:gd name="connsiteY0" fmla="*/ 234777 h 243800"/>
                <a:gd name="connsiteX1" fmla="*/ 27349 w 144855"/>
                <a:gd name="connsiteY1" fmla="*/ 243801 h 243800"/>
                <a:gd name="connsiteX2" fmla="*/ 26404 w 144855"/>
                <a:gd name="connsiteY2" fmla="*/ 172280 h 243800"/>
                <a:gd name="connsiteX3" fmla="*/ 277 w 144855"/>
                <a:gd name="connsiteY3" fmla="*/ 162626 h 243800"/>
                <a:gd name="connsiteX4" fmla="*/ 36372 w 144855"/>
                <a:gd name="connsiteY4" fmla="*/ 126412 h 243800"/>
                <a:gd name="connsiteX5" fmla="*/ 18286 w 144855"/>
                <a:gd name="connsiteY5" fmla="*/ 81254 h 243800"/>
                <a:gd name="connsiteX6" fmla="*/ 9262 w 144855"/>
                <a:gd name="connsiteY6" fmla="*/ 72230 h 243800"/>
                <a:gd name="connsiteX7" fmla="*/ 9262 w 144855"/>
                <a:gd name="connsiteY7" fmla="*/ 54182 h 243800"/>
                <a:gd name="connsiteX8" fmla="*/ 54460 w 144855"/>
                <a:gd name="connsiteY8" fmla="*/ 0 h 243800"/>
                <a:gd name="connsiteX9" fmla="*/ 63602 w 144855"/>
                <a:gd name="connsiteY9" fmla="*/ 67501 h 243800"/>
                <a:gd name="connsiteX10" fmla="*/ 78142 w 144855"/>
                <a:gd name="connsiteY10" fmla="*/ 95006 h 243800"/>
                <a:gd name="connsiteX11" fmla="*/ 68251 w 144855"/>
                <a:gd name="connsiteY11" fmla="*/ 226462 h 243800"/>
                <a:gd name="connsiteX12" fmla="*/ 130433 w 144855"/>
                <a:gd name="connsiteY12" fmla="*/ 208218 h 243800"/>
                <a:gd name="connsiteX13" fmla="*/ 144855 w 144855"/>
                <a:gd name="connsiteY13" fmla="*/ 234777 h 24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855" h="243800">
                  <a:moveTo>
                    <a:pt x="144816" y="234777"/>
                  </a:moveTo>
                  <a:lnTo>
                    <a:pt x="27349" y="243801"/>
                  </a:lnTo>
                  <a:cubicBezTo>
                    <a:pt x="35033" y="231348"/>
                    <a:pt x="30540" y="176378"/>
                    <a:pt x="26404" y="172280"/>
                  </a:cubicBezTo>
                  <a:cubicBezTo>
                    <a:pt x="20572" y="166527"/>
                    <a:pt x="-2796" y="180161"/>
                    <a:pt x="277" y="162626"/>
                  </a:cubicBezTo>
                  <a:cubicBezTo>
                    <a:pt x="32550" y="167788"/>
                    <a:pt x="30659" y="151750"/>
                    <a:pt x="36372" y="126412"/>
                  </a:cubicBezTo>
                  <a:cubicBezTo>
                    <a:pt x="28767" y="112542"/>
                    <a:pt x="22738" y="97489"/>
                    <a:pt x="18286" y="81254"/>
                  </a:cubicBezTo>
                  <a:cubicBezTo>
                    <a:pt x="12533" y="79914"/>
                    <a:pt x="8474" y="78811"/>
                    <a:pt x="9262" y="72230"/>
                  </a:cubicBezTo>
                  <a:lnTo>
                    <a:pt x="9262" y="54182"/>
                  </a:lnTo>
                  <a:cubicBezTo>
                    <a:pt x="26836" y="43700"/>
                    <a:pt x="53159" y="21397"/>
                    <a:pt x="54460" y="0"/>
                  </a:cubicBezTo>
                  <a:cubicBezTo>
                    <a:pt x="90633" y="23446"/>
                    <a:pt x="61198" y="39208"/>
                    <a:pt x="63602" y="67501"/>
                  </a:cubicBezTo>
                  <a:cubicBezTo>
                    <a:pt x="64587" y="78968"/>
                    <a:pt x="77591" y="87992"/>
                    <a:pt x="78142" y="95006"/>
                  </a:cubicBezTo>
                  <a:cubicBezTo>
                    <a:pt x="79640" y="113566"/>
                    <a:pt x="11114" y="222522"/>
                    <a:pt x="68251" y="226462"/>
                  </a:cubicBezTo>
                  <a:cubicBezTo>
                    <a:pt x="90043" y="227960"/>
                    <a:pt x="105450" y="200258"/>
                    <a:pt x="130433" y="208218"/>
                  </a:cubicBezTo>
                  <a:cubicBezTo>
                    <a:pt x="144816" y="212789"/>
                    <a:pt x="142649" y="232728"/>
                    <a:pt x="144855" y="234777"/>
                  </a:cubicBezTo>
                  <a:close/>
                </a:path>
              </a:pathLst>
            </a:custGeom>
            <a:solidFill>
              <a:srgbClr val="A55E37"/>
            </a:solidFill>
            <a:ln w="3941" cap="flat">
              <a:noFill/>
              <a:prstDash val="solid"/>
              <a:miter/>
            </a:ln>
          </p:spPr>
          <p:txBody>
            <a:bodyPr rtlCol="1" anchor="ctr"/>
            <a:lstStyle/>
            <a:p>
              <a:endParaRPr lang="fa-IR"/>
            </a:p>
          </p:txBody>
        </p:sp>
        <p:sp>
          <p:nvSpPr>
            <p:cNvPr id="162" name="Freeform: Shape 161">
              <a:extLst>
                <a:ext uri="{FF2B5EF4-FFF2-40B4-BE49-F238E27FC236}">
                  <a16:creationId xmlns:a16="http://schemas.microsoft.com/office/drawing/2014/main" id="{B2C5FC7F-2308-3898-E6F6-A0B1918B6401}"/>
                </a:ext>
              </a:extLst>
            </p:cNvPr>
            <p:cNvSpPr/>
            <p:nvPr/>
          </p:nvSpPr>
          <p:spPr>
            <a:xfrm>
              <a:off x="8290007" y="2429759"/>
              <a:ext cx="146127" cy="90119"/>
            </a:xfrm>
            <a:custGeom>
              <a:avLst/>
              <a:gdLst>
                <a:gd name="connsiteX0" fmla="*/ 143707 w 146127"/>
                <a:gd name="connsiteY0" fmla="*/ 64388 h 90119"/>
                <a:gd name="connsiteX1" fmla="*/ 140594 w 146127"/>
                <a:gd name="connsiteY1" fmla="*/ 90120 h 90119"/>
                <a:gd name="connsiteX2" fmla="*/ 429 w 146127"/>
                <a:gd name="connsiteY2" fmla="*/ 0 h 90119"/>
                <a:gd name="connsiteX3" fmla="*/ 143707 w 146127"/>
                <a:gd name="connsiteY3" fmla="*/ 64388 h 90119"/>
              </a:gdLst>
              <a:ahLst/>
              <a:cxnLst>
                <a:cxn ang="0">
                  <a:pos x="connsiteX0" y="connsiteY0"/>
                </a:cxn>
                <a:cxn ang="0">
                  <a:pos x="connsiteX1" y="connsiteY1"/>
                </a:cxn>
                <a:cxn ang="0">
                  <a:pos x="connsiteX2" y="connsiteY2"/>
                </a:cxn>
                <a:cxn ang="0">
                  <a:pos x="connsiteX3" y="connsiteY3"/>
                </a:cxn>
              </a:cxnLst>
              <a:rect l="l" t="t" r="r" b="b"/>
              <a:pathLst>
                <a:path w="146127" h="90119">
                  <a:moveTo>
                    <a:pt x="143707" y="64388"/>
                  </a:moveTo>
                  <a:cubicBezTo>
                    <a:pt x="146150" y="68250"/>
                    <a:pt x="148751" y="89332"/>
                    <a:pt x="140594" y="90120"/>
                  </a:cubicBezTo>
                  <a:cubicBezTo>
                    <a:pt x="92086" y="64073"/>
                    <a:pt x="-7333" y="76722"/>
                    <a:pt x="429" y="0"/>
                  </a:cubicBezTo>
                  <a:lnTo>
                    <a:pt x="143707" y="64388"/>
                  </a:lnTo>
                  <a:close/>
                </a:path>
              </a:pathLst>
            </a:custGeom>
            <a:solidFill>
              <a:srgbClr val="332424"/>
            </a:solidFill>
            <a:ln w="3941" cap="flat">
              <a:noFill/>
              <a:prstDash val="solid"/>
              <a:miter/>
            </a:ln>
          </p:spPr>
          <p:txBody>
            <a:bodyPr rtlCol="1" anchor="ctr"/>
            <a:lstStyle/>
            <a:p>
              <a:endParaRPr lang="fa-IR"/>
            </a:p>
          </p:txBody>
        </p:sp>
        <p:sp>
          <p:nvSpPr>
            <p:cNvPr id="163" name="Freeform: Shape 162">
              <a:extLst>
                <a:ext uri="{FF2B5EF4-FFF2-40B4-BE49-F238E27FC236}">
                  <a16:creationId xmlns:a16="http://schemas.microsoft.com/office/drawing/2014/main" id="{9567EF99-5358-0586-28D1-D746BEEEB7DF}"/>
                </a:ext>
              </a:extLst>
            </p:cNvPr>
            <p:cNvSpPr/>
            <p:nvPr/>
          </p:nvSpPr>
          <p:spPr>
            <a:xfrm>
              <a:off x="8326847" y="2513437"/>
              <a:ext cx="72033" cy="61031"/>
            </a:xfrm>
            <a:custGeom>
              <a:avLst/>
              <a:gdLst>
                <a:gd name="connsiteX0" fmla="*/ 71994 w 72033"/>
                <a:gd name="connsiteY0" fmla="*/ 24687 h 61031"/>
                <a:gd name="connsiteX1" fmla="*/ 35859 w 72033"/>
                <a:gd name="connsiteY1" fmla="*/ 60822 h 61031"/>
                <a:gd name="connsiteX2" fmla="*/ 0 w 72033"/>
                <a:gd name="connsiteY2" fmla="*/ 7152 h 61031"/>
                <a:gd name="connsiteX3" fmla="*/ 72033 w 72033"/>
                <a:gd name="connsiteY3" fmla="*/ 24687 h 61031"/>
              </a:gdLst>
              <a:ahLst/>
              <a:cxnLst>
                <a:cxn ang="0">
                  <a:pos x="connsiteX0" y="connsiteY0"/>
                </a:cxn>
                <a:cxn ang="0">
                  <a:pos x="connsiteX1" y="connsiteY1"/>
                </a:cxn>
                <a:cxn ang="0">
                  <a:pos x="connsiteX2" y="connsiteY2"/>
                </a:cxn>
                <a:cxn ang="0">
                  <a:pos x="connsiteX3" y="connsiteY3"/>
                </a:cxn>
              </a:cxnLst>
              <a:rect l="l" t="t" r="r" b="b"/>
              <a:pathLst>
                <a:path w="72033" h="61031">
                  <a:moveTo>
                    <a:pt x="71994" y="24687"/>
                  </a:moveTo>
                  <a:cubicBezTo>
                    <a:pt x="63797" y="41474"/>
                    <a:pt x="51739" y="53532"/>
                    <a:pt x="35859" y="60822"/>
                  </a:cubicBezTo>
                  <a:cubicBezTo>
                    <a:pt x="-10560" y="63462"/>
                    <a:pt x="13319" y="40962"/>
                    <a:pt x="0" y="7152"/>
                  </a:cubicBezTo>
                  <a:cubicBezTo>
                    <a:pt x="20648" y="-4985"/>
                    <a:pt x="65807" y="-3251"/>
                    <a:pt x="72033" y="24687"/>
                  </a:cubicBezTo>
                  <a:close/>
                </a:path>
              </a:pathLst>
            </a:custGeom>
            <a:solidFill>
              <a:srgbClr val="4E4641"/>
            </a:solidFill>
            <a:ln w="3941" cap="flat">
              <a:noFill/>
              <a:prstDash val="solid"/>
              <a:miter/>
            </a:ln>
          </p:spPr>
          <p:txBody>
            <a:bodyPr rtlCol="1" anchor="ctr"/>
            <a:lstStyle/>
            <a:p>
              <a:endParaRPr lang="fa-IR"/>
            </a:p>
          </p:txBody>
        </p:sp>
        <p:sp>
          <p:nvSpPr>
            <p:cNvPr id="164" name="Freeform: Shape 163">
              <a:extLst>
                <a:ext uri="{FF2B5EF4-FFF2-40B4-BE49-F238E27FC236}">
                  <a16:creationId xmlns:a16="http://schemas.microsoft.com/office/drawing/2014/main" id="{047ECB7C-AC74-7F61-A57A-D7B5860C4246}"/>
                </a:ext>
              </a:extLst>
            </p:cNvPr>
            <p:cNvSpPr/>
            <p:nvPr/>
          </p:nvSpPr>
          <p:spPr>
            <a:xfrm>
              <a:off x="8362706" y="2529179"/>
              <a:ext cx="37643" cy="45079"/>
            </a:xfrm>
            <a:custGeom>
              <a:avLst/>
              <a:gdLst>
                <a:gd name="connsiteX0" fmla="*/ 36134 w 37643"/>
                <a:gd name="connsiteY0" fmla="*/ 8945 h 45079"/>
                <a:gd name="connsiteX1" fmla="*/ 0 w 37643"/>
                <a:gd name="connsiteY1" fmla="*/ 45080 h 45079"/>
                <a:gd name="connsiteX2" fmla="*/ 0 w 37643"/>
                <a:gd name="connsiteY2" fmla="*/ 0 h 45079"/>
                <a:gd name="connsiteX3" fmla="*/ 36134 w 37643"/>
                <a:gd name="connsiteY3" fmla="*/ 8945 h 45079"/>
              </a:gdLst>
              <a:ahLst/>
              <a:cxnLst>
                <a:cxn ang="0">
                  <a:pos x="connsiteX0" y="connsiteY0"/>
                </a:cxn>
                <a:cxn ang="0">
                  <a:pos x="connsiteX1" y="connsiteY1"/>
                </a:cxn>
                <a:cxn ang="0">
                  <a:pos x="connsiteX2" y="connsiteY2"/>
                </a:cxn>
                <a:cxn ang="0">
                  <a:pos x="connsiteX3" y="connsiteY3"/>
                </a:cxn>
              </a:cxnLst>
              <a:rect l="l" t="t" r="r" b="b"/>
              <a:pathLst>
                <a:path w="37643" h="45079">
                  <a:moveTo>
                    <a:pt x="36134" y="8945"/>
                  </a:moveTo>
                  <a:cubicBezTo>
                    <a:pt x="43070" y="40233"/>
                    <a:pt x="25258" y="43622"/>
                    <a:pt x="0" y="45080"/>
                  </a:cubicBezTo>
                  <a:cubicBezTo>
                    <a:pt x="12452" y="29712"/>
                    <a:pt x="7408" y="16235"/>
                    <a:pt x="0" y="0"/>
                  </a:cubicBezTo>
                  <a:lnTo>
                    <a:pt x="36134" y="8945"/>
                  </a:lnTo>
                  <a:close/>
                </a:path>
              </a:pathLst>
            </a:custGeom>
            <a:solidFill>
              <a:srgbClr val="E5E5E2"/>
            </a:solidFill>
            <a:ln w="3941" cap="flat">
              <a:noFill/>
              <a:prstDash val="solid"/>
              <a:miter/>
            </a:ln>
          </p:spPr>
          <p:txBody>
            <a:bodyPr rtlCol="1" anchor="ctr"/>
            <a:lstStyle/>
            <a:p>
              <a:endParaRPr lang="fa-IR"/>
            </a:p>
          </p:txBody>
        </p:sp>
        <p:sp>
          <p:nvSpPr>
            <p:cNvPr id="165" name="Freeform: Shape 164">
              <a:extLst>
                <a:ext uri="{FF2B5EF4-FFF2-40B4-BE49-F238E27FC236}">
                  <a16:creationId xmlns:a16="http://schemas.microsoft.com/office/drawing/2014/main" id="{A79C29F5-EF31-9CB8-8D96-D4924FF759BB}"/>
                </a:ext>
              </a:extLst>
            </p:cNvPr>
            <p:cNvSpPr/>
            <p:nvPr/>
          </p:nvSpPr>
          <p:spPr>
            <a:xfrm>
              <a:off x="8199141" y="2707969"/>
              <a:ext cx="162803" cy="115624"/>
            </a:xfrm>
            <a:custGeom>
              <a:avLst/>
              <a:gdLst>
                <a:gd name="connsiteX0" fmla="*/ 103078 w 162803"/>
                <a:gd name="connsiteY0" fmla="*/ 107253 h 115624"/>
                <a:gd name="connsiteX1" fmla="*/ 77662 w 162803"/>
                <a:gd name="connsiteY1" fmla="*/ 82388 h 115624"/>
                <a:gd name="connsiteX2" fmla="*/ 27971 w 162803"/>
                <a:gd name="connsiteY2" fmla="*/ 105834 h 115624"/>
                <a:gd name="connsiteX3" fmla="*/ 12091 w 162803"/>
                <a:gd name="connsiteY3" fmla="*/ 12916 h 115624"/>
                <a:gd name="connsiteX4" fmla="*/ 141380 w 162803"/>
                <a:gd name="connsiteY4" fmla="*/ 19418 h 115624"/>
                <a:gd name="connsiteX5" fmla="*/ 103117 w 162803"/>
                <a:gd name="connsiteY5" fmla="*/ 107253 h 11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803" h="115624">
                  <a:moveTo>
                    <a:pt x="103078" y="107253"/>
                  </a:moveTo>
                  <a:cubicBezTo>
                    <a:pt x="95197" y="100436"/>
                    <a:pt x="98271" y="85580"/>
                    <a:pt x="77662" y="82388"/>
                  </a:cubicBezTo>
                  <a:cubicBezTo>
                    <a:pt x="43773" y="77147"/>
                    <a:pt x="41763" y="99411"/>
                    <a:pt x="27971" y="105834"/>
                  </a:cubicBezTo>
                  <a:cubicBezTo>
                    <a:pt x="900" y="118404"/>
                    <a:pt x="-10607" y="35653"/>
                    <a:pt x="12091" y="12916"/>
                  </a:cubicBezTo>
                  <a:cubicBezTo>
                    <a:pt x="31991" y="-7023"/>
                    <a:pt x="118288" y="-3122"/>
                    <a:pt x="141380" y="19418"/>
                  </a:cubicBezTo>
                  <a:cubicBezTo>
                    <a:pt x="192488" y="69345"/>
                    <a:pt x="140946" y="140038"/>
                    <a:pt x="103117" y="107253"/>
                  </a:cubicBezTo>
                  <a:close/>
                </a:path>
              </a:pathLst>
            </a:custGeom>
            <a:solidFill>
              <a:srgbClr val="B7744B"/>
            </a:solidFill>
            <a:ln w="3941" cap="flat">
              <a:noFill/>
              <a:prstDash val="solid"/>
              <a:miter/>
            </a:ln>
          </p:spPr>
          <p:txBody>
            <a:bodyPr rtlCol="1" anchor="ctr"/>
            <a:lstStyle/>
            <a:p>
              <a:endParaRPr lang="fa-IR"/>
            </a:p>
          </p:txBody>
        </p:sp>
        <p:sp>
          <p:nvSpPr>
            <p:cNvPr id="166" name="Freeform: Shape 165">
              <a:extLst>
                <a:ext uri="{FF2B5EF4-FFF2-40B4-BE49-F238E27FC236}">
                  <a16:creationId xmlns:a16="http://schemas.microsoft.com/office/drawing/2014/main" id="{0460A07D-682F-51AB-F0EC-6C9E481A465A}"/>
                </a:ext>
              </a:extLst>
            </p:cNvPr>
            <p:cNvSpPr/>
            <p:nvPr/>
          </p:nvSpPr>
          <p:spPr>
            <a:xfrm>
              <a:off x="8524325" y="2533014"/>
              <a:ext cx="101096" cy="149609"/>
            </a:xfrm>
            <a:custGeom>
              <a:avLst/>
              <a:gdLst>
                <a:gd name="connsiteX0" fmla="*/ 96407 w 101096"/>
                <a:gd name="connsiteY0" fmla="*/ 86916 h 149609"/>
                <a:gd name="connsiteX1" fmla="*/ 37220 w 101096"/>
                <a:gd name="connsiteY1" fmla="*/ 149610 h 149609"/>
                <a:gd name="connsiteX2" fmla="*/ 91442 w 101096"/>
                <a:gd name="connsiteY2" fmla="*/ 5110 h 149609"/>
                <a:gd name="connsiteX3" fmla="*/ 96407 w 101096"/>
                <a:gd name="connsiteY3" fmla="*/ 86916 h 149609"/>
              </a:gdLst>
              <a:ahLst/>
              <a:cxnLst>
                <a:cxn ang="0">
                  <a:pos x="connsiteX0" y="connsiteY0"/>
                </a:cxn>
                <a:cxn ang="0">
                  <a:pos x="connsiteX1" y="connsiteY1"/>
                </a:cxn>
                <a:cxn ang="0">
                  <a:pos x="connsiteX2" y="connsiteY2"/>
                </a:cxn>
                <a:cxn ang="0">
                  <a:pos x="connsiteX3" y="connsiteY3"/>
                </a:cxn>
              </a:cxnLst>
              <a:rect l="l" t="t" r="r" b="b"/>
              <a:pathLst>
                <a:path w="101096" h="149609">
                  <a:moveTo>
                    <a:pt x="96407" y="86916"/>
                  </a:moveTo>
                  <a:cubicBezTo>
                    <a:pt x="86949" y="117258"/>
                    <a:pt x="49120" y="132350"/>
                    <a:pt x="37220" y="149610"/>
                  </a:cubicBezTo>
                  <a:cubicBezTo>
                    <a:pt x="-39897" y="127897"/>
                    <a:pt x="14995" y="-30157"/>
                    <a:pt x="91442" y="5110"/>
                  </a:cubicBezTo>
                  <a:cubicBezTo>
                    <a:pt x="93333" y="32418"/>
                    <a:pt x="108622" y="47786"/>
                    <a:pt x="96407" y="86916"/>
                  </a:cubicBezTo>
                  <a:close/>
                </a:path>
              </a:pathLst>
            </a:custGeom>
            <a:solidFill>
              <a:srgbClr val="C87C4C"/>
            </a:solidFill>
            <a:ln w="3941" cap="flat">
              <a:noFill/>
              <a:prstDash val="solid"/>
              <a:miter/>
            </a:ln>
          </p:spPr>
          <p:txBody>
            <a:bodyPr rtlCol="1" anchor="ctr"/>
            <a:lstStyle/>
            <a:p>
              <a:endParaRPr lang="fa-IR"/>
            </a:p>
          </p:txBody>
        </p:sp>
        <p:sp>
          <p:nvSpPr>
            <p:cNvPr id="167" name="Freeform: Shape 166">
              <a:extLst>
                <a:ext uri="{FF2B5EF4-FFF2-40B4-BE49-F238E27FC236}">
                  <a16:creationId xmlns:a16="http://schemas.microsoft.com/office/drawing/2014/main" id="{D3FDB480-E2EE-F25F-1381-A125D214F2D8}"/>
                </a:ext>
              </a:extLst>
            </p:cNvPr>
            <p:cNvSpPr/>
            <p:nvPr/>
          </p:nvSpPr>
          <p:spPr>
            <a:xfrm>
              <a:off x="8145338" y="2510947"/>
              <a:ext cx="56814" cy="54308"/>
            </a:xfrm>
            <a:custGeom>
              <a:avLst/>
              <a:gdLst>
                <a:gd name="connsiteX0" fmla="*/ 36655 w 56814"/>
                <a:gd name="connsiteY0" fmla="*/ 66 h 54308"/>
                <a:gd name="connsiteX1" fmla="*/ 45679 w 56814"/>
                <a:gd name="connsiteY1" fmla="*/ 9090 h 54308"/>
                <a:gd name="connsiteX2" fmla="*/ 42250 w 56814"/>
                <a:gd name="connsiteY2" fmla="*/ 16459 h 54308"/>
                <a:gd name="connsiteX3" fmla="*/ 45679 w 56814"/>
                <a:gd name="connsiteY3" fmla="*/ 54249 h 54308"/>
                <a:gd name="connsiteX4" fmla="*/ 402 w 56814"/>
                <a:gd name="connsiteY4" fmla="*/ 14371 h 54308"/>
                <a:gd name="connsiteX5" fmla="*/ 36655 w 56814"/>
                <a:gd name="connsiteY5" fmla="*/ 27 h 54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814" h="54308">
                  <a:moveTo>
                    <a:pt x="36655" y="66"/>
                  </a:moveTo>
                  <a:cubicBezTo>
                    <a:pt x="39611" y="342"/>
                    <a:pt x="42803" y="7396"/>
                    <a:pt x="45679" y="9090"/>
                  </a:cubicBezTo>
                  <a:cubicBezTo>
                    <a:pt x="41147" y="30921"/>
                    <a:pt x="38389" y="15001"/>
                    <a:pt x="42250" y="16459"/>
                  </a:cubicBezTo>
                  <a:cubicBezTo>
                    <a:pt x="56830" y="22055"/>
                    <a:pt x="64476" y="48929"/>
                    <a:pt x="45679" y="54249"/>
                  </a:cubicBezTo>
                  <a:cubicBezTo>
                    <a:pt x="17150" y="54722"/>
                    <a:pt x="-3145" y="53303"/>
                    <a:pt x="402" y="14371"/>
                  </a:cubicBezTo>
                  <a:cubicBezTo>
                    <a:pt x="1033" y="7475"/>
                    <a:pt x="30902" y="-525"/>
                    <a:pt x="36655" y="27"/>
                  </a:cubicBezTo>
                  <a:close/>
                </a:path>
              </a:pathLst>
            </a:custGeom>
            <a:solidFill>
              <a:srgbClr val="473831"/>
            </a:solidFill>
            <a:ln w="3941" cap="flat">
              <a:noFill/>
              <a:prstDash val="solid"/>
              <a:miter/>
            </a:ln>
          </p:spPr>
          <p:txBody>
            <a:bodyPr rtlCol="1" anchor="ctr"/>
            <a:lstStyle/>
            <a:p>
              <a:endParaRPr lang="fa-IR"/>
            </a:p>
          </p:txBody>
        </p:sp>
        <p:sp>
          <p:nvSpPr>
            <p:cNvPr id="168" name="Freeform: Shape 167">
              <a:extLst>
                <a:ext uri="{FF2B5EF4-FFF2-40B4-BE49-F238E27FC236}">
                  <a16:creationId xmlns:a16="http://schemas.microsoft.com/office/drawing/2014/main" id="{A84B6D73-1130-854F-C592-F21514409B5C}"/>
                </a:ext>
              </a:extLst>
            </p:cNvPr>
            <p:cNvSpPr/>
            <p:nvPr/>
          </p:nvSpPr>
          <p:spPr>
            <a:xfrm>
              <a:off x="8174947" y="2519549"/>
              <a:ext cx="39625" cy="45669"/>
            </a:xfrm>
            <a:custGeom>
              <a:avLst/>
              <a:gdLst>
                <a:gd name="connsiteX0" fmla="*/ 16070 w 39625"/>
                <a:gd name="connsiteY0" fmla="*/ 488 h 45669"/>
                <a:gd name="connsiteX1" fmla="*/ 34157 w 39625"/>
                <a:gd name="connsiteY1" fmla="*/ 45646 h 45669"/>
                <a:gd name="connsiteX2" fmla="*/ 16070 w 39625"/>
                <a:gd name="connsiteY2" fmla="*/ 45646 h 45669"/>
                <a:gd name="connsiteX3" fmla="*/ 16070 w 39625"/>
                <a:gd name="connsiteY3" fmla="*/ 488 h 45669"/>
              </a:gdLst>
              <a:ahLst/>
              <a:cxnLst>
                <a:cxn ang="0">
                  <a:pos x="connsiteX0" y="connsiteY0"/>
                </a:cxn>
                <a:cxn ang="0">
                  <a:pos x="connsiteX1" y="connsiteY1"/>
                </a:cxn>
                <a:cxn ang="0">
                  <a:pos x="connsiteX2" y="connsiteY2"/>
                </a:cxn>
                <a:cxn ang="0">
                  <a:pos x="connsiteX3" y="connsiteY3"/>
                </a:cxn>
              </a:cxnLst>
              <a:rect l="l" t="t" r="r" b="b"/>
              <a:pathLst>
                <a:path w="39625" h="45669">
                  <a:moveTo>
                    <a:pt x="16070" y="488"/>
                  </a:moveTo>
                  <a:cubicBezTo>
                    <a:pt x="48580" y="19678"/>
                    <a:pt x="39753" y="20782"/>
                    <a:pt x="34157" y="45646"/>
                  </a:cubicBezTo>
                  <a:cubicBezTo>
                    <a:pt x="28129" y="45725"/>
                    <a:pt x="22100" y="45568"/>
                    <a:pt x="16070" y="45646"/>
                  </a:cubicBezTo>
                  <a:cubicBezTo>
                    <a:pt x="22296" y="16920"/>
                    <a:pt x="-23020" y="-3453"/>
                    <a:pt x="16070" y="488"/>
                  </a:cubicBezTo>
                  <a:close/>
                </a:path>
              </a:pathLst>
            </a:custGeom>
            <a:solidFill>
              <a:srgbClr val="C0BDB6"/>
            </a:solidFill>
            <a:ln w="3941" cap="flat">
              <a:noFill/>
              <a:prstDash val="solid"/>
              <a:miter/>
            </a:ln>
          </p:spPr>
          <p:txBody>
            <a:bodyPr rtlCol="1" anchor="ctr"/>
            <a:lstStyle/>
            <a:p>
              <a:endParaRPr lang="fa-IR"/>
            </a:p>
          </p:txBody>
        </p:sp>
        <p:sp>
          <p:nvSpPr>
            <p:cNvPr id="169" name="Freeform: Shape 168">
              <a:extLst>
                <a:ext uri="{FF2B5EF4-FFF2-40B4-BE49-F238E27FC236}">
                  <a16:creationId xmlns:a16="http://schemas.microsoft.com/office/drawing/2014/main" id="{8795C541-A733-EF78-C7E5-41B5ED94E23A}"/>
                </a:ext>
              </a:extLst>
            </p:cNvPr>
            <p:cNvSpPr/>
            <p:nvPr/>
          </p:nvSpPr>
          <p:spPr>
            <a:xfrm>
              <a:off x="8154843" y="2492965"/>
              <a:ext cx="18086" cy="9023"/>
            </a:xfrm>
            <a:custGeom>
              <a:avLst/>
              <a:gdLst>
                <a:gd name="connsiteX0" fmla="*/ 18086 w 18086"/>
                <a:gd name="connsiteY0" fmla="*/ 0 h 9023"/>
                <a:gd name="connsiteX1" fmla="*/ 0 w 18086"/>
                <a:gd name="connsiteY1" fmla="*/ 9024 h 9023"/>
                <a:gd name="connsiteX2" fmla="*/ 18086 w 18086"/>
                <a:gd name="connsiteY2" fmla="*/ 0 h 9023"/>
              </a:gdLst>
              <a:ahLst/>
              <a:cxnLst>
                <a:cxn ang="0">
                  <a:pos x="connsiteX0" y="connsiteY0"/>
                </a:cxn>
                <a:cxn ang="0">
                  <a:pos x="connsiteX1" y="connsiteY1"/>
                </a:cxn>
                <a:cxn ang="0">
                  <a:pos x="connsiteX2" y="connsiteY2"/>
                </a:cxn>
              </a:cxnLst>
              <a:rect l="l" t="t" r="r" b="b"/>
              <a:pathLst>
                <a:path w="18086" h="9023">
                  <a:moveTo>
                    <a:pt x="18086" y="0"/>
                  </a:moveTo>
                  <a:cubicBezTo>
                    <a:pt x="11624" y="3389"/>
                    <a:pt x="8551" y="6187"/>
                    <a:pt x="0" y="9024"/>
                  </a:cubicBezTo>
                  <a:lnTo>
                    <a:pt x="18086" y="0"/>
                  </a:lnTo>
                  <a:close/>
                </a:path>
              </a:pathLst>
            </a:custGeom>
            <a:solidFill>
              <a:srgbClr val="A55E37"/>
            </a:solidFill>
            <a:ln w="3941" cap="flat">
              <a:noFill/>
              <a:prstDash val="solid"/>
              <a:miter/>
            </a:ln>
          </p:spPr>
          <p:txBody>
            <a:bodyPr rtlCol="1" anchor="ctr"/>
            <a:lstStyle/>
            <a:p>
              <a:endParaRPr lang="fa-IR"/>
            </a:p>
          </p:txBody>
        </p:sp>
        <p:sp>
          <p:nvSpPr>
            <p:cNvPr id="170" name="Freeform: Shape 169">
              <a:extLst>
                <a:ext uri="{FF2B5EF4-FFF2-40B4-BE49-F238E27FC236}">
                  <a16:creationId xmlns:a16="http://schemas.microsoft.com/office/drawing/2014/main" id="{E0B741C1-CAED-47A4-76A5-1387D6D3FE21}"/>
                </a:ext>
              </a:extLst>
            </p:cNvPr>
            <p:cNvSpPr/>
            <p:nvPr/>
          </p:nvSpPr>
          <p:spPr>
            <a:xfrm>
              <a:off x="8236136" y="2726501"/>
              <a:ext cx="94414" cy="29308"/>
            </a:xfrm>
            <a:custGeom>
              <a:avLst/>
              <a:gdLst>
                <a:gd name="connsiteX0" fmla="*/ 90396 w 94414"/>
                <a:gd name="connsiteY0" fmla="*/ 10462 h 29308"/>
                <a:gd name="connsiteX1" fmla="*/ 0 w 94414"/>
                <a:gd name="connsiteY1" fmla="*/ 28352 h 29308"/>
                <a:gd name="connsiteX2" fmla="*/ 0 w 94414"/>
                <a:gd name="connsiteY2" fmla="*/ 1320 h 29308"/>
                <a:gd name="connsiteX3" fmla="*/ 90396 w 94414"/>
                <a:gd name="connsiteY3" fmla="*/ 10462 h 29308"/>
              </a:gdLst>
              <a:ahLst/>
              <a:cxnLst>
                <a:cxn ang="0">
                  <a:pos x="connsiteX0" y="connsiteY0"/>
                </a:cxn>
                <a:cxn ang="0">
                  <a:pos x="connsiteX1" y="connsiteY1"/>
                </a:cxn>
                <a:cxn ang="0">
                  <a:pos x="connsiteX2" y="connsiteY2"/>
                </a:cxn>
                <a:cxn ang="0">
                  <a:pos x="connsiteX3" y="connsiteY3"/>
                </a:cxn>
              </a:cxnLst>
              <a:rect l="l" t="t" r="r" b="b"/>
              <a:pathLst>
                <a:path w="94414" h="29308">
                  <a:moveTo>
                    <a:pt x="90396" y="10462"/>
                  </a:moveTo>
                  <a:cubicBezTo>
                    <a:pt x="116482" y="37691"/>
                    <a:pt x="7330" y="26973"/>
                    <a:pt x="0" y="28352"/>
                  </a:cubicBezTo>
                  <a:lnTo>
                    <a:pt x="0" y="1320"/>
                  </a:lnTo>
                  <a:cubicBezTo>
                    <a:pt x="3704" y="-2542"/>
                    <a:pt x="82830" y="2541"/>
                    <a:pt x="90396" y="10462"/>
                  </a:cubicBezTo>
                  <a:close/>
                </a:path>
              </a:pathLst>
            </a:custGeom>
            <a:solidFill>
              <a:srgbClr val="E8E0D7"/>
            </a:solidFill>
            <a:ln w="3941" cap="flat">
              <a:noFill/>
              <a:prstDash val="solid"/>
              <a:miter/>
            </a:ln>
          </p:spPr>
          <p:txBody>
            <a:bodyPr rtlCol="1" anchor="ctr"/>
            <a:lstStyle/>
            <a:p>
              <a:endParaRPr lang="fa-IR"/>
            </a:p>
          </p:txBody>
        </p:sp>
      </p:grpSp>
      <p:grpSp>
        <p:nvGrpSpPr>
          <p:cNvPr id="171" name="Group 170">
            <a:extLst>
              <a:ext uri="{FF2B5EF4-FFF2-40B4-BE49-F238E27FC236}">
                <a16:creationId xmlns:a16="http://schemas.microsoft.com/office/drawing/2014/main" id="{CF12034C-E9FF-018E-C6A0-097062B739E9}"/>
              </a:ext>
            </a:extLst>
          </p:cNvPr>
          <p:cNvGrpSpPr/>
          <p:nvPr/>
        </p:nvGrpSpPr>
        <p:grpSpPr>
          <a:xfrm>
            <a:off x="7938146" y="4691700"/>
            <a:ext cx="1041515" cy="902755"/>
            <a:chOff x="-24672" y="2990206"/>
            <a:chExt cx="3000201" cy="2600488"/>
          </a:xfrm>
        </p:grpSpPr>
        <p:sp>
          <p:nvSpPr>
            <p:cNvPr id="172" name="Freeform: Shape 171">
              <a:extLst>
                <a:ext uri="{FF2B5EF4-FFF2-40B4-BE49-F238E27FC236}">
                  <a16:creationId xmlns:a16="http://schemas.microsoft.com/office/drawing/2014/main" id="{951EA2D3-310C-2921-D6BE-935B3B4B8901}"/>
                </a:ext>
              </a:extLst>
            </p:cNvPr>
            <p:cNvSpPr/>
            <p:nvPr/>
          </p:nvSpPr>
          <p:spPr>
            <a:xfrm flipH="1">
              <a:off x="2642522" y="3831918"/>
              <a:ext cx="268579" cy="354135"/>
            </a:xfrm>
            <a:custGeom>
              <a:avLst/>
              <a:gdLst>
                <a:gd name="connsiteX0" fmla="*/ 267641 w 268579"/>
                <a:gd name="connsiteY0" fmla="*/ 299441 h 354135"/>
                <a:gd name="connsiteX1" fmla="*/ 225516 w 268579"/>
                <a:gd name="connsiteY1" fmla="*/ 321941 h 354135"/>
                <a:gd name="connsiteX2" fmla="*/ 107379 w 268579"/>
                <a:gd name="connsiteY2" fmla="*/ 354135 h 354135"/>
                <a:gd name="connsiteX3" fmla="*/ 108128 w 268579"/>
                <a:gd name="connsiteY3" fmla="*/ 305864 h 354135"/>
                <a:gd name="connsiteX4" fmla="*/ 0 w 268579"/>
                <a:gd name="connsiteY4" fmla="*/ 53631 h 354135"/>
                <a:gd name="connsiteX5" fmla="*/ 150331 w 268579"/>
                <a:gd name="connsiteY5" fmla="*/ 0 h 354135"/>
                <a:gd name="connsiteX6" fmla="*/ 173935 w 268579"/>
                <a:gd name="connsiteY6" fmla="*/ 24195 h 354135"/>
                <a:gd name="connsiteX7" fmla="*/ 267601 w 268579"/>
                <a:gd name="connsiteY7" fmla="*/ 299441 h 354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579" h="354135">
                  <a:moveTo>
                    <a:pt x="267641" y="299441"/>
                  </a:moveTo>
                  <a:cubicBezTo>
                    <a:pt x="248726" y="298929"/>
                    <a:pt x="235998" y="317173"/>
                    <a:pt x="225516" y="321941"/>
                  </a:cubicBezTo>
                  <a:cubicBezTo>
                    <a:pt x="193874" y="336364"/>
                    <a:pt x="142568" y="346885"/>
                    <a:pt x="107379" y="354135"/>
                  </a:cubicBezTo>
                  <a:cubicBezTo>
                    <a:pt x="121132" y="336994"/>
                    <a:pt x="113802" y="323596"/>
                    <a:pt x="108128" y="305864"/>
                  </a:cubicBezTo>
                  <a:cubicBezTo>
                    <a:pt x="80268" y="218778"/>
                    <a:pt x="27584" y="133860"/>
                    <a:pt x="0" y="53631"/>
                  </a:cubicBezTo>
                  <a:lnTo>
                    <a:pt x="150331" y="0"/>
                  </a:lnTo>
                  <a:cubicBezTo>
                    <a:pt x="150922" y="1576"/>
                    <a:pt x="168418" y="9575"/>
                    <a:pt x="173935" y="24195"/>
                  </a:cubicBezTo>
                  <a:cubicBezTo>
                    <a:pt x="188160" y="61748"/>
                    <a:pt x="278949" y="284427"/>
                    <a:pt x="267601" y="299441"/>
                  </a:cubicBezTo>
                  <a:close/>
                </a:path>
              </a:pathLst>
            </a:custGeom>
            <a:solidFill>
              <a:srgbClr val="4D2F2C"/>
            </a:solidFill>
            <a:ln w="3941" cap="flat">
              <a:noFill/>
              <a:prstDash val="solid"/>
              <a:miter/>
            </a:ln>
          </p:spPr>
          <p:txBody>
            <a:bodyPr rtlCol="1" anchor="ctr"/>
            <a:lstStyle/>
            <a:p>
              <a:endParaRPr lang="fa-IR"/>
            </a:p>
          </p:txBody>
        </p:sp>
        <p:grpSp>
          <p:nvGrpSpPr>
            <p:cNvPr id="173" name="Graphic 7">
              <a:extLst>
                <a:ext uri="{FF2B5EF4-FFF2-40B4-BE49-F238E27FC236}">
                  <a16:creationId xmlns:a16="http://schemas.microsoft.com/office/drawing/2014/main" id="{E4DFC9BD-7358-CF67-953D-DF7E96DF2EDC}"/>
                </a:ext>
              </a:extLst>
            </p:cNvPr>
            <p:cNvGrpSpPr/>
            <p:nvPr/>
          </p:nvGrpSpPr>
          <p:grpSpPr>
            <a:xfrm flipH="1">
              <a:off x="-24672" y="2990206"/>
              <a:ext cx="3000201" cy="2600488"/>
              <a:chOff x="9059707" y="2990206"/>
              <a:chExt cx="3000201" cy="2600488"/>
            </a:xfrm>
          </p:grpSpPr>
          <p:sp>
            <p:nvSpPr>
              <p:cNvPr id="174" name="Freeform: Shape 173">
                <a:extLst>
                  <a:ext uri="{FF2B5EF4-FFF2-40B4-BE49-F238E27FC236}">
                    <a16:creationId xmlns:a16="http://schemas.microsoft.com/office/drawing/2014/main" id="{D03D79D1-6794-670E-55E1-3E168137311F}"/>
                  </a:ext>
                </a:extLst>
              </p:cNvPr>
              <p:cNvSpPr/>
              <p:nvPr/>
            </p:nvSpPr>
            <p:spPr>
              <a:xfrm>
                <a:off x="11864103" y="4642328"/>
                <a:ext cx="5989" cy="2167"/>
              </a:xfrm>
              <a:custGeom>
                <a:avLst/>
                <a:gdLst>
                  <a:gd name="connsiteX0" fmla="*/ 5990 w 5989"/>
                  <a:gd name="connsiteY0" fmla="*/ 0 h 2167"/>
                  <a:gd name="connsiteX1" fmla="*/ 0 w 5989"/>
                  <a:gd name="connsiteY1" fmla="*/ 2167 h 2167"/>
                  <a:gd name="connsiteX2" fmla="*/ 5990 w 5989"/>
                  <a:gd name="connsiteY2" fmla="*/ 0 h 2167"/>
                </a:gdLst>
                <a:ahLst/>
                <a:cxnLst>
                  <a:cxn ang="0">
                    <a:pos x="connsiteX0" y="connsiteY0"/>
                  </a:cxn>
                  <a:cxn ang="0">
                    <a:pos x="connsiteX1" y="connsiteY1"/>
                  </a:cxn>
                  <a:cxn ang="0">
                    <a:pos x="connsiteX2" y="connsiteY2"/>
                  </a:cxn>
                </a:cxnLst>
                <a:rect l="l" t="t" r="r" b="b"/>
                <a:pathLst>
                  <a:path w="5989" h="2167">
                    <a:moveTo>
                      <a:pt x="5990" y="0"/>
                    </a:moveTo>
                    <a:cubicBezTo>
                      <a:pt x="3941" y="985"/>
                      <a:pt x="1931" y="1695"/>
                      <a:pt x="0" y="2167"/>
                    </a:cubicBezTo>
                    <a:lnTo>
                      <a:pt x="5990" y="0"/>
                    </a:lnTo>
                    <a:close/>
                  </a:path>
                </a:pathLst>
              </a:custGeom>
              <a:solidFill>
                <a:srgbClr val="4B2E2D"/>
              </a:solidFill>
              <a:ln w="3941" cap="flat">
                <a:noFill/>
                <a:prstDash val="solid"/>
                <a:miter/>
              </a:ln>
            </p:spPr>
            <p:txBody>
              <a:bodyPr rtlCol="1" anchor="ctr"/>
              <a:lstStyle/>
              <a:p>
                <a:endParaRPr lang="fa-IR"/>
              </a:p>
            </p:txBody>
          </p:sp>
          <p:sp>
            <p:nvSpPr>
              <p:cNvPr id="175" name="Freeform: Shape 174">
                <a:extLst>
                  <a:ext uri="{FF2B5EF4-FFF2-40B4-BE49-F238E27FC236}">
                    <a16:creationId xmlns:a16="http://schemas.microsoft.com/office/drawing/2014/main" id="{37A73C18-38C2-A87F-9540-1650B391C619}"/>
                  </a:ext>
                </a:extLst>
              </p:cNvPr>
              <p:cNvSpPr/>
              <p:nvPr/>
            </p:nvSpPr>
            <p:spPr>
              <a:xfrm>
                <a:off x="11229402" y="3193789"/>
                <a:ext cx="830506" cy="1855787"/>
              </a:xfrm>
              <a:custGeom>
                <a:avLst/>
                <a:gdLst>
                  <a:gd name="connsiteX0" fmla="*/ 830467 w 830506"/>
                  <a:gd name="connsiteY0" fmla="*/ 12531 h 1855787"/>
                  <a:gd name="connsiteX1" fmla="*/ 830467 w 830506"/>
                  <a:gd name="connsiteY1" fmla="*/ 698932 h 1855787"/>
                  <a:gd name="connsiteX2" fmla="*/ 817226 w 830506"/>
                  <a:gd name="connsiteY2" fmla="*/ 711857 h 1855787"/>
                  <a:gd name="connsiteX3" fmla="*/ 705709 w 830506"/>
                  <a:gd name="connsiteY3" fmla="*/ 729983 h 1855787"/>
                  <a:gd name="connsiteX4" fmla="*/ 783258 w 830506"/>
                  <a:gd name="connsiteY4" fmla="*/ 1110796 h 1855787"/>
                  <a:gd name="connsiteX5" fmla="*/ 685021 w 830506"/>
                  <a:gd name="connsiteY5" fmla="*/ 1148507 h 1855787"/>
                  <a:gd name="connsiteX6" fmla="*/ 604989 w 830506"/>
                  <a:gd name="connsiteY6" fmla="*/ 798982 h 1855787"/>
                  <a:gd name="connsiteX7" fmla="*/ 497728 w 830506"/>
                  <a:gd name="connsiteY7" fmla="*/ 959046 h 1855787"/>
                  <a:gd name="connsiteX8" fmla="*/ 709335 w 830506"/>
                  <a:gd name="connsiteY8" fmla="*/ 1194926 h 1855787"/>
                  <a:gd name="connsiteX9" fmla="*/ 490832 w 830506"/>
                  <a:gd name="connsiteY9" fmla="*/ 1120923 h 1855787"/>
                  <a:gd name="connsiteX10" fmla="*/ 457062 w 830506"/>
                  <a:gd name="connsiteY10" fmla="*/ 1087823 h 1855787"/>
                  <a:gd name="connsiteX11" fmla="*/ 437911 w 830506"/>
                  <a:gd name="connsiteY11" fmla="*/ 1340765 h 1855787"/>
                  <a:gd name="connsiteX12" fmla="*/ 648453 w 830506"/>
                  <a:gd name="connsiteY12" fmla="*/ 1295016 h 1855787"/>
                  <a:gd name="connsiteX13" fmla="*/ 622643 w 830506"/>
                  <a:gd name="connsiteY13" fmla="*/ 1412404 h 1855787"/>
                  <a:gd name="connsiteX14" fmla="*/ 424828 w 830506"/>
                  <a:gd name="connsiteY14" fmla="*/ 1449524 h 1855787"/>
                  <a:gd name="connsiteX15" fmla="*/ 478183 w 830506"/>
                  <a:gd name="connsiteY15" fmla="*/ 1683316 h 1855787"/>
                  <a:gd name="connsiteX16" fmla="*/ 503678 w 830506"/>
                  <a:gd name="connsiteY16" fmla="*/ 1668302 h 1855787"/>
                  <a:gd name="connsiteX17" fmla="*/ 630367 w 830506"/>
                  <a:gd name="connsiteY17" fmla="*/ 1478566 h 1855787"/>
                  <a:gd name="connsiteX18" fmla="*/ 640730 w 830506"/>
                  <a:gd name="connsiteY18" fmla="*/ 1448539 h 1855787"/>
                  <a:gd name="connsiteX19" fmla="*/ 640611 w 830506"/>
                  <a:gd name="connsiteY19" fmla="*/ 1448263 h 1855787"/>
                  <a:gd name="connsiteX20" fmla="*/ 640532 w 830506"/>
                  <a:gd name="connsiteY20" fmla="*/ 1448105 h 1855787"/>
                  <a:gd name="connsiteX21" fmla="*/ 701414 w 830506"/>
                  <a:gd name="connsiteY21" fmla="*/ 1427891 h 1855787"/>
                  <a:gd name="connsiteX22" fmla="*/ 712999 w 830506"/>
                  <a:gd name="connsiteY22" fmla="*/ 1520808 h 1855787"/>
                  <a:gd name="connsiteX23" fmla="*/ 687031 w 830506"/>
                  <a:gd name="connsiteY23" fmla="*/ 1535467 h 1855787"/>
                  <a:gd name="connsiteX24" fmla="*/ 536779 w 830506"/>
                  <a:gd name="connsiteY24" fmla="*/ 1756137 h 1855787"/>
                  <a:gd name="connsiteX25" fmla="*/ 541310 w 830506"/>
                  <a:gd name="connsiteY25" fmla="*/ 1809807 h 1855787"/>
                  <a:gd name="connsiteX26" fmla="*/ 547103 w 830506"/>
                  <a:gd name="connsiteY26" fmla="*/ 1812604 h 1855787"/>
                  <a:gd name="connsiteX27" fmla="*/ 580479 w 830506"/>
                  <a:gd name="connsiteY27" fmla="*/ 1835854 h 1855787"/>
                  <a:gd name="connsiteX28" fmla="*/ 534888 w 830506"/>
                  <a:gd name="connsiteY28" fmla="*/ 1855635 h 1855787"/>
                  <a:gd name="connsiteX29" fmla="*/ 450954 w 830506"/>
                  <a:gd name="connsiteY29" fmla="*/ 1827894 h 1855787"/>
                  <a:gd name="connsiteX30" fmla="*/ 441615 w 830506"/>
                  <a:gd name="connsiteY30" fmla="*/ 1831755 h 1855787"/>
                  <a:gd name="connsiteX31" fmla="*/ 396732 w 830506"/>
                  <a:gd name="connsiteY31" fmla="*/ 1773711 h 1855787"/>
                  <a:gd name="connsiteX32" fmla="*/ 339358 w 830506"/>
                  <a:gd name="connsiteY32" fmla="*/ 1663731 h 1855787"/>
                  <a:gd name="connsiteX33" fmla="*/ 554511 w 830506"/>
                  <a:gd name="connsiteY33" fmla="*/ 620240 h 1855787"/>
                  <a:gd name="connsiteX34" fmla="*/ 501668 w 830506"/>
                  <a:gd name="connsiteY34" fmla="*/ 640139 h 1855787"/>
                  <a:gd name="connsiteX35" fmla="*/ 478064 w 830506"/>
                  <a:gd name="connsiteY35" fmla="*/ 635726 h 1855787"/>
                  <a:gd name="connsiteX36" fmla="*/ 362962 w 830506"/>
                  <a:gd name="connsiteY36" fmla="*/ 711542 h 1855787"/>
                  <a:gd name="connsiteX37" fmla="*/ 117703 w 830506"/>
                  <a:gd name="connsiteY37" fmla="*/ 1348765 h 1855787"/>
                  <a:gd name="connsiteX38" fmla="*/ 8156 w 830506"/>
                  <a:gd name="connsiteY38" fmla="*/ 1412404 h 1855787"/>
                  <a:gd name="connsiteX39" fmla="*/ 0 w 830506"/>
                  <a:gd name="connsiteY39" fmla="*/ 1359247 h 1855787"/>
                  <a:gd name="connsiteX40" fmla="*/ 46734 w 830506"/>
                  <a:gd name="connsiteY40" fmla="*/ 141702 h 1855787"/>
                  <a:gd name="connsiteX41" fmla="*/ 63718 w 830506"/>
                  <a:gd name="connsiteY41" fmla="*/ 109192 h 1855787"/>
                  <a:gd name="connsiteX42" fmla="*/ 68762 w 830506"/>
                  <a:gd name="connsiteY42" fmla="*/ 110847 h 1855787"/>
                  <a:gd name="connsiteX43" fmla="*/ 68762 w 830506"/>
                  <a:gd name="connsiteY43" fmla="*/ 110847 h 1855787"/>
                  <a:gd name="connsiteX44" fmla="*/ 73963 w 830506"/>
                  <a:gd name="connsiteY44" fmla="*/ 111399 h 1855787"/>
                  <a:gd name="connsiteX45" fmla="*/ 73963 w 830506"/>
                  <a:gd name="connsiteY45" fmla="*/ 111399 h 1855787"/>
                  <a:gd name="connsiteX46" fmla="*/ 89450 w 830506"/>
                  <a:gd name="connsiteY46" fmla="*/ 93824 h 1855787"/>
                  <a:gd name="connsiteX47" fmla="*/ 111911 w 830506"/>
                  <a:gd name="connsiteY47" fmla="*/ 39721 h 1855787"/>
                  <a:gd name="connsiteX48" fmla="*/ 125663 w 830506"/>
                  <a:gd name="connsiteY48" fmla="*/ 120856 h 1855787"/>
                  <a:gd name="connsiteX49" fmla="*/ 161679 w 830506"/>
                  <a:gd name="connsiteY49" fmla="*/ 102848 h 1855787"/>
                  <a:gd name="connsiteX50" fmla="*/ 152735 w 830506"/>
                  <a:gd name="connsiteY50" fmla="*/ 202189 h 1855787"/>
                  <a:gd name="connsiteX51" fmla="*/ 162625 w 830506"/>
                  <a:gd name="connsiteY51" fmla="*/ 270399 h 1855787"/>
                  <a:gd name="connsiteX52" fmla="*/ 813562 w 830506"/>
                  <a:gd name="connsiteY52" fmla="*/ 0 h 1855787"/>
                  <a:gd name="connsiteX53" fmla="*/ 830506 w 830506"/>
                  <a:gd name="connsiteY53" fmla="*/ 12531 h 1855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830506" h="1855787">
                    <a:moveTo>
                      <a:pt x="830467" y="12531"/>
                    </a:moveTo>
                    <a:lnTo>
                      <a:pt x="830467" y="698932"/>
                    </a:lnTo>
                    <a:lnTo>
                      <a:pt x="817226" y="711857"/>
                    </a:lnTo>
                    <a:cubicBezTo>
                      <a:pt x="779594" y="708034"/>
                      <a:pt x="741095" y="717452"/>
                      <a:pt x="705709" y="729983"/>
                    </a:cubicBezTo>
                    <a:lnTo>
                      <a:pt x="783258" y="1110796"/>
                    </a:lnTo>
                    <a:cubicBezTo>
                      <a:pt x="789485" y="1158831"/>
                      <a:pt x="710281" y="1191735"/>
                      <a:pt x="685021" y="1148507"/>
                    </a:cubicBezTo>
                    <a:lnTo>
                      <a:pt x="604989" y="798982"/>
                    </a:lnTo>
                    <a:cubicBezTo>
                      <a:pt x="564835" y="849105"/>
                      <a:pt x="527242" y="901948"/>
                      <a:pt x="497728" y="959046"/>
                    </a:cubicBezTo>
                    <a:cubicBezTo>
                      <a:pt x="569328" y="1036911"/>
                      <a:pt x="639863" y="1115525"/>
                      <a:pt x="709335" y="1194926"/>
                    </a:cubicBezTo>
                    <a:cubicBezTo>
                      <a:pt x="691287" y="1324530"/>
                      <a:pt x="618427" y="1299863"/>
                      <a:pt x="490832" y="1120923"/>
                    </a:cubicBezTo>
                    <a:cubicBezTo>
                      <a:pt x="487325" y="1116352"/>
                      <a:pt x="458087" y="1085695"/>
                      <a:pt x="457062" y="1087823"/>
                    </a:cubicBezTo>
                    <a:cubicBezTo>
                      <a:pt x="443821" y="1115210"/>
                      <a:pt x="422030" y="1324846"/>
                      <a:pt x="437911" y="1340765"/>
                    </a:cubicBezTo>
                    <a:cubicBezTo>
                      <a:pt x="507343" y="1321654"/>
                      <a:pt x="577523" y="1306365"/>
                      <a:pt x="648453" y="1295016"/>
                    </a:cubicBezTo>
                    <a:cubicBezTo>
                      <a:pt x="724072" y="1304709"/>
                      <a:pt x="677613" y="1433486"/>
                      <a:pt x="622643" y="1412404"/>
                    </a:cubicBezTo>
                    <a:lnTo>
                      <a:pt x="424828" y="1449524"/>
                    </a:lnTo>
                    <a:cubicBezTo>
                      <a:pt x="414977" y="1463749"/>
                      <a:pt x="465415" y="1673859"/>
                      <a:pt x="478183" y="1683316"/>
                    </a:cubicBezTo>
                    <a:cubicBezTo>
                      <a:pt x="489453" y="1691670"/>
                      <a:pt x="498240" y="1675238"/>
                      <a:pt x="503678" y="1668302"/>
                    </a:cubicBezTo>
                    <a:cubicBezTo>
                      <a:pt x="536700" y="1625981"/>
                      <a:pt x="604004" y="1525222"/>
                      <a:pt x="630367" y="1478566"/>
                    </a:cubicBezTo>
                    <a:cubicBezTo>
                      <a:pt x="635056" y="1470251"/>
                      <a:pt x="642503" y="1457839"/>
                      <a:pt x="640730" y="1448539"/>
                    </a:cubicBezTo>
                    <a:cubicBezTo>
                      <a:pt x="640730" y="1448460"/>
                      <a:pt x="640690" y="1448342"/>
                      <a:pt x="640611" y="1448263"/>
                    </a:cubicBezTo>
                    <a:cubicBezTo>
                      <a:pt x="640611" y="1448224"/>
                      <a:pt x="640572" y="1448145"/>
                      <a:pt x="640532" y="1448105"/>
                    </a:cubicBezTo>
                    <a:cubicBezTo>
                      <a:pt x="631745" y="1424975"/>
                      <a:pt x="692193" y="1422374"/>
                      <a:pt x="701414" y="1427891"/>
                    </a:cubicBezTo>
                    <a:cubicBezTo>
                      <a:pt x="730377" y="1445189"/>
                      <a:pt x="736406" y="1498190"/>
                      <a:pt x="712999" y="1520808"/>
                    </a:cubicBezTo>
                    <a:cubicBezTo>
                      <a:pt x="697158" y="1519468"/>
                      <a:pt x="695543" y="1526128"/>
                      <a:pt x="687031" y="1535467"/>
                    </a:cubicBezTo>
                    <a:cubicBezTo>
                      <a:pt x="673042" y="1550796"/>
                      <a:pt x="541231" y="1743567"/>
                      <a:pt x="536779" y="1756137"/>
                    </a:cubicBezTo>
                    <a:cubicBezTo>
                      <a:pt x="530868" y="1772923"/>
                      <a:pt x="533035" y="1794123"/>
                      <a:pt x="541310" y="1809807"/>
                    </a:cubicBezTo>
                    <a:cubicBezTo>
                      <a:pt x="543280" y="1810753"/>
                      <a:pt x="545251" y="1811659"/>
                      <a:pt x="547103" y="1812604"/>
                    </a:cubicBezTo>
                    <a:cubicBezTo>
                      <a:pt x="565623" y="1821707"/>
                      <a:pt x="577248" y="1829431"/>
                      <a:pt x="580479" y="1835854"/>
                    </a:cubicBezTo>
                    <a:cubicBezTo>
                      <a:pt x="585286" y="1845311"/>
                      <a:pt x="571731" y="1851892"/>
                      <a:pt x="534888" y="1855635"/>
                    </a:cubicBezTo>
                    <a:cubicBezTo>
                      <a:pt x="517509" y="1857409"/>
                      <a:pt x="459386" y="1843498"/>
                      <a:pt x="450954" y="1827894"/>
                    </a:cubicBezTo>
                    <a:cubicBezTo>
                      <a:pt x="447841" y="1829628"/>
                      <a:pt x="444688" y="1830889"/>
                      <a:pt x="441615" y="1831755"/>
                    </a:cubicBezTo>
                    <a:cubicBezTo>
                      <a:pt x="408830" y="1840779"/>
                      <a:pt x="380852" y="1802399"/>
                      <a:pt x="396732" y="1773711"/>
                    </a:cubicBezTo>
                    <a:cubicBezTo>
                      <a:pt x="364814" y="1742778"/>
                      <a:pt x="350234" y="1706132"/>
                      <a:pt x="339358" y="1663731"/>
                    </a:cubicBezTo>
                    <a:cubicBezTo>
                      <a:pt x="257237" y="1343760"/>
                      <a:pt x="290575" y="848908"/>
                      <a:pt x="554511" y="620240"/>
                    </a:cubicBezTo>
                    <a:cubicBezTo>
                      <a:pt x="683918" y="535203"/>
                      <a:pt x="548836" y="599906"/>
                      <a:pt x="501668" y="640139"/>
                    </a:cubicBezTo>
                    <a:lnTo>
                      <a:pt x="478064" y="635726"/>
                    </a:lnTo>
                    <a:cubicBezTo>
                      <a:pt x="473257" y="612871"/>
                      <a:pt x="384359" y="690263"/>
                      <a:pt x="362962" y="711542"/>
                    </a:cubicBezTo>
                    <a:cubicBezTo>
                      <a:pt x="209715" y="863922"/>
                      <a:pt x="106158" y="1134203"/>
                      <a:pt x="117703" y="1348765"/>
                    </a:cubicBezTo>
                    <a:cubicBezTo>
                      <a:pt x="119318" y="1392899"/>
                      <a:pt x="40114" y="1436796"/>
                      <a:pt x="8156" y="1412404"/>
                    </a:cubicBezTo>
                    <a:lnTo>
                      <a:pt x="0" y="1359247"/>
                    </a:lnTo>
                    <a:cubicBezTo>
                      <a:pt x="11112" y="948722"/>
                      <a:pt x="26677" y="542887"/>
                      <a:pt x="46734" y="141702"/>
                    </a:cubicBezTo>
                    <a:lnTo>
                      <a:pt x="63718" y="109192"/>
                    </a:lnTo>
                    <a:cubicBezTo>
                      <a:pt x="65531" y="109941"/>
                      <a:pt x="67225" y="110453"/>
                      <a:pt x="68762" y="110847"/>
                    </a:cubicBezTo>
                    <a:lnTo>
                      <a:pt x="68762" y="110847"/>
                    </a:lnTo>
                    <a:cubicBezTo>
                      <a:pt x="70693" y="111281"/>
                      <a:pt x="72426" y="111478"/>
                      <a:pt x="73963" y="111399"/>
                    </a:cubicBezTo>
                    <a:cubicBezTo>
                      <a:pt x="73963" y="111399"/>
                      <a:pt x="73963" y="111399"/>
                      <a:pt x="73963" y="111399"/>
                    </a:cubicBezTo>
                    <a:cubicBezTo>
                      <a:pt x="82199" y="111005"/>
                      <a:pt x="85824" y="103715"/>
                      <a:pt x="89450" y="93824"/>
                    </a:cubicBezTo>
                    <a:cubicBezTo>
                      <a:pt x="92208" y="84249"/>
                      <a:pt x="92326" y="30224"/>
                      <a:pt x="111911" y="39721"/>
                    </a:cubicBezTo>
                    <a:cubicBezTo>
                      <a:pt x="134608" y="50715"/>
                      <a:pt x="123417" y="100011"/>
                      <a:pt x="125663" y="120856"/>
                    </a:cubicBezTo>
                    <a:lnTo>
                      <a:pt x="161679" y="102848"/>
                    </a:lnTo>
                    <a:cubicBezTo>
                      <a:pt x="164320" y="136421"/>
                      <a:pt x="156951" y="169285"/>
                      <a:pt x="152735" y="202189"/>
                    </a:cubicBezTo>
                    <a:cubicBezTo>
                      <a:pt x="150015" y="226147"/>
                      <a:pt x="153326" y="248884"/>
                      <a:pt x="162625" y="270399"/>
                    </a:cubicBezTo>
                    <a:lnTo>
                      <a:pt x="813562" y="0"/>
                    </a:lnTo>
                    <a:lnTo>
                      <a:pt x="830506" y="12531"/>
                    </a:lnTo>
                    <a:close/>
                  </a:path>
                </a:pathLst>
              </a:custGeom>
              <a:solidFill>
                <a:srgbClr val="4B2E2D"/>
              </a:solidFill>
              <a:ln w="3941" cap="flat">
                <a:noFill/>
                <a:prstDash val="solid"/>
                <a:miter/>
              </a:ln>
            </p:spPr>
            <p:txBody>
              <a:bodyPr rtlCol="1" anchor="ctr"/>
              <a:lstStyle/>
              <a:p>
                <a:endParaRPr lang="fa-IR"/>
              </a:p>
            </p:txBody>
          </p:sp>
          <p:sp>
            <p:nvSpPr>
              <p:cNvPr id="176" name="Freeform: Shape 175">
                <a:extLst>
                  <a:ext uri="{FF2B5EF4-FFF2-40B4-BE49-F238E27FC236}">
                    <a16:creationId xmlns:a16="http://schemas.microsoft.com/office/drawing/2014/main" id="{84892EB1-0004-1885-ABDD-905D930C61C9}"/>
                  </a:ext>
                </a:extLst>
              </p:cNvPr>
              <p:cNvSpPr/>
              <p:nvPr/>
            </p:nvSpPr>
            <p:spPr>
              <a:xfrm>
                <a:off x="11864103" y="4642328"/>
                <a:ext cx="5989" cy="2167"/>
              </a:xfrm>
              <a:custGeom>
                <a:avLst/>
                <a:gdLst>
                  <a:gd name="connsiteX0" fmla="*/ 0 w 5989"/>
                  <a:gd name="connsiteY0" fmla="*/ 2167 h 2167"/>
                  <a:gd name="connsiteX1" fmla="*/ 5990 w 5989"/>
                  <a:gd name="connsiteY1" fmla="*/ 0 h 2167"/>
                  <a:gd name="connsiteX2" fmla="*/ 0 w 5989"/>
                  <a:gd name="connsiteY2" fmla="*/ 2167 h 2167"/>
                </a:gdLst>
                <a:ahLst/>
                <a:cxnLst>
                  <a:cxn ang="0">
                    <a:pos x="connsiteX0" y="connsiteY0"/>
                  </a:cxn>
                  <a:cxn ang="0">
                    <a:pos x="connsiteX1" y="connsiteY1"/>
                  </a:cxn>
                  <a:cxn ang="0">
                    <a:pos x="connsiteX2" y="connsiteY2"/>
                  </a:cxn>
                </a:cxnLst>
                <a:rect l="l" t="t" r="r" b="b"/>
                <a:pathLst>
                  <a:path w="5989" h="2167">
                    <a:moveTo>
                      <a:pt x="0" y="2167"/>
                    </a:moveTo>
                    <a:lnTo>
                      <a:pt x="5990" y="0"/>
                    </a:lnTo>
                    <a:cubicBezTo>
                      <a:pt x="3941" y="985"/>
                      <a:pt x="1931" y="1695"/>
                      <a:pt x="0" y="2167"/>
                    </a:cubicBezTo>
                    <a:close/>
                  </a:path>
                </a:pathLst>
              </a:custGeom>
              <a:solidFill>
                <a:srgbClr val="352122"/>
              </a:solidFill>
              <a:ln w="3941" cap="flat">
                <a:noFill/>
                <a:prstDash val="solid"/>
                <a:miter/>
              </a:ln>
            </p:spPr>
            <p:txBody>
              <a:bodyPr rtlCol="1" anchor="ctr"/>
              <a:lstStyle/>
              <a:p>
                <a:endParaRPr lang="fa-IR"/>
              </a:p>
            </p:txBody>
          </p:sp>
          <p:sp>
            <p:nvSpPr>
              <p:cNvPr id="177" name="Freeform: Shape 176">
                <a:extLst>
                  <a:ext uri="{FF2B5EF4-FFF2-40B4-BE49-F238E27FC236}">
                    <a16:creationId xmlns:a16="http://schemas.microsoft.com/office/drawing/2014/main" id="{EABA1F94-937F-975E-00DD-C8E7BEA6AF50}"/>
                  </a:ext>
                </a:extLst>
              </p:cNvPr>
              <p:cNvSpPr/>
              <p:nvPr/>
            </p:nvSpPr>
            <p:spPr>
              <a:xfrm>
                <a:off x="11642295" y="3886366"/>
                <a:ext cx="417574" cy="945619"/>
              </a:xfrm>
              <a:custGeom>
                <a:avLst/>
                <a:gdLst>
                  <a:gd name="connsiteX0" fmla="*/ 408983 w 417574"/>
                  <a:gd name="connsiteY0" fmla="*/ 800490 h 945619"/>
                  <a:gd name="connsiteX1" fmla="*/ 417574 w 417574"/>
                  <a:gd name="connsiteY1" fmla="*/ 819168 h 945619"/>
                  <a:gd name="connsiteX2" fmla="*/ 417574 w 417574"/>
                  <a:gd name="connsiteY2" fmla="*/ 945619 h 945619"/>
                  <a:gd name="connsiteX3" fmla="*/ 397359 w 417574"/>
                  <a:gd name="connsiteY3" fmla="*/ 870631 h 945619"/>
                  <a:gd name="connsiteX4" fmla="*/ 381399 w 417574"/>
                  <a:gd name="connsiteY4" fmla="*/ 855302 h 945619"/>
                  <a:gd name="connsiteX5" fmla="*/ 360003 w 417574"/>
                  <a:gd name="connsiteY5" fmla="*/ 871656 h 945619"/>
                  <a:gd name="connsiteX6" fmla="*/ 309761 w 417574"/>
                  <a:gd name="connsiteY6" fmla="*/ 851125 h 945619"/>
                  <a:gd name="connsiteX7" fmla="*/ 309761 w 417574"/>
                  <a:gd name="connsiteY7" fmla="*/ 851125 h 945619"/>
                  <a:gd name="connsiteX8" fmla="*/ 309091 w 417574"/>
                  <a:gd name="connsiteY8" fmla="*/ 846279 h 945619"/>
                  <a:gd name="connsiteX9" fmla="*/ 309091 w 417574"/>
                  <a:gd name="connsiteY9" fmla="*/ 837255 h 945619"/>
                  <a:gd name="connsiteX10" fmla="*/ 300067 w 417574"/>
                  <a:gd name="connsiteY10" fmla="*/ 828231 h 945619"/>
                  <a:gd name="connsiteX11" fmla="*/ 282256 w 417574"/>
                  <a:gd name="connsiteY11" fmla="*/ 750839 h 945619"/>
                  <a:gd name="connsiteX12" fmla="*/ 227798 w 417574"/>
                  <a:gd name="connsiteY12" fmla="*/ 755962 h 945619"/>
                  <a:gd name="connsiteX13" fmla="*/ 227679 w 417574"/>
                  <a:gd name="connsiteY13" fmla="*/ 755686 h 945619"/>
                  <a:gd name="connsiteX14" fmla="*/ 227600 w 417574"/>
                  <a:gd name="connsiteY14" fmla="*/ 755528 h 945619"/>
                  <a:gd name="connsiteX15" fmla="*/ 209711 w 417574"/>
                  <a:gd name="connsiteY15" fmla="*/ 719866 h 945619"/>
                  <a:gd name="connsiteX16" fmla="*/ 240053 w 417574"/>
                  <a:gd name="connsiteY16" fmla="*/ 621235 h 945619"/>
                  <a:gd name="connsiteX17" fmla="*/ 1888 w 417574"/>
                  <a:gd name="connsiteY17" fmla="*/ 665724 h 945619"/>
                  <a:gd name="connsiteX18" fmla="*/ 29038 w 417574"/>
                  <a:gd name="connsiteY18" fmla="*/ 367701 h 945619"/>
                  <a:gd name="connsiteX19" fmla="*/ 56148 w 417574"/>
                  <a:gd name="connsiteY19" fmla="*/ 381178 h 945619"/>
                  <a:gd name="connsiteX20" fmla="*/ 236861 w 417574"/>
                  <a:gd name="connsiteY20" fmla="*/ 571308 h 945619"/>
                  <a:gd name="connsiteX21" fmla="*/ 277803 w 417574"/>
                  <a:gd name="connsiteY21" fmla="*/ 503453 h 945619"/>
                  <a:gd name="connsiteX22" fmla="*/ 67142 w 417574"/>
                  <a:gd name="connsiteY22" fmla="*/ 265287 h 945619"/>
                  <a:gd name="connsiteX23" fmla="*/ 205179 w 417574"/>
                  <a:gd name="connsiteY23" fmla="*/ 69797 h 945619"/>
                  <a:gd name="connsiteX24" fmla="*/ 291043 w 417574"/>
                  <a:gd name="connsiteY24" fmla="*/ 458018 h 945619"/>
                  <a:gd name="connsiteX25" fmla="*/ 353737 w 417574"/>
                  <a:gd name="connsiteY25" fmla="*/ 427243 h 945619"/>
                  <a:gd name="connsiteX26" fmla="*/ 272208 w 417574"/>
                  <a:gd name="connsiteY26" fmla="*/ 30195 h 945619"/>
                  <a:gd name="connsiteX27" fmla="*/ 417535 w 417574"/>
                  <a:gd name="connsiteY27" fmla="*/ 6394 h 945619"/>
                  <a:gd name="connsiteX28" fmla="*/ 417535 w 417574"/>
                  <a:gd name="connsiteY28" fmla="*/ 457979 h 945619"/>
                  <a:gd name="connsiteX29" fmla="*/ 406659 w 417574"/>
                  <a:gd name="connsiteY29" fmla="*/ 475948 h 945619"/>
                  <a:gd name="connsiteX30" fmla="*/ 408944 w 417574"/>
                  <a:gd name="connsiteY30" fmla="*/ 800568 h 945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17574" h="945619">
                    <a:moveTo>
                      <a:pt x="408983" y="800490"/>
                    </a:moveTo>
                    <a:lnTo>
                      <a:pt x="417574" y="819168"/>
                    </a:lnTo>
                    <a:lnTo>
                      <a:pt x="417574" y="945619"/>
                    </a:lnTo>
                    <a:lnTo>
                      <a:pt x="397359" y="870631"/>
                    </a:lnTo>
                    <a:cubicBezTo>
                      <a:pt x="394956" y="862080"/>
                      <a:pt x="389951" y="857391"/>
                      <a:pt x="381399" y="855302"/>
                    </a:cubicBezTo>
                    <a:cubicBezTo>
                      <a:pt x="377341" y="863459"/>
                      <a:pt x="369303" y="868897"/>
                      <a:pt x="360003" y="871656"/>
                    </a:cubicBezTo>
                    <a:cubicBezTo>
                      <a:pt x="340024" y="877527"/>
                      <a:pt x="314292" y="870828"/>
                      <a:pt x="309761" y="851125"/>
                    </a:cubicBezTo>
                    <a:lnTo>
                      <a:pt x="309761" y="851125"/>
                    </a:lnTo>
                    <a:cubicBezTo>
                      <a:pt x="309406" y="849589"/>
                      <a:pt x="309170" y="847973"/>
                      <a:pt x="309091" y="846279"/>
                    </a:cubicBezTo>
                    <a:cubicBezTo>
                      <a:pt x="309406" y="843757"/>
                      <a:pt x="309603" y="839659"/>
                      <a:pt x="309091" y="837255"/>
                    </a:cubicBezTo>
                    <a:lnTo>
                      <a:pt x="300067" y="828231"/>
                    </a:lnTo>
                    <a:cubicBezTo>
                      <a:pt x="283950" y="801790"/>
                      <a:pt x="309524" y="773694"/>
                      <a:pt x="282256" y="750839"/>
                    </a:cubicBezTo>
                    <a:lnTo>
                      <a:pt x="227798" y="755962"/>
                    </a:lnTo>
                    <a:cubicBezTo>
                      <a:pt x="227798" y="755962"/>
                      <a:pt x="227758" y="755765"/>
                      <a:pt x="227679" y="755686"/>
                    </a:cubicBezTo>
                    <a:cubicBezTo>
                      <a:pt x="227679" y="755647"/>
                      <a:pt x="227640" y="755568"/>
                      <a:pt x="227600" y="755528"/>
                    </a:cubicBezTo>
                    <a:cubicBezTo>
                      <a:pt x="225394" y="751509"/>
                      <a:pt x="205258" y="733816"/>
                      <a:pt x="209711" y="719866"/>
                    </a:cubicBezTo>
                    <a:cubicBezTo>
                      <a:pt x="237531" y="707887"/>
                      <a:pt x="284305" y="635066"/>
                      <a:pt x="240053" y="621235"/>
                    </a:cubicBezTo>
                    <a:cubicBezTo>
                      <a:pt x="208213" y="611265"/>
                      <a:pt x="16782" y="680501"/>
                      <a:pt x="1888" y="665724"/>
                    </a:cubicBezTo>
                    <a:cubicBezTo>
                      <a:pt x="-6822" y="564531"/>
                      <a:pt x="16743" y="467121"/>
                      <a:pt x="29038" y="367701"/>
                    </a:cubicBezTo>
                    <a:lnTo>
                      <a:pt x="56148" y="381178"/>
                    </a:lnTo>
                    <a:cubicBezTo>
                      <a:pt x="104853" y="420426"/>
                      <a:pt x="187171" y="545695"/>
                      <a:pt x="236861" y="571308"/>
                    </a:cubicBezTo>
                    <a:cubicBezTo>
                      <a:pt x="264248" y="585416"/>
                      <a:pt x="288206" y="524574"/>
                      <a:pt x="277803" y="503453"/>
                    </a:cubicBezTo>
                    <a:cubicBezTo>
                      <a:pt x="252229" y="457230"/>
                      <a:pt x="64068" y="300988"/>
                      <a:pt x="67142" y="265287"/>
                    </a:cubicBezTo>
                    <a:cubicBezTo>
                      <a:pt x="69231" y="240698"/>
                      <a:pt x="186895" y="70704"/>
                      <a:pt x="205179" y="69797"/>
                    </a:cubicBezTo>
                    <a:lnTo>
                      <a:pt x="291043" y="458018"/>
                    </a:lnTo>
                    <a:cubicBezTo>
                      <a:pt x="313386" y="459910"/>
                      <a:pt x="351964" y="453605"/>
                      <a:pt x="353737" y="427243"/>
                    </a:cubicBezTo>
                    <a:lnTo>
                      <a:pt x="272208" y="30195"/>
                    </a:lnTo>
                    <a:cubicBezTo>
                      <a:pt x="275005" y="16363"/>
                      <a:pt x="397753" y="-12915"/>
                      <a:pt x="417535" y="6394"/>
                    </a:cubicBezTo>
                    <a:lnTo>
                      <a:pt x="417535" y="457979"/>
                    </a:lnTo>
                    <a:lnTo>
                      <a:pt x="406659" y="475948"/>
                    </a:lnTo>
                    <a:cubicBezTo>
                      <a:pt x="274099" y="497305"/>
                      <a:pt x="287024" y="771803"/>
                      <a:pt x="408944" y="800568"/>
                    </a:cubicBezTo>
                    <a:close/>
                  </a:path>
                </a:pathLst>
              </a:custGeom>
              <a:solidFill>
                <a:srgbClr val="352122"/>
              </a:solidFill>
              <a:ln w="3941" cap="flat">
                <a:noFill/>
                <a:prstDash val="solid"/>
                <a:miter/>
              </a:ln>
            </p:spPr>
            <p:txBody>
              <a:bodyPr rtlCol="1" anchor="ctr"/>
              <a:lstStyle/>
              <a:p>
                <a:endParaRPr lang="fa-IR"/>
              </a:p>
            </p:txBody>
          </p:sp>
          <p:sp>
            <p:nvSpPr>
              <p:cNvPr id="179" name="Freeform: Shape 178">
                <a:extLst>
                  <a:ext uri="{FF2B5EF4-FFF2-40B4-BE49-F238E27FC236}">
                    <a16:creationId xmlns:a16="http://schemas.microsoft.com/office/drawing/2014/main" id="{30AF2FAC-D512-ED25-AC11-B2F81643FD65}"/>
                  </a:ext>
                </a:extLst>
              </p:cNvPr>
              <p:cNvSpPr/>
              <p:nvPr/>
            </p:nvSpPr>
            <p:spPr>
              <a:xfrm>
                <a:off x="11370661" y="3161161"/>
                <a:ext cx="689247" cy="325400"/>
              </a:xfrm>
              <a:custGeom>
                <a:avLst/>
                <a:gdLst>
                  <a:gd name="connsiteX0" fmla="*/ 689208 w 689247"/>
                  <a:gd name="connsiteY0" fmla="*/ 45158 h 325400"/>
                  <a:gd name="connsiteX1" fmla="*/ 15692 w 689247"/>
                  <a:gd name="connsiteY1" fmla="*/ 324936 h 325400"/>
                  <a:gd name="connsiteX2" fmla="*/ 2058 w 689247"/>
                  <a:gd name="connsiteY2" fmla="*/ 256686 h 325400"/>
                  <a:gd name="connsiteX3" fmla="*/ 11476 w 689247"/>
                  <a:gd name="connsiteY3" fmla="*/ 234816 h 325400"/>
                  <a:gd name="connsiteX4" fmla="*/ 23928 w 689247"/>
                  <a:gd name="connsiteY4" fmla="*/ 279029 h 325400"/>
                  <a:gd name="connsiteX5" fmla="*/ 689248 w 689247"/>
                  <a:gd name="connsiteY5" fmla="*/ 0 h 325400"/>
                  <a:gd name="connsiteX6" fmla="*/ 689248 w 689247"/>
                  <a:gd name="connsiteY6" fmla="*/ 45158 h 32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247" h="325400">
                    <a:moveTo>
                      <a:pt x="689208" y="45158"/>
                    </a:moveTo>
                    <a:lnTo>
                      <a:pt x="15692" y="324936"/>
                    </a:lnTo>
                    <a:cubicBezTo>
                      <a:pt x="-5863" y="331280"/>
                      <a:pt x="561" y="270833"/>
                      <a:pt x="2058" y="256686"/>
                    </a:cubicBezTo>
                    <a:cubicBezTo>
                      <a:pt x="3319" y="244825"/>
                      <a:pt x="11200" y="236944"/>
                      <a:pt x="11476" y="234816"/>
                    </a:cubicBezTo>
                    <a:lnTo>
                      <a:pt x="23928" y="279029"/>
                    </a:lnTo>
                    <a:lnTo>
                      <a:pt x="689248" y="0"/>
                    </a:lnTo>
                    <a:lnTo>
                      <a:pt x="689248" y="45158"/>
                    </a:lnTo>
                    <a:close/>
                  </a:path>
                </a:pathLst>
              </a:custGeom>
              <a:solidFill>
                <a:srgbClr val="7C5545"/>
              </a:solidFill>
              <a:ln w="3941" cap="flat">
                <a:noFill/>
                <a:prstDash val="solid"/>
                <a:miter/>
              </a:ln>
            </p:spPr>
            <p:txBody>
              <a:bodyPr rtlCol="1" anchor="ctr"/>
              <a:lstStyle/>
              <a:p>
                <a:endParaRPr lang="fa-IR"/>
              </a:p>
            </p:txBody>
          </p:sp>
          <p:sp>
            <p:nvSpPr>
              <p:cNvPr id="180" name="Freeform: Shape 179">
                <a:extLst>
                  <a:ext uri="{FF2B5EF4-FFF2-40B4-BE49-F238E27FC236}">
                    <a16:creationId xmlns:a16="http://schemas.microsoft.com/office/drawing/2014/main" id="{30271D75-F4F3-7B4C-6D11-16503EC2CE29}"/>
                  </a:ext>
                </a:extLst>
              </p:cNvPr>
              <p:cNvSpPr/>
              <p:nvPr/>
            </p:nvSpPr>
            <p:spPr>
              <a:xfrm>
                <a:off x="11937933" y="4344067"/>
                <a:ext cx="121935" cy="361466"/>
              </a:xfrm>
              <a:custGeom>
                <a:avLst/>
                <a:gdLst>
                  <a:gd name="connsiteX0" fmla="*/ 121936 w 121935"/>
                  <a:gd name="connsiteY0" fmla="*/ 238 h 361466"/>
                  <a:gd name="connsiteX1" fmla="*/ 121936 w 121935"/>
                  <a:gd name="connsiteY1" fmla="*/ 63444 h 361466"/>
                  <a:gd name="connsiteX2" fmla="*/ 121936 w 121935"/>
                  <a:gd name="connsiteY2" fmla="*/ 298260 h 361466"/>
                  <a:gd name="connsiteX3" fmla="*/ 121936 w 121935"/>
                  <a:gd name="connsiteY3" fmla="*/ 361466 h 361466"/>
                  <a:gd name="connsiteX4" fmla="*/ 121936 w 121935"/>
                  <a:gd name="connsiteY4" fmla="*/ 199 h 361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35" h="361466">
                    <a:moveTo>
                      <a:pt x="121936" y="238"/>
                    </a:moveTo>
                    <a:lnTo>
                      <a:pt x="121936" y="63444"/>
                    </a:lnTo>
                    <a:cubicBezTo>
                      <a:pt x="62710" y="147890"/>
                      <a:pt x="60148" y="215036"/>
                      <a:pt x="121936" y="298260"/>
                    </a:cubicBezTo>
                    <a:lnTo>
                      <a:pt x="121936" y="361466"/>
                    </a:lnTo>
                    <a:cubicBezTo>
                      <a:pt x="-34661" y="358826"/>
                      <a:pt x="-46522" y="-9771"/>
                      <a:pt x="121936" y="199"/>
                    </a:cubicBezTo>
                    <a:close/>
                  </a:path>
                </a:pathLst>
              </a:custGeom>
              <a:solidFill>
                <a:srgbClr val="69443D"/>
              </a:solidFill>
              <a:ln w="3941" cap="flat">
                <a:noFill/>
                <a:prstDash val="solid"/>
                <a:miter/>
              </a:ln>
            </p:spPr>
            <p:txBody>
              <a:bodyPr rtlCol="1" anchor="ctr"/>
              <a:lstStyle/>
              <a:p>
                <a:endParaRPr lang="fa-IR"/>
              </a:p>
            </p:txBody>
          </p:sp>
          <p:sp>
            <p:nvSpPr>
              <p:cNvPr id="181" name="Freeform: Shape 180">
                <a:extLst>
                  <a:ext uri="{FF2B5EF4-FFF2-40B4-BE49-F238E27FC236}">
                    <a16:creationId xmlns:a16="http://schemas.microsoft.com/office/drawing/2014/main" id="{5261E537-4DE1-EDCA-FC99-E1F20F93F32F}"/>
                  </a:ext>
                </a:extLst>
              </p:cNvPr>
              <p:cNvSpPr/>
              <p:nvPr/>
            </p:nvSpPr>
            <p:spPr>
              <a:xfrm>
                <a:off x="11973965" y="4741668"/>
                <a:ext cx="49768" cy="307085"/>
              </a:xfrm>
              <a:custGeom>
                <a:avLst/>
                <a:gdLst>
                  <a:gd name="connsiteX0" fmla="*/ 49768 w 49768"/>
                  <a:gd name="connsiteY0" fmla="*/ 0 h 307085"/>
                  <a:gd name="connsiteX1" fmla="*/ 13634 w 49768"/>
                  <a:gd name="connsiteY1" fmla="*/ 307086 h 307085"/>
                  <a:gd name="connsiteX2" fmla="*/ 0 w 49768"/>
                  <a:gd name="connsiteY2" fmla="*/ 281984 h 307085"/>
                  <a:gd name="connsiteX3" fmla="*/ 26992 w 49768"/>
                  <a:gd name="connsiteY3" fmla="*/ 18954 h 307085"/>
                  <a:gd name="connsiteX4" fmla="*/ 28372 w 49768"/>
                  <a:gd name="connsiteY4" fmla="*/ 16353 h 307085"/>
                  <a:gd name="connsiteX5" fmla="*/ 49768 w 49768"/>
                  <a:gd name="connsiteY5" fmla="*/ 0 h 307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68" h="307085">
                    <a:moveTo>
                      <a:pt x="49768" y="0"/>
                    </a:moveTo>
                    <a:cubicBezTo>
                      <a:pt x="25416" y="95873"/>
                      <a:pt x="33849" y="212907"/>
                      <a:pt x="13634" y="307086"/>
                    </a:cubicBezTo>
                    <a:lnTo>
                      <a:pt x="0" y="281984"/>
                    </a:lnTo>
                    <a:cubicBezTo>
                      <a:pt x="1103" y="237259"/>
                      <a:pt x="14185" y="47286"/>
                      <a:pt x="26992" y="18954"/>
                    </a:cubicBezTo>
                    <a:cubicBezTo>
                      <a:pt x="27386" y="18048"/>
                      <a:pt x="27859" y="17181"/>
                      <a:pt x="28372" y="16353"/>
                    </a:cubicBezTo>
                    <a:cubicBezTo>
                      <a:pt x="33100" y="8551"/>
                      <a:pt x="41769" y="3862"/>
                      <a:pt x="49768" y="0"/>
                    </a:cubicBezTo>
                    <a:close/>
                  </a:path>
                </a:pathLst>
              </a:custGeom>
              <a:solidFill>
                <a:srgbClr val="FAF7F5"/>
              </a:solidFill>
              <a:ln w="3941" cap="flat">
                <a:noFill/>
                <a:prstDash val="solid"/>
                <a:miter/>
              </a:ln>
            </p:spPr>
            <p:txBody>
              <a:bodyPr rtlCol="1" anchor="ctr"/>
              <a:lstStyle/>
              <a:p>
                <a:endParaRPr lang="fa-IR"/>
              </a:p>
            </p:txBody>
          </p:sp>
          <p:sp>
            <p:nvSpPr>
              <p:cNvPr id="182" name="Freeform: Shape 181">
                <a:extLst>
                  <a:ext uri="{FF2B5EF4-FFF2-40B4-BE49-F238E27FC236}">
                    <a16:creationId xmlns:a16="http://schemas.microsoft.com/office/drawing/2014/main" id="{566FDEE5-EFD1-C763-7740-57BB6804619B}"/>
                  </a:ext>
                </a:extLst>
              </p:cNvPr>
              <p:cNvSpPr/>
              <p:nvPr/>
            </p:nvSpPr>
            <p:spPr>
              <a:xfrm>
                <a:off x="11995423" y="4407511"/>
                <a:ext cx="64446" cy="234816"/>
              </a:xfrm>
              <a:custGeom>
                <a:avLst/>
                <a:gdLst>
                  <a:gd name="connsiteX0" fmla="*/ 64447 w 64446"/>
                  <a:gd name="connsiteY0" fmla="*/ 234816 h 234816"/>
                  <a:gd name="connsiteX1" fmla="*/ 64447 w 64446"/>
                  <a:gd name="connsiteY1" fmla="*/ 0 h 234816"/>
                  <a:gd name="connsiteX2" fmla="*/ 64447 w 64446"/>
                  <a:gd name="connsiteY2" fmla="*/ 234816 h 234816"/>
                </a:gdLst>
                <a:ahLst/>
                <a:cxnLst>
                  <a:cxn ang="0">
                    <a:pos x="connsiteX0" y="connsiteY0"/>
                  </a:cxn>
                  <a:cxn ang="0">
                    <a:pos x="connsiteX1" y="connsiteY1"/>
                  </a:cxn>
                  <a:cxn ang="0">
                    <a:pos x="connsiteX2" y="connsiteY2"/>
                  </a:cxn>
                </a:cxnLst>
                <a:rect l="l" t="t" r="r" b="b"/>
                <a:pathLst>
                  <a:path w="64446" h="234816">
                    <a:moveTo>
                      <a:pt x="64447" y="234816"/>
                    </a:moveTo>
                    <a:cubicBezTo>
                      <a:pt x="-22758" y="202070"/>
                      <a:pt x="-20197" y="34480"/>
                      <a:pt x="64447" y="0"/>
                    </a:cubicBezTo>
                    <a:lnTo>
                      <a:pt x="64447" y="234816"/>
                    </a:lnTo>
                    <a:close/>
                  </a:path>
                </a:pathLst>
              </a:custGeom>
              <a:solidFill>
                <a:srgbClr val="3F2827"/>
              </a:solidFill>
              <a:ln w="3941" cap="flat">
                <a:noFill/>
                <a:prstDash val="solid"/>
                <a:miter/>
              </a:ln>
            </p:spPr>
            <p:txBody>
              <a:bodyPr rtlCol="1" anchor="ctr"/>
              <a:lstStyle/>
              <a:p>
                <a:endParaRPr lang="fa-IR"/>
              </a:p>
            </p:txBody>
          </p:sp>
          <p:sp>
            <p:nvSpPr>
              <p:cNvPr id="183" name="Freeform: Shape 182">
                <a:extLst>
                  <a:ext uri="{FF2B5EF4-FFF2-40B4-BE49-F238E27FC236}">
                    <a16:creationId xmlns:a16="http://schemas.microsoft.com/office/drawing/2014/main" id="{2A3FB646-F0DD-EDF9-F4FD-C3A5AB245057}"/>
                  </a:ext>
                </a:extLst>
              </p:cNvPr>
              <p:cNvSpPr/>
              <p:nvPr/>
            </p:nvSpPr>
            <p:spPr>
              <a:xfrm>
                <a:off x="9152664" y="2990206"/>
                <a:ext cx="1781720" cy="1593550"/>
              </a:xfrm>
              <a:custGeom>
                <a:avLst/>
                <a:gdLst>
                  <a:gd name="connsiteX0" fmla="*/ 1753260 w 1781720"/>
                  <a:gd name="connsiteY0" fmla="*/ 820867 h 1593550"/>
                  <a:gd name="connsiteX1" fmla="*/ 1753220 w 1781720"/>
                  <a:gd name="connsiteY1" fmla="*/ 820867 h 1593550"/>
                  <a:gd name="connsiteX2" fmla="*/ 1750502 w 1781720"/>
                  <a:gd name="connsiteY2" fmla="*/ 821221 h 1593550"/>
                  <a:gd name="connsiteX3" fmla="*/ 1706801 w 1781720"/>
                  <a:gd name="connsiteY3" fmla="*/ 806168 h 1593550"/>
                  <a:gd name="connsiteX4" fmla="*/ 1596782 w 1781720"/>
                  <a:gd name="connsiteY4" fmla="*/ 459914 h 1593550"/>
                  <a:gd name="connsiteX5" fmla="*/ 1416226 w 1781720"/>
                  <a:gd name="connsiteY5" fmla="*/ 514057 h 1593550"/>
                  <a:gd name="connsiteX6" fmla="*/ 1560686 w 1781720"/>
                  <a:gd name="connsiteY6" fmla="*/ 410145 h 1593550"/>
                  <a:gd name="connsiteX7" fmla="*/ 1533615 w 1781720"/>
                  <a:gd name="connsiteY7" fmla="*/ 396629 h 1593550"/>
                  <a:gd name="connsiteX8" fmla="*/ 1551702 w 1781720"/>
                  <a:gd name="connsiteY8" fmla="*/ 360652 h 1593550"/>
                  <a:gd name="connsiteX9" fmla="*/ 1515567 w 1781720"/>
                  <a:gd name="connsiteY9" fmla="*/ 360573 h 1593550"/>
                  <a:gd name="connsiteX10" fmla="*/ 1524630 w 1781720"/>
                  <a:gd name="connsiteY10" fmla="*/ 324557 h 1593550"/>
                  <a:gd name="connsiteX11" fmla="*/ 1307743 w 1781720"/>
                  <a:gd name="connsiteY11" fmla="*/ 396708 h 1593550"/>
                  <a:gd name="connsiteX12" fmla="*/ 1290680 w 1781720"/>
                  <a:gd name="connsiteY12" fmla="*/ 392452 h 1593550"/>
                  <a:gd name="connsiteX13" fmla="*/ 1264950 w 1781720"/>
                  <a:gd name="connsiteY13" fmla="*/ 393792 h 1593550"/>
                  <a:gd name="connsiteX14" fmla="*/ 1280672 w 1781720"/>
                  <a:gd name="connsiteY14" fmla="*/ 360612 h 1593550"/>
                  <a:gd name="connsiteX15" fmla="*/ 1505401 w 1781720"/>
                  <a:gd name="connsiteY15" fmla="*/ 232703 h 1593550"/>
                  <a:gd name="connsiteX16" fmla="*/ 1461424 w 1781720"/>
                  <a:gd name="connsiteY16" fmla="*/ 98685 h 1593550"/>
                  <a:gd name="connsiteX17" fmla="*/ 1252576 w 1781720"/>
                  <a:gd name="connsiteY17" fmla="*/ 167211 h 1593550"/>
                  <a:gd name="connsiteX18" fmla="*/ 1235475 w 1781720"/>
                  <a:gd name="connsiteY18" fmla="*/ 161892 h 1593550"/>
                  <a:gd name="connsiteX19" fmla="*/ 1181607 w 1781720"/>
                  <a:gd name="connsiteY19" fmla="*/ 3088 h 1593550"/>
                  <a:gd name="connsiteX20" fmla="*/ 1099920 w 1781720"/>
                  <a:gd name="connsiteY20" fmla="*/ 26416 h 1593550"/>
                  <a:gd name="connsiteX21" fmla="*/ 1084631 w 1781720"/>
                  <a:gd name="connsiteY21" fmla="*/ 43794 h 1593550"/>
                  <a:gd name="connsiteX22" fmla="*/ 1135503 w 1781720"/>
                  <a:gd name="connsiteY22" fmla="*/ 201179 h 1593550"/>
                  <a:gd name="connsiteX23" fmla="*/ 303224 w 1781720"/>
                  <a:gd name="connsiteY23" fmla="*/ 517091 h 1593550"/>
                  <a:gd name="connsiteX24" fmla="*/ 319419 w 1781720"/>
                  <a:gd name="connsiteY24" fmla="*/ 567766 h 1593550"/>
                  <a:gd name="connsiteX25" fmla="*/ 244155 w 1781720"/>
                  <a:gd name="connsiteY25" fmla="*/ 648114 h 1593550"/>
                  <a:gd name="connsiteX26" fmla="*/ 250459 w 1781720"/>
                  <a:gd name="connsiteY26" fmla="*/ 658635 h 1593550"/>
                  <a:gd name="connsiteX27" fmla="*/ 268350 w 1781720"/>
                  <a:gd name="connsiteY27" fmla="*/ 672190 h 1593550"/>
                  <a:gd name="connsiteX28" fmla="*/ 209833 w 1781720"/>
                  <a:gd name="connsiteY28" fmla="*/ 712778 h 1593550"/>
                  <a:gd name="connsiteX29" fmla="*/ 87677 w 1781720"/>
                  <a:gd name="connsiteY29" fmla="*/ 396747 h 1593550"/>
                  <a:gd name="connsiteX30" fmla="*/ 69708 w 1781720"/>
                  <a:gd name="connsiteY30" fmla="*/ 405732 h 1593550"/>
                  <a:gd name="connsiteX31" fmla="*/ 2206 w 1781720"/>
                  <a:gd name="connsiteY31" fmla="*/ 459008 h 1593550"/>
                  <a:gd name="connsiteX32" fmla="*/ 0 w 1781720"/>
                  <a:gd name="connsiteY32" fmla="*/ 485251 h 1593550"/>
                  <a:gd name="connsiteX33" fmla="*/ 412061 w 1781720"/>
                  <a:gd name="connsiteY33" fmla="*/ 1589349 h 1593550"/>
                  <a:gd name="connsiteX34" fmla="*/ 431173 w 1781720"/>
                  <a:gd name="connsiteY34" fmla="*/ 1588876 h 1593550"/>
                  <a:gd name="connsiteX35" fmla="*/ 503482 w 1781720"/>
                  <a:gd name="connsiteY35" fmla="*/ 1552741 h 1593550"/>
                  <a:gd name="connsiteX36" fmla="*/ 557703 w 1781720"/>
                  <a:gd name="connsiteY36" fmla="*/ 1525630 h 1593550"/>
                  <a:gd name="connsiteX37" fmla="*/ 556048 w 1781720"/>
                  <a:gd name="connsiteY37" fmla="*/ 1500844 h 1593550"/>
                  <a:gd name="connsiteX38" fmla="*/ 544029 w 1781720"/>
                  <a:gd name="connsiteY38" fmla="*/ 1487368 h 1593550"/>
                  <a:gd name="connsiteX39" fmla="*/ 544029 w 1781720"/>
                  <a:gd name="connsiteY39" fmla="*/ 1487368 h 1593550"/>
                  <a:gd name="connsiteX40" fmla="*/ 530592 w 1781720"/>
                  <a:gd name="connsiteY40" fmla="*/ 1480472 h 1593550"/>
                  <a:gd name="connsiteX41" fmla="*/ 446777 w 1781720"/>
                  <a:gd name="connsiteY41" fmla="*/ 1347242 h 1593550"/>
                  <a:gd name="connsiteX42" fmla="*/ 440945 w 1781720"/>
                  <a:gd name="connsiteY42" fmla="*/ 1336524 h 1593550"/>
                  <a:gd name="connsiteX43" fmla="*/ 498438 w 1781720"/>
                  <a:gd name="connsiteY43" fmla="*/ 1242976 h 1593550"/>
                  <a:gd name="connsiteX44" fmla="*/ 550137 w 1781720"/>
                  <a:gd name="connsiteY44" fmla="*/ 1233637 h 1593550"/>
                  <a:gd name="connsiteX45" fmla="*/ 666146 w 1781720"/>
                  <a:gd name="connsiteY45" fmla="*/ 1308862 h 1593550"/>
                  <a:gd name="connsiteX46" fmla="*/ 775260 w 1781720"/>
                  <a:gd name="connsiteY46" fmla="*/ 1277180 h 1593550"/>
                  <a:gd name="connsiteX47" fmla="*/ 776875 w 1781720"/>
                  <a:gd name="connsiteY47" fmla="*/ 1276668 h 1593550"/>
                  <a:gd name="connsiteX48" fmla="*/ 783613 w 1781720"/>
                  <a:gd name="connsiteY48" fmla="*/ 1254679 h 1593550"/>
                  <a:gd name="connsiteX49" fmla="*/ 803355 w 1781720"/>
                  <a:gd name="connsiteY49" fmla="*/ 1261930 h 1593550"/>
                  <a:gd name="connsiteX50" fmla="*/ 1182316 w 1781720"/>
                  <a:gd name="connsiteY50" fmla="*/ 1175553 h 1593550"/>
                  <a:gd name="connsiteX51" fmla="*/ 1208363 w 1781720"/>
                  <a:gd name="connsiteY51" fmla="*/ 1164363 h 1593550"/>
                  <a:gd name="connsiteX52" fmla="*/ 1242843 w 1781720"/>
                  <a:gd name="connsiteY52" fmla="*/ 1101708 h 1593550"/>
                  <a:gd name="connsiteX53" fmla="*/ 1323821 w 1781720"/>
                  <a:gd name="connsiteY53" fmla="*/ 963041 h 1593550"/>
                  <a:gd name="connsiteX54" fmla="*/ 1391480 w 1781720"/>
                  <a:gd name="connsiteY54" fmla="*/ 929231 h 1593550"/>
                  <a:gd name="connsiteX55" fmla="*/ 1658253 w 1781720"/>
                  <a:gd name="connsiteY55" fmla="*/ 964696 h 1593550"/>
                  <a:gd name="connsiteX56" fmla="*/ 1696359 w 1781720"/>
                  <a:gd name="connsiteY56" fmla="*/ 956657 h 1593550"/>
                  <a:gd name="connsiteX57" fmla="*/ 1740532 w 1781720"/>
                  <a:gd name="connsiteY57" fmla="*/ 962528 h 1593550"/>
                  <a:gd name="connsiteX58" fmla="*/ 1759643 w 1781720"/>
                  <a:gd name="connsiteY58" fmla="*/ 938610 h 1593550"/>
                  <a:gd name="connsiteX59" fmla="*/ 1753378 w 1781720"/>
                  <a:gd name="connsiteY59" fmla="*/ 820867 h 1593550"/>
                  <a:gd name="connsiteX60" fmla="*/ 1190197 w 1781720"/>
                  <a:gd name="connsiteY60" fmla="*/ 405771 h 1593550"/>
                  <a:gd name="connsiteX61" fmla="*/ 1222471 w 1781720"/>
                  <a:gd name="connsiteY61" fmla="*/ 412037 h 1593550"/>
                  <a:gd name="connsiteX62" fmla="*/ 1199221 w 1781720"/>
                  <a:gd name="connsiteY62" fmla="*/ 432842 h 1593550"/>
                  <a:gd name="connsiteX63" fmla="*/ 1027572 w 1781720"/>
                  <a:gd name="connsiteY63" fmla="*/ 495970 h 1593550"/>
                  <a:gd name="connsiteX64" fmla="*/ 1190197 w 1781720"/>
                  <a:gd name="connsiteY64" fmla="*/ 405732 h 159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81720" h="1593550">
                    <a:moveTo>
                      <a:pt x="1753260" y="820867"/>
                    </a:moveTo>
                    <a:cubicBezTo>
                      <a:pt x="1753260" y="820867"/>
                      <a:pt x="1753260" y="820867"/>
                      <a:pt x="1753220" y="820867"/>
                    </a:cubicBezTo>
                    <a:cubicBezTo>
                      <a:pt x="1752354" y="820906"/>
                      <a:pt x="1751408" y="821024"/>
                      <a:pt x="1750502" y="821221"/>
                    </a:cubicBezTo>
                    <a:cubicBezTo>
                      <a:pt x="1734148" y="822915"/>
                      <a:pt x="1713657" y="824452"/>
                      <a:pt x="1706801" y="806168"/>
                    </a:cubicBezTo>
                    <a:lnTo>
                      <a:pt x="1596782" y="459914"/>
                    </a:lnTo>
                    <a:lnTo>
                      <a:pt x="1416226" y="514057"/>
                    </a:lnTo>
                    <a:cubicBezTo>
                      <a:pt x="1439751" y="482887"/>
                      <a:pt x="1546658" y="439108"/>
                      <a:pt x="1560686" y="410145"/>
                    </a:cubicBezTo>
                    <a:cubicBezTo>
                      <a:pt x="1570813" y="389221"/>
                      <a:pt x="1536649" y="399308"/>
                      <a:pt x="1533615" y="396629"/>
                    </a:cubicBezTo>
                    <a:lnTo>
                      <a:pt x="1551702" y="360652"/>
                    </a:lnTo>
                    <a:lnTo>
                      <a:pt x="1515567" y="360573"/>
                    </a:lnTo>
                    <a:lnTo>
                      <a:pt x="1524630" y="324557"/>
                    </a:lnTo>
                    <a:cubicBezTo>
                      <a:pt x="1515094" y="316952"/>
                      <a:pt x="1336352" y="386462"/>
                      <a:pt x="1307743" y="396708"/>
                    </a:cubicBezTo>
                    <a:cubicBezTo>
                      <a:pt x="1302266" y="394501"/>
                      <a:pt x="1296553" y="393083"/>
                      <a:pt x="1290680" y="392452"/>
                    </a:cubicBezTo>
                    <a:cubicBezTo>
                      <a:pt x="1282248" y="391506"/>
                      <a:pt x="1273540" y="392058"/>
                      <a:pt x="1264950" y="393792"/>
                    </a:cubicBezTo>
                    <a:cubicBezTo>
                      <a:pt x="1276732" y="384610"/>
                      <a:pt x="1284021" y="372907"/>
                      <a:pt x="1280672" y="360612"/>
                    </a:cubicBezTo>
                    <a:cubicBezTo>
                      <a:pt x="1346912" y="312144"/>
                      <a:pt x="1434944" y="276403"/>
                      <a:pt x="1505401" y="232703"/>
                    </a:cubicBezTo>
                    <a:cubicBezTo>
                      <a:pt x="1510917" y="223324"/>
                      <a:pt x="1472813" y="108773"/>
                      <a:pt x="1461424" y="98685"/>
                    </a:cubicBezTo>
                    <a:cubicBezTo>
                      <a:pt x="1391874" y="111532"/>
                      <a:pt x="1322284" y="134387"/>
                      <a:pt x="1252576" y="167211"/>
                    </a:cubicBezTo>
                    <a:lnTo>
                      <a:pt x="1235475" y="161892"/>
                    </a:lnTo>
                    <a:cubicBezTo>
                      <a:pt x="1229012" y="138800"/>
                      <a:pt x="1190749" y="9551"/>
                      <a:pt x="1181607" y="3088"/>
                    </a:cubicBezTo>
                    <a:cubicBezTo>
                      <a:pt x="1164427" y="-9009"/>
                      <a:pt x="1118479" y="17747"/>
                      <a:pt x="1099920" y="26416"/>
                    </a:cubicBezTo>
                    <a:lnTo>
                      <a:pt x="1084631" y="43794"/>
                    </a:lnTo>
                    <a:cubicBezTo>
                      <a:pt x="1095861" y="97661"/>
                      <a:pt x="1110480" y="152080"/>
                      <a:pt x="1135503" y="201179"/>
                    </a:cubicBezTo>
                    <a:cubicBezTo>
                      <a:pt x="862070" y="312065"/>
                      <a:pt x="584617" y="417356"/>
                      <a:pt x="303224" y="517091"/>
                    </a:cubicBezTo>
                    <a:cubicBezTo>
                      <a:pt x="293451" y="529464"/>
                      <a:pt x="298849" y="546330"/>
                      <a:pt x="319419" y="567766"/>
                    </a:cubicBezTo>
                    <a:lnTo>
                      <a:pt x="244155" y="648114"/>
                    </a:lnTo>
                    <a:lnTo>
                      <a:pt x="250459" y="658635"/>
                    </a:lnTo>
                    <a:cubicBezTo>
                      <a:pt x="256686" y="662654"/>
                      <a:pt x="263897" y="664743"/>
                      <a:pt x="268350" y="672190"/>
                    </a:cubicBezTo>
                    <a:cubicBezTo>
                      <a:pt x="256174" y="677943"/>
                      <a:pt x="225477" y="732283"/>
                      <a:pt x="209833" y="712778"/>
                    </a:cubicBezTo>
                    <a:lnTo>
                      <a:pt x="87677" y="396747"/>
                    </a:lnTo>
                    <a:cubicBezTo>
                      <a:pt x="70693" y="391743"/>
                      <a:pt x="73451" y="402540"/>
                      <a:pt x="69708" y="405732"/>
                    </a:cubicBezTo>
                    <a:cubicBezTo>
                      <a:pt x="59699" y="430754"/>
                      <a:pt x="37198" y="448526"/>
                      <a:pt x="2206" y="459008"/>
                    </a:cubicBezTo>
                    <a:lnTo>
                      <a:pt x="0" y="485251"/>
                    </a:lnTo>
                    <a:lnTo>
                      <a:pt x="412061" y="1589349"/>
                    </a:lnTo>
                    <a:lnTo>
                      <a:pt x="431173" y="1588876"/>
                    </a:lnTo>
                    <a:cubicBezTo>
                      <a:pt x="455210" y="1603377"/>
                      <a:pt x="505294" y="1582138"/>
                      <a:pt x="503482" y="1552741"/>
                    </a:cubicBezTo>
                    <a:cubicBezTo>
                      <a:pt x="528661" y="1556603"/>
                      <a:pt x="562313" y="1555736"/>
                      <a:pt x="557703" y="1525630"/>
                    </a:cubicBezTo>
                    <a:cubicBezTo>
                      <a:pt x="559988" y="1516134"/>
                      <a:pt x="559437" y="1507858"/>
                      <a:pt x="556048" y="1500844"/>
                    </a:cubicBezTo>
                    <a:cubicBezTo>
                      <a:pt x="553566" y="1495682"/>
                      <a:pt x="549586" y="1491190"/>
                      <a:pt x="544029" y="1487368"/>
                    </a:cubicBezTo>
                    <a:cubicBezTo>
                      <a:pt x="544029" y="1487368"/>
                      <a:pt x="544029" y="1487368"/>
                      <a:pt x="544029" y="1487368"/>
                    </a:cubicBezTo>
                    <a:cubicBezTo>
                      <a:pt x="540246" y="1484767"/>
                      <a:pt x="535794" y="1482481"/>
                      <a:pt x="530592" y="1480472"/>
                    </a:cubicBezTo>
                    <a:cubicBezTo>
                      <a:pt x="562904" y="1423846"/>
                      <a:pt x="509470" y="1356148"/>
                      <a:pt x="446777" y="1347242"/>
                    </a:cubicBezTo>
                    <a:cubicBezTo>
                      <a:pt x="443428" y="1344681"/>
                      <a:pt x="441536" y="1341017"/>
                      <a:pt x="440945" y="1336524"/>
                    </a:cubicBezTo>
                    <a:cubicBezTo>
                      <a:pt x="437674" y="1313196"/>
                      <a:pt x="468095" y="1268077"/>
                      <a:pt x="498438" y="1242976"/>
                    </a:cubicBezTo>
                    <a:cubicBezTo>
                      <a:pt x="519440" y="1225598"/>
                      <a:pt x="540404" y="1217875"/>
                      <a:pt x="550137" y="1233637"/>
                    </a:cubicBezTo>
                    <a:cubicBezTo>
                      <a:pt x="563692" y="1287425"/>
                      <a:pt x="618860" y="1354572"/>
                      <a:pt x="666146" y="1308862"/>
                    </a:cubicBezTo>
                    <a:cubicBezTo>
                      <a:pt x="701650" y="1299089"/>
                      <a:pt x="738021" y="1288489"/>
                      <a:pt x="775260" y="1277180"/>
                    </a:cubicBezTo>
                    <a:cubicBezTo>
                      <a:pt x="775811" y="1277022"/>
                      <a:pt x="776363" y="1276865"/>
                      <a:pt x="776875" y="1276668"/>
                    </a:cubicBezTo>
                    <a:lnTo>
                      <a:pt x="783613" y="1254679"/>
                    </a:lnTo>
                    <a:lnTo>
                      <a:pt x="803355" y="1261930"/>
                    </a:lnTo>
                    <a:cubicBezTo>
                      <a:pt x="908411" y="1184380"/>
                      <a:pt x="1051569" y="1135557"/>
                      <a:pt x="1182316" y="1175553"/>
                    </a:cubicBezTo>
                    <a:lnTo>
                      <a:pt x="1208363" y="1164363"/>
                    </a:lnTo>
                    <a:cubicBezTo>
                      <a:pt x="1227948" y="1155339"/>
                      <a:pt x="1239415" y="1134454"/>
                      <a:pt x="1242843" y="1101708"/>
                    </a:cubicBezTo>
                    <a:cubicBezTo>
                      <a:pt x="1265698" y="1052727"/>
                      <a:pt x="1292690" y="1006505"/>
                      <a:pt x="1323821" y="963041"/>
                    </a:cubicBezTo>
                    <a:cubicBezTo>
                      <a:pt x="1284809" y="882890"/>
                      <a:pt x="1307350" y="871621"/>
                      <a:pt x="1391480" y="929231"/>
                    </a:cubicBezTo>
                    <a:cubicBezTo>
                      <a:pt x="1488023" y="913548"/>
                      <a:pt x="1567425" y="923360"/>
                      <a:pt x="1658253" y="964696"/>
                    </a:cubicBezTo>
                    <a:lnTo>
                      <a:pt x="1696359" y="956657"/>
                    </a:lnTo>
                    <a:cubicBezTo>
                      <a:pt x="1704319" y="968794"/>
                      <a:pt x="1724928" y="969503"/>
                      <a:pt x="1740532" y="962528"/>
                    </a:cubicBezTo>
                    <a:cubicBezTo>
                      <a:pt x="1751132" y="957761"/>
                      <a:pt x="1759407" y="949407"/>
                      <a:pt x="1759643" y="938610"/>
                    </a:cubicBezTo>
                    <a:cubicBezTo>
                      <a:pt x="1790537" y="931792"/>
                      <a:pt x="1789513" y="819093"/>
                      <a:pt x="1753378" y="820867"/>
                    </a:cubicBezTo>
                    <a:close/>
                    <a:moveTo>
                      <a:pt x="1190197" y="405771"/>
                    </a:moveTo>
                    <a:cubicBezTo>
                      <a:pt x="1196147" y="412785"/>
                      <a:pt x="1208600" y="414361"/>
                      <a:pt x="1222471" y="412037"/>
                    </a:cubicBezTo>
                    <a:cubicBezTo>
                      <a:pt x="1213447" y="418144"/>
                      <a:pt x="1205487" y="425277"/>
                      <a:pt x="1199221" y="432842"/>
                    </a:cubicBezTo>
                    <a:cubicBezTo>
                      <a:pt x="1142359" y="453333"/>
                      <a:pt x="1088414" y="485843"/>
                      <a:pt x="1027572" y="495970"/>
                    </a:cubicBezTo>
                    <a:lnTo>
                      <a:pt x="1190197" y="405732"/>
                    </a:lnTo>
                    <a:close/>
                  </a:path>
                </a:pathLst>
              </a:custGeom>
              <a:solidFill>
                <a:srgbClr val="4C2F2E"/>
              </a:solidFill>
              <a:ln w="3941" cap="flat">
                <a:noFill/>
                <a:prstDash val="solid"/>
                <a:miter/>
              </a:ln>
            </p:spPr>
            <p:txBody>
              <a:bodyPr rtlCol="1" anchor="ctr"/>
              <a:lstStyle/>
              <a:p>
                <a:endParaRPr lang="fa-IR"/>
              </a:p>
            </p:txBody>
          </p:sp>
          <p:sp>
            <p:nvSpPr>
              <p:cNvPr id="184" name="Freeform: Shape 183">
                <a:extLst>
                  <a:ext uri="{FF2B5EF4-FFF2-40B4-BE49-F238E27FC236}">
                    <a16:creationId xmlns:a16="http://schemas.microsoft.com/office/drawing/2014/main" id="{70053052-47DD-C02A-76E1-E2ADFBBE7816}"/>
                  </a:ext>
                </a:extLst>
              </p:cNvPr>
              <p:cNvSpPr/>
              <p:nvPr/>
            </p:nvSpPr>
            <p:spPr>
              <a:xfrm>
                <a:off x="9152309" y="4236878"/>
                <a:ext cx="2078747" cy="1353816"/>
              </a:xfrm>
              <a:custGeom>
                <a:avLst/>
                <a:gdLst>
                  <a:gd name="connsiteX0" fmla="*/ 2070079 w 2078747"/>
                  <a:gd name="connsiteY0" fmla="*/ 356350 h 1353816"/>
                  <a:gd name="connsiteX1" fmla="*/ 2058100 w 2078747"/>
                  <a:gd name="connsiteY1" fmla="*/ 378378 h 1353816"/>
                  <a:gd name="connsiteX2" fmla="*/ 2046750 w 2078747"/>
                  <a:gd name="connsiteY2" fmla="*/ 402179 h 1353816"/>
                  <a:gd name="connsiteX3" fmla="*/ 1916792 w 2078747"/>
                  <a:gd name="connsiteY3" fmla="*/ 460577 h 1353816"/>
                  <a:gd name="connsiteX4" fmla="*/ 1966955 w 2078747"/>
                  <a:gd name="connsiteY4" fmla="*/ 582261 h 1353816"/>
                  <a:gd name="connsiteX5" fmla="*/ 1966876 w 2078747"/>
                  <a:gd name="connsiteY5" fmla="*/ 582300 h 1353816"/>
                  <a:gd name="connsiteX6" fmla="*/ 1958720 w 2078747"/>
                  <a:gd name="connsiteY6" fmla="*/ 586123 h 1353816"/>
                  <a:gd name="connsiteX7" fmla="*/ 1904498 w 2078747"/>
                  <a:gd name="connsiteY7" fmla="*/ 613234 h 1353816"/>
                  <a:gd name="connsiteX8" fmla="*/ 1895474 w 2078747"/>
                  <a:gd name="connsiteY8" fmla="*/ 613234 h 1353816"/>
                  <a:gd name="connsiteX9" fmla="*/ 1235790 w 2078747"/>
                  <a:gd name="connsiteY9" fmla="*/ 884184 h 1353816"/>
                  <a:gd name="connsiteX10" fmla="*/ 1036399 w 2078747"/>
                  <a:gd name="connsiteY10" fmla="*/ 950188 h 1353816"/>
                  <a:gd name="connsiteX11" fmla="*/ 386330 w 2078747"/>
                  <a:gd name="connsiteY11" fmla="*/ 1209318 h 1353816"/>
                  <a:gd name="connsiteX12" fmla="*/ 380301 w 2078747"/>
                  <a:gd name="connsiteY12" fmla="*/ 1215346 h 1353816"/>
                  <a:gd name="connsiteX13" fmla="*/ 377306 w 2078747"/>
                  <a:gd name="connsiteY13" fmla="*/ 1218341 h 1353816"/>
                  <a:gd name="connsiteX14" fmla="*/ 368282 w 2078747"/>
                  <a:gd name="connsiteY14" fmla="*/ 1218341 h 1353816"/>
                  <a:gd name="connsiteX15" fmla="*/ 365208 w 2078747"/>
                  <a:gd name="connsiteY15" fmla="*/ 1239029 h 1353816"/>
                  <a:gd name="connsiteX16" fmla="*/ 51975 w 2078747"/>
                  <a:gd name="connsiteY16" fmla="*/ 1344793 h 1353816"/>
                  <a:gd name="connsiteX17" fmla="*/ 33889 w 2078747"/>
                  <a:gd name="connsiteY17" fmla="*/ 1344793 h 1353816"/>
                  <a:gd name="connsiteX18" fmla="*/ 24865 w 2078747"/>
                  <a:gd name="connsiteY18" fmla="*/ 1353817 h 1353816"/>
                  <a:gd name="connsiteX19" fmla="*/ 6778 w 2078747"/>
                  <a:gd name="connsiteY19" fmla="*/ 1344793 h 1353816"/>
                  <a:gd name="connsiteX20" fmla="*/ 0 w 2078747"/>
                  <a:gd name="connsiteY20" fmla="*/ 1325484 h 1353816"/>
                  <a:gd name="connsiteX21" fmla="*/ 37553 w 2078747"/>
                  <a:gd name="connsiteY21" fmla="*/ 1258810 h 1353816"/>
                  <a:gd name="connsiteX22" fmla="*/ 52212 w 2078747"/>
                  <a:gd name="connsiteY22" fmla="*/ 1175547 h 1353816"/>
                  <a:gd name="connsiteX23" fmla="*/ 1701679 w 2078747"/>
                  <a:gd name="connsiteY23" fmla="*/ 520552 h 1353816"/>
                  <a:gd name="connsiteX24" fmla="*/ 1777967 w 2078747"/>
                  <a:gd name="connsiteY24" fmla="*/ 504869 h 1353816"/>
                  <a:gd name="connsiteX25" fmla="*/ 1774066 w 2078747"/>
                  <a:gd name="connsiteY25" fmla="*/ 480201 h 1353816"/>
                  <a:gd name="connsiteX26" fmla="*/ 1783996 w 2078747"/>
                  <a:gd name="connsiteY26" fmla="*/ 127051 h 1353816"/>
                  <a:gd name="connsiteX27" fmla="*/ 2034417 w 2078747"/>
                  <a:gd name="connsiteY27" fmla="*/ 3555 h 1353816"/>
                  <a:gd name="connsiteX28" fmla="*/ 2039343 w 2078747"/>
                  <a:gd name="connsiteY28" fmla="*/ 481 h 1353816"/>
                  <a:gd name="connsiteX29" fmla="*/ 2059203 w 2078747"/>
                  <a:gd name="connsiteY29" fmla="*/ 2254 h 1353816"/>
                  <a:gd name="connsiteX30" fmla="*/ 2078748 w 2078747"/>
                  <a:gd name="connsiteY30" fmla="*/ 58210 h 1353816"/>
                  <a:gd name="connsiteX31" fmla="*/ 2070079 w 2078747"/>
                  <a:gd name="connsiteY31" fmla="*/ 356429 h 1353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78747" h="1353816">
                    <a:moveTo>
                      <a:pt x="2070079" y="356350"/>
                    </a:moveTo>
                    <a:lnTo>
                      <a:pt x="2058100" y="378378"/>
                    </a:lnTo>
                    <a:lnTo>
                      <a:pt x="2046750" y="402179"/>
                    </a:lnTo>
                    <a:cubicBezTo>
                      <a:pt x="2001632" y="417783"/>
                      <a:pt x="1958286" y="437249"/>
                      <a:pt x="1916792" y="460577"/>
                    </a:cubicBezTo>
                    <a:cubicBezTo>
                      <a:pt x="2034929" y="455021"/>
                      <a:pt x="2083240" y="525911"/>
                      <a:pt x="1966955" y="582261"/>
                    </a:cubicBezTo>
                    <a:cubicBezTo>
                      <a:pt x="1966955" y="582261"/>
                      <a:pt x="1966876" y="582300"/>
                      <a:pt x="1966876" y="582300"/>
                    </a:cubicBezTo>
                    <a:cubicBezTo>
                      <a:pt x="1964236" y="583561"/>
                      <a:pt x="1961517" y="584862"/>
                      <a:pt x="1958720" y="586123"/>
                    </a:cubicBezTo>
                    <a:cubicBezTo>
                      <a:pt x="1944100" y="591994"/>
                      <a:pt x="1926289" y="604446"/>
                      <a:pt x="1904498" y="613234"/>
                    </a:cubicBezTo>
                    <a:lnTo>
                      <a:pt x="1895474" y="613234"/>
                    </a:lnTo>
                    <a:cubicBezTo>
                      <a:pt x="1675355" y="701935"/>
                      <a:pt x="1457917" y="800409"/>
                      <a:pt x="1235790" y="884184"/>
                    </a:cubicBezTo>
                    <a:lnTo>
                      <a:pt x="1036399" y="950188"/>
                    </a:lnTo>
                    <a:cubicBezTo>
                      <a:pt x="975439" y="977102"/>
                      <a:pt x="431409" y="1190324"/>
                      <a:pt x="386330" y="1209318"/>
                    </a:cubicBezTo>
                    <a:lnTo>
                      <a:pt x="380301" y="1215346"/>
                    </a:lnTo>
                    <a:lnTo>
                      <a:pt x="377306" y="1218341"/>
                    </a:lnTo>
                    <a:lnTo>
                      <a:pt x="368282" y="1218341"/>
                    </a:lnTo>
                    <a:cubicBezTo>
                      <a:pt x="369149" y="1225592"/>
                      <a:pt x="370213" y="1236429"/>
                      <a:pt x="365208" y="1239029"/>
                    </a:cubicBezTo>
                    <a:cubicBezTo>
                      <a:pt x="271936" y="1287379"/>
                      <a:pt x="153838" y="1319022"/>
                      <a:pt x="51975" y="1344793"/>
                    </a:cubicBezTo>
                    <a:cubicBezTo>
                      <a:pt x="46025" y="1345266"/>
                      <a:pt x="39879" y="1344556"/>
                      <a:pt x="33889" y="1344793"/>
                    </a:cubicBezTo>
                    <a:lnTo>
                      <a:pt x="24865" y="1353817"/>
                    </a:lnTo>
                    <a:cubicBezTo>
                      <a:pt x="14343" y="1353738"/>
                      <a:pt x="7881" y="1344872"/>
                      <a:pt x="6778" y="1344793"/>
                    </a:cubicBezTo>
                    <a:lnTo>
                      <a:pt x="0" y="1325484"/>
                    </a:lnTo>
                    <a:cubicBezTo>
                      <a:pt x="21357" y="1304639"/>
                      <a:pt x="35228" y="1291044"/>
                      <a:pt x="37553" y="1258810"/>
                    </a:cubicBezTo>
                    <a:cubicBezTo>
                      <a:pt x="57295" y="1244152"/>
                      <a:pt x="62182" y="1216410"/>
                      <a:pt x="52212" y="1175547"/>
                    </a:cubicBezTo>
                    <a:cubicBezTo>
                      <a:pt x="597385" y="945381"/>
                      <a:pt x="1147246" y="727076"/>
                      <a:pt x="1701679" y="520552"/>
                    </a:cubicBezTo>
                    <a:lnTo>
                      <a:pt x="1777967" y="504869"/>
                    </a:lnTo>
                    <a:cubicBezTo>
                      <a:pt x="1784351" y="498406"/>
                      <a:pt x="1783050" y="490171"/>
                      <a:pt x="1774066" y="480201"/>
                    </a:cubicBezTo>
                    <a:cubicBezTo>
                      <a:pt x="1781671" y="362537"/>
                      <a:pt x="1786203" y="244636"/>
                      <a:pt x="1783996" y="127051"/>
                    </a:cubicBezTo>
                    <a:cubicBezTo>
                      <a:pt x="1874747" y="99940"/>
                      <a:pt x="1954819" y="53402"/>
                      <a:pt x="2034417" y="3555"/>
                    </a:cubicBezTo>
                    <a:cubicBezTo>
                      <a:pt x="2036072" y="2530"/>
                      <a:pt x="2037688" y="1506"/>
                      <a:pt x="2039343" y="481"/>
                    </a:cubicBezTo>
                    <a:cubicBezTo>
                      <a:pt x="2047617" y="-583"/>
                      <a:pt x="2054120" y="166"/>
                      <a:pt x="2059203" y="2254"/>
                    </a:cubicBezTo>
                    <a:cubicBezTo>
                      <a:pt x="2077566" y="9781"/>
                      <a:pt x="2078196" y="34882"/>
                      <a:pt x="2078748" y="58210"/>
                    </a:cubicBezTo>
                    <a:cubicBezTo>
                      <a:pt x="2070591" y="157826"/>
                      <a:pt x="2067714" y="257246"/>
                      <a:pt x="2070079" y="356429"/>
                    </a:cubicBezTo>
                    <a:close/>
                  </a:path>
                </a:pathLst>
              </a:custGeom>
              <a:solidFill>
                <a:srgbClr val="4D302D"/>
              </a:solidFill>
              <a:ln w="3941" cap="flat">
                <a:noFill/>
                <a:prstDash val="solid"/>
                <a:miter/>
              </a:ln>
            </p:spPr>
            <p:txBody>
              <a:bodyPr rtlCol="1" anchor="ctr"/>
              <a:lstStyle/>
              <a:p>
                <a:endParaRPr lang="fa-IR"/>
              </a:p>
            </p:txBody>
          </p:sp>
          <p:sp>
            <p:nvSpPr>
              <p:cNvPr id="185" name="Freeform: Shape 184">
                <a:extLst>
                  <a:ext uri="{FF2B5EF4-FFF2-40B4-BE49-F238E27FC236}">
                    <a16:creationId xmlns:a16="http://schemas.microsoft.com/office/drawing/2014/main" id="{02DAE0BD-0990-07F0-1D64-6144704568E3}"/>
                  </a:ext>
                </a:extLst>
              </p:cNvPr>
              <p:cNvSpPr/>
              <p:nvPr/>
            </p:nvSpPr>
            <p:spPr>
              <a:xfrm>
                <a:off x="10650320" y="3268297"/>
                <a:ext cx="668532" cy="1473410"/>
              </a:xfrm>
              <a:custGeom>
                <a:avLst/>
                <a:gdLst>
                  <a:gd name="connsiteX0" fmla="*/ 252846 w 668532"/>
                  <a:gd name="connsiteY0" fmla="*/ 543130 h 1473410"/>
                  <a:gd name="connsiteX1" fmla="*/ 361210 w 668532"/>
                  <a:gd name="connsiteY1" fmla="*/ 497853 h 1473410"/>
                  <a:gd name="connsiteX2" fmla="*/ 300920 w 668532"/>
                  <a:gd name="connsiteY2" fmla="*/ 483234 h 1473410"/>
                  <a:gd name="connsiteX3" fmla="*/ 261909 w 668532"/>
                  <a:gd name="connsiteY3" fmla="*/ 488869 h 1473410"/>
                  <a:gd name="connsiteX4" fmla="*/ 281729 w 668532"/>
                  <a:gd name="connsiteY4" fmla="*/ 364269 h 1473410"/>
                  <a:gd name="connsiteX5" fmla="*/ 585742 w 668532"/>
                  <a:gd name="connsiteY5" fmla="*/ 234626 h 1473410"/>
                  <a:gd name="connsiteX6" fmla="*/ 596302 w 668532"/>
                  <a:gd name="connsiteY6" fmla="*/ 1268 h 1473410"/>
                  <a:gd name="connsiteX7" fmla="*/ 668532 w 668532"/>
                  <a:gd name="connsiteY7" fmla="*/ 19276 h 1473410"/>
                  <a:gd name="connsiteX8" fmla="*/ 640791 w 668532"/>
                  <a:gd name="connsiteY8" fmla="*/ 77478 h 1473410"/>
                  <a:gd name="connsiteX9" fmla="*/ 613956 w 668532"/>
                  <a:gd name="connsiteY9" fmla="*/ 655632 h 1473410"/>
                  <a:gd name="connsiteX10" fmla="*/ 587199 w 668532"/>
                  <a:gd name="connsiteY10" fmla="*/ 1337896 h 1473410"/>
                  <a:gd name="connsiteX11" fmla="*/ 560089 w 668532"/>
                  <a:gd name="connsiteY11" fmla="*/ 1346920 h 1473410"/>
                  <a:gd name="connsiteX12" fmla="*/ 560089 w 668532"/>
                  <a:gd name="connsiteY12" fmla="*/ 999049 h 1473410"/>
                  <a:gd name="connsiteX13" fmla="*/ 546651 w 668532"/>
                  <a:gd name="connsiteY13" fmla="*/ 985770 h 1473410"/>
                  <a:gd name="connsiteX14" fmla="*/ 298320 w 668532"/>
                  <a:gd name="connsiteY14" fmla="*/ 1103395 h 1473410"/>
                  <a:gd name="connsiteX15" fmla="*/ 293551 w 668532"/>
                  <a:gd name="connsiteY15" fmla="*/ 1464820 h 1473410"/>
                  <a:gd name="connsiteX16" fmla="*/ 279917 w 668532"/>
                  <a:gd name="connsiteY16" fmla="*/ 1473411 h 1473410"/>
                  <a:gd name="connsiteX17" fmla="*/ 225695 w 668532"/>
                  <a:gd name="connsiteY17" fmla="*/ 1392117 h 1473410"/>
                  <a:gd name="connsiteX18" fmla="*/ 114612 w 668532"/>
                  <a:gd name="connsiteY18" fmla="*/ 1403033 h 1473410"/>
                  <a:gd name="connsiteX19" fmla="*/ 81078 w 668532"/>
                  <a:gd name="connsiteY19" fmla="*/ 1419228 h 1473410"/>
                  <a:gd name="connsiteX20" fmla="*/ 49948 w 668532"/>
                  <a:gd name="connsiteY20" fmla="*/ 1402166 h 1473410"/>
                  <a:gd name="connsiteX21" fmla="*/ 117212 w 668532"/>
                  <a:gd name="connsiteY21" fmla="*/ 1274729 h 1473410"/>
                  <a:gd name="connsiteX22" fmla="*/ 90102 w 668532"/>
                  <a:gd name="connsiteY22" fmla="*/ 1238594 h 1473410"/>
                  <a:gd name="connsiteX23" fmla="*/ 17793 w 668532"/>
                  <a:gd name="connsiteY23" fmla="*/ 1166325 h 1473410"/>
                  <a:gd name="connsiteX24" fmla="*/ 35880 w 668532"/>
                  <a:gd name="connsiteY24" fmla="*/ 1112143 h 1473410"/>
                  <a:gd name="connsiteX25" fmla="*/ 99126 w 668532"/>
                  <a:gd name="connsiteY25" fmla="*/ 1039873 h 1473410"/>
                  <a:gd name="connsiteX26" fmla="*/ 234680 w 668532"/>
                  <a:gd name="connsiteY26" fmla="*/ 958580 h 1473410"/>
                  <a:gd name="connsiteX27" fmla="*/ 227784 w 668532"/>
                  <a:gd name="connsiteY27" fmla="*/ 907275 h 1473410"/>
                  <a:gd name="connsiteX28" fmla="*/ 243230 w 668532"/>
                  <a:gd name="connsiteY28" fmla="*/ 676005 h 1473410"/>
                  <a:gd name="connsiteX29" fmla="*/ 261791 w 668532"/>
                  <a:gd name="connsiteY29" fmla="*/ 660558 h 1473410"/>
                  <a:gd name="connsiteX30" fmla="*/ 252767 w 668532"/>
                  <a:gd name="connsiteY30" fmla="*/ 543130 h 1473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68532" h="1473410">
                    <a:moveTo>
                      <a:pt x="252846" y="543130"/>
                    </a:moveTo>
                    <a:cubicBezTo>
                      <a:pt x="289296" y="539347"/>
                      <a:pt x="324918" y="504198"/>
                      <a:pt x="361210" y="497853"/>
                    </a:cubicBezTo>
                    <a:cubicBezTo>
                      <a:pt x="357112" y="485362"/>
                      <a:pt x="313411" y="484022"/>
                      <a:pt x="300920" y="483234"/>
                    </a:cubicBezTo>
                    <a:cubicBezTo>
                      <a:pt x="287798" y="482407"/>
                      <a:pt x="275188" y="490130"/>
                      <a:pt x="261909" y="488869"/>
                    </a:cubicBezTo>
                    <a:cubicBezTo>
                      <a:pt x="271642" y="463886"/>
                      <a:pt x="272075" y="379362"/>
                      <a:pt x="281729" y="364269"/>
                    </a:cubicBezTo>
                    <a:cubicBezTo>
                      <a:pt x="291384" y="349177"/>
                      <a:pt x="550080" y="261382"/>
                      <a:pt x="585742" y="234626"/>
                    </a:cubicBezTo>
                    <a:lnTo>
                      <a:pt x="596302" y="1268"/>
                    </a:lnTo>
                    <a:cubicBezTo>
                      <a:pt x="641382" y="-11105"/>
                      <a:pt x="638466" y="72473"/>
                      <a:pt x="668532" y="19276"/>
                    </a:cubicBezTo>
                    <a:cubicBezTo>
                      <a:pt x="662109" y="41540"/>
                      <a:pt x="641185" y="74207"/>
                      <a:pt x="640791" y="77478"/>
                    </a:cubicBezTo>
                    <a:cubicBezTo>
                      <a:pt x="617463" y="261855"/>
                      <a:pt x="643431" y="469363"/>
                      <a:pt x="613956" y="655632"/>
                    </a:cubicBezTo>
                    <a:cubicBezTo>
                      <a:pt x="613758" y="883395"/>
                      <a:pt x="604657" y="1111236"/>
                      <a:pt x="587199" y="1337896"/>
                    </a:cubicBezTo>
                    <a:cubicBezTo>
                      <a:pt x="588461" y="1363155"/>
                      <a:pt x="577152" y="1365282"/>
                      <a:pt x="560089" y="1346920"/>
                    </a:cubicBezTo>
                    <a:cubicBezTo>
                      <a:pt x="530180" y="1234378"/>
                      <a:pt x="575181" y="1112892"/>
                      <a:pt x="560089" y="999049"/>
                    </a:cubicBezTo>
                    <a:cubicBezTo>
                      <a:pt x="558434" y="986479"/>
                      <a:pt x="565054" y="983406"/>
                      <a:pt x="546651" y="985770"/>
                    </a:cubicBezTo>
                    <a:cubicBezTo>
                      <a:pt x="469969" y="1031244"/>
                      <a:pt x="388558" y="1092164"/>
                      <a:pt x="298320" y="1103395"/>
                    </a:cubicBezTo>
                    <a:cubicBezTo>
                      <a:pt x="314673" y="1223344"/>
                      <a:pt x="295995" y="1344674"/>
                      <a:pt x="293551" y="1464820"/>
                    </a:cubicBezTo>
                    <a:cubicBezTo>
                      <a:pt x="290990" y="1469628"/>
                      <a:pt x="284843" y="1471558"/>
                      <a:pt x="279917" y="1473411"/>
                    </a:cubicBezTo>
                    <a:cubicBezTo>
                      <a:pt x="223646" y="1469509"/>
                      <a:pt x="199846" y="1444881"/>
                      <a:pt x="225695" y="1392117"/>
                    </a:cubicBezTo>
                    <a:cubicBezTo>
                      <a:pt x="188221" y="1397083"/>
                      <a:pt x="151219" y="1400708"/>
                      <a:pt x="114612" y="1403033"/>
                    </a:cubicBezTo>
                    <a:cubicBezTo>
                      <a:pt x="109135" y="1420568"/>
                      <a:pt x="98889" y="1427740"/>
                      <a:pt x="81078" y="1419228"/>
                    </a:cubicBezTo>
                    <a:cubicBezTo>
                      <a:pt x="55859" y="1428488"/>
                      <a:pt x="53889" y="1427819"/>
                      <a:pt x="49948" y="1402166"/>
                    </a:cubicBezTo>
                    <a:cubicBezTo>
                      <a:pt x="46480" y="1379665"/>
                      <a:pt x="84073" y="1277172"/>
                      <a:pt x="117212" y="1274729"/>
                    </a:cubicBezTo>
                    <a:cubicBezTo>
                      <a:pt x="103106" y="1264602"/>
                      <a:pt x="94082" y="1252583"/>
                      <a:pt x="90102" y="1238594"/>
                    </a:cubicBezTo>
                    <a:cubicBezTo>
                      <a:pt x="26580" y="1246712"/>
                      <a:pt x="-29927" y="1240604"/>
                      <a:pt x="17793" y="1166325"/>
                    </a:cubicBezTo>
                    <a:cubicBezTo>
                      <a:pt x="-14913" y="1153361"/>
                      <a:pt x="13183" y="1125422"/>
                      <a:pt x="35880" y="1112143"/>
                    </a:cubicBezTo>
                    <a:cubicBezTo>
                      <a:pt x="13498" y="1086845"/>
                      <a:pt x="71029" y="1023126"/>
                      <a:pt x="99126" y="1039873"/>
                    </a:cubicBezTo>
                    <a:cubicBezTo>
                      <a:pt x="122966" y="996961"/>
                      <a:pt x="189758" y="953694"/>
                      <a:pt x="234680" y="958580"/>
                    </a:cubicBezTo>
                    <a:cubicBezTo>
                      <a:pt x="243782" y="934307"/>
                      <a:pt x="241497" y="917205"/>
                      <a:pt x="227784" y="907275"/>
                    </a:cubicBezTo>
                    <a:lnTo>
                      <a:pt x="243230" y="676005"/>
                    </a:lnTo>
                    <a:lnTo>
                      <a:pt x="261791" y="660558"/>
                    </a:lnTo>
                    <a:cubicBezTo>
                      <a:pt x="262342" y="623911"/>
                      <a:pt x="268923" y="572842"/>
                      <a:pt x="252767" y="543130"/>
                    </a:cubicBezTo>
                    <a:close/>
                  </a:path>
                </a:pathLst>
              </a:custGeom>
              <a:solidFill>
                <a:srgbClr val="6A473E"/>
              </a:solidFill>
              <a:ln w="3941" cap="flat">
                <a:noFill/>
                <a:prstDash val="solid"/>
                <a:miter/>
              </a:ln>
            </p:spPr>
            <p:txBody>
              <a:bodyPr rtlCol="1" anchor="ctr"/>
              <a:lstStyle/>
              <a:p>
                <a:endParaRPr lang="fa-IR"/>
              </a:p>
            </p:txBody>
          </p:sp>
          <p:sp>
            <p:nvSpPr>
              <p:cNvPr id="186" name="Freeform: Shape 185">
                <a:extLst>
                  <a:ext uri="{FF2B5EF4-FFF2-40B4-BE49-F238E27FC236}">
                    <a16:creationId xmlns:a16="http://schemas.microsoft.com/office/drawing/2014/main" id="{EF3B55B7-12BB-2FC0-2F10-69EF0D3316B2}"/>
                  </a:ext>
                </a:extLst>
              </p:cNvPr>
              <p:cNvSpPr/>
              <p:nvPr/>
            </p:nvSpPr>
            <p:spPr>
              <a:xfrm>
                <a:off x="9059707" y="4657357"/>
                <a:ext cx="1871963" cy="924235"/>
              </a:xfrm>
              <a:custGeom>
                <a:avLst/>
                <a:gdLst>
                  <a:gd name="connsiteX0" fmla="*/ 1870569 w 1871963"/>
                  <a:gd name="connsiteY0" fmla="*/ 84312 h 924235"/>
                  <a:gd name="connsiteX1" fmla="*/ 153602 w 1871963"/>
                  <a:gd name="connsiteY1" fmla="*/ 761807 h 924235"/>
                  <a:gd name="connsiteX2" fmla="*/ 162586 w 1871963"/>
                  <a:gd name="connsiteY2" fmla="*/ 806808 h 924235"/>
                  <a:gd name="connsiteX3" fmla="*/ 216808 w 1871963"/>
                  <a:gd name="connsiteY3" fmla="*/ 815753 h 924235"/>
                  <a:gd name="connsiteX4" fmla="*/ 153562 w 1871963"/>
                  <a:gd name="connsiteY4" fmla="*/ 865482 h 924235"/>
                  <a:gd name="connsiteX5" fmla="*/ 99380 w 1871963"/>
                  <a:gd name="connsiteY5" fmla="*/ 924236 h 924235"/>
                  <a:gd name="connsiteX6" fmla="*/ 0 w 1871963"/>
                  <a:gd name="connsiteY6" fmla="*/ 910720 h 924235"/>
                  <a:gd name="connsiteX7" fmla="*/ 63127 w 1871963"/>
                  <a:gd name="connsiteY7" fmla="*/ 869935 h 924235"/>
                  <a:gd name="connsiteX8" fmla="*/ 22579 w 1871963"/>
                  <a:gd name="connsiteY8" fmla="*/ 861069 h 924235"/>
                  <a:gd name="connsiteX9" fmla="*/ 81175 w 1871963"/>
                  <a:gd name="connsiteY9" fmla="*/ 802158 h 924235"/>
                  <a:gd name="connsiteX10" fmla="*/ 27110 w 1871963"/>
                  <a:gd name="connsiteY10" fmla="*/ 775323 h 924235"/>
                  <a:gd name="connsiteX11" fmla="*/ 126452 w 1871963"/>
                  <a:gd name="connsiteY11" fmla="*/ 725554 h 924235"/>
                  <a:gd name="connsiteX12" fmla="*/ 145997 w 1871963"/>
                  <a:gd name="connsiteY12" fmla="*/ 703606 h 924235"/>
                  <a:gd name="connsiteX13" fmla="*/ 168418 w 1871963"/>
                  <a:gd name="connsiteY13" fmla="*/ 688001 h 924235"/>
                  <a:gd name="connsiteX14" fmla="*/ 494221 w 1871963"/>
                  <a:gd name="connsiteY14" fmla="*/ 564584 h 924235"/>
                  <a:gd name="connsiteX15" fmla="*/ 497019 w 1871963"/>
                  <a:gd name="connsiteY15" fmla="*/ 544920 h 924235"/>
                  <a:gd name="connsiteX16" fmla="*/ 298219 w 1871963"/>
                  <a:gd name="connsiteY16" fmla="*/ 328152 h 924235"/>
                  <a:gd name="connsiteX17" fmla="*/ 262085 w 1871963"/>
                  <a:gd name="connsiteY17" fmla="*/ 237835 h 924235"/>
                  <a:gd name="connsiteX18" fmla="*/ 355042 w 1871963"/>
                  <a:gd name="connsiteY18" fmla="*/ 237401 h 924235"/>
                  <a:gd name="connsiteX19" fmla="*/ 567357 w 1871963"/>
                  <a:gd name="connsiteY19" fmla="*/ 536094 h 924235"/>
                  <a:gd name="connsiteX20" fmla="*/ 920823 w 1871963"/>
                  <a:gd name="connsiteY20" fmla="*/ 385408 h 924235"/>
                  <a:gd name="connsiteX21" fmla="*/ 975990 w 1871963"/>
                  <a:gd name="connsiteY21" fmla="*/ 382334 h 924235"/>
                  <a:gd name="connsiteX22" fmla="*/ 977409 w 1871963"/>
                  <a:gd name="connsiteY22" fmla="*/ 374689 h 924235"/>
                  <a:gd name="connsiteX23" fmla="*/ 977409 w 1871963"/>
                  <a:gd name="connsiteY23" fmla="*/ 374689 h 924235"/>
                  <a:gd name="connsiteX24" fmla="*/ 1028833 w 1871963"/>
                  <a:gd name="connsiteY24" fmla="*/ 346751 h 924235"/>
                  <a:gd name="connsiteX25" fmla="*/ 1048299 w 1871963"/>
                  <a:gd name="connsiteY25" fmla="*/ 355223 h 924235"/>
                  <a:gd name="connsiteX26" fmla="*/ 1316925 w 1871963"/>
                  <a:gd name="connsiteY26" fmla="*/ 247647 h 924235"/>
                  <a:gd name="connsiteX27" fmla="*/ 1316925 w 1871963"/>
                  <a:gd name="connsiteY27" fmla="*/ 247647 h 924235"/>
                  <a:gd name="connsiteX28" fmla="*/ 1328393 w 1871963"/>
                  <a:gd name="connsiteY28" fmla="*/ 246859 h 924235"/>
                  <a:gd name="connsiteX29" fmla="*/ 1382614 w 1871963"/>
                  <a:gd name="connsiteY29" fmla="*/ 219748 h 924235"/>
                  <a:gd name="connsiteX30" fmla="*/ 1395893 w 1871963"/>
                  <a:gd name="connsiteY30" fmla="*/ 199848 h 924235"/>
                  <a:gd name="connsiteX31" fmla="*/ 1598003 w 1871963"/>
                  <a:gd name="connsiteY31" fmla="*/ 121431 h 924235"/>
                  <a:gd name="connsiteX32" fmla="*/ 1579207 w 1871963"/>
                  <a:gd name="connsiteY32" fmla="*/ 96370 h 924235"/>
                  <a:gd name="connsiteX33" fmla="*/ 1584330 w 1871963"/>
                  <a:gd name="connsiteY33" fmla="*/ 90498 h 924235"/>
                  <a:gd name="connsiteX34" fmla="*/ 1584330 w 1871963"/>
                  <a:gd name="connsiteY34" fmla="*/ 90498 h 924235"/>
                  <a:gd name="connsiteX35" fmla="*/ 1674291 w 1871963"/>
                  <a:gd name="connsiteY35" fmla="*/ 41123 h 924235"/>
                  <a:gd name="connsiteX36" fmla="*/ 1751487 w 1871963"/>
                  <a:gd name="connsiteY36" fmla="*/ 10348 h 924235"/>
                  <a:gd name="connsiteX37" fmla="*/ 1751487 w 1871963"/>
                  <a:gd name="connsiteY37" fmla="*/ 10348 h 924235"/>
                  <a:gd name="connsiteX38" fmla="*/ 1816348 w 1871963"/>
                  <a:gd name="connsiteY38" fmla="*/ 3058 h 924235"/>
                  <a:gd name="connsiteX39" fmla="*/ 1829233 w 1871963"/>
                  <a:gd name="connsiteY39" fmla="*/ 57950 h 924235"/>
                  <a:gd name="connsiteX40" fmla="*/ 1870569 w 1871963"/>
                  <a:gd name="connsiteY40" fmla="*/ 84351 h 924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871963" h="924235">
                    <a:moveTo>
                      <a:pt x="1870569" y="84312"/>
                    </a:moveTo>
                    <a:cubicBezTo>
                      <a:pt x="1293991" y="298716"/>
                      <a:pt x="728761" y="543738"/>
                      <a:pt x="153602" y="761807"/>
                    </a:cubicBezTo>
                    <a:cubicBezTo>
                      <a:pt x="174645" y="773511"/>
                      <a:pt x="160695" y="805232"/>
                      <a:pt x="162586" y="806808"/>
                    </a:cubicBezTo>
                    <a:cubicBezTo>
                      <a:pt x="169561" y="812600"/>
                      <a:pt x="215035" y="795420"/>
                      <a:pt x="216808" y="815753"/>
                    </a:cubicBezTo>
                    <a:cubicBezTo>
                      <a:pt x="199824" y="815674"/>
                      <a:pt x="105409" y="856419"/>
                      <a:pt x="153562" y="865482"/>
                    </a:cubicBezTo>
                    <a:lnTo>
                      <a:pt x="99380" y="924236"/>
                    </a:lnTo>
                    <a:cubicBezTo>
                      <a:pt x="65886" y="922187"/>
                      <a:pt x="31721" y="924984"/>
                      <a:pt x="0" y="910720"/>
                    </a:cubicBezTo>
                    <a:lnTo>
                      <a:pt x="63127" y="869935"/>
                    </a:lnTo>
                    <a:lnTo>
                      <a:pt x="22579" y="861069"/>
                    </a:lnTo>
                    <a:cubicBezTo>
                      <a:pt x="1734" y="820009"/>
                      <a:pt x="61629" y="823752"/>
                      <a:pt x="81175" y="802158"/>
                    </a:cubicBezTo>
                    <a:cubicBezTo>
                      <a:pt x="88032" y="772249"/>
                      <a:pt x="13043" y="804010"/>
                      <a:pt x="27110" y="775323"/>
                    </a:cubicBezTo>
                    <a:cubicBezTo>
                      <a:pt x="34401" y="760467"/>
                      <a:pt x="105764" y="734933"/>
                      <a:pt x="126452" y="725554"/>
                    </a:cubicBezTo>
                    <a:cubicBezTo>
                      <a:pt x="132442" y="717673"/>
                      <a:pt x="138746" y="710108"/>
                      <a:pt x="145997" y="703606"/>
                    </a:cubicBezTo>
                    <a:cubicBezTo>
                      <a:pt x="153090" y="697261"/>
                      <a:pt x="160222" y="691390"/>
                      <a:pt x="168418" y="688001"/>
                    </a:cubicBezTo>
                    <a:cubicBezTo>
                      <a:pt x="274852" y="643513"/>
                      <a:pt x="383295" y="598827"/>
                      <a:pt x="494221" y="564584"/>
                    </a:cubicBezTo>
                    <a:cubicBezTo>
                      <a:pt x="499028" y="558948"/>
                      <a:pt x="499659" y="552368"/>
                      <a:pt x="497019" y="544920"/>
                    </a:cubicBezTo>
                    <a:cubicBezTo>
                      <a:pt x="406426" y="497122"/>
                      <a:pt x="344915" y="417050"/>
                      <a:pt x="298219" y="328152"/>
                    </a:cubicBezTo>
                    <a:cubicBezTo>
                      <a:pt x="281708" y="296746"/>
                      <a:pt x="275049" y="265419"/>
                      <a:pt x="262085" y="237835"/>
                    </a:cubicBezTo>
                    <a:cubicBezTo>
                      <a:pt x="264803" y="194883"/>
                      <a:pt x="338846" y="198981"/>
                      <a:pt x="355042" y="237401"/>
                    </a:cubicBezTo>
                    <a:cubicBezTo>
                      <a:pt x="387827" y="359715"/>
                      <a:pt x="472273" y="454524"/>
                      <a:pt x="567357" y="536094"/>
                    </a:cubicBezTo>
                    <a:lnTo>
                      <a:pt x="920823" y="385408"/>
                    </a:lnTo>
                    <a:cubicBezTo>
                      <a:pt x="938989" y="380561"/>
                      <a:pt x="957391" y="379576"/>
                      <a:pt x="975990" y="382334"/>
                    </a:cubicBezTo>
                    <a:cubicBezTo>
                      <a:pt x="976109" y="379694"/>
                      <a:pt x="976582" y="377133"/>
                      <a:pt x="977409" y="374689"/>
                    </a:cubicBezTo>
                    <a:lnTo>
                      <a:pt x="977409" y="374689"/>
                    </a:lnTo>
                    <a:cubicBezTo>
                      <a:pt x="983596" y="356524"/>
                      <a:pt x="1008460" y="344584"/>
                      <a:pt x="1028833" y="346751"/>
                    </a:cubicBezTo>
                    <a:cubicBezTo>
                      <a:pt x="1036320" y="347539"/>
                      <a:pt x="1043176" y="350258"/>
                      <a:pt x="1048299" y="355223"/>
                    </a:cubicBezTo>
                    <a:cubicBezTo>
                      <a:pt x="1122224" y="296431"/>
                      <a:pt x="1222116" y="255567"/>
                      <a:pt x="1316925" y="247647"/>
                    </a:cubicBezTo>
                    <a:lnTo>
                      <a:pt x="1316925" y="247647"/>
                    </a:lnTo>
                    <a:cubicBezTo>
                      <a:pt x="1320747" y="247331"/>
                      <a:pt x="1324609" y="247056"/>
                      <a:pt x="1328393" y="246859"/>
                    </a:cubicBezTo>
                    <a:cubicBezTo>
                      <a:pt x="1347031" y="240160"/>
                      <a:pt x="1373944" y="242248"/>
                      <a:pt x="1382614" y="219748"/>
                    </a:cubicBezTo>
                    <a:lnTo>
                      <a:pt x="1395893" y="199848"/>
                    </a:lnTo>
                    <a:cubicBezTo>
                      <a:pt x="1465562" y="180579"/>
                      <a:pt x="1532906" y="154453"/>
                      <a:pt x="1598003" y="121431"/>
                    </a:cubicBezTo>
                    <a:cubicBezTo>
                      <a:pt x="1585945" y="116309"/>
                      <a:pt x="1578498" y="109925"/>
                      <a:pt x="1579207" y="96370"/>
                    </a:cubicBezTo>
                    <a:cubicBezTo>
                      <a:pt x="1579286" y="95109"/>
                      <a:pt x="1581059" y="93099"/>
                      <a:pt x="1584330" y="90498"/>
                    </a:cubicBezTo>
                    <a:cubicBezTo>
                      <a:pt x="1584330" y="90498"/>
                      <a:pt x="1584330" y="90498"/>
                      <a:pt x="1584330" y="90498"/>
                    </a:cubicBezTo>
                    <a:cubicBezTo>
                      <a:pt x="1597412" y="79938"/>
                      <a:pt x="1633823" y="59762"/>
                      <a:pt x="1674291" y="41123"/>
                    </a:cubicBezTo>
                    <a:cubicBezTo>
                      <a:pt x="1700023" y="29263"/>
                      <a:pt x="1727411" y="18071"/>
                      <a:pt x="1751487" y="10348"/>
                    </a:cubicBezTo>
                    <a:cubicBezTo>
                      <a:pt x="1751487" y="10348"/>
                      <a:pt x="1751487" y="10348"/>
                      <a:pt x="1751487" y="10348"/>
                    </a:cubicBezTo>
                    <a:cubicBezTo>
                      <a:pt x="1781120" y="851"/>
                      <a:pt x="1805787" y="-3326"/>
                      <a:pt x="1816348" y="3058"/>
                    </a:cubicBezTo>
                    <a:cubicBezTo>
                      <a:pt x="1833608" y="20751"/>
                      <a:pt x="1819776" y="43882"/>
                      <a:pt x="1829233" y="57950"/>
                    </a:cubicBezTo>
                    <a:cubicBezTo>
                      <a:pt x="1840346" y="74500"/>
                      <a:pt x="1879830" y="53221"/>
                      <a:pt x="1870569" y="84351"/>
                    </a:cubicBezTo>
                    <a:close/>
                  </a:path>
                </a:pathLst>
              </a:custGeom>
              <a:solidFill>
                <a:srgbClr val="7C5446"/>
              </a:solidFill>
              <a:ln w="3941" cap="flat">
                <a:noFill/>
                <a:prstDash val="solid"/>
                <a:miter/>
              </a:ln>
            </p:spPr>
            <p:txBody>
              <a:bodyPr rtlCol="1" anchor="ctr"/>
              <a:lstStyle/>
              <a:p>
                <a:endParaRPr lang="fa-IR"/>
              </a:p>
            </p:txBody>
          </p:sp>
          <p:sp>
            <p:nvSpPr>
              <p:cNvPr id="187" name="Freeform: Shape 186">
                <a:extLst>
                  <a:ext uri="{FF2B5EF4-FFF2-40B4-BE49-F238E27FC236}">
                    <a16:creationId xmlns:a16="http://schemas.microsoft.com/office/drawing/2014/main" id="{ED27E5EE-4BDA-9117-6AE7-D84E63DE1392}"/>
                  </a:ext>
                </a:extLst>
              </p:cNvPr>
              <p:cNvSpPr/>
              <p:nvPr/>
            </p:nvSpPr>
            <p:spPr>
              <a:xfrm>
                <a:off x="9113692" y="3395938"/>
                <a:ext cx="542375" cy="1377513"/>
              </a:xfrm>
              <a:custGeom>
                <a:avLst/>
                <a:gdLst>
                  <a:gd name="connsiteX0" fmla="*/ 542375 w 542375"/>
                  <a:gd name="connsiteY0" fmla="*/ 1282525 h 1377513"/>
                  <a:gd name="connsiteX1" fmla="*/ 424041 w 542375"/>
                  <a:gd name="connsiteY1" fmla="*/ 1354242 h 1377513"/>
                  <a:gd name="connsiteX2" fmla="*/ 163139 w 542375"/>
                  <a:gd name="connsiteY2" fmla="*/ 1371541 h 1377513"/>
                  <a:gd name="connsiteX3" fmla="*/ 146864 w 542375"/>
                  <a:gd name="connsiteY3" fmla="*/ 1356685 h 1377513"/>
                  <a:gd name="connsiteX4" fmla="*/ 144775 w 542375"/>
                  <a:gd name="connsiteY4" fmla="*/ 1354754 h 1377513"/>
                  <a:gd name="connsiteX5" fmla="*/ 126689 w 542375"/>
                  <a:gd name="connsiteY5" fmla="*/ 1291548 h 1377513"/>
                  <a:gd name="connsiteX6" fmla="*/ 145681 w 542375"/>
                  <a:gd name="connsiteY6" fmla="*/ 1250961 h 1377513"/>
                  <a:gd name="connsiteX7" fmla="*/ 135358 w 542375"/>
                  <a:gd name="connsiteY7" fmla="*/ 1087941 h 1377513"/>
                  <a:gd name="connsiteX8" fmla="*/ 153838 w 542375"/>
                  <a:gd name="connsiteY8" fmla="*/ 966415 h 1377513"/>
                  <a:gd name="connsiteX9" fmla="*/ 126334 w 542375"/>
                  <a:gd name="connsiteY9" fmla="*/ 960623 h 1377513"/>
                  <a:gd name="connsiteX10" fmla="*/ 81569 w 542375"/>
                  <a:gd name="connsiteY10" fmla="*/ 798076 h 1377513"/>
                  <a:gd name="connsiteX11" fmla="*/ 90553 w 542375"/>
                  <a:gd name="connsiteY11" fmla="*/ 776718 h 1377513"/>
                  <a:gd name="connsiteX12" fmla="*/ 141229 w 542375"/>
                  <a:gd name="connsiteY12" fmla="*/ 773723 h 1377513"/>
                  <a:gd name="connsiteX13" fmla="*/ 146234 w 542375"/>
                  <a:gd name="connsiteY13" fmla="*/ 775102 h 1377513"/>
                  <a:gd name="connsiteX14" fmla="*/ 190762 w 542375"/>
                  <a:gd name="connsiteY14" fmla="*/ 928507 h 1377513"/>
                  <a:gd name="connsiteX15" fmla="*/ 217675 w 542375"/>
                  <a:gd name="connsiteY15" fmla="*/ 1030331 h 1377513"/>
                  <a:gd name="connsiteX16" fmla="*/ 278123 w 542375"/>
                  <a:gd name="connsiteY16" fmla="*/ 1235041 h 1377513"/>
                  <a:gd name="connsiteX17" fmla="*/ 403550 w 542375"/>
                  <a:gd name="connsiteY17" fmla="*/ 1168761 h 1377513"/>
                  <a:gd name="connsiteX18" fmla="*/ 241910 w 542375"/>
                  <a:gd name="connsiteY18" fmla="*/ 735342 h 1377513"/>
                  <a:gd name="connsiteX19" fmla="*/ 171886 w 542375"/>
                  <a:gd name="connsiteY19" fmla="*/ 740623 h 1377513"/>
                  <a:gd name="connsiteX20" fmla="*/ 198800 w 542375"/>
                  <a:gd name="connsiteY20" fmla="*/ 690854 h 1377513"/>
                  <a:gd name="connsiteX21" fmla="*/ 189973 w 542375"/>
                  <a:gd name="connsiteY21" fmla="*/ 686440 h 1377513"/>
                  <a:gd name="connsiteX22" fmla="*/ 206484 w 542375"/>
                  <a:gd name="connsiteY22" fmla="*/ 653734 h 1377513"/>
                  <a:gd name="connsiteX23" fmla="*/ 123497 w 542375"/>
                  <a:gd name="connsiteY23" fmla="*/ 435389 h 1377513"/>
                  <a:gd name="connsiteX24" fmla="*/ 126689 w 542375"/>
                  <a:gd name="connsiteY24" fmla="*/ 415529 h 1377513"/>
                  <a:gd name="connsiteX25" fmla="*/ 122275 w 542375"/>
                  <a:gd name="connsiteY25" fmla="*/ 379709 h 1377513"/>
                  <a:gd name="connsiteX26" fmla="*/ 0 w 542375"/>
                  <a:gd name="connsiteY26" fmla="*/ 49887 h 1377513"/>
                  <a:gd name="connsiteX27" fmla="*/ 83933 w 542375"/>
                  <a:gd name="connsiteY27" fmla="*/ 24865 h 1377513"/>
                  <a:gd name="connsiteX28" fmla="*/ 108601 w 542375"/>
                  <a:gd name="connsiteY28" fmla="*/ 0 h 1377513"/>
                  <a:gd name="connsiteX29" fmla="*/ 56153 w 542375"/>
                  <a:gd name="connsiteY29" fmla="*/ 74476 h 1377513"/>
                  <a:gd name="connsiteX30" fmla="*/ 470066 w 542375"/>
                  <a:gd name="connsiteY30" fmla="*/ 1183144 h 1377513"/>
                  <a:gd name="connsiteX31" fmla="*/ 420415 w 542375"/>
                  <a:gd name="connsiteY31" fmla="*/ 1246311 h 1377513"/>
                  <a:gd name="connsiteX32" fmla="*/ 532208 w 542375"/>
                  <a:gd name="connsiteY32" fmla="*/ 1263019 h 1377513"/>
                  <a:gd name="connsiteX33" fmla="*/ 542336 w 542375"/>
                  <a:gd name="connsiteY33" fmla="*/ 1282485 h 137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42375" h="1377513">
                    <a:moveTo>
                      <a:pt x="542375" y="1282525"/>
                    </a:moveTo>
                    <a:cubicBezTo>
                      <a:pt x="528623" y="1309753"/>
                      <a:pt x="457456" y="1342105"/>
                      <a:pt x="424041" y="1354242"/>
                    </a:cubicBezTo>
                    <a:cubicBezTo>
                      <a:pt x="349722" y="1381235"/>
                      <a:pt x="242224" y="1381392"/>
                      <a:pt x="163139" y="1371541"/>
                    </a:cubicBezTo>
                    <a:lnTo>
                      <a:pt x="146864" y="1356685"/>
                    </a:lnTo>
                    <a:lnTo>
                      <a:pt x="144775" y="1354754"/>
                    </a:lnTo>
                    <a:cubicBezTo>
                      <a:pt x="138195" y="1334106"/>
                      <a:pt x="133032" y="1312433"/>
                      <a:pt x="126689" y="1291548"/>
                    </a:cubicBezTo>
                    <a:cubicBezTo>
                      <a:pt x="146509" y="1285480"/>
                      <a:pt x="145367" y="1267787"/>
                      <a:pt x="145681" y="1250961"/>
                    </a:cubicBezTo>
                    <a:cubicBezTo>
                      <a:pt x="146627" y="1200837"/>
                      <a:pt x="132481" y="1145433"/>
                      <a:pt x="135358" y="1087941"/>
                    </a:cubicBezTo>
                    <a:cubicBezTo>
                      <a:pt x="136461" y="1066150"/>
                      <a:pt x="158567" y="970395"/>
                      <a:pt x="153838" y="966415"/>
                    </a:cubicBezTo>
                    <a:cubicBezTo>
                      <a:pt x="150646" y="963775"/>
                      <a:pt x="130156" y="972799"/>
                      <a:pt x="126334" y="960623"/>
                    </a:cubicBezTo>
                    <a:cubicBezTo>
                      <a:pt x="125821" y="908844"/>
                      <a:pt x="85707" y="846032"/>
                      <a:pt x="81569" y="798076"/>
                    </a:cubicBezTo>
                    <a:cubicBezTo>
                      <a:pt x="80309" y="783417"/>
                      <a:pt x="81254" y="784757"/>
                      <a:pt x="90553" y="776718"/>
                    </a:cubicBezTo>
                    <a:cubicBezTo>
                      <a:pt x="111083" y="771714"/>
                      <a:pt x="127988" y="770728"/>
                      <a:pt x="141229" y="773723"/>
                    </a:cubicBezTo>
                    <a:cubicBezTo>
                      <a:pt x="142963" y="774117"/>
                      <a:pt x="144617" y="774590"/>
                      <a:pt x="146234" y="775102"/>
                    </a:cubicBezTo>
                    <a:lnTo>
                      <a:pt x="190762" y="928507"/>
                    </a:lnTo>
                    <a:cubicBezTo>
                      <a:pt x="281669" y="907386"/>
                      <a:pt x="297707" y="993053"/>
                      <a:pt x="217675" y="1030331"/>
                    </a:cubicBezTo>
                    <a:cubicBezTo>
                      <a:pt x="209715" y="1037581"/>
                      <a:pt x="272449" y="1225426"/>
                      <a:pt x="278123" y="1235041"/>
                    </a:cubicBezTo>
                    <a:cubicBezTo>
                      <a:pt x="281866" y="1241385"/>
                      <a:pt x="405914" y="1183066"/>
                      <a:pt x="403550" y="1168761"/>
                    </a:cubicBezTo>
                    <a:lnTo>
                      <a:pt x="241910" y="735342"/>
                    </a:lnTo>
                    <a:cubicBezTo>
                      <a:pt x="210937" y="752011"/>
                      <a:pt x="187570" y="753784"/>
                      <a:pt x="171886" y="740623"/>
                    </a:cubicBezTo>
                    <a:lnTo>
                      <a:pt x="198800" y="690854"/>
                    </a:lnTo>
                    <a:lnTo>
                      <a:pt x="189973" y="686440"/>
                    </a:lnTo>
                    <a:cubicBezTo>
                      <a:pt x="180043" y="668629"/>
                      <a:pt x="190564" y="660551"/>
                      <a:pt x="206484" y="653734"/>
                    </a:cubicBezTo>
                    <a:cubicBezTo>
                      <a:pt x="183590" y="579652"/>
                      <a:pt x="157661" y="503836"/>
                      <a:pt x="123497" y="435389"/>
                    </a:cubicBezTo>
                    <a:lnTo>
                      <a:pt x="126689" y="415529"/>
                    </a:lnTo>
                    <a:cubicBezTo>
                      <a:pt x="124245" y="409027"/>
                      <a:pt x="127279" y="393068"/>
                      <a:pt x="122275" y="379709"/>
                    </a:cubicBezTo>
                    <a:cubicBezTo>
                      <a:pt x="80939" y="269966"/>
                      <a:pt x="40943" y="159749"/>
                      <a:pt x="0" y="49887"/>
                    </a:cubicBezTo>
                    <a:cubicBezTo>
                      <a:pt x="0" y="43070"/>
                      <a:pt x="71796" y="30697"/>
                      <a:pt x="83933" y="24865"/>
                    </a:cubicBezTo>
                    <a:cubicBezTo>
                      <a:pt x="97370" y="18402"/>
                      <a:pt x="99972" y="7448"/>
                      <a:pt x="108601" y="0"/>
                    </a:cubicBezTo>
                    <a:cubicBezTo>
                      <a:pt x="117979" y="46420"/>
                      <a:pt x="44094" y="43188"/>
                      <a:pt x="56153" y="74476"/>
                    </a:cubicBezTo>
                    <a:lnTo>
                      <a:pt x="470066" y="1183144"/>
                    </a:lnTo>
                    <a:cubicBezTo>
                      <a:pt x="470972" y="1203793"/>
                      <a:pt x="454422" y="1224835"/>
                      <a:pt x="420415" y="1246311"/>
                    </a:cubicBezTo>
                    <a:lnTo>
                      <a:pt x="532208" y="1263019"/>
                    </a:lnTo>
                    <a:lnTo>
                      <a:pt x="542336" y="1282485"/>
                    </a:lnTo>
                    <a:close/>
                  </a:path>
                </a:pathLst>
              </a:custGeom>
              <a:solidFill>
                <a:srgbClr val="7C5245"/>
              </a:solidFill>
              <a:ln w="3941" cap="flat">
                <a:noFill/>
                <a:prstDash val="solid"/>
                <a:miter/>
              </a:ln>
            </p:spPr>
            <p:txBody>
              <a:bodyPr rtlCol="1" anchor="ctr"/>
              <a:lstStyle/>
              <a:p>
                <a:endParaRPr lang="fa-IR"/>
              </a:p>
            </p:txBody>
          </p:sp>
          <p:sp>
            <p:nvSpPr>
              <p:cNvPr id="188" name="Freeform: Shape 187">
                <a:extLst>
                  <a:ext uri="{FF2B5EF4-FFF2-40B4-BE49-F238E27FC236}">
                    <a16:creationId xmlns:a16="http://schemas.microsoft.com/office/drawing/2014/main" id="{A21E5E81-6135-E010-0368-B2E6C63EF983}"/>
                  </a:ext>
                </a:extLst>
              </p:cNvPr>
              <p:cNvSpPr/>
              <p:nvPr/>
            </p:nvSpPr>
            <p:spPr>
              <a:xfrm>
                <a:off x="9520552" y="5452186"/>
                <a:ext cx="12018" cy="2994"/>
              </a:xfrm>
              <a:custGeom>
                <a:avLst/>
                <a:gdLst>
                  <a:gd name="connsiteX0" fmla="*/ 12019 w 12018"/>
                  <a:gd name="connsiteY0" fmla="*/ 0 h 2994"/>
                  <a:gd name="connsiteX1" fmla="*/ 9024 w 12018"/>
                  <a:gd name="connsiteY1" fmla="*/ 2994 h 2994"/>
                  <a:gd name="connsiteX2" fmla="*/ 0 w 12018"/>
                  <a:gd name="connsiteY2" fmla="*/ 2994 h 2994"/>
                  <a:gd name="connsiteX3" fmla="*/ 11034 w 12018"/>
                  <a:gd name="connsiteY3" fmla="*/ 236 h 2994"/>
                  <a:gd name="connsiteX4" fmla="*/ 12019 w 12018"/>
                  <a:gd name="connsiteY4" fmla="*/ 0 h 2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18" h="2994">
                    <a:moveTo>
                      <a:pt x="12019" y="0"/>
                    </a:moveTo>
                    <a:lnTo>
                      <a:pt x="9024" y="2994"/>
                    </a:lnTo>
                    <a:lnTo>
                      <a:pt x="0" y="2994"/>
                    </a:lnTo>
                    <a:cubicBezTo>
                      <a:pt x="3704" y="2049"/>
                      <a:pt x="7369" y="1142"/>
                      <a:pt x="11034" y="236"/>
                    </a:cubicBezTo>
                    <a:cubicBezTo>
                      <a:pt x="11349" y="157"/>
                      <a:pt x="11703" y="78"/>
                      <a:pt x="12019" y="0"/>
                    </a:cubicBezTo>
                    <a:close/>
                  </a:path>
                </a:pathLst>
              </a:custGeom>
              <a:solidFill>
                <a:srgbClr val="CBAC8F"/>
              </a:solidFill>
              <a:ln w="3941" cap="flat">
                <a:noFill/>
                <a:prstDash val="solid"/>
                <a:miter/>
              </a:ln>
            </p:spPr>
            <p:txBody>
              <a:bodyPr rtlCol="1" anchor="ctr"/>
              <a:lstStyle/>
              <a:p>
                <a:endParaRPr lang="fa-IR"/>
              </a:p>
            </p:txBody>
          </p:sp>
          <p:sp>
            <p:nvSpPr>
              <p:cNvPr id="189" name="Freeform: Shape 188">
                <a:extLst>
                  <a:ext uri="{FF2B5EF4-FFF2-40B4-BE49-F238E27FC236}">
                    <a16:creationId xmlns:a16="http://schemas.microsoft.com/office/drawing/2014/main" id="{A3A211AB-10EE-7D2C-6C65-3A4871B9D23D}"/>
                  </a:ext>
                </a:extLst>
              </p:cNvPr>
              <p:cNvSpPr/>
              <p:nvPr/>
            </p:nvSpPr>
            <p:spPr>
              <a:xfrm>
                <a:off x="9383210" y="3016662"/>
                <a:ext cx="941531" cy="632258"/>
              </a:xfrm>
              <a:custGeom>
                <a:avLst/>
                <a:gdLst>
                  <a:gd name="connsiteX0" fmla="*/ 869295 w 941531"/>
                  <a:gd name="connsiteY0" fmla="*/ 0 h 632258"/>
                  <a:gd name="connsiteX1" fmla="*/ 915990 w 941531"/>
                  <a:gd name="connsiteY1" fmla="*/ 156715 h 632258"/>
                  <a:gd name="connsiteX2" fmla="*/ 941525 w 941531"/>
                  <a:gd name="connsiteY2" fmla="*/ 180516 h 632258"/>
                  <a:gd name="connsiteX3" fmla="*/ 83119 w 941531"/>
                  <a:gd name="connsiteY3" fmla="*/ 496862 h 632258"/>
                  <a:gd name="connsiteX4" fmla="*/ 119215 w 941531"/>
                  <a:gd name="connsiteY4" fmla="*/ 537370 h 632258"/>
                  <a:gd name="connsiteX5" fmla="*/ 19834 w 941531"/>
                  <a:gd name="connsiteY5" fmla="*/ 632258 h 632258"/>
                  <a:gd name="connsiteX6" fmla="*/ 1827 w 941531"/>
                  <a:gd name="connsiteY6" fmla="*/ 618821 h 632258"/>
                  <a:gd name="connsiteX7" fmla="*/ 73899 w 941531"/>
                  <a:gd name="connsiteY7" fmla="*/ 537410 h 632258"/>
                  <a:gd name="connsiteX8" fmla="*/ 28898 w 941531"/>
                  <a:gd name="connsiteY8" fmla="*/ 496862 h 632258"/>
                  <a:gd name="connsiteX9" fmla="*/ 869610 w 941531"/>
                  <a:gd name="connsiteY9" fmla="*/ 185284 h 632258"/>
                  <a:gd name="connsiteX10" fmla="*/ 824373 w 941531"/>
                  <a:gd name="connsiteY10" fmla="*/ 22501 h 632258"/>
                  <a:gd name="connsiteX11" fmla="*/ 869295 w 941531"/>
                  <a:gd name="connsiteY11" fmla="*/ 0 h 63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1531" h="632258">
                    <a:moveTo>
                      <a:pt x="869295" y="0"/>
                    </a:moveTo>
                    <a:cubicBezTo>
                      <a:pt x="875954" y="41454"/>
                      <a:pt x="896051" y="122511"/>
                      <a:pt x="915990" y="156715"/>
                    </a:cubicBezTo>
                    <a:cubicBezTo>
                      <a:pt x="924975" y="172083"/>
                      <a:pt x="941918" y="166290"/>
                      <a:pt x="941525" y="180516"/>
                    </a:cubicBezTo>
                    <a:lnTo>
                      <a:pt x="83119" y="496862"/>
                    </a:lnTo>
                    <a:cubicBezTo>
                      <a:pt x="73465" y="519480"/>
                      <a:pt x="120791" y="533666"/>
                      <a:pt x="119215" y="537370"/>
                    </a:cubicBezTo>
                    <a:lnTo>
                      <a:pt x="19834" y="632258"/>
                    </a:lnTo>
                    <a:cubicBezTo>
                      <a:pt x="16722" y="630248"/>
                      <a:pt x="-6607" y="638248"/>
                      <a:pt x="1827" y="618821"/>
                    </a:cubicBezTo>
                    <a:cubicBezTo>
                      <a:pt x="9234" y="601758"/>
                      <a:pt x="73860" y="542848"/>
                      <a:pt x="73899" y="537410"/>
                    </a:cubicBezTo>
                    <a:lnTo>
                      <a:pt x="28898" y="496862"/>
                    </a:lnTo>
                    <a:lnTo>
                      <a:pt x="869610" y="185284"/>
                    </a:lnTo>
                    <a:cubicBezTo>
                      <a:pt x="890653" y="165739"/>
                      <a:pt x="838598" y="50557"/>
                      <a:pt x="824373" y="22501"/>
                    </a:cubicBezTo>
                    <a:cubicBezTo>
                      <a:pt x="835721" y="8078"/>
                      <a:pt x="854164" y="7054"/>
                      <a:pt x="869295" y="0"/>
                    </a:cubicBezTo>
                    <a:close/>
                  </a:path>
                </a:pathLst>
              </a:custGeom>
              <a:solidFill>
                <a:srgbClr val="7C5648"/>
              </a:solidFill>
              <a:ln w="3941" cap="flat">
                <a:noFill/>
                <a:prstDash val="solid"/>
                <a:miter/>
              </a:ln>
            </p:spPr>
            <p:txBody>
              <a:bodyPr rtlCol="1" anchor="ctr"/>
              <a:lstStyle/>
              <a:p>
                <a:endParaRPr lang="fa-IR"/>
              </a:p>
            </p:txBody>
          </p:sp>
          <p:sp>
            <p:nvSpPr>
              <p:cNvPr id="190" name="Freeform: Shape 189">
                <a:extLst>
                  <a:ext uri="{FF2B5EF4-FFF2-40B4-BE49-F238E27FC236}">
                    <a16:creationId xmlns:a16="http://schemas.microsoft.com/office/drawing/2014/main" id="{13CE21E3-B7D7-2E3D-0FD9-2ACDE56D25D9}"/>
                  </a:ext>
                </a:extLst>
              </p:cNvPr>
              <p:cNvSpPr/>
              <p:nvPr/>
            </p:nvSpPr>
            <p:spPr>
              <a:xfrm>
                <a:off x="10387639" y="3079222"/>
                <a:ext cx="226370" cy="90661"/>
              </a:xfrm>
              <a:custGeom>
                <a:avLst/>
                <a:gdLst>
                  <a:gd name="connsiteX0" fmla="*/ 226331 w 226370"/>
                  <a:gd name="connsiteY0" fmla="*/ 9670 h 90661"/>
                  <a:gd name="connsiteX1" fmla="*/ 12439 w 226370"/>
                  <a:gd name="connsiteY1" fmla="*/ 89584 h 90661"/>
                  <a:gd name="connsiteX2" fmla="*/ 421 w 226370"/>
                  <a:gd name="connsiteY2" fmla="*/ 72916 h 90661"/>
                  <a:gd name="connsiteX3" fmla="*/ 212855 w 226370"/>
                  <a:gd name="connsiteY3" fmla="*/ 292 h 90661"/>
                  <a:gd name="connsiteX4" fmla="*/ 226371 w 226370"/>
                  <a:gd name="connsiteY4" fmla="*/ 9710 h 90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370" h="90661">
                    <a:moveTo>
                      <a:pt x="226331" y="9670"/>
                    </a:moveTo>
                    <a:cubicBezTo>
                      <a:pt x="161391" y="29530"/>
                      <a:pt x="75921" y="75792"/>
                      <a:pt x="12439" y="89584"/>
                    </a:cubicBezTo>
                    <a:cubicBezTo>
                      <a:pt x="-7854" y="93998"/>
                      <a:pt x="3573" y="84146"/>
                      <a:pt x="421" y="72916"/>
                    </a:cubicBezTo>
                    <a:cubicBezTo>
                      <a:pt x="53854" y="60030"/>
                      <a:pt x="163164" y="-4870"/>
                      <a:pt x="212855" y="292"/>
                    </a:cubicBezTo>
                    <a:cubicBezTo>
                      <a:pt x="222548" y="1277"/>
                      <a:pt x="222469" y="6281"/>
                      <a:pt x="226371" y="9710"/>
                    </a:cubicBezTo>
                    <a:close/>
                  </a:path>
                </a:pathLst>
              </a:custGeom>
              <a:solidFill>
                <a:srgbClr val="855D4F"/>
              </a:solidFill>
              <a:ln w="3941" cap="flat">
                <a:noFill/>
                <a:prstDash val="solid"/>
                <a:miter/>
              </a:ln>
            </p:spPr>
            <p:txBody>
              <a:bodyPr rtlCol="1" anchor="ctr"/>
              <a:lstStyle/>
              <a:p>
                <a:endParaRPr lang="fa-IR"/>
              </a:p>
            </p:txBody>
          </p:sp>
          <p:sp>
            <p:nvSpPr>
              <p:cNvPr id="191" name="Freeform: Shape 190">
                <a:extLst>
                  <a:ext uri="{FF2B5EF4-FFF2-40B4-BE49-F238E27FC236}">
                    <a16:creationId xmlns:a16="http://schemas.microsoft.com/office/drawing/2014/main" id="{880880A5-1FD9-571E-F78F-B594AC82E8C2}"/>
                  </a:ext>
                </a:extLst>
              </p:cNvPr>
              <p:cNvSpPr/>
              <p:nvPr/>
            </p:nvSpPr>
            <p:spPr>
              <a:xfrm>
                <a:off x="10342861" y="3350819"/>
                <a:ext cx="117467" cy="72269"/>
              </a:xfrm>
              <a:custGeom>
                <a:avLst/>
                <a:gdLst>
                  <a:gd name="connsiteX0" fmla="*/ 117467 w 117467"/>
                  <a:gd name="connsiteY0" fmla="*/ 36135 h 72269"/>
                  <a:gd name="connsiteX1" fmla="*/ 9024 w 117467"/>
                  <a:gd name="connsiteY1" fmla="*/ 72269 h 72269"/>
                  <a:gd name="connsiteX2" fmla="*/ 0 w 117467"/>
                  <a:gd name="connsiteY2" fmla="*/ 45159 h 72269"/>
                  <a:gd name="connsiteX3" fmla="*/ 90357 w 117467"/>
                  <a:gd name="connsiteY3" fmla="*/ 0 h 72269"/>
                  <a:gd name="connsiteX4" fmla="*/ 100406 w 117467"/>
                  <a:gd name="connsiteY4" fmla="*/ 31840 h 72269"/>
                  <a:gd name="connsiteX5" fmla="*/ 117467 w 117467"/>
                  <a:gd name="connsiteY5" fmla="*/ 36095 h 72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467" h="72269">
                    <a:moveTo>
                      <a:pt x="117467" y="36135"/>
                    </a:moveTo>
                    <a:cubicBezTo>
                      <a:pt x="81570" y="49020"/>
                      <a:pt x="44686" y="59423"/>
                      <a:pt x="9024" y="72269"/>
                    </a:cubicBezTo>
                    <a:lnTo>
                      <a:pt x="0" y="45159"/>
                    </a:lnTo>
                    <a:cubicBezTo>
                      <a:pt x="58359" y="31800"/>
                      <a:pt x="49179" y="30145"/>
                      <a:pt x="90357" y="0"/>
                    </a:cubicBezTo>
                    <a:cubicBezTo>
                      <a:pt x="96582" y="10639"/>
                      <a:pt x="95873" y="24431"/>
                      <a:pt x="100406" y="31840"/>
                    </a:cubicBezTo>
                    <a:cubicBezTo>
                      <a:pt x="103164" y="36411"/>
                      <a:pt x="107932" y="38578"/>
                      <a:pt x="117467" y="36095"/>
                    </a:cubicBezTo>
                    <a:close/>
                  </a:path>
                </a:pathLst>
              </a:custGeom>
              <a:solidFill>
                <a:srgbClr val="7D5647"/>
              </a:solidFill>
              <a:ln w="3941" cap="flat">
                <a:noFill/>
                <a:prstDash val="solid"/>
                <a:miter/>
              </a:ln>
            </p:spPr>
            <p:txBody>
              <a:bodyPr rtlCol="1" anchor="ctr"/>
              <a:lstStyle/>
              <a:p>
                <a:endParaRPr lang="fa-IR"/>
              </a:p>
            </p:txBody>
          </p:sp>
          <p:sp>
            <p:nvSpPr>
              <p:cNvPr id="192" name="Freeform: Shape 191">
                <a:extLst>
                  <a:ext uri="{FF2B5EF4-FFF2-40B4-BE49-F238E27FC236}">
                    <a16:creationId xmlns:a16="http://schemas.microsoft.com/office/drawing/2014/main" id="{EE65F4D5-914E-41E5-8FF8-D0D75F40DAAA}"/>
                  </a:ext>
                </a:extLst>
              </p:cNvPr>
              <p:cNvSpPr/>
              <p:nvPr/>
            </p:nvSpPr>
            <p:spPr>
              <a:xfrm>
                <a:off x="11461184" y="4687486"/>
                <a:ext cx="2246" cy="4728"/>
              </a:xfrm>
              <a:custGeom>
                <a:avLst/>
                <a:gdLst>
                  <a:gd name="connsiteX0" fmla="*/ 0 w 2246"/>
                  <a:gd name="connsiteY0" fmla="*/ 4729 h 4728"/>
                  <a:gd name="connsiteX1" fmla="*/ 2246 w 2246"/>
                  <a:gd name="connsiteY1" fmla="*/ 0 h 4728"/>
                  <a:gd name="connsiteX2" fmla="*/ 0 w 2246"/>
                  <a:gd name="connsiteY2" fmla="*/ 4729 h 4728"/>
                </a:gdLst>
                <a:ahLst/>
                <a:cxnLst>
                  <a:cxn ang="0">
                    <a:pos x="connsiteX0" y="connsiteY0"/>
                  </a:cxn>
                  <a:cxn ang="0">
                    <a:pos x="connsiteX1" y="connsiteY1"/>
                  </a:cxn>
                  <a:cxn ang="0">
                    <a:pos x="connsiteX2" y="connsiteY2"/>
                  </a:cxn>
                </a:cxnLst>
                <a:rect l="l" t="t" r="r" b="b"/>
                <a:pathLst>
                  <a:path w="2246" h="4728">
                    <a:moveTo>
                      <a:pt x="0" y="4729"/>
                    </a:moveTo>
                    <a:lnTo>
                      <a:pt x="2246" y="0"/>
                    </a:lnTo>
                    <a:cubicBezTo>
                      <a:pt x="1537" y="2167"/>
                      <a:pt x="788" y="3744"/>
                      <a:pt x="0" y="4729"/>
                    </a:cubicBezTo>
                    <a:close/>
                  </a:path>
                </a:pathLst>
              </a:custGeom>
              <a:solidFill>
                <a:srgbClr val="392425"/>
              </a:solidFill>
              <a:ln w="3941" cap="flat">
                <a:noFill/>
                <a:prstDash val="solid"/>
                <a:miter/>
              </a:ln>
            </p:spPr>
            <p:txBody>
              <a:bodyPr rtlCol="1" anchor="ctr"/>
              <a:lstStyle/>
              <a:p>
                <a:endParaRPr lang="fa-IR"/>
              </a:p>
            </p:txBody>
          </p:sp>
          <p:sp>
            <p:nvSpPr>
              <p:cNvPr id="193" name="Freeform: Shape 192">
                <a:extLst>
                  <a:ext uri="{FF2B5EF4-FFF2-40B4-BE49-F238E27FC236}">
                    <a16:creationId xmlns:a16="http://schemas.microsoft.com/office/drawing/2014/main" id="{E7B3E498-E2ED-9018-6501-4BE1724E12F4}"/>
                  </a:ext>
                </a:extLst>
              </p:cNvPr>
              <p:cNvSpPr/>
              <p:nvPr/>
            </p:nvSpPr>
            <p:spPr>
              <a:xfrm>
                <a:off x="11020711" y="3809687"/>
                <a:ext cx="695028" cy="1011856"/>
              </a:xfrm>
              <a:custGeom>
                <a:avLst/>
                <a:gdLst>
                  <a:gd name="connsiteX0" fmla="*/ 686716 w 695028"/>
                  <a:gd name="connsiteY0" fmla="*/ 19828 h 1011856"/>
                  <a:gd name="connsiteX1" fmla="*/ 623472 w 695028"/>
                  <a:gd name="connsiteY1" fmla="*/ 83034 h 1011856"/>
                  <a:gd name="connsiteX2" fmla="*/ 614448 w 695028"/>
                  <a:gd name="connsiteY2" fmla="*/ 92058 h 1011856"/>
                  <a:gd name="connsiteX3" fmla="*/ 596360 w 695028"/>
                  <a:gd name="connsiteY3" fmla="*/ 119168 h 1011856"/>
                  <a:gd name="connsiteX4" fmla="*/ 587336 w 695028"/>
                  <a:gd name="connsiteY4" fmla="*/ 128192 h 1011856"/>
                  <a:gd name="connsiteX5" fmla="*/ 587336 w 695028"/>
                  <a:gd name="connsiteY5" fmla="*/ 137216 h 1011856"/>
                  <a:gd name="connsiteX6" fmla="*/ 569959 w 695028"/>
                  <a:gd name="connsiteY6" fmla="*/ 154555 h 1011856"/>
                  <a:gd name="connsiteX7" fmla="*/ 569250 w 695028"/>
                  <a:gd name="connsiteY7" fmla="*/ 155264 h 1011856"/>
                  <a:gd name="connsiteX8" fmla="*/ 569250 w 695028"/>
                  <a:gd name="connsiteY8" fmla="*/ 164288 h 1011856"/>
                  <a:gd name="connsiteX9" fmla="*/ 561565 w 695028"/>
                  <a:gd name="connsiteY9" fmla="*/ 171932 h 1011856"/>
                  <a:gd name="connsiteX10" fmla="*/ 561565 w 695028"/>
                  <a:gd name="connsiteY10" fmla="*/ 171932 h 1011856"/>
                  <a:gd name="connsiteX11" fmla="*/ 560226 w 695028"/>
                  <a:gd name="connsiteY11" fmla="*/ 173272 h 1011856"/>
                  <a:gd name="connsiteX12" fmla="*/ 559438 w 695028"/>
                  <a:gd name="connsiteY12" fmla="*/ 214332 h 1011856"/>
                  <a:gd name="connsiteX13" fmla="*/ 457141 w 695028"/>
                  <a:gd name="connsiteY13" fmla="*/ 839379 h 1011856"/>
                  <a:gd name="connsiteX14" fmla="*/ 442758 w 695028"/>
                  <a:gd name="connsiteY14" fmla="*/ 877721 h 1011856"/>
                  <a:gd name="connsiteX15" fmla="*/ 433734 w 695028"/>
                  <a:gd name="connsiteY15" fmla="*/ 877721 h 1011856"/>
                  <a:gd name="connsiteX16" fmla="*/ 424710 w 695028"/>
                  <a:gd name="connsiteY16" fmla="*/ 886745 h 1011856"/>
                  <a:gd name="connsiteX17" fmla="*/ 93666 w 695028"/>
                  <a:gd name="connsiteY17" fmla="*/ 1011856 h 1011856"/>
                  <a:gd name="connsiteX18" fmla="*/ 98513 w 695028"/>
                  <a:gd name="connsiteY18" fmla="*/ 1009374 h 1011856"/>
                  <a:gd name="connsiteX19" fmla="*/ 98592 w 695028"/>
                  <a:gd name="connsiteY19" fmla="*/ 1009334 h 1011856"/>
                  <a:gd name="connsiteX20" fmla="*/ 140757 w 695028"/>
                  <a:gd name="connsiteY20" fmla="*/ 922249 h 1011856"/>
                  <a:gd name="connsiteX21" fmla="*/ 0 w 695028"/>
                  <a:gd name="connsiteY21" fmla="*/ 900379 h 1011856"/>
                  <a:gd name="connsiteX22" fmla="*/ 189737 w 695028"/>
                  <a:gd name="connsiteY22" fmla="*/ 805491 h 1011856"/>
                  <a:gd name="connsiteX23" fmla="*/ 216847 w 695028"/>
                  <a:gd name="connsiteY23" fmla="*/ 796467 h 1011856"/>
                  <a:gd name="connsiteX24" fmla="*/ 308386 w 695028"/>
                  <a:gd name="connsiteY24" fmla="*/ 630531 h 1011856"/>
                  <a:gd name="connsiteX25" fmla="*/ 675289 w 695028"/>
                  <a:gd name="connsiteY25" fmla="*/ 3711 h 1011856"/>
                  <a:gd name="connsiteX26" fmla="*/ 686756 w 695028"/>
                  <a:gd name="connsiteY26" fmla="*/ 19710 h 101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95028" h="1011856">
                    <a:moveTo>
                      <a:pt x="686716" y="19828"/>
                    </a:moveTo>
                    <a:cubicBezTo>
                      <a:pt x="695701" y="44259"/>
                      <a:pt x="647824" y="91151"/>
                      <a:pt x="623472" y="83034"/>
                    </a:cubicBezTo>
                    <a:lnTo>
                      <a:pt x="614448" y="92058"/>
                    </a:lnTo>
                    <a:cubicBezTo>
                      <a:pt x="628712" y="113928"/>
                      <a:pt x="622131" y="123897"/>
                      <a:pt x="596360" y="119168"/>
                    </a:cubicBezTo>
                    <a:lnTo>
                      <a:pt x="587336" y="128192"/>
                    </a:lnTo>
                    <a:cubicBezTo>
                      <a:pt x="595138" y="131187"/>
                      <a:pt x="595138" y="134221"/>
                      <a:pt x="587336" y="137216"/>
                    </a:cubicBezTo>
                    <a:lnTo>
                      <a:pt x="569959" y="154555"/>
                    </a:lnTo>
                    <a:lnTo>
                      <a:pt x="569250" y="155264"/>
                    </a:lnTo>
                    <a:cubicBezTo>
                      <a:pt x="577013" y="157786"/>
                      <a:pt x="576855" y="160780"/>
                      <a:pt x="569250" y="164288"/>
                    </a:cubicBezTo>
                    <a:lnTo>
                      <a:pt x="561565" y="171932"/>
                    </a:lnTo>
                    <a:cubicBezTo>
                      <a:pt x="561565" y="171932"/>
                      <a:pt x="561565" y="171932"/>
                      <a:pt x="561565" y="171932"/>
                    </a:cubicBezTo>
                    <a:lnTo>
                      <a:pt x="560226" y="173272"/>
                    </a:lnTo>
                    <a:lnTo>
                      <a:pt x="559438" y="214332"/>
                    </a:lnTo>
                    <a:cubicBezTo>
                      <a:pt x="463643" y="408088"/>
                      <a:pt x="437714" y="625802"/>
                      <a:pt x="457141" y="839379"/>
                    </a:cubicBezTo>
                    <a:lnTo>
                      <a:pt x="442758" y="877721"/>
                    </a:lnTo>
                    <a:lnTo>
                      <a:pt x="433734" y="877721"/>
                    </a:lnTo>
                    <a:lnTo>
                      <a:pt x="424710" y="886745"/>
                    </a:lnTo>
                    <a:cubicBezTo>
                      <a:pt x="314731" y="927253"/>
                      <a:pt x="202386" y="968195"/>
                      <a:pt x="93666" y="1011856"/>
                    </a:cubicBezTo>
                    <a:cubicBezTo>
                      <a:pt x="95243" y="1011147"/>
                      <a:pt x="96859" y="1010319"/>
                      <a:pt x="98513" y="1009374"/>
                    </a:cubicBezTo>
                    <a:cubicBezTo>
                      <a:pt x="98513" y="1009374"/>
                      <a:pt x="98553" y="1009374"/>
                      <a:pt x="98592" y="1009334"/>
                    </a:cubicBezTo>
                    <a:cubicBezTo>
                      <a:pt x="125980" y="993651"/>
                      <a:pt x="159198" y="947862"/>
                      <a:pt x="140757" y="922249"/>
                    </a:cubicBezTo>
                    <a:cubicBezTo>
                      <a:pt x="128817" y="905659"/>
                      <a:pt x="23329" y="908457"/>
                      <a:pt x="0" y="900379"/>
                    </a:cubicBezTo>
                    <a:cubicBezTo>
                      <a:pt x="53473" y="854550"/>
                      <a:pt x="124758" y="831025"/>
                      <a:pt x="189737" y="805491"/>
                    </a:cubicBezTo>
                    <a:cubicBezTo>
                      <a:pt x="197027" y="802614"/>
                      <a:pt x="206642" y="800407"/>
                      <a:pt x="216847" y="796467"/>
                    </a:cubicBezTo>
                    <a:cubicBezTo>
                      <a:pt x="350944" y="744491"/>
                      <a:pt x="293491" y="763957"/>
                      <a:pt x="308386" y="630531"/>
                    </a:cubicBezTo>
                    <a:cubicBezTo>
                      <a:pt x="331360" y="425032"/>
                      <a:pt x="470382" y="86856"/>
                      <a:pt x="675289" y="3711"/>
                    </a:cubicBezTo>
                    <a:cubicBezTo>
                      <a:pt x="697159" y="-5155"/>
                      <a:pt x="700666" y="2529"/>
                      <a:pt x="686756" y="19710"/>
                    </a:cubicBezTo>
                    <a:close/>
                  </a:path>
                </a:pathLst>
              </a:custGeom>
              <a:solidFill>
                <a:srgbClr val="392425"/>
              </a:solidFill>
              <a:ln w="3941" cap="flat">
                <a:noFill/>
                <a:prstDash val="solid"/>
                <a:miter/>
              </a:ln>
            </p:spPr>
            <p:txBody>
              <a:bodyPr rtlCol="1" anchor="ctr"/>
              <a:lstStyle/>
              <a:p>
                <a:endParaRPr lang="fa-IR"/>
              </a:p>
            </p:txBody>
          </p:sp>
          <p:sp>
            <p:nvSpPr>
              <p:cNvPr id="194" name="Freeform: Shape 193">
                <a:extLst>
                  <a:ext uri="{FF2B5EF4-FFF2-40B4-BE49-F238E27FC236}">
                    <a16:creationId xmlns:a16="http://schemas.microsoft.com/office/drawing/2014/main" id="{C5A9F132-849F-0167-1899-A867376B04E7}"/>
                  </a:ext>
                </a:extLst>
              </p:cNvPr>
              <p:cNvSpPr/>
              <p:nvPr/>
            </p:nvSpPr>
            <p:spPr>
              <a:xfrm>
                <a:off x="11461184" y="4687486"/>
                <a:ext cx="2246" cy="4728"/>
              </a:xfrm>
              <a:custGeom>
                <a:avLst/>
                <a:gdLst>
                  <a:gd name="connsiteX0" fmla="*/ 2246 w 2246"/>
                  <a:gd name="connsiteY0" fmla="*/ 0 h 4728"/>
                  <a:gd name="connsiteX1" fmla="*/ 0 w 2246"/>
                  <a:gd name="connsiteY1" fmla="*/ 4729 h 4728"/>
                  <a:gd name="connsiteX2" fmla="*/ 2246 w 2246"/>
                  <a:gd name="connsiteY2" fmla="*/ 0 h 4728"/>
                </a:gdLst>
                <a:ahLst/>
                <a:cxnLst>
                  <a:cxn ang="0">
                    <a:pos x="connsiteX0" y="connsiteY0"/>
                  </a:cxn>
                  <a:cxn ang="0">
                    <a:pos x="connsiteX1" y="connsiteY1"/>
                  </a:cxn>
                  <a:cxn ang="0">
                    <a:pos x="connsiteX2" y="connsiteY2"/>
                  </a:cxn>
                </a:cxnLst>
                <a:rect l="l" t="t" r="r" b="b"/>
                <a:pathLst>
                  <a:path w="2246" h="4728">
                    <a:moveTo>
                      <a:pt x="2246" y="0"/>
                    </a:moveTo>
                    <a:cubicBezTo>
                      <a:pt x="1537" y="2167"/>
                      <a:pt x="788" y="3744"/>
                      <a:pt x="0" y="4729"/>
                    </a:cubicBezTo>
                    <a:lnTo>
                      <a:pt x="2246" y="0"/>
                    </a:lnTo>
                    <a:close/>
                  </a:path>
                </a:pathLst>
              </a:custGeom>
              <a:solidFill>
                <a:srgbClr val="825849"/>
              </a:solidFill>
              <a:ln w="3941" cap="flat">
                <a:noFill/>
                <a:prstDash val="solid"/>
                <a:miter/>
              </a:ln>
            </p:spPr>
            <p:txBody>
              <a:bodyPr rtlCol="1" anchor="ctr"/>
              <a:lstStyle/>
              <a:p>
                <a:endParaRPr lang="fa-IR"/>
              </a:p>
            </p:txBody>
          </p:sp>
          <p:sp>
            <p:nvSpPr>
              <p:cNvPr id="195" name="Freeform: Shape 194">
                <a:extLst>
                  <a:ext uri="{FF2B5EF4-FFF2-40B4-BE49-F238E27FC236}">
                    <a16:creationId xmlns:a16="http://schemas.microsoft.com/office/drawing/2014/main" id="{9563B922-E820-D26D-F72A-50F349D2743F}"/>
                  </a:ext>
                </a:extLst>
              </p:cNvPr>
              <p:cNvSpPr/>
              <p:nvPr/>
            </p:nvSpPr>
            <p:spPr>
              <a:xfrm>
                <a:off x="11453811" y="3746938"/>
                <a:ext cx="479561" cy="1226473"/>
              </a:xfrm>
              <a:custGeom>
                <a:avLst/>
                <a:gdLst>
                  <a:gd name="connsiteX0" fmla="*/ 479487 w 479561"/>
                  <a:gd name="connsiteY0" fmla="*/ 10189 h 1226473"/>
                  <a:gd name="connsiteX1" fmla="*/ 191671 w 479561"/>
                  <a:gd name="connsiteY1" fmla="*/ 287051 h 1226473"/>
                  <a:gd name="connsiteX2" fmla="*/ 129765 w 479561"/>
                  <a:gd name="connsiteY2" fmla="*/ 1095963 h 1226473"/>
                  <a:gd name="connsiteX3" fmla="*/ 172284 w 479561"/>
                  <a:gd name="connsiteY3" fmla="*/ 1220523 h 1226473"/>
                  <a:gd name="connsiteX4" fmla="*/ 151004 w 479561"/>
                  <a:gd name="connsiteY4" fmla="*/ 1226473 h 1226473"/>
                  <a:gd name="connsiteX5" fmla="*/ 15608 w 479561"/>
                  <a:gd name="connsiteY5" fmla="*/ 1200663 h 1226473"/>
                  <a:gd name="connsiteX6" fmla="*/ 555 w 479561"/>
                  <a:gd name="connsiteY6" fmla="*/ 1184389 h 1226473"/>
                  <a:gd name="connsiteX7" fmla="*/ 63801 w 479561"/>
                  <a:gd name="connsiteY7" fmla="*/ 1175247 h 1226473"/>
                  <a:gd name="connsiteX8" fmla="*/ 9579 w 479561"/>
                  <a:gd name="connsiteY8" fmla="*/ 940509 h 1226473"/>
                  <a:gd name="connsiteX9" fmla="*/ 127047 w 479561"/>
                  <a:gd name="connsiteY9" fmla="*/ 236061 h 1226473"/>
                  <a:gd name="connsiteX10" fmla="*/ 128386 w 479561"/>
                  <a:gd name="connsiteY10" fmla="*/ 234721 h 1226473"/>
                  <a:gd name="connsiteX11" fmla="*/ 128386 w 479561"/>
                  <a:gd name="connsiteY11" fmla="*/ 234721 h 1226473"/>
                  <a:gd name="connsiteX12" fmla="*/ 136071 w 479561"/>
                  <a:gd name="connsiteY12" fmla="*/ 227076 h 1226473"/>
                  <a:gd name="connsiteX13" fmla="*/ 136071 w 479561"/>
                  <a:gd name="connsiteY13" fmla="*/ 218052 h 1226473"/>
                  <a:gd name="connsiteX14" fmla="*/ 136780 w 479561"/>
                  <a:gd name="connsiteY14" fmla="*/ 217343 h 1226473"/>
                  <a:gd name="connsiteX15" fmla="*/ 154157 w 479561"/>
                  <a:gd name="connsiteY15" fmla="*/ 200005 h 1226473"/>
                  <a:gd name="connsiteX16" fmla="*/ 154157 w 479561"/>
                  <a:gd name="connsiteY16" fmla="*/ 190981 h 1226473"/>
                  <a:gd name="connsiteX17" fmla="*/ 163181 w 479561"/>
                  <a:gd name="connsiteY17" fmla="*/ 181957 h 1226473"/>
                  <a:gd name="connsiteX18" fmla="*/ 181268 w 479561"/>
                  <a:gd name="connsiteY18" fmla="*/ 154846 h 1226473"/>
                  <a:gd name="connsiteX19" fmla="*/ 190292 w 479561"/>
                  <a:gd name="connsiteY19" fmla="*/ 145822 h 1226473"/>
                  <a:gd name="connsiteX20" fmla="*/ 253537 w 479561"/>
                  <a:gd name="connsiteY20" fmla="*/ 82616 h 1226473"/>
                  <a:gd name="connsiteX21" fmla="*/ 447845 w 479561"/>
                  <a:gd name="connsiteY21" fmla="*/ 1244 h 1226473"/>
                  <a:gd name="connsiteX22" fmla="*/ 479409 w 479561"/>
                  <a:gd name="connsiteY22" fmla="*/ 10268 h 1226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9561" h="1226473">
                    <a:moveTo>
                      <a:pt x="479487" y="10189"/>
                    </a:moveTo>
                    <a:cubicBezTo>
                      <a:pt x="343934" y="40729"/>
                      <a:pt x="247430" y="166195"/>
                      <a:pt x="191671" y="287051"/>
                    </a:cubicBezTo>
                    <a:cubicBezTo>
                      <a:pt x="81731" y="525256"/>
                      <a:pt x="67386" y="842587"/>
                      <a:pt x="129765" y="1095963"/>
                    </a:cubicBezTo>
                    <a:cubicBezTo>
                      <a:pt x="140286" y="1138600"/>
                      <a:pt x="159556" y="1178754"/>
                      <a:pt x="172284" y="1220523"/>
                    </a:cubicBezTo>
                    <a:lnTo>
                      <a:pt x="151004" y="1226473"/>
                    </a:lnTo>
                    <a:cubicBezTo>
                      <a:pt x="111875" y="1198693"/>
                      <a:pt x="62146" y="1195580"/>
                      <a:pt x="15608" y="1200663"/>
                    </a:cubicBezTo>
                    <a:lnTo>
                      <a:pt x="555" y="1184389"/>
                    </a:lnTo>
                    <a:lnTo>
                      <a:pt x="63801" y="1175247"/>
                    </a:lnTo>
                    <a:cubicBezTo>
                      <a:pt x="32867" y="1099707"/>
                      <a:pt x="18367" y="1021290"/>
                      <a:pt x="9579" y="940509"/>
                    </a:cubicBezTo>
                    <a:cubicBezTo>
                      <a:pt x="-17138" y="694975"/>
                      <a:pt x="8949" y="455863"/>
                      <a:pt x="127047" y="236061"/>
                    </a:cubicBezTo>
                    <a:lnTo>
                      <a:pt x="128386" y="234721"/>
                    </a:lnTo>
                    <a:cubicBezTo>
                      <a:pt x="128386" y="234721"/>
                      <a:pt x="128386" y="234721"/>
                      <a:pt x="128386" y="234721"/>
                    </a:cubicBezTo>
                    <a:lnTo>
                      <a:pt x="136071" y="227076"/>
                    </a:lnTo>
                    <a:cubicBezTo>
                      <a:pt x="137370" y="224791"/>
                      <a:pt x="134730" y="220259"/>
                      <a:pt x="136071" y="218052"/>
                    </a:cubicBezTo>
                    <a:lnTo>
                      <a:pt x="136780" y="217343"/>
                    </a:lnTo>
                    <a:lnTo>
                      <a:pt x="154157" y="200005"/>
                    </a:lnTo>
                    <a:cubicBezTo>
                      <a:pt x="155537" y="197877"/>
                      <a:pt x="152778" y="193069"/>
                      <a:pt x="154157" y="190981"/>
                    </a:cubicBezTo>
                    <a:lnTo>
                      <a:pt x="163181" y="181957"/>
                    </a:lnTo>
                    <a:cubicBezTo>
                      <a:pt x="168973" y="172933"/>
                      <a:pt x="174766" y="163358"/>
                      <a:pt x="181268" y="154846"/>
                    </a:cubicBezTo>
                    <a:lnTo>
                      <a:pt x="190292" y="145822"/>
                    </a:lnTo>
                    <a:cubicBezTo>
                      <a:pt x="210428" y="119263"/>
                      <a:pt x="227688" y="103186"/>
                      <a:pt x="253537" y="82616"/>
                    </a:cubicBezTo>
                    <a:cubicBezTo>
                      <a:pt x="314694" y="33911"/>
                      <a:pt x="365173" y="-293"/>
                      <a:pt x="447845" y="1244"/>
                    </a:cubicBezTo>
                    <a:cubicBezTo>
                      <a:pt x="458563" y="1441"/>
                      <a:pt x="481655" y="-5179"/>
                      <a:pt x="479409" y="10268"/>
                    </a:cubicBezTo>
                    <a:close/>
                  </a:path>
                </a:pathLst>
              </a:custGeom>
              <a:solidFill>
                <a:srgbClr val="825849"/>
              </a:solidFill>
              <a:ln w="3941" cap="flat">
                <a:noFill/>
                <a:prstDash val="solid"/>
                <a:miter/>
              </a:ln>
            </p:spPr>
            <p:txBody>
              <a:bodyPr rtlCol="1" anchor="ctr"/>
              <a:lstStyle/>
              <a:p>
                <a:endParaRPr lang="fa-IR"/>
              </a:p>
            </p:txBody>
          </p:sp>
          <p:sp>
            <p:nvSpPr>
              <p:cNvPr id="196" name="Freeform: Shape 195">
                <a:extLst>
                  <a:ext uri="{FF2B5EF4-FFF2-40B4-BE49-F238E27FC236}">
                    <a16:creationId xmlns:a16="http://schemas.microsoft.com/office/drawing/2014/main" id="{6DEA0E82-67AD-FD38-2F8C-01CDB5DECA77}"/>
                  </a:ext>
                </a:extLst>
              </p:cNvPr>
              <p:cNvSpPr/>
              <p:nvPr/>
            </p:nvSpPr>
            <p:spPr>
              <a:xfrm>
                <a:off x="11864103" y="4642328"/>
                <a:ext cx="5989" cy="2167"/>
              </a:xfrm>
              <a:custGeom>
                <a:avLst/>
                <a:gdLst>
                  <a:gd name="connsiteX0" fmla="*/ 5990 w 5989"/>
                  <a:gd name="connsiteY0" fmla="*/ 0 h 2167"/>
                  <a:gd name="connsiteX1" fmla="*/ 0 w 5989"/>
                  <a:gd name="connsiteY1" fmla="*/ 2167 h 2167"/>
                  <a:gd name="connsiteX2" fmla="*/ 5990 w 5989"/>
                  <a:gd name="connsiteY2" fmla="*/ 0 h 2167"/>
                </a:gdLst>
                <a:ahLst/>
                <a:cxnLst>
                  <a:cxn ang="0">
                    <a:pos x="connsiteX0" y="connsiteY0"/>
                  </a:cxn>
                  <a:cxn ang="0">
                    <a:pos x="connsiteX1" y="connsiteY1"/>
                  </a:cxn>
                  <a:cxn ang="0">
                    <a:pos x="connsiteX2" y="connsiteY2"/>
                  </a:cxn>
                </a:cxnLst>
                <a:rect l="l" t="t" r="r" b="b"/>
                <a:pathLst>
                  <a:path w="5989" h="2167">
                    <a:moveTo>
                      <a:pt x="5990" y="0"/>
                    </a:moveTo>
                    <a:cubicBezTo>
                      <a:pt x="3941" y="985"/>
                      <a:pt x="1931" y="1695"/>
                      <a:pt x="0" y="2167"/>
                    </a:cubicBezTo>
                    <a:lnTo>
                      <a:pt x="5990" y="0"/>
                    </a:lnTo>
                    <a:close/>
                  </a:path>
                </a:pathLst>
              </a:custGeom>
              <a:solidFill>
                <a:srgbClr val="FAF8F7"/>
              </a:solidFill>
              <a:ln w="3941" cap="flat">
                <a:noFill/>
                <a:prstDash val="solid"/>
                <a:miter/>
              </a:ln>
            </p:spPr>
            <p:txBody>
              <a:bodyPr rtlCol="1" anchor="ctr"/>
              <a:lstStyle/>
              <a:p>
                <a:endParaRPr lang="fa-IR"/>
              </a:p>
            </p:txBody>
          </p:sp>
          <p:sp>
            <p:nvSpPr>
              <p:cNvPr id="197" name="Freeform: Shape 196">
                <a:extLst>
                  <a:ext uri="{FF2B5EF4-FFF2-40B4-BE49-F238E27FC236}">
                    <a16:creationId xmlns:a16="http://schemas.microsoft.com/office/drawing/2014/main" id="{FD2F4576-2990-01BF-A7E2-5814F446C31E}"/>
                  </a:ext>
                </a:extLst>
              </p:cNvPr>
              <p:cNvSpPr/>
              <p:nvPr/>
            </p:nvSpPr>
            <p:spPr>
              <a:xfrm>
                <a:off x="11942402" y="4714597"/>
                <a:ext cx="9023" cy="9023"/>
              </a:xfrm>
              <a:custGeom>
                <a:avLst/>
                <a:gdLst>
                  <a:gd name="connsiteX0" fmla="*/ 0 w 9023"/>
                  <a:gd name="connsiteY0" fmla="*/ 0 h 9023"/>
                  <a:gd name="connsiteX1" fmla="*/ 9024 w 9023"/>
                  <a:gd name="connsiteY1" fmla="*/ 9024 h 9023"/>
                  <a:gd name="connsiteX2" fmla="*/ 0 w 9023"/>
                  <a:gd name="connsiteY2" fmla="*/ 0 h 9023"/>
                </a:gdLst>
                <a:ahLst/>
                <a:cxnLst>
                  <a:cxn ang="0">
                    <a:pos x="connsiteX0" y="connsiteY0"/>
                  </a:cxn>
                  <a:cxn ang="0">
                    <a:pos x="connsiteX1" y="connsiteY1"/>
                  </a:cxn>
                  <a:cxn ang="0">
                    <a:pos x="connsiteX2" y="connsiteY2"/>
                  </a:cxn>
                </a:cxnLst>
                <a:rect l="l" t="t" r="r" b="b"/>
                <a:pathLst>
                  <a:path w="9023" h="9023">
                    <a:moveTo>
                      <a:pt x="0" y="0"/>
                    </a:moveTo>
                    <a:lnTo>
                      <a:pt x="9024" y="9024"/>
                    </a:lnTo>
                    <a:cubicBezTo>
                      <a:pt x="5832" y="6305"/>
                      <a:pt x="2167" y="3586"/>
                      <a:pt x="0" y="0"/>
                    </a:cubicBezTo>
                    <a:close/>
                  </a:path>
                </a:pathLst>
              </a:custGeom>
              <a:solidFill>
                <a:srgbClr val="FAF8F7"/>
              </a:solidFill>
              <a:ln w="3941" cap="flat">
                <a:noFill/>
                <a:prstDash val="solid"/>
                <a:miter/>
              </a:ln>
            </p:spPr>
            <p:txBody>
              <a:bodyPr rtlCol="1" anchor="ctr"/>
              <a:lstStyle/>
              <a:p>
                <a:endParaRPr lang="fa-IR"/>
              </a:p>
            </p:txBody>
          </p:sp>
          <p:sp>
            <p:nvSpPr>
              <p:cNvPr id="198" name="Freeform: Shape 197">
                <a:extLst>
                  <a:ext uri="{FF2B5EF4-FFF2-40B4-BE49-F238E27FC236}">
                    <a16:creationId xmlns:a16="http://schemas.microsoft.com/office/drawing/2014/main" id="{ED27F456-B149-4505-3486-52FDB26AD0D2}"/>
                  </a:ext>
                </a:extLst>
              </p:cNvPr>
              <p:cNvSpPr/>
              <p:nvPr/>
            </p:nvSpPr>
            <p:spPr>
              <a:xfrm>
                <a:off x="11915290" y="4732645"/>
                <a:ext cx="41727" cy="307085"/>
              </a:xfrm>
              <a:custGeom>
                <a:avLst/>
                <a:gdLst>
                  <a:gd name="connsiteX0" fmla="*/ 0 w 41727"/>
                  <a:gd name="connsiteY0" fmla="*/ 307085 h 307085"/>
                  <a:gd name="connsiteX1" fmla="*/ 36135 w 41727"/>
                  <a:gd name="connsiteY1" fmla="*/ 0 h 307085"/>
                  <a:gd name="connsiteX2" fmla="*/ 36805 w 41727"/>
                  <a:gd name="connsiteY2" fmla="*/ 4807 h 307085"/>
                  <a:gd name="connsiteX3" fmla="*/ 36805 w 41727"/>
                  <a:gd name="connsiteY3" fmla="*/ 4807 h 307085"/>
                  <a:gd name="connsiteX4" fmla="*/ 0 w 41727"/>
                  <a:gd name="connsiteY4" fmla="*/ 307046 h 307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27" h="307085">
                    <a:moveTo>
                      <a:pt x="0" y="307085"/>
                    </a:moveTo>
                    <a:cubicBezTo>
                      <a:pt x="9616" y="204435"/>
                      <a:pt x="22619" y="102138"/>
                      <a:pt x="36135" y="0"/>
                    </a:cubicBezTo>
                    <a:cubicBezTo>
                      <a:pt x="36371" y="1616"/>
                      <a:pt x="36568" y="3192"/>
                      <a:pt x="36805" y="4807"/>
                    </a:cubicBezTo>
                    <a:lnTo>
                      <a:pt x="36805" y="4807"/>
                    </a:lnTo>
                    <a:cubicBezTo>
                      <a:pt x="50046" y="104897"/>
                      <a:pt x="36175" y="213025"/>
                      <a:pt x="0" y="307046"/>
                    </a:cubicBezTo>
                    <a:close/>
                  </a:path>
                </a:pathLst>
              </a:custGeom>
              <a:solidFill>
                <a:srgbClr val="FAF8F7"/>
              </a:solidFill>
              <a:ln w="3941" cap="flat">
                <a:noFill/>
                <a:prstDash val="solid"/>
                <a:miter/>
              </a:ln>
            </p:spPr>
            <p:txBody>
              <a:bodyPr rtlCol="1" anchor="ctr"/>
              <a:lstStyle/>
              <a:p>
                <a:endParaRPr lang="fa-IR"/>
              </a:p>
            </p:txBody>
          </p:sp>
          <p:sp>
            <p:nvSpPr>
              <p:cNvPr id="199" name="Freeform: Shape 198">
                <a:extLst>
                  <a:ext uri="{FF2B5EF4-FFF2-40B4-BE49-F238E27FC236}">
                    <a16:creationId xmlns:a16="http://schemas.microsoft.com/office/drawing/2014/main" id="{42AFC378-8D10-2AFF-B6D9-BFE5CEFA40D9}"/>
                  </a:ext>
                </a:extLst>
              </p:cNvPr>
              <p:cNvSpPr/>
              <p:nvPr/>
            </p:nvSpPr>
            <p:spPr>
              <a:xfrm>
                <a:off x="11915251" y="4732645"/>
                <a:ext cx="108443" cy="352322"/>
              </a:xfrm>
              <a:custGeom>
                <a:avLst/>
                <a:gdLst>
                  <a:gd name="connsiteX0" fmla="*/ 72309 w 108443"/>
                  <a:gd name="connsiteY0" fmla="*/ 316109 h 352322"/>
                  <a:gd name="connsiteX1" fmla="*/ 63206 w 108443"/>
                  <a:gd name="connsiteY1" fmla="*/ 352323 h 352322"/>
                  <a:gd name="connsiteX2" fmla="*/ 27111 w 108443"/>
                  <a:gd name="connsiteY2" fmla="*/ 343220 h 352322"/>
                  <a:gd name="connsiteX3" fmla="*/ 0 w 108443"/>
                  <a:gd name="connsiteY3" fmla="*/ 307085 h 352322"/>
                  <a:gd name="connsiteX4" fmla="*/ 36135 w 108443"/>
                  <a:gd name="connsiteY4" fmla="*/ 0 h 352322"/>
                  <a:gd name="connsiteX5" fmla="*/ 108443 w 108443"/>
                  <a:gd name="connsiteY5" fmla="*/ 9024 h 352322"/>
                  <a:gd name="connsiteX6" fmla="*/ 72309 w 108443"/>
                  <a:gd name="connsiteY6" fmla="*/ 316109 h 35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43" h="352322">
                    <a:moveTo>
                      <a:pt x="72309" y="316109"/>
                    </a:moveTo>
                    <a:cubicBezTo>
                      <a:pt x="71245" y="321114"/>
                      <a:pt x="56429" y="337388"/>
                      <a:pt x="63206" y="352323"/>
                    </a:cubicBezTo>
                    <a:lnTo>
                      <a:pt x="27111" y="343220"/>
                    </a:lnTo>
                    <a:cubicBezTo>
                      <a:pt x="18324" y="332817"/>
                      <a:pt x="1774" y="308662"/>
                      <a:pt x="0" y="307085"/>
                    </a:cubicBezTo>
                    <a:cubicBezTo>
                      <a:pt x="9616" y="204435"/>
                      <a:pt x="22619" y="102138"/>
                      <a:pt x="36135" y="0"/>
                    </a:cubicBezTo>
                    <a:cubicBezTo>
                      <a:pt x="57808" y="12334"/>
                      <a:pt x="89608" y="4453"/>
                      <a:pt x="108443" y="9024"/>
                    </a:cubicBezTo>
                    <a:cubicBezTo>
                      <a:pt x="84091" y="104897"/>
                      <a:pt x="92524" y="221931"/>
                      <a:pt x="72309" y="316109"/>
                    </a:cubicBezTo>
                    <a:close/>
                  </a:path>
                </a:pathLst>
              </a:custGeom>
              <a:solidFill>
                <a:srgbClr val="4E322E"/>
              </a:solidFill>
              <a:ln w="3941" cap="flat">
                <a:noFill/>
                <a:prstDash val="solid"/>
                <a:miter/>
              </a:ln>
            </p:spPr>
            <p:txBody>
              <a:bodyPr rtlCol="1" anchor="ctr"/>
              <a:lstStyle/>
              <a:p>
                <a:endParaRPr lang="fa-IR"/>
              </a:p>
            </p:txBody>
          </p:sp>
          <p:sp>
            <p:nvSpPr>
              <p:cNvPr id="200" name="Freeform: Shape 199">
                <a:extLst>
                  <a:ext uri="{FF2B5EF4-FFF2-40B4-BE49-F238E27FC236}">
                    <a16:creationId xmlns:a16="http://schemas.microsoft.com/office/drawing/2014/main" id="{E0E08750-14BB-B86B-E3CD-1A2EFF3B399A}"/>
                  </a:ext>
                </a:extLst>
              </p:cNvPr>
              <p:cNvSpPr/>
              <p:nvPr/>
            </p:nvSpPr>
            <p:spPr>
              <a:xfrm>
                <a:off x="11942402" y="4714597"/>
                <a:ext cx="9023" cy="9023"/>
              </a:xfrm>
              <a:custGeom>
                <a:avLst/>
                <a:gdLst>
                  <a:gd name="connsiteX0" fmla="*/ 9024 w 9023"/>
                  <a:gd name="connsiteY0" fmla="*/ 9024 h 9023"/>
                  <a:gd name="connsiteX1" fmla="*/ 0 w 9023"/>
                  <a:gd name="connsiteY1" fmla="*/ 0 h 9023"/>
                  <a:gd name="connsiteX2" fmla="*/ 9024 w 9023"/>
                  <a:gd name="connsiteY2" fmla="*/ 9024 h 9023"/>
                </a:gdLst>
                <a:ahLst/>
                <a:cxnLst>
                  <a:cxn ang="0">
                    <a:pos x="connsiteX0" y="connsiteY0"/>
                  </a:cxn>
                  <a:cxn ang="0">
                    <a:pos x="connsiteX1" y="connsiteY1"/>
                  </a:cxn>
                  <a:cxn ang="0">
                    <a:pos x="connsiteX2" y="connsiteY2"/>
                  </a:cxn>
                </a:cxnLst>
                <a:rect l="l" t="t" r="r" b="b"/>
                <a:pathLst>
                  <a:path w="9023" h="9023">
                    <a:moveTo>
                      <a:pt x="9024" y="9024"/>
                    </a:moveTo>
                    <a:cubicBezTo>
                      <a:pt x="5832" y="6305"/>
                      <a:pt x="2167" y="3586"/>
                      <a:pt x="0" y="0"/>
                    </a:cubicBezTo>
                    <a:cubicBezTo>
                      <a:pt x="8866" y="749"/>
                      <a:pt x="7487" y="1970"/>
                      <a:pt x="9024" y="9024"/>
                    </a:cubicBezTo>
                    <a:close/>
                  </a:path>
                </a:pathLst>
              </a:custGeom>
              <a:solidFill>
                <a:srgbClr val="4E322E"/>
              </a:solidFill>
              <a:ln w="3941" cap="flat">
                <a:noFill/>
                <a:prstDash val="solid"/>
                <a:miter/>
              </a:ln>
            </p:spPr>
            <p:txBody>
              <a:bodyPr rtlCol="1" anchor="ctr"/>
              <a:lstStyle/>
              <a:p>
                <a:endParaRPr lang="fa-IR"/>
              </a:p>
            </p:txBody>
          </p:sp>
          <p:sp>
            <p:nvSpPr>
              <p:cNvPr id="201" name="Freeform: Shape 200">
                <a:extLst>
                  <a:ext uri="{FF2B5EF4-FFF2-40B4-BE49-F238E27FC236}">
                    <a16:creationId xmlns:a16="http://schemas.microsoft.com/office/drawing/2014/main" id="{57E06165-C5BE-CD1A-B05E-5185C4417E25}"/>
                  </a:ext>
                </a:extLst>
              </p:cNvPr>
              <p:cNvSpPr/>
              <p:nvPr/>
            </p:nvSpPr>
            <p:spPr>
              <a:xfrm>
                <a:off x="9925362" y="4132804"/>
                <a:ext cx="589227" cy="281420"/>
              </a:xfrm>
              <a:custGeom>
                <a:avLst/>
                <a:gdLst>
                  <a:gd name="connsiteX0" fmla="*/ 435586 w 589227"/>
                  <a:gd name="connsiteY0" fmla="*/ 21843 h 281420"/>
                  <a:gd name="connsiteX1" fmla="*/ 589228 w 589227"/>
                  <a:gd name="connsiteY1" fmla="*/ 103136 h 281420"/>
                  <a:gd name="connsiteX2" fmla="*/ 582963 w 589227"/>
                  <a:gd name="connsiteY2" fmla="*/ 128513 h 281420"/>
                  <a:gd name="connsiteX3" fmla="*/ 461555 w 589227"/>
                  <a:gd name="connsiteY3" fmla="*/ 239282 h 281420"/>
                  <a:gd name="connsiteX4" fmla="*/ 435626 w 589227"/>
                  <a:gd name="connsiteY4" fmla="*/ 238612 h 281420"/>
                  <a:gd name="connsiteX5" fmla="*/ 381404 w 589227"/>
                  <a:gd name="connsiteY5" fmla="*/ 274746 h 281420"/>
                  <a:gd name="connsiteX6" fmla="*/ 323045 w 589227"/>
                  <a:gd name="connsiteY6" fmla="*/ 271436 h 281420"/>
                  <a:gd name="connsiteX7" fmla="*/ 0 w 589227"/>
                  <a:gd name="connsiteY7" fmla="*/ 131114 h 281420"/>
                  <a:gd name="connsiteX8" fmla="*/ 10876 w 589227"/>
                  <a:gd name="connsiteY8" fmla="*/ 112160 h 281420"/>
                  <a:gd name="connsiteX9" fmla="*/ 53355 w 589227"/>
                  <a:gd name="connsiteY9" fmla="*/ 77838 h 281420"/>
                  <a:gd name="connsiteX10" fmla="*/ 435586 w 589227"/>
                  <a:gd name="connsiteY10" fmla="*/ 21843 h 28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9227" h="281420">
                    <a:moveTo>
                      <a:pt x="435586" y="21843"/>
                    </a:moveTo>
                    <a:cubicBezTo>
                      <a:pt x="481179" y="3007"/>
                      <a:pt x="576263" y="56480"/>
                      <a:pt x="589228" y="103136"/>
                    </a:cubicBezTo>
                    <a:lnTo>
                      <a:pt x="582963" y="128513"/>
                    </a:lnTo>
                    <a:cubicBezTo>
                      <a:pt x="539538" y="162008"/>
                      <a:pt x="499069" y="198931"/>
                      <a:pt x="461555" y="239282"/>
                    </a:cubicBezTo>
                    <a:lnTo>
                      <a:pt x="435626" y="238612"/>
                    </a:lnTo>
                    <a:cubicBezTo>
                      <a:pt x="435902" y="265998"/>
                      <a:pt x="409224" y="293346"/>
                      <a:pt x="381404" y="274746"/>
                    </a:cubicBezTo>
                    <a:cubicBezTo>
                      <a:pt x="366864" y="284637"/>
                      <a:pt x="347398" y="283534"/>
                      <a:pt x="323045" y="271436"/>
                    </a:cubicBezTo>
                    <a:cubicBezTo>
                      <a:pt x="207902" y="255320"/>
                      <a:pt x="71087" y="233607"/>
                      <a:pt x="0" y="131114"/>
                    </a:cubicBezTo>
                    <a:lnTo>
                      <a:pt x="10876" y="112160"/>
                    </a:lnTo>
                    <a:cubicBezTo>
                      <a:pt x="18206" y="108456"/>
                      <a:pt x="35346" y="86350"/>
                      <a:pt x="53355" y="77838"/>
                    </a:cubicBezTo>
                    <a:cubicBezTo>
                      <a:pt x="192495" y="12149"/>
                      <a:pt x="279935" y="-26901"/>
                      <a:pt x="435586" y="21843"/>
                    </a:cubicBezTo>
                    <a:close/>
                  </a:path>
                </a:pathLst>
              </a:custGeom>
              <a:solidFill>
                <a:srgbClr val="944548"/>
              </a:solidFill>
              <a:ln w="3941" cap="flat">
                <a:noFill/>
                <a:prstDash val="solid"/>
                <a:miter/>
              </a:ln>
            </p:spPr>
            <p:txBody>
              <a:bodyPr rtlCol="1" anchor="ctr"/>
              <a:lstStyle/>
              <a:p>
                <a:endParaRPr lang="fa-IR"/>
              </a:p>
            </p:txBody>
          </p:sp>
          <p:sp>
            <p:nvSpPr>
              <p:cNvPr id="202" name="Freeform: Shape 201">
                <a:extLst>
                  <a:ext uri="{FF2B5EF4-FFF2-40B4-BE49-F238E27FC236}">
                    <a16:creationId xmlns:a16="http://schemas.microsoft.com/office/drawing/2014/main" id="{3ABF8B20-27E0-1FAB-3DEF-2FBDF6BAD0C3}"/>
                  </a:ext>
                </a:extLst>
              </p:cNvPr>
              <p:cNvSpPr/>
              <p:nvPr/>
            </p:nvSpPr>
            <p:spPr>
              <a:xfrm>
                <a:off x="10360948" y="3864677"/>
                <a:ext cx="490911" cy="375135"/>
              </a:xfrm>
              <a:custGeom>
                <a:avLst/>
                <a:gdLst>
                  <a:gd name="connsiteX0" fmla="*/ 487996 w 490911"/>
                  <a:gd name="connsiteY0" fmla="*/ 82226 h 375135"/>
                  <a:gd name="connsiteX1" fmla="*/ 490912 w 490911"/>
                  <a:gd name="connsiteY1" fmla="*/ 94442 h 375135"/>
                  <a:gd name="connsiteX2" fmla="*/ 253061 w 490911"/>
                  <a:gd name="connsiteY2" fmla="*/ 326106 h 375135"/>
                  <a:gd name="connsiteX3" fmla="*/ 153641 w 490911"/>
                  <a:gd name="connsiteY3" fmla="*/ 371264 h 375135"/>
                  <a:gd name="connsiteX4" fmla="*/ 0 w 490911"/>
                  <a:gd name="connsiteY4" fmla="*/ 289971 h 375135"/>
                  <a:gd name="connsiteX5" fmla="*/ 41691 w 490911"/>
                  <a:gd name="connsiteY5" fmla="*/ 164583 h 375135"/>
                  <a:gd name="connsiteX6" fmla="*/ 97646 w 490911"/>
                  <a:gd name="connsiteY6" fmla="*/ 94599 h 375135"/>
                  <a:gd name="connsiteX7" fmla="*/ 96150 w 490911"/>
                  <a:gd name="connsiteY7" fmla="*/ 1721 h 375135"/>
                  <a:gd name="connsiteX8" fmla="*/ 185953 w 490911"/>
                  <a:gd name="connsiteY8" fmla="*/ 37107 h 375135"/>
                  <a:gd name="connsiteX9" fmla="*/ 284940 w 490911"/>
                  <a:gd name="connsiteY9" fmla="*/ 27571 h 375135"/>
                  <a:gd name="connsiteX10" fmla="*/ 487956 w 490911"/>
                  <a:gd name="connsiteY10" fmla="*/ 82265 h 375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0911" h="375135">
                    <a:moveTo>
                      <a:pt x="487996" y="82226"/>
                    </a:moveTo>
                    <a:lnTo>
                      <a:pt x="490912" y="94442"/>
                    </a:lnTo>
                    <a:cubicBezTo>
                      <a:pt x="398703" y="159342"/>
                      <a:pt x="319420" y="236537"/>
                      <a:pt x="253061" y="326106"/>
                    </a:cubicBezTo>
                    <a:cubicBezTo>
                      <a:pt x="247387" y="355108"/>
                      <a:pt x="179294" y="386199"/>
                      <a:pt x="153641" y="371264"/>
                    </a:cubicBezTo>
                    <a:cubicBezTo>
                      <a:pt x="106355" y="338715"/>
                      <a:pt x="55365" y="307309"/>
                      <a:pt x="0" y="289971"/>
                    </a:cubicBezTo>
                    <a:cubicBezTo>
                      <a:pt x="7014" y="249856"/>
                      <a:pt x="21949" y="199851"/>
                      <a:pt x="41691" y="164583"/>
                    </a:cubicBezTo>
                    <a:cubicBezTo>
                      <a:pt x="52764" y="144802"/>
                      <a:pt x="96425" y="100825"/>
                      <a:pt x="97646" y="94599"/>
                    </a:cubicBezTo>
                    <a:cubicBezTo>
                      <a:pt x="100917" y="77931"/>
                      <a:pt x="57768" y="14212"/>
                      <a:pt x="96150" y="1721"/>
                    </a:cubicBezTo>
                    <a:cubicBezTo>
                      <a:pt x="128934" y="-8918"/>
                      <a:pt x="159789" y="33088"/>
                      <a:pt x="185953" y="37107"/>
                    </a:cubicBezTo>
                    <a:cubicBezTo>
                      <a:pt x="210818" y="40929"/>
                      <a:pt x="251800" y="26941"/>
                      <a:pt x="284940" y="27571"/>
                    </a:cubicBezTo>
                    <a:cubicBezTo>
                      <a:pt x="357564" y="28871"/>
                      <a:pt x="418997" y="65991"/>
                      <a:pt x="487956" y="82265"/>
                    </a:cubicBezTo>
                    <a:close/>
                  </a:path>
                </a:pathLst>
              </a:custGeom>
              <a:solidFill>
                <a:srgbClr val="AA8565"/>
              </a:solidFill>
              <a:ln w="3941" cap="flat">
                <a:noFill/>
                <a:prstDash val="solid"/>
                <a:miter/>
              </a:ln>
            </p:spPr>
            <p:txBody>
              <a:bodyPr rtlCol="1" anchor="ctr"/>
              <a:lstStyle/>
              <a:p>
                <a:endParaRPr lang="fa-IR"/>
              </a:p>
            </p:txBody>
          </p:sp>
          <p:sp>
            <p:nvSpPr>
              <p:cNvPr id="203" name="Freeform: Shape 202">
                <a:extLst>
                  <a:ext uri="{FF2B5EF4-FFF2-40B4-BE49-F238E27FC236}">
                    <a16:creationId xmlns:a16="http://schemas.microsoft.com/office/drawing/2014/main" id="{CD6B0889-C02F-6EEF-A037-D36A9F3C26BB}"/>
                  </a:ext>
                </a:extLst>
              </p:cNvPr>
              <p:cNvSpPr/>
              <p:nvPr/>
            </p:nvSpPr>
            <p:spPr>
              <a:xfrm>
                <a:off x="9818591" y="4244925"/>
                <a:ext cx="537635" cy="350910"/>
              </a:xfrm>
              <a:custGeom>
                <a:avLst/>
                <a:gdLst>
                  <a:gd name="connsiteX0" fmla="*/ 117608 w 537635"/>
                  <a:gd name="connsiteY0" fmla="*/ 39 h 350910"/>
                  <a:gd name="connsiteX1" fmla="*/ 316132 w 537635"/>
                  <a:gd name="connsiteY1" fmla="*/ 122235 h 350910"/>
                  <a:gd name="connsiteX2" fmla="*/ 488096 w 537635"/>
                  <a:gd name="connsiteY2" fmla="*/ 162586 h 350910"/>
                  <a:gd name="connsiteX3" fmla="*/ 533294 w 537635"/>
                  <a:gd name="connsiteY3" fmla="*/ 216769 h 350910"/>
                  <a:gd name="connsiteX4" fmla="*/ 517257 w 537635"/>
                  <a:gd name="connsiteY4" fmla="*/ 235171 h 350910"/>
                  <a:gd name="connsiteX5" fmla="*/ 216988 w 537635"/>
                  <a:gd name="connsiteY5" fmla="*/ 325133 h 350910"/>
                  <a:gd name="connsiteX6" fmla="*/ 189877 w 537635"/>
                  <a:gd name="connsiteY6" fmla="*/ 343181 h 350910"/>
                  <a:gd name="connsiteX7" fmla="*/ 126632 w 537635"/>
                  <a:gd name="connsiteY7" fmla="*/ 298022 h 350910"/>
                  <a:gd name="connsiteX8" fmla="*/ 90616 w 537635"/>
                  <a:gd name="connsiteY8" fmla="*/ 120305 h 350910"/>
                  <a:gd name="connsiteX9" fmla="*/ 81473 w 537635"/>
                  <a:gd name="connsiteY9" fmla="*/ 90317 h 350910"/>
                  <a:gd name="connsiteX10" fmla="*/ 141 w 537635"/>
                  <a:gd name="connsiteY10" fmla="*/ 54182 h 350910"/>
                  <a:gd name="connsiteX11" fmla="*/ 117608 w 537635"/>
                  <a:gd name="connsiteY11" fmla="*/ 0 h 350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7635" h="350910">
                    <a:moveTo>
                      <a:pt x="117608" y="39"/>
                    </a:moveTo>
                    <a:cubicBezTo>
                      <a:pt x="144719" y="66319"/>
                      <a:pt x="250916" y="104976"/>
                      <a:pt x="316132" y="122235"/>
                    </a:cubicBezTo>
                    <a:cubicBezTo>
                      <a:pt x="365546" y="135318"/>
                      <a:pt x="445815" y="133545"/>
                      <a:pt x="488096" y="162586"/>
                    </a:cubicBezTo>
                    <a:cubicBezTo>
                      <a:pt x="513316" y="147415"/>
                      <a:pt x="550357" y="194780"/>
                      <a:pt x="533294" y="216769"/>
                    </a:cubicBezTo>
                    <a:lnTo>
                      <a:pt x="517257" y="235171"/>
                    </a:lnTo>
                    <a:cubicBezTo>
                      <a:pt x="401602" y="229260"/>
                      <a:pt x="310694" y="261139"/>
                      <a:pt x="216988" y="325133"/>
                    </a:cubicBezTo>
                    <a:cubicBezTo>
                      <a:pt x="227510" y="349052"/>
                      <a:pt x="209974" y="359140"/>
                      <a:pt x="189877" y="343181"/>
                    </a:cubicBezTo>
                    <a:cubicBezTo>
                      <a:pt x="168441" y="355712"/>
                      <a:pt x="122573" y="323320"/>
                      <a:pt x="126632" y="298022"/>
                    </a:cubicBezTo>
                    <a:cubicBezTo>
                      <a:pt x="149724" y="240766"/>
                      <a:pt x="132621" y="166015"/>
                      <a:pt x="90616" y="120305"/>
                    </a:cubicBezTo>
                    <a:lnTo>
                      <a:pt x="81473" y="90317"/>
                    </a:lnTo>
                    <a:cubicBezTo>
                      <a:pt x="63780" y="108522"/>
                      <a:pt x="-3485" y="80347"/>
                      <a:pt x="141" y="54182"/>
                    </a:cubicBezTo>
                    <a:cubicBezTo>
                      <a:pt x="22681" y="13792"/>
                      <a:pt x="88920" y="14541"/>
                      <a:pt x="117608" y="0"/>
                    </a:cubicBezTo>
                    <a:close/>
                  </a:path>
                </a:pathLst>
              </a:custGeom>
              <a:solidFill>
                <a:srgbClr val="6C2E38"/>
              </a:solidFill>
              <a:ln w="3941" cap="flat">
                <a:noFill/>
                <a:prstDash val="solid"/>
                <a:miter/>
              </a:ln>
            </p:spPr>
            <p:txBody>
              <a:bodyPr rtlCol="1" anchor="ctr"/>
              <a:lstStyle/>
              <a:p>
                <a:endParaRPr lang="fa-IR"/>
              </a:p>
            </p:txBody>
          </p:sp>
          <p:sp>
            <p:nvSpPr>
              <p:cNvPr id="204" name="Freeform: Shape 203">
                <a:extLst>
                  <a:ext uri="{FF2B5EF4-FFF2-40B4-BE49-F238E27FC236}">
                    <a16:creationId xmlns:a16="http://schemas.microsoft.com/office/drawing/2014/main" id="{1BF5E2C4-ACBC-93B0-2468-6CD208129D17}"/>
                  </a:ext>
                </a:extLst>
              </p:cNvPr>
              <p:cNvSpPr/>
              <p:nvPr/>
            </p:nvSpPr>
            <p:spPr>
              <a:xfrm>
                <a:off x="9574633" y="4194367"/>
                <a:ext cx="340151" cy="297827"/>
              </a:xfrm>
              <a:custGeom>
                <a:avLst/>
                <a:gdLst>
                  <a:gd name="connsiteX0" fmla="*/ 108545 w 340151"/>
                  <a:gd name="connsiteY0" fmla="*/ 276390 h 297827"/>
                  <a:gd name="connsiteX1" fmla="*/ 76548 w 340151"/>
                  <a:gd name="connsiteY1" fmla="*/ 186467 h 297827"/>
                  <a:gd name="connsiteX2" fmla="*/ 1914 w 340151"/>
                  <a:gd name="connsiteY2" fmla="*/ 111518 h 297827"/>
                  <a:gd name="connsiteX3" fmla="*/ 118357 w 340151"/>
                  <a:gd name="connsiteY3" fmla="*/ 474 h 297827"/>
                  <a:gd name="connsiteX4" fmla="*/ 174233 w 340151"/>
                  <a:gd name="connsiteY4" fmla="*/ 84250 h 297827"/>
                  <a:gd name="connsiteX5" fmla="*/ 244060 w 340151"/>
                  <a:gd name="connsiteY5" fmla="*/ 104780 h 297827"/>
                  <a:gd name="connsiteX6" fmla="*/ 325392 w 340151"/>
                  <a:gd name="connsiteY6" fmla="*/ 140915 h 297827"/>
                  <a:gd name="connsiteX7" fmla="*/ 236849 w 340151"/>
                  <a:gd name="connsiteY7" fmla="*/ 276430 h 297827"/>
                  <a:gd name="connsiteX8" fmla="*/ 108505 w 340151"/>
                  <a:gd name="connsiteY8" fmla="*/ 276430 h 297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151" h="297827">
                    <a:moveTo>
                      <a:pt x="108545" y="276390"/>
                    </a:moveTo>
                    <a:cubicBezTo>
                      <a:pt x="99600" y="248097"/>
                      <a:pt x="98654" y="209992"/>
                      <a:pt x="76548" y="186467"/>
                    </a:cubicBezTo>
                    <a:cubicBezTo>
                      <a:pt x="46718" y="154746"/>
                      <a:pt x="-11247" y="178074"/>
                      <a:pt x="1914" y="111518"/>
                    </a:cubicBezTo>
                    <a:cubicBezTo>
                      <a:pt x="8574" y="77906"/>
                      <a:pt x="83877" y="-7092"/>
                      <a:pt x="118357" y="474"/>
                    </a:cubicBezTo>
                    <a:cubicBezTo>
                      <a:pt x="152836" y="8040"/>
                      <a:pt x="156461" y="66163"/>
                      <a:pt x="174233" y="84250"/>
                    </a:cubicBezTo>
                    <a:cubicBezTo>
                      <a:pt x="193463" y="103756"/>
                      <a:pt x="227391" y="98712"/>
                      <a:pt x="244060" y="104780"/>
                    </a:cubicBezTo>
                    <a:cubicBezTo>
                      <a:pt x="268649" y="113725"/>
                      <a:pt x="304231" y="126808"/>
                      <a:pt x="325392" y="140915"/>
                    </a:cubicBezTo>
                    <a:cubicBezTo>
                      <a:pt x="372797" y="211174"/>
                      <a:pt x="295957" y="253338"/>
                      <a:pt x="236849" y="276430"/>
                    </a:cubicBezTo>
                    <a:cubicBezTo>
                      <a:pt x="205561" y="288645"/>
                      <a:pt x="119342" y="317766"/>
                      <a:pt x="108505" y="276430"/>
                    </a:cubicBezTo>
                    <a:close/>
                  </a:path>
                </a:pathLst>
              </a:custGeom>
              <a:solidFill>
                <a:srgbClr val="6B7980"/>
              </a:solidFill>
              <a:ln w="3941" cap="flat">
                <a:noFill/>
                <a:prstDash val="solid"/>
                <a:miter/>
              </a:ln>
            </p:spPr>
            <p:txBody>
              <a:bodyPr rtlCol="1" anchor="ctr"/>
              <a:lstStyle/>
              <a:p>
                <a:endParaRPr lang="fa-IR"/>
              </a:p>
            </p:txBody>
          </p:sp>
          <p:sp>
            <p:nvSpPr>
              <p:cNvPr id="205" name="Freeform: Shape 204">
                <a:extLst>
                  <a:ext uri="{FF2B5EF4-FFF2-40B4-BE49-F238E27FC236}">
                    <a16:creationId xmlns:a16="http://schemas.microsoft.com/office/drawing/2014/main" id="{5CEBB316-DD80-B4BD-2899-D49DB66DCA50}"/>
                  </a:ext>
                </a:extLst>
              </p:cNvPr>
              <p:cNvSpPr/>
              <p:nvPr/>
            </p:nvSpPr>
            <p:spPr>
              <a:xfrm>
                <a:off x="10608031" y="3928816"/>
                <a:ext cx="304158" cy="298100"/>
              </a:xfrm>
              <a:custGeom>
                <a:avLst/>
                <a:gdLst>
                  <a:gd name="connsiteX0" fmla="*/ 304159 w 304158"/>
                  <a:gd name="connsiteY0" fmla="*/ 39 h 298100"/>
                  <a:gd name="connsiteX1" fmla="*/ 295214 w 304158"/>
                  <a:gd name="connsiteY1" fmla="*/ 113014 h 298100"/>
                  <a:gd name="connsiteX2" fmla="*/ 277048 w 304158"/>
                  <a:gd name="connsiteY2" fmla="*/ 298101 h 298100"/>
                  <a:gd name="connsiteX3" fmla="*/ 257936 w 304158"/>
                  <a:gd name="connsiteY3" fmla="*/ 266380 h 298100"/>
                  <a:gd name="connsiteX4" fmla="*/ 164310 w 304158"/>
                  <a:gd name="connsiteY4" fmla="*/ 260036 h 298100"/>
                  <a:gd name="connsiteX5" fmla="*/ 150518 w 304158"/>
                  <a:gd name="connsiteY5" fmla="*/ 243879 h 298100"/>
                  <a:gd name="connsiteX6" fmla="*/ 5939 w 304158"/>
                  <a:gd name="connsiteY6" fmla="*/ 261927 h 298100"/>
                  <a:gd name="connsiteX7" fmla="*/ 10786 w 304158"/>
                  <a:gd name="connsiteY7" fmla="*/ 226147 h 298100"/>
                  <a:gd name="connsiteX8" fmla="*/ 240874 w 304158"/>
                  <a:gd name="connsiteY8" fmla="*/ 18047 h 298100"/>
                  <a:gd name="connsiteX9" fmla="*/ 304119 w 304158"/>
                  <a:gd name="connsiteY9" fmla="*/ 0 h 29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158" h="298100">
                    <a:moveTo>
                      <a:pt x="304159" y="39"/>
                    </a:moveTo>
                    <a:cubicBezTo>
                      <a:pt x="303528" y="42203"/>
                      <a:pt x="298248" y="71836"/>
                      <a:pt x="295214" y="113014"/>
                    </a:cubicBezTo>
                    <a:cubicBezTo>
                      <a:pt x="292377" y="151435"/>
                      <a:pt x="292849" y="275561"/>
                      <a:pt x="277048" y="298101"/>
                    </a:cubicBezTo>
                    <a:cubicBezTo>
                      <a:pt x="263374" y="297274"/>
                      <a:pt x="256990" y="286674"/>
                      <a:pt x="257936" y="266380"/>
                    </a:cubicBezTo>
                    <a:lnTo>
                      <a:pt x="164310" y="260036"/>
                    </a:lnTo>
                    <a:lnTo>
                      <a:pt x="150518" y="243879"/>
                    </a:lnTo>
                    <a:cubicBezTo>
                      <a:pt x="122500" y="270517"/>
                      <a:pt x="40852" y="277886"/>
                      <a:pt x="5939" y="261927"/>
                    </a:cubicBezTo>
                    <a:cubicBezTo>
                      <a:pt x="-8483" y="259208"/>
                      <a:pt x="7476" y="233398"/>
                      <a:pt x="10786" y="226147"/>
                    </a:cubicBezTo>
                    <a:cubicBezTo>
                      <a:pt x="36045" y="170782"/>
                      <a:pt x="186258" y="48350"/>
                      <a:pt x="240874" y="18047"/>
                    </a:cubicBezTo>
                    <a:cubicBezTo>
                      <a:pt x="259552" y="7684"/>
                      <a:pt x="283707" y="5989"/>
                      <a:pt x="304119" y="0"/>
                    </a:cubicBezTo>
                    <a:close/>
                  </a:path>
                </a:pathLst>
              </a:custGeom>
              <a:solidFill>
                <a:srgbClr val="937153"/>
              </a:solidFill>
              <a:ln w="3941" cap="flat">
                <a:noFill/>
                <a:prstDash val="solid"/>
                <a:miter/>
              </a:ln>
            </p:spPr>
            <p:txBody>
              <a:bodyPr rtlCol="1" anchor="ctr"/>
              <a:lstStyle/>
              <a:p>
                <a:endParaRPr lang="fa-IR"/>
              </a:p>
            </p:txBody>
          </p:sp>
          <p:sp>
            <p:nvSpPr>
              <p:cNvPr id="206" name="Freeform: Shape 205">
                <a:extLst>
                  <a:ext uri="{FF2B5EF4-FFF2-40B4-BE49-F238E27FC236}">
                    <a16:creationId xmlns:a16="http://schemas.microsoft.com/office/drawing/2014/main" id="{E8C702DE-F616-E44A-AD52-923E99DB2019}"/>
                  </a:ext>
                </a:extLst>
              </p:cNvPr>
              <p:cNvSpPr/>
              <p:nvPr/>
            </p:nvSpPr>
            <p:spPr>
              <a:xfrm>
                <a:off x="9656067" y="4483049"/>
                <a:ext cx="352470" cy="209895"/>
              </a:xfrm>
              <a:custGeom>
                <a:avLst/>
                <a:gdLst>
                  <a:gd name="connsiteX0" fmla="*/ 289195 w 352470"/>
                  <a:gd name="connsiteY0" fmla="*/ 59938 h 209895"/>
                  <a:gd name="connsiteX1" fmla="*/ 352441 w 352470"/>
                  <a:gd name="connsiteY1" fmla="*/ 105096 h 209895"/>
                  <a:gd name="connsiteX2" fmla="*/ 243997 w 352470"/>
                  <a:gd name="connsiteY2" fmla="*/ 186390 h 209895"/>
                  <a:gd name="connsiteX3" fmla="*/ 126530 w 352470"/>
                  <a:gd name="connsiteY3" fmla="*/ 195414 h 209895"/>
                  <a:gd name="connsiteX4" fmla="*/ 132322 w 352470"/>
                  <a:gd name="connsiteY4" fmla="*/ 159870 h 209895"/>
                  <a:gd name="connsiteX5" fmla="*/ 78850 w 352470"/>
                  <a:gd name="connsiteY5" fmla="*/ 94181 h 209895"/>
                  <a:gd name="connsiteX6" fmla="*/ 0 w 352470"/>
                  <a:gd name="connsiteY6" fmla="*/ 59938 h 209895"/>
                  <a:gd name="connsiteX7" fmla="*/ 54222 w 352470"/>
                  <a:gd name="connsiteY7" fmla="*/ 32827 h 209895"/>
                  <a:gd name="connsiteX8" fmla="*/ 168458 w 352470"/>
                  <a:gd name="connsiteY8" fmla="*/ 2367 h 209895"/>
                  <a:gd name="connsiteX9" fmla="*/ 289195 w 352470"/>
                  <a:gd name="connsiteY9" fmla="*/ 59938 h 209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2470" h="209895">
                    <a:moveTo>
                      <a:pt x="289195" y="59938"/>
                    </a:moveTo>
                    <a:cubicBezTo>
                      <a:pt x="306258" y="67740"/>
                      <a:pt x="340383" y="89374"/>
                      <a:pt x="352441" y="105096"/>
                    </a:cubicBezTo>
                    <a:cubicBezTo>
                      <a:pt x="354214" y="137724"/>
                      <a:pt x="275088" y="198054"/>
                      <a:pt x="243997" y="186390"/>
                    </a:cubicBezTo>
                    <a:cubicBezTo>
                      <a:pt x="197262" y="214368"/>
                      <a:pt x="158133" y="217362"/>
                      <a:pt x="126530" y="195414"/>
                    </a:cubicBezTo>
                    <a:cubicBezTo>
                      <a:pt x="114984" y="185956"/>
                      <a:pt x="116915" y="174095"/>
                      <a:pt x="132322" y="159870"/>
                    </a:cubicBezTo>
                    <a:cubicBezTo>
                      <a:pt x="96936" y="147694"/>
                      <a:pt x="87203" y="131892"/>
                      <a:pt x="78850" y="94181"/>
                    </a:cubicBezTo>
                    <a:cubicBezTo>
                      <a:pt x="28293" y="98201"/>
                      <a:pt x="2010" y="86773"/>
                      <a:pt x="0" y="59938"/>
                    </a:cubicBezTo>
                    <a:cubicBezTo>
                      <a:pt x="18599" y="50599"/>
                      <a:pt x="31288" y="40314"/>
                      <a:pt x="54222" y="32827"/>
                    </a:cubicBezTo>
                    <a:cubicBezTo>
                      <a:pt x="66279" y="-5672"/>
                      <a:pt x="132362" y="-1416"/>
                      <a:pt x="168458" y="2367"/>
                    </a:cubicBezTo>
                    <a:cubicBezTo>
                      <a:pt x="206089" y="6308"/>
                      <a:pt x="280763" y="21715"/>
                      <a:pt x="289195" y="59938"/>
                    </a:cubicBezTo>
                    <a:close/>
                  </a:path>
                </a:pathLst>
              </a:custGeom>
              <a:solidFill>
                <a:srgbClr val="C38948"/>
              </a:solidFill>
              <a:ln w="3941" cap="flat">
                <a:noFill/>
                <a:prstDash val="solid"/>
                <a:miter/>
              </a:ln>
            </p:spPr>
            <p:txBody>
              <a:bodyPr rtlCol="1" anchor="ctr"/>
              <a:lstStyle/>
              <a:p>
                <a:endParaRPr lang="fa-IR"/>
              </a:p>
            </p:txBody>
          </p:sp>
          <p:sp>
            <p:nvSpPr>
              <p:cNvPr id="207" name="Freeform: Shape 206">
                <a:extLst>
                  <a:ext uri="{FF2B5EF4-FFF2-40B4-BE49-F238E27FC236}">
                    <a16:creationId xmlns:a16="http://schemas.microsoft.com/office/drawing/2014/main" id="{7E88A711-5724-C7E2-C1FF-0AD33C2E6FB3}"/>
                  </a:ext>
                </a:extLst>
              </p:cNvPr>
              <p:cNvSpPr/>
              <p:nvPr/>
            </p:nvSpPr>
            <p:spPr>
              <a:xfrm>
                <a:off x="9508470" y="4542987"/>
                <a:ext cx="310183" cy="154998"/>
              </a:xfrm>
              <a:custGeom>
                <a:avLst/>
                <a:gdLst>
                  <a:gd name="connsiteX0" fmla="*/ 147597 w 310183"/>
                  <a:gd name="connsiteY0" fmla="*/ 0 h 154998"/>
                  <a:gd name="connsiteX1" fmla="*/ 255962 w 310183"/>
                  <a:gd name="connsiteY1" fmla="*/ 27229 h 154998"/>
                  <a:gd name="connsiteX2" fmla="*/ 237993 w 310183"/>
                  <a:gd name="connsiteY2" fmla="*/ 45080 h 154998"/>
                  <a:gd name="connsiteX3" fmla="*/ 283072 w 310183"/>
                  <a:gd name="connsiteY3" fmla="*/ 45277 h 154998"/>
                  <a:gd name="connsiteX4" fmla="*/ 247056 w 310183"/>
                  <a:gd name="connsiteY4" fmla="*/ 63364 h 154998"/>
                  <a:gd name="connsiteX5" fmla="*/ 310184 w 310183"/>
                  <a:gd name="connsiteY5" fmla="*/ 94888 h 154998"/>
                  <a:gd name="connsiteX6" fmla="*/ 274088 w 310183"/>
                  <a:gd name="connsiteY6" fmla="*/ 135475 h 154998"/>
                  <a:gd name="connsiteX7" fmla="*/ 210842 w 310183"/>
                  <a:gd name="connsiteY7" fmla="*/ 135475 h 154998"/>
                  <a:gd name="connsiteX8" fmla="*/ 147597 w 310183"/>
                  <a:gd name="connsiteY8" fmla="*/ 135475 h 154998"/>
                  <a:gd name="connsiteX9" fmla="*/ 2979 w 310183"/>
                  <a:gd name="connsiteY9" fmla="*/ 117349 h 154998"/>
                  <a:gd name="connsiteX10" fmla="*/ 75328 w 310183"/>
                  <a:gd name="connsiteY10" fmla="*/ 36135 h 154998"/>
                  <a:gd name="connsiteX11" fmla="*/ 147637 w 310183"/>
                  <a:gd name="connsiteY11" fmla="*/ 0 h 154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0183" h="154998">
                    <a:moveTo>
                      <a:pt x="147597" y="0"/>
                    </a:moveTo>
                    <a:cubicBezTo>
                      <a:pt x="187042" y="26835"/>
                      <a:pt x="217698" y="2483"/>
                      <a:pt x="255962" y="27229"/>
                    </a:cubicBezTo>
                    <a:lnTo>
                      <a:pt x="237993" y="45080"/>
                    </a:lnTo>
                    <a:lnTo>
                      <a:pt x="283072" y="45277"/>
                    </a:lnTo>
                    <a:lnTo>
                      <a:pt x="247056" y="63364"/>
                    </a:lnTo>
                    <a:lnTo>
                      <a:pt x="310184" y="94888"/>
                    </a:lnTo>
                    <a:lnTo>
                      <a:pt x="274088" y="135475"/>
                    </a:lnTo>
                    <a:cubicBezTo>
                      <a:pt x="262345" y="162074"/>
                      <a:pt x="223216" y="160931"/>
                      <a:pt x="210842" y="135475"/>
                    </a:cubicBezTo>
                    <a:cubicBezTo>
                      <a:pt x="181249" y="148282"/>
                      <a:pt x="160167" y="148282"/>
                      <a:pt x="147597" y="135475"/>
                    </a:cubicBezTo>
                    <a:lnTo>
                      <a:pt x="2979" y="117349"/>
                    </a:lnTo>
                    <a:cubicBezTo>
                      <a:pt x="-15895" y="97804"/>
                      <a:pt x="60511" y="46025"/>
                      <a:pt x="75328" y="36135"/>
                    </a:cubicBezTo>
                    <a:cubicBezTo>
                      <a:pt x="93060" y="24274"/>
                      <a:pt x="127224" y="10245"/>
                      <a:pt x="147637" y="0"/>
                    </a:cubicBezTo>
                    <a:close/>
                  </a:path>
                </a:pathLst>
              </a:custGeom>
              <a:solidFill>
                <a:srgbClr val="DDA156"/>
              </a:solidFill>
              <a:ln w="3941" cap="flat">
                <a:noFill/>
                <a:prstDash val="solid"/>
                <a:miter/>
              </a:ln>
            </p:spPr>
            <p:txBody>
              <a:bodyPr rtlCol="1" anchor="ctr"/>
              <a:lstStyle/>
              <a:p>
                <a:endParaRPr lang="fa-IR"/>
              </a:p>
            </p:txBody>
          </p:sp>
          <p:sp>
            <p:nvSpPr>
              <p:cNvPr id="208" name="Freeform: Shape 207">
                <a:extLst>
                  <a:ext uri="{FF2B5EF4-FFF2-40B4-BE49-F238E27FC236}">
                    <a16:creationId xmlns:a16="http://schemas.microsoft.com/office/drawing/2014/main" id="{184385D2-4663-0291-3042-966AF56D816F}"/>
                  </a:ext>
                </a:extLst>
              </p:cNvPr>
              <p:cNvSpPr/>
              <p:nvPr/>
            </p:nvSpPr>
            <p:spPr>
              <a:xfrm>
                <a:off x="9683177" y="4335242"/>
                <a:ext cx="290226" cy="208695"/>
              </a:xfrm>
              <a:custGeom>
                <a:avLst/>
                <a:gdLst>
                  <a:gd name="connsiteX0" fmla="*/ 216887 w 290226"/>
                  <a:gd name="connsiteY0" fmla="*/ 39 h 208695"/>
                  <a:gd name="connsiteX1" fmla="*/ 289196 w 290226"/>
                  <a:gd name="connsiteY1" fmla="*/ 185639 h 208695"/>
                  <a:gd name="connsiteX2" fmla="*/ 262085 w 290226"/>
                  <a:gd name="connsiteY2" fmla="*/ 207745 h 208695"/>
                  <a:gd name="connsiteX3" fmla="*/ 27111 w 290226"/>
                  <a:gd name="connsiteY3" fmla="*/ 180634 h 208695"/>
                  <a:gd name="connsiteX4" fmla="*/ 0 w 290226"/>
                  <a:gd name="connsiteY4" fmla="*/ 135475 h 208695"/>
                  <a:gd name="connsiteX5" fmla="*/ 43030 w 290226"/>
                  <a:gd name="connsiteY5" fmla="*/ 138470 h 208695"/>
                  <a:gd name="connsiteX6" fmla="*/ 216887 w 290226"/>
                  <a:gd name="connsiteY6" fmla="*/ 0 h 208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226" h="208695">
                    <a:moveTo>
                      <a:pt x="216887" y="39"/>
                    </a:moveTo>
                    <a:cubicBezTo>
                      <a:pt x="277965" y="40745"/>
                      <a:pt x="294870" y="116561"/>
                      <a:pt x="289196" y="185639"/>
                    </a:cubicBezTo>
                    <a:cubicBezTo>
                      <a:pt x="286910" y="213261"/>
                      <a:pt x="293885" y="208888"/>
                      <a:pt x="262085" y="207745"/>
                    </a:cubicBezTo>
                    <a:cubicBezTo>
                      <a:pt x="178901" y="169837"/>
                      <a:pt x="115813" y="151710"/>
                      <a:pt x="27111" y="180634"/>
                    </a:cubicBezTo>
                    <a:cubicBezTo>
                      <a:pt x="5281" y="169876"/>
                      <a:pt x="6147" y="154942"/>
                      <a:pt x="0" y="135475"/>
                    </a:cubicBezTo>
                    <a:cubicBezTo>
                      <a:pt x="15290" y="147652"/>
                      <a:pt x="26677" y="142608"/>
                      <a:pt x="43030" y="138470"/>
                    </a:cubicBezTo>
                    <a:cubicBezTo>
                      <a:pt x="124166" y="118058"/>
                      <a:pt x="225793" y="106907"/>
                      <a:pt x="216887" y="0"/>
                    </a:cubicBezTo>
                    <a:close/>
                  </a:path>
                </a:pathLst>
              </a:custGeom>
              <a:solidFill>
                <a:srgbClr val="4A5966"/>
              </a:solidFill>
              <a:ln w="3941" cap="flat">
                <a:noFill/>
                <a:prstDash val="solid"/>
                <a:miter/>
              </a:ln>
            </p:spPr>
            <p:txBody>
              <a:bodyPr rtlCol="1" anchor="ctr"/>
              <a:lstStyle/>
              <a:p>
                <a:endParaRPr lang="fa-IR"/>
              </a:p>
            </p:txBody>
          </p:sp>
          <p:sp>
            <p:nvSpPr>
              <p:cNvPr id="209" name="Freeform: Shape 208">
                <a:extLst>
                  <a:ext uri="{FF2B5EF4-FFF2-40B4-BE49-F238E27FC236}">
                    <a16:creationId xmlns:a16="http://schemas.microsoft.com/office/drawing/2014/main" id="{0629E375-E5BD-0D89-683A-DCFC63999E54}"/>
                  </a:ext>
                </a:extLst>
              </p:cNvPr>
              <p:cNvSpPr/>
              <p:nvPr/>
            </p:nvSpPr>
            <p:spPr>
              <a:xfrm>
                <a:off x="11111029" y="4821701"/>
                <a:ext cx="3191" cy="1300"/>
              </a:xfrm>
              <a:custGeom>
                <a:avLst/>
                <a:gdLst>
                  <a:gd name="connsiteX0" fmla="*/ 3191 w 3191"/>
                  <a:gd name="connsiteY0" fmla="*/ 0 h 1300"/>
                  <a:gd name="connsiteX1" fmla="*/ 0 w 3191"/>
                  <a:gd name="connsiteY1" fmla="*/ 1300 h 1300"/>
                  <a:gd name="connsiteX2" fmla="*/ 3191 w 3191"/>
                  <a:gd name="connsiteY2" fmla="*/ 0 h 1300"/>
                </a:gdLst>
                <a:ahLst/>
                <a:cxnLst>
                  <a:cxn ang="0">
                    <a:pos x="connsiteX0" y="connsiteY0"/>
                  </a:cxn>
                  <a:cxn ang="0">
                    <a:pos x="connsiteX1" y="connsiteY1"/>
                  </a:cxn>
                  <a:cxn ang="0">
                    <a:pos x="connsiteX2" y="connsiteY2"/>
                  </a:cxn>
                </a:cxnLst>
                <a:rect l="l" t="t" r="r" b="b"/>
                <a:pathLst>
                  <a:path w="3191" h="1300">
                    <a:moveTo>
                      <a:pt x="3191" y="0"/>
                    </a:moveTo>
                    <a:cubicBezTo>
                      <a:pt x="2089" y="473"/>
                      <a:pt x="1025" y="906"/>
                      <a:pt x="0" y="1300"/>
                    </a:cubicBezTo>
                    <a:cubicBezTo>
                      <a:pt x="1064" y="867"/>
                      <a:pt x="2128" y="433"/>
                      <a:pt x="3191" y="0"/>
                    </a:cubicBezTo>
                    <a:close/>
                  </a:path>
                </a:pathLst>
              </a:custGeom>
              <a:solidFill>
                <a:srgbClr val="FDFCFC"/>
              </a:solidFill>
              <a:ln w="3941" cap="flat">
                <a:noFill/>
                <a:prstDash val="solid"/>
                <a:miter/>
              </a:ln>
            </p:spPr>
            <p:txBody>
              <a:bodyPr rtlCol="1" anchor="ctr"/>
              <a:lstStyle/>
              <a:p>
                <a:endParaRPr lang="fa-IR"/>
              </a:p>
            </p:txBody>
          </p:sp>
          <p:sp>
            <p:nvSpPr>
              <p:cNvPr id="210" name="Freeform: Shape 209">
                <a:extLst>
                  <a:ext uri="{FF2B5EF4-FFF2-40B4-BE49-F238E27FC236}">
                    <a16:creationId xmlns:a16="http://schemas.microsoft.com/office/drawing/2014/main" id="{3812E915-0B79-741E-3F95-9A3B71758847}"/>
                  </a:ext>
                </a:extLst>
              </p:cNvPr>
              <p:cNvSpPr/>
              <p:nvPr/>
            </p:nvSpPr>
            <p:spPr>
              <a:xfrm>
                <a:off x="11445343" y="4690875"/>
                <a:ext cx="5675" cy="5674"/>
              </a:xfrm>
              <a:custGeom>
                <a:avLst/>
                <a:gdLst>
                  <a:gd name="connsiteX0" fmla="*/ 5675 w 5675"/>
                  <a:gd name="connsiteY0" fmla="*/ 0 h 5674"/>
                  <a:gd name="connsiteX1" fmla="*/ 0 w 5675"/>
                  <a:gd name="connsiteY1" fmla="*/ 5674 h 5674"/>
                  <a:gd name="connsiteX2" fmla="*/ 5675 w 5675"/>
                  <a:gd name="connsiteY2" fmla="*/ 0 h 5674"/>
                </a:gdLst>
                <a:ahLst/>
                <a:cxnLst>
                  <a:cxn ang="0">
                    <a:pos x="connsiteX0" y="connsiteY0"/>
                  </a:cxn>
                  <a:cxn ang="0">
                    <a:pos x="connsiteX1" y="connsiteY1"/>
                  </a:cxn>
                  <a:cxn ang="0">
                    <a:pos x="connsiteX2" y="connsiteY2"/>
                  </a:cxn>
                </a:cxnLst>
                <a:rect l="l" t="t" r="r" b="b"/>
                <a:pathLst>
                  <a:path w="5675" h="5674">
                    <a:moveTo>
                      <a:pt x="5675" y="0"/>
                    </a:moveTo>
                    <a:cubicBezTo>
                      <a:pt x="3705" y="2404"/>
                      <a:pt x="1774" y="5005"/>
                      <a:pt x="0" y="5674"/>
                    </a:cubicBezTo>
                    <a:lnTo>
                      <a:pt x="5675" y="0"/>
                    </a:lnTo>
                    <a:close/>
                  </a:path>
                </a:pathLst>
              </a:custGeom>
              <a:solidFill>
                <a:srgbClr val="FDFCFC"/>
              </a:solidFill>
              <a:ln w="3941" cap="flat">
                <a:noFill/>
                <a:prstDash val="solid"/>
                <a:miter/>
              </a:ln>
            </p:spPr>
            <p:txBody>
              <a:bodyPr rtlCol="1" anchor="ctr"/>
              <a:lstStyle/>
              <a:p>
                <a:endParaRPr lang="fa-IR"/>
              </a:p>
            </p:txBody>
          </p:sp>
          <p:sp>
            <p:nvSpPr>
              <p:cNvPr id="211" name="Freeform: Shape 210">
                <a:extLst>
                  <a:ext uri="{FF2B5EF4-FFF2-40B4-BE49-F238E27FC236}">
                    <a16:creationId xmlns:a16="http://schemas.microsoft.com/office/drawing/2014/main" id="{9E1DDDB5-FADA-EB67-5396-368A9F1C6E18}"/>
                  </a:ext>
                </a:extLst>
              </p:cNvPr>
              <p:cNvSpPr/>
              <p:nvPr/>
            </p:nvSpPr>
            <p:spPr>
              <a:xfrm>
                <a:off x="11461184" y="4687486"/>
                <a:ext cx="2246" cy="4728"/>
              </a:xfrm>
              <a:custGeom>
                <a:avLst/>
                <a:gdLst>
                  <a:gd name="connsiteX0" fmla="*/ 2246 w 2246"/>
                  <a:gd name="connsiteY0" fmla="*/ 0 h 4728"/>
                  <a:gd name="connsiteX1" fmla="*/ 0 w 2246"/>
                  <a:gd name="connsiteY1" fmla="*/ 4729 h 4728"/>
                  <a:gd name="connsiteX2" fmla="*/ 2246 w 2246"/>
                  <a:gd name="connsiteY2" fmla="*/ 0 h 4728"/>
                </a:gdLst>
                <a:ahLst/>
                <a:cxnLst>
                  <a:cxn ang="0">
                    <a:pos x="connsiteX0" y="connsiteY0"/>
                  </a:cxn>
                  <a:cxn ang="0">
                    <a:pos x="connsiteX1" y="connsiteY1"/>
                  </a:cxn>
                  <a:cxn ang="0">
                    <a:pos x="connsiteX2" y="connsiteY2"/>
                  </a:cxn>
                </a:cxnLst>
                <a:rect l="l" t="t" r="r" b="b"/>
                <a:pathLst>
                  <a:path w="2246" h="4728">
                    <a:moveTo>
                      <a:pt x="2246" y="0"/>
                    </a:moveTo>
                    <a:cubicBezTo>
                      <a:pt x="1537" y="2167"/>
                      <a:pt x="788" y="3744"/>
                      <a:pt x="0" y="4729"/>
                    </a:cubicBezTo>
                    <a:lnTo>
                      <a:pt x="2246" y="0"/>
                    </a:lnTo>
                    <a:close/>
                  </a:path>
                </a:pathLst>
              </a:custGeom>
              <a:solidFill>
                <a:srgbClr val="FDFCFC"/>
              </a:solidFill>
              <a:ln w="3941" cap="flat">
                <a:noFill/>
                <a:prstDash val="solid"/>
                <a:miter/>
              </a:ln>
            </p:spPr>
            <p:txBody>
              <a:bodyPr rtlCol="1" anchor="ctr"/>
              <a:lstStyle/>
              <a:p>
                <a:endParaRPr lang="fa-IR"/>
              </a:p>
            </p:txBody>
          </p:sp>
          <p:sp>
            <p:nvSpPr>
              <p:cNvPr id="212" name="Freeform: Shape 211">
                <a:extLst>
                  <a:ext uri="{FF2B5EF4-FFF2-40B4-BE49-F238E27FC236}">
                    <a16:creationId xmlns:a16="http://schemas.microsoft.com/office/drawing/2014/main" id="{E9AE62F0-057B-A5DF-512F-5C7A9D9BD97E}"/>
                  </a:ext>
                </a:extLst>
              </p:cNvPr>
              <p:cNvSpPr/>
              <p:nvPr/>
            </p:nvSpPr>
            <p:spPr>
              <a:xfrm>
                <a:off x="9529575" y="5446117"/>
                <a:ext cx="9023" cy="9062"/>
              </a:xfrm>
              <a:custGeom>
                <a:avLst/>
                <a:gdLst>
                  <a:gd name="connsiteX0" fmla="*/ 9024 w 9023"/>
                  <a:gd name="connsiteY0" fmla="*/ 39 h 9062"/>
                  <a:gd name="connsiteX1" fmla="*/ 2995 w 9023"/>
                  <a:gd name="connsiteY1" fmla="*/ 6069 h 9062"/>
                  <a:gd name="connsiteX2" fmla="*/ 0 w 9023"/>
                  <a:gd name="connsiteY2" fmla="*/ 9063 h 9062"/>
                  <a:gd name="connsiteX3" fmla="*/ 2010 w 9023"/>
                  <a:gd name="connsiteY3" fmla="*/ 6305 h 9062"/>
                  <a:gd name="connsiteX4" fmla="*/ 9024 w 9023"/>
                  <a:gd name="connsiteY4" fmla="*/ 0 h 9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3" h="9062">
                    <a:moveTo>
                      <a:pt x="9024" y="39"/>
                    </a:moveTo>
                    <a:lnTo>
                      <a:pt x="2995" y="6069"/>
                    </a:lnTo>
                    <a:lnTo>
                      <a:pt x="0" y="9063"/>
                    </a:lnTo>
                    <a:cubicBezTo>
                      <a:pt x="630" y="8196"/>
                      <a:pt x="1301" y="7250"/>
                      <a:pt x="2010" y="6305"/>
                    </a:cubicBezTo>
                    <a:cubicBezTo>
                      <a:pt x="3980" y="3743"/>
                      <a:pt x="6305" y="1182"/>
                      <a:pt x="9024" y="0"/>
                    </a:cubicBezTo>
                    <a:close/>
                  </a:path>
                </a:pathLst>
              </a:custGeom>
              <a:solidFill>
                <a:srgbClr val="CBAC8F"/>
              </a:solidFill>
              <a:ln w="3941" cap="flat">
                <a:noFill/>
                <a:prstDash val="solid"/>
                <a:miter/>
              </a:ln>
            </p:spPr>
            <p:txBody>
              <a:bodyPr rtlCol="1" anchor="ctr"/>
              <a:lstStyle/>
              <a:p>
                <a:endParaRPr lang="fa-IR"/>
              </a:p>
            </p:txBody>
          </p:sp>
          <p:sp>
            <p:nvSpPr>
              <p:cNvPr id="213" name="Freeform: Shape 212">
                <a:extLst>
                  <a:ext uri="{FF2B5EF4-FFF2-40B4-BE49-F238E27FC236}">
                    <a16:creationId xmlns:a16="http://schemas.microsoft.com/office/drawing/2014/main" id="{B3EEB872-61C7-F207-2B69-5DC8E3A035CA}"/>
                  </a:ext>
                </a:extLst>
              </p:cNvPr>
              <p:cNvSpPr/>
              <p:nvPr/>
            </p:nvSpPr>
            <p:spPr>
              <a:xfrm>
                <a:off x="11047744" y="4848006"/>
                <a:ext cx="9125" cy="2066"/>
              </a:xfrm>
              <a:custGeom>
                <a:avLst/>
                <a:gdLst>
                  <a:gd name="connsiteX0" fmla="*/ 9024 w 9125"/>
                  <a:gd name="connsiteY0" fmla="*/ 2067 h 2066"/>
                  <a:gd name="connsiteX1" fmla="*/ 0 w 9125"/>
                  <a:gd name="connsiteY1" fmla="*/ 2067 h 2066"/>
                  <a:gd name="connsiteX2" fmla="*/ 9024 w 9125"/>
                  <a:gd name="connsiteY2" fmla="*/ 2067 h 2066"/>
                </a:gdLst>
                <a:ahLst/>
                <a:cxnLst>
                  <a:cxn ang="0">
                    <a:pos x="connsiteX0" y="connsiteY0"/>
                  </a:cxn>
                  <a:cxn ang="0">
                    <a:pos x="connsiteX1" y="connsiteY1"/>
                  </a:cxn>
                  <a:cxn ang="0">
                    <a:pos x="connsiteX2" y="connsiteY2"/>
                  </a:cxn>
                </a:cxnLst>
                <a:rect l="l" t="t" r="r" b="b"/>
                <a:pathLst>
                  <a:path w="9125" h="2066">
                    <a:moveTo>
                      <a:pt x="9024" y="2067"/>
                    </a:moveTo>
                    <a:lnTo>
                      <a:pt x="0" y="2067"/>
                    </a:lnTo>
                    <a:cubicBezTo>
                      <a:pt x="11585" y="-2583"/>
                      <a:pt x="8708" y="2067"/>
                      <a:pt x="9024" y="2067"/>
                    </a:cubicBezTo>
                    <a:close/>
                  </a:path>
                </a:pathLst>
              </a:custGeom>
              <a:solidFill>
                <a:srgbClr val="392425"/>
              </a:solidFill>
              <a:ln w="3941" cap="flat">
                <a:noFill/>
                <a:prstDash val="solid"/>
                <a:miter/>
              </a:ln>
            </p:spPr>
            <p:txBody>
              <a:bodyPr rtlCol="1" anchor="ctr"/>
              <a:lstStyle/>
              <a:p>
                <a:endParaRPr lang="fa-IR"/>
              </a:p>
            </p:txBody>
          </p:sp>
          <p:sp>
            <p:nvSpPr>
              <p:cNvPr id="214" name="Freeform: Shape 213">
                <a:extLst>
                  <a:ext uri="{FF2B5EF4-FFF2-40B4-BE49-F238E27FC236}">
                    <a16:creationId xmlns:a16="http://schemas.microsoft.com/office/drawing/2014/main" id="{C69BAFE8-06EA-FF3F-C22C-AB3BF87CF93A}"/>
                  </a:ext>
                </a:extLst>
              </p:cNvPr>
              <p:cNvSpPr/>
              <p:nvPr/>
            </p:nvSpPr>
            <p:spPr>
              <a:xfrm>
                <a:off x="9258467" y="4677182"/>
                <a:ext cx="778609" cy="532779"/>
              </a:xfrm>
              <a:custGeom>
                <a:avLst/>
                <a:gdLst>
                  <a:gd name="connsiteX0" fmla="*/ 641992 w 778609"/>
                  <a:gd name="connsiteY0" fmla="*/ 342097 h 532779"/>
                  <a:gd name="connsiteX1" fmla="*/ 650621 w 778609"/>
                  <a:gd name="connsiteY1" fmla="*/ 335477 h 532779"/>
                  <a:gd name="connsiteX2" fmla="*/ 641992 w 778609"/>
                  <a:gd name="connsiteY2" fmla="*/ 342097 h 532779"/>
                  <a:gd name="connsiteX3" fmla="*/ 641992 w 778609"/>
                  <a:gd name="connsiteY3" fmla="*/ 342097 h 532779"/>
                  <a:gd name="connsiteX4" fmla="*/ 650621 w 778609"/>
                  <a:gd name="connsiteY4" fmla="*/ 335477 h 532779"/>
                  <a:gd name="connsiteX5" fmla="*/ 641992 w 778609"/>
                  <a:gd name="connsiteY5" fmla="*/ 342097 h 532779"/>
                  <a:gd name="connsiteX6" fmla="*/ 641992 w 778609"/>
                  <a:gd name="connsiteY6" fmla="*/ 342097 h 532779"/>
                  <a:gd name="connsiteX7" fmla="*/ 650621 w 778609"/>
                  <a:gd name="connsiteY7" fmla="*/ 335477 h 532779"/>
                  <a:gd name="connsiteX8" fmla="*/ 641992 w 778609"/>
                  <a:gd name="connsiteY8" fmla="*/ 342097 h 532779"/>
                  <a:gd name="connsiteX9" fmla="*/ 641992 w 778609"/>
                  <a:gd name="connsiteY9" fmla="*/ 342097 h 532779"/>
                  <a:gd name="connsiteX10" fmla="*/ 650621 w 778609"/>
                  <a:gd name="connsiteY10" fmla="*/ 335477 h 532779"/>
                  <a:gd name="connsiteX11" fmla="*/ 641992 w 778609"/>
                  <a:gd name="connsiteY11" fmla="*/ 342097 h 532779"/>
                  <a:gd name="connsiteX12" fmla="*/ 641992 w 778609"/>
                  <a:gd name="connsiteY12" fmla="*/ 342097 h 532779"/>
                  <a:gd name="connsiteX13" fmla="*/ 650621 w 778609"/>
                  <a:gd name="connsiteY13" fmla="*/ 335477 h 532779"/>
                  <a:gd name="connsiteX14" fmla="*/ 641992 w 778609"/>
                  <a:gd name="connsiteY14" fmla="*/ 342097 h 532779"/>
                  <a:gd name="connsiteX15" fmla="*/ 641992 w 778609"/>
                  <a:gd name="connsiteY15" fmla="*/ 342097 h 532779"/>
                  <a:gd name="connsiteX16" fmla="*/ 650621 w 778609"/>
                  <a:gd name="connsiteY16" fmla="*/ 335477 h 532779"/>
                  <a:gd name="connsiteX17" fmla="*/ 641992 w 778609"/>
                  <a:gd name="connsiteY17" fmla="*/ 342097 h 532779"/>
                  <a:gd name="connsiteX18" fmla="*/ 641992 w 778609"/>
                  <a:gd name="connsiteY18" fmla="*/ 342097 h 532779"/>
                  <a:gd name="connsiteX19" fmla="*/ 650621 w 778609"/>
                  <a:gd name="connsiteY19" fmla="*/ 335477 h 532779"/>
                  <a:gd name="connsiteX20" fmla="*/ 641992 w 778609"/>
                  <a:gd name="connsiteY20" fmla="*/ 342097 h 532779"/>
                  <a:gd name="connsiteX21" fmla="*/ 641992 w 778609"/>
                  <a:gd name="connsiteY21" fmla="*/ 342097 h 532779"/>
                  <a:gd name="connsiteX22" fmla="*/ 650621 w 778609"/>
                  <a:gd name="connsiteY22" fmla="*/ 335477 h 532779"/>
                  <a:gd name="connsiteX23" fmla="*/ 641992 w 778609"/>
                  <a:gd name="connsiteY23" fmla="*/ 342097 h 532779"/>
                  <a:gd name="connsiteX24" fmla="*/ 641992 w 778609"/>
                  <a:gd name="connsiteY24" fmla="*/ 342097 h 532779"/>
                  <a:gd name="connsiteX25" fmla="*/ 650621 w 778609"/>
                  <a:gd name="connsiteY25" fmla="*/ 335477 h 532779"/>
                  <a:gd name="connsiteX26" fmla="*/ 641992 w 778609"/>
                  <a:gd name="connsiteY26" fmla="*/ 342097 h 532779"/>
                  <a:gd name="connsiteX27" fmla="*/ 641992 w 778609"/>
                  <a:gd name="connsiteY27" fmla="*/ 342097 h 532779"/>
                  <a:gd name="connsiteX28" fmla="*/ 650621 w 778609"/>
                  <a:gd name="connsiteY28" fmla="*/ 335477 h 532779"/>
                  <a:gd name="connsiteX29" fmla="*/ 641992 w 778609"/>
                  <a:gd name="connsiteY29" fmla="*/ 342097 h 532779"/>
                  <a:gd name="connsiteX30" fmla="*/ 641992 w 778609"/>
                  <a:gd name="connsiteY30" fmla="*/ 342097 h 532779"/>
                  <a:gd name="connsiteX31" fmla="*/ 650621 w 778609"/>
                  <a:gd name="connsiteY31" fmla="*/ 335477 h 532779"/>
                  <a:gd name="connsiteX32" fmla="*/ 641992 w 778609"/>
                  <a:gd name="connsiteY32" fmla="*/ 342097 h 532779"/>
                  <a:gd name="connsiteX33" fmla="*/ 695819 w 778609"/>
                  <a:gd name="connsiteY33" fmla="*/ 326414 h 532779"/>
                  <a:gd name="connsiteX34" fmla="*/ 681239 w 778609"/>
                  <a:gd name="connsiteY34" fmla="*/ 311716 h 532779"/>
                  <a:gd name="connsiteX35" fmla="*/ 650621 w 778609"/>
                  <a:gd name="connsiteY35" fmla="*/ 335438 h 532779"/>
                  <a:gd name="connsiteX36" fmla="*/ 630406 w 778609"/>
                  <a:gd name="connsiteY36" fmla="*/ 373937 h 532779"/>
                  <a:gd name="connsiteX37" fmla="*/ 510299 w 778609"/>
                  <a:gd name="connsiteY37" fmla="*/ 417204 h 532779"/>
                  <a:gd name="connsiteX38" fmla="*/ 524130 w 778609"/>
                  <a:gd name="connsiteY38" fmla="*/ 209025 h 532779"/>
                  <a:gd name="connsiteX39" fmla="*/ 563299 w 778609"/>
                  <a:gd name="connsiteY39" fmla="*/ 215567 h 532779"/>
                  <a:gd name="connsiteX40" fmla="*/ 560265 w 778609"/>
                  <a:gd name="connsiteY40" fmla="*/ 73550 h 532779"/>
                  <a:gd name="connsiteX41" fmla="*/ 558334 w 778609"/>
                  <a:gd name="connsiteY41" fmla="*/ 70910 h 532779"/>
                  <a:gd name="connsiteX42" fmla="*/ 558295 w 778609"/>
                  <a:gd name="connsiteY42" fmla="*/ 70870 h 532779"/>
                  <a:gd name="connsiteX43" fmla="*/ 547143 w 778609"/>
                  <a:gd name="connsiteY43" fmla="*/ 55502 h 532779"/>
                  <a:gd name="connsiteX44" fmla="*/ 393502 w 778609"/>
                  <a:gd name="connsiteY44" fmla="*/ 55502 h 532779"/>
                  <a:gd name="connsiteX45" fmla="*/ 460845 w 778609"/>
                  <a:gd name="connsiteY45" fmla="*/ 1320 h 532779"/>
                  <a:gd name="connsiteX46" fmla="*/ 397600 w 778609"/>
                  <a:gd name="connsiteY46" fmla="*/ 1320 h 532779"/>
                  <a:gd name="connsiteX47" fmla="*/ 220827 w 778609"/>
                  <a:gd name="connsiteY47" fmla="*/ 72998 h 532779"/>
                  <a:gd name="connsiteX48" fmla="*/ 0 w 778609"/>
                  <a:gd name="connsiteY48" fmla="*/ 73550 h 532779"/>
                  <a:gd name="connsiteX49" fmla="*/ 45198 w 778609"/>
                  <a:gd name="connsiteY49" fmla="*/ 209025 h 532779"/>
                  <a:gd name="connsiteX50" fmla="*/ 63285 w 778609"/>
                  <a:gd name="connsiteY50" fmla="*/ 218049 h 532779"/>
                  <a:gd name="connsiteX51" fmla="*/ 163966 w 778609"/>
                  <a:gd name="connsiteY51" fmla="*/ 293510 h 532779"/>
                  <a:gd name="connsiteX52" fmla="*/ 367297 w 778609"/>
                  <a:gd name="connsiteY52" fmla="*/ 532779 h 532779"/>
                  <a:gd name="connsiteX53" fmla="*/ 777191 w 778609"/>
                  <a:gd name="connsiteY53" fmla="*/ 362549 h 532779"/>
                  <a:gd name="connsiteX54" fmla="*/ 778610 w 778609"/>
                  <a:gd name="connsiteY54" fmla="*/ 354904 h 532779"/>
                  <a:gd name="connsiteX55" fmla="*/ 778610 w 778609"/>
                  <a:gd name="connsiteY55" fmla="*/ 354904 h 532779"/>
                  <a:gd name="connsiteX56" fmla="*/ 695859 w 778609"/>
                  <a:gd name="connsiteY56" fmla="*/ 326414 h 532779"/>
                  <a:gd name="connsiteX57" fmla="*/ 299362 w 778609"/>
                  <a:gd name="connsiteY57" fmla="*/ 287442 h 532779"/>
                  <a:gd name="connsiteX58" fmla="*/ 460924 w 778609"/>
                  <a:gd name="connsiteY58" fmla="*/ 199962 h 532779"/>
                  <a:gd name="connsiteX59" fmla="*/ 442601 w 778609"/>
                  <a:gd name="connsiteY59" fmla="*/ 394112 h 532779"/>
                  <a:gd name="connsiteX60" fmla="*/ 429439 w 778609"/>
                  <a:gd name="connsiteY60" fmla="*/ 407589 h 532779"/>
                  <a:gd name="connsiteX61" fmla="*/ 299401 w 778609"/>
                  <a:gd name="connsiteY61" fmla="*/ 287442 h 532779"/>
                  <a:gd name="connsiteX62" fmla="*/ 650661 w 778609"/>
                  <a:gd name="connsiteY62" fmla="*/ 335438 h 532779"/>
                  <a:gd name="connsiteX63" fmla="*/ 642031 w 778609"/>
                  <a:gd name="connsiteY63" fmla="*/ 342058 h 532779"/>
                  <a:gd name="connsiteX64" fmla="*/ 650661 w 778609"/>
                  <a:gd name="connsiteY64" fmla="*/ 335438 h 532779"/>
                  <a:gd name="connsiteX65" fmla="*/ 641992 w 778609"/>
                  <a:gd name="connsiteY65" fmla="*/ 342097 h 532779"/>
                  <a:gd name="connsiteX66" fmla="*/ 650621 w 778609"/>
                  <a:gd name="connsiteY66" fmla="*/ 335477 h 532779"/>
                  <a:gd name="connsiteX67" fmla="*/ 641992 w 778609"/>
                  <a:gd name="connsiteY67" fmla="*/ 342097 h 532779"/>
                  <a:gd name="connsiteX68" fmla="*/ 45158 w 778609"/>
                  <a:gd name="connsiteY68" fmla="*/ 209025 h 532779"/>
                  <a:gd name="connsiteX69" fmla="*/ 47050 w 778609"/>
                  <a:gd name="connsiteY69" fmla="*/ 211626 h 532779"/>
                  <a:gd name="connsiteX70" fmla="*/ 45158 w 778609"/>
                  <a:gd name="connsiteY70" fmla="*/ 209025 h 532779"/>
                  <a:gd name="connsiteX71" fmla="*/ 641992 w 778609"/>
                  <a:gd name="connsiteY71" fmla="*/ 342097 h 532779"/>
                  <a:gd name="connsiteX72" fmla="*/ 650621 w 778609"/>
                  <a:gd name="connsiteY72" fmla="*/ 335477 h 532779"/>
                  <a:gd name="connsiteX73" fmla="*/ 641992 w 778609"/>
                  <a:gd name="connsiteY73" fmla="*/ 342097 h 532779"/>
                  <a:gd name="connsiteX74" fmla="*/ 641992 w 778609"/>
                  <a:gd name="connsiteY74" fmla="*/ 342097 h 532779"/>
                  <a:gd name="connsiteX75" fmla="*/ 650621 w 778609"/>
                  <a:gd name="connsiteY75" fmla="*/ 335477 h 532779"/>
                  <a:gd name="connsiteX76" fmla="*/ 641992 w 778609"/>
                  <a:gd name="connsiteY76" fmla="*/ 342097 h 532779"/>
                  <a:gd name="connsiteX77" fmla="*/ 641992 w 778609"/>
                  <a:gd name="connsiteY77" fmla="*/ 342097 h 532779"/>
                  <a:gd name="connsiteX78" fmla="*/ 650621 w 778609"/>
                  <a:gd name="connsiteY78" fmla="*/ 335477 h 532779"/>
                  <a:gd name="connsiteX79" fmla="*/ 641992 w 778609"/>
                  <a:gd name="connsiteY79" fmla="*/ 342097 h 532779"/>
                  <a:gd name="connsiteX80" fmla="*/ 641992 w 778609"/>
                  <a:gd name="connsiteY80" fmla="*/ 342097 h 532779"/>
                  <a:gd name="connsiteX81" fmla="*/ 650621 w 778609"/>
                  <a:gd name="connsiteY81" fmla="*/ 335477 h 532779"/>
                  <a:gd name="connsiteX82" fmla="*/ 641992 w 778609"/>
                  <a:gd name="connsiteY82" fmla="*/ 342097 h 532779"/>
                  <a:gd name="connsiteX83" fmla="*/ 641992 w 778609"/>
                  <a:gd name="connsiteY83" fmla="*/ 342097 h 532779"/>
                  <a:gd name="connsiteX84" fmla="*/ 650621 w 778609"/>
                  <a:gd name="connsiteY84" fmla="*/ 335477 h 532779"/>
                  <a:gd name="connsiteX85" fmla="*/ 641992 w 778609"/>
                  <a:gd name="connsiteY85" fmla="*/ 342097 h 532779"/>
                  <a:gd name="connsiteX86" fmla="*/ 641992 w 778609"/>
                  <a:gd name="connsiteY86" fmla="*/ 342097 h 532779"/>
                  <a:gd name="connsiteX87" fmla="*/ 650621 w 778609"/>
                  <a:gd name="connsiteY87" fmla="*/ 335477 h 532779"/>
                  <a:gd name="connsiteX88" fmla="*/ 641992 w 778609"/>
                  <a:gd name="connsiteY88" fmla="*/ 342097 h 532779"/>
                  <a:gd name="connsiteX89" fmla="*/ 641992 w 778609"/>
                  <a:gd name="connsiteY89" fmla="*/ 342097 h 532779"/>
                  <a:gd name="connsiteX90" fmla="*/ 650621 w 778609"/>
                  <a:gd name="connsiteY90" fmla="*/ 335477 h 532779"/>
                  <a:gd name="connsiteX91" fmla="*/ 641992 w 778609"/>
                  <a:gd name="connsiteY91" fmla="*/ 342097 h 532779"/>
                  <a:gd name="connsiteX92" fmla="*/ 641992 w 778609"/>
                  <a:gd name="connsiteY92" fmla="*/ 342097 h 532779"/>
                  <a:gd name="connsiteX93" fmla="*/ 650621 w 778609"/>
                  <a:gd name="connsiteY93" fmla="*/ 335477 h 532779"/>
                  <a:gd name="connsiteX94" fmla="*/ 641992 w 778609"/>
                  <a:gd name="connsiteY94" fmla="*/ 342097 h 532779"/>
                  <a:gd name="connsiteX95" fmla="*/ 641992 w 778609"/>
                  <a:gd name="connsiteY95" fmla="*/ 342097 h 532779"/>
                  <a:gd name="connsiteX96" fmla="*/ 650621 w 778609"/>
                  <a:gd name="connsiteY96" fmla="*/ 335477 h 532779"/>
                  <a:gd name="connsiteX97" fmla="*/ 641992 w 778609"/>
                  <a:gd name="connsiteY97" fmla="*/ 342097 h 532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778609" h="532779">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95819" y="326414"/>
                    </a:moveTo>
                    <a:cubicBezTo>
                      <a:pt x="693415" y="318454"/>
                      <a:pt x="687780" y="313686"/>
                      <a:pt x="681239" y="311716"/>
                    </a:cubicBezTo>
                    <a:cubicBezTo>
                      <a:pt x="666777" y="307342"/>
                      <a:pt x="647942" y="316720"/>
                      <a:pt x="650621" y="335438"/>
                    </a:cubicBezTo>
                    <a:cubicBezTo>
                      <a:pt x="654562" y="358687"/>
                      <a:pt x="644908" y="361800"/>
                      <a:pt x="630406" y="373937"/>
                    </a:cubicBezTo>
                    <a:cubicBezTo>
                      <a:pt x="614999" y="386822"/>
                      <a:pt x="521727" y="436906"/>
                      <a:pt x="510299" y="417204"/>
                    </a:cubicBezTo>
                    <a:cubicBezTo>
                      <a:pt x="491897" y="385443"/>
                      <a:pt x="532838" y="254066"/>
                      <a:pt x="524130" y="209025"/>
                    </a:cubicBezTo>
                    <a:cubicBezTo>
                      <a:pt x="537961" y="201814"/>
                      <a:pt x="554511" y="200002"/>
                      <a:pt x="563299" y="215567"/>
                    </a:cubicBezTo>
                    <a:cubicBezTo>
                      <a:pt x="583041" y="222108"/>
                      <a:pt x="590528" y="78515"/>
                      <a:pt x="560265" y="73550"/>
                    </a:cubicBezTo>
                    <a:lnTo>
                      <a:pt x="558334" y="70910"/>
                    </a:lnTo>
                    <a:cubicBezTo>
                      <a:pt x="558334" y="70910"/>
                      <a:pt x="558334" y="70870"/>
                      <a:pt x="558295" y="70870"/>
                    </a:cubicBezTo>
                    <a:lnTo>
                      <a:pt x="547143" y="55502"/>
                    </a:lnTo>
                    <a:lnTo>
                      <a:pt x="393502" y="55502"/>
                    </a:lnTo>
                    <a:cubicBezTo>
                      <a:pt x="436966" y="41789"/>
                      <a:pt x="459427" y="23742"/>
                      <a:pt x="460845" y="1320"/>
                    </a:cubicBezTo>
                    <a:cubicBezTo>
                      <a:pt x="441379" y="2345"/>
                      <a:pt x="414504" y="-2108"/>
                      <a:pt x="397600" y="1320"/>
                    </a:cubicBezTo>
                    <a:cubicBezTo>
                      <a:pt x="352323" y="10423"/>
                      <a:pt x="274064" y="64881"/>
                      <a:pt x="220827" y="72998"/>
                    </a:cubicBezTo>
                    <a:cubicBezTo>
                      <a:pt x="154351" y="83165"/>
                      <a:pt x="68802" y="66693"/>
                      <a:pt x="0" y="73550"/>
                    </a:cubicBezTo>
                    <a:cubicBezTo>
                      <a:pt x="14384" y="118590"/>
                      <a:pt x="30421" y="163985"/>
                      <a:pt x="45198" y="209025"/>
                    </a:cubicBezTo>
                    <a:cubicBezTo>
                      <a:pt x="53946" y="208277"/>
                      <a:pt x="59305" y="209617"/>
                      <a:pt x="63285" y="218049"/>
                    </a:cubicBezTo>
                    <a:cubicBezTo>
                      <a:pt x="154902" y="181363"/>
                      <a:pt x="135042" y="235191"/>
                      <a:pt x="163966" y="293510"/>
                    </a:cubicBezTo>
                    <a:cubicBezTo>
                      <a:pt x="213853" y="393994"/>
                      <a:pt x="276389" y="466658"/>
                      <a:pt x="367297" y="532779"/>
                    </a:cubicBezTo>
                    <a:cubicBezTo>
                      <a:pt x="506358" y="482498"/>
                      <a:pt x="640218" y="417361"/>
                      <a:pt x="777191" y="362549"/>
                    </a:cubicBezTo>
                    <a:cubicBezTo>
                      <a:pt x="778136" y="359987"/>
                      <a:pt x="778610" y="357426"/>
                      <a:pt x="778610" y="354904"/>
                    </a:cubicBezTo>
                    <a:lnTo>
                      <a:pt x="778610" y="354904"/>
                    </a:lnTo>
                    <a:cubicBezTo>
                      <a:pt x="778767" y="323695"/>
                      <a:pt x="711502" y="296939"/>
                      <a:pt x="695859" y="326414"/>
                    </a:cubicBezTo>
                    <a:close/>
                    <a:moveTo>
                      <a:pt x="299362" y="287442"/>
                    </a:moveTo>
                    <a:cubicBezTo>
                      <a:pt x="342551" y="210759"/>
                      <a:pt x="366864" y="186564"/>
                      <a:pt x="460924" y="199962"/>
                    </a:cubicBezTo>
                    <a:cubicBezTo>
                      <a:pt x="453713" y="264114"/>
                      <a:pt x="452373" y="330276"/>
                      <a:pt x="442601" y="394112"/>
                    </a:cubicBezTo>
                    <a:cubicBezTo>
                      <a:pt x="441103" y="403885"/>
                      <a:pt x="446896" y="412988"/>
                      <a:pt x="429439" y="407589"/>
                    </a:cubicBezTo>
                    <a:cubicBezTo>
                      <a:pt x="406939" y="400654"/>
                      <a:pt x="296485" y="306081"/>
                      <a:pt x="299401" y="287442"/>
                    </a:cubicBezTo>
                    <a:close/>
                    <a:moveTo>
                      <a:pt x="650661" y="335438"/>
                    </a:moveTo>
                    <a:cubicBezTo>
                      <a:pt x="647784" y="337644"/>
                      <a:pt x="644908" y="339851"/>
                      <a:pt x="642031" y="342058"/>
                    </a:cubicBezTo>
                    <a:cubicBezTo>
                      <a:pt x="645498" y="340166"/>
                      <a:pt x="648414" y="337960"/>
                      <a:pt x="650661" y="335438"/>
                    </a:cubicBezTo>
                    <a:close/>
                    <a:moveTo>
                      <a:pt x="641992" y="342097"/>
                    </a:moveTo>
                    <a:cubicBezTo>
                      <a:pt x="645459" y="340206"/>
                      <a:pt x="648375" y="337999"/>
                      <a:pt x="650621" y="335477"/>
                    </a:cubicBezTo>
                    <a:cubicBezTo>
                      <a:pt x="647745" y="337684"/>
                      <a:pt x="644868" y="339890"/>
                      <a:pt x="641992" y="342097"/>
                    </a:cubicBezTo>
                    <a:close/>
                    <a:moveTo>
                      <a:pt x="45158" y="209025"/>
                    </a:moveTo>
                    <a:cubicBezTo>
                      <a:pt x="45789" y="209971"/>
                      <a:pt x="46420" y="210838"/>
                      <a:pt x="47050" y="211626"/>
                    </a:cubicBezTo>
                    <a:cubicBezTo>
                      <a:pt x="46420" y="210759"/>
                      <a:pt x="45789" y="209892"/>
                      <a:pt x="45158" y="209025"/>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path>
                </a:pathLst>
              </a:custGeom>
              <a:solidFill>
                <a:srgbClr val="4E312D"/>
              </a:solidFill>
              <a:ln w="3941" cap="flat">
                <a:noFill/>
                <a:prstDash val="solid"/>
                <a:miter/>
              </a:ln>
            </p:spPr>
            <p:txBody>
              <a:bodyPr rtlCol="1" anchor="ctr"/>
              <a:lstStyle/>
              <a:p>
                <a:endParaRPr lang="fa-IR"/>
              </a:p>
            </p:txBody>
          </p:sp>
          <p:sp>
            <p:nvSpPr>
              <p:cNvPr id="215" name="Freeform: Shape 214">
                <a:extLst>
                  <a:ext uri="{FF2B5EF4-FFF2-40B4-BE49-F238E27FC236}">
                    <a16:creationId xmlns:a16="http://schemas.microsoft.com/office/drawing/2014/main" id="{0AB3ED3F-06C6-04DE-4980-E04B0CB1DD08}"/>
                  </a:ext>
                </a:extLst>
              </p:cNvPr>
              <p:cNvSpPr/>
              <p:nvPr/>
            </p:nvSpPr>
            <p:spPr>
              <a:xfrm>
                <a:off x="10939379" y="3549500"/>
                <a:ext cx="298140" cy="786891"/>
              </a:xfrm>
              <a:custGeom>
                <a:avLst/>
                <a:gdLst>
                  <a:gd name="connsiteX0" fmla="*/ 298101 w 298140"/>
                  <a:gd name="connsiteY0" fmla="*/ 39 h 786891"/>
                  <a:gd name="connsiteX1" fmla="*/ 278714 w 298140"/>
                  <a:gd name="connsiteY1" fmla="*/ 680490 h 786891"/>
                  <a:gd name="connsiteX2" fmla="*/ 216808 w 298140"/>
                  <a:gd name="connsiteY2" fmla="*/ 690144 h 786891"/>
                  <a:gd name="connsiteX3" fmla="*/ 0 w 298140"/>
                  <a:gd name="connsiteY3" fmla="*/ 785702 h 786891"/>
                  <a:gd name="connsiteX4" fmla="*/ 9575 w 298140"/>
                  <a:gd name="connsiteY4" fmla="*/ 619254 h 786891"/>
                  <a:gd name="connsiteX5" fmla="*/ 35701 w 298140"/>
                  <a:gd name="connsiteY5" fmla="*/ 555024 h 786891"/>
                  <a:gd name="connsiteX6" fmla="*/ 11270 w 298140"/>
                  <a:gd name="connsiteY6" fmla="*/ 538119 h 786891"/>
                  <a:gd name="connsiteX7" fmla="*/ 18441 w 298140"/>
                  <a:gd name="connsiteY7" fmla="*/ 447526 h 786891"/>
                  <a:gd name="connsiteX8" fmla="*/ 22737 w 298140"/>
                  <a:gd name="connsiteY8" fmla="*/ 388024 h 786891"/>
                  <a:gd name="connsiteX9" fmla="*/ 28806 w 298140"/>
                  <a:gd name="connsiteY9" fmla="*/ 295264 h 786891"/>
                  <a:gd name="connsiteX10" fmla="*/ 153562 w 298140"/>
                  <a:gd name="connsiteY10" fmla="*/ 212197 h 786891"/>
                  <a:gd name="connsiteX11" fmla="*/ 27032 w 298140"/>
                  <a:gd name="connsiteY11" fmla="*/ 198721 h 786891"/>
                  <a:gd name="connsiteX12" fmla="*/ 26717 w 298140"/>
                  <a:gd name="connsiteY12" fmla="*/ 114393 h 786891"/>
                  <a:gd name="connsiteX13" fmla="*/ 298140 w 298140"/>
                  <a:gd name="connsiteY13" fmla="*/ 0 h 786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8140" h="786891">
                    <a:moveTo>
                      <a:pt x="298101" y="39"/>
                    </a:moveTo>
                    <a:lnTo>
                      <a:pt x="278714" y="680490"/>
                    </a:lnTo>
                    <a:cubicBezTo>
                      <a:pt x="267089" y="706025"/>
                      <a:pt x="245495" y="682736"/>
                      <a:pt x="216808" y="690144"/>
                    </a:cubicBezTo>
                    <a:cubicBezTo>
                      <a:pt x="186229" y="698025"/>
                      <a:pt x="13358" y="798903"/>
                      <a:pt x="0" y="785702"/>
                    </a:cubicBezTo>
                    <a:cubicBezTo>
                      <a:pt x="17772" y="731835"/>
                      <a:pt x="1615" y="671782"/>
                      <a:pt x="9575" y="619254"/>
                    </a:cubicBezTo>
                    <a:cubicBezTo>
                      <a:pt x="12491" y="599906"/>
                      <a:pt x="35662" y="564639"/>
                      <a:pt x="35701" y="555024"/>
                    </a:cubicBezTo>
                    <a:cubicBezTo>
                      <a:pt x="35741" y="547694"/>
                      <a:pt x="13279" y="549113"/>
                      <a:pt x="11270" y="538119"/>
                    </a:cubicBezTo>
                    <a:cubicBezTo>
                      <a:pt x="10442" y="533666"/>
                      <a:pt x="17377" y="463091"/>
                      <a:pt x="18441" y="447526"/>
                    </a:cubicBezTo>
                    <a:cubicBezTo>
                      <a:pt x="19860" y="426838"/>
                      <a:pt x="21278" y="406938"/>
                      <a:pt x="22737" y="388024"/>
                    </a:cubicBezTo>
                    <a:cubicBezTo>
                      <a:pt x="24668" y="362489"/>
                      <a:pt x="23328" y="313706"/>
                      <a:pt x="28806" y="295264"/>
                    </a:cubicBezTo>
                    <a:cubicBezTo>
                      <a:pt x="37119" y="267325"/>
                      <a:pt x="130628" y="236235"/>
                      <a:pt x="153562" y="212197"/>
                    </a:cubicBezTo>
                    <a:cubicBezTo>
                      <a:pt x="136539" y="201400"/>
                      <a:pt x="31603" y="203134"/>
                      <a:pt x="27032" y="198721"/>
                    </a:cubicBezTo>
                    <a:cubicBezTo>
                      <a:pt x="23998" y="195805"/>
                      <a:pt x="24747" y="122511"/>
                      <a:pt x="26717" y="114393"/>
                    </a:cubicBezTo>
                    <a:cubicBezTo>
                      <a:pt x="30184" y="100089"/>
                      <a:pt x="263818" y="10048"/>
                      <a:pt x="298140" y="0"/>
                    </a:cubicBezTo>
                    <a:close/>
                  </a:path>
                </a:pathLst>
              </a:custGeom>
              <a:solidFill>
                <a:srgbClr val="4D302D"/>
              </a:solidFill>
              <a:ln w="3941" cap="flat">
                <a:noFill/>
                <a:prstDash val="solid"/>
                <a:miter/>
              </a:ln>
            </p:spPr>
            <p:txBody>
              <a:bodyPr rtlCol="1" anchor="ctr"/>
              <a:lstStyle/>
              <a:p>
                <a:endParaRPr lang="fa-IR"/>
              </a:p>
            </p:txBody>
          </p:sp>
          <p:sp>
            <p:nvSpPr>
              <p:cNvPr id="216" name="Freeform: Shape 215">
                <a:extLst>
                  <a:ext uri="{FF2B5EF4-FFF2-40B4-BE49-F238E27FC236}">
                    <a16:creationId xmlns:a16="http://schemas.microsoft.com/office/drawing/2014/main" id="{ADD904E2-FC32-0705-2A23-7837B0B2BBC6}"/>
                  </a:ext>
                </a:extLst>
              </p:cNvPr>
              <p:cNvSpPr/>
              <p:nvPr/>
            </p:nvSpPr>
            <p:spPr>
              <a:xfrm>
                <a:off x="10344923" y="4172695"/>
                <a:ext cx="449264" cy="264263"/>
              </a:xfrm>
              <a:custGeom>
                <a:avLst/>
                <a:gdLst>
                  <a:gd name="connsiteX0" fmla="*/ 413625 w 449264"/>
                  <a:gd name="connsiteY0" fmla="*/ 0 h 264263"/>
                  <a:gd name="connsiteX1" fmla="*/ 404602 w 449264"/>
                  <a:gd name="connsiteY1" fmla="*/ 135475 h 264263"/>
                  <a:gd name="connsiteX2" fmla="*/ 341356 w 449264"/>
                  <a:gd name="connsiteY2" fmla="*/ 207745 h 264263"/>
                  <a:gd name="connsiteX3" fmla="*/ 322441 w 449264"/>
                  <a:gd name="connsiteY3" fmla="*/ 231073 h 264263"/>
                  <a:gd name="connsiteX4" fmla="*/ 63430 w 449264"/>
                  <a:gd name="connsiteY4" fmla="*/ 262006 h 264263"/>
                  <a:gd name="connsiteX5" fmla="*/ 16025 w 449264"/>
                  <a:gd name="connsiteY5" fmla="*/ 198721 h 264263"/>
                  <a:gd name="connsiteX6" fmla="*/ 169667 w 449264"/>
                  <a:gd name="connsiteY6" fmla="*/ 63246 h 264263"/>
                  <a:gd name="connsiteX7" fmla="*/ 269086 w 449264"/>
                  <a:gd name="connsiteY7" fmla="*/ 18087 h 264263"/>
                  <a:gd name="connsiteX8" fmla="*/ 413664 w 449264"/>
                  <a:gd name="connsiteY8" fmla="*/ 39 h 264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264" h="264263">
                    <a:moveTo>
                      <a:pt x="413625" y="0"/>
                    </a:moveTo>
                    <a:cubicBezTo>
                      <a:pt x="476870" y="16550"/>
                      <a:pt x="444479" y="101666"/>
                      <a:pt x="404602" y="135475"/>
                    </a:cubicBezTo>
                    <a:cubicBezTo>
                      <a:pt x="381155" y="154942"/>
                      <a:pt x="355541" y="181067"/>
                      <a:pt x="341356" y="207745"/>
                    </a:cubicBezTo>
                    <a:lnTo>
                      <a:pt x="322441" y="231073"/>
                    </a:lnTo>
                    <a:cubicBezTo>
                      <a:pt x="240912" y="262321"/>
                      <a:pt x="149846" y="268350"/>
                      <a:pt x="63430" y="262006"/>
                    </a:cubicBezTo>
                    <a:cubicBezTo>
                      <a:pt x="27177" y="259366"/>
                      <a:pt x="-27360" y="233043"/>
                      <a:pt x="16025" y="198721"/>
                    </a:cubicBezTo>
                    <a:cubicBezTo>
                      <a:pt x="66346" y="153720"/>
                      <a:pt x="107682" y="99971"/>
                      <a:pt x="169667" y="63246"/>
                    </a:cubicBezTo>
                    <a:cubicBezTo>
                      <a:pt x="191971" y="50045"/>
                      <a:pt x="245128" y="25377"/>
                      <a:pt x="269086" y="18087"/>
                    </a:cubicBezTo>
                    <a:cubicBezTo>
                      <a:pt x="317949" y="3231"/>
                      <a:pt x="363226" y="946"/>
                      <a:pt x="413664" y="39"/>
                    </a:cubicBezTo>
                    <a:close/>
                  </a:path>
                </a:pathLst>
              </a:custGeom>
              <a:solidFill>
                <a:srgbClr val="DFAA4E"/>
              </a:solidFill>
              <a:ln w="3941" cap="flat">
                <a:noFill/>
                <a:prstDash val="solid"/>
                <a:miter/>
              </a:ln>
            </p:spPr>
            <p:txBody>
              <a:bodyPr rtlCol="1" anchor="ctr"/>
              <a:lstStyle/>
              <a:p>
                <a:endParaRPr lang="fa-IR"/>
              </a:p>
            </p:txBody>
          </p:sp>
          <p:sp>
            <p:nvSpPr>
              <p:cNvPr id="217" name="Freeform: Shape 216">
                <a:extLst>
                  <a:ext uri="{FF2B5EF4-FFF2-40B4-BE49-F238E27FC236}">
                    <a16:creationId xmlns:a16="http://schemas.microsoft.com/office/drawing/2014/main" id="{9B49B8E6-E162-32FB-CD88-3DD98EEAB467}"/>
                  </a:ext>
                </a:extLst>
              </p:cNvPr>
              <p:cNvSpPr/>
              <p:nvPr/>
            </p:nvSpPr>
            <p:spPr>
              <a:xfrm>
                <a:off x="10347820" y="4431331"/>
                <a:ext cx="419790" cy="340017"/>
              </a:xfrm>
              <a:custGeom>
                <a:avLst/>
                <a:gdLst>
                  <a:gd name="connsiteX0" fmla="*/ 320371 w 419790"/>
                  <a:gd name="connsiteY0" fmla="*/ 3291 h 340017"/>
                  <a:gd name="connsiteX1" fmla="*/ 392680 w 419790"/>
                  <a:gd name="connsiteY1" fmla="*/ 75561 h 340017"/>
                  <a:gd name="connsiteX2" fmla="*/ 406669 w 419790"/>
                  <a:gd name="connsiteY2" fmla="*/ 96327 h 340017"/>
                  <a:gd name="connsiteX3" fmla="*/ 419791 w 419790"/>
                  <a:gd name="connsiteY3" fmla="*/ 111695 h 340017"/>
                  <a:gd name="connsiteX4" fmla="*/ 373057 w 419790"/>
                  <a:gd name="connsiteY4" fmla="*/ 232512 h 340017"/>
                  <a:gd name="connsiteX5" fmla="*/ 383656 w 419790"/>
                  <a:gd name="connsiteY5" fmla="*/ 256195 h 340017"/>
                  <a:gd name="connsiteX6" fmla="*/ 385430 w 419790"/>
                  <a:gd name="connsiteY6" fmla="*/ 269514 h 340017"/>
                  <a:gd name="connsiteX7" fmla="*/ 249402 w 419790"/>
                  <a:gd name="connsiteY7" fmla="*/ 335675 h 340017"/>
                  <a:gd name="connsiteX8" fmla="*/ 234586 w 419790"/>
                  <a:gd name="connsiteY8" fmla="*/ 319401 h 340017"/>
                  <a:gd name="connsiteX9" fmla="*/ 80236 w 419790"/>
                  <a:gd name="connsiteY9" fmla="*/ 337448 h 340017"/>
                  <a:gd name="connsiteX10" fmla="*/ 67429 w 419790"/>
                  <a:gd name="connsiteY10" fmla="*/ 319401 h 340017"/>
                  <a:gd name="connsiteX11" fmla="*/ 63449 w 419790"/>
                  <a:gd name="connsiteY11" fmla="*/ 298240 h 340017"/>
                  <a:gd name="connsiteX12" fmla="*/ 176858 w 419790"/>
                  <a:gd name="connsiteY12" fmla="*/ 235546 h 340017"/>
                  <a:gd name="connsiteX13" fmla="*/ 121651 w 419790"/>
                  <a:gd name="connsiteY13" fmla="*/ 238108 h 340017"/>
                  <a:gd name="connsiteX14" fmla="*/ 121651 w 419790"/>
                  <a:gd name="connsiteY14" fmla="*/ 229084 h 340017"/>
                  <a:gd name="connsiteX15" fmla="*/ 40319 w 419790"/>
                  <a:gd name="connsiteY15" fmla="*/ 201973 h 340017"/>
                  <a:gd name="connsiteX16" fmla="*/ 58405 w 419790"/>
                  <a:gd name="connsiteY16" fmla="*/ 174862 h 340017"/>
                  <a:gd name="connsiteX17" fmla="*/ 225247 w 419790"/>
                  <a:gd name="connsiteY17" fmla="*/ 165759 h 340017"/>
                  <a:gd name="connsiteX18" fmla="*/ 245462 w 419790"/>
                  <a:gd name="connsiteY18" fmla="*/ 91086 h 340017"/>
                  <a:gd name="connsiteX19" fmla="*/ 239158 w 419790"/>
                  <a:gd name="connsiteY19" fmla="*/ 84545 h 340017"/>
                  <a:gd name="connsiteX20" fmla="*/ 96077 w 419790"/>
                  <a:gd name="connsiteY20" fmla="*/ 67325 h 340017"/>
                  <a:gd name="connsiteX21" fmla="*/ 22271 w 419790"/>
                  <a:gd name="connsiteY21" fmla="*/ 57474 h 340017"/>
                  <a:gd name="connsiteX22" fmla="*/ 13247 w 419790"/>
                  <a:gd name="connsiteY22" fmla="*/ 30363 h 340017"/>
                  <a:gd name="connsiteX23" fmla="*/ 149155 w 419790"/>
                  <a:gd name="connsiteY23" fmla="*/ 4749 h 340017"/>
                  <a:gd name="connsiteX24" fmla="*/ 299486 w 419790"/>
                  <a:gd name="connsiteY24" fmla="*/ 809 h 340017"/>
                  <a:gd name="connsiteX25" fmla="*/ 320490 w 419790"/>
                  <a:gd name="connsiteY25" fmla="*/ 3252 h 340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9790" h="340017">
                    <a:moveTo>
                      <a:pt x="320371" y="3291"/>
                    </a:moveTo>
                    <a:cubicBezTo>
                      <a:pt x="307211" y="70556"/>
                      <a:pt x="336646" y="61257"/>
                      <a:pt x="392680" y="75561"/>
                    </a:cubicBezTo>
                    <a:cubicBezTo>
                      <a:pt x="349413" y="104918"/>
                      <a:pt x="354063" y="111814"/>
                      <a:pt x="406669" y="96327"/>
                    </a:cubicBezTo>
                    <a:lnTo>
                      <a:pt x="419791" y="111695"/>
                    </a:lnTo>
                    <a:cubicBezTo>
                      <a:pt x="397014" y="147712"/>
                      <a:pt x="383145" y="191688"/>
                      <a:pt x="373057" y="232512"/>
                    </a:cubicBezTo>
                    <a:cubicBezTo>
                      <a:pt x="368406" y="251230"/>
                      <a:pt x="358437" y="240393"/>
                      <a:pt x="383656" y="256195"/>
                    </a:cubicBezTo>
                    <a:cubicBezTo>
                      <a:pt x="385784" y="262933"/>
                      <a:pt x="387046" y="268410"/>
                      <a:pt x="385430" y="269514"/>
                    </a:cubicBezTo>
                    <a:cubicBezTo>
                      <a:pt x="367934" y="281256"/>
                      <a:pt x="261461" y="336109"/>
                      <a:pt x="249402" y="335675"/>
                    </a:cubicBezTo>
                    <a:lnTo>
                      <a:pt x="234586" y="319401"/>
                    </a:lnTo>
                    <a:cubicBezTo>
                      <a:pt x="242073" y="345132"/>
                      <a:pt x="87801" y="340837"/>
                      <a:pt x="80236" y="337448"/>
                    </a:cubicBezTo>
                    <a:cubicBezTo>
                      <a:pt x="73458" y="334454"/>
                      <a:pt x="70108" y="326494"/>
                      <a:pt x="67429" y="319401"/>
                    </a:cubicBezTo>
                    <a:lnTo>
                      <a:pt x="63449" y="298240"/>
                    </a:lnTo>
                    <a:cubicBezTo>
                      <a:pt x="96746" y="270065"/>
                      <a:pt x="134536" y="249180"/>
                      <a:pt x="176858" y="235546"/>
                    </a:cubicBezTo>
                    <a:cubicBezTo>
                      <a:pt x="154632" y="248353"/>
                      <a:pt x="136230" y="249220"/>
                      <a:pt x="121651" y="238108"/>
                    </a:cubicBezTo>
                    <a:cubicBezTo>
                      <a:pt x="113770" y="235546"/>
                      <a:pt x="113888" y="232512"/>
                      <a:pt x="121651" y="229084"/>
                    </a:cubicBezTo>
                    <a:cubicBezTo>
                      <a:pt x="92018" y="222306"/>
                      <a:pt x="64907" y="213282"/>
                      <a:pt x="40319" y="201973"/>
                    </a:cubicBezTo>
                    <a:cubicBezTo>
                      <a:pt x="18212" y="181206"/>
                      <a:pt x="31334" y="161504"/>
                      <a:pt x="58405" y="174862"/>
                    </a:cubicBezTo>
                    <a:lnTo>
                      <a:pt x="225247" y="165759"/>
                    </a:lnTo>
                    <a:cubicBezTo>
                      <a:pt x="189861" y="126275"/>
                      <a:pt x="198018" y="109016"/>
                      <a:pt x="245462" y="91086"/>
                    </a:cubicBezTo>
                    <a:lnTo>
                      <a:pt x="239158" y="84545"/>
                    </a:lnTo>
                    <a:cubicBezTo>
                      <a:pt x="192541" y="85018"/>
                      <a:pt x="144860" y="79265"/>
                      <a:pt x="96077" y="67325"/>
                    </a:cubicBezTo>
                    <a:cubicBezTo>
                      <a:pt x="65025" y="72999"/>
                      <a:pt x="40436" y="69689"/>
                      <a:pt x="22271" y="57474"/>
                    </a:cubicBezTo>
                    <a:cubicBezTo>
                      <a:pt x="-2594" y="64961"/>
                      <a:pt x="-8111" y="44352"/>
                      <a:pt x="13247" y="30363"/>
                    </a:cubicBezTo>
                    <a:cubicBezTo>
                      <a:pt x="34722" y="-9082"/>
                      <a:pt x="106598" y="-807"/>
                      <a:pt x="149155" y="4749"/>
                    </a:cubicBezTo>
                    <a:cubicBezTo>
                      <a:pt x="211574" y="34619"/>
                      <a:pt x="261658" y="33318"/>
                      <a:pt x="299486" y="809"/>
                    </a:cubicBezTo>
                    <a:lnTo>
                      <a:pt x="320490" y="3252"/>
                    </a:lnTo>
                    <a:close/>
                  </a:path>
                </a:pathLst>
              </a:custGeom>
              <a:solidFill>
                <a:srgbClr val="8E4845"/>
              </a:solidFill>
              <a:ln w="3941" cap="flat">
                <a:noFill/>
                <a:prstDash val="solid"/>
                <a:miter/>
              </a:ln>
            </p:spPr>
            <p:txBody>
              <a:bodyPr rtlCol="1" anchor="ctr"/>
              <a:lstStyle/>
              <a:p>
                <a:endParaRPr lang="fa-IR"/>
              </a:p>
            </p:txBody>
          </p:sp>
          <p:sp>
            <p:nvSpPr>
              <p:cNvPr id="218" name="Freeform: Shape 217">
                <a:extLst>
                  <a:ext uri="{FF2B5EF4-FFF2-40B4-BE49-F238E27FC236}">
                    <a16:creationId xmlns:a16="http://schemas.microsoft.com/office/drawing/2014/main" id="{3F46B159-B300-37F5-CA7C-9403B53B1C36}"/>
                  </a:ext>
                </a:extLst>
              </p:cNvPr>
              <p:cNvSpPr/>
              <p:nvPr/>
            </p:nvSpPr>
            <p:spPr>
              <a:xfrm>
                <a:off x="10347854" y="4637715"/>
                <a:ext cx="528200" cy="240117"/>
              </a:xfrm>
              <a:custGeom>
                <a:avLst/>
                <a:gdLst>
                  <a:gd name="connsiteX0" fmla="*/ 528200 w 528200"/>
                  <a:gd name="connsiteY0" fmla="*/ 22700 h 240117"/>
                  <a:gd name="connsiteX1" fmla="*/ 527294 w 528200"/>
                  <a:gd name="connsiteY1" fmla="*/ 22818 h 240117"/>
                  <a:gd name="connsiteX2" fmla="*/ 527215 w 528200"/>
                  <a:gd name="connsiteY2" fmla="*/ 22818 h 240117"/>
                  <a:gd name="connsiteX3" fmla="*/ 302251 w 528200"/>
                  <a:gd name="connsiteY3" fmla="*/ 121962 h 240117"/>
                  <a:gd name="connsiteX4" fmla="*/ 370146 w 528200"/>
                  <a:gd name="connsiteY4" fmla="*/ 122041 h 240117"/>
                  <a:gd name="connsiteX5" fmla="*/ 401592 w 528200"/>
                  <a:gd name="connsiteY5" fmla="*/ 130946 h 240117"/>
                  <a:gd name="connsiteX6" fmla="*/ 94428 w 528200"/>
                  <a:gd name="connsiteY6" fmla="*/ 239429 h 240117"/>
                  <a:gd name="connsiteX7" fmla="*/ 22118 w 528200"/>
                  <a:gd name="connsiteY7" fmla="*/ 239429 h 240117"/>
                  <a:gd name="connsiteX8" fmla="*/ 17035 w 528200"/>
                  <a:gd name="connsiteY8" fmla="*/ 97176 h 240117"/>
                  <a:gd name="connsiteX9" fmla="*/ 121538 w 528200"/>
                  <a:gd name="connsiteY9" fmla="*/ 31684 h 240117"/>
                  <a:gd name="connsiteX10" fmla="*/ 247990 w 528200"/>
                  <a:gd name="connsiteY10" fmla="*/ 2 h 240117"/>
                  <a:gd name="connsiteX11" fmla="*/ 67277 w 528200"/>
                  <a:gd name="connsiteY11" fmla="*/ 112938 h 240117"/>
                  <a:gd name="connsiteX12" fmla="*/ 234473 w 528200"/>
                  <a:gd name="connsiteY12" fmla="*/ 112938 h 240117"/>
                  <a:gd name="connsiteX13" fmla="*/ 383583 w 528200"/>
                  <a:gd name="connsiteY13" fmla="*/ 49732 h 240117"/>
                  <a:gd name="connsiteX14" fmla="*/ 401946 w 528200"/>
                  <a:gd name="connsiteY14" fmla="*/ 13794 h 240117"/>
                  <a:gd name="connsiteX15" fmla="*/ 450336 w 528200"/>
                  <a:gd name="connsiteY15" fmla="*/ 21833 h 240117"/>
                  <a:gd name="connsiteX16" fmla="*/ 528161 w 528200"/>
                  <a:gd name="connsiteY16" fmla="*/ 22621 h 240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28200" h="240117">
                    <a:moveTo>
                      <a:pt x="528200" y="22700"/>
                    </a:moveTo>
                    <a:cubicBezTo>
                      <a:pt x="527964" y="22700"/>
                      <a:pt x="527649" y="22739"/>
                      <a:pt x="527294" y="22818"/>
                    </a:cubicBezTo>
                    <a:cubicBezTo>
                      <a:pt x="527294" y="22818"/>
                      <a:pt x="527255" y="22818"/>
                      <a:pt x="527215" y="22818"/>
                    </a:cubicBezTo>
                    <a:cubicBezTo>
                      <a:pt x="504399" y="26759"/>
                      <a:pt x="286213" y="110258"/>
                      <a:pt x="302251" y="121962"/>
                    </a:cubicBezTo>
                    <a:cubicBezTo>
                      <a:pt x="324751" y="122750"/>
                      <a:pt x="347567" y="121174"/>
                      <a:pt x="370146" y="122041"/>
                    </a:cubicBezTo>
                    <a:cubicBezTo>
                      <a:pt x="381062" y="122474"/>
                      <a:pt x="403759" y="115263"/>
                      <a:pt x="401592" y="130946"/>
                    </a:cubicBezTo>
                    <a:cubicBezTo>
                      <a:pt x="302368" y="148994"/>
                      <a:pt x="190931" y="230799"/>
                      <a:pt x="94428" y="239429"/>
                    </a:cubicBezTo>
                    <a:cubicBezTo>
                      <a:pt x="70705" y="241557"/>
                      <a:pt x="45959" y="237931"/>
                      <a:pt x="22118" y="239429"/>
                    </a:cubicBezTo>
                    <a:cubicBezTo>
                      <a:pt x="-13189" y="220317"/>
                      <a:pt x="485" y="130513"/>
                      <a:pt x="17035" y="97176"/>
                    </a:cubicBezTo>
                    <a:cubicBezTo>
                      <a:pt x="35674" y="59583"/>
                      <a:pt x="78232" y="23606"/>
                      <a:pt x="121538" y="31684"/>
                    </a:cubicBezTo>
                    <a:cubicBezTo>
                      <a:pt x="159091" y="12691"/>
                      <a:pt x="205629" y="-195"/>
                      <a:pt x="247990" y="2"/>
                    </a:cubicBezTo>
                    <a:cubicBezTo>
                      <a:pt x="201768" y="58598"/>
                      <a:pt x="114287" y="54933"/>
                      <a:pt x="67277" y="112938"/>
                    </a:cubicBezTo>
                    <a:lnTo>
                      <a:pt x="234473" y="112938"/>
                    </a:lnTo>
                    <a:cubicBezTo>
                      <a:pt x="262767" y="112938"/>
                      <a:pt x="357930" y="70262"/>
                      <a:pt x="383583" y="49732"/>
                    </a:cubicBezTo>
                    <a:cubicBezTo>
                      <a:pt x="406083" y="31684"/>
                      <a:pt x="399621" y="16080"/>
                      <a:pt x="401946" y="13794"/>
                    </a:cubicBezTo>
                    <a:cubicBezTo>
                      <a:pt x="406320" y="9460"/>
                      <a:pt x="437096" y="22345"/>
                      <a:pt x="450336" y="21833"/>
                    </a:cubicBezTo>
                    <a:cubicBezTo>
                      <a:pt x="475122" y="20926"/>
                      <a:pt x="505582" y="-550"/>
                      <a:pt x="528161" y="22621"/>
                    </a:cubicBezTo>
                    <a:close/>
                  </a:path>
                </a:pathLst>
              </a:custGeom>
              <a:solidFill>
                <a:srgbClr val="4E322D"/>
              </a:solidFill>
              <a:ln w="3941" cap="flat">
                <a:noFill/>
                <a:prstDash val="solid"/>
                <a:miter/>
              </a:ln>
            </p:spPr>
            <p:txBody>
              <a:bodyPr rtlCol="1" anchor="ctr"/>
              <a:lstStyle/>
              <a:p>
                <a:endParaRPr lang="fa-IR"/>
              </a:p>
            </p:txBody>
          </p:sp>
          <p:sp>
            <p:nvSpPr>
              <p:cNvPr id="219" name="Freeform: Shape 218">
                <a:extLst>
                  <a:ext uri="{FF2B5EF4-FFF2-40B4-BE49-F238E27FC236}">
                    <a16:creationId xmlns:a16="http://schemas.microsoft.com/office/drawing/2014/main" id="{482F86E1-E979-F60A-08DF-0B4C57B6C930}"/>
                  </a:ext>
                </a:extLst>
              </p:cNvPr>
              <p:cNvSpPr/>
              <p:nvPr/>
            </p:nvSpPr>
            <p:spPr>
              <a:xfrm>
                <a:off x="10306727" y="4371377"/>
                <a:ext cx="379552" cy="105596"/>
              </a:xfrm>
              <a:custGeom>
                <a:avLst/>
                <a:gdLst>
                  <a:gd name="connsiteX0" fmla="*/ 379552 w 379552"/>
                  <a:gd name="connsiteY0" fmla="*/ 9063 h 105596"/>
                  <a:gd name="connsiteX1" fmla="*/ 361465 w 379552"/>
                  <a:gd name="connsiteY1" fmla="*/ 63245 h 105596"/>
                  <a:gd name="connsiteX2" fmla="*/ 130786 w 379552"/>
                  <a:gd name="connsiteY2" fmla="*/ 73806 h 105596"/>
                  <a:gd name="connsiteX3" fmla="*/ 54222 w 379552"/>
                  <a:gd name="connsiteY3" fmla="*/ 90317 h 105596"/>
                  <a:gd name="connsiteX4" fmla="*/ 45198 w 379552"/>
                  <a:gd name="connsiteY4" fmla="*/ 90317 h 105596"/>
                  <a:gd name="connsiteX5" fmla="*/ 0 w 379552"/>
                  <a:gd name="connsiteY5" fmla="*/ 36135 h 105596"/>
                  <a:gd name="connsiteX6" fmla="*/ 54222 w 379552"/>
                  <a:gd name="connsiteY6" fmla="*/ 0 h 105596"/>
                  <a:gd name="connsiteX7" fmla="*/ 103715 w 379552"/>
                  <a:gd name="connsiteY7" fmla="*/ 45355 h 105596"/>
                  <a:gd name="connsiteX8" fmla="*/ 379552 w 379552"/>
                  <a:gd name="connsiteY8" fmla="*/ 9024 h 105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552" h="105596">
                    <a:moveTo>
                      <a:pt x="379552" y="9063"/>
                    </a:moveTo>
                    <a:cubicBezTo>
                      <a:pt x="373917" y="19624"/>
                      <a:pt x="363948" y="50596"/>
                      <a:pt x="361465" y="63245"/>
                    </a:cubicBezTo>
                    <a:cubicBezTo>
                      <a:pt x="296485" y="153208"/>
                      <a:pt x="212670" y="71520"/>
                      <a:pt x="130786" y="73806"/>
                    </a:cubicBezTo>
                    <a:cubicBezTo>
                      <a:pt x="102612" y="74594"/>
                      <a:pt x="95558" y="89529"/>
                      <a:pt x="54222" y="90317"/>
                    </a:cubicBezTo>
                    <a:cubicBezTo>
                      <a:pt x="52567" y="98395"/>
                      <a:pt x="49493" y="98080"/>
                      <a:pt x="45198" y="90317"/>
                    </a:cubicBezTo>
                    <a:cubicBezTo>
                      <a:pt x="33968" y="78535"/>
                      <a:pt x="10167" y="43109"/>
                      <a:pt x="0" y="36135"/>
                    </a:cubicBezTo>
                    <a:cubicBezTo>
                      <a:pt x="16038" y="23446"/>
                      <a:pt x="39603" y="13082"/>
                      <a:pt x="54222" y="0"/>
                    </a:cubicBezTo>
                    <a:cubicBezTo>
                      <a:pt x="34756" y="29396"/>
                      <a:pt x="84406" y="43149"/>
                      <a:pt x="103715" y="45355"/>
                    </a:cubicBezTo>
                    <a:cubicBezTo>
                      <a:pt x="195530" y="55798"/>
                      <a:pt x="293412" y="39878"/>
                      <a:pt x="379552" y="9024"/>
                    </a:cubicBezTo>
                    <a:close/>
                  </a:path>
                </a:pathLst>
              </a:custGeom>
              <a:solidFill>
                <a:srgbClr val="BA8240"/>
              </a:solidFill>
              <a:ln w="3941" cap="flat">
                <a:noFill/>
                <a:prstDash val="solid"/>
                <a:miter/>
              </a:ln>
            </p:spPr>
            <p:txBody>
              <a:bodyPr rtlCol="1" anchor="ctr"/>
              <a:lstStyle/>
              <a:p>
                <a:endParaRPr lang="fa-IR"/>
              </a:p>
            </p:txBody>
          </p:sp>
          <p:sp>
            <p:nvSpPr>
              <p:cNvPr id="220" name="Freeform: Shape 219">
                <a:extLst>
                  <a:ext uri="{FF2B5EF4-FFF2-40B4-BE49-F238E27FC236}">
                    <a16:creationId xmlns:a16="http://schemas.microsoft.com/office/drawing/2014/main" id="{1276ED7F-7DD3-F7E1-5317-C8E0D68AB53B}"/>
                  </a:ext>
                </a:extLst>
              </p:cNvPr>
              <p:cNvSpPr/>
              <p:nvPr/>
            </p:nvSpPr>
            <p:spPr>
              <a:xfrm>
                <a:off x="10749485" y="4171903"/>
                <a:ext cx="136731" cy="136267"/>
              </a:xfrm>
              <a:custGeom>
                <a:avLst/>
                <a:gdLst>
                  <a:gd name="connsiteX0" fmla="*/ 9063 w 136731"/>
                  <a:gd name="connsiteY0" fmla="*/ 793 h 136267"/>
                  <a:gd name="connsiteX1" fmla="*/ 129761 w 136731"/>
                  <a:gd name="connsiteY1" fmla="*/ 9344 h 136267"/>
                  <a:gd name="connsiteX2" fmla="*/ 135554 w 136731"/>
                  <a:gd name="connsiteY2" fmla="*/ 54975 h 136267"/>
                  <a:gd name="connsiteX3" fmla="*/ 0 w 136731"/>
                  <a:gd name="connsiteY3" fmla="*/ 136268 h 136267"/>
                  <a:gd name="connsiteX4" fmla="*/ 9024 w 136731"/>
                  <a:gd name="connsiteY4" fmla="*/ 793 h 136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731" h="136267">
                    <a:moveTo>
                      <a:pt x="9063" y="793"/>
                    </a:moveTo>
                    <a:cubicBezTo>
                      <a:pt x="37474" y="280"/>
                      <a:pt x="107931" y="-3069"/>
                      <a:pt x="129761" y="9344"/>
                    </a:cubicBezTo>
                    <a:cubicBezTo>
                      <a:pt x="142765" y="16752"/>
                      <a:pt x="133111" y="42247"/>
                      <a:pt x="135554" y="54975"/>
                    </a:cubicBezTo>
                    <a:cubicBezTo>
                      <a:pt x="123339" y="72431"/>
                      <a:pt x="32194" y="109512"/>
                      <a:pt x="0" y="136268"/>
                    </a:cubicBezTo>
                    <a:cubicBezTo>
                      <a:pt x="16983" y="86657"/>
                      <a:pt x="41887" y="51822"/>
                      <a:pt x="9024" y="793"/>
                    </a:cubicBezTo>
                    <a:close/>
                  </a:path>
                </a:pathLst>
              </a:custGeom>
              <a:solidFill>
                <a:srgbClr val="B57D3F"/>
              </a:solidFill>
              <a:ln w="3941" cap="flat">
                <a:noFill/>
                <a:prstDash val="solid"/>
                <a:miter/>
              </a:ln>
            </p:spPr>
            <p:txBody>
              <a:bodyPr rtlCol="1" anchor="ctr"/>
              <a:lstStyle/>
              <a:p>
                <a:endParaRPr lang="fa-IR"/>
              </a:p>
            </p:txBody>
          </p:sp>
          <p:sp>
            <p:nvSpPr>
              <p:cNvPr id="221" name="Freeform: Shape 220">
                <a:extLst>
                  <a:ext uri="{FF2B5EF4-FFF2-40B4-BE49-F238E27FC236}">
                    <a16:creationId xmlns:a16="http://schemas.microsoft.com/office/drawing/2014/main" id="{F88DCB94-D544-689C-6895-F41AA9789133}"/>
                  </a:ext>
                </a:extLst>
              </p:cNvPr>
              <p:cNvSpPr/>
              <p:nvPr/>
            </p:nvSpPr>
            <p:spPr>
              <a:xfrm>
                <a:off x="10677294" y="4505910"/>
                <a:ext cx="126412" cy="47516"/>
              </a:xfrm>
              <a:custGeom>
                <a:avLst/>
                <a:gdLst>
                  <a:gd name="connsiteX0" fmla="*/ 63206 w 126412"/>
                  <a:gd name="connsiteY0" fmla="*/ 943 h 47516"/>
                  <a:gd name="connsiteX1" fmla="*/ 126413 w 126412"/>
                  <a:gd name="connsiteY1" fmla="*/ 10045 h 47516"/>
                  <a:gd name="connsiteX2" fmla="*/ 126413 w 126412"/>
                  <a:gd name="connsiteY2" fmla="*/ 18872 h 47516"/>
                  <a:gd name="connsiteX3" fmla="*/ 90317 w 126412"/>
                  <a:gd name="connsiteY3" fmla="*/ 37038 h 47516"/>
                  <a:gd name="connsiteX4" fmla="*/ 0 w 126412"/>
                  <a:gd name="connsiteY4" fmla="*/ 46022 h 47516"/>
                  <a:gd name="connsiteX5" fmla="*/ 63206 w 126412"/>
                  <a:gd name="connsiteY5" fmla="*/ 903 h 47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412" h="47516">
                    <a:moveTo>
                      <a:pt x="63206" y="943"/>
                    </a:moveTo>
                    <a:cubicBezTo>
                      <a:pt x="84170" y="6302"/>
                      <a:pt x="104227" y="12331"/>
                      <a:pt x="126413" y="10045"/>
                    </a:cubicBezTo>
                    <a:lnTo>
                      <a:pt x="126413" y="18872"/>
                    </a:lnTo>
                    <a:cubicBezTo>
                      <a:pt x="106906" y="11424"/>
                      <a:pt x="92326" y="36368"/>
                      <a:pt x="90317" y="37038"/>
                    </a:cubicBezTo>
                    <a:cubicBezTo>
                      <a:pt x="76485" y="41688"/>
                      <a:pt x="5871" y="51185"/>
                      <a:pt x="0" y="46022"/>
                    </a:cubicBezTo>
                    <a:cubicBezTo>
                      <a:pt x="1773" y="15404"/>
                      <a:pt x="34440" y="-4574"/>
                      <a:pt x="63206" y="903"/>
                    </a:cubicBezTo>
                    <a:close/>
                  </a:path>
                </a:pathLst>
              </a:custGeom>
              <a:solidFill>
                <a:srgbClr val="E8C29C"/>
              </a:solidFill>
              <a:ln w="3941" cap="flat">
                <a:noFill/>
                <a:prstDash val="solid"/>
                <a:miter/>
              </a:ln>
            </p:spPr>
            <p:txBody>
              <a:bodyPr rtlCol="1" anchor="ctr"/>
              <a:lstStyle/>
              <a:p>
                <a:endParaRPr lang="fa-IR"/>
              </a:p>
            </p:txBody>
          </p:sp>
          <p:sp>
            <p:nvSpPr>
              <p:cNvPr id="222" name="Freeform: Shape 221">
                <a:extLst>
                  <a:ext uri="{FF2B5EF4-FFF2-40B4-BE49-F238E27FC236}">
                    <a16:creationId xmlns:a16="http://schemas.microsoft.com/office/drawing/2014/main" id="{2584E420-20FC-FA9D-295E-8AC2A6CA1CCF}"/>
                  </a:ext>
                </a:extLst>
              </p:cNvPr>
              <p:cNvSpPr/>
              <p:nvPr/>
            </p:nvSpPr>
            <p:spPr>
              <a:xfrm>
                <a:off x="10070248" y="4566673"/>
                <a:ext cx="399144" cy="445986"/>
              </a:xfrm>
              <a:custGeom>
                <a:avLst/>
                <a:gdLst>
                  <a:gd name="connsiteX0" fmla="*/ 399144 w 399144"/>
                  <a:gd name="connsiteY0" fmla="*/ 93742 h 445986"/>
                  <a:gd name="connsiteX1" fmla="*/ 399144 w 399144"/>
                  <a:gd name="connsiteY1" fmla="*/ 102766 h 445986"/>
                  <a:gd name="connsiteX2" fmla="*/ 299725 w 399144"/>
                  <a:gd name="connsiteY2" fmla="*/ 310511 h 445986"/>
                  <a:gd name="connsiteX3" fmla="*/ 306305 w 399144"/>
                  <a:gd name="connsiteY3" fmla="*/ 338410 h 445986"/>
                  <a:gd name="connsiteX4" fmla="*/ 306305 w 399144"/>
                  <a:gd name="connsiteY4" fmla="*/ 338410 h 445986"/>
                  <a:gd name="connsiteX5" fmla="*/ 317773 w 399144"/>
                  <a:gd name="connsiteY5" fmla="*/ 337622 h 445986"/>
                  <a:gd name="connsiteX6" fmla="*/ 37640 w 399144"/>
                  <a:gd name="connsiteY6" fmla="*/ 445986 h 445986"/>
                  <a:gd name="connsiteX7" fmla="*/ 18411 w 399144"/>
                  <a:gd name="connsiteY7" fmla="*/ 438420 h 445986"/>
                  <a:gd name="connsiteX8" fmla="*/ 18174 w 399144"/>
                  <a:gd name="connsiteY8" fmla="*/ 437553 h 445986"/>
                  <a:gd name="connsiteX9" fmla="*/ 12893 w 399144"/>
                  <a:gd name="connsiteY9" fmla="*/ 142289 h 445986"/>
                  <a:gd name="connsiteX10" fmla="*/ 207673 w 399144"/>
                  <a:gd name="connsiteY10" fmla="*/ 14931 h 445986"/>
                  <a:gd name="connsiteX11" fmla="*/ 339997 w 399144"/>
                  <a:gd name="connsiteY11" fmla="*/ 2282 h 445986"/>
                  <a:gd name="connsiteX12" fmla="*/ 353946 w 399144"/>
                  <a:gd name="connsiteY12" fmla="*/ 21551 h 445986"/>
                  <a:gd name="connsiteX13" fmla="*/ 355562 w 399144"/>
                  <a:gd name="connsiteY13" fmla="*/ 38535 h 445986"/>
                  <a:gd name="connsiteX14" fmla="*/ 335859 w 399144"/>
                  <a:gd name="connsiteY14" fmla="*/ 39639 h 445986"/>
                  <a:gd name="connsiteX15" fmla="*/ 317773 w 399144"/>
                  <a:gd name="connsiteY15" fmla="*/ 66749 h 445986"/>
                  <a:gd name="connsiteX16" fmla="*/ 318954 w 399144"/>
                  <a:gd name="connsiteY16" fmla="*/ 76364 h 445986"/>
                  <a:gd name="connsiteX17" fmla="*/ 344804 w 399144"/>
                  <a:gd name="connsiteY17" fmla="*/ 77862 h 445986"/>
                  <a:gd name="connsiteX18" fmla="*/ 399105 w 399144"/>
                  <a:gd name="connsiteY18" fmla="*/ 93860 h 44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9144" h="445986">
                    <a:moveTo>
                      <a:pt x="399144" y="93742"/>
                    </a:moveTo>
                    <a:lnTo>
                      <a:pt x="399144" y="102766"/>
                    </a:lnTo>
                    <a:cubicBezTo>
                      <a:pt x="293498" y="156160"/>
                      <a:pt x="292553" y="197654"/>
                      <a:pt x="299725" y="310511"/>
                    </a:cubicBezTo>
                    <a:cubicBezTo>
                      <a:pt x="300789" y="327179"/>
                      <a:pt x="294917" y="337306"/>
                      <a:pt x="306305" y="338410"/>
                    </a:cubicBezTo>
                    <a:lnTo>
                      <a:pt x="306305" y="338410"/>
                    </a:lnTo>
                    <a:cubicBezTo>
                      <a:pt x="310127" y="338094"/>
                      <a:pt x="313989" y="337818"/>
                      <a:pt x="317773" y="337622"/>
                    </a:cubicBezTo>
                    <a:cubicBezTo>
                      <a:pt x="223988" y="371274"/>
                      <a:pt x="130163" y="408945"/>
                      <a:pt x="37640" y="445986"/>
                    </a:cubicBezTo>
                    <a:lnTo>
                      <a:pt x="18411" y="438420"/>
                    </a:lnTo>
                    <a:cubicBezTo>
                      <a:pt x="18332" y="438144"/>
                      <a:pt x="18253" y="437829"/>
                      <a:pt x="18174" y="437553"/>
                    </a:cubicBezTo>
                    <a:cubicBezTo>
                      <a:pt x="5642" y="387981"/>
                      <a:pt x="-12720" y="183507"/>
                      <a:pt x="12893" y="142289"/>
                    </a:cubicBezTo>
                    <a:cubicBezTo>
                      <a:pt x="24321" y="123926"/>
                      <a:pt x="183597" y="23285"/>
                      <a:pt x="207673" y="14931"/>
                    </a:cubicBezTo>
                    <a:cubicBezTo>
                      <a:pt x="223988" y="9296"/>
                      <a:pt x="327229" y="-5677"/>
                      <a:pt x="339997" y="2282"/>
                    </a:cubicBezTo>
                    <a:lnTo>
                      <a:pt x="353946" y="21551"/>
                    </a:lnTo>
                    <a:cubicBezTo>
                      <a:pt x="357059" y="29314"/>
                      <a:pt x="357532" y="35067"/>
                      <a:pt x="355562" y="38535"/>
                    </a:cubicBezTo>
                    <a:cubicBezTo>
                      <a:pt x="353001" y="43106"/>
                      <a:pt x="346184" y="43697"/>
                      <a:pt x="335859" y="39639"/>
                    </a:cubicBezTo>
                    <a:cubicBezTo>
                      <a:pt x="322659" y="52485"/>
                      <a:pt x="324392" y="46337"/>
                      <a:pt x="317773" y="66749"/>
                    </a:cubicBezTo>
                    <a:lnTo>
                      <a:pt x="318954" y="76364"/>
                    </a:lnTo>
                    <a:cubicBezTo>
                      <a:pt x="327978" y="76364"/>
                      <a:pt x="336608" y="76916"/>
                      <a:pt x="344804" y="77862"/>
                    </a:cubicBezTo>
                    <a:cubicBezTo>
                      <a:pt x="365452" y="80265"/>
                      <a:pt x="383540" y="85585"/>
                      <a:pt x="399105" y="93860"/>
                    </a:cubicBezTo>
                    <a:close/>
                  </a:path>
                </a:pathLst>
              </a:custGeom>
              <a:solidFill>
                <a:srgbClr val="63687A"/>
              </a:solidFill>
              <a:ln w="3941" cap="flat">
                <a:noFill/>
                <a:prstDash val="solid"/>
                <a:miter/>
              </a:ln>
            </p:spPr>
            <p:txBody>
              <a:bodyPr rtlCol="1" anchor="ctr"/>
              <a:lstStyle/>
              <a:p>
                <a:endParaRPr lang="fa-IR"/>
              </a:p>
            </p:txBody>
          </p:sp>
          <p:sp>
            <p:nvSpPr>
              <p:cNvPr id="223" name="Freeform: Shape 222">
                <a:extLst>
                  <a:ext uri="{FF2B5EF4-FFF2-40B4-BE49-F238E27FC236}">
                    <a16:creationId xmlns:a16="http://schemas.microsoft.com/office/drawing/2014/main" id="{379D74A4-B510-C6DA-C940-34EB1A619206}"/>
                  </a:ext>
                </a:extLst>
              </p:cNvPr>
              <p:cNvSpPr/>
              <p:nvPr/>
            </p:nvSpPr>
            <p:spPr>
              <a:xfrm>
                <a:off x="9939627" y="4461654"/>
                <a:ext cx="611202" cy="578036"/>
              </a:xfrm>
              <a:custGeom>
                <a:avLst/>
                <a:gdLst>
                  <a:gd name="connsiteX0" fmla="*/ 412297 w 611202"/>
                  <a:gd name="connsiteY0" fmla="*/ 39 h 578036"/>
                  <a:gd name="connsiteX1" fmla="*/ 421321 w 611202"/>
                  <a:gd name="connsiteY1" fmla="*/ 39 h 578036"/>
                  <a:gd name="connsiteX2" fmla="*/ 430345 w 611202"/>
                  <a:gd name="connsiteY2" fmla="*/ 27150 h 578036"/>
                  <a:gd name="connsiteX3" fmla="*/ 426720 w 611202"/>
                  <a:gd name="connsiteY3" fmla="*/ 47680 h 578036"/>
                  <a:gd name="connsiteX4" fmla="*/ 496231 w 611202"/>
                  <a:gd name="connsiteY4" fmla="*/ 55483 h 578036"/>
                  <a:gd name="connsiteX5" fmla="*/ 611058 w 611202"/>
                  <a:gd name="connsiteY5" fmla="*/ 72269 h 578036"/>
                  <a:gd name="connsiteX6" fmla="*/ 484527 w 611202"/>
                  <a:gd name="connsiteY6" fmla="*/ 126452 h 578036"/>
                  <a:gd name="connsiteX7" fmla="*/ 375808 w 611202"/>
                  <a:gd name="connsiteY7" fmla="*/ 121644 h 578036"/>
                  <a:gd name="connsiteX8" fmla="*/ 158567 w 611202"/>
                  <a:gd name="connsiteY8" fmla="*/ 256765 h 578036"/>
                  <a:gd name="connsiteX9" fmla="*/ 149780 w 611202"/>
                  <a:gd name="connsiteY9" fmla="*/ 411313 h 578036"/>
                  <a:gd name="connsiteX10" fmla="*/ 168221 w 611202"/>
                  <a:gd name="connsiteY10" fmla="*/ 550926 h 578036"/>
                  <a:gd name="connsiteX11" fmla="*/ 95912 w 611202"/>
                  <a:gd name="connsiteY11" fmla="*/ 578036 h 578036"/>
                  <a:gd name="connsiteX12" fmla="*/ 14580 w 611202"/>
                  <a:gd name="connsiteY12" fmla="*/ 541902 h 578036"/>
                  <a:gd name="connsiteX13" fmla="*/ 0 w 611202"/>
                  <a:gd name="connsiteY13" fmla="*/ 527479 h 578036"/>
                  <a:gd name="connsiteX14" fmla="*/ 118453 w 611202"/>
                  <a:gd name="connsiteY14" fmla="*/ 209242 h 578036"/>
                  <a:gd name="connsiteX15" fmla="*/ 278240 w 611202"/>
                  <a:gd name="connsiteY15" fmla="*/ 117940 h 578036"/>
                  <a:gd name="connsiteX16" fmla="*/ 108167 w 611202"/>
                  <a:gd name="connsiteY16" fmla="*/ 124600 h 578036"/>
                  <a:gd name="connsiteX17" fmla="*/ 95951 w 611202"/>
                  <a:gd name="connsiteY17" fmla="*/ 108365 h 578036"/>
                  <a:gd name="connsiteX18" fmla="*/ 412258 w 611202"/>
                  <a:gd name="connsiteY18" fmla="*/ 0 h 578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1202" h="578036">
                    <a:moveTo>
                      <a:pt x="412297" y="39"/>
                    </a:moveTo>
                    <a:cubicBezTo>
                      <a:pt x="415292" y="-39"/>
                      <a:pt x="418326" y="118"/>
                      <a:pt x="421321" y="39"/>
                    </a:cubicBezTo>
                    <a:lnTo>
                      <a:pt x="430345" y="27150"/>
                    </a:lnTo>
                    <a:lnTo>
                      <a:pt x="426720" y="47680"/>
                    </a:lnTo>
                    <a:cubicBezTo>
                      <a:pt x="346254" y="93666"/>
                      <a:pt x="369425" y="96267"/>
                      <a:pt x="496231" y="55483"/>
                    </a:cubicBezTo>
                    <a:cubicBezTo>
                      <a:pt x="526100" y="51660"/>
                      <a:pt x="599158" y="45474"/>
                      <a:pt x="611058" y="72269"/>
                    </a:cubicBezTo>
                    <a:cubicBezTo>
                      <a:pt x="615826" y="104660"/>
                      <a:pt x="501077" y="165502"/>
                      <a:pt x="484527" y="126452"/>
                    </a:cubicBezTo>
                    <a:cubicBezTo>
                      <a:pt x="449378" y="125742"/>
                      <a:pt x="423686" y="109350"/>
                      <a:pt x="375808" y="121644"/>
                    </a:cubicBezTo>
                    <a:cubicBezTo>
                      <a:pt x="349288" y="128461"/>
                      <a:pt x="170033" y="237653"/>
                      <a:pt x="158567" y="256765"/>
                    </a:cubicBezTo>
                    <a:cubicBezTo>
                      <a:pt x="137642" y="291599"/>
                      <a:pt x="156676" y="368794"/>
                      <a:pt x="149780" y="411313"/>
                    </a:cubicBezTo>
                    <a:lnTo>
                      <a:pt x="168221" y="550926"/>
                    </a:lnTo>
                    <a:cubicBezTo>
                      <a:pt x="145051" y="560186"/>
                      <a:pt x="118058" y="569170"/>
                      <a:pt x="95912" y="578036"/>
                    </a:cubicBezTo>
                    <a:cubicBezTo>
                      <a:pt x="73491" y="556915"/>
                      <a:pt x="44489" y="545172"/>
                      <a:pt x="14580" y="541902"/>
                    </a:cubicBezTo>
                    <a:lnTo>
                      <a:pt x="0" y="527479"/>
                    </a:lnTo>
                    <a:cubicBezTo>
                      <a:pt x="7408" y="425814"/>
                      <a:pt x="20846" y="261257"/>
                      <a:pt x="118453" y="209242"/>
                    </a:cubicBezTo>
                    <a:lnTo>
                      <a:pt x="278240" y="117940"/>
                    </a:lnTo>
                    <a:cubicBezTo>
                      <a:pt x="273670" y="109232"/>
                      <a:pt x="131495" y="121959"/>
                      <a:pt x="108167" y="124600"/>
                    </a:cubicBezTo>
                    <a:lnTo>
                      <a:pt x="95951" y="108365"/>
                    </a:lnTo>
                    <a:cubicBezTo>
                      <a:pt x="174132" y="4610"/>
                      <a:pt x="294476" y="2404"/>
                      <a:pt x="412258" y="0"/>
                    </a:cubicBezTo>
                    <a:close/>
                  </a:path>
                </a:pathLst>
              </a:custGeom>
              <a:solidFill>
                <a:srgbClr val="4C4D5D"/>
              </a:solidFill>
              <a:ln w="3941" cap="flat">
                <a:noFill/>
                <a:prstDash val="solid"/>
                <a:miter/>
              </a:ln>
            </p:spPr>
            <p:txBody>
              <a:bodyPr rtlCol="1" anchor="ctr"/>
              <a:lstStyle/>
              <a:p>
                <a:endParaRPr lang="fa-IR"/>
              </a:p>
            </p:txBody>
          </p:sp>
          <p:sp>
            <p:nvSpPr>
              <p:cNvPr id="224" name="Freeform: Shape 223">
                <a:extLst>
                  <a:ext uri="{FF2B5EF4-FFF2-40B4-BE49-F238E27FC236}">
                    <a16:creationId xmlns:a16="http://schemas.microsoft.com/office/drawing/2014/main" id="{C0F9FFDF-BF19-7B56-925C-C529000EB411}"/>
                  </a:ext>
                </a:extLst>
              </p:cNvPr>
              <p:cNvSpPr/>
              <p:nvPr/>
            </p:nvSpPr>
            <p:spPr>
              <a:xfrm>
                <a:off x="10376592" y="4904255"/>
                <a:ext cx="11467" cy="898"/>
              </a:xfrm>
              <a:custGeom>
                <a:avLst/>
                <a:gdLst>
                  <a:gd name="connsiteX0" fmla="*/ 11468 w 11467"/>
                  <a:gd name="connsiteY0" fmla="*/ 0 h 898"/>
                  <a:gd name="connsiteX1" fmla="*/ 0 w 11467"/>
                  <a:gd name="connsiteY1" fmla="*/ 788 h 898"/>
                  <a:gd name="connsiteX2" fmla="*/ 11468 w 11467"/>
                  <a:gd name="connsiteY2" fmla="*/ 0 h 898"/>
                </a:gdLst>
                <a:ahLst/>
                <a:cxnLst>
                  <a:cxn ang="0">
                    <a:pos x="connsiteX0" y="connsiteY0"/>
                  </a:cxn>
                  <a:cxn ang="0">
                    <a:pos x="connsiteX1" y="connsiteY1"/>
                  </a:cxn>
                  <a:cxn ang="0">
                    <a:pos x="connsiteX2" y="connsiteY2"/>
                  </a:cxn>
                </a:cxnLst>
                <a:rect l="l" t="t" r="r" b="b"/>
                <a:pathLst>
                  <a:path w="11467" h="898">
                    <a:moveTo>
                      <a:pt x="11468" y="0"/>
                    </a:moveTo>
                    <a:cubicBezTo>
                      <a:pt x="6424" y="828"/>
                      <a:pt x="2719" y="1064"/>
                      <a:pt x="0" y="788"/>
                    </a:cubicBezTo>
                    <a:cubicBezTo>
                      <a:pt x="3822" y="473"/>
                      <a:pt x="7684" y="197"/>
                      <a:pt x="11468" y="0"/>
                    </a:cubicBezTo>
                    <a:close/>
                  </a:path>
                </a:pathLst>
              </a:custGeom>
              <a:solidFill>
                <a:srgbClr val="B4BCC0"/>
              </a:solidFill>
              <a:ln w="3941" cap="flat">
                <a:noFill/>
                <a:prstDash val="solid"/>
                <a:miter/>
              </a:ln>
            </p:spPr>
            <p:txBody>
              <a:bodyPr rtlCol="1" anchor="ctr"/>
              <a:lstStyle/>
              <a:p>
                <a:endParaRPr lang="fa-IR"/>
              </a:p>
            </p:txBody>
          </p:sp>
          <p:sp>
            <p:nvSpPr>
              <p:cNvPr id="225" name="Freeform: Shape 224">
                <a:extLst>
                  <a:ext uri="{FF2B5EF4-FFF2-40B4-BE49-F238E27FC236}">
                    <a16:creationId xmlns:a16="http://schemas.microsoft.com/office/drawing/2014/main" id="{0BD6FD17-B5BC-C11A-C940-BC0935344A33}"/>
                  </a:ext>
                </a:extLst>
              </p:cNvPr>
              <p:cNvSpPr/>
              <p:nvPr/>
            </p:nvSpPr>
            <p:spPr>
              <a:xfrm>
                <a:off x="9204245" y="4109313"/>
                <a:ext cx="333684" cy="542078"/>
              </a:xfrm>
              <a:custGeom>
                <a:avLst/>
                <a:gdLst>
                  <a:gd name="connsiteX0" fmla="*/ 333685 w 333684"/>
                  <a:gd name="connsiteY0" fmla="*/ 477966 h 542078"/>
                  <a:gd name="connsiteX1" fmla="*/ 171729 w 333684"/>
                  <a:gd name="connsiteY1" fmla="*/ 542078 h 542078"/>
                  <a:gd name="connsiteX2" fmla="*/ 123615 w 333684"/>
                  <a:gd name="connsiteY2" fmla="*/ 359829 h 542078"/>
                  <a:gd name="connsiteX3" fmla="*/ 112345 w 333684"/>
                  <a:gd name="connsiteY3" fmla="*/ 306671 h 542078"/>
                  <a:gd name="connsiteX4" fmla="*/ 153562 w 333684"/>
                  <a:gd name="connsiteY4" fmla="*/ 225969 h 542078"/>
                  <a:gd name="connsiteX5" fmla="*/ 90435 w 333684"/>
                  <a:gd name="connsiteY5" fmla="*/ 244016 h 542078"/>
                  <a:gd name="connsiteX6" fmla="*/ 36056 w 333684"/>
                  <a:gd name="connsiteY6" fmla="*/ 63304 h 542078"/>
                  <a:gd name="connsiteX7" fmla="*/ 0 w 333684"/>
                  <a:gd name="connsiteY7" fmla="*/ 63343 h 542078"/>
                  <a:gd name="connsiteX8" fmla="*/ 81333 w 333684"/>
                  <a:gd name="connsiteY8" fmla="*/ 27208 h 542078"/>
                  <a:gd name="connsiteX9" fmla="*/ 162547 w 333684"/>
                  <a:gd name="connsiteY9" fmla="*/ 176 h 542078"/>
                  <a:gd name="connsiteX10" fmla="*/ 330532 w 333684"/>
                  <a:gd name="connsiteY10" fmla="*/ 451328 h 542078"/>
                  <a:gd name="connsiteX11" fmla="*/ 333685 w 333684"/>
                  <a:gd name="connsiteY11" fmla="*/ 477926 h 54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3684" h="542078">
                    <a:moveTo>
                      <a:pt x="333685" y="477966"/>
                    </a:moveTo>
                    <a:cubicBezTo>
                      <a:pt x="278005" y="494634"/>
                      <a:pt x="231624" y="538059"/>
                      <a:pt x="171729" y="542078"/>
                    </a:cubicBezTo>
                    <a:cubicBezTo>
                      <a:pt x="160498" y="480015"/>
                      <a:pt x="139259" y="420907"/>
                      <a:pt x="123615" y="359829"/>
                    </a:cubicBezTo>
                    <a:cubicBezTo>
                      <a:pt x="119556" y="343988"/>
                      <a:pt x="96977" y="327556"/>
                      <a:pt x="112345" y="306671"/>
                    </a:cubicBezTo>
                    <a:cubicBezTo>
                      <a:pt x="125506" y="288781"/>
                      <a:pt x="173069" y="300405"/>
                      <a:pt x="153562" y="225969"/>
                    </a:cubicBezTo>
                    <a:lnTo>
                      <a:pt x="90435" y="244016"/>
                    </a:lnTo>
                    <a:cubicBezTo>
                      <a:pt x="80623" y="219900"/>
                      <a:pt x="43740" y="68781"/>
                      <a:pt x="36056" y="63304"/>
                    </a:cubicBezTo>
                    <a:cubicBezTo>
                      <a:pt x="34598" y="62279"/>
                      <a:pt x="5360" y="82218"/>
                      <a:pt x="0" y="63343"/>
                    </a:cubicBezTo>
                    <a:cubicBezTo>
                      <a:pt x="3980" y="59915"/>
                      <a:pt x="69235" y="31858"/>
                      <a:pt x="81333" y="27208"/>
                    </a:cubicBezTo>
                    <a:cubicBezTo>
                      <a:pt x="92445" y="22952"/>
                      <a:pt x="159080" y="-2346"/>
                      <a:pt x="162547" y="176"/>
                    </a:cubicBezTo>
                    <a:lnTo>
                      <a:pt x="330532" y="451328"/>
                    </a:lnTo>
                    <a:lnTo>
                      <a:pt x="333685" y="477926"/>
                    </a:lnTo>
                    <a:close/>
                  </a:path>
                </a:pathLst>
              </a:custGeom>
              <a:solidFill>
                <a:srgbClr val="4D302C"/>
              </a:solidFill>
              <a:ln w="3941" cap="flat">
                <a:noFill/>
                <a:prstDash val="solid"/>
                <a:miter/>
              </a:ln>
            </p:spPr>
            <p:txBody>
              <a:bodyPr rtlCol="1" anchor="ctr"/>
              <a:lstStyle/>
              <a:p>
                <a:endParaRPr lang="fa-IR"/>
              </a:p>
            </p:txBody>
          </p:sp>
          <p:sp>
            <p:nvSpPr>
              <p:cNvPr id="226" name="Freeform: Shape 225">
                <a:extLst>
                  <a:ext uri="{FF2B5EF4-FFF2-40B4-BE49-F238E27FC236}">
                    <a16:creationId xmlns:a16="http://schemas.microsoft.com/office/drawing/2014/main" id="{D9FF61FE-98EF-CA41-2CCA-40981EED27A9}"/>
                  </a:ext>
                </a:extLst>
              </p:cNvPr>
              <p:cNvSpPr/>
              <p:nvPr/>
            </p:nvSpPr>
            <p:spPr>
              <a:xfrm>
                <a:off x="11635119" y="3892721"/>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561" y="5635"/>
                      <a:pt x="5950" y="2877"/>
                      <a:pt x="9024" y="0"/>
                    </a:cubicBezTo>
                    <a:cubicBezTo>
                      <a:pt x="6462" y="3389"/>
                      <a:pt x="3074" y="6147"/>
                      <a:pt x="0" y="9024"/>
                    </a:cubicBezTo>
                    <a:close/>
                  </a:path>
                </a:pathLst>
              </a:custGeom>
              <a:solidFill>
                <a:srgbClr val="4B2E2D"/>
              </a:solidFill>
              <a:ln w="3941" cap="flat">
                <a:noFill/>
                <a:prstDash val="solid"/>
                <a:miter/>
              </a:ln>
            </p:spPr>
            <p:txBody>
              <a:bodyPr rtlCol="1" anchor="ctr"/>
              <a:lstStyle/>
              <a:p>
                <a:endParaRPr lang="fa-IR"/>
              </a:p>
            </p:txBody>
          </p:sp>
          <p:sp>
            <p:nvSpPr>
              <p:cNvPr id="227" name="Freeform: Shape 226">
                <a:extLst>
                  <a:ext uri="{FF2B5EF4-FFF2-40B4-BE49-F238E27FC236}">
                    <a16:creationId xmlns:a16="http://schemas.microsoft.com/office/drawing/2014/main" id="{5DAF923D-8CD7-5E53-7609-DD10949B2389}"/>
                  </a:ext>
                </a:extLst>
              </p:cNvPr>
              <p:cNvSpPr/>
              <p:nvPr/>
            </p:nvSpPr>
            <p:spPr>
              <a:xfrm>
                <a:off x="11608008" y="3928855"/>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lnTo>
                      <a:pt x="9024" y="0"/>
                    </a:lnTo>
                    <a:cubicBezTo>
                      <a:pt x="6659" y="3625"/>
                      <a:pt x="1931" y="6069"/>
                      <a:pt x="0" y="9024"/>
                    </a:cubicBezTo>
                    <a:close/>
                  </a:path>
                </a:pathLst>
              </a:custGeom>
              <a:solidFill>
                <a:srgbClr val="4B2E2D"/>
              </a:solidFill>
              <a:ln w="3941" cap="flat">
                <a:noFill/>
                <a:prstDash val="solid"/>
                <a:miter/>
              </a:ln>
            </p:spPr>
            <p:txBody>
              <a:bodyPr rtlCol="1" anchor="ctr"/>
              <a:lstStyle/>
              <a:p>
                <a:endParaRPr lang="fa-IR"/>
              </a:p>
            </p:txBody>
          </p:sp>
          <p:sp>
            <p:nvSpPr>
              <p:cNvPr id="228" name="Freeform: Shape 227">
                <a:extLst>
                  <a:ext uri="{FF2B5EF4-FFF2-40B4-BE49-F238E27FC236}">
                    <a16:creationId xmlns:a16="http://schemas.microsoft.com/office/drawing/2014/main" id="{FEC5E497-2B1D-17F8-65E4-1459A8EEE906}"/>
                  </a:ext>
                </a:extLst>
              </p:cNvPr>
              <p:cNvSpPr/>
              <p:nvPr/>
            </p:nvSpPr>
            <p:spPr>
              <a:xfrm>
                <a:off x="11589961" y="3946903"/>
                <a:ext cx="18086" cy="18047"/>
              </a:xfrm>
              <a:custGeom>
                <a:avLst/>
                <a:gdLst>
                  <a:gd name="connsiteX0" fmla="*/ 0 w 18086"/>
                  <a:gd name="connsiteY0" fmla="*/ 18048 h 18047"/>
                  <a:gd name="connsiteX1" fmla="*/ 18086 w 18086"/>
                  <a:gd name="connsiteY1" fmla="*/ 0 h 18047"/>
                  <a:gd name="connsiteX2" fmla="*/ 0 w 18086"/>
                  <a:gd name="connsiteY2" fmla="*/ 18048 h 18047"/>
                </a:gdLst>
                <a:ahLst/>
                <a:cxnLst>
                  <a:cxn ang="0">
                    <a:pos x="connsiteX0" y="connsiteY0"/>
                  </a:cxn>
                  <a:cxn ang="0">
                    <a:pos x="connsiteX1" y="connsiteY1"/>
                  </a:cxn>
                  <a:cxn ang="0">
                    <a:pos x="connsiteX2" y="connsiteY2"/>
                  </a:cxn>
                </a:cxnLst>
                <a:rect l="l" t="t" r="r" b="b"/>
                <a:pathLst>
                  <a:path w="18086" h="18047">
                    <a:moveTo>
                      <a:pt x="0" y="18048"/>
                    </a:moveTo>
                    <a:lnTo>
                      <a:pt x="18086" y="0"/>
                    </a:lnTo>
                    <a:cubicBezTo>
                      <a:pt x="11467" y="10206"/>
                      <a:pt x="748" y="16866"/>
                      <a:pt x="0" y="18048"/>
                    </a:cubicBezTo>
                    <a:close/>
                  </a:path>
                </a:pathLst>
              </a:custGeom>
              <a:solidFill>
                <a:srgbClr val="4B2E2D"/>
              </a:solidFill>
              <a:ln w="3941" cap="flat">
                <a:noFill/>
                <a:prstDash val="solid"/>
                <a:miter/>
              </a:ln>
            </p:spPr>
            <p:txBody>
              <a:bodyPr rtlCol="1" anchor="ctr"/>
              <a:lstStyle/>
              <a:p>
                <a:endParaRPr lang="fa-IR"/>
              </a:p>
            </p:txBody>
          </p:sp>
          <p:sp>
            <p:nvSpPr>
              <p:cNvPr id="229" name="Freeform: Shape 228">
                <a:extLst>
                  <a:ext uri="{FF2B5EF4-FFF2-40B4-BE49-F238E27FC236}">
                    <a16:creationId xmlns:a16="http://schemas.microsoft.com/office/drawing/2014/main" id="{DAEFB7D4-8911-F2A8-112D-7ADA0656C882}"/>
                  </a:ext>
                </a:extLst>
              </p:cNvPr>
              <p:cNvSpPr/>
              <p:nvPr/>
            </p:nvSpPr>
            <p:spPr>
              <a:xfrm>
                <a:off x="11580897" y="3974014"/>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lnTo>
                      <a:pt x="9024" y="0"/>
                    </a:lnTo>
                    <a:cubicBezTo>
                      <a:pt x="6225" y="4926"/>
                      <a:pt x="788" y="7526"/>
                      <a:pt x="0" y="9024"/>
                    </a:cubicBezTo>
                    <a:close/>
                  </a:path>
                </a:pathLst>
              </a:custGeom>
              <a:solidFill>
                <a:srgbClr val="4B2E2D"/>
              </a:solidFill>
              <a:ln w="3941" cap="flat">
                <a:noFill/>
                <a:prstDash val="solid"/>
                <a:miter/>
              </a:ln>
            </p:spPr>
            <p:txBody>
              <a:bodyPr rtlCol="1" anchor="ctr"/>
              <a:lstStyle/>
              <a:p>
                <a:endParaRPr lang="fa-IR"/>
              </a:p>
            </p:txBody>
          </p:sp>
          <p:sp>
            <p:nvSpPr>
              <p:cNvPr id="230" name="Freeform: Shape 229">
                <a:extLst>
                  <a:ext uri="{FF2B5EF4-FFF2-40B4-BE49-F238E27FC236}">
                    <a16:creationId xmlns:a16="http://schemas.microsoft.com/office/drawing/2014/main" id="{25008F08-4E30-B796-7BE3-D38EF8E1FC5B}"/>
                  </a:ext>
                </a:extLst>
              </p:cNvPr>
              <p:cNvSpPr/>
              <p:nvPr/>
            </p:nvSpPr>
            <p:spPr>
              <a:xfrm>
                <a:off x="11445343" y="4690875"/>
                <a:ext cx="5675" cy="5674"/>
              </a:xfrm>
              <a:custGeom>
                <a:avLst/>
                <a:gdLst>
                  <a:gd name="connsiteX0" fmla="*/ 5675 w 5675"/>
                  <a:gd name="connsiteY0" fmla="*/ 0 h 5674"/>
                  <a:gd name="connsiteX1" fmla="*/ 0 w 5675"/>
                  <a:gd name="connsiteY1" fmla="*/ 5674 h 5674"/>
                  <a:gd name="connsiteX2" fmla="*/ 5675 w 5675"/>
                  <a:gd name="connsiteY2" fmla="*/ 0 h 5674"/>
                </a:gdLst>
                <a:ahLst/>
                <a:cxnLst>
                  <a:cxn ang="0">
                    <a:pos x="connsiteX0" y="connsiteY0"/>
                  </a:cxn>
                  <a:cxn ang="0">
                    <a:pos x="connsiteX1" y="connsiteY1"/>
                  </a:cxn>
                  <a:cxn ang="0">
                    <a:pos x="connsiteX2" y="connsiteY2"/>
                  </a:cxn>
                </a:cxnLst>
                <a:rect l="l" t="t" r="r" b="b"/>
                <a:pathLst>
                  <a:path w="5675" h="5674">
                    <a:moveTo>
                      <a:pt x="5675" y="0"/>
                    </a:moveTo>
                    <a:cubicBezTo>
                      <a:pt x="3705" y="2404"/>
                      <a:pt x="1774" y="5005"/>
                      <a:pt x="0" y="5674"/>
                    </a:cubicBezTo>
                    <a:lnTo>
                      <a:pt x="5675" y="0"/>
                    </a:lnTo>
                    <a:close/>
                  </a:path>
                </a:pathLst>
              </a:custGeom>
              <a:solidFill>
                <a:srgbClr val="825849"/>
              </a:solidFill>
              <a:ln w="3941" cap="flat">
                <a:noFill/>
                <a:prstDash val="solid"/>
                <a:miter/>
              </a:ln>
            </p:spPr>
            <p:txBody>
              <a:bodyPr rtlCol="1" anchor="ctr"/>
              <a:lstStyle/>
              <a:p>
                <a:endParaRPr lang="fa-IR"/>
              </a:p>
            </p:txBody>
          </p:sp>
          <p:sp>
            <p:nvSpPr>
              <p:cNvPr id="231" name="Freeform: Shape 230">
                <a:extLst>
                  <a:ext uri="{FF2B5EF4-FFF2-40B4-BE49-F238E27FC236}">
                    <a16:creationId xmlns:a16="http://schemas.microsoft.com/office/drawing/2014/main" id="{F98C9C2C-A47E-2F68-1895-81480D7557CA}"/>
                  </a:ext>
                </a:extLst>
              </p:cNvPr>
              <p:cNvSpPr/>
              <p:nvPr/>
            </p:nvSpPr>
            <p:spPr>
              <a:xfrm>
                <a:off x="11451057" y="4687486"/>
                <a:ext cx="3348" cy="3349"/>
              </a:xfrm>
              <a:custGeom>
                <a:avLst/>
                <a:gdLst>
                  <a:gd name="connsiteX0" fmla="*/ 3349 w 3348"/>
                  <a:gd name="connsiteY0" fmla="*/ 0 h 3349"/>
                  <a:gd name="connsiteX1" fmla="*/ 0 w 3348"/>
                  <a:gd name="connsiteY1" fmla="*/ 3349 h 3349"/>
                  <a:gd name="connsiteX2" fmla="*/ 3349 w 3348"/>
                  <a:gd name="connsiteY2" fmla="*/ 0 h 3349"/>
                </a:gdLst>
                <a:ahLst/>
                <a:cxnLst>
                  <a:cxn ang="0">
                    <a:pos x="connsiteX0" y="connsiteY0"/>
                  </a:cxn>
                  <a:cxn ang="0">
                    <a:pos x="connsiteX1" y="connsiteY1"/>
                  </a:cxn>
                  <a:cxn ang="0">
                    <a:pos x="connsiteX2" y="connsiteY2"/>
                  </a:cxn>
                </a:cxnLst>
                <a:rect l="l" t="t" r="r" b="b"/>
                <a:pathLst>
                  <a:path w="3348" h="3349">
                    <a:moveTo>
                      <a:pt x="3349" y="0"/>
                    </a:moveTo>
                    <a:lnTo>
                      <a:pt x="0" y="3349"/>
                    </a:lnTo>
                    <a:cubicBezTo>
                      <a:pt x="1103" y="2010"/>
                      <a:pt x="2206" y="788"/>
                      <a:pt x="3349" y="0"/>
                    </a:cubicBezTo>
                    <a:close/>
                  </a:path>
                </a:pathLst>
              </a:custGeom>
              <a:solidFill>
                <a:srgbClr val="825849"/>
              </a:solidFill>
              <a:ln w="3941" cap="flat">
                <a:noFill/>
                <a:prstDash val="solid"/>
                <a:miter/>
              </a:ln>
            </p:spPr>
            <p:txBody>
              <a:bodyPr rtlCol="1" anchor="ctr"/>
              <a:lstStyle/>
              <a:p>
                <a:endParaRPr lang="fa-IR"/>
              </a:p>
            </p:txBody>
          </p:sp>
          <p:sp>
            <p:nvSpPr>
              <p:cNvPr id="232" name="Freeform: Shape 231">
                <a:extLst>
                  <a:ext uri="{FF2B5EF4-FFF2-40B4-BE49-F238E27FC236}">
                    <a16:creationId xmlns:a16="http://schemas.microsoft.com/office/drawing/2014/main" id="{A9226881-0FA2-1645-CDD7-015A6EC61013}"/>
                  </a:ext>
                </a:extLst>
              </p:cNvPr>
              <p:cNvSpPr/>
              <p:nvPr/>
            </p:nvSpPr>
            <p:spPr>
              <a:xfrm>
                <a:off x="9900498" y="5012619"/>
                <a:ext cx="8629" cy="6620"/>
              </a:xfrm>
              <a:custGeom>
                <a:avLst/>
                <a:gdLst>
                  <a:gd name="connsiteX0" fmla="*/ 8630 w 8629"/>
                  <a:gd name="connsiteY0" fmla="*/ 0 h 6620"/>
                  <a:gd name="connsiteX1" fmla="*/ 0 w 8629"/>
                  <a:gd name="connsiteY1" fmla="*/ 6620 h 6620"/>
                  <a:gd name="connsiteX2" fmla="*/ 8630 w 8629"/>
                  <a:gd name="connsiteY2" fmla="*/ 0 h 6620"/>
                </a:gdLst>
                <a:ahLst/>
                <a:cxnLst>
                  <a:cxn ang="0">
                    <a:pos x="connsiteX0" y="connsiteY0"/>
                  </a:cxn>
                  <a:cxn ang="0">
                    <a:pos x="connsiteX1" y="connsiteY1"/>
                  </a:cxn>
                  <a:cxn ang="0">
                    <a:pos x="connsiteX2" y="connsiteY2"/>
                  </a:cxn>
                </a:cxnLst>
                <a:rect l="l" t="t" r="r" b="b"/>
                <a:pathLst>
                  <a:path w="8629" h="6620">
                    <a:moveTo>
                      <a:pt x="8630" y="0"/>
                    </a:moveTo>
                    <a:cubicBezTo>
                      <a:pt x="6383" y="2561"/>
                      <a:pt x="3467" y="4768"/>
                      <a:pt x="0" y="6620"/>
                    </a:cubicBezTo>
                    <a:cubicBezTo>
                      <a:pt x="2877" y="4413"/>
                      <a:pt x="5792" y="2207"/>
                      <a:pt x="8630" y="0"/>
                    </a:cubicBezTo>
                    <a:close/>
                  </a:path>
                </a:pathLst>
              </a:custGeom>
              <a:solidFill>
                <a:srgbClr val="636979"/>
              </a:solidFill>
              <a:ln w="3941" cap="flat">
                <a:noFill/>
                <a:prstDash val="solid"/>
                <a:miter/>
              </a:ln>
            </p:spPr>
            <p:txBody>
              <a:bodyPr rtlCol="1" anchor="ctr"/>
              <a:lstStyle/>
              <a:p>
                <a:endParaRPr lang="fa-IR"/>
              </a:p>
            </p:txBody>
          </p:sp>
          <p:sp>
            <p:nvSpPr>
              <p:cNvPr id="233" name="Freeform: Shape 232">
                <a:extLst>
                  <a:ext uri="{FF2B5EF4-FFF2-40B4-BE49-F238E27FC236}">
                    <a16:creationId xmlns:a16="http://schemas.microsoft.com/office/drawing/2014/main" id="{9E481B30-99C7-0F14-973A-D639BDB19930}"/>
                  </a:ext>
                </a:extLst>
              </p:cNvPr>
              <p:cNvSpPr/>
              <p:nvPr/>
            </p:nvSpPr>
            <p:spPr>
              <a:xfrm>
                <a:off x="9782597" y="4559549"/>
                <a:ext cx="487956" cy="453069"/>
              </a:xfrm>
              <a:custGeom>
                <a:avLst/>
                <a:gdLst>
                  <a:gd name="connsiteX0" fmla="*/ 487956 w 487956"/>
                  <a:gd name="connsiteY0" fmla="*/ 5977 h 453069"/>
                  <a:gd name="connsiteX1" fmla="*/ 227054 w 487956"/>
                  <a:gd name="connsiteY1" fmla="*/ 178730 h 453069"/>
                  <a:gd name="connsiteX2" fmla="*/ 171729 w 487956"/>
                  <a:gd name="connsiteY2" fmla="*/ 444046 h 453069"/>
                  <a:gd name="connsiteX3" fmla="*/ 126531 w 487956"/>
                  <a:gd name="connsiteY3" fmla="*/ 453070 h 453069"/>
                  <a:gd name="connsiteX4" fmla="*/ 44923 w 487956"/>
                  <a:gd name="connsiteY4" fmla="*/ 449247 h 453069"/>
                  <a:gd name="connsiteX5" fmla="*/ 36213 w 487956"/>
                  <a:gd name="connsiteY5" fmla="*/ 339898 h 453069"/>
                  <a:gd name="connsiteX6" fmla="*/ 0 w 487956"/>
                  <a:gd name="connsiteY6" fmla="*/ 326658 h 453069"/>
                  <a:gd name="connsiteX7" fmla="*/ 35820 w 487956"/>
                  <a:gd name="connsiteY7" fmla="*/ 317279 h 453069"/>
                  <a:gd name="connsiteX8" fmla="*/ 36174 w 487956"/>
                  <a:gd name="connsiteY8" fmla="*/ 191182 h 453069"/>
                  <a:gd name="connsiteX9" fmla="*/ 34243 w 487956"/>
                  <a:gd name="connsiteY9" fmla="*/ 188542 h 453069"/>
                  <a:gd name="connsiteX10" fmla="*/ 34204 w 487956"/>
                  <a:gd name="connsiteY10" fmla="*/ 188503 h 453069"/>
                  <a:gd name="connsiteX11" fmla="*/ 58162 w 487956"/>
                  <a:gd name="connsiteY11" fmla="*/ 132665 h 453069"/>
                  <a:gd name="connsiteX12" fmla="*/ 58162 w 487956"/>
                  <a:gd name="connsiteY12" fmla="*/ 132665 h 453069"/>
                  <a:gd name="connsiteX13" fmla="*/ 117467 w 487956"/>
                  <a:gd name="connsiteY13" fmla="*/ 109968 h 453069"/>
                  <a:gd name="connsiteX14" fmla="*/ 225911 w 487956"/>
                  <a:gd name="connsiteY14" fmla="*/ 28675 h 453069"/>
                  <a:gd name="connsiteX15" fmla="*/ 253021 w 487956"/>
                  <a:gd name="connsiteY15" fmla="*/ 10627 h 453069"/>
                  <a:gd name="connsiteX16" fmla="*/ 356579 w 487956"/>
                  <a:gd name="connsiteY16" fmla="*/ 1209 h 453069"/>
                  <a:gd name="connsiteX17" fmla="*/ 487956 w 487956"/>
                  <a:gd name="connsiteY17" fmla="*/ 6056 h 453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7956" h="453069">
                    <a:moveTo>
                      <a:pt x="487956" y="5977"/>
                    </a:moveTo>
                    <a:cubicBezTo>
                      <a:pt x="424750" y="58465"/>
                      <a:pt x="272133" y="113633"/>
                      <a:pt x="227054" y="178730"/>
                    </a:cubicBezTo>
                    <a:cubicBezTo>
                      <a:pt x="191943" y="229484"/>
                      <a:pt x="192810" y="379815"/>
                      <a:pt x="171729" y="444046"/>
                    </a:cubicBezTo>
                    <a:cubicBezTo>
                      <a:pt x="161522" y="442943"/>
                      <a:pt x="131062" y="453109"/>
                      <a:pt x="126531" y="453070"/>
                    </a:cubicBezTo>
                    <a:cubicBezTo>
                      <a:pt x="106710" y="452912"/>
                      <a:pt x="75816" y="437820"/>
                      <a:pt x="44923" y="449247"/>
                    </a:cubicBezTo>
                    <a:cubicBezTo>
                      <a:pt x="28372" y="437071"/>
                      <a:pt x="37987" y="365117"/>
                      <a:pt x="36213" y="339898"/>
                    </a:cubicBezTo>
                    <a:cubicBezTo>
                      <a:pt x="34440" y="314166"/>
                      <a:pt x="13871" y="330480"/>
                      <a:pt x="0" y="326658"/>
                    </a:cubicBezTo>
                    <a:cubicBezTo>
                      <a:pt x="1577" y="311447"/>
                      <a:pt x="31406" y="321259"/>
                      <a:pt x="35820" y="317279"/>
                    </a:cubicBezTo>
                    <a:cubicBezTo>
                      <a:pt x="41297" y="312314"/>
                      <a:pt x="31682" y="211909"/>
                      <a:pt x="36174" y="191182"/>
                    </a:cubicBezTo>
                    <a:cubicBezTo>
                      <a:pt x="35504" y="190276"/>
                      <a:pt x="34835" y="189409"/>
                      <a:pt x="34243" y="188542"/>
                    </a:cubicBezTo>
                    <a:cubicBezTo>
                      <a:pt x="34243" y="188542"/>
                      <a:pt x="34243" y="188503"/>
                      <a:pt x="34204" y="188503"/>
                    </a:cubicBezTo>
                    <a:cubicBezTo>
                      <a:pt x="19033" y="166002"/>
                      <a:pt x="34795" y="146694"/>
                      <a:pt x="58162" y="132665"/>
                    </a:cubicBezTo>
                    <a:lnTo>
                      <a:pt x="58162" y="132665"/>
                    </a:lnTo>
                    <a:cubicBezTo>
                      <a:pt x="77038" y="121356"/>
                      <a:pt x="100839" y="113436"/>
                      <a:pt x="117467" y="109968"/>
                    </a:cubicBezTo>
                    <a:cubicBezTo>
                      <a:pt x="150844" y="85300"/>
                      <a:pt x="194859" y="49678"/>
                      <a:pt x="225911" y="28675"/>
                    </a:cubicBezTo>
                    <a:cubicBezTo>
                      <a:pt x="230955" y="25246"/>
                      <a:pt x="251445" y="11021"/>
                      <a:pt x="253021" y="10627"/>
                    </a:cubicBezTo>
                    <a:cubicBezTo>
                      <a:pt x="265553" y="7278"/>
                      <a:pt x="336561" y="2431"/>
                      <a:pt x="356579" y="1209"/>
                    </a:cubicBezTo>
                    <a:cubicBezTo>
                      <a:pt x="399018" y="-1352"/>
                      <a:pt x="445911" y="106"/>
                      <a:pt x="487956" y="6056"/>
                    </a:cubicBezTo>
                    <a:close/>
                  </a:path>
                </a:pathLst>
              </a:custGeom>
              <a:solidFill>
                <a:srgbClr val="636979"/>
              </a:solidFill>
              <a:ln w="3941" cap="flat">
                <a:noFill/>
                <a:prstDash val="solid"/>
                <a:miter/>
              </a:ln>
            </p:spPr>
            <p:txBody>
              <a:bodyPr rtlCol="1" anchor="ctr"/>
              <a:lstStyle/>
              <a:p>
                <a:endParaRPr lang="fa-IR"/>
              </a:p>
            </p:txBody>
          </p:sp>
          <p:sp>
            <p:nvSpPr>
              <p:cNvPr id="234" name="Freeform: Shape 233">
                <a:extLst>
                  <a:ext uri="{FF2B5EF4-FFF2-40B4-BE49-F238E27FC236}">
                    <a16:creationId xmlns:a16="http://schemas.microsoft.com/office/drawing/2014/main" id="{A165543F-0E93-AB26-E6DA-3FAC77EED9D1}"/>
                  </a:ext>
                </a:extLst>
              </p:cNvPr>
              <p:cNvSpPr/>
              <p:nvPr/>
            </p:nvSpPr>
            <p:spPr>
              <a:xfrm>
                <a:off x="9592861" y="4217854"/>
                <a:ext cx="92791" cy="110620"/>
              </a:xfrm>
              <a:custGeom>
                <a:avLst/>
                <a:gdLst>
                  <a:gd name="connsiteX0" fmla="*/ 0 w 92791"/>
                  <a:gd name="connsiteY0" fmla="*/ 108325 h 110620"/>
                  <a:gd name="connsiteX1" fmla="*/ 90238 w 92791"/>
                  <a:gd name="connsiteY1" fmla="*/ 0 h 110620"/>
                  <a:gd name="connsiteX2" fmla="*/ 0 w 92791"/>
                  <a:gd name="connsiteY2" fmla="*/ 108325 h 110620"/>
                </a:gdLst>
                <a:ahLst/>
                <a:cxnLst>
                  <a:cxn ang="0">
                    <a:pos x="connsiteX0" y="connsiteY0"/>
                  </a:cxn>
                  <a:cxn ang="0">
                    <a:pos x="connsiteX1" y="connsiteY1"/>
                  </a:cxn>
                  <a:cxn ang="0">
                    <a:pos x="connsiteX2" y="connsiteY2"/>
                  </a:cxn>
                </a:cxnLst>
                <a:rect l="l" t="t" r="r" b="b"/>
                <a:pathLst>
                  <a:path w="92791" h="110620">
                    <a:moveTo>
                      <a:pt x="0" y="108325"/>
                    </a:moveTo>
                    <a:cubicBezTo>
                      <a:pt x="2324" y="53434"/>
                      <a:pt x="42045" y="17653"/>
                      <a:pt x="90238" y="0"/>
                    </a:cubicBezTo>
                    <a:cubicBezTo>
                      <a:pt x="109034" y="33101"/>
                      <a:pt x="18520" y="126373"/>
                      <a:pt x="0" y="108325"/>
                    </a:cubicBezTo>
                    <a:close/>
                  </a:path>
                </a:pathLst>
              </a:custGeom>
              <a:solidFill>
                <a:srgbClr val="3B4A57"/>
              </a:solidFill>
              <a:ln w="3941" cap="flat">
                <a:noFill/>
                <a:prstDash val="solid"/>
                <a:miter/>
              </a:ln>
            </p:spPr>
            <p:txBody>
              <a:bodyPr rtlCol="1" anchor="ctr"/>
              <a:lstStyle/>
              <a:p>
                <a:endParaRPr lang="fa-IR"/>
              </a:p>
            </p:txBody>
          </p:sp>
          <p:sp>
            <p:nvSpPr>
              <p:cNvPr id="235" name="Freeform: Shape 234">
                <a:extLst>
                  <a:ext uri="{FF2B5EF4-FFF2-40B4-BE49-F238E27FC236}">
                    <a16:creationId xmlns:a16="http://schemas.microsoft.com/office/drawing/2014/main" id="{F0B2DDAB-C8ED-646C-AD01-DD80ED5CC72D}"/>
                  </a:ext>
                </a:extLst>
              </p:cNvPr>
              <p:cNvSpPr/>
              <p:nvPr/>
            </p:nvSpPr>
            <p:spPr>
              <a:xfrm>
                <a:off x="9574773" y="4669438"/>
                <a:ext cx="325290" cy="81293"/>
              </a:xfrm>
              <a:custGeom>
                <a:avLst/>
                <a:gdLst>
                  <a:gd name="connsiteX0" fmla="*/ 325291 w 325290"/>
                  <a:gd name="connsiteY0" fmla="*/ 0 h 81293"/>
                  <a:gd name="connsiteX1" fmla="*/ 243959 w 325290"/>
                  <a:gd name="connsiteY1" fmla="*/ 81293 h 81293"/>
                  <a:gd name="connsiteX2" fmla="*/ 0 w 325290"/>
                  <a:gd name="connsiteY2" fmla="*/ 81215 h 81293"/>
                  <a:gd name="connsiteX3" fmla="*/ 144538 w 325290"/>
                  <a:gd name="connsiteY3" fmla="*/ 9063 h 81293"/>
                  <a:gd name="connsiteX4" fmla="*/ 207784 w 325290"/>
                  <a:gd name="connsiteY4" fmla="*/ 9063 h 81293"/>
                  <a:gd name="connsiteX5" fmla="*/ 325252 w 325290"/>
                  <a:gd name="connsiteY5" fmla="*/ 39 h 81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290" h="81293">
                    <a:moveTo>
                      <a:pt x="325291" y="0"/>
                    </a:moveTo>
                    <a:cubicBezTo>
                      <a:pt x="299954" y="18757"/>
                      <a:pt x="251485" y="46341"/>
                      <a:pt x="243959" y="81293"/>
                    </a:cubicBezTo>
                    <a:lnTo>
                      <a:pt x="0" y="81215"/>
                    </a:lnTo>
                    <a:lnTo>
                      <a:pt x="144538" y="9063"/>
                    </a:lnTo>
                    <a:cubicBezTo>
                      <a:pt x="165502" y="7921"/>
                      <a:pt x="186821" y="9851"/>
                      <a:pt x="207784" y="9063"/>
                    </a:cubicBezTo>
                    <a:cubicBezTo>
                      <a:pt x="247623" y="7566"/>
                      <a:pt x="285649" y="1340"/>
                      <a:pt x="325252" y="39"/>
                    </a:cubicBezTo>
                    <a:close/>
                  </a:path>
                </a:pathLst>
              </a:custGeom>
              <a:solidFill>
                <a:srgbClr val="8A5C4A"/>
              </a:solidFill>
              <a:ln w="3941" cap="flat">
                <a:noFill/>
                <a:prstDash val="solid"/>
                <a:miter/>
              </a:ln>
            </p:spPr>
            <p:txBody>
              <a:bodyPr rtlCol="1" anchor="ctr"/>
              <a:lstStyle/>
              <a:p>
                <a:endParaRPr lang="fa-IR"/>
              </a:p>
            </p:txBody>
          </p:sp>
          <p:sp>
            <p:nvSpPr>
              <p:cNvPr id="236" name="Freeform: Shape 235">
                <a:extLst>
                  <a:ext uri="{FF2B5EF4-FFF2-40B4-BE49-F238E27FC236}">
                    <a16:creationId xmlns:a16="http://schemas.microsoft.com/office/drawing/2014/main" id="{127840A1-29B0-2374-3DEA-81AD6AAA7E4F}"/>
                  </a:ext>
                </a:extLst>
              </p:cNvPr>
              <p:cNvSpPr/>
              <p:nvPr/>
            </p:nvSpPr>
            <p:spPr>
              <a:xfrm>
                <a:off x="9900498" y="5012619"/>
                <a:ext cx="8629" cy="6620"/>
              </a:xfrm>
              <a:custGeom>
                <a:avLst/>
                <a:gdLst>
                  <a:gd name="connsiteX0" fmla="*/ 8630 w 8629"/>
                  <a:gd name="connsiteY0" fmla="*/ 0 h 6620"/>
                  <a:gd name="connsiteX1" fmla="*/ 0 w 8629"/>
                  <a:gd name="connsiteY1" fmla="*/ 6620 h 6620"/>
                  <a:gd name="connsiteX2" fmla="*/ 8630 w 8629"/>
                  <a:gd name="connsiteY2" fmla="*/ 0 h 6620"/>
                </a:gdLst>
                <a:ahLst/>
                <a:cxnLst>
                  <a:cxn ang="0">
                    <a:pos x="connsiteX0" y="connsiteY0"/>
                  </a:cxn>
                  <a:cxn ang="0">
                    <a:pos x="connsiteX1" y="connsiteY1"/>
                  </a:cxn>
                  <a:cxn ang="0">
                    <a:pos x="connsiteX2" y="connsiteY2"/>
                  </a:cxn>
                </a:cxnLst>
                <a:rect l="l" t="t" r="r" b="b"/>
                <a:pathLst>
                  <a:path w="8629" h="6620">
                    <a:moveTo>
                      <a:pt x="8630" y="0"/>
                    </a:moveTo>
                    <a:cubicBezTo>
                      <a:pt x="6383" y="2561"/>
                      <a:pt x="3467" y="4768"/>
                      <a:pt x="0" y="6620"/>
                    </a:cubicBezTo>
                    <a:cubicBezTo>
                      <a:pt x="2877" y="4413"/>
                      <a:pt x="5792" y="2207"/>
                      <a:pt x="8630" y="0"/>
                    </a:cubicBezTo>
                    <a:close/>
                  </a:path>
                </a:pathLst>
              </a:custGeom>
              <a:solidFill>
                <a:srgbClr val="F5F5F4"/>
              </a:solidFill>
              <a:ln w="3941" cap="flat">
                <a:noFill/>
                <a:prstDash val="solid"/>
                <a:miter/>
              </a:ln>
            </p:spPr>
            <p:txBody>
              <a:bodyPr rtlCol="1" anchor="ctr"/>
              <a:lstStyle/>
              <a:p>
                <a:endParaRPr lang="fa-IR"/>
              </a:p>
            </p:txBody>
          </p:sp>
          <p:sp>
            <p:nvSpPr>
              <p:cNvPr id="237" name="Freeform: Shape 236">
                <a:extLst>
                  <a:ext uri="{FF2B5EF4-FFF2-40B4-BE49-F238E27FC236}">
                    <a16:creationId xmlns:a16="http://schemas.microsoft.com/office/drawing/2014/main" id="{9203A70F-D95E-ACF2-BCD8-8CE11575B51C}"/>
                  </a:ext>
                </a:extLst>
              </p:cNvPr>
              <p:cNvSpPr/>
              <p:nvPr/>
            </p:nvSpPr>
            <p:spPr>
              <a:xfrm>
                <a:off x="9501552" y="4875064"/>
                <a:ext cx="29993" cy="26583"/>
              </a:xfrm>
              <a:custGeom>
                <a:avLst/>
                <a:gdLst>
                  <a:gd name="connsiteX0" fmla="*/ 27984 w 29993"/>
                  <a:gd name="connsiteY0" fmla="*/ 2158 h 26583"/>
                  <a:gd name="connsiteX1" fmla="*/ 991 w 29993"/>
                  <a:gd name="connsiteY1" fmla="*/ 15516 h 26583"/>
                  <a:gd name="connsiteX2" fmla="*/ 27984 w 29993"/>
                  <a:gd name="connsiteY2" fmla="*/ 2158 h 26583"/>
                </a:gdLst>
                <a:ahLst/>
                <a:cxnLst>
                  <a:cxn ang="0">
                    <a:pos x="connsiteX0" y="connsiteY0"/>
                  </a:cxn>
                  <a:cxn ang="0">
                    <a:pos x="connsiteX1" y="connsiteY1"/>
                  </a:cxn>
                  <a:cxn ang="0">
                    <a:pos x="connsiteX2" y="connsiteY2"/>
                  </a:cxn>
                </a:cxnLst>
                <a:rect l="l" t="t" r="r" b="b"/>
                <a:pathLst>
                  <a:path w="29993" h="26583">
                    <a:moveTo>
                      <a:pt x="27984" y="2158"/>
                    </a:moveTo>
                    <a:cubicBezTo>
                      <a:pt x="37441" y="10906"/>
                      <a:pt x="11000" y="43376"/>
                      <a:pt x="991" y="15516"/>
                    </a:cubicBezTo>
                    <a:cubicBezTo>
                      <a:pt x="-5826" y="-3556"/>
                      <a:pt x="24634" y="-915"/>
                      <a:pt x="27984" y="2158"/>
                    </a:cubicBezTo>
                    <a:close/>
                  </a:path>
                </a:pathLst>
              </a:custGeom>
              <a:solidFill>
                <a:srgbClr val="AAA9A8"/>
              </a:solidFill>
              <a:ln w="3941" cap="flat">
                <a:noFill/>
                <a:prstDash val="solid"/>
                <a:miter/>
              </a:ln>
            </p:spPr>
            <p:txBody>
              <a:bodyPr rtlCol="1" anchor="ctr"/>
              <a:lstStyle/>
              <a:p>
                <a:endParaRPr lang="fa-IR"/>
              </a:p>
            </p:txBody>
          </p:sp>
          <p:sp>
            <p:nvSpPr>
              <p:cNvPr id="238" name="Freeform: Shape 237">
                <a:extLst>
                  <a:ext uri="{FF2B5EF4-FFF2-40B4-BE49-F238E27FC236}">
                    <a16:creationId xmlns:a16="http://schemas.microsoft.com/office/drawing/2014/main" id="{1C0B6191-009E-505E-39E3-149D2CB0D993}"/>
                  </a:ext>
                </a:extLst>
              </p:cNvPr>
              <p:cNvSpPr/>
              <p:nvPr/>
            </p:nvSpPr>
            <p:spPr>
              <a:xfrm>
                <a:off x="10279656" y="4480185"/>
                <a:ext cx="307204" cy="98897"/>
              </a:xfrm>
              <a:custGeom>
                <a:avLst/>
                <a:gdLst>
                  <a:gd name="connsiteX0" fmla="*/ 307204 w 307204"/>
                  <a:gd name="connsiteY0" fmla="*/ 35730 h 98897"/>
                  <a:gd name="connsiteX1" fmla="*/ 271068 w 307204"/>
                  <a:gd name="connsiteY1" fmla="*/ 53778 h 98897"/>
                  <a:gd name="connsiteX2" fmla="*/ 159039 w 307204"/>
                  <a:gd name="connsiteY2" fmla="*/ 54724 h 98897"/>
                  <a:gd name="connsiteX3" fmla="*/ 0 w 307204"/>
                  <a:gd name="connsiteY3" fmla="*/ 98897 h 98897"/>
                  <a:gd name="connsiteX4" fmla="*/ 90317 w 307204"/>
                  <a:gd name="connsiteY4" fmla="*/ 8620 h 98897"/>
                  <a:gd name="connsiteX5" fmla="*/ 307204 w 307204"/>
                  <a:gd name="connsiteY5" fmla="*/ 35730 h 98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204" h="98897">
                    <a:moveTo>
                      <a:pt x="307204" y="35730"/>
                    </a:moveTo>
                    <a:cubicBezTo>
                      <a:pt x="307401" y="49877"/>
                      <a:pt x="283324" y="62408"/>
                      <a:pt x="271068" y="53778"/>
                    </a:cubicBezTo>
                    <a:lnTo>
                      <a:pt x="159039" y="54724"/>
                    </a:lnTo>
                    <a:lnTo>
                      <a:pt x="0" y="98897"/>
                    </a:lnTo>
                    <a:cubicBezTo>
                      <a:pt x="13674" y="57403"/>
                      <a:pt x="49138" y="21544"/>
                      <a:pt x="90317" y="8620"/>
                    </a:cubicBezTo>
                    <a:cubicBezTo>
                      <a:pt x="160103" y="-13290"/>
                      <a:pt x="239978" y="10550"/>
                      <a:pt x="307204" y="35730"/>
                    </a:cubicBezTo>
                    <a:close/>
                  </a:path>
                </a:pathLst>
              </a:custGeom>
              <a:solidFill>
                <a:srgbClr val="B87C59"/>
              </a:solidFill>
              <a:ln w="3941" cap="flat">
                <a:noFill/>
                <a:prstDash val="solid"/>
                <a:miter/>
              </a:ln>
            </p:spPr>
            <p:txBody>
              <a:bodyPr rtlCol="1" anchor="ctr"/>
              <a:lstStyle/>
              <a:p>
                <a:endParaRPr lang="fa-IR"/>
              </a:p>
            </p:txBody>
          </p:sp>
          <p:sp>
            <p:nvSpPr>
              <p:cNvPr id="239" name="Freeform: Shape 238">
                <a:extLst>
                  <a:ext uri="{FF2B5EF4-FFF2-40B4-BE49-F238E27FC236}">
                    <a16:creationId xmlns:a16="http://schemas.microsoft.com/office/drawing/2014/main" id="{05F9E429-5E15-585F-5A73-5F22F70F9919}"/>
                  </a:ext>
                </a:extLst>
              </p:cNvPr>
              <p:cNvSpPr/>
              <p:nvPr/>
            </p:nvSpPr>
            <p:spPr>
              <a:xfrm>
                <a:off x="10406146" y="4507497"/>
                <a:ext cx="225989" cy="117118"/>
              </a:xfrm>
              <a:custGeom>
                <a:avLst/>
                <a:gdLst>
                  <a:gd name="connsiteX0" fmla="*/ 180713 w 225989"/>
                  <a:gd name="connsiteY0" fmla="*/ 8419 h 117118"/>
                  <a:gd name="connsiteX1" fmla="*/ 225990 w 225989"/>
                  <a:gd name="connsiteY1" fmla="*/ 3887 h 117118"/>
                  <a:gd name="connsiteX2" fmla="*/ 163808 w 225989"/>
                  <a:gd name="connsiteY2" fmla="*/ 36593 h 117118"/>
                  <a:gd name="connsiteX3" fmla="*/ 181028 w 225989"/>
                  <a:gd name="connsiteY3" fmla="*/ 103543 h 117118"/>
                  <a:gd name="connsiteX4" fmla="*/ 0 w 225989"/>
                  <a:gd name="connsiteY4" fmla="*/ 98736 h 117118"/>
                  <a:gd name="connsiteX5" fmla="*/ 18087 w 225989"/>
                  <a:gd name="connsiteY5" fmla="*/ 80688 h 117118"/>
                  <a:gd name="connsiteX6" fmla="*/ 144617 w 225989"/>
                  <a:gd name="connsiteY6" fmla="*/ 26506 h 117118"/>
                  <a:gd name="connsiteX7" fmla="*/ 180753 w 225989"/>
                  <a:gd name="connsiteY7" fmla="*/ 8458 h 11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5989" h="117118">
                    <a:moveTo>
                      <a:pt x="180713" y="8419"/>
                    </a:moveTo>
                    <a:cubicBezTo>
                      <a:pt x="191550" y="4557"/>
                      <a:pt x="217084" y="-5491"/>
                      <a:pt x="225990" y="3887"/>
                    </a:cubicBezTo>
                    <a:lnTo>
                      <a:pt x="163808" y="36593"/>
                    </a:lnTo>
                    <a:cubicBezTo>
                      <a:pt x="148637" y="62759"/>
                      <a:pt x="210228" y="85653"/>
                      <a:pt x="181028" y="103543"/>
                    </a:cubicBezTo>
                    <a:cubicBezTo>
                      <a:pt x="163926" y="114025"/>
                      <a:pt x="18560" y="130142"/>
                      <a:pt x="0" y="98736"/>
                    </a:cubicBezTo>
                    <a:cubicBezTo>
                      <a:pt x="6108" y="92785"/>
                      <a:pt x="12610" y="87269"/>
                      <a:pt x="18087" y="80688"/>
                    </a:cubicBezTo>
                    <a:cubicBezTo>
                      <a:pt x="61157" y="81594"/>
                      <a:pt x="108877" y="43253"/>
                      <a:pt x="144617" y="26506"/>
                    </a:cubicBezTo>
                    <a:cubicBezTo>
                      <a:pt x="156478" y="20950"/>
                      <a:pt x="168892" y="12635"/>
                      <a:pt x="180753" y="8458"/>
                    </a:cubicBezTo>
                    <a:close/>
                  </a:path>
                </a:pathLst>
              </a:custGeom>
              <a:solidFill>
                <a:srgbClr val="EDC6A2"/>
              </a:solidFill>
              <a:ln w="3941" cap="flat">
                <a:noFill/>
                <a:prstDash val="solid"/>
                <a:miter/>
              </a:ln>
            </p:spPr>
            <p:txBody>
              <a:bodyPr rtlCol="1" anchor="ctr"/>
              <a:lstStyle/>
              <a:p>
                <a:endParaRPr lang="fa-IR"/>
              </a:p>
            </p:txBody>
          </p:sp>
          <p:sp>
            <p:nvSpPr>
              <p:cNvPr id="240" name="Freeform: Shape 239">
                <a:extLst>
                  <a:ext uri="{FF2B5EF4-FFF2-40B4-BE49-F238E27FC236}">
                    <a16:creationId xmlns:a16="http://schemas.microsoft.com/office/drawing/2014/main" id="{694F3072-C3F4-7C04-9D50-47CE3444979E}"/>
                  </a:ext>
                </a:extLst>
              </p:cNvPr>
              <p:cNvSpPr/>
              <p:nvPr/>
            </p:nvSpPr>
            <p:spPr>
              <a:xfrm>
                <a:off x="10379148" y="4633304"/>
                <a:ext cx="90323" cy="28073"/>
              </a:xfrm>
              <a:custGeom>
                <a:avLst/>
                <a:gdLst>
                  <a:gd name="connsiteX0" fmla="*/ 8912 w 90323"/>
                  <a:gd name="connsiteY0" fmla="*/ 0 h 28073"/>
                  <a:gd name="connsiteX1" fmla="*/ 90323 w 90323"/>
                  <a:gd name="connsiteY1" fmla="*/ 9063 h 28073"/>
                  <a:gd name="connsiteX2" fmla="*/ 90244 w 90323"/>
                  <a:gd name="connsiteY2" fmla="*/ 27111 h 28073"/>
                  <a:gd name="connsiteX3" fmla="*/ 6 w 90323"/>
                  <a:gd name="connsiteY3" fmla="*/ 4413 h 28073"/>
                  <a:gd name="connsiteX4" fmla="*/ 8912 w 90323"/>
                  <a:gd name="connsiteY4" fmla="*/ 0 h 28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23" h="28073">
                    <a:moveTo>
                      <a:pt x="8912" y="0"/>
                    </a:moveTo>
                    <a:lnTo>
                      <a:pt x="90323" y="9063"/>
                    </a:lnTo>
                    <a:lnTo>
                      <a:pt x="90244" y="27111"/>
                    </a:lnTo>
                    <a:cubicBezTo>
                      <a:pt x="72709" y="31327"/>
                      <a:pt x="1819" y="21318"/>
                      <a:pt x="6" y="4413"/>
                    </a:cubicBezTo>
                    <a:cubicBezTo>
                      <a:pt x="-270" y="1931"/>
                      <a:pt x="8518" y="1182"/>
                      <a:pt x="8912" y="0"/>
                    </a:cubicBezTo>
                    <a:close/>
                  </a:path>
                </a:pathLst>
              </a:custGeom>
              <a:solidFill>
                <a:srgbClr val="4E322D"/>
              </a:solidFill>
              <a:ln w="3941" cap="flat">
                <a:noFill/>
                <a:prstDash val="solid"/>
                <a:miter/>
              </a:ln>
            </p:spPr>
            <p:txBody>
              <a:bodyPr rtlCol="1" anchor="ctr"/>
              <a:lstStyle/>
              <a:p>
                <a:endParaRPr lang="fa-IR"/>
              </a:p>
            </p:txBody>
          </p:sp>
        </p:grpSp>
      </p:grpSp>
      <p:grpSp>
        <p:nvGrpSpPr>
          <p:cNvPr id="241" name="Graphic 7">
            <a:extLst>
              <a:ext uri="{FF2B5EF4-FFF2-40B4-BE49-F238E27FC236}">
                <a16:creationId xmlns:a16="http://schemas.microsoft.com/office/drawing/2014/main" id="{E4700B90-8CCB-6187-D67B-7A9665A4B569}"/>
              </a:ext>
            </a:extLst>
          </p:cNvPr>
          <p:cNvGrpSpPr/>
          <p:nvPr/>
        </p:nvGrpSpPr>
        <p:grpSpPr>
          <a:xfrm flipH="1">
            <a:off x="10011507" y="3859486"/>
            <a:ext cx="2102116" cy="1515430"/>
            <a:chOff x="-78389" y="1009549"/>
            <a:chExt cx="6055380" cy="4365367"/>
          </a:xfrm>
        </p:grpSpPr>
        <p:sp>
          <p:nvSpPr>
            <p:cNvPr id="242" name="Freeform: Shape 241">
              <a:extLst>
                <a:ext uri="{FF2B5EF4-FFF2-40B4-BE49-F238E27FC236}">
                  <a16:creationId xmlns:a16="http://schemas.microsoft.com/office/drawing/2014/main" id="{1069ADDD-EAF6-4BF3-D5D8-8E84027E716F}"/>
                </a:ext>
              </a:extLst>
            </p:cNvPr>
            <p:cNvSpPr/>
            <p:nvPr/>
          </p:nvSpPr>
          <p:spPr>
            <a:xfrm>
              <a:off x="3817047" y="2783702"/>
              <a:ext cx="1147817" cy="2401753"/>
            </a:xfrm>
            <a:custGeom>
              <a:avLst/>
              <a:gdLst>
                <a:gd name="connsiteX0" fmla="*/ 1147818 w 1147817"/>
                <a:gd name="connsiteY0" fmla="*/ 178896 h 2401753"/>
                <a:gd name="connsiteX1" fmla="*/ 1136075 w 1147817"/>
                <a:gd name="connsiteY1" fmla="*/ 196352 h 2401753"/>
                <a:gd name="connsiteX2" fmla="*/ 1005171 w 1147817"/>
                <a:gd name="connsiteY2" fmla="*/ 196746 h 2401753"/>
                <a:gd name="connsiteX3" fmla="*/ 982710 w 1147817"/>
                <a:gd name="connsiteY3" fmla="*/ 334310 h 2401753"/>
                <a:gd name="connsiteX4" fmla="*/ 652533 w 1147817"/>
                <a:gd name="connsiteY4" fmla="*/ 1063623 h 2401753"/>
                <a:gd name="connsiteX5" fmla="*/ 596577 w 1147817"/>
                <a:gd name="connsiteY5" fmla="*/ 1136247 h 2401753"/>
                <a:gd name="connsiteX6" fmla="*/ 675230 w 1147817"/>
                <a:gd name="connsiteY6" fmla="*/ 1522695 h 2401753"/>
                <a:gd name="connsiteX7" fmla="*/ 655528 w 1147817"/>
                <a:gd name="connsiteY7" fmla="*/ 1633227 h 2401753"/>
                <a:gd name="connsiteX8" fmla="*/ 323695 w 1147817"/>
                <a:gd name="connsiteY8" fmla="*/ 1987993 h 2401753"/>
                <a:gd name="connsiteX9" fmla="*/ 262539 w 1147817"/>
                <a:gd name="connsiteY9" fmla="*/ 2116533 h 2401753"/>
                <a:gd name="connsiteX10" fmla="*/ 183846 w 1147817"/>
                <a:gd name="connsiteY10" fmla="*/ 2196329 h 2401753"/>
                <a:gd name="connsiteX11" fmla="*/ 199569 w 1147817"/>
                <a:gd name="connsiteY11" fmla="*/ 2315490 h 2401753"/>
                <a:gd name="connsiteX12" fmla="*/ 178 w 1147817"/>
                <a:gd name="connsiteY12" fmla="*/ 2400645 h 2401753"/>
                <a:gd name="connsiteX13" fmla="*/ 15349 w 1147817"/>
                <a:gd name="connsiteY13" fmla="*/ 2239753 h 2401753"/>
                <a:gd name="connsiteX14" fmla="*/ 76861 w 1147817"/>
                <a:gd name="connsiteY14" fmla="*/ 2120592 h 2401753"/>
                <a:gd name="connsiteX15" fmla="*/ 115754 w 1147817"/>
                <a:gd name="connsiteY15" fmla="*/ 2005922 h 2401753"/>
                <a:gd name="connsiteX16" fmla="*/ 411057 w 1147817"/>
                <a:gd name="connsiteY16" fmla="*/ 1650802 h 2401753"/>
                <a:gd name="connsiteX17" fmla="*/ 258440 w 1147817"/>
                <a:gd name="connsiteY17" fmla="*/ 1279998 h 2401753"/>
                <a:gd name="connsiteX18" fmla="*/ 162804 w 1147817"/>
                <a:gd name="connsiteY18" fmla="*/ 1109176 h 2401753"/>
                <a:gd name="connsiteX19" fmla="*/ 97864 w 1147817"/>
                <a:gd name="connsiteY19" fmla="*/ 924601 h 2401753"/>
                <a:gd name="connsiteX20" fmla="*/ 153780 w 1147817"/>
                <a:gd name="connsiteY20" fmla="*/ 747908 h 2401753"/>
                <a:gd name="connsiteX21" fmla="*/ 171828 w 1147817"/>
                <a:gd name="connsiteY21" fmla="*/ 738884 h 2401753"/>
                <a:gd name="connsiteX22" fmla="*/ 179433 w 1147817"/>
                <a:gd name="connsiteY22" fmla="*/ 718275 h 2401753"/>
                <a:gd name="connsiteX23" fmla="*/ 244924 w 1147817"/>
                <a:gd name="connsiteY23" fmla="*/ 694632 h 2401753"/>
                <a:gd name="connsiteX24" fmla="*/ 515245 w 1147817"/>
                <a:gd name="connsiteY24" fmla="*/ 43420 h 2401753"/>
                <a:gd name="connsiteX25" fmla="*/ 508467 w 1147817"/>
                <a:gd name="connsiteY25" fmla="*/ 36485 h 2401753"/>
                <a:gd name="connsiteX26" fmla="*/ 504724 w 1147817"/>
                <a:gd name="connsiteY26" fmla="*/ 26673 h 2401753"/>
                <a:gd name="connsiteX27" fmla="*/ 677870 w 1147817"/>
                <a:gd name="connsiteY27" fmla="*/ 16349 h 2401753"/>
                <a:gd name="connsiteX28" fmla="*/ 677910 w 1147817"/>
                <a:gd name="connsiteY28" fmla="*/ 16349 h 2401753"/>
                <a:gd name="connsiteX29" fmla="*/ 921159 w 1147817"/>
                <a:gd name="connsiteY29" fmla="*/ 102843 h 2401753"/>
                <a:gd name="connsiteX30" fmla="*/ 1009584 w 1147817"/>
                <a:gd name="connsiteY30" fmla="*/ 168059 h 2401753"/>
                <a:gd name="connsiteX31" fmla="*/ 1147818 w 1147817"/>
                <a:gd name="connsiteY31" fmla="*/ 178896 h 240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47817" h="2401753">
                  <a:moveTo>
                    <a:pt x="1147818" y="178896"/>
                  </a:moveTo>
                  <a:lnTo>
                    <a:pt x="1136075" y="196352"/>
                  </a:lnTo>
                  <a:lnTo>
                    <a:pt x="1005171" y="196746"/>
                  </a:lnTo>
                  <a:cubicBezTo>
                    <a:pt x="922183" y="187525"/>
                    <a:pt x="914697" y="233354"/>
                    <a:pt x="982710" y="334310"/>
                  </a:cubicBezTo>
                  <a:cubicBezTo>
                    <a:pt x="1044182" y="636706"/>
                    <a:pt x="867607" y="879955"/>
                    <a:pt x="652533" y="1063623"/>
                  </a:cubicBezTo>
                  <a:lnTo>
                    <a:pt x="596577" y="1136247"/>
                  </a:lnTo>
                  <a:cubicBezTo>
                    <a:pt x="534790" y="1268728"/>
                    <a:pt x="642563" y="1402824"/>
                    <a:pt x="675230" y="1522695"/>
                  </a:cubicBezTo>
                  <a:cubicBezTo>
                    <a:pt x="689968" y="1576838"/>
                    <a:pt x="691032" y="1587359"/>
                    <a:pt x="655528" y="1633227"/>
                  </a:cubicBezTo>
                  <a:cubicBezTo>
                    <a:pt x="565211" y="1749827"/>
                    <a:pt x="402940" y="1858586"/>
                    <a:pt x="323695" y="1987993"/>
                  </a:cubicBezTo>
                  <a:cubicBezTo>
                    <a:pt x="303520" y="2021015"/>
                    <a:pt x="282044" y="2094978"/>
                    <a:pt x="262539" y="2116533"/>
                  </a:cubicBezTo>
                  <a:cubicBezTo>
                    <a:pt x="230187" y="2152234"/>
                    <a:pt x="177581" y="2124020"/>
                    <a:pt x="183846" y="2196329"/>
                  </a:cubicBezTo>
                  <a:cubicBezTo>
                    <a:pt x="187117" y="2234000"/>
                    <a:pt x="223764" y="2275691"/>
                    <a:pt x="199569" y="2315490"/>
                  </a:cubicBezTo>
                  <a:cubicBezTo>
                    <a:pt x="183137" y="2342483"/>
                    <a:pt x="10305" y="2411285"/>
                    <a:pt x="178" y="2400645"/>
                  </a:cubicBezTo>
                  <a:cubicBezTo>
                    <a:pt x="-492" y="2349418"/>
                    <a:pt x="-19" y="2289050"/>
                    <a:pt x="15349" y="2239753"/>
                  </a:cubicBezTo>
                  <a:cubicBezTo>
                    <a:pt x="27210" y="2201649"/>
                    <a:pt x="59601" y="2160312"/>
                    <a:pt x="76861" y="2120592"/>
                  </a:cubicBezTo>
                  <a:cubicBezTo>
                    <a:pt x="92899" y="2083590"/>
                    <a:pt x="94160" y="2042530"/>
                    <a:pt x="115754" y="2005922"/>
                  </a:cubicBezTo>
                  <a:cubicBezTo>
                    <a:pt x="177029" y="1902011"/>
                    <a:pt x="369169" y="1773825"/>
                    <a:pt x="411057" y="1650802"/>
                  </a:cubicBezTo>
                  <a:cubicBezTo>
                    <a:pt x="460156" y="1506618"/>
                    <a:pt x="329409" y="1393052"/>
                    <a:pt x="258440" y="1279998"/>
                  </a:cubicBezTo>
                  <a:cubicBezTo>
                    <a:pt x="225813" y="1227943"/>
                    <a:pt x="187944" y="1164737"/>
                    <a:pt x="162804" y="1109176"/>
                  </a:cubicBezTo>
                  <a:cubicBezTo>
                    <a:pt x="112719" y="1082499"/>
                    <a:pt x="99361" y="981187"/>
                    <a:pt x="97864" y="924601"/>
                  </a:cubicBezTo>
                  <a:cubicBezTo>
                    <a:pt x="96366" y="867937"/>
                    <a:pt x="102317" y="775728"/>
                    <a:pt x="153780" y="747908"/>
                  </a:cubicBezTo>
                  <a:cubicBezTo>
                    <a:pt x="162134" y="745820"/>
                    <a:pt x="168399" y="739751"/>
                    <a:pt x="171828" y="738884"/>
                  </a:cubicBezTo>
                  <a:lnTo>
                    <a:pt x="179433" y="718275"/>
                  </a:lnTo>
                  <a:cubicBezTo>
                    <a:pt x="203352" y="714138"/>
                    <a:pt x="225182" y="706257"/>
                    <a:pt x="244924" y="694632"/>
                  </a:cubicBezTo>
                  <a:cubicBezTo>
                    <a:pt x="243545" y="467461"/>
                    <a:pt x="262184" y="129402"/>
                    <a:pt x="515245" y="43420"/>
                  </a:cubicBezTo>
                  <a:cubicBezTo>
                    <a:pt x="512880" y="41332"/>
                    <a:pt x="510398" y="39007"/>
                    <a:pt x="508467" y="36485"/>
                  </a:cubicBezTo>
                  <a:cubicBezTo>
                    <a:pt x="506142" y="33490"/>
                    <a:pt x="504566" y="30219"/>
                    <a:pt x="504724" y="26673"/>
                  </a:cubicBezTo>
                  <a:cubicBezTo>
                    <a:pt x="506379" y="-7492"/>
                    <a:pt x="657025" y="-6467"/>
                    <a:pt x="677870" y="16349"/>
                  </a:cubicBezTo>
                  <a:lnTo>
                    <a:pt x="677910" y="16349"/>
                  </a:lnTo>
                  <a:cubicBezTo>
                    <a:pt x="755735" y="24111"/>
                    <a:pt x="853500" y="63753"/>
                    <a:pt x="921159" y="102843"/>
                  </a:cubicBezTo>
                  <a:cubicBezTo>
                    <a:pt x="942438" y="115138"/>
                    <a:pt x="999575" y="165064"/>
                    <a:pt x="1009584" y="168059"/>
                  </a:cubicBezTo>
                  <a:cubicBezTo>
                    <a:pt x="1049620" y="180038"/>
                    <a:pt x="1109004" y="155568"/>
                    <a:pt x="1147818" y="178896"/>
                  </a:cubicBezTo>
                  <a:close/>
                </a:path>
              </a:pathLst>
            </a:custGeom>
            <a:solidFill>
              <a:srgbClr val="3B3A46"/>
            </a:solidFill>
            <a:ln w="3941" cap="flat">
              <a:noFill/>
              <a:prstDash val="solid"/>
              <a:miter/>
            </a:ln>
          </p:spPr>
          <p:txBody>
            <a:bodyPr rtlCol="1" anchor="ctr"/>
            <a:lstStyle/>
            <a:p>
              <a:endParaRPr lang="fa-IR"/>
            </a:p>
          </p:txBody>
        </p:sp>
        <p:sp>
          <p:nvSpPr>
            <p:cNvPr id="243" name="Freeform: Shape 242">
              <a:extLst>
                <a:ext uri="{FF2B5EF4-FFF2-40B4-BE49-F238E27FC236}">
                  <a16:creationId xmlns:a16="http://schemas.microsoft.com/office/drawing/2014/main" id="{42AA72CF-4B47-E6E5-B8C3-F5D20F2E9E44}"/>
                </a:ext>
              </a:extLst>
            </p:cNvPr>
            <p:cNvSpPr/>
            <p:nvPr/>
          </p:nvSpPr>
          <p:spPr>
            <a:xfrm>
              <a:off x="4223049" y="2960589"/>
              <a:ext cx="1753941" cy="2096788"/>
            </a:xfrm>
            <a:custGeom>
              <a:avLst/>
              <a:gdLst>
                <a:gd name="connsiteX0" fmla="*/ 741816 w 1753941"/>
                <a:gd name="connsiteY0" fmla="*/ 2008 h 2096788"/>
                <a:gd name="connsiteX1" fmla="*/ 1452176 w 1753941"/>
                <a:gd name="connsiteY1" fmla="*/ 452608 h 2096788"/>
                <a:gd name="connsiteX2" fmla="*/ 1600300 w 1753941"/>
                <a:gd name="connsiteY2" fmla="*/ 444648 h 2096788"/>
                <a:gd name="connsiteX3" fmla="*/ 1464746 w 1753941"/>
                <a:gd name="connsiteY3" fmla="*/ 507854 h 2096788"/>
                <a:gd name="connsiteX4" fmla="*/ 1604713 w 1753941"/>
                <a:gd name="connsiteY4" fmla="*/ 534650 h 2096788"/>
                <a:gd name="connsiteX5" fmla="*/ 1753941 w 1753941"/>
                <a:gd name="connsiteY5" fmla="*/ 489767 h 2096788"/>
                <a:gd name="connsiteX6" fmla="*/ 1576421 w 1753941"/>
                <a:gd name="connsiteY6" fmla="*/ 696093 h 2096788"/>
                <a:gd name="connsiteX7" fmla="*/ 1496388 w 1753941"/>
                <a:gd name="connsiteY7" fmla="*/ 724505 h 2096788"/>
                <a:gd name="connsiteX8" fmla="*/ 1365366 w 1753941"/>
                <a:gd name="connsiteY8" fmla="*/ 724505 h 2096788"/>
                <a:gd name="connsiteX9" fmla="*/ 1390546 w 1753941"/>
                <a:gd name="connsiteY9" fmla="*/ 739873 h 2096788"/>
                <a:gd name="connsiteX10" fmla="*/ 1502930 w 1753941"/>
                <a:gd name="connsiteY10" fmla="*/ 763201 h 2096788"/>
                <a:gd name="connsiteX11" fmla="*/ 1527991 w 1753941"/>
                <a:gd name="connsiteY11" fmla="*/ 778569 h 2096788"/>
                <a:gd name="connsiteX12" fmla="*/ 875794 w 1753941"/>
                <a:gd name="connsiteY12" fmla="*/ 468685 h 2096788"/>
                <a:gd name="connsiteX13" fmla="*/ 732910 w 1753941"/>
                <a:gd name="connsiteY13" fmla="*/ 218738 h 2096788"/>
                <a:gd name="connsiteX14" fmla="*/ 653036 w 1753941"/>
                <a:gd name="connsiteY14" fmla="*/ 676391 h 2096788"/>
                <a:gd name="connsiteX15" fmla="*/ 517049 w 1753941"/>
                <a:gd name="connsiteY15" fmla="*/ 1053066 h 2096788"/>
                <a:gd name="connsiteX16" fmla="*/ 593179 w 1753941"/>
                <a:gd name="connsiteY16" fmla="*/ 1357275 h 2096788"/>
                <a:gd name="connsiteX17" fmla="*/ 330228 w 1753941"/>
                <a:gd name="connsiteY17" fmla="*/ 1600169 h 2096788"/>
                <a:gd name="connsiteX18" fmla="*/ 194792 w 1753941"/>
                <a:gd name="connsiteY18" fmla="*/ 1807993 h 2096788"/>
                <a:gd name="connsiteX19" fmla="*/ 146166 w 1753941"/>
                <a:gd name="connsiteY19" fmla="*/ 1849841 h 2096788"/>
                <a:gd name="connsiteX20" fmla="*/ 193137 w 1753941"/>
                <a:gd name="connsiteY20" fmla="*/ 1986183 h 2096788"/>
                <a:gd name="connsiteX21" fmla="*/ 18256 w 1753941"/>
                <a:gd name="connsiteY21" fmla="*/ 2093524 h 2096788"/>
                <a:gd name="connsiteX22" fmla="*/ 445 w 1753941"/>
                <a:gd name="connsiteY22" fmla="*/ 1938858 h 2096788"/>
                <a:gd name="connsiteX23" fmla="*/ 41190 w 1753941"/>
                <a:gd name="connsiteY23" fmla="*/ 1735763 h 2096788"/>
                <a:gd name="connsiteX24" fmla="*/ 298822 w 1753941"/>
                <a:gd name="connsiteY24" fmla="*/ 1460399 h 2096788"/>
                <a:gd name="connsiteX25" fmla="*/ 361870 w 1753941"/>
                <a:gd name="connsiteY25" fmla="*/ 1333080 h 2096788"/>
                <a:gd name="connsiteX26" fmla="*/ 249132 w 1753941"/>
                <a:gd name="connsiteY26" fmla="*/ 1095033 h 2096788"/>
                <a:gd name="connsiteX27" fmla="*/ 190575 w 1753941"/>
                <a:gd name="connsiteY27" fmla="*/ 959360 h 2096788"/>
                <a:gd name="connsiteX28" fmla="*/ 185926 w 1753941"/>
                <a:gd name="connsiteY28" fmla="*/ 940721 h 2096788"/>
                <a:gd name="connsiteX29" fmla="*/ 407699 w 1753941"/>
                <a:gd name="connsiteY29" fmla="*/ 702201 h 2096788"/>
                <a:gd name="connsiteX30" fmla="*/ 559251 w 1753941"/>
                <a:gd name="connsiteY30" fmla="*/ 161915 h 2096788"/>
                <a:gd name="connsiteX31" fmla="*/ 520122 w 1753941"/>
                <a:gd name="connsiteY31" fmla="*/ 19741 h 2096788"/>
                <a:gd name="connsiteX32" fmla="*/ 741816 w 1753941"/>
                <a:gd name="connsiteY32" fmla="*/ 2048 h 209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3941" h="2096788">
                  <a:moveTo>
                    <a:pt x="741816" y="2008"/>
                  </a:moveTo>
                  <a:cubicBezTo>
                    <a:pt x="1088622" y="25691"/>
                    <a:pt x="1157542" y="417774"/>
                    <a:pt x="1452176" y="452608"/>
                  </a:cubicBezTo>
                  <a:cubicBezTo>
                    <a:pt x="1501393" y="458440"/>
                    <a:pt x="1552147" y="453475"/>
                    <a:pt x="1600300" y="444648"/>
                  </a:cubicBezTo>
                  <a:cubicBezTo>
                    <a:pt x="1573032" y="489018"/>
                    <a:pt x="1514239" y="509155"/>
                    <a:pt x="1464746" y="507854"/>
                  </a:cubicBezTo>
                  <a:cubicBezTo>
                    <a:pt x="1439329" y="525350"/>
                    <a:pt x="1589070" y="535714"/>
                    <a:pt x="1604713" y="534650"/>
                  </a:cubicBezTo>
                  <a:cubicBezTo>
                    <a:pt x="1657123" y="531143"/>
                    <a:pt x="1706497" y="509706"/>
                    <a:pt x="1753941" y="489767"/>
                  </a:cubicBezTo>
                  <a:cubicBezTo>
                    <a:pt x="1723481" y="581148"/>
                    <a:pt x="1666462" y="656885"/>
                    <a:pt x="1576421" y="696093"/>
                  </a:cubicBezTo>
                  <a:cubicBezTo>
                    <a:pt x="1562825" y="702004"/>
                    <a:pt x="1505176" y="724505"/>
                    <a:pt x="1496388" y="724505"/>
                  </a:cubicBezTo>
                  <a:lnTo>
                    <a:pt x="1365366" y="724505"/>
                  </a:lnTo>
                  <a:cubicBezTo>
                    <a:pt x="1363317" y="737666"/>
                    <a:pt x="1380970" y="736760"/>
                    <a:pt x="1390546" y="739873"/>
                  </a:cubicBezTo>
                  <a:cubicBezTo>
                    <a:pt x="1428099" y="752128"/>
                    <a:pt x="1466282" y="754453"/>
                    <a:pt x="1502930" y="763201"/>
                  </a:cubicBezTo>
                  <a:cubicBezTo>
                    <a:pt x="1511954" y="765368"/>
                    <a:pt x="1530159" y="765920"/>
                    <a:pt x="1527991" y="778569"/>
                  </a:cubicBezTo>
                  <a:cubicBezTo>
                    <a:pt x="1253337" y="854739"/>
                    <a:pt x="1002876" y="710043"/>
                    <a:pt x="875794" y="468685"/>
                  </a:cubicBezTo>
                  <a:cubicBezTo>
                    <a:pt x="831936" y="385383"/>
                    <a:pt x="810815" y="282259"/>
                    <a:pt x="732910" y="218738"/>
                  </a:cubicBezTo>
                  <a:cubicBezTo>
                    <a:pt x="782877" y="387037"/>
                    <a:pt x="734447" y="530315"/>
                    <a:pt x="653036" y="676391"/>
                  </a:cubicBezTo>
                  <a:cubicBezTo>
                    <a:pt x="569418" y="826407"/>
                    <a:pt x="496282" y="855961"/>
                    <a:pt x="517049" y="1053066"/>
                  </a:cubicBezTo>
                  <a:cubicBezTo>
                    <a:pt x="526505" y="1143028"/>
                    <a:pt x="616389" y="1283311"/>
                    <a:pt x="593179" y="1357275"/>
                  </a:cubicBezTo>
                  <a:cubicBezTo>
                    <a:pt x="579269" y="1401645"/>
                    <a:pt x="376844" y="1552804"/>
                    <a:pt x="330228" y="1600169"/>
                  </a:cubicBezTo>
                  <a:cubicBezTo>
                    <a:pt x="255003" y="1676615"/>
                    <a:pt x="245073" y="1736393"/>
                    <a:pt x="194792" y="1807993"/>
                  </a:cubicBezTo>
                  <a:cubicBezTo>
                    <a:pt x="183089" y="1824661"/>
                    <a:pt x="148293" y="1840975"/>
                    <a:pt x="146166" y="1849841"/>
                  </a:cubicBezTo>
                  <a:cubicBezTo>
                    <a:pt x="141437" y="1869623"/>
                    <a:pt x="211106" y="1941301"/>
                    <a:pt x="193137" y="1986183"/>
                  </a:cubicBezTo>
                  <a:cubicBezTo>
                    <a:pt x="180369" y="2018023"/>
                    <a:pt x="49111" y="2115788"/>
                    <a:pt x="18256" y="2093524"/>
                  </a:cubicBezTo>
                  <a:cubicBezTo>
                    <a:pt x="3755" y="2083042"/>
                    <a:pt x="-1683" y="1963368"/>
                    <a:pt x="445" y="1938858"/>
                  </a:cubicBezTo>
                  <a:cubicBezTo>
                    <a:pt x="4070" y="1897246"/>
                    <a:pt x="30038" y="1778321"/>
                    <a:pt x="41190" y="1735763"/>
                  </a:cubicBezTo>
                  <a:cubicBezTo>
                    <a:pt x="57267" y="1674369"/>
                    <a:pt x="244403" y="1529988"/>
                    <a:pt x="298822" y="1460399"/>
                  </a:cubicBezTo>
                  <a:cubicBezTo>
                    <a:pt x="321401" y="1431514"/>
                    <a:pt x="358482" y="1368781"/>
                    <a:pt x="361870" y="1333080"/>
                  </a:cubicBezTo>
                  <a:cubicBezTo>
                    <a:pt x="368136" y="1267470"/>
                    <a:pt x="280892" y="1156938"/>
                    <a:pt x="249132" y="1095033"/>
                  </a:cubicBezTo>
                  <a:cubicBezTo>
                    <a:pt x="229311" y="1056376"/>
                    <a:pt x="198851" y="1000893"/>
                    <a:pt x="190575" y="959360"/>
                  </a:cubicBezTo>
                  <a:cubicBezTo>
                    <a:pt x="189551" y="954159"/>
                    <a:pt x="183364" y="950928"/>
                    <a:pt x="185926" y="940721"/>
                  </a:cubicBezTo>
                  <a:cubicBezTo>
                    <a:pt x="198417" y="890756"/>
                    <a:pt x="363919" y="753468"/>
                    <a:pt x="407699" y="702201"/>
                  </a:cubicBezTo>
                  <a:cubicBezTo>
                    <a:pt x="527215" y="562194"/>
                    <a:pt x="600390" y="344992"/>
                    <a:pt x="559251" y="161915"/>
                  </a:cubicBezTo>
                  <a:cubicBezTo>
                    <a:pt x="551804" y="128854"/>
                    <a:pt x="489110" y="66672"/>
                    <a:pt x="520122" y="19741"/>
                  </a:cubicBezTo>
                  <a:cubicBezTo>
                    <a:pt x="536515" y="-5085"/>
                    <a:pt x="705366" y="-435"/>
                    <a:pt x="741816" y="2048"/>
                  </a:cubicBezTo>
                  <a:close/>
                </a:path>
              </a:pathLst>
            </a:custGeom>
            <a:solidFill>
              <a:srgbClr val="212330"/>
            </a:solidFill>
            <a:ln w="3941" cap="flat">
              <a:noFill/>
              <a:prstDash val="solid"/>
              <a:miter/>
            </a:ln>
          </p:spPr>
          <p:txBody>
            <a:bodyPr rtlCol="1" anchor="ctr"/>
            <a:lstStyle/>
            <a:p>
              <a:endParaRPr lang="fa-IR"/>
            </a:p>
          </p:txBody>
        </p:sp>
        <p:sp>
          <p:nvSpPr>
            <p:cNvPr id="244" name="Freeform: Shape 243">
              <a:extLst>
                <a:ext uri="{FF2B5EF4-FFF2-40B4-BE49-F238E27FC236}">
                  <a16:creationId xmlns:a16="http://schemas.microsoft.com/office/drawing/2014/main" id="{5313D4EF-7C32-AA04-12BD-104D365D7717}"/>
                </a:ext>
              </a:extLst>
            </p:cNvPr>
            <p:cNvSpPr/>
            <p:nvPr/>
          </p:nvSpPr>
          <p:spPr>
            <a:xfrm>
              <a:off x="2732792" y="4208897"/>
              <a:ext cx="18993" cy="10296"/>
            </a:xfrm>
            <a:custGeom>
              <a:avLst/>
              <a:gdLst>
                <a:gd name="connsiteX0" fmla="*/ 18402 w 18993"/>
                <a:gd name="connsiteY0" fmla="*/ 10297 h 10296"/>
                <a:gd name="connsiteX1" fmla="*/ 0 w 18993"/>
                <a:gd name="connsiteY1" fmla="*/ 51 h 10296"/>
                <a:gd name="connsiteX2" fmla="*/ 18993 w 18993"/>
                <a:gd name="connsiteY2" fmla="*/ 9942 h 10296"/>
                <a:gd name="connsiteX3" fmla="*/ 18402 w 18993"/>
                <a:gd name="connsiteY3" fmla="*/ 10297 h 10296"/>
              </a:gdLst>
              <a:ahLst/>
              <a:cxnLst>
                <a:cxn ang="0">
                  <a:pos x="connsiteX0" y="connsiteY0"/>
                </a:cxn>
                <a:cxn ang="0">
                  <a:pos x="connsiteX1" y="connsiteY1"/>
                </a:cxn>
                <a:cxn ang="0">
                  <a:pos x="connsiteX2" y="connsiteY2"/>
                </a:cxn>
                <a:cxn ang="0">
                  <a:pos x="connsiteX3" y="connsiteY3"/>
                </a:cxn>
              </a:cxnLst>
              <a:rect l="l" t="t" r="r" b="b"/>
              <a:pathLst>
                <a:path w="18993" h="10296">
                  <a:moveTo>
                    <a:pt x="18402" y="10297"/>
                  </a:moveTo>
                  <a:lnTo>
                    <a:pt x="0" y="51"/>
                  </a:lnTo>
                  <a:cubicBezTo>
                    <a:pt x="7250" y="-500"/>
                    <a:pt x="13674" y="3440"/>
                    <a:pt x="18993" y="9942"/>
                  </a:cubicBezTo>
                  <a:lnTo>
                    <a:pt x="18402" y="10297"/>
                  </a:lnTo>
                  <a:close/>
                </a:path>
              </a:pathLst>
            </a:custGeom>
            <a:solidFill>
              <a:srgbClr val="261C23"/>
            </a:solidFill>
            <a:ln w="3941" cap="flat">
              <a:noFill/>
              <a:prstDash val="solid"/>
              <a:miter/>
            </a:ln>
          </p:spPr>
          <p:txBody>
            <a:bodyPr rtlCol="1" anchor="ctr"/>
            <a:lstStyle/>
            <a:p>
              <a:endParaRPr lang="fa-IR"/>
            </a:p>
          </p:txBody>
        </p:sp>
        <p:sp>
          <p:nvSpPr>
            <p:cNvPr id="245" name="Freeform: Shape 244">
              <a:extLst>
                <a:ext uri="{FF2B5EF4-FFF2-40B4-BE49-F238E27FC236}">
                  <a16:creationId xmlns:a16="http://schemas.microsoft.com/office/drawing/2014/main" id="{B1C0C2A4-BCE6-9161-D77F-82E05E2D1BA1}"/>
                </a:ext>
              </a:extLst>
            </p:cNvPr>
            <p:cNvSpPr/>
            <p:nvPr/>
          </p:nvSpPr>
          <p:spPr>
            <a:xfrm>
              <a:off x="2163129" y="3049891"/>
              <a:ext cx="1677273" cy="2024697"/>
            </a:xfrm>
            <a:custGeom>
              <a:avLst/>
              <a:gdLst>
                <a:gd name="connsiteX0" fmla="*/ 1663081 w 1677273"/>
                <a:gd name="connsiteY0" fmla="*/ 517854 h 2024697"/>
                <a:gd name="connsiteX1" fmla="*/ 1629744 w 1677273"/>
                <a:gd name="connsiteY1" fmla="*/ 616131 h 2024697"/>
                <a:gd name="connsiteX2" fmla="*/ 1511883 w 1677273"/>
                <a:gd name="connsiteY2" fmla="*/ 704399 h 2024697"/>
                <a:gd name="connsiteX3" fmla="*/ 1434018 w 1677273"/>
                <a:gd name="connsiteY3" fmla="*/ 791090 h 2024697"/>
                <a:gd name="connsiteX4" fmla="*/ 1419123 w 1677273"/>
                <a:gd name="connsiteY4" fmla="*/ 806853 h 2024697"/>
                <a:gd name="connsiteX5" fmla="*/ 1419123 w 1677273"/>
                <a:gd name="connsiteY5" fmla="*/ 806853 h 2024697"/>
                <a:gd name="connsiteX6" fmla="*/ 1317181 w 1677273"/>
                <a:gd name="connsiteY6" fmla="*/ 818517 h 2024697"/>
                <a:gd name="connsiteX7" fmla="*/ 1302680 w 1677273"/>
                <a:gd name="connsiteY7" fmla="*/ 823403 h 2024697"/>
                <a:gd name="connsiteX8" fmla="*/ 1274545 w 1677273"/>
                <a:gd name="connsiteY8" fmla="*/ 815877 h 2024697"/>
                <a:gd name="connsiteX9" fmla="*/ 1255354 w 1677273"/>
                <a:gd name="connsiteY9" fmla="*/ 824585 h 2024697"/>
                <a:gd name="connsiteX10" fmla="*/ 1122598 w 1677273"/>
                <a:gd name="connsiteY10" fmla="*/ 792588 h 2024697"/>
                <a:gd name="connsiteX11" fmla="*/ 1111880 w 1677273"/>
                <a:gd name="connsiteY11" fmla="*/ 770718 h 2024697"/>
                <a:gd name="connsiteX12" fmla="*/ 1081695 w 1677273"/>
                <a:gd name="connsiteY12" fmla="*/ 778323 h 2024697"/>
                <a:gd name="connsiteX13" fmla="*/ 1055727 w 1677273"/>
                <a:gd name="connsiteY13" fmla="*/ 764452 h 2024697"/>
                <a:gd name="connsiteX14" fmla="*/ 1039610 w 1677273"/>
                <a:gd name="connsiteY14" fmla="*/ 734583 h 2024697"/>
                <a:gd name="connsiteX15" fmla="*/ 992994 w 1677273"/>
                <a:gd name="connsiteY15" fmla="*/ 719728 h 2024697"/>
                <a:gd name="connsiteX16" fmla="*/ 992718 w 1677273"/>
                <a:gd name="connsiteY16" fmla="*/ 716299 h 2024697"/>
                <a:gd name="connsiteX17" fmla="*/ 994412 w 1677273"/>
                <a:gd name="connsiteY17" fmla="*/ 707512 h 2024697"/>
                <a:gd name="connsiteX18" fmla="*/ 970927 w 1677273"/>
                <a:gd name="connsiteY18" fmla="*/ 712359 h 2024697"/>
                <a:gd name="connsiteX19" fmla="*/ 778668 w 1677273"/>
                <a:gd name="connsiteY19" fmla="*/ 486212 h 2024697"/>
                <a:gd name="connsiteX20" fmla="*/ 786589 w 1677273"/>
                <a:gd name="connsiteY20" fmla="*/ 463633 h 2024697"/>
                <a:gd name="connsiteX21" fmla="*/ 786550 w 1677273"/>
                <a:gd name="connsiteY21" fmla="*/ 463633 h 2024697"/>
                <a:gd name="connsiteX22" fmla="*/ 781466 w 1677273"/>
                <a:gd name="connsiteY22" fmla="*/ 463317 h 2024697"/>
                <a:gd name="connsiteX23" fmla="*/ 781427 w 1677273"/>
                <a:gd name="connsiteY23" fmla="*/ 463317 h 2024697"/>
                <a:gd name="connsiteX24" fmla="*/ 747381 w 1677273"/>
                <a:gd name="connsiteY24" fmla="*/ 421272 h 2024697"/>
                <a:gd name="connsiteX25" fmla="*/ 732643 w 1677273"/>
                <a:gd name="connsiteY25" fmla="*/ 486527 h 2024697"/>
                <a:gd name="connsiteX26" fmla="*/ 705375 w 1677273"/>
                <a:gd name="connsiteY26" fmla="*/ 535744 h 2024697"/>
                <a:gd name="connsiteX27" fmla="*/ 705296 w 1677273"/>
                <a:gd name="connsiteY27" fmla="*/ 535863 h 2024697"/>
                <a:gd name="connsiteX28" fmla="*/ 705256 w 1677273"/>
                <a:gd name="connsiteY28" fmla="*/ 535863 h 2024697"/>
                <a:gd name="connsiteX29" fmla="*/ 691819 w 1677273"/>
                <a:gd name="connsiteY29" fmla="*/ 610811 h 2024697"/>
                <a:gd name="connsiteX30" fmla="*/ 596813 w 1677273"/>
                <a:gd name="connsiteY30" fmla="*/ 734583 h 2024697"/>
                <a:gd name="connsiteX31" fmla="*/ 524504 w 1677273"/>
                <a:gd name="connsiteY31" fmla="*/ 960376 h 2024697"/>
                <a:gd name="connsiteX32" fmla="*/ 542828 w 1677273"/>
                <a:gd name="connsiteY32" fmla="*/ 976690 h 2024697"/>
                <a:gd name="connsiteX33" fmla="*/ 581563 w 1677273"/>
                <a:gd name="connsiteY33" fmla="*/ 1138291 h 2024697"/>
                <a:gd name="connsiteX34" fmla="*/ 569663 w 1677273"/>
                <a:gd name="connsiteY34" fmla="*/ 1159097 h 2024697"/>
                <a:gd name="connsiteX35" fmla="*/ 596813 w 1677273"/>
                <a:gd name="connsiteY35" fmla="*/ 1249414 h 2024697"/>
                <a:gd name="connsiteX36" fmla="*/ 612063 w 1677273"/>
                <a:gd name="connsiteY36" fmla="*/ 1300680 h 2024697"/>
                <a:gd name="connsiteX37" fmla="*/ 533528 w 1677273"/>
                <a:gd name="connsiteY37" fmla="*/ 1384889 h 2024697"/>
                <a:gd name="connsiteX38" fmla="*/ 230422 w 1677273"/>
                <a:gd name="connsiteY38" fmla="*/ 1655446 h 2024697"/>
                <a:gd name="connsiteX39" fmla="*/ 197992 w 1677273"/>
                <a:gd name="connsiteY39" fmla="*/ 1731419 h 2024697"/>
                <a:gd name="connsiteX40" fmla="*/ 145859 w 1677273"/>
                <a:gd name="connsiteY40" fmla="*/ 1770234 h 2024697"/>
                <a:gd name="connsiteX41" fmla="*/ 194564 w 1677273"/>
                <a:gd name="connsiteY41" fmla="*/ 1917530 h 2024697"/>
                <a:gd name="connsiteX42" fmla="*/ 48409 w 1677273"/>
                <a:gd name="connsiteY42" fmla="*/ 2024634 h 2024697"/>
                <a:gd name="connsiteX43" fmla="*/ 20 w 1677273"/>
                <a:gd name="connsiteY43" fmla="*/ 1877495 h 2024697"/>
                <a:gd name="connsiteX44" fmla="*/ 56960 w 1677273"/>
                <a:gd name="connsiteY44" fmla="*/ 1635625 h 2024697"/>
                <a:gd name="connsiteX45" fmla="*/ 158744 w 1677273"/>
                <a:gd name="connsiteY45" fmla="*/ 1538649 h 2024697"/>
                <a:gd name="connsiteX46" fmla="*/ 361406 w 1677273"/>
                <a:gd name="connsiteY46" fmla="*/ 1270889 h 2024697"/>
                <a:gd name="connsiteX47" fmla="*/ 217261 w 1677273"/>
                <a:gd name="connsiteY47" fmla="*/ 951352 h 2024697"/>
                <a:gd name="connsiteX48" fmla="*/ 216039 w 1677273"/>
                <a:gd name="connsiteY48" fmla="*/ 948909 h 2024697"/>
                <a:gd name="connsiteX49" fmla="*/ 216000 w 1677273"/>
                <a:gd name="connsiteY49" fmla="*/ 948830 h 2024697"/>
                <a:gd name="connsiteX50" fmla="*/ 208198 w 1677273"/>
                <a:gd name="connsiteY50" fmla="*/ 933304 h 2024697"/>
                <a:gd name="connsiteX51" fmla="*/ 208198 w 1677273"/>
                <a:gd name="connsiteY51" fmla="*/ 924280 h 2024697"/>
                <a:gd name="connsiteX52" fmla="*/ 193303 w 1677273"/>
                <a:gd name="connsiteY52" fmla="*/ 918409 h 2024697"/>
                <a:gd name="connsiteX53" fmla="*/ 218286 w 1677273"/>
                <a:gd name="connsiteY53" fmla="*/ 852484 h 2024697"/>
                <a:gd name="connsiteX54" fmla="*/ 469022 w 1677273"/>
                <a:gd name="connsiteY54" fmla="*/ 82977 h 2024697"/>
                <a:gd name="connsiteX55" fmla="*/ 632948 w 1677273"/>
                <a:gd name="connsiteY55" fmla="*/ 21111 h 2024697"/>
                <a:gd name="connsiteX56" fmla="*/ 741391 w 1677273"/>
                <a:gd name="connsiteY56" fmla="*/ 33760 h 2024697"/>
                <a:gd name="connsiteX57" fmla="*/ 801760 w 1677273"/>
                <a:gd name="connsiteY57" fmla="*/ 40380 h 2024697"/>
                <a:gd name="connsiteX58" fmla="*/ 801799 w 1677273"/>
                <a:gd name="connsiteY58" fmla="*/ 40419 h 2024697"/>
                <a:gd name="connsiteX59" fmla="*/ 822724 w 1677273"/>
                <a:gd name="connsiteY59" fmla="*/ 66269 h 2024697"/>
                <a:gd name="connsiteX60" fmla="*/ 938969 w 1677273"/>
                <a:gd name="connsiteY60" fmla="*/ 109418 h 2024697"/>
                <a:gd name="connsiteX61" fmla="*/ 1021523 w 1677273"/>
                <a:gd name="connsiteY61" fmla="*/ 201745 h 2024697"/>
                <a:gd name="connsiteX62" fmla="*/ 1038113 w 1677273"/>
                <a:gd name="connsiteY62" fmla="*/ 204976 h 2024697"/>
                <a:gd name="connsiteX63" fmla="*/ 1038113 w 1677273"/>
                <a:gd name="connsiteY63" fmla="*/ 204976 h 2024697"/>
                <a:gd name="connsiteX64" fmla="*/ 1051156 w 1677273"/>
                <a:gd name="connsiteY64" fmla="*/ 212542 h 2024697"/>
                <a:gd name="connsiteX65" fmla="*/ 1075706 w 1677273"/>
                <a:gd name="connsiteY65" fmla="*/ 273975 h 2024697"/>
                <a:gd name="connsiteX66" fmla="*/ 1204325 w 1677273"/>
                <a:gd name="connsiteY66" fmla="*/ 365435 h 2024697"/>
                <a:gd name="connsiteX67" fmla="*/ 1211260 w 1677273"/>
                <a:gd name="connsiteY67" fmla="*/ 391403 h 2024697"/>
                <a:gd name="connsiteX68" fmla="*/ 1221742 w 1677273"/>
                <a:gd name="connsiteY68" fmla="*/ 385531 h 2024697"/>
                <a:gd name="connsiteX69" fmla="*/ 1220284 w 1677273"/>
                <a:gd name="connsiteY69" fmla="*/ 400426 h 2024697"/>
                <a:gd name="connsiteX70" fmla="*/ 1225406 w 1677273"/>
                <a:gd name="connsiteY70" fmla="*/ 403855 h 2024697"/>
                <a:gd name="connsiteX71" fmla="*/ 1225722 w 1677273"/>
                <a:gd name="connsiteY71" fmla="*/ 404052 h 2024697"/>
                <a:gd name="connsiteX72" fmla="*/ 1225761 w 1677273"/>
                <a:gd name="connsiteY72" fmla="*/ 404052 h 2024697"/>
                <a:gd name="connsiteX73" fmla="*/ 1247395 w 1677273"/>
                <a:gd name="connsiteY73" fmla="*/ 418474 h 2024697"/>
                <a:gd name="connsiteX74" fmla="*/ 1351306 w 1677273"/>
                <a:gd name="connsiteY74" fmla="*/ 454609 h 2024697"/>
                <a:gd name="connsiteX75" fmla="*/ 1416758 w 1677273"/>
                <a:gd name="connsiteY75" fmla="*/ 436561 h 2024697"/>
                <a:gd name="connsiteX76" fmla="*/ 1509479 w 1677273"/>
                <a:gd name="connsiteY76" fmla="*/ 454609 h 2024697"/>
                <a:gd name="connsiteX77" fmla="*/ 1443869 w 1677273"/>
                <a:gd name="connsiteY77" fmla="*/ 512731 h 2024697"/>
                <a:gd name="connsiteX78" fmla="*/ 1482368 w 1677273"/>
                <a:gd name="connsiteY78" fmla="*/ 535902 h 2024697"/>
                <a:gd name="connsiteX79" fmla="*/ 1521931 w 1677273"/>
                <a:gd name="connsiteY79" fmla="*/ 515726 h 2024697"/>
                <a:gd name="connsiteX80" fmla="*/ 1521971 w 1677273"/>
                <a:gd name="connsiteY80" fmla="*/ 515726 h 2024697"/>
                <a:gd name="connsiteX81" fmla="*/ 1522050 w 1677273"/>
                <a:gd name="connsiteY81" fmla="*/ 515687 h 2024697"/>
                <a:gd name="connsiteX82" fmla="*/ 1560588 w 1677273"/>
                <a:gd name="connsiteY82" fmla="*/ 510052 h 2024697"/>
                <a:gd name="connsiteX83" fmla="*/ 1560627 w 1677273"/>
                <a:gd name="connsiteY83" fmla="*/ 510052 h 2024697"/>
                <a:gd name="connsiteX84" fmla="*/ 1599836 w 1677273"/>
                <a:gd name="connsiteY84" fmla="*/ 517854 h 2024697"/>
                <a:gd name="connsiteX85" fmla="*/ 1636995 w 1677273"/>
                <a:gd name="connsiteY85" fmla="*/ 480616 h 2024697"/>
                <a:gd name="connsiteX86" fmla="*/ 1667297 w 1677273"/>
                <a:gd name="connsiteY86" fmla="*/ 481680 h 2024697"/>
                <a:gd name="connsiteX87" fmla="*/ 1677267 w 1677273"/>
                <a:gd name="connsiteY87" fmla="*/ 485266 h 2024697"/>
                <a:gd name="connsiteX88" fmla="*/ 1663081 w 1677273"/>
                <a:gd name="connsiteY88" fmla="*/ 517854 h 2024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677273" h="2024697">
                  <a:moveTo>
                    <a:pt x="1663081" y="517854"/>
                  </a:moveTo>
                  <a:cubicBezTo>
                    <a:pt x="1686172" y="545635"/>
                    <a:pt x="1650195" y="590990"/>
                    <a:pt x="1629744" y="616131"/>
                  </a:cubicBezTo>
                  <a:cubicBezTo>
                    <a:pt x="1598575" y="654433"/>
                    <a:pt x="1554835" y="681228"/>
                    <a:pt x="1511883" y="704399"/>
                  </a:cubicBezTo>
                  <a:cubicBezTo>
                    <a:pt x="1445012" y="715629"/>
                    <a:pt x="1419044" y="744513"/>
                    <a:pt x="1434018" y="791090"/>
                  </a:cubicBezTo>
                  <a:lnTo>
                    <a:pt x="1419123" y="806853"/>
                  </a:lnTo>
                  <a:lnTo>
                    <a:pt x="1419123" y="806853"/>
                  </a:lnTo>
                  <a:lnTo>
                    <a:pt x="1317181" y="818517"/>
                  </a:lnTo>
                  <a:cubicBezTo>
                    <a:pt x="1312059" y="820881"/>
                    <a:pt x="1307212" y="822497"/>
                    <a:pt x="1302680" y="823403"/>
                  </a:cubicBezTo>
                  <a:cubicBezTo>
                    <a:pt x="1291371" y="825570"/>
                    <a:pt x="1281992" y="823088"/>
                    <a:pt x="1274545" y="815877"/>
                  </a:cubicBezTo>
                  <a:lnTo>
                    <a:pt x="1255354" y="824585"/>
                  </a:lnTo>
                  <a:cubicBezTo>
                    <a:pt x="1212087" y="810675"/>
                    <a:pt x="1167835" y="800036"/>
                    <a:pt x="1122598" y="792588"/>
                  </a:cubicBezTo>
                  <a:lnTo>
                    <a:pt x="1111880" y="770718"/>
                  </a:lnTo>
                  <a:cubicBezTo>
                    <a:pt x="1105378" y="779978"/>
                    <a:pt x="1093714" y="781515"/>
                    <a:pt x="1081695" y="778323"/>
                  </a:cubicBezTo>
                  <a:cubicBezTo>
                    <a:pt x="1072593" y="775959"/>
                    <a:pt x="1063293" y="770876"/>
                    <a:pt x="1055727" y="764452"/>
                  </a:cubicBezTo>
                  <a:cubicBezTo>
                    <a:pt x="1045679" y="755902"/>
                    <a:pt x="1038743" y="744947"/>
                    <a:pt x="1039610" y="734583"/>
                  </a:cubicBezTo>
                  <a:cubicBezTo>
                    <a:pt x="1023533" y="750897"/>
                    <a:pt x="995989" y="739075"/>
                    <a:pt x="992994" y="719728"/>
                  </a:cubicBezTo>
                  <a:cubicBezTo>
                    <a:pt x="992836" y="718624"/>
                    <a:pt x="992718" y="717481"/>
                    <a:pt x="992718" y="716299"/>
                  </a:cubicBezTo>
                  <a:cubicBezTo>
                    <a:pt x="992718" y="713462"/>
                    <a:pt x="993270" y="710546"/>
                    <a:pt x="994412" y="707512"/>
                  </a:cubicBezTo>
                  <a:lnTo>
                    <a:pt x="970927" y="712359"/>
                  </a:lnTo>
                  <a:cubicBezTo>
                    <a:pt x="894481" y="648995"/>
                    <a:pt x="830605" y="570579"/>
                    <a:pt x="778668" y="486212"/>
                  </a:cubicBezTo>
                  <a:lnTo>
                    <a:pt x="786589" y="463633"/>
                  </a:lnTo>
                  <a:lnTo>
                    <a:pt x="786550" y="463633"/>
                  </a:lnTo>
                  <a:cubicBezTo>
                    <a:pt x="784776" y="463633"/>
                    <a:pt x="783121" y="463554"/>
                    <a:pt x="781466" y="463317"/>
                  </a:cubicBezTo>
                  <a:lnTo>
                    <a:pt x="781427" y="463317"/>
                  </a:lnTo>
                  <a:cubicBezTo>
                    <a:pt x="764955" y="461032"/>
                    <a:pt x="753607" y="447003"/>
                    <a:pt x="747381" y="421272"/>
                  </a:cubicBezTo>
                  <a:cubicBezTo>
                    <a:pt x="745529" y="444442"/>
                    <a:pt x="740642" y="466194"/>
                    <a:pt x="732643" y="486527"/>
                  </a:cubicBezTo>
                  <a:cubicBezTo>
                    <a:pt x="725787" y="503983"/>
                    <a:pt x="716723" y="520415"/>
                    <a:pt x="705375" y="535744"/>
                  </a:cubicBezTo>
                  <a:lnTo>
                    <a:pt x="705296" y="535863"/>
                  </a:lnTo>
                  <a:lnTo>
                    <a:pt x="705256" y="535863"/>
                  </a:lnTo>
                  <a:cubicBezTo>
                    <a:pt x="717708" y="557929"/>
                    <a:pt x="713216" y="582873"/>
                    <a:pt x="691819" y="610811"/>
                  </a:cubicBezTo>
                  <a:cubicBezTo>
                    <a:pt x="672550" y="651241"/>
                    <a:pt x="635667" y="720082"/>
                    <a:pt x="596813" y="734583"/>
                  </a:cubicBezTo>
                  <a:cubicBezTo>
                    <a:pt x="555674" y="811542"/>
                    <a:pt x="524583" y="869901"/>
                    <a:pt x="524504" y="960376"/>
                  </a:cubicBezTo>
                  <a:lnTo>
                    <a:pt x="542828" y="976690"/>
                  </a:lnTo>
                  <a:cubicBezTo>
                    <a:pt x="543458" y="1033118"/>
                    <a:pt x="562176" y="1086118"/>
                    <a:pt x="581563" y="1138291"/>
                  </a:cubicBezTo>
                  <a:lnTo>
                    <a:pt x="569663" y="1159097"/>
                  </a:lnTo>
                  <a:cubicBezTo>
                    <a:pt x="578805" y="1185577"/>
                    <a:pt x="585622" y="1226125"/>
                    <a:pt x="596813" y="1249414"/>
                  </a:cubicBezTo>
                  <a:lnTo>
                    <a:pt x="612063" y="1300680"/>
                  </a:lnTo>
                  <a:cubicBezTo>
                    <a:pt x="610211" y="1320304"/>
                    <a:pt x="558826" y="1399942"/>
                    <a:pt x="533528" y="1384889"/>
                  </a:cubicBezTo>
                  <a:cubicBezTo>
                    <a:pt x="428907" y="1469019"/>
                    <a:pt x="303401" y="1526275"/>
                    <a:pt x="230422" y="1655446"/>
                  </a:cubicBezTo>
                  <a:cubicBezTo>
                    <a:pt x="217734" y="1677907"/>
                    <a:pt x="212808" y="1712584"/>
                    <a:pt x="197992" y="1731419"/>
                  </a:cubicBezTo>
                  <a:cubicBezTo>
                    <a:pt x="182939" y="1750610"/>
                    <a:pt x="151021" y="1754274"/>
                    <a:pt x="145859" y="1770234"/>
                  </a:cubicBezTo>
                  <a:cubicBezTo>
                    <a:pt x="131712" y="1814091"/>
                    <a:pt x="221714" y="1858856"/>
                    <a:pt x="194564" y="1917530"/>
                  </a:cubicBezTo>
                  <a:cubicBezTo>
                    <a:pt x="185106" y="1938021"/>
                    <a:pt x="69964" y="2022624"/>
                    <a:pt x="48409" y="2024634"/>
                  </a:cubicBezTo>
                  <a:cubicBezTo>
                    <a:pt x="13812" y="2027905"/>
                    <a:pt x="-611" y="1904684"/>
                    <a:pt x="20" y="1877495"/>
                  </a:cubicBezTo>
                  <a:cubicBezTo>
                    <a:pt x="611" y="1852118"/>
                    <a:pt x="46085" y="1659150"/>
                    <a:pt x="56960" y="1635625"/>
                  </a:cubicBezTo>
                  <a:cubicBezTo>
                    <a:pt x="78397" y="1589284"/>
                    <a:pt x="124107" y="1571788"/>
                    <a:pt x="158744" y="1538649"/>
                  </a:cubicBezTo>
                  <a:cubicBezTo>
                    <a:pt x="218010" y="1481984"/>
                    <a:pt x="353761" y="1351158"/>
                    <a:pt x="361406" y="1270889"/>
                  </a:cubicBezTo>
                  <a:cubicBezTo>
                    <a:pt x="367711" y="1205043"/>
                    <a:pt x="247249" y="1032606"/>
                    <a:pt x="217261" y="951352"/>
                  </a:cubicBezTo>
                  <a:lnTo>
                    <a:pt x="216039" y="948909"/>
                  </a:lnTo>
                  <a:cubicBezTo>
                    <a:pt x="216039" y="948909"/>
                    <a:pt x="216000" y="948830"/>
                    <a:pt x="216000" y="948830"/>
                  </a:cubicBezTo>
                  <a:lnTo>
                    <a:pt x="208198" y="933304"/>
                  </a:lnTo>
                  <a:cubicBezTo>
                    <a:pt x="207567" y="930506"/>
                    <a:pt x="208671" y="927236"/>
                    <a:pt x="208198" y="924280"/>
                  </a:cubicBezTo>
                  <a:cubicBezTo>
                    <a:pt x="201972" y="922665"/>
                    <a:pt x="197046" y="920695"/>
                    <a:pt x="193303" y="918409"/>
                  </a:cubicBezTo>
                  <a:cubicBezTo>
                    <a:pt x="168674" y="903474"/>
                    <a:pt x="194761" y="875418"/>
                    <a:pt x="218286" y="852484"/>
                  </a:cubicBezTo>
                  <a:cubicBezTo>
                    <a:pt x="431705" y="672284"/>
                    <a:pt x="601502" y="358341"/>
                    <a:pt x="469022" y="82977"/>
                  </a:cubicBezTo>
                  <a:cubicBezTo>
                    <a:pt x="452393" y="-6788"/>
                    <a:pt x="580066" y="-17427"/>
                    <a:pt x="632948" y="21111"/>
                  </a:cubicBezTo>
                  <a:cubicBezTo>
                    <a:pt x="659507" y="-6039"/>
                    <a:pt x="719285" y="4876"/>
                    <a:pt x="741391" y="33760"/>
                  </a:cubicBezTo>
                  <a:cubicBezTo>
                    <a:pt x="766807" y="28361"/>
                    <a:pt x="786943" y="30568"/>
                    <a:pt x="801760" y="40380"/>
                  </a:cubicBezTo>
                  <a:cubicBezTo>
                    <a:pt x="801760" y="40380"/>
                    <a:pt x="801799" y="40380"/>
                    <a:pt x="801799" y="40419"/>
                  </a:cubicBezTo>
                  <a:cubicBezTo>
                    <a:pt x="810705" y="46330"/>
                    <a:pt x="817640" y="54921"/>
                    <a:pt x="822724" y="66269"/>
                  </a:cubicBezTo>
                  <a:cubicBezTo>
                    <a:pt x="859528" y="59413"/>
                    <a:pt x="898263" y="73796"/>
                    <a:pt x="938969" y="109418"/>
                  </a:cubicBezTo>
                  <a:cubicBezTo>
                    <a:pt x="987517" y="134086"/>
                    <a:pt x="1015021" y="164861"/>
                    <a:pt x="1021523" y="201745"/>
                  </a:cubicBezTo>
                  <a:cubicBezTo>
                    <a:pt x="1026843" y="201429"/>
                    <a:pt x="1032517" y="202651"/>
                    <a:pt x="1038113" y="204976"/>
                  </a:cubicBezTo>
                  <a:lnTo>
                    <a:pt x="1038113" y="204976"/>
                  </a:lnTo>
                  <a:cubicBezTo>
                    <a:pt x="1042566" y="206828"/>
                    <a:pt x="1046940" y="209429"/>
                    <a:pt x="1051156" y="212542"/>
                  </a:cubicBezTo>
                  <a:cubicBezTo>
                    <a:pt x="1070228" y="226806"/>
                    <a:pt x="1084651" y="252578"/>
                    <a:pt x="1075706" y="273975"/>
                  </a:cubicBezTo>
                  <a:cubicBezTo>
                    <a:pt x="1120312" y="298721"/>
                    <a:pt x="1163185" y="329221"/>
                    <a:pt x="1204325" y="365435"/>
                  </a:cubicBezTo>
                  <a:lnTo>
                    <a:pt x="1211260" y="391403"/>
                  </a:lnTo>
                  <a:cubicBezTo>
                    <a:pt x="1215791" y="387738"/>
                    <a:pt x="1219338" y="385846"/>
                    <a:pt x="1221742" y="385531"/>
                  </a:cubicBezTo>
                  <a:cubicBezTo>
                    <a:pt x="1226588" y="384782"/>
                    <a:pt x="1226628" y="390417"/>
                    <a:pt x="1220284" y="400426"/>
                  </a:cubicBezTo>
                  <a:lnTo>
                    <a:pt x="1225406" y="403855"/>
                  </a:lnTo>
                  <a:cubicBezTo>
                    <a:pt x="1225406" y="403855"/>
                    <a:pt x="1225603" y="403973"/>
                    <a:pt x="1225722" y="404052"/>
                  </a:cubicBezTo>
                  <a:lnTo>
                    <a:pt x="1225761" y="404052"/>
                  </a:lnTo>
                  <a:lnTo>
                    <a:pt x="1247395" y="418474"/>
                  </a:lnTo>
                  <a:cubicBezTo>
                    <a:pt x="1267452" y="397392"/>
                    <a:pt x="1346932" y="426394"/>
                    <a:pt x="1351306" y="454609"/>
                  </a:cubicBezTo>
                  <a:cubicBezTo>
                    <a:pt x="1357059" y="435615"/>
                    <a:pt x="1378890" y="429586"/>
                    <a:pt x="1416758" y="436561"/>
                  </a:cubicBezTo>
                  <a:cubicBezTo>
                    <a:pt x="1460695" y="429113"/>
                    <a:pt x="1491589" y="435142"/>
                    <a:pt x="1509479" y="454609"/>
                  </a:cubicBezTo>
                  <a:cubicBezTo>
                    <a:pt x="1514208" y="483177"/>
                    <a:pt x="1492338" y="502526"/>
                    <a:pt x="1443869" y="512731"/>
                  </a:cubicBezTo>
                  <a:cubicBezTo>
                    <a:pt x="1463690" y="512653"/>
                    <a:pt x="1476536" y="520376"/>
                    <a:pt x="1482368" y="535902"/>
                  </a:cubicBezTo>
                  <a:cubicBezTo>
                    <a:pt x="1493284" y="526996"/>
                    <a:pt x="1507075" y="520140"/>
                    <a:pt x="1521931" y="515726"/>
                  </a:cubicBezTo>
                  <a:lnTo>
                    <a:pt x="1521971" y="515726"/>
                  </a:lnTo>
                  <a:cubicBezTo>
                    <a:pt x="1521971" y="515726"/>
                    <a:pt x="1522010" y="515687"/>
                    <a:pt x="1522050" y="515687"/>
                  </a:cubicBezTo>
                  <a:cubicBezTo>
                    <a:pt x="1534541" y="511943"/>
                    <a:pt x="1547742" y="509973"/>
                    <a:pt x="1560588" y="510052"/>
                  </a:cubicBezTo>
                  <a:lnTo>
                    <a:pt x="1560627" y="510052"/>
                  </a:lnTo>
                  <a:cubicBezTo>
                    <a:pt x="1574616" y="510131"/>
                    <a:pt x="1588132" y="512574"/>
                    <a:pt x="1599836" y="517854"/>
                  </a:cubicBezTo>
                  <a:cubicBezTo>
                    <a:pt x="1597274" y="499807"/>
                    <a:pt x="1621193" y="482626"/>
                    <a:pt x="1636995" y="480616"/>
                  </a:cubicBezTo>
                  <a:cubicBezTo>
                    <a:pt x="1648107" y="479198"/>
                    <a:pt x="1658825" y="479670"/>
                    <a:pt x="1667297" y="481680"/>
                  </a:cubicBezTo>
                  <a:cubicBezTo>
                    <a:pt x="1671159" y="482547"/>
                    <a:pt x="1674509" y="483769"/>
                    <a:pt x="1677267" y="485266"/>
                  </a:cubicBezTo>
                  <a:cubicBezTo>
                    <a:pt x="1677622" y="494172"/>
                    <a:pt x="1664500" y="513874"/>
                    <a:pt x="1663081" y="517854"/>
                  </a:cubicBezTo>
                  <a:close/>
                </a:path>
              </a:pathLst>
            </a:custGeom>
            <a:solidFill>
              <a:srgbClr val="261C23"/>
            </a:solidFill>
            <a:ln w="3941" cap="flat">
              <a:noFill/>
              <a:prstDash val="solid"/>
              <a:miter/>
            </a:ln>
          </p:spPr>
          <p:txBody>
            <a:bodyPr rtlCol="1" anchor="ctr"/>
            <a:lstStyle/>
            <a:p>
              <a:endParaRPr lang="fa-IR"/>
            </a:p>
          </p:txBody>
        </p:sp>
        <p:sp>
          <p:nvSpPr>
            <p:cNvPr id="246" name="Freeform: Shape 245">
              <a:extLst>
                <a:ext uri="{FF2B5EF4-FFF2-40B4-BE49-F238E27FC236}">
                  <a16:creationId xmlns:a16="http://schemas.microsoft.com/office/drawing/2014/main" id="{18A628D9-385E-33A3-FA55-6FCBED26CF19}"/>
                </a:ext>
              </a:extLst>
            </p:cNvPr>
            <p:cNvSpPr/>
            <p:nvPr/>
          </p:nvSpPr>
          <p:spPr>
            <a:xfrm>
              <a:off x="1973688" y="4763657"/>
              <a:ext cx="7097" cy="14304"/>
            </a:xfrm>
            <a:custGeom>
              <a:avLst/>
              <a:gdLst>
                <a:gd name="connsiteX0" fmla="*/ 0 w 7097"/>
                <a:gd name="connsiteY0" fmla="*/ 14304 h 14304"/>
                <a:gd name="connsiteX1" fmla="*/ 7093 w 7097"/>
                <a:gd name="connsiteY1" fmla="*/ 0 h 14304"/>
                <a:gd name="connsiteX2" fmla="*/ 0 w 7097"/>
                <a:gd name="connsiteY2" fmla="*/ 14304 h 14304"/>
              </a:gdLst>
              <a:ahLst/>
              <a:cxnLst>
                <a:cxn ang="0">
                  <a:pos x="connsiteX0" y="connsiteY0"/>
                </a:cxn>
                <a:cxn ang="0">
                  <a:pos x="connsiteX1" y="connsiteY1"/>
                </a:cxn>
                <a:cxn ang="0">
                  <a:pos x="connsiteX2" y="connsiteY2"/>
                </a:cxn>
              </a:cxnLst>
              <a:rect l="l" t="t" r="r" b="b"/>
              <a:pathLst>
                <a:path w="7097" h="14304">
                  <a:moveTo>
                    <a:pt x="0" y="14304"/>
                  </a:moveTo>
                  <a:cubicBezTo>
                    <a:pt x="2443" y="9575"/>
                    <a:pt x="4807" y="4807"/>
                    <a:pt x="7093" y="0"/>
                  </a:cubicBezTo>
                  <a:cubicBezTo>
                    <a:pt x="7211" y="5753"/>
                    <a:pt x="5083" y="10679"/>
                    <a:pt x="0" y="14304"/>
                  </a:cubicBezTo>
                  <a:close/>
                </a:path>
              </a:pathLst>
            </a:custGeom>
            <a:solidFill>
              <a:srgbClr val="3C2D32"/>
            </a:solidFill>
            <a:ln w="3941" cap="flat">
              <a:noFill/>
              <a:prstDash val="solid"/>
              <a:miter/>
            </a:ln>
          </p:spPr>
          <p:txBody>
            <a:bodyPr rtlCol="1" anchor="ctr"/>
            <a:lstStyle/>
            <a:p>
              <a:endParaRPr lang="fa-IR"/>
            </a:p>
          </p:txBody>
        </p:sp>
        <p:sp>
          <p:nvSpPr>
            <p:cNvPr id="247" name="Freeform: Shape 246">
              <a:extLst>
                <a:ext uri="{FF2B5EF4-FFF2-40B4-BE49-F238E27FC236}">
                  <a16:creationId xmlns:a16="http://schemas.microsoft.com/office/drawing/2014/main" id="{39A1FECE-0041-3276-38F8-9E62824D2F23}"/>
                </a:ext>
              </a:extLst>
            </p:cNvPr>
            <p:cNvSpPr/>
            <p:nvPr/>
          </p:nvSpPr>
          <p:spPr>
            <a:xfrm>
              <a:off x="1729730" y="2908276"/>
              <a:ext cx="1066307" cy="2401470"/>
            </a:xfrm>
            <a:custGeom>
              <a:avLst/>
              <a:gdLst>
                <a:gd name="connsiteX0" fmla="*/ 955184 w 1066307"/>
                <a:gd name="connsiteY0" fmla="*/ 314436 h 2401470"/>
                <a:gd name="connsiteX1" fmla="*/ 763714 w 1066307"/>
                <a:gd name="connsiteY1" fmla="*/ 912490 h 2401470"/>
                <a:gd name="connsiteX2" fmla="*/ 636711 w 1066307"/>
                <a:gd name="connsiteY2" fmla="*/ 1039257 h 2401470"/>
                <a:gd name="connsiteX3" fmla="*/ 641597 w 1066307"/>
                <a:gd name="connsiteY3" fmla="*/ 1065895 h 2401470"/>
                <a:gd name="connsiteX4" fmla="*/ 626702 w 1066307"/>
                <a:gd name="connsiteY4" fmla="*/ 1060063 h 2401470"/>
                <a:gd name="connsiteX5" fmla="*/ 609955 w 1066307"/>
                <a:gd name="connsiteY5" fmla="*/ 1074643 h 2401470"/>
                <a:gd name="connsiteX6" fmla="*/ 506161 w 1066307"/>
                <a:gd name="connsiteY6" fmla="*/ 1359346 h 2401470"/>
                <a:gd name="connsiteX7" fmla="*/ 542611 w 1066307"/>
                <a:gd name="connsiteY7" fmla="*/ 1648936 h 2401470"/>
                <a:gd name="connsiteX8" fmla="*/ 335615 w 1066307"/>
                <a:gd name="connsiteY8" fmla="*/ 2038103 h 2401470"/>
                <a:gd name="connsiteX9" fmla="*/ 269848 w 1066307"/>
                <a:gd name="connsiteY9" fmla="*/ 2225278 h 2401470"/>
                <a:gd name="connsiteX10" fmla="*/ 189737 w 1066307"/>
                <a:gd name="connsiteY10" fmla="*/ 2294237 h 2401470"/>
                <a:gd name="connsiteX11" fmla="*/ 189737 w 1066307"/>
                <a:gd name="connsiteY11" fmla="*/ 2294316 h 2401470"/>
                <a:gd name="connsiteX12" fmla="*/ 180713 w 1066307"/>
                <a:gd name="connsiteY12" fmla="*/ 2321230 h 2401470"/>
                <a:gd name="connsiteX13" fmla="*/ 180713 w 1066307"/>
                <a:gd name="connsiteY13" fmla="*/ 2321308 h 2401470"/>
                <a:gd name="connsiteX14" fmla="*/ 180713 w 1066307"/>
                <a:gd name="connsiteY14" fmla="*/ 2339356 h 2401470"/>
                <a:gd name="connsiteX15" fmla="*/ 177127 w 1066307"/>
                <a:gd name="connsiteY15" fmla="*/ 2400868 h 2401470"/>
                <a:gd name="connsiteX16" fmla="*/ 7645 w 1066307"/>
                <a:gd name="connsiteY16" fmla="*/ 2360123 h 2401470"/>
                <a:gd name="connsiteX17" fmla="*/ 0 w 1066307"/>
                <a:gd name="connsiteY17" fmla="*/ 2339317 h 2401470"/>
                <a:gd name="connsiteX18" fmla="*/ 161207 w 1066307"/>
                <a:gd name="connsiteY18" fmla="*/ 2071400 h 2401470"/>
                <a:gd name="connsiteX19" fmla="*/ 234974 w 1066307"/>
                <a:gd name="connsiteY19" fmla="*/ 1896756 h 2401470"/>
                <a:gd name="connsiteX20" fmla="*/ 243998 w 1066307"/>
                <a:gd name="connsiteY20" fmla="*/ 1869645 h 2401470"/>
                <a:gd name="connsiteX21" fmla="*/ 266065 w 1066307"/>
                <a:gd name="connsiteY21" fmla="*/ 1860424 h 2401470"/>
                <a:gd name="connsiteX22" fmla="*/ 135554 w 1066307"/>
                <a:gd name="connsiteY22" fmla="*/ 1110975 h 2401470"/>
                <a:gd name="connsiteX23" fmla="*/ 124836 w 1066307"/>
                <a:gd name="connsiteY23" fmla="*/ 1083746 h 2401470"/>
                <a:gd name="connsiteX24" fmla="*/ 93627 w 1066307"/>
                <a:gd name="connsiteY24" fmla="*/ 863391 h 2401470"/>
                <a:gd name="connsiteX25" fmla="*/ 410682 w 1066307"/>
                <a:gd name="connsiteY25" fmla="*/ 823474 h 2401470"/>
                <a:gd name="connsiteX26" fmla="*/ 543202 w 1066307"/>
                <a:gd name="connsiteY26" fmla="*/ 547794 h 2401470"/>
                <a:gd name="connsiteX27" fmla="*/ 560856 w 1066307"/>
                <a:gd name="connsiteY27" fmla="*/ 277277 h 2401470"/>
                <a:gd name="connsiteX28" fmla="*/ 839766 w 1066307"/>
                <a:gd name="connsiteY28" fmla="*/ 8414 h 2401470"/>
                <a:gd name="connsiteX29" fmla="*/ 840239 w 1066307"/>
                <a:gd name="connsiteY29" fmla="*/ 8414 h 2401470"/>
                <a:gd name="connsiteX30" fmla="*/ 840594 w 1066307"/>
                <a:gd name="connsiteY30" fmla="*/ 8414 h 2401470"/>
                <a:gd name="connsiteX31" fmla="*/ 849421 w 1066307"/>
                <a:gd name="connsiteY31" fmla="*/ 9005 h 2401470"/>
                <a:gd name="connsiteX32" fmla="*/ 867508 w 1066307"/>
                <a:gd name="connsiteY32" fmla="*/ 9005 h 2401470"/>
                <a:gd name="connsiteX33" fmla="*/ 868572 w 1066307"/>
                <a:gd name="connsiteY33" fmla="*/ 7981 h 2401470"/>
                <a:gd name="connsiteX34" fmla="*/ 882876 w 1066307"/>
                <a:gd name="connsiteY34" fmla="*/ 60 h 2401470"/>
                <a:gd name="connsiteX35" fmla="*/ 894619 w 1066307"/>
                <a:gd name="connsiteY35" fmla="*/ 27093 h 2401470"/>
                <a:gd name="connsiteX36" fmla="*/ 1066308 w 1066307"/>
                <a:gd name="connsiteY36" fmla="*/ 162568 h 2401470"/>
                <a:gd name="connsiteX37" fmla="*/ 935955 w 1066307"/>
                <a:gd name="connsiteY37" fmla="*/ 172262 h 2401470"/>
                <a:gd name="connsiteX38" fmla="*/ 955184 w 1066307"/>
                <a:gd name="connsiteY38" fmla="*/ 314278 h 2401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66307" h="2401470">
                  <a:moveTo>
                    <a:pt x="955184" y="314436"/>
                  </a:moveTo>
                  <a:cubicBezTo>
                    <a:pt x="1008854" y="520644"/>
                    <a:pt x="896549" y="758691"/>
                    <a:pt x="763714" y="912490"/>
                  </a:cubicBezTo>
                  <a:cubicBezTo>
                    <a:pt x="738022" y="942241"/>
                    <a:pt x="648257" y="1015338"/>
                    <a:pt x="636711" y="1039257"/>
                  </a:cubicBezTo>
                  <a:cubicBezTo>
                    <a:pt x="629618" y="1053995"/>
                    <a:pt x="640494" y="1058842"/>
                    <a:pt x="641597" y="1065895"/>
                  </a:cubicBezTo>
                  <a:cubicBezTo>
                    <a:pt x="635056" y="1060378"/>
                    <a:pt x="630485" y="1059078"/>
                    <a:pt x="626702" y="1060063"/>
                  </a:cubicBezTo>
                  <a:cubicBezTo>
                    <a:pt x="620752" y="1061600"/>
                    <a:pt x="616732" y="1068850"/>
                    <a:pt x="609955" y="1074643"/>
                  </a:cubicBezTo>
                  <a:cubicBezTo>
                    <a:pt x="512190" y="1158695"/>
                    <a:pt x="497650" y="1232777"/>
                    <a:pt x="506161" y="1359346"/>
                  </a:cubicBezTo>
                  <a:cubicBezTo>
                    <a:pt x="511914" y="1445053"/>
                    <a:pt x="564520" y="1575287"/>
                    <a:pt x="542611" y="1648936"/>
                  </a:cubicBezTo>
                  <a:cubicBezTo>
                    <a:pt x="475464" y="1778973"/>
                    <a:pt x="393423" y="1903218"/>
                    <a:pt x="335615" y="2038103"/>
                  </a:cubicBezTo>
                  <a:cubicBezTo>
                    <a:pt x="312169" y="2092837"/>
                    <a:pt x="293530" y="2181775"/>
                    <a:pt x="269848" y="2225278"/>
                  </a:cubicBezTo>
                  <a:cubicBezTo>
                    <a:pt x="249002" y="2263541"/>
                    <a:pt x="205223" y="2263619"/>
                    <a:pt x="189737" y="2294237"/>
                  </a:cubicBezTo>
                  <a:lnTo>
                    <a:pt x="189737" y="2294316"/>
                  </a:lnTo>
                  <a:cubicBezTo>
                    <a:pt x="189737" y="2294316"/>
                    <a:pt x="180713" y="2321230"/>
                    <a:pt x="180713" y="2321230"/>
                  </a:cubicBezTo>
                  <a:lnTo>
                    <a:pt x="180713" y="2321308"/>
                  </a:lnTo>
                  <a:cubicBezTo>
                    <a:pt x="179649" y="2326865"/>
                    <a:pt x="181619" y="2333682"/>
                    <a:pt x="180713" y="2339356"/>
                  </a:cubicBezTo>
                  <a:cubicBezTo>
                    <a:pt x="188436" y="2353424"/>
                    <a:pt x="187806" y="2391096"/>
                    <a:pt x="177127" y="2400868"/>
                  </a:cubicBezTo>
                  <a:cubicBezTo>
                    <a:pt x="170664" y="2406779"/>
                    <a:pt x="26914" y="2367452"/>
                    <a:pt x="7645" y="2360123"/>
                  </a:cubicBezTo>
                  <a:lnTo>
                    <a:pt x="0" y="2339317"/>
                  </a:lnTo>
                  <a:cubicBezTo>
                    <a:pt x="56980" y="2251601"/>
                    <a:pt x="111950" y="2164988"/>
                    <a:pt x="161207" y="2071400"/>
                  </a:cubicBezTo>
                  <a:cubicBezTo>
                    <a:pt x="190367" y="2015996"/>
                    <a:pt x="227329" y="1955312"/>
                    <a:pt x="234974" y="1896756"/>
                  </a:cubicBezTo>
                  <a:cubicBezTo>
                    <a:pt x="211173" y="1885486"/>
                    <a:pt x="220197" y="1871733"/>
                    <a:pt x="243998" y="1869645"/>
                  </a:cubicBezTo>
                  <a:cubicBezTo>
                    <a:pt x="268744" y="1886274"/>
                    <a:pt x="257908" y="1877447"/>
                    <a:pt x="266065" y="1860424"/>
                  </a:cubicBezTo>
                  <a:cubicBezTo>
                    <a:pt x="403313" y="1574184"/>
                    <a:pt x="200415" y="1373493"/>
                    <a:pt x="135554" y="1110975"/>
                  </a:cubicBezTo>
                  <a:cubicBezTo>
                    <a:pt x="123299" y="1108098"/>
                    <a:pt x="119753" y="1099035"/>
                    <a:pt x="124836" y="1083746"/>
                  </a:cubicBezTo>
                  <a:cubicBezTo>
                    <a:pt x="93982" y="1009427"/>
                    <a:pt x="83579" y="936015"/>
                    <a:pt x="93627" y="863391"/>
                  </a:cubicBezTo>
                  <a:cubicBezTo>
                    <a:pt x="116561" y="822725"/>
                    <a:pt x="357170" y="821700"/>
                    <a:pt x="410682" y="823474"/>
                  </a:cubicBezTo>
                  <a:cubicBezTo>
                    <a:pt x="505176" y="798136"/>
                    <a:pt x="538040" y="633619"/>
                    <a:pt x="543202" y="547794"/>
                  </a:cubicBezTo>
                  <a:lnTo>
                    <a:pt x="560856" y="277277"/>
                  </a:lnTo>
                  <a:cubicBezTo>
                    <a:pt x="586312" y="111735"/>
                    <a:pt x="662009" y="-1713"/>
                    <a:pt x="839766" y="8414"/>
                  </a:cubicBezTo>
                  <a:cubicBezTo>
                    <a:pt x="839924" y="8414"/>
                    <a:pt x="840082" y="8414"/>
                    <a:pt x="840239" y="8414"/>
                  </a:cubicBezTo>
                  <a:cubicBezTo>
                    <a:pt x="840357" y="8414"/>
                    <a:pt x="840476" y="8414"/>
                    <a:pt x="840594" y="8414"/>
                  </a:cubicBezTo>
                  <a:cubicBezTo>
                    <a:pt x="843510" y="8572"/>
                    <a:pt x="846465" y="8769"/>
                    <a:pt x="849421" y="9005"/>
                  </a:cubicBezTo>
                  <a:cubicBezTo>
                    <a:pt x="847214" y="-4353"/>
                    <a:pt x="861124" y="-1082"/>
                    <a:pt x="867508" y="9005"/>
                  </a:cubicBezTo>
                  <a:lnTo>
                    <a:pt x="868572" y="7981"/>
                  </a:lnTo>
                  <a:cubicBezTo>
                    <a:pt x="873891" y="2937"/>
                    <a:pt x="878738" y="454"/>
                    <a:pt x="882876" y="60"/>
                  </a:cubicBezTo>
                  <a:cubicBezTo>
                    <a:pt x="892806" y="-925"/>
                    <a:pt x="898323" y="10227"/>
                    <a:pt x="894619" y="27093"/>
                  </a:cubicBezTo>
                  <a:cubicBezTo>
                    <a:pt x="960741" y="25280"/>
                    <a:pt x="1062564" y="97786"/>
                    <a:pt x="1066308" y="162568"/>
                  </a:cubicBezTo>
                  <a:cubicBezTo>
                    <a:pt x="1036084" y="160992"/>
                    <a:pt x="957273" y="157090"/>
                    <a:pt x="935955" y="172262"/>
                  </a:cubicBezTo>
                  <a:cubicBezTo>
                    <a:pt x="891781" y="203668"/>
                    <a:pt x="946200" y="279878"/>
                    <a:pt x="955184" y="314278"/>
                  </a:cubicBezTo>
                  <a:close/>
                </a:path>
              </a:pathLst>
            </a:custGeom>
            <a:solidFill>
              <a:srgbClr val="3C2D32"/>
            </a:solidFill>
            <a:ln w="3941" cap="flat">
              <a:noFill/>
              <a:prstDash val="solid"/>
              <a:miter/>
            </a:ln>
          </p:spPr>
          <p:txBody>
            <a:bodyPr rtlCol="1" anchor="ctr"/>
            <a:lstStyle/>
            <a:p>
              <a:endParaRPr lang="fa-IR"/>
            </a:p>
          </p:txBody>
        </p:sp>
        <p:sp>
          <p:nvSpPr>
            <p:cNvPr id="248" name="Freeform: Shape 247">
              <a:extLst>
                <a:ext uri="{FF2B5EF4-FFF2-40B4-BE49-F238E27FC236}">
                  <a16:creationId xmlns:a16="http://schemas.microsoft.com/office/drawing/2014/main" id="{F5A2BF5A-6923-5BFB-84C1-3B5FAB4A4845}"/>
                </a:ext>
              </a:extLst>
            </p:cNvPr>
            <p:cNvSpPr/>
            <p:nvPr/>
          </p:nvSpPr>
          <p:spPr>
            <a:xfrm>
              <a:off x="1754474" y="1668559"/>
              <a:ext cx="32771" cy="42338"/>
            </a:xfrm>
            <a:custGeom>
              <a:avLst/>
              <a:gdLst>
                <a:gd name="connsiteX0" fmla="*/ 29438 w 32771"/>
                <a:gd name="connsiteY0" fmla="*/ 20578 h 42338"/>
                <a:gd name="connsiteX1" fmla="*/ 29438 w 32771"/>
                <a:gd name="connsiteY1" fmla="*/ 38626 h 42338"/>
                <a:gd name="connsiteX2" fmla="*/ 29438 w 32771"/>
                <a:gd name="connsiteY2" fmla="*/ 2491 h 42338"/>
                <a:gd name="connsiteX3" fmla="*/ 29438 w 32771"/>
                <a:gd name="connsiteY3" fmla="*/ 20539 h 42338"/>
              </a:gdLst>
              <a:ahLst/>
              <a:cxnLst>
                <a:cxn ang="0">
                  <a:pos x="connsiteX0" y="connsiteY0"/>
                </a:cxn>
                <a:cxn ang="0">
                  <a:pos x="connsiteX1" y="connsiteY1"/>
                </a:cxn>
                <a:cxn ang="0">
                  <a:pos x="connsiteX2" y="connsiteY2"/>
                </a:cxn>
                <a:cxn ang="0">
                  <a:pos x="connsiteX3" y="connsiteY3"/>
                </a:cxn>
              </a:cxnLst>
              <a:rect l="l" t="t" r="r" b="b"/>
              <a:pathLst>
                <a:path w="32771" h="42338">
                  <a:moveTo>
                    <a:pt x="29438" y="20578"/>
                  </a:moveTo>
                  <a:cubicBezTo>
                    <a:pt x="33418" y="26725"/>
                    <a:pt x="34324" y="32833"/>
                    <a:pt x="29438" y="38626"/>
                  </a:cubicBezTo>
                  <a:cubicBezTo>
                    <a:pt x="-9180" y="59353"/>
                    <a:pt x="-10440" y="-14217"/>
                    <a:pt x="29438" y="2491"/>
                  </a:cubicBezTo>
                  <a:cubicBezTo>
                    <a:pt x="30738" y="6511"/>
                    <a:pt x="29162" y="14825"/>
                    <a:pt x="29438" y="20539"/>
                  </a:cubicBezTo>
                  <a:close/>
                </a:path>
              </a:pathLst>
            </a:custGeom>
            <a:solidFill>
              <a:srgbClr val="3D3B4F"/>
            </a:solidFill>
            <a:ln w="3941" cap="flat">
              <a:noFill/>
              <a:prstDash val="solid"/>
              <a:miter/>
            </a:ln>
          </p:spPr>
          <p:txBody>
            <a:bodyPr rtlCol="1" anchor="ctr"/>
            <a:lstStyle/>
            <a:p>
              <a:endParaRPr lang="fa-IR"/>
            </a:p>
          </p:txBody>
        </p:sp>
        <p:sp>
          <p:nvSpPr>
            <p:cNvPr id="249" name="Freeform: Shape 248">
              <a:extLst>
                <a:ext uri="{FF2B5EF4-FFF2-40B4-BE49-F238E27FC236}">
                  <a16:creationId xmlns:a16="http://schemas.microsoft.com/office/drawing/2014/main" id="{DFD438BE-8736-FB77-4A4F-200B1AAC009F}"/>
                </a:ext>
              </a:extLst>
            </p:cNvPr>
            <p:cNvSpPr/>
            <p:nvPr/>
          </p:nvSpPr>
          <p:spPr>
            <a:xfrm>
              <a:off x="859325" y="1701335"/>
              <a:ext cx="1203167" cy="998388"/>
            </a:xfrm>
            <a:custGeom>
              <a:avLst/>
              <a:gdLst>
                <a:gd name="connsiteX0" fmla="*/ 1195695 w 1203167"/>
                <a:gd name="connsiteY0" fmla="*/ 520680 h 998388"/>
                <a:gd name="connsiteX1" fmla="*/ 1066012 w 1203167"/>
                <a:gd name="connsiteY1" fmla="*/ 420512 h 998388"/>
                <a:gd name="connsiteX2" fmla="*/ 1010963 w 1203167"/>
                <a:gd name="connsiteY2" fmla="*/ 234598 h 998388"/>
                <a:gd name="connsiteX3" fmla="*/ 1065106 w 1203167"/>
                <a:gd name="connsiteY3" fmla="*/ 600239 h 998388"/>
                <a:gd name="connsiteX4" fmla="*/ 1051117 w 1203167"/>
                <a:gd name="connsiteY4" fmla="*/ 619981 h 998388"/>
                <a:gd name="connsiteX5" fmla="*/ 1022036 w 1203167"/>
                <a:gd name="connsiteY5" fmla="*/ 634404 h 998388"/>
                <a:gd name="connsiteX6" fmla="*/ 720073 w 1203167"/>
                <a:gd name="connsiteY6" fmla="*/ 658914 h 998388"/>
                <a:gd name="connsiteX7" fmla="*/ 689613 w 1203167"/>
                <a:gd name="connsiteY7" fmla="*/ 647092 h 998388"/>
                <a:gd name="connsiteX8" fmla="*/ 637677 w 1203167"/>
                <a:gd name="connsiteY8" fmla="*/ 645358 h 998388"/>
                <a:gd name="connsiteX9" fmla="*/ 548424 w 1203167"/>
                <a:gd name="connsiteY9" fmla="*/ 518198 h 998388"/>
                <a:gd name="connsiteX10" fmla="*/ 524938 w 1203167"/>
                <a:gd name="connsiteY10" fmla="*/ 334214 h 998388"/>
                <a:gd name="connsiteX11" fmla="*/ 489513 w 1203167"/>
                <a:gd name="connsiteY11" fmla="*/ 554844 h 998388"/>
                <a:gd name="connsiteX12" fmla="*/ 472726 w 1203167"/>
                <a:gd name="connsiteY12" fmla="*/ 565799 h 998388"/>
                <a:gd name="connsiteX13" fmla="*/ 452078 w 1203167"/>
                <a:gd name="connsiteY13" fmla="*/ 594407 h 998388"/>
                <a:gd name="connsiteX14" fmla="*/ 431981 w 1203167"/>
                <a:gd name="connsiteY14" fmla="*/ 665100 h 998388"/>
                <a:gd name="connsiteX15" fmla="*/ 237752 w 1203167"/>
                <a:gd name="connsiteY15" fmla="*/ 909019 h 998388"/>
                <a:gd name="connsiteX16" fmla="*/ 145780 w 1203167"/>
                <a:gd name="connsiteY16" fmla="*/ 997169 h 998388"/>
                <a:gd name="connsiteX17" fmla="*/ 75087 w 1203167"/>
                <a:gd name="connsiteY17" fmla="*/ 963202 h 998388"/>
                <a:gd name="connsiteX18" fmla="*/ 48095 w 1203167"/>
                <a:gd name="connsiteY18" fmla="*/ 964187 h 998388"/>
                <a:gd name="connsiteX19" fmla="*/ 808 w 1203167"/>
                <a:gd name="connsiteY19" fmla="*/ 852552 h 998388"/>
                <a:gd name="connsiteX20" fmla="*/ 11842 w 1203167"/>
                <a:gd name="connsiteY20" fmla="*/ 827726 h 998388"/>
                <a:gd name="connsiteX21" fmla="*/ 6601 w 1203167"/>
                <a:gd name="connsiteY21" fmla="*/ 807708 h 998388"/>
                <a:gd name="connsiteX22" fmla="*/ 75087 w 1203167"/>
                <a:gd name="connsiteY22" fmla="*/ 728385 h 998388"/>
                <a:gd name="connsiteX23" fmla="*/ 92977 w 1203167"/>
                <a:gd name="connsiteY23" fmla="*/ 737409 h 998388"/>
                <a:gd name="connsiteX24" fmla="*/ 226837 w 1203167"/>
                <a:gd name="connsiteY24" fmla="*/ 550352 h 998388"/>
                <a:gd name="connsiteX25" fmla="*/ 346235 w 1203167"/>
                <a:gd name="connsiteY25" fmla="*/ 51008 h 998388"/>
                <a:gd name="connsiteX26" fmla="*/ 438759 w 1203167"/>
                <a:gd name="connsiteY26" fmla="*/ 31581 h 998388"/>
                <a:gd name="connsiteX27" fmla="*/ 748997 w 1203167"/>
                <a:gd name="connsiteY27" fmla="*/ 136833 h 998388"/>
                <a:gd name="connsiteX28" fmla="*/ 904569 w 1203167"/>
                <a:gd name="connsiteY28" fmla="*/ 17474 h 998388"/>
                <a:gd name="connsiteX29" fmla="*/ 924587 w 1203167"/>
                <a:gd name="connsiteY29" fmla="*/ 5850 h 998388"/>
                <a:gd name="connsiteX30" fmla="*/ 927542 w 1203167"/>
                <a:gd name="connsiteY30" fmla="*/ 451 h 998388"/>
                <a:gd name="connsiteX31" fmla="*/ 932507 w 1203167"/>
                <a:gd name="connsiteY31" fmla="*/ 3564 h 998388"/>
                <a:gd name="connsiteX32" fmla="*/ 932507 w 1203167"/>
                <a:gd name="connsiteY32" fmla="*/ 3564 h 998388"/>
                <a:gd name="connsiteX33" fmla="*/ 933611 w 1203167"/>
                <a:gd name="connsiteY33" fmla="*/ 5850 h 998388"/>
                <a:gd name="connsiteX34" fmla="*/ 1195104 w 1203167"/>
                <a:gd name="connsiteY34" fmla="*/ 435407 h 998388"/>
                <a:gd name="connsiteX35" fmla="*/ 1195656 w 1203167"/>
                <a:gd name="connsiteY35" fmla="*/ 520641 h 99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3167" h="998388">
                  <a:moveTo>
                    <a:pt x="1195695" y="520680"/>
                  </a:moveTo>
                  <a:cubicBezTo>
                    <a:pt x="1136548" y="538255"/>
                    <a:pt x="1075627" y="485176"/>
                    <a:pt x="1066012" y="420512"/>
                  </a:cubicBezTo>
                  <a:lnTo>
                    <a:pt x="1010963" y="234598"/>
                  </a:lnTo>
                  <a:cubicBezTo>
                    <a:pt x="1039611" y="356242"/>
                    <a:pt x="1057619" y="478122"/>
                    <a:pt x="1065106" y="600239"/>
                  </a:cubicBezTo>
                  <a:lnTo>
                    <a:pt x="1051117" y="619981"/>
                  </a:lnTo>
                  <a:lnTo>
                    <a:pt x="1022036" y="634404"/>
                  </a:lnTo>
                  <a:cubicBezTo>
                    <a:pt x="920843" y="624355"/>
                    <a:pt x="819217" y="637990"/>
                    <a:pt x="720073" y="658914"/>
                  </a:cubicBezTo>
                  <a:lnTo>
                    <a:pt x="689613" y="647092"/>
                  </a:lnTo>
                  <a:cubicBezTo>
                    <a:pt x="669240" y="648629"/>
                    <a:pt x="652138" y="647999"/>
                    <a:pt x="637677" y="645358"/>
                  </a:cubicBezTo>
                  <a:cubicBezTo>
                    <a:pt x="578766" y="634561"/>
                    <a:pt x="563516" y="589955"/>
                    <a:pt x="548424" y="518198"/>
                  </a:cubicBezTo>
                  <a:lnTo>
                    <a:pt x="524938" y="334214"/>
                  </a:lnTo>
                  <a:cubicBezTo>
                    <a:pt x="520012" y="323969"/>
                    <a:pt x="478676" y="535221"/>
                    <a:pt x="489513" y="554844"/>
                  </a:cubicBezTo>
                  <a:lnTo>
                    <a:pt x="472726" y="565799"/>
                  </a:lnTo>
                  <a:cubicBezTo>
                    <a:pt x="446561" y="560401"/>
                    <a:pt x="456215" y="578724"/>
                    <a:pt x="452078" y="594407"/>
                  </a:cubicBezTo>
                  <a:cubicBezTo>
                    <a:pt x="445812" y="618169"/>
                    <a:pt x="441320" y="642206"/>
                    <a:pt x="431981" y="665100"/>
                  </a:cubicBezTo>
                  <a:cubicBezTo>
                    <a:pt x="394191" y="757309"/>
                    <a:pt x="286378" y="823392"/>
                    <a:pt x="237752" y="909019"/>
                  </a:cubicBezTo>
                  <a:cubicBezTo>
                    <a:pt x="236688" y="931086"/>
                    <a:pt x="165010" y="992598"/>
                    <a:pt x="145780" y="997169"/>
                  </a:cubicBezTo>
                  <a:cubicBezTo>
                    <a:pt x="118827" y="1003592"/>
                    <a:pt x="82771" y="983535"/>
                    <a:pt x="75087" y="963202"/>
                  </a:cubicBezTo>
                  <a:cubicBezTo>
                    <a:pt x="65512" y="967694"/>
                    <a:pt x="56409" y="967615"/>
                    <a:pt x="48095" y="964187"/>
                  </a:cubicBezTo>
                  <a:cubicBezTo>
                    <a:pt x="16334" y="951222"/>
                    <a:pt x="-4433" y="890262"/>
                    <a:pt x="808" y="852552"/>
                  </a:cubicBezTo>
                  <a:cubicBezTo>
                    <a:pt x="2306" y="841873"/>
                    <a:pt x="5852" y="833046"/>
                    <a:pt x="11842" y="827726"/>
                  </a:cubicBezTo>
                  <a:lnTo>
                    <a:pt x="6601" y="807708"/>
                  </a:lnTo>
                  <a:cubicBezTo>
                    <a:pt x="29535" y="774923"/>
                    <a:pt x="52350" y="748482"/>
                    <a:pt x="75087" y="728385"/>
                  </a:cubicBezTo>
                  <a:lnTo>
                    <a:pt x="92977" y="737409"/>
                  </a:lnTo>
                  <a:cubicBezTo>
                    <a:pt x="125802" y="669317"/>
                    <a:pt x="198268" y="620809"/>
                    <a:pt x="226837" y="550352"/>
                  </a:cubicBezTo>
                  <a:cubicBezTo>
                    <a:pt x="286300" y="403764"/>
                    <a:pt x="275936" y="218599"/>
                    <a:pt x="346235" y="51008"/>
                  </a:cubicBezTo>
                  <a:cubicBezTo>
                    <a:pt x="373149" y="52860"/>
                    <a:pt x="404003" y="46398"/>
                    <a:pt x="438759" y="31581"/>
                  </a:cubicBezTo>
                  <a:cubicBezTo>
                    <a:pt x="545902" y="40763"/>
                    <a:pt x="649341" y="75834"/>
                    <a:pt x="748997" y="136833"/>
                  </a:cubicBezTo>
                  <a:cubicBezTo>
                    <a:pt x="842111" y="183016"/>
                    <a:pt x="884157" y="93172"/>
                    <a:pt x="904569" y="17474"/>
                  </a:cubicBezTo>
                  <a:lnTo>
                    <a:pt x="924587" y="5850"/>
                  </a:lnTo>
                  <a:cubicBezTo>
                    <a:pt x="925532" y="3013"/>
                    <a:pt x="926478" y="1200"/>
                    <a:pt x="927542" y="451"/>
                  </a:cubicBezTo>
                  <a:cubicBezTo>
                    <a:pt x="929079" y="-692"/>
                    <a:pt x="930734" y="333"/>
                    <a:pt x="932507" y="3564"/>
                  </a:cubicBezTo>
                  <a:lnTo>
                    <a:pt x="932507" y="3564"/>
                  </a:lnTo>
                  <a:cubicBezTo>
                    <a:pt x="932862" y="4234"/>
                    <a:pt x="933256" y="4983"/>
                    <a:pt x="933611" y="5850"/>
                  </a:cubicBezTo>
                  <a:cubicBezTo>
                    <a:pt x="1026174" y="111338"/>
                    <a:pt x="1160230" y="297528"/>
                    <a:pt x="1195104" y="435407"/>
                  </a:cubicBezTo>
                  <a:cubicBezTo>
                    <a:pt x="1206019" y="478635"/>
                    <a:pt x="1205507" y="479501"/>
                    <a:pt x="1195656" y="520641"/>
                  </a:cubicBezTo>
                  <a:close/>
                </a:path>
              </a:pathLst>
            </a:custGeom>
            <a:solidFill>
              <a:srgbClr val="3D3B4F"/>
            </a:solidFill>
            <a:ln w="3941" cap="flat">
              <a:noFill/>
              <a:prstDash val="solid"/>
              <a:miter/>
            </a:ln>
          </p:spPr>
          <p:txBody>
            <a:bodyPr rtlCol="1" anchor="ctr"/>
            <a:lstStyle/>
            <a:p>
              <a:endParaRPr lang="fa-IR"/>
            </a:p>
          </p:txBody>
        </p:sp>
        <p:sp>
          <p:nvSpPr>
            <p:cNvPr id="250" name="Freeform: Shape 249">
              <a:extLst>
                <a:ext uri="{FF2B5EF4-FFF2-40B4-BE49-F238E27FC236}">
                  <a16:creationId xmlns:a16="http://schemas.microsoft.com/office/drawing/2014/main" id="{D2390DC4-B5F5-3BFD-6FF4-BDF3DE0BDE56}"/>
                </a:ext>
              </a:extLst>
            </p:cNvPr>
            <p:cNvSpPr/>
            <p:nvPr/>
          </p:nvSpPr>
          <p:spPr>
            <a:xfrm>
              <a:off x="598804" y="3267965"/>
              <a:ext cx="631797" cy="1638630"/>
            </a:xfrm>
            <a:custGeom>
              <a:avLst/>
              <a:gdLst>
                <a:gd name="connsiteX0" fmla="*/ 435068 w 631797"/>
                <a:gd name="connsiteY0" fmla="*/ 173328 h 1638630"/>
                <a:gd name="connsiteX1" fmla="*/ 449923 w 631797"/>
                <a:gd name="connsiteY1" fmla="*/ 207808 h 1638630"/>
                <a:gd name="connsiteX2" fmla="*/ 541423 w 631797"/>
                <a:gd name="connsiteY2" fmla="*/ 260493 h 1638630"/>
                <a:gd name="connsiteX3" fmla="*/ 611879 w 631797"/>
                <a:gd name="connsiteY3" fmla="*/ 497594 h 1638630"/>
                <a:gd name="connsiteX4" fmla="*/ 597772 w 631797"/>
                <a:gd name="connsiteY4" fmla="*/ 498461 h 1638630"/>
                <a:gd name="connsiteX5" fmla="*/ 579330 w 631797"/>
                <a:gd name="connsiteY5" fmla="*/ 529355 h 1638630"/>
                <a:gd name="connsiteX6" fmla="*/ 606796 w 631797"/>
                <a:gd name="connsiteY6" fmla="*/ 697143 h 1638630"/>
                <a:gd name="connsiteX7" fmla="*/ 534487 w 631797"/>
                <a:gd name="connsiteY7" fmla="*/ 796484 h 1638630"/>
                <a:gd name="connsiteX8" fmla="*/ 190952 w 631797"/>
                <a:gd name="connsiteY8" fmla="*/ 1044698 h 1638630"/>
                <a:gd name="connsiteX9" fmla="*/ 173613 w 631797"/>
                <a:gd name="connsiteY9" fmla="*/ 1134621 h 1638630"/>
                <a:gd name="connsiteX10" fmla="*/ 295573 w 631797"/>
                <a:gd name="connsiteY10" fmla="*/ 1346858 h 1638630"/>
                <a:gd name="connsiteX11" fmla="*/ 372098 w 631797"/>
                <a:gd name="connsiteY11" fmla="*/ 1405847 h 1638630"/>
                <a:gd name="connsiteX12" fmla="*/ 398539 w 631797"/>
                <a:gd name="connsiteY12" fmla="*/ 1460778 h 1638630"/>
                <a:gd name="connsiteX13" fmla="*/ 602107 w 631797"/>
                <a:gd name="connsiteY13" fmla="*/ 1519177 h 1638630"/>
                <a:gd name="connsiteX14" fmla="*/ 530153 w 631797"/>
                <a:gd name="connsiteY14" fmla="*/ 1636250 h 1638630"/>
                <a:gd name="connsiteX15" fmla="*/ 367724 w 631797"/>
                <a:gd name="connsiteY15" fmla="*/ 1572808 h 1638630"/>
                <a:gd name="connsiteX16" fmla="*/ 240405 w 631797"/>
                <a:gd name="connsiteY16" fmla="*/ 1519413 h 1638630"/>
                <a:gd name="connsiteX17" fmla="*/ 119077 w 631797"/>
                <a:gd name="connsiteY17" fmla="*/ 1297483 h 1638630"/>
                <a:gd name="connsiteX18" fmla="*/ 3461 w 631797"/>
                <a:gd name="connsiteY18" fmla="*/ 1046944 h 1638630"/>
                <a:gd name="connsiteX19" fmla="*/ 131607 w 631797"/>
                <a:gd name="connsiteY19" fmla="*/ 840894 h 1638630"/>
                <a:gd name="connsiteX20" fmla="*/ 227165 w 631797"/>
                <a:gd name="connsiteY20" fmla="*/ 665303 h 1638630"/>
                <a:gd name="connsiteX21" fmla="*/ 91729 w 631797"/>
                <a:gd name="connsiteY21" fmla="*/ 308764 h 1638630"/>
                <a:gd name="connsiteX22" fmla="*/ 217787 w 631797"/>
                <a:gd name="connsiteY22" fmla="*/ 113117 h 1638630"/>
                <a:gd name="connsiteX23" fmla="*/ 337185 w 631797"/>
                <a:gd name="connsiteY23" fmla="*/ 3807 h 1638630"/>
                <a:gd name="connsiteX24" fmla="*/ 352750 w 631797"/>
                <a:gd name="connsiteY24" fmla="*/ 102 h 1638630"/>
                <a:gd name="connsiteX25" fmla="*/ 371901 w 631797"/>
                <a:gd name="connsiteY25" fmla="*/ 1679 h 1638630"/>
                <a:gd name="connsiteX26" fmla="*/ 384471 w 631797"/>
                <a:gd name="connsiteY26" fmla="*/ 3019 h 1638630"/>
                <a:gd name="connsiteX27" fmla="*/ 439599 w 631797"/>
                <a:gd name="connsiteY27" fmla="*/ 151143 h 1638630"/>
                <a:gd name="connsiteX28" fmla="*/ 435186 w 631797"/>
                <a:gd name="connsiteY28" fmla="*/ 173289 h 1638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1797" h="1638630">
                  <a:moveTo>
                    <a:pt x="435068" y="173328"/>
                  </a:moveTo>
                  <a:cubicBezTo>
                    <a:pt x="449648" y="184559"/>
                    <a:pt x="450987" y="190430"/>
                    <a:pt x="449923" y="207808"/>
                  </a:cubicBezTo>
                  <a:cubicBezTo>
                    <a:pt x="460642" y="233264"/>
                    <a:pt x="515967" y="258917"/>
                    <a:pt x="541423" y="260493"/>
                  </a:cubicBezTo>
                  <a:cubicBezTo>
                    <a:pt x="573971" y="281969"/>
                    <a:pt x="651521" y="486955"/>
                    <a:pt x="611879" y="497594"/>
                  </a:cubicBezTo>
                  <a:cubicBezTo>
                    <a:pt x="607426" y="498777"/>
                    <a:pt x="602619" y="498816"/>
                    <a:pt x="597772" y="498461"/>
                  </a:cubicBezTo>
                  <a:cubicBezTo>
                    <a:pt x="581104" y="497713"/>
                    <a:pt x="574996" y="507997"/>
                    <a:pt x="579330" y="529355"/>
                  </a:cubicBezTo>
                  <a:cubicBezTo>
                    <a:pt x="593122" y="595556"/>
                    <a:pt x="602264" y="651472"/>
                    <a:pt x="606796" y="697143"/>
                  </a:cubicBezTo>
                  <a:cubicBezTo>
                    <a:pt x="608490" y="727012"/>
                    <a:pt x="571528" y="802749"/>
                    <a:pt x="534487" y="796484"/>
                  </a:cubicBezTo>
                  <a:cubicBezTo>
                    <a:pt x="437432" y="887549"/>
                    <a:pt x="294154" y="957691"/>
                    <a:pt x="190952" y="1044698"/>
                  </a:cubicBezTo>
                  <a:cubicBezTo>
                    <a:pt x="170067" y="1067632"/>
                    <a:pt x="168924" y="1105027"/>
                    <a:pt x="173613" y="1134621"/>
                  </a:cubicBezTo>
                  <a:cubicBezTo>
                    <a:pt x="178933" y="1168155"/>
                    <a:pt x="270038" y="1319116"/>
                    <a:pt x="295573" y="1346858"/>
                  </a:cubicBezTo>
                  <a:cubicBezTo>
                    <a:pt x="317916" y="1371131"/>
                    <a:pt x="353853" y="1382086"/>
                    <a:pt x="372098" y="1405847"/>
                  </a:cubicBezTo>
                  <a:cubicBezTo>
                    <a:pt x="384314" y="1421728"/>
                    <a:pt x="390500" y="1455262"/>
                    <a:pt x="398539" y="1460778"/>
                  </a:cubicBezTo>
                  <a:cubicBezTo>
                    <a:pt x="453943" y="1498923"/>
                    <a:pt x="530507" y="1351232"/>
                    <a:pt x="602107" y="1519177"/>
                  </a:cubicBezTo>
                  <a:cubicBezTo>
                    <a:pt x="646713" y="1623798"/>
                    <a:pt x="654279" y="1646968"/>
                    <a:pt x="530153" y="1636250"/>
                  </a:cubicBezTo>
                  <a:cubicBezTo>
                    <a:pt x="454731" y="1629748"/>
                    <a:pt x="428684" y="1598855"/>
                    <a:pt x="367724" y="1572808"/>
                  </a:cubicBezTo>
                  <a:cubicBezTo>
                    <a:pt x="327412" y="1555588"/>
                    <a:pt x="273388" y="1557085"/>
                    <a:pt x="240405" y="1519413"/>
                  </a:cubicBezTo>
                  <a:cubicBezTo>
                    <a:pt x="200133" y="1445292"/>
                    <a:pt x="166757" y="1367545"/>
                    <a:pt x="119077" y="1297483"/>
                  </a:cubicBezTo>
                  <a:cubicBezTo>
                    <a:pt x="61860" y="1213431"/>
                    <a:pt x="-17581" y="1165436"/>
                    <a:pt x="3461" y="1046944"/>
                  </a:cubicBezTo>
                  <a:cubicBezTo>
                    <a:pt x="10436" y="1007657"/>
                    <a:pt x="103945" y="886919"/>
                    <a:pt x="131607" y="840894"/>
                  </a:cubicBezTo>
                  <a:cubicBezTo>
                    <a:pt x="165929" y="783795"/>
                    <a:pt x="197375" y="724924"/>
                    <a:pt x="227165" y="665303"/>
                  </a:cubicBezTo>
                  <a:cubicBezTo>
                    <a:pt x="131174" y="555363"/>
                    <a:pt x="115215" y="446604"/>
                    <a:pt x="91729" y="308764"/>
                  </a:cubicBezTo>
                  <a:cubicBezTo>
                    <a:pt x="100792" y="240711"/>
                    <a:pt x="169121" y="165959"/>
                    <a:pt x="217787" y="113117"/>
                  </a:cubicBezTo>
                  <a:cubicBezTo>
                    <a:pt x="254000" y="73830"/>
                    <a:pt x="293169" y="34346"/>
                    <a:pt x="337185" y="3807"/>
                  </a:cubicBezTo>
                  <a:cubicBezTo>
                    <a:pt x="341165" y="1048"/>
                    <a:pt x="346721" y="457"/>
                    <a:pt x="352750" y="102"/>
                  </a:cubicBezTo>
                  <a:cubicBezTo>
                    <a:pt x="359055" y="-291"/>
                    <a:pt x="365478" y="497"/>
                    <a:pt x="371901" y="1679"/>
                  </a:cubicBezTo>
                  <a:cubicBezTo>
                    <a:pt x="376393" y="1363"/>
                    <a:pt x="380728" y="1482"/>
                    <a:pt x="384471" y="3019"/>
                  </a:cubicBezTo>
                  <a:cubicBezTo>
                    <a:pt x="391840" y="6092"/>
                    <a:pt x="435225" y="134514"/>
                    <a:pt x="439599" y="151143"/>
                  </a:cubicBezTo>
                  <a:lnTo>
                    <a:pt x="435186" y="173289"/>
                  </a:lnTo>
                  <a:close/>
                </a:path>
              </a:pathLst>
            </a:custGeom>
            <a:solidFill>
              <a:srgbClr val="3C2C31"/>
            </a:solidFill>
            <a:ln w="3941" cap="flat">
              <a:noFill/>
              <a:prstDash val="solid"/>
              <a:miter/>
            </a:ln>
          </p:spPr>
          <p:txBody>
            <a:bodyPr rtlCol="1" anchor="ctr"/>
            <a:lstStyle/>
            <a:p>
              <a:endParaRPr lang="fa-IR"/>
            </a:p>
          </p:txBody>
        </p:sp>
        <p:sp>
          <p:nvSpPr>
            <p:cNvPr id="251" name="Freeform: Shape 250">
              <a:extLst>
                <a:ext uri="{FF2B5EF4-FFF2-40B4-BE49-F238E27FC236}">
                  <a16:creationId xmlns:a16="http://schemas.microsoft.com/office/drawing/2014/main" id="{ADC4DC7D-A99B-742E-E0A9-A733DEA98C30}"/>
                </a:ext>
              </a:extLst>
            </p:cNvPr>
            <p:cNvSpPr/>
            <p:nvPr/>
          </p:nvSpPr>
          <p:spPr>
            <a:xfrm>
              <a:off x="3396692" y="2348466"/>
              <a:ext cx="4807" cy="5280"/>
            </a:xfrm>
            <a:custGeom>
              <a:avLst/>
              <a:gdLst>
                <a:gd name="connsiteX0" fmla="*/ 4807 w 4807"/>
                <a:gd name="connsiteY0" fmla="*/ 0 h 5280"/>
                <a:gd name="connsiteX1" fmla="*/ 0 w 4807"/>
                <a:gd name="connsiteY1" fmla="*/ 5280 h 5280"/>
                <a:gd name="connsiteX2" fmla="*/ 4807 w 4807"/>
                <a:gd name="connsiteY2" fmla="*/ 0 h 5280"/>
              </a:gdLst>
              <a:ahLst/>
              <a:cxnLst>
                <a:cxn ang="0">
                  <a:pos x="connsiteX0" y="connsiteY0"/>
                </a:cxn>
                <a:cxn ang="0">
                  <a:pos x="connsiteX1" y="connsiteY1"/>
                </a:cxn>
                <a:cxn ang="0">
                  <a:pos x="connsiteX2" y="connsiteY2"/>
                </a:cxn>
              </a:cxnLst>
              <a:rect l="l" t="t" r="r" b="b"/>
              <a:pathLst>
                <a:path w="4807" h="5280">
                  <a:moveTo>
                    <a:pt x="4807" y="0"/>
                  </a:moveTo>
                  <a:cubicBezTo>
                    <a:pt x="3271" y="2207"/>
                    <a:pt x="1655" y="3980"/>
                    <a:pt x="0" y="5280"/>
                  </a:cubicBezTo>
                  <a:cubicBezTo>
                    <a:pt x="1379" y="3113"/>
                    <a:pt x="2995" y="1300"/>
                    <a:pt x="4807" y="0"/>
                  </a:cubicBezTo>
                  <a:close/>
                </a:path>
              </a:pathLst>
            </a:custGeom>
            <a:solidFill>
              <a:srgbClr val="534442"/>
            </a:solidFill>
            <a:ln w="3941" cap="flat">
              <a:noFill/>
              <a:prstDash val="solid"/>
              <a:miter/>
            </a:ln>
          </p:spPr>
          <p:txBody>
            <a:bodyPr rtlCol="1" anchor="ctr"/>
            <a:lstStyle/>
            <a:p>
              <a:endParaRPr lang="fa-IR"/>
            </a:p>
          </p:txBody>
        </p:sp>
        <p:sp>
          <p:nvSpPr>
            <p:cNvPr id="252" name="Freeform: Shape 251">
              <a:extLst>
                <a:ext uri="{FF2B5EF4-FFF2-40B4-BE49-F238E27FC236}">
                  <a16:creationId xmlns:a16="http://schemas.microsoft.com/office/drawing/2014/main" id="{B0F6695B-5713-2655-B31F-F4E5E59F0EA5}"/>
                </a:ext>
              </a:extLst>
            </p:cNvPr>
            <p:cNvSpPr/>
            <p:nvPr/>
          </p:nvSpPr>
          <p:spPr>
            <a:xfrm>
              <a:off x="2868036" y="1319959"/>
              <a:ext cx="967276" cy="1290736"/>
            </a:xfrm>
            <a:custGeom>
              <a:avLst/>
              <a:gdLst>
                <a:gd name="connsiteX0" fmla="*/ 958647 w 967276"/>
                <a:gd name="connsiteY0" fmla="*/ 357829 h 1290736"/>
                <a:gd name="connsiteX1" fmla="*/ 846224 w 967276"/>
                <a:gd name="connsiteY1" fmla="*/ 502210 h 1290736"/>
                <a:gd name="connsiteX2" fmla="*/ 578465 w 967276"/>
                <a:gd name="connsiteY2" fmla="*/ 410829 h 1290736"/>
                <a:gd name="connsiteX3" fmla="*/ 393181 w 967276"/>
                <a:gd name="connsiteY3" fmla="*/ 404288 h 1290736"/>
                <a:gd name="connsiteX4" fmla="*/ 637809 w 967276"/>
                <a:gd name="connsiteY4" fmla="*/ 663772 h 1290736"/>
                <a:gd name="connsiteX5" fmla="*/ 705468 w 967276"/>
                <a:gd name="connsiteY5" fmla="*/ 805119 h 1290736"/>
                <a:gd name="connsiteX6" fmla="*/ 696208 w 967276"/>
                <a:gd name="connsiteY6" fmla="*/ 829786 h 1290736"/>
                <a:gd name="connsiteX7" fmla="*/ 680091 w 967276"/>
                <a:gd name="connsiteY7" fmla="*/ 850711 h 1290736"/>
                <a:gd name="connsiteX8" fmla="*/ 695380 w 967276"/>
                <a:gd name="connsiteY8" fmla="*/ 893268 h 1290736"/>
                <a:gd name="connsiteX9" fmla="*/ 707359 w 967276"/>
                <a:gd name="connsiteY9" fmla="*/ 904696 h 1290736"/>
                <a:gd name="connsiteX10" fmla="*/ 707162 w 967276"/>
                <a:gd name="connsiteY10" fmla="*/ 929915 h 1290736"/>
                <a:gd name="connsiteX11" fmla="*/ 777107 w 967276"/>
                <a:gd name="connsiteY11" fmla="*/ 963567 h 1290736"/>
                <a:gd name="connsiteX12" fmla="*/ 786564 w 967276"/>
                <a:gd name="connsiteY12" fmla="*/ 983309 h 1290736"/>
                <a:gd name="connsiteX13" fmla="*/ 761502 w 967276"/>
                <a:gd name="connsiteY13" fmla="*/ 1016095 h 1290736"/>
                <a:gd name="connsiteX14" fmla="*/ 552221 w 967276"/>
                <a:gd name="connsiteY14" fmla="*/ 1041156 h 1290736"/>
                <a:gd name="connsiteX15" fmla="*/ 533543 w 967276"/>
                <a:gd name="connsiteY15" fmla="*/ 1028468 h 1290736"/>
                <a:gd name="connsiteX16" fmla="*/ 506432 w 967276"/>
                <a:gd name="connsiteY16" fmla="*/ 992333 h 1290736"/>
                <a:gd name="connsiteX17" fmla="*/ 506432 w 967276"/>
                <a:gd name="connsiteY17" fmla="*/ 987171 h 1290736"/>
                <a:gd name="connsiteX18" fmla="*/ 506432 w 967276"/>
                <a:gd name="connsiteY18" fmla="*/ 983270 h 1290736"/>
                <a:gd name="connsiteX19" fmla="*/ 506432 w 967276"/>
                <a:gd name="connsiteY19" fmla="*/ 983112 h 1290736"/>
                <a:gd name="connsiteX20" fmla="*/ 506353 w 967276"/>
                <a:gd name="connsiteY20" fmla="*/ 946465 h 1290736"/>
                <a:gd name="connsiteX21" fmla="*/ 506353 w 967276"/>
                <a:gd name="connsiteY21" fmla="*/ 930546 h 1290736"/>
                <a:gd name="connsiteX22" fmla="*/ 507299 w 967276"/>
                <a:gd name="connsiteY22" fmla="*/ 928260 h 1290736"/>
                <a:gd name="connsiteX23" fmla="*/ 533976 w 967276"/>
                <a:gd name="connsiteY23" fmla="*/ 645409 h 1290736"/>
                <a:gd name="connsiteX24" fmla="*/ 496699 w 967276"/>
                <a:gd name="connsiteY24" fmla="*/ 871792 h 1290736"/>
                <a:gd name="connsiteX25" fmla="*/ 479360 w 967276"/>
                <a:gd name="connsiteY25" fmla="*/ 883929 h 1290736"/>
                <a:gd name="connsiteX26" fmla="*/ 420016 w 967276"/>
                <a:gd name="connsiteY26" fmla="*/ 1009790 h 1290736"/>
                <a:gd name="connsiteX27" fmla="*/ 253410 w 967276"/>
                <a:gd name="connsiteY27" fmla="*/ 1200039 h 1290736"/>
                <a:gd name="connsiteX28" fmla="*/ 259360 w 967276"/>
                <a:gd name="connsiteY28" fmla="*/ 1210914 h 1290736"/>
                <a:gd name="connsiteX29" fmla="*/ 250297 w 967276"/>
                <a:gd name="connsiteY29" fmla="*/ 1221239 h 1290736"/>
                <a:gd name="connsiteX30" fmla="*/ 99611 w 967276"/>
                <a:gd name="connsiteY30" fmla="*/ 1280307 h 1290736"/>
                <a:gd name="connsiteX31" fmla="*/ 72698 w 967276"/>
                <a:gd name="connsiteY31" fmla="*/ 1263245 h 1290736"/>
                <a:gd name="connsiteX32" fmla="*/ 54611 w 967276"/>
                <a:gd name="connsiteY32" fmla="*/ 1272268 h 1290736"/>
                <a:gd name="connsiteX33" fmla="*/ 54611 w 967276"/>
                <a:gd name="connsiteY33" fmla="*/ 1263245 h 1290736"/>
                <a:gd name="connsiteX34" fmla="*/ 45981 w 967276"/>
                <a:gd name="connsiteY34" fmla="*/ 1253314 h 1290736"/>
                <a:gd name="connsiteX35" fmla="*/ 350 w 967276"/>
                <a:gd name="connsiteY35" fmla="*/ 1142349 h 1290736"/>
                <a:gd name="connsiteX36" fmla="*/ 9373 w 967276"/>
                <a:gd name="connsiteY36" fmla="*/ 1118785 h 1290736"/>
                <a:gd name="connsiteX37" fmla="*/ 37509 w 967276"/>
                <a:gd name="connsiteY37" fmla="*/ 1070671 h 1290736"/>
                <a:gd name="connsiteX38" fmla="*/ 99730 w 967276"/>
                <a:gd name="connsiteY38" fmla="*/ 1019444 h 1290736"/>
                <a:gd name="connsiteX39" fmla="*/ 239855 w 967276"/>
                <a:gd name="connsiteY39" fmla="*/ 847913 h 1290736"/>
                <a:gd name="connsiteX40" fmla="*/ 375961 w 967276"/>
                <a:gd name="connsiteY40" fmla="*/ 342421 h 1290736"/>
                <a:gd name="connsiteX41" fmla="*/ 379862 w 967276"/>
                <a:gd name="connsiteY41" fmla="*/ 305972 h 1290736"/>
                <a:gd name="connsiteX42" fmla="*/ 517584 w 967276"/>
                <a:gd name="connsiteY42" fmla="*/ 222038 h 1290736"/>
                <a:gd name="connsiteX43" fmla="*/ 483813 w 967276"/>
                <a:gd name="connsiteY43" fmla="*/ 201390 h 1290736"/>
                <a:gd name="connsiteX44" fmla="*/ 571687 w 967276"/>
                <a:gd name="connsiteY44" fmla="*/ 4915 h 1290736"/>
                <a:gd name="connsiteX45" fmla="*/ 586819 w 967276"/>
                <a:gd name="connsiteY45" fmla="*/ 856 h 1290736"/>
                <a:gd name="connsiteX46" fmla="*/ 645887 w 967276"/>
                <a:gd name="connsiteY46" fmla="*/ 3299 h 1290736"/>
                <a:gd name="connsiteX47" fmla="*/ 759414 w 967276"/>
                <a:gd name="connsiteY47" fmla="*/ 34981 h 1290736"/>
                <a:gd name="connsiteX48" fmla="*/ 827979 w 967276"/>
                <a:gd name="connsiteY48" fmla="*/ 160999 h 1290736"/>
                <a:gd name="connsiteX49" fmla="*/ 826915 w 967276"/>
                <a:gd name="connsiteY49" fmla="*/ 216128 h 1290736"/>
                <a:gd name="connsiteX50" fmla="*/ 921409 w 967276"/>
                <a:gd name="connsiteY50" fmla="*/ 265975 h 1290736"/>
                <a:gd name="connsiteX51" fmla="*/ 967277 w 967276"/>
                <a:gd name="connsiteY51" fmla="*/ 351091 h 1290736"/>
                <a:gd name="connsiteX52" fmla="*/ 958647 w 967276"/>
                <a:gd name="connsiteY52" fmla="*/ 357829 h 1290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67276" h="1290736">
                  <a:moveTo>
                    <a:pt x="958647" y="357829"/>
                  </a:moveTo>
                  <a:cubicBezTo>
                    <a:pt x="966134" y="376980"/>
                    <a:pt x="892170" y="522661"/>
                    <a:pt x="846224" y="502210"/>
                  </a:cubicBezTo>
                  <a:cubicBezTo>
                    <a:pt x="753779" y="488418"/>
                    <a:pt x="664526" y="457958"/>
                    <a:pt x="578465" y="410829"/>
                  </a:cubicBezTo>
                  <a:cubicBezTo>
                    <a:pt x="519042" y="386319"/>
                    <a:pt x="452210" y="371700"/>
                    <a:pt x="393181" y="404288"/>
                  </a:cubicBezTo>
                  <a:cubicBezTo>
                    <a:pt x="505289" y="458588"/>
                    <a:pt x="578189" y="557693"/>
                    <a:pt x="637809" y="663772"/>
                  </a:cubicBezTo>
                  <a:cubicBezTo>
                    <a:pt x="653335" y="691395"/>
                    <a:pt x="702828" y="780924"/>
                    <a:pt x="705468" y="805119"/>
                  </a:cubicBezTo>
                  <a:cubicBezTo>
                    <a:pt x="706453" y="814182"/>
                    <a:pt x="700936" y="822615"/>
                    <a:pt x="696208" y="829786"/>
                  </a:cubicBezTo>
                  <a:cubicBezTo>
                    <a:pt x="694553" y="843026"/>
                    <a:pt x="689194" y="850001"/>
                    <a:pt x="680091" y="850711"/>
                  </a:cubicBezTo>
                  <a:cubicBezTo>
                    <a:pt x="723634" y="850356"/>
                    <a:pt x="745819" y="889131"/>
                    <a:pt x="695380" y="893268"/>
                  </a:cubicBezTo>
                  <a:cubicBezTo>
                    <a:pt x="699202" y="893583"/>
                    <a:pt x="705074" y="895711"/>
                    <a:pt x="707359" y="904696"/>
                  </a:cubicBezTo>
                  <a:cubicBezTo>
                    <a:pt x="709566" y="913168"/>
                    <a:pt x="710078" y="921443"/>
                    <a:pt x="707162" y="929915"/>
                  </a:cubicBezTo>
                  <a:cubicBezTo>
                    <a:pt x="671698" y="944732"/>
                    <a:pt x="695026" y="955962"/>
                    <a:pt x="777107" y="963567"/>
                  </a:cubicBezTo>
                  <a:lnTo>
                    <a:pt x="786564" y="983309"/>
                  </a:lnTo>
                  <a:cubicBezTo>
                    <a:pt x="788968" y="991900"/>
                    <a:pt x="768674" y="1013257"/>
                    <a:pt x="761502" y="1016095"/>
                  </a:cubicBezTo>
                  <a:cubicBezTo>
                    <a:pt x="738884" y="1024961"/>
                    <a:pt x="577913" y="1042772"/>
                    <a:pt x="552221" y="1041156"/>
                  </a:cubicBezTo>
                  <a:lnTo>
                    <a:pt x="533543" y="1028468"/>
                  </a:lnTo>
                  <a:cubicBezTo>
                    <a:pt x="532715" y="1026261"/>
                    <a:pt x="515574" y="1020153"/>
                    <a:pt x="506432" y="992333"/>
                  </a:cubicBezTo>
                  <a:lnTo>
                    <a:pt x="506432" y="987171"/>
                  </a:lnTo>
                  <a:cubicBezTo>
                    <a:pt x="506432" y="987171"/>
                    <a:pt x="506432" y="983270"/>
                    <a:pt x="506432" y="983270"/>
                  </a:cubicBezTo>
                  <a:lnTo>
                    <a:pt x="506432" y="983112"/>
                  </a:lnTo>
                  <a:lnTo>
                    <a:pt x="506353" y="946465"/>
                  </a:lnTo>
                  <a:lnTo>
                    <a:pt x="506353" y="930546"/>
                  </a:lnTo>
                  <a:cubicBezTo>
                    <a:pt x="506629" y="929758"/>
                    <a:pt x="506984" y="929009"/>
                    <a:pt x="507299" y="928260"/>
                  </a:cubicBezTo>
                  <a:cubicBezTo>
                    <a:pt x="549305" y="832545"/>
                    <a:pt x="558210" y="738287"/>
                    <a:pt x="533976" y="645409"/>
                  </a:cubicBezTo>
                  <a:cubicBezTo>
                    <a:pt x="518135" y="720515"/>
                    <a:pt x="505683" y="795977"/>
                    <a:pt x="496699" y="871792"/>
                  </a:cubicBezTo>
                  <a:lnTo>
                    <a:pt x="479360" y="883929"/>
                  </a:lnTo>
                  <a:cubicBezTo>
                    <a:pt x="452565" y="923098"/>
                    <a:pt x="446418" y="968217"/>
                    <a:pt x="420016" y="1009790"/>
                  </a:cubicBezTo>
                  <a:cubicBezTo>
                    <a:pt x="395939" y="1047698"/>
                    <a:pt x="286235" y="1168554"/>
                    <a:pt x="253410" y="1200039"/>
                  </a:cubicBezTo>
                  <a:lnTo>
                    <a:pt x="259360" y="1210914"/>
                  </a:lnTo>
                  <a:cubicBezTo>
                    <a:pt x="256326" y="1214421"/>
                    <a:pt x="253332" y="1217850"/>
                    <a:pt x="250297" y="1221239"/>
                  </a:cubicBezTo>
                  <a:cubicBezTo>
                    <a:pt x="205375" y="1271717"/>
                    <a:pt x="160177" y="1310058"/>
                    <a:pt x="99611" y="1280307"/>
                  </a:cubicBezTo>
                  <a:cubicBezTo>
                    <a:pt x="90982" y="1276051"/>
                    <a:pt x="81997" y="1270416"/>
                    <a:pt x="72698" y="1263245"/>
                  </a:cubicBezTo>
                  <a:cubicBezTo>
                    <a:pt x="75180" y="1281292"/>
                    <a:pt x="67575" y="1285115"/>
                    <a:pt x="54611" y="1272268"/>
                  </a:cubicBezTo>
                  <a:cubicBezTo>
                    <a:pt x="46848" y="1269313"/>
                    <a:pt x="46848" y="1266318"/>
                    <a:pt x="54611" y="1263245"/>
                  </a:cubicBezTo>
                  <a:cubicBezTo>
                    <a:pt x="51892" y="1260368"/>
                    <a:pt x="48976" y="1257019"/>
                    <a:pt x="45981" y="1253314"/>
                  </a:cubicBezTo>
                  <a:cubicBezTo>
                    <a:pt x="23677" y="1225652"/>
                    <a:pt x="-3394" y="1177775"/>
                    <a:pt x="350" y="1142349"/>
                  </a:cubicBezTo>
                  <a:cubicBezTo>
                    <a:pt x="1295" y="1133562"/>
                    <a:pt x="4133" y="1125523"/>
                    <a:pt x="9373" y="1118785"/>
                  </a:cubicBezTo>
                  <a:cubicBezTo>
                    <a:pt x="7482" y="1101407"/>
                    <a:pt x="16860" y="1085369"/>
                    <a:pt x="37509" y="1070671"/>
                  </a:cubicBezTo>
                  <a:cubicBezTo>
                    <a:pt x="56463" y="1034300"/>
                    <a:pt x="77190" y="1017198"/>
                    <a:pt x="99730" y="1019444"/>
                  </a:cubicBezTo>
                  <a:cubicBezTo>
                    <a:pt x="139411" y="975783"/>
                    <a:pt x="219404" y="903514"/>
                    <a:pt x="239855" y="847913"/>
                  </a:cubicBezTo>
                  <a:cubicBezTo>
                    <a:pt x="297308" y="691592"/>
                    <a:pt x="268581" y="486330"/>
                    <a:pt x="375961" y="342421"/>
                  </a:cubicBezTo>
                  <a:cubicBezTo>
                    <a:pt x="386837" y="327881"/>
                    <a:pt x="393693" y="323704"/>
                    <a:pt x="379862" y="305972"/>
                  </a:cubicBezTo>
                  <a:cubicBezTo>
                    <a:pt x="430419" y="282722"/>
                    <a:pt x="473647" y="253563"/>
                    <a:pt x="517584" y="222038"/>
                  </a:cubicBezTo>
                  <a:cubicBezTo>
                    <a:pt x="506156" y="225467"/>
                    <a:pt x="493192" y="222590"/>
                    <a:pt x="483813" y="201390"/>
                  </a:cubicBezTo>
                  <a:cubicBezTo>
                    <a:pt x="479439" y="191499"/>
                    <a:pt x="562230" y="10117"/>
                    <a:pt x="571687" y="4915"/>
                  </a:cubicBezTo>
                  <a:cubicBezTo>
                    <a:pt x="575312" y="2945"/>
                    <a:pt x="580475" y="1605"/>
                    <a:pt x="586819" y="856"/>
                  </a:cubicBezTo>
                  <a:cubicBezTo>
                    <a:pt x="601714" y="-956"/>
                    <a:pt x="623072" y="226"/>
                    <a:pt x="645887" y="3299"/>
                  </a:cubicBezTo>
                  <a:cubicBezTo>
                    <a:pt x="691597" y="9447"/>
                    <a:pt x="743021" y="23120"/>
                    <a:pt x="759414" y="34981"/>
                  </a:cubicBezTo>
                  <a:cubicBezTo>
                    <a:pt x="756892" y="86326"/>
                    <a:pt x="817576" y="127347"/>
                    <a:pt x="827979" y="160999"/>
                  </a:cubicBezTo>
                  <a:cubicBezTo>
                    <a:pt x="834914" y="183421"/>
                    <a:pt x="823644" y="210256"/>
                    <a:pt x="826915" y="216128"/>
                  </a:cubicBezTo>
                  <a:cubicBezTo>
                    <a:pt x="834678" y="229998"/>
                    <a:pt x="900524" y="245130"/>
                    <a:pt x="921409" y="265975"/>
                  </a:cubicBezTo>
                  <a:cubicBezTo>
                    <a:pt x="942688" y="287215"/>
                    <a:pt x="950214" y="326502"/>
                    <a:pt x="967277" y="351091"/>
                  </a:cubicBezTo>
                  <a:cubicBezTo>
                    <a:pt x="964006" y="354440"/>
                    <a:pt x="961090" y="356568"/>
                    <a:pt x="958647" y="357829"/>
                  </a:cubicBezTo>
                  <a:close/>
                </a:path>
              </a:pathLst>
            </a:custGeom>
            <a:solidFill>
              <a:srgbClr val="534442"/>
            </a:solidFill>
            <a:ln w="3941" cap="flat">
              <a:noFill/>
              <a:prstDash val="solid"/>
              <a:miter/>
            </a:ln>
          </p:spPr>
          <p:txBody>
            <a:bodyPr rtlCol="1" anchor="ctr"/>
            <a:lstStyle/>
            <a:p>
              <a:endParaRPr lang="fa-IR"/>
            </a:p>
          </p:txBody>
        </p:sp>
        <p:sp>
          <p:nvSpPr>
            <p:cNvPr id="253" name="Freeform: Shape 252">
              <a:extLst>
                <a:ext uri="{FF2B5EF4-FFF2-40B4-BE49-F238E27FC236}">
                  <a16:creationId xmlns:a16="http://schemas.microsoft.com/office/drawing/2014/main" id="{70064AE4-D1A3-0389-0EEE-E9314A0656F7}"/>
                </a:ext>
              </a:extLst>
            </p:cNvPr>
            <p:cNvSpPr/>
            <p:nvPr/>
          </p:nvSpPr>
          <p:spPr>
            <a:xfrm>
              <a:off x="1133252" y="3871941"/>
              <a:ext cx="840464" cy="994571"/>
            </a:xfrm>
            <a:custGeom>
              <a:avLst/>
              <a:gdLst>
                <a:gd name="connsiteX0" fmla="*/ 840436 w 840464"/>
                <a:gd name="connsiteY0" fmla="*/ 906020 h 994571"/>
                <a:gd name="connsiteX1" fmla="*/ 831412 w 840464"/>
                <a:gd name="connsiteY1" fmla="*/ 933131 h 994571"/>
                <a:gd name="connsiteX2" fmla="*/ 601916 w 840464"/>
                <a:gd name="connsiteY2" fmla="*/ 979196 h 994571"/>
                <a:gd name="connsiteX3" fmla="*/ 530789 w 840464"/>
                <a:gd name="connsiteY3" fmla="*/ 994367 h 994571"/>
                <a:gd name="connsiteX4" fmla="*/ 328798 w 840464"/>
                <a:gd name="connsiteY4" fmla="*/ 880012 h 994571"/>
                <a:gd name="connsiteX5" fmla="*/ 82160 w 840464"/>
                <a:gd name="connsiteY5" fmla="*/ 702019 h 994571"/>
                <a:gd name="connsiteX6" fmla="*/ 81727 w 840464"/>
                <a:gd name="connsiteY6" fmla="*/ 305050 h 994571"/>
                <a:gd name="connsiteX7" fmla="*/ 71954 w 840464"/>
                <a:gd name="connsiteY7" fmla="*/ 210910 h 994571"/>
                <a:gd name="connsiteX8" fmla="*/ 0 w 840464"/>
                <a:gd name="connsiteY8" fmla="*/ 192548 h 994571"/>
                <a:gd name="connsiteX9" fmla="*/ 72309 w 840464"/>
                <a:gd name="connsiteY9" fmla="*/ 93207 h 994571"/>
                <a:gd name="connsiteX10" fmla="*/ 110059 w 840464"/>
                <a:gd name="connsiteY10" fmla="*/ 68066 h 994571"/>
                <a:gd name="connsiteX11" fmla="*/ 135554 w 840464"/>
                <a:gd name="connsiteY11" fmla="*/ 84183 h 994571"/>
                <a:gd name="connsiteX12" fmla="*/ 306928 w 840464"/>
                <a:gd name="connsiteY12" fmla="*/ 368 h 994571"/>
                <a:gd name="connsiteX13" fmla="*/ 421085 w 840464"/>
                <a:gd name="connsiteY13" fmla="*/ 189513 h 994571"/>
                <a:gd name="connsiteX14" fmla="*/ 424750 w 840464"/>
                <a:gd name="connsiteY14" fmla="*/ 219619 h 994571"/>
                <a:gd name="connsiteX15" fmla="*/ 354175 w 840464"/>
                <a:gd name="connsiteY15" fmla="*/ 234869 h 994571"/>
                <a:gd name="connsiteX16" fmla="*/ 255268 w 840464"/>
                <a:gd name="connsiteY16" fmla="*/ 605594 h 994571"/>
                <a:gd name="connsiteX17" fmla="*/ 358076 w 840464"/>
                <a:gd name="connsiteY17" fmla="*/ 769441 h 994571"/>
                <a:gd name="connsiteX18" fmla="*/ 551320 w 840464"/>
                <a:gd name="connsiteY18" fmla="*/ 829180 h 994571"/>
                <a:gd name="connsiteX19" fmla="*/ 622564 w 840464"/>
                <a:gd name="connsiteY19" fmla="*/ 859719 h 994571"/>
                <a:gd name="connsiteX20" fmla="*/ 716349 w 840464"/>
                <a:gd name="connsiteY20" fmla="*/ 780948 h 994571"/>
                <a:gd name="connsiteX21" fmla="*/ 840436 w 840464"/>
                <a:gd name="connsiteY21" fmla="*/ 905981 h 994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0464" h="994571">
                  <a:moveTo>
                    <a:pt x="840436" y="906020"/>
                  </a:moveTo>
                  <a:cubicBezTo>
                    <a:pt x="841027" y="915556"/>
                    <a:pt x="832319" y="926195"/>
                    <a:pt x="831412" y="933131"/>
                  </a:cubicBezTo>
                  <a:cubicBezTo>
                    <a:pt x="763399" y="977659"/>
                    <a:pt x="679032" y="971984"/>
                    <a:pt x="601916" y="979196"/>
                  </a:cubicBezTo>
                  <a:cubicBezTo>
                    <a:pt x="577879" y="981442"/>
                    <a:pt x="555615" y="996494"/>
                    <a:pt x="530789" y="994367"/>
                  </a:cubicBezTo>
                  <a:cubicBezTo>
                    <a:pt x="490241" y="990899"/>
                    <a:pt x="377936" y="903419"/>
                    <a:pt x="328798" y="880012"/>
                  </a:cubicBezTo>
                  <a:cubicBezTo>
                    <a:pt x="239269" y="837376"/>
                    <a:pt x="99577" y="825160"/>
                    <a:pt x="82160" y="702019"/>
                  </a:cubicBezTo>
                  <a:cubicBezTo>
                    <a:pt x="65492" y="584197"/>
                    <a:pt x="89529" y="428822"/>
                    <a:pt x="81727" y="305050"/>
                  </a:cubicBezTo>
                  <a:cubicBezTo>
                    <a:pt x="80820" y="290864"/>
                    <a:pt x="75185" y="214378"/>
                    <a:pt x="71954" y="210910"/>
                  </a:cubicBezTo>
                  <a:cubicBezTo>
                    <a:pt x="69393" y="208191"/>
                    <a:pt x="12216" y="206418"/>
                    <a:pt x="0" y="192548"/>
                  </a:cubicBezTo>
                  <a:cubicBezTo>
                    <a:pt x="31327" y="163151"/>
                    <a:pt x="48587" y="103688"/>
                    <a:pt x="72309" y="93207"/>
                  </a:cubicBezTo>
                  <a:cubicBezTo>
                    <a:pt x="72900" y="74489"/>
                    <a:pt x="92405" y="65820"/>
                    <a:pt x="110059" y="68066"/>
                  </a:cubicBezTo>
                  <a:cubicBezTo>
                    <a:pt x="120738" y="69406"/>
                    <a:pt x="130707" y="74726"/>
                    <a:pt x="135554" y="84183"/>
                  </a:cubicBezTo>
                  <a:cubicBezTo>
                    <a:pt x="155927" y="21804"/>
                    <a:pt x="240530" y="-3415"/>
                    <a:pt x="306928" y="368"/>
                  </a:cubicBezTo>
                  <a:cubicBezTo>
                    <a:pt x="336482" y="69170"/>
                    <a:pt x="374547" y="132218"/>
                    <a:pt x="421085" y="189513"/>
                  </a:cubicBezTo>
                  <a:lnTo>
                    <a:pt x="424750" y="219619"/>
                  </a:lnTo>
                  <a:cubicBezTo>
                    <a:pt x="400791" y="220486"/>
                    <a:pt x="364696" y="210398"/>
                    <a:pt x="354175" y="234869"/>
                  </a:cubicBezTo>
                  <a:cubicBezTo>
                    <a:pt x="339319" y="355882"/>
                    <a:pt x="272488" y="488994"/>
                    <a:pt x="255268" y="605594"/>
                  </a:cubicBezTo>
                  <a:cubicBezTo>
                    <a:pt x="240609" y="704698"/>
                    <a:pt x="278083" y="728302"/>
                    <a:pt x="358076" y="769441"/>
                  </a:cubicBezTo>
                  <a:cubicBezTo>
                    <a:pt x="426917" y="804827"/>
                    <a:pt x="493394" y="804906"/>
                    <a:pt x="551320" y="829180"/>
                  </a:cubicBezTo>
                  <a:cubicBezTo>
                    <a:pt x="570510" y="837218"/>
                    <a:pt x="601088" y="875047"/>
                    <a:pt x="622564" y="859719"/>
                  </a:cubicBezTo>
                  <a:cubicBezTo>
                    <a:pt x="634741" y="851050"/>
                    <a:pt x="656413" y="764397"/>
                    <a:pt x="716349" y="780948"/>
                  </a:cubicBezTo>
                  <a:cubicBezTo>
                    <a:pt x="738534" y="787055"/>
                    <a:pt x="838939" y="882455"/>
                    <a:pt x="840436" y="905981"/>
                  </a:cubicBezTo>
                  <a:close/>
                </a:path>
              </a:pathLst>
            </a:custGeom>
            <a:solidFill>
              <a:srgbClr val="281C24"/>
            </a:solidFill>
            <a:ln w="3941" cap="flat">
              <a:noFill/>
              <a:prstDash val="solid"/>
              <a:miter/>
            </a:ln>
          </p:spPr>
          <p:txBody>
            <a:bodyPr rtlCol="1" anchor="ctr"/>
            <a:lstStyle/>
            <a:p>
              <a:endParaRPr lang="fa-IR"/>
            </a:p>
          </p:txBody>
        </p:sp>
        <p:sp>
          <p:nvSpPr>
            <p:cNvPr id="254" name="Freeform: Shape 253">
              <a:extLst>
                <a:ext uri="{FF2B5EF4-FFF2-40B4-BE49-F238E27FC236}">
                  <a16:creationId xmlns:a16="http://schemas.microsoft.com/office/drawing/2014/main" id="{B65B0149-6549-137A-B64B-220397439120}"/>
                </a:ext>
              </a:extLst>
            </p:cNvPr>
            <p:cNvSpPr/>
            <p:nvPr/>
          </p:nvSpPr>
          <p:spPr>
            <a:xfrm>
              <a:off x="1973688" y="4763657"/>
              <a:ext cx="7097" cy="14304"/>
            </a:xfrm>
            <a:custGeom>
              <a:avLst/>
              <a:gdLst>
                <a:gd name="connsiteX0" fmla="*/ 7093 w 7097"/>
                <a:gd name="connsiteY0" fmla="*/ 0 h 14304"/>
                <a:gd name="connsiteX1" fmla="*/ 0 w 7097"/>
                <a:gd name="connsiteY1" fmla="*/ 14304 h 14304"/>
                <a:gd name="connsiteX2" fmla="*/ 7093 w 7097"/>
                <a:gd name="connsiteY2" fmla="*/ 0 h 14304"/>
              </a:gdLst>
              <a:ahLst/>
              <a:cxnLst>
                <a:cxn ang="0">
                  <a:pos x="connsiteX0" y="connsiteY0"/>
                </a:cxn>
                <a:cxn ang="0">
                  <a:pos x="connsiteX1" y="connsiteY1"/>
                </a:cxn>
                <a:cxn ang="0">
                  <a:pos x="connsiteX2" y="connsiteY2"/>
                </a:cxn>
              </a:cxnLst>
              <a:rect l="l" t="t" r="r" b="b"/>
              <a:pathLst>
                <a:path w="7097" h="14304">
                  <a:moveTo>
                    <a:pt x="7093" y="0"/>
                  </a:moveTo>
                  <a:cubicBezTo>
                    <a:pt x="7211" y="5753"/>
                    <a:pt x="5083" y="10679"/>
                    <a:pt x="0" y="14304"/>
                  </a:cubicBezTo>
                  <a:cubicBezTo>
                    <a:pt x="2443" y="9575"/>
                    <a:pt x="4807" y="4807"/>
                    <a:pt x="7093" y="0"/>
                  </a:cubicBezTo>
                  <a:close/>
                </a:path>
              </a:pathLst>
            </a:custGeom>
            <a:solidFill>
              <a:srgbClr val="281C24"/>
            </a:solidFill>
            <a:ln w="3941" cap="flat">
              <a:noFill/>
              <a:prstDash val="solid"/>
              <a:miter/>
            </a:ln>
          </p:spPr>
          <p:txBody>
            <a:bodyPr rtlCol="1" anchor="ctr"/>
            <a:lstStyle/>
            <a:p>
              <a:endParaRPr lang="fa-IR"/>
            </a:p>
          </p:txBody>
        </p:sp>
        <p:sp>
          <p:nvSpPr>
            <p:cNvPr id="255" name="Freeform: Shape 254">
              <a:extLst>
                <a:ext uri="{FF2B5EF4-FFF2-40B4-BE49-F238E27FC236}">
                  <a16:creationId xmlns:a16="http://schemas.microsoft.com/office/drawing/2014/main" id="{DE981603-D034-571D-E057-D46628532FF1}"/>
                </a:ext>
              </a:extLst>
            </p:cNvPr>
            <p:cNvSpPr/>
            <p:nvPr/>
          </p:nvSpPr>
          <p:spPr>
            <a:xfrm>
              <a:off x="3073650" y="3820609"/>
              <a:ext cx="753190" cy="972925"/>
            </a:xfrm>
            <a:custGeom>
              <a:avLst/>
              <a:gdLst>
                <a:gd name="connsiteX0" fmla="*/ 753190 w 753190"/>
                <a:gd name="connsiteY0" fmla="*/ 942851 h 972925"/>
                <a:gd name="connsiteX1" fmla="*/ 558450 w 753190"/>
                <a:gd name="connsiteY1" fmla="*/ 966336 h 972925"/>
                <a:gd name="connsiteX2" fmla="*/ 513173 w 753190"/>
                <a:gd name="connsiteY2" fmla="*/ 957352 h 972925"/>
                <a:gd name="connsiteX3" fmla="*/ 427309 w 753190"/>
                <a:gd name="connsiteY3" fmla="*/ 966376 h 972925"/>
                <a:gd name="connsiteX4" fmla="*/ 409143 w 753190"/>
                <a:gd name="connsiteY4" fmla="*/ 972680 h 972925"/>
                <a:gd name="connsiteX5" fmla="*/ 387155 w 753190"/>
                <a:gd name="connsiteY5" fmla="*/ 958495 h 972925"/>
                <a:gd name="connsiteX6" fmla="*/ 299675 w 753190"/>
                <a:gd name="connsiteY6" fmla="*/ 896825 h 972925"/>
                <a:gd name="connsiteX7" fmla="*/ 291715 w 753190"/>
                <a:gd name="connsiteY7" fmla="*/ 876059 h 972925"/>
                <a:gd name="connsiteX8" fmla="*/ 183272 w 753190"/>
                <a:gd name="connsiteY8" fmla="*/ 803789 h 972925"/>
                <a:gd name="connsiteX9" fmla="*/ 176533 w 753190"/>
                <a:gd name="connsiteY9" fmla="*/ 809267 h 972925"/>
                <a:gd name="connsiteX10" fmla="*/ 135867 w 753190"/>
                <a:gd name="connsiteY10" fmla="*/ 786924 h 972925"/>
                <a:gd name="connsiteX11" fmla="*/ 11583 w 753190"/>
                <a:gd name="connsiteY11" fmla="*/ 695425 h 972925"/>
                <a:gd name="connsiteX12" fmla="*/ 20607 w 753190"/>
                <a:gd name="connsiteY12" fmla="*/ 686401 h 972925"/>
                <a:gd name="connsiteX13" fmla="*/ 11583 w 753190"/>
                <a:gd name="connsiteY13" fmla="*/ 677377 h 972925"/>
                <a:gd name="connsiteX14" fmla="*/ 29591 w 753190"/>
                <a:gd name="connsiteY14" fmla="*/ 401855 h 972925"/>
                <a:gd name="connsiteX15" fmla="*/ 38693 w 753190"/>
                <a:gd name="connsiteY15" fmla="*/ 252903 h 972925"/>
                <a:gd name="connsiteX16" fmla="*/ 31246 w 753190"/>
                <a:gd name="connsiteY16" fmla="*/ 162507 h 972925"/>
                <a:gd name="connsiteX17" fmla="*/ 107259 w 753190"/>
                <a:gd name="connsiteY17" fmla="*/ 57217 h 972925"/>
                <a:gd name="connsiteX18" fmla="*/ 142172 w 753190"/>
                <a:gd name="connsiteY18" fmla="*/ 33849 h 972925"/>
                <a:gd name="connsiteX19" fmla="*/ 147137 w 753190"/>
                <a:gd name="connsiteY19" fmla="*/ 36135 h 972925"/>
                <a:gd name="connsiteX20" fmla="*/ 149462 w 753190"/>
                <a:gd name="connsiteY20" fmla="*/ 25416 h 972925"/>
                <a:gd name="connsiteX21" fmla="*/ 149462 w 753190"/>
                <a:gd name="connsiteY21" fmla="*/ 25416 h 972925"/>
                <a:gd name="connsiteX22" fmla="*/ 171135 w 753190"/>
                <a:gd name="connsiteY22" fmla="*/ 7605 h 972925"/>
                <a:gd name="connsiteX23" fmla="*/ 201359 w 753190"/>
                <a:gd name="connsiteY23" fmla="*/ 0 h 972925"/>
                <a:gd name="connsiteX24" fmla="*/ 364024 w 753190"/>
                <a:gd name="connsiteY24" fmla="*/ 45159 h 972925"/>
                <a:gd name="connsiteX25" fmla="*/ 385578 w 753190"/>
                <a:gd name="connsiteY25" fmla="*/ 42203 h 972925"/>
                <a:gd name="connsiteX26" fmla="*/ 392199 w 753190"/>
                <a:gd name="connsiteY26" fmla="*/ 52645 h 972925"/>
                <a:gd name="connsiteX27" fmla="*/ 464389 w 753190"/>
                <a:gd name="connsiteY27" fmla="*/ 165108 h 972925"/>
                <a:gd name="connsiteX28" fmla="*/ 401774 w 753190"/>
                <a:gd name="connsiteY28" fmla="*/ 180082 h 972925"/>
                <a:gd name="connsiteX29" fmla="*/ 401616 w 753190"/>
                <a:gd name="connsiteY29" fmla="*/ 180082 h 972925"/>
                <a:gd name="connsiteX30" fmla="*/ 391174 w 753190"/>
                <a:gd name="connsiteY30" fmla="*/ 180634 h 972925"/>
                <a:gd name="connsiteX31" fmla="*/ 352281 w 753190"/>
                <a:gd name="connsiteY31" fmla="*/ 182053 h 972925"/>
                <a:gd name="connsiteX32" fmla="*/ 284307 w 753190"/>
                <a:gd name="connsiteY32" fmla="*/ 331241 h 972925"/>
                <a:gd name="connsiteX33" fmla="*/ 178977 w 753190"/>
                <a:gd name="connsiteY33" fmla="*/ 641085 h 972925"/>
                <a:gd name="connsiteX34" fmla="*/ 379628 w 753190"/>
                <a:gd name="connsiteY34" fmla="*/ 774669 h 972925"/>
                <a:gd name="connsiteX35" fmla="*/ 469827 w 753190"/>
                <a:gd name="connsiteY35" fmla="*/ 801937 h 972925"/>
                <a:gd name="connsiteX36" fmla="*/ 514946 w 753190"/>
                <a:gd name="connsiteY36" fmla="*/ 838190 h 972925"/>
                <a:gd name="connsiteX37" fmla="*/ 553169 w 753190"/>
                <a:gd name="connsiteY37" fmla="*/ 807966 h 972925"/>
                <a:gd name="connsiteX38" fmla="*/ 753190 w 753190"/>
                <a:gd name="connsiteY38" fmla="*/ 942851 h 97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53190" h="972925">
                  <a:moveTo>
                    <a:pt x="753190" y="942851"/>
                  </a:moveTo>
                  <a:cubicBezTo>
                    <a:pt x="749644" y="964997"/>
                    <a:pt x="583984" y="965982"/>
                    <a:pt x="558450" y="966336"/>
                  </a:cubicBezTo>
                  <a:cubicBezTo>
                    <a:pt x="544145" y="966533"/>
                    <a:pt x="528777" y="957746"/>
                    <a:pt x="513173" y="957352"/>
                  </a:cubicBezTo>
                  <a:cubicBezTo>
                    <a:pt x="487638" y="956721"/>
                    <a:pt x="460094" y="971656"/>
                    <a:pt x="427309" y="966376"/>
                  </a:cubicBezTo>
                  <a:cubicBezTo>
                    <a:pt x="420452" y="969883"/>
                    <a:pt x="414384" y="972011"/>
                    <a:pt x="409143" y="972680"/>
                  </a:cubicBezTo>
                  <a:cubicBezTo>
                    <a:pt x="398267" y="974099"/>
                    <a:pt x="390938" y="969370"/>
                    <a:pt x="387155" y="958495"/>
                  </a:cubicBezTo>
                  <a:cubicBezTo>
                    <a:pt x="370565" y="911602"/>
                    <a:pt x="350862" y="893082"/>
                    <a:pt x="299675" y="896825"/>
                  </a:cubicBezTo>
                  <a:lnTo>
                    <a:pt x="291715" y="876059"/>
                  </a:lnTo>
                  <a:cubicBezTo>
                    <a:pt x="270673" y="867035"/>
                    <a:pt x="210580" y="820891"/>
                    <a:pt x="183272" y="803789"/>
                  </a:cubicBezTo>
                  <a:cubicBezTo>
                    <a:pt x="181104" y="806193"/>
                    <a:pt x="178858" y="808006"/>
                    <a:pt x="176533" y="809267"/>
                  </a:cubicBezTo>
                  <a:cubicBezTo>
                    <a:pt x="165264" y="815217"/>
                    <a:pt x="151708" y="807769"/>
                    <a:pt x="135867" y="786924"/>
                  </a:cubicBezTo>
                  <a:cubicBezTo>
                    <a:pt x="60406" y="819473"/>
                    <a:pt x="19109" y="761901"/>
                    <a:pt x="11583" y="695425"/>
                  </a:cubicBezTo>
                  <a:cubicBezTo>
                    <a:pt x="4451" y="683367"/>
                    <a:pt x="8785" y="679072"/>
                    <a:pt x="20607" y="686401"/>
                  </a:cubicBezTo>
                  <a:lnTo>
                    <a:pt x="11583" y="677377"/>
                  </a:lnTo>
                  <a:cubicBezTo>
                    <a:pt x="-20060" y="619294"/>
                    <a:pt x="22380" y="474243"/>
                    <a:pt x="29591" y="401855"/>
                  </a:cubicBezTo>
                  <a:cubicBezTo>
                    <a:pt x="34320" y="354648"/>
                    <a:pt x="37590" y="300347"/>
                    <a:pt x="38693" y="252903"/>
                  </a:cubicBezTo>
                  <a:cubicBezTo>
                    <a:pt x="49530" y="220276"/>
                    <a:pt x="44998" y="187018"/>
                    <a:pt x="31246" y="162507"/>
                  </a:cubicBezTo>
                  <a:cubicBezTo>
                    <a:pt x="69272" y="134924"/>
                    <a:pt x="94610" y="99814"/>
                    <a:pt x="107259" y="57217"/>
                  </a:cubicBezTo>
                  <a:cubicBezTo>
                    <a:pt x="115100" y="38263"/>
                    <a:pt x="123770" y="26677"/>
                    <a:pt x="142172" y="33849"/>
                  </a:cubicBezTo>
                  <a:cubicBezTo>
                    <a:pt x="143748" y="34480"/>
                    <a:pt x="145403" y="35228"/>
                    <a:pt x="147137" y="36135"/>
                  </a:cubicBezTo>
                  <a:cubicBezTo>
                    <a:pt x="147137" y="32273"/>
                    <a:pt x="147925" y="28687"/>
                    <a:pt x="149462" y="25416"/>
                  </a:cubicBezTo>
                  <a:lnTo>
                    <a:pt x="149462" y="25416"/>
                  </a:lnTo>
                  <a:cubicBezTo>
                    <a:pt x="152890" y="18048"/>
                    <a:pt x="160141" y="12137"/>
                    <a:pt x="171135" y="7605"/>
                  </a:cubicBezTo>
                  <a:cubicBezTo>
                    <a:pt x="179173" y="4334"/>
                    <a:pt x="189261" y="1773"/>
                    <a:pt x="201359" y="0"/>
                  </a:cubicBezTo>
                  <a:cubicBezTo>
                    <a:pt x="240961" y="13674"/>
                    <a:pt x="339277" y="21949"/>
                    <a:pt x="364024" y="45159"/>
                  </a:cubicBezTo>
                  <a:lnTo>
                    <a:pt x="385578" y="42203"/>
                  </a:lnTo>
                  <a:cubicBezTo>
                    <a:pt x="387785" y="45710"/>
                    <a:pt x="389992" y="49178"/>
                    <a:pt x="392199" y="52645"/>
                  </a:cubicBezTo>
                  <a:cubicBezTo>
                    <a:pt x="416354" y="90869"/>
                    <a:pt x="440431" y="128343"/>
                    <a:pt x="464389" y="165108"/>
                  </a:cubicBezTo>
                  <a:cubicBezTo>
                    <a:pt x="445435" y="173383"/>
                    <a:pt x="424590" y="178348"/>
                    <a:pt x="401774" y="180082"/>
                  </a:cubicBezTo>
                  <a:cubicBezTo>
                    <a:pt x="401735" y="180082"/>
                    <a:pt x="401656" y="180082"/>
                    <a:pt x="401616" y="180082"/>
                  </a:cubicBezTo>
                  <a:cubicBezTo>
                    <a:pt x="398188" y="180358"/>
                    <a:pt x="394681" y="180516"/>
                    <a:pt x="391174" y="180634"/>
                  </a:cubicBezTo>
                  <a:cubicBezTo>
                    <a:pt x="378958" y="181304"/>
                    <a:pt x="363748" y="177718"/>
                    <a:pt x="352281" y="182053"/>
                  </a:cubicBezTo>
                  <a:cubicBezTo>
                    <a:pt x="331948" y="189776"/>
                    <a:pt x="297271" y="302357"/>
                    <a:pt x="284307" y="331241"/>
                  </a:cubicBezTo>
                  <a:cubicBezTo>
                    <a:pt x="252270" y="402722"/>
                    <a:pt x="149541" y="571889"/>
                    <a:pt x="178977" y="641085"/>
                  </a:cubicBezTo>
                  <a:cubicBezTo>
                    <a:pt x="197063" y="683603"/>
                    <a:pt x="334233" y="755242"/>
                    <a:pt x="379628" y="774669"/>
                  </a:cubicBezTo>
                  <a:cubicBezTo>
                    <a:pt x="407724" y="786688"/>
                    <a:pt x="442480" y="787515"/>
                    <a:pt x="469827" y="801937"/>
                  </a:cubicBezTo>
                  <a:cubicBezTo>
                    <a:pt x="488111" y="811552"/>
                    <a:pt x="500209" y="833028"/>
                    <a:pt x="514946" y="838190"/>
                  </a:cubicBezTo>
                  <a:cubicBezTo>
                    <a:pt x="554942" y="852140"/>
                    <a:pt x="539378" y="825974"/>
                    <a:pt x="553169" y="807966"/>
                  </a:cubicBezTo>
                  <a:cubicBezTo>
                    <a:pt x="627094" y="711463"/>
                    <a:pt x="739596" y="874522"/>
                    <a:pt x="753190" y="942851"/>
                  </a:cubicBezTo>
                  <a:close/>
                </a:path>
              </a:pathLst>
            </a:custGeom>
            <a:solidFill>
              <a:srgbClr val="222331"/>
            </a:solidFill>
            <a:ln w="3941" cap="flat">
              <a:noFill/>
              <a:prstDash val="solid"/>
              <a:miter/>
            </a:ln>
          </p:spPr>
          <p:txBody>
            <a:bodyPr rtlCol="1" anchor="ctr"/>
            <a:lstStyle/>
            <a:p>
              <a:endParaRPr lang="fa-IR"/>
            </a:p>
          </p:txBody>
        </p:sp>
        <p:sp>
          <p:nvSpPr>
            <p:cNvPr id="256" name="Freeform: Shape 255">
              <a:extLst>
                <a:ext uri="{FF2B5EF4-FFF2-40B4-BE49-F238E27FC236}">
                  <a16:creationId xmlns:a16="http://schemas.microsoft.com/office/drawing/2014/main" id="{12E18FA3-EC01-B8D8-511C-384F64C21C5F}"/>
                </a:ext>
              </a:extLst>
            </p:cNvPr>
            <p:cNvSpPr/>
            <p:nvPr/>
          </p:nvSpPr>
          <p:spPr>
            <a:xfrm>
              <a:off x="3220787" y="1662205"/>
              <a:ext cx="773833" cy="782831"/>
            </a:xfrm>
            <a:custGeom>
              <a:avLst/>
              <a:gdLst>
                <a:gd name="connsiteX0" fmla="*/ 614486 w 773833"/>
                <a:gd name="connsiteY0" fmla="*/ 8884 h 782831"/>
                <a:gd name="connsiteX1" fmla="*/ 722930 w 773833"/>
                <a:gd name="connsiteY1" fmla="*/ 171471 h 782831"/>
                <a:gd name="connsiteX2" fmla="*/ 735776 w 773833"/>
                <a:gd name="connsiteY2" fmla="*/ 223328 h 782831"/>
                <a:gd name="connsiteX3" fmla="*/ 741017 w 773833"/>
                <a:gd name="connsiteY3" fmla="*/ 288898 h 782831"/>
                <a:gd name="connsiteX4" fmla="*/ 762532 w 773833"/>
                <a:gd name="connsiteY4" fmla="*/ 319438 h 782831"/>
                <a:gd name="connsiteX5" fmla="*/ 772581 w 773833"/>
                <a:gd name="connsiteY5" fmla="*/ 767121 h 782831"/>
                <a:gd name="connsiteX6" fmla="*/ 753626 w 773833"/>
                <a:gd name="connsiteY6" fmla="*/ 781701 h 782831"/>
                <a:gd name="connsiteX7" fmla="*/ 545763 w 773833"/>
                <a:gd name="connsiteY7" fmla="*/ 781701 h 782831"/>
                <a:gd name="connsiteX8" fmla="*/ 474479 w 773833"/>
                <a:gd name="connsiteY8" fmla="*/ 739104 h 782831"/>
                <a:gd name="connsiteX9" fmla="*/ 345860 w 773833"/>
                <a:gd name="connsiteY9" fmla="*/ 618209 h 782831"/>
                <a:gd name="connsiteX10" fmla="*/ 0 w 773833"/>
                <a:gd name="connsiteY10" fmla="*/ 67638 h 782831"/>
                <a:gd name="connsiteX11" fmla="*/ 383768 w 773833"/>
                <a:gd name="connsiteY11" fmla="*/ 117485 h 782831"/>
                <a:gd name="connsiteX12" fmla="*/ 592341 w 773833"/>
                <a:gd name="connsiteY12" fmla="*/ 18066 h 782831"/>
                <a:gd name="connsiteX13" fmla="*/ 614447 w 773833"/>
                <a:gd name="connsiteY13" fmla="*/ 8884 h 782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3833" h="782831">
                  <a:moveTo>
                    <a:pt x="614486" y="8884"/>
                  </a:moveTo>
                  <a:cubicBezTo>
                    <a:pt x="651252" y="61963"/>
                    <a:pt x="699168" y="109329"/>
                    <a:pt x="722930" y="171471"/>
                  </a:cubicBezTo>
                  <a:cubicBezTo>
                    <a:pt x="735618" y="181125"/>
                    <a:pt x="739913" y="198424"/>
                    <a:pt x="735776" y="223328"/>
                  </a:cubicBezTo>
                  <a:cubicBezTo>
                    <a:pt x="754178" y="252685"/>
                    <a:pt x="755912" y="274516"/>
                    <a:pt x="741017" y="288898"/>
                  </a:cubicBezTo>
                  <a:lnTo>
                    <a:pt x="762532" y="319438"/>
                  </a:lnTo>
                  <a:cubicBezTo>
                    <a:pt x="760837" y="384653"/>
                    <a:pt x="778609" y="699856"/>
                    <a:pt x="772581" y="767121"/>
                  </a:cubicBezTo>
                  <a:lnTo>
                    <a:pt x="753626" y="781701"/>
                  </a:lnTo>
                  <a:cubicBezTo>
                    <a:pt x="686519" y="776500"/>
                    <a:pt x="613619" y="785484"/>
                    <a:pt x="545763" y="781701"/>
                  </a:cubicBezTo>
                  <a:cubicBezTo>
                    <a:pt x="524012" y="787139"/>
                    <a:pt x="500250" y="772953"/>
                    <a:pt x="474479" y="739104"/>
                  </a:cubicBezTo>
                  <a:cubicBezTo>
                    <a:pt x="485670" y="794705"/>
                    <a:pt x="356185" y="649299"/>
                    <a:pt x="345860" y="618209"/>
                  </a:cubicBezTo>
                  <a:cubicBezTo>
                    <a:pt x="280999" y="461415"/>
                    <a:pt x="172832" y="121071"/>
                    <a:pt x="0" y="67638"/>
                  </a:cubicBezTo>
                  <a:cubicBezTo>
                    <a:pt x="126255" y="-35052"/>
                    <a:pt x="261809" y="74652"/>
                    <a:pt x="383768" y="117485"/>
                  </a:cubicBezTo>
                  <a:cubicBezTo>
                    <a:pt x="526613" y="167688"/>
                    <a:pt x="532641" y="144990"/>
                    <a:pt x="592341" y="18066"/>
                  </a:cubicBezTo>
                  <a:cubicBezTo>
                    <a:pt x="600458" y="806"/>
                    <a:pt x="589897" y="-7587"/>
                    <a:pt x="614447" y="8884"/>
                  </a:cubicBezTo>
                  <a:close/>
                </a:path>
              </a:pathLst>
            </a:custGeom>
            <a:solidFill>
              <a:srgbClr val="3A2C2C"/>
            </a:solidFill>
            <a:ln w="3941" cap="flat">
              <a:noFill/>
              <a:prstDash val="solid"/>
              <a:miter/>
            </a:ln>
          </p:spPr>
          <p:txBody>
            <a:bodyPr rtlCol="1" anchor="ctr"/>
            <a:lstStyle/>
            <a:p>
              <a:endParaRPr lang="fa-IR"/>
            </a:p>
          </p:txBody>
        </p:sp>
        <p:sp>
          <p:nvSpPr>
            <p:cNvPr id="257" name="Freeform: Shape 256">
              <a:extLst>
                <a:ext uri="{FF2B5EF4-FFF2-40B4-BE49-F238E27FC236}">
                  <a16:creationId xmlns:a16="http://schemas.microsoft.com/office/drawing/2014/main" id="{BC344383-85FB-9B6D-4B4C-4E412F71A390}"/>
                </a:ext>
              </a:extLst>
            </p:cNvPr>
            <p:cNvSpPr/>
            <p:nvPr/>
          </p:nvSpPr>
          <p:spPr>
            <a:xfrm>
              <a:off x="577074" y="2546585"/>
              <a:ext cx="757932" cy="858573"/>
            </a:xfrm>
            <a:custGeom>
              <a:avLst/>
              <a:gdLst>
                <a:gd name="connsiteX0" fmla="*/ 757932 w 757932"/>
                <a:gd name="connsiteY0" fmla="*/ 46982 h 858573"/>
                <a:gd name="connsiteX1" fmla="*/ 718842 w 757932"/>
                <a:gd name="connsiteY1" fmla="*/ 108967 h 858573"/>
                <a:gd name="connsiteX2" fmla="*/ 619423 w 757932"/>
                <a:gd name="connsiteY2" fmla="*/ 226355 h 858573"/>
                <a:gd name="connsiteX3" fmla="*/ 477051 w 757932"/>
                <a:gd name="connsiteY3" fmla="*/ 407541 h 858573"/>
                <a:gd name="connsiteX4" fmla="*/ 392409 w 757932"/>
                <a:gd name="connsiteY4" fmla="*/ 618517 h 858573"/>
                <a:gd name="connsiteX5" fmla="*/ 375425 w 757932"/>
                <a:gd name="connsiteY5" fmla="*/ 632782 h 858573"/>
                <a:gd name="connsiteX6" fmla="*/ 370618 w 757932"/>
                <a:gd name="connsiteY6" fmla="*/ 657055 h 858573"/>
                <a:gd name="connsiteX7" fmla="*/ 137614 w 757932"/>
                <a:gd name="connsiteY7" fmla="*/ 855461 h 858573"/>
                <a:gd name="connsiteX8" fmla="*/ 113340 w 757932"/>
                <a:gd name="connsiteY8" fmla="*/ 858574 h 858573"/>
                <a:gd name="connsiteX9" fmla="*/ 113340 w 757932"/>
                <a:gd name="connsiteY9" fmla="*/ 849550 h 858573"/>
                <a:gd name="connsiteX10" fmla="*/ 104317 w 757932"/>
                <a:gd name="connsiteY10" fmla="*/ 831502 h 858573"/>
                <a:gd name="connsiteX11" fmla="*/ 22984 w 757932"/>
                <a:gd name="connsiteY11" fmla="*/ 596686 h 858573"/>
                <a:gd name="connsiteX12" fmla="*/ 5882 w 757932"/>
                <a:gd name="connsiteY12" fmla="*/ 582973 h 858573"/>
                <a:gd name="connsiteX13" fmla="*/ 4424 w 757932"/>
                <a:gd name="connsiteY13" fmla="*/ 559882 h 858573"/>
                <a:gd name="connsiteX14" fmla="*/ 305756 w 757932"/>
                <a:gd name="connsiteY14" fmla="*/ 157120 h 858573"/>
                <a:gd name="connsiteX15" fmla="*/ 330227 w 757932"/>
                <a:gd name="connsiteY15" fmla="*/ 136078 h 858573"/>
                <a:gd name="connsiteX16" fmla="*/ 330345 w 757932"/>
                <a:gd name="connsiteY16" fmla="*/ 119015 h 858573"/>
                <a:gd name="connsiteX17" fmla="*/ 357338 w 757932"/>
                <a:gd name="connsiteY17" fmla="*/ 118030 h 858573"/>
                <a:gd name="connsiteX18" fmla="*/ 367071 w 757932"/>
                <a:gd name="connsiteY18" fmla="*/ 114089 h 858573"/>
                <a:gd name="connsiteX19" fmla="*/ 423263 w 757932"/>
                <a:gd name="connsiteY19" fmla="*/ 134935 h 858573"/>
                <a:gd name="connsiteX20" fmla="*/ 520003 w 757932"/>
                <a:gd name="connsiteY20" fmla="*/ 63848 h 858573"/>
                <a:gd name="connsiteX21" fmla="*/ 665133 w 757932"/>
                <a:gd name="connsiteY21" fmla="*/ 50844 h 858573"/>
                <a:gd name="connsiteX22" fmla="*/ 736890 w 757932"/>
                <a:gd name="connsiteY22" fmla="*/ 642 h 858573"/>
                <a:gd name="connsiteX23" fmla="*/ 754977 w 757932"/>
                <a:gd name="connsiteY23" fmla="*/ 27752 h 858573"/>
                <a:gd name="connsiteX24" fmla="*/ 757854 w 757932"/>
                <a:gd name="connsiteY24" fmla="*/ 46667 h 858573"/>
                <a:gd name="connsiteX25" fmla="*/ 757854 w 757932"/>
                <a:gd name="connsiteY25" fmla="*/ 46667 h 858573"/>
                <a:gd name="connsiteX26" fmla="*/ 757893 w 757932"/>
                <a:gd name="connsiteY26" fmla="*/ 47061 h 858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57932" h="858573">
                  <a:moveTo>
                    <a:pt x="757932" y="46982"/>
                  </a:moveTo>
                  <a:cubicBezTo>
                    <a:pt x="732280" y="63729"/>
                    <a:pt x="719276" y="84378"/>
                    <a:pt x="718842" y="108967"/>
                  </a:cubicBezTo>
                  <a:cubicBezTo>
                    <a:pt x="714035" y="153810"/>
                    <a:pt x="664502" y="218474"/>
                    <a:pt x="619423" y="226355"/>
                  </a:cubicBezTo>
                  <a:cubicBezTo>
                    <a:pt x="583406" y="291926"/>
                    <a:pt x="535962" y="352295"/>
                    <a:pt x="477051" y="407541"/>
                  </a:cubicBezTo>
                  <a:cubicBezTo>
                    <a:pt x="421411" y="470550"/>
                    <a:pt x="378617" y="531943"/>
                    <a:pt x="392409" y="618517"/>
                  </a:cubicBezTo>
                  <a:lnTo>
                    <a:pt x="375425" y="632782"/>
                  </a:lnTo>
                  <a:lnTo>
                    <a:pt x="370618" y="657055"/>
                  </a:lnTo>
                  <a:cubicBezTo>
                    <a:pt x="285108" y="712656"/>
                    <a:pt x="200978" y="774719"/>
                    <a:pt x="137614" y="855461"/>
                  </a:cubicBezTo>
                  <a:lnTo>
                    <a:pt x="113340" y="858574"/>
                  </a:lnTo>
                  <a:lnTo>
                    <a:pt x="113340" y="849550"/>
                  </a:lnTo>
                  <a:lnTo>
                    <a:pt x="104317" y="831502"/>
                  </a:lnTo>
                  <a:cubicBezTo>
                    <a:pt x="84929" y="749894"/>
                    <a:pt x="37997" y="669428"/>
                    <a:pt x="22984" y="596686"/>
                  </a:cubicBezTo>
                  <a:cubicBezTo>
                    <a:pt x="15418" y="591918"/>
                    <a:pt x="9704" y="587347"/>
                    <a:pt x="5882" y="582973"/>
                  </a:cubicBezTo>
                  <a:cubicBezTo>
                    <a:pt x="-1447" y="574619"/>
                    <a:pt x="-1920" y="566896"/>
                    <a:pt x="4424" y="559882"/>
                  </a:cubicBezTo>
                  <a:cubicBezTo>
                    <a:pt x="139072" y="456876"/>
                    <a:pt x="260165" y="323529"/>
                    <a:pt x="305756" y="157120"/>
                  </a:cubicBezTo>
                  <a:lnTo>
                    <a:pt x="330227" y="136078"/>
                  </a:lnTo>
                  <a:cubicBezTo>
                    <a:pt x="328454" y="128275"/>
                    <a:pt x="328612" y="122680"/>
                    <a:pt x="330345" y="119015"/>
                  </a:cubicBezTo>
                  <a:cubicBezTo>
                    <a:pt x="333813" y="111686"/>
                    <a:pt x="343625" y="112119"/>
                    <a:pt x="357338" y="118030"/>
                  </a:cubicBezTo>
                  <a:cubicBezTo>
                    <a:pt x="357811" y="118266"/>
                    <a:pt x="362461" y="112237"/>
                    <a:pt x="367071" y="114089"/>
                  </a:cubicBezTo>
                  <a:cubicBezTo>
                    <a:pt x="383976" y="120867"/>
                    <a:pt x="405728" y="139585"/>
                    <a:pt x="423263" y="134935"/>
                  </a:cubicBezTo>
                  <a:cubicBezTo>
                    <a:pt x="444148" y="129418"/>
                    <a:pt x="491080" y="64793"/>
                    <a:pt x="520003" y="63848"/>
                  </a:cubicBezTo>
                  <a:cubicBezTo>
                    <a:pt x="565910" y="62350"/>
                    <a:pt x="616743" y="66212"/>
                    <a:pt x="665133" y="50844"/>
                  </a:cubicBezTo>
                  <a:cubicBezTo>
                    <a:pt x="687318" y="43790"/>
                    <a:pt x="712459" y="10059"/>
                    <a:pt x="736890" y="642"/>
                  </a:cubicBezTo>
                  <a:cubicBezTo>
                    <a:pt x="759390" y="-3062"/>
                    <a:pt x="760139" y="9705"/>
                    <a:pt x="754977" y="27752"/>
                  </a:cubicBezTo>
                  <a:lnTo>
                    <a:pt x="757854" y="46667"/>
                  </a:lnTo>
                  <a:lnTo>
                    <a:pt x="757854" y="46667"/>
                  </a:lnTo>
                  <a:cubicBezTo>
                    <a:pt x="757854" y="46667"/>
                    <a:pt x="757893" y="47061"/>
                    <a:pt x="757893" y="47061"/>
                  </a:cubicBezTo>
                  <a:close/>
                </a:path>
              </a:pathLst>
            </a:custGeom>
            <a:solidFill>
              <a:srgbClr val="3B2C30"/>
            </a:solidFill>
            <a:ln w="3941" cap="flat">
              <a:noFill/>
              <a:prstDash val="solid"/>
              <a:miter/>
            </a:ln>
          </p:spPr>
          <p:txBody>
            <a:bodyPr rtlCol="1" anchor="ctr"/>
            <a:lstStyle/>
            <a:p>
              <a:endParaRPr lang="fa-IR"/>
            </a:p>
          </p:txBody>
        </p:sp>
        <p:sp>
          <p:nvSpPr>
            <p:cNvPr id="258" name="Freeform: Shape 257">
              <a:extLst>
                <a:ext uri="{FF2B5EF4-FFF2-40B4-BE49-F238E27FC236}">
                  <a16:creationId xmlns:a16="http://schemas.microsoft.com/office/drawing/2014/main" id="{BF750397-110F-53C7-6984-A927BB5A1AE0}"/>
                </a:ext>
              </a:extLst>
            </p:cNvPr>
            <p:cNvSpPr/>
            <p:nvPr/>
          </p:nvSpPr>
          <p:spPr>
            <a:xfrm>
              <a:off x="2335858" y="1933056"/>
              <a:ext cx="634216" cy="535227"/>
            </a:xfrm>
            <a:custGeom>
              <a:avLst/>
              <a:gdLst>
                <a:gd name="connsiteX0" fmla="*/ 8358 w 634216"/>
                <a:gd name="connsiteY0" fmla="*/ 153484 h 535227"/>
                <a:gd name="connsiteX1" fmla="*/ 76687 w 634216"/>
                <a:gd name="connsiteY1" fmla="*/ 126964 h 535227"/>
                <a:gd name="connsiteX2" fmla="*/ 94143 w 634216"/>
                <a:gd name="connsiteY2" fmla="*/ 0 h 535227"/>
                <a:gd name="connsiteX3" fmla="*/ 179534 w 634216"/>
                <a:gd name="connsiteY3" fmla="*/ 131180 h 535227"/>
                <a:gd name="connsiteX4" fmla="*/ 342712 w 634216"/>
                <a:gd name="connsiteY4" fmla="*/ 135515 h 535227"/>
                <a:gd name="connsiteX5" fmla="*/ 288530 w 634216"/>
                <a:gd name="connsiteY5" fmla="*/ 171453 h 535227"/>
                <a:gd name="connsiteX6" fmla="*/ 487211 w 634216"/>
                <a:gd name="connsiteY6" fmla="*/ 207784 h 535227"/>
                <a:gd name="connsiteX7" fmla="*/ 396973 w 634216"/>
                <a:gd name="connsiteY7" fmla="*/ 234659 h 535227"/>
                <a:gd name="connsiteX8" fmla="*/ 532291 w 634216"/>
                <a:gd name="connsiteY8" fmla="*/ 275601 h 535227"/>
                <a:gd name="connsiteX9" fmla="*/ 631829 w 634216"/>
                <a:gd name="connsiteY9" fmla="*/ 352165 h 535227"/>
                <a:gd name="connsiteX10" fmla="*/ 582651 w 634216"/>
                <a:gd name="connsiteY10" fmla="*/ 342668 h 535227"/>
                <a:gd name="connsiteX11" fmla="*/ 541590 w 634216"/>
                <a:gd name="connsiteY11" fmla="*/ 352086 h 535227"/>
                <a:gd name="connsiteX12" fmla="*/ 631907 w 634216"/>
                <a:gd name="connsiteY12" fmla="*/ 406387 h 535227"/>
                <a:gd name="connsiteX13" fmla="*/ 541551 w 634216"/>
                <a:gd name="connsiteY13" fmla="*/ 505728 h 535227"/>
                <a:gd name="connsiteX14" fmla="*/ 487329 w 634216"/>
                <a:gd name="connsiteY14" fmla="*/ 523775 h 535227"/>
                <a:gd name="connsiteX15" fmla="*/ 468690 w 634216"/>
                <a:gd name="connsiteY15" fmla="*/ 526179 h 535227"/>
                <a:gd name="connsiteX16" fmla="*/ 130672 w 634216"/>
                <a:gd name="connsiteY16" fmla="*/ 276586 h 535227"/>
                <a:gd name="connsiteX17" fmla="*/ 125825 w 634216"/>
                <a:gd name="connsiteY17" fmla="*/ 252824 h 535227"/>
                <a:gd name="connsiteX18" fmla="*/ 53516 w 634216"/>
                <a:gd name="connsiteY18" fmla="*/ 252824 h 535227"/>
                <a:gd name="connsiteX19" fmla="*/ 8318 w 634216"/>
                <a:gd name="connsiteY19" fmla="*/ 153484 h 53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34216" h="535227">
                  <a:moveTo>
                    <a:pt x="8358" y="153484"/>
                  </a:moveTo>
                  <a:cubicBezTo>
                    <a:pt x="22504" y="138628"/>
                    <a:pt x="68806" y="137919"/>
                    <a:pt x="76687" y="126964"/>
                  </a:cubicBezTo>
                  <a:cubicBezTo>
                    <a:pt x="92133" y="105409"/>
                    <a:pt x="66520" y="27229"/>
                    <a:pt x="94143" y="0"/>
                  </a:cubicBezTo>
                  <a:cubicBezTo>
                    <a:pt x="135558" y="34756"/>
                    <a:pt x="152857" y="86298"/>
                    <a:pt x="179534" y="131180"/>
                  </a:cubicBezTo>
                  <a:cubicBezTo>
                    <a:pt x="233992" y="118925"/>
                    <a:pt x="286835" y="142726"/>
                    <a:pt x="342712" y="135515"/>
                  </a:cubicBezTo>
                  <a:lnTo>
                    <a:pt x="288530" y="171453"/>
                  </a:lnTo>
                  <a:cubicBezTo>
                    <a:pt x="356780" y="173777"/>
                    <a:pt x="423414" y="184299"/>
                    <a:pt x="487211" y="207784"/>
                  </a:cubicBezTo>
                  <a:lnTo>
                    <a:pt x="396973" y="234659"/>
                  </a:lnTo>
                  <a:cubicBezTo>
                    <a:pt x="441422" y="246441"/>
                    <a:pt x="489969" y="257553"/>
                    <a:pt x="532291" y="275601"/>
                  </a:cubicBezTo>
                  <a:cubicBezTo>
                    <a:pt x="544033" y="280605"/>
                    <a:pt x="651452" y="332817"/>
                    <a:pt x="631829" y="352165"/>
                  </a:cubicBezTo>
                  <a:cubicBezTo>
                    <a:pt x="615002" y="349919"/>
                    <a:pt x="600028" y="343575"/>
                    <a:pt x="582651" y="342668"/>
                  </a:cubicBezTo>
                  <a:cubicBezTo>
                    <a:pt x="572760" y="342156"/>
                    <a:pt x="539935" y="336600"/>
                    <a:pt x="541590" y="352086"/>
                  </a:cubicBezTo>
                  <a:cubicBezTo>
                    <a:pt x="573627" y="362411"/>
                    <a:pt x="614293" y="375414"/>
                    <a:pt x="631907" y="406387"/>
                  </a:cubicBezTo>
                  <a:cubicBezTo>
                    <a:pt x="604560" y="436493"/>
                    <a:pt x="584897" y="480232"/>
                    <a:pt x="541551" y="505728"/>
                  </a:cubicBezTo>
                  <a:cubicBezTo>
                    <a:pt x="547619" y="534651"/>
                    <a:pt x="504943" y="545448"/>
                    <a:pt x="487329" y="523775"/>
                  </a:cubicBezTo>
                  <a:lnTo>
                    <a:pt x="468690" y="526179"/>
                  </a:lnTo>
                  <a:cubicBezTo>
                    <a:pt x="468690" y="526179"/>
                    <a:pt x="356031" y="442994"/>
                    <a:pt x="130672" y="276586"/>
                  </a:cubicBezTo>
                  <a:lnTo>
                    <a:pt x="125825" y="252824"/>
                  </a:lnTo>
                  <a:cubicBezTo>
                    <a:pt x="103325" y="257159"/>
                    <a:pt x="79248" y="257159"/>
                    <a:pt x="53516" y="252824"/>
                  </a:cubicBezTo>
                  <a:cubicBezTo>
                    <a:pt x="19391" y="274694"/>
                    <a:pt x="-16665" y="175629"/>
                    <a:pt x="8318" y="153484"/>
                  </a:cubicBezTo>
                  <a:close/>
                </a:path>
              </a:pathLst>
            </a:custGeom>
            <a:solidFill>
              <a:srgbClr val="232432"/>
            </a:solidFill>
            <a:ln w="3941" cap="flat">
              <a:noFill/>
              <a:prstDash val="solid"/>
              <a:miter/>
            </a:ln>
          </p:spPr>
          <p:txBody>
            <a:bodyPr rtlCol="1" anchor="ctr"/>
            <a:lstStyle/>
            <a:p>
              <a:endParaRPr lang="fa-IR"/>
            </a:p>
          </p:txBody>
        </p:sp>
        <p:sp>
          <p:nvSpPr>
            <p:cNvPr id="259" name="Freeform: Shape 258">
              <a:extLst>
                <a:ext uri="{FF2B5EF4-FFF2-40B4-BE49-F238E27FC236}">
                  <a16:creationId xmlns:a16="http://schemas.microsoft.com/office/drawing/2014/main" id="{3BA30164-BC4E-B88F-F647-67072417A36C}"/>
                </a:ext>
              </a:extLst>
            </p:cNvPr>
            <p:cNvSpPr/>
            <p:nvPr/>
          </p:nvSpPr>
          <p:spPr>
            <a:xfrm>
              <a:off x="1783951" y="1689176"/>
              <a:ext cx="9023" cy="18047"/>
            </a:xfrm>
            <a:custGeom>
              <a:avLst/>
              <a:gdLst>
                <a:gd name="connsiteX0" fmla="*/ 9024 w 9023"/>
                <a:gd name="connsiteY0" fmla="*/ 18048 h 18047"/>
                <a:gd name="connsiteX1" fmla="*/ 0 w 9023"/>
                <a:gd name="connsiteY1" fmla="*/ 18048 h 18047"/>
                <a:gd name="connsiteX2" fmla="*/ 0 w 9023"/>
                <a:gd name="connsiteY2" fmla="*/ 0 h 18047"/>
                <a:gd name="connsiteX3" fmla="*/ 9024 w 9023"/>
                <a:gd name="connsiteY3" fmla="*/ 18048 h 18047"/>
              </a:gdLst>
              <a:ahLst/>
              <a:cxnLst>
                <a:cxn ang="0">
                  <a:pos x="connsiteX0" y="connsiteY0"/>
                </a:cxn>
                <a:cxn ang="0">
                  <a:pos x="connsiteX1" y="connsiteY1"/>
                </a:cxn>
                <a:cxn ang="0">
                  <a:pos x="connsiteX2" y="connsiteY2"/>
                </a:cxn>
                <a:cxn ang="0">
                  <a:pos x="connsiteX3" y="connsiteY3"/>
                </a:cxn>
              </a:cxnLst>
              <a:rect l="l" t="t" r="r" b="b"/>
              <a:pathLst>
                <a:path w="9023" h="18047">
                  <a:moveTo>
                    <a:pt x="9024" y="18048"/>
                  </a:moveTo>
                  <a:lnTo>
                    <a:pt x="0" y="18048"/>
                  </a:lnTo>
                  <a:cubicBezTo>
                    <a:pt x="512" y="12255"/>
                    <a:pt x="276" y="5832"/>
                    <a:pt x="0" y="0"/>
                  </a:cubicBezTo>
                  <a:cubicBezTo>
                    <a:pt x="6699" y="3665"/>
                    <a:pt x="6660" y="15329"/>
                    <a:pt x="9024" y="18048"/>
                  </a:cubicBezTo>
                  <a:close/>
                </a:path>
              </a:pathLst>
            </a:custGeom>
            <a:solidFill>
              <a:srgbClr val="555368"/>
            </a:solidFill>
            <a:ln w="3941" cap="flat">
              <a:noFill/>
              <a:prstDash val="solid"/>
              <a:miter/>
            </a:ln>
          </p:spPr>
          <p:txBody>
            <a:bodyPr rtlCol="1" anchor="ctr"/>
            <a:lstStyle/>
            <a:p>
              <a:endParaRPr lang="fa-IR"/>
            </a:p>
          </p:txBody>
        </p:sp>
        <p:sp>
          <p:nvSpPr>
            <p:cNvPr id="260" name="Freeform: Shape 259">
              <a:extLst>
                <a:ext uri="{FF2B5EF4-FFF2-40B4-BE49-F238E27FC236}">
                  <a16:creationId xmlns:a16="http://schemas.microsoft.com/office/drawing/2014/main" id="{AD28B0FB-5330-7034-FEEE-4F8D0463E2C5}"/>
                </a:ext>
              </a:extLst>
            </p:cNvPr>
            <p:cNvSpPr/>
            <p:nvPr/>
          </p:nvSpPr>
          <p:spPr>
            <a:xfrm>
              <a:off x="1205521" y="1416786"/>
              <a:ext cx="578351" cy="452019"/>
            </a:xfrm>
            <a:custGeom>
              <a:avLst/>
              <a:gdLst>
                <a:gd name="connsiteX0" fmla="*/ 388615 w 578351"/>
                <a:gd name="connsiteY0" fmla="*/ 19487 h 452019"/>
                <a:gd name="connsiteX1" fmla="*/ 478971 w 578351"/>
                <a:gd name="connsiteY1" fmla="*/ 136915 h 452019"/>
                <a:gd name="connsiteX2" fmla="*/ 423843 w 578351"/>
                <a:gd name="connsiteY2" fmla="*/ 195865 h 452019"/>
                <a:gd name="connsiteX3" fmla="*/ 358234 w 578351"/>
                <a:gd name="connsiteY3" fmla="*/ 205638 h 452019"/>
                <a:gd name="connsiteX4" fmla="*/ 542217 w 578351"/>
                <a:gd name="connsiteY4" fmla="*/ 218208 h 452019"/>
                <a:gd name="connsiteX5" fmla="*/ 578352 w 578351"/>
                <a:gd name="connsiteY5" fmla="*/ 254343 h 452019"/>
                <a:gd name="connsiteX6" fmla="*/ 578352 w 578351"/>
                <a:gd name="connsiteY6" fmla="*/ 290478 h 452019"/>
                <a:gd name="connsiteX7" fmla="*/ 465771 w 578351"/>
                <a:gd name="connsiteY7" fmla="*/ 451961 h 452019"/>
                <a:gd name="connsiteX8" fmla="*/ 77353 w 578351"/>
                <a:gd name="connsiteY8" fmla="*/ 336227 h 452019"/>
                <a:gd name="connsiteX9" fmla="*/ 0 w 578351"/>
                <a:gd name="connsiteY9" fmla="*/ 335636 h 452019"/>
                <a:gd name="connsiteX10" fmla="*/ 27111 w 578351"/>
                <a:gd name="connsiteY10" fmla="*/ 290478 h 452019"/>
                <a:gd name="connsiteX11" fmla="*/ 76446 w 578351"/>
                <a:gd name="connsiteY11" fmla="*/ 234443 h 452019"/>
                <a:gd name="connsiteX12" fmla="*/ 69274 w 578351"/>
                <a:gd name="connsiteY12" fmla="*/ 201225 h 452019"/>
                <a:gd name="connsiteX13" fmla="*/ 164951 w 578351"/>
                <a:gd name="connsiteY13" fmla="*/ 7469 h 452019"/>
                <a:gd name="connsiteX14" fmla="*/ 381719 w 578351"/>
                <a:gd name="connsiteY14" fmla="*/ 573 h 452019"/>
                <a:gd name="connsiteX15" fmla="*/ 388615 w 578351"/>
                <a:gd name="connsiteY15" fmla="*/ 19527 h 452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78351" h="452019">
                  <a:moveTo>
                    <a:pt x="388615" y="19487"/>
                  </a:moveTo>
                  <a:cubicBezTo>
                    <a:pt x="394920" y="23388"/>
                    <a:pt x="477356" y="129665"/>
                    <a:pt x="478971" y="136915"/>
                  </a:cubicBezTo>
                  <a:cubicBezTo>
                    <a:pt x="475307" y="174981"/>
                    <a:pt x="462658" y="190861"/>
                    <a:pt x="423843" y="195865"/>
                  </a:cubicBezTo>
                  <a:lnTo>
                    <a:pt x="358234" y="205638"/>
                  </a:lnTo>
                  <a:cubicBezTo>
                    <a:pt x="422346" y="198190"/>
                    <a:pt x="483661" y="202367"/>
                    <a:pt x="542217" y="218208"/>
                  </a:cubicBezTo>
                  <a:cubicBezTo>
                    <a:pt x="555221" y="227232"/>
                    <a:pt x="573229" y="238738"/>
                    <a:pt x="578352" y="254343"/>
                  </a:cubicBezTo>
                  <a:cubicBezTo>
                    <a:pt x="565151" y="258086"/>
                    <a:pt x="563456" y="289335"/>
                    <a:pt x="578352" y="290478"/>
                  </a:cubicBezTo>
                  <a:cubicBezTo>
                    <a:pt x="573859" y="341153"/>
                    <a:pt x="524642" y="450109"/>
                    <a:pt x="465771" y="451961"/>
                  </a:cubicBezTo>
                  <a:cubicBezTo>
                    <a:pt x="356342" y="455349"/>
                    <a:pt x="228078" y="311875"/>
                    <a:pt x="77353" y="336227"/>
                  </a:cubicBezTo>
                  <a:cubicBezTo>
                    <a:pt x="39839" y="342296"/>
                    <a:pt x="25495" y="382568"/>
                    <a:pt x="0" y="335636"/>
                  </a:cubicBezTo>
                  <a:cubicBezTo>
                    <a:pt x="4965" y="323815"/>
                    <a:pt x="18639" y="298398"/>
                    <a:pt x="27111" y="290478"/>
                  </a:cubicBezTo>
                  <a:cubicBezTo>
                    <a:pt x="23525" y="267701"/>
                    <a:pt x="39996" y="249023"/>
                    <a:pt x="76446" y="234443"/>
                  </a:cubicBezTo>
                  <a:cubicBezTo>
                    <a:pt x="68605" y="222779"/>
                    <a:pt x="66437" y="214583"/>
                    <a:pt x="69274" y="201225"/>
                  </a:cubicBezTo>
                  <a:cubicBezTo>
                    <a:pt x="73215" y="182822"/>
                    <a:pt x="155730" y="13182"/>
                    <a:pt x="164951" y="7469"/>
                  </a:cubicBezTo>
                  <a:cubicBezTo>
                    <a:pt x="174171" y="1755"/>
                    <a:pt x="359731" y="-1358"/>
                    <a:pt x="381719" y="573"/>
                  </a:cubicBezTo>
                  <a:cubicBezTo>
                    <a:pt x="386290" y="967"/>
                    <a:pt x="388103" y="11803"/>
                    <a:pt x="388615" y="19527"/>
                  </a:cubicBezTo>
                  <a:close/>
                </a:path>
              </a:pathLst>
            </a:custGeom>
            <a:solidFill>
              <a:srgbClr val="555368"/>
            </a:solidFill>
            <a:ln w="3941" cap="flat">
              <a:noFill/>
              <a:prstDash val="solid"/>
              <a:miter/>
            </a:ln>
          </p:spPr>
          <p:txBody>
            <a:bodyPr rtlCol="1" anchor="ctr"/>
            <a:lstStyle/>
            <a:p>
              <a:endParaRPr lang="fa-IR"/>
            </a:p>
          </p:txBody>
        </p:sp>
        <p:sp>
          <p:nvSpPr>
            <p:cNvPr id="261" name="Freeform: Shape 260">
              <a:extLst>
                <a:ext uri="{FF2B5EF4-FFF2-40B4-BE49-F238E27FC236}">
                  <a16:creationId xmlns:a16="http://schemas.microsoft.com/office/drawing/2014/main" id="{3618CDEE-5FBD-8E25-FFE4-7B9F1DC8C292}"/>
                </a:ext>
              </a:extLst>
            </p:cNvPr>
            <p:cNvSpPr/>
            <p:nvPr/>
          </p:nvSpPr>
          <p:spPr>
            <a:xfrm>
              <a:off x="298405" y="2040786"/>
              <a:ext cx="645031" cy="527022"/>
            </a:xfrm>
            <a:custGeom>
              <a:avLst/>
              <a:gdLst>
                <a:gd name="connsiteX0" fmla="*/ 30585 w 645031"/>
                <a:gd name="connsiteY0" fmla="*/ 145094 h 527022"/>
                <a:gd name="connsiteX1" fmla="*/ 84806 w 645031"/>
                <a:gd name="connsiteY1" fmla="*/ 136031 h 527022"/>
                <a:gd name="connsiteX2" fmla="*/ 94224 w 645031"/>
                <a:gd name="connsiteY2" fmla="*/ 23411 h 527022"/>
                <a:gd name="connsiteX3" fmla="*/ 107267 w 645031"/>
                <a:gd name="connsiteY3" fmla="*/ 674 h 527022"/>
                <a:gd name="connsiteX4" fmla="*/ 183832 w 645031"/>
                <a:gd name="connsiteY4" fmla="*/ 122909 h 527022"/>
                <a:gd name="connsiteX5" fmla="*/ 337788 w 645031"/>
                <a:gd name="connsiteY5" fmla="*/ 136189 h 527022"/>
                <a:gd name="connsiteX6" fmla="*/ 301733 w 645031"/>
                <a:gd name="connsiteY6" fmla="*/ 163103 h 527022"/>
                <a:gd name="connsiteX7" fmla="*/ 491390 w 645031"/>
                <a:gd name="connsiteY7" fmla="*/ 199434 h 527022"/>
                <a:gd name="connsiteX8" fmla="*/ 466683 w 645031"/>
                <a:gd name="connsiteY8" fmla="*/ 215078 h 527022"/>
                <a:gd name="connsiteX9" fmla="*/ 392128 w 645031"/>
                <a:gd name="connsiteY9" fmla="*/ 226269 h 527022"/>
                <a:gd name="connsiteX10" fmla="*/ 645031 w 645031"/>
                <a:gd name="connsiteY10" fmla="*/ 325886 h 527022"/>
                <a:gd name="connsiteX11" fmla="*/ 640460 w 645031"/>
                <a:gd name="connsiteY11" fmla="*/ 343894 h 527022"/>
                <a:gd name="connsiteX12" fmla="*/ 554754 w 645031"/>
                <a:gd name="connsiteY12" fmla="*/ 334831 h 527022"/>
                <a:gd name="connsiteX13" fmla="*/ 636047 w 645031"/>
                <a:gd name="connsiteY13" fmla="*/ 388934 h 527022"/>
                <a:gd name="connsiteX14" fmla="*/ 626826 w 645031"/>
                <a:gd name="connsiteY14" fmla="*/ 420301 h 527022"/>
                <a:gd name="connsiteX15" fmla="*/ 572802 w 645031"/>
                <a:gd name="connsiteY15" fmla="*/ 488275 h 527022"/>
                <a:gd name="connsiteX16" fmla="*/ 500493 w 645031"/>
                <a:gd name="connsiteY16" fmla="*/ 524410 h 527022"/>
                <a:gd name="connsiteX17" fmla="*/ 479647 w 645031"/>
                <a:gd name="connsiteY17" fmla="*/ 523740 h 527022"/>
                <a:gd name="connsiteX18" fmla="*/ 149589 w 645031"/>
                <a:gd name="connsiteY18" fmla="*/ 277181 h 527022"/>
                <a:gd name="connsiteX19" fmla="*/ 129965 w 645031"/>
                <a:gd name="connsiteY19" fmla="*/ 244435 h 527022"/>
                <a:gd name="connsiteX20" fmla="*/ 112587 w 645031"/>
                <a:gd name="connsiteY20" fmla="*/ 254956 h 527022"/>
                <a:gd name="connsiteX21" fmla="*/ 66719 w 645031"/>
                <a:gd name="connsiteY21" fmla="*/ 244435 h 527022"/>
                <a:gd name="connsiteX22" fmla="*/ 3474 w 645031"/>
                <a:gd name="connsiteY22" fmla="*/ 154118 h 527022"/>
                <a:gd name="connsiteX23" fmla="*/ 12498 w 645031"/>
                <a:gd name="connsiteY23" fmla="*/ 154118 h 527022"/>
                <a:gd name="connsiteX24" fmla="*/ 30585 w 645031"/>
                <a:gd name="connsiteY24" fmla="*/ 145094 h 527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45031" h="527022">
                  <a:moveTo>
                    <a:pt x="30585" y="145094"/>
                  </a:moveTo>
                  <a:cubicBezTo>
                    <a:pt x="48278" y="139735"/>
                    <a:pt x="82797" y="137923"/>
                    <a:pt x="84806" y="136031"/>
                  </a:cubicBezTo>
                  <a:cubicBezTo>
                    <a:pt x="88904" y="132169"/>
                    <a:pt x="91308" y="44729"/>
                    <a:pt x="94224" y="23411"/>
                  </a:cubicBezTo>
                  <a:cubicBezTo>
                    <a:pt x="95997" y="10525"/>
                    <a:pt x="85713" y="-3227"/>
                    <a:pt x="107267" y="674"/>
                  </a:cubicBezTo>
                  <a:cubicBezTo>
                    <a:pt x="144427" y="15727"/>
                    <a:pt x="173035" y="115619"/>
                    <a:pt x="183832" y="122909"/>
                  </a:cubicBezTo>
                  <a:cubicBezTo>
                    <a:pt x="205623" y="137568"/>
                    <a:pt x="303190" y="117747"/>
                    <a:pt x="337788" y="136189"/>
                  </a:cubicBezTo>
                  <a:lnTo>
                    <a:pt x="301733" y="163103"/>
                  </a:lnTo>
                  <a:cubicBezTo>
                    <a:pt x="366436" y="167004"/>
                    <a:pt x="430154" y="178668"/>
                    <a:pt x="491390" y="199434"/>
                  </a:cubicBezTo>
                  <a:lnTo>
                    <a:pt x="466683" y="215078"/>
                  </a:lnTo>
                  <a:lnTo>
                    <a:pt x="392128" y="226269"/>
                  </a:lnTo>
                  <a:cubicBezTo>
                    <a:pt x="484337" y="243292"/>
                    <a:pt x="565275" y="277811"/>
                    <a:pt x="645031" y="325886"/>
                  </a:cubicBezTo>
                  <a:lnTo>
                    <a:pt x="640460" y="343894"/>
                  </a:lnTo>
                  <a:lnTo>
                    <a:pt x="554754" y="334831"/>
                  </a:lnTo>
                  <a:lnTo>
                    <a:pt x="636047" y="388934"/>
                  </a:lnTo>
                  <a:cubicBezTo>
                    <a:pt x="651809" y="408755"/>
                    <a:pt x="636126" y="407691"/>
                    <a:pt x="626826" y="420301"/>
                  </a:cubicBezTo>
                  <a:cubicBezTo>
                    <a:pt x="615950" y="435078"/>
                    <a:pt x="583914" y="480434"/>
                    <a:pt x="572802" y="488275"/>
                  </a:cubicBezTo>
                  <a:cubicBezTo>
                    <a:pt x="579934" y="517041"/>
                    <a:pt x="524372" y="533788"/>
                    <a:pt x="500493" y="524410"/>
                  </a:cubicBezTo>
                  <a:lnTo>
                    <a:pt x="479647" y="523740"/>
                  </a:lnTo>
                  <a:cubicBezTo>
                    <a:pt x="371046" y="440831"/>
                    <a:pt x="261027" y="358632"/>
                    <a:pt x="149589" y="277181"/>
                  </a:cubicBezTo>
                  <a:lnTo>
                    <a:pt x="129965" y="244435"/>
                  </a:lnTo>
                  <a:lnTo>
                    <a:pt x="112587" y="254956"/>
                  </a:lnTo>
                  <a:cubicBezTo>
                    <a:pt x="100568" y="246011"/>
                    <a:pt x="85279" y="242504"/>
                    <a:pt x="66719" y="244435"/>
                  </a:cubicBezTo>
                  <a:cubicBezTo>
                    <a:pt x="34486" y="256493"/>
                    <a:pt x="-13313" y="181071"/>
                    <a:pt x="3474" y="154118"/>
                  </a:cubicBezTo>
                  <a:lnTo>
                    <a:pt x="12498" y="154118"/>
                  </a:lnTo>
                  <a:lnTo>
                    <a:pt x="30585" y="145094"/>
                  </a:lnTo>
                  <a:close/>
                </a:path>
              </a:pathLst>
            </a:custGeom>
            <a:solidFill>
              <a:srgbClr val="281D24"/>
            </a:solidFill>
            <a:ln w="3941" cap="flat">
              <a:noFill/>
              <a:prstDash val="solid"/>
              <a:miter/>
            </a:ln>
          </p:spPr>
          <p:txBody>
            <a:bodyPr rtlCol="1" anchor="ctr"/>
            <a:lstStyle/>
            <a:p>
              <a:endParaRPr lang="fa-IR"/>
            </a:p>
          </p:txBody>
        </p:sp>
        <p:sp>
          <p:nvSpPr>
            <p:cNvPr id="262" name="Freeform: Shape 261">
              <a:extLst>
                <a:ext uri="{FF2B5EF4-FFF2-40B4-BE49-F238E27FC236}">
                  <a16:creationId xmlns:a16="http://schemas.microsoft.com/office/drawing/2014/main" id="{1ACF551F-5186-A3DD-E468-757E7404F3BD}"/>
                </a:ext>
              </a:extLst>
            </p:cNvPr>
            <p:cNvSpPr/>
            <p:nvPr/>
          </p:nvSpPr>
          <p:spPr>
            <a:xfrm>
              <a:off x="1101004" y="1082039"/>
              <a:ext cx="527246" cy="338875"/>
            </a:xfrm>
            <a:custGeom>
              <a:avLst/>
              <a:gdLst>
                <a:gd name="connsiteX0" fmla="*/ 502196 w 527246"/>
                <a:gd name="connsiteY0" fmla="*/ 318099 h 338875"/>
                <a:gd name="connsiteX1" fmla="*/ 490610 w 527246"/>
                <a:gd name="connsiteY1" fmla="*/ 336265 h 338875"/>
                <a:gd name="connsiteX2" fmla="*/ 139115 w 527246"/>
                <a:gd name="connsiteY2" fmla="*/ 322552 h 338875"/>
                <a:gd name="connsiteX3" fmla="*/ 113620 w 527246"/>
                <a:gd name="connsiteY3" fmla="*/ 300052 h 338875"/>
                <a:gd name="connsiteX4" fmla="*/ 41311 w 527246"/>
                <a:gd name="connsiteY4" fmla="*/ 282004 h 338875"/>
                <a:gd name="connsiteX5" fmla="*/ 27204 w 527246"/>
                <a:gd name="connsiteY5" fmla="*/ 109842 h 338875"/>
                <a:gd name="connsiteX6" fmla="*/ 152513 w 527246"/>
                <a:gd name="connsiteY6" fmla="*/ 18304 h 338875"/>
                <a:gd name="connsiteX7" fmla="*/ 434340 w 527246"/>
                <a:gd name="connsiteY7" fmla="*/ 65354 h 338875"/>
                <a:gd name="connsiteX8" fmla="*/ 515672 w 527246"/>
                <a:gd name="connsiteY8" fmla="*/ 182782 h 338875"/>
                <a:gd name="connsiteX9" fmla="*/ 502235 w 527246"/>
                <a:gd name="connsiteY9" fmla="*/ 318139 h 338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246" h="338875">
                  <a:moveTo>
                    <a:pt x="502196" y="318099"/>
                  </a:moveTo>
                  <a:lnTo>
                    <a:pt x="490610" y="336265"/>
                  </a:lnTo>
                  <a:cubicBezTo>
                    <a:pt x="373459" y="342491"/>
                    <a:pt x="256819" y="337447"/>
                    <a:pt x="139115" y="322552"/>
                  </a:cubicBezTo>
                  <a:cubicBezTo>
                    <a:pt x="136514" y="308209"/>
                    <a:pt x="126545" y="303125"/>
                    <a:pt x="113620" y="300052"/>
                  </a:cubicBezTo>
                  <a:cubicBezTo>
                    <a:pt x="106527" y="329251"/>
                    <a:pt x="47458" y="309154"/>
                    <a:pt x="41311" y="282004"/>
                  </a:cubicBezTo>
                  <a:cubicBezTo>
                    <a:pt x="-17403" y="259110"/>
                    <a:pt x="-5423" y="150824"/>
                    <a:pt x="27204" y="109842"/>
                  </a:cubicBezTo>
                  <a:cubicBezTo>
                    <a:pt x="77801" y="89667"/>
                    <a:pt x="104675" y="38164"/>
                    <a:pt x="152513" y="18304"/>
                  </a:cubicBezTo>
                  <a:cubicBezTo>
                    <a:pt x="237077" y="-16806"/>
                    <a:pt x="368454" y="-1556"/>
                    <a:pt x="434340" y="65354"/>
                  </a:cubicBezTo>
                  <a:cubicBezTo>
                    <a:pt x="441827" y="72959"/>
                    <a:pt x="512756" y="176201"/>
                    <a:pt x="515672" y="182782"/>
                  </a:cubicBezTo>
                  <a:cubicBezTo>
                    <a:pt x="538921" y="234757"/>
                    <a:pt x="523356" y="275502"/>
                    <a:pt x="502235" y="318139"/>
                  </a:cubicBezTo>
                  <a:close/>
                </a:path>
              </a:pathLst>
            </a:custGeom>
            <a:solidFill>
              <a:srgbClr val="555368"/>
            </a:solidFill>
            <a:ln w="3941" cap="flat">
              <a:noFill/>
              <a:prstDash val="solid"/>
              <a:miter/>
            </a:ln>
          </p:spPr>
          <p:txBody>
            <a:bodyPr rtlCol="1" anchor="ctr"/>
            <a:lstStyle/>
            <a:p>
              <a:endParaRPr lang="fa-IR"/>
            </a:p>
          </p:txBody>
        </p:sp>
        <p:sp>
          <p:nvSpPr>
            <p:cNvPr id="263" name="Freeform: Shape 262">
              <a:extLst>
                <a:ext uri="{FF2B5EF4-FFF2-40B4-BE49-F238E27FC236}">
                  <a16:creationId xmlns:a16="http://schemas.microsoft.com/office/drawing/2014/main" id="{4C94651D-A4B7-478A-ABE4-2EDF4C346125}"/>
                </a:ext>
              </a:extLst>
            </p:cNvPr>
            <p:cNvSpPr/>
            <p:nvPr/>
          </p:nvSpPr>
          <p:spPr>
            <a:xfrm>
              <a:off x="3112852" y="1009549"/>
              <a:ext cx="539584" cy="327422"/>
            </a:xfrm>
            <a:custGeom>
              <a:avLst/>
              <a:gdLst>
                <a:gd name="connsiteX0" fmla="*/ 523621 w 539584"/>
                <a:gd name="connsiteY0" fmla="*/ 327383 h 327422"/>
                <a:gd name="connsiteX1" fmla="*/ 414035 w 539584"/>
                <a:gd name="connsiteY1" fmla="*/ 270324 h 327422"/>
                <a:gd name="connsiteX2" fmla="*/ 399061 w 539584"/>
                <a:gd name="connsiteY2" fmla="*/ 314261 h 327422"/>
                <a:gd name="connsiteX3" fmla="*/ 180204 w 539584"/>
                <a:gd name="connsiteY3" fmla="*/ 282225 h 327422"/>
                <a:gd name="connsiteX4" fmla="*/ 44650 w 539584"/>
                <a:gd name="connsiteY4" fmla="*/ 264177 h 327422"/>
                <a:gd name="connsiteX5" fmla="*/ 3 w 539584"/>
                <a:gd name="connsiteY5" fmla="*/ 213226 h 327422"/>
                <a:gd name="connsiteX6" fmla="*/ 25578 w 539584"/>
                <a:gd name="connsiteY6" fmla="*/ 105098 h 327422"/>
                <a:gd name="connsiteX7" fmla="*/ 71130 w 539584"/>
                <a:gd name="connsiteY7" fmla="*/ 87405 h 327422"/>
                <a:gd name="connsiteX8" fmla="*/ 150571 w 539584"/>
                <a:gd name="connsiteY8" fmla="*/ 22307 h 327422"/>
                <a:gd name="connsiteX9" fmla="*/ 455253 w 539584"/>
                <a:gd name="connsiteY9" fmla="*/ 84134 h 327422"/>
                <a:gd name="connsiteX10" fmla="*/ 492255 w 539584"/>
                <a:gd name="connsiteY10" fmla="*/ 155537 h 327422"/>
                <a:gd name="connsiteX11" fmla="*/ 528153 w 539584"/>
                <a:gd name="connsiteY11" fmla="*/ 182884 h 327422"/>
                <a:gd name="connsiteX12" fmla="*/ 523582 w 539584"/>
                <a:gd name="connsiteY12" fmla="*/ 327423 h 32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9584" h="327422">
                  <a:moveTo>
                    <a:pt x="523621" y="327383"/>
                  </a:moveTo>
                  <a:cubicBezTo>
                    <a:pt x="485753" y="324704"/>
                    <a:pt x="449224" y="305710"/>
                    <a:pt x="414035" y="270324"/>
                  </a:cubicBezTo>
                  <a:cubicBezTo>
                    <a:pt x="434802" y="292588"/>
                    <a:pt x="427984" y="307089"/>
                    <a:pt x="399061" y="314261"/>
                  </a:cubicBezTo>
                  <a:cubicBezTo>
                    <a:pt x="323836" y="312724"/>
                    <a:pt x="250897" y="302046"/>
                    <a:pt x="180204" y="282225"/>
                  </a:cubicBezTo>
                  <a:cubicBezTo>
                    <a:pt x="152778" y="298302"/>
                    <a:pt x="59072" y="295307"/>
                    <a:pt x="44650" y="264177"/>
                  </a:cubicBezTo>
                  <a:cubicBezTo>
                    <a:pt x="11904" y="258778"/>
                    <a:pt x="988" y="249361"/>
                    <a:pt x="3" y="213226"/>
                  </a:cubicBezTo>
                  <a:cubicBezTo>
                    <a:pt x="-312" y="201641"/>
                    <a:pt x="22031" y="109432"/>
                    <a:pt x="25578" y="105098"/>
                  </a:cubicBezTo>
                  <a:cubicBezTo>
                    <a:pt x="36650" y="91542"/>
                    <a:pt x="58008" y="95759"/>
                    <a:pt x="71130" y="87405"/>
                  </a:cubicBezTo>
                  <a:cubicBezTo>
                    <a:pt x="94891" y="72273"/>
                    <a:pt x="108368" y="40631"/>
                    <a:pt x="150571" y="22307"/>
                  </a:cubicBezTo>
                  <a:cubicBezTo>
                    <a:pt x="246089" y="-19226"/>
                    <a:pt x="390746" y="-5040"/>
                    <a:pt x="455253" y="84134"/>
                  </a:cubicBezTo>
                  <a:cubicBezTo>
                    <a:pt x="470621" y="105334"/>
                    <a:pt x="477162" y="136070"/>
                    <a:pt x="492255" y="155537"/>
                  </a:cubicBezTo>
                  <a:cubicBezTo>
                    <a:pt x="502618" y="168895"/>
                    <a:pt x="523385" y="174766"/>
                    <a:pt x="528153" y="182884"/>
                  </a:cubicBezTo>
                  <a:cubicBezTo>
                    <a:pt x="551441" y="222250"/>
                    <a:pt x="533551" y="288648"/>
                    <a:pt x="523582" y="327423"/>
                  </a:cubicBezTo>
                  <a:close/>
                </a:path>
              </a:pathLst>
            </a:custGeom>
            <a:solidFill>
              <a:srgbClr val="554543"/>
            </a:solidFill>
            <a:ln w="3941" cap="flat">
              <a:noFill/>
              <a:prstDash val="solid"/>
              <a:miter/>
            </a:ln>
          </p:spPr>
          <p:txBody>
            <a:bodyPr rtlCol="1" anchor="ctr"/>
            <a:lstStyle/>
            <a:p>
              <a:endParaRPr lang="fa-IR"/>
            </a:p>
          </p:txBody>
        </p:sp>
        <p:sp>
          <p:nvSpPr>
            <p:cNvPr id="264" name="Freeform: Shape 263">
              <a:extLst>
                <a:ext uri="{FF2B5EF4-FFF2-40B4-BE49-F238E27FC236}">
                  <a16:creationId xmlns:a16="http://schemas.microsoft.com/office/drawing/2014/main" id="{7F552081-7EEB-88DB-96D9-5021FCC6A733}"/>
                </a:ext>
              </a:extLst>
            </p:cNvPr>
            <p:cNvSpPr/>
            <p:nvPr/>
          </p:nvSpPr>
          <p:spPr>
            <a:xfrm>
              <a:off x="3575210" y="3531610"/>
              <a:ext cx="404641" cy="451584"/>
            </a:xfrm>
            <a:custGeom>
              <a:avLst/>
              <a:gdLst>
                <a:gd name="connsiteX0" fmla="*/ 404641 w 404641"/>
                <a:gd name="connsiteY0" fmla="*/ 361268 h 451584"/>
                <a:gd name="connsiteX1" fmla="*/ 386554 w 404641"/>
                <a:gd name="connsiteY1" fmla="*/ 361268 h 451584"/>
                <a:gd name="connsiteX2" fmla="*/ 384072 w 404641"/>
                <a:gd name="connsiteY2" fmla="*/ 363750 h 451584"/>
                <a:gd name="connsiteX3" fmla="*/ 383914 w 404641"/>
                <a:gd name="connsiteY3" fmla="*/ 363948 h 451584"/>
                <a:gd name="connsiteX4" fmla="*/ 377530 w 404641"/>
                <a:gd name="connsiteY4" fmla="*/ 370292 h 451584"/>
                <a:gd name="connsiteX5" fmla="*/ 97398 w 404641"/>
                <a:gd name="connsiteY5" fmla="*/ 451585 h 451584"/>
                <a:gd name="connsiteX6" fmla="*/ 7003 w 404641"/>
                <a:gd name="connsiteY6" fmla="*/ 325133 h 451584"/>
                <a:gd name="connsiteX7" fmla="*/ 103546 w 404641"/>
                <a:gd name="connsiteY7" fmla="*/ 200337 h 451584"/>
                <a:gd name="connsiteX8" fmla="*/ 251000 w 404641"/>
                <a:gd name="connsiteY8" fmla="*/ 36135 h 451584"/>
                <a:gd name="connsiteX9" fmla="*/ 252458 w 404641"/>
                <a:gd name="connsiteY9" fmla="*/ 35307 h 451584"/>
                <a:gd name="connsiteX10" fmla="*/ 395617 w 404641"/>
                <a:gd name="connsiteY10" fmla="*/ 0 h 451584"/>
                <a:gd name="connsiteX11" fmla="*/ 404641 w 404641"/>
                <a:gd name="connsiteY11" fmla="*/ 361268 h 45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4641" h="451584">
                  <a:moveTo>
                    <a:pt x="404641" y="361268"/>
                  </a:moveTo>
                  <a:cubicBezTo>
                    <a:pt x="399046" y="362292"/>
                    <a:pt x="391007" y="359731"/>
                    <a:pt x="386554" y="361268"/>
                  </a:cubicBezTo>
                  <a:lnTo>
                    <a:pt x="384072" y="363750"/>
                  </a:lnTo>
                  <a:cubicBezTo>
                    <a:pt x="384072" y="363750"/>
                    <a:pt x="383993" y="363908"/>
                    <a:pt x="383914" y="363948"/>
                  </a:cubicBezTo>
                  <a:lnTo>
                    <a:pt x="377530" y="370292"/>
                  </a:lnTo>
                  <a:cubicBezTo>
                    <a:pt x="303764" y="402328"/>
                    <a:pt x="177549" y="435350"/>
                    <a:pt x="97398" y="451585"/>
                  </a:cubicBezTo>
                  <a:cubicBezTo>
                    <a:pt x="50900" y="448826"/>
                    <a:pt x="-5253" y="367573"/>
                    <a:pt x="7003" y="325133"/>
                  </a:cubicBezTo>
                  <a:cubicBezTo>
                    <a:pt x="-20108" y="215508"/>
                    <a:pt x="35611" y="238914"/>
                    <a:pt x="103546" y="200337"/>
                  </a:cubicBezTo>
                  <a:cubicBezTo>
                    <a:pt x="178573" y="157700"/>
                    <a:pt x="222037" y="118886"/>
                    <a:pt x="251000" y="36135"/>
                  </a:cubicBezTo>
                  <a:cubicBezTo>
                    <a:pt x="251473" y="35859"/>
                    <a:pt x="251985" y="35583"/>
                    <a:pt x="252458" y="35307"/>
                  </a:cubicBezTo>
                  <a:cubicBezTo>
                    <a:pt x="299863" y="8945"/>
                    <a:pt x="346518" y="12176"/>
                    <a:pt x="395617" y="0"/>
                  </a:cubicBezTo>
                  <a:cubicBezTo>
                    <a:pt x="337613" y="122078"/>
                    <a:pt x="350183" y="240885"/>
                    <a:pt x="404641" y="361268"/>
                  </a:cubicBezTo>
                  <a:close/>
                </a:path>
              </a:pathLst>
            </a:custGeom>
            <a:solidFill>
              <a:srgbClr val="232532"/>
            </a:solidFill>
            <a:ln w="3941" cap="flat">
              <a:noFill/>
              <a:prstDash val="solid"/>
              <a:miter/>
            </a:ln>
          </p:spPr>
          <p:txBody>
            <a:bodyPr rtlCol="1" anchor="ctr"/>
            <a:lstStyle/>
            <a:p>
              <a:endParaRPr lang="fa-IR"/>
            </a:p>
          </p:txBody>
        </p:sp>
        <p:sp>
          <p:nvSpPr>
            <p:cNvPr id="265" name="Freeform: Shape 264">
              <a:extLst>
                <a:ext uri="{FF2B5EF4-FFF2-40B4-BE49-F238E27FC236}">
                  <a16:creationId xmlns:a16="http://schemas.microsoft.com/office/drawing/2014/main" id="{4F17EB9D-67DF-BB80-A3C3-B60EAEEC9C77}"/>
                </a:ext>
              </a:extLst>
            </p:cNvPr>
            <p:cNvSpPr/>
            <p:nvPr/>
          </p:nvSpPr>
          <p:spPr>
            <a:xfrm>
              <a:off x="1800" y="2059389"/>
              <a:ext cx="370023" cy="831603"/>
            </a:xfrm>
            <a:custGeom>
              <a:avLst/>
              <a:gdLst>
                <a:gd name="connsiteX0" fmla="*/ 300079 w 370023"/>
                <a:gd name="connsiteY0" fmla="*/ 135515 h 831603"/>
                <a:gd name="connsiteX1" fmla="*/ 363325 w 370023"/>
                <a:gd name="connsiteY1" fmla="*/ 225832 h 831603"/>
                <a:gd name="connsiteX2" fmla="*/ 370024 w 370023"/>
                <a:gd name="connsiteY2" fmla="*/ 244707 h 831603"/>
                <a:gd name="connsiteX3" fmla="*/ 293735 w 370023"/>
                <a:gd name="connsiteY3" fmla="*/ 379315 h 831603"/>
                <a:gd name="connsiteX4" fmla="*/ 272929 w 370023"/>
                <a:gd name="connsiteY4" fmla="*/ 379315 h 831603"/>
                <a:gd name="connsiteX5" fmla="*/ 245818 w 370023"/>
                <a:gd name="connsiteY5" fmla="*/ 442561 h 831603"/>
                <a:gd name="connsiteX6" fmla="*/ 254290 w 370023"/>
                <a:gd name="connsiteY6" fmla="*/ 470618 h 831603"/>
                <a:gd name="connsiteX7" fmla="*/ 92965 w 370023"/>
                <a:gd name="connsiteY7" fmla="*/ 816242 h 831603"/>
                <a:gd name="connsiteX8" fmla="*/ 10844 w 370023"/>
                <a:gd name="connsiteY8" fmla="*/ 695425 h 831603"/>
                <a:gd name="connsiteX9" fmla="*/ 79055 w 370023"/>
                <a:gd name="connsiteY9" fmla="*/ 533272 h 831603"/>
                <a:gd name="connsiteX10" fmla="*/ 87172 w 370023"/>
                <a:gd name="connsiteY10" fmla="*/ 423962 h 831603"/>
                <a:gd name="connsiteX11" fmla="*/ 159599 w 370023"/>
                <a:gd name="connsiteY11" fmla="*/ 324739 h 831603"/>
                <a:gd name="connsiteX12" fmla="*/ 166298 w 370023"/>
                <a:gd name="connsiteY12" fmla="*/ 241121 h 831603"/>
                <a:gd name="connsiteX13" fmla="*/ 199359 w 370023"/>
                <a:gd name="connsiteY13" fmla="*/ 201243 h 831603"/>
                <a:gd name="connsiteX14" fmla="*/ 182573 w 370023"/>
                <a:gd name="connsiteY14" fmla="*/ 130944 h 831603"/>
                <a:gd name="connsiteX15" fmla="*/ 182573 w 370023"/>
                <a:gd name="connsiteY15" fmla="*/ 0 h 831603"/>
                <a:gd name="connsiteX16" fmla="*/ 300040 w 370023"/>
                <a:gd name="connsiteY16" fmla="*/ 135475 h 831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0023" h="831603">
                  <a:moveTo>
                    <a:pt x="300079" y="135515"/>
                  </a:moveTo>
                  <a:cubicBezTo>
                    <a:pt x="319939" y="165345"/>
                    <a:pt x="337829" y="201322"/>
                    <a:pt x="363325" y="225832"/>
                  </a:cubicBezTo>
                  <a:lnTo>
                    <a:pt x="370024" y="244707"/>
                  </a:lnTo>
                  <a:cubicBezTo>
                    <a:pt x="340627" y="287068"/>
                    <a:pt x="315211" y="331911"/>
                    <a:pt x="293735" y="379315"/>
                  </a:cubicBezTo>
                  <a:lnTo>
                    <a:pt x="272929" y="379315"/>
                  </a:lnTo>
                  <a:cubicBezTo>
                    <a:pt x="287430" y="398703"/>
                    <a:pt x="272220" y="443822"/>
                    <a:pt x="245818" y="442561"/>
                  </a:cubicBezTo>
                  <a:lnTo>
                    <a:pt x="254290" y="470618"/>
                  </a:lnTo>
                  <a:cubicBezTo>
                    <a:pt x="191596" y="582095"/>
                    <a:pt x="137847" y="697316"/>
                    <a:pt x="92965" y="816242"/>
                  </a:cubicBezTo>
                  <a:cubicBezTo>
                    <a:pt x="44102" y="875625"/>
                    <a:pt x="-27418" y="747282"/>
                    <a:pt x="10844" y="695425"/>
                  </a:cubicBezTo>
                  <a:cubicBezTo>
                    <a:pt x="30074" y="656335"/>
                    <a:pt x="72041" y="572047"/>
                    <a:pt x="79055" y="533272"/>
                  </a:cubicBezTo>
                  <a:cubicBezTo>
                    <a:pt x="86069" y="494497"/>
                    <a:pt x="77282" y="455998"/>
                    <a:pt x="87172" y="423962"/>
                  </a:cubicBezTo>
                  <a:cubicBezTo>
                    <a:pt x="95999" y="395314"/>
                    <a:pt x="149157" y="353741"/>
                    <a:pt x="159599" y="324739"/>
                  </a:cubicBezTo>
                  <a:cubicBezTo>
                    <a:pt x="170042" y="295737"/>
                    <a:pt x="158732" y="266853"/>
                    <a:pt x="166298" y="241121"/>
                  </a:cubicBezTo>
                  <a:cubicBezTo>
                    <a:pt x="171145" y="224650"/>
                    <a:pt x="195103" y="216808"/>
                    <a:pt x="199359" y="201243"/>
                  </a:cubicBezTo>
                  <a:cubicBezTo>
                    <a:pt x="206689" y="174290"/>
                    <a:pt x="182573" y="145524"/>
                    <a:pt x="182573" y="130944"/>
                  </a:cubicBezTo>
                  <a:lnTo>
                    <a:pt x="182573" y="0"/>
                  </a:lnTo>
                  <a:cubicBezTo>
                    <a:pt x="234666" y="20964"/>
                    <a:pt x="270801" y="91539"/>
                    <a:pt x="300040" y="135475"/>
                  </a:cubicBezTo>
                  <a:close/>
                </a:path>
              </a:pathLst>
            </a:custGeom>
            <a:solidFill>
              <a:srgbClr val="3B2B2F"/>
            </a:solidFill>
            <a:ln w="3941" cap="flat">
              <a:noFill/>
              <a:prstDash val="solid"/>
              <a:miter/>
            </a:ln>
          </p:spPr>
          <p:txBody>
            <a:bodyPr rtlCol="1" anchor="ctr"/>
            <a:lstStyle/>
            <a:p>
              <a:endParaRPr lang="fa-IR"/>
            </a:p>
          </p:txBody>
        </p:sp>
        <p:sp>
          <p:nvSpPr>
            <p:cNvPr id="266" name="Freeform: Shape 265">
              <a:extLst>
                <a:ext uri="{FF2B5EF4-FFF2-40B4-BE49-F238E27FC236}">
                  <a16:creationId xmlns:a16="http://schemas.microsoft.com/office/drawing/2014/main" id="{F6D38838-7B98-CA57-1AA3-42C847C9FAC2}"/>
                </a:ext>
              </a:extLst>
            </p:cNvPr>
            <p:cNvSpPr/>
            <p:nvPr/>
          </p:nvSpPr>
          <p:spPr>
            <a:xfrm>
              <a:off x="1359662" y="2314236"/>
              <a:ext cx="599547" cy="246270"/>
            </a:xfrm>
            <a:custGeom>
              <a:avLst/>
              <a:gdLst>
                <a:gd name="connsiteX0" fmla="*/ 586915 w 599547"/>
                <a:gd name="connsiteY0" fmla="*/ 169706 h 246270"/>
                <a:gd name="connsiteX1" fmla="*/ 570680 w 599547"/>
                <a:gd name="connsiteY1" fmla="*/ 184601 h 246270"/>
                <a:gd name="connsiteX2" fmla="*/ 351980 w 599547"/>
                <a:gd name="connsiteY2" fmla="*/ 187793 h 246270"/>
                <a:gd name="connsiteX3" fmla="*/ 315846 w 599547"/>
                <a:gd name="connsiteY3" fmla="*/ 214864 h 246270"/>
                <a:gd name="connsiteX4" fmla="*/ 285701 w 599547"/>
                <a:gd name="connsiteY4" fmla="*/ 226055 h 246270"/>
                <a:gd name="connsiteX5" fmla="*/ 51712 w 599547"/>
                <a:gd name="connsiteY5" fmla="*/ 246270 h 246270"/>
                <a:gd name="connsiteX6" fmla="*/ 35713 w 599547"/>
                <a:gd name="connsiteY6" fmla="*/ 232912 h 246270"/>
                <a:gd name="connsiteX7" fmla="*/ 15380 w 599547"/>
                <a:gd name="connsiteY7" fmla="*/ 182355 h 246270"/>
                <a:gd name="connsiteX8" fmla="*/ 8603 w 599547"/>
                <a:gd name="connsiteY8" fmla="*/ 97437 h 246270"/>
                <a:gd name="connsiteX9" fmla="*/ 8603 w 599547"/>
                <a:gd name="connsiteY9" fmla="*/ 79389 h 246270"/>
                <a:gd name="connsiteX10" fmla="*/ 137418 w 599547"/>
                <a:gd name="connsiteY10" fmla="*/ 32497 h 246270"/>
                <a:gd name="connsiteX11" fmla="*/ 189355 w 599547"/>
                <a:gd name="connsiteY11" fmla="*/ 34231 h 246270"/>
                <a:gd name="connsiteX12" fmla="*/ 550820 w 599547"/>
                <a:gd name="connsiteY12" fmla="*/ 7120 h 246270"/>
                <a:gd name="connsiteX13" fmla="*/ 577930 w 599547"/>
                <a:gd name="connsiteY13" fmla="*/ 70326 h 246270"/>
                <a:gd name="connsiteX14" fmla="*/ 586954 w 599547"/>
                <a:gd name="connsiteY14" fmla="*/ 151619 h 246270"/>
                <a:gd name="connsiteX15" fmla="*/ 586954 w 599547"/>
                <a:gd name="connsiteY15" fmla="*/ 169667 h 246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9547" h="246270">
                  <a:moveTo>
                    <a:pt x="586915" y="169706"/>
                  </a:moveTo>
                  <a:lnTo>
                    <a:pt x="570680" y="184601"/>
                  </a:lnTo>
                  <a:cubicBezTo>
                    <a:pt x="497741" y="182119"/>
                    <a:pt x="424841" y="183182"/>
                    <a:pt x="351980" y="187793"/>
                  </a:cubicBezTo>
                  <a:cubicBezTo>
                    <a:pt x="355251" y="209545"/>
                    <a:pt x="336849" y="228853"/>
                    <a:pt x="315846" y="214864"/>
                  </a:cubicBezTo>
                  <a:lnTo>
                    <a:pt x="285701" y="226055"/>
                  </a:lnTo>
                  <a:cubicBezTo>
                    <a:pt x="207402" y="223100"/>
                    <a:pt x="128670" y="232006"/>
                    <a:pt x="51712" y="246270"/>
                  </a:cubicBezTo>
                  <a:lnTo>
                    <a:pt x="35713" y="232912"/>
                  </a:lnTo>
                  <a:cubicBezTo>
                    <a:pt x="21212" y="223928"/>
                    <a:pt x="14435" y="207102"/>
                    <a:pt x="15380" y="182355"/>
                  </a:cubicBezTo>
                  <a:cubicBezTo>
                    <a:pt x="-2549" y="145432"/>
                    <a:pt x="-4795" y="117100"/>
                    <a:pt x="8603" y="97437"/>
                  </a:cubicBezTo>
                  <a:cubicBezTo>
                    <a:pt x="7263" y="92196"/>
                    <a:pt x="9982" y="84590"/>
                    <a:pt x="8603" y="79389"/>
                  </a:cubicBezTo>
                  <a:cubicBezTo>
                    <a:pt x="43673" y="55588"/>
                    <a:pt x="91157" y="36910"/>
                    <a:pt x="137418" y="32497"/>
                  </a:cubicBezTo>
                  <a:cubicBezTo>
                    <a:pt x="155151" y="30802"/>
                    <a:pt x="172726" y="31196"/>
                    <a:pt x="189355" y="34231"/>
                  </a:cubicBezTo>
                  <a:cubicBezTo>
                    <a:pt x="303906" y="8302"/>
                    <a:pt x="434101" y="-11046"/>
                    <a:pt x="550820" y="7120"/>
                  </a:cubicBezTo>
                  <a:cubicBezTo>
                    <a:pt x="581713" y="-1471"/>
                    <a:pt x="594835" y="47077"/>
                    <a:pt x="577930" y="70326"/>
                  </a:cubicBezTo>
                  <a:cubicBezTo>
                    <a:pt x="582304" y="89831"/>
                    <a:pt x="585851" y="130222"/>
                    <a:pt x="586954" y="151619"/>
                  </a:cubicBezTo>
                  <a:cubicBezTo>
                    <a:pt x="604253" y="154338"/>
                    <a:pt x="603229" y="161470"/>
                    <a:pt x="586954" y="169667"/>
                  </a:cubicBezTo>
                  <a:close/>
                </a:path>
              </a:pathLst>
            </a:custGeom>
            <a:solidFill>
              <a:srgbClr val="675651"/>
            </a:solidFill>
            <a:ln w="3941" cap="flat">
              <a:noFill/>
              <a:prstDash val="solid"/>
              <a:miter/>
            </a:ln>
          </p:spPr>
          <p:txBody>
            <a:bodyPr rtlCol="1" anchor="ctr"/>
            <a:lstStyle/>
            <a:p>
              <a:endParaRPr lang="fa-IR"/>
            </a:p>
          </p:txBody>
        </p:sp>
        <p:sp>
          <p:nvSpPr>
            <p:cNvPr id="267" name="Freeform: Shape 266">
              <a:extLst>
                <a:ext uri="{FF2B5EF4-FFF2-40B4-BE49-F238E27FC236}">
                  <a16:creationId xmlns:a16="http://schemas.microsoft.com/office/drawing/2014/main" id="{F5F61665-0EC8-668C-446F-F420CA996812}"/>
                </a:ext>
              </a:extLst>
            </p:cNvPr>
            <p:cNvSpPr/>
            <p:nvPr/>
          </p:nvSpPr>
          <p:spPr>
            <a:xfrm>
              <a:off x="2696657" y="4299304"/>
              <a:ext cx="560264" cy="400376"/>
            </a:xfrm>
            <a:custGeom>
              <a:avLst/>
              <a:gdLst>
                <a:gd name="connsiteX0" fmla="*/ 553526 w 560264"/>
                <a:gd name="connsiteY0" fmla="*/ 330571 h 400376"/>
                <a:gd name="connsiteX1" fmla="*/ 542217 w 560264"/>
                <a:gd name="connsiteY1" fmla="*/ 379315 h 400376"/>
                <a:gd name="connsiteX2" fmla="*/ 533193 w 560264"/>
                <a:gd name="connsiteY2" fmla="*/ 379315 h 400376"/>
                <a:gd name="connsiteX3" fmla="*/ 515106 w 560264"/>
                <a:gd name="connsiteY3" fmla="*/ 388339 h 400376"/>
                <a:gd name="connsiteX4" fmla="*/ 497019 w 560264"/>
                <a:gd name="connsiteY4" fmla="*/ 388300 h 400376"/>
                <a:gd name="connsiteX5" fmla="*/ 497019 w 560264"/>
                <a:gd name="connsiteY5" fmla="*/ 388339 h 400376"/>
                <a:gd name="connsiteX6" fmla="*/ 292624 w 560264"/>
                <a:gd name="connsiteY6" fmla="*/ 371356 h 400376"/>
                <a:gd name="connsiteX7" fmla="*/ 223507 w 560264"/>
                <a:gd name="connsiteY7" fmla="*/ 368203 h 400376"/>
                <a:gd name="connsiteX8" fmla="*/ 0 w 560264"/>
                <a:gd name="connsiteY8" fmla="*/ 135475 h 400376"/>
                <a:gd name="connsiteX9" fmla="*/ 56428 w 560264"/>
                <a:gd name="connsiteY9" fmla="*/ 60921 h 400376"/>
                <a:gd name="connsiteX10" fmla="*/ 63285 w 560264"/>
                <a:gd name="connsiteY10" fmla="*/ 0 h 400376"/>
                <a:gd name="connsiteX11" fmla="*/ 204789 w 560264"/>
                <a:gd name="connsiteY11" fmla="*/ 179176 h 400376"/>
                <a:gd name="connsiteX12" fmla="*/ 266656 w 560264"/>
                <a:gd name="connsiteY12" fmla="*/ 207587 h 400376"/>
                <a:gd name="connsiteX13" fmla="*/ 388576 w 560264"/>
                <a:gd name="connsiteY13" fmla="*/ 216729 h 400376"/>
                <a:gd name="connsiteX14" fmla="*/ 442837 w 560264"/>
                <a:gd name="connsiteY14" fmla="*/ 293373 h 400376"/>
                <a:gd name="connsiteX15" fmla="*/ 519047 w 560264"/>
                <a:gd name="connsiteY15" fmla="*/ 290378 h 400376"/>
                <a:gd name="connsiteX16" fmla="*/ 560265 w 560264"/>
                <a:gd name="connsiteY16" fmla="*/ 325133 h 400376"/>
                <a:gd name="connsiteX17" fmla="*/ 553487 w 560264"/>
                <a:gd name="connsiteY17" fmla="*/ 330453 h 400376"/>
                <a:gd name="connsiteX18" fmla="*/ 553487 w 560264"/>
                <a:gd name="connsiteY18" fmla="*/ 330611 h 40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0264" h="400376">
                  <a:moveTo>
                    <a:pt x="553526" y="330571"/>
                  </a:moveTo>
                  <a:cubicBezTo>
                    <a:pt x="558925" y="358904"/>
                    <a:pt x="567279" y="362450"/>
                    <a:pt x="542217" y="379315"/>
                  </a:cubicBezTo>
                  <a:cubicBezTo>
                    <a:pt x="538592" y="375060"/>
                    <a:pt x="535597" y="375060"/>
                    <a:pt x="533193" y="379315"/>
                  </a:cubicBezTo>
                  <a:cubicBezTo>
                    <a:pt x="527440" y="381995"/>
                    <a:pt x="525903" y="385857"/>
                    <a:pt x="515106" y="388339"/>
                  </a:cubicBezTo>
                  <a:cubicBezTo>
                    <a:pt x="507107" y="383650"/>
                    <a:pt x="493000" y="377818"/>
                    <a:pt x="497019" y="388300"/>
                  </a:cubicBezTo>
                  <a:cubicBezTo>
                    <a:pt x="497019" y="388300"/>
                    <a:pt x="497019" y="388300"/>
                    <a:pt x="497019" y="388339"/>
                  </a:cubicBezTo>
                  <a:cubicBezTo>
                    <a:pt x="496586" y="421676"/>
                    <a:pt x="315794" y="375651"/>
                    <a:pt x="292624" y="371356"/>
                  </a:cubicBezTo>
                  <a:cubicBezTo>
                    <a:pt x="270675" y="367257"/>
                    <a:pt x="246874" y="372538"/>
                    <a:pt x="223507" y="368203"/>
                  </a:cubicBezTo>
                  <a:cubicBezTo>
                    <a:pt x="120698" y="349092"/>
                    <a:pt x="78101" y="199076"/>
                    <a:pt x="0" y="135475"/>
                  </a:cubicBezTo>
                  <a:cubicBezTo>
                    <a:pt x="3625" y="132559"/>
                    <a:pt x="54616" y="65216"/>
                    <a:pt x="56428" y="60921"/>
                  </a:cubicBezTo>
                  <a:cubicBezTo>
                    <a:pt x="64861" y="40785"/>
                    <a:pt x="64467" y="21161"/>
                    <a:pt x="63285" y="0"/>
                  </a:cubicBezTo>
                  <a:cubicBezTo>
                    <a:pt x="82948" y="40903"/>
                    <a:pt x="168103" y="155375"/>
                    <a:pt x="204789" y="179176"/>
                  </a:cubicBezTo>
                  <a:cubicBezTo>
                    <a:pt x="224295" y="191825"/>
                    <a:pt x="248569" y="195017"/>
                    <a:pt x="266656" y="207587"/>
                  </a:cubicBezTo>
                  <a:cubicBezTo>
                    <a:pt x="327852" y="250184"/>
                    <a:pt x="288841" y="293924"/>
                    <a:pt x="388576" y="216729"/>
                  </a:cubicBezTo>
                  <a:cubicBezTo>
                    <a:pt x="416790" y="227920"/>
                    <a:pt x="424356" y="283088"/>
                    <a:pt x="442837" y="293373"/>
                  </a:cubicBezTo>
                  <a:cubicBezTo>
                    <a:pt x="472509" y="309844"/>
                    <a:pt x="503679" y="286831"/>
                    <a:pt x="519047" y="290378"/>
                  </a:cubicBezTo>
                  <a:cubicBezTo>
                    <a:pt x="521687" y="290969"/>
                    <a:pt x="545173" y="315676"/>
                    <a:pt x="560265" y="325133"/>
                  </a:cubicBezTo>
                  <a:lnTo>
                    <a:pt x="553487" y="330453"/>
                  </a:lnTo>
                  <a:cubicBezTo>
                    <a:pt x="553487" y="330453"/>
                    <a:pt x="553487" y="330571"/>
                    <a:pt x="553487" y="330611"/>
                  </a:cubicBezTo>
                  <a:close/>
                </a:path>
              </a:pathLst>
            </a:custGeom>
            <a:solidFill>
              <a:srgbClr val="3D3A46"/>
            </a:solidFill>
            <a:ln w="3941" cap="flat">
              <a:noFill/>
              <a:prstDash val="solid"/>
              <a:miter/>
            </a:ln>
          </p:spPr>
          <p:txBody>
            <a:bodyPr rtlCol="1" anchor="ctr"/>
            <a:lstStyle/>
            <a:p>
              <a:endParaRPr lang="fa-IR"/>
            </a:p>
          </p:txBody>
        </p:sp>
        <p:sp>
          <p:nvSpPr>
            <p:cNvPr id="268" name="Freeform: Shape 267">
              <a:extLst>
                <a:ext uri="{FF2B5EF4-FFF2-40B4-BE49-F238E27FC236}">
                  <a16:creationId xmlns:a16="http://schemas.microsoft.com/office/drawing/2014/main" id="{CE144ADE-6309-2005-2D5D-A4C7D66CB18B}"/>
                </a:ext>
              </a:extLst>
            </p:cNvPr>
            <p:cNvSpPr/>
            <p:nvPr/>
          </p:nvSpPr>
          <p:spPr>
            <a:xfrm>
              <a:off x="3979834" y="2629138"/>
              <a:ext cx="524507" cy="455498"/>
            </a:xfrm>
            <a:custGeom>
              <a:avLst/>
              <a:gdLst>
                <a:gd name="connsiteX0" fmla="*/ 515123 w 524507"/>
                <a:gd name="connsiteY0" fmla="*/ 170913 h 455498"/>
                <a:gd name="connsiteX1" fmla="*/ 515084 w 524507"/>
                <a:gd name="connsiteY1" fmla="*/ 170913 h 455498"/>
                <a:gd name="connsiteX2" fmla="*/ 494160 w 524507"/>
                <a:gd name="connsiteY2" fmla="*/ 179504 h 455498"/>
                <a:gd name="connsiteX3" fmla="*/ 411527 w 524507"/>
                <a:gd name="connsiteY3" fmla="*/ 171662 h 455498"/>
                <a:gd name="connsiteX4" fmla="*/ 363846 w 524507"/>
                <a:gd name="connsiteY4" fmla="*/ 182262 h 455498"/>
                <a:gd name="connsiteX5" fmla="*/ 352459 w 524507"/>
                <a:gd name="connsiteY5" fmla="*/ 197985 h 455498"/>
                <a:gd name="connsiteX6" fmla="*/ 110471 w 524507"/>
                <a:gd name="connsiteY6" fmla="*/ 395799 h 455498"/>
                <a:gd name="connsiteX7" fmla="*/ 90374 w 524507"/>
                <a:gd name="connsiteY7" fmla="*/ 387682 h 455498"/>
                <a:gd name="connsiteX8" fmla="*/ 74887 w 524507"/>
                <a:gd name="connsiteY8" fmla="*/ 404823 h 455498"/>
                <a:gd name="connsiteX9" fmla="*/ 11208 w 524507"/>
                <a:gd name="connsiteY9" fmla="*/ 453016 h 455498"/>
                <a:gd name="connsiteX10" fmla="*/ 6007 w 524507"/>
                <a:gd name="connsiteY10" fmla="*/ 455498 h 455498"/>
                <a:gd name="connsiteX11" fmla="*/ 17 w 524507"/>
                <a:gd name="connsiteY11" fmla="*/ 441864 h 455498"/>
                <a:gd name="connsiteX12" fmla="*/ 17 w 524507"/>
                <a:gd name="connsiteY12" fmla="*/ 396706 h 455498"/>
                <a:gd name="connsiteX13" fmla="*/ 9041 w 524507"/>
                <a:gd name="connsiteY13" fmla="*/ 360571 h 455498"/>
                <a:gd name="connsiteX14" fmla="*/ 97900 w 524507"/>
                <a:gd name="connsiteY14" fmla="*/ 285110 h 455498"/>
                <a:gd name="connsiteX15" fmla="*/ 506060 w 524507"/>
                <a:gd name="connsiteY15" fmla="*/ 44462 h 455498"/>
                <a:gd name="connsiteX16" fmla="*/ 515123 w 524507"/>
                <a:gd name="connsiteY16" fmla="*/ 170913 h 45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24507" h="455498">
                  <a:moveTo>
                    <a:pt x="515123" y="170913"/>
                  </a:moveTo>
                  <a:lnTo>
                    <a:pt x="515084" y="170913"/>
                  </a:lnTo>
                  <a:cubicBezTo>
                    <a:pt x="513902" y="170913"/>
                    <a:pt x="507124" y="180134"/>
                    <a:pt x="494160" y="179504"/>
                  </a:cubicBezTo>
                  <a:cubicBezTo>
                    <a:pt x="466182" y="178243"/>
                    <a:pt x="447346" y="169061"/>
                    <a:pt x="411527" y="171662"/>
                  </a:cubicBezTo>
                  <a:cubicBezTo>
                    <a:pt x="409084" y="171820"/>
                    <a:pt x="366093" y="181237"/>
                    <a:pt x="363846" y="182262"/>
                  </a:cubicBezTo>
                  <a:cubicBezTo>
                    <a:pt x="358527" y="184705"/>
                    <a:pt x="355808" y="196133"/>
                    <a:pt x="352459" y="197985"/>
                  </a:cubicBezTo>
                  <a:cubicBezTo>
                    <a:pt x="240232" y="229667"/>
                    <a:pt x="175568" y="304615"/>
                    <a:pt x="110471" y="395799"/>
                  </a:cubicBezTo>
                  <a:lnTo>
                    <a:pt x="90374" y="387682"/>
                  </a:lnTo>
                  <a:cubicBezTo>
                    <a:pt x="85251" y="393711"/>
                    <a:pt x="80089" y="399425"/>
                    <a:pt x="74887" y="404823"/>
                  </a:cubicBezTo>
                  <a:cubicBezTo>
                    <a:pt x="54475" y="425944"/>
                    <a:pt x="33236" y="442022"/>
                    <a:pt x="11208" y="453016"/>
                  </a:cubicBezTo>
                  <a:cubicBezTo>
                    <a:pt x="9475" y="453883"/>
                    <a:pt x="7741" y="454710"/>
                    <a:pt x="6007" y="455498"/>
                  </a:cubicBezTo>
                  <a:lnTo>
                    <a:pt x="17" y="441864"/>
                  </a:lnTo>
                  <a:cubicBezTo>
                    <a:pt x="2067" y="428860"/>
                    <a:pt x="-219" y="410970"/>
                    <a:pt x="17" y="396706"/>
                  </a:cubicBezTo>
                  <a:cubicBezTo>
                    <a:pt x="3012" y="383741"/>
                    <a:pt x="6047" y="371683"/>
                    <a:pt x="9041" y="360571"/>
                  </a:cubicBezTo>
                  <a:cubicBezTo>
                    <a:pt x="37571" y="335824"/>
                    <a:pt x="67164" y="310684"/>
                    <a:pt x="97900" y="285110"/>
                  </a:cubicBezTo>
                  <a:cubicBezTo>
                    <a:pt x="176947" y="141241"/>
                    <a:pt x="315181" y="-99919"/>
                    <a:pt x="506060" y="44462"/>
                  </a:cubicBezTo>
                  <a:cubicBezTo>
                    <a:pt x="529979" y="93521"/>
                    <a:pt x="527970" y="117953"/>
                    <a:pt x="515123" y="170913"/>
                  </a:cubicBezTo>
                  <a:close/>
                </a:path>
              </a:pathLst>
            </a:custGeom>
            <a:solidFill>
              <a:srgbClr val="4E2921"/>
            </a:solidFill>
            <a:ln w="3941" cap="flat">
              <a:noFill/>
              <a:prstDash val="solid"/>
              <a:miter/>
            </a:ln>
          </p:spPr>
          <p:txBody>
            <a:bodyPr rtlCol="1" anchor="ctr"/>
            <a:lstStyle/>
            <a:p>
              <a:endParaRPr lang="fa-IR"/>
            </a:p>
          </p:txBody>
        </p:sp>
        <p:sp>
          <p:nvSpPr>
            <p:cNvPr id="269" name="Freeform: Shape 268">
              <a:extLst>
                <a:ext uri="{FF2B5EF4-FFF2-40B4-BE49-F238E27FC236}">
                  <a16:creationId xmlns:a16="http://schemas.microsoft.com/office/drawing/2014/main" id="{BB8CC4F2-3EEF-4262-E0DC-49F43D56827B}"/>
                </a:ext>
              </a:extLst>
            </p:cNvPr>
            <p:cNvSpPr/>
            <p:nvPr/>
          </p:nvSpPr>
          <p:spPr>
            <a:xfrm>
              <a:off x="70216" y="2664540"/>
              <a:ext cx="837085" cy="525623"/>
            </a:xfrm>
            <a:custGeom>
              <a:avLst/>
              <a:gdLst>
                <a:gd name="connsiteX0" fmla="*/ 525193 w 837085"/>
                <a:gd name="connsiteY0" fmla="*/ 451345 h 525623"/>
                <a:gd name="connsiteX1" fmla="*/ 529882 w 837085"/>
                <a:gd name="connsiteY1" fmla="*/ 478692 h 525623"/>
                <a:gd name="connsiteX2" fmla="*/ 512780 w 837085"/>
                <a:gd name="connsiteY2" fmla="*/ 464979 h 525623"/>
                <a:gd name="connsiteX3" fmla="*/ 505923 w 837085"/>
                <a:gd name="connsiteY3" fmla="*/ 467895 h 525623"/>
                <a:gd name="connsiteX4" fmla="*/ 204552 w 837085"/>
                <a:gd name="connsiteY4" fmla="*/ 501271 h 525623"/>
                <a:gd name="connsiteX5" fmla="*/ 96108 w 837085"/>
                <a:gd name="connsiteY5" fmla="*/ 433534 h 525623"/>
                <a:gd name="connsiteX6" fmla="*/ 82356 w 837085"/>
                <a:gd name="connsiteY6" fmla="*/ 436292 h 525623"/>
                <a:gd name="connsiteX7" fmla="*/ 5752 w 837085"/>
                <a:gd name="connsiteY7" fmla="*/ 307082 h 525623"/>
                <a:gd name="connsiteX8" fmla="*/ 38 w 837085"/>
                <a:gd name="connsiteY8" fmla="*/ 292502 h 525623"/>
                <a:gd name="connsiteX9" fmla="*/ 29277 w 837085"/>
                <a:gd name="connsiteY9" fmla="*/ 278513 h 525623"/>
                <a:gd name="connsiteX10" fmla="*/ 29277 w 837085"/>
                <a:gd name="connsiteY10" fmla="*/ 278513 h 525623"/>
                <a:gd name="connsiteX11" fmla="*/ 32823 w 837085"/>
                <a:gd name="connsiteY11" fmla="*/ 280011 h 525623"/>
                <a:gd name="connsiteX12" fmla="*/ 100482 w 837085"/>
                <a:gd name="connsiteY12" fmla="*/ 345069 h 525623"/>
                <a:gd name="connsiteX13" fmla="*/ 123180 w 837085"/>
                <a:gd name="connsiteY13" fmla="*/ 377854 h 525623"/>
                <a:gd name="connsiteX14" fmla="*/ 123180 w 837085"/>
                <a:gd name="connsiteY14" fmla="*/ 377854 h 525623"/>
                <a:gd name="connsiteX15" fmla="*/ 123180 w 837085"/>
                <a:gd name="connsiteY15" fmla="*/ 379351 h 525623"/>
                <a:gd name="connsiteX16" fmla="*/ 131770 w 837085"/>
                <a:gd name="connsiteY16" fmla="*/ 402009 h 525623"/>
                <a:gd name="connsiteX17" fmla="*/ 430344 w 837085"/>
                <a:gd name="connsiteY17" fmla="*/ 460526 h 525623"/>
                <a:gd name="connsiteX18" fmla="*/ 385225 w 837085"/>
                <a:gd name="connsiteY18" fmla="*/ 442557 h 525623"/>
                <a:gd name="connsiteX19" fmla="*/ 391884 w 837085"/>
                <a:gd name="connsiteY19" fmla="*/ 430972 h 525623"/>
                <a:gd name="connsiteX20" fmla="*/ 511755 w 837085"/>
                <a:gd name="connsiteY20" fmla="*/ 415447 h 525623"/>
                <a:gd name="connsiteX21" fmla="*/ 584064 w 837085"/>
                <a:gd name="connsiteY21" fmla="*/ 352241 h 525623"/>
                <a:gd name="connsiteX22" fmla="*/ 583434 w 837085"/>
                <a:gd name="connsiteY22" fmla="*/ 327573 h 525623"/>
                <a:gd name="connsiteX23" fmla="*/ 761664 w 837085"/>
                <a:gd name="connsiteY23" fmla="*/ 88580 h 525623"/>
                <a:gd name="connsiteX24" fmla="*/ 764777 w 837085"/>
                <a:gd name="connsiteY24" fmla="*/ 54218 h 525623"/>
                <a:gd name="connsiteX25" fmla="*/ 837086 w 837085"/>
                <a:gd name="connsiteY25" fmla="*/ 18083 h 525623"/>
                <a:gd name="connsiteX26" fmla="*/ 525153 w 837085"/>
                <a:gd name="connsiteY26" fmla="*/ 451345 h 525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37085" h="525623">
                  <a:moveTo>
                    <a:pt x="525193" y="451345"/>
                  </a:moveTo>
                  <a:cubicBezTo>
                    <a:pt x="521055" y="457847"/>
                    <a:pt x="528187" y="470535"/>
                    <a:pt x="529882" y="478692"/>
                  </a:cubicBezTo>
                  <a:cubicBezTo>
                    <a:pt x="516878" y="462181"/>
                    <a:pt x="525232" y="459423"/>
                    <a:pt x="512780" y="464979"/>
                  </a:cubicBezTo>
                  <a:cubicBezTo>
                    <a:pt x="510967" y="465767"/>
                    <a:pt x="508721" y="466752"/>
                    <a:pt x="505923" y="467895"/>
                  </a:cubicBezTo>
                  <a:cubicBezTo>
                    <a:pt x="398623" y="511280"/>
                    <a:pt x="323910" y="553838"/>
                    <a:pt x="204552" y="501271"/>
                  </a:cubicBezTo>
                  <a:cubicBezTo>
                    <a:pt x="194700" y="496937"/>
                    <a:pt x="100640" y="438065"/>
                    <a:pt x="96108" y="433534"/>
                  </a:cubicBezTo>
                  <a:cubicBezTo>
                    <a:pt x="91537" y="435031"/>
                    <a:pt x="86966" y="436213"/>
                    <a:pt x="82356" y="436292"/>
                  </a:cubicBezTo>
                  <a:cubicBezTo>
                    <a:pt x="71835" y="436410"/>
                    <a:pt x="-9380" y="328321"/>
                    <a:pt x="5752" y="307082"/>
                  </a:cubicBezTo>
                  <a:cubicBezTo>
                    <a:pt x="1339" y="301999"/>
                    <a:pt x="-277" y="296955"/>
                    <a:pt x="38" y="292502"/>
                  </a:cubicBezTo>
                  <a:cubicBezTo>
                    <a:pt x="905" y="281074"/>
                    <a:pt x="14894" y="273469"/>
                    <a:pt x="29277" y="278513"/>
                  </a:cubicBezTo>
                  <a:lnTo>
                    <a:pt x="29277" y="278513"/>
                  </a:lnTo>
                  <a:cubicBezTo>
                    <a:pt x="30459" y="278947"/>
                    <a:pt x="31641" y="279419"/>
                    <a:pt x="32823" y="280011"/>
                  </a:cubicBezTo>
                  <a:cubicBezTo>
                    <a:pt x="58870" y="283754"/>
                    <a:pt x="81410" y="305427"/>
                    <a:pt x="100482" y="345069"/>
                  </a:cubicBezTo>
                  <a:cubicBezTo>
                    <a:pt x="115417" y="354526"/>
                    <a:pt x="122983" y="365481"/>
                    <a:pt x="123180" y="377854"/>
                  </a:cubicBezTo>
                  <a:lnTo>
                    <a:pt x="123180" y="377854"/>
                  </a:lnTo>
                  <a:cubicBezTo>
                    <a:pt x="123180" y="378366"/>
                    <a:pt x="123180" y="378879"/>
                    <a:pt x="123180" y="379351"/>
                  </a:cubicBezTo>
                  <a:cubicBezTo>
                    <a:pt x="124992" y="381124"/>
                    <a:pt x="124480" y="395547"/>
                    <a:pt x="131770" y="402009"/>
                  </a:cubicBezTo>
                  <a:cubicBezTo>
                    <a:pt x="226422" y="485903"/>
                    <a:pt x="308542" y="509901"/>
                    <a:pt x="430344" y="460526"/>
                  </a:cubicBezTo>
                  <a:cubicBezTo>
                    <a:pt x="429044" y="451030"/>
                    <a:pt x="396298" y="445552"/>
                    <a:pt x="385225" y="442557"/>
                  </a:cubicBezTo>
                  <a:lnTo>
                    <a:pt x="391884" y="430972"/>
                  </a:lnTo>
                  <a:cubicBezTo>
                    <a:pt x="432196" y="431327"/>
                    <a:pt x="472626" y="428805"/>
                    <a:pt x="511755" y="415447"/>
                  </a:cubicBezTo>
                  <a:cubicBezTo>
                    <a:pt x="504781" y="390700"/>
                    <a:pt x="561603" y="337188"/>
                    <a:pt x="584064" y="352241"/>
                  </a:cubicBezTo>
                  <a:lnTo>
                    <a:pt x="583434" y="327573"/>
                  </a:lnTo>
                  <a:cubicBezTo>
                    <a:pt x="657752" y="257234"/>
                    <a:pt x="717175" y="177596"/>
                    <a:pt x="761664" y="88580"/>
                  </a:cubicBezTo>
                  <a:lnTo>
                    <a:pt x="764777" y="54218"/>
                  </a:lnTo>
                  <a:cubicBezTo>
                    <a:pt x="767890" y="16547"/>
                    <a:pt x="815689" y="-24474"/>
                    <a:pt x="837086" y="18083"/>
                  </a:cubicBezTo>
                  <a:cubicBezTo>
                    <a:pt x="793346" y="193713"/>
                    <a:pt x="671504" y="347945"/>
                    <a:pt x="525153" y="451345"/>
                  </a:cubicBezTo>
                  <a:close/>
                </a:path>
              </a:pathLst>
            </a:custGeom>
            <a:solidFill>
              <a:srgbClr val="643C33"/>
            </a:solidFill>
            <a:ln w="3941" cap="flat">
              <a:noFill/>
              <a:prstDash val="solid"/>
              <a:miter/>
            </a:ln>
          </p:spPr>
          <p:txBody>
            <a:bodyPr rtlCol="1" anchor="ctr"/>
            <a:lstStyle/>
            <a:p>
              <a:endParaRPr lang="fa-IR"/>
            </a:p>
          </p:txBody>
        </p:sp>
        <p:sp>
          <p:nvSpPr>
            <p:cNvPr id="270" name="Freeform: Shape 269">
              <a:extLst>
                <a:ext uri="{FF2B5EF4-FFF2-40B4-BE49-F238E27FC236}">
                  <a16:creationId xmlns:a16="http://schemas.microsoft.com/office/drawing/2014/main" id="{6D88F7FF-6386-9332-BD57-B032A3685FD3}"/>
                </a:ext>
              </a:extLst>
            </p:cNvPr>
            <p:cNvSpPr/>
            <p:nvPr/>
          </p:nvSpPr>
          <p:spPr>
            <a:xfrm>
              <a:off x="3237140" y="1129306"/>
              <a:ext cx="399372" cy="497627"/>
            </a:xfrm>
            <a:custGeom>
              <a:avLst/>
              <a:gdLst>
                <a:gd name="connsiteX0" fmla="*/ 399333 w 399372"/>
                <a:gd name="connsiteY0" fmla="*/ 207627 h 497627"/>
                <a:gd name="connsiteX1" fmla="*/ 390309 w 399372"/>
                <a:gd name="connsiteY1" fmla="*/ 225674 h 497627"/>
                <a:gd name="connsiteX2" fmla="*/ 209203 w 399372"/>
                <a:gd name="connsiteY2" fmla="*/ 211804 h 497627"/>
                <a:gd name="connsiteX3" fmla="*/ 128343 w 399372"/>
                <a:gd name="connsiteY3" fmla="*/ 406308 h 497627"/>
                <a:gd name="connsiteX4" fmla="*/ 259326 w 399372"/>
                <a:gd name="connsiteY4" fmla="*/ 279896 h 497627"/>
                <a:gd name="connsiteX5" fmla="*/ 191746 w 399372"/>
                <a:gd name="connsiteY5" fmla="*/ 402052 h 497627"/>
                <a:gd name="connsiteX6" fmla="*/ 10758 w 399372"/>
                <a:gd name="connsiteY6" fmla="*/ 496625 h 497627"/>
                <a:gd name="connsiteX7" fmla="*/ 1734 w 399372"/>
                <a:gd name="connsiteY7" fmla="*/ 496625 h 497627"/>
                <a:gd name="connsiteX8" fmla="*/ 0 w 399372"/>
                <a:gd name="connsiteY8" fmla="*/ 475386 h 497627"/>
                <a:gd name="connsiteX9" fmla="*/ 137288 w 399372"/>
                <a:gd name="connsiteY9" fmla="*/ 216650 h 497627"/>
                <a:gd name="connsiteX10" fmla="*/ 55956 w 399372"/>
                <a:gd name="connsiteY10" fmla="*/ 162468 h 497627"/>
                <a:gd name="connsiteX11" fmla="*/ 101114 w 399372"/>
                <a:gd name="connsiteY11" fmla="*/ 157818 h 497627"/>
                <a:gd name="connsiteX12" fmla="*/ 290890 w 399372"/>
                <a:gd name="connsiteY12" fmla="*/ 176063 h 497627"/>
                <a:gd name="connsiteX13" fmla="*/ 28884 w 399372"/>
                <a:gd name="connsiteY13" fmla="*/ 0 h 497627"/>
                <a:gd name="connsiteX14" fmla="*/ 399373 w 399372"/>
                <a:gd name="connsiteY14" fmla="*/ 207627 h 49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372" h="497627">
                  <a:moveTo>
                    <a:pt x="399333" y="207627"/>
                  </a:moveTo>
                  <a:cubicBezTo>
                    <a:pt x="397166" y="216099"/>
                    <a:pt x="390349" y="224689"/>
                    <a:pt x="390309" y="225674"/>
                  </a:cubicBezTo>
                  <a:cubicBezTo>
                    <a:pt x="348028" y="242185"/>
                    <a:pt x="243879" y="188436"/>
                    <a:pt x="209203" y="211804"/>
                  </a:cubicBezTo>
                  <a:lnTo>
                    <a:pt x="128343" y="406308"/>
                  </a:lnTo>
                  <a:cubicBezTo>
                    <a:pt x="179452" y="371474"/>
                    <a:pt x="220473" y="327616"/>
                    <a:pt x="259326" y="279896"/>
                  </a:cubicBezTo>
                  <a:cubicBezTo>
                    <a:pt x="258341" y="320602"/>
                    <a:pt x="218975" y="373917"/>
                    <a:pt x="191746" y="402052"/>
                  </a:cubicBezTo>
                  <a:cubicBezTo>
                    <a:pt x="158409" y="436532"/>
                    <a:pt x="55246" y="506831"/>
                    <a:pt x="10758" y="496625"/>
                  </a:cubicBezTo>
                  <a:cubicBezTo>
                    <a:pt x="7605" y="495916"/>
                    <a:pt x="3822" y="497650"/>
                    <a:pt x="1734" y="496625"/>
                  </a:cubicBezTo>
                  <a:lnTo>
                    <a:pt x="0" y="475386"/>
                  </a:lnTo>
                  <a:cubicBezTo>
                    <a:pt x="80426" y="408278"/>
                    <a:pt x="116994" y="314257"/>
                    <a:pt x="137288" y="216650"/>
                  </a:cubicBezTo>
                  <a:cubicBezTo>
                    <a:pt x="114985" y="231861"/>
                    <a:pt x="51187" y="188870"/>
                    <a:pt x="55956" y="162468"/>
                  </a:cubicBezTo>
                  <a:cubicBezTo>
                    <a:pt x="65137" y="144657"/>
                    <a:pt x="87440" y="156124"/>
                    <a:pt x="101114" y="157818"/>
                  </a:cubicBezTo>
                  <a:cubicBezTo>
                    <a:pt x="163650" y="165620"/>
                    <a:pt x="228590" y="184180"/>
                    <a:pt x="290890" y="176063"/>
                  </a:cubicBezTo>
                  <a:cubicBezTo>
                    <a:pt x="216099" y="99223"/>
                    <a:pt x="112305" y="59069"/>
                    <a:pt x="28884" y="0"/>
                  </a:cubicBezTo>
                  <a:cubicBezTo>
                    <a:pt x="170152" y="30027"/>
                    <a:pt x="283718" y="126412"/>
                    <a:pt x="399373" y="207627"/>
                  </a:cubicBezTo>
                  <a:close/>
                </a:path>
              </a:pathLst>
            </a:custGeom>
            <a:solidFill>
              <a:srgbClr val="3F3131"/>
            </a:solidFill>
            <a:ln w="3941" cap="flat">
              <a:noFill/>
              <a:prstDash val="solid"/>
              <a:miter/>
            </a:ln>
          </p:spPr>
          <p:txBody>
            <a:bodyPr rtlCol="1" anchor="ctr"/>
            <a:lstStyle/>
            <a:p>
              <a:endParaRPr lang="fa-IR"/>
            </a:p>
          </p:txBody>
        </p:sp>
        <p:sp>
          <p:nvSpPr>
            <p:cNvPr id="271" name="Freeform: Shape 270">
              <a:extLst>
                <a:ext uri="{FF2B5EF4-FFF2-40B4-BE49-F238E27FC236}">
                  <a16:creationId xmlns:a16="http://schemas.microsoft.com/office/drawing/2014/main" id="{723916DA-2D83-8845-B123-2E568C4ABFB9}"/>
                </a:ext>
              </a:extLst>
            </p:cNvPr>
            <p:cNvSpPr/>
            <p:nvPr/>
          </p:nvSpPr>
          <p:spPr>
            <a:xfrm>
              <a:off x="2190151" y="1959423"/>
              <a:ext cx="209622" cy="393022"/>
            </a:xfrm>
            <a:custGeom>
              <a:avLst/>
              <a:gdLst>
                <a:gd name="connsiteX0" fmla="*/ 9448 w 209622"/>
                <a:gd name="connsiteY0" fmla="*/ 253567 h 393022"/>
                <a:gd name="connsiteX1" fmla="*/ 43888 w 209622"/>
                <a:gd name="connsiteY1" fmla="*/ 202695 h 393022"/>
                <a:gd name="connsiteX2" fmla="*/ 19575 w 209622"/>
                <a:gd name="connsiteY2" fmla="*/ 103433 h 393022"/>
                <a:gd name="connsiteX3" fmla="*/ 18511 w 209622"/>
                <a:gd name="connsiteY3" fmla="*/ 704 h 393022"/>
                <a:gd name="connsiteX4" fmla="*/ 50665 w 209622"/>
                <a:gd name="connsiteY4" fmla="*/ 9136 h 393022"/>
                <a:gd name="connsiteX5" fmla="*/ 136017 w 209622"/>
                <a:gd name="connsiteY5" fmla="*/ 120535 h 393022"/>
                <a:gd name="connsiteX6" fmla="*/ 154026 w 209622"/>
                <a:gd name="connsiteY6" fmla="*/ 127116 h 393022"/>
                <a:gd name="connsiteX7" fmla="*/ 199224 w 209622"/>
                <a:gd name="connsiteY7" fmla="*/ 226456 h 393022"/>
                <a:gd name="connsiteX8" fmla="*/ 209154 w 209622"/>
                <a:gd name="connsiteY8" fmla="*/ 244741 h 393022"/>
                <a:gd name="connsiteX9" fmla="*/ 108749 w 209622"/>
                <a:gd name="connsiteY9" fmla="*/ 393023 h 393022"/>
                <a:gd name="connsiteX10" fmla="*/ 36598 w 209622"/>
                <a:gd name="connsiteY10" fmla="*/ 301721 h 393022"/>
                <a:gd name="connsiteX11" fmla="*/ 424 w 209622"/>
                <a:gd name="connsiteY11" fmla="*/ 298726 h 393022"/>
                <a:gd name="connsiteX12" fmla="*/ 424 w 209622"/>
                <a:gd name="connsiteY12" fmla="*/ 271615 h 393022"/>
                <a:gd name="connsiteX13" fmla="*/ 9448 w 209622"/>
                <a:gd name="connsiteY13" fmla="*/ 253567 h 393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9622" h="393022">
                  <a:moveTo>
                    <a:pt x="9448" y="253567"/>
                  </a:moveTo>
                  <a:cubicBezTo>
                    <a:pt x="18905" y="231264"/>
                    <a:pt x="42745" y="208606"/>
                    <a:pt x="43888" y="202695"/>
                  </a:cubicBezTo>
                  <a:cubicBezTo>
                    <a:pt x="45464" y="194775"/>
                    <a:pt x="22018" y="125579"/>
                    <a:pt x="19575" y="103433"/>
                  </a:cubicBezTo>
                  <a:cubicBezTo>
                    <a:pt x="15792" y="69426"/>
                    <a:pt x="19811" y="34750"/>
                    <a:pt x="18511" y="704"/>
                  </a:cubicBezTo>
                  <a:cubicBezTo>
                    <a:pt x="32303" y="-1267"/>
                    <a:pt x="39671" y="704"/>
                    <a:pt x="50665" y="9136"/>
                  </a:cubicBezTo>
                  <a:cubicBezTo>
                    <a:pt x="65442" y="20406"/>
                    <a:pt x="121122" y="99256"/>
                    <a:pt x="136017" y="120535"/>
                  </a:cubicBezTo>
                  <a:cubicBezTo>
                    <a:pt x="141928" y="129007"/>
                    <a:pt x="153513" y="126328"/>
                    <a:pt x="154026" y="127116"/>
                  </a:cubicBezTo>
                  <a:cubicBezTo>
                    <a:pt x="165217" y="145518"/>
                    <a:pt x="170576" y="207621"/>
                    <a:pt x="199224" y="226456"/>
                  </a:cubicBezTo>
                  <a:cubicBezTo>
                    <a:pt x="204189" y="231776"/>
                    <a:pt x="211557" y="239775"/>
                    <a:pt x="209154" y="244741"/>
                  </a:cubicBezTo>
                  <a:cubicBezTo>
                    <a:pt x="198869" y="266177"/>
                    <a:pt x="121674" y="390816"/>
                    <a:pt x="108749" y="393023"/>
                  </a:cubicBezTo>
                  <a:cubicBezTo>
                    <a:pt x="75570" y="380098"/>
                    <a:pt x="51533" y="349638"/>
                    <a:pt x="36598" y="301721"/>
                  </a:cubicBezTo>
                  <a:cubicBezTo>
                    <a:pt x="21821" y="313109"/>
                    <a:pt x="11103" y="318271"/>
                    <a:pt x="424" y="298726"/>
                  </a:cubicBezTo>
                  <a:cubicBezTo>
                    <a:pt x="2158" y="290884"/>
                    <a:pt x="-1113" y="279811"/>
                    <a:pt x="424" y="271615"/>
                  </a:cubicBezTo>
                  <a:lnTo>
                    <a:pt x="9448" y="253567"/>
                  </a:lnTo>
                  <a:close/>
                </a:path>
              </a:pathLst>
            </a:custGeom>
            <a:solidFill>
              <a:srgbClr val="3E3B48"/>
            </a:solidFill>
            <a:ln w="3941" cap="flat">
              <a:noFill/>
              <a:prstDash val="solid"/>
              <a:miter/>
            </a:ln>
          </p:spPr>
          <p:txBody>
            <a:bodyPr rtlCol="1" anchor="ctr"/>
            <a:lstStyle/>
            <a:p>
              <a:endParaRPr lang="fa-IR"/>
            </a:p>
          </p:txBody>
        </p:sp>
        <p:sp>
          <p:nvSpPr>
            <p:cNvPr id="272" name="Freeform: Shape 271">
              <a:extLst>
                <a:ext uri="{FF2B5EF4-FFF2-40B4-BE49-F238E27FC236}">
                  <a16:creationId xmlns:a16="http://schemas.microsoft.com/office/drawing/2014/main" id="{6A99932D-9710-81FE-60D7-5FAAF8303C9A}"/>
                </a:ext>
              </a:extLst>
            </p:cNvPr>
            <p:cNvSpPr/>
            <p:nvPr/>
          </p:nvSpPr>
          <p:spPr>
            <a:xfrm>
              <a:off x="1208082" y="1382130"/>
              <a:ext cx="395116" cy="325093"/>
            </a:xfrm>
            <a:custGeom>
              <a:avLst/>
              <a:gdLst>
                <a:gd name="connsiteX0" fmla="*/ 395117 w 395116"/>
                <a:gd name="connsiteY0" fmla="*/ 18008 h 325093"/>
                <a:gd name="connsiteX1" fmla="*/ 386093 w 395116"/>
                <a:gd name="connsiteY1" fmla="*/ 54143 h 325093"/>
                <a:gd name="connsiteX2" fmla="*/ 170704 w 395116"/>
                <a:gd name="connsiteY2" fmla="*/ 55680 h 325093"/>
                <a:gd name="connsiteX3" fmla="*/ 78850 w 395116"/>
                <a:gd name="connsiteY3" fmla="*/ 252746 h 325093"/>
                <a:gd name="connsiteX4" fmla="*/ 209912 w 395116"/>
                <a:gd name="connsiteY4" fmla="*/ 144499 h 325093"/>
                <a:gd name="connsiteX5" fmla="*/ 164635 w 395116"/>
                <a:gd name="connsiteY5" fmla="*/ 225674 h 325093"/>
                <a:gd name="connsiteX6" fmla="*/ 24628 w 395116"/>
                <a:gd name="connsiteY6" fmla="*/ 325094 h 325093"/>
                <a:gd name="connsiteX7" fmla="*/ 6541 w 395116"/>
                <a:gd name="connsiteY7" fmla="*/ 297983 h 325093"/>
                <a:gd name="connsiteX8" fmla="*/ 0 w 395116"/>
                <a:gd name="connsiteY8" fmla="*/ 277453 h 325093"/>
                <a:gd name="connsiteX9" fmla="*/ 8433 w 395116"/>
                <a:gd name="connsiteY9" fmla="*/ 77392 h 325093"/>
                <a:gd name="connsiteX10" fmla="*/ 24628 w 395116"/>
                <a:gd name="connsiteY10" fmla="*/ 63206 h 325093"/>
                <a:gd name="connsiteX11" fmla="*/ 8039 w 395116"/>
                <a:gd name="connsiteY11" fmla="*/ 51385 h 325093"/>
                <a:gd name="connsiteX12" fmla="*/ 6541 w 395116"/>
                <a:gd name="connsiteY12" fmla="*/ 0 h 325093"/>
                <a:gd name="connsiteX13" fmla="*/ 236550 w 395116"/>
                <a:gd name="connsiteY13" fmla="*/ 27426 h 325093"/>
                <a:gd name="connsiteX14" fmla="*/ 395117 w 395116"/>
                <a:gd name="connsiteY14" fmla="*/ 18048 h 325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5116" h="325093">
                  <a:moveTo>
                    <a:pt x="395117" y="18008"/>
                  </a:moveTo>
                  <a:cubicBezTo>
                    <a:pt x="390388" y="27544"/>
                    <a:pt x="390112" y="43385"/>
                    <a:pt x="386093" y="54143"/>
                  </a:cubicBezTo>
                  <a:cubicBezTo>
                    <a:pt x="367691" y="42715"/>
                    <a:pt x="206641" y="61196"/>
                    <a:pt x="170704" y="55680"/>
                  </a:cubicBezTo>
                  <a:lnTo>
                    <a:pt x="78850" y="252746"/>
                  </a:lnTo>
                  <a:cubicBezTo>
                    <a:pt x="91854" y="265277"/>
                    <a:pt x="197105" y="158409"/>
                    <a:pt x="209912" y="144499"/>
                  </a:cubicBezTo>
                  <a:cubicBezTo>
                    <a:pt x="218345" y="164399"/>
                    <a:pt x="180910" y="208612"/>
                    <a:pt x="164635" y="225674"/>
                  </a:cubicBezTo>
                  <a:cubicBezTo>
                    <a:pt x="126373" y="265749"/>
                    <a:pt x="57847" y="294042"/>
                    <a:pt x="24628" y="325094"/>
                  </a:cubicBezTo>
                  <a:cubicBezTo>
                    <a:pt x="18087" y="317055"/>
                    <a:pt x="13398" y="305312"/>
                    <a:pt x="6541" y="297983"/>
                  </a:cubicBezTo>
                  <a:lnTo>
                    <a:pt x="0" y="277453"/>
                  </a:lnTo>
                  <a:cubicBezTo>
                    <a:pt x="28135" y="217241"/>
                    <a:pt x="30973" y="150528"/>
                    <a:pt x="8433" y="77392"/>
                  </a:cubicBezTo>
                  <a:lnTo>
                    <a:pt x="24628" y="63206"/>
                  </a:lnTo>
                  <a:lnTo>
                    <a:pt x="8039" y="51385"/>
                  </a:lnTo>
                  <a:cubicBezTo>
                    <a:pt x="12097" y="34519"/>
                    <a:pt x="11585" y="17417"/>
                    <a:pt x="6541" y="0"/>
                  </a:cubicBezTo>
                  <a:cubicBezTo>
                    <a:pt x="75658" y="13910"/>
                    <a:pt x="163690" y="9575"/>
                    <a:pt x="236550" y="27426"/>
                  </a:cubicBezTo>
                  <a:lnTo>
                    <a:pt x="395117" y="18048"/>
                  </a:lnTo>
                  <a:close/>
                </a:path>
              </a:pathLst>
            </a:custGeom>
            <a:solidFill>
              <a:srgbClr val="3C3A4B"/>
            </a:solidFill>
            <a:ln w="3941" cap="flat">
              <a:noFill/>
              <a:prstDash val="solid"/>
              <a:miter/>
            </a:ln>
          </p:spPr>
          <p:txBody>
            <a:bodyPr rtlCol="1" anchor="ctr"/>
            <a:lstStyle/>
            <a:p>
              <a:endParaRPr lang="fa-IR"/>
            </a:p>
          </p:txBody>
        </p:sp>
        <p:sp>
          <p:nvSpPr>
            <p:cNvPr id="273" name="Freeform: Shape 272">
              <a:extLst>
                <a:ext uri="{FF2B5EF4-FFF2-40B4-BE49-F238E27FC236}">
                  <a16:creationId xmlns:a16="http://schemas.microsoft.com/office/drawing/2014/main" id="{82B5FD28-77F3-839C-BC1B-FA85E74425DC}"/>
                </a:ext>
              </a:extLst>
            </p:cNvPr>
            <p:cNvSpPr/>
            <p:nvPr/>
          </p:nvSpPr>
          <p:spPr>
            <a:xfrm>
              <a:off x="669941" y="3179367"/>
              <a:ext cx="312336" cy="397402"/>
            </a:xfrm>
            <a:custGeom>
              <a:avLst/>
              <a:gdLst>
                <a:gd name="connsiteX0" fmla="*/ 300685 w 312336"/>
                <a:gd name="connsiteY0" fmla="*/ 90317 h 397402"/>
                <a:gd name="connsiteX1" fmla="*/ 20552 w 312336"/>
                <a:gd name="connsiteY1" fmla="*/ 397402 h 397402"/>
                <a:gd name="connsiteX2" fmla="*/ 3490 w 312336"/>
                <a:gd name="connsiteY2" fmla="*/ 346688 h 397402"/>
                <a:gd name="connsiteX3" fmla="*/ 20552 w 312336"/>
                <a:gd name="connsiteY3" fmla="*/ 225792 h 397402"/>
                <a:gd name="connsiteX4" fmla="*/ 282637 w 312336"/>
                <a:gd name="connsiteY4" fmla="*/ 0 h 397402"/>
                <a:gd name="connsiteX5" fmla="*/ 300724 w 312336"/>
                <a:gd name="connsiteY5" fmla="*/ 90317 h 397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2336" h="397402">
                  <a:moveTo>
                    <a:pt x="300685" y="90317"/>
                  </a:moveTo>
                  <a:cubicBezTo>
                    <a:pt x="182193" y="168812"/>
                    <a:pt x="99521" y="281945"/>
                    <a:pt x="20552" y="397402"/>
                  </a:cubicBezTo>
                  <a:cubicBezTo>
                    <a:pt x="18622" y="386054"/>
                    <a:pt x="6051" y="367809"/>
                    <a:pt x="3490" y="346688"/>
                  </a:cubicBezTo>
                  <a:cubicBezTo>
                    <a:pt x="-1987" y="301372"/>
                    <a:pt x="-3997" y="262794"/>
                    <a:pt x="20552" y="225792"/>
                  </a:cubicBezTo>
                  <a:cubicBezTo>
                    <a:pt x="75405" y="143002"/>
                    <a:pt x="197719" y="52015"/>
                    <a:pt x="282637" y="0"/>
                  </a:cubicBezTo>
                  <a:cubicBezTo>
                    <a:pt x="310063" y="6423"/>
                    <a:pt x="323619" y="73097"/>
                    <a:pt x="300724" y="90317"/>
                  </a:cubicBezTo>
                  <a:close/>
                </a:path>
              </a:pathLst>
            </a:custGeom>
            <a:solidFill>
              <a:srgbClr val="6C3F32"/>
            </a:solidFill>
            <a:ln w="3941" cap="flat">
              <a:noFill/>
              <a:prstDash val="solid"/>
              <a:miter/>
            </a:ln>
          </p:spPr>
          <p:txBody>
            <a:bodyPr rtlCol="1" anchor="ctr"/>
            <a:lstStyle/>
            <a:p>
              <a:endParaRPr lang="fa-IR"/>
            </a:p>
          </p:txBody>
        </p:sp>
        <p:sp>
          <p:nvSpPr>
            <p:cNvPr id="274" name="Freeform: Shape 273">
              <a:extLst>
                <a:ext uri="{FF2B5EF4-FFF2-40B4-BE49-F238E27FC236}">
                  <a16:creationId xmlns:a16="http://schemas.microsoft.com/office/drawing/2014/main" id="{04183580-2142-6E94-8335-99DF5FF54FE7}"/>
                </a:ext>
              </a:extLst>
            </p:cNvPr>
            <p:cNvSpPr/>
            <p:nvPr/>
          </p:nvSpPr>
          <p:spPr>
            <a:xfrm>
              <a:off x="-78389" y="2826360"/>
              <a:ext cx="244714" cy="301472"/>
            </a:xfrm>
            <a:custGeom>
              <a:avLst/>
              <a:gdLst>
                <a:gd name="connsiteX0" fmla="*/ 118224 w 244714"/>
                <a:gd name="connsiteY0" fmla="*/ 91079 h 301472"/>
                <a:gd name="connsiteX1" fmla="*/ 154359 w 244714"/>
                <a:gd name="connsiteY1" fmla="*/ 145261 h 301472"/>
                <a:gd name="connsiteX2" fmla="*/ 244715 w 244714"/>
                <a:gd name="connsiteY2" fmla="*/ 271713 h 301472"/>
                <a:gd name="connsiteX3" fmla="*/ 21287 w 244714"/>
                <a:gd name="connsiteY3" fmla="*/ 210517 h 301472"/>
                <a:gd name="connsiteX4" fmla="*/ 54939 w 244714"/>
                <a:gd name="connsiteY4" fmla="*/ 762 h 301472"/>
                <a:gd name="connsiteX5" fmla="*/ 118184 w 244714"/>
                <a:gd name="connsiteY5" fmla="*/ 91079 h 30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714" h="301472">
                  <a:moveTo>
                    <a:pt x="118224" y="91079"/>
                  </a:moveTo>
                  <a:cubicBezTo>
                    <a:pt x="135129" y="105029"/>
                    <a:pt x="147187" y="123116"/>
                    <a:pt x="154359" y="145261"/>
                  </a:cubicBezTo>
                  <a:cubicBezTo>
                    <a:pt x="185489" y="176431"/>
                    <a:pt x="223200" y="250198"/>
                    <a:pt x="244715" y="271713"/>
                  </a:cubicBezTo>
                  <a:cubicBezTo>
                    <a:pt x="172682" y="329836"/>
                    <a:pt x="53599" y="299336"/>
                    <a:pt x="21287" y="210517"/>
                  </a:cubicBezTo>
                  <a:cubicBezTo>
                    <a:pt x="-23202" y="88203"/>
                    <a:pt x="8874" y="93443"/>
                    <a:pt x="54939" y="762"/>
                  </a:cubicBezTo>
                  <a:cubicBezTo>
                    <a:pt x="86818" y="-8262"/>
                    <a:pt x="138045" y="65308"/>
                    <a:pt x="118184" y="91079"/>
                  </a:cubicBezTo>
                  <a:close/>
                </a:path>
              </a:pathLst>
            </a:custGeom>
            <a:solidFill>
              <a:srgbClr val="372A2E"/>
            </a:solidFill>
            <a:ln w="3941" cap="flat">
              <a:noFill/>
              <a:prstDash val="solid"/>
              <a:miter/>
            </a:ln>
          </p:spPr>
          <p:txBody>
            <a:bodyPr rtlCol="1" anchor="ctr"/>
            <a:lstStyle/>
            <a:p>
              <a:endParaRPr lang="fa-IR"/>
            </a:p>
          </p:txBody>
        </p:sp>
        <p:sp>
          <p:nvSpPr>
            <p:cNvPr id="275" name="Freeform: Shape 274">
              <a:extLst>
                <a:ext uri="{FF2B5EF4-FFF2-40B4-BE49-F238E27FC236}">
                  <a16:creationId xmlns:a16="http://schemas.microsoft.com/office/drawing/2014/main" id="{7BE1052B-14C2-34CC-B4C0-E75A0C73C219}"/>
                </a:ext>
              </a:extLst>
            </p:cNvPr>
            <p:cNvSpPr/>
            <p:nvPr/>
          </p:nvSpPr>
          <p:spPr>
            <a:xfrm>
              <a:off x="3139391" y="1341543"/>
              <a:ext cx="244301" cy="284388"/>
            </a:xfrm>
            <a:custGeom>
              <a:avLst/>
              <a:gdLst>
                <a:gd name="connsiteX0" fmla="*/ 99444 w 244301"/>
                <a:gd name="connsiteY0" fmla="*/ 284388 h 284388"/>
                <a:gd name="connsiteX1" fmla="*/ 142 w 244301"/>
                <a:gd name="connsiteY1" fmla="*/ 90987 h 284388"/>
                <a:gd name="connsiteX2" fmla="*/ 18111 w 244301"/>
                <a:gd name="connsiteY2" fmla="*/ 49572 h 284388"/>
                <a:gd name="connsiteX3" fmla="*/ 34188 w 244301"/>
                <a:gd name="connsiteY3" fmla="*/ 34164 h 284388"/>
                <a:gd name="connsiteX4" fmla="*/ 213207 w 244301"/>
                <a:gd name="connsiteY4" fmla="*/ 0 h 284388"/>
                <a:gd name="connsiteX5" fmla="*/ 234998 w 244301"/>
                <a:gd name="connsiteY5" fmla="*/ 4413 h 284388"/>
                <a:gd name="connsiteX6" fmla="*/ 243470 w 244301"/>
                <a:gd name="connsiteY6" fmla="*/ 34401 h 284388"/>
                <a:gd name="connsiteX7" fmla="*/ 99444 w 244301"/>
                <a:gd name="connsiteY7" fmla="*/ 284388 h 28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4301" h="284388">
                  <a:moveTo>
                    <a:pt x="99444" y="284388"/>
                  </a:moveTo>
                  <a:cubicBezTo>
                    <a:pt x="63112" y="266656"/>
                    <a:pt x="-3483" y="130235"/>
                    <a:pt x="142" y="90987"/>
                  </a:cubicBezTo>
                  <a:cubicBezTo>
                    <a:pt x="1679" y="74476"/>
                    <a:pt x="13540" y="63048"/>
                    <a:pt x="18111" y="49572"/>
                  </a:cubicBezTo>
                  <a:lnTo>
                    <a:pt x="34188" y="34164"/>
                  </a:lnTo>
                  <a:cubicBezTo>
                    <a:pt x="95227" y="43543"/>
                    <a:pt x="163122" y="39918"/>
                    <a:pt x="213207" y="0"/>
                  </a:cubicBezTo>
                  <a:lnTo>
                    <a:pt x="234998" y="4413"/>
                  </a:lnTo>
                  <a:cubicBezTo>
                    <a:pt x="246859" y="17338"/>
                    <a:pt x="244337" y="17929"/>
                    <a:pt x="243470" y="34401"/>
                  </a:cubicBezTo>
                  <a:cubicBezTo>
                    <a:pt x="239096" y="116324"/>
                    <a:pt x="165684" y="238363"/>
                    <a:pt x="99444" y="284388"/>
                  </a:cubicBezTo>
                  <a:close/>
                </a:path>
              </a:pathLst>
            </a:custGeom>
            <a:solidFill>
              <a:srgbClr val="534442"/>
            </a:solidFill>
            <a:ln w="3941" cap="flat">
              <a:noFill/>
              <a:prstDash val="solid"/>
              <a:miter/>
            </a:ln>
          </p:spPr>
          <p:txBody>
            <a:bodyPr rtlCol="1" anchor="ctr"/>
            <a:lstStyle/>
            <a:p>
              <a:endParaRPr lang="fa-IR"/>
            </a:p>
          </p:txBody>
        </p:sp>
        <p:sp>
          <p:nvSpPr>
            <p:cNvPr id="276" name="Freeform: Shape 275">
              <a:extLst>
                <a:ext uri="{FF2B5EF4-FFF2-40B4-BE49-F238E27FC236}">
                  <a16:creationId xmlns:a16="http://schemas.microsoft.com/office/drawing/2014/main" id="{1DF65C21-4FD9-3A92-A89E-CB9F7136A50E}"/>
                </a:ext>
              </a:extLst>
            </p:cNvPr>
            <p:cNvSpPr/>
            <p:nvPr/>
          </p:nvSpPr>
          <p:spPr>
            <a:xfrm>
              <a:off x="1982751" y="2429407"/>
              <a:ext cx="403509" cy="189831"/>
            </a:xfrm>
            <a:custGeom>
              <a:avLst/>
              <a:gdLst>
                <a:gd name="connsiteX0" fmla="*/ 135554 w 403509"/>
                <a:gd name="connsiteY0" fmla="*/ 18400 h 189831"/>
                <a:gd name="connsiteX1" fmla="*/ 243998 w 403509"/>
                <a:gd name="connsiteY1" fmla="*/ 27424 h 189831"/>
                <a:gd name="connsiteX2" fmla="*/ 298219 w 403509"/>
                <a:gd name="connsiteY2" fmla="*/ 45471 h 189831"/>
                <a:gd name="connsiteX3" fmla="*/ 397639 w 403509"/>
                <a:gd name="connsiteY3" fmla="*/ 162899 h 189831"/>
                <a:gd name="connsiteX4" fmla="*/ 390191 w 403509"/>
                <a:gd name="connsiteY4" fmla="*/ 181262 h 189831"/>
                <a:gd name="connsiteX5" fmla="*/ 173423 w 403509"/>
                <a:gd name="connsiteY5" fmla="*/ 188158 h 189831"/>
                <a:gd name="connsiteX6" fmla="*/ 153641 w 403509"/>
                <a:gd name="connsiteY6" fmla="*/ 171962 h 189831"/>
                <a:gd name="connsiteX7" fmla="*/ 132796 w 403509"/>
                <a:gd name="connsiteY7" fmla="*/ 173381 h 189831"/>
                <a:gd name="connsiteX8" fmla="*/ 1813 w 403509"/>
                <a:gd name="connsiteY8" fmla="*/ 49293 h 189831"/>
                <a:gd name="connsiteX9" fmla="*/ 0 w 403509"/>
                <a:gd name="connsiteY9" fmla="*/ 36526 h 189831"/>
                <a:gd name="connsiteX10" fmla="*/ 135554 w 403509"/>
                <a:gd name="connsiteY10" fmla="*/ 18479 h 189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3509" h="189831">
                  <a:moveTo>
                    <a:pt x="135554" y="18400"/>
                  </a:moveTo>
                  <a:cubicBezTo>
                    <a:pt x="151395" y="-10287"/>
                    <a:pt x="233752" y="-4022"/>
                    <a:pt x="243998" y="27424"/>
                  </a:cubicBezTo>
                  <a:cubicBezTo>
                    <a:pt x="280054" y="13435"/>
                    <a:pt x="298140" y="19464"/>
                    <a:pt x="298219" y="45471"/>
                  </a:cubicBezTo>
                  <a:cubicBezTo>
                    <a:pt x="336797" y="26281"/>
                    <a:pt x="427311" y="124518"/>
                    <a:pt x="397639" y="162899"/>
                  </a:cubicBezTo>
                  <a:cubicBezTo>
                    <a:pt x="398545" y="170662"/>
                    <a:pt x="395393" y="175982"/>
                    <a:pt x="390191" y="181262"/>
                  </a:cubicBezTo>
                  <a:cubicBezTo>
                    <a:pt x="382586" y="188985"/>
                    <a:pt x="183550" y="192020"/>
                    <a:pt x="173423" y="188158"/>
                  </a:cubicBezTo>
                  <a:lnTo>
                    <a:pt x="153641" y="171962"/>
                  </a:lnTo>
                  <a:lnTo>
                    <a:pt x="132796" y="173381"/>
                  </a:lnTo>
                  <a:cubicBezTo>
                    <a:pt x="97449" y="124282"/>
                    <a:pt x="56980" y="76089"/>
                    <a:pt x="1813" y="49293"/>
                  </a:cubicBezTo>
                  <a:lnTo>
                    <a:pt x="0" y="36526"/>
                  </a:lnTo>
                  <a:cubicBezTo>
                    <a:pt x="45553" y="37827"/>
                    <a:pt x="90435" y="19345"/>
                    <a:pt x="135554" y="18479"/>
                  </a:cubicBezTo>
                  <a:close/>
                </a:path>
              </a:pathLst>
            </a:custGeom>
            <a:solidFill>
              <a:srgbClr val="C08E53"/>
            </a:solidFill>
            <a:ln w="3941" cap="flat">
              <a:noFill/>
              <a:prstDash val="solid"/>
              <a:miter/>
            </a:ln>
          </p:spPr>
          <p:txBody>
            <a:bodyPr rtlCol="1" anchor="ctr"/>
            <a:lstStyle/>
            <a:p>
              <a:endParaRPr lang="fa-IR"/>
            </a:p>
          </p:txBody>
        </p:sp>
        <p:sp>
          <p:nvSpPr>
            <p:cNvPr id="277" name="Freeform: Shape 276">
              <a:extLst>
                <a:ext uri="{FF2B5EF4-FFF2-40B4-BE49-F238E27FC236}">
                  <a16:creationId xmlns:a16="http://schemas.microsoft.com/office/drawing/2014/main" id="{283D25D1-4B8A-BDBD-447F-85B1670B615C}"/>
                </a:ext>
              </a:extLst>
            </p:cNvPr>
            <p:cNvSpPr/>
            <p:nvPr/>
          </p:nvSpPr>
          <p:spPr>
            <a:xfrm>
              <a:off x="10516" y="2754853"/>
              <a:ext cx="2206" cy="4492"/>
            </a:xfrm>
            <a:custGeom>
              <a:avLst/>
              <a:gdLst>
                <a:gd name="connsiteX0" fmla="*/ 2207 w 2206"/>
                <a:gd name="connsiteY0" fmla="*/ 0 h 4492"/>
                <a:gd name="connsiteX1" fmla="*/ 0 w 2206"/>
                <a:gd name="connsiteY1" fmla="*/ 4492 h 4492"/>
                <a:gd name="connsiteX2" fmla="*/ 2207 w 2206"/>
                <a:gd name="connsiteY2" fmla="*/ 0 h 4492"/>
              </a:gdLst>
              <a:ahLst/>
              <a:cxnLst>
                <a:cxn ang="0">
                  <a:pos x="connsiteX0" y="connsiteY0"/>
                </a:cxn>
                <a:cxn ang="0">
                  <a:pos x="connsiteX1" y="connsiteY1"/>
                </a:cxn>
                <a:cxn ang="0">
                  <a:pos x="connsiteX2" y="connsiteY2"/>
                </a:cxn>
              </a:cxnLst>
              <a:rect l="l" t="t" r="r" b="b"/>
              <a:pathLst>
                <a:path w="2206" h="4492">
                  <a:moveTo>
                    <a:pt x="2207" y="0"/>
                  </a:moveTo>
                  <a:cubicBezTo>
                    <a:pt x="1497" y="1458"/>
                    <a:pt x="749" y="2955"/>
                    <a:pt x="0" y="4492"/>
                  </a:cubicBezTo>
                  <a:cubicBezTo>
                    <a:pt x="512" y="2758"/>
                    <a:pt x="1261" y="1261"/>
                    <a:pt x="2207" y="0"/>
                  </a:cubicBezTo>
                  <a:close/>
                </a:path>
              </a:pathLst>
            </a:custGeom>
            <a:solidFill>
              <a:srgbClr val="6C4237"/>
            </a:solidFill>
            <a:ln w="3941" cap="flat">
              <a:noFill/>
              <a:prstDash val="solid"/>
              <a:miter/>
            </a:ln>
          </p:spPr>
          <p:txBody>
            <a:bodyPr rtlCol="1" anchor="ctr"/>
            <a:lstStyle/>
            <a:p>
              <a:endParaRPr lang="fa-IR"/>
            </a:p>
          </p:txBody>
        </p:sp>
        <p:sp>
          <p:nvSpPr>
            <p:cNvPr id="278" name="Freeform: Shape 277">
              <a:extLst>
                <a:ext uri="{FF2B5EF4-FFF2-40B4-BE49-F238E27FC236}">
                  <a16:creationId xmlns:a16="http://schemas.microsoft.com/office/drawing/2014/main" id="{58EAAABA-A0B1-4A9A-0B7C-D8EFF2370EB1}"/>
                </a:ext>
              </a:extLst>
            </p:cNvPr>
            <p:cNvSpPr/>
            <p:nvPr/>
          </p:nvSpPr>
          <p:spPr>
            <a:xfrm>
              <a:off x="-23372" y="2498706"/>
              <a:ext cx="498892" cy="418772"/>
            </a:xfrm>
            <a:custGeom>
              <a:avLst/>
              <a:gdLst>
                <a:gd name="connsiteX0" fmla="*/ 496980 w 498892"/>
                <a:gd name="connsiteY0" fmla="*/ 364551 h 418772"/>
                <a:gd name="connsiteX1" fmla="*/ 442758 w 498892"/>
                <a:gd name="connsiteY1" fmla="*/ 382599 h 418772"/>
                <a:gd name="connsiteX2" fmla="*/ 368912 w 498892"/>
                <a:gd name="connsiteY2" fmla="*/ 315767 h 418772"/>
                <a:gd name="connsiteX3" fmla="*/ 290535 w 498892"/>
                <a:gd name="connsiteY3" fmla="*/ 81030 h 418772"/>
                <a:gd name="connsiteX4" fmla="*/ 147297 w 498892"/>
                <a:gd name="connsiteY4" fmla="*/ 398440 h 418772"/>
                <a:gd name="connsiteX5" fmla="*/ 126491 w 498892"/>
                <a:gd name="connsiteY5" fmla="*/ 400686 h 418772"/>
                <a:gd name="connsiteX6" fmla="*/ 117940 w 498892"/>
                <a:gd name="connsiteY6" fmla="*/ 404666 h 418772"/>
                <a:gd name="connsiteX7" fmla="*/ 63246 w 498892"/>
                <a:gd name="connsiteY7" fmla="*/ 418773 h 418772"/>
                <a:gd name="connsiteX8" fmla="*/ 0 w 498892"/>
                <a:gd name="connsiteY8" fmla="*/ 328456 h 418772"/>
                <a:gd name="connsiteX9" fmla="*/ 28411 w 498892"/>
                <a:gd name="connsiteY9" fmla="*/ 271831 h 418772"/>
                <a:gd name="connsiteX10" fmla="*/ 28411 w 498892"/>
                <a:gd name="connsiteY10" fmla="*/ 271831 h 418772"/>
                <a:gd name="connsiteX11" fmla="*/ 33928 w 498892"/>
                <a:gd name="connsiteY11" fmla="*/ 260718 h 418772"/>
                <a:gd name="connsiteX12" fmla="*/ 99341 w 498892"/>
                <a:gd name="connsiteY12" fmla="*/ 382678 h 418772"/>
                <a:gd name="connsiteX13" fmla="*/ 271108 w 498892"/>
                <a:gd name="connsiteY13" fmla="*/ 3362 h 418772"/>
                <a:gd name="connsiteX14" fmla="*/ 280645 w 498892"/>
                <a:gd name="connsiteY14" fmla="*/ 1707 h 418772"/>
                <a:gd name="connsiteX15" fmla="*/ 280645 w 498892"/>
                <a:gd name="connsiteY15" fmla="*/ 1707 h 418772"/>
                <a:gd name="connsiteX16" fmla="*/ 327576 w 498892"/>
                <a:gd name="connsiteY16" fmla="*/ 2022 h 418772"/>
                <a:gd name="connsiteX17" fmla="*/ 327576 w 498892"/>
                <a:gd name="connsiteY17" fmla="*/ 2022 h 418772"/>
                <a:gd name="connsiteX18" fmla="*/ 334354 w 498892"/>
                <a:gd name="connsiteY18" fmla="*/ 3362 h 418772"/>
                <a:gd name="connsiteX19" fmla="*/ 374666 w 498892"/>
                <a:gd name="connsiteY19" fmla="*/ 129026 h 418772"/>
                <a:gd name="connsiteX20" fmla="*/ 397600 w 498892"/>
                <a:gd name="connsiteY20" fmla="*/ 247242 h 418772"/>
                <a:gd name="connsiteX21" fmla="*/ 409263 w 498892"/>
                <a:gd name="connsiteY21" fmla="*/ 250315 h 418772"/>
                <a:gd name="connsiteX22" fmla="*/ 409303 w 498892"/>
                <a:gd name="connsiteY22" fmla="*/ 250315 h 418772"/>
                <a:gd name="connsiteX23" fmla="*/ 446068 w 498892"/>
                <a:gd name="connsiteY23" fmla="*/ 288696 h 418772"/>
                <a:gd name="connsiteX24" fmla="*/ 497019 w 498892"/>
                <a:gd name="connsiteY24" fmla="*/ 364630 h 41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98892" h="418772">
                  <a:moveTo>
                    <a:pt x="496980" y="364551"/>
                  </a:moveTo>
                  <a:cubicBezTo>
                    <a:pt x="477592" y="366837"/>
                    <a:pt x="460648" y="376018"/>
                    <a:pt x="442758" y="382599"/>
                  </a:cubicBezTo>
                  <a:cubicBezTo>
                    <a:pt x="423252" y="383978"/>
                    <a:pt x="379197" y="333776"/>
                    <a:pt x="368912" y="315767"/>
                  </a:cubicBezTo>
                  <a:cubicBezTo>
                    <a:pt x="325567" y="239833"/>
                    <a:pt x="308898" y="165988"/>
                    <a:pt x="290535" y="81030"/>
                  </a:cubicBezTo>
                  <a:lnTo>
                    <a:pt x="147297" y="398440"/>
                  </a:lnTo>
                  <a:lnTo>
                    <a:pt x="126491" y="400686"/>
                  </a:lnTo>
                  <a:cubicBezTo>
                    <a:pt x="123811" y="402065"/>
                    <a:pt x="120935" y="403365"/>
                    <a:pt x="117940" y="404666"/>
                  </a:cubicBezTo>
                  <a:cubicBezTo>
                    <a:pt x="101272" y="411719"/>
                    <a:pt x="80426" y="417079"/>
                    <a:pt x="63246" y="418773"/>
                  </a:cubicBezTo>
                  <a:cubicBezTo>
                    <a:pt x="51306" y="392490"/>
                    <a:pt x="20018" y="351035"/>
                    <a:pt x="0" y="328456"/>
                  </a:cubicBezTo>
                  <a:cubicBezTo>
                    <a:pt x="8315" y="311709"/>
                    <a:pt x="19151" y="290351"/>
                    <a:pt x="28411" y="271831"/>
                  </a:cubicBezTo>
                  <a:cubicBezTo>
                    <a:pt x="28411" y="271831"/>
                    <a:pt x="28411" y="271831"/>
                    <a:pt x="28411" y="271831"/>
                  </a:cubicBezTo>
                  <a:cubicBezTo>
                    <a:pt x="30342" y="267969"/>
                    <a:pt x="32194" y="264265"/>
                    <a:pt x="33928" y="260718"/>
                  </a:cubicBezTo>
                  <a:cubicBezTo>
                    <a:pt x="23761" y="292952"/>
                    <a:pt x="80938" y="399701"/>
                    <a:pt x="99341" y="382678"/>
                  </a:cubicBezTo>
                  <a:cubicBezTo>
                    <a:pt x="128343" y="248384"/>
                    <a:pt x="225832" y="127331"/>
                    <a:pt x="271108" y="3362"/>
                  </a:cubicBezTo>
                  <a:cubicBezTo>
                    <a:pt x="274300" y="2732"/>
                    <a:pt x="277492" y="2180"/>
                    <a:pt x="280645" y="1707"/>
                  </a:cubicBezTo>
                  <a:lnTo>
                    <a:pt x="280645" y="1707"/>
                  </a:lnTo>
                  <a:cubicBezTo>
                    <a:pt x="296998" y="-657"/>
                    <a:pt x="312642" y="-578"/>
                    <a:pt x="327576" y="2022"/>
                  </a:cubicBezTo>
                  <a:lnTo>
                    <a:pt x="327576" y="2022"/>
                  </a:lnTo>
                  <a:cubicBezTo>
                    <a:pt x="329862" y="2417"/>
                    <a:pt x="332108" y="2850"/>
                    <a:pt x="334354" y="3362"/>
                  </a:cubicBezTo>
                  <a:cubicBezTo>
                    <a:pt x="356618" y="36817"/>
                    <a:pt x="370055" y="78745"/>
                    <a:pt x="374666" y="129026"/>
                  </a:cubicBezTo>
                  <a:cubicBezTo>
                    <a:pt x="394250" y="171386"/>
                    <a:pt x="401895" y="210792"/>
                    <a:pt x="397600" y="247242"/>
                  </a:cubicBezTo>
                  <a:cubicBezTo>
                    <a:pt x="401619" y="247754"/>
                    <a:pt x="405520" y="248778"/>
                    <a:pt x="409263" y="250315"/>
                  </a:cubicBezTo>
                  <a:cubicBezTo>
                    <a:pt x="409263" y="250315"/>
                    <a:pt x="409263" y="250315"/>
                    <a:pt x="409303" y="250315"/>
                  </a:cubicBezTo>
                  <a:cubicBezTo>
                    <a:pt x="423213" y="256029"/>
                    <a:pt x="435429" y="268796"/>
                    <a:pt x="446068" y="288696"/>
                  </a:cubicBezTo>
                  <a:cubicBezTo>
                    <a:pt x="487916" y="315886"/>
                    <a:pt x="504900" y="341223"/>
                    <a:pt x="497019" y="364630"/>
                  </a:cubicBezTo>
                  <a:close/>
                </a:path>
              </a:pathLst>
            </a:custGeom>
            <a:solidFill>
              <a:srgbClr val="6C4237"/>
            </a:solidFill>
            <a:ln w="3941" cap="flat">
              <a:noFill/>
              <a:prstDash val="solid"/>
              <a:miter/>
            </a:ln>
          </p:spPr>
          <p:txBody>
            <a:bodyPr rtlCol="1" anchor="ctr"/>
            <a:lstStyle/>
            <a:p>
              <a:endParaRPr lang="fa-IR"/>
            </a:p>
          </p:txBody>
        </p:sp>
        <p:sp>
          <p:nvSpPr>
            <p:cNvPr id="279" name="Freeform: Shape 278">
              <a:extLst>
                <a:ext uri="{FF2B5EF4-FFF2-40B4-BE49-F238E27FC236}">
                  <a16:creationId xmlns:a16="http://schemas.microsoft.com/office/drawing/2014/main" id="{55DFC4CC-E853-30CA-F8B1-083347D664ED}"/>
                </a:ext>
              </a:extLst>
            </p:cNvPr>
            <p:cNvSpPr/>
            <p:nvPr/>
          </p:nvSpPr>
          <p:spPr>
            <a:xfrm>
              <a:off x="3983303" y="2608565"/>
              <a:ext cx="502630" cy="381104"/>
            </a:xfrm>
            <a:custGeom>
              <a:avLst/>
              <a:gdLst>
                <a:gd name="connsiteX0" fmla="*/ 403210 w 502630"/>
                <a:gd name="connsiteY0" fmla="*/ 1789 h 381104"/>
                <a:gd name="connsiteX1" fmla="*/ 502630 w 502630"/>
                <a:gd name="connsiteY1" fmla="*/ 64995 h 381104"/>
                <a:gd name="connsiteX2" fmla="*/ 282985 w 502630"/>
                <a:gd name="connsiteY2" fmla="*/ 75792 h 381104"/>
                <a:gd name="connsiteX3" fmla="*/ 5611 w 502630"/>
                <a:gd name="connsiteY3" fmla="*/ 381104 h 381104"/>
                <a:gd name="connsiteX4" fmla="*/ 15462 w 502630"/>
                <a:gd name="connsiteY4" fmla="*/ 287832 h 381104"/>
                <a:gd name="connsiteX5" fmla="*/ 132142 w 502630"/>
                <a:gd name="connsiteY5" fmla="*/ 146288 h 381104"/>
                <a:gd name="connsiteX6" fmla="*/ 403250 w 502630"/>
                <a:gd name="connsiteY6" fmla="*/ 1789 h 381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2630" h="381104">
                  <a:moveTo>
                    <a:pt x="403210" y="1789"/>
                  </a:moveTo>
                  <a:cubicBezTo>
                    <a:pt x="456999" y="6951"/>
                    <a:pt x="479933" y="18457"/>
                    <a:pt x="502630" y="64995"/>
                  </a:cubicBezTo>
                  <a:cubicBezTo>
                    <a:pt x="432489" y="25038"/>
                    <a:pt x="350447" y="37411"/>
                    <a:pt x="282985" y="75792"/>
                  </a:cubicBezTo>
                  <a:cubicBezTo>
                    <a:pt x="166345" y="142190"/>
                    <a:pt x="158346" y="350407"/>
                    <a:pt x="5611" y="381104"/>
                  </a:cubicBezTo>
                  <a:cubicBezTo>
                    <a:pt x="-2585" y="350644"/>
                    <a:pt x="-3728" y="315809"/>
                    <a:pt x="15462" y="287832"/>
                  </a:cubicBezTo>
                  <a:cubicBezTo>
                    <a:pt x="52582" y="238299"/>
                    <a:pt x="91475" y="191131"/>
                    <a:pt x="132142" y="146288"/>
                  </a:cubicBezTo>
                  <a:cubicBezTo>
                    <a:pt x="203544" y="45371"/>
                    <a:pt x="270336" y="-10979"/>
                    <a:pt x="403250" y="1789"/>
                  </a:cubicBezTo>
                  <a:close/>
                </a:path>
              </a:pathLst>
            </a:custGeom>
            <a:solidFill>
              <a:srgbClr val="6B392C"/>
            </a:solidFill>
            <a:ln w="3941" cap="flat">
              <a:noFill/>
              <a:prstDash val="solid"/>
              <a:miter/>
            </a:ln>
          </p:spPr>
          <p:txBody>
            <a:bodyPr rtlCol="1" anchor="ctr"/>
            <a:lstStyle/>
            <a:p>
              <a:endParaRPr lang="fa-IR"/>
            </a:p>
          </p:txBody>
        </p:sp>
        <p:sp>
          <p:nvSpPr>
            <p:cNvPr id="280" name="Freeform: Shape 279">
              <a:extLst>
                <a:ext uri="{FF2B5EF4-FFF2-40B4-BE49-F238E27FC236}">
                  <a16:creationId xmlns:a16="http://schemas.microsoft.com/office/drawing/2014/main" id="{FBEA040E-007D-3A41-B52D-291FA1875EC0}"/>
                </a:ext>
              </a:extLst>
            </p:cNvPr>
            <p:cNvSpPr/>
            <p:nvPr/>
          </p:nvSpPr>
          <p:spPr>
            <a:xfrm>
              <a:off x="1838173" y="1869209"/>
              <a:ext cx="216847" cy="515391"/>
            </a:xfrm>
            <a:custGeom>
              <a:avLst/>
              <a:gdLst>
                <a:gd name="connsiteX0" fmla="*/ 216847 w 216847"/>
                <a:gd name="connsiteY0" fmla="*/ 352806 h 515391"/>
                <a:gd name="connsiteX1" fmla="*/ 99380 w 216847"/>
                <a:gd name="connsiteY1" fmla="*/ 515392 h 515391"/>
                <a:gd name="connsiteX2" fmla="*/ 72269 w 216847"/>
                <a:gd name="connsiteY2" fmla="*/ 452186 h 515391"/>
                <a:gd name="connsiteX3" fmla="*/ 52961 w 216847"/>
                <a:gd name="connsiteY3" fmla="*/ 268242 h 515391"/>
                <a:gd name="connsiteX4" fmla="*/ 0 w 216847"/>
                <a:gd name="connsiteY4" fmla="*/ 640 h 515391"/>
                <a:gd name="connsiteX5" fmla="*/ 28884 w 216847"/>
                <a:gd name="connsiteY5" fmla="*/ 21368 h 515391"/>
                <a:gd name="connsiteX6" fmla="*/ 122590 w 216847"/>
                <a:gd name="connsiteY6" fmla="*/ 297993 h 515391"/>
                <a:gd name="connsiteX7" fmla="*/ 216847 w 216847"/>
                <a:gd name="connsiteY7" fmla="*/ 352806 h 515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847" h="515391">
                  <a:moveTo>
                    <a:pt x="216847" y="352806"/>
                  </a:moveTo>
                  <a:cubicBezTo>
                    <a:pt x="198012" y="431656"/>
                    <a:pt x="147140" y="455259"/>
                    <a:pt x="99380" y="515392"/>
                  </a:cubicBezTo>
                  <a:cubicBezTo>
                    <a:pt x="94455" y="493483"/>
                    <a:pt x="73333" y="456126"/>
                    <a:pt x="72269" y="452186"/>
                  </a:cubicBezTo>
                  <a:cubicBezTo>
                    <a:pt x="57335" y="396467"/>
                    <a:pt x="62930" y="327074"/>
                    <a:pt x="52961" y="268242"/>
                  </a:cubicBezTo>
                  <a:cubicBezTo>
                    <a:pt x="37829" y="178792"/>
                    <a:pt x="21161" y="88790"/>
                    <a:pt x="0" y="640"/>
                  </a:cubicBezTo>
                  <a:cubicBezTo>
                    <a:pt x="17969" y="-2945"/>
                    <a:pt x="21633" y="9152"/>
                    <a:pt x="28884" y="21368"/>
                  </a:cubicBezTo>
                  <a:cubicBezTo>
                    <a:pt x="72151" y="94386"/>
                    <a:pt x="88347" y="217921"/>
                    <a:pt x="122590" y="297993"/>
                  </a:cubicBezTo>
                  <a:cubicBezTo>
                    <a:pt x="144775" y="335743"/>
                    <a:pt x="185954" y="328138"/>
                    <a:pt x="216847" y="352806"/>
                  </a:cubicBezTo>
                  <a:close/>
                </a:path>
              </a:pathLst>
            </a:custGeom>
            <a:solidFill>
              <a:srgbClr val="262637"/>
            </a:solidFill>
            <a:ln w="3941" cap="flat">
              <a:noFill/>
              <a:prstDash val="solid"/>
              <a:miter/>
            </a:ln>
          </p:spPr>
          <p:txBody>
            <a:bodyPr rtlCol="1" anchor="ctr"/>
            <a:lstStyle/>
            <a:p>
              <a:endParaRPr lang="fa-IR"/>
            </a:p>
          </p:txBody>
        </p:sp>
        <p:sp>
          <p:nvSpPr>
            <p:cNvPr id="281" name="Freeform: Shape 280">
              <a:extLst>
                <a:ext uri="{FF2B5EF4-FFF2-40B4-BE49-F238E27FC236}">
                  <a16:creationId xmlns:a16="http://schemas.microsoft.com/office/drawing/2014/main" id="{0F6DFE00-F2BE-1D4F-EEA0-9C24A4C33702}"/>
                </a:ext>
              </a:extLst>
            </p:cNvPr>
            <p:cNvSpPr/>
            <p:nvPr/>
          </p:nvSpPr>
          <p:spPr>
            <a:xfrm>
              <a:off x="2190043" y="2167793"/>
              <a:ext cx="271639" cy="323635"/>
            </a:xfrm>
            <a:custGeom>
              <a:avLst/>
              <a:gdLst>
                <a:gd name="connsiteX0" fmla="*/ 271640 w 271639"/>
                <a:gd name="connsiteY0" fmla="*/ 18087 h 323635"/>
                <a:gd name="connsiteX1" fmla="*/ 271640 w 271639"/>
                <a:gd name="connsiteY1" fmla="*/ 44331 h 323635"/>
                <a:gd name="connsiteX2" fmla="*/ 166585 w 271639"/>
                <a:gd name="connsiteY2" fmla="*/ 219803 h 323635"/>
                <a:gd name="connsiteX3" fmla="*/ 145109 w 271639"/>
                <a:gd name="connsiteY3" fmla="*/ 234855 h 323635"/>
                <a:gd name="connsiteX4" fmla="*/ 145109 w 271639"/>
                <a:gd name="connsiteY4" fmla="*/ 261966 h 323635"/>
                <a:gd name="connsiteX5" fmla="*/ 163196 w 271639"/>
                <a:gd name="connsiteY5" fmla="*/ 298101 h 323635"/>
                <a:gd name="connsiteX6" fmla="*/ 154172 w 271639"/>
                <a:gd name="connsiteY6" fmla="*/ 316149 h 323635"/>
                <a:gd name="connsiteX7" fmla="*/ 144321 w 271639"/>
                <a:gd name="connsiteY7" fmla="*/ 323636 h 323635"/>
                <a:gd name="connsiteX8" fmla="*/ 90888 w 271639"/>
                <a:gd name="connsiteY8" fmla="*/ 307125 h 323635"/>
                <a:gd name="connsiteX9" fmla="*/ 36666 w 271639"/>
                <a:gd name="connsiteY9" fmla="*/ 289077 h 323635"/>
                <a:gd name="connsiteX10" fmla="*/ 38951 w 271639"/>
                <a:gd name="connsiteY10" fmla="*/ 270990 h 323635"/>
                <a:gd name="connsiteX11" fmla="*/ 2068 w 271639"/>
                <a:gd name="connsiteY11" fmla="*/ 137643 h 323635"/>
                <a:gd name="connsiteX12" fmla="*/ 492 w 271639"/>
                <a:gd name="connsiteY12" fmla="*/ 117467 h 323635"/>
                <a:gd name="connsiteX13" fmla="*/ 492 w 271639"/>
                <a:gd name="connsiteY13" fmla="*/ 90356 h 323635"/>
                <a:gd name="connsiteX14" fmla="*/ 45493 w 271639"/>
                <a:gd name="connsiteY14" fmla="*/ 72348 h 323635"/>
                <a:gd name="connsiteX15" fmla="*/ 104404 w 271639"/>
                <a:gd name="connsiteY15" fmla="*/ 171492 h 323635"/>
                <a:gd name="connsiteX16" fmla="*/ 199292 w 271639"/>
                <a:gd name="connsiteY16" fmla="*/ 18126 h 323635"/>
                <a:gd name="connsiteX17" fmla="*/ 271600 w 271639"/>
                <a:gd name="connsiteY17" fmla="*/ 18126 h 32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1639" h="323635">
                  <a:moveTo>
                    <a:pt x="271640" y="18087"/>
                  </a:moveTo>
                  <a:lnTo>
                    <a:pt x="271640" y="44331"/>
                  </a:lnTo>
                  <a:cubicBezTo>
                    <a:pt x="224472" y="94573"/>
                    <a:pt x="182663" y="151828"/>
                    <a:pt x="166585" y="219803"/>
                  </a:cubicBezTo>
                  <a:lnTo>
                    <a:pt x="145109" y="234855"/>
                  </a:lnTo>
                  <a:cubicBezTo>
                    <a:pt x="139711" y="244825"/>
                    <a:pt x="140066" y="251878"/>
                    <a:pt x="145109" y="261966"/>
                  </a:cubicBezTo>
                  <a:cubicBezTo>
                    <a:pt x="157443" y="271621"/>
                    <a:pt x="163472" y="283679"/>
                    <a:pt x="163196" y="298101"/>
                  </a:cubicBezTo>
                  <a:cubicBezTo>
                    <a:pt x="180889" y="314888"/>
                    <a:pt x="178525" y="318316"/>
                    <a:pt x="154172" y="316149"/>
                  </a:cubicBezTo>
                  <a:lnTo>
                    <a:pt x="144321" y="323636"/>
                  </a:lnTo>
                  <a:cubicBezTo>
                    <a:pt x="125564" y="302987"/>
                    <a:pt x="107753" y="297470"/>
                    <a:pt x="90888" y="307125"/>
                  </a:cubicBezTo>
                  <a:cubicBezTo>
                    <a:pt x="83558" y="303854"/>
                    <a:pt x="43798" y="290535"/>
                    <a:pt x="36666" y="289077"/>
                  </a:cubicBezTo>
                  <a:lnTo>
                    <a:pt x="38951" y="270990"/>
                  </a:lnTo>
                  <a:cubicBezTo>
                    <a:pt x="75717" y="233673"/>
                    <a:pt x="63422" y="189185"/>
                    <a:pt x="2068" y="137643"/>
                  </a:cubicBezTo>
                  <a:lnTo>
                    <a:pt x="492" y="117467"/>
                  </a:lnTo>
                  <a:cubicBezTo>
                    <a:pt x="2462" y="110059"/>
                    <a:pt x="-1281" y="98316"/>
                    <a:pt x="492" y="90356"/>
                  </a:cubicBezTo>
                  <a:cubicBezTo>
                    <a:pt x="12826" y="92326"/>
                    <a:pt x="36666" y="66280"/>
                    <a:pt x="45493" y="72348"/>
                  </a:cubicBezTo>
                  <a:cubicBezTo>
                    <a:pt x="50261" y="75619"/>
                    <a:pt x="91163" y="170979"/>
                    <a:pt x="104404" y="171492"/>
                  </a:cubicBezTo>
                  <a:lnTo>
                    <a:pt x="199292" y="18126"/>
                  </a:lnTo>
                  <a:cubicBezTo>
                    <a:pt x="233141" y="-11822"/>
                    <a:pt x="240510" y="512"/>
                    <a:pt x="271600" y="18126"/>
                  </a:cubicBezTo>
                  <a:close/>
                </a:path>
              </a:pathLst>
            </a:custGeom>
            <a:solidFill>
              <a:srgbClr val="754F41"/>
            </a:solidFill>
            <a:ln w="3941" cap="flat">
              <a:noFill/>
              <a:prstDash val="solid"/>
              <a:miter/>
            </a:ln>
          </p:spPr>
          <p:txBody>
            <a:bodyPr rtlCol="1" anchor="ctr"/>
            <a:lstStyle/>
            <a:p>
              <a:endParaRPr lang="fa-IR"/>
            </a:p>
          </p:txBody>
        </p:sp>
        <p:sp>
          <p:nvSpPr>
            <p:cNvPr id="282" name="Freeform: Shape 281">
              <a:extLst>
                <a:ext uri="{FF2B5EF4-FFF2-40B4-BE49-F238E27FC236}">
                  <a16:creationId xmlns:a16="http://schemas.microsoft.com/office/drawing/2014/main" id="{2BD97A8F-BFC2-009C-A87D-48DEB5918815}"/>
                </a:ext>
              </a:extLst>
            </p:cNvPr>
            <p:cNvSpPr/>
            <p:nvPr/>
          </p:nvSpPr>
          <p:spPr>
            <a:xfrm>
              <a:off x="3437634" y="3838735"/>
              <a:ext cx="234973" cy="162507"/>
            </a:xfrm>
            <a:custGeom>
              <a:avLst/>
              <a:gdLst>
                <a:gd name="connsiteX0" fmla="*/ 39 w 234973"/>
                <a:gd name="connsiteY0" fmla="*/ 27032 h 162507"/>
                <a:gd name="connsiteX1" fmla="*/ 130077 w 234973"/>
                <a:gd name="connsiteY1" fmla="*/ 0 h 162507"/>
                <a:gd name="connsiteX2" fmla="*/ 144617 w 234973"/>
                <a:gd name="connsiteY2" fmla="*/ 18008 h 162507"/>
                <a:gd name="connsiteX3" fmla="*/ 234974 w 234973"/>
                <a:gd name="connsiteY3" fmla="*/ 144460 h 162507"/>
                <a:gd name="connsiteX4" fmla="*/ 27111 w 234973"/>
                <a:gd name="connsiteY4" fmla="*/ 162507 h 162507"/>
                <a:gd name="connsiteX5" fmla="*/ 90317 w 234973"/>
                <a:gd name="connsiteY5" fmla="*/ 148991 h 162507"/>
                <a:gd name="connsiteX6" fmla="*/ 0 w 234973"/>
                <a:gd name="connsiteY6" fmla="*/ 27032 h 16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973" h="162507">
                  <a:moveTo>
                    <a:pt x="39" y="27032"/>
                  </a:moveTo>
                  <a:cubicBezTo>
                    <a:pt x="38262" y="-551"/>
                    <a:pt x="88307" y="17260"/>
                    <a:pt x="130077" y="0"/>
                  </a:cubicBezTo>
                  <a:cubicBezTo>
                    <a:pt x="135042" y="158"/>
                    <a:pt x="141504" y="12689"/>
                    <a:pt x="144617" y="18008"/>
                  </a:cubicBezTo>
                  <a:cubicBezTo>
                    <a:pt x="171492" y="63994"/>
                    <a:pt x="195017" y="107537"/>
                    <a:pt x="234974" y="144460"/>
                  </a:cubicBezTo>
                  <a:cubicBezTo>
                    <a:pt x="154902" y="160655"/>
                    <a:pt x="105764" y="158212"/>
                    <a:pt x="27111" y="162507"/>
                  </a:cubicBezTo>
                  <a:lnTo>
                    <a:pt x="90317" y="148991"/>
                  </a:lnTo>
                  <a:cubicBezTo>
                    <a:pt x="51503" y="126255"/>
                    <a:pt x="25338" y="50793"/>
                    <a:pt x="0" y="27032"/>
                  </a:cubicBezTo>
                  <a:close/>
                </a:path>
              </a:pathLst>
            </a:custGeom>
            <a:solidFill>
              <a:srgbClr val="55322B"/>
            </a:solidFill>
            <a:ln w="3941" cap="flat">
              <a:noFill/>
              <a:prstDash val="solid"/>
              <a:miter/>
            </a:ln>
          </p:spPr>
          <p:txBody>
            <a:bodyPr rtlCol="1" anchor="ctr"/>
            <a:lstStyle/>
            <a:p>
              <a:endParaRPr lang="fa-IR"/>
            </a:p>
          </p:txBody>
        </p:sp>
        <p:sp>
          <p:nvSpPr>
            <p:cNvPr id="283" name="Freeform: Shape 282">
              <a:extLst>
                <a:ext uri="{FF2B5EF4-FFF2-40B4-BE49-F238E27FC236}">
                  <a16:creationId xmlns:a16="http://schemas.microsoft.com/office/drawing/2014/main" id="{1465D41A-3C08-7AA8-D12D-379DC9666C44}"/>
                </a:ext>
              </a:extLst>
            </p:cNvPr>
            <p:cNvSpPr/>
            <p:nvPr/>
          </p:nvSpPr>
          <p:spPr>
            <a:xfrm>
              <a:off x="1675469" y="5247593"/>
              <a:ext cx="244969" cy="127323"/>
            </a:xfrm>
            <a:custGeom>
              <a:avLst/>
              <a:gdLst>
                <a:gd name="connsiteX0" fmla="*/ 54222 w 244969"/>
                <a:gd name="connsiteY0" fmla="*/ 0 h 127323"/>
                <a:gd name="connsiteX1" fmla="*/ 221458 w 244969"/>
                <a:gd name="connsiteY1" fmla="*/ 45277 h 127323"/>
                <a:gd name="connsiteX2" fmla="*/ 234935 w 244969"/>
                <a:gd name="connsiteY2" fmla="*/ 0 h 127323"/>
                <a:gd name="connsiteX3" fmla="*/ 234935 w 244969"/>
                <a:gd name="connsiteY3" fmla="*/ 81293 h 127323"/>
                <a:gd name="connsiteX4" fmla="*/ 234935 w 244969"/>
                <a:gd name="connsiteY4" fmla="*/ 90317 h 127323"/>
                <a:gd name="connsiteX5" fmla="*/ 0 w 244969"/>
                <a:gd name="connsiteY5" fmla="*/ 126373 h 127323"/>
                <a:gd name="connsiteX6" fmla="*/ 9024 w 244969"/>
                <a:gd name="connsiteY6" fmla="*/ 81293 h 127323"/>
                <a:gd name="connsiteX7" fmla="*/ 54222 w 244969"/>
                <a:gd name="connsiteY7" fmla="*/ 0 h 127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4969" h="127323">
                  <a:moveTo>
                    <a:pt x="54222" y="0"/>
                  </a:moveTo>
                  <a:lnTo>
                    <a:pt x="221458" y="45277"/>
                  </a:lnTo>
                  <a:cubicBezTo>
                    <a:pt x="245416" y="50123"/>
                    <a:pt x="232491" y="15368"/>
                    <a:pt x="234935" y="0"/>
                  </a:cubicBezTo>
                  <a:cubicBezTo>
                    <a:pt x="257435" y="20254"/>
                    <a:pt x="235092" y="55640"/>
                    <a:pt x="234935" y="81293"/>
                  </a:cubicBezTo>
                  <a:lnTo>
                    <a:pt x="234935" y="90317"/>
                  </a:lnTo>
                  <a:cubicBezTo>
                    <a:pt x="178861" y="146312"/>
                    <a:pt x="74358" y="120422"/>
                    <a:pt x="0" y="126373"/>
                  </a:cubicBezTo>
                  <a:cubicBezTo>
                    <a:pt x="4335" y="112817"/>
                    <a:pt x="4926" y="93390"/>
                    <a:pt x="9024" y="81293"/>
                  </a:cubicBezTo>
                  <a:cubicBezTo>
                    <a:pt x="17575" y="55837"/>
                    <a:pt x="39208" y="23131"/>
                    <a:pt x="54222" y="0"/>
                  </a:cubicBezTo>
                  <a:close/>
                </a:path>
              </a:pathLst>
            </a:custGeom>
            <a:solidFill>
              <a:srgbClr val="594245"/>
            </a:solidFill>
            <a:ln w="3941" cap="flat">
              <a:noFill/>
              <a:prstDash val="solid"/>
              <a:miter/>
            </a:ln>
          </p:spPr>
          <p:txBody>
            <a:bodyPr rtlCol="1" anchor="ctr"/>
            <a:lstStyle/>
            <a:p>
              <a:endParaRPr lang="fa-IR"/>
            </a:p>
          </p:txBody>
        </p:sp>
        <p:sp>
          <p:nvSpPr>
            <p:cNvPr id="284" name="Freeform: Shape 283">
              <a:extLst>
                <a:ext uri="{FF2B5EF4-FFF2-40B4-BE49-F238E27FC236}">
                  <a16:creationId xmlns:a16="http://schemas.microsoft.com/office/drawing/2014/main" id="{9C97AFAD-1C16-5D5E-6583-706FB45BEBE1}"/>
                </a:ext>
              </a:extLst>
            </p:cNvPr>
            <p:cNvSpPr/>
            <p:nvPr/>
          </p:nvSpPr>
          <p:spPr>
            <a:xfrm>
              <a:off x="1133136" y="1439497"/>
              <a:ext cx="116151" cy="240615"/>
            </a:xfrm>
            <a:custGeom>
              <a:avLst/>
              <a:gdLst>
                <a:gd name="connsiteX0" fmla="*/ 99535 w 116151"/>
                <a:gd name="connsiteY0" fmla="*/ 5800 h 240615"/>
                <a:gd name="connsiteX1" fmla="*/ 81448 w 116151"/>
                <a:gd name="connsiteY1" fmla="*/ 240616 h 240615"/>
                <a:gd name="connsiteX2" fmla="*/ 234 w 116151"/>
                <a:gd name="connsiteY2" fmla="*/ 65262 h 240615"/>
                <a:gd name="connsiteX3" fmla="*/ 18202 w 116151"/>
                <a:gd name="connsiteY3" fmla="*/ 23847 h 240615"/>
                <a:gd name="connsiteX4" fmla="*/ 99535 w 116151"/>
                <a:gd name="connsiteY4" fmla="*/ 5800 h 240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151" h="240615">
                  <a:moveTo>
                    <a:pt x="99535" y="5800"/>
                  </a:moveTo>
                  <a:cubicBezTo>
                    <a:pt x="109780" y="81379"/>
                    <a:pt x="139177" y="176267"/>
                    <a:pt x="81448" y="240616"/>
                  </a:cubicBezTo>
                  <a:cubicBezTo>
                    <a:pt x="49884" y="206885"/>
                    <a:pt x="-3983" y="111091"/>
                    <a:pt x="234" y="65262"/>
                  </a:cubicBezTo>
                  <a:cubicBezTo>
                    <a:pt x="1770" y="48515"/>
                    <a:pt x="14144" y="37087"/>
                    <a:pt x="18202" y="23847"/>
                  </a:cubicBezTo>
                  <a:cubicBezTo>
                    <a:pt x="28330" y="3159"/>
                    <a:pt x="81133" y="-7322"/>
                    <a:pt x="99535" y="5800"/>
                  </a:cubicBezTo>
                  <a:close/>
                </a:path>
              </a:pathLst>
            </a:custGeom>
            <a:solidFill>
              <a:srgbClr val="555366"/>
            </a:solidFill>
            <a:ln w="3941" cap="flat">
              <a:noFill/>
              <a:prstDash val="solid"/>
              <a:miter/>
            </a:ln>
          </p:spPr>
          <p:txBody>
            <a:bodyPr rtlCol="1" anchor="ctr"/>
            <a:lstStyle/>
            <a:p>
              <a:endParaRPr lang="fa-IR"/>
            </a:p>
          </p:txBody>
        </p:sp>
        <p:sp>
          <p:nvSpPr>
            <p:cNvPr id="285" name="Freeform: Shape 284">
              <a:extLst>
                <a:ext uri="{FF2B5EF4-FFF2-40B4-BE49-F238E27FC236}">
                  <a16:creationId xmlns:a16="http://schemas.microsoft.com/office/drawing/2014/main" id="{FEB05ADC-9BBE-EFEC-7317-F9E73CF847BE}"/>
                </a:ext>
              </a:extLst>
            </p:cNvPr>
            <p:cNvSpPr/>
            <p:nvPr/>
          </p:nvSpPr>
          <p:spPr>
            <a:xfrm>
              <a:off x="1946609" y="2465184"/>
              <a:ext cx="290885" cy="425863"/>
            </a:xfrm>
            <a:custGeom>
              <a:avLst/>
              <a:gdLst>
                <a:gd name="connsiteX0" fmla="*/ 36142 w 290885"/>
                <a:gd name="connsiteY0" fmla="*/ 670 h 425863"/>
                <a:gd name="connsiteX1" fmla="*/ 189783 w 290885"/>
                <a:gd name="connsiteY1" fmla="*/ 136146 h 425863"/>
                <a:gd name="connsiteX2" fmla="*/ 216894 w 290885"/>
                <a:gd name="connsiteY2" fmla="*/ 181304 h 425863"/>
                <a:gd name="connsiteX3" fmla="*/ 262092 w 290885"/>
                <a:gd name="connsiteY3" fmla="*/ 280645 h 425863"/>
                <a:gd name="connsiteX4" fmla="*/ 262092 w 290885"/>
                <a:gd name="connsiteY4" fmla="*/ 416121 h 425863"/>
                <a:gd name="connsiteX5" fmla="*/ 234981 w 290885"/>
                <a:gd name="connsiteY5" fmla="*/ 416121 h 425863"/>
                <a:gd name="connsiteX6" fmla="*/ 215948 w 290885"/>
                <a:gd name="connsiteY6" fmla="*/ 400280 h 425863"/>
                <a:gd name="connsiteX7" fmla="*/ 181075 w 290885"/>
                <a:gd name="connsiteY7" fmla="*/ 231349 h 425863"/>
                <a:gd name="connsiteX8" fmla="*/ 189783 w 290885"/>
                <a:gd name="connsiteY8" fmla="*/ 208415 h 425863"/>
                <a:gd name="connsiteX9" fmla="*/ 163421 w 290885"/>
                <a:gd name="connsiteY9" fmla="*/ 191432 h 425863"/>
                <a:gd name="connsiteX10" fmla="*/ 126538 w 290885"/>
                <a:gd name="connsiteY10" fmla="*/ 127122 h 425863"/>
                <a:gd name="connsiteX11" fmla="*/ 104510 w 290885"/>
                <a:gd name="connsiteY11" fmla="*/ 124442 h 425863"/>
                <a:gd name="connsiteX12" fmla="*/ 7928 w 290885"/>
                <a:gd name="connsiteY12" fmla="*/ 39761 h 425863"/>
                <a:gd name="connsiteX13" fmla="*/ 47 w 290885"/>
                <a:gd name="connsiteY13" fmla="*/ 18758 h 425863"/>
                <a:gd name="connsiteX14" fmla="*/ 47 w 290885"/>
                <a:gd name="connsiteY14" fmla="*/ 710 h 425863"/>
                <a:gd name="connsiteX15" fmla="*/ 36181 w 290885"/>
                <a:gd name="connsiteY15" fmla="*/ 710 h 42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885" h="425863">
                  <a:moveTo>
                    <a:pt x="36142" y="670"/>
                  </a:moveTo>
                  <a:cubicBezTo>
                    <a:pt x="95289" y="12926"/>
                    <a:pt x="157786" y="87441"/>
                    <a:pt x="189783" y="136146"/>
                  </a:cubicBezTo>
                  <a:cubicBezTo>
                    <a:pt x="217800" y="140559"/>
                    <a:pt x="234193" y="154115"/>
                    <a:pt x="216894" y="181304"/>
                  </a:cubicBezTo>
                  <a:cubicBezTo>
                    <a:pt x="248694" y="183511"/>
                    <a:pt x="285380" y="256766"/>
                    <a:pt x="262092" y="280645"/>
                  </a:cubicBezTo>
                  <a:cubicBezTo>
                    <a:pt x="294050" y="315913"/>
                    <a:pt x="306423" y="390350"/>
                    <a:pt x="262092" y="416121"/>
                  </a:cubicBezTo>
                  <a:cubicBezTo>
                    <a:pt x="257205" y="426208"/>
                    <a:pt x="236557" y="431725"/>
                    <a:pt x="234981" y="416121"/>
                  </a:cubicBezTo>
                  <a:lnTo>
                    <a:pt x="215948" y="400280"/>
                  </a:lnTo>
                  <a:cubicBezTo>
                    <a:pt x="213269" y="342511"/>
                    <a:pt x="207043" y="283995"/>
                    <a:pt x="181075" y="231349"/>
                  </a:cubicBezTo>
                  <a:lnTo>
                    <a:pt x="189783" y="208415"/>
                  </a:lnTo>
                  <a:lnTo>
                    <a:pt x="163421" y="191432"/>
                  </a:lnTo>
                  <a:cubicBezTo>
                    <a:pt x="117395" y="190289"/>
                    <a:pt x="114046" y="157425"/>
                    <a:pt x="126538" y="127122"/>
                  </a:cubicBezTo>
                  <a:lnTo>
                    <a:pt x="104510" y="124442"/>
                  </a:lnTo>
                  <a:cubicBezTo>
                    <a:pt x="83665" y="83697"/>
                    <a:pt x="53086" y="51740"/>
                    <a:pt x="7928" y="39761"/>
                  </a:cubicBezTo>
                  <a:lnTo>
                    <a:pt x="47" y="18758"/>
                  </a:lnTo>
                  <a:cubicBezTo>
                    <a:pt x="-151" y="12768"/>
                    <a:pt x="362" y="6699"/>
                    <a:pt x="47" y="710"/>
                  </a:cubicBezTo>
                  <a:cubicBezTo>
                    <a:pt x="11356" y="2168"/>
                    <a:pt x="25818" y="-1457"/>
                    <a:pt x="36181" y="710"/>
                  </a:cubicBezTo>
                  <a:close/>
                </a:path>
              </a:pathLst>
            </a:custGeom>
            <a:solidFill>
              <a:srgbClr val="422A25"/>
            </a:solidFill>
            <a:ln w="3941" cap="flat">
              <a:noFill/>
              <a:prstDash val="solid"/>
              <a:miter/>
            </a:ln>
          </p:spPr>
          <p:txBody>
            <a:bodyPr rtlCol="1" anchor="ctr"/>
            <a:lstStyle/>
            <a:p>
              <a:endParaRPr lang="fa-IR"/>
            </a:p>
          </p:txBody>
        </p:sp>
        <p:sp>
          <p:nvSpPr>
            <p:cNvPr id="286" name="Freeform: Shape 285">
              <a:extLst>
                <a:ext uri="{FF2B5EF4-FFF2-40B4-BE49-F238E27FC236}">
                  <a16:creationId xmlns:a16="http://schemas.microsoft.com/office/drawing/2014/main" id="{4DF2F9D0-63C3-79BA-0E85-12F0D6BC9BEF}"/>
                </a:ext>
              </a:extLst>
            </p:cNvPr>
            <p:cNvSpPr/>
            <p:nvPr/>
          </p:nvSpPr>
          <p:spPr>
            <a:xfrm>
              <a:off x="2113094" y="2285260"/>
              <a:ext cx="157556" cy="171629"/>
            </a:xfrm>
            <a:custGeom>
              <a:avLst/>
              <a:gdLst>
                <a:gd name="connsiteX0" fmla="*/ 113615 w 157556"/>
                <a:gd name="connsiteY0" fmla="*/ 171571 h 171629"/>
                <a:gd name="connsiteX1" fmla="*/ 5172 w 157556"/>
                <a:gd name="connsiteY1" fmla="*/ 162547 h 171629"/>
                <a:gd name="connsiteX2" fmla="*/ 5172 w 157556"/>
                <a:gd name="connsiteY2" fmla="*/ 153523 h 171629"/>
                <a:gd name="connsiteX3" fmla="*/ 5172 w 157556"/>
                <a:gd name="connsiteY3" fmla="*/ 108365 h 171629"/>
                <a:gd name="connsiteX4" fmla="*/ 77481 w 157556"/>
                <a:gd name="connsiteY4" fmla="*/ 0 h 171629"/>
                <a:gd name="connsiteX5" fmla="*/ 157276 w 157556"/>
                <a:gd name="connsiteY5" fmla="*/ 106040 h 171629"/>
                <a:gd name="connsiteX6" fmla="*/ 113615 w 157556"/>
                <a:gd name="connsiteY6" fmla="*/ 171610 h 17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556" h="171629">
                  <a:moveTo>
                    <a:pt x="113615" y="171571"/>
                  </a:moveTo>
                  <a:cubicBezTo>
                    <a:pt x="88278" y="166290"/>
                    <a:pt x="32046" y="161995"/>
                    <a:pt x="5172" y="162547"/>
                  </a:cubicBezTo>
                  <a:lnTo>
                    <a:pt x="5172" y="153523"/>
                  </a:lnTo>
                  <a:cubicBezTo>
                    <a:pt x="-1724" y="139928"/>
                    <a:pt x="-1724" y="124875"/>
                    <a:pt x="5172" y="108365"/>
                  </a:cubicBezTo>
                  <a:cubicBezTo>
                    <a:pt x="21210" y="64309"/>
                    <a:pt x="70033" y="28175"/>
                    <a:pt x="77481" y="0"/>
                  </a:cubicBezTo>
                  <a:cubicBezTo>
                    <a:pt x="104276" y="3980"/>
                    <a:pt x="154360" y="86140"/>
                    <a:pt x="157276" y="106040"/>
                  </a:cubicBezTo>
                  <a:cubicBezTo>
                    <a:pt x="160192" y="125939"/>
                    <a:pt x="140017" y="172713"/>
                    <a:pt x="113615" y="171610"/>
                  </a:cubicBezTo>
                  <a:close/>
                </a:path>
              </a:pathLst>
            </a:custGeom>
            <a:solidFill>
              <a:srgbClr val="403032"/>
            </a:solidFill>
            <a:ln w="3941" cap="flat">
              <a:noFill/>
              <a:prstDash val="solid"/>
              <a:miter/>
            </a:ln>
          </p:spPr>
          <p:txBody>
            <a:bodyPr rtlCol="1" anchor="ctr"/>
            <a:lstStyle/>
            <a:p>
              <a:endParaRPr lang="fa-IR"/>
            </a:p>
          </p:txBody>
        </p:sp>
        <p:sp>
          <p:nvSpPr>
            <p:cNvPr id="287" name="Freeform: Shape 286">
              <a:extLst>
                <a:ext uri="{FF2B5EF4-FFF2-40B4-BE49-F238E27FC236}">
                  <a16:creationId xmlns:a16="http://schemas.microsoft.com/office/drawing/2014/main" id="{527C7DB8-E9C3-E951-714E-06DCE9624F6A}"/>
                </a:ext>
              </a:extLst>
            </p:cNvPr>
            <p:cNvSpPr/>
            <p:nvPr/>
          </p:nvSpPr>
          <p:spPr>
            <a:xfrm>
              <a:off x="3154228" y="1273726"/>
              <a:ext cx="220161" cy="124359"/>
            </a:xfrm>
            <a:custGeom>
              <a:avLst/>
              <a:gdLst>
                <a:gd name="connsiteX0" fmla="*/ 138829 w 220161"/>
                <a:gd name="connsiteY0" fmla="*/ 18048 h 124359"/>
                <a:gd name="connsiteX1" fmla="*/ 220161 w 220161"/>
                <a:gd name="connsiteY1" fmla="*/ 72230 h 124359"/>
                <a:gd name="connsiteX2" fmla="*/ 3274 w 220161"/>
                <a:gd name="connsiteY2" fmla="*/ 117388 h 124359"/>
                <a:gd name="connsiteX3" fmla="*/ 20967 w 220161"/>
                <a:gd name="connsiteY3" fmla="*/ 76722 h 124359"/>
                <a:gd name="connsiteX4" fmla="*/ 3274 w 220161"/>
                <a:gd name="connsiteY4" fmla="*/ 0 h 124359"/>
                <a:gd name="connsiteX5" fmla="*/ 138829 w 220161"/>
                <a:gd name="connsiteY5" fmla="*/ 18048 h 12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161" h="124359">
                  <a:moveTo>
                    <a:pt x="138829" y="18048"/>
                  </a:moveTo>
                  <a:cubicBezTo>
                    <a:pt x="152424" y="22973"/>
                    <a:pt x="211216" y="62457"/>
                    <a:pt x="220161" y="72230"/>
                  </a:cubicBezTo>
                  <a:cubicBezTo>
                    <a:pt x="166531" y="126885"/>
                    <a:pt x="74480" y="131890"/>
                    <a:pt x="3274" y="117388"/>
                  </a:cubicBezTo>
                  <a:cubicBezTo>
                    <a:pt x="7648" y="104463"/>
                    <a:pt x="21716" y="91302"/>
                    <a:pt x="20967" y="76722"/>
                  </a:cubicBezTo>
                  <a:cubicBezTo>
                    <a:pt x="20140" y="60448"/>
                    <a:pt x="-9729" y="29318"/>
                    <a:pt x="3274" y="0"/>
                  </a:cubicBezTo>
                  <a:cubicBezTo>
                    <a:pt x="45793" y="6975"/>
                    <a:pt x="95168" y="2207"/>
                    <a:pt x="138829" y="18048"/>
                  </a:cubicBezTo>
                  <a:close/>
                </a:path>
              </a:pathLst>
            </a:custGeom>
            <a:solidFill>
              <a:srgbClr val="BE7544"/>
            </a:solidFill>
            <a:ln w="3941" cap="flat">
              <a:noFill/>
              <a:prstDash val="solid"/>
              <a:miter/>
            </a:ln>
          </p:spPr>
          <p:txBody>
            <a:bodyPr rtlCol="1" anchor="ctr"/>
            <a:lstStyle/>
            <a:p>
              <a:endParaRPr lang="fa-IR"/>
            </a:p>
          </p:txBody>
        </p:sp>
        <p:sp>
          <p:nvSpPr>
            <p:cNvPr id="288" name="Freeform: Shape 287">
              <a:extLst>
                <a:ext uri="{FF2B5EF4-FFF2-40B4-BE49-F238E27FC236}">
                  <a16:creationId xmlns:a16="http://schemas.microsoft.com/office/drawing/2014/main" id="{93AD046B-834E-5C86-6DC8-D19E2C31CF00}"/>
                </a:ext>
              </a:extLst>
            </p:cNvPr>
            <p:cNvSpPr/>
            <p:nvPr/>
          </p:nvSpPr>
          <p:spPr>
            <a:xfrm>
              <a:off x="1449597" y="1553701"/>
              <a:ext cx="298179" cy="90198"/>
            </a:xfrm>
            <a:custGeom>
              <a:avLst/>
              <a:gdLst>
                <a:gd name="connsiteX0" fmla="*/ 298180 w 298179"/>
                <a:gd name="connsiteY0" fmla="*/ 81254 h 90198"/>
                <a:gd name="connsiteX1" fmla="*/ 0 w 298179"/>
                <a:gd name="connsiteY1" fmla="*/ 90199 h 90198"/>
                <a:gd name="connsiteX2" fmla="*/ 81214 w 298179"/>
                <a:gd name="connsiteY2" fmla="*/ 58635 h 90198"/>
                <a:gd name="connsiteX3" fmla="*/ 234895 w 298179"/>
                <a:gd name="connsiteY3" fmla="*/ 0 h 90198"/>
                <a:gd name="connsiteX4" fmla="*/ 238757 w 298179"/>
                <a:gd name="connsiteY4" fmla="*/ 54852 h 90198"/>
                <a:gd name="connsiteX5" fmla="*/ 288959 w 298179"/>
                <a:gd name="connsiteY5" fmla="*/ 67974 h 90198"/>
                <a:gd name="connsiteX6" fmla="*/ 298141 w 298179"/>
                <a:gd name="connsiteY6" fmla="*/ 81293 h 9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8179" h="90198">
                  <a:moveTo>
                    <a:pt x="298180" y="81254"/>
                  </a:moveTo>
                  <a:lnTo>
                    <a:pt x="0" y="90199"/>
                  </a:lnTo>
                  <a:lnTo>
                    <a:pt x="81214" y="58635"/>
                  </a:lnTo>
                  <a:cubicBezTo>
                    <a:pt x="131180" y="38105"/>
                    <a:pt x="215783" y="55601"/>
                    <a:pt x="234895" y="0"/>
                  </a:cubicBezTo>
                  <a:cubicBezTo>
                    <a:pt x="238205" y="14619"/>
                    <a:pt x="229181" y="40863"/>
                    <a:pt x="238757" y="54852"/>
                  </a:cubicBezTo>
                  <a:cubicBezTo>
                    <a:pt x="246362" y="65964"/>
                    <a:pt x="273906" y="61315"/>
                    <a:pt x="288959" y="67974"/>
                  </a:cubicBezTo>
                  <a:cubicBezTo>
                    <a:pt x="295264" y="70772"/>
                    <a:pt x="296170" y="79953"/>
                    <a:pt x="298141" y="81293"/>
                  </a:cubicBezTo>
                  <a:close/>
                </a:path>
              </a:pathLst>
            </a:custGeom>
            <a:solidFill>
              <a:srgbClr val="3C384A"/>
            </a:solidFill>
            <a:ln w="3941" cap="flat">
              <a:noFill/>
              <a:prstDash val="solid"/>
              <a:miter/>
            </a:ln>
          </p:spPr>
          <p:txBody>
            <a:bodyPr rtlCol="1" anchor="ctr"/>
            <a:lstStyle/>
            <a:p>
              <a:endParaRPr lang="fa-IR"/>
            </a:p>
          </p:txBody>
        </p:sp>
        <p:sp>
          <p:nvSpPr>
            <p:cNvPr id="289" name="Freeform: Shape 288">
              <a:extLst>
                <a:ext uri="{FF2B5EF4-FFF2-40B4-BE49-F238E27FC236}">
                  <a16:creationId xmlns:a16="http://schemas.microsoft.com/office/drawing/2014/main" id="{3CE67605-AA33-14EF-E086-992AE6D386FF}"/>
                </a:ext>
              </a:extLst>
            </p:cNvPr>
            <p:cNvSpPr/>
            <p:nvPr/>
          </p:nvSpPr>
          <p:spPr>
            <a:xfrm>
              <a:off x="1142354" y="1364004"/>
              <a:ext cx="96086" cy="100282"/>
            </a:xfrm>
            <a:custGeom>
              <a:avLst/>
              <a:gdLst>
                <a:gd name="connsiteX0" fmla="*/ 72269 w 96086"/>
                <a:gd name="connsiteY0" fmla="*/ 18087 h 100282"/>
                <a:gd name="connsiteX1" fmla="*/ 90356 w 96086"/>
                <a:gd name="connsiteY1" fmla="*/ 81293 h 100282"/>
                <a:gd name="connsiteX2" fmla="*/ 9024 w 96086"/>
                <a:gd name="connsiteY2" fmla="*/ 99341 h 100282"/>
                <a:gd name="connsiteX3" fmla="*/ 0 w 96086"/>
                <a:gd name="connsiteY3" fmla="*/ 0 h 100282"/>
                <a:gd name="connsiteX4" fmla="*/ 72309 w 96086"/>
                <a:gd name="connsiteY4" fmla="*/ 18048 h 100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86" h="100282">
                  <a:moveTo>
                    <a:pt x="72269" y="18087"/>
                  </a:moveTo>
                  <a:cubicBezTo>
                    <a:pt x="113014" y="34637"/>
                    <a:pt x="88780" y="69747"/>
                    <a:pt x="90356" y="81293"/>
                  </a:cubicBezTo>
                  <a:cubicBezTo>
                    <a:pt x="65294" y="98040"/>
                    <a:pt x="39051" y="102493"/>
                    <a:pt x="9024" y="99341"/>
                  </a:cubicBezTo>
                  <a:cubicBezTo>
                    <a:pt x="25416" y="46065"/>
                    <a:pt x="3152" y="48547"/>
                    <a:pt x="0" y="0"/>
                  </a:cubicBezTo>
                  <a:cubicBezTo>
                    <a:pt x="6502" y="2522"/>
                    <a:pt x="60999" y="15802"/>
                    <a:pt x="72309" y="18048"/>
                  </a:cubicBezTo>
                  <a:close/>
                </a:path>
              </a:pathLst>
            </a:custGeom>
            <a:solidFill>
              <a:srgbClr val="BA7244"/>
            </a:solidFill>
            <a:ln w="3941" cap="flat">
              <a:noFill/>
              <a:prstDash val="solid"/>
              <a:miter/>
            </a:ln>
          </p:spPr>
          <p:txBody>
            <a:bodyPr rtlCol="1" anchor="ctr"/>
            <a:lstStyle/>
            <a:p>
              <a:endParaRPr lang="fa-IR"/>
            </a:p>
          </p:txBody>
        </p:sp>
        <p:sp>
          <p:nvSpPr>
            <p:cNvPr id="290" name="Freeform: Shape 289">
              <a:extLst>
                <a:ext uri="{FF2B5EF4-FFF2-40B4-BE49-F238E27FC236}">
                  <a16:creationId xmlns:a16="http://schemas.microsoft.com/office/drawing/2014/main" id="{6E912B0D-2163-0F47-CD8E-771CB14841CA}"/>
                </a:ext>
              </a:extLst>
            </p:cNvPr>
            <p:cNvSpPr/>
            <p:nvPr/>
          </p:nvSpPr>
          <p:spPr>
            <a:xfrm>
              <a:off x="2107391" y="2393625"/>
              <a:ext cx="10914" cy="45158"/>
            </a:xfrm>
            <a:custGeom>
              <a:avLst/>
              <a:gdLst>
                <a:gd name="connsiteX0" fmla="*/ 10915 w 10914"/>
                <a:gd name="connsiteY0" fmla="*/ 45158 h 45158"/>
                <a:gd name="connsiteX1" fmla="*/ 10915 w 10914"/>
                <a:gd name="connsiteY1" fmla="*/ 0 h 45158"/>
                <a:gd name="connsiteX2" fmla="*/ 10915 w 10914"/>
                <a:gd name="connsiteY2" fmla="*/ 45158 h 45158"/>
              </a:gdLst>
              <a:ahLst/>
              <a:cxnLst>
                <a:cxn ang="0">
                  <a:pos x="connsiteX0" y="connsiteY0"/>
                </a:cxn>
                <a:cxn ang="0">
                  <a:pos x="connsiteX1" y="connsiteY1"/>
                </a:cxn>
                <a:cxn ang="0">
                  <a:pos x="connsiteX2" y="connsiteY2"/>
                </a:cxn>
              </a:cxnLst>
              <a:rect l="l" t="t" r="r" b="b"/>
              <a:pathLst>
                <a:path w="10914" h="45158">
                  <a:moveTo>
                    <a:pt x="10915" y="45158"/>
                  </a:moveTo>
                  <a:cubicBezTo>
                    <a:pt x="-11152" y="31485"/>
                    <a:pt x="6304" y="12649"/>
                    <a:pt x="10915" y="0"/>
                  </a:cubicBezTo>
                  <a:lnTo>
                    <a:pt x="10915" y="45158"/>
                  </a:lnTo>
                  <a:close/>
                </a:path>
              </a:pathLst>
            </a:custGeom>
            <a:solidFill>
              <a:srgbClr val="C08E53"/>
            </a:solidFill>
            <a:ln w="3941" cap="flat">
              <a:noFill/>
              <a:prstDash val="solid"/>
              <a:miter/>
            </a:ln>
          </p:spPr>
          <p:txBody>
            <a:bodyPr rtlCol="1" anchor="ctr"/>
            <a:lstStyle/>
            <a:p>
              <a:endParaRPr lang="fa-IR"/>
            </a:p>
          </p:txBody>
        </p:sp>
        <p:sp>
          <p:nvSpPr>
            <p:cNvPr id="291" name="Freeform: Shape 290">
              <a:extLst>
                <a:ext uri="{FF2B5EF4-FFF2-40B4-BE49-F238E27FC236}">
                  <a16:creationId xmlns:a16="http://schemas.microsoft.com/office/drawing/2014/main" id="{7306D895-F7FA-6881-93F0-50FEC1AD9650}"/>
                </a:ext>
              </a:extLst>
            </p:cNvPr>
            <p:cNvSpPr/>
            <p:nvPr/>
          </p:nvSpPr>
          <p:spPr>
            <a:xfrm>
              <a:off x="1910442" y="5202435"/>
              <a:ext cx="9023" cy="27110"/>
            </a:xfrm>
            <a:custGeom>
              <a:avLst/>
              <a:gdLst>
                <a:gd name="connsiteX0" fmla="*/ 0 w 9023"/>
                <a:gd name="connsiteY0" fmla="*/ 27111 h 27110"/>
                <a:gd name="connsiteX1" fmla="*/ 9024 w 9023"/>
                <a:gd name="connsiteY1" fmla="*/ 0 h 27110"/>
                <a:gd name="connsiteX2" fmla="*/ 0 w 9023"/>
                <a:gd name="connsiteY2" fmla="*/ 27111 h 27110"/>
              </a:gdLst>
              <a:ahLst/>
              <a:cxnLst>
                <a:cxn ang="0">
                  <a:pos x="connsiteX0" y="connsiteY0"/>
                </a:cxn>
                <a:cxn ang="0">
                  <a:pos x="connsiteX1" y="connsiteY1"/>
                </a:cxn>
                <a:cxn ang="0">
                  <a:pos x="connsiteX2" y="connsiteY2"/>
                </a:cxn>
              </a:cxnLst>
              <a:rect l="l" t="t" r="r" b="b"/>
              <a:pathLst>
                <a:path w="9023" h="27110">
                  <a:moveTo>
                    <a:pt x="0" y="27111"/>
                  </a:moveTo>
                  <a:lnTo>
                    <a:pt x="9024" y="0"/>
                  </a:lnTo>
                  <a:cubicBezTo>
                    <a:pt x="8393" y="1261"/>
                    <a:pt x="236" y="25692"/>
                    <a:pt x="0" y="27111"/>
                  </a:cubicBezTo>
                  <a:close/>
                </a:path>
              </a:pathLst>
            </a:custGeom>
            <a:solidFill>
              <a:srgbClr val="594245"/>
            </a:solidFill>
            <a:ln w="3941" cap="flat">
              <a:noFill/>
              <a:prstDash val="solid"/>
              <a:miter/>
            </a:ln>
          </p:spPr>
          <p:txBody>
            <a:bodyPr rtlCol="1" anchor="ctr"/>
            <a:lstStyle/>
            <a:p>
              <a:endParaRPr lang="fa-IR"/>
            </a:p>
          </p:txBody>
        </p:sp>
        <p:sp>
          <p:nvSpPr>
            <p:cNvPr id="292" name="Freeform: Shape 291">
              <a:extLst>
                <a:ext uri="{FF2B5EF4-FFF2-40B4-BE49-F238E27FC236}">
                  <a16:creationId xmlns:a16="http://schemas.microsoft.com/office/drawing/2014/main" id="{73FD1736-B28B-DE1E-C764-2F0D18E1FE3E}"/>
                </a:ext>
              </a:extLst>
            </p:cNvPr>
            <p:cNvSpPr/>
            <p:nvPr/>
          </p:nvSpPr>
          <p:spPr>
            <a:xfrm>
              <a:off x="3184453" y="4677950"/>
              <a:ext cx="27270" cy="10082"/>
            </a:xfrm>
            <a:custGeom>
              <a:avLst/>
              <a:gdLst>
                <a:gd name="connsiteX0" fmla="*/ 27271 w 27270"/>
                <a:gd name="connsiteY0" fmla="*/ 9694 h 10082"/>
                <a:gd name="connsiteX1" fmla="*/ 9184 w 27270"/>
                <a:gd name="connsiteY1" fmla="*/ 9694 h 10082"/>
                <a:gd name="connsiteX2" fmla="*/ 160 w 27270"/>
                <a:gd name="connsiteY2" fmla="*/ 749 h 10082"/>
                <a:gd name="connsiteX3" fmla="*/ 27271 w 27270"/>
                <a:gd name="connsiteY3" fmla="*/ 9694 h 10082"/>
              </a:gdLst>
              <a:ahLst/>
              <a:cxnLst>
                <a:cxn ang="0">
                  <a:pos x="connsiteX0" y="connsiteY0"/>
                </a:cxn>
                <a:cxn ang="0">
                  <a:pos x="connsiteX1" y="connsiteY1"/>
                </a:cxn>
                <a:cxn ang="0">
                  <a:pos x="connsiteX2" y="connsiteY2"/>
                </a:cxn>
                <a:cxn ang="0">
                  <a:pos x="connsiteX3" y="connsiteY3"/>
                </a:cxn>
              </a:cxnLst>
              <a:rect l="l" t="t" r="r" b="b"/>
              <a:pathLst>
                <a:path w="27270" h="10082">
                  <a:moveTo>
                    <a:pt x="27271" y="9694"/>
                  </a:moveTo>
                  <a:cubicBezTo>
                    <a:pt x="22109" y="10876"/>
                    <a:pt x="14976" y="8906"/>
                    <a:pt x="9184" y="9694"/>
                  </a:cubicBezTo>
                  <a:cubicBezTo>
                    <a:pt x="9184" y="9063"/>
                    <a:pt x="-1416" y="10994"/>
                    <a:pt x="160" y="749"/>
                  </a:cubicBezTo>
                  <a:cubicBezTo>
                    <a:pt x="10681" y="985"/>
                    <a:pt x="26640" y="-4177"/>
                    <a:pt x="27271" y="9694"/>
                  </a:cubicBezTo>
                  <a:close/>
                </a:path>
              </a:pathLst>
            </a:custGeom>
            <a:solidFill>
              <a:srgbClr val="222331"/>
            </a:solidFill>
            <a:ln w="3941" cap="flat">
              <a:noFill/>
              <a:prstDash val="solid"/>
              <a:miter/>
            </a:ln>
          </p:spPr>
          <p:txBody>
            <a:bodyPr rtlCol="1" anchor="ctr"/>
            <a:lstStyle/>
            <a:p>
              <a:endParaRPr lang="fa-IR"/>
            </a:p>
          </p:txBody>
        </p:sp>
        <p:sp>
          <p:nvSpPr>
            <p:cNvPr id="293" name="Freeform: Shape 292">
              <a:extLst>
                <a:ext uri="{FF2B5EF4-FFF2-40B4-BE49-F238E27FC236}">
                  <a16:creationId xmlns:a16="http://schemas.microsoft.com/office/drawing/2014/main" id="{2059C0A7-46DA-4FD7-2477-1F539417F4BA}"/>
                </a:ext>
              </a:extLst>
            </p:cNvPr>
            <p:cNvSpPr/>
            <p:nvPr/>
          </p:nvSpPr>
          <p:spPr>
            <a:xfrm>
              <a:off x="2190575" y="2212991"/>
              <a:ext cx="9023" cy="18047"/>
            </a:xfrm>
            <a:custGeom>
              <a:avLst/>
              <a:gdLst>
                <a:gd name="connsiteX0" fmla="*/ 0 w 9023"/>
                <a:gd name="connsiteY0" fmla="*/ 18048 h 18047"/>
                <a:gd name="connsiteX1" fmla="*/ 9024 w 9023"/>
                <a:gd name="connsiteY1" fmla="*/ 0 h 18047"/>
                <a:gd name="connsiteX2" fmla="*/ 0 w 9023"/>
                <a:gd name="connsiteY2" fmla="*/ 18048 h 18047"/>
              </a:gdLst>
              <a:ahLst/>
              <a:cxnLst>
                <a:cxn ang="0">
                  <a:pos x="connsiteX0" y="connsiteY0"/>
                </a:cxn>
                <a:cxn ang="0">
                  <a:pos x="connsiteX1" y="connsiteY1"/>
                </a:cxn>
                <a:cxn ang="0">
                  <a:pos x="connsiteX2" y="connsiteY2"/>
                </a:cxn>
              </a:cxnLst>
              <a:rect l="l" t="t" r="r" b="b"/>
              <a:pathLst>
                <a:path w="9023" h="18047">
                  <a:moveTo>
                    <a:pt x="0" y="18048"/>
                  </a:moveTo>
                  <a:cubicBezTo>
                    <a:pt x="1892" y="8117"/>
                    <a:pt x="6817" y="5241"/>
                    <a:pt x="9024" y="0"/>
                  </a:cubicBezTo>
                  <a:lnTo>
                    <a:pt x="0" y="18048"/>
                  </a:lnTo>
                  <a:close/>
                </a:path>
              </a:pathLst>
            </a:custGeom>
            <a:solidFill>
              <a:srgbClr val="754F41"/>
            </a:solidFill>
            <a:ln w="3941" cap="flat">
              <a:noFill/>
              <a:prstDash val="solid"/>
              <a:miter/>
            </a:ln>
          </p:spPr>
          <p:txBody>
            <a:bodyPr rtlCol="1" anchor="ctr"/>
            <a:lstStyle/>
            <a:p>
              <a:endParaRPr lang="fa-IR"/>
            </a:p>
          </p:txBody>
        </p:sp>
        <p:sp>
          <p:nvSpPr>
            <p:cNvPr id="294" name="Freeform: Shape 293">
              <a:extLst>
                <a:ext uri="{FF2B5EF4-FFF2-40B4-BE49-F238E27FC236}">
                  <a16:creationId xmlns:a16="http://schemas.microsoft.com/office/drawing/2014/main" id="{4AA408F2-4C8A-109B-43D0-1F15AE01604C}"/>
                </a:ext>
              </a:extLst>
            </p:cNvPr>
            <p:cNvSpPr/>
            <p:nvPr/>
          </p:nvSpPr>
          <p:spPr>
            <a:xfrm>
              <a:off x="310902" y="2185880"/>
              <a:ext cx="18087" cy="9023"/>
            </a:xfrm>
            <a:custGeom>
              <a:avLst/>
              <a:gdLst>
                <a:gd name="connsiteX0" fmla="*/ 18087 w 18087"/>
                <a:gd name="connsiteY0" fmla="*/ 0 h 9023"/>
                <a:gd name="connsiteX1" fmla="*/ 0 w 18087"/>
                <a:gd name="connsiteY1" fmla="*/ 9024 h 9023"/>
                <a:gd name="connsiteX2" fmla="*/ 18087 w 18087"/>
                <a:gd name="connsiteY2" fmla="*/ 0 h 9023"/>
              </a:gdLst>
              <a:ahLst/>
              <a:cxnLst>
                <a:cxn ang="0">
                  <a:pos x="connsiteX0" y="connsiteY0"/>
                </a:cxn>
                <a:cxn ang="0">
                  <a:pos x="connsiteX1" y="connsiteY1"/>
                </a:cxn>
                <a:cxn ang="0">
                  <a:pos x="connsiteX2" y="connsiteY2"/>
                </a:cxn>
              </a:cxnLst>
              <a:rect l="l" t="t" r="r" b="b"/>
              <a:pathLst>
                <a:path w="18087" h="9023">
                  <a:moveTo>
                    <a:pt x="18087" y="0"/>
                  </a:moveTo>
                  <a:lnTo>
                    <a:pt x="0" y="9024"/>
                  </a:lnTo>
                  <a:cubicBezTo>
                    <a:pt x="3941" y="1222"/>
                    <a:pt x="11231" y="2049"/>
                    <a:pt x="18087" y="0"/>
                  </a:cubicBezTo>
                  <a:close/>
                </a:path>
              </a:pathLst>
            </a:custGeom>
            <a:solidFill>
              <a:srgbClr val="3B2B2F"/>
            </a:solidFill>
            <a:ln w="3941" cap="flat">
              <a:noFill/>
              <a:prstDash val="solid"/>
              <a:miter/>
            </a:ln>
          </p:spPr>
          <p:txBody>
            <a:bodyPr rtlCol="1" anchor="ctr"/>
            <a:lstStyle/>
            <a:p>
              <a:endParaRPr lang="fa-IR"/>
            </a:p>
          </p:txBody>
        </p:sp>
        <p:sp>
          <p:nvSpPr>
            <p:cNvPr id="295" name="Freeform: Shape 294">
              <a:extLst>
                <a:ext uri="{FF2B5EF4-FFF2-40B4-BE49-F238E27FC236}">
                  <a16:creationId xmlns:a16="http://schemas.microsoft.com/office/drawing/2014/main" id="{65A096CF-A987-991F-EC9E-915C6FA3208E}"/>
                </a:ext>
              </a:extLst>
            </p:cNvPr>
            <p:cNvSpPr/>
            <p:nvPr/>
          </p:nvSpPr>
          <p:spPr>
            <a:xfrm>
              <a:off x="681431" y="3378087"/>
              <a:ext cx="9023" cy="18047"/>
            </a:xfrm>
            <a:custGeom>
              <a:avLst/>
              <a:gdLst>
                <a:gd name="connsiteX0" fmla="*/ 9024 w 9023"/>
                <a:gd name="connsiteY0" fmla="*/ 18047 h 18047"/>
                <a:gd name="connsiteX1" fmla="*/ 0 w 9023"/>
                <a:gd name="connsiteY1" fmla="*/ 0 h 18047"/>
                <a:gd name="connsiteX2" fmla="*/ 9024 w 9023"/>
                <a:gd name="connsiteY2" fmla="*/ 18047 h 18047"/>
              </a:gdLst>
              <a:ahLst/>
              <a:cxnLst>
                <a:cxn ang="0">
                  <a:pos x="connsiteX0" y="connsiteY0"/>
                </a:cxn>
                <a:cxn ang="0">
                  <a:pos x="connsiteX1" y="connsiteY1"/>
                </a:cxn>
                <a:cxn ang="0">
                  <a:pos x="connsiteX2" y="connsiteY2"/>
                </a:cxn>
              </a:cxnLst>
              <a:rect l="l" t="t" r="r" b="b"/>
              <a:pathLst>
                <a:path w="9023" h="18047">
                  <a:moveTo>
                    <a:pt x="9024" y="18047"/>
                  </a:moveTo>
                  <a:cubicBezTo>
                    <a:pt x="-473" y="15250"/>
                    <a:pt x="1655" y="7014"/>
                    <a:pt x="0" y="0"/>
                  </a:cubicBezTo>
                  <a:lnTo>
                    <a:pt x="9024" y="18047"/>
                  </a:lnTo>
                  <a:close/>
                </a:path>
              </a:pathLst>
            </a:custGeom>
            <a:solidFill>
              <a:srgbClr val="6C3F32"/>
            </a:solidFill>
            <a:ln w="3941" cap="flat">
              <a:noFill/>
              <a:prstDash val="solid"/>
              <a:miter/>
            </a:ln>
          </p:spPr>
          <p:txBody>
            <a:bodyPr rtlCol="1" anchor="ctr"/>
            <a:lstStyle/>
            <a:p>
              <a:endParaRPr lang="fa-IR"/>
            </a:p>
          </p:txBody>
        </p:sp>
        <p:sp>
          <p:nvSpPr>
            <p:cNvPr id="296" name="Freeform: Shape 295">
              <a:extLst>
                <a:ext uri="{FF2B5EF4-FFF2-40B4-BE49-F238E27FC236}">
                  <a16:creationId xmlns:a16="http://schemas.microsoft.com/office/drawing/2014/main" id="{19D55DB1-029D-5FD4-3D87-819B84451872}"/>
                </a:ext>
              </a:extLst>
            </p:cNvPr>
            <p:cNvSpPr/>
            <p:nvPr/>
          </p:nvSpPr>
          <p:spPr>
            <a:xfrm>
              <a:off x="2371327" y="3983195"/>
              <a:ext cx="9023" cy="18047"/>
            </a:xfrm>
            <a:custGeom>
              <a:avLst/>
              <a:gdLst>
                <a:gd name="connsiteX0" fmla="*/ 9024 w 9023"/>
                <a:gd name="connsiteY0" fmla="*/ 18047 h 18047"/>
                <a:gd name="connsiteX1" fmla="*/ 0 w 9023"/>
                <a:gd name="connsiteY1" fmla="*/ 0 h 18047"/>
                <a:gd name="connsiteX2" fmla="*/ 9024 w 9023"/>
                <a:gd name="connsiteY2" fmla="*/ 18047 h 18047"/>
              </a:gdLst>
              <a:ahLst/>
              <a:cxnLst>
                <a:cxn ang="0">
                  <a:pos x="connsiteX0" y="connsiteY0"/>
                </a:cxn>
                <a:cxn ang="0">
                  <a:pos x="connsiteX1" y="connsiteY1"/>
                </a:cxn>
                <a:cxn ang="0">
                  <a:pos x="connsiteX2" y="connsiteY2"/>
                </a:cxn>
              </a:cxnLst>
              <a:rect l="l" t="t" r="r" b="b"/>
              <a:pathLst>
                <a:path w="9023" h="18047">
                  <a:moveTo>
                    <a:pt x="9024" y="18047"/>
                  </a:moveTo>
                  <a:cubicBezTo>
                    <a:pt x="7251" y="13201"/>
                    <a:pt x="2089" y="8945"/>
                    <a:pt x="0" y="0"/>
                  </a:cubicBezTo>
                  <a:lnTo>
                    <a:pt x="9024" y="18047"/>
                  </a:lnTo>
                  <a:close/>
                </a:path>
              </a:pathLst>
            </a:custGeom>
            <a:solidFill>
              <a:srgbClr val="3C2D32"/>
            </a:solidFill>
            <a:ln w="3941" cap="flat">
              <a:noFill/>
              <a:prstDash val="solid"/>
              <a:miter/>
            </a:ln>
          </p:spPr>
          <p:txBody>
            <a:bodyPr rtlCol="1" anchor="ctr"/>
            <a:lstStyle/>
            <a:p>
              <a:endParaRPr lang="fa-IR"/>
            </a:p>
          </p:txBody>
        </p:sp>
        <p:sp>
          <p:nvSpPr>
            <p:cNvPr id="297" name="Freeform: Shape 296">
              <a:extLst>
                <a:ext uri="{FF2B5EF4-FFF2-40B4-BE49-F238E27FC236}">
                  <a16:creationId xmlns:a16="http://schemas.microsoft.com/office/drawing/2014/main" id="{88CBAF97-214A-21C5-C280-44B2093246F5}"/>
                </a:ext>
              </a:extLst>
            </p:cNvPr>
            <p:cNvSpPr/>
            <p:nvPr/>
          </p:nvSpPr>
          <p:spPr>
            <a:xfrm>
              <a:off x="3952740" y="3892878"/>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lnTo>
                    <a:pt x="9024" y="0"/>
                  </a:lnTo>
                  <a:cubicBezTo>
                    <a:pt x="7054" y="670"/>
                    <a:pt x="4098" y="7251"/>
                    <a:pt x="0" y="9024"/>
                  </a:cubicBezTo>
                  <a:close/>
                </a:path>
              </a:pathLst>
            </a:custGeom>
            <a:solidFill>
              <a:srgbClr val="3B3A46"/>
            </a:solidFill>
            <a:ln w="3941" cap="flat">
              <a:noFill/>
              <a:prstDash val="solid"/>
              <a:miter/>
            </a:ln>
          </p:spPr>
          <p:txBody>
            <a:bodyPr rtlCol="1" anchor="ctr"/>
            <a:lstStyle/>
            <a:p>
              <a:endParaRPr lang="fa-IR"/>
            </a:p>
          </p:txBody>
        </p:sp>
        <p:sp>
          <p:nvSpPr>
            <p:cNvPr id="298" name="Freeform: Shape 297">
              <a:extLst>
                <a:ext uri="{FF2B5EF4-FFF2-40B4-BE49-F238E27FC236}">
                  <a16:creationId xmlns:a16="http://schemas.microsoft.com/office/drawing/2014/main" id="{6F6DE770-F2EA-C0D1-BC60-7EEDC89DEFC1}"/>
                </a:ext>
              </a:extLst>
            </p:cNvPr>
            <p:cNvSpPr/>
            <p:nvPr/>
          </p:nvSpPr>
          <p:spPr>
            <a:xfrm>
              <a:off x="3229811" y="4669754"/>
              <a:ext cx="9023" cy="9265"/>
            </a:xfrm>
            <a:custGeom>
              <a:avLst/>
              <a:gdLst>
                <a:gd name="connsiteX0" fmla="*/ 9024 w 9023"/>
                <a:gd name="connsiteY0" fmla="*/ 8866 h 9265"/>
                <a:gd name="connsiteX1" fmla="*/ 0 w 9023"/>
                <a:gd name="connsiteY1" fmla="*/ 8866 h 9265"/>
                <a:gd name="connsiteX2" fmla="*/ 4453 w 9023"/>
                <a:gd name="connsiteY2" fmla="*/ 0 h 9265"/>
                <a:gd name="connsiteX3" fmla="*/ 9024 w 9023"/>
                <a:gd name="connsiteY3" fmla="*/ 8866 h 9265"/>
              </a:gdLst>
              <a:ahLst/>
              <a:cxnLst>
                <a:cxn ang="0">
                  <a:pos x="connsiteX0" y="connsiteY0"/>
                </a:cxn>
                <a:cxn ang="0">
                  <a:pos x="connsiteX1" y="connsiteY1"/>
                </a:cxn>
                <a:cxn ang="0">
                  <a:pos x="connsiteX2" y="connsiteY2"/>
                </a:cxn>
                <a:cxn ang="0">
                  <a:pos x="connsiteX3" y="connsiteY3"/>
                </a:cxn>
              </a:cxnLst>
              <a:rect l="l" t="t" r="r" b="b"/>
              <a:pathLst>
                <a:path w="9023" h="9265">
                  <a:moveTo>
                    <a:pt x="9024" y="8866"/>
                  </a:moveTo>
                  <a:cubicBezTo>
                    <a:pt x="7053" y="10206"/>
                    <a:pt x="2601" y="7645"/>
                    <a:pt x="0" y="8866"/>
                  </a:cubicBezTo>
                  <a:lnTo>
                    <a:pt x="4453" y="0"/>
                  </a:lnTo>
                  <a:lnTo>
                    <a:pt x="9024" y="8866"/>
                  </a:lnTo>
                  <a:close/>
                </a:path>
              </a:pathLst>
            </a:custGeom>
            <a:solidFill>
              <a:srgbClr val="222331"/>
            </a:solidFill>
            <a:ln w="3941" cap="flat">
              <a:noFill/>
              <a:prstDash val="solid"/>
              <a:miter/>
            </a:ln>
          </p:spPr>
          <p:txBody>
            <a:bodyPr rtlCol="1" anchor="ctr"/>
            <a:lstStyle/>
            <a:p>
              <a:endParaRPr lang="fa-IR"/>
            </a:p>
          </p:txBody>
        </p:sp>
        <p:sp>
          <p:nvSpPr>
            <p:cNvPr id="299" name="Freeform: Shape 298">
              <a:extLst>
                <a:ext uri="{FF2B5EF4-FFF2-40B4-BE49-F238E27FC236}">
                  <a16:creationId xmlns:a16="http://schemas.microsoft.com/office/drawing/2014/main" id="{C5DB989A-A203-0BA2-C483-765C1B25A5B1}"/>
                </a:ext>
              </a:extLst>
            </p:cNvPr>
            <p:cNvSpPr/>
            <p:nvPr/>
          </p:nvSpPr>
          <p:spPr>
            <a:xfrm>
              <a:off x="4054721" y="3016820"/>
              <a:ext cx="15486" cy="17141"/>
            </a:xfrm>
            <a:custGeom>
              <a:avLst/>
              <a:gdLst>
                <a:gd name="connsiteX0" fmla="*/ 15486 w 15486"/>
                <a:gd name="connsiteY0" fmla="*/ 0 h 17141"/>
                <a:gd name="connsiteX1" fmla="*/ 0 w 15486"/>
                <a:gd name="connsiteY1" fmla="*/ 17141 h 17141"/>
                <a:gd name="connsiteX2" fmla="*/ 15486 w 15486"/>
                <a:gd name="connsiteY2" fmla="*/ 0 h 17141"/>
              </a:gdLst>
              <a:ahLst/>
              <a:cxnLst>
                <a:cxn ang="0">
                  <a:pos x="connsiteX0" y="connsiteY0"/>
                </a:cxn>
                <a:cxn ang="0">
                  <a:pos x="connsiteX1" y="connsiteY1"/>
                </a:cxn>
                <a:cxn ang="0">
                  <a:pos x="connsiteX2" y="connsiteY2"/>
                </a:cxn>
              </a:cxnLst>
              <a:rect l="l" t="t" r="r" b="b"/>
              <a:pathLst>
                <a:path w="15486" h="17141">
                  <a:moveTo>
                    <a:pt x="15486" y="0"/>
                  </a:moveTo>
                  <a:cubicBezTo>
                    <a:pt x="10364" y="6029"/>
                    <a:pt x="5201" y="11743"/>
                    <a:pt x="0" y="17141"/>
                  </a:cubicBezTo>
                  <a:cubicBezTo>
                    <a:pt x="5005" y="11270"/>
                    <a:pt x="10166" y="5556"/>
                    <a:pt x="15486" y="0"/>
                  </a:cubicBezTo>
                  <a:close/>
                </a:path>
              </a:pathLst>
            </a:custGeom>
            <a:solidFill>
              <a:srgbClr val="905B3C"/>
            </a:solidFill>
            <a:ln w="3941" cap="flat">
              <a:noFill/>
              <a:prstDash val="solid"/>
              <a:miter/>
            </a:ln>
          </p:spPr>
          <p:txBody>
            <a:bodyPr rtlCol="1" anchor="ctr"/>
            <a:lstStyle/>
            <a:p>
              <a:endParaRPr lang="fa-IR"/>
            </a:p>
          </p:txBody>
        </p:sp>
        <p:sp>
          <p:nvSpPr>
            <p:cNvPr id="300" name="Freeform: Shape 299">
              <a:extLst>
                <a:ext uri="{FF2B5EF4-FFF2-40B4-BE49-F238E27FC236}">
                  <a16:creationId xmlns:a16="http://schemas.microsoft.com/office/drawing/2014/main" id="{D6A157A3-1BA3-2761-76D1-2E2C595B4F26}"/>
                </a:ext>
              </a:extLst>
            </p:cNvPr>
            <p:cNvSpPr/>
            <p:nvPr/>
          </p:nvSpPr>
          <p:spPr>
            <a:xfrm>
              <a:off x="3925904" y="2819643"/>
              <a:ext cx="406387" cy="702944"/>
            </a:xfrm>
            <a:custGeom>
              <a:avLst/>
              <a:gdLst>
                <a:gd name="connsiteX0" fmla="*/ 153445 w 406387"/>
                <a:gd name="connsiteY0" fmla="*/ 553992 h 702944"/>
                <a:gd name="connsiteX1" fmla="*/ 62971 w 406387"/>
                <a:gd name="connsiteY1" fmla="*/ 702944 h 702944"/>
                <a:gd name="connsiteX2" fmla="*/ 5951 w 406387"/>
                <a:gd name="connsiteY2" fmla="*/ 565853 h 702944"/>
                <a:gd name="connsiteX3" fmla="*/ 49415 w 406387"/>
                <a:gd name="connsiteY3" fmla="*/ 431954 h 702944"/>
                <a:gd name="connsiteX4" fmla="*/ 94771 w 406387"/>
                <a:gd name="connsiteY4" fmla="*/ 296676 h 702944"/>
                <a:gd name="connsiteX5" fmla="*/ 144303 w 406387"/>
                <a:gd name="connsiteY5" fmla="*/ 197177 h 702944"/>
                <a:gd name="connsiteX6" fmla="*/ 253337 w 406387"/>
                <a:gd name="connsiteY6" fmla="*/ 66785 h 702944"/>
                <a:gd name="connsiteX7" fmla="*/ 368480 w 406387"/>
                <a:gd name="connsiteY7" fmla="*/ 10238 h 702944"/>
                <a:gd name="connsiteX8" fmla="*/ 399610 w 406387"/>
                <a:gd name="connsiteY8" fmla="*/ 545 h 702944"/>
                <a:gd name="connsiteX9" fmla="*/ 406388 w 406387"/>
                <a:gd name="connsiteY9" fmla="*/ 7480 h 702944"/>
                <a:gd name="connsiteX10" fmla="*/ 153445 w 406387"/>
                <a:gd name="connsiteY10" fmla="*/ 553992 h 702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6387" h="702944">
                  <a:moveTo>
                    <a:pt x="153445" y="553992"/>
                  </a:moveTo>
                  <a:cubicBezTo>
                    <a:pt x="142924" y="679104"/>
                    <a:pt x="194111" y="669371"/>
                    <a:pt x="62971" y="702944"/>
                  </a:cubicBezTo>
                  <a:lnTo>
                    <a:pt x="5951" y="565853"/>
                  </a:lnTo>
                  <a:cubicBezTo>
                    <a:pt x="-14224" y="484993"/>
                    <a:pt x="21083" y="491535"/>
                    <a:pt x="49415" y="431954"/>
                  </a:cubicBezTo>
                  <a:cubicBezTo>
                    <a:pt x="68448" y="391879"/>
                    <a:pt x="77078" y="339075"/>
                    <a:pt x="94771" y="296676"/>
                  </a:cubicBezTo>
                  <a:cubicBezTo>
                    <a:pt x="109548" y="261329"/>
                    <a:pt x="134728" y="233588"/>
                    <a:pt x="144303" y="197177"/>
                  </a:cubicBezTo>
                  <a:cubicBezTo>
                    <a:pt x="191984" y="168687"/>
                    <a:pt x="206248" y="100279"/>
                    <a:pt x="253337" y="66785"/>
                  </a:cubicBezTo>
                  <a:cubicBezTo>
                    <a:pt x="277966" y="49328"/>
                    <a:pt x="337980" y="23715"/>
                    <a:pt x="368480" y="10238"/>
                  </a:cubicBezTo>
                  <a:cubicBezTo>
                    <a:pt x="375888" y="6968"/>
                    <a:pt x="390389" y="-2332"/>
                    <a:pt x="399610" y="545"/>
                  </a:cubicBezTo>
                  <a:cubicBezTo>
                    <a:pt x="402526" y="1451"/>
                    <a:pt x="404930" y="3579"/>
                    <a:pt x="406388" y="7480"/>
                  </a:cubicBezTo>
                  <a:cubicBezTo>
                    <a:pt x="196318" y="124711"/>
                    <a:pt x="171926" y="333756"/>
                    <a:pt x="153445" y="553992"/>
                  </a:cubicBezTo>
                  <a:close/>
                </a:path>
              </a:pathLst>
            </a:custGeom>
            <a:solidFill>
              <a:srgbClr val="905B3C"/>
            </a:solidFill>
            <a:ln w="3941" cap="flat">
              <a:noFill/>
              <a:prstDash val="solid"/>
              <a:miter/>
            </a:ln>
          </p:spPr>
          <p:txBody>
            <a:bodyPr rtlCol="1" anchor="ctr"/>
            <a:lstStyle/>
            <a:p>
              <a:endParaRPr lang="fa-IR"/>
            </a:p>
          </p:txBody>
        </p:sp>
        <p:sp>
          <p:nvSpPr>
            <p:cNvPr id="301" name="Freeform: Shape 300">
              <a:extLst>
                <a:ext uri="{FF2B5EF4-FFF2-40B4-BE49-F238E27FC236}">
                  <a16:creationId xmlns:a16="http://schemas.microsoft.com/office/drawing/2014/main" id="{9A0C5AAD-D0DD-4B82-6302-68C50F0452EA}"/>
                </a:ext>
              </a:extLst>
            </p:cNvPr>
            <p:cNvSpPr/>
            <p:nvPr/>
          </p:nvSpPr>
          <p:spPr>
            <a:xfrm>
              <a:off x="3846564" y="3278707"/>
              <a:ext cx="24843" cy="54221"/>
            </a:xfrm>
            <a:custGeom>
              <a:avLst/>
              <a:gdLst>
                <a:gd name="connsiteX0" fmla="*/ 24843 w 24843"/>
                <a:gd name="connsiteY0" fmla="*/ 54222 h 54221"/>
                <a:gd name="connsiteX1" fmla="*/ 18 w 24843"/>
                <a:gd name="connsiteY1" fmla="*/ 31446 h 54221"/>
                <a:gd name="connsiteX2" fmla="*/ 15820 w 24843"/>
                <a:gd name="connsiteY2" fmla="*/ 0 h 54221"/>
                <a:gd name="connsiteX3" fmla="*/ 24843 w 24843"/>
                <a:gd name="connsiteY3" fmla="*/ 54222 h 54221"/>
              </a:gdLst>
              <a:ahLst/>
              <a:cxnLst>
                <a:cxn ang="0">
                  <a:pos x="connsiteX0" y="connsiteY0"/>
                </a:cxn>
                <a:cxn ang="0">
                  <a:pos x="connsiteX1" y="connsiteY1"/>
                </a:cxn>
                <a:cxn ang="0">
                  <a:pos x="connsiteX2" y="connsiteY2"/>
                </a:cxn>
                <a:cxn ang="0">
                  <a:pos x="connsiteX3" y="connsiteY3"/>
                </a:cxn>
              </a:cxnLst>
              <a:rect l="l" t="t" r="r" b="b"/>
              <a:pathLst>
                <a:path w="24843" h="54221">
                  <a:moveTo>
                    <a:pt x="24843" y="54222"/>
                  </a:moveTo>
                  <a:cubicBezTo>
                    <a:pt x="6914" y="53867"/>
                    <a:pt x="-415" y="43779"/>
                    <a:pt x="18" y="31446"/>
                  </a:cubicBezTo>
                  <a:cubicBezTo>
                    <a:pt x="333" y="21082"/>
                    <a:pt x="6205" y="9063"/>
                    <a:pt x="15820" y="0"/>
                  </a:cubicBezTo>
                  <a:cubicBezTo>
                    <a:pt x="14362" y="18914"/>
                    <a:pt x="20312" y="36371"/>
                    <a:pt x="24843" y="54222"/>
                  </a:cubicBezTo>
                  <a:close/>
                </a:path>
              </a:pathLst>
            </a:custGeom>
            <a:solidFill>
              <a:srgbClr val="6B4231"/>
            </a:solidFill>
            <a:ln w="3941" cap="flat">
              <a:noFill/>
              <a:prstDash val="solid"/>
              <a:miter/>
            </a:ln>
          </p:spPr>
          <p:txBody>
            <a:bodyPr rtlCol="1" anchor="ctr"/>
            <a:lstStyle/>
            <a:p>
              <a:endParaRPr lang="fa-IR"/>
            </a:p>
          </p:txBody>
        </p:sp>
        <p:sp>
          <p:nvSpPr>
            <p:cNvPr id="302" name="Freeform: Shape 301">
              <a:extLst>
                <a:ext uri="{FF2B5EF4-FFF2-40B4-BE49-F238E27FC236}">
                  <a16:creationId xmlns:a16="http://schemas.microsoft.com/office/drawing/2014/main" id="{1B44CE21-057C-F616-9E79-E2DD912AED48}"/>
                </a:ext>
              </a:extLst>
            </p:cNvPr>
            <p:cNvSpPr/>
            <p:nvPr/>
          </p:nvSpPr>
          <p:spPr>
            <a:xfrm>
              <a:off x="3862384" y="3016820"/>
              <a:ext cx="207823" cy="266971"/>
            </a:xfrm>
            <a:custGeom>
              <a:avLst/>
              <a:gdLst>
                <a:gd name="connsiteX0" fmla="*/ 192337 w 207823"/>
                <a:gd name="connsiteY0" fmla="*/ 17141 h 266971"/>
                <a:gd name="connsiteX1" fmla="*/ 128658 w 207823"/>
                <a:gd name="connsiteY1" fmla="*/ 65334 h 266971"/>
                <a:gd name="connsiteX2" fmla="*/ 132875 w 207823"/>
                <a:gd name="connsiteY2" fmla="*/ 69550 h 266971"/>
                <a:gd name="connsiteX3" fmla="*/ 21240 w 207823"/>
                <a:gd name="connsiteY3" fmla="*/ 266971 h 266971"/>
                <a:gd name="connsiteX4" fmla="*/ 0 w 207823"/>
                <a:gd name="connsiteY4" fmla="*/ 261888 h 266971"/>
                <a:gd name="connsiteX5" fmla="*/ 117467 w 207823"/>
                <a:gd name="connsiteY5" fmla="*/ 54182 h 266971"/>
                <a:gd name="connsiteX6" fmla="*/ 159434 w 207823"/>
                <a:gd name="connsiteY6" fmla="*/ 19348 h 266971"/>
                <a:gd name="connsiteX7" fmla="*/ 207824 w 207823"/>
                <a:gd name="connsiteY7" fmla="*/ 0 h 266971"/>
                <a:gd name="connsiteX8" fmla="*/ 192337 w 207823"/>
                <a:gd name="connsiteY8" fmla="*/ 17141 h 266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823" h="266971">
                  <a:moveTo>
                    <a:pt x="192337" y="17141"/>
                  </a:moveTo>
                  <a:cubicBezTo>
                    <a:pt x="171925" y="38263"/>
                    <a:pt x="150686" y="54340"/>
                    <a:pt x="128658" y="65334"/>
                  </a:cubicBezTo>
                  <a:lnTo>
                    <a:pt x="132875" y="69550"/>
                  </a:lnTo>
                  <a:cubicBezTo>
                    <a:pt x="113527" y="143278"/>
                    <a:pt x="74161" y="212158"/>
                    <a:pt x="21240" y="266971"/>
                  </a:cubicBezTo>
                  <a:lnTo>
                    <a:pt x="0" y="261888"/>
                  </a:lnTo>
                  <a:cubicBezTo>
                    <a:pt x="50360" y="218818"/>
                    <a:pt x="107182" y="119043"/>
                    <a:pt x="117467" y="54182"/>
                  </a:cubicBezTo>
                  <a:cubicBezTo>
                    <a:pt x="131338" y="65216"/>
                    <a:pt x="140559" y="33100"/>
                    <a:pt x="159434" y="19348"/>
                  </a:cubicBezTo>
                  <a:cubicBezTo>
                    <a:pt x="175078" y="7921"/>
                    <a:pt x="196672" y="6660"/>
                    <a:pt x="207824" y="0"/>
                  </a:cubicBezTo>
                  <a:cubicBezTo>
                    <a:pt x="202701" y="6029"/>
                    <a:pt x="197539" y="11743"/>
                    <a:pt x="192337" y="17141"/>
                  </a:cubicBezTo>
                  <a:close/>
                </a:path>
              </a:pathLst>
            </a:custGeom>
            <a:solidFill>
              <a:srgbClr val="6B4231"/>
            </a:solidFill>
            <a:ln w="3941" cap="flat">
              <a:noFill/>
              <a:prstDash val="solid"/>
              <a:miter/>
            </a:ln>
          </p:spPr>
          <p:txBody>
            <a:bodyPr rtlCol="1" anchor="ctr"/>
            <a:lstStyle/>
            <a:p>
              <a:endParaRPr lang="fa-IR"/>
            </a:p>
          </p:txBody>
        </p:sp>
        <p:sp>
          <p:nvSpPr>
            <p:cNvPr id="303" name="Freeform: Shape 302">
              <a:extLst>
                <a:ext uri="{FF2B5EF4-FFF2-40B4-BE49-F238E27FC236}">
                  <a16:creationId xmlns:a16="http://schemas.microsoft.com/office/drawing/2014/main" id="{B5781F93-68F9-A9E3-EAF7-047063B4DB40}"/>
                </a:ext>
              </a:extLst>
            </p:cNvPr>
            <p:cNvSpPr/>
            <p:nvPr/>
          </p:nvSpPr>
          <p:spPr>
            <a:xfrm>
              <a:off x="3396692" y="2348466"/>
              <a:ext cx="4807" cy="5280"/>
            </a:xfrm>
            <a:custGeom>
              <a:avLst/>
              <a:gdLst>
                <a:gd name="connsiteX0" fmla="*/ 4807 w 4807"/>
                <a:gd name="connsiteY0" fmla="*/ 0 h 5280"/>
                <a:gd name="connsiteX1" fmla="*/ 0 w 4807"/>
                <a:gd name="connsiteY1" fmla="*/ 5280 h 5280"/>
                <a:gd name="connsiteX2" fmla="*/ 4807 w 4807"/>
                <a:gd name="connsiteY2" fmla="*/ 0 h 5280"/>
              </a:gdLst>
              <a:ahLst/>
              <a:cxnLst>
                <a:cxn ang="0">
                  <a:pos x="connsiteX0" y="connsiteY0"/>
                </a:cxn>
                <a:cxn ang="0">
                  <a:pos x="connsiteX1" y="connsiteY1"/>
                </a:cxn>
                <a:cxn ang="0">
                  <a:pos x="connsiteX2" y="connsiteY2"/>
                </a:cxn>
              </a:cxnLst>
              <a:rect l="l" t="t" r="r" b="b"/>
              <a:pathLst>
                <a:path w="4807" h="5280">
                  <a:moveTo>
                    <a:pt x="4807" y="0"/>
                  </a:moveTo>
                  <a:cubicBezTo>
                    <a:pt x="3271" y="2207"/>
                    <a:pt x="1655" y="3980"/>
                    <a:pt x="0" y="5280"/>
                  </a:cubicBezTo>
                  <a:cubicBezTo>
                    <a:pt x="1379" y="3113"/>
                    <a:pt x="2995" y="1300"/>
                    <a:pt x="4807" y="0"/>
                  </a:cubicBezTo>
                  <a:close/>
                </a:path>
              </a:pathLst>
            </a:custGeom>
            <a:solidFill>
              <a:srgbClr val="3B2B2B"/>
            </a:solidFill>
            <a:ln w="3941" cap="flat">
              <a:noFill/>
              <a:prstDash val="solid"/>
              <a:miter/>
            </a:ln>
          </p:spPr>
          <p:txBody>
            <a:bodyPr rtlCol="1" anchor="ctr"/>
            <a:lstStyle/>
            <a:p>
              <a:endParaRPr lang="fa-IR"/>
            </a:p>
          </p:txBody>
        </p:sp>
        <p:sp>
          <p:nvSpPr>
            <p:cNvPr id="304" name="Freeform: Shape 303">
              <a:extLst>
                <a:ext uri="{FF2B5EF4-FFF2-40B4-BE49-F238E27FC236}">
                  <a16:creationId xmlns:a16="http://schemas.microsoft.com/office/drawing/2014/main" id="{870B41A6-48F8-F334-AA5E-14A6B6497F34}"/>
                </a:ext>
              </a:extLst>
            </p:cNvPr>
            <p:cNvSpPr/>
            <p:nvPr/>
          </p:nvSpPr>
          <p:spPr>
            <a:xfrm>
              <a:off x="3238874" y="2280442"/>
              <a:ext cx="740359" cy="1160811"/>
            </a:xfrm>
            <a:custGeom>
              <a:avLst/>
              <a:gdLst>
                <a:gd name="connsiteX0" fmla="*/ 711029 w 740359"/>
                <a:gd name="connsiteY0" fmla="*/ 229152 h 1160811"/>
                <a:gd name="connsiteX1" fmla="*/ 679860 w 740359"/>
                <a:gd name="connsiteY1" fmla="*/ 289088 h 1160811"/>
                <a:gd name="connsiteX2" fmla="*/ 634307 w 740359"/>
                <a:gd name="connsiteY2" fmla="*/ 314819 h 1160811"/>
                <a:gd name="connsiteX3" fmla="*/ 634307 w 740359"/>
                <a:gd name="connsiteY3" fmla="*/ 314819 h 1160811"/>
                <a:gd name="connsiteX4" fmla="*/ 614526 w 740359"/>
                <a:gd name="connsiteY4" fmla="*/ 320888 h 1160811"/>
                <a:gd name="connsiteX5" fmla="*/ 354332 w 740359"/>
                <a:gd name="connsiteY5" fmla="*/ 544040 h 1160811"/>
                <a:gd name="connsiteX6" fmla="*/ 397639 w 740359"/>
                <a:gd name="connsiteY6" fmla="*/ 880876 h 1160811"/>
                <a:gd name="connsiteX7" fmla="*/ 203450 w 740359"/>
                <a:gd name="connsiteY7" fmla="*/ 994482 h 1160811"/>
                <a:gd name="connsiteX8" fmla="*/ 209360 w 740359"/>
                <a:gd name="connsiteY8" fmla="*/ 1106590 h 1160811"/>
                <a:gd name="connsiteX9" fmla="*/ 209715 w 740359"/>
                <a:gd name="connsiteY9" fmla="*/ 1113683 h 1160811"/>
                <a:gd name="connsiteX10" fmla="*/ 189776 w 740359"/>
                <a:gd name="connsiteY10" fmla="*/ 1124716 h 1160811"/>
                <a:gd name="connsiteX11" fmla="*/ 146036 w 740359"/>
                <a:gd name="connsiteY11" fmla="*/ 1154940 h 1160811"/>
                <a:gd name="connsiteX12" fmla="*/ 135554 w 740359"/>
                <a:gd name="connsiteY12" fmla="*/ 1160812 h 1160811"/>
                <a:gd name="connsiteX13" fmla="*/ 0 w 740359"/>
                <a:gd name="connsiteY13" fmla="*/ 1043423 h 1160811"/>
                <a:gd name="connsiteX14" fmla="*/ 11743 w 740359"/>
                <a:gd name="connsiteY14" fmla="*/ 1027740 h 1160811"/>
                <a:gd name="connsiteX15" fmla="*/ 63561 w 740359"/>
                <a:gd name="connsiteY15" fmla="*/ 878827 h 1160811"/>
                <a:gd name="connsiteX16" fmla="*/ 99420 w 740359"/>
                <a:gd name="connsiteY16" fmla="*/ 790520 h 1160811"/>
                <a:gd name="connsiteX17" fmla="*/ 126136 w 740359"/>
                <a:gd name="connsiteY17" fmla="*/ 781890 h 1160811"/>
                <a:gd name="connsiteX18" fmla="*/ 250342 w 740359"/>
                <a:gd name="connsiteY18" fmla="*/ 764828 h 1160811"/>
                <a:gd name="connsiteX19" fmla="*/ 143987 w 740359"/>
                <a:gd name="connsiteY19" fmla="*/ 687436 h 1160811"/>
                <a:gd name="connsiteX20" fmla="*/ 92563 w 740359"/>
                <a:gd name="connsiteY20" fmla="*/ 548493 h 1160811"/>
                <a:gd name="connsiteX21" fmla="*/ 241003 w 740359"/>
                <a:gd name="connsiteY21" fmla="*/ 618792 h 1160811"/>
                <a:gd name="connsiteX22" fmla="*/ 357840 w 740359"/>
                <a:gd name="connsiteY22" fmla="*/ 432838 h 1160811"/>
                <a:gd name="connsiteX23" fmla="*/ 225595 w 740359"/>
                <a:gd name="connsiteY23" fmla="*/ 334482 h 1160811"/>
                <a:gd name="connsiteX24" fmla="*/ 231546 w 740359"/>
                <a:gd name="connsiteY24" fmla="*/ 279867 h 1160811"/>
                <a:gd name="connsiteX25" fmla="*/ 431133 w 740359"/>
                <a:gd name="connsiteY25" fmla="*/ 340117 h 1160811"/>
                <a:gd name="connsiteX26" fmla="*/ 471524 w 740359"/>
                <a:gd name="connsiteY26" fmla="*/ 238925 h 1160811"/>
                <a:gd name="connsiteX27" fmla="*/ 261178 w 740359"/>
                <a:gd name="connsiteY27" fmla="*/ 222335 h 1160811"/>
                <a:gd name="connsiteX28" fmla="*/ 190052 w 740359"/>
                <a:gd name="connsiteY28" fmla="*/ 204130 h 1160811"/>
                <a:gd name="connsiteX29" fmla="*/ 180792 w 740359"/>
                <a:gd name="connsiteY29" fmla="*/ 185491 h 1160811"/>
                <a:gd name="connsiteX30" fmla="*/ 162704 w 740359"/>
                <a:gd name="connsiteY30" fmla="*/ 68063 h 1160811"/>
                <a:gd name="connsiteX31" fmla="*/ 382074 w 740359"/>
                <a:gd name="connsiteY31" fmla="*/ 40519 h 1160811"/>
                <a:gd name="connsiteX32" fmla="*/ 415726 w 740359"/>
                <a:gd name="connsiteY32" fmla="*/ 22905 h 1160811"/>
                <a:gd name="connsiteX33" fmla="*/ 491463 w 740359"/>
                <a:gd name="connsiteY33" fmla="*/ 5921 h 1160811"/>
                <a:gd name="connsiteX34" fmla="*/ 506082 w 740359"/>
                <a:gd name="connsiteY34" fmla="*/ 22905 h 1160811"/>
                <a:gd name="connsiteX35" fmla="*/ 515106 w 740359"/>
                <a:gd name="connsiteY35" fmla="*/ 113261 h 1160811"/>
                <a:gd name="connsiteX36" fmla="*/ 713945 w 740359"/>
                <a:gd name="connsiteY36" fmla="*/ 113222 h 1160811"/>
                <a:gd name="connsiteX37" fmla="*/ 733963 w 740359"/>
                <a:gd name="connsiteY37" fmla="*/ 126816 h 1160811"/>
                <a:gd name="connsiteX38" fmla="*/ 711069 w 740359"/>
                <a:gd name="connsiteY38" fmla="*/ 229191 h 1160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40359" h="1160811">
                  <a:moveTo>
                    <a:pt x="711029" y="229152"/>
                  </a:moveTo>
                  <a:cubicBezTo>
                    <a:pt x="707995" y="253386"/>
                    <a:pt x="697592" y="273365"/>
                    <a:pt x="679860" y="289088"/>
                  </a:cubicBezTo>
                  <a:cubicBezTo>
                    <a:pt x="667959" y="299609"/>
                    <a:pt x="652788" y="308160"/>
                    <a:pt x="634307" y="314819"/>
                  </a:cubicBezTo>
                  <a:cubicBezTo>
                    <a:pt x="634307" y="314819"/>
                    <a:pt x="634307" y="314819"/>
                    <a:pt x="634307" y="314819"/>
                  </a:cubicBezTo>
                  <a:cubicBezTo>
                    <a:pt x="628081" y="317065"/>
                    <a:pt x="621500" y="319075"/>
                    <a:pt x="614526" y="320888"/>
                  </a:cubicBezTo>
                  <a:cubicBezTo>
                    <a:pt x="538749" y="377080"/>
                    <a:pt x="389088" y="452028"/>
                    <a:pt x="354332" y="544040"/>
                  </a:cubicBezTo>
                  <a:cubicBezTo>
                    <a:pt x="324936" y="621905"/>
                    <a:pt x="372341" y="797495"/>
                    <a:pt x="397639" y="880876"/>
                  </a:cubicBezTo>
                  <a:cubicBezTo>
                    <a:pt x="338846" y="925877"/>
                    <a:pt x="274143" y="963746"/>
                    <a:pt x="203450" y="994482"/>
                  </a:cubicBezTo>
                  <a:lnTo>
                    <a:pt x="209360" y="1106590"/>
                  </a:lnTo>
                  <a:lnTo>
                    <a:pt x="209715" y="1113683"/>
                  </a:lnTo>
                  <a:lnTo>
                    <a:pt x="189776" y="1124716"/>
                  </a:lnTo>
                  <a:cubicBezTo>
                    <a:pt x="175866" y="1135947"/>
                    <a:pt x="161286" y="1146035"/>
                    <a:pt x="146036" y="1154940"/>
                  </a:cubicBezTo>
                  <a:cubicBezTo>
                    <a:pt x="142568" y="1156950"/>
                    <a:pt x="139101" y="1158920"/>
                    <a:pt x="135554" y="1160812"/>
                  </a:cubicBezTo>
                  <a:cubicBezTo>
                    <a:pt x="69353" y="1118845"/>
                    <a:pt x="52685" y="1100285"/>
                    <a:pt x="0" y="1043423"/>
                  </a:cubicBezTo>
                  <a:lnTo>
                    <a:pt x="11743" y="1027740"/>
                  </a:lnTo>
                  <a:cubicBezTo>
                    <a:pt x="134451" y="1027385"/>
                    <a:pt x="104660" y="961775"/>
                    <a:pt x="63561" y="878827"/>
                  </a:cubicBezTo>
                  <a:cubicBezTo>
                    <a:pt x="49848" y="844348"/>
                    <a:pt x="53512" y="778698"/>
                    <a:pt x="99420" y="790520"/>
                  </a:cubicBezTo>
                  <a:lnTo>
                    <a:pt x="126136" y="781890"/>
                  </a:lnTo>
                  <a:cubicBezTo>
                    <a:pt x="213695" y="826694"/>
                    <a:pt x="255070" y="821020"/>
                    <a:pt x="250342" y="764828"/>
                  </a:cubicBezTo>
                  <a:lnTo>
                    <a:pt x="143987" y="687436"/>
                  </a:lnTo>
                  <a:cubicBezTo>
                    <a:pt x="101666" y="670728"/>
                    <a:pt x="-1931" y="529539"/>
                    <a:pt x="92563" y="548493"/>
                  </a:cubicBezTo>
                  <a:cubicBezTo>
                    <a:pt x="120226" y="569653"/>
                    <a:pt x="207902" y="630771"/>
                    <a:pt x="241003" y="618792"/>
                  </a:cubicBezTo>
                  <a:cubicBezTo>
                    <a:pt x="275995" y="554325"/>
                    <a:pt x="314967" y="492340"/>
                    <a:pt x="357840" y="432838"/>
                  </a:cubicBezTo>
                  <a:lnTo>
                    <a:pt x="225595" y="334482"/>
                  </a:lnTo>
                  <a:cubicBezTo>
                    <a:pt x="198839" y="313046"/>
                    <a:pt x="192140" y="287984"/>
                    <a:pt x="231546" y="279867"/>
                  </a:cubicBezTo>
                  <a:cubicBezTo>
                    <a:pt x="295855" y="310130"/>
                    <a:pt x="362410" y="330187"/>
                    <a:pt x="431133" y="340117"/>
                  </a:cubicBezTo>
                  <a:cubicBezTo>
                    <a:pt x="466795" y="352254"/>
                    <a:pt x="476410" y="249288"/>
                    <a:pt x="471524" y="238925"/>
                  </a:cubicBezTo>
                  <a:cubicBezTo>
                    <a:pt x="463879" y="222611"/>
                    <a:pt x="290732" y="218985"/>
                    <a:pt x="261178" y="222335"/>
                  </a:cubicBezTo>
                  <a:cubicBezTo>
                    <a:pt x="226384" y="224620"/>
                    <a:pt x="202661" y="218552"/>
                    <a:pt x="190052" y="204130"/>
                  </a:cubicBezTo>
                  <a:cubicBezTo>
                    <a:pt x="185559" y="198968"/>
                    <a:pt x="182447" y="192742"/>
                    <a:pt x="180792" y="185491"/>
                  </a:cubicBezTo>
                  <a:cubicBezTo>
                    <a:pt x="181579" y="179620"/>
                    <a:pt x="164832" y="73619"/>
                    <a:pt x="162704" y="68063"/>
                  </a:cubicBezTo>
                  <a:cubicBezTo>
                    <a:pt x="228708" y="42213"/>
                    <a:pt x="319419" y="59276"/>
                    <a:pt x="382074" y="40519"/>
                  </a:cubicBezTo>
                  <a:cubicBezTo>
                    <a:pt x="392083" y="37524"/>
                    <a:pt x="378882" y="26136"/>
                    <a:pt x="415726" y="22905"/>
                  </a:cubicBezTo>
                  <a:cubicBezTo>
                    <a:pt x="420809" y="247"/>
                    <a:pt x="467071" y="-5979"/>
                    <a:pt x="491463" y="5921"/>
                  </a:cubicBezTo>
                  <a:cubicBezTo>
                    <a:pt x="499265" y="9704"/>
                    <a:pt x="504821" y="15378"/>
                    <a:pt x="506082" y="22905"/>
                  </a:cubicBezTo>
                  <a:cubicBezTo>
                    <a:pt x="508289" y="53286"/>
                    <a:pt x="517707" y="82446"/>
                    <a:pt x="515106" y="113261"/>
                  </a:cubicBezTo>
                  <a:cubicBezTo>
                    <a:pt x="581070" y="110779"/>
                    <a:pt x="648099" y="116492"/>
                    <a:pt x="713945" y="113222"/>
                  </a:cubicBezTo>
                  <a:cubicBezTo>
                    <a:pt x="723127" y="113616"/>
                    <a:pt x="729707" y="118817"/>
                    <a:pt x="733963" y="126816"/>
                  </a:cubicBezTo>
                  <a:cubicBezTo>
                    <a:pt x="748819" y="154597"/>
                    <a:pt x="736406" y="216148"/>
                    <a:pt x="711069" y="229191"/>
                  </a:cubicBezTo>
                  <a:close/>
                </a:path>
              </a:pathLst>
            </a:custGeom>
            <a:solidFill>
              <a:srgbClr val="3B2B2B"/>
            </a:solidFill>
            <a:ln w="3941" cap="flat">
              <a:noFill/>
              <a:prstDash val="solid"/>
              <a:miter/>
            </a:ln>
          </p:spPr>
          <p:txBody>
            <a:bodyPr rtlCol="1" anchor="ctr"/>
            <a:lstStyle/>
            <a:p>
              <a:endParaRPr lang="fa-IR"/>
            </a:p>
          </p:txBody>
        </p:sp>
        <p:sp>
          <p:nvSpPr>
            <p:cNvPr id="305" name="Freeform: Shape 304">
              <a:extLst>
                <a:ext uri="{FF2B5EF4-FFF2-40B4-BE49-F238E27FC236}">
                  <a16:creationId xmlns:a16="http://schemas.microsoft.com/office/drawing/2014/main" id="{DA582956-7DDB-4FE7-8C16-485ED3661F0A}"/>
                </a:ext>
              </a:extLst>
            </p:cNvPr>
            <p:cNvSpPr/>
            <p:nvPr/>
          </p:nvSpPr>
          <p:spPr>
            <a:xfrm>
              <a:off x="2732752" y="4208936"/>
              <a:ext cx="18993" cy="10296"/>
            </a:xfrm>
            <a:custGeom>
              <a:avLst/>
              <a:gdLst>
                <a:gd name="connsiteX0" fmla="*/ 18993 w 18993"/>
                <a:gd name="connsiteY0" fmla="*/ 9942 h 10296"/>
                <a:gd name="connsiteX1" fmla="*/ 18402 w 18993"/>
                <a:gd name="connsiteY1" fmla="*/ 10297 h 10296"/>
                <a:gd name="connsiteX2" fmla="*/ 0 w 18993"/>
                <a:gd name="connsiteY2" fmla="*/ 51 h 10296"/>
                <a:gd name="connsiteX3" fmla="*/ 18993 w 18993"/>
                <a:gd name="connsiteY3" fmla="*/ 9942 h 10296"/>
              </a:gdLst>
              <a:ahLst/>
              <a:cxnLst>
                <a:cxn ang="0">
                  <a:pos x="connsiteX0" y="connsiteY0"/>
                </a:cxn>
                <a:cxn ang="0">
                  <a:pos x="connsiteX1" y="connsiteY1"/>
                </a:cxn>
                <a:cxn ang="0">
                  <a:pos x="connsiteX2" y="connsiteY2"/>
                </a:cxn>
                <a:cxn ang="0">
                  <a:pos x="connsiteX3" y="connsiteY3"/>
                </a:cxn>
              </a:cxnLst>
              <a:rect l="l" t="t" r="r" b="b"/>
              <a:pathLst>
                <a:path w="18993" h="10296">
                  <a:moveTo>
                    <a:pt x="18993" y="9942"/>
                  </a:moveTo>
                  <a:lnTo>
                    <a:pt x="18402" y="10297"/>
                  </a:lnTo>
                  <a:lnTo>
                    <a:pt x="0" y="51"/>
                  </a:lnTo>
                  <a:cubicBezTo>
                    <a:pt x="7250" y="-500"/>
                    <a:pt x="13674" y="3440"/>
                    <a:pt x="18993" y="9942"/>
                  </a:cubicBezTo>
                  <a:close/>
                </a:path>
              </a:pathLst>
            </a:custGeom>
            <a:solidFill>
              <a:srgbClr val="3D3B47"/>
            </a:solidFill>
            <a:ln w="3941" cap="flat">
              <a:noFill/>
              <a:prstDash val="solid"/>
              <a:miter/>
            </a:ln>
          </p:spPr>
          <p:txBody>
            <a:bodyPr rtlCol="1" anchor="ctr"/>
            <a:lstStyle/>
            <a:p>
              <a:endParaRPr lang="fa-IR"/>
            </a:p>
          </p:txBody>
        </p:sp>
        <p:sp>
          <p:nvSpPr>
            <p:cNvPr id="306" name="Freeform: Shape 305">
              <a:extLst>
                <a:ext uri="{FF2B5EF4-FFF2-40B4-BE49-F238E27FC236}">
                  <a16:creationId xmlns:a16="http://schemas.microsoft.com/office/drawing/2014/main" id="{D8293656-CAE7-4880-F43C-7B7560EE8D4B}"/>
                </a:ext>
              </a:extLst>
            </p:cNvPr>
            <p:cNvSpPr/>
            <p:nvPr/>
          </p:nvSpPr>
          <p:spPr>
            <a:xfrm>
              <a:off x="2687594" y="3513188"/>
              <a:ext cx="535671" cy="695760"/>
            </a:xfrm>
            <a:custGeom>
              <a:avLst/>
              <a:gdLst>
                <a:gd name="connsiteX0" fmla="*/ 535518 w 535671"/>
                <a:gd name="connsiteY0" fmla="*/ 332798 h 695760"/>
                <a:gd name="connsiteX1" fmla="*/ 535518 w 535671"/>
                <a:gd name="connsiteY1" fmla="*/ 332798 h 695760"/>
                <a:gd name="connsiteX2" fmla="*/ 533193 w 535671"/>
                <a:gd name="connsiteY2" fmla="*/ 343556 h 695760"/>
                <a:gd name="connsiteX3" fmla="*/ 482873 w 535671"/>
                <a:gd name="connsiteY3" fmla="*/ 433203 h 695760"/>
                <a:gd name="connsiteX4" fmla="*/ 435744 w 535671"/>
                <a:gd name="connsiteY4" fmla="*/ 471860 h 695760"/>
                <a:gd name="connsiteX5" fmla="*/ 424750 w 535671"/>
                <a:gd name="connsiteY5" fmla="*/ 560285 h 695760"/>
                <a:gd name="connsiteX6" fmla="*/ 420258 w 535671"/>
                <a:gd name="connsiteY6" fmla="*/ 479031 h 695760"/>
                <a:gd name="connsiteX7" fmla="*/ 45198 w 535671"/>
                <a:gd name="connsiteY7" fmla="*/ 695760 h 695760"/>
                <a:gd name="connsiteX8" fmla="*/ 0 w 535671"/>
                <a:gd name="connsiteY8" fmla="*/ 497079 h 695760"/>
                <a:gd name="connsiteX9" fmla="*/ 134372 w 535671"/>
                <a:gd name="connsiteY9" fmla="*/ 337330 h 695760"/>
                <a:gd name="connsiteX10" fmla="*/ 72309 w 535671"/>
                <a:gd name="connsiteY10" fmla="*/ 271287 h 695760"/>
                <a:gd name="connsiteX11" fmla="*/ 180752 w 535671"/>
                <a:gd name="connsiteY11" fmla="*/ 72605 h 695760"/>
                <a:gd name="connsiteX12" fmla="*/ 208179 w 535671"/>
                <a:gd name="connsiteY12" fmla="*/ 23230 h 695760"/>
                <a:gd name="connsiteX13" fmla="*/ 256962 w 535671"/>
                <a:gd name="connsiteY13" fmla="*/ 20 h 695760"/>
                <a:gd name="connsiteX14" fmla="*/ 256962 w 535671"/>
                <a:gd name="connsiteY14" fmla="*/ 20 h 695760"/>
                <a:gd name="connsiteX15" fmla="*/ 262045 w 535671"/>
                <a:gd name="connsiteY15" fmla="*/ 375 h 695760"/>
                <a:gd name="connsiteX16" fmla="*/ 469869 w 535671"/>
                <a:gd name="connsiteY16" fmla="*/ 244215 h 695760"/>
                <a:gd name="connsiteX17" fmla="*/ 468450 w 535671"/>
                <a:gd name="connsiteY17" fmla="*/ 256431 h 695760"/>
                <a:gd name="connsiteX18" fmla="*/ 468450 w 535671"/>
                <a:gd name="connsiteY18" fmla="*/ 256431 h 695760"/>
                <a:gd name="connsiteX19" fmla="*/ 467189 w 535671"/>
                <a:gd name="connsiteY19" fmla="*/ 267504 h 695760"/>
                <a:gd name="connsiteX20" fmla="*/ 498674 w 535671"/>
                <a:gd name="connsiteY20" fmla="*/ 309983 h 695760"/>
                <a:gd name="connsiteX21" fmla="*/ 515028 w 535671"/>
                <a:gd name="connsiteY21" fmla="*/ 325508 h 695760"/>
                <a:gd name="connsiteX22" fmla="*/ 535440 w 535671"/>
                <a:gd name="connsiteY22" fmla="*/ 332838 h 69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35671" h="695760">
                  <a:moveTo>
                    <a:pt x="535518" y="332798"/>
                  </a:moveTo>
                  <a:lnTo>
                    <a:pt x="535518" y="332798"/>
                  </a:lnTo>
                  <a:cubicBezTo>
                    <a:pt x="535164" y="335754"/>
                    <a:pt x="534336" y="339339"/>
                    <a:pt x="533193" y="343556"/>
                  </a:cubicBezTo>
                  <a:cubicBezTo>
                    <a:pt x="504428" y="359751"/>
                    <a:pt x="503560" y="404240"/>
                    <a:pt x="482873" y="433203"/>
                  </a:cubicBezTo>
                  <a:cubicBezTo>
                    <a:pt x="470066" y="451132"/>
                    <a:pt x="437281" y="469219"/>
                    <a:pt x="435744" y="471860"/>
                  </a:cubicBezTo>
                  <a:cubicBezTo>
                    <a:pt x="424395" y="491286"/>
                    <a:pt x="447014" y="540346"/>
                    <a:pt x="424750" y="560285"/>
                  </a:cubicBezTo>
                  <a:cubicBezTo>
                    <a:pt x="425341" y="534002"/>
                    <a:pt x="428178" y="504369"/>
                    <a:pt x="420258" y="479031"/>
                  </a:cubicBezTo>
                  <a:lnTo>
                    <a:pt x="45198" y="695760"/>
                  </a:lnTo>
                  <a:cubicBezTo>
                    <a:pt x="19821" y="622073"/>
                    <a:pt x="-79" y="581564"/>
                    <a:pt x="0" y="497079"/>
                  </a:cubicBezTo>
                  <a:cubicBezTo>
                    <a:pt x="21043" y="470480"/>
                    <a:pt x="131102" y="358569"/>
                    <a:pt x="134372" y="337330"/>
                  </a:cubicBezTo>
                  <a:cubicBezTo>
                    <a:pt x="135476" y="330197"/>
                    <a:pt x="91105" y="269474"/>
                    <a:pt x="72309" y="271287"/>
                  </a:cubicBezTo>
                  <a:cubicBezTo>
                    <a:pt x="107734" y="205046"/>
                    <a:pt x="156676" y="145781"/>
                    <a:pt x="180752" y="72605"/>
                  </a:cubicBezTo>
                  <a:cubicBezTo>
                    <a:pt x="188633" y="51563"/>
                    <a:pt x="197775" y="35091"/>
                    <a:pt x="208179" y="23230"/>
                  </a:cubicBezTo>
                  <a:cubicBezTo>
                    <a:pt x="222167" y="7271"/>
                    <a:pt x="238402" y="-452"/>
                    <a:pt x="256962" y="20"/>
                  </a:cubicBezTo>
                  <a:lnTo>
                    <a:pt x="256962" y="20"/>
                  </a:lnTo>
                  <a:cubicBezTo>
                    <a:pt x="258617" y="60"/>
                    <a:pt x="260351" y="178"/>
                    <a:pt x="262045" y="375"/>
                  </a:cubicBezTo>
                  <a:cubicBezTo>
                    <a:pt x="305391" y="78949"/>
                    <a:pt x="397206" y="191530"/>
                    <a:pt x="469869" y="244215"/>
                  </a:cubicBezTo>
                  <a:lnTo>
                    <a:pt x="468450" y="256431"/>
                  </a:lnTo>
                  <a:lnTo>
                    <a:pt x="468450" y="256431"/>
                  </a:lnTo>
                  <a:cubicBezTo>
                    <a:pt x="468450" y="256431"/>
                    <a:pt x="467189" y="267504"/>
                    <a:pt x="467189" y="267504"/>
                  </a:cubicBezTo>
                  <a:cubicBezTo>
                    <a:pt x="394172" y="312229"/>
                    <a:pt x="404693" y="326375"/>
                    <a:pt x="498674" y="309983"/>
                  </a:cubicBezTo>
                  <a:lnTo>
                    <a:pt x="515028" y="325508"/>
                  </a:lnTo>
                  <a:cubicBezTo>
                    <a:pt x="531657" y="318849"/>
                    <a:pt x="536897" y="321095"/>
                    <a:pt x="535440" y="332838"/>
                  </a:cubicBezTo>
                  <a:close/>
                </a:path>
              </a:pathLst>
            </a:custGeom>
            <a:solidFill>
              <a:srgbClr val="3D3B47"/>
            </a:solidFill>
            <a:ln w="3941" cap="flat">
              <a:noFill/>
              <a:prstDash val="solid"/>
              <a:miter/>
            </a:ln>
          </p:spPr>
          <p:txBody>
            <a:bodyPr rtlCol="1" anchor="ctr"/>
            <a:lstStyle/>
            <a:p>
              <a:endParaRPr lang="fa-IR"/>
            </a:p>
          </p:txBody>
        </p:sp>
        <p:sp>
          <p:nvSpPr>
            <p:cNvPr id="307" name="Freeform: Shape 306">
              <a:extLst>
                <a:ext uri="{FF2B5EF4-FFF2-40B4-BE49-F238E27FC236}">
                  <a16:creationId xmlns:a16="http://schemas.microsoft.com/office/drawing/2014/main" id="{99724BBD-5887-0C11-68AD-B9AEFA638801}"/>
                </a:ext>
              </a:extLst>
            </p:cNvPr>
            <p:cNvSpPr/>
            <p:nvPr/>
          </p:nvSpPr>
          <p:spPr>
            <a:xfrm>
              <a:off x="2732752" y="4208936"/>
              <a:ext cx="18993" cy="10296"/>
            </a:xfrm>
            <a:custGeom>
              <a:avLst/>
              <a:gdLst>
                <a:gd name="connsiteX0" fmla="*/ 18993 w 18993"/>
                <a:gd name="connsiteY0" fmla="*/ 9942 h 10296"/>
                <a:gd name="connsiteX1" fmla="*/ 18402 w 18993"/>
                <a:gd name="connsiteY1" fmla="*/ 10297 h 10296"/>
                <a:gd name="connsiteX2" fmla="*/ 0 w 18993"/>
                <a:gd name="connsiteY2" fmla="*/ 51 h 10296"/>
                <a:gd name="connsiteX3" fmla="*/ 18993 w 18993"/>
                <a:gd name="connsiteY3" fmla="*/ 9942 h 10296"/>
              </a:gdLst>
              <a:ahLst/>
              <a:cxnLst>
                <a:cxn ang="0">
                  <a:pos x="connsiteX0" y="connsiteY0"/>
                </a:cxn>
                <a:cxn ang="0">
                  <a:pos x="connsiteX1" y="connsiteY1"/>
                </a:cxn>
                <a:cxn ang="0">
                  <a:pos x="connsiteX2" y="connsiteY2"/>
                </a:cxn>
                <a:cxn ang="0">
                  <a:pos x="connsiteX3" y="connsiteY3"/>
                </a:cxn>
              </a:cxnLst>
              <a:rect l="l" t="t" r="r" b="b"/>
              <a:pathLst>
                <a:path w="18993" h="10296">
                  <a:moveTo>
                    <a:pt x="18993" y="9942"/>
                  </a:moveTo>
                  <a:lnTo>
                    <a:pt x="18402" y="10297"/>
                  </a:lnTo>
                  <a:lnTo>
                    <a:pt x="0" y="51"/>
                  </a:lnTo>
                  <a:cubicBezTo>
                    <a:pt x="7250" y="-500"/>
                    <a:pt x="13674" y="3440"/>
                    <a:pt x="18993" y="9942"/>
                  </a:cubicBezTo>
                  <a:close/>
                </a:path>
              </a:pathLst>
            </a:custGeom>
            <a:solidFill>
              <a:srgbClr val="FBFAFA"/>
            </a:solidFill>
            <a:ln w="3941" cap="flat">
              <a:noFill/>
              <a:prstDash val="solid"/>
              <a:miter/>
            </a:ln>
          </p:spPr>
          <p:txBody>
            <a:bodyPr rtlCol="1" anchor="ctr"/>
            <a:lstStyle/>
            <a:p>
              <a:endParaRPr lang="fa-IR"/>
            </a:p>
          </p:txBody>
        </p:sp>
        <p:sp>
          <p:nvSpPr>
            <p:cNvPr id="308" name="Freeform: Shape 307">
              <a:extLst>
                <a:ext uri="{FF2B5EF4-FFF2-40B4-BE49-F238E27FC236}">
                  <a16:creationId xmlns:a16="http://schemas.microsoft.com/office/drawing/2014/main" id="{B915F629-6075-0CD2-2461-5C4D88552721}"/>
                </a:ext>
              </a:extLst>
            </p:cNvPr>
            <p:cNvSpPr/>
            <p:nvPr/>
          </p:nvSpPr>
          <p:spPr>
            <a:xfrm>
              <a:off x="3081775" y="4503412"/>
              <a:ext cx="12481" cy="12621"/>
            </a:xfrm>
            <a:custGeom>
              <a:avLst/>
              <a:gdLst>
                <a:gd name="connsiteX0" fmla="*/ 12482 w 12481"/>
                <a:gd name="connsiteY0" fmla="*/ 3598 h 12621"/>
                <a:gd name="connsiteX1" fmla="*/ 3458 w 12481"/>
                <a:gd name="connsiteY1" fmla="*/ 12621 h 12621"/>
                <a:gd name="connsiteX2" fmla="*/ 12482 w 12481"/>
                <a:gd name="connsiteY2" fmla="*/ 3598 h 12621"/>
              </a:gdLst>
              <a:ahLst/>
              <a:cxnLst>
                <a:cxn ang="0">
                  <a:pos x="connsiteX0" y="connsiteY0"/>
                </a:cxn>
                <a:cxn ang="0">
                  <a:pos x="connsiteX1" y="connsiteY1"/>
                </a:cxn>
                <a:cxn ang="0">
                  <a:pos x="connsiteX2" y="connsiteY2"/>
                </a:cxn>
              </a:cxnLst>
              <a:rect l="l" t="t" r="r" b="b"/>
              <a:pathLst>
                <a:path w="12481" h="12621">
                  <a:moveTo>
                    <a:pt x="12482" y="3598"/>
                  </a:moveTo>
                  <a:cubicBezTo>
                    <a:pt x="11063" y="13843"/>
                    <a:pt x="6610" y="10178"/>
                    <a:pt x="3458" y="12621"/>
                  </a:cubicBezTo>
                  <a:cubicBezTo>
                    <a:pt x="-3675" y="563"/>
                    <a:pt x="660" y="-3732"/>
                    <a:pt x="12482" y="3598"/>
                  </a:cubicBezTo>
                  <a:close/>
                </a:path>
              </a:pathLst>
            </a:custGeom>
            <a:solidFill>
              <a:srgbClr val="FBFAFA"/>
            </a:solidFill>
            <a:ln w="3941" cap="flat">
              <a:noFill/>
              <a:prstDash val="solid"/>
              <a:miter/>
            </a:ln>
          </p:spPr>
          <p:txBody>
            <a:bodyPr rtlCol="1" anchor="ctr"/>
            <a:lstStyle/>
            <a:p>
              <a:endParaRPr lang="fa-IR"/>
            </a:p>
          </p:txBody>
        </p:sp>
        <p:sp>
          <p:nvSpPr>
            <p:cNvPr id="309" name="Freeform: Shape 308">
              <a:extLst>
                <a:ext uri="{FF2B5EF4-FFF2-40B4-BE49-F238E27FC236}">
                  <a16:creationId xmlns:a16="http://schemas.microsoft.com/office/drawing/2014/main" id="{C05FAF9A-283A-C10F-BB76-91FE5C18623A}"/>
                </a:ext>
              </a:extLst>
            </p:cNvPr>
            <p:cNvSpPr/>
            <p:nvPr/>
          </p:nvSpPr>
          <p:spPr>
            <a:xfrm>
              <a:off x="3085233" y="4497986"/>
              <a:ext cx="9023" cy="9023"/>
            </a:xfrm>
            <a:custGeom>
              <a:avLst/>
              <a:gdLst>
                <a:gd name="connsiteX0" fmla="*/ 9024 w 9023"/>
                <a:gd name="connsiteY0" fmla="*/ 9024 h 9023"/>
                <a:gd name="connsiteX1" fmla="*/ 0 w 9023"/>
                <a:gd name="connsiteY1" fmla="*/ 0 h 9023"/>
                <a:gd name="connsiteX2" fmla="*/ 9024 w 9023"/>
                <a:gd name="connsiteY2" fmla="*/ 9024 h 9023"/>
              </a:gdLst>
              <a:ahLst/>
              <a:cxnLst>
                <a:cxn ang="0">
                  <a:pos x="connsiteX0" y="connsiteY0"/>
                </a:cxn>
                <a:cxn ang="0">
                  <a:pos x="connsiteX1" y="connsiteY1"/>
                </a:cxn>
                <a:cxn ang="0">
                  <a:pos x="connsiteX2" y="connsiteY2"/>
                </a:cxn>
              </a:cxnLst>
              <a:rect l="l" t="t" r="r" b="b"/>
              <a:pathLst>
                <a:path w="9023" h="9023">
                  <a:moveTo>
                    <a:pt x="9024" y="9024"/>
                  </a:moveTo>
                  <a:cubicBezTo>
                    <a:pt x="5911" y="6344"/>
                    <a:pt x="1931" y="3586"/>
                    <a:pt x="0" y="0"/>
                  </a:cubicBezTo>
                  <a:lnTo>
                    <a:pt x="9024" y="9024"/>
                  </a:lnTo>
                  <a:close/>
                </a:path>
              </a:pathLst>
            </a:custGeom>
            <a:solidFill>
              <a:srgbClr val="FBFAFA"/>
            </a:solidFill>
            <a:ln w="3941" cap="flat">
              <a:noFill/>
              <a:prstDash val="solid"/>
              <a:miter/>
            </a:ln>
          </p:spPr>
          <p:txBody>
            <a:bodyPr rtlCol="1" anchor="ctr"/>
            <a:lstStyle/>
            <a:p>
              <a:endParaRPr lang="fa-IR"/>
            </a:p>
          </p:txBody>
        </p:sp>
        <p:sp>
          <p:nvSpPr>
            <p:cNvPr id="310" name="Freeform: Shape 309">
              <a:extLst>
                <a:ext uri="{FF2B5EF4-FFF2-40B4-BE49-F238E27FC236}">
                  <a16:creationId xmlns:a16="http://schemas.microsoft.com/office/drawing/2014/main" id="{16CE203C-F791-6103-AA24-FD208CC9213E}"/>
                </a:ext>
              </a:extLst>
            </p:cNvPr>
            <p:cNvSpPr/>
            <p:nvPr/>
          </p:nvSpPr>
          <p:spPr>
            <a:xfrm>
              <a:off x="2962259" y="2844879"/>
              <a:ext cx="257386" cy="419909"/>
            </a:xfrm>
            <a:custGeom>
              <a:avLst/>
              <a:gdLst>
                <a:gd name="connsiteX0" fmla="*/ 177195 w 257386"/>
                <a:gd name="connsiteY0" fmla="*/ 81584 h 419909"/>
                <a:gd name="connsiteX1" fmla="*/ 239849 w 257386"/>
                <a:gd name="connsiteY1" fmla="*/ 157912 h 419909"/>
                <a:gd name="connsiteX2" fmla="*/ 188031 w 257386"/>
                <a:gd name="connsiteY2" fmla="*/ 187623 h 419909"/>
                <a:gd name="connsiteX3" fmla="*/ 200838 w 257386"/>
                <a:gd name="connsiteY3" fmla="*/ 243303 h 419909"/>
                <a:gd name="connsiteX4" fmla="*/ 242214 w 257386"/>
                <a:gd name="connsiteY4" fmla="*/ 332714 h 419909"/>
                <a:gd name="connsiteX5" fmla="*/ 222393 w 257386"/>
                <a:gd name="connsiteY5" fmla="*/ 406756 h 419909"/>
                <a:gd name="connsiteX6" fmla="*/ 23593 w 257386"/>
                <a:gd name="connsiteY6" fmla="*/ 271281 h 419909"/>
                <a:gd name="connsiteX7" fmla="*/ 14569 w 257386"/>
                <a:gd name="connsiteY7" fmla="*/ 171940 h 419909"/>
                <a:gd name="connsiteX8" fmla="*/ 26036 w 257386"/>
                <a:gd name="connsiteY8" fmla="*/ 88834 h 419909"/>
                <a:gd name="connsiteX9" fmla="*/ 132076 w 257386"/>
                <a:gd name="connsiteY9" fmla="*/ 330 h 419909"/>
                <a:gd name="connsiteX10" fmla="*/ 177274 w 257386"/>
                <a:gd name="connsiteY10" fmla="*/ 81623 h 41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386" h="419909">
                  <a:moveTo>
                    <a:pt x="177195" y="81584"/>
                  </a:moveTo>
                  <a:lnTo>
                    <a:pt x="239849" y="157912"/>
                  </a:lnTo>
                  <a:cubicBezTo>
                    <a:pt x="232520" y="177220"/>
                    <a:pt x="215260" y="187111"/>
                    <a:pt x="188031" y="187623"/>
                  </a:cubicBezTo>
                  <a:cubicBezTo>
                    <a:pt x="206394" y="205592"/>
                    <a:pt x="214866" y="217177"/>
                    <a:pt x="200838" y="243303"/>
                  </a:cubicBezTo>
                  <a:lnTo>
                    <a:pt x="242214" y="332714"/>
                  </a:lnTo>
                  <a:cubicBezTo>
                    <a:pt x="257779" y="366760"/>
                    <a:pt x="273659" y="452545"/>
                    <a:pt x="222393" y="406756"/>
                  </a:cubicBezTo>
                  <a:cubicBezTo>
                    <a:pt x="170102" y="351510"/>
                    <a:pt x="93774" y="300914"/>
                    <a:pt x="23593" y="271281"/>
                  </a:cubicBezTo>
                  <a:cubicBezTo>
                    <a:pt x="-4503" y="254100"/>
                    <a:pt x="-7498" y="220960"/>
                    <a:pt x="14569" y="171940"/>
                  </a:cubicBezTo>
                  <a:cubicBezTo>
                    <a:pt x="-5567" y="152080"/>
                    <a:pt x="-1745" y="124378"/>
                    <a:pt x="26036" y="88834"/>
                  </a:cubicBezTo>
                  <a:cubicBezTo>
                    <a:pt x="43375" y="60817"/>
                    <a:pt x="101694" y="-5226"/>
                    <a:pt x="132076" y="330"/>
                  </a:cubicBezTo>
                  <a:cubicBezTo>
                    <a:pt x="166950" y="12900"/>
                    <a:pt x="185194" y="45370"/>
                    <a:pt x="177274" y="81623"/>
                  </a:cubicBezTo>
                  <a:close/>
                </a:path>
              </a:pathLst>
            </a:custGeom>
            <a:solidFill>
              <a:srgbClr val="B3977D"/>
            </a:solidFill>
            <a:ln w="3941" cap="flat">
              <a:noFill/>
              <a:prstDash val="solid"/>
              <a:miter/>
            </a:ln>
          </p:spPr>
          <p:txBody>
            <a:bodyPr rtlCol="1" anchor="ctr"/>
            <a:lstStyle/>
            <a:p>
              <a:endParaRPr lang="fa-IR"/>
            </a:p>
          </p:txBody>
        </p:sp>
        <p:sp>
          <p:nvSpPr>
            <p:cNvPr id="311" name="Freeform: Shape 310">
              <a:extLst>
                <a:ext uri="{FF2B5EF4-FFF2-40B4-BE49-F238E27FC236}">
                  <a16:creationId xmlns:a16="http://schemas.microsoft.com/office/drawing/2014/main" id="{91AA2039-DFAC-D8D3-303B-05ABAEECDBC4}"/>
                </a:ext>
              </a:extLst>
            </p:cNvPr>
            <p:cNvSpPr/>
            <p:nvPr/>
          </p:nvSpPr>
          <p:spPr>
            <a:xfrm>
              <a:off x="3112383" y="2926463"/>
              <a:ext cx="244939" cy="400399"/>
            </a:xfrm>
            <a:custGeom>
              <a:avLst/>
              <a:gdLst>
                <a:gd name="connsiteX0" fmla="*/ 225871 w 244939"/>
                <a:gd name="connsiteY0" fmla="*/ 144499 h 400399"/>
                <a:gd name="connsiteX1" fmla="*/ 242067 w 244939"/>
                <a:gd name="connsiteY1" fmla="*/ 354845 h 400399"/>
                <a:gd name="connsiteX2" fmla="*/ 126491 w 244939"/>
                <a:gd name="connsiteY2" fmla="*/ 397403 h 400399"/>
                <a:gd name="connsiteX3" fmla="*/ 72269 w 244939"/>
                <a:gd name="connsiteY3" fmla="*/ 325133 h 400399"/>
                <a:gd name="connsiteX4" fmla="*/ 76801 w 244939"/>
                <a:gd name="connsiteY4" fmla="*/ 261888 h 400399"/>
                <a:gd name="connsiteX5" fmla="*/ 29396 w 244939"/>
                <a:gd name="connsiteY5" fmla="*/ 145997 h 400399"/>
                <a:gd name="connsiteX6" fmla="*/ 45119 w 244939"/>
                <a:gd name="connsiteY6" fmla="*/ 140007 h 400399"/>
                <a:gd name="connsiteX7" fmla="*/ 0 w 244939"/>
                <a:gd name="connsiteY7" fmla="*/ 94770 h 400399"/>
                <a:gd name="connsiteX8" fmla="*/ 72230 w 244939"/>
                <a:gd name="connsiteY8" fmla="*/ 81175 h 400399"/>
                <a:gd name="connsiteX9" fmla="*/ 27071 w 244939"/>
                <a:gd name="connsiteY9" fmla="*/ 0 h 400399"/>
                <a:gd name="connsiteX10" fmla="*/ 53985 w 244939"/>
                <a:gd name="connsiteY10" fmla="*/ 946 h 400399"/>
                <a:gd name="connsiteX11" fmla="*/ 215074 w 244939"/>
                <a:gd name="connsiteY11" fmla="*/ 119989 h 400399"/>
                <a:gd name="connsiteX12" fmla="*/ 225871 w 244939"/>
                <a:gd name="connsiteY12" fmla="*/ 144539 h 40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4939" h="400399">
                  <a:moveTo>
                    <a:pt x="225871" y="144499"/>
                  </a:moveTo>
                  <a:cubicBezTo>
                    <a:pt x="152932" y="207351"/>
                    <a:pt x="263779" y="281787"/>
                    <a:pt x="242067" y="354845"/>
                  </a:cubicBezTo>
                  <a:cubicBezTo>
                    <a:pt x="231979" y="388694"/>
                    <a:pt x="158606" y="408239"/>
                    <a:pt x="126491" y="397403"/>
                  </a:cubicBezTo>
                  <a:cubicBezTo>
                    <a:pt x="106710" y="376045"/>
                    <a:pt x="89687" y="343575"/>
                    <a:pt x="72269" y="325133"/>
                  </a:cubicBezTo>
                  <a:cubicBezTo>
                    <a:pt x="109035" y="354490"/>
                    <a:pt x="78929" y="268390"/>
                    <a:pt x="76801" y="261888"/>
                  </a:cubicBezTo>
                  <a:cubicBezTo>
                    <a:pt x="68723" y="237102"/>
                    <a:pt x="21791" y="155257"/>
                    <a:pt x="29396" y="145997"/>
                  </a:cubicBezTo>
                  <a:cubicBezTo>
                    <a:pt x="32470" y="142293"/>
                    <a:pt x="46656" y="148361"/>
                    <a:pt x="45119" y="140007"/>
                  </a:cubicBezTo>
                  <a:lnTo>
                    <a:pt x="0" y="94770"/>
                  </a:lnTo>
                  <a:lnTo>
                    <a:pt x="72230" y="81175"/>
                  </a:lnTo>
                  <a:cubicBezTo>
                    <a:pt x="80505" y="68802"/>
                    <a:pt x="38026" y="18087"/>
                    <a:pt x="27071" y="0"/>
                  </a:cubicBezTo>
                  <a:lnTo>
                    <a:pt x="53985" y="946"/>
                  </a:lnTo>
                  <a:cubicBezTo>
                    <a:pt x="101745" y="48114"/>
                    <a:pt x="153366" y="92130"/>
                    <a:pt x="215074" y="119989"/>
                  </a:cubicBezTo>
                  <a:lnTo>
                    <a:pt x="225871" y="144539"/>
                  </a:lnTo>
                  <a:close/>
                </a:path>
              </a:pathLst>
            </a:custGeom>
            <a:solidFill>
              <a:srgbClr val="987D63"/>
            </a:solidFill>
            <a:ln w="3941" cap="flat">
              <a:noFill/>
              <a:prstDash val="solid"/>
              <a:miter/>
            </a:ln>
          </p:spPr>
          <p:txBody>
            <a:bodyPr rtlCol="1" anchor="ctr"/>
            <a:lstStyle/>
            <a:p>
              <a:endParaRPr lang="fa-IR"/>
            </a:p>
          </p:txBody>
        </p:sp>
        <p:sp>
          <p:nvSpPr>
            <p:cNvPr id="312" name="Freeform: Shape 311">
              <a:extLst>
                <a:ext uri="{FF2B5EF4-FFF2-40B4-BE49-F238E27FC236}">
                  <a16:creationId xmlns:a16="http://schemas.microsoft.com/office/drawing/2014/main" id="{941CF67B-CD61-A05F-EE70-6DF3EB24D064}"/>
                </a:ext>
              </a:extLst>
            </p:cNvPr>
            <p:cNvSpPr/>
            <p:nvPr/>
          </p:nvSpPr>
          <p:spPr>
            <a:xfrm>
              <a:off x="2624348" y="2567612"/>
              <a:ext cx="361464" cy="548548"/>
            </a:xfrm>
            <a:custGeom>
              <a:avLst/>
              <a:gdLst>
                <a:gd name="connsiteX0" fmla="*/ 298219 w 361464"/>
                <a:gd name="connsiteY0" fmla="*/ 15671 h 548548"/>
                <a:gd name="connsiteX1" fmla="*/ 298219 w 361464"/>
                <a:gd name="connsiteY1" fmla="*/ 24694 h 548548"/>
                <a:gd name="connsiteX2" fmla="*/ 309253 w 361464"/>
                <a:gd name="connsiteY2" fmla="*/ 53145 h 548548"/>
                <a:gd name="connsiteX3" fmla="*/ 169837 w 361464"/>
                <a:gd name="connsiteY3" fmla="*/ 289458 h 548548"/>
                <a:gd name="connsiteX4" fmla="*/ 290772 w 361464"/>
                <a:gd name="connsiteY4" fmla="*/ 484278 h 548548"/>
                <a:gd name="connsiteX5" fmla="*/ 339792 w 361464"/>
                <a:gd name="connsiteY5" fmla="*/ 451296 h 548548"/>
                <a:gd name="connsiteX6" fmla="*/ 352441 w 361464"/>
                <a:gd name="connsiteY6" fmla="*/ 449208 h 548548"/>
                <a:gd name="connsiteX7" fmla="*/ 361465 w 361464"/>
                <a:gd name="connsiteY7" fmla="*/ 548548 h 548548"/>
                <a:gd name="connsiteX8" fmla="*/ 171689 w 361464"/>
                <a:gd name="connsiteY8" fmla="*/ 503390 h 548548"/>
                <a:gd name="connsiteX9" fmla="*/ 0 w 361464"/>
                <a:gd name="connsiteY9" fmla="*/ 367914 h 548548"/>
                <a:gd name="connsiteX10" fmla="*/ 7960 w 361464"/>
                <a:gd name="connsiteY10" fmla="*/ 345769 h 548548"/>
                <a:gd name="connsiteX11" fmla="*/ 89608 w 361464"/>
                <a:gd name="connsiteY11" fmla="*/ 258092 h 548548"/>
                <a:gd name="connsiteX12" fmla="*/ 108443 w 361464"/>
                <a:gd name="connsiteY12" fmla="*/ 250487 h 548548"/>
                <a:gd name="connsiteX13" fmla="*/ 210109 w 361464"/>
                <a:gd name="connsiteY13" fmla="*/ 112726 h 548548"/>
                <a:gd name="connsiteX14" fmla="*/ 243998 w 361464"/>
                <a:gd name="connsiteY14" fmla="*/ 69853 h 548548"/>
                <a:gd name="connsiteX15" fmla="*/ 298219 w 361464"/>
                <a:gd name="connsiteY15" fmla="*/ 15671 h 54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1464" h="548548">
                  <a:moveTo>
                    <a:pt x="298219" y="15671"/>
                  </a:moveTo>
                  <a:cubicBezTo>
                    <a:pt x="297707" y="18626"/>
                    <a:pt x="298889" y="21936"/>
                    <a:pt x="298219" y="24694"/>
                  </a:cubicBezTo>
                  <a:lnTo>
                    <a:pt x="309253" y="53145"/>
                  </a:lnTo>
                  <a:cubicBezTo>
                    <a:pt x="280369" y="139403"/>
                    <a:pt x="234619" y="226962"/>
                    <a:pt x="169837" y="289458"/>
                  </a:cubicBezTo>
                  <a:cubicBezTo>
                    <a:pt x="227605" y="336666"/>
                    <a:pt x="264607" y="413901"/>
                    <a:pt x="290772" y="484278"/>
                  </a:cubicBezTo>
                  <a:cubicBezTo>
                    <a:pt x="313509" y="491056"/>
                    <a:pt x="329822" y="480062"/>
                    <a:pt x="339792" y="451296"/>
                  </a:cubicBezTo>
                  <a:lnTo>
                    <a:pt x="352441" y="449208"/>
                  </a:lnTo>
                  <a:cubicBezTo>
                    <a:pt x="349367" y="481914"/>
                    <a:pt x="351574" y="517024"/>
                    <a:pt x="361465" y="548548"/>
                  </a:cubicBezTo>
                  <a:cubicBezTo>
                    <a:pt x="298062" y="521753"/>
                    <a:pt x="241160" y="507055"/>
                    <a:pt x="171689" y="503390"/>
                  </a:cubicBezTo>
                  <a:cubicBezTo>
                    <a:pt x="127476" y="443927"/>
                    <a:pt x="66595" y="399518"/>
                    <a:pt x="0" y="367914"/>
                  </a:cubicBezTo>
                  <a:lnTo>
                    <a:pt x="7960" y="345769"/>
                  </a:lnTo>
                  <a:cubicBezTo>
                    <a:pt x="55759" y="341513"/>
                    <a:pt x="86455" y="306127"/>
                    <a:pt x="89608" y="258092"/>
                  </a:cubicBezTo>
                  <a:lnTo>
                    <a:pt x="108443" y="250487"/>
                  </a:lnTo>
                  <a:cubicBezTo>
                    <a:pt x="145445" y="207141"/>
                    <a:pt x="180122" y="165844"/>
                    <a:pt x="210109" y="112726"/>
                  </a:cubicBezTo>
                  <a:cubicBezTo>
                    <a:pt x="215035" y="87861"/>
                    <a:pt x="226344" y="73557"/>
                    <a:pt x="243998" y="69853"/>
                  </a:cubicBezTo>
                  <a:cubicBezTo>
                    <a:pt x="201085" y="38013"/>
                    <a:pt x="269847" y="-30867"/>
                    <a:pt x="298219" y="15671"/>
                  </a:cubicBezTo>
                  <a:close/>
                </a:path>
              </a:pathLst>
            </a:custGeom>
            <a:solidFill>
              <a:srgbClr val="785841"/>
            </a:solidFill>
            <a:ln w="3941" cap="flat">
              <a:noFill/>
              <a:prstDash val="solid"/>
              <a:miter/>
            </a:ln>
          </p:spPr>
          <p:txBody>
            <a:bodyPr rtlCol="1" anchor="ctr"/>
            <a:lstStyle/>
            <a:p>
              <a:endParaRPr lang="fa-IR"/>
            </a:p>
          </p:txBody>
        </p:sp>
        <p:sp>
          <p:nvSpPr>
            <p:cNvPr id="313" name="Freeform: Shape 312">
              <a:extLst>
                <a:ext uri="{FF2B5EF4-FFF2-40B4-BE49-F238E27FC236}">
                  <a16:creationId xmlns:a16="http://schemas.microsoft.com/office/drawing/2014/main" id="{3F601F92-0692-F788-CEE6-5E13D4E56B04}"/>
                </a:ext>
              </a:extLst>
            </p:cNvPr>
            <p:cNvSpPr/>
            <p:nvPr/>
          </p:nvSpPr>
          <p:spPr>
            <a:xfrm>
              <a:off x="3374428" y="3293287"/>
              <a:ext cx="616558" cy="292505"/>
            </a:xfrm>
            <a:custGeom>
              <a:avLst/>
              <a:gdLst>
                <a:gd name="connsiteX0" fmla="*/ 591868 w 616558"/>
                <a:gd name="connsiteY0" fmla="*/ 219882 h 292505"/>
                <a:gd name="connsiteX1" fmla="*/ 413559 w 616558"/>
                <a:gd name="connsiteY1" fmla="*/ 257317 h 292505"/>
                <a:gd name="connsiteX2" fmla="*/ 271030 w 616558"/>
                <a:gd name="connsiteY2" fmla="*/ 292505 h 292505"/>
                <a:gd name="connsiteX3" fmla="*/ 189776 w 616558"/>
                <a:gd name="connsiteY3" fmla="*/ 278753 h 292505"/>
                <a:gd name="connsiteX4" fmla="*/ 162665 w 616558"/>
                <a:gd name="connsiteY4" fmla="*/ 265513 h 292505"/>
                <a:gd name="connsiteX5" fmla="*/ 298180 w 616558"/>
                <a:gd name="connsiteY5" fmla="*/ 211212 h 292505"/>
                <a:gd name="connsiteX6" fmla="*/ 140047 w 616558"/>
                <a:gd name="connsiteY6" fmla="*/ 211212 h 292505"/>
                <a:gd name="connsiteX7" fmla="*/ 36135 w 616558"/>
                <a:gd name="connsiteY7" fmla="*/ 175078 h 292505"/>
                <a:gd name="connsiteX8" fmla="*/ 9024 w 616558"/>
                <a:gd name="connsiteY8" fmla="*/ 157030 h 292505"/>
                <a:gd name="connsiteX9" fmla="*/ 0 w 616558"/>
                <a:gd name="connsiteY9" fmla="*/ 148006 h 292505"/>
                <a:gd name="connsiteX10" fmla="*/ 0 w 616558"/>
                <a:gd name="connsiteY10" fmla="*/ 111832 h 292505"/>
                <a:gd name="connsiteX11" fmla="*/ 54222 w 616558"/>
                <a:gd name="connsiteY11" fmla="*/ 111872 h 292505"/>
                <a:gd name="connsiteX12" fmla="*/ 74358 w 616558"/>
                <a:gd name="connsiteY12" fmla="*/ 93233 h 292505"/>
                <a:gd name="connsiteX13" fmla="*/ 375060 w 616558"/>
                <a:gd name="connsiteY13" fmla="*/ 61315 h 292505"/>
                <a:gd name="connsiteX14" fmla="*/ 573820 w 616558"/>
                <a:gd name="connsiteY14" fmla="*/ 0 h 292505"/>
                <a:gd name="connsiteX15" fmla="*/ 591907 w 616558"/>
                <a:gd name="connsiteY15" fmla="*/ 219882 h 29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558" h="292505">
                  <a:moveTo>
                    <a:pt x="591868" y="219882"/>
                  </a:moveTo>
                  <a:cubicBezTo>
                    <a:pt x="588085" y="224610"/>
                    <a:pt x="479326" y="259839"/>
                    <a:pt x="413559" y="257317"/>
                  </a:cubicBezTo>
                  <a:cubicBezTo>
                    <a:pt x="325015" y="302790"/>
                    <a:pt x="305312" y="281551"/>
                    <a:pt x="271030" y="292505"/>
                  </a:cubicBezTo>
                  <a:cubicBezTo>
                    <a:pt x="243998" y="291481"/>
                    <a:pt x="215902" y="285531"/>
                    <a:pt x="189776" y="278753"/>
                  </a:cubicBezTo>
                  <a:cubicBezTo>
                    <a:pt x="179531" y="276113"/>
                    <a:pt x="160419" y="279344"/>
                    <a:pt x="162665" y="265513"/>
                  </a:cubicBezTo>
                  <a:cubicBezTo>
                    <a:pt x="207705" y="256686"/>
                    <a:pt x="267759" y="249790"/>
                    <a:pt x="298180" y="211212"/>
                  </a:cubicBezTo>
                  <a:lnTo>
                    <a:pt x="140047" y="211212"/>
                  </a:lnTo>
                  <a:cubicBezTo>
                    <a:pt x="129565" y="211212"/>
                    <a:pt x="52054" y="182328"/>
                    <a:pt x="36135" y="175078"/>
                  </a:cubicBezTo>
                  <a:lnTo>
                    <a:pt x="9024" y="157030"/>
                  </a:lnTo>
                  <a:cubicBezTo>
                    <a:pt x="5596" y="155099"/>
                    <a:pt x="3192" y="150016"/>
                    <a:pt x="0" y="148006"/>
                  </a:cubicBezTo>
                  <a:lnTo>
                    <a:pt x="0" y="111832"/>
                  </a:lnTo>
                  <a:cubicBezTo>
                    <a:pt x="17969" y="111359"/>
                    <a:pt x="36174" y="112502"/>
                    <a:pt x="54222" y="111872"/>
                  </a:cubicBezTo>
                  <a:lnTo>
                    <a:pt x="74358" y="93233"/>
                  </a:lnTo>
                  <a:cubicBezTo>
                    <a:pt x="175787" y="93666"/>
                    <a:pt x="277492" y="86968"/>
                    <a:pt x="375060" y="61315"/>
                  </a:cubicBezTo>
                  <a:lnTo>
                    <a:pt x="573820" y="0"/>
                  </a:lnTo>
                  <a:cubicBezTo>
                    <a:pt x="612161" y="15526"/>
                    <a:pt x="638011" y="228196"/>
                    <a:pt x="591907" y="219882"/>
                  </a:cubicBezTo>
                  <a:close/>
                </a:path>
              </a:pathLst>
            </a:custGeom>
            <a:solidFill>
              <a:srgbClr val="8B593C"/>
            </a:solidFill>
            <a:ln w="3941" cap="flat">
              <a:noFill/>
              <a:prstDash val="solid"/>
              <a:miter/>
            </a:ln>
          </p:spPr>
          <p:txBody>
            <a:bodyPr rtlCol="1" anchor="ctr"/>
            <a:lstStyle/>
            <a:p>
              <a:endParaRPr lang="fa-IR"/>
            </a:p>
          </p:txBody>
        </p:sp>
        <p:sp>
          <p:nvSpPr>
            <p:cNvPr id="314" name="Freeform: Shape 313">
              <a:extLst>
                <a:ext uri="{FF2B5EF4-FFF2-40B4-BE49-F238E27FC236}">
                  <a16:creationId xmlns:a16="http://schemas.microsoft.com/office/drawing/2014/main" id="{DCCCBE6C-30B3-E89B-C3B7-BD1B7946E847}"/>
                </a:ext>
              </a:extLst>
            </p:cNvPr>
            <p:cNvSpPr/>
            <p:nvPr/>
          </p:nvSpPr>
          <p:spPr>
            <a:xfrm>
              <a:off x="3085276" y="3757363"/>
              <a:ext cx="133563" cy="89003"/>
            </a:xfrm>
            <a:custGeom>
              <a:avLst/>
              <a:gdLst>
                <a:gd name="connsiteX0" fmla="*/ 117424 w 133563"/>
                <a:gd name="connsiteY0" fmla="*/ 27111 h 89003"/>
                <a:gd name="connsiteX1" fmla="*/ 117424 w 133563"/>
                <a:gd name="connsiteY1" fmla="*/ 81293 h 89003"/>
                <a:gd name="connsiteX2" fmla="*/ 72226 w 133563"/>
                <a:gd name="connsiteY2" fmla="*/ 0 h 89003"/>
                <a:gd name="connsiteX3" fmla="*/ 117424 w 133563"/>
                <a:gd name="connsiteY3" fmla="*/ 27111 h 89003"/>
              </a:gdLst>
              <a:ahLst/>
              <a:cxnLst>
                <a:cxn ang="0">
                  <a:pos x="connsiteX0" y="connsiteY0"/>
                </a:cxn>
                <a:cxn ang="0">
                  <a:pos x="connsiteX1" y="connsiteY1"/>
                </a:cxn>
                <a:cxn ang="0">
                  <a:pos x="connsiteX2" y="connsiteY2"/>
                </a:cxn>
                <a:cxn ang="0">
                  <a:pos x="connsiteX3" y="connsiteY3"/>
                </a:cxn>
              </a:cxnLst>
              <a:rect l="l" t="t" r="r" b="b"/>
              <a:pathLst>
                <a:path w="133563" h="89003">
                  <a:moveTo>
                    <a:pt x="117424" y="27111"/>
                  </a:moveTo>
                  <a:cubicBezTo>
                    <a:pt x="135866" y="40824"/>
                    <a:pt x="141816" y="71284"/>
                    <a:pt x="117424" y="81293"/>
                  </a:cubicBezTo>
                  <a:cubicBezTo>
                    <a:pt x="-7333" y="103990"/>
                    <a:pt x="-48433" y="76486"/>
                    <a:pt x="72226" y="0"/>
                  </a:cubicBezTo>
                  <a:cubicBezTo>
                    <a:pt x="82196" y="7211"/>
                    <a:pt x="105248" y="20215"/>
                    <a:pt x="117424" y="27111"/>
                  </a:cubicBezTo>
                  <a:close/>
                </a:path>
              </a:pathLst>
            </a:custGeom>
            <a:solidFill>
              <a:srgbClr val="6D4B3B"/>
            </a:solidFill>
            <a:ln w="3941" cap="flat">
              <a:noFill/>
              <a:prstDash val="solid"/>
              <a:miter/>
            </a:ln>
          </p:spPr>
          <p:txBody>
            <a:bodyPr rtlCol="1" anchor="ctr"/>
            <a:lstStyle/>
            <a:p>
              <a:endParaRPr lang="fa-IR"/>
            </a:p>
          </p:txBody>
        </p:sp>
        <p:sp>
          <p:nvSpPr>
            <p:cNvPr id="315" name="Freeform: Shape 314">
              <a:extLst>
                <a:ext uri="{FF2B5EF4-FFF2-40B4-BE49-F238E27FC236}">
                  <a16:creationId xmlns:a16="http://schemas.microsoft.com/office/drawing/2014/main" id="{2617400C-A173-8A97-AA23-410CAD1D7BFE}"/>
                </a:ext>
              </a:extLst>
            </p:cNvPr>
            <p:cNvSpPr/>
            <p:nvPr/>
          </p:nvSpPr>
          <p:spPr>
            <a:xfrm>
              <a:off x="2868346" y="3414222"/>
              <a:ext cx="81332" cy="171570"/>
            </a:xfrm>
            <a:custGeom>
              <a:avLst/>
              <a:gdLst>
                <a:gd name="connsiteX0" fmla="*/ 81333 w 81332"/>
                <a:gd name="connsiteY0" fmla="*/ 99301 h 171570"/>
                <a:gd name="connsiteX1" fmla="*/ 0 w 81332"/>
                <a:gd name="connsiteY1" fmla="*/ 171571 h 171570"/>
                <a:gd name="connsiteX2" fmla="*/ 40706 w 81332"/>
                <a:gd name="connsiteY2" fmla="*/ 0 h 171570"/>
                <a:gd name="connsiteX3" fmla="*/ 81333 w 81332"/>
                <a:gd name="connsiteY3" fmla="*/ 99301 h 171570"/>
              </a:gdLst>
              <a:ahLst/>
              <a:cxnLst>
                <a:cxn ang="0">
                  <a:pos x="connsiteX0" y="connsiteY0"/>
                </a:cxn>
                <a:cxn ang="0">
                  <a:pos x="connsiteX1" y="connsiteY1"/>
                </a:cxn>
                <a:cxn ang="0">
                  <a:pos x="connsiteX2" y="connsiteY2"/>
                </a:cxn>
                <a:cxn ang="0">
                  <a:pos x="connsiteX3" y="connsiteY3"/>
                </a:cxn>
              </a:cxnLst>
              <a:rect l="l" t="t" r="r" b="b"/>
              <a:pathLst>
                <a:path w="81332" h="171570">
                  <a:moveTo>
                    <a:pt x="81333" y="99301"/>
                  </a:moveTo>
                  <a:lnTo>
                    <a:pt x="0" y="171571"/>
                  </a:lnTo>
                  <a:cubicBezTo>
                    <a:pt x="9418" y="142963"/>
                    <a:pt x="29515" y="4532"/>
                    <a:pt x="40706" y="0"/>
                  </a:cubicBezTo>
                  <a:cubicBezTo>
                    <a:pt x="55680" y="30618"/>
                    <a:pt x="65019" y="69708"/>
                    <a:pt x="81333" y="99301"/>
                  </a:cubicBezTo>
                  <a:close/>
                </a:path>
              </a:pathLst>
            </a:custGeom>
            <a:solidFill>
              <a:srgbClr val="6C5142"/>
            </a:solidFill>
            <a:ln w="3941" cap="flat">
              <a:noFill/>
              <a:prstDash val="solid"/>
              <a:miter/>
            </a:ln>
          </p:spPr>
          <p:txBody>
            <a:bodyPr rtlCol="1" anchor="ctr"/>
            <a:lstStyle/>
            <a:p>
              <a:endParaRPr lang="fa-IR"/>
            </a:p>
          </p:txBody>
        </p:sp>
        <p:sp>
          <p:nvSpPr>
            <p:cNvPr id="316" name="Freeform: Shape 315">
              <a:extLst>
                <a:ext uri="{FF2B5EF4-FFF2-40B4-BE49-F238E27FC236}">
                  <a16:creationId xmlns:a16="http://schemas.microsoft.com/office/drawing/2014/main" id="{79547D24-B2AD-DC1E-8BF2-27887329D66D}"/>
                </a:ext>
              </a:extLst>
            </p:cNvPr>
            <p:cNvSpPr/>
            <p:nvPr/>
          </p:nvSpPr>
          <p:spPr>
            <a:xfrm>
              <a:off x="3199227" y="3784514"/>
              <a:ext cx="76295" cy="72229"/>
            </a:xfrm>
            <a:custGeom>
              <a:avLst/>
              <a:gdLst>
                <a:gd name="connsiteX0" fmla="*/ 75782 w 76295"/>
                <a:gd name="connsiteY0" fmla="*/ 36095 h 72229"/>
                <a:gd name="connsiteX1" fmla="*/ 21560 w 76295"/>
                <a:gd name="connsiteY1" fmla="*/ 72230 h 72229"/>
                <a:gd name="connsiteX2" fmla="*/ 3473 w 76295"/>
                <a:gd name="connsiteY2" fmla="*/ 54182 h 72229"/>
                <a:gd name="connsiteX3" fmla="*/ 3473 w 76295"/>
                <a:gd name="connsiteY3" fmla="*/ 0 h 72229"/>
                <a:gd name="connsiteX4" fmla="*/ 75782 w 76295"/>
                <a:gd name="connsiteY4" fmla="*/ 36135 h 72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95" h="72229">
                  <a:moveTo>
                    <a:pt x="75782" y="36095"/>
                  </a:moveTo>
                  <a:cubicBezTo>
                    <a:pt x="81417" y="64191"/>
                    <a:pt x="39214" y="62300"/>
                    <a:pt x="21560" y="72230"/>
                  </a:cubicBezTo>
                  <a:cubicBezTo>
                    <a:pt x="13206" y="69117"/>
                    <a:pt x="5719" y="63009"/>
                    <a:pt x="3473" y="54182"/>
                  </a:cubicBezTo>
                  <a:cubicBezTo>
                    <a:pt x="1227" y="45356"/>
                    <a:pt x="-3068" y="8591"/>
                    <a:pt x="3473" y="0"/>
                  </a:cubicBezTo>
                  <a:cubicBezTo>
                    <a:pt x="23649" y="11388"/>
                    <a:pt x="54897" y="28924"/>
                    <a:pt x="75782" y="36135"/>
                  </a:cubicBezTo>
                  <a:close/>
                </a:path>
              </a:pathLst>
            </a:custGeom>
            <a:solidFill>
              <a:srgbClr val="908C89"/>
            </a:solidFill>
            <a:ln w="3941" cap="flat">
              <a:noFill/>
              <a:prstDash val="solid"/>
              <a:miter/>
            </a:ln>
          </p:spPr>
          <p:txBody>
            <a:bodyPr rtlCol="1" anchor="ctr"/>
            <a:lstStyle/>
            <a:p>
              <a:endParaRPr lang="fa-IR"/>
            </a:p>
          </p:txBody>
        </p:sp>
        <p:sp>
          <p:nvSpPr>
            <p:cNvPr id="317" name="Freeform: Shape 316">
              <a:extLst>
                <a:ext uri="{FF2B5EF4-FFF2-40B4-BE49-F238E27FC236}">
                  <a16:creationId xmlns:a16="http://schemas.microsoft.com/office/drawing/2014/main" id="{1E4837D2-0DD6-EBB8-7286-EA51C0B67B3E}"/>
                </a:ext>
              </a:extLst>
            </p:cNvPr>
            <p:cNvSpPr/>
            <p:nvPr/>
          </p:nvSpPr>
          <p:spPr>
            <a:xfrm>
              <a:off x="3383452" y="3450317"/>
              <a:ext cx="27110" cy="18047"/>
            </a:xfrm>
            <a:custGeom>
              <a:avLst/>
              <a:gdLst>
                <a:gd name="connsiteX0" fmla="*/ 27111 w 27110"/>
                <a:gd name="connsiteY0" fmla="*/ 18048 h 18047"/>
                <a:gd name="connsiteX1" fmla="*/ 0 w 27110"/>
                <a:gd name="connsiteY1" fmla="*/ 0 h 18047"/>
                <a:gd name="connsiteX2" fmla="*/ 27111 w 27110"/>
                <a:gd name="connsiteY2" fmla="*/ 18048 h 18047"/>
              </a:gdLst>
              <a:ahLst/>
              <a:cxnLst>
                <a:cxn ang="0">
                  <a:pos x="connsiteX0" y="connsiteY0"/>
                </a:cxn>
                <a:cxn ang="0">
                  <a:pos x="connsiteX1" y="connsiteY1"/>
                </a:cxn>
                <a:cxn ang="0">
                  <a:pos x="connsiteX2" y="connsiteY2"/>
                </a:cxn>
              </a:cxnLst>
              <a:rect l="l" t="t" r="r" b="b"/>
              <a:pathLst>
                <a:path w="27110" h="18047">
                  <a:moveTo>
                    <a:pt x="27111" y="18048"/>
                  </a:moveTo>
                  <a:cubicBezTo>
                    <a:pt x="14068" y="12137"/>
                    <a:pt x="8393" y="4729"/>
                    <a:pt x="0" y="0"/>
                  </a:cubicBezTo>
                  <a:cubicBezTo>
                    <a:pt x="13201" y="118"/>
                    <a:pt x="23170" y="5123"/>
                    <a:pt x="27111" y="18048"/>
                  </a:cubicBezTo>
                  <a:close/>
                </a:path>
              </a:pathLst>
            </a:custGeom>
            <a:solidFill>
              <a:srgbClr val="3B2B2B"/>
            </a:solidFill>
            <a:ln w="3941" cap="flat">
              <a:noFill/>
              <a:prstDash val="solid"/>
              <a:miter/>
            </a:ln>
          </p:spPr>
          <p:txBody>
            <a:bodyPr rtlCol="1" anchor="ctr"/>
            <a:lstStyle/>
            <a:p>
              <a:endParaRPr lang="fa-IR"/>
            </a:p>
          </p:txBody>
        </p:sp>
        <p:sp>
          <p:nvSpPr>
            <p:cNvPr id="318" name="Freeform: Shape 317">
              <a:extLst>
                <a:ext uri="{FF2B5EF4-FFF2-40B4-BE49-F238E27FC236}">
                  <a16:creationId xmlns:a16="http://schemas.microsoft.com/office/drawing/2014/main" id="{ACEA200B-796F-031C-0886-542F4D1F4DD6}"/>
                </a:ext>
              </a:extLst>
            </p:cNvPr>
            <p:cNvSpPr/>
            <p:nvPr/>
          </p:nvSpPr>
          <p:spPr>
            <a:xfrm>
              <a:off x="1558001" y="4065752"/>
              <a:ext cx="144617" cy="25807"/>
            </a:xfrm>
            <a:custGeom>
              <a:avLst/>
              <a:gdLst>
                <a:gd name="connsiteX0" fmla="*/ 144578 w 144617"/>
                <a:gd name="connsiteY0" fmla="*/ 7760 h 25807"/>
                <a:gd name="connsiteX1" fmla="*/ 0 w 144617"/>
                <a:gd name="connsiteY1" fmla="*/ 25808 h 25807"/>
                <a:gd name="connsiteX2" fmla="*/ 128264 w 144617"/>
                <a:gd name="connsiteY2" fmla="*/ 3622 h 25807"/>
                <a:gd name="connsiteX3" fmla="*/ 144618 w 144617"/>
                <a:gd name="connsiteY3" fmla="*/ 7760 h 25807"/>
              </a:gdLst>
              <a:ahLst/>
              <a:cxnLst>
                <a:cxn ang="0">
                  <a:pos x="connsiteX0" y="connsiteY0"/>
                </a:cxn>
                <a:cxn ang="0">
                  <a:pos x="connsiteX1" y="connsiteY1"/>
                </a:cxn>
                <a:cxn ang="0">
                  <a:pos x="connsiteX2" y="connsiteY2"/>
                </a:cxn>
                <a:cxn ang="0">
                  <a:pos x="connsiteX3" y="connsiteY3"/>
                </a:cxn>
              </a:cxnLst>
              <a:rect l="l" t="t" r="r" b="b"/>
              <a:pathLst>
                <a:path w="144617" h="25807">
                  <a:moveTo>
                    <a:pt x="144578" y="7760"/>
                  </a:moveTo>
                  <a:cubicBezTo>
                    <a:pt x="81648" y="24704"/>
                    <a:pt x="64782" y="23561"/>
                    <a:pt x="0" y="25808"/>
                  </a:cubicBezTo>
                  <a:cubicBezTo>
                    <a:pt x="19506" y="-318"/>
                    <a:pt x="86573" y="-4259"/>
                    <a:pt x="128264" y="3622"/>
                  </a:cubicBezTo>
                  <a:cubicBezTo>
                    <a:pt x="134333" y="4765"/>
                    <a:pt x="139850" y="6144"/>
                    <a:pt x="144618" y="7760"/>
                  </a:cubicBezTo>
                  <a:close/>
                </a:path>
              </a:pathLst>
            </a:custGeom>
            <a:solidFill>
              <a:srgbClr val="FCFBFA"/>
            </a:solidFill>
            <a:ln w="3941" cap="flat">
              <a:noFill/>
              <a:prstDash val="solid"/>
              <a:miter/>
            </a:ln>
          </p:spPr>
          <p:txBody>
            <a:bodyPr rtlCol="1" anchor="ctr"/>
            <a:lstStyle/>
            <a:p>
              <a:endParaRPr lang="fa-IR"/>
            </a:p>
          </p:txBody>
        </p:sp>
        <p:sp>
          <p:nvSpPr>
            <p:cNvPr id="319" name="Freeform: Shape 318">
              <a:extLst>
                <a:ext uri="{FF2B5EF4-FFF2-40B4-BE49-F238E27FC236}">
                  <a16:creationId xmlns:a16="http://schemas.microsoft.com/office/drawing/2014/main" id="{A81B4928-479F-D3DB-46D9-2047B4ED3368}"/>
                </a:ext>
              </a:extLst>
            </p:cNvPr>
            <p:cNvSpPr/>
            <p:nvPr/>
          </p:nvSpPr>
          <p:spPr>
            <a:xfrm>
              <a:off x="1702579" y="4017139"/>
              <a:ext cx="162665" cy="56333"/>
            </a:xfrm>
            <a:custGeom>
              <a:avLst/>
              <a:gdLst>
                <a:gd name="connsiteX0" fmla="*/ 162665 w 162665"/>
                <a:gd name="connsiteY0" fmla="*/ 2151 h 56333"/>
                <a:gd name="connsiteX1" fmla="*/ 0 w 162665"/>
                <a:gd name="connsiteY1" fmla="*/ 56334 h 56333"/>
                <a:gd name="connsiteX2" fmla="*/ 162665 w 162665"/>
                <a:gd name="connsiteY2" fmla="*/ 2151 h 56333"/>
              </a:gdLst>
              <a:ahLst/>
              <a:cxnLst>
                <a:cxn ang="0">
                  <a:pos x="connsiteX0" y="connsiteY0"/>
                </a:cxn>
                <a:cxn ang="0">
                  <a:pos x="connsiteX1" y="connsiteY1"/>
                </a:cxn>
                <a:cxn ang="0">
                  <a:pos x="connsiteX2" y="connsiteY2"/>
                </a:cxn>
              </a:cxnLst>
              <a:rect l="l" t="t" r="r" b="b"/>
              <a:pathLst>
                <a:path w="162665" h="56333">
                  <a:moveTo>
                    <a:pt x="162665" y="2151"/>
                  </a:moveTo>
                  <a:cubicBezTo>
                    <a:pt x="109271" y="21775"/>
                    <a:pt x="55049" y="41517"/>
                    <a:pt x="0" y="56334"/>
                  </a:cubicBezTo>
                  <a:cubicBezTo>
                    <a:pt x="37159" y="17756"/>
                    <a:pt x="109862" y="-7779"/>
                    <a:pt x="162665" y="2151"/>
                  </a:cubicBezTo>
                  <a:close/>
                </a:path>
              </a:pathLst>
            </a:custGeom>
            <a:solidFill>
              <a:srgbClr val="FCFBFA"/>
            </a:solidFill>
            <a:ln w="3941" cap="flat">
              <a:noFill/>
              <a:prstDash val="solid"/>
              <a:miter/>
            </a:ln>
          </p:spPr>
          <p:txBody>
            <a:bodyPr rtlCol="1" anchor="ctr"/>
            <a:lstStyle/>
            <a:p>
              <a:endParaRPr lang="fa-IR"/>
            </a:p>
          </p:txBody>
        </p:sp>
        <p:sp>
          <p:nvSpPr>
            <p:cNvPr id="320" name="Freeform: Shape 319">
              <a:extLst>
                <a:ext uri="{FF2B5EF4-FFF2-40B4-BE49-F238E27FC236}">
                  <a16:creationId xmlns:a16="http://schemas.microsoft.com/office/drawing/2014/main" id="{C73A7180-D0DE-A697-19EB-2A2DE195E588}"/>
                </a:ext>
              </a:extLst>
            </p:cNvPr>
            <p:cNvSpPr/>
            <p:nvPr/>
          </p:nvSpPr>
          <p:spPr>
            <a:xfrm>
              <a:off x="1973688" y="4763657"/>
              <a:ext cx="7097" cy="14304"/>
            </a:xfrm>
            <a:custGeom>
              <a:avLst/>
              <a:gdLst>
                <a:gd name="connsiteX0" fmla="*/ 7093 w 7097"/>
                <a:gd name="connsiteY0" fmla="*/ 0 h 14304"/>
                <a:gd name="connsiteX1" fmla="*/ 0 w 7097"/>
                <a:gd name="connsiteY1" fmla="*/ 14304 h 14304"/>
                <a:gd name="connsiteX2" fmla="*/ 7093 w 7097"/>
                <a:gd name="connsiteY2" fmla="*/ 0 h 14304"/>
              </a:gdLst>
              <a:ahLst/>
              <a:cxnLst>
                <a:cxn ang="0">
                  <a:pos x="connsiteX0" y="connsiteY0"/>
                </a:cxn>
                <a:cxn ang="0">
                  <a:pos x="connsiteX1" y="connsiteY1"/>
                </a:cxn>
                <a:cxn ang="0">
                  <a:pos x="connsiteX2" y="connsiteY2"/>
                </a:cxn>
              </a:cxnLst>
              <a:rect l="l" t="t" r="r" b="b"/>
              <a:pathLst>
                <a:path w="7097" h="14304">
                  <a:moveTo>
                    <a:pt x="7093" y="0"/>
                  </a:moveTo>
                  <a:cubicBezTo>
                    <a:pt x="7211" y="5753"/>
                    <a:pt x="5083" y="10679"/>
                    <a:pt x="0" y="14304"/>
                  </a:cubicBezTo>
                  <a:cubicBezTo>
                    <a:pt x="2443" y="9575"/>
                    <a:pt x="4807" y="4807"/>
                    <a:pt x="7093" y="0"/>
                  </a:cubicBezTo>
                  <a:close/>
                </a:path>
              </a:pathLst>
            </a:custGeom>
            <a:solidFill>
              <a:srgbClr val="FCFBFA"/>
            </a:solidFill>
            <a:ln w="3941" cap="flat">
              <a:noFill/>
              <a:prstDash val="solid"/>
              <a:miter/>
            </a:ln>
          </p:spPr>
          <p:txBody>
            <a:bodyPr rtlCol="1" anchor="ctr"/>
            <a:lstStyle/>
            <a:p>
              <a:endParaRPr lang="fa-IR"/>
            </a:p>
          </p:txBody>
        </p:sp>
        <p:sp>
          <p:nvSpPr>
            <p:cNvPr id="321" name="Freeform: Shape 320">
              <a:extLst>
                <a:ext uri="{FF2B5EF4-FFF2-40B4-BE49-F238E27FC236}">
                  <a16:creationId xmlns:a16="http://schemas.microsoft.com/office/drawing/2014/main" id="{FD26CA8A-D3C4-3AC5-90F4-F97272F59F13}"/>
                </a:ext>
              </a:extLst>
            </p:cNvPr>
            <p:cNvSpPr/>
            <p:nvPr/>
          </p:nvSpPr>
          <p:spPr>
            <a:xfrm>
              <a:off x="1478442" y="2889708"/>
              <a:ext cx="1100708" cy="1183764"/>
            </a:xfrm>
            <a:custGeom>
              <a:avLst/>
              <a:gdLst>
                <a:gd name="connsiteX0" fmla="*/ 1100708 w 1100708"/>
                <a:gd name="connsiteY0" fmla="*/ 27731 h 1183764"/>
                <a:gd name="connsiteX1" fmla="*/ 1008382 w 1100708"/>
                <a:gd name="connsiteY1" fmla="*/ 48300 h 1183764"/>
                <a:gd name="connsiteX2" fmla="*/ 716743 w 1100708"/>
                <a:gd name="connsiteY2" fmla="*/ 831639 h 1183764"/>
                <a:gd name="connsiteX3" fmla="*/ 545015 w 1100708"/>
                <a:gd name="connsiteY3" fmla="*/ 858749 h 1183764"/>
                <a:gd name="connsiteX4" fmla="*/ 363987 w 1100708"/>
                <a:gd name="connsiteY4" fmla="*/ 885624 h 1183764"/>
                <a:gd name="connsiteX5" fmla="*/ 393935 w 1100708"/>
                <a:gd name="connsiteY5" fmla="*/ 1100422 h 1183764"/>
                <a:gd name="connsiteX6" fmla="*/ 386802 w 1100708"/>
                <a:gd name="connsiteY6" fmla="*/ 1129582 h 1183764"/>
                <a:gd name="connsiteX7" fmla="*/ 224137 w 1100708"/>
                <a:gd name="connsiteY7" fmla="*/ 1183764 h 1183764"/>
                <a:gd name="connsiteX8" fmla="*/ 207784 w 1100708"/>
                <a:gd name="connsiteY8" fmla="*/ 1179627 h 1183764"/>
                <a:gd name="connsiteX9" fmla="*/ 59463 w 1100708"/>
                <a:gd name="connsiteY9" fmla="*/ 992767 h 1183764"/>
                <a:gd name="connsiteX10" fmla="*/ 0 w 1100708"/>
                <a:gd name="connsiteY10" fmla="*/ 751370 h 1183764"/>
                <a:gd name="connsiteX11" fmla="*/ 28057 w 1100708"/>
                <a:gd name="connsiteY11" fmla="*/ 748690 h 1183764"/>
                <a:gd name="connsiteX12" fmla="*/ 34322 w 1100708"/>
                <a:gd name="connsiteY12" fmla="*/ 750266 h 1183764"/>
                <a:gd name="connsiteX13" fmla="*/ 41573 w 1100708"/>
                <a:gd name="connsiteY13" fmla="*/ 735253 h 1183764"/>
                <a:gd name="connsiteX14" fmla="*/ 61433 w 1100708"/>
                <a:gd name="connsiteY14" fmla="*/ 750266 h 1183764"/>
                <a:gd name="connsiteX15" fmla="*/ 106631 w 1100708"/>
                <a:gd name="connsiteY15" fmla="*/ 750266 h 1183764"/>
                <a:gd name="connsiteX16" fmla="*/ 126412 w 1100708"/>
                <a:gd name="connsiteY16" fmla="*/ 742307 h 1183764"/>
                <a:gd name="connsiteX17" fmla="*/ 354214 w 1100708"/>
                <a:gd name="connsiteY17" fmla="*/ 769891 h 1183764"/>
                <a:gd name="connsiteX18" fmla="*/ 368676 w 1100708"/>
                <a:gd name="connsiteY18" fmla="*/ 786401 h 1183764"/>
                <a:gd name="connsiteX19" fmla="*/ 377700 w 1100708"/>
                <a:gd name="connsiteY19" fmla="*/ 777377 h 1183764"/>
                <a:gd name="connsiteX20" fmla="*/ 374587 w 1100708"/>
                <a:gd name="connsiteY20" fmla="*/ 764453 h 1183764"/>
                <a:gd name="connsiteX21" fmla="*/ 401225 w 1100708"/>
                <a:gd name="connsiteY21" fmla="*/ 766896 h 1183764"/>
                <a:gd name="connsiteX22" fmla="*/ 404811 w 1100708"/>
                <a:gd name="connsiteY22" fmla="*/ 768354 h 1183764"/>
                <a:gd name="connsiteX23" fmla="*/ 416120 w 1100708"/>
                <a:gd name="connsiteY23" fmla="*/ 755389 h 1183764"/>
                <a:gd name="connsiteX24" fmla="*/ 422110 w 1100708"/>
                <a:gd name="connsiteY24" fmla="*/ 757714 h 1183764"/>
                <a:gd name="connsiteX25" fmla="*/ 431922 w 1100708"/>
                <a:gd name="connsiteY25" fmla="*/ 768354 h 1183764"/>
                <a:gd name="connsiteX26" fmla="*/ 504624 w 1100708"/>
                <a:gd name="connsiteY26" fmla="*/ 762797 h 1183764"/>
                <a:gd name="connsiteX27" fmla="*/ 621697 w 1100708"/>
                <a:gd name="connsiteY27" fmla="*/ 768354 h 1183764"/>
                <a:gd name="connsiteX28" fmla="*/ 675919 w 1100708"/>
                <a:gd name="connsiteY28" fmla="*/ 750306 h 1183764"/>
                <a:gd name="connsiteX29" fmla="*/ 680727 w 1100708"/>
                <a:gd name="connsiteY29" fmla="*/ 745499 h 1183764"/>
                <a:gd name="connsiteX30" fmla="*/ 684943 w 1100708"/>
                <a:gd name="connsiteY30" fmla="*/ 741282 h 1183764"/>
                <a:gd name="connsiteX31" fmla="*/ 684943 w 1100708"/>
                <a:gd name="connsiteY31" fmla="*/ 705148 h 1183764"/>
                <a:gd name="connsiteX32" fmla="*/ 693849 w 1100708"/>
                <a:gd name="connsiteY32" fmla="*/ 696242 h 1183764"/>
                <a:gd name="connsiteX33" fmla="*/ 693967 w 1100708"/>
                <a:gd name="connsiteY33" fmla="*/ 696124 h 1183764"/>
                <a:gd name="connsiteX34" fmla="*/ 693967 w 1100708"/>
                <a:gd name="connsiteY34" fmla="*/ 687100 h 1183764"/>
                <a:gd name="connsiteX35" fmla="*/ 701927 w 1100708"/>
                <a:gd name="connsiteY35" fmla="*/ 679140 h 1183764"/>
                <a:gd name="connsiteX36" fmla="*/ 701966 w 1100708"/>
                <a:gd name="connsiteY36" fmla="*/ 679101 h 1183764"/>
                <a:gd name="connsiteX37" fmla="*/ 702991 w 1100708"/>
                <a:gd name="connsiteY37" fmla="*/ 678076 h 1183764"/>
                <a:gd name="connsiteX38" fmla="*/ 721078 w 1100708"/>
                <a:gd name="connsiteY38" fmla="*/ 632918 h 1183764"/>
                <a:gd name="connsiteX39" fmla="*/ 728722 w 1100708"/>
                <a:gd name="connsiteY39" fmla="*/ 625273 h 1183764"/>
                <a:gd name="connsiteX40" fmla="*/ 730101 w 1100708"/>
                <a:gd name="connsiteY40" fmla="*/ 623894 h 1183764"/>
                <a:gd name="connsiteX41" fmla="*/ 739125 w 1100708"/>
                <a:gd name="connsiteY41" fmla="*/ 578735 h 1183764"/>
                <a:gd name="connsiteX42" fmla="*/ 747873 w 1100708"/>
                <a:gd name="connsiteY42" fmla="*/ 569987 h 1183764"/>
                <a:gd name="connsiteX43" fmla="*/ 748149 w 1100708"/>
                <a:gd name="connsiteY43" fmla="*/ 569711 h 1183764"/>
                <a:gd name="connsiteX44" fmla="*/ 748149 w 1100708"/>
                <a:gd name="connsiteY44" fmla="*/ 551664 h 1183764"/>
                <a:gd name="connsiteX45" fmla="*/ 757055 w 1100708"/>
                <a:gd name="connsiteY45" fmla="*/ 533853 h 1183764"/>
                <a:gd name="connsiteX46" fmla="*/ 757055 w 1100708"/>
                <a:gd name="connsiteY46" fmla="*/ 533853 h 1183764"/>
                <a:gd name="connsiteX47" fmla="*/ 757173 w 1100708"/>
                <a:gd name="connsiteY47" fmla="*/ 533656 h 1183764"/>
                <a:gd name="connsiteX48" fmla="*/ 757173 w 1100708"/>
                <a:gd name="connsiteY48" fmla="*/ 506584 h 1183764"/>
                <a:gd name="connsiteX49" fmla="*/ 766118 w 1100708"/>
                <a:gd name="connsiteY49" fmla="*/ 488734 h 1183764"/>
                <a:gd name="connsiteX50" fmla="*/ 766118 w 1100708"/>
                <a:gd name="connsiteY50" fmla="*/ 488734 h 1183764"/>
                <a:gd name="connsiteX51" fmla="*/ 766197 w 1100708"/>
                <a:gd name="connsiteY51" fmla="*/ 488537 h 1183764"/>
                <a:gd name="connsiteX52" fmla="*/ 766197 w 1100708"/>
                <a:gd name="connsiteY52" fmla="*/ 362085 h 1183764"/>
                <a:gd name="connsiteX53" fmla="*/ 766118 w 1100708"/>
                <a:gd name="connsiteY53" fmla="*/ 361888 h 1183764"/>
                <a:gd name="connsiteX54" fmla="*/ 766118 w 1100708"/>
                <a:gd name="connsiteY54" fmla="*/ 361888 h 1183764"/>
                <a:gd name="connsiteX55" fmla="*/ 757173 w 1100708"/>
                <a:gd name="connsiteY55" fmla="*/ 343998 h 1183764"/>
                <a:gd name="connsiteX56" fmla="*/ 757173 w 1100708"/>
                <a:gd name="connsiteY56" fmla="*/ 316887 h 1183764"/>
                <a:gd name="connsiteX57" fmla="*/ 757055 w 1100708"/>
                <a:gd name="connsiteY57" fmla="*/ 316690 h 1183764"/>
                <a:gd name="connsiteX58" fmla="*/ 748110 w 1100708"/>
                <a:gd name="connsiteY58" fmla="*/ 298839 h 1183764"/>
                <a:gd name="connsiteX59" fmla="*/ 748110 w 1100708"/>
                <a:gd name="connsiteY59" fmla="*/ 280792 h 1183764"/>
                <a:gd name="connsiteX60" fmla="*/ 739086 w 1100708"/>
                <a:gd name="connsiteY60" fmla="*/ 262744 h 1183764"/>
                <a:gd name="connsiteX61" fmla="*/ 748110 w 1100708"/>
                <a:gd name="connsiteY61" fmla="*/ 208562 h 1183764"/>
                <a:gd name="connsiteX62" fmla="*/ 757133 w 1100708"/>
                <a:gd name="connsiteY62" fmla="*/ 199538 h 1183764"/>
                <a:gd name="connsiteX63" fmla="*/ 757133 w 1100708"/>
                <a:gd name="connsiteY63" fmla="*/ 190514 h 1183764"/>
                <a:gd name="connsiteX64" fmla="*/ 765054 w 1100708"/>
                <a:gd name="connsiteY64" fmla="*/ 182594 h 1183764"/>
                <a:gd name="connsiteX65" fmla="*/ 765093 w 1100708"/>
                <a:gd name="connsiteY65" fmla="*/ 182594 h 1183764"/>
                <a:gd name="connsiteX66" fmla="*/ 766197 w 1100708"/>
                <a:gd name="connsiteY66" fmla="*/ 181451 h 1183764"/>
                <a:gd name="connsiteX67" fmla="*/ 766197 w 1100708"/>
                <a:gd name="connsiteY67" fmla="*/ 172427 h 1183764"/>
                <a:gd name="connsiteX68" fmla="*/ 773881 w 1100708"/>
                <a:gd name="connsiteY68" fmla="*/ 164743 h 1183764"/>
                <a:gd name="connsiteX69" fmla="*/ 775221 w 1100708"/>
                <a:gd name="connsiteY69" fmla="*/ 163403 h 1183764"/>
                <a:gd name="connsiteX70" fmla="*/ 775221 w 1100708"/>
                <a:gd name="connsiteY70" fmla="*/ 154380 h 1183764"/>
                <a:gd name="connsiteX71" fmla="*/ 782471 w 1100708"/>
                <a:gd name="connsiteY71" fmla="*/ 147168 h 1183764"/>
                <a:gd name="connsiteX72" fmla="*/ 784284 w 1100708"/>
                <a:gd name="connsiteY72" fmla="*/ 145356 h 1183764"/>
                <a:gd name="connsiteX73" fmla="*/ 793308 w 1100708"/>
                <a:gd name="connsiteY73" fmla="*/ 127308 h 1183764"/>
                <a:gd name="connsiteX74" fmla="*/ 798746 w 1100708"/>
                <a:gd name="connsiteY74" fmla="*/ 121870 h 1183764"/>
                <a:gd name="connsiteX75" fmla="*/ 802371 w 1100708"/>
                <a:gd name="connsiteY75" fmla="*/ 118245 h 1183764"/>
                <a:gd name="connsiteX76" fmla="*/ 856593 w 1100708"/>
                <a:gd name="connsiteY76" fmla="*/ 64063 h 1183764"/>
                <a:gd name="connsiteX77" fmla="*/ 860375 w 1100708"/>
                <a:gd name="connsiteY77" fmla="*/ 60280 h 1183764"/>
                <a:gd name="connsiteX78" fmla="*/ 865616 w 1100708"/>
                <a:gd name="connsiteY78" fmla="*/ 55039 h 1183764"/>
                <a:gd name="connsiteX79" fmla="*/ 928862 w 1100708"/>
                <a:gd name="connsiteY79" fmla="*/ 27928 h 1183764"/>
                <a:gd name="connsiteX80" fmla="*/ 933945 w 1100708"/>
                <a:gd name="connsiteY80" fmla="*/ 22845 h 1183764"/>
                <a:gd name="connsiteX81" fmla="*/ 933945 w 1100708"/>
                <a:gd name="connsiteY81" fmla="*/ 22845 h 1183764"/>
                <a:gd name="connsiteX82" fmla="*/ 937886 w 1100708"/>
                <a:gd name="connsiteY82" fmla="*/ 18904 h 1183764"/>
                <a:gd name="connsiteX83" fmla="*/ 974020 w 1100708"/>
                <a:gd name="connsiteY83" fmla="*/ 18904 h 1183764"/>
                <a:gd name="connsiteX84" fmla="*/ 1046329 w 1100708"/>
                <a:gd name="connsiteY84" fmla="*/ 18904 h 1183764"/>
                <a:gd name="connsiteX85" fmla="*/ 1082464 w 1100708"/>
                <a:gd name="connsiteY85" fmla="*/ 18904 h 1183764"/>
                <a:gd name="connsiteX86" fmla="*/ 1090857 w 1100708"/>
                <a:gd name="connsiteY86" fmla="*/ 27298 h 1183764"/>
                <a:gd name="connsiteX87" fmla="*/ 1091527 w 1100708"/>
                <a:gd name="connsiteY87" fmla="*/ 27967 h 1183764"/>
                <a:gd name="connsiteX88" fmla="*/ 1091724 w 1100708"/>
                <a:gd name="connsiteY88" fmla="*/ 27376 h 1183764"/>
                <a:gd name="connsiteX89" fmla="*/ 1100551 w 1100708"/>
                <a:gd name="connsiteY89" fmla="*/ 27967 h 1183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100708" h="1183764">
                  <a:moveTo>
                    <a:pt x="1100708" y="27731"/>
                  </a:moveTo>
                  <a:cubicBezTo>
                    <a:pt x="1080769" y="29425"/>
                    <a:pt x="1029582" y="41759"/>
                    <a:pt x="1008382" y="48300"/>
                  </a:cubicBezTo>
                  <a:cubicBezTo>
                    <a:pt x="694716" y="145159"/>
                    <a:pt x="920587" y="626652"/>
                    <a:pt x="716743" y="831639"/>
                  </a:cubicBezTo>
                  <a:cubicBezTo>
                    <a:pt x="666226" y="882432"/>
                    <a:pt x="609364" y="853469"/>
                    <a:pt x="545015" y="858749"/>
                  </a:cubicBezTo>
                  <a:cubicBezTo>
                    <a:pt x="519362" y="860838"/>
                    <a:pt x="370646" y="877940"/>
                    <a:pt x="363987" y="885624"/>
                  </a:cubicBezTo>
                  <a:cubicBezTo>
                    <a:pt x="333290" y="921207"/>
                    <a:pt x="384044" y="1056367"/>
                    <a:pt x="393935" y="1100422"/>
                  </a:cubicBezTo>
                  <a:cubicBezTo>
                    <a:pt x="396930" y="1113780"/>
                    <a:pt x="386448" y="1128124"/>
                    <a:pt x="386802" y="1129582"/>
                  </a:cubicBezTo>
                  <a:cubicBezTo>
                    <a:pt x="333408" y="1149206"/>
                    <a:pt x="279187" y="1168948"/>
                    <a:pt x="224137" y="1183764"/>
                  </a:cubicBezTo>
                  <a:cubicBezTo>
                    <a:pt x="218581" y="1182897"/>
                    <a:pt x="213143" y="1181479"/>
                    <a:pt x="207784" y="1179627"/>
                  </a:cubicBezTo>
                  <a:cubicBezTo>
                    <a:pt x="139337" y="1155826"/>
                    <a:pt x="88189" y="1056801"/>
                    <a:pt x="59463" y="992767"/>
                  </a:cubicBezTo>
                  <a:cubicBezTo>
                    <a:pt x="25416" y="916793"/>
                    <a:pt x="5517" y="832900"/>
                    <a:pt x="0" y="751370"/>
                  </a:cubicBezTo>
                  <a:cubicBezTo>
                    <a:pt x="8945" y="747745"/>
                    <a:pt x="18324" y="746838"/>
                    <a:pt x="28057" y="748690"/>
                  </a:cubicBezTo>
                  <a:cubicBezTo>
                    <a:pt x="30106" y="749084"/>
                    <a:pt x="32234" y="749597"/>
                    <a:pt x="34322" y="750266"/>
                  </a:cubicBezTo>
                  <a:cubicBezTo>
                    <a:pt x="36726" y="743016"/>
                    <a:pt x="39090" y="738051"/>
                    <a:pt x="41573" y="735253"/>
                  </a:cubicBezTo>
                  <a:cubicBezTo>
                    <a:pt x="47483" y="728554"/>
                    <a:pt x="53788" y="734189"/>
                    <a:pt x="61433" y="750266"/>
                  </a:cubicBezTo>
                  <a:cubicBezTo>
                    <a:pt x="72112" y="734150"/>
                    <a:pt x="87165" y="734150"/>
                    <a:pt x="106631" y="750266"/>
                  </a:cubicBezTo>
                  <a:cubicBezTo>
                    <a:pt x="111675" y="744395"/>
                    <a:pt x="118649" y="740061"/>
                    <a:pt x="126412" y="742307"/>
                  </a:cubicBezTo>
                  <a:cubicBezTo>
                    <a:pt x="203489" y="764413"/>
                    <a:pt x="271857" y="779702"/>
                    <a:pt x="354214" y="769891"/>
                  </a:cubicBezTo>
                  <a:lnTo>
                    <a:pt x="368676" y="786401"/>
                  </a:lnTo>
                  <a:lnTo>
                    <a:pt x="377700" y="777377"/>
                  </a:lnTo>
                  <a:cubicBezTo>
                    <a:pt x="374469" y="771348"/>
                    <a:pt x="373444" y="767053"/>
                    <a:pt x="374587" y="764453"/>
                  </a:cubicBezTo>
                  <a:cubicBezTo>
                    <a:pt x="376597" y="759842"/>
                    <a:pt x="385502" y="760670"/>
                    <a:pt x="401225" y="766896"/>
                  </a:cubicBezTo>
                  <a:cubicBezTo>
                    <a:pt x="402368" y="767329"/>
                    <a:pt x="403589" y="767841"/>
                    <a:pt x="404811" y="768354"/>
                  </a:cubicBezTo>
                  <a:cubicBezTo>
                    <a:pt x="407293" y="758975"/>
                    <a:pt x="411352" y="755114"/>
                    <a:pt x="416120" y="755389"/>
                  </a:cubicBezTo>
                  <a:cubicBezTo>
                    <a:pt x="418012" y="755507"/>
                    <a:pt x="420061" y="756335"/>
                    <a:pt x="422110" y="757714"/>
                  </a:cubicBezTo>
                  <a:cubicBezTo>
                    <a:pt x="425341" y="759921"/>
                    <a:pt x="428730" y="763586"/>
                    <a:pt x="431922" y="768354"/>
                  </a:cubicBezTo>
                  <a:cubicBezTo>
                    <a:pt x="455801" y="764886"/>
                    <a:pt x="480114" y="763192"/>
                    <a:pt x="504624" y="762797"/>
                  </a:cubicBezTo>
                  <a:cubicBezTo>
                    <a:pt x="543675" y="762128"/>
                    <a:pt x="583080" y="764689"/>
                    <a:pt x="621697" y="768354"/>
                  </a:cubicBezTo>
                  <a:cubicBezTo>
                    <a:pt x="627490" y="744553"/>
                    <a:pt x="657044" y="747942"/>
                    <a:pt x="675919" y="750306"/>
                  </a:cubicBezTo>
                  <a:lnTo>
                    <a:pt x="680727" y="745499"/>
                  </a:lnTo>
                  <a:lnTo>
                    <a:pt x="684943" y="741282"/>
                  </a:lnTo>
                  <a:cubicBezTo>
                    <a:pt x="659605" y="735923"/>
                    <a:pt x="659211" y="712122"/>
                    <a:pt x="684943" y="705148"/>
                  </a:cubicBezTo>
                  <a:lnTo>
                    <a:pt x="693849" y="696242"/>
                  </a:lnTo>
                  <a:cubicBezTo>
                    <a:pt x="693849" y="696242"/>
                    <a:pt x="693967" y="696163"/>
                    <a:pt x="693967" y="696124"/>
                  </a:cubicBezTo>
                  <a:cubicBezTo>
                    <a:pt x="686125" y="693090"/>
                    <a:pt x="686125" y="690095"/>
                    <a:pt x="693967" y="687100"/>
                  </a:cubicBezTo>
                  <a:lnTo>
                    <a:pt x="701927" y="679140"/>
                  </a:lnTo>
                  <a:cubicBezTo>
                    <a:pt x="701927" y="679140"/>
                    <a:pt x="701927" y="679140"/>
                    <a:pt x="701966" y="679101"/>
                  </a:cubicBezTo>
                  <a:lnTo>
                    <a:pt x="702991" y="678076"/>
                  </a:lnTo>
                  <a:cubicBezTo>
                    <a:pt x="684707" y="656679"/>
                    <a:pt x="693179" y="636031"/>
                    <a:pt x="721078" y="632918"/>
                  </a:cubicBezTo>
                  <a:lnTo>
                    <a:pt x="728722" y="625273"/>
                  </a:lnTo>
                  <a:lnTo>
                    <a:pt x="730101" y="623894"/>
                  </a:lnTo>
                  <a:cubicBezTo>
                    <a:pt x="709414" y="606674"/>
                    <a:pt x="711581" y="584410"/>
                    <a:pt x="739125" y="578735"/>
                  </a:cubicBezTo>
                  <a:lnTo>
                    <a:pt x="747873" y="569987"/>
                  </a:lnTo>
                  <a:lnTo>
                    <a:pt x="748149" y="569711"/>
                  </a:lnTo>
                  <a:cubicBezTo>
                    <a:pt x="730811" y="564865"/>
                    <a:pt x="730653" y="556747"/>
                    <a:pt x="748149" y="551664"/>
                  </a:cubicBezTo>
                  <a:lnTo>
                    <a:pt x="757055" y="533853"/>
                  </a:lnTo>
                  <a:cubicBezTo>
                    <a:pt x="757055" y="533853"/>
                    <a:pt x="757055" y="533853"/>
                    <a:pt x="757055" y="533853"/>
                  </a:cubicBezTo>
                  <a:lnTo>
                    <a:pt x="757173" y="533656"/>
                  </a:lnTo>
                  <a:cubicBezTo>
                    <a:pt x="732032" y="529479"/>
                    <a:pt x="733490" y="515293"/>
                    <a:pt x="757173" y="506584"/>
                  </a:cubicBezTo>
                  <a:lnTo>
                    <a:pt x="766118" y="488734"/>
                  </a:lnTo>
                  <a:cubicBezTo>
                    <a:pt x="766118" y="488734"/>
                    <a:pt x="766118" y="488734"/>
                    <a:pt x="766118" y="488734"/>
                  </a:cubicBezTo>
                  <a:lnTo>
                    <a:pt x="766197" y="488537"/>
                  </a:lnTo>
                  <a:cubicBezTo>
                    <a:pt x="740898" y="473444"/>
                    <a:pt x="740898" y="377177"/>
                    <a:pt x="766197" y="362085"/>
                  </a:cubicBezTo>
                  <a:lnTo>
                    <a:pt x="766118" y="361888"/>
                  </a:lnTo>
                  <a:lnTo>
                    <a:pt x="766118" y="361888"/>
                  </a:lnTo>
                  <a:cubicBezTo>
                    <a:pt x="766118" y="361888"/>
                    <a:pt x="757173" y="343998"/>
                    <a:pt x="757173" y="343998"/>
                  </a:cubicBezTo>
                  <a:cubicBezTo>
                    <a:pt x="734121" y="333753"/>
                    <a:pt x="734121" y="326857"/>
                    <a:pt x="757173" y="316887"/>
                  </a:cubicBezTo>
                  <a:lnTo>
                    <a:pt x="757055" y="316690"/>
                  </a:lnTo>
                  <a:lnTo>
                    <a:pt x="748110" y="298839"/>
                  </a:lnTo>
                  <a:cubicBezTo>
                    <a:pt x="723876" y="295254"/>
                    <a:pt x="725136" y="288042"/>
                    <a:pt x="748110" y="280792"/>
                  </a:cubicBezTo>
                  <a:lnTo>
                    <a:pt x="739086" y="262744"/>
                  </a:lnTo>
                  <a:cubicBezTo>
                    <a:pt x="710478" y="254903"/>
                    <a:pt x="719265" y="207458"/>
                    <a:pt x="748110" y="208562"/>
                  </a:cubicBezTo>
                  <a:lnTo>
                    <a:pt x="757133" y="199538"/>
                  </a:lnTo>
                  <a:cubicBezTo>
                    <a:pt x="749331" y="197489"/>
                    <a:pt x="749607" y="194455"/>
                    <a:pt x="757133" y="190514"/>
                  </a:cubicBezTo>
                  <a:lnTo>
                    <a:pt x="765054" y="182594"/>
                  </a:lnTo>
                  <a:lnTo>
                    <a:pt x="765093" y="182594"/>
                  </a:lnTo>
                  <a:cubicBezTo>
                    <a:pt x="765093" y="182594"/>
                    <a:pt x="766197" y="181451"/>
                    <a:pt x="766197" y="181451"/>
                  </a:cubicBezTo>
                  <a:cubicBezTo>
                    <a:pt x="758355" y="178417"/>
                    <a:pt x="758355" y="175383"/>
                    <a:pt x="766197" y="172427"/>
                  </a:cubicBezTo>
                  <a:lnTo>
                    <a:pt x="773881" y="164743"/>
                  </a:lnTo>
                  <a:lnTo>
                    <a:pt x="775221" y="163403"/>
                  </a:lnTo>
                  <a:cubicBezTo>
                    <a:pt x="767458" y="160842"/>
                    <a:pt x="767576" y="157808"/>
                    <a:pt x="775221" y="154380"/>
                  </a:cubicBezTo>
                  <a:lnTo>
                    <a:pt x="782471" y="147168"/>
                  </a:lnTo>
                  <a:lnTo>
                    <a:pt x="784284" y="145356"/>
                  </a:lnTo>
                  <a:cubicBezTo>
                    <a:pt x="766591" y="128451"/>
                    <a:pt x="768994" y="123643"/>
                    <a:pt x="793308" y="127308"/>
                  </a:cubicBezTo>
                  <a:lnTo>
                    <a:pt x="798746" y="121870"/>
                  </a:lnTo>
                  <a:lnTo>
                    <a:pt x="802371" y="118245"/>
                  </a:lnTo>
                  <a:cubicBezTo>
                    <a:pt x="782629" y="94838"/>
                    <a:pt x="832989" y="42902"/>
                    <a:pt x="856593" y="64063"/>
                  </a:cubicBezTo>
                  <a:lnTo>
                    <a:pt x="860375" y="60280"/>
                  </a:lnTo>
                  <a:lnTo>
                    <a:pt x="865616" y="55039"/>
                  </a:lnTo>
                  <a:cubicBezTo>
                    <a:pt x="860021" y="24500"/>
                    <a:pt x="910223" y="3930"/>
                    <a:pt x="928862" y="27928"/>
                  </a:cubicBezTo>
                  <a:lnTo>
                    <a:pt x="933945" y="22845"/>
                  </a:lnTo>
                  <a:lnTo>
                    <a:pt x="933945" y="22845"/>
                  </a:lnTo>
                  <a:cubicBezTo>
                    <a:pt x="933945" y="22845"/>
                    <a:pt x="937886" y="18904"/>
                    <a:pt x="937886" y="18904"/>
                  </a:cubicBezTo>
                  <a:cubicBezTo>
                    <a:pt x="940211" y="-7064"/>
                    <a:pt x="965824" y="-5527"/>
                    <a:pt x="974020" y="18904"/>
                  </a:cubicBezTo>
                  <a:cubicBezTo>
                    <a:pt x="997151" y="10274"/>
                    <a:pt x="1023159" y="10629"/>
                    <a:pt x="1046329" y="18904"/>
                  </a:cubicBezTo>
                  <a:cubicBezTo>
                    <a:pt x="1049560" y="-4463"/>
                    <a:pt x="1072494" y="2472"/>
                    <a:pt x="1082464" y="18904"/>
                  </a:cubicBezTo>
                  <a:lnTo>
                    <a:pt x="1090857" y="27298"/>
                  </a:lnTo>
                  <a:lnTo>
                    <a:pt x="1091527" y="27967"/>
                  </a:lnTo>
                  <a:cubicBezTo>
                    <a:pt x="1091606" y="27770"/>
                    <a:pt x="1091645" y="27534"/>
                    <a:pt x="1091724" y="27376"/>
                  </a:cubicBezTo>
                  <a:cubicBezTo>
                    <a:pt x="1094246" y="20126"/>
                    <a:pt x="1097201" y="20402"/>
                    <a:pt x="1100551" y="27967"/>
                  </a:cubicBezTo>
                  <a:close/>
                </a:path>
              </a:pathLst>
            </a:custGeom>
            <a:solidFill>
              <a:srgbClr val="281D24"/>
            </a:solidFill>
            <a:ln w="3941" cap="flat">
              <a:noFill/>
              <a:prstDash val="solid"/>
              <a:miter/>
            </a:ln>
          </p:spPr>
          <p:txBody>
            <a:bodyPr rtlCol="1" anchor="ctr"/>
            <a:lstStyle/>
            <a:p>
              <a:endParaRPr lang="fa-IR"/>
            </a:p>
          </p:txBody>
        </p:sp>
        <p:sp>
          <p:nvSpPr>
            <p:cNvPr id="322" name="Freeform: Shape 321">
              <a:extLst>
                <a:ext uri="{FF2B5EF4-FFF2-40B4-BE49-F238E27FC236}">
                  <a16:creationId xmlns:a16="http://schemas.microsoft.com/office/drawing/2014/main" id="{42A6CAC6-6170-9BA0-5007-DE4FEB1731BB}"/>
                </a:ext>
              </a:extLst>
            </p:cNvPr>
            <p:cNvSpPr/>
            <p:nvPr/>
          </p:nvSpPr>
          <p:spPr>
            <a:xfrm>
              <a:off x="1825921" y="2853188"/>
              <a:ext cx="786691" cy="804990"/>
            </a:xfrm>
            <a:custGeom>
              <a:avLst/>
              <a:gdLst>
                <a:gd name="connsiteX0" fmla="*/ 653850 w 786691"/>
                <a:gd name="connsiteY0" fmla="*/ 19093 h 804990"/>
                <a:gd name="connsiteX1" fmla="*/ 689984 w 786691"/>
                <a:gd name="connsiteY1" fmla="*/ 19093 h 804990"/>
                <a:gd name="connsiteX2" fmla="*/ 771317 w 786691"/>
                <a:gd name="connsiteY2" fmla="*/ 64252 h 804990"/>
                <a:gd name="connsiteX3" fmla="*/ 753230 w 786691"/>
                <a:gd name="connsiteY3" fmla="*/ 64252 h 804990"/>
                <a:gd name="connsiteX4" fmla="*/ 744206 w 786691"/>
                <a:gd name="connsiteY4" fmla="*/ 64252 h 804990"/>
                <a:gd name="connsiteX5" fmla="*/ 735182 w 786691"/>
                <a:gd name="connsiteY5" fmla="*/ 55228 h 804990"/>
                <a:gd name="connsiteX6" fmla="*/ 699047 w 786691"/>
                <a:gd name="connsiteY6" fmla="*/ 55228 h 804990"/>
                <a:gd name="connsiteX7" fmla="*/ 626739 w 786691"/>
                <a:gd name="connsiteY7" fmla="*/ 55228 h 804990"/>
                <a:gd name="connsiteX8" fmla="*/ 590604 w 786691"/>
                <a:gd name="connsiteY8" fmla="*/ 55228 h 804990"/>
                <a:gd name="connsiteX9" fmla="*/ 581580 w 786691"/>
                <a:gd name="connsiteY9" fmla="*/ 64252 h 804990"/>
                <a:gd name="connsiteX10" fmla="*/ 518335 w 786691"/>
                <a:gd name="connsiteY10" fmla="*/ 91363 h 804990"/>
                <a:gd name="connsiteX11" fmla="*/ 509311 w 786691"/>
                <a:gd name="connsiteY11" fmla="*/ 100386 h 804990"/>
                <a:gd name="connsiteX12" fmla="*/ 455089 w 786691"/>
                <a:gd name="connsiteY12" fmla="*/ 154569 h 804990"/>
                <a:gd name="connsiteX13" fmla="*/ 446066 w 786691"/>
                <a:gd name="connsiteY13" fmla="*/ 163593 h 804990"/>
                <a:gd name="connsiteX14" fmla="*/ 437042 w 786691"/>
                <a:gd name="connsiteY14" fmla="*/ 181640 h 804990"/>
                <a:gd name="connsiteX15" fmla="*/ 428018 w 786691"/>
                <a:gd name="connsiteY15" fmla="*/ 190664 h 804990"/>
                <a:gd name="connsiteX16" fmla="*/ 428018 w 786691"/>
                <a:gd name="connsiteY16" fmla="*/ 199688 h 804990"/>
                <a:gd name="connsiteX17" fmla="*/ 418994 w 786691"/>
                <a:gd name="connsiteY17" fmla="*/ 208712 h 804990"/>
                <a:gd name="connsiteX18" fmla="*/ 418994 w 786691"/>
                <a:gd name="connsiteY18" fmla="*/ 217735 h 804990"/>
                <a:gd name="connsiteX19" fmla="*/ 409970 w 786691"/>
                <a:gd name="connsiteY19" fmla="*/ 226759 h 804990"/>
                <a:gd name="connsiteX20" fmla="*/ 409970 w 786691"/>
                <a:gd name="connsiteY20" fmla="*/ 235783 h 804990"/>
                <a:gd name="connsiteX21" fmla="*/ 400946 w 786691"/>
                <a:gd name="connsiteY21" fmla="*/ 244807 h 804990"/>
                <a:gd name="connsiteX22" fmla="*/ 391923 w 786691"/>
                <a:gd name="connsiteY22" fmla="*/ 298989 h 804990"/>
                <a:gd name="connsiteX23" fmla="*/ 400946 w 786691"/>
                <a:gd name="connsiteY23" fmla="*/ 317037 h 804990"/>
                <a:gd name="connsiteX24" fmla="*/ 400946 w 786691"/>
                <a:gd name="connsiteY24" fmla="*/ 335084 h 804990"/>
                <a:gd name="connsiteX25" fmla="*/ 409970 w 786691"/>
                <a:gd name="connsiteY25" fmla="*/ 353132 h 804990"/>
                <a:gd name="connsiteX26" fmla="*/ 409970 w 786691"/>
                <a:gd name="connsiteY26" fmla="*/ 380243 h 804990"/>
                <a:gd name="connsiteX27" fmla="*/ 418994 w 786691"/>
                <a:gd name="connsiteY27" fmla="*/ 398291 h 804990"/>
                <a:gd name="connsiteX28" fmla="*/ 418994 w 786691"/>
                <a:gd name="connsiteY28" fmla="*/ 524742 h 804990"/>
                <a:gd name="connsiteX29" fmla="*/ 409970 w 786691"/>
                <a:gd name="connsiteY29" fmla="*/ 542790 h 804990"/>
                <a:gd name="connsiteX30" fmla="*/ 409970 w 786691"/>
                <a:gd name="connsiteY30" fmla="*/ 569901 h 804990"/>
                <a:gd name="connsiteX31" fmla="*/ 400946 w 786691"/>
                <a:gd name="connsiteY31" fmla="*/ 587948 h 804990"/>
                <a:gd name="connsiteX32" fmla="*/ 400946 w 786691"/>
                <a:gd name="connsiteY32" fmla="*/ 605996 h 804990"/>
                <a:gd name="connsiteX33" fmla="*/ 391923 w 786691"/>
                <a:gd name="connsiteY33" fmla="*/ 615020 h 804990"/>
                <a:gd name="connsiteX34" fmla="*/ 382899 w 786691"/>
                <a:gd name="connsiteY34" fmla="*/ 660178 h 804990"/>
                <a:gd name="connsiteX35" fmla="*/ 373875 w 786691"/>
                <a:gd name="connsiteY35" fmla="*/ 669202 h 804990"/>
                <a:gd name="connsiteX36" fmla="*/ 355788 w 786691"/>
                <a:gd name="connsiteY36" fmla="*/ 714360 h 804990"/>
                <a:gd name="connsiteX37" fmla="*/ 346764 w 786691"/>
                <a:gd name="connsiteY37" fmla="*/ 723384 h 804990"/>
                <a:gd name="connsiteX38" fmla="*/ 346764 w 786691"/>
                <a:gd name="connsiteY38" fmla="*/ 732408 h 804990"/>
                <a:gd name="connsiteX39" fmla="*/ 337740 w 786691"/>
                <a:gd name="connsiteY39" fmla="*/ 741432 h 804990"/>
                <a:gd name="connsiteX40" fmla="*/ 337740 w 786691"/>
                <a:gd name="connsiteY40" fmla="*/ 777567 h 804990"/>
                <a:gd name="connsiteX41" fmla="*/ 328717 w 786691"/>
                <a:gd name="connsiteY41" fmla="*/ 786590 h 804990"/>
                <a:gd name="connsiteX42" fmla="*/ 274495 w 786691"/>
                <a:gd name="connsiteY42" fmla="*/ 804638 h 804990"/>
                <a:gd name="connsiteX43" fmla="*/ 84719 w 786691"/>
                <a:gd name="connsiteY43" fmla="*/ 795614 h 804990"/>
                <a:gd name="connsiteX44" fmla="*/ 12410 w 786691"/>
                <a:gd name="connsiteY44" fmla="*/ 651115 h 804990"/>
                <a:gd name="connsiteX45" fmla="*/ 31285 w 786691"/>
                <a:gd name="connsiteY45" fmla="*/ 640554 h 804990"/>
                <a:gd name="connsiteX46" fmla="*/ 230164 w 786691"/>
                <a:gd name="connsiteY46" fmla="*/ 524072 h 804990"/>
                <a:gd name="connsiteX47" fmla="*/ 254674 w 786691"/>
                <a:gd name="connsiteY47" fmla="*/ 393010 h 804990"/>
                <a:gd name="connsiteX48" fmla="*/ 91575 w 786691"/>
                <a:gd name="connsiteY48" fmla="*/ 318889 h 804990"/>
                <a:gd name="connsiteX49" fmla="*/ 33728 w 786691"/>
                <a:gd name="connsiteY49" fmla="*/ 428790 h 804990"/>
                <a:gd name="connsiteX50" fmla="*/ 12410 w 786691"/>
                <a:gd name="connsiteY50" fmla="*/ 425323 h 804990"/>
                <a:gd name="connsiteX51" fmla="*/ 11740 w 786691"/>
                <a:gd name="connsiteY51" fmla="*/ 324878 h 804990"/>
                <a:gd name="connsiteX52" fmla="*/ 57608 w 786691"/>
                <a:gd name="connsiteY52" fmla="*/ 226641 h 804990"/>
                <a:gd name="connsiteX53" fmla="*/ 73882 w 786691"/>
                <a:gd name="connsiteY53" fmla="*/ 213677 h 804990"/>
                <a:gd name="connsiteX54" fmla="*/ 229218 w 786691"/>
                <a:gd name="connsiteY54" fmla="*/ 275701 h 804990"/>
                <a:gd name="connsiteX55" fmla="*/ 256408 w 786691"/>
                <a:gd name="connsiteY55" fmla="*/ 244689 h 804990"/>
                <a:gd name="connsiteX56" fmla="*/ 294119 w 786691"/>
                <a:gd name="connsiteY56" fmla="*/ 284291 h 804990"/>
                <a:gd name="connsiteX57" fmla="*/ 371550 w 786691"/>
                <a:gd name="connsiteY57" fmla="*/ 182507 h 804990"/>
                <a:gd name="connsiteX58" fmla="*/ 312994 w 786691"/>
                <a:gd name="connsiteY58" fmla="*/ 155002 h 804990"/>
                <a:gd name="connsiteX59" fmla="*/ 283519 w 786691"/>
                <a:gd name="connsiteY59" fmla="*/ 145348 h 804990"/>
                <a:gd name="connsiteX60" fmla="*/ 391962 w 786691"/>
                <a:gd name="connsiteY60" fmla="*/ 36983 h 804990"/>
                <a:gd name="connsiteX61" fmla="*/ 436608 w 786691"/>
                <a:gd name="connsiteY61" fmla="*/ 59011 h 804990"/>
                <a:gd name="connsiteX62" fmla="*/ 631901 w 786691"/>
                <a:gd name="connsiteY62" fmla="*/ 652 h 804990"/>
                <a:gd name="connsiteX63" fmla="*/ 654007 w 786691"/>
                <a:gd name="connsiteY63" fmla="*/ 18896 h 80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786691" h="804990">
                  <a:moveTo>
                    <a:pt x="653850" y="19093"/>
                  </a:moveTo>
                  <a:cubicBezTo>
                    <a:pt x="664568" y="-5929"/>
                    <a:pt x="680251" y="-6796"/>
                    <a:pt x="689984" y="19093"/>
                  </a:cubicBezTo>
                  <a:cubicBezTo>
                    <a:pt x="713982" y="-12510"/>
                    <a:pt x="827351" y="61493"/>
                    <a:pt x="771317" y="64252"/>
                  </a:cubicBezTo>
                  <a:cubicBezTo>
                    <a:pt x="767297" y="63188"/>
                    <a:pt x="758313" y="63818"/>
                    <a:pt x="753230" y="64252"/>
                  </a:cubicBezTo>
                  <a:lnTo>
                    <a:pt x="744206" y="64252"/>
                  </a:lnTo>
                  <a:lnTo>
                    <a:pt x="735182" y="55228"/>
                  </a:lnTo>
                  <a:cubicBezTo>
                    <a:pt x="723834" y="53809"/>
                    <a:pt x="710790" y="55583"/>
                    <a:pt x="699047" y="55228"/>
                  </a:cubicBezTo>
                  <a:cubicBezTo>
                    <a:pt x="675877" y="47071"/>
                    <a:pt x="649909" y="46677"/>
                    <a:pt x="626739" y="55228"/>
                  </a:cubicBezTo>
                  <a:cubicBezTo>
                    <a:pt x="615154" y="56095"/>
                    <a:pt x="601007" y="53297"/>
                    <a:pt x="590604" y="55228"/>
                  </a:cubicBezTo>
                  <a:lnTo>
                    <a:pt x="581580" y="64252"/>
                  </a:lnTo>
                  <a:cubicBezTo>
                    <a:pt x="559986" y="70754"/>
                    <a:pt x="537092" y="78989"/>
                    <a:pt x="518335" y="91363"/>
                  </a:cubicBezTo>
                  <a:lnTo>
                    <a:pt x="509311" y="100386"/>
                  </a:lnTo>
                  <a:cubicBezTo>
                    <a:pt x="484840" y="118434"/>
                    <a:pt x="473886" y="131832"/>
                    <a:pt x="455089" y="154569"/>
                  </a:cubicBezTo>
                  <a:lnTo>
                    <a:pt x="446066" y="163593"/>
                  </a:lnTo>
                  <a:cubicBezTo>
                    <a:pt x="442322" y="168518"/>
                    <a:pt x="440667" y="176360"/>
                    <a:pt x="437042" y="181640"/>
                  </a:cubicBezTo>
                  <a:lnTo>
                    <a:pt x="428018" y="190664"/>
                  </a:lnTo>
                  <a:cubicBezTo>
                    <a:pt x="426678" y="192831"/>
                    <a:pt x="429318" y="197402"/>
                    <a:pt x="428018" y="199688"/>
                  </a:cubicBezTo>
                  <a:lnTo>
                    <a:pt x="418994" y="208712"/>
                  </a:lnTo>
                  <a:cubicBezTo>
                    <a:pt x="417812" y="211115"/>
                    <a:pt x="420097" y="215174"/>
                    <a:pt x="418994" y="217735"/>
                  </a:cubicBezTo>
                  <a:lnTo>
                    <a:pt x="409970" y="226759"/>
                  </a:lnTo>
                  <a:cubicBezTo>
                    <a:pt x="408985" y="229321"/>
                    <a:pt x="410916" y="233064"/>
                    <a:pt x="409970" y="235783"/>
                  </a:cubicBezTo>
                  <a:lnTo>
                    <a:pt x="400946" y="244807"/>
                  </a:lnTo>
                  <a:cubicBezTo>
                    <a:pt x="395824" y="263130"/>
                    <a:pt x="391371" y="279483"/>
                    <a:pt x="391923" y="298989"/>
                  </a:cubicBezTo>
                  <a:lnTo>
                    <a:pt x="400946" y="317037"/>
                  </a:lnTo>
                  <a:cubicBezTo>
                    <a:pt x="401656" y="322869"/>
                    <a:pt x="400040" y="329371"/>
                    <a:pt x="400946" y="335084"/>
                  </a:cubicBezTo>
                  <a:lnTo>
                    <a:pt x="409970" y="353132"/>
                  </a:lnTo>
                  <a:cubicBezTo>
                    <a:pt x="411113" y="361841"/>
                    <a:pt x="408867" y="371495"/>
                    <a:pt x="409970" y="380243"/>
                  </a:cubicBezTo>
                  <a:lnTo>
                    <a:pt x="418994" y="398291"/>
                  </a:lnTo>
                  <a:cubicBezTo>
                    <a:pt x="422186" y="432652"/>
                    <a:pt x="422186" y="490341"/>
                    <a:pt x="418994" y="524742"/>
                  </a:cubicBezTo>
                  <a:lnTo>
                    <a:pt x="409970" y="542790"/>
                  </a:lnTo>
                  <a:cubicBezTo>
                    <a:pt x="408788" y="551341"/>
                    <a:pt x="411428" y="561704"/>
                    <a:pt x="409970" y="569901"/>
                  </a:cubicBezTo>
                  <a:lnTo>
                    <a:pt x="400946" y="587948"/>
                  </a:lnTo>
                  <a:cubicBezTo>
                    <a:pt x="399685" y="593307"/>
                    <a:pt x="402326" y="600952"/>
                    <a:pt x="400946" y="605996"/>
                  </a:cubicBezTo>
                  <a:lnTo>
                    <a:pt x="391923" y="615020"/>
                  </a:lnTo>
                  <a:cubicBezTo>
                    <a:pt x="387903" y="628102"/>
                    <a:pt x="388376" y="645401"/>
                    <a:pt x="382899" y="660178"/>
                  </a:cubicBezTo>
                  <a:lnTo>
                    <a:pt x="373875" y="669202"/>
                  </a:lnTo>
                  <a:cubicBezTo>
                    <a:pt x="368122" y="685082"/>
                    <a:pt x="362290" y="698953"/>
                    <a:pt x="355788" y="714360"/>
                  </a:cubicBezTo>
                  <a:lnTo>
                    <a:pt x="346764" y="723384"/>
                  </a:lnTo>
                  <a:cubicBezTo>
                    <a:pt x="345661" y="725906"/>
                    <a:pt x="347867" y="729886"/>
                    <a:pt x="346764" y="732408"/>
                  </a:cubicBezTo>
                  <a:lnTo>
                    <a:pt x="337740" y="741432"/>
                  </a:lnTo>
                  <a:cubicBezTo>
                    <a:pt x="334706" y="749195"/>
                    <a:pt x="340341" y="767952"/>
                    <a:pt x="337740" y="777567"/>
                  </a:cubicBezTo>
                  <a:lnTo>
                    <a:pt x="328717" y="786590"/>
                  </a:lnTo>
                  <a:cubicBezTo>
                    <a:pt x="308935" y="812401"/>
                    <a:pt x="303103" y="802944"/>
                    <a:pt x="274495" y="804638"/>
                  </a:cubicBezTo>
                  <a:cubicBezTo>
                    <a:pt x="210225" y="801564"/>
                    <a:pt x="146979" y="798570"/>
                    <a:pt x="84719" y="795614"/>
                  </a:cubicBezTo>
                  <a:cubicBezTo>
                    <a:pt x="37354" y="794944"/>
                    <a:pt x="-15883" y="687092"/>
                    <a:pt x="12410" y="651115"/>
                  </a:cubicBezTo>
                  <a:cubicBezTo>
                    <a:pt x="16666" y="644534"/>
                    <a:pt x="23207" y="639136"/>
                    <a:pt x="31285" y="640554"/>
                  </a:cubicBezTo>
                  <a:cubicBezTo>
                    <a:pt x="168810" y="664513"/>
                    <a:pt x="184966" y="664355"/>
                    <a:pt x="230164" y="524072"/>
                  </a:cubicBezTo>
                  <a:cubicBezTo>
                    <a:pt x="237651" y="500862"/>
                    <a:pt x="265668" y="410861"/>
                    <a:pt x="254674" y="393010"/>
                  </a:cubicBezTo>
                  <a:cubicBezTo>
                    <a:pt x="249078" y="383947"/>
                    <a:pt x="101466" y="317904"/>
                    <a:pt x="91575" y="318889"/>
                  </a:cubicBezTo>
                  <a:lnTo>
                    <a:pt x="33728" y="428790"/>
                  </a:lnTo>
                  <a:lnTo>
                    <a:pt x="12410" y="425323"/>
                  </a:lnTo>
                  <a:cubicBezTo>
                    <a:pt x="-3904" y="399157"/>
                    <a:pt x="-4140" y="365663"/>
                    <a:pt x="11740" y="324878"/>
                  </a:cubicBezTo>
                  <a:cubicBezTo>
                    <a:pt x="15641" y="278853"/>
                    <a:pt x="30931" y="246107"/>
                    <a:pt x="57608" y="226641"/>
                  </a:cubicBezTo>
                  <a:lnTo>
                    <a:pt x="73882" y="213677"/>
                  </a:lnTo>
                  <a:lnTo>
                    <a:pt x="229218" y="275701"/>
                  </a:lnTo>
                  <a:cubicBezTo>
                    <a:pt x="225750" y="252333"/>
                    <a:pt x="231464" y="236768"/>
                    <a:pt x="256408" y="244689"/>
                  </a:cubicBezTo>
                  <a:cubicBezTo>
                    <a:pt x="272800" y="238029"/>
                    <a:pt x="285371" y="251230"/>
                    <a:pt x="294119" y="284291"/>
                  </a:cubicBezTo>
                  <a:cubicBezTo>
                    <a:pt x="310354" y="291266"/>
                    <a:pt x="363984" y="200870"/>
                    <a:pt x="371550" y="182507"/>
                  </a:cubicBezTo>
                  <a:cubicBezTo>
                    <a:pt x="415526" y="76113"/>
                    <a:pt x="389361" y="68192"/>
                    <a:pt x="312994" y="155002"/>
                  </a:cubicBezTo>
                  <a:cubicBezTo>
                    <a:pt x="301882" y="163159"/>
                    <a:pt x="292070" y="156421"/>
                    <a:pt x="283519" y="145348"/>
                  </a:cubicBezTo>
                  <a:cubicBezTo>
                    <a:pt x="254556" y="103066"/>
                    <a:pt x="341090" y="19921"/>
                    <a:pt x="391962" y="36983"/>
                  </a:cubicBezTo>
                  <a:cubicBezTo>
                    <a:pt x="406227" y="24492"/>
                    <a:pt x="421122" y="31861"/>
                    <a:pt x="436608" y="59011"/>
                  </a:cubicBezTo>
                  <a:cubicBezTo>
                    <a:pt x="498120" y="25162"/>
                    <a:pt x="559474" y="-1200"/>
                    <a:pt x="631901" y="652"/>
                  </a:cubicBezTo>
                  <a:lnTo>
                    <a:pt x="654007" y="18896"/>
                  </a:lnTo>
                  <a:close/>
                </a:path>
              </a:pathLst>
            </a:custGeom>
            <a:solidFill>
              <a:srgbClr val="826147"/>
            </a:solidFill>
            <a:ln w="3941" cap="flat">
              <a:noFill/>
              <a:prstDash val="solid"/>
              <a:miter/>
            </a:ln>
          </p:spPr>
          <p:txBody>
            <a:bodyPr rtlCol="1" anchor="ctr"/>
            <a:lstStyle/>
            <a:p>
              <a:endParaRPr lang="fa-IR"/>
            </a:p>
          </p:txBody>
        </p:sp>
        <p:sp>
          <p:nvSpPr>
            <p:cNvPr id="323" name="Freeform: Shape 322">
              <a:extLst>
                <a:ext uri="{FF2B5EF4-FFF2-40B4-BE49-F238E27FC236}">
                  <a16:creationId xmlns:a16="http://schemas.microsoft.com/office/drawing/2014/main" id="{07C571B7-50A3-7DED-F66F-AA195F615D3B}"/>
                </a:ext>
              </a:extLst>
            </p:cNvPr>
            <p:cNvSpPr/>
            <p:nvPr/>
          </p:nvSpPr>
          <p:spPr>
            <a:xfrm>
              <a:off x="2502098" y="2736811"/>
              <a:ext cx="251036" cy="198715"/>
            </a:xfrm>
            <a:custGeom>
              <a:avLst/>
              <a:gdLst>
                <a:gd name="connsiteX0" fmla="*/ 230694 w 251036"/>
                <a:gd name="connsiteY0" fmla="*/ 81288 h 198715"/>
                <a:gd name="connsiteX1" fmla="*/ 199248 w 251036"/>
                <a:gd name="connsiteY1" fmla="*/ 162778 h 198715"/>
                <a:gd name="connsiteX2" fmla="*/ 122250 w 251036"/>
                <a:gd name="connsiteY2" fmla="*/ 198716 h 198715"/>
                <a:gd name="connsiteX3" fmla="*/ 95140 w 251036"/>
                <a:gd name="connsiteY3" fmla="*/ 180668 h 198715"/>
                <a:gd name="connsiteX4" fmla="*/ 104163 w 251036"/>
                <a:gd name="connsiteY4" fmla="*/ 171763 h 198715"/>
                <a:gd name="connsiteX5" fmla="*/ 13807 w 251036"/>
                <a:gd name="connsiteY5" fmla="*/ 135510 h 198715"/>
                <a:gd name="connsiteX6" fmla="*/ 22831 w 251036"/>
                <a:gd name="connsiteY6" fmla="*/ 18082 h 198715"/>
                <a:gd name="connsiteX7" fmla="*/ 31618 w 251036"/>
                <a:gd name="connsiteY7" fmla="*/ 468 h 198715"/>
                <a:gd name="connsiteX8" fmla="*/ 221631 w 251036"/>
                <a:gd name="connsiteY8" fmla="*/ 34 h 198715"/>
                <a:gd name="connsiteX9" fmla="*/ 230655 w 251036"/>
                <a:gd name="connsiteY9" fmla="*/ 81328 h 198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1036" h="198715">
                  <a:moveTo>
                    <a:pt x="230694" y="81288"/>
                  </a:moveTo>
                  <a:cubicBezTo>
                    <a:pt x="227817" y="115965"/>
                    <a:pt x="223640" y="135667"/>
                    <a:pt x="199248" y="162778"/>
                  </a:cubicBezTo>
                  <a:cubicBezTo>
                    <a:pt x="169773" y="195524"/>
                    <a:pt x="158818" y="183072"/>
                    <a:pt x="122250" y="198716"/>
                  </a:cubicBezTo>
                  <a:cubicBezTo>
                    <a:pt x="112793" y="194224"/>
                    <a:pt x="96716" y="181062"/>
                    <a:pt x="95140" y="180668"/>
                  </a:cubicBezTo>
                  <a:lnTo>
                    <a:pt x="104163" y="171763"/>
                  </a:lnTo>
                  <a:cubicBezTo>
                    <a:pt x="75398" y="167743"/>
                    <a:pt x="40366" y="140199"/>
                    <a:pt x="13807" y="135510"/>
                  </a:cubicBezTo>
                  <a:cubicBezTo>
                    <a:pt x="-10348" y="116398"/>
                    <a:pt x="94" y="36997"/>
                    <a:pt x="22831" y="18082"/>
                  </a:cubicBezTo>
                  <a:lnTo>
                    <a:pt x="31618" y="468"/>
                  </a:lnTo>
                  <a:cubicBezTo>
                    <a:pt x="98450" y="7679"/>
                    <a:pt x="161813" y="7521"/>
                    <a:pt x="221631" y="34"/>
                  </a:cubicBezTo>
                  <a:cubicBezTo>
                    <a:pt x="255007" y="-1818"/>
                    <a:pt x="262612" y="71791"/>
                    <a:pt x="230655" y="81328"/>
                  </a:cubicBezTo>
                  <a:close/>
                </a:path>
              </a:pathLst>
            </a:custGeom>
            <a:solidFill>
              <a:srgbClr val="692D35"/>
            </a:solidFill>
            <a:ln w="3941" cap="flat">
              <a:noFill/>
              <a:prstDash val="solid"/>
              <a:miter/>
            </a:ln>
          </p:spPr>
          <p:txBody>
            <a:bodyPr rtlCol="1" anchor="ctr"/>
            <a:lstStyle/>
            <a:p>
              <a:endParaRPr lang="fa-IR"/>
            </a:p>
          </p:txBody>
        </p:sp>
        <p:sp>
          <p:nvSpPr>
            <p:cNvPr id="324" name="Freeform: Shape 323">
              <a:extLst>
                <a:ext uri="{FF2B5EF4-FFF2-40B4-BE49-F238E27FC236}">
                  <a16:creationId xmlns:a16="http://schemas.microsoft.com/office/drawing/2014/main" id="{C9A1B394-33F2-6D51-0AE0-6B906BD8D3C9}"/>
                </a:ext>
              </a:extLst>
            </p:cNvPr>
            <p:cNvSpPr/>
            <p:nvPr/>
          </p:nvSpPr>
          <p:spPr>
            <a:xfrm>
              <a:off x="3342764" y="2607347"/>
              <a:ext cx="899383" cy="797772"/>
            </a:xfrm>
            <a:custGeom>
              <a:avLst/>
              <a:gdLst>
                <a:gd name="connsiteX0" fmla="*/ 899330 w 899383"/>
                <a:gd name="connsiteY0" fmla="*/ 76537 h 797772"/>
                <a:gd name="connsiteX1" fmla="*/ 638427 w 899383"/>
                <a:gd name="connsiteY1" fmla="*/ 348946 h 797772"/>
                <a:gd name="connsiteX2" fmla="*/ 592835 w 899383"/>
                <a:gd name="connsiteY2" fmla="*/ 725542 h 797772"/>
                <a:gd name="connsiteX3" fmla="*/ 420240 w 899383"/>
                <a:gd name="connsiteY3" fmla="*/ 752614 h 797772"/>
                <a:gd name="connsiteX4" fmla="*/ 85886 w 899383"/>
                <a:gd name="connsiteY4" fmla="*/ 797772 h 797772"/>
                <a:gd name="connsiteX5" fmla="*/ 85019 w 899383"/>
                <a:gd name="connsiteY5" fmla="*/ 657292 h 797772"/>
                <a:gd name="connsiteX6" fmla="*/ 4553 w 899383"/>
                <a:gd name="connsiteY6" fmla="*/ 3401 h 797772"/>
                <a:gd name="connsiteX7" fmla="*/ 899369 w 899383"/>
                <a:gd name="connsiteY7" fmla="*/ 76537 h 797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9383" h="797772">
                  <a:moveTo>
                    <a:pt x="899330" y="76537"/>
                  </a:moveTo>
                  <a:cubicBezTo>
                    <a:pt x="903034" y="88792"/>
                    <a:pt x="715898" y="193610"/>
                    <a:pt x="638427" y="348946"/>
                  </a:cubicBezTo>
                  <a:cubicBezTo>
                    <a:pt x="670227" y="529501"/>
                    <a:pt x="588264" y="719789"/>
                    <a:pt x="592835" y="725542"/>
                  </a:cubicBezTo>
                  <a:cubicBezTo>
                    <a:pt x="605405" y="741423"/>
                    <a:pt x="427136" y="749225"/>
                    <a:pt x="420240" y="752614"/>
                  </a:cubicBezTo>
                  <a:cubicBezTo>
                    <a:pt x="320978" y="800570"/>
                    <a:pt x="194723" y="794068"/>
                    <a:pt x="85886" y="797772"/>
                  </a:cubicBezTo>
                  <a:cubicBezTo>
                    <a:pt x="95383" y="764987"/>
                    <a:pt x="70715" y="676325"/>
                    <a:pt x="85019" y="657292"/>
                  </a:cubicBezTo>
                  <a:cubicBezTo>
                    <a:pt x="101530" y="635344"/>
                    <a:pt x="-25237" y="23182"/>
                    <a:pt x="4553" y="3401"/>
                  </a:cubicBezTo>
                  <a:cubicBezTo>
                    <a:pt x="33280" y="-15671"/>
                    <a:pt x="861382" y="50530"/>
                    <a:pt x="899369" y="76537"/>
                  </a:cubicBezTo>
                  <a:close/>
                </a:path>
              </a:pathLst>
            </a:custGeom>
            <a:solidFill>
              <a:srgbClr val="75382F"/>
            </a:solidFill>
            <a:ln w="3941" cap="flat">
              <a:noFill/>
              <a:prstDash val="solid"/>
              <a:miter/>
            </a:ln>
          </p:spPr>
          <p:txBody>
            <a:bodyPr rtlCol="1" anchor="ctr"/>
            <a:lstStyle/>
            <a:p>
              <a:endParaRPr lang="fa-IR"/>
            </a:p>
          </p:txBody>
        </p:sp>
        <p:sp>
          <p:nvSpPr>
            <p:cNvPr id="325" name="Freeform: Shape 324">
              <a:extLst>
                <a:ext uri="{FF2B5EF4-FFF2-40B4-BE49-F238E27FC236}">
                  <a16:creationId xmlns:a16="http://schemas.microsoft.com/office/drawing/2014/main" id="{B7CCE7EA-F145-364E-3F8D-50A9F44215C8}"/>
                </a:ext>
              </a:extLst>
            </p:cNvPr>
            <p:cNvSpPr/>
            <p:nvPr/>
          </p:nvSpPr>
          <p:spPr>
            <a:xfrm>
              <a:off x="1330169" y="1978069"/>
              <a:ext cx="218808" cy="420670"/>
            </a:xfrm>
            <a:custGeom>
              <a:avLst/>
              <a:gdLst>
                <a:gd name="connsiteX0" fmla="*/ 218808 w 218808"/>
                <a:gd name="connsiteY0" fmla="*/ 370397 h 420670"/>
                <a:gd name="connsiteX1" fmla="*/ 76122 w 218808"/>
                <a:gd name="connsiteY1" fmla="*/ 413625 h 420670"/>
                <a:gd name="connsiteX2" fmla="*/ 38056 w 218808"/>
                <a:gd name="connsiteY2" fmla="*/ 415556 h 420670"/>
                <a:gd name="connsiteX3" fmla="*/ 1922 w 218808"/>
                <a:gd name="connsiteY3" fmla="*/ 289104 h 420670"/>
                <a:gd name="connsiteX4" fmla="*/ 40854 w 218808"/>
                <a:gd name="connsiteY4" fmla="*/ 25365 h 420670"/>
                <a:gd name="connsiteX5" fmla="*/ 56025 w 218808"/>
                <a:gd name="connsiteY5" fmla="*/ 185 h 420670"/>
                <a:gd name="connsiteX6" fmla="*/ 117458 w 218808"/>
                <a:gd name="connsiteY6" fmla="*/ 313654 h 420670"/>
                <a:gd name="connsiteX7" fmla="*/ 218808 w 218808"/>
                <a:gd name="connsiteY7" fmla="*/ 370397 h 42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808" h="420670">
                  <a:moveTo>
                    <a:pt x="218808" y="370397"/>
                  </a:moveTo>
                  <a:cubicBezTo>
                    <a:pt x="166005" y="382377"/>
                    <a:pt x="126521" y="396247"/>
                    <a:pt x="76122" y="413625"/>
                  </a:cubicBezTo>
                  <a:cubicBezTo>
                    <a:pt x="63118" y="418117"/>
                    <a:pt x="51415" y="425880"/>
                    <a:pt x="38056" y="415556"/>
                  </a:cubicBezTo>
                  <a:cubicBezTo>
                    <a:pt x="26826" y="372919"/>
                    <a:pt x="9645" y="333475"/>
                    <a:pt x="1922" y="289104"/>
                  </a:cubicBezTo>
                  <a:cubicBezTo>
                    <a:pt x="-8127" y="231415"/>
                    <a:pt x="23673" y="88019"/>
                    <a:pt x="40854" y="25365"/>
                  </a:cubicBezTo>
                  <a:cubicBezTo>
                    <a:pt x="43376" y="16104"/>
                    <a:pt x="43100" y="-2022"/>
                    <a:pt x="56025" y="185"/>
                  </a:cubicBezTo>
                  <a:cubicBezTo>
                    <a:pt x="93145" y="88689"/>
                    <a:pt x="77343" y="231888"/>
                    <a:pt x="117458" y="313654"/>
                  </a:cubicBezTo>
                  <a:cubicBezTo>
                    <a:pt x="138815" y="357197"/>
                    <a:pt x="183068" y="349119"/>
                    <a:pt x="218808" y="370397"/>
                  </a:cubicBezTo>
                  <a:close/>
                </a:path>
              </a:pathLst>
            </a:custGeom>
            <a:solidFill>
              <a:srgbClr val="2A293A"/>
            </a:solidFill>
            <a:ln w="3941" cap="flat">
              <a:noFill/>
              <a:prstDash val="solid"/>
              <a:miter/>
            </a:ln>
          </p:spPr>
          <p:txBody>
            <a:bodyPr rtlCol="1" anchor="ctr"/>
            <a:lstStyle/>
            <a:p>
              <a:endParaRPr lang="fa-IR"/>
            </a:p>
          </p:txBody>
        </p:sp>
        <p:sp>
          <p:nvSpPr>
            <p:cNvPr id="326" name="Freeform: Shape 325">
              <a:extLst>
                <a:ext uri="{FF2B5EF4-FFF2-40B4-BE49-F238E27FC236}">
                  <a16:creationId xmlns:a16="http://schemas.microsoft.com/office/drawing/2014/main" id="{52DE1CD6-1BFD-05D0-7338-2AB55E69B405}"/>
                </a:ext>
              </a:extLst>
            </p:cNvPr>
            <p:cNvSpPr/>
            <p:nvPr/>
          </p:nvSpPr>
          <p:spPr>
            <a:xfrm>
              <a:off x="1268885" y="2411525"/>
              <a:ext cx="99340" cy="135622"/>
            </a:xfrm>
            <a:custGeom>
              <a:avLst/>
              <a:gdLst>
                <a:gd name="connsiteX0" fmla="*/ 24037 w 99340"/>
                <a:gd name="connsiteY0" fmla="*/ 55394 h 135622"/>
                <a:gd name="connsiteX1" fmla="*/ 45119 w 99340"/>
                <a:gd name="connsiteY1" fmla="*/ 135623 h 135622"/>
                <a:gd name="connsiteX2" fmla="*/ 0 w 99340"/>
                <a:gd name="connsiteY2" fmla="*/ 45463 h 135622"/>
                <a:gd name="connsiteX3" fmla="*/ 99341 w 99340"/>
                <a:gd name="connsiteY3" fmla="*/ 147 h 135622"/>
                <a:gd name="connsiteX4" fmla="*/ 24037 w 99340"/>
                <a:gd name="connsiteY4" fmla="*/ 55394 h 135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340" h="135622">
                  <a:moveTo>
                    <a:pt x="24037" y="55394"/>
                  </a:moveTo>
                  <a:cubicBezTo>
                    <a:pt x="43503" y="79785"/>
                    <a:pt x="50518" y="106542"/>
                    <a:pt x="45119" y="135623"/>
                  </a:cubicBezTo>
                  <a:cubicBezTo>
                    <a:pt x="30224" y="105675"/>
                    <a:pt x="14146" y="75766"/>
                    <a:pt x="0" y="45463"/>
                  </a:cubicBezTo>
                  <a:cubicBezTo>
                    <a:pt x="35268" y="34154"/>
                    <a:pt x="58359" y="-2611"/>
                    <a:pt x="99341" y="147"/>
                  </a:cubicBezTo>
                  <a:cubicBezTo>
                    <a:pt x="80308" y="20480"/>
                    <a:pt x="55167" y="38883"/>
                    <a:pt x="24037" y="55394"/>
                  </a:cubicBezTo>
                  <a:close/>
                </a:path>
              </a:pathLst>
            </a:custGeom>
            <a:solidFill>
              <a:srgbClr val="F7F6F6"/>
            </a:solidFill>
            <a:ln w="3941" cap="flat">
              <a:noFill/>
              <a:prstDash val="solid"/>
              <a:miter/>
            </a:ln>
          </p:spPr>
          <p:txBody>
            <a:bodyPr rtlCol="1" anchor="ctr"/>
            <a:lstStyle/>
            <a:p>
              <a:endParaRPr lang="fa-IR"/>
            </a:p>
          </p:txBody>
        </p:sp>
        <p:sp>
          <p:nvSpPr>
            <p:cNvPr id="327" name="Freeform: Shape 326">
              <a:extLst>
                <a:ext uri="{FF2B5EF4-FFF2-40B4-BE49-F238E27FC236}">
                  <a16:creationId xmlns:a16="http://schemas.microsoft.com/office/drawing/2014/main" id="{2792FD2E-0C1F-CD72-3692-0DD1BBCFAB3B}"/>
                </a:ext>
              </a:extLst>
            </p:cNvPr>
            <p:cNvSpPr/>
            <p:nvPr/>
          </p:nvSpPr>
          <p:spPr>
            <a:xfrm>
              <a:off x="765377" y="2529100"/>
              <a:ext cx="169074" cy="190525"/>
            </a:xfrm>
            <a:custGeom>
              <a:avLst/>
              <a:gdLst>
                <a:gd name="connsiteX0" fmla="*/ 169075 w 169074"/>
                <a:gd name="connsiteY0" fmla="*/ 135475 h 190525"/>
                <a:gd name="connsiteX1" fmla="*/ 141964 w 169074"/>
                <a:gd name="connsiteY1" fmla="*/ 153523 h 190525"/>
                <a:gd name="connsiteX2" fmla="*/ 105869 w 169074"/>
                <a:gd name="connsiteY2" fmla="*/ 157897 h 190525"/>
                <a:gd name="connsiteX3" fmla="*/ 69655 w 169074"/>
                <a:gd name="connsiteY3" fmla="*/ 189658 h 190525"/>
                <a:gd name="connsiteX4" fmla="*/ 33521 w 169074"/>
                <a:gd name="connsiteY4" fmla="*/ 36135 h 190525"/>
                <a:gd name="connsiteX5" fmla="*/ 105829 w 169074"/>
                <a:gd name="connsiteY5" fmla="*/ 0 h 190525"/>
                <a:gd name="connsiteX6" fmla="*/ 169075 w 169074"/>
                <a:gd name="connsiteY6" fmla="*/ 135475 h 1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074" h="190525">
                  <a:moveTo>
                    <a:pt x="169075" y="135475"/>
                  </a:moveTo>
                  <a:cubicBezTo>
                    <a:pt x="162297" y="144539"/>
                    <a:pt x="152682" y="150410"/>
                    <a:pt x="141964" y="153523"/>
                  </a:cubicBezTo>
                  <a:cubicBezTo>
                    <a:pt x="133098" y="156124"/>
                    <a:pt x="119424" y="150489"/>
                    <a:pt x="105869" y="157897"/>
                  </a:cubicBezTo>
                  <a:cubicBezTo>
                    <a:pt x="89437" y="166881"/>
                    <a:pt x="92905" y="195884"/>
                    <a:pt x="69655" y="189658"/>
                  </a:cubicBezTo>
                  <a:cubicBezTo>
                    <a:pt x="12005" y="195253"/>
                    <a:pt x="-33941" y="34716"/>
                    <a:pt x="33521" y="36135"/>
                  </a:cubicBezTo>
                  <a:cubicBezTo>
                    <a:pt x="48061" y="16668"/>
                    <a:pt x="89003" y="11900"/>
                    <a:pt x="105829" y="0"/>
                  </a:cubicBezTo>
                  <a:cubicBezTo>
                    <a:pt x="122853" y="57335"/>
                    <a:pt x="105396" y="101863"/>
                    <a:pt x="169075" y="135475"/>
                  </a:cubicBezTo>
                  <a:close/>
                </a:path>
              </a:pathLst>
            </a:custGeom>
            <a:solidFill>
              <a:srgbClr val="B4693E"/>
            </a:solidFill>
            <a:ln w="3941" cap="flat">
              <a:noFill/>
              <a:prstDash val="solid"/>
              <a:miter/>
            </a:ln>
          </p:spPr>
          <p:txBody>
            <a:bodyPr rtlCol="1" anchor="ctr"/>
            <a:lstStyle/>
            <a:p>
              <a:endParaRPr lang="fa-IR"/>
            </a:p>
          </p:txBody>
        </p:sp>
        <p:sp>
          <p:nvSpPr>
            <p:cNvPr id="328" name="Freeform: Shape 327">
              <a:extLst>
                <a:ext uri="{FF2B5EF4-FFF2-40B4-BE49-F238E27FC236}">
                  <a16:creationId xmlns:a16="http://schemas.microsoft.com/office/drawing/2014/main" id="{7227B8BD-6FA6-B314-1454-3F01131F491F}"/>
                </a:ext>
              </a:extLst>
            </p:cNvPr>
            <p:cNvSpPr/>
            <p:nvPr/>
          </p:nvSpPr>
          <p:spPr>
            <a:xfrm>
              <a:off x="1029944" y="3435259"/>
              <a:ext cx="672714" cy="656300"/>
            </a:xfrm>
            <a:custGeom>
              <a:avLst/>
              <a:gdLst>
                <a:gd name="connsiteX0" fmla="*/ 672635 w 672714"/>
                <a:gd name="connsiteY0" fmla="*/ 638253 h 656300"/>
                <a:gd name="connsiteX1" fmla="*/ 528057 w 672714"/>
                <a:gd name="connsiteY1" fmla="*/ 656301 h 656300"/>
                <a:gd name="connsiteX2" fmla="*/ 400857 w 672714"/>
                <a:gd name="connsiteY2" fmla="*/ 449187 h 656300"/>
                <a:gd name="connsiteX3" fmla="*/ 280907 w 672714"/>
                <a:gd name="connsiteY3" fmla="*/ 484415 h 656300"/>
                <a:gd name="connsiteX4" fmla="*/ 238862 w 672714"/>
                <a:gd name="connsiteY4" fmla="*/ 520865 h 656300"/>
                <a:gd name="connsiteX5" fmla="*/ 217425 w 672714"/>
                <a:gd name="connsiteY5" fmla="*/ 515387 h 656300"/>
                <a:gd name="connsiteX6" fmla="*/ 213366 w 672714"/>
                <a:gd name="connsiteY6" fmla="*/ 504748 h 656300"/>
                <a:gd name="connsiteX7" fmla="*/ 154219 w 672714"/>
                <a:gd name="connsiteY7" fmla="*/ 349491 h 656300"/>
                <a:gd name="connsiteX8" fmla="*/ 166592 w 672714"/>
                <a:gd name="connsiteY8" fmla="*/ 331168 h 656300"/>
                <a:gd name="connsiteX9" fmla="*/ 103899 w 672714"/>
                <a:gd name="connsiteY9" fmla="*/ 111680 h 656300"/>
                <a:gd name="connsiteX10" fmla="*/ 3927 w 672714"/>
                <a:gd name="connsiteY10" fmla="*/ 5995 h 656300"/>
                <a:gd name="connsiteX11" fmla="*/ 67173 w 672714"/>
                <a:gd name="connsiteY11" fmla="*/ 33106 h 656300"/>
                <a:gd name="connsiteX12" fmla="*/ 90185 w 672714"/>
                <a:gd name="connsiteY12" fmla="*/ 41263 h 656300"/>
                <a:gd name="connsiteX13" fmla="*/ 98264 w 672714"/>
                <a:gd name="connsiteY13" fmla="*/ 63684 h 656300"/>
                <a:gd name="connsiteX14" fmla="*/ 199693 w 672714"/>
                <a:gd name="connsiteY14" fmla="*/ 17698 h 656300"/>
                <a:gd name="connsiteX15" fmla="*/ 272396 w 672714"/>
                <a:gd name="connsiteY15" fmla="*/ 23885 h 656300"/>
                <a:gd name="connsiteX16" fmla="*/ 293044 w 672714"/>
                <a:gd name="connsiteY16" fmla="*/ 41105 h 656300"/>
                <a:gd name="connsiteX17" fmla="*/ 293162 w 672714"/>
                <a:gd name="connsiteY17" fmla="*/ 42130 h 656300"/>
                <a:gd name="connsiteX18" fmla="*/ 309870 w 672714"/>
                <a:gd name="connsiteY18" fmla="*/ 110774 h 656300"/>
                <a:gd name="connsiteX19" fmla="*/ 313968 w 672714"/>
                <a:gd name="connsiteY19" fmla="*/ 126930 h 656300"/>
                <a:gd name="connsiteX20" fmla="*/ 473126 w 672714"/>
                <a:gd name="connsiteY20" fmla="*/ 183398 h 656300"/>
                <a:gd name="connsiteX21" fmla="*/ 482938 w 672714"/>
                <a:gd name="connsiteY21" fmla="*/ 204716 h 656300"/>
                <a:gd name="connsiteX22" fmla="*/ 469225 w 672714"/>
                <a:gd name="connsiteY22" fmla="*/ 231866 h 656300"/>
                <a:gd name="connsiteX23" fmla="*/ 672714 w 672714"/>
                <a:gd name="connsiteY23" fmla="*/ 638214 h 65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72714" h="656300">
                  <a:moveTo>
                    <a:pt x="672635" y="638253"/>
                  </a:moveTo>
                  <a:cubicBezTo>
                    <a:pt x="609705" y="655197"/>
                    <a:pt x="592839" y="654055"/>
                    <a:pt x="528057" y="656301"/>
                  </a:cubicBezTo>
                  <a:cubicBezTo>
                    <a:pt x="469146" y="597232"/>
                    <a:pt x="429977" y="527051"/>
                    <a:pt x="400857" y="449187"/>
                  </a:cubicBezTo>
                  <a:cubicBezTo>
                    <a:pt x="395774" y="445522"/>
                    <a:pt x="288039" y="480395"/>
                    <a:pt x="280907" y="484415"/>
                  </a:cubicBezTo>
                  <a:cubicBezTo>
                    <a:pt x="269440" y="490838"/>
                    <a:pt x="289222" y="508058"/>
                    <a:pt x="238862" y="520865"/>
                  </a:cubicBezTo>
                  <a:lnTo>
                    <a:pt x="217425" y="515387"/>
                  </a:lnTo>
                  <a:cubicBezTo>
                    <a:pt x="216085" y="511841"/>
                    <a:pt x="214706" y="508294"/>
                    <a:pt x="213366" y="504748"/>
                  </a:cubicBezTo>
                  <a:cubicBezTo>
                    <a:pt x="193664" y="453009"/>
                    <a:pt x="173922" y="401230"/>
                    <a:pt x="154219" y="349491"/>
                  </a:cubicBezTo>
                  <a:lnTo>
                    <a:pt x="166592" y="331168"/>
                  </a:lnTo>
                  <a:cubicBezTo>
                    <a:pt x="194413" y="293339"/>
                    <a:pt x="127305" y="140131"/>
                    <a:pt x="103899" y="111680"/>
                  </a:cubicBezTo>
                  <a:cubicBezTo>
                    <a:pt x="81713" y="84727"/>
                    <a:pt x="-21213" y="96982"/>
                    <a:pt x="3927" y="5995"/>
                  </a:cubicBezTo>
                  <a:cubicBezTo>
                    <a:pt x="23039" y="-9334"/>
                    <a:pt x="68591" y="6547"/>
                    <a:pt x="67173" y="33106"/>
                  </a:cubicBezTo>
                  <a:cubicBezTo>
                    <a:pt x="76394" y="27747"/>
                    <a:pt x="84078" y="30466"/>
                    <a:pt x="90185" y="41263"/>
                  </a:cubicBezTo>
                  <a:cubicBezTo>
                    <a:pt x="93259" y="46701"/>
                    <a:pt x="95939" y="54188"/>
                    <a:pt x="98264" y="63684"/>
                  </a:cubicBezTo>
                  <a:lnTo>
                    <a:pt x="199693" y="17698"/>
                  </a:lnTo>
                  <a:cubicBezTo>
                    <a:pt x="212894" y="15373"/>
                    <a:pt x="249107" y="15965"/>
                    <a:pt x="272396" y="23885"/>
                  </a:cubicBezTo>
                  <a:cubicBezTo>
                    <a:pt x="283705" y="27747"/>
                    <a:pt x="291980" y="33303"/>
                    <a:pt x="293044" y="41105"/>
                  </a:cubicBezTo>
                  <a:cubicBezTo>
                    <a:pt x="293044" y="41460"/>
                    <a:pt x="293123" y="41775"/>
                    <a:pt x="293162" y="42130"/>
                  </a:cubicBezTo>
                  <a:cubicBezTo>
                    <a:pt x="320037" y="32436"/>
                    <a:pt x="325632" y="55291"/>
                    <a:pt x="309870" y="110774"/>
                  </a:cubicBezTo>
                  <a:lnTo>
                    <a:pt x="313968" y="126930"/>
                  </a:lnTo>
                  <a:cubicBezTo>
                    <a:pt x="368347" y="141195"/>
                    <a:pt x="421387" y="159991"/>
                    <a:pt x="473126" y="183398"/>
                  </a:cubicBezTo>
                  <a:lnTo>
                    <a:pt x="482938" y="204716"/>
                  </a:lnTo>
                  <a:cubicBezTo>
                    <a:pt x="453227" y="200736"/>
                    <a:pt x="467570" y="215198"/>
                    <a:pt x="469225" y="231866"/>
                  </a:cubicBezTo>
                  <a:cubicBezTo>
                    <a:pt x="483608" y="377311"/>
                    <a:pt x="554183" y="548251"/>
                    <a:pt x="672714" y="638214"/>
                  </a:cubicBezTo>
                  <a:close/>
                </a:path>
              </a:pathLst>
            </a:custGeom>
            <a:solidFill>
              <a:srgbClr val="5E3C32"/>
            </a:solidFill>
            <a:ln w="3941" cap="flat">
              <a:noFill/>
              <a:prstDash val="solid"/>
              <a:miter/>
            </a:ln>
          </p:spPr>
          <p:txBody>
            <a:bodyPr rtlCol="1" anchor="ctr"/>
            <a:lstStyle/>
            <a:p>
              <a:endParaRPr lang="fa-IR"/>
            </a:p>
          </p:txBody>
        </p:sp>
        <p:sp>
          <p:nvSpPr>
            <p:cNvPr id="329" name="Freeform: Shape 328">
              <a:extLst>
                <a:ext uri="{FF2B5EF4-FFF2-40B4-BE49-F238E27FC236}">
                  <a16:creationId xmlns:a16="http://schemas.microsoft.com/office/drawing/2014/main" id="{25EE4429-065D-18D6-F7EC-F916A4ABC4B4}"/>
                </a:ext>
              </a:extLst>
            </p:cNvPr>
            <p:cNvSpPr/>
            <p:nvPr/>
          </p:nvSpPr>
          <p:spPr>
            <a:xfrm>
              <a:off x="950596" y="2772901"/>
              <a:ext cx="299963" cy="703659"/>
            </a:xfrm>
            <a:custGeom>
              <a:avLst/>
              <a:gdLst>
                <a:gd name="connsiteX0" fmla="*/ 227853 w 299963"/>
                <a:gd name="connsiteY0" fmla="*/ 126491 h 703659"/>
                <a:gd name="connsiteX1" fmla="*/ 290311 w 299963"/>
                <a:gd name="connsiteY1" fmla="*/ 535439 h 703659"/>
                <a:gd name="connsiteX2" fmla="*/ 138876 w 299963"/>
                <a:gd name="connsiteY2" fmla="*/ 619688 h 703659"/>
                <a:gd name="connsiteX3" fmla="*/ 187857 w 299963"/>
                <a:gd name="connsiteY3" fmla="*/ 656847 h 703659"/>
                <a:gd name="connsiteX4" fmla="*/ 191679 w 299963"/>
                <a:gd name="connsiteY4" fmla="*/ 677416 h 703659"/>
                <a:gd name="connsiteX5" fmla="*/ 146481 w 299963"/>
                <a:gd name="connsiteY5" fmla="*/ 695464 h 703659"/>
                <a:gd name="connsiteX6" fmla="*/ 83236 w 299963"/>
                <a:gd name="connsiteY6" fmla="*/ 668353 h 703659"/>
                <a:gd name="connsiteX7" fmla="*/ 19990 w 299963"/>
                <a:gd name="connsiteY7" fmla="*/ 496743 h 703659"/>
                <a:gd name="connsiteX8" fmla="*/ 1903 w 299963"/>
                <a:gd name="connsiteY8" fmla="*/ 406426 h 703659"/>
                <a:gd name="connsiteX9" fmla="*/ 2691 w 299963"/>
                <a:gd name="connsiteY9" fmla="*/ 312366 h 703659"/>
                <a:gd name="connsiteX10" fmla="*/ 245901 w 299963"/>
                <a:gd name="connsiteY10" fmla="*/ 0 h 703659"/>
                <a:gd name="connsiteX11" fmla="*/ 227814 w 299963"/>
                <a:gd name="connsiteY11" fmla="*/ 126452 h 70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9963" h="703659">
                  <a:moveTo>
                    <a:pt x="227853" y="126491"/>
                  </a:moveTo>
                  <a:cubicBezTo>
                    <a:pt x="212209" y="265631"/>
                    <a:pt x="233015" y="401974"/>
                    <a:pt x="290311" y="535439"/>
                  </a:cubicBezTo>
                  <a:cubicBezTo>
                    <a:pt x="335075" y="645380"/>
                    <a:pt x="213786" y="657359"/>
                    <a:pt x="138876" y="619688"/>
                  </a:cubicBezTo>
                  <a:cubicBezTo>
                    <a:pt x="149831" y="637933"/>
                    <a:pt x="168312" y="649242"/>
                    <a:pt x="187857" y="656847"/>
                  </a:cubicBezTo>
                  <a:lnTo>
                    <a:pt x="191679" y="677416"/>
                  </a:lnTo>
                  <a:cubicBezTo>
                    <a:pt x="199087" y="703739"/>
                    <a:pt x="164844" y="711226"/>
                    <a:pt x="146481" y="695464"/>
                  </a:cubicBezTo>
                  <a:cubicBezTo>
                    <a:pt x="143723" y="692864"/>
                    <a:pt x="101796" y="684312"/>
                    <a:pt x="83236" y="668353"/>
                  </a:cubicBezTo>
                  <a:cubicBezTo>
                    <a:pt x="51869" y="641440"/>
                    <a:pt x="28778" y="540759"/>
                    <a:pt x="19990" y="496743"/>
                  </a:cubicBezTo>
                  <a:cubicBezTo>
                    <a:pt x="15183" y="472667"/>
                    <a:pt x="3952" y="425932"/>
                    <a:pt x="1903" y="406426"/>
                  </a:cubicBezTo>
                  <a:cubicBezTo>
                    <a:pt x="-697" y="381483"/>
                    <a:pt x="-816" y="336876"/>
                    <a:pt x="2691" y="312366"/>
                  </a:cubicBezTo>
                  <a:cubicBezTo>
                    <a:pt x="14434" y="230127"/>
                    <a:pt x="185611" y="66871"/>
                    <a:pt x="245901" y="0"/>
                  </a:cubicBezTo>
                  <a:cubicBezTo>
                    <a:pt x="268283" y="32076"/>
                    <a:pt x="256265" y="100365"/>
                    <a:pt x="227814" y="126452"/>
                  </a:cubicBezTo>
                  <a:close/>
                </a:path>
              </a:pathLst>
            </a:custGeom>
            <a:solidFill>
              <a:srgbClr val="9F8575"/>
            </a:solidFill>
            <a:ln w="3941" cap="flat">
              <a:noFill/>
              <a:prstDash val="solid"/>
              <a:miter/>
            </a:ln>
          </p:spPr>
          <p:txBody>
            <a:bodyPr rtlCol="1" anchor="ctr"/>
            <a:lstStyle/>
            <a:p>
              <a:endParaRPr lang="fa-IR"/>
            </a:p>
          </p:txBody>
        </p:sp>
        <p:sp>
          <p:nvSpPr>
            <p:cNvPr id="330" name="Freeform: Shape 329">
              <a:extLst>
                <a:ext uri="{FF2B5EF4-FFF2-40B4-BE49-F238E27FC236}">
                  <a16:creationId xmlns:a16="http://schemas.microsoft.com/office/drawing/2014/main" id="{CE095727-3D39-5D7E-4209-2118E8E159F4}"/>
                </a:ext>
              </a:extLst>
            </p:cNvPr>
            <p:cNvSpPr/>
            <p:nvPr/>
          </p:nvSpPr>
          <p:spPr>
            <a:xfrm>
              <a:off x="1159804" y="3667086"/>
              <a:ext cx="109040" cy="298884"/>
            </a:xfrm>
            <a:custGeom>
              <a:avLst/>
              <a:gdLst>
                <a:gd name="connsiteX0" fmla="*/ 36732 w 109040"/>
                <a:gd name="connsiteY0" fmla="*/ 99341 h 298884"/>
                <a:gd name="connsiteX1" fmla="*/ 109041 w 109040"/>
                <a:gd name="connsiteY1" fmla="*/ 288999 h 298884"/>
                <a:gd name="connsiteX2" fmla="*/ 45795 w 109040"/>
                <a:gd name="connsiteY2" fmla="*/ 298022 h 298884"/>
                <a:gd name="connsiteX3" fmla="*/ 27511 w 109040"/>
                <a:gd name="connsiteY3" fmla="*/ 267089 h 298884"/>
                <a:gd name="connsiteX4" fmla="*/ 282 w 109040"/>
                <a:gd name="connsiteY4" fmla="*/ 131259 h 298884"/>
                <a:gd name="connsiteX5" fmla="*/ 676 w 109040"/>
                <a:gd name="connsiteY5" fmla="*/ 0 h 298884"/>
                <a:gd name="connsiteX6" fmla="*/ 36732 w 109040"/>
                <a:gd name="connsiteY6" fmla="*/ 99341 h 298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040" h="298884">
                  <a:moveTo>
                    <a:pt x="36732" y="99341"/>
                  </a:moveTo>
                  <a:lnTo>
                    <a:pt x="109041" y="288999"/>
                  </a:lnTo>
                  <a:cubicBezTo>
                    <a:pt x="92924" y="293097"/>
                    <a:pt x="60809" y="291402"/>
                    <a:pt x="45795" y="298022"/>
                  </a:cubicBezTo>
                  <a:cubicBezTo>
                    <a:pt x="17226" y="303224"/>
                    <a:pt x="30506" y="283876"/>
                    <a:pt x="27511" y="267089"/>
                  </a:cubicBezTo>
                  <a:cubicBezTo>
                    <a:pt x="19788" y="224059"/>
                    <a:pt x="2607" y="172477"/>
                    <a:pt x="282" y="131259"/>
                  </a:cubicBezTo>
                  <a:cubicBezTo>
                    <a:pt x="-2397" y="83973"/>
                    <a:pt x="15256" y="45828"/>
                    <a:pt x="676" y="0"/>
                  </a:cubicBezTo>
                  <a:cubicBezTo>
                    <a:pt x="31058" y="19466"/>
                    <a:pt x="13877" y="70614"/>
                    <a:pt x="36732" y="99341"/>
                  </a:cubicBezTo>
                  <a:close/>
                </a:path>
              </a:pathLst>
            </a:custGeom>
            <a:solidFill>
              <a:srgbClr val="8E9094"/>
            </a:solidFill>
            <a:ln w="3941" cap="flat">
              <a:noFill/>
              <a:prstDash val="solid"/>
              <a:miter/>
            </a:ln>
          </p:spPr>
          <p:txBody>
            <a:bodyPr rtlCol="1" anchor="ctr"/>
            <a:lstStyle/>
            <a:p>
              <a:endParaRPr lang="fa-IR"/>
            </a:p>
          </p:txBody>
        </p:sp>
        <p:sp>
          <p:nvSpPr>
            <p:cNvPr id="331" name="Freeform: Shape 330">
              <a:extLst>
                <a:ext uri="{FF2B5EF4-FFF2-40B4-BE49-F238E27FC236}">
                  <a16:creationId xmlns:a16="http://schemas.microsoft.com/office/drawing/2014/main" id="{DAD50CD2-2520-036D-4950-0AF2AE02EF40}"/>
                </a:ext>
              </a:extLst>
            </p:cNvPr>
            <p:cNvSpPr/>
            <p:nvPr/>
          </p:nvSpPr>
          <p:spPr>
            <a:xfrm>
              <a:off x="2778738" y="2583243"/>
              <a:ext cx="378532" cy="496822"/>
            </a:xfrm>
            <a:custGeom>
              <a:avLst/>
              <a:gdLst>
                <a:gd name="connsiteX0" fmla="*/ 369740 w 378532"/>
                <a:gd name="connsiteY0" fmla="*/ 153562 h 496822"/>
                <a:gd name="connsiteX1" fmla="*/ 315518 w 378532"/>
                <a:gd name="connsiteY1" fmla="*/ 261927 h 496822"/>
                <a:gd name="connsiteX2" fmla="*/ 198051 w 378532"/>
                <a:gd name="connsiteY2" fmla="*/ 433537 h 496822"/>
                <a:gd name="connsiteX3" fmla="*/ 125900 w 378532"/>
                <a:gd name="connsiteY3" fmla="*/ 496822 h 496822"/>
                <a:gd name="connsiteX4" fmla="*/ 0 w 378532"/>
                <a:gd name="connsiteY4" fmla="*/ 274143 h 496822"/>
                <a:gd name="connsiteX5" fmla="*/ 143869 w 378532"/>
                <a:gd name="connsiteY5" fmla="*/ 9024 h 496822"/>
                <a:gd name="connsiteX6" fmla="*/ 161956 w 378532"/>
                <a:gd name="connsiteY6" fmla="*/ 0 h 496822"/>
                <a:gd name="connsiteX7" fmla="*/ 173226 w 378532"/>
                <a:gd name="connsiteY7" fmla="*/ 867 h 496822"/>
                <a:gd name="connsiteX8" fmla="*/ 359534 w 378532"/>
                <a:gd name="connsiteY8" fmla="*/ 132599 h 496822"/>
                <a:gd name="connsiteX9" fmla="*/ 369819 w 378532"/>
                <a:gd name="connsiteY9" fmla="*/ 153523 h 496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8532" h="496822">
                  <a:moveTo>
                    <a:pt x="369740" y="153562"/>
                  </a:moveTo>
                  <a:cubicBezTo>
                    <a:pt x="398072" y="177206"/>
                    <a:pt x="352008" y="270793"/>
                    <a:pt x="315518" y="261927"/>
                  </a:cubicBezTo>
                  <a:cubicBezTo>
                    <a:pt x="272015" y="317252"/>
                    <a:pt x="206011" y="348816"/>
                    <a:pt x="198051" y="433537"/>
                  </a:cubicBezTo>
                  <a:cubicBezTo>
                    <a:pt x="187609" y="491936"/>
                    <a:pt x="177442" y="479326"/>
                    <a:pt x="125900" y="496822"/>
                  </a:cubicBezTo>
                  <a:cubicBezTo>
                    <a:pt x="103715" y="413007"/>
                    <a:pt x="55522" y="339161"/>
                    <a:pt x="0" y="274143"/>
                  </a:cubicBezTo>
                  <a:cubicBezTo>
                    <a:pt x="62221" y="192101"/>
                    <a:pt x="118965" y="111517"/>
                    <a:pt x="143869" y="9024"/>
                  </a:cubicBezTo>
                  <a:cubicBezTo>
                    <a:pt x="149898" y="5990"/>
                    <a:pt x="155848" y="2837"/>
                    <a:pt x="161956" y="0"/>
                  </a:cubicBezTo>
                  <a:lnTo>
                    <a:pt x="173226" y="867"/>
                  </a:lnTo>
                  <a:cubicBezTo>
                    <a:pt x="227960" y="59699"/>
                    <a:pt x="290062" y="103636"/>
                    <a:pt x="359534" y="132599"/>
                  </a:cubicBezTo>
                  <a:lnTo>
                    <a:pt x="369819" y="153523"/>
                  </a:lnTo>
                  <a:close/>
                </a:path>
              </a:pathLst>
            </a:custGeom>
            <a:solidFill>
              <a:srgbClr val="3D3A47"/>
            </a:solidFill>
            <a:ln w="3941" cap="flat">
              <a:noFill/>
              <a:prstDash val="solid"/>
              <a:miter/>
            </a:ln>
          </p:spPr>
          <p:txBody>
            <a:bodyPr rtlCol="1" anchor="ctr"/>
            <a:lstStyle/>
            <a:p>
              <a:endParaRPr lang="fa-IR"/>
            </a:p>
          </p:txBody>
        </p:sp>
        <p:sp>
          <p:nvSpPr>
            <p:cNvPr id="332" name="Freeform: Shape 331">
              <a:extLst>
                <a:ext uri="{FF2B5EF4-FFF2-40B4-BE49-F238E27FC236}">
                  <a16:creationId xmlns:a16="http://schemas.microsoft.com/office/drawing/2014/main" id="{92E4E309-1E10-A319-421E-7C9F38EC52C0}"/>
                </a:ext>
              </a:extLst>
            </p:cNvPr>
            <p:cNvSpPr/>
            <p:nvPr/>
          </p:nvSpPr>
          <p:spPr>
            <a:xfrm>
              <a:off x="3117829" y="2520076"/>
              <a:ext cx="39712" cy="90277"/>
            </a:xfrm>
            <a:custGeom>
              <a:avLst/>
              <a:gdLst>
                <a:gd name="connsiteX0" fmla="*/ 12484 w 39712"/>
                <a:gd name="connsiteY0" fmla="*/ 36174 h 90277"/>
                <a:gd name="connsiteX1" fmla="*/ 39713 w 39712"/>
                <a:gd name="connsiteY1" fmla="*/ 90278 h 90277"/>
                <a:gd name="connsiteX2" fmla="*/ 426 w 39712"/>
                <a:gd name="connsiteY2" fmla="*/ 21200 h 90277"/>
                <a:gd name="connsiteX3" fmla="*/ 3578 w 39712"/>
                <a:gd name="connsiteY3" fmla="*/ 0 h 90277"/>
                <a:gd name="connsiteX4" fmla="*/ 39673 w 39712"/>
                <a:gd name="connsiteY4" fmla="*/ 31642 h 90277"/>
                <a:gd name="connsiteX5" fmla="*/ 12484 w 39712"/>
                <a:gd name="connsiteY5" fmla="*/ 36213 h 90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12" h="90277">
                  <a:moveTo>
                    <a:pt x="12484" y="36174"/>
                  </a:moveTo>
                  <a:cubicBezTo>
                    <a:pt x="19616" y="54576"/>
                    <a:pt x="33566" y="71560"/>
                    <a:pt x="39713" y="90278"/>
                  </a:cubicBezTo>
                  <a:cubicBezTo>
                    <a:pt x="4800" y="88938"/>
                    <a:pt x="-1939" y="51936"/>
                    <a:pt x="426" y="21200"/>
                  </a:cubicBezTo>
                  <a:cubicBezTo>
                    <a:pt x="1017" y="13516"/>
                    <a:pt x="2159" y="6226"/>
                    <a:pt x="3578" y="0"/>
                  </a:cubicBezTo>
                  <a:lnTo>
                    <a:pt x="39673" y="31642"/>
                  </a:lnTo>
                  <a:lnTo>
                    <a:pt x="12484" y="36213"/>
                  </a:lnTo>
                  <a:close/>
                </a:path>
              </a:pathLst>
            </a:custGeom>
            <a:solidFill>
              <a:srgbClr val="FBFAFA"/>
            </a:solidFill>
            <a:ln w="3941" cap="flat">
              <a:noFill/>
              <a:prstDash val="solid"/>
              <a:miter/>
            </a:ln>
          </p:spPr>
          <p:txBody>
            <a:bodyPr rtlCol="1" anchor="ctr"/>
            <a:lstStyle/>
            <a:p>
              <a:endParaRPr lang="fa-IR"/>
            </a:p>
          </p:txBody>
        </p:sp>
        <p:sp>
          <p:nvSpPr>
            <p:cNvPr id="333" name="Freeform: Shape 332">
              <a:extLst>
                <a:ext uri="{FF2B5EF4-FFF2-40B4-BE49-F238E27FC236}">
                  <a16:creationId xmlns:a16="http://schemas.microsoft.com/office/drawing/2014/main" id="{9CB6B46D-1BC4-B78E-C4B1-A1A1FA21A90D}"/>
                </a:ext>
              </a:extLst>
            </p:cNvPr>
            <p:cNvSpPr/>
            <p:nvPr/>
          </p:nvSpPr>
          <p:spPr>
            <a:xfrm>
              <a:off x="3157502" y="2521132"/>
              <a:ext cx="162665" cy="94856"/>
            </a:xfrm>
            <a:custGeom>
              <a:avLst/>
              <a:gdLst>
                <a:gd name="connsiteX0" fmla="*/ 162665 w 162665"/>
                <a:gd name="connsiteY0" fmla="*/ 62151 h 94856"/>
                <a:gd name="connsiteX1" fmla="*/ 140204 w 162665"/>
                <a:gd name="connsiteY1" fmla="*/ 55649 h 94856"/>
                <a:gd name="connsiteX2" fmla="*/ 22658 w 162665"/>
                <a:gd name="connsiteY2" fmla="*/ 94857 h 94856"/>
                <a:gd name="connsiteX3" fmla="*/ 7290 w 162665"/>
                <a:gd name="connsiteY3" fmla="*/ 91074 h 94856"/>
                <a:gd name="connsiteX4" fmla="*/ 0 w 162665"/>
                <a:gd name="connsiteY4" fmla="*/ 89261 h 94856"/>
                <a:gd name="connsiteX5" fmla="*/ 35622 w 162665"/>
                <a:gd name="connsiteY5" fmla="*/ 21011 h 94856"/>
                <a:gd name="connsiteX6" fmla="*/ 162665 w 162665"/>
                <a:gd name="connsiteY6" fmla="*/ 62151 h 94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665" h="94856">
                  <a:moveTo>
                    <a:pt x="162665" y="62151"/>
                  </a:moveTo>
                  <a:lnTo>
                    <a:pt x="140204" y="55649"/>
                  </a:lnTo>
                  <a:cubicBezTo>
                    <a:pt x="79796" y="-17960"/>
                    <a:pt x="45237" y="24046"/>
                    <a:pt x="22658" y="94857"/>
                  </a:cubicBezTo>
                  <a:lnTo>
                    <a:pt x="7290" y="91074"/>
                  </a:lnTo>
                  <a:lnTo>
                    <a:pt x="0" y="89261"/>
                  </a:lnTo>
                  <a:cubicBezTo>
                    <a:pt x="27032" y="76967"/>
                    <a:pt x="19230" y="39887"/>
                    <a:pt x="35622" y="21011"/>
                  </a:cubicBezTo>
                  <a:cubicBezTo>
                    <a:pt x="74476" y="-23674"/>
                    <a:pt x="145406" y="8993"/>
                    <a:pt x="162665" y="62151"/>
                  </a:cubicBezTo>
                  <a:close/>
                </a:path>
              </a:pathLst>
            </a:custGeom>
            <a:solidFill>
              <a:srgbClr val="FBFAFA"/>
            </a:solidFill>
            <a:ln w="3941" cap="flat">
              <a:noFill/>
              <a:prstDash val="solid"/>
              <a:miter/>
            </a:ln>
          </p:spPr>
          <p:txBody>
            <a:bodyPr rtlCol="1" anchor="ctr"/>
            <a:lstStyle/>
            <a:p>
              <a:endParaRPr lang="fa-IR"/>
            </a:p>
          </p:txBody>
        </p:sp>
        <p:sp>
          <p:nvSpPr>
            <p:cNvPr id="334" name="Freeform: Shape 333">
              <a:extLst>
                <a:ext uri="{FF2B5EF4-FFF2-40B4-BE49-F238E27FC236}">
                  <a16:creationId xmlns:a16="http://schemas.microsoft.com/office/drawing/2014/main" id="{816C21DE-8FDF-C3E3-0C7C-19062D1DED5B}"/>
                </a:ext>
              </a:extLst>
            </p:cNvPr>
            <p:cNvSpPr/>
            <p:nvPr/>
          </p:nvSpPr>
          <p:spPr>
            <a:xfrm>
              <a:off x="3365365" y="2285181"/>
              <a:ext cx="9023" cy="27110"/>
            </a:xfrm>
            <a:custGeom>
              <a:avLst/>
              <a:gdLst>
                <a:gd name="connsiteX0" fmla="*/ 0 w 9023"/>
                <a:gd name="connsiteY0" fmla="*/ 39 h 27110"/>
                <a:gd name="connsiteX1" fmla="*/ 9024 w 9023"/>
                <a:gd name="connsiteY1" fmla="*/ 18048 h 27110"/>
                <a:gd name="connsiteX2" fmla="*/ 9024 w 9023"/>
                <a:gd name="connsiteY2" fmla="*/ 18048 h 27110"/>
                <a:gd name="connsiteX3" fmla="*/ 9024 w 9023"/>
                <a:gd name="connsiteY3" fmla="*/ 27111 h 27110"/>
                <a:gd name="connsiteX4" fmla="*/ 9024 w 9023"/>
                <a:gd name="connsiteY4" fmla="*/ 21949 h 27110"/>
                <a:gd name="connsiteX5" fmla="*/ 9024 w 9023"/>
                <a:gd name="connsiteY5" fmla="*/ 18048 h 27110"/>
                <a:gd name="connsiteX6" fmla="*/ 0 w 9023"/>
                <a:gd name="connsiteY6" fmla="*/ 0 h 27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23" h="27110">
                  <a:moveTo>
                    <a:pt x="0" y="39"/>
                  </a:moveTo>
                  <a:lnTo>
                    <a:pt x="9024" y="18048"/>
                  </a:lnTo>
                  <a:lnTo>
                    <a:pt x="9024" y="18048"/>
                  </a:lnTo>
                  <a:lnTo>
                    <a:pt x="9024" y="27111"/>
                  </a:lnTo>
                  <a:cubicBezTo>
                    <a:pt x="8551" y="25653"/>
                    <a:pt x="8827" y="23840"/>
                    <a:pt x="9024" y="21949"/>
                  </a:cubicBezTo>
                  <a:lnTo>
                    <a:pt x="9024" y="18048"/>
                  </a:lnTo>
                  <a:cubicBezTo>
                    <a:pt x="315" y="14698"/>
                    <a:pt x="1852" y="6975"/>
                    <a:pt x="0" y="0"/>
                  </a:cubicBezTo>
                  <a:close/>
                </a:path>
              </a:pathLst>
            </a:custGeom>
            <a:solidFill>
              <a:srgbClr val="FBFAFA"/>
            </a:solidFill>
            <a:ln w="3941" cap="flat">
              <a:noFill/>
              <a:prstDash val="solid"/>
              <a:miter/>
            </a:ln>
          </p:spPr>
          <p:txBody>
            <a:bodyPr rtlCol="1" anchor="ctr"/>
            <a:lstStyle/>
            <a:p>
              <a:endParaRPr lang="fa-IR"/>
            </a:p>
          </p:txBody>
        </p:sp>
        <p:sp>
          <p:nvSpPr>
            <p:cNvPr id="335" name="Freeform: Shape 334">
              <a:extLst>
                <a:ext uri="{FF2B5EF4-FFF2-40B4-BE49-F238E27FC236}">
                  <a16:creationId xmlns:a16="http://schemas.microsoft.com/office/drawing/2014/main" id="{A728D802-6FFE-5DF7-4885-2AC421BF0ECB}"/>
                </a:ext>
              </a:extLst>
            </p:cNvPr>
            <p:cNvSpPr/>
            <p:nvPr/>
          </p:nvSpPr>
          <p:spPr>
            <a:xfrm>
              <a:off x="3347278" y="2203928"/>
              <a:ext cx="28209" cy="81293"/>
            </a:xfrm>
            <a:custGeom>
              <a:avLst/>
              <a:gdLst>
                <a:gd name="connsiteX0" fmla="*/ 18087 w 28209"/>
                <a:gd name="connsiteY0" fmla="*/ 81293 h 81293"/>
                <a:gd name="connsiteX1" fmla="*/ 0 w 28209"/>
                <a:gd name="connsiteY1" fmla="*/ 0 h 81293"/>
                <a:gd name="connsiteX2" fmla="*/ 27938 w 28209"/>
                <a:gd name="connsiteY2" fmla="*/ 44331 h 81293"/>
                <a:gd name="connsiteX3" fmla="*/ 26993 w 28209"/>
                <a:gd name="connsiteY3" fmla="*/ 62536 h 81293"/>
                <a:gd name="connsiteX4" fmla="*/ 18087 w 28209"/>
                <a:gd name="connsiteY4" fmla="*/ 81293 h 8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09" h="81293">
                  <a:moveTo>
                    <a:pt x="18087" y="81293"/>
                  </a:moveTo>
                  <a:cubicBezTo>
                    <a:pt x="11033" y="54655"/>
                    <a:pt x="2837" y="27584"/>
                    <a:pt x="0" y="0"/>
                  </a:cubicBezTo>
                  <a:cubicBezTo>
                    <a:pt x="16314" y="6108"/>
                    <a:pt x="26244" y="25180"/>
                    <a:pt x="27938" y="44331"/>
                  </a:cubicBezTo>
                  <a:cubicBezTo>
                    <a:pt x="28490" y="50518"/>
                    <a:pt x="28214" y="56744"/>
                    <a:pt x="26993" y="62536"/>
                  </a:cubicBezTo>
                  <a:cubicBezTo>
                    <a:pt x="25495" y="69747"/>
                    <a:pt x="22540" y="76249"/>
                    <a:pt x="18087" y="81293"/>
                  </a:cubicBezTo>
                  <a:close/>
                </a:path>
              </a:pathLst>
            </a:custGeom>
            <a:solidFill>
              <a:srgbClr val="FBFAFA"/>
            </a:solidFill>
            <a:ln w="3941" cap="flat">
              <a:noFill/>
              <a:prstDash val="solid"/>
              <a:miter/>
            </a:ln>
          </p:spPr>
          <p:txBody>
            <a:bodyPr rtlCol="1" anchor="ctr"/>
            <a:lstStyle/>
            <a:p>
              <a:endParaRPr lang="fa-IR"/>
            </a:p>
          </p:txBody>
        </p:sp>
        <p:sp>
          <p:nvSpPr>
            <p:cNvPr id="336" name="Freeform: Shape 335">
              <a:extLst>
                <a:ext uri="{FF2B5EF4-FFF2-40B4-BE49-F238E27FC236}">
                  <a16:creationId xmlns:a16="http://schemas.microsoft.com/office/drawing/2014/main" id="{69F91DD2-4049-8F59-2015-24B60C95A945}"/>
                </a:ext>
              </a:extLst>
            </p:cNvPr>
            <p:cNvSpPr/>
            <p:nvPr/>
          </p:nvSpPr>
          <p:spPr>
            <a:xfrm>
              <a:off x="3396692" y="2348466"/>
              <a:ext cx="4807" cy="5280"/>
            </a:xfrm>
            <a:custGeom>
              <a:avLst/>
              <a:gdLst>
                <a:gd name="connsiteX0" fmla="*/ 0 w 4807"/>
                <a:gd name="connsiteY0" fmla="*/ 5280 h 5280"/>
                <a:gd name="connsiteX1" fmla="*/ 4807 w 4807"/>
                <a:gd name="connsiteY1" fmla="*/ 0 h 5280"/>
                <a:gd name="connsiteX2" fmla="*/ 0 w 4807"/>
                <a:gd name="connsiteY2" fmla="*/ 5280 h 5280"/>
              </a:gdLst>
              <a:ahLst/>
              <a:cxnLst>
                <a:cxn ang="0">
                  <a:pos x="connsiteX0" y="connsiteY0"/>
                </a:cxn>
                <a:cxn ang="0">
                  <a:pos x="connsiteX1" y="connsiteY1"/>
                </a:cxn>
                <a:cxn ang="0">
                  <a:pos x="connsiteX2" y="connsiteY2"/>
                </a:cxn>
              </a:cxnLst>
              <a:rect l="l" t="t" r="r" b="b"/>
              <a:pathLst>
                <a:path w="4807" h="5280">
                  <a:moveTo>
                    <a:pt x="0" y="5280"/>
                  </a:moveTo>
                  <a:cubicBezTo>
                    <a:pt x="1379" y="3113"/>
                    <a:pt x="2995" y="1300"/>
                    <a:pt x="4807" y="0"/>
                  </a:cubicBezTo>
                  <a:cubicBezTo>
                    <a:pt x="3271" y="2207"/>
                    <a:pt x="1655" y="3980"/>
                    <a:pt x="0" y="5280"/>
                  </a:cubicBezTo>
                  <a:close/>
                </a:path>
              </a:pathLst>
            </a:custGeom>
            <a:solidFill>
              <a:srgbClr val="FBFAFA"/>
            </a:solidFill>
            <a:ln w="3941" cap="flat">
              <a:noFill/>
              <a:prstDash val="solid"/>
              <a:miter/>
            </a:ln>
          </p:spPr>
          <p:txBody>
            <a:bodyPr rtlCol="1" anchor="ctr"/>
            <a:lstStyle/>
            <a:p>
              <a:endParaRPr lang="fa-IR"/>
            </a:p>
          </p:txBody>
        </p:sp>
        <p:sp>
          <p:nvSpPr>
            <p:cNvPr id="337" name="Freeform: Shape 336">
              <a:extLst>
                <a:ext uri="{FF2B5EF4-FFF2-40B4-BE49-F238E27FC236}">
                  <a16:creationId xmlns:a16="http://schemas.microsoft.com/office/drawing/2014/main" id="{CCFE24B6-B262-9C71-F860-6D004A307B69}"/>
                </a:ext>
              </a:extLst>
            </p:cNvPr>
            <p:cNvSpPr/>
            <p:nvPr/>
          </p:nvSpPr>
          <p:spPr>
            <a:xfrm>
              <a:off x="3320206" y="2465815"/>
              <a:ext cx="108660" cy="135506"/>
            </a:xfrm>
            <a:custGeom>
              <a:avLst/>
              <a:gdLst>
                <a:gd name="connsiteX0" fmla="*/ 108640 w 108660"/>
                <a:gd name="connsiteY0" fmla="*/ 18718 h 135506"/>
                <a:gd name="connsiteX1" fmla="*/ 81963 w 108660"/>
                <a:gd name="connsiteY1" fmla="*/ 80584 h 135506"/>
                <a:gd name="connsiteX2" fmla="*/ 5123 w 108660"/>
                <a:gd name="connsiteY2" fmla="*/ 127476 h 135506"/>
                <a:gd name="connsiteX3" fmla="*/ 591 w 108660"/>
                <a:gd name="connsiteY3" fmla="*/ 119004 h 135506"/>
                <a:gd name="connsiteX4" fmla="*/ 512 w 108660"/>
                <a:gd name="connsiteY4" fmla="*/ 118846 h 135506"/>
                <a:gd name="connsiteX5" fmla="*/ 0 w 108660"/>
                <a:gd name="connsiteY5" fmla="*/ 117428 h 135506"/>
                <a:gd name="connsiteX6" fmla="*/ 63324 w 108660"/>
                <a:gd name="connsiteY6" fmla="*/ 76840 h 135506"/>
                <a:gd name="connsiteX7" fmla="*/ 99380 w 108660"/>
                <a:gd name="connsiteY7" fmla="*/ 0 h 135506"/>
                <a:gd name="connsiteX8" fmla="*/ 108640 w 108660"/>
                <a:gd name="connsiteY8" fmla="*/ 18639 h 135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660" h="135506">
                  <a:moveTo>
                    <a:pt x="108640" y="18718"/>
                  </a:moveTo>
                  <a:cubicBezTo>
                    <a:pt x="107971" y="38499"/>
                    <a:pt x="90908" y="66595"/>
                    <a:pt x="81963" y="80584"/>
                  </a:cubicBezTo>
                  <a:cubicBezTo>
                    <a:pt x="65452" y="106473"/>
                    <a:pt x="25023" y="154587"/>
                    <a:pt x="5123" y="127476"/>
                  </a:cubicBezTo>
                  <a:cubicBezTo>
                    <a:pt x="3468" y="125191"/>
                    <a:pt x="1931" y="122393"/>
                    <a:pt x="591" y="119004"/>
                  </a:cubicBezTo>
                  <a:cubicBezTo>
                    <a:pt x="591" y="118965"/>
                    <a:pt x="552" y="118886"/>
                    <a:pt x="512" y="118846"/>
                  </a:cubicBezTo>
                  <a:cubicBezTo>
                    <a:pt x="315" y="118413"/>
                    <a:pt x="158" y="117901"/>
                    <a:pt x="0" y="117428"/>
                  </a:cubicBezTo>
                  <a:cubicBezTo>
                    <a:pt x="16590" y="134845"/>
                    <a:pt x="56547" y="87007"/>
                    <a:pt x="63324" y="76840"/>
                  </a:cubicBezTo>
                  <a:cubicBezTo>
                    <a:pt x="68959" y="68408"/>
                    <a:pt x="98829" y="4216"/>
                    <a:pt x="99380" y="0"/>
                  </a:cubicBezTo>
                  <a:cubicBezTo>
                    <a:pt x="106394" y="3743"/>
                    <a:pt x="108916" y="10482"/>
                    <a:pt x="108640" y="18639"/>
                  </a:cubicBezTo>
                  <a:close/>
                </a:path>
              </a:pathLst>
            </a:custGeom>
            <a:solidFill>
              <a:srgbClr val="FBFAFA"/>
            </a:solidFill>
            <a:ln w="3941" cap="flat">
              <a:noFill/>
              <a:prstDash val="solid"/>
              <a:miter/>
            </a:ln>
          </p:spPr>
          <p:txBody>
            <a:bodyPr rtlCol="1" anchor="ctr"/>
            <a:lstStyle/>
            <a:p>
              <a:endParaRPr lang="fa-IR"/>
            </a:p>
          </p:txBody>
        </p:sp>
        <p:sp>
          <p:nvSpPr>
            <p:cNvPr id="338" name="Freeform: Shape 337">
              <a:extLst>
                <a:ext uri="{FF2B5EF4-FFF2-40B4-BE49-F238E27FC236}">
                  <a16:creationId xmlns:a16="http://schemas.microsoft.com/office/drawing/2014/main" id="{97D9B1C1-89F4-F3C0-76F5-B8B627545510}"/>
                </a:ext>
              </a:extLst>
            </p:cNvPr>
            <p:cNvSpPr/>
            <p:nvPr/>
          </p:nvSpPr>
          <p:spPr>
            <a:xfrm>
              <a:off x="2940615" y="2520037"/>
              <a:ext cx="243924" cy="217388"/>
            </a:xfrm>
            <a:custGeom>
              <a:avLst/>
              <a:gdLst>
                <a:gd name="connsiteX0" fmla="*/ 216887 w 243924"/>
                <a:gd name="connsiteY0" fmla="*/ 207745 h 217388"/>
                <a:gd name="connsiteX1" fmla="*/ 207863 w 243924"/>
                <a:gd name="connsiteY1" fmla="*/ 216769 h 217388"/>
                <a:gd name="connsiteX2" fmla="*/ 0 w 243924"/>
                <a:gd name="connsiteY2" fmla="*/ 63206 h 217388"/>
                <a:gd name="connsiteX3" fmla="*/ 76919 w 243924"/>
                <a:gd name="connsiteY3" fmla="*/ 78614 h 217388"/>
                <a:gd name="connsiteX4" fmla="*/ 180713 w 243924"/>
                <a:gd name="connsiteY4" fmla="*/ 0 h 217388"/>
                <a:gd name="connsiteX5" fmla="*/ 216808 w 243924"/>
                <a:gd name="connsiteY5" fmla="*/ 31642 h 217388"/>
                <a:gd name="connsiteX6" fmla="*/ 189618 w 243924"/>
                <a:gd name="connsiteY6" fmla="*/ 36213 h 217388"/>
                <a:gd name="connsiteX7" fmla="*/ 216847 w 243924"/>
                <a:gd name="connsiteY7" fmla="*/ 90317 h 217388"/>
                <a:gd name="connsiteX8" fmla="*/ 224137 w 243924"/>
                <a:gd name="connsiteY8" fmla="*/ 92130 h 217388"/>
                <a:gd name="connsiteX9" fmla="*/ 216847 w 243924"/>
                <a:gd name="connsiteY9" fmla="*/ 207745 h 21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924" h="217388">
                  <a:moveTo>
                    <a:pt x="216887" y="207745"/>
                  </a:moveTo>
                  <a:cubicBezTo>
                    <a:pt x="215941" y="215783"/>
                    <a:pt x="212946" y="218818"/>
                    <a:pt x="207863" y="216769"/>
                  </a:cubicBezTo>
                  <a:cubicBezTo>
                    <a:pt x="124757" y="200652"/>
                    <a:pt x="47444" y="129407"/>
                    <a:pt x="0" y="63206"/>
                  </a:cubicBezTo>
                  <a:cubicBezTo>
                    <a:pt x="34164" y="47129"/>
                    <a:pt x="58517" y="80072"/>
                    <a:pt x="76919" y="78614"/>
                  </a:cubicBezTo>
                  <a:cubicBezTo>
                    <a:pt x="83421" y="78101"/>
                    <a:pt x="171098" y="9260"/>
                    <a:pt x="180713" y="0"/>
                  </a:cubicBezTo>
                  <a:lnTo>
                    <a:pt x="216808" y="31642"/>
                  </a:lnTo>
                  <a:lnTo>
                    <a:pt x="189618" y="36213"/>
                  </a:lnTo>
                  <a:cubicBezTo>
                    <a:pt x="196751" y="54616"/>
                    <a:pt x="210700" y="71599"/>
                    <a:pt x="216847" y="90317"/>
                  </a:cubicBezTo>
                  <a:cubicBezTo>
                    <a:pt x="219488" y="90396"/>
                    <a:pt x="221891" y="91026"/>
                    <a:pt x="224137" y="92130"/>
                  </a:cubicBezTo>
                  <a:cubicBezTo>
                    <a:pt x="253612" y="106631"/>
                    <a:pt x="249317" y="204041"/>
                    <a:pt x="216847" y="207745"/>
                  </a:cubicBezTo>
                  <a:close/>
                </a:path>
              </a:pathLst>
            </a:custGeom>
            <a:solidFill>
              <a:srgbClr val="232431"/>
            </a:solidFill>
            <a:ln w="3941" cap="flat">
              <a:noFill/>
              <a:prstDash val="solid"/>
              <a:miter/>
            </a:ln>
          </p:spPr>
          <p:txBody>
            <a:bodyPr rtlCol="1" anchor="ctr"/>
            <a:lstStyle/>
            <a:p>
              <a:endParaRPr lang="fa-IR"/>
            </a:p>
          </p:txBody>
        </p:sp>
        <p:sp>
          <p:nvSpPr>
            <p:cNvPr id="339" name="Freeform: Shape 338">
              <a:extLst>
                <a:ext uri="{FF2B5EF4-FFF2-40B4-BE49-F238E27FC236}">
                  <a16:creationId xmlns:a16="http://schemas.microsoft.com/office/drawing/2014/main" id="{D896F6B2-EDA5-95CF-9166-1D0EFDF03474}"/>
                </a:ext>
              </a:extLst>
            </p:cNvPr>
            <p:cNvSpPr/>
            <p:nvPr/>
          </p:nvSpPr>
          <p:spPr>
            <a:xfrm>
              <a:off x="3346527" y="1911851"/>
              <a:ext cx="89363" cy="400480"/>
            </a:xfrm>
            <a:custGeom>
              <a:avLst/>
              <a:gdLst>
                <a:gd name="connsiteX0" fmla="*/ 27861 w 89363"/>
                <a:gd name="connsiteY0" fmla="*/ 400480 h 400480"/>
                <a:gd name="connsiteX1" fmla="*/ 27861 w 89363"/>
                <a:gd name="connsiteY1" fmla="*/ 395318 h 400480"/>
                <a:gd name="connsiteX2" fmla="*/ 27861 w 89363"/>
                <a:gd name="connsiteY2" fmla="*/ 395200 h 400480"/>
                <a:gd name="connsiteX3" fmla="*/ 27861 w 89363"/>
                <a:gd name="connsiteY3" fmla="*/ 391457 h 400480"/>
                <a:gd name="connsiteX4" fmla="*/ 27861 w 89363"/>
                <a:gd name="connsiteY4" fmla="*/ 391457 h 400480"/>
                <a:gd name="connsiteX5" fmla="*/ 18837 w 89363"/>
                <a:gd name="connsiteY5" fmla="*/ 373409 h 400480"/>
                <a:gd name="connsiteX6" fmla="*/ 751 w 89363"/>
                <a:gd name="connsiteY6" fmla="*/ 292116 h 400480"/>
                <a:gd name="connsiteX7" fmla="*/ 36767 w 89363"/>
                <a:gd name="connsiteY7" fmla="*/ 61674 h 400480"/>
                <a:gd name="connsiteX8" fmla="*/ 57100 w 89363"/>
                <a:gd name="connsiteY8" fmla="*/ 14663 h 400480"/>
                <a:gd name="connsiteX9" fmla="*/ 27861 w 89363"/>
                <a:gd name="connsiteY9" fmla="*/ 400480 h 40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63" h="400480">
                  <a:moveTo>
                    <a:pt x="27861" y="400480"/>
                  </a:moveTo>
                  <a:cubicBezTo>
                    <a:pt x="27388" y="399022"/>
                    <a:pt x="27664" y="397210"/>
                    <a:pt x="27861" y="395318"/>
                  </a:cubicBezTo>
                  <a:cubicBezTo>
                    <a:pt x="27861" y="395279"/>
                    <a:pt x="27861" y="395240"/>
                    <a:pt x="27861" y="395200"/>
                  </a:cubicBezTo>
                  <a:cubicBezTo>
                    <a:pt x="27980" y="393939"/>
                    <a:pt x="28058" y="392678"/>
                    <a:pt x="27861" y="391457"/>
                  </a:cubicBezTo>
                  <a:lnTo>
                    <a:pt x="27861" y="391457"/>
                  </a:lnTo>
                  <a:cubicBezTo>
                    <a:pt x="27861" y="391457"/>
                    <a:pt x="18837" y="373409"/>
                    <a:pt x="18837" y="373409"/>
                  </a:cubicBezTo>
                  <a:cubicBezTo>
                    <a:pt x="11784" y="346771"/>
                    <a:pt x="3588" y="319700"/>
                    <a:pt x="751" y="292116"/>
                  </a:cubicBezTo>
                  <a:cubicBezTo>
                    <a:pt x="-5357" y="232377"/>
                    <a:pt x="27546" y="128544"/>
                    <a:pt x="36767" y="61674"/>
                  </a:cubicBezTo>
                  <a:cubicBezTo>
                    <a:pt x="39171" y="44217"/>
                    <a:pt x="31684" y="-31402"/>
                    <a:pt x="57100" y="14663"/>
                  </a:cubicBezTo>
                  <a:cubicBezTo>
                    <a:pt x="128739" y="144622"/>
                    <a:pt x="63838" y="271586"/>
                    <a:pt x="27861" y="400480"/>
                  </a:cubicBezTo>
                  <a:close/>
                </a:path>
              </a:pathLst>
            </a:custGeom>
            <a:solidFill>
              <a:srgbClr val="3B2D2D"/>
            </a:solidFill>
            <a:ln w="3941" cap="flat">
              <a:noFill/>
              <a:prstDash val="solid"/>
              <a:miter/>
            </a:ln>
          </p:spPr>
          <p:txBody>
            <a:bodyPr rtlCol="1" anchor="ctr"/>
            <a:lstStyle/>
            <a:p>
              <a:endParaRPr lang="fa-IR"/>
            </a:p>
          </p:txBody>
        </p:sp>
        <p:sp>
          <p:nvSpPr>
            <p:cNvPr id="340" name="Freeform: Shape 339">
              <a:extLst>
                <a:ext uri="{FF2B5EF4-FFF2-40B4-BE49-F238E27FC236}">
                  <a16:creationId xmlns:a16="http://schemas.microsoft.com/office/drawing/2014/main" id="{32DEB79B-77CA-356B-F19E-459019FF85E5}"/>
                </a:ext>
              </a:extLst>
            </p:cNvPr>
            <p:cNvSpPr/>
            <p:nvPr/>
          </p:nvSpPr>
          <p:spPr>
            <a:xfrm>
              <a:off x="2779358" y="2438783"/>
              <a:ext cx="145453" cy="208049"/>
            </a:xfrm>
            <a:custGeom>
              <a:avLst/>
              <a:gdLst>
                <a:gd name="connsiteX0" fmla="*/ 98012 w 145453"/>
                <a:gd name="connsiteY0" fmla="*/ 0 h 208049"/>
                <a:gd name="connsiteX1" fmla="*/ 120552 w 145453"/>
                <a:gd name="connsiteY1" fmla="*/ 81411 h 208049"/>
                <a:gd name="connsiteX2" fmla="*/ 143210 w 145453"/>
                <a:gd name="connsiteY2" fmla="*/ 144499 h 208049"/>
                <a:gd name="connsiteX3" fmla="*/ 88988 w 145453"/>
                <a:gd name="connsiteY3" fmla="*/ 198682 h 208049"/>
                <a:gd name="connsiteX4" fmla="*/ 5055 w 145453"/>
                <a:gd name="connsiteY4" fmla="*/ 119044 h 208049"/>
                <a:gd name="connsiteX5" fmla="*/ 43790 w 145453"/>
                <a:gd name="connsiteY5" fmla="*/ 18048 h 208049"/>
                <a:gd name="connsiteX6" fmla="*/ 98012 w 145453"/>
                <a:gd name="connsiteY6" fmla="*/ 0 h 20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453" h="208049">
                  <a:moveTo>
                    <a:pt x="98012" y="0"/>
                  </a:moveTo>
                  <a:lnTo>
                    <a:pt x="120552" y="81411"/>
                  </a:lnTo>
                  <a:cubicBezTo>
                    <a:pt x="137259" y="118058"/>
                    <a:pt x="151012" y="100089"/>
                    <a:pt x="143210" y="144499"/>
                  </a:cubicBezTo>
                  <a:cubicBezTo>
                    <a:pt x="86229" y="146351"/>
                    <a:pt x="98209" y="162310"/>
                    <a:pt x="88988" y="198682"/>
                  </a:cubicBezTo>
                  <a:cubicBezTo>
                    <a:pt x="56912" y="235565"/>
                    <a:pt x="11399" y="153996"/>
                    <a:pt x="5055" y="119044"/>
                  </a:cubicBezTo>
                  <a:cubicBezTo>
                    <a:pt x="-1999" y="79914"/>
                    <a:pt x="-9959" y="2286"/>
                    <a:pt x="43790" y="18048"/>
                  </a:cubicBezTo>
                  <a:cubicBezTo>
                    <a:pt x="58409" y="10915"/>
                    <a:pt x="80476" y="10285"/>
                    <a:pt x="98012" y="0"/>
                  </a:cubicBezTo>
                  <a:close/>
                </a:path>
              </a:pathLst>
            </a:custGeom>
            <a:solidFill>
              <a:srgbClr val="D3804A"/>
            </a:solidFill>
            <a:ln w="3941" cap="flat">
              <a:noFill/>
              <a:prstDash val="solid"/>
              <a:miter/>
            </a:ln>
          </p:spPr>
          <p:txBody>
            <a:bodyPr rtlCol="1" anchor="ctr"/>
            <a:lstStyle/>
            <a:p>
              <a:endParaRPr lang="fa-IR"/>
            </a:p>
          </p:txBody>
        </p:sp>
        <p:sp>
          <p:nvSpPr>
            <p:cNvPr id="341" name="Freeform: Shape 340">
              <a:extLst>
                <a:ext uri="{FF2B5EF4-FFF2-40B4-BE49-F238E27FC236}">
                  <a16:creationId xmlns:a16="http://schemas.microsoft.com/office/drawing/2014/main" id="{BA90CECA-42AB-52ED-ED23-7B218B0761EB}"/>
                </a:ext>
              </a:extLst>
            </p:cNvPr>
            <p:cNvSpPr/>
            <p:nvPr/>
          </p:nvSpPr>
          <p:spPr>
            <a:xfrm>
              <a:off x="3085233" y="4497848"/>
              <a:ext cx="9182" cy="9162"/>
            </a:xfrm>
            <a:custGeom>
              <a:avLst/>
              <a:gdLst>
                <a:gd name="connsiteX0" fmla="*/ 9024 w 9182"/>
                <a:gd name="connsiteY0" fmla="*/ 9162 h 9162"/>
                <a:gd name="connsiteX1" fmla="*/ 0 w 9182"/>
                <a:gd name="connsiteY1" fmla="*/ 138 h 9162"/>
                <a:gd name="connsiteX2" fmla="*/ 9024 w 9182"/>
                <a:gd name="connsiteY2" fmla="*/ 9162 h 9162"/>
              </a:gdLst>
              <a:ahLst/>
              <a:cxnLst>
                <a:cxn ang="0">
                  <a:pos x="connsiteX0" y="connsiteY0"/>
                </a:cxn>
                <a:cxn ang="0">
                  <a:pos x="connsiteX1" y="connsiteY1"/>
                </a:cxn>
                <a:cxn ang="0">
                  <a:pos x="connsiteX2" y="connsiteY2"/>
                </a:cxn>
              </a:cxnLst>
              <a:rect l="l" t="t" r="r" b="b"/>
              <a:pathLst>
                <a:path w="9182" h="9162">
                  <a:moveTo>
                    <a:pt x="9024" y="9162"/>
                  </a:moveTo>
                  <a:cubicBezTo>
                    <a:pt x="5911" y="6483"/>
                    <a:pt x="1931" y="3724"/>
                    <a:pt x="0" y="138"/>
                  </a:cubicBezTo>
                  <a:cubicBezTo>
                    <a:pt x="6660" y="-729"/>
                    <a:pt x="9969" y="2503"/>
                    <a:pt x="9024" y="9162"/>
                  </a:cubicBezTo>
                  <a:close/>
                </a:path>
              </a:pathLst>
            </a:custGeom>
            <a:solidFill>
              <a:srgbClr val="3D3A46"/>
            </a:solidFill>
            <a:ln w="3941" cap="flat">
              <a:noFill/>
              <a:prstDash val="solid"/>
              <a:miter/>
            </a:ln>
          </p:spPr>
          <p:txBody>
            <a:bodyPr rtlCol="1" anchor="ctr"/>
            <a:lstStyle/>
            <a:p>
              <a:endParaRPr lang="fa-IR"/>
            </a:p>
          </p:txBody>
        </p:sp>
        <p:sp>
          <p:nvSpPr>
            <p:cNvPr id="342" name="Freeform: Shape 341">
              <a:extLst>
                <a:ext uri="{FF2B5EF4-FFF2-40B4-BE49-F238E27FC236}">
                  <a16:creationId xmlns:a16="http://schemas.microsoft.com/office/drawing/2014/main" id="{812008B9-6193-A5E3-9984-E7D7F061B9D8}"/>
                </a:ext>
              </a:extLst>
            </p:cNvPr>
            <p:cNvSpPr/>
            <p:nvPr/>
          </p:nvSpPr>
          <p:spPr>
            <a:xfrm>
              <a:off x="1168607" y="2521145"/>
              <a:ext cx="506940" cy="807567"/>
            </a:xfrm>
            <a:custGeom>
              <a:avLst/>
              <a:gdLst>
                <a:gd name="connsiteX0" fmla="*/ 506862 w 506940"/>
                <a:gd name="connsiteY0" fmla="*/ 7955 h 807567"/>
                <a:gd name="connsiteX1" fmla="*/ 505916 w 506940"/>
                <a:gd name="connsiteY1" fmla="*/ 32820 h 807567"/>
                <a:gd name="connsiteX2" fmla="*/ 464974 w 506940"/>
                <a:gd name="connsiteY2" fmla="*/ 325956 h 807567"/>
                <a:gd name="connsiteX3" fmla="*/ 461664 w 506940"/>
                <a:gd name="connsiteY3" fmla="*/ 351136 h 807567"/>
                <a:gd name="connsiteX4" fmla="*/ 470688 w 506940"/>
                <a:gd name="connsiteY4" fmla="*/ 369183 h 807567"/>
                <a:gd name="connsiteX5" fmla="*/ 461664 w 506940"/>
                <a:gd name="connsiteY5" fmla="*/ 396294 h 807567"/>
                <a:gd name="connsiteX6" fmla="*/ 438848 w 506940"/>
                <a:gd name="connsiteY6" fmla="*/ 402875 h 807567"/>
                <a:gd name="connsiteX7" fmla="*/ 225745 w 506940"/>
                <a:gd name="connsiteY7" fmla="*/ 438497 h 807567"/>
                <a:gd name="connsiteX8" fmla="*/ 208643 w 506940"/>
                <a:gd name="connsiteY8" fmla="*/ 450477 h 807567"/>
                <a:gd name="connsiteX9" fmla="*/ 226730 w 506940"/>
                <a:gd name="connsiteY9" fmla="*/ 486611 h 807567"/>
                <a:gd name="connsiteX10" fmla="*/ 199619 w 506940"/>
                <a:gd name="connsiteY10" fmla="*/ 549817 h 807567"/>
                <a:gd name="connsiteX11" fmla="*/ 226730 w 506940"/>
                <a:gd name="connsiteY11" fmla="*/ 658182 h 807567"/>
                <a:gd name="connsiteX12" fmla="*/ 203165 w 506940"/>
                <a:gd name="connsiteY12" fmla="*/ 734077 h 807567"/>
                <a:gd name="connsiteX13" fmla="*/ 163484 w 506940"/>
                <a:gd name="connsiteY13" fmla="*/ 784634 h 807567"/>
                <a:gd name="connsiteX14" fmla="*/ 145949 w 506940"/>
                <a:gd name="connsiteY14" fmla="*/ 807567 h 807567"/>
                <a:gd name="connsiteX15" fmla="*/ 9882 w 506940"/>
                <a:gd name="connsiteY15" fmla="*/ 378207 h 807567"/>
                <a:gd name="connsiteX16" fmla="*/ 27969 w 506940"/>
                <a:gd name="connsiteY16" fmla="*/ 251756 h 807567"/>
                <a:gd name="connsiteX17" fmla="*/ 127389 w 506940"/>
                <a:gd name="connsiteY17" fmla="*/ 134328 h 807567"/>
                <a:gd name="connsiteX18" fmla="*/ 199698 w 506940"/>
                <a:gd name="connsiteY18" fmla="*/ 62058 h 807567"/>
                <a:gd name="connsiteX19" fmla="*/ 226809 w 506940"/>
                <a:gd name="connsiteY19" fmla="*/ 25924 h 807567"/>
                <a:gd name="connsiteX20" fmla="*/ 506941 w 506940"/>
                <a:gd name="connsiteY20" fmla="*/ 7876 h 80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6940" h="807567">
                  <a:moveTo>
                    <a:pt x="506862" y="7955"/>
                  </a:moveTo>
                  <a:lnTo>
                    <a:pt x="505916" y="32820"/>
                  </a:lnTo>
                  <a:cubicBezTo>
                    <a:pt x="419619" y="109542"/>
                    <a:pt x="392508" y="230122"/>
                    <a:pt x="464974" y="325956"/>
                  </a:cubicBezTo>
                  <a:lnTo>
                    <a:pt x="461664" y="351136"/>
                  </a:lnTo>
                  <a:cubicBezTo>
                    <a:pt x="478884" y="360396"/>
                    <a:pt x="481918" y="366386"/>
                    <a:pt x="470688" y="369183"/>
                  </a:cubicBezTo>
                  <a:cubicBezTo>
                    <a:pt x="494804" y="383606"/>
                    <a:pt x="488026" y="398737"/>
                    <a:pt x="461664" y="396294"/>
                  </a:cubicBezTo>
                  <a:lnTo>
                    <a:pt x="438848" y="402875"/>
                  </a:lnTo>
                  <a:cubicBezTo>
                    <a:pt x="379071" y="370326"/>
                    <a:pt x="232286" y="340102"/>
                    <a:pt x="225745" y="438497"/>
                  </a:cubicBezTo>
                  <a:lnTo>
                    <a:pt x="208643" y="450477"/>
                  </a:lnTo>
                  <a:cubicBezTo>
                    <a:pt x="238945" y="463007"/>
                    <a:pt x="244974" y="475066"/>
                    <a:pt x="226730" y="486611"/>
                  </a:cubicBezTo>
                  <a:cubicBezTo>
                    <a:pt x="221055" y="512382"/>
                    <a:pt x="212032" y="533464"/>
                    <a:pt x="199619" y="549817"/>
                  </a:cubicBezTo>
                  <a:cubicBezTo>
                    <a:pt x="242452" y="577716"/>
                    <a:pt x="296635" y="624372"/>
                    <a:pt x="226730" y="658182"/>
                  </a:cubicBezTo>
                  <a:cubicBezTo>
                    <a:pt x="237724" y="678436"/>
                    <a:pt x="229882" y="703735"/>
                    <a:pt x="203165" y="734077"/>
                  </a:cubicBezTo>
                  <a:cubicBezTo>
                    <a:pt x="195521" y="762882"/>
                    <a:pt x="182280" y="779747"/>
                    <a:pt x="163484" y="784634"/>
                  </a:cubicBezTo>
                  <a:lnTo>
                    <a:pt x="145949" y="807567"/>
                  </a:lnTo>
                  <a:cubicBezTo>
                    <a:pt x="25053" y="700346"/>
                    <a:pt x="-22469" y="536617"/>
                    <a:pt x="9882" y="378207"/>
                  </a:cubicBezTo>
                  <a:cubicBezTo>
                    <a:pt x="12325" y="335256"/>
                    <a:pt x="21231" y="293959"/>
                    <a:pt x="27969" y="251756"/>
                  </a:cubicBezTo>
                  <a:cubicBezTo>
                    <a:pt x="61346" y="214754"/>
                    <a:pt x="91648" y="171605"/>
                    <a:pt x="127389" y="134328"/>
                  </a:cubicBezTo>
                  <a:cubicBezTo>
                    <a:pt x="118602" y="103316"/>
                    <a:pt x="170025" y="58512"/>
                    <a:pt x="199698" y="62058"/>
                  </a:cubicBezTo>
                  <a:cubicBezTo>
                    <a:pt x="188664" y="38297"/>
                    <a:pt x="201037" y="16151"/>
                    <a:pt x="226809" y="25924"/>
                  </a:cubicBezTo>
                  <a:cubicBezTo>
                    <a:pt x="236502" y="15639"/>
                    <a:pt x="476717" y="-14033"/>
                    <a:pt x="506941" y="7876"/>
                  </a:cubicBezTo>
                  <a:close/>
                </a:path>
              </a:pathLst>
            </a:custGeom>
            <a:solidFill>
              <a:srgbClr val="39384A"/>
            </a:solidFill>
            <a:ln w="3941" cap="flat">
              <a:noFill/>
              <a:prstDash val="solid"/>
              <a:miter/>
            </a:ln>
          </p:spPr>
          <p:txBody>
            <a:bodyPr rtlCol="1" anchor="ctr"/>
            <a:lstStyle/>
            <a:p>
              <a:endParaRPr lang="fa-IR"/>
            </a:p>
          </p:txBody>
        </p:sp>
        <p:sp>
          <p:nvSpPr>
            <p:cNvPr id="343" name="Freeform: Shape 342">
              <a:extLst>
                <a:ext uri="{FF2B5EF4-FFF2-40B4-BE49-F238E27FC236}">
                  <a16:creationId xmlns:a16="http://schemas.microsoft.com/office/drawing/2014/main" id="{E2E93148-CA32-214E-653B-CC2F7C76DD46}"/>
                </a:ext>
              </a:extLst>
            </p:cNvPr>
            <p:cNvSpPr/>
            <p:nvPr/>
          </p:nvSpPr>
          <p:spPr>
            <a:xfrm>
              <a:off x="1268885" y="2411525"/>
              <a:ext cx="127941" cy="176445"/>
            </a:xfrm>
            <a:custGeom>
              <a:avLst/>
              <a:gdLst>
                <a:gd name="connsiteX0" fmla="*/ 126452 w 127941"/>
                <a:gd name="connsiteY0" fmla="*/ 135623 h 176445"/>
                <a:gd name="connsiteX1" fmla="*/ 99341 w 127941"/>
                <a:gd name="connsiteY1" fmla="*/ 171757 h 176445"/>
                <a:gd name="connsiteX2" fmla="*/ 78811 w 127941"/>
                <a:gd name="connsiteY2" fmla="*/ 175225 h 176445"/>
                <a:gd name="connsiteX3" fmla="*/ 63206 w 127941"/>
                <a:gd name="connsiteY3" fmla="*/ 162734 h 176445"/>
                <a:gd name="connsiteX4" fmla="*/ 45119 w 127941"/>
                <a:gd name="connsiteY4" fmla="*/ 135623 h 176445"/>
                <a:gd name="connsiteX5" fmla="*/ 0 w 127941"/>
                <a:gd name="connsiteY5" fmla="*/ 45463 h 176445"/>
                <a:gd name="connsiteX6" fmla="*/ 99341 w 127941"/>
                <a:gd name="connsiteY6" fmla="*/ 147 h 176445"/>
                <a:gd name="connsiteX7" fmla="*/ 126452 w 127941"/>
                <a:gd name="connsiteY7" fmla="*/ 135623 h 176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941" h="176445">
                  <a:moveTo>
                    <a:pt x="126452" y="135623"/>
                  </a:moveTo>
                  <a:cubicBezTo>
                    <a:pt x="121723" y="140627"/>
                    <a:pt x="113054" y="157059"/>
                    <a:pt x="99341" y="171757"/>
                  </a:cubicBezTo>
                  <a:cubicBezTo>
                    <a:pt x="92327" y="176486"/>
                    <a:pt x="85470" y="177629"/>
                    <a:pt x="78811" y="175225"/>
                  </a:cubicBezTo>
                  <a:cubicBezTo>
                    <a:pt x="73491" y="173334"/>
                    <a:pt x="68289" y="169157"/>
                    <a:pt x="63206" y="162734"/>
                  </a:cubicBezTo>
                  <a:cubicBezTo>
                    <a:pt x="44725" y="156902"/>
                    <a:pt x="49138" y="143701"/>
                    <a:pt x="45119" y="135623"/>
                  </a:cubicBezTo>
                  <a:cubicBezTo>
                    <a:pt x="30224" y="105675"/>
                    <a:pt x="14146" y="75766"/>
                    <a:pt x="0" y="45463"/>
                  </a:cubicBezTo>
                  <a:cubicBezTo>
                    <a:pt x="35268" y="34154"/>
                    <a:pt x="58359" y="-2611"/>
                    <a:pt x="99341" y="147"/>
                  </a:cubicBezTo>
                  <a:cubicBezTo>
                    <a:pt x="110887" y="44636"/>
                    <a:pt x="134017" y="87667"/>
                    <a:pt x="126452" y="135623"/>
                  </a:cubicBezTo>
                  <a:close/>
                </a:path>
              </a:pathLst>
            </a:custGeom>
            <a:solidFill>
              <a:srgbClr val="92542D"/>
            </a:solidFill>
            <a:ln w="3941" cap="flat">
              <a:noFill/>
              <a:prstDash val="solid"/>
              <a:miter/>
            </a:ln>
          </p:spPr>
          <p:txBody>
            <a:bodyPr rtlCol="1" anchor="ctr"/>
            <a:lstStyle/>
            <a:p>
              <a:endParaRPr lang="fa-IR"/>
            </a:p>
          </p:txBody>
        </p:sp>
        <p:sp>
          <p:nvSpPr>
            <p:cNvPr id="344" name="Freeform: Shape 343">
              <a:extLst>
                <a:ext uri="{FF2B5EF4-FFF2-40B4-BE49-F238E27FC236}">
                  <a16:creationId xmlns:a16="http://schemas.microsoft.com/office/drawing/2014/main" id="{74A99A7F-7430-C720-BB86-30BC42526854}"/>
                </a:ext>
              </a:extLst>
            </p:cNvPr>
            <p:cNvSpPr/>
            <p:nvPr/>
          </p:nvSpPr>
          <p:spPr>
            <a:xfrm>
              <a:off x="1277736" y="2568060"/>
              <a:ext cx="90489" cy="87491"/>
            </a:xfrm>
            <a:custGeom>
              <a:avLst/>
              <a:gdLst>
                <a:gd name="connsiteX0" fmla="*/ 90489 w 90489"/>
                <a:gd name="connsiteY0" fmla="*/ 15222 h 87491"/>
                <a:gd name="connsiteX1" fmla="*/ 18181 w 90489"/>
                <a:gd name="connsiteY1" fmla="*/ 87492 h 87491"/>
                <a:gd name="connsiteX2" fmla="*/ 212 w 90489"/>
                <a:gd name="connsiteY2" fmla="*/ 56480 h 87491"/>
                <a:gd name="connsiteX3" fmla="*/ 54315 w 90489"/>
                <a:gd name="connsiteY3" fmla="*/ 6199 h 87491"/>
                <a:gd name="connsiteX4" fmla="*/ 90450 w 90489"/>
                <a:gd name="connsiteY4" fmla="*/ 15222 h 87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89" h="87491">
                  <a:moveTo>
                    <a:pt x="90489" y="15222"/>
                  </a:moveTo>
                  <a:cubicBezTo>
                    <a:pt x="67083" y="40284"/>
                    <a:pt x="39263" y="65504"/>
                    <a:pt x="18181" y="87492"/>
                  </a:cubicBezTo>
                  <a:cubicBezTo>
                    <a:pt x="13649" y="78350"/>
                    <a:pt x="-1995" y="66568"/>
                    <a:pt x="212" y="56480"/>
                  </a:cubicBezTo>
                  <a:cubicBezTo>
                    <a:pt x="1000" y="52894"/>
                    <a:pt x="49823" y="9430"/>
                    <a:pt x="54315" y="6199"/>
                  </a:cubicBezTo>
                  <a:cubicBezTo>
                    <a:pt x="70156" y="-5229"/>
                    <a:pt x="78707" y="-67"/>
                    <a:pt x="90450" y="15222"/>
                  </a:cubicBezTo>
                  <a:close/>
                </a:path>
              </a:pathLst>
            </a:custGeom>
            <a:solidFill>
              <a:srgbClr val="E4E3E3"/>
            </a:solidFill>
            <a:ln w="3941" cap="flat">
              <a:noFill/>
              <a:prstDash val="solid"/>
              <a:miter/>
            </a:ln>
          </p:spPr>
          <p:txBody>
            <a:bodyPr rtlCol="1" anchor="ctr"/>
            <a:lstStyle/>
            <a:p>
              <a:endParaRPr lang="fa-IR"/>
            </a:p>
          </p:txBody>
        </p:sp>
        <p:sp>
          <p:nvSpPr>
            <p:cNvPr id="345" name="Freeform: Shape 344">
              <a:extLst>
                <a:ext uri="{FF2B5EF4-FFF2-40B4-BE49-F238E27FC236}">
                  <a16:creationId xmlns:a16="http://schemas.microsoft.com/office/drawing/2014/main" id="{B82CCB34-7BD5-9B3B-1043-D20EB2AB1D85}"/>
                </a:ext>
              </a:extLst>
            </p:cNvPr>
            <p:cNvSpPr/>
            <p:nvPr/>
          </p:nvSpPr>
          <p:spPr>
            <a:xfrm>
              <a:off x="2331073" y="2185841"/>
              <a:ext cx="537272" cy="632436"/>
            </a:xfrm>
            <a:custGeom>
              <a:avLst/>
              <a:gdLst>
                <a:gd name="connsiteX0" fmla="*/ 492075 w 537272"/>
                <a:gd name="connsiteY0" fmla="*/ 270990 h 632436"/>
                <a:gd name="connsiteX1" fmla="*/ 537273 w 537272"/>
                <a:gd name="connsiteY1" fmla="*/ 451624 h 632436"/>
                <a:gd name="connsiteX2" fmla="*/ 477771 w 537272"/>
                <a:gd name="connsiteY2" fmla="*/ 568264 h 632436"/>
                <a:gd name="connsiteX3" fmla="*/ 401719 w 537272"/>
                <a:gd name="connsiteY3" fmla="*/ 632258 h 632436"/>
                <a:gd name="connsiteX4" fmla="*/ 392695 w 537272"/>
                <a:gd name="connsiteY4" fmla="*/ 550965 h 632436"/>
                <a:gd name="connsiteX5" fmla="*/ 372007 w 537272"/>
                <a:gd name="connsiteY5" fmla="*/ 545921 h 632436"/>
                <a:gd name="connsiteX6" fmla="*/ 305373 w 537272"/>
                <a:gd name="connsiteY6" fmla="*/ 482006 h 632436"/>
                <a:gd name="connsiteX7" fmla="*/ 275188 w 537272"/>
                <a:gd name="connsiteY7" fmla="*/ 424513 h 632436"/>
                <a:gd name="connsiteX8" fmla="*/ 255249 w 537272"/>
                <a:gd name="connsiteY8" fmla="*/ 415568 h 632436"/>
                <a:gd name="connsiteX9" fmla="*/ 35722 w 537272"/>
                <a:gd name="connsiteY9" fmla="*/ 295225 h 632436"/>
                <a:gd name="connsiteX10" fmla="*/ 22167 w 537272"/>
                <a:gd name="connsiteY10" fmla="*/ 280014 h 632436"/>
                <a:gd name="connsiteX11" fmla="*/ 4080 w 537272"/>
                <a:gd name="connsiteY11" fmla="*/ 243879 h 632436"/>
                <a:gd name="connsiteX12" fmla="*/ 4080 w 537272"/>
                <a:gd name="connsiteY12" fmla="*/ 216769 h 632436"/>
                <a:gd name="connsiteX13" fmla="*/ 130610 w 537272"/>
                <a:gd name="connsiteY13" fmla="*/ 0 h 632436"/>
                <a:gd name="connsiteX14" fmla="*/ 247368 w 537272"/>
                <a:gd name="connsiteY14" fmla="*/ 77510 h 632436"/>
                <a:gd name="connsiteX15" fmla="*/ 492115 w 537272"/>
                <a:gd name="connsiteY15" fmla="*/ 270951 h 63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7272" h="632436">
                  <a:moveTo>
                    <a:pt x="492075" y="270990"/>
                  </a:moveTo>
                  <a:cubicBezTo>
                    <a:pt x="436711" y="298022"/>
                    <a:pt x="475722" y="440906"/>
                    <a:pt x="537273" y="451624"/>
                  </a:cubicBezTo>
                  <a:cubicBezTo>
                    <a:pt x="525018" y="499935"/>
                    <a:pt x="508113" y="528504"/>
                    <a:pt x="477771" y="568264"/>
                  </a:cubicBezTo>
                  <a:cubicBezTo>
                    <a:pt x="459605" y="592025"/>
                    <a:pt x="434189" y="635568"/>
                    <a:pt x="401719" y="632258"/>
                  </a:cubicBezTo>
                  <a:cubicBezTo>
                    <a:pt x="404516" y="598291"/>
                    <a:pt x="401719" y="581622"/>
                    <a:pt x="392695" y="550965"/>
                  </a:cubicBezTo>
                  <a:lnTo>
                    <a:pt x="372007" y="545921"/>
                  </a:lnTo>
                  <a:cubicBezTo>
                    <a:pt x="361368" y="513924"/>
                    <a:pt x="336306" y="493670"/>
                    <a:pt x="305373" y="482006"/>
                  </a:cubicBezTo>
                  <a:cubicBezTo>
                    <a:pt x="251112" y="476686"/>
                    <a:pt x="253358" y="467938"/>
                    <a:pt x="275188" y="424513"/>
                  </a:cubicBezTo>
                  <a:lnTo>
                    <a:pt x="255249" y="415568"/>
                  </a:lnTo>
                  <a:cubicBezTo>
                    <a:pt x="239605" y="288132"/>
                    <a:pt x="144993" y="274497"/>
                    <a:pt x="35722" y="295225"/>
                  </a:cubicBezTo>
                  <a:lnTo>
                    <a:pt x="22167" y="280014"/>
                  </a:lnTo>
                  <a:cubicBezTo>
                    <a:pt x="-6323" y="285688"/>
                    <a:pt x="6641" y="265789"/>
                    <a:pt x="4080" y="243879"/>
                  </a:cubicBezTo>
                  <a:cubicBezTo>
                    <a:pt x="-1161" y="234777"/>
                    <a:pt x="-1555" y="225950"/>
                    <a:pt x="4080" y="216769"/>
                  </a:cubicBezTo>
                  <a:cubicBezTo>
                    <a:pt x="18817" y="128777"/>
                    <a:pt x="70517" y="62457"/>
                    <a:pt x="130610" y="0"/>
                  </a:cubicBezTo>
                  <a:cubicBezTo>
                    <a:pt x="167336" y="20806"/>
                    <a:pt x="212810" y="52330"/>
                    <a:pt x="247368" y="77510"/>
                  </a:cubicBezTo>
                  <a:cubicBezTo>
                    <a:pt x="330750" y="138234"/>
                    <a:pt x="403965" y="216256"/>
                    <a:pt x="492115" y="270951"/>
                  </a:cubicBezTo>
                  <a:close/>
                </a:path>
              </a:pathLst>
            </a:custGeom>
            <a:solidFill>
              <a:srgbClr val="3B3B47"/>
            </a:solidFill>
            <a:ln w="3941" cap="flat">
              <a:noFill/>
              <a:prstDash val="solid"/>
              <a:miter/>
            </a:ln>
          </p:spPr>
          <p:txBody>
            <a:bodyPr rtlCol="1" anchor="ctr"/>
            <a:lstStyle/>
            <a:p>
              <a:endParaRPr lang="fa-IR"/>
            </a:p>
          </p:txBody>
        </p:sp>
        <p:sp>
          <p:nvSpPr>
            <p:cNvPr id="346" name="Freeform: Shape 345">
              <a:extLst>
                <a:ext uri="{FF2B5EF4-FFF2-40B4-BE49-F238E27FC236}">
                  <a16:creationId xmlns:a16="http://schemas.microsoft.com/office/drawing/2014/main" id="{DBAEFE70-A944-04AC-DCF9-81D10F23FD1E}"/>
                </a:ext>
              </a:extLst>
            </p:cNvPr>
            <p:cNvSpPr/>
            <p:nvPr/>
          </p:nvSpPr>
          <p:spPr>
            <a:xfrm>
              <a:off x="1332130" y="1653854"/>
              <a:ext cx="361385" cy="81810"/>
            </a:xfrm>
            <a:custGeom>
              <a:avLst/>
              <a:gdLst>
                <a:gd name="connsiteX0" fmla="*/ 361386 w 361385"/>
                <a:gd name="connsiteY0" fmla="*/ 53409 h 81810"/>
                <a:gd name="connsiteX1" fmla="*/ 275207 w 361385"/>
                <a:gd name="connsiteY1" fmla="*/ 80756 h 81810"/>
                <a:gd name="connsiteX2" fmla="*/ 0 w 361385"/>
                <a:gd name="connsiteY2" fmla="*/ 35440 h 81810"/>
                <a:gd name="connsiteX3" fmla="*/ 361347 w 361385"/>
                <a:gd name="connsiteY3" fmla="*/ 53448 h 81810"/>
              </a:gdLst>
              <a:ahLst/>
              <a:cxnLst>
                <a:cxn ang="0">
                  <a:pos x="connsiteX0" y="connsiteY0"/>
                </a:cxn>
                <a:cxn ang="0">
                  <a:pos x="connsiteX1" y="connsiteY1"/>
                </a:cxn>
                <a:cxn ang="0">
                  <a:pos x="connsiteX2" y="connsiteY2"/>
                </a:cxn>
                <a:cxn ang="0">
                  <a:pos x="connsiteX3" y="connsiteY3"/>
                </a:cxn>
              </a:cxnLst>
              <a:rect l="l" t="t" r="r" b="b"/>
              <a:pathLst>
                <a:path w="361385" h="81810">
                  <a:moveTo>
                    <a:pt x="361386" y="53409"/>
                  </a:moveTo>
                  <a:cubicBezTo>
                    <a:pt x="360834" y="95770"/>
                    <a:pt x="304406" y="77131"/>
                    <a:pt x="275207" y="80756"/>
                  </a:cubicBezTo>
                  <a:lnTo>
                    <a:pt x="0" y="35440"/>
                  </a:lnTo>
                  <a:cubicBezTo>
                    <a:pt x="126530" y="-52907"/>
                    <a:pt x="231979" y="51517"/>
                    <a:pt x="361347" y="53448"/>
                  </a:cubicBezTo>
                  <a:close/>
                </a:path>
              </a:pathLst>
            </a:custGeom>
            <a:solidFill>
              <a:srgbClr val="373444"/>
            </a:solidFill>
            <a:ln w="3941" cap="flat">
              <a:noFill/>
              <a:prstDash val="solid"/>
              <a:miter/>
            </a:ln>
          </p:spPr>
          <p:txBody>
            <a:bodyPr rtlCol="1" anchor="ctr"/>
            <a:lstStyle/>
            <a:p>
              <a:endParaRPr lang="fa-IR"/>
            </a:p>
          </p:txBody>
        </p:sp>
        <p:sp>
          <p:nvSpPr>
            <p:cNvPr id="347" name="Freeform: Shape 346">
              <a:extLst>
                <a:ext uri="{FF2B5EF4-FFF2-40B4-BE49-F238E27FC236}">
                  <a16:creationId xmlns:a16="http://schemas.microsoft.com/office/drawing/2014/main" id="{D19FF1AA-7558-6411-A25C-119C4DABB270}"/>
                </a:ext>
              </a:extLst>
            </p:cNvPr>
            <p:cNvSpPr/>
            <p:nvPr/>
          </p:nvSpPr>
          <p:spPr>
            <a:xfrm>
              <a:off x="297473" y="2285260"/>
              <a:ext cx="555867" cy="731520"/>
            </a:xfrm>
            <a:custGeom>
              <a:avLst/>
              <a:gdLst>
                <a:gd name="connsiteX0" fmla="*/ 501425 w 555867"/>
                <a:gd name="connsiteY0" fmla="*/ 279935 h 731520"/>
                <a:gd name="connsiteX1" fmla="*/ 537559 w 555867"/>
                <a:gd name="connsiteY1" fmla="*/ 433458 h 731520"/>
                <a:gd name="connsiteX2" fmla="*/ 555843 w 555867"/>
                <a:gd name="connsiteY2" fmla="*/ 448038 h 731520"/>
                <a:gd name="connsiteX3" fmla="*/ 356807 w 555867"/>
                <a:gd name="connsiteY3" fmla="*/ 731520 h 731520"/>
                <a:gd name="connsiteX4" fmla="*/ 324180 w 555867"/>
                <a:gd name="connsiteY4" fmla="*/ 697789 h 731520"/>
                <a:gd name="connsiteX5" fmla="*/ 123370 w 555867"/>
                <a:gd name="connsiteY5" fmla="*/ 336285 h 731520"/>
                <a:gd name="connsiteX6" fmla="*/ 122424 w 555867"/>
                <a:gd name="connsiteY6" fmla="*/ 410012 h 731520"/>
                <a:gd name="connsiteX7" fmla="*/ 76635 w 555867"/>
                <a:gd name="connsiteY7" fmla="*/ 460569 h 731520"/>
                <a:gd name="connsiteX8" fmla="*/ 13390 w 555867"/>
                <a:gd name="connsiteY8" fmla="*/ 216729 h 731520"/>
                <a:gd name="connsiteX9" fmla="*/ 13390 w 555867"/>
                <a:gd name="connsiteY9" fmla="*/ 198682 h 731520"/>
                <a:gd name="connsiteX10" fmla="*/ 102288 w 555867"/>
                <a:gd name="connsiteY10" fmla="*/ 4019 h 731520"/>
                <a:gd name="connsiteX11" fmla="*/ 130897 w 555867"/>
                <a:gd name="connsiteY11" fmla="*/ 0 h 731520"/>
                <a:gd name="connsiteX12" fmla="*/ 501425 w 555867"/>
                <a:gd name="connsiteY12" fmla="*/ 279975 h 731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867" h="731520">
                  <a:moveTo>
                    <a:pt x="501425" y="279935"/>
                  </a:moveTo>
                  <a:cubicBezTo>
                    <a:pt x="463832" y="330295"/>
                    <a:pt x="503552" y="394447"/>
                    <a:pt x="537559" y="433458"/>
                  </a:cubicBezTo>
                  <a:cubicBezTo>
                    <a:pt x="542209" y="438778"/>
                    <a:pt x="555646" y="441261"/>
                    <a:pt x="555843" y="448038"/>
                  </a:cubicBezTo>
                  <a:cubicBezTo>
                    <a:pt x="558050" y="516998"/>
                    <a:pt x="408073" y="682736"/>
                    <a:pt x="356807" y="731520"/>
                  </a:cubicBezTo>
                  <a:lnTo>
                    <a:pt x="324180" y="697789"/>
                  </a:lnTo>
                  <a:cubicBezTo>
                    <a:pt x="272086" y="569722"/>
                    <a:pt x="204466" y="448157"/>
                    <a:pt x="123370" y="336285"/>
                  </a:cubicBezTo>
                  <a:lnTo>
                    <a:pt x="122424" y="410012"/>
                  </a:lnTo>
                  <a:cubicBezTo>
                    <a:pt x="119193" y="439527"/>
                    <a:pt x="110248" y="474597"/>
                    <a:pt x="76635" y="460569"/>
                  </a:cubicBezTo>
                  <a:cubicBezTo>
                    <a:pt x="42786" y="388142"/>
                    <a:pt x="19616" y="295461"/>
                    <a:pt x="13390" y="216729"/>
                  </a:cubicBezTo>
                  <a:cubicBezTo>
                    <a:pt x="-4894" y="214601"/>
                    <a:pt x="-4027" y="205656"/>
                    <a:pt x="13390" y="198682"/>
                  </a:cubicBezTo>
                  <a:cubicBezTo>
                    <a:pt x="6573" y="122629"/>
                    <a:pt x="54017" y="61551"/>
                    <a:pt x="102288" y="4019"/>
                  </a:cubicBezTo>
                  <a:lnTo>
                    <a:pt x="130897" y="0"/>
                  </a:lnTo>
                  <a:cubicBezTo>
                    <a:pt x="263180" y="75658"/>
                    <a:pt x="379741" y="188909"/>
                    <a:pt x="501425" y="279975"/>
                  </a:cubicBezTo>
                  <a:close/>
                </a:path>
              </a:pathLst>
            </a:custGeom>
            <a:solidFill>
              <a:srgbClr val="3D2E32"/>
            </a:solidFill>
            <a:ln w="3941" cap="flat">
              <a:noFill/>
              <a:prstDash val="solid"/>
              <a:miter/>
            </a:ln>
          </p:spPr>
          <p:txBody>
            <a:bodyPr rtlCol="1" anchor="ctr"/>
            <a:lstStyle/>
            <a:p>
              <a:endParaRPr lang="fa-IR"/>
            </a:p>
          </p:txBody>
        </p:sp>
        <p:sp>
          <p:nvSpPr>
            <p:cNvPr id="348" name="Freeform: Shape 347">
              <a:extLst>
                <a:ext uri="{FF2B5EF4-FFF2-40B4-BE49-F238E27FC236}">
                  <a16:creationId xmlns:a16="http://schemas.microsoft.com/office/drawing/2014/main" id="{2D8B690C-5CA0-81BD-5B39-63B38C26136A}"/>
                </a:ext>
              </a:extLst>
            </p:cNvPr>
            <p:cNvSpPr/>
            <p:nvPr/>
          </p:nvSpPr>
          <p:spPr>
            <a:xfrm>
              <a:off x="274768" y="2267556"/>
              <a:ext cx="153641" cy="216345"/>
            </a:xfrm>
            <a:custGeom>
              <a:avLst/>
              <a:gdLst>
                <a:gd name="connsiteX0" fmla="*/ 153641 w 153641"/>
                <a:gd name="connsiteY0" fmla="*/ 17664 h 216345"/>
                <a:gd name="connsiteX1" fmla="*/ 36174 w 153641"/>
                <a:gd name="connsiteY1" fmla="*/ 216346 h 216345"/>
                <a:gd name="connsiteX2" fmla="*/ 17614 w 153641"/>
                <a:gd name="connsiteY2" fmla="*/ 208701 h 216345"/>
                <a:gd name="connsiteX3" fmla="*/ 0 w 153641"/>
                <a:gd name="connsiteY3" fmla="*/ 171188 h 216345"/>
                <a:gd name="connsiteX4" fmla="*/ 90356 w 153641"/>
                <a:gd name="connsiteY4" fmla="*/ 17664 h 216345"/>
                <a:gd name="connsiteX5" fmla="*/ 153602 w 153641"/>
                <a:gd name="connsiteY5" fmla="*/ 17664 h 21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641" h="216345">
                  <a:moveTo>
                    <a:pt x="153641" y="17664"/>
                  </a:moveTo>
                  <a:cubicBezTo>
                    <a:pt x="95912" y="76378"/>
                    <a:pt x="61788" y="138442"/>
                    <a:pt x="36174" y="216346"/>
                  </a:cubicBezTo>
                  <a:lnTo>
                    <a:pt x="17614" y="208701"/>
                  </a:lnTo>
                  <a:cubicBezTo>
                    <a:pt x="19466" y="194003"/>
                    <a:pt x="13595" y="181472"/>
                    <a:pt x="0" y="171188"/>
                  </a:cubicBezTo>
                  <a:cubicBezTo>
                    <a:pt x="24234" y="130127"/>
                    <a:pt x="56862" y="48361"/>
                    <a:pt x="90356" y="17664"/>
                  </a:cubicBezTo>
                  <a:cubicBezTo>
                    <a:pt x="123339" y="-12559"/>
                    <a:pt x="125979" y="1863"/>
                    <a:pt x="153602" y="17664"/>
                  </a:cubicBezTo>
                  <a:close/>
                </a:path>
              </a:pathLst>
            </a:custGeom>
            <a:solidFill>
              <a:srgbClr val="6C4338"/>
            </a:solidFill>
            <a:ln w="3941" cap="flat">
              <a:noFill/>
              <a:prstDash val="solid"/>
              <a:miter/>
            </a:ln>
          </p:spPr>
          <p:txBody>
            <a:bodyPr rtlCol="1" anchor="ctr"/>
            <a:lstStyle/>
            <a:p>
              <a:endParaRPr lang="fa-IR"/>
            </a:p>
          </p:txBody>
        </p:sp>
        <p:sp>
          <p:nvSpPr>
            <p:cNvPr id="349" name="Freeform: Shape 348">
              <a:extLst>
                <a:ext uri="{FF2B5EF4-FFF2-40B4-BE49-F238E27FC236}">
                  <a16:creationId xmlns:a16="http://schemas.microsoft.com/office/drawing/2014/main" id="{AA7E1C25-CC53-4B90-8049-E82CEE1B48C3}"/>
                </a:ext>
              </a:extLst>
            </p:cNvPr>
            <p:cNvSpPr/>
            <p:nvPr/>
          </p:nvSpPr>
          <p:spPr>
            <a:xfrm>
              <a:off x="1160402" y="1183448"/>
              <a:ext cx="406623" cy="177403"/>
            </a:xfrm>
            <a:custGeom>
              <a:avLst/>
              <a:gdLst>
                <a:gd name="connsiteX0" fmla="*/ 406623 w 406623"/>
                <a:gd name="connsiteY0" fmla="*/ 171413 h 177403"/>
                <a:gd name="connsiteX1" fmla="*/ 0 w 406623"/>
                <a:gd name="connsiteY1" fmla="*/ 0 h 177403"/>
                <a:gd name="connsiteX2" fmla="*/ 300387 w 406623"/>
                <a:gd name="connsiteY2" fmla="*/ 137722 h 177403"/>
                <a:gd name="connsiteX3" fmla="*/ 406623 w 406623"/>
                <a:gd name="connsiteY3" fmla="*/ 171413 h 177403"/>
              </a:gdLst>
              <a:ahLst/>
              <a:cxnLst>
                <a:cxn ang="0">
                  <a:pos x="connsiteX0" y="connsiteY0"/>
                </a:cxn>
                <a:cxn ang="0">
                  <a:pos x="connsiteX1" y="connsiteY1"/>
                </a:cxn>
                <a:cxn ang="0">
                  <a:pos x="connsiteX2" y="connsiteY2"/>
                </a:cxn>
                <a:cxn ang="0">
                  <a:pos x="connsiteX3" y="connsiteY3"/>
                </a:cxn>
              </a:cxnLst>
              <a:rect l="l" t="t" r="r" b="b"/>
              <a:pathLst>
                <a:path w="406623" h="177403">
                  <a:moveTo>
                    <a:pt x="406623" y="171413"/>
                  </a:moveTo>
                  <a:cubicBezTo>
                    <a:pt x="264213" y="202780"/>
                    <a:pt x="91105" y="105843"/>
                    <a:pt x="0" y="0"/>
                  </a:cubicBezTo>
                  <a:cubicBezTo>
                    <a:pt x="100956" y="45434"/>
                    <a:pt x="193756" y="104660"/>
                    <a:pt x="300387" y="137722"/>
                  </a:cubicBezTo>
                  <a:cubicBezTo>
                    <a:pt x="335221" y="148519"/>
                    <a:pt x="384281" y="146509"/>
                    <a:pt x="406623" y="171413"/>
                  </a:cubicBezTo>
                  <a:close/>
                </a:path>
              </a:pathLst>
            </a:custGeom>
            <a:solidFill>
              <a:srgbClr val="3B3748"/>
            </a:solidFill>
            <a:ln w="3941" cap="flat">
              <a:noFill/>
              <a:prstDash val="solid"/>
              <a:miter/>
            </a:ln>
          </p:spPr>
          <p:txBody>
            <a:bodyPr rtlCol="1" anchor="ctr"/>
            <a:lstStyle/>
            <a:p>
              <a:endParaRPr lang="fa-IR"/>
            </a:p>
          </p:txBody>
        </p:sp>
        <p:sp>
          <p:nvSpPr>
            <p:cNvPr id="350" name="Freeform: Shape 349">
              <a:extLst>
                <a:ext uri="{FF2B5EF4-FFF2-40B4-BE49-F238E27FC236}">
                  <a16:creationId xmlns:a16="http://schemas.microsoft.com/office/drawing/2014/main" id="{D481DDFE-04EF-0C93-2A5A-D7B5E0AEB320}"/>
                </a:ext>
              </a:extLst>
            </p:cNvPr>
            <p:cNvSpPr/>
            <p:nvPr/>
          </p:nvSpPr>
          <p:spPr>
            <a:xfrm>
              <a:off x="247696" y="2438450"/>
              <a:ext cx="63397" cy="80414"/>
            </a:xfrm>
            <a:custGeom>
              <a:avLst/>
              <a:gdLst>
                <a:gd name="connsiteX0" fmla="*/ 63246 w 63397"/>
                <a:gd name="connsiteY0" fmla="*/ 45492 h 80414"/>
                <a:gd name="connsiteX1" fmla="*/ 63246 w 63397"/>
                <a:gd name="connsiteY1" fmla="*/ 63539 h 80414"/>
                <a:gd name="connsiteX2" fmla="*/ 0 w 63397"/>
                <a:gd name="connsiteY2" fmla="*/ 63539 h 80414"/>
                <a:gd name="connsiteX3" fmla="*/ 27111 w 63397"/>
                <a:gd name="connsiteY3" fmla="*/ 333 h 80414"/>
                <a:gd name="connsiteX4" fmla="*/ 63246 w 63397"/>
                <a:gd name="connsiteY4" fmla="*/ 45492 h 80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97" h="80414">
                  <a:moveTo>
                    <a:pt x="63246" y="45492"/>
                  </a:moveTo>
                  <a:cubicBezTo>
                    <a:pt x="63758" y="51442"/>
                    <a:pt x="62773" y="57589"/>
                    <a:pt x="63246" y="63539"/>
                  </a:cubicBezTo>
                  <a:cubicBezTo>
                    <a:pt x="39248" y="86040"/>
                    <a:pt x="23998" y="86040"/>
                    <a:pt x="0" y="63539"/>
                  </a:cubicBezTo>
                  <a:cubicBezTo>
                    <a:pt x="13674" y="26065"/>
                    <a:pt x="3941" y="39581"/>
                    <a:pt x="27111" y="333"/>
                  </a:cubicBezTo>
                  <a:cubicBezTo>
                    <a:pt x="68132" y="-2780"/>
                    <a:pt x="60842" y="16213"/>
                    <a:pt x="63246" y="45492"/>
                  </a:cubicBezTo>
                  <a:close/>
                </a:path>
              </a:pathLst>
            </a:custGeom>
            <a:solidFill>
              <a:srgbClr val="93725A"/>
            </a:solidFill>
            <a:ln w="3941" cap="flat">
              <a:noFill/>
              <a:prstDash val="solid"/>
              <a:miter/>
            </a:ln>
          </p:spPr>
          <p:txBody>
            <a:bodyPr rtlCol="1" anchor="ctr"/>
            <a:lstStyle/>
            <a:p>
              <a:endParaRPr lang="fa-IR"/>
            </a:p>
          </p:txBody>
        </p:sp>
        <p:sp>
          <p:nvSpPr>
            <p:cNvPr id="351" name="Freeform: Shape 350">
              <a:extLst>
                <a:ext uri="{FF2B5EF4-FFF2-40B4-BE49-F238E27FC236}">
                  <a16:creationId xmlns:a16="http://schemas.microsoft.com/office/drawing/2014/main" id="{B84BF632-BA36-DFCA-038A-E420F0C74AF9}"/>
                </a:ext>
              </a:extLst>
            </p:cNvPr>
            <p:cNvSpPr/>
            <p:nvPr/>
          </p:nvSpPr>
          <p:spPr>
            <a:xfrm>
              <a:off x="1573438" y="2501939"/>
              <a:ext cx="562954" cy="387852"/>
            </a:xfrm>
            <a:custGeom>
              <a:avLst/>
              <a:gdLst>
                <a:gd name="connsiteX0" fmla="*/ 138205 w 562954"/>
                <a:gd name="connsiteY0" fmla="*/ 51 h 387852"/>
                <a:gd name="connsiteX1" fmla="*/ 331409 w 562954"/>
                <a:gd name="connsiteY1" fmla="*/ 116966 h 387852"/>
                <a:gd name="connsiteX2" fmla="*/ 499709 w 562954"/>
                <a:gd name="connsiteY2" fmla="*/ 90368 h 387852"/>
                <a:gd name="connsiteX3" fmla="*/ 522248 w 562954"/>
                <a:gd name="connsiteY3" fmla="*/ 144629 h 387852"/>
                <a:gd name="connsiteX4" fmla="*/ 531272 w 562954"/>
                <a:gd name="connsiteY4" fmla="*/ 117518 h 387852"/>
                <a:gd name="connsiteX5" fmla="*/ 562954 w 562954"/>
                <a:gd name="connsiteY5" fmla="*/ 171661 h 387852"/>
                <a:gd name="connsiteX6" fmla="*/ 544907 w 562954"/>
                <a:gd name="connsiteY6" fmla="*/ 184861 h 387852"/>
                <a:gd name="connsiteX7" fmla="*/ 391896 w 562954"/>
                <a:gd name="connsiteY7" fmla="*/ 295236 h 387852"/>
                <a:gd name="connsiteX8" fmla="*/ 373178 w 562954"/>
                <a:gd name="connsiteY8" fmla="*/ 307136 h 387852"/>
                <a:gd name="connsiteX9" fmla="*/ 252204 w 562954"/>
                <a:gd name="connsiteY9" fmla="*/ 367347 h 387852"/>
                <a:gd name="connsiteX10" fmla="*/ 287432 w 562954"/>
                <a:gd name="connsiteY10" fmla="*/ 176192 h 387852"/>
                <a:gd name="connsiteX11" fmla="*/ 183127 w 562954"/>
                <a:gd name="connsiteY11" fmla="*/ 106642 h 387852"/>
                <a:gd name="connsiteX12" fmla="*/ 128590 w 562954"/>
                <a:gd name="connsiteY12" fmla="*/ 103923 h 387852"/>
                <a:gd name="connsiteX13" fmla="*/ 97184 w 562954"/>
                <a:gd name="connsiteY13" fmla="*/ 326524 h 387852"/>
                <a:gd name="connsiteX14" fmla="*/ 56911 w 562954"/>
                <a:gd name="connsiteY14" fmla="*/ 370342 h 387852"/>
                <a:gd name="connsiteX15" fmla="*/ 102109 w 562954"/>
                <a:gd name="connsiteY15" fmla="*/ 27122 h 387852"/>
                <a:gd name="connsiteX16" fmla="*/ 138244 w 562954"/>
                <a:gd name="connsiteY16" fmla="*/ 11 h 38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2954" h="387852">
                  <a:moveTo>
                    <a:pt x="138205" y="51"/>
                  </a:moveTo>
                  <a:cubicBezTo>
                    <a:pt x="215281" y="-1605"/>
                    <a:pt x="279670" y="37367"/>
                    <a:pt x="331409" y="116966"/>
                  </a:cubicBezTo>
                  <a:cubicBezTo>
                    <a:pt x="393669" y="109834"/>
                    <a:pt x="449782" y="100967"/>
                    <a:pt x="499709" y="90368"/>
                  </a:cubicBezTo>
                  <a:cubicBezTo>
                    <a:pt x="509442" y="108573"/>
                    <a:pt x="512791" y="126660"/>
                    <a:pt x="522248" y="144629"/>
                  </a:cubicBezTo>
                  <a:lnTo>
                    <a:pt x="531272" y="117518"/>
                  </a:lnTo>
                  <a:cubicBezTo>
                    <a:pt x="546995" y="132413"/>
                    <a:pt x="553221" y="153258"/>
                    <a:pt x="562954" y="171661"/>
                  </a:cubicBezTo>
                  <a:lnTo>
                    <a:pt x="544907" y="184861"/>
                  </a:lnTo>
                  <a:cubicBezTo>
                    <a:pt x="464717" y="160667"/>
                    <a:pt x="397334" y="213588"/>
                    <a:pt x="391896" y="295236"/>
                  </a:cubicBezTo>
                  <a:lnTo>
                    <a:pt x="373178" y="307136"/>
                  </a:lnTo>
                  <a:cubicBezTo>
                    <a:pt x="365613" y="339015"/>
                    <a:pt x="278251" y="400093"/>
                    <a:pt x="252204" y="367347"/>
                  </a:cubicBezTo>
                  <a:cubicBezTo>
                    <a:pt x="243732" y="356708"/>
                    <a:pt x="273641" y="199284"/>
                    <a:pt x="287432" y="176192"/>
                  </a:cubicBezTo>
                  <a:cubicBezTo>
                    <a:pt x="250588" y="171306"/>
                    <a:pt x="215833" y="148136"/>
                    <a:pt x="183127" y="106642"/>
                  </a:cubicBezTo>
                  <a:cubicBezTo>
                    <a:pt x="157277" y="87452"/>
                    <a:pt x="151839" y="86348"/>
                    <a:pt x="128590" y="103923"/>
                  </a:cubicBezTo>
                  <a:cubicBezTo>
                    <a:pt x="52419" y="161455"/>
                    <a:pt x="57108" y="249486"/>
                    <a:pt x="97184" y="326524"/>
                  </a:cubicBezTo>
                  <a:cubicBezTo>
                    <a:pt x="110857" y="367229"/>
                    <a:pt x="92258" y="413964"/>
                    <a:pt x="56911" y="370342"/>
                  </a:cubicBezTo>
                  <a:cubicBezTo>
                    <a:pt x="-39001" y="254451"/>
                    <a:pt x="-6807" y="118188"/>
                    <a:pt x="102109" y="27122"/>
                  </a:cubicBezTo>
                  <a:cubicBezTo>
                    <a:pt x="116374" y="15182"/>
                    <a:pt x="115152" y="8917"/>
                    <a:pt x="138244" y="11"/>
                  </a:cubicBezTo>
                  <a:close/>
                </a:path>
              </a:pathLst>
            </a:custGeom>
            <a:solidFill>
              <a:srgbClr val="916941"/>
            </a:solidFill>
            <a:ln w="3941" cap="flat">
              <a:noFill/>
              <a:prstDash val="solid"/>
              <a:miter/>
            </a:ln>
          </p:spPr>
          <p:txBody>
            <a:bodyPr rtlCol="1" anchor="ctr"/>
            <a:lstStyle/>
            <a:p>
              <a:endParaRPr lang="fa-IR"/>
            </a:p>
          </p:txBody>
        </p:sp>
        <p:sp>
          <p:nvSpPr>
            <p:cNvPr id="352" name="Freeform: Shape 351">
              <a:extLst>
                <a:ext uri="{FF2B5EF4-FFF2-40B4-BE49-F238E27FC236}">
                  <a16:creationId xmlns:a16="http://schemas.microsoft.com/office/drawing/2014/main" id="{29D0F8BF-F20E-32C0-EE1F-520263936274}"/>
                </a:ext>
              </a:extLst>
            </p:cNvPr>
            <p:cNvSpPr/>
            <p:nvPr/>
          </p:nvSpPr>
          <p:spPr>
            <a:xfrm>
              <a:off x="1711643" y="2476010"/>
              <a:ext cx="362419" cy="161303"/>
            </a:xfrm>
            <a:custGeom>
              <a:avLst/>
              <a:gdLst>
                <a:gd name="connsiteX0" fmla="*/ 234934 w 362419"/>
                <a:gd name="connsiteY0" fmla="*/ 7931 h 161303"/>
                <a:gd name="connsiteX1" fmla="*/ 361465 w 362419"/>
                <a:gd name="connsiteY1" fmla="*/ 116296 h 161303"/>
                <a:gd name="connsiteX2" fmla="*/ 332975 w 362419"/>
                <a:gd name="connsiteY2" fmla="*/ 137023 h 161303"/>
                <a:gd name="connsiteX3" fmla="*/ 187254 w 362419"/>
                <a:gd name="connsiteY3" fmla="*/ 159760 h 161303"/>
                <a:gd name="connsiteX4" fmla="*/ 107616 w 362419"/>
                <a:gd name="connsiteY4" fmla="*/ 76457 h 161303"/>
                <a:gd name="connsiteX5" fmla="*/ 0 w 362419"/>
                <a:gd name="connsiteY5" fmla="*/ 25979 h 161303"/>
                <a:gd name="connsiteX6" fmla="*/ 234974 w 362419"/>
                <a:gd name="connsiteY6" fmla="*/ 7931 h 16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2419" h="161303">
                  <a:moveTo>
                    <a:pt x="234934" y="7931"/>
                  </a:moveTo>
                  <a:cubicBezTo>
                    <a:pt x="304091" y="25861"/>
                    <a:pt x="329744" y="56951"/>
                    <a:pt x="361465" y="116296"/>
                  </a:cubicBezTo>
                  <a:cubicBezTo>
                    <a:pt x="366785" y="141870"/>
                    <a:pt x="348855" y="133319"/>
                    <a:pt x="332975" y="137023"/>
                  </a:cubicBezTo>
                  <a:cubicBezTo>
                    <a:pt x="300899" y="144549"/>
                    <a:pt x="213143" y="167405"/>
                    <a:pt x="187254" y="159760"/>
                  </a:cubicBezTo>
                  <a:cubicBezTo>
                    <a:pt x="165778" y="153416"/>
                    <a:pt x="132678" y="96554"/>
                    <a:pt x="107616" y="76457"/>
                  </a:cubicBezTo>
                  <a:cubicBezTo>
                    <a:pt x="72230" y="48046"/>
                    <a:pt x="39839" y="43160"/>
                    <a:pt x="0" y="25979"/>
                  </a:cubicBezTo>
                  <a:cubicBezTo>
                    <a:pt x="61512" y="2336"/>
                    <a:pt x="171255" y="-8619"/>
                    <a:pt x="234974" y="7931"/>
                  </a:cubicBezTo>
                  <a:close/>
                </a:path>
              </a:pathLst>
            </a:custGeom>
            <a:solidFill>
              <a:srgbClr val="C08D52"/>
            </a:solidFill>
            <a:ln w="3941" cap="flat">
              <a:noFill/>
              <a:prstDash val="solid"/>
              <a:miter/>
            </a:ln>
          </p:spPr>
          <p:txBody>
            <a:bodyPr rtlCol="1" anchor="ctr"/>
            <a:lstStyle/>
            <a:p>
              <a:endParaRPr lang="fa-IR"/>
            </a:p>
          </p:txBody>
        </p:sp>
        <p:sp>
          <p:nvSpPr>
            <p:cNvPr id="353" name="Freeform: Shape 352">
              <a:extLst>
                <a:ext uri="{FF2B5EF4-FFF2-40B4-BE49-F238E27FC236}">
                  <a16:creationId xmlns:a16="http://schemas.microsoft.com/office/drawing/2014/main" id="{46371507-A4C8-326A-B7F5-536D50164B7B}"/>
                </a:ext>
              </a:extLst>
            </p:cNvPr>
            <p:cNvSpPr/>
            <p:nvPr/>
          </p:nvSpPr>
          <p:spPr>
            <a:xfrm>
              <a:off x="84057" y="2537832"/>
              <a:ext cx="497993" cy="571584"/>
            </a:xfrm>
            <a:custGeom>
              <a:avLst/>
              <a:gdLst>
                <a:gd name="connsiteX0" fmla="*/ 497993 w 497993"/>
                <a:gd name="connsiteY0" fmla="*/ 542194 h 571584"/>
                <a:gd name="connsiteX1" fmla="*/ 371463 w 497993"/>
                <a:gd name="connsiteY1" fmla="*/ 569305 h 571584"/>
                <a:gd name="connsiteX2" fmla="*/ 353376 w 497993"/>
                <a:gd name="connsiteY2" fmla="*/ 569305 h 571584"/>
                <a:gd name="connsiteX3" fmla="*/ 353258 w 497993"/>
                <a:gd name="connsiteY3" fmla="*/ 569265 h 571584"/>
                <a:gd name="connsiteX4" fmla="*/ 352982 w 497993"/>
                <a:gd name="connsiteY4" fmla="*/ 569108 h 571584"/>
                <a:gd name="connsiteX5" fmla="*/ 352982 w 497993"/>
                <a:gd name="connsiteY5" fmla="*/ 569108 h 571584"/>
                <a:gd name="connsiteX6" fmla="*/ 335328 w 497993"/>
                <a:gd name="connsiteY6" fmla="*/ 560281 h 571584"/>
                <a:gd name="connsiteX7" fmla="*/ 317241 w 497993"/>
                <a:gd name="connsiteY7" fmla="*/ 560281 h 571584"/>
                <a:gd name="connsiteX8" fmla="*/ 317084 w 497993"/>
                <a:gd name="connsiteY8" fmla="*/ 560123 h 571584"/>
                <a:gd name="connsiteX9" fmla="*/ 308217 w 497993"/>
                <a:gd name="connsiteY9" fmla="*/ 551257 h 571584"/>
                <a:gd name="connsiteX10" fmla="*/ 290130 w 497993"/>
                <a:gd name="connsiteY10" fmla="*/ 551257 h 571584"/>
                <a:gd name="connsiteX11" fmla="*/ 287175 w 497993"/>
                <a:gd name="connsiteY11" fmla="*/ 548302 h 571584"/>
                <a:gd name="connsiteX12" fmla="*/ 281107 w 497993"/>
                <a:gd name="connsiteY12" fmla="*/ 542233 h 571584"/>
                <a:gd name="connsiteX13" fmla="*/ 263019 w 497993"/>
                <a:gd name="connsiteY13" fmla="*/ 533210 h 571584"/>
                <a:gd name="connsiteX14" fmla="*/ 259670 w 497993"/>
                <a:gd name="connsiteY14" fmla="*/ 529860 h 571584"/>
                <a:gd name="connsiteX15" fmla="*/ 253956 w 497993"/>
                <a:gd name="connsiteY15" fmla="*/ 524146 h 571584"/>
                <a:gd name="connsiteX16" fmla="*/ 157886 w 497993"/>
                <a:gd name="connsiteY16" fmla="*/ 452508 h 571584"/>
                <a:gd name="connsiteX17" fmla="*/ 109378 w 497993"/>
                <a:gd name="connsiteY17" fmla="*/ 504562 h 571584"/>
                <a:gd name="connsiteX18" fmla="*/ 109378 w 497993"/>
                <a:gd name="connsiteY18" fmla="*/ 504562 h 571584"/>
                <a:gd name="connsiteX19" fmla="*/ 109378 w 497993"/>
                <a:gd name="connsiteY19" fmla="*/ 506059 h 571584"/>
                <a:gd name="connsiteX20" fmla="*/ 77381 w 497993"/>
                <a:gd name="connsiteY20" fmla="*/ 488603 h 571584"/>
                <a:gd name="connsiteX21" fmla="*/ 19022 w 497993"/>
                <a:gd name="connsiteY21" fmla="*/ 406719 h 571584"/>
                <a:gd name="connsiteX22" fmla="*/ 15475 w 497993"/>
                <a:gd name="connsiteY22" fmla="*/ 405221 h 571584"/>
                <a:gd name="connsiteX23" fmla="*/ 15475 w 497993"/>
                <a:gd name="connsiteY23" fmla="*/ 405221 h 571584"/>
                <a:gd name="connsiteX24" fmla="*/ 10471 w 497993"/>
                <a:gd name="connsiteY24" fmla="*/ 365540 h 571584"/>
                <a:gd name="connsiteX25" fmla="*/ 19022 w 497993"/>
                <a:gd name="connsiteY25" fmla="*/ 361560 h 571584"/>
                <a:gd name="connsiteX26" fmla="*/ 181805 w 497993"/>
                <a:gd name="connsiteY26" fmla="*/ 371 h 571584"/>
                <a:gd name="connsiteX27" fmla="*/ 195164 w 497993"/>
                <a:gd name="connsiteY27" fmla="*/ 18300 h 571584"/>
                <a:gd name="connsiteX28" fmla="*/ 264123 w 497993"/>
                <a:gd name="connsiteY28" fmla="*/ 247561 h 571584"/>
                <a:gd name="connsiteX29" fmla="*/ 335328 w 497993"/>
                <a:gd name="connsiteY29" fmla="*/ 343473 h 571584"/>
                <a:gd name="connsiteX30" fmla="*/ 191144 w 497993"/>
                <a:gd name="connsiteY30" fmla="*/ 421220 h 571584"/>
                <a:gd name="connsiteX31" fmla="*/ 272043 w 497993"/>
                <a:gd name="connsiteY31" fmla="*/ 496996 h 571584"/>
                <a:gd name="connsiteX32" fmla="*/ 275472 w 497993"/>
                <a:gd name="connsiteY32" fmla="*/ 500425 h 571584"/>
                <a:gd name="connsiteX33" fmla="*/ 281067 w 497993"/>
                <a:gd name="connsiteY33" fmla="*/ 506020 h 571584"/>
                <a:gd name="connsiteX34" fmla="*/ 290091 w 497993"/>
                <a:gd name="connsiteY34" fmla="*/ 506020 h 571584"/>
                <a:gd name="connsiteX35" fmla="*/ 291470 w 497993"/>
                <a:gd name="connsiteY35" fmla="*/ 507399 h 571584"/>
                <a:gd name="connsiteX36" fmla="*/ 299115 w 497993"/>
                <a:gd name="connsiteY36" fmla="*/ 515044 h 571584"/>
                <a:gd name="connsiteX37" fmla="*/ 308139 w 497993"/>
                <a:gd name="connsiteY37" fmla="*/ 515044 h 571584"/>
                <a:gd name="connsiteX38" fmla="*/ 308257 w 497993"/>
                <a:gd name="connsiteY38" fmla="*/ 515162 h 571584"/>
                <a:gd name="connsiteX39" fmla="*/ 317162 w 497993"/>
                <a:gd name="connsiteY39" fmla="*/ 524068 h 571584"/>
                <a:gd name="connsiteX40" fmla="*/ 335249 w 497993"/>
                <a:gd name="connsiteY40" fmla="*/ 524068 h 571584"/>
                <a:gd name="connsiteX41" fmla="*/ 335446 w 497993"/>
                <a:gd name="connsiteY41" fmla="*/ 524186 h 571584"/>
                <a:gd name="connsiteX42" fmla="*/ 353297 w 497993"/>
                <a:gd name="connsiteY42" fmla="*/ 533091 h 571584"/>
                <a:gd name="connsiteX43" fmla="*/ 362321 w 497993"/>
                <a:gd name="connsiteY43" fmla="*/ 533091 h 571584"/>
                <a:gd name="connsiteX44" fmla="*/ 362557 w 497993"/>
                <a:gd name="connsiteY44" fmla="*/ 533170 h 571584"/>
                <a:gd name="connsiteX45" fmla="*/ 389432 w 497993"/>
                <a:gd name="connsiteY45" fmla="*/ 542115 h 571584"/>
                <a:gd name="connsiteX46" fmla="*/ 452677 w 497993"/>
                <a:gd name="connsiteY46" fmla="*/ 542115 h 571584"/>
                <a:gd name="connsiteX47" fmla="*/ 473601 w 497993"/>
                <a:gd name="connsiteY47" fmla="*/ 534865 h 571584"/>
                <a:gd name="connsiteX48" fmla="*/ 477936 w 497993"/>
                <a:gd name="connsiteY48" fmla="*/ 535101 h 571584"/>
                <a:gd name="connsiteX49" fmla="*/ 488812 w 497993"/>
                <a:gd name="connsiteY49" fmla="*/ 542115 h 571584"/>
                <a:gd name="connsiteX50" fmla="*/ 497836 w 497993"/>
                <a:gd name="connsiteY50" fmla="*/ 542115 h 5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97993" h="571584">
                  <a:moveTo>
                    <a:pt x="497993" y="542194"/>
                  </a:moveTo>
                  <a:cubicBezTo>
                    <a:pt x="448382" y="573915"/>
                    <a:pt x="434551" y="574112"/>
                    <a:pt x="371463" y="569305"/>
                  </a:cubicBezTo>
                  <a:cubicBezTo>
                    <a:pt x="366301" y="567926"/>
                    <a:pt x="358499" y="570723"/>
                    <a:pt x="353376" y="569305"/>
                  </a:cubicBezTo>
                  <a:cubicBezTo>
                    <a:pt x="353376" y="569305"/>
                    <a:pt x="353297" y="569305"/>
                    <a:pt x="353258" y="569265"/>
                  </a:cubicBezTo>
                  <a:lnTo>
                    <a:pt x="352982" y="569108"/>
                  </a:lnTo>
                  <a:lnTo>
                    <a:pt x="352982" y="569108"/>
                  </a:lnTo>
                  <a:lnTo>
                    <a:pt x="335328" y="560281"/>
                  </a:lnTo>
                  <a:cubicBezTo>
                    <a:pt x="330363" y="558744"/>
                    <a:pt x="321970" y="561897"/>
                    <a:pt x="317241" y="560281"/>
                  </a:cubicBezTo>
                  <a:lnTo>
                    <a:pt x="317084" y="560123"/>
                  </a:lnTo>
                  <a:lnTo>
                    <a:pt x="308217" y="551257"/>
                  </a:lnTo>
                  <a:cubicBezTo>
                    <a:pt x="303646" y="549484"/>
                    <a:pt x="294347" y="553070"/>
                    <a:pt x="290130" y="551257"/>
                  </a:cubicBezTo>
                  <a:lnTo>
                    <a:pt x="287175" y="548302"/>
                  </a:lnTo>
                  <a:lnTo>
                    <a:pt x="281107" y="542233"/>
                  </a:lnTo>
                  <a:cubicBezTo>
                    <a:pt x="275117" y="539278"/>
                    <a:pt x="268812" y="536520"/>
                    <a:pt x="263019" y="533210"/>
                  </a:cubicBezTo>
                  <a:lnTo>
                    <a:pt x="259670" y="529860"/>
                  </a:lnTo>
                  <a:lnTo>
                    <a:pt x="253956" y="524146"/>
                  </a:lnTo>
                  <a:cubicBezTo>
                    <a:pt x="234057" y="511340"/>
                    <a:pt x="163758" y="453572"/>
                    <a:pt x="157886" y="452508"/>
                  </a:cubicBezTo>
                  <a:cubicBezTo>
                    <a:pt x="144528" y="450104"/>
                    <a:pt x="110442" y="486514"/>
                    <a:pt x="109378" y="504562"/>
                  </a:cubicBezTo>
                  <a:lnTo>
                    <a:pt x="109378" y="504562"/>
                  </a:lnTo>
                  <a:cubicBezTo>
                    <a:pt x="109378" y="505074"/>
                    <a:pt x="109378" y="505587"/>
                    <a:pt x="109378" y="506059"/>
                  </a:cubicBezTo>
                  <a:cubicBezTo>
                    <a:pt x="106817" y="503577"/>
                    <a:pt x="89636" y="502119"/>
                    <a:pt x="77381" y="488603"/>
                  </a:cubicBezTo>
                  <a:cubicBezTo>
                    <a:pt x="55708" y="464684"/>
                    <a:pt x="39552" y="431741"/>
                    <a:pt x="19022" y="406719"/>
                  </a:cubicBezTo>
                  <a:cubicBezTo>
                    <a:pt x="17761" y="406285"/>
                    <a:pt x="16579" y="405773"/>
                    <a:pt x="15475" y="405221"/>
                  </a:cubicBezTo>
                  <a:lnTo>
                    <a:pt x="15475" y="405221"/>
                  </a:lnTo>
                  <a:cubicBezTo>
                    <a:pt x="-2769" y="396355"/>
                    <a:pt x="-5449" y="375904"/>
                    <a:pt x="10471" y="365540"/>
                  </a:cubicBezTo>
                  <a:cubicBezTo>
                    <a:pt x="12875" y="363964"/>
                    <a:pt x="15751" y="362624"/>
                    <a:pt x="19022" y="361560"/>
                  </a:cubicBezTo>
                  <a:lnTo>
                    <a:pt x="181805" y="371"/>
                  </a:lnTo>
                  <a:cubicBezTo>
                    <a:pt x="193548" y="-2269"/>
                    <a:pt x="192602" y="9750"/>
                    <a:pt x="195164" y="18300"/>
                  </a:cubicBezTo>
                  <a:cubicBezTo>
                    <a:pt x="217743" y="93328"/>
                    <a:pt x="226136" y="177380"/>
                    <a:pt x="264123" y="247561"/>
                  </a:cubicBezTo>
                  <a:cubicBezTo>
                    <a:pt x="285835" y="287715"/>
                    <a:pt x="320512" y="302964"/>
                    <a:pt x="335328" y="343473"/>
                  </a:cubicBezTo>
                  <a:cubicBezTo>
                    <a:pt x="284062" y="362348"/>
                    <a:pt x="228579" y="377992"/>
                    <a:pt x="191144" y="421220"/>
                  </a:cubicBezTo>
                  <a:cubicBezTo>
                    <a:pt x="187480" y="438834"/>
                    <a:pt x="256596" y="486357"/>
                    <a:pt x="272043" y="496996"/>
                  </a:cubicBezTo>
                  <a:lnTo>
                    <a:pt x="275472" y="500425"/>
                  </a:lnTo>
                  <a:lnTo>
                    <a:pt x="281067" y="506020"/>
                  </a:lnTo>
                  <a:cubicBezTo>
                    <a:pt x="283234" y="507360"/>
                    <a:pt x="287845" y="504720"/>
                    <a:pt x="290091" y="506020"/>
                  </a:cubicBezTo>
                  <a:lnTo>
                    <a:pt x="291470" y="507399"/>
                  </a:lnTo>
                  <a:lnTo>
                    <a:pt x="299115" y="515044"/>
                  </a:lnTo>
                  <a:cubicBezTo>
                    <a:pt x="301440" y="516265"/>
                    <a:pt x="305656" y="513862"/>
                    <a:pt x="308139" y="515044"/>
                  </a:cubicBezTo>
                  <a:lnTo>
                    <a:pt x="308257" y="515162"/>
                  </a:lnTo>
                  <a:lnTo>
                    <a:pt x="317162" y="524068"/>
                  </a:lnTo>
                  <a:cubicBezTo>
                    <a:pt x="321536" y="525762"/>
                    <a:pt x="330127" y="522570"/>
                    <a:pt x="335249" y="524068"/>
                  </a:cubicBezTo>
                  <a:lnTo>
                    <a:pt x="335446" y="524186"/>
                  </a:lnTo>
                  <a:lnTo>
                    <a:pt x="353297" y="533091"/>
                  </a:lnTo>
                  <a:cubicBezTo>
                    <a:pt x="356174" y="533722"/>
                    <a:pt x="359405" y="532579"/>
                    <a:pt x="362321" y="533091"/>
                  </a:cubicBezTo>
                  <a:lnTo>
                    <a:pt x="362557" y="533170"/>
                  </a:lnTo>
                  <a:lnTo>
                    <a:pt x="389432" y="542115"/>
                  </a:lnTo>
                  <a:cubicBezTo>
                    <a:pt x="409016" y="544085"/>
                    <a:pt x="432344" y="542115"/>
                    <a:pt x="452677" y="542115"/>
                  </a:cubicBezTo>
                  <a:cubicBezTo>
                    <a:pt x="460834" y="537544"/>
                    <a:pt x="467809" y="535141"/>
                    <a:pt x="473601" y="534865"/>
                  </a:cubicBezTo>
                  <a:cubicBezTo>
                    <a:pt x="475138" y="534786"/>
                    <a:pt x="476557" y="534865"/>
                    <a:pt x="477936" y="535101"/>
                  </a:cubicBezTo>
                  <a:cubicBezTo>
                    <a:pt x="482428" y="535850"/>
                    <a:pt x="486054" y="538175"/>
                    <a:pt x="488812" y="542115"/>
                  </a:cubicBezTo>
                  <a:cubicBezTo>
                    <a:pt x="491373" y="534234"/>
                    <a:pt x="494407" y="534352"/>
                    <a:pt x="497836" y="542115"/>
                  </a:cubicBezTo>
                  <a:close/>
                </a:path>
              </a:pathLst>
            </a:custGeom>
            <a:solidFill>
              <a:srgbClr val="3C2C31"/>
            </a:solidFill>
            <a:ln w="3941" cap="flat">
              <a:noFill/>
              <a:prstDash val="solid"/>
              <a:miter/>
            </a:ln>
          </p:spPr>
          <p:txBody>
            <a:bodyPr rtlCol="1" anchor="ctr"/>
            <a:lstStyle/>
            <a:p>
              <a:endParaRPr lang="fa-IR"/>
            </a:p>
          </p:txBody>
        </p:sp>
        <p:sp>
          <p:nvSpPr>
            <p:cNvPr id="354" name="Freeform: Shape 353">
              <a:extLst>
                <a:ext uri="{FF2B5EF4-FFF2-40B4-BE49-F238E27FC236}">
                  <a16:creationId xmlns:a16="http://schemas.microsoft.com/office/drawing/2014/main" id="{C5EA0DCF-CCC6-48DC-A59E-B3BD92EE5E9F}"/>
                </a:ext>
              </a:extLst>
            </p:cNvPr>
            <p:cNvSpPr/>
            <p:nvPr/>
          </p:nvSpPr>
          <p:spPr>
            <a:xfrm>
              <a:off x="374187" y="2585505"/>
              <a:ext cx="280132" cy="494480"/>
            </a:xfrm>
            <a:custGeom>
              <a:avLst/>
              <a:gdLst>
                <a:gd name="connsiteX0" fmla="*/ 280132 w 280132"/>
                <a:gd name="connsiteY0" fmla="*/ 431275 h 494480"/>
                <a:gd name="connsiteX1" fmla="*/ 207824 w 280132"/>
                <a:gd name="connsiteY1" fmla="*/ 494481 h 494480"/>
                <a:gd name="connsiteX2" fmla="*/ 198800 w 280132"/>
                <a:gd name="connsiteY2" fmla="*/ 494481 h 494480"/>
                <a:gd name="connsiteX3" fmla="*/ 185166 w 280132"/>
                <a:gd name="connsiteY3" fmla="*/ 488964 h 494480"/>
                <a:gd name="connsiteX4" fmla="*/ 183589 w 280132"/>
                <a:gd name="connsiteY4" fmla="*/ 487231 h 494480"/>
                <a:gd name="connsiteX5" fmla="*/ 189776 w 280132"/>
                <a:gd name="connsiteY5" fmla="*/ 476394 h 494480"/>
                <a:gd name="connsiteX6" fmla="*/ 99420 w 280132"/>
                <a:gd name="connsiteY6" fmla="*/ 277712 h 494480"/>
                <a:gd name="connsiteX7" fmla="*/ 0 w 280132"/>
                <a:gd name="connsiteY7" fmla="*/ 160324 h 494480"/>
                <a:gd name="connsiteX8" fmla="*/ 28175 w 280132"/>
                <a:gd name="connsiteY8" fmla="*/ 39429 h 494480"/>
                <a:gd name="connsiteX9" fmla="*/ 45237 w 280132"/>
                <a:gd name="connsiteY9" fmla="*/ 2151 h 494480"/>
                <a:gd name="connsiteX10" fmla="*/ 280132 w 280132"/>
                <a:gd name="connsiteY10" fmla="*/ 431235 h 494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0132" h="494480">
                  <a:moveTo>
                    <a:pt x="280132" y="431275"/>
                  </a:moveTo>
                  <a:cubicBezTo>
                    <a:pt x="252706" y="457361"/>
                    <a:pt x="243407" y="471783"/>
                    <a:pt x="207824" y="494481"/>
                  </a:cubicBezTo>
                  <a:lnTo>
                    <a:pt x="198800" y="494481"/>
                  </a:lnTo>
                  <a:cubicBezTo>
                    <a:pt x="192219" y="492905"/>
                    <a:pt x="187687" y="491053"/>
                    <a:pt x="185166" y="488964"/>
                  </a:cubicBezTo>
                  <a:cubicBezTo>
                    <a:pt x="184496" y="488413"/>
                    <a:pt x="183983" y="487821"/>
                    <a:pt x="183589" y="487231"/>
                  </a:cubicBezTo>
                  <a:cubicBezTo>
                    <a:pt x="181619" y="484117"/>
                    <a:pt x="183668" y="480492"/>
                    <a:pt x="189776" y="476394"/>
                  </a:cubicBezTo>
                  <a:cubicBezTo>
                    <a:pt x="158212" y="419690"/>
                    <a:pt x="136342" y="326811"/>
                    <a:pt x="99420" y="277712"/>
                  </a:cubicBezTo>
                  <a:cubicBezTo>
                    <a:pt x="65098" y="232081"/>
                    <a:pt x="31761" y="228219"/>
                    <a:pt x="0" y="160324"/>
                  </a:cubicBezTo>
                  <a:cubicBezTo>
                    <a:pt x="40587" y="135893"/>
                    <a:pt x="24510" y="80568"/>
                    <a:pt x="28175" y="39429"/>
                  </a:cubicBezTo>
                  <a:cubicBezTo>
                    <a:pt x="28451" y="36355"/>
                    <a:pt x="33022" y="-10459"/>
                    <a:pt x="45237" y="2151"/>
                  </a:cubicBezTo>
                  <a:cubicBezTo>
                    <a:pt x="143987" y="137548"/>
                    <a:pt x="220867" y="274127"/>
                    <a:pt x="280132" y="431235"/>
                  </a:cubicBezTo>
                  <a:close/>
                </a:path>
              </a:pathLst>
            </a:custGeom>
            <a:solidFill>
              <a:srgbClr val="281C23"/>
            </a:solidFill>
            <a:ln w="3941" cap="flat">
              <a:noFill/>
              <a:prstDash val="solid"/>
              <a:miter/>
            </a:ln>
          </p:spPr>
          <p:txBody>
            <a:bodyPr rtlCol="1" anchor="ctr"/>
            <a:lstStyle/>
            <a:p>
              <a:endParaRPr lang="fa-IR"/>
            </a:p>
          </p:txBody>
        </p:sp>
        <p:sp>
          <p:nvSpPr>
            <p:cNvPr id="355" name="Freeform: Shape 354">
              <a:extLst>
                <a:ext uri="{FF2B5EF4-FFF2-40B4-BE49-F238E27FC236}">
                  <a16:creationId xmlns:a16="http://schemas.microsoft.com/office/drawing/2014/main" id="{55EEBB4A-F52C-B218-81F3-A15C11E01950}"/>
                </a:ext>
              </a:extLst>
            </p:cNvPr>
            <p:cNvSpPr/>
            <p:nvPr/>
          </p:nvSpPr>
          <p:spPr>
            <a:xfrm>
              <a:off x="343727" y="3067613"/>
              <a:ext cx="3349" cy="3349"/>
            </a:xfrm>
            <a:custGeom>
              <a:avLst/>
              <a:gdLst>
                <a:gd name="connsiteX0" fmla="*/ 3349 w 3349"/>
                <a:gd name="connsiteY0" fmla="*/ 3350 h 3349"/>
                <a:gd name="connsiteX1" fmla="*/ 0 w 3349"/>
                <a:gd name="connsiteY1" fmla="*/ 0 h 3349"/>
                <a:gd name="connsiteX2" fmla="*/ 3349 w 3349"/>
                <a:gd name="connsiteY2" fmla="*/ 3350 h 3349"/>
              </a:gdLst>
              <a:ahLst/>
              <a:cxnLst>
                <a:cxn ang="0">
                  <a:pos x="connsiteX0" y="connsiteY0"/>
                </a:cxn>
                <a:cxn ang="0">
                  <a:pos x="connsiteX1" y="connsiteY1"/>
                </a:cxn>
                <a:cxn ang="0">
                  <a:pos x="connsiteX2" y="connsiteY2"/>
                </a:cxn>
              </a:cxnLst>
              <a:rect l="l" t="t" r="r" b="b"/>
              <a:pathLst>
                <a:path w="3349" h="3349">
                  <a:moveTo>
                    <a:pt x="3349" y="3350"/>
                  </a:moveTo>
                  <a:cubicBezTo>
                    <a:pt x="2285" y="2758"/>
                    <a:pt x="1182" y="1458"/>
                    <a:pt x="0" y="0"/>
                  </a:cubicBezTo>
                  <a:lnTo>
                    <a:pt x="3349" y="3350"/>
                  </a:lnTo>
                  <a:close/>
                </a:path>
              </a:pathLst>
            </a:custGeom>
            <a:solidFill>
              <a:srgbClr val="F7F6F5"/>
            </a:solidFill>
            <a:ln w="3941" cap="flat">
              <a:noFill/>
              <a:prstDash val="solid"/>
              <a:miter/>
            </a:ln>
          </p:spPr>
          <p:txBody>
            <a:bodyPr rtlCol="1" anchor="ctr"/>
            <a:lstStyle/>
            <a:p>
              <a:endParaRPr lang="fa-IR"/>
            </a:p>
          </p:txBody>
        </p:sp>
        <p:sp>
          <p:nvSpPr>
            <p:cNvPr id="356" name="Freeform: Shape 355">
              <a:extLst>
                <a:ext uri="{FF2B5EF4-FFF2-40B4-BE49-F238E27FC236}">
                  <a16:creationId xmlns:a16="http://schemas.microsoft.com/office/drawing/2014/main" id="{357C35C8-FB37-DE26-46B6-11BF84BAB629}"/>
                </a:ext>
              </a:extLst>
            </p:cNvPr>
            <p:cNvSpPr/>
            <p:nvPr/>
          </p:nvSpPr>
          <p:spPr>
            <a:xfrm>
              <a:off x="371232" y="3086094"/>
              <a:ext cx="2955" cy="2955"/>
            </a:xfrm>
            <a:custGeom>
              <a:avLst/>
              <a:gdLst>
                <a:gd name="connsiteX0" fmla="*/ 2955 w 2955"/>
                <a:gd name="connsiteY0" fmla="*/ 2955 h 2955"/>
                <a:gd name="connsiteX1" fmla="*/ 0 w 2955"/>
                <a:gd name="connsiteY1" fmla="*/ 0 h 2955"/>
                <a:gd name="connsiteX2" fmla="*/ 2955 w 2955"/>
                <a:gd name="connsiteY2" fmla="*/ 2955 h 2955"/>
              </a:gdLst>
              <a:ahLst/>
              <a:cxnLst>
                <a:cxn ang="0">
                  <a:pos x="connsiteX0" y="connsiteY0"/>
                </a:cxn>
                <a:cxn ang="0">
                  <a:pos x="connsiteX1" y="connsiteY1"/>
                </a:cxn>
                <a:cxn ang="0">
                  <a:pos x="connsiteX2" y="connsiteY2"/>
                </a:cxn>
              </a:cxnLst>
              <a:rect l="l" t="t" r="r" b="b"/>
              <a:pathLst>
                <a:path w="2955" h="2955">
                  <a:moveTo>
                    <a:pt x="2955" y="2955"/>
                  </a:moveTo>
                  <a:cubicBezTo>
                    <a:pt x="2049" y="2561"/>
                    <a:pt x="1064" y="1379"/>
                    <a:pt x="0" y="0"/>
                  </a:cubicBezTo>
                  <a:lnTo>
                    <a:pt x="2955" y="2955"/>
                  </a:lnTo>
                  <a:close/>
                </a:path>
              </a:pathLst>
            </a:custGeom>
            <a:solidFill>
              <a:srgbClr val="F7F6F5"/>
            </a:solidFill>
            <a:ln w="3941" cap="flat">
              <a:noFill/>
              <a:prstDash val="solid"/>
              <a:miter/>
            </a:ln>
          </p:spPr>
          <p:txBody>
            <a:bodyPr rtlCol="1" anchor="ctr"/>
            <a:lstStyle/>
            <a:p>
              <a:endParaRPr lang="fa-IR"/>
            </a:p>
          </p:txBody>
        </p:sp>
        <p:sp>
          <p:nvSpPr>
            <p:cNvPr id="357" name="Freeform: Shape 356">
              <a:extLst>
                <a:ext uri="{FF2B5EF4-FFF2-40B4-BE49-F238E27FC236}">
                  <a16:creationId xmlns:a16="http://schemas.microsoft.com/office/drawing/2014/main" id="{618D1616-D8B1-DA49-E18D-3F102267199B}"/>
                </a:ext>
              </a:extLst>
            </p:cNvPr>
            <p:cNvSpPr/>
            <p:nvPr/>
          </p:nvSpPr>
          <p:spPr>
            <a:xfrm>
              <a:off x="39794" y="2889852"/>
              <a:ext cx="64244" cy="81809"/>
            </a:xfrm>
            <a:custGeom>
              <a:avLst/>
              <a:gdLst>
                <a:gd name="connsiteX0" fmla="*/ 63285 w 64244"/>
                <a:gd name="connsiteY0" fmla="*/ 9540 h 81809"/>
                <a:gd name="connsiteX1" fmla="*/ 63285 w 64244"/>
                <a:gd name="connsiteY1" fmla="*/ 54698 h 81809"/>
                <a:gd name="connsiteX2" fmla="*/ 36174 w 64244"/>
                <a:gd name="connsiteY2" fmla="*/ 81809 h 81809"/>
                <a:gd name="connsiteX3" fmla="*/ 4453 w 64244"/>
                <a:gd name="connsiteY3" fmla="*/ 63604 h 81809"/>
                <a:gd name="connsiteX4" fmla="*/ 0 w 64244"/>
                <a:gd name="connsiteY4" fmla="*/ 27627 h 81809"/>
                <a:gd name="connsiteX5" fmla="*/ 63246 w 64244"/>
                <a:gd name="connsiteY5" fmla="*/ 9579 h 8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44" h="81809">
                  <a:moveTo>
                    <a:pt x="63285" y="9540"/>
                  </a:moveTo>
                  <a:cubicBezTo>
                    <a:pt x="61236" y="23253"/>
                    <a:pt x="66240" y="42483"/>
                    <a:pt x="63285" y="54698"/>
                  </a:cubicBezTo>
                  <a:cubicBezTo>
                    <a:pt x="61590" y="61791"/>
                    <a:pt x="42637" y="75662"/>
                    <a:pt x="36174" y="81809"/>
                  </a:cubicBezTo>
                  <a:cubicBezTo>
                    <a:pt x="32982" y="78617"/>
                    <a:pt x="13398" y="80745"/>
                    <a:pt x="4453" y="63604"/>
                  </a:cubicBezTo>
                  <a:cubicBezTo>
                    <a:pt x="-2640" y="50009"/>
                    <a:pt x="2443" y="32986"/>
                    <a:pt x="0" y="27627"/>
                  </a:cubicBezTo>
                  <a:cubicBezTo>
                    <a:pt x="16550" y="1146"/>
                    <a:pt x="34086" y="-9217"/>
                    <a:pt x="63246" y="9579"/>
                  </a:cubicBezTo>
                  <a:close/>
                </a:path>
              </a:pathLst>
            </a:custGeom>
            <a:solidFill>
              <a:srgbClr val="A88065"/>
            </a:solidFill>
            <a:ln w="3941" cap="flat">
              <a:noFill/>
              <a:prstDash val="solid"/>
              <a:miter/>
            </a:ln>
          </p:spPr>
          <p:txBody>
            <a:bodyPr rtlCol="1" anchor="ctr"/>
            <a:lstStyle/>
            <a:p>
              <a:endParaRPr lang="fa-IR"/>
            </a:p>
          </p:txBody>
        </p:sp>
        <p:sp>
          <p:nvSpPr>
            <p:cNvPr id="358" name="Freeform: Shape 357">
              <a:extLst>
                <a:ext uri="{FF2B5EF4-FFF2-40B4-BE49-F238E27FC236}">
                  <a16:creationId xmlns:a16="http://schemas.microsoft.com/office/drawing/2014/main" id="{52F89DE2-F1D6-0512-AE61-976DBD8DAFD1}"/>
                </a:ext>
              </a:extLst>
            </p:cNvPr>
            <p:cNvSpPr/>
            <p:nvPr/>
          </p:nvSpPr>
          <p:spPr>
            <a:xfrm>
              <a:off x="2280931" y="2449260"/>
              <a:ext cx="252846" cy="423108"/>
            </a:xfrm>
            <a:custGeom>
              <a:avLst/>
              <a:gdLst>
                <a:gd name="connsiteX0" fmla="*/ 63285 w 252846"/>
                <a:gd name="connsiteY0" fmla="*/ 34682 h 423108"/>
                <a:gd name="connsiteX1" fmla="*/ 171728 w 252846"/>
                <a:gd name="connsiteY1" fmla="*/ 161133 h 423108"/>
                <a:gd name="connsiteX2" fmla="*/ 202543 w 252846"/>
                <a:gd name="connsiteY2" fmla="*/ 196440 h 423108"/>
                <a:gd name="connsiteX3" fmla="*/ 243998 w 252846"/>
                <a:gd name="connsiteY3" fmla="*/ 305632 h 423108"/>
                <a:gd name="connsiteX4" fmla="*/ 234974 w 252846"/>
                <a:gd name="connsiteY4" fmla="*/ 423060 h 423108"/>
                <a:gd name="connsiteX5" fmla="*/ 198839 w 252846"/>
                <a:gd name="connsiteY5" fmla="*/ 423060 h 423108"/>
                <a:gd name="connsiteX6" fmla="*/ 188712 w 252846"/>
                <a:gd name="connsiteY6" fmla="*/ 358869 h 423108"/>
                <a:gd name="connsiteX7" fmla="*/ 180752 w 252846"/>
                <a:gd name="connsiteY7" fmla="*/ 251450 h 423108"/>
                <a:gd name="connsiteX8" fmla="*/ 144736 w 252846"/>
                <a:gd name="connsiteY8" fmla="*/ 219808 h 423108"/>
                <a:gd name="connsiteX9" fmla="*/ 117507 w 252846"/>
                <a:gd name="connsiteY9" fmla="*/ 197268 h 423108"/>
                <a:gd name="connsiteX10" fmla="*/ 99420 w 252846"/>
                <a:gd name="connsiteY10" fmla="*/ 143086 h 423108"/>
                <a:gd name="connsiteX11" fmla="*/ 0 w 252846"/>
                <a:gd name="connsiteY11" fmla="*/ 25658 h 423108"/>
                <a:gd name="connsiteX12" fmla="*/ 63246 w 252846"/>
                <a:gd name="connsiteY12" fmla="*/ 34682 h 423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2846" h="423108">
                  <a:moveTo>
                    <a:pt x="63285" y="34682"/>
                  </a:moveTo>
                  <a:cubicBezTo>
                    <a:pt x="111675" y="33539"/>
                    <a:pt x="178073" y="113807"/>
                    <a:pt x="171728" y="161133"/>
                  </a:cubicBezTo>
                  <a:cubicBezTo>
                    <a:pt x="195253" y="166256"/>
                    <a:pt x="205538" y="178038"/>
                    <a:pt x="202543" y="196440"/>
                  </a:cubicBezTo>
                  <a:cubicBezTo>
                    <a:pt x="230167" y="211217"/>
                    <a:pt x="270990" y="280255"/>
                    <a:pt x="243998" y="305632"/>
                  </a:cubicBezTo>
                  <a:cubicBezTo>
                    <a:pt x="249554" y="345156"/>
                    <a:pt x="237969" y="384207"/>
                    <a:pt x="234974" y="423060"/>
                  </a:cubicBezTo>
                  <a:cubicBezTo>
                    <a:pt x="224689" y="421248"/>
                    <a:pt x="210346" y="423454"/>
                    <a:pt x="198839" y="423060"/>
                  </a:cubicBezTo>
                  <a:cubicBezTo>
                    <a:pt x="184890" y="408835"/>
                    <a:pt x="181501" y="387438"/>
                    <a:pt x="188712" y="358869"/>
                  </a:cubicBezTo>
                  <a:cubicBezTo>
                    <a:pt x="193047" y="323247"/>
                    <a:pt x="190406" y="287427"/>
                    <a:pt x="180752" y="251450"/>
                  </a:cubicBezTo>
                  <a:cubicBezTo>
                    <a:pt x="163729" y="253105"/>
                    <a:pt x="151710" y="242584"/>
                    <a:pt x="144736" y="219808"/>
                  </a:cubicBezTo>
                  <a:cubicBezTo>
                    <a:pt x="121369" y="224300"/>
                    <a:pt x="111793" y="221069"/>
                    <a:pt x="117507" y="197268"/>
                  </a:cubicBezTo>
                  <a:cubicBezTo>
                    <a:pt x="96622" y="192185"/>
                    <a:pt x="80860" y="158690"/>
                    <a:pt x="99420" y="143086"/>
                  </a:cubicBezTo>
                  <a:cubicBezTo>
                    <a:pt x="77038" y="89691"/>
                    <a:pt x="57453" y="51232"/>
                    <a:pt x="0" y="25658"/>
                  </a:cubicBezTo>
                  <a:cubicBezTo>
                    <a:pt x="7881" y="-26712"/>
                    <a:pt x="37829" y="13954"/>
                    <a:pt x="63246" y="34682"/>
                  </a:cubicBezTo>
                  <a:close/>
                </a:path>
              </a:pathLst>
            </a:custGeom>
            <a:solidFill>
              <a:srgbClr val="403032"/>
            </a:solidFill>
            <a:ln w="3941" cap="flat">
              <a:noFill/>
              <a:prstDash val="solid"/>
              <a:miter/>
            </a:ln>
          </p:spPr>
          <p:txBody>
            <a:bodyPr rtlCol="1" anchor="ctr"/>
            <a:lstStyle/>
            <a:p>
              <a:endParaRPr lang="fa-IR"/>
            </a:p>
          </p:txBody>
        </p:sp>
        <p:sp>
          <p:nvSpPr>
            <p:cNvPr id="359" name="Freeform: Shape 358">
              <a:extLst>
                <a:ext uri="{FF2B5EF4-FFF2-40B4-BE49-F238E27FC236}">
                  <a16:creationId xmlns:a16="http://schemas.microsoft.com/office/drawing/2014/main" id="{F9F8F2BC-CF5F-C0D8-9B7A-3763FF45716A}"/>
                </a:ext>
              </a:extLst>
            </p:cNvPr>
            <p:cNvSpPr/>
            <p:nvPr/>
          </p:nvSpPr>
          <p:spPr>
            <a:xfrm>
              <a:off x="2136392" y="2592306"/>
              <a:ext cx="262624" cy="69641"/>
            </a:xfrm>
            <a:custGeom>
              <a:avLst/>
              <a:gdLst>
                <a:gd name="connsiteX0" fmla="*/ 243958 w 262624"/>
                <a:gd name="connsiteY0" fmla="*/ 0 h 69641"/>
                <a:gd name="connsiteX1" fmla="*/ 262045 w 262624"/>
                <a:gd name="connsiteY1" fmla="*/ 54182 h 69641"/>
                <a:gd name="connsiteX2" fmla="*/ 156045 w 262624"/>
                <a:gd name="connsiteY2" fmla="*/ 64743 h 69641"/>
                <a:gd name="connsiteX3" fmla="*/ 27111 w 262624"/>
                <a:gd name="connsiteY3" fmla="*/ 54182 h 69641"/>
                <a:gd name="connsiteX4" fmla="*/ 0 w 262624"/>
                <a:gd name="connsiteY4" fmla="*/ 9024 h 69641"/>
                <a:gd name="connsiteX5" fmla="*/ 243998 w 262624"/>
                <a:gd name="connsiteY5" fmla="*/ 0 h 6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624" h="69641">
                  <a:moveTo>
                    <a:pt x="243958" y="0"/>
                  </a:moveTo>
                  <a:cubicBezTo>
                    <a:pt x="251051" y="16905"/>
                    <a:pt x="265710" y="30973"/>
                    <a:pt x="262045" y="54182"/>
                  </a:cubicBezTo>
                  <a:cubicBezTo>
                    <a:pt x="232334" y="68250"/>
                    <a:pt x="196987" y="71757"/>
                    <a:pt x="156045" y="64743"/>
                  </a:cubicBezTo>
                  <a:cubicBezTo>
                    <a:pt x="106158" y="73806"/>
                    <a:pt x="63167" y="70299"/>
                    <a:pt x="27111" y="54182"/>
                  </a:cubicBezTo>
                  <a:cubicBezTo>
                    <a:pt x="20057" y="40784"/>
                    <a:pt x="8433" y="21870"/>
                    <a:pt x="0" y="9024"/>
                  </a:cubicBezTo>
                  <a:lnTo>
                    <a:pt x="243998" y="0"/>
                  </a:lnTo>
                  <a:close/>
                </a:path>
              </a:pathLst>
            </a:custGeom>
            <a:solidFill>
              <a:srgbClr val="9B6E45"/>
            </a:solidFill>
            <a:ln w="3941" cap="flat">
              <a:noFill/>
              <a:prstDash val="solid"/>
              <a:miter/>
            </a:ln>
          </p:spPr>
          <p:txBody>
            <a:bodyPr rtlCol="1" anchor="ctr"/>
            <a:lstStyle/>
            <a:p>
              <a:endParaRPr lang="fa-IR"/>
            </a:p>
          </p:txBody>
        </p:sp>
        <p:sp>
          <p:nvSpPr>
            <p:cNvPr id="360" name="Freeform: Shape 359">
              <a:extLst>
                <a:ext uri="{FF2B5EF4-FFF2-40B4-BE49-F238E27FC236}">
                  <a16:creationId xmlns:a16="http://schemas.microsoft.com/office/drawing/2014/main" id="{9835990B-A9BD-0880-41FC-854ED4E6319B}"/>
                </a:ext>
              </a:extLst>
            </p:cNvPr>
            <p:cNvSpPr/>
            <p:nvPr/>
          </p:nvSpPr>
          <p:spPr>
            <a:xfrm>
              <a:off x="356140" y="3034867"/>
              <a:ext cx="3428" cy="3428"/>
            </a:xfrm>
            <a:custGeom>
              <a:avLst/>
              <a:gdLst>
                <a:gd name="connsiteX0" fmla="*/ 3428 w 3428"/>
                <a:gd name="connsiteY0" fmla="*/ 3428 h 3428"/>
                <a:gd name="connsiteX1" fmla="*/ 0 w 3428"/>
                <a:gd name="connsiteY1" fmla="*/ 0 h 3428"/>
                <a:gd name="connsiteX2" fmla="*/ 3428 w 3428"/>
                <a:gd name="connsiteY2" fmla="*/ 3428 h 3428"/>
              </a:gdLst>
              <a:ahLst/>
              <a:cxnLst>
                <a:cxn ang="0">
                  <a:pos x="connsiteX0" y="connsiteY0"/>
                </a:cxn>
                <a:cxn ang="0">
                  <a:pos x="connsiteX1" y="connsiteY1"/>
                </a:cxn>
                <a:cxn ang="0">
                  <a:pos x="connsiteX2" y="connsiteY2"/>
                </a:cxn>
              </a:cxnLst>
              <a:rect l="l" t="t" r="r" b="b"/>
              <a:pathLst>
                <a:path w="3428" h="3428">
                  <a:moveTo>
                    <a:pt x="3428" y="3428"/>
                  </a:moveTo>
                  <a:lnTo>
                    <a:pt x="0" y="0"/>
                  </a:lnTo>
                  <a:cubicBezTo>
                    <a:pt x="1222" y="828"/>
                    <a:pt x="2325" y="2089"/>
                    <a:pt x="3428" y="3428"/>
                  </a:cubicBezTo>
                  <a:close/>
                </a:path>
              </a:pathLst>
            </a:custGeom>
            <a:solidFill>
              <a:srgbClr val="FBFAFA"/>
            </a:solidFill>
            <a:ln w="3941" cap="flat">
              <a:noFill/>
              <a:prstDash val="solid"/>
              <a:miter/>
            </a:ln>
          </p:spPr>
          <p:txBody>
            <a:bodyPr rtlCol="1" anchor="ctr"/>
            <a:lstStyle/>
            <a:p>
              <a:endParaRPr lang="fa-IR"/>
            </a:p>
          </p:txBody>
        </p:sp>
        <p:sp>
          <p:nvSpPr>
            <p:cNvPr id="361" name="Freeform: Shape 360">
              <a:extLst>
                <a:ext uri="{FF2B5EF4-FFF2-40B4-BE49-F238E27FC236}">
                  <a16:creationId xmlns:a16="http://schemas.microsoft.com/office/drawing/2014/main" id="{82E690F0-3B92-B6AC-952D-8BFE678D9EB5}"/>
                </a:ext>
              </a:extLst>
            </p:cNvPr>
            <p:cNvSpPr/>
            <p:nvPr/>
          </p:nvSpPr>
          <p:spPr>
            <a:xfrm>
              <a:off x="374187" y="3043891"/>
              <a:ext cx="1379" cy="1379"/>
            </a:xfrm>
            <a:custGeom>
              <a:avLst/>
              <a:gdLst>
                <a:gd name="connsiteX0" fmla="*/ 1379 w 1379"/>
                <a:gd name="connsiteY0" fmla="*/ 1379 h 1379"/>
                <a:gd name="connsiteX1" fmla="*/ 0 w 1379"/>
                <a:gd name="connsiteY1" fmla="*/ 0 h 1379"/>
                <a:gd name="connsiteX2" fmla="*/ 1379 w 1379"/>
                <a:gd name="connsiteY2" fmla="*/ 1379 h 1379"/>
              </a:gdLst>
              <a:ahLst/>
              <a:cxnLst>
                <a:cxn ang="0">
                  <a:pos x="connsiteX0" y="connsiteY0"/>
                </a:cxn>
                <a:cxn ang="0">
                  <a:pos x="connsiteX1" y="connsiteY1"/>
                </a:cxn>
                <a:cxn ang="0">
                  <a:pos x="connsiteX2" y="connsiteY2"/>
                </a:cxn>
              </a:cxnLst>
              <a:rect l="l" t="t" r="r" b="b"/>
              <a:pathLst>
                <a:path w="1379" h="1379">
                  <a:moveTo>
                    <a:pt x="1379" y="1379"/>
                  </a:moveTo>
                  <a:lnTo>
                    <a:pt x="0" y="0"/>
                  </a:lnTo>
                  <a:cubicBezTo>
                    <a:pt x="433" y="236"/>
                    <a:pt x="867" y="749"/>
                    <a:pt x="1379" y="1379"/>
                  </a:cubicBezTo>
                  <a:close/>
                </a:path>
              </a:pathLst>
            </a:custGeom>
            <a:solidFill>
              <a:srgbClr val="FBFAFA"/>
            </a:solidFill>
            <a:ln w="3941" cap="flat">
              <a:noFill/>
              <a:prstDash val="solid"/>
              <a:miter/>
            </a:ln>
          </p:spPr>
          <p:txBody>
            <a:bodyPr rtlCol="1" anchor="ctr"/>
            <a:lstStyle/>
            <a:p>
              <a:endParaRPr lang="fa-IR"/>
            </a:p>
          </p:txBody>
        </p:sp>
        <p:sp>
          <p:nvSpPr>
            <p:cNvPr id="362" name="Freeform: Shape 361">
              <a:extLst>
                <a:ext uri="{FF2B5EF4-FFF2-40B4-BE49-F238E27FC236}">
                  <a16:creationId xmlns:a16="http://schemas.microsoft.com/office/drawing/2014/main" id="{D9D02B1B-4704-1589-234E-51F70A908749}"/>
                </a:ext>
              </a:extLst>
            </p:cNvPr>
            <p:cNvSpPr/>
            <p:nvPr/>
          </p:nvSpPr>
          <p:spPr>
            <a:xfrm>
              <a:off x="536852" y="3061978"/>
              <a:ext cx="29307" cy="18047"/>
            </a:xfrm>
            <a:custGeom>
              <a:avLst/>
              <a:gdLst>
                <a:gd name="connsiteX0" fmla="*/ 25259 w 29307"/>
                <a:gd name="connsiteY0" fmla="*/ 11033 h 18047"/>
                <a:gd name="connsiteX1" fmla="*/ 22500 w 29307"/>
                <a:gd name="connsiteY1" fmla="*/ 12531 h 18047"/>
                <a:gd name="connsiteX2" fmla="*/ 0 w 29307"/>
                <a:gd name="connsiteY2" fmla="*/ 18048 h 18047"/>
                <a:gd name="connsiteX3" fmla="*/ 27111 w 29307"/>
                <a:gd name="connsiteY3" fmla="*/ 0 h 18047"/>
                <a:gd name="connsiteX4" fmla="*/ 28529 w 29307"/>
                <a:gd name="connsiteY4" fmla="*/ 2167 h 18047"/>
                <a:gd name="connsiteX5" fmla="*/ 25259 w 29307"/>
                <a:gd name="connsiteY5" fmla="*/ 11033 h 18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07" h="18047">
                  <a:moveTo>
                    <a:pt x="25259" y="11033"/>
                  </a:moveTo>
                  <a:cubicBezTo>
                    <a:pt x="24471" y="11546"/>
                    <a:pt x="23525" y="12058"/>
                    <a:pt x="22500" y="12531"/>
                  </a:cubicBezTo>
                  <a:cubicBezTo>
                    <a:pt x="17614" y="14777"/>
                    <a:pt x="10127" y="16629"/>
                    <a:pt x="0" y="18048"/>
                  </a:cubicBezTo>
                  <a:lnTo>
                    <a:pt x="27111" y="0"/>
                  </a:lnTo>
                  <a:cubicBezTo>
                    <a:pt x="27702" y="749"/>
                    <a:pt x="28175" y="1458"/>
                    <a:pt x="28529" y="2167"/>
                  </a:cubicBezTo>
                  <a:cubicBezTo>
                    <a:pt x="30224" y="5596"/>
                    <a:pt x="29160" y="8551"/>
                    <a:pt x="25259" y="11033"/>
                  </a:cubicBezTo>
                  <a:close/>
                </a:path>
              </a:pathLst>
            </a:custGeom>
            <a:solidFill>
              <a:srgbClr val="FBFAFA"/>
            </a:solidFill>
            <a:ln w="3941" cap="flat">
              <a:noFill/>
              <a:prstDash val="solid"/>
              <a:miter/>
            </a:ln>
          </p:spPr>
          <p:txBody>
            <a:bodyPr rtlCol="1" anchor="ctr"/>
            <a:lstStyle/>
            <a:p>
              <a:endParaRPr lang="fa-IR"/>
            </a:p>
          </p:txBody>
        </p:sp>
        <p:sp>
          <p:nvSpPr>
            <p:cNvPr id="363" name="Freeform: Shape 362">
              <a:extLst>
                <a:ext uri="{FF2B5EF4-FFF2-40B4-BE49-F238E27FC236}">
                  <a16:creationId xmlns:a16="http://schemas.microsoft.com/office/drawing/2014/main" id="{F0636FC2-7733-6A73-8B37-99D01151640E}"/>
                </a:ext>
              </a:extLst>
            </p:cNvPr>
            <p:cNvSpPr/>
            <p:nvPr/>
          </p:nvSpPr>
          <p:spPr>
            <a:xfrm>
              <a:off x="2344177" y="2456217"/>
              <a:ext cx="262443" cy="206749"/>
            </a:xfrm>
            <a:custGeom>
              <a:avLst/>
              <a:gdLst>
                <a:gd name="connsiteX0" fmla="*/ 262084 w 262443"/>
                <a:gd name="connsiteY0" fmla="*/ 154137 h 206749"/>
                <a:gd name="connsiteX1" fmla="*/ 129604 w 262443"/>
                <a:gd name="connsiteY1" fmla="*/ 171160 h 206749"/>
                <a:gd name="connsiteX2" fmla="*/ 108443 w 262443"/>
                <a:gd name="connsiteY2" fmla="*/ 154137 h 206749"/>
                <a:gd name="connsiteX3" fmla="*/ 0 w 262443"/>
                <a:gd name="connsiteY3" fmla="*/ 27685 h 206749"/>
                <a:gd name="connsiteX4" fmla="*/ 9024 w 262443"/>
                <a:gd name="connsiteY4" fmla="*/ 9638 h 206749"/>
                <a:gd name="connsiteX5" fmla="*/ 131101 w 262443"/>
                <a:gd name="connsiteY5" fmla="*/ 614 h 206749"/>
                <a:gd name="connsiteX6" fmla="*/ 262084 w 262443"/>
                <a:gd name="connsiteY6" fmla="*/ 154137 h 20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443" h="206749">
                  <a:moveTo>
                    <a:pt x="262084" y="154137"/>
                  </a:moveTo>
                  <a:cubicBezTo>
                    <a:pt x="270084" y="216910"/>
                    <a:pt x="141977" y="224673"/>
                    <a:pt x="129604" y="171160"/>
                  </a:cubicBezTo>
                  <a:lnTo>
                    <a:pt x="108443" y="154137"/>
                  </a:lnTo>
                  <a:cubicBezTo>
                    <a:pt x="77983" y="107048"/>
                    <a:pt x="43424" y="63071"/>
                    <a:pt x="0" y="27685"/>
                  </a:cubicBezTo>
                  <a:cubicBezTo>
                    <a:pt x="3231" y="23745"/>
                    <a:pt x="7053" y="10308"/>
                    <a:pt x="9024" y="9638"/>
                  </a:cubicBezTo>
                  <a:cubicBezTo>
                    <a:pt x="29199" y="2663"/>
                    <a:pt x="107813" y="-1672"/>
                    <a:pt x="131101" y="614"/>
                  </a:cubicBezTo>
                  <a:cubicBezTo>
                    <a:pt x="220551" y="9441"/>
                    <a:pt x="249160" y="75445"/>
                    <a:pt x="262084" y="154137"/>
                  </a:cubicBezTo>
                  <a:close/>
                </a:path>
              </a:pathLst>
            </a:custGeom>
            <a:solidFill>
              <a:srgbClr val="BC8952"/>
            </a:solidFill>
            <a:ln w="3941" cap="flat">
              <a:noFill/>
              <a:prstDash val="solid"/>
              <a:miter/>
            </a:ln>
          </p:spPr>
          <p:txBody>
            <a:bodyPr rtlCol="1" anchor="ctr"/>
            <a:lstStyle/>
            <a:p>
              <a:endParaRPr lang="fa-IR"/>
            </a:p>
          </p:txBody>
        </p:sp>
        <p:sp>
          <p:nvSpPr>
            <p:cNvPr id="364" name="Freeform: Shape 363">
              <a:extLst>
                <a:ext uri="{FF2B5EF4-FFF2-40B4-BE49-F238E27FC236}">
                  <a16:creationId xmlns:a16="http://schemas.microsoft.com/office/drawing/2014/main" id="{1BA89257-EEE8-844F-2158-E0553DA5E9CC}"/>
                </a:ext>
              </a:extLst>
            </p:cNvPr>
            <p:cNvSpPr/>
            <p:nvPr/>
          </p:nvSpPr>
          <p:spPr>
            <a:xfrm>
              <a:off x="2326510" y="2402649"/>
              <a:ext cx="8642" cy="27110"/>
            </a:xfrm>
            <a:custGeom>
              <a:avLst/>
              <a:gdLst>
                <a:gd name="connsiteX0" fmla="*/ 8643 w 8642"/>
                <a:gd name="connsiteY0" fmla="*/ 27071 h 27110"/>
                <a:gd name="connsiteX1" fmla="*/ 13 w 8642"/>
                <a:gd name="connsiteY1" fmla="*/ 13240 h 27110"/>
                <a:gd name="connsiteX2" fmla="*/ 8643 w 8642"/>
                <a:gd name="connsiteY2" fmla="*/ 0 h 27110"/>
                <a:gd name="connsiteX3" fmla="*/ 8643 w 8642"/>
                <a:gd name="connsiteY3" fmla="*/ 27111 h 27110"/>
              </a:gdLst>
              <a:ahLst/>
              <a:cxnLst>
                <a:cxn ang="0">
                  <a:pos x="connsiteX0" y="connsiteY0"/>
                </a:cxn>
                <a:cxn ang="0">
                  <a:pos x="connsiteX1" y="connsiteY1"/>
                </a:cxn>
                <a:cxn ang="0">
                  <a:pos x="connsiteX2" y="connsiteY2"/>
                </a:cxn>
                <a:cxn ang="0">
                  <a:pos x="connsiteX3" y="connsiteY3"/>
                </a:cxn>
              </a:cxnLst>
              <a:rect l="l" t="t" r="r" b="b"/>
              <a:pathLst>
                <a:path w="8642" h="27110">
                  <a:moveTo>
                    <a:pt x="8643" y="27071"/>
                  </a:moveTo>
                  <a:cubicBezTo>
                    <a:pt x="8406" y="25062"/>
                    <a:pt x="-381" y="20215"/>
                    <a:pt x="13" y="13240"/>
                  </a:cubicBezTo>
                  <a:cubicBezTo>
                    <a:pt x="446" y="5044"/>
                    <a:pt x="8406" y="1537"/>
                    <a:pt x="8643" y="0"/>
                  </a:cubicBezTo>
                  <a:lnTo>
                    <a:pt x="8643" y="27111"/>
                  </a:lnTo>
                  <a:close/>
                </a:path>
              </a:pathLst>
            </a:custGeom>
            <a:solidFill>
              <a:srgbClr val="403032"/>
            </a:solidFill>
            <a:ln w="3941" cap="flat">
              <a:noFill/>
              <a:prstDash val="solid"/>
              <a:miter/>
            </a:ln>
          </p:spPr>
          <p:txBody>
            <a:bodyPr rtlCol="1" anchor="ctr"/>
            <a:lstStyle/>
            <a:p>
              <a:endParaRPr lang="fa-IR"/>
            </a:p>
          </p:txBody>
        </p:sp>
        <p:sp>
          <p:nvSpPr>
            <p:cNvPr id="365" name="Freeform: Shape 364">
              <a:extLst>
                <a:ext uri="{FF2B5EF4-FFF2-40B4-BE49-F238E27FC236}">
                  <a16:creationId xmlns:a16="http://schemas.microsoft.com/office/drawing/2014/main" id="{E45EC452-53E7-F894-48F9-55F9167AA873}"/>
                </a:ext>
              </a:extLst>
            </p:cNvPr>
            <p:cNvSpPr/>
            <p:nvPr/>
          </p:nvSpPr>
          <p:spPr>
            <a:xfrm>
              <a:off x="1931140" y="2663101"/>
              <a:ext cx="250410" cy="253830"/>
            </a:xfrm>
            <a:custGeom>
              <a:avLst/>
              <a:gdLst>
                <a:gd name="connsiteX0" fmla="*/ 205213 w 250410"/>
                <a:gd name="connsiteY0" fmla="*/ 10499 h 253830"/>
                <a:gd name="connsiteX1" fmla="*/ 250411 w 250410"/>
                <a:gd name="connsiteY1" fmla="*/ 218243 h 253830"/>
                <a:gd name="connsiteX2" fmla="*/ 151267 w 250410"/>
                <a:gd name="connsiteY2" fmla="*/ 243463 h 253830"/>
                <a:gd name="connsiteX3" fmla="*/ 42587 w 250410"/>
                <a:gd name="connsiteY3" fmla="*/ 245354 h 253830"/>
                <a:gd name="connsiteX4" fmla="*/ 15476 w 250410"/>
                <a:gd name="connsiteY4" fmla="*/ 146014 h 253830"/>
                <a:gd name="connsiteX5" fmla="*/ 205252 w 250410"/>
                <a:gd name="connsiteY5" fmla="*/ 10538 h 253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0410" h="253830">
                  <a:moveTo>
                    <a:pt x="205213" y="10499"/>
                  </a:moveTo>
                  <a:cubicBezTo>
                    <a:pt x="243239" y="82689"/>
                    <a:pt x="245643" y="137423"/>
                    <a:pt x="250411" y="218243"/>
                  </a:cubicBezTo>
                  <a:cubicBezTo>
                    <a:pt x="229486" y="237316"/>
                    <a:pt x="196425" y="245709"/>
                    <a:pt x="151267" y="243463"/>
                  </a:cubicBezTo>
                  <a:cubicBezTo>
                    <a:pt x="108749" y="256624"/>
                    <a:pt x="72535" y="257255"/>
                    <a:pt x="42587" y="245354"/>
                  </a:cubicBezTo>
                  <a:cubicBezTo>
                    <a:pt x="6728" y="245827"/>
                    <a:pt x="-17230" y="163825"/>
                    <a:pt x="15476" y="146014"/>
                  </a:cubicBezTo>
                  <a:cubicBezTo>
                    <a:pt x="17722" y="38752"/>
                    <a:pt x="100946" y="-26739"/>
                    <a:pt x="205252" y="10538"/>
                  </a:cubicBezTo>
                  <a:close/>
                </a:path>
              </a:pathLst>
            </a:custGeom>
            <a:solidFill>
              <a:srgbClr val="713038"/>
            </a:solidFill>
            <a:ln w="3941" cap="flat">
              <a:noFill/>
              <a:prstDash val="solid"/>
              <a:miter/>
            </a:ln>
          </p:spPr>
          <p:txBody>
            <a:bodyPr rtlCol="1" anchor="ctr"/>
            <a:lstStyle/>
            <a:p>
              <a:endParaRPr lang="fa-IR"/>
            </a:p>
          </p:txBody>
        </p:sp>
        <p:sp>
          <p:nvSpPr>
            <p:cNvPr id="366" name="Freeform: Shape 365">
              <a:extLst>
                <a:ext uri="{FF2B5EF4-FFF2-40B4-BE49-F238E27FC236}">
                  <a16:creationId xmlns:a16="http://schemas.microsoft.com/office/drawing/2014/main" id="{F47F3674-4D5B-1363-18A0-2ED8091623E1}"/>
                </a:ext>
              </a:extLst>
            </p:cNvPr>
            <p:cNvSpPr/>
            <p:nvPr/>
          </p:nvSpPr>
          <p:spPr>
            <a:xfrm>
              <a:off x="2163464" y="2619456"/>
              <a:ext cx="309778" cy="180380"/>
            </a:xfrm>
            <a:custGeom>
              <a:avLst/>
              <a:gdLst>
                <a:gd name="connsiteX0" fmla="*/ 298219 w 309778"/>
                <a:gd name="connsiteY0" fmla="*/ 81214 h 180380"/>
                <a:gd name="connsiteX1" fmla="*/ 306849 w 309778"/>
                <a:gd name="connsiteY1" fmla="*/ 159907 h 180380"/>
                <a:gd name="connsiteX2" fmla="*/ 45198 w 309778"/>
                <a:gd name="connsiteY2" fmla="*/ 126373 h 180380"/>
                <a:gd name="connsiteX3" fmla="*/ 0 w 309778"/>
                <a:gd name="connsiteY3" fmla="*/ 27032 h 180380"/>
                <a:gd name="connsiteX4" fmla="*/ 234974 w 309778"/>
                <a:gd name="connsiteY4" fmla="*/ 27032 h 180380"/>
                <a:gd name="connsiteX5" fmla="*/ 252943 w 309778"/>
                <a:gd name="connsiteY5" fmla="*/ 36056 h 180380"/>
                <a:gd name="connsiteX6" fmla="*/ 261967 w 309778"/>
                <a:gd name="connsiteY6" fmla="*/ 0 h 180380"/>
                <a:gd name="connsiteX7" fmla="*/ 298219 w 309778"/>
                <a:gd name="connsiteY7" fmla="*/ 81214 h 18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9778" h="180380">
                  <a:moveTo>
                    <a:pt x="298219" y="81214"/>
                  </a:moveTo>
                  <a:cubicBezTo>
                    <a:pt x="309804" y="110453"/>
                    <a:pt x="312681" y="136658"/>
                    <a:pt x="306849" y="159907"/>
                  </a:cubicBezTo>
                  <a:cubicBezTo>
                    <a:pt x="297865" y="171374"/>
                    <a:pt x="30185" y="214010"/>
                    <a:pt x="45198" y="126373"/>
                  </a:cubicBezTo>
                  <a:cubicBezTo>
                    <a:pt x="38893" y="102966"/>
                    <a:pt x="12531" y="50793"/>
                    <a:pt x="0" y="27032"/>
                  </a:cubicBezTo>
                  <a:cubicBezTo>
                    <a:pt x="82318" y="20727"/>
                    <a:pt x="152341" y="13831"/>
                    <a:pt x="234974" y="27032"/>
                  </a:cubicBezTo>
                  <a:cubicBezTo>
                    <a:pt x="239939" y="27820"/>
                    <a:pt x="250657" y="39602"/>
                    <a:pt x="252943" y="36056"/>
                  </a:cubicBezTo>
                  <a:lnTo>
                    <a:pt x="261967" y="0"/>
                  </a:lnTo>
                  <a:cubicBezTo>
                    <a:pt x="268153" y="30303"/>
                    <a:pt x="286949" y="52251"/>
                    <a:pt x="298219" y="81214"/>
                  </a:cubicBezTo>
                  <a:close/>
                </a:path>
              </a:pathLst>
            </a:custGeom>
            <a:solidFill>
              <a:srgbClr val="8B4546"/>
            </a:solidFill>
            <a:ln w="3941" cap="flat">
              <a:noFill/>
              <a:prstDash val="solid"/>
              <a:miter/>
            </a:ln>
          </p:spPr>
          <p:txBody>
            <a:bodyPr rtlCol="1" anchor="ctr"/>
            <a:lstStyle/>
            <a:p>
              <a:endParaRPr lang="fa-IR"/>
            </a:p>
          </p:txBody>
        </p:sp>
        <p:sp>
          <p:nvSpPr>
            <p:cNvPr id="367" name="Freeform: Shape 366">
              <a:extLst>
                <a:ext uri="{FF2B5EF4-FFF2-40B4-BE49-F238E27FC236}">
                  <a16:creationId xmlns:a16="http://schemas.microsoft.com/office/drawing/2014/main" id="{69B03159-0B1F-63F7-BFCD-A3E5F2F5E125}"/>
                </a:ext>
              </a:extLst>
            </p:cNvPr>
            <p:cNvSpPr/>
            <p:nvPr/>
          </p:nvSpPr>
          <p:spPr>
            <a:xfrm>
              <a:off x="2205642" y="2700710"/>
              <a:ext cx="282112" cy="234980"/>
            </a:xfrm>
            <a:custGeom>
              <a:avLst/>
              <a:gdLst>
                <a:gd name="connsiteX0" fmla="*/ 274128 w 282112"/>
                <a:gd name="connsiteY0" fmla="*/ 171571 h 234980"/>
                <a:gd name="connsiteX1" fmla="*/ 156464 w 282112"/>
                <a:gd name="connsiteY1" fmla="*/ 184969 h 234980"/>
                <a:gd name="connsiteX2" fmla="*/ 43804 w 282112"/>
                <a:gd name="connsiteY2" fmla="*/ 234974 h 234980"/>
                <a:gd name="connsiteX3" fmla="*/ 12044 w 282112"/>
                <a:gd name="connsiteY3" fmla="*/ 189658 h 234980"/>
                <a:gd name="connsiteX4" fmla="*/ 3020 w 282112"/>
                <a:gd name="connsiteY4" fmla="*/ 180634 h 234980"/>
                <a:gd name="connsiteX5" fmla="*/ 3020 w 282112"/>
                <a:gd name="connsiteY5" fmla="*/ 45159 h 234980"/>
                <a:gd name="connsiteX6" fmla="*/ 265104 w 282112"/>
                <a:gd name="connsiteY6" fmla="*/ 63167 h 234980"/>
                <a:gd name="connsiteX7" fmla="*/ 256081 w 282112"/>
                <a:gd name="connsiteY7" fmla="*/ 0 h 234980"/>
                <a:gd name="connsiteX8" fmla="*/ 274168 w 282112"/>
                <a:gd name="connsiteY8" fmla="*/ 171610 h 23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112" h="234980">
                  <a:moveTo>
                    <a:pt x="274128" y="171571"/>
                  </a:moveTo>
                  <a:cubicBezTo>
                    <a:pt x="233856" y="170231"/>
                    <a:pt x="195239" y="174171"/>
                    <a:pt x="156464" y="184969"/>
                  </a:cubicBezTo>
                  <a:cubicBezTo>
                    <a:pt x="128132" y="192850"/>
                    <a:pt x="57714" y="235604"/>
                    <a:pt x="43804" y="234974"/>
                  </a:cubicBezTo>
                  <a:cubicBezTo>
                    <a:pt x="40928" y="234856"/>
                    <a:pt x="37421" y="206011"/>
                    <a:pt x="12044" y="189658"/>
                  </a:cubicBezTo>
                  <a:cubicBezTo>
                    <a:pt x="143" y="190919"/>
                    <a:pt x="-3088" y="191076"/>
                    <a:pt x="3020" y="180634"/>
                  </a:cubicBezTo>
                  <a:cubicBezTo>
                    <a:pt x="14526" y="135594"/>
                    <a:pt x="15196" y="90159"/>
                    <a:pt x="3020" y="45159"/>
                  </a:cubicBezTo>
                  <a:cubicBezTo>
                    <a:pt x="61576" y="122826"/>
                    <a:pt x="182471" y="57492"/>
                    <a:pt x="265104" y="63167"/>
                  </a:cubicBezTo>
                  <a:lnTo>
                    <a:pt x="256081" y="0"/>
                  </a:lnTo>
                  <a:cubicBezTo>
                    <a:pt x="282206" y="66989"/>
                    <a:pt x="289496" y="98080"/>
                    <a:pt x="274168" y="171610"/>
                  </a:cubicBezTo>
                  <a:close/>
                </a:path>
              </a:pathLst>
            </a:custGeom>
            <a:solidFill>
              <a:srgbClr val="6E2D37"/>
            </a:solidFill>
            <a:ln w="3941" cap="flat">
              <a:noFill/>
              <a:prstDash val="solid"/>
              <a:miter/>
            </a:ln>
          </p:spPr>
          <p:txBody>
            <a:bodyPr rtlCol="1" anchor="ctr"/>
            <a:lstStyle/>
            <a:p>
              <a:endParaRPr lang="fa-IR"/>
            </a:p>
          </p:txBody>
        </p:sp>
        <p:sp>
          <p:nvSpPr>
            <p:cNvPr id="368" name="Freeform: Shape 367">
              <a:extLst>
                <a:ext uri="{FF2B5EF4-FFF2-40B4-BE49-F238E27FC236}">
                  <a16:creationId xmlns:a16="http://schemas.microsoft.com/office/drawing/2014/main" id="{CB3E5967-1BCD-3647-42F9-C10B0DEDFD14}"/>
                </a:ext>
              </a:extLst>
            </p:cNvPr>
            <p:cNvSpPr/>
            <p:nvPr/>
          </p:nvSpPr>
          <p:spPr>
            <a:xfrm>
              <a:off x="1893061" y="2880639"/>
              <a:ext cx="324624" cy="178935"/>
            </a:xfrm>
            <a:custGeom>
              <a:avLst/>
              <a:gdLst>
                <a:gd name="connsiteX0" fmla="*/ 288490 w 324624"/>
                <a:gd name="connsiteY0" fmla="*/ 666 h 178935"/>
                <a:gd name="connsiteX1" fmla="*/ 315601 w 324624"/>
                <a:gd name="connsiteY1" fmla="*/ 666 h 178935"/>
                <a:gd name="connsiteX2" fmla="*/ 324625 w 324624"/>
                <a:gd name="connsiteY2" fmla="*/ 9689 h 178935"/>
                <a:gd name="connsiteX3" fmla="*/ 216181 w 324624"/>
                <a:gd name="connsiteY3" fmla="*/ 118054 h 178935"/>
                <a:gd name="connsiteX4" fmla="*/ 215669 w 324624"/>
                <a:gd name="connsiteY4" fmla="*/ 178935 h 178935"/>
                <a:gd name="connsiteX5" fmla="*/ 8358 w 324624"/>
                <a:gd name="connsiteY5" fmla="*/ 136141 h 178935"/>
                <a:gd name="connsiteX6" fmla="*/ 71603 w 324624"/>
                <a:gd name="connsiteY6" fmla="*/ 36800 h 178935"/>
                <a:gd name="connsiteX7" fmla="*/ 80627 w 324624"/>
                <a:gd name="connsiteY7" fmla="*/ 27776 h 178935"/>
                <a:gd name="connsiteX8" fmla="*/ 288490 w 324624"/>
                <a:gd name="connsiteY8" fmla="*/ 666 h 178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4624" h="178935">
                  <a:moveTo>
                    <a:pt x="288490" y="666"/>
                  </a:moveTo>
                  <a:cubicBezTo>
                    <a:pt x="297041" y="1099"/>
                    <a:pt x="308665" y="-1029"/>
                    <a:pt x="315601" y="666"/>
                  </a:cubicBezTo>
                  <a:cubicBezTo>
                    <a:pt x="318871" y="1454"/>
                    <a:pt x="321709" y="7798"/>
                    <a:pt x="324625" y="9689"/>
                  </a:cubicBezTo>
                  <a:cubicBezTo>
                    <a:pt x="279466" y="18201"/>
                    <a:pt x="229185" y="75654"/>
                    <a:pt x="216181" y="118054"/>
                  </a:cubicBezTo>
                  <a:cubicBezTo>
                    <a:pt x="238327" y="130782"/>
                    <a:pt x="239706" y="167192"/>
                    <a:pt x="215669" y="178935"/>
                  </a:cubicBezTo>
                  <a:cubicBezTo>
                    <a:pt x="145449" y="160099"/>
                    <a:pt x="76332" y="145835"/>
                    <a:pt x="8358" y="136141"/>
                  </a:cubicBezTo>
                  <a:cubicBezTo>
                    <a:pt x="-19778" y="108163"/>
                    <a:pt x="28651" y="27855"/>
                    <a:pt x="71603" y="36800"/>
                  </a:cubicBezTo>
                  <a:cubicBezTo>
                    <a:pt x="58481" y="24900"/>
                    <a:pt x="64392" y="19225"/>
                    <a:pt x="80627" y="27776"/>
                  </a:cubicBezTo>
                  <a:cubicBezTo>
                    <a:pt x="122397" y="14418"/>
                    <a:pt x="244395" y="-1462"/>
                    <a:pt x="288490" y="666"/>
                  </a:cubicBezTo>
                  <a:close/>
                </a:path>
              </a:pathLst>
            </a:custGeom>
            <a:solidFill>
              <a:srgbClr val="AA8361"/>
            </a:solidFill>
            <a:ln w="3941" cap="flat">
              <a:noFill/>
              <a:prstDash val="solid"/>
              <a:miter/>
            </a:ln>
          </p:spPr>
          <p:txBody>
            <a:bodyPr rtlCol="1" anchor="ctr"/>
            <a:lstStyle/>
            <a:p>
              <a:endParaRPr lang="fa-IR"/>
            </a:p>
          </p:txBody>
        </p:sp>
        <p:sp>
          <p:nvSpPr>
            <p:cNvPr id="369" name="Freeform: Shape 368">
              <a:extLst>
                <a:ext uri="{FF2B5EF4-FFF2-40B4-BE49-F238E27FC236}">
                  <a16:creationId xmlns:a16="http://schemas.microsoft.com/office/drawing/2014/main" id="{E97FD87A-1FC6-407D-B40E-10B2EDFE0252}"/>
                </a:ext>
              </a:extLst>
            </p:cNvPr>
            <p:cNvSpPr/>
            <p:nvPr/>
          </p:nvSpPr>
          <p:spPr>
            <a:xfrm>
              <a:off x="3181452" y="1300984"/>
              <a:ext cx="107533" cy="73025"/>
            </a:xfrm>
            <a:custGeom>
              <a:avLst/>
              <a:gdLst>
                <a:gd name="connsiteX0" fmla="*/ 102541 w 107533"/>
                <a:gd name="connsiteY0" fmla="*/ 8955 h 73025"/>
                <a:gd name="connsiteX1" fmla="*/ 48359 w 107533"/>
                <a:gd name="connsiteY1" fmla="*/ 26963 h 73025"/>
                <a:gd name="connsiteX2" fmla="*/ 57343 w 107533"/>
                <a:gd name="connsiteY2" fmla="*/ 72004 h 73025"/>
                <a:gd name="connsiteX3" fmla="*/ 38114 w 107533"/>
                <a:gd name="connsiteY3" fmla="*/ 37287 h 73025"/>
                <a:gd name="connsiteX4" fmla="*/ 8402 w 107533"/>
                <a:gd name="connsiteY4" fmla="*/ 8325 h 73025"/>
                <a:gd name="connsiteX5" fmla="*/ 102541 w 107533"/>
                <a:gd name="connsiteY5" fmla="*/ 8994 h 7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33" h="73025">
                  <a:moveTo>
                    <a:pt x="102541" y="8955"/>
                  </a:moveTo>
                  <a:cubicBezTo>
                    <a:pt x="127367" y="34726"/>
                    <a:pt x="51708" y="24599"/>
                    <a:pt x="48359" y="26963"/>
                  </a:cubicBezTo>
                  <a:lnTo>
                    <a:pt x="57343" y="72004"/>
                  </a:lnTo>
                  <a:cubicBezTo>
                    <a:pt x="25464" y="78860"/>
                    <a:pt x="46231" y="49424"/>
                    <a:pt x="38114" y="37287"/>
                  </a:cubicBezTo>
                  <a:cubicBezTo>
                    <a:pt x="33897" y="30983"/>
                    <a:pt x="-20443" y="27554"/>
                    <a:pt x="8402" y="8325"/>
                  </a:cubicBezTo>
                  <a:cubicBezTo>
                    <a:pt x="24873" y="-2669"/>
                    <a:pt x="90917" y="-3103"/>
                    <a:pt x="102541" y="8994"/>
                  </a:cubicBezTo>
                  <a:close/>
                </a:path>
              </a:pathLst>
            </a:custGeom>
            <a:solidFill>
              <a:srgbClr val="3E2B24"/>
            </a:solidFill>
            <a:ln w="3941" cap="flat">
              <a:noFill/>
              <a:prstDash val="solid"/>
              <a:miter/>
            </a:ln>
          </p:spPr>
          <p:txBody>
            <a:bodyPr rtlCol="1" anchor="ctr"/>
            <a:lstStyle/>
            <a:p>
              <a:endParaRPr lang="fa-IR"/>
            </a:p>
          </p:txBody>
        </p:sp>
        <p:sp>
          <p:nvSpPr>
            <p:cNvPr id="370" name="Freeform: Shape 369">
              <a:extLst>
                <a:ext uri="{FF2B5EF4-FFF2-40B4-BE49-F238E27FC236}">
                  <a16:creationId xmlns:a16="http://schemas.microsoft.com/office/drawing/2014/main" id="{D0526A9D-CD1E-D263-41F7-13B0A72C0553}"/>
                </a:ext>
              </a:extLst>
            </p:cNvPr>
            <p:cNvSpPr/>
            <p:nvPr/>
          </p:nvSpPr>
          <p:spPr>
            <a:xfrm>
              <a:off x="3826210" y="3016820"/>
              <a:ext cx="243997" cy="550925"/>
            </a:xfrm>
            <a:custGeom>
              <a:avLst/>
              <a:gdLst>
                <a:gd name="connsiteX0" fmla="*/ 149110 w 243997"/>
                <a:gd name="connsiteY0" fmla="*/ 234777 h 550925"/>
                <a:gd name="connsiteX1" fmla="*/ 105646 w 243997"/>
                <a:gd name="connsiteY1" fmla="*/ 368676 h 550925"/>
                <a:gd name="connsiteX2" fmla="*/ 162665 w 243997"/>
                <a:gd name="connsiteY2" fmla="*/ 505767 h 550925"/>
                <a:gd name="connsiteX3" fmla="*/ 144617 w 243997"/>
                <a:gd name="connsiteY3" fmla="*/ 514791 h 550925"/>
                <a:gd name="connsiteX4" fmla="*/ 1458 w 243997"/>
                <a:gd name="connsiteY4" fmla="*/ 550098 h 550925"/>
                <a:gd name="connsiteX5" fmla="*/ 0 w 243997"/>
                <a:gd name="connsiteY5" fmla="*/ 550926 h 550925"/>
                <a:gd name="connsiteX6" fmla="*/ 14186 w 243997"/>
                <a:gd name="connsiteY6" fmla="*/ 518337 h 550925"/>
                <a:gd name="connsiteX7" fmla="*/ 4216 w 243997"/>
                <a:gd name="connsiteY7" fmla="*/ 514752 h 550925"/>
                <a:gd name="connsiteX8" fmla="*/ 9497 w 243997"/>
                <a:gd name="connsiteY8" fmla="*/ 513885 h 550925"/>
                <a:gd name="connsiteX9" fmla="*/ 9536 w 243997"/>
                <a:gd name="connsiteY9" fmla="*/ 513885 h 550925"/>
                <a:gd name="connsiteX10" fmla="*/ 11270 w 243997"/>
                <a:gd name="connsiteY10" fmla="*/ 514082 h 550925"/>
                <a:gd name="connsiteX11" fmla="*/ 13634 w 243997"/>
                <a:gd name="connsiteY11" fmla="*/ 514200 h 550925"/>
                <a:gd name="connsiteX12" fmla="*/ 104976 w 243997"/>
                <a:gd name="connsiteY12" fmla="*/ 442325 h 550925"/>
                <a:gd name="connsiteX13" fmla="*/ 45198 w 243997"/>
                <a:gd name="connsiteY13" fmla="*/ 316109 h 550925"/>
                <a:gd name="connsiteX14" fmla="*/ 36174 w 243997"/>
                <a:gd name="connsiteY14" fmla="*/ 261888 h 550925"/>
                <a:gd name="connsiteX15" fmla="*/ 57414 w 243997"/>
                <a:gd name="connsiteY15" fmla="*/ 266971 h 550925"/>
                <a:gd name="connsiteX16" fmla="*/ 169049 w 243997"/>
                <a:gd name="connsiteY16" fmla="*/ 69550 h 550925"/>
                <a:gd name="connsiteX17" fmla="*/ 164832 w 243997"/>
                <a:gd name="connsiteY17" fmla="*/ 65334 h 550925"/>
                <a:gd name="connsiteX18" fmla="*/ 228511 w 243997"/>
                <a:gd name="connsiteY18" fmla="*/ 17141 h 550925"/>
                <a:gd name="connsiteX19" fmla="*/ 243998 w 243997"/>
                <a:gd name="connsiteY19" fmla="*/ 0 h 550925"/>
                <a:gd name="connsiteX20" fmla="*/ 194465 w 243997"/>
                <a:gd name="connsiteY20" fmla="*/ 99499 h 550925"/>
                <a:gd name="connsiteX21" fmla="*/ 149110 w 243997"/>
                <a:gd name="connsiteY21" fmla="*/ 234777 h 55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3997" h="550925">
                  <a:moveTo>
                    <a:pt x="149110" y="234777"/>
                  </a:moveTo>
                  <a:cubicBezTo>
                    <a:pt x="120777" y="294358"/>
                    <a:pt x="85470" y="287816"/>
                    <a:pt x="105646" y="368676"/>
                  </a:cubicBezTo>
                  <a:lnTo>
                    <a:pt x="162665" y="505767"/>
                  </a:lnTo>
                  <a:cubicBezTo>
                    <a:pt x="159237" y="506634"/>
                    <a:pt x="152971" y="512702"/>
                    <a:pt x="144617" y="514791"/>
                  </a:cubicBezTo>
                  <a:cubicBezTo>
                    <a:pt x="95518" y="526967"/>
                    <a:pt x="48863" y="523736"/>
                    <a:pt x="1458" y="550098"/>
                  </a:cubicBezTo>
                  <a:cubicBezTo>
                    <a:pt x="985" y="550374"/>
                    <a:pt x="473" y="550650"/>
                    <a:pt x="0" y="550926"/>
                  </a:cubicBezTo>
                  <a:cubicBezTo>
                    <a:pt x="1419" y="546946"/>
                    <a:pt x="14541" y="527243"/>
                    <a:pt x="14186" y="518337"/>
                  </a:cubicBezTo>
                  <a:cubicBezTo>
                    <a:pt x="11428" y="516840"/>
                    <a:pt x="8078" y="515618"/>
                    <a:pt x="4216" y="514752"/>
                  </a:cubicBezTo>
                  <a:cubicBezTo>
                    <a:pt x="5990" y="514318"/>
                    <a:pt x="7763" y="514042"/>
                    <a:pt x="9497" y="513885"/>
                  </a:cubicBezTo>
                  <a:lnTo>
                    <a:pt x="9536" y="513885"/>
                  </a:lnTo>
                  <a:cubicBezTo>
                    <a:pt x="10206" y="513885"/>
                    <a:pt x="10797" y="513963"/>
                    <a:pt x="11270" y="514082"/>
                  </a:cubicBezTo>
                  <a:cubicBezTo>
                    <a:pt x="12058" y="514160"/>
                    <a:pt x="12846" y="514200"/>
                    <a:pt x="13634" y="514200"/>
                  </a:cubicBezTo>
                  <a:cubicBezTo>
                    <a:pt x="31840" y="514200"/>
                    <a:pt x="112345" y="468096"/>
                    <a:pt x="104976" y="442325"/>
                  </a:cubicBezTo>
                  <a:cubicBezTo>
                    <a:pt x="95046" y="407687"/>
                    <a:pt x="59226" y="371316"/>
                    <a:pt x="45198" y="316109"/>
                  </a:cubicBezTo>
                  <a:cubicBezTo>
                    <a:pt x="40666" y="298259"/>
                    <a:pt x="34716" y="280802"/>
                    <a:pt x="36174" y="261888"/>
                  </a:cubicBezTo>
                  <a:lnTo>
                    <a:pt x="57414" y="266971"/>
                  </a:lnTo>
                  <a:cubicBezTo>
                    <a:pt x="110335" y="212158"/>
                    <a:pt x="149701" y="143278"/>
                    <a:pt x="169049" y="69550"/>
                  </a:cubicBezTo>
                  <a:lnTo>
                    <a:pt x="164832" y="65334"/>
                  </a:lnTo>
                  <a:cubicBezTo>
                    <a:pt x="186860" y="54340"/>
                    <a:pt x="208099" y="38263"/>
                    <a:pt x="228511" y="17141"/>
                  </a:cubicBezTo>
                  <a:cubicBezTo>
                    <a:pt x="233713" y="11743"/>
                    <a:pt x="238875" y="6029"/>
                    <a:pt x="243998" y="0"/>
                  </a:cubicBezTo>
                  <a:cubicBezTo>
                    <a:pt x="234422" y="36411"/>
                    <a:pt x="209242" y="64152"/>
                    <a:pt x="194465" y="99499"/>
                  </a:cubicBezTo>
                  <a:cubicBezTo>
                    <a:pt x="176772" y="141898"/>
                    <a:pt x="168143" y="194702"/>
                    <a:pt x="149110" y="234777"/>
                  </a:cubicBezTo>
                  <a:close/>
                </a:path>
              </a:pathLst>
            </a:custGeom>
            <a:solidFill>
              <a:srgbClr val="6B4231"/>
            </a:solidFill>
            <a:ln w="3941" cap="flat">
              <a:noFill/>
              <a:prstDash val="solid"/>
              <a:miter/>
            </a:ln>
          </p:spPr>
          <p:txBody>
            <a:bodyPr rtlCol="1" anchor="ctr"/>
            <a:lstStyle/>
            <a:p>
              <a:endParaRPr lang="fa-IR"/>
            </a:p>
          </p:txBody>
        </p:sp>
        <p:sp>
          <p:nvSpPr>
            <p:cNvPr id="371" name="Freeform: Shape 370">
              <a:extLst>
                <a:ext uri="{FF2B5EF4-FFF2-40B4-BE49-F238E27FC236}">
                  <a16:creationId xmlns:a16="http://schemas.microsoft.com/office/drawing/2014/main" id="{7DDBE883-4838-0653-BC78-ABE8059A85F2}"/>
                </a:ext>
              </a:extLst>
            </p:cNvPr>
            <p:cNvSpPr/>
            <p:nvPr/>
          </p:nvSpPr>
          <p:spPr>
            <a:xfrm>
              <a:off x="3094217" y="2465855"/>
              <a:ext cx="634171" cy="651014"/>
            </a:xfrm>
            <a:custGeom>
              <a:avLst/>
              <a:gdLst>
                <a:gd name="connsiteX0" fmla="*/ 613856 w 634171"/>
                <a:gd name="connsiteY0" fmla="*/ 157385 h 651014"/>
                <a:gd name="connsiteX1" fmla="*/ 361504 w 634171"/>
                <a:gd name="connsiteY1" fmla="*/ 108483 h 651014"/>
                <a:gd name="connsiteX2" fmla="*/ 533036 w 634171"/>
                <a:gd name="connsiteY2" fmla="*/ 248372 h 651014"/>
                <a:gd name="connsiteX3" fmla="*/ 391216 w 634171"/>
                <a:gd name="connsiteY3" fmla="*/ 450206 h 651014"/>
                <a:gd name="connsiteX4" fmla="*/ 216966 w 634171"/>
                <a:gd name="connsiteY4" fmla="*/ 370292 h 651014"/>
                <a:gd name="connsiteX5" fmla="*/ 413677 w 634171"/>
                <a:gd name="connsiteY5" fmla="*/ 574451 h 651014"/>
                <a:gd name="connsiteX6" fmla="*/ 391886 w 634171"/>
                <a:gd name="connsiteY6" fmla="*/ 651015 h 651014"/>
                <a:gd name="connsiteX7" fmla="*/ 243998 w 634171"/>
                <a:gd name="connsiteY7" fmla="*/ 605147 h 651014"/>
                <a:gd name="connsiteX8" fmla="*/ 45198 w 634171"/>
                <a:gd name="connsiteY8" fmla="*/ 460648 h 651014"/>
                <a:gd name="connsiteX9" fmla="*/ 0 w 634171"/>
                <a:gd name="connsiteY9" fmla="*/ 379355 h 651014"/>
                <a:gd name="connsiteX10" fmla="*/ 54222 w 634171"/>
                <a:gd name="connsiteY10" fmla="*/ 270990 h 651014"/>
                <a:gd name="connsiteX11" fmla="*/ 63245 w 634171"/>
                <a:gd name="connsiteY11" fmla="*/ 261966 h 651014"/>
                <a:gd name="connsiteX12" fmla="*/ 71284 w 634171"/>
                <a:gd name="connsiteY12" fmla="*/ 265631 h 651014"/>
                <a:gd name="connsiteX13" fmla="*/ 225911 w 634171"/>
                <a:gd name="connsiteY13" fmla="*/ 117428 h 651014"/>
                <a:gd name="connsiteX14" fmla="*/ 289235 w 634171"/>
                <a:gd name="connsiteY14" fmla="*/ 76840 h 651014"/>
                <a:gd name="connsiteX15" fmla="*/ 325291 w 634171"/>
                <a:gd name="connsiteY15" fmla="*/ 0 h 651014"/>
                <a:gd name="connsiteX16" fmla="*/ 510456 w 634171"/>
                <a:gd name="connsiteY16" fmla="*/ 18126 h 651014"/>
                <a:gd name="connsiteX17" fmla="*/ 632889 w 634171"/>
                <a:gd name="connsiteY17" fmla="*/ 42085 h 651014"/>
                <a:gd name="connsiteX18" fmla="*/ 613777 w 634171"/>
                <a:gd name="connsiteY18" fmla="*/ 157345 h 651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4171" h="651014">
                  <a:moveTo>
                    <a:pt x="613856" y="157385"/>
                  </a:moveTo>
                  <a:cubicBezTo>
                    <a:pt x="579494" y="206444"/>
                    <a:pt x="408948" y="123536"/>
                    <a:pt x="361504" y="108483"/>
                  </a:cubicBezTo>
                  <a:cubicBezTo>
                    <a:pt x="369661" y="144854"/>
                    <a:pt x="533154" y="236392"/>
                    <a:pt x="533036" y="248372"/>
                  </a:cubicBezTo>
                  <a:cubicBezTo>
                    <a:pt x="478538" y="269020"/>
                    <a:pt x="422070" y="441103"/>
                    <a:pt x="391216" y="450206"/>
                  </a:cubicBezTo>
                  <a:cubicBezTo>
                    <a:pt x="344363" y="463997"/>
                    <a:pt x="253888" y="399570"/>
                    <a:pt x="216966" y="370292"/>
                  </a:cubicBezTo>
                  <a:cubicBezTo>
                    <a:pt x="197933" y="446029"/>
                    <a:pt x="409736" y="554314"/>
                    <a:pt x="413677" y="574451"/>
                  </a:cubicBezTo>
                  <a:cubicBezTo>
                    <a:pt x="415490" y="583671"/>
                    <a:pt x="400437" y="649281"/>
                    <a:pt x="391886" y="651015"/>
                  </a:cubicBezTo>
                  <a:cubicBezTo>
                    <a:pt x="342472" y="641991"/>
                    <a:pt x="290023" y="624535"/>
                    <a:pt x="243998" y="605147"/>
                  </a:cubicBezTo>
                  <a:cubicBezTo>
                    <a:pt x="158291" y="569052"/>
                    <a:pt x="111005" y="524800"/>
                    <a:pt x="45198" y="460648"/>
                  </a:cubicBezTo>
                  <a:cubicBezTo>
                    <a:pt x="29002" y="433852"/>
                    <a:pt x="13949" y="407372"/>
                    <a:pt x="0" y="379355"/>
                  </a:cubicBezTo>
                  <a:cubicBezTo>
                    <a:pt x="30657" y="340383"/>
                    <a:pt x="41888" y="316622"/>
                    <a:pt x="54222" y="270990"/>
                  </a:cubicBezTo>
                  <a:cubicBezTo>
                    <a:pt x="55010" y="268035"/>
                    <a:pt x="62733" y="264488"/>
                    <a:pt x="63245" y="261966"/>
                  </a:cubicBezTo>
                  <a:lnTo>
                    <a:pt x="71284" y="265631"/>
                  </a:lnTo>
                  <a:cubicBezTo>
                    <a:pt x="117034" y="209833"/>
                    <a:pt x="168576" y="160458"/>
                    <a:pt x="225911" y="117428"/>
                  </a:cubicBezTo>
                  <a:cubicBezTo>
                    <a:pt x="242500" y="134845"/>
                    <a:pt x="282457" y="87007"/>
                    <a:pt x="289235" y="76840"/>
                  </a:cubicBezTo>
                  <a:cubicBezTo>
                    <a:pt x="294870" y="68408"/>
                    <a:pt x="324739" y="4216"/>
                    <a:pt x="325291" y="0"/>
                  </a:cubicBezTo>
                  <a:cubicBezTo>
                    <a:pt x="382271" y="30500"/>
                    <a:pt x="448472" y="14068"/>
                    <a:pt x="510456" y="18126"/>
                  </a:cubicBezTo>
                  <a:cubicBezTo>
                    <a:pt x="531696" y="19545"/>
                    <a:pt x="629933" y="29515"/>
                    <a:pt x="632889" y="42085"/>
                  </a:cubicBezTo>
                  <a:cubicBezTo>
                    <a:pt x="638051" y="63994"/>
                    <a:pt x="626820" y="138707"/>
                    <a:pt x="613777" y="157345"/>
                  </a:cubicBezTo>
                  <a:close/>
                </a:path>
              </a:pathLst>
            </a:custGeom>
            <a:solidFill>
              <a:srgbClr val="544343"/>
            </a:solidFill>
            <a:ln w="3941" cap="flat">
              <a:noFill/>
              <a:prstDash val="solid"/>
              <a:miter/>
            </a:ln>
          </p:spPr>
          <p:txBody>
            <a:bodyPr rtlCol="1" anchor="ctr"/>
            <a:lstStyle/>
            <a:p>
              <a:endParaRPr lang="fa-IR"/>
            </a:p>
          </p:txBody>
        </p:sp>
        <p:sp>
          <p:nvSpPr>
            <p:cNvPr id="372" name="Freeform: Shape 371">
              <a:extLst>
                <a:ext uri="{FF2B5EF4-FFF2-40B4-BE49-F238E27FC236}">
                  <a16:creationId xmlns:a16="http://schemas.microsoft.com/office/drawing/2014/main" id="{74E91A69-1553-BCE0-DD10-75DD19275D2E}"/>
                </a:ext>
              </a:extLst>
            </p:cNvPr>
            <p:cNvSpPr/>
            <p:nvPr/>
          </p:nvSpPr>
          <p:spPr>
            <a:xfrm>
              <a:off x="1465075" y="2883315"/>
              <a:ext cx="499688" cy="776362"/>
            </a:xfrm>
            <a:custGeom>
              <a:avLst/>
              <a:gdLst>
                <a:gd name="connsiteX0" fmla="*/ 174258 w 499688"/>
                <a:gd name="connsiteY0" fmla="*/ 7053 h 776362"/>
                <a:gd name="connsiteX1" fmla="*/ 219456 w 499688"/>
                <a:gd name="connsiteY1" fmla="*/ 43188 h 776362"/>
                <a:gd name="connsiteX2" fmla="*/ 228480 w 499688"/>
                <a:gd name="connsiteY2" fmla="*/ 52211 h 776362"/>
                <a:gd name="connsiteX3" fmla="*/ 274663 w 499688"/>
                <a:gd name="connsiteY3" fmla="*/ 43030 h 776362"/>
                <a:gd name="connsiteX4" fmla="*/ 336924 w 499688"/>
                <a:gd name="connsiteY4" fmla="*/ 43188 h 776362"/>
                <a:gd name="connsiteX5" fmla="*/ 344923 w 499688"/>
                <a:gd name="connsiteY5" fmla="*/ 65964 h 776362"/>
                <a:gd name="connsiteX6" fmla="*/ 381767 w 499688"/>
                <a:gd name="connsiteY6" fmla="*/ 114117 h 776362"/>
                <a:gd name="connsiteX7" fmla="*/ 445406 w 499688"/>
                <a:gd name="connsiteY7" fmla="*/ 34164 h 776362"/>
                <a:gd name="connsiteX8" fmla="*/ 499628 w 499688"/>
                <a:gd name="connsiteY8" fmla="*/ 34164 h 776362"/>
                <a:gd name="connsiteX9" fmla="*/ 436383 w 499688"/>
                <a:gd name="connsiteY9" fmla="*/ 133504 h 776362"/>
                <a:gd name="connsiteX10" fmla="*/ 427359 w 499688"/>
                <a:gd name="connsiteY10" fmla="*/ 151552 h 776362"/>
                <a:gd name="connsiteX11" fmla="*/ 418335 w 499688"/>
                <a:gd name="connsiteY11" fmla="*/ 196711 h 776362"/>
                <a:gd name="connsiteX12" fmla="*/ 373137 w 499688"/>
                <a:gd name="connsiteY12" fmla="*/ 395392 h 776362"/>
                <a:gd name="connsiteX13" fmla="*/ 388505 w 499688"/>
                <a:gd name="connsiteY13" fmla="*/ 417065 h 776362"/>
                <a:gd name="connsiteX14" fmla="*/ 386456 w 499688"/>
                <a:gd name="connsiteY14" fmla="*/ 598526 h 776362"/>
                <a:gd name="connsiteX15" fmla="*/ 373137 w 499688"/>
                <a:gd name="connsiteY15" fmla="*/ 621184 h 776362"/>
                <a:gd name="connsiteX16" fmla="*/ 445446 w 499688"/>
                <a:gd name="connsiteY16" fmla="*/ 765684 h 776362"/>
                <a:gd name="connsiteX17" fmla="*/ 445446 w 499688"/>
                <a:gd name="connsiteY17" fmla="*/ 774708 h 776362"/>
                <a:gd name="connsiteX18" fmla="*/ 418335 w 499688"/>
                <a:gd name="connsiteY18" fmla="*/ 774708 h 776362"/>
                <a:gd name="connsiteX19" fmla="*/ 337002 w 499688"/>
                <a:gd name="connsiteY19" fmla="*/ 657280 h 776362"/>
                <a:gd name="connsiteX20" fmla="*/ 313399 w 499688"/>
                <a:gd name="connsiteY20" fmla="*/ 639390 h 776362"/>
                <a:gd name="connsiteX21" fmla="*/ 303232 w 499688"/>
                <a:gd name="connsiteY21" fmla="*/ 505806 h 776362"/>
                <a:gd name="connsiteX22" fmla="*/ 283175 w 499688"/>
                <a:gd name="connsiteY22" fmla="*/ 480035 h 776362"/>
                <a:gd name="connsiteX23" fmla="*/ 241878 w 499688"/>
                <a:gd name="connsiteY23" fmla="*/ 227407 h 776362"/>
                <a:gd name="connsiteX24" fmla="*/ 104432 w 499688"/>
                <a:gd name="connsiteY24" fmla="*/ 411706 h 776362"/>
                <a:gd name="connsiteX25" fmla="*/ 88355 w 499688"/>
                <a:gd name="connsiteY25" fmla="*/ 625007 h 776362"/>
                <a:gd name="connsiteX26" fmla="*/ 74918 w 499688"/>
                <a:gd name="connsiteY26" fmla="*/ 648256 h 776362"/>
                <a:gd name="connsiteX27" fmla="*/ 120116 w 499688"/>
                <a:gd name="connsiteY27" fmla="*/ 756621 h 776362"/>
                <a:gd name="connsiteX28" fmla="*/ 74918 w 499688"/>
                <a:gd name="connsiteY28" fmla="*/ 756621 h 776362"/>
                <a:gd name="connsiteX29" fmla="*/ 29720 w 499688"/>
                <a:gd name="connsiteY29" fmla="*/ 639193 h 776362"/>
                <a:gd name="connsiteX30" fmla="*/ 7416 w 499688"/>
                <a:gd name="connsiteY30" fmla="*/ 618978 h 776362"/>
                <a:gd name="connsiteX31" fmla="*/ 50880 w 499688"/>
                <a:gd name="connsiteY31" fmla="*/ 284742 h 776362"/>
                <a:gd name="connsiteX32" fmla="*/ 74878 w 499688"/>
                <a:gd name="connsiteY32" fmla="*/ 268901 h 776362"/>
                <a:gd name="connsiteX33" fmla="*/ 111013 w 499688"/>
                <a:gd name="connsiteY33" fmla="*/ 169560 h 776362"/>
                <a:gd name="connsiteX34" fmla="*/ 120037 w 499688"/>
                <a:gd name="connsiteY34" fmla="*/ 142450 h 776362"/>
                <a:gd name="connsiteX35" fmla="*/ 120037 w 499688"/>
                <a:gd name="connsiteY35" fmla="*/ 124402 h 776362"/>
                <a:gd name="connsiteX36" fmla="*/ 165235 w 499688"/>
                <a:gd name="connsiteY36" fmla="*/ 34085 h 776362"/>
                <a:gd name="connsiteX37" fmla="*/ 174258 w 499688"/>
                <a:gd name="connsiteY37" fmla="*/ 6974 h 77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99688" h="776362">
                  <a:moveTo>
                    <a:pt x="174258" y="7053"/>
                  </a:moveTo>
                  <a:cubicBezTo>
                    <a:pt x="195459" y="-13950"/>
                    <a:pt x="244558" y="16077"/>
                    <a:pt x="219456" y="43188"/>
                  </a:cubicBezTo>
                  <a:cubicBezTo>
                    <a:pt x="211418" y="81686"/>
                    <a:pt x="214413" y="84721"/>
                    <a:pt x="228480" y="52211"/>
                  </a:cubicBezTo>
                  <a:cubicBezTo>
                    <a:pt x="199951" y="7329"/>
                    <a:pt x="263551" y="-2326"/>
                    <a:pt x="274663" y="43030"/>
                  </a:cubicBezTo>
                  <a:cubicBezTo>
                    <a:pt x="302799" y="25258"/>
                    <a:pt x="323526" y="25298"/>
                    <a:pt x="336924" y="43188"/>
                  </a:cubicBezTo>
                  <a:lnTo>
                    <a:pt x="344923" y="65964"/>
                  </a:lnTo>
                  <a:cubicBezTo>
                    <a:pt x="297558" y="112974"/>
                    <a:pt x="309852" y="129052"/>
                    <a:pt x="381767" y="114117"/>
                  </a:cubicBezTo>
                  <a:cubicBezTo>
                    <a:pt x="394376" y="70929"/>
                    <a:pt x="415577" y="44291"/>
                    <a:pt x="445406" y="34164"/>
                  </a:cubicBezTo>
                  <a:cubicBezTo>
                    <a:pt x="446746" y="2442"/>
                    <a:pt x="501756" y="-1932"/>
                    <a:pt x="499628" y="34164"/>
                  </a:cubicBezTo>
                  <a:cubicBezTo>
                    <a:pt x="460459" y="55443"/>
                    <a:pt x="451475" y="95951"/>
                    <a:pt x="436383" y="133504"/>
                  </a:cubicBezTo>
                  <a:cubicBezTo>
                    <a:pt x="451278" y="139691"/>
                    <a:pt x="448283" y="145720"/>
                    <a:pt x="427359" y="151552"/>
                  </a:cubicBezTo>
                  <a:cubicBezTo>
                    <a:pt x="450687" y="164122"/>
                    <a:pt x="444736" y="190721"/>
                    <a:pt x="418335" y="196711"/>
                  </a:cubicBezTo>
                  <a:cubicBezTo>
                    <a:pt x="395677" y="270517"/>
                    <a:pt x="383185" y="318631"/>
                    <a:pt x="373137" y="395392"/>
                  </a:cubicBezTo>
                  <a:lnTo>
                    <a:pt x="388505" y="417065"/>
                  </a:lnTo>
                  <a:cubicBezTo>
                    <a:pt x="380072" y="477197"/>
                    <a:pt x="373807" y="538473"/>
                    <a:pt x="386456" y="598526"/>
                  </a:cubicBezTo>
                  <a:lnTo>
                    <a:pt x="373137" y="621184"/>
                  </a:lnTo>
                  <a:cubicBezTo>
                    <a:pt x="388269" y="680529"/>
                    <a:pt x="402809" y="719304"/>
                    <a:pt x="445446" y="765684"/>
                  </a:cubicBezTo>
                  <a:cubicBezTo>
                    <a:pt x="453327" y="768245"/>
                    <a:pt x="453209" y="771279"/>
                    <a:pt x="445446" y="774708"/>
                  </a:cubicBezTo>
                  <a:cubicBezTo>
                    <a:pt x="436580" y="775180"/>
                    <a:pt x="426807" y="773525"/>
                    <a:pt x="418335" y="774708"/>
                  </a:cubicBezTo>
                  <a:cubicBezTo>
                    <a:pt x="372901" y="790154"/>
                    <a:pt x="313950" y="693335"/>
                    <a:pt x="337002" y="657280"/>
                  </a:cubicBezTo>
                  <a:cubicBezTo>
                    <a:pt x="324747" y="655270"/>
                    <a:pt x="314029" y="651527"/>
                    <a:pt x="313399" y="639390"/>
                  </a:cubicBezTo>
                  <a:lnTo>
                    <a:pt x="303232" y="505806"/>
                  </a:lnTo>
                  <a:lnTo>
                    <a:pt x="283175" y="480035"/>
                  </a:lnTo>
                  <a:cubicBezTo>
                    <a:pt x="308552" y="445949"/>
                    <a:pt x="253384" y="233476"/>
                    <a:pt x="241878" y="227407"/>
                  </a:cubicBezTo>
                  <a:cubicBezTo>
                    <a:pt x="231711" y="222009"/>
                    <a:pt x="108609" y="400988"/>
                    <a:pt x="104432" y="411706"/>
                  </a:cubicBezTo>
                  <a:cubicBezTo>
                    <a:pt x="80237" y="474163"/>
                    <a:pt x="76258" y="559476"/>
                    <a:pt x="88355" y="625007"/>
                  </a:cubicBezTo>
                  <a:lnTo>
                    <a:pt x="74918" y="648256"/>
                  </a:lnTo>
                  <a:cubicBezTo>
                    <a:pt x="101240" y="667683"/>
                    <a:pt x="127169" y="727500"/>
                    <a:pt x="120116" y="756621"/>
                  </a:cubicBezTo>
                  <a:cubicBezTo>
                    <a:pt x="101043" y="768481"/>
                    <a:pt x="89222" y="758630"/>
                    <a:pt x="74918" y="756621"/>
                  </a:cubicBezTo>
                  <a:cubicBezTo>
                    <a:pt x="44615" y="746375"/>
                    <a:pt x="3515" y="662796"/>
                    <a:pt x="29720" y="639193"/>
                  </a:cubicBezTo>
                  <a:lnTo>
                    <a:pt x="7416" y="618978"/>
                  </a:lnTo>
                  <a:cubicBezTo>
                    <a:pt x="-14138" y="505097"/>
                    <a:pt x="14628" y="392240"/>
                    <a:pt x="50880" y="284742"/>
                  </a:cubicBezTo>
                  <a:lnTo>
                    <a:pt x="74878" y="268901"/>
                  </a:lnTo>
                  <a:cubicBezTo>
                    <a:pt x="52102" y="243603"/>
                    <a:pt x="79883" y="180121"/>
                    <a:pt x="111013" y="169560"/>
                  </a:cubicBezTo>
                  <a:cubicBezTo>
                    <a:pt x="92414" y="151749"/>
                    <a:pt x="94857" y="146114"/>
                    <a:pt x="120037" y="142450"/>
                  </a:cubicBezTo>
                  <a:cubicBezTo>
                    <a:pt x="96315" y="138982"/>
                    <a:pt x="97260" y="131574"/>
                    <a:pt x="120037" y="124402"/>
                  </a:cubicBezTo>
                  <a:cubicBezTo>
                    <a:pt x="95487" y="106433"/>
                    <a:pt x="140409" y="37040"/>
                    <a:pt x="165235" y="34085"/>
                  </a:cubicBezTo>
                  <a:cubicBezTo>
                    <a:pt x="167441" y="25731"/>
                    <a:pt x="174101" y="16865"/>
                    <a:pt x="174258" y="6974"/>
                  </a:cubicBezTo>
                  <a:close/>
                </a:path>
              </a:pathLst>
            </a:custGeom>
            <a:solidFill>
              <a:srgbClr val="57362B"/>
            </a:solidFill>
            <a:ln w="3941" cap="flat">
              <a:noFill/>
              <a:prstDash val="solid"/>
              <a:miter/>
            </a:ln>
          </p:spPr>
          <p:txBody>
            <a:bodyPr rtlCol="1" anchor="ctr"/>
            <a:lstStyle/>
            <a:p>
              <a:endParaRPr lang="fa-IR"/>
            </a:p>
          </p:txBody>
        </p:sp>
        <p:sp>
          <p:nvSpPr>
            <p:cNvPr id="373" name="Freeform: Shape 372">
              <a:extLst>
                <a:ext uri="{FF2B5EF4-FFF2-40B4-BE49-F238E27FC236}">
                  <a16:creationId xmlns:a16="http://schemas.microsoft.com/office/drawing/2014/main" id="{E8E4A37B-3A2D-5F9D-7CA0-1759D521B512}"/>
                </a:ext>
              </a:extLst>
            </p:cNvPr>
            <p:cNvSpPr/>
            <p:nvPr/>
          </p:nvSpPr>
          <p:spPr>
            <a:xfrm>
              <a:off x="1539914" y="3522587"/>
              <a:ext cx="343417" cy="156860"/>
            </a:xfrm>
            <a:custGeom>
              <a:avLst/>
              <a:gdLst>
                <a:gd name="connsiteX0" fmla="*/ 262085 w 343417"/>
                <a:gd name="connsiteY0" fmla="*/ 18048 h 156860"/>
                <a:gd name="connsiteX1" fmla="*/ 343417 w 343417"/>
                <a:gd name="connsiteY1" fmla="*/ 135475 h 156860"/>
                <a:gd name="connsiteX2" fmla="*/ 316306 w 343417"/>
                <a:gd name="connsiteY2" fmla="*/ 144499 h 156860"/>
                <a:gd name="connsiteX3" fmla="*/ 307283 w 343417"/>
                <a:gd name="connsiteY3" fmla="*/ 153523 h 156860"/>
                <a:gd name="connsiteX4" fmla="*/ 45198 w 343417"/>
                <a:gd name="connsiteY4" fmla="*/ 117388 h 156860"/>
                <a:gd name="connsiteX5" fmla="*/ 0 w 343417"/>
                <a:gd name="connsiteY5" fmla="*/ 9024 h 156860"/>
                <a:gd name="connsiteX6" fmla="*/ 27544 w 343417"/>
                <a:gd name="connsiteY6" fmla="*/ 0 h 156860"/>
                <a:gd name="connsiteX7" fmla="*/ 235368 w 343417"/>
                <a:gd name="connsiteY7" fmla="*/ 6778 h 156860"/>
                <a:gd name="connsiteX8" fmla="*/ 262045 w 343417"/>
                <a:gd name="connsiteY8" fmla="*/ 18048 h 15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417" h="156860">
                  <a:moveTo>
                    <a:pt x="262085" y="18048"/>
                  </a:moveTo>
                  <a:cubicBezTo>
                    <a:pt x="273670" y="52606"/>
                    <a:pt x="307716" y="122826"/>
                    <a:pt x="343417" y="135475"/>
                  </a:cubicBezTo>
                  <a:cubicBezTo>
                    <a:pt x="341999" y="135672"/>
                    <a:pt x="323005" y="142450"/>
                    <a:pt x="316306" y="144499"/>
                  </a:cubicBezTo>
                  <a:lnTo>
                    <a:pt x="307283" y="153523"/>
                  </a:lnTo>
                  <a:cubicBezTo>
                    <a:pt x="249987" y="161838"/>
                    <a:pt x="88938" y="156321"/>
                    <a:pt x="45198" y="117388"/>
                  </a:cubicBezTo>
                  <a:cubicBezTo>
                    <a:pt x="18087" y="93272"/>
                    <a:pt x="8039" y="42518"/>
                    <a:pt x="0" y="9024"/>
                  </a:cubicBezTo>
                  <a:lnTo>
                    <a:pt x="27544" y="0"/>
                  </a:lnTo>
                  <a:cubicBezTo>
                    <a:pt x="94494" y="23249"/>
                    <a:pt x="167000" y="24668"/>
                    <a:pt x="235368" y="6778"/>
                  </a:cubicBezTo>
                  <a:lnTo>
                    <a:pt x="262045" y="18048"/>
                  </a:lnTo>
                  <a:close/>
                </a:path>
              </a:pathLst>
            </a:custGeom>
            <a:solidFill>
              <a:srgbClr val="815F46"/>
            </a:solidFill>
            <a:ln w="3941" cap="flat">
              <a:noFill/>
              <a:prstDash val="solid"/>
              <a:miter/>
            </a:ln>
          </p:spPr>
          <p:txBody>
            <a:bodyPr rtlCol="1" anchor="ctr"/>
            <a:lstStyle/>
            <a:p>
              <a:endParaRPr lang="fa-IR"/>
            </a:p>
          </p:txBody>
        </p:sp>
        <p:sp>
          <p:nvSpPr>
            <p:cNvPr id="374" name="Freeform: Shape 373">
              <a:extLst>
                <a:ext uri="{FF2B5EF4-FFF2-40B4-BE49-F238E27FC236}">
                  <a16:creationId xmlns:a16="http://schemas.microsoft.com/office/drawing/2014/main" id="{D8917926-9409-9AC0-F20F-AF5453947F03}"/>
                </a:ext>
              </a:extLst>
            </p:cNvPr>
            <p:cNvSpPr/>
            <p:nvPr/>
          </p:nvSpPr>
          <p:spPr>
            <a:xfrm>
              <a:off x="1297231" y="3405159"/>
              <a:ext cx="242723" cy="235381"/>
            </a:xfrm>
            <a:custGeom>
              <a:avLst/>
              <a:gdLst>
                <a:gd name="connsiteX0" fmla="*/ 197525 w 242723"/>
                <a:gd name="connsiteY0" fmla="*/ 117388 h 235381"/>
                <a:gd name="connsiteX1" fmla="*/ 242723 w 242723"/>
                <a:gd name="connsiteY1" fmla="*/ 234816 h 235381"/>
                <a:gd name="connsiteX2" fmla="*/ 215612 w 242723"/>
                <a:gd name="connsiteY2" fmla="*/ 234816 h 235381"/>
                <a:gd name="connsiteX3" fmla="*/ 38525 w 242723"/>
                <a:gd name="connsiteY3" fmla="*/ 172477 h 235381"/>
                <a:gd name="connsiteX4" fmla="*/ 33718 w 242723"/>
                <a:gd name="connsiteY4" fmla="*/ 85273 h 235381"/>
                <a:gd name="connsiteX5" fmla="*/ 25836 w 242723"/>
                <a:gd name="connsiteY5" fmla="*/ 72269 h 235381"/>
                <a:gd name="connsiteX6" fmla="*/ 16813 w 242723"/>
                <a:gd name="connsiteY6" fmla="*/ 0 h 235381"/>
                <a:gd name="connsiteX7" fmla="*/ 39628 w 242723"/>
                <a:gd name="connsiteY7" fmla="*/ 5674 h 235381"/>
                <a:gd name="connsiteX8" fmla="*/ 182276 w 242723"/>
                <a:gd name="connsiteY8" fmla="*/ 99341 h 235381"/>
                <a:gd name="connsiteX9" fmla="*/ 197525 w 242723"/>
                <a:gd name="connsiteY9" fmla="*/ 117388 h 23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2723" h="235381">
                  <a:moveTo>
                    <a:pt x="197525" y="117388"/>
                  </a:moveTo>
                  <a:cubicBezTo>
                    <a:pt x="205840" y="156203"/>
                    <a:pt x="232872" y="196002"/>
                    <a:pt x="242723" y="234816"/>
                  </a:cubicBezTo>
                  <a:cubicBezTo>
                    <a:pt x="234212" y="233634"/>
                    <a:pt x="223218" y="236550"/>
                    <a:pt x="215612" y="234816"/>
                  </a:cubicBezTo>
                  <a:cubicBezTo>
                    <a:pt x="158199" y="221576"/>
                    <a:pt x="99524" y="181698"/>
                    <a:pt x="38525" y="172477"/>
                  </a:cubicBezTo>
                  <a:cubicBezTo>
                    <a:pt x="9010" y="149504"/>
                    <a:pt x="35609" y="107773"/>
                    <a:pt x="33718" y="85273"/>
                  </a:cubicBezTo>
                  <a:cubicBezTo>
                    <a:pt x="33048" y="77313"/>
                    <a:pt x="25955" y="73294"/>
                    <a:pt x="25836" y="72269"/>
                  </a:cubicBezTo>
                  <a:cubicBezTo>
                    <a:pt x="-1668" y="68762"/>
                    <a:pt x="-11047" y="8906"/>
                    <a:pt x="16813" y="0"/>
                  </a:cubicBezTo>
                  <a:lnTo>
                    <a:pt x="39628" y="5674"/>
                  </a:lnTo>
                  <a:cubicBezTo>
                    <a:pt x="67843" y="60802"/>
                    <a:pt x="119700" y="97449"/>
                    <a:pt x="182276" y="99341"/>
                  </a:cubicBezTo>
                  <a:lnTo>
                    <a:pt x="197525" y="117388"/>
                  </a:lnTo>
                  <a:close/>
                </a:path>
              </a:pathLst>
            </a:custGeom>
            <a:solidFill>
              <a:srgbClr val="816148"/>
            </a:solidFill>
            <a:ln w="3941" cap="flat">
              <a:noFill/>
              <a:prstDash val="solid"/>
              <a:miter/>
            </a:ln>
          </p:spPr>
          <p:txBody>
            <a:bodyPr rtlCol="1" anchor="ctr"/>
            <a:lstStyle/>
            <a:p>
              <a:endParaRPr lang="fa-IR"/>
            </a:p>
          </p:txBody>
        </p:sp>
        <p:sp>
          <p:nvSpPr>
            <p:cNvPr id="375" name="Freeform: Shape 374">
              <a:extLst>
                <a:ext uri="{FF2B5EF4-FFF2-40B4-BE49-F238E27FC236}">
                  <a16:creationId xmlns:a16="http://schemas.microsoft.com/office/drawing/2014/main" id="{D5319037-FBEE-A3F4-F9E2-C8AB8C0B09BD}"/>
                </a:ext>
              </a:extLst>
            </p:cNvPr>
            <p:cNvSpPr/>
            <p:nvPr/>
          </p:nvSpPr>
          <p:spPr>
            <a:xfrm>
              <a:off x="1910442" y="3647509"/>
              <a:ext cx="189775" cy="11620"/>
            </a:xfrm>
            <a:custGeom>
              <a:avLst/>
              <a:gdLst>
                <a:gd name="connsiteX0" fmla="*/ 189776 w 189775"/>
                <a:gd name="connsiteY0" fmla="*/ 10514 h 11620"/>
                <a:gd name="connsiteX1" fmla="*/ 0 w 189775"/>
                <a:gd name="connsiteY1" fmla="*/ 10514 h 11620"/>
                <a:gd name="connsiteX2" fmla="*/ 0 w 189775"/>
                <a:gd name="connsiteY2" fmla="*/ 1490 h 11620"/>
                <a:gd name="connsiteX3" fmla="*/ 189776 w 189775"/>
                <a:gd name="connsiteY3" fmla="*/ 10514 h 11620"/>
              </a:gdLst>
              <a:ahLst/>
              <a:cxnLst>
                <a:cxn ang="0">
                  <a:pos x="connsiteX0" y="connsiteY0"/>
                </a:cxn>
                <a:cxn ang="0">
                  <a:pos x="connsiteX1" y="connsiteY1"/>
                </a:cxn>
                <a:cxn ang="0">
                  <a:pos x="connsiteX2" y="connsiteY2"/>
                </a:cxn>
                <a:cxn ang="0">
                  <a:pos x="connsiteX3" y="connsiteY3"/>
                </a:cxn>
              </a:cxnLst>
              <a:rect l="l" t="t" r="r" b="b"/>
              <a:pathLst>
                <a:path w="189775" h="11620">
                  <a:moveTo>
                    <a:pt x="189776" y="10514"/>
                  </a:moveTo>
                  <a:cubicBezTo>
                    <a:pt x="127043" y="14258"/>
                    <a:pt x="62773" y="7007"/>
                    <a:pt x="0" y="10514"/>
                  </a:cubicBezTo>
                  <a:lnTo>
                    <a:pt x="0" y="1490"/>
                  </a:lnTo>
                  <a:cubicBezTo>
                    <a:pt x="60999" y="6928"/>
                    <a:pt x="131850" y="-10095"/>
                    <a:pt x="189776" y="10514"/>
                  </a:cubicBezTo>
                  <a:close/>
                </a:path>
              </a:pathLst>
            </a:custGeom>
            <a:solidFill>
              <a:srgbClr val="3C2D32"/>
            </a:solidFill>
            <a:ln w="3941" cap="flat">
              <a:noFill/>
              <a:prstDash val="solid"/>
              <a:miter/>
            </a:ln>
          </p:spPr>
          <p:txBody>
            <a:bodyPr rtlCol="1" anchor="ctr"/>
            <a:lstStyle/>
            <a:p>
              <a:endParaRPr lang="fa-IR"/>
            </a:p>
          </p:txBody>
        </p:sp>
        <p:sp>
          <p:nvSpPr>
            <p:cNvPr id="376" name="Freeform: Shape 375">
              <a:extLst>
                <a:ext uri="{FF2B5EF4-FFF2-40B4-BE49-F238E27FC236}">
                  <a16:creationId xmlns:a16="http://schemas.microsoft.com/office/drawing/2014/main" id="{E5ECF4A7-E1FB-377B-A6F7-4DEA578F0BF1}"/>
                </a:ext>
              </a:extLst>
            </p:cNvPr>
            <p:cNvSpPr/>
            <p:nvPr/>
          </p:nvSpPr>
          <p:spPr>
            <a:xfrm>
              <a:off x="2452620" y="2897082"/>
              <a:ext cx="72308" cy="11334"/>
            </a:xfrm>
            <a:custGeom>
              <a:avLst/>
              <a:gdLst>
                <a:gd name="connsiteX0" fmla="*/ 72309 w 72308"/>
                <a:gd name="connsiteY0" fmla="*/ 11334 h 11334"/>
                <a:gd name="connsiteX1" fmla="*/ 0 w 72308"/>
                <a:gd name="connsiteY1" fmla="*/ 11334 h 11334"/>
                <a:gd name="connsiteX2" fmla="*/ 72309 w 72308"/>
                <a:gd name="connsiteY2" fmla="*/ 11334 h 11334"/>
              </a:gdLst>
              <a:ahLst/>
              <a:cxnLst>
                <a:cxn ang="0">
                  <a:pos x="connsiteX0" y="connsiteY0"/>
                </a:cxn>
                <a:cxn ang="0">
                  <a:pos x="connsiteX1" y="connsiteY1"/>
                </a:cxn>
                <a:cxn ang="0">
                  <a:pos x="connsiteX2" y="connsiteY2"/>
                </a:cxn>
              </a:cxnLst>
              <a:rect l="l" t="t" r="r" b="b"/>
              <a:pathLst>
                <a:path w="72308" h="11334">
                  <a:moveTo>
                    <a:pt x="72309" y="11334"/>
                  </a:moveTo>
                  <a:cubicBezTo>
                    <a:pt x="49336" y="10625"/>
                    <a:pt x="22579" y="9600"/>
                    <a:pt x="0" y="11334"/>
                  </a:cubicBezTo>
                  <a:cubicBezTo>
                    <a:pt x="14225" y="-3837"/>
                    <a:pt x="58438" y="-3719"/>
                    <a:pt x="72309" y="11334"/>
                  </a:cubicBezTo>
                  <a:close/>
                </a:path>
              </a:pathLst>
            </a:custGeom>
            <a:solidFill>
              <a:srgbClr val="3C2D32"/>
            </a:solidFill>
            <a:ln w="3941" cap="flat">
              <a:noFill/>
              <a:prstDash val="solid"/>
              <a:miter/>
            </a:ln>
          </p:spPr>
          <p:txBody>
            <a:bodyPr rtlCol="1" anchor="ctr"/>
            <a:lstStyle/>
            <a:p>
              <a:endParaRPr lang="fa-IR"/>
            </a:p>
          </p:txBody>
        </p:sp>
        <p:sp>
          <p:nvSpPr>
            <p:cNvPr id="377" name="Freeform: Shape 376">
              <a:extLst>
                <a:ext uri="{FF2B5EF4-FFF2-40B4-BE49-F238E27FC236}">
                  <a16:creationId xmlns:a16="http://schemas.microsoft.com/office/drawing/2014/main" id="{C9E39965-8DBE-D1B8-560B-E5B06AA0B36A}"/>
                </a:ext>
              </a:extLst>
            </p:cNvPr>
            <p:cNvSpPr/>
            <p:nvPr/>
          </p:nvSpPr>
          <p:spPr>
            <a:xfrm>
              <a:off x="2235773" y="3378087"/>
              <a:ext cx="9023" cy="18047"/>
            </a:xfrm>
            <a:custGeom>
              <a:avLst/>
              <a:gdLst>
                <a:gd name="connsiteX0" fmla="*/ 0 w 9023"/>
                <a:gd name="connsiteY0" fmla="*/ 18047 h 18047"/>
                <a:gd name="connsiteX1" fmla="*/ 9024 w 9023"/>
                <a:gd name="connsiteY1" fmla="*/ 0 h 18047"/>
                <a:gd name="connsiteX2" fmla="*/ 0 w 9023"/>
                <a:gd name="connsiteY2" fmla="*/ 18047 h 18047"/>
              </a:gdLst>
              <a:ahLst/>
              <a:cxnLst>
                <a:cxn ang="0">
                  <a:pos x="connsiteX0" y="connsiteY0"/>
                </a:cxn>
                <a:cxn ang="0">
                  <a:pos x="connsiteX1" y="connsiteY1"/>
                </a:cxn>
                <a:cxn ang="0">
                  <a:pos x="connsiteX2" y="connsiteY2"/>
                </a:cxn>
              </a:cxnLst>
              <a:rect l="l" t="t" r="r" b="b"/>
              <a:pathLst>
                <a:path w="9023" h="18047">
                  <a:moveTo>
                    <a:pt x="0" y="18047"/>
                  </a:moveTo>
                  <a:cubicBezTo>
                    <a:pt x="2167" y="2483"/>
                    <a:pt x="8945" y="985"/>
                    <a:pt x="9024" y="0"/>
                  </a:cubicBezTo>
                  <a:lnTo>
                    <a:pt x="0" y="18047"/>
                  </a:lnTo>
                  <a:close/>
                </a:path>
              </a:pathLst>
            </a:custGeom>
            <a:solidFill>
              <a:srgbClr val="3C2D32"/>
            </a:solidFill>
            <a:ln w="3941" cap="flat">
              <a:noFill/>
              <a:prstDash val="solid"/>
              <a:miter/>
            </a:ln>
          </p:spPr>
          <p:txBody>
            <a:bodyPr rtlCol="1" anchor="ctr"/>
            <a:lstStyle/>
            <a:p>
              <a:endParaRPr lang="fa-IR"/>
            </a:p>
          </p:txBody>
        </p:sp>
        <p:sp>
          <p:nvSpPr>
            <p:cNvPr id="378" name="Freeform: Shape 377">
              <a:extLst>
                <a:ext uri="{FF2B5EF4-FFF2-40B4-BE49-F238E27FC236}">
                  <a16:creationId xmlns:a16="http://schemas.microsoft.com/office/drawing/2014/main" id="{F157709B-C694-672A-6503-AA4010D0D1F9}"/>
                </a:ext>
              </a:extLst>
            </p:cNvPr>
            <p:cNvSpPr/>
            <p:nvPr/>
          </p:nvSpPr>
          <p:spPr>
            <a:xfrm>
              <a:off x="2226709" y="3423246"/>
              <a:ext cx="9023" cy="18047"/>
            </a:xfrm>
            <a:custGeom>
              <a:avLst/>
              <a:gdLst>
                <a:gd name="connsiteX0" fmla="*/ 0 w 9023"/>
                <a:gd name="connsiteY0" fmla="*/ 18048 h 18047"/>
                <a:gd name="connsiteX1" fmla="*/ 9024 w 9023"/>
                <a:gd name="connsiteY1" fmla="*/ 0 h 18047"/>
                <a:gd name="connsiteX2" fmla="*/ 0 w 9023"/>
                <a:gd name="connsiteY2" fmla="*/ 18048 h 18047"/>
              </a:gdLst>
              <a:ahLst/>
              <a:cxnLst>
                <a:cxn ang="0">
                  <a:pos x="connsiteX0" y="connsiteY0"/>
                </a:cxn>
                <a:cxn ang="0">
                  <a:pos x="connsiteX1" y="connsiteY1"/>
                </a:cxn>
                <a:cxn ang="0">
                  <a:pos x="connsiteX2" y="connsiteY2"/>
                </a:cxn>
              </a:cxnLst>
              <a:rect l="l" t="t" r="r" b="b"/>
              <a:pathLst>
                <a:path w="9023" h="18047">
                  <a:moveTo>
                    <a:pt x="0" y="18048"/>
                  </a:moveTo>
                  <a:cubicBezTo>
                    <a:pt x="3153" y="4532"/>
                    <a:pt x="8866" y="985"/>
                    <a:pt x="9024" y="0"/>
                  </a:cubicBezTo>
                  <a:lnTo>
                    <a:pt x="0" y="18048"/>
                  </a:lnTo>
                  <a:close/>
                </a:path>
              </a:pathLst>
            </a:custGeom>
            <a:solidFill>
              <a:srgbClr val="3C2D32"/>
            </a:solidFill>
            <a:ln w="3941" cap="flat">
              <a:noFill/>
              <a:prstDash val="solid"/>
              <a:miter/>
            </a:ln>
          </p:spPr>
          <p:txBody>
            <a:bodyPr rtlCol="1" anchor="ctr"/>
            <a:lstStyle/>
            <a:p>
              <a:endParaRPr lang="fa-IR"/>
            </a:p>
          </p:txBody>
        </p:sp>
        <p:sp>
          <p:nvSpPr>
            <p:cNvPr id="379" name="Freeform: Shape 378">
              <a:extLst>
                <a:ext uri="{FF2B5EF4-FFF2-40B4-BE49-F238E27FC236}">
                  <a16:creationId xmlns:a16="http://schemas.microsoft.com/office/drawing/2014/main" id="{E3043719-06C6-ED1B-4F85-993DF037D9FC}"/>
                </a:ext>
              </a:extLst>
            </p:cNvPr>
            <p:cNvSpPr/>
            <p:nvPr/>
          </p:nvSpPr>
          <p:spPr>
            <a:xfrm>
              <a:off x="2235773" y="3233549"/>
              <a:ext cx="9023" cy="18047"/>
            </a:xfrm>
            <a:custGeom>
              <a:avLst/>
              <a:gdLst>
                <a:gd name="connsiteX0" fmla="*/ 9024 w 9023"/>
                <a:gd name="connsiteY0" fmla="*/ 18047 h 18047"/>
                <a:gd name="connsiteX1" fmla="*/ 0 w 9023"/>
                <a:gd name="connsiteY1" fmla="*/ 0 h 18047"/>
                <a:gd name="connsiteX2" fmla="*/ 9024 w 9023"/>
                <a:gd name="connsiteY2" fmla="*/ 18047 h 18047"/>
              </a:gdLst>
              <a:ahLst/>
              <a:cxnLst>
                <a:cxn ang="0">
                  <a:pos x="connsiteX0" y="connsiteY0"/>
                </a:cxn>
                <a:cxn ang="0">
                  <a:pos x="connsiteX1" y="connsiteY1"/>
                </a:cxn>
                <a:cxn ang="0">
                  <a:pos x="connsiteX2" y="connsiteY2"/>
                </a:cxn>
              </a:cxnLst>
              <a:rect l="l" t="t" r="r" b="b"/>
              <a:pathLst>
                <a:path w="9023" h="18047">
                  <a:moveTo>
                    <a:pt x="9024" y="18047"/>
                  </a:moveTo>
                  <a:cubicBezTo>
                    <a:pt x="8945" y="17023"/>
                    <a:pt x="1970" y="15683"/>
                    <a:pt x="0" y="0"/>
                  </a:cubicBezTo>
                  <a:lnTo>
                    <a:pt x="9024" y="18047"/>
                  </a:lnTo>
                  <a:close/>
                </a:path>
              </a:pathLst>
            </a:custGeom>
            <a:solidFill>
              <a:srgbClr val="3C2D32"/>
            </a:solidFill>
            <a:ln w="3941" cap="flat">
              <a:noFill/>
              <a:prstDash val="solid"/>
              <a:miter/>
            </a:ln>
          </p:spPr>
          <p:txBody>
            <a:bodyPr rtlCol="1" anchor="ctr"/>
            <a:lstStyle/>
            <a:p>
              <a:endParaRPr lang="fa-IR"/>
            </a:p>
          </p:txBody>
        </p:sp>
        <p:sp>
          <p:nvSpPr>
            <p:cNvPr id="380" name="Freeform: Shape 379">
              <a:extLst>
                <a:ext uri="{FF2B5EF4-FFF2-40B4-BE49-F238E27FC236}">
                  <a16:creationId xmlns:a16="http://schemas.microsoft.com/office/drawing/2014/main" id="{259D06E8-A698-0981-A6AE-ED765EB2FDC9}"/>
                </a:ext>
              </a:extLst>
            </p:cNvPr>
            <p:cNvSpPr/>
            <p:nvPr/>
          </p:nvSpPr>
          <p:spPr>
            <a:xfrm>
              <a:off x="2226749" y="3188390"/>
              <a:ext cx="9023" cy="18047"/>
            </a:xfrm>
            <a:custGeom>
              <a:avLst/>
              <a:gdLst>
                <a:gd name="connsiteX0" fmla="*/ 9024 w 9023"/>
                <a:gd name="connsiteY0" fmla="*/ 18048 h 18047"/>
                <a:gd name="connsiteX1" fmla="*/ 0 w 9023"/>
                <a:gd name="connsiteY1" fmla="*/ 0 h 18047"/>
                <a:gd name="connsiteX2" fmla="*/ 9024 w 9023"/>
                <a:gd name="connsiteY2" fmla="*/ 18048 h 18047"/>
              </a:gdLst>
              <a:ahLst/>
              <a:cxnLst>
                <a:cxn ang="0">
                  <a:pos x="connsiteX0" y="connsiteY0"/>
                </a:cxn>
                <a:cxn ang="0">
                  <a:pos x="connsiteX1" y="connsiteY1"/>
                </a:cxn>
                <a:cxn ang="0">
                  <a:pos x="connsiteX2" y="connsiteY2"/>
                </a:cxn>
              </a:cxnLst>
              <a:rect l="l" t="t" r="r" b="b"/>
              <a:pathLst>
                <a:path w="9023" h="18047">
                  <a:moveTo>
                    <a:pt x="9024" y="18048"/>
                  </a:moveTo>
                  <a:cubicBezTo>
                    <a:pt x="8906" y="17063"/>
                    <a:pt x="2364" y="15132"/>
                    <a:pt x="0" y="0"/>
                  </a:cubicBezTo>
                  <a:lnTo>
                    <a:pt x="9024" y="18048"/>
                  </a:lnTo>
                  <a:close/>
                </a:path>
              </a:pathLst>
            </a:custGeom>
            <a:solidFill>
              <a:srgbClr val="3C2D32"/>
            </a:solidFill>
            <a:ln w="3941" cap="flat">
              <a:noFill/>
              <a:prstDash val="solid"/>
              <a:miter/>
            </a:ln>
          </p:spPr>
          <p:txBody>
            <a:bodyPr rtlCol="1" anchor="ctr"/>
            <a:lstStyle/>
            <a:p>
              <a:endParaRPr lang="fa-IR"/>
            </a:p>
          </p:txBody>
        </p:sp>
        <p:sp>
          <p:nvSpPr>
            <p:cNvPr id="381" name="Freeform: Shape 380">
              <a:extLst>
                <a:ext uri="{FF2B5EF4-FFF2-40B4-BE49-F238E27FC236}">
                  <a16:creationId xmlns:a16="http://schemas.microsoft.com/office/drawing/2014/main" id="{F992DC52-B8BA-DAF7-BBDD-C5CC0150FA68}"/>
                </a:ext>
              </a:extLst>
            </p:cNvPr>
            <p:cNvSpPr/>
            <p:nvPr/>
          </p:nvSpPr>
          <p:spPr>
            <a:xfrm>
              <a:off x="2217686" y="3152295"/>
              <a:ext cx="9023" cy="18047"/>
            </a:xfrm>
            <a:custGeom>
              <a:avLst/>
              <a:gdLst>
                <a:gd name="connsiteX0" fmla="*/ 9024 w 9023"/>
                <a:gd name="connsiteY0" fmla="*/ 18047 h 18047"/>
                <a:gd name="connsiteX1" fmla="*/ 0 w 9023"/>
                <a:gd name="connsiteY1" fmla="*/ 0 h 18047"/>
                <a:gd name="connsiteX2" fmla="*/ 9024 w 9023"/>
                <a:gd name="connsiteY2" fmla="*/ 18047 h 18047"/>
              </a:gdLst>
              <a:ahLst/>
              <a:cxnLst>
                <a:cxn ang="0">
                  <a:pos x="connsiteX0" y="connsiteY0"/>
                </a:cxn>
                <a:cxn ang="0">
                  <a:pos x="connsiteX1" y="connsiteY1"/>
                </a:cxn>
                <a:cxn ang="0">
                  <a:pos x="connsiteX2" y="connsiteY2"/>
                </a:cxn>
              </a:cxnLst>
              <a:rect l="l" t="t" r="r" b="b"/>
              <a:pathLst>
                <a:path w="9023" h="18047">
                  <a:moveTo>
                    <a:pt x="9024" y="18047"/>
                  </a:moveTo>
                  <a:cubicBezTo>
                    <a:pt x="8906" y="17062"/>
                    <a:pt x="433" y="15920"/>
                    <a:pt x="0" y="0"/>
                  </a:cubicBezTo>
                  <a:lnTo>
                    <a:pt x="9024" y="18047"/>
                  </a:lnTo>
                  <a:close/>
                </a:path>
              </a:pathLst>
            </a:custGeom>
            <a:solidFill>
              <a:srgbClr val="3C2D32"/>
            </a:solidFill>
            <a:ln w="3941" cap="flat">
              <a:noFill/>
              <a:prstDash val="solid"/>
              <a:miter/>
            </a:ln>
          </p:spPr>
          <p:txBody>
            <a:bodyPr rtlCol="1" anchor="ctr"/>
            <a:lstStyle/>
            <a:p>
              <a:endParaRPr lang="fa-IR"/>
            </a:p>
          </p:txBody>
        </p:sp>
        <p:sp>
          <p:nvSpPr>
            <p:cNvPr id="382" name="Freeform: Shape 381">
              <a:extLst>
                <a:ext uri="{FF2B5EF4-FFF2-40B4-BE49-F238E27FC236}">
                  <a16:creationId xmlns:a16="http://schemas.microsoft.com/office/drawing/2014/main" id="{AB11C178-0640-ACB7-7A2C-C363B8707CDD}"/>
                </a:ext>
              </a:extLst>
            </p:cNvPr>
            <p:cNvSpPr/>
            <p:nvPr/>
          </p:nvSpPr>
          <p:spPr>
            <a:xfrm>
              <a:off x="2561103" y="2908416"/>
              <a:ext cx="9023" cy="9023"/>
            </a:xfrm>
            <a:custGeom>
              <a:avLst/>
              <a:gdLst>
                <a:gd name="connsiteX0" fmla="*/ 9024 w 9023"/>
                <a:gd name="connsiteY0" fmla="*/ 9024 h 9023"/>
                <a:gd name="connsiteX1" fmla="*/ 0 w 9023"/>
                <a:gd name="connsiteY1" fmla="*/ 0 h 9023"/>
                <a:gd name="connsiteX2" fmla="*/ 9024 w 9023"/>
                <a:gd name="connsiteY2" fmla="*/ 9024 h 9023"/>
              </a:gdLst>
              <a:ahLst/>
              <a:cxnLst>
                <a:cxn ang="0">
                  <a:pos x="connsiteX0" y="connsiteY0"/>
                </a:cxn>
                <a:cxn ang="0">
                  <a:pos x="connsiteX1" y="connsiteY1"/>
                </a:cxn>
                <a:cxn ang="0">
                  <a:pos x="connsiteX2" y="connsiteY2"/>
                </a:cxn>
              </a:cxnLst>
              <a:rect l="l" t="t" r="r" b="b"/>
              <a:pathLst>
                <a:path w="9023" h="9023">
                  <a:moveTo>
                    <a:pt x="9024" y="9024"/>
                  </a:moveTo>
                  <a:lnTo>
                    <a:pt x="0" y="0"/>
                  </a:lnTo>
                  <a:cubicBezTo>
                    <a:pt x="4177" y="512"/>
                    <a:pt x="8039" y="4768"/>
                    <a:pt x="9024" y="9024"/>
                  </a:cubicBezTo>
                  <a:close/>
                </a:path>
              </a:pathLst>
            </a:custGeom>
            <a:solidFill>
              <a:srgbClr val="3C2D32"/>
            </a:solidFill>
            <a:ln w="3941" cap="flat">
              <a:noFill/>
              <a:prstDash val="solid"/>
              <a:miter/>
            </a:ln>
          </p:spPr>
          <p:txBody>
            <a:bodyPr rtlCol="1" anchor="ctr"/>
            <a:lstStyle/>
            <a:p>
              <a:endParaRPr lang="fa-IR"/>
            </a:p>
          </p:txBody>
        </p:sp>
        <p:sp>
          <p:nvSpPr>
            <p:cNvPr id="383" name="Freeform: Shape 382">
              <a:extLst>
                <a:ext uri="{FF2B5EF4-FFF2-40B4-BE49-F238E27FC236}">
                  <a16:creationId xmlns:a16="http://schemas.microsoft.com/office/drawing/2014/main" id="{FBDBEEBC-C574-EFD9-4049-5D065640D95C}"/>
                </a:ext>
              </a:extLst>
            </p:cNvPr>
            <p:cNvSpPr/>
            <p:nvPr/>
          </p:nvSpPr>
          <p:spPr>
            <a:xfrm>
              <a:off x="2335153" y="2944550"/>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3231" y="6620"/>
                    <a:pt x="5635" y="2246"/>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384" name="Freeform: Shape 383">
              <a:extLst>
                <a:ext uri="{FF2B5EF4-FFF2-40B4-BE49-F238E27FC236}">
                  <a16:creationId xmlns:a16="http://schemas.microsoft.com/office/drawing/2014/main" id="{397A4C61-94BE-CAEC-CA75-246D1F5D2BD4}"/>
                </a:ext>
              </a:extLst>
            </p:cNvPr>
            <p:cNvSpPr/>
            <p:nvPr/>
          </p:nvSpPr>
          <p:spPr>
            <a:xfrm>
              <a:off x="2271907" y="3007756"/>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561" y="5674"/>
                    <a:pt x="6384" y="3231"/>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385" name="Freeform: Shape 384">
              <a:extLst>
                <a:ext uri="{FF2B5EF4-FFF2-40B4-BE49-F238E27FC236}">
                  <a16:creationId xmlns:a16="http://schemas.microsoft.com/office/drawing/2014/main" id="{E508C19E-7E99-5797-E807-AC4426D58619}"/>
                </a:ext>
              </a:extLst>
            </p:cNvPr>
            <p:cNvSpPr/>
            <p:nvPr/>
          </p:nvSpPr>
          <p:spPr>
            <a:xfrm>
              <a:off x="2253820" y="3034867"/>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955" y="4256"/>
                    <a:pt x="7566" y="2128"/>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386" name="Freeform: Shape 385">
              <a:extLst>
                <a:ext uri="{FF2B5EF4-FFF2-40B4-BE49-F238E27FC236}">
                  <a16:creationId xmlns:a16="http://schemas.microsoft.com/office/drawing/2014/main" id="{51F6EA20-E3BF-96D1-E368-93463AEC516C}"/>
                </a:ext>
              </a:extLst>
            </p:cNvPr>
            <p:cNvSpPr/>
            <p:nvPr/>
          </p:nvSpPr>
          <p:spPr>
            <a:xfrm>
              <a:off x="2235773" y="3071002"/>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970" y="3941"/>
                    <a:pt x="8393" y="1458"/>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387" name="Freeform: Shape 386">
              <a:extLst>
                <a:ext uri="{FF2B5EF4-FFF2-40B4-BE49-F238E27FC236}">
                  <a16:creationId xmlns:a16="http://schemas.microsoft.com/office/drawing/2014/main" id="{9944CD3D-A3E5-11EB-09C2-1DF3542B11B4}"/>
                </a:ext>
              </a:extLst>
            </p:cNvPr>
            <p:cNvSpPr/>
            <p:nvPr/>
          </p:nvSpPr>
          <p:spPr>
            <a:xfrm>
              <a:off x="2244796" y="3052915"/>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443" y="3980"/>
                    <a:pt x="8039" y="1773"/>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388" name="Freeform: Shape 387">
              <a:extLst>
                <a:ext uri="{FF2B5EF4-FFF2-40B4-BE49-F238E27FC236}">
                  <a16:creationId xmlns:a16="http://schemas.microsoft.com/office/drawing/2014/main" id="{FF4FB4E8-D644-8484-4AE2-1F5DC17C88AD}"/>
                </a:ext>
              </a:extLst>
            </p:cNvPr>
            <p:cNvSpPr/>
            <p:nvPr/>
          </p:nvSpPr>
          <p:spPr>
            <a:xfrm>
              <a:off x="2226709" y="3089049"/>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261" y="4532"/>
                    <a:pt x="8472" y="1616"/>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389" name="Freeform: Shape 388">
              <a:extLst>
                <a:ext uri="{FF2B5EF4-FFF2-40B4-BE49-F238E27FC236}">
                  <a16:creationId xmlns:a16="http://schemas.microsoft.com/office/drawing/2014/main" id="{740847DE-E728-99F7-0FDC-89AEF8C3C593}"/>
                </a:ext>
              </a:extLst>
            </p:cNvPr>
            <p:cNvSpPr/>
            <p:nvPr/>
          </p:nvSpPr>
          <p:spPr>
            <a:xfrm>
              <a:off x="1847197" y="3667086"/>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813" y="5280"/>
                    <a:pt x="5083" y="1182"/>
                    <a:pt x="9024" y="0"/>
                  </a:cubicBezTo>
                  <a:cubicBezTo>
                    <a:pt x="8039" y="4335"/>
                    <a:pt x="4256" y="8433"/>
                    <a:pt x="0" y="9024"/>
                  </a:cubicBezTo>
                  <a:close/>
                </a:path>
              </a:pathLst>
            </a:custGeom>
            <a:solidFill>
              <a:srgbClr val="3C2D32"/>
            </a:solidFill>
            <a:ln w="3941" cap="flat">
              <a:noFill/>
              <a:prstDash val="solid"/>
              <a:miter/>
            </a:ln>
          </p:spPr>
          <p:txBody>
            <a:bodyPr rtlCol="1" anchor="ctr"/>
            <a:lstStyle/>
            <a:p>
              <a:endParaRPr lang="fa-IR"/>
            </a:p>
          </p:txBody>
        </p:sp>
        <p:sp>
          <p:nvSpPr>
            <p:cNvPr id="390" name="Freeform: Shape 389">
              <a:extLst>
                <a:ext uri="{FF2B5EF4-FFF2-40B4-BE49-F238E27FC236}">
                  <a16:creationId xmlns:a16="http://schemas.microsoft.com/office/drawing/2014/main" id="{8E4D6767-F035-3A90-2417-E560E2E190E6}"/>
                </a:ext>
              </a:extLst>
            </p:cNvPr>
            <p:cNvSpPr/>
            <p:nvPr/>
          </p:nvSpPr>
          <p:spPr>
            <a:xfrm>
              <a:off x="2217686" y="3459341"/>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734" y="3349"/>
                    <a:pt x="8866" y="591"/>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391" name="Freeform: Shape 390">
              <a:extLst>
                <a:ext uri="{FF2B5EF4-FFF2-40B4-BE49-F238E27FC236}">
                  <a16:creationId xmlns:a16="http://schemas.microsoft.com/office/drawing/2014/main" id="{9F4149B5-FB44-42A7-E0B0-BB866CB7EDA4}"/>
                </a:ext>
              </a:extLst>
            </p:cNvPr>
            <p:cNvSpPr/>
            <p:nvPr/>
          </p:nvSpPr>
          <p:spPr>
            <a:xfrm>
              <a:off x="2154440" y="3630951"/>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561" y="5674"/>
                    <a:pt x="8669" y="1261"/>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392" name="Freeform: Shape 391">
              <a:extLst>
                <a:ext uri="{FF2B5EF4-FFF2-40B4-BE49-F238E27FC236}">
                  <a16:creationId xmlns:a16="http://schemas.microsoft.com/office/drawing/2014/main" id="{2433F7B0-2F28-A270-C5AC-F516BF836F1A}"/>
                </a:ext>
              </a:extLst>
            </p:cNvPr>
            <p:cNvSpPr/>
            <p:nvPr/>
          </p:nvSpPr>
          <p:spPr>
            <a:xfrm>
              <a:off x="2163464" y="3585793"/>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877" y="1616"/>
                    <a:pt x="8788" y="591"/>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393" name="Freeform: Shape 392">
              <a:extLst>
                <a:ext uri="{FF2B5EF4-FFF2-40B4-BE49-F238E27FC236}">
                  <a16:creationId xmlns:a16="http://schemas.microsoft.com/office/drawing/2014/main" id="{0FC37CC3-C9FD-73FF-E55A-2DBD444583F6}"/>
                </a:ext>
              </a:extLst>
            </p:cNvPr>
            <p:cNvSpPr/>
            <p:nvPr/>
          </p:nvSpPr>
          <p:spPr>
            <a:xfrm>
              <a:off x="2172488" y="3567745"/>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207" y="3941"/>
                    <a:pt x="8472" y="1300"/>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394" name="Freeform: Shape 393">
              <a:extLst>
                <a:ext uri="{FF2B5EF4-FFF2-40B4-BE49-F238E27FC236}">
                  <a16:creationId xmlns:a16="http://schemas.microsoft.com/office/drawing/2014/main" id="{648FA7F4-0B33-7A64-BDFC-69BD3FC9C33C}"/>
                </a:ext>
              </a:extLst>
            </p:cNvPr>
            <p:cNvSpPr/>
            <p:nvPr/>
          </p:nvSpPr>
          <p:spPr>
            <a:xfrm>
              <a:off x="2407462" y="2908416"/>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lnTo>
                    <a:pt x="9024" y="0"/>
                  </a:lnTo>
                  <a:cubicBezTo>
                    <a:pt x="6660" y="433"/>
                    <a:pt x="3113" y="8078"/>
                    <a:pt x="0" y="9024"/>
                  </a:cubicBezTo>
                  <a:close/>
                </a:path>
              </a:pathLst>
            </a:custGeom>
            <a:solidFill>
              <a:srgbClr val="3C2D32"/>
            </a:solidFill>
            <a:ln w="3941" cap="flat">
              <a:noFill/>
              <a:prstDash val="solid"/>
              <a:miter/>
            </a:ln>
          </p:spPr>
          <p:txBody>
            <a:bodyPr rtlCol="1" anchor="ctr"/>
            <a:lstStyle/>
            <a:p>
              <a:endParaRPr lang="fa-IR"/>
            </a:p>
          </p:txBody>
        </p:sp>
        <p:sp>
          <p:nvSpPr>
            <p:cNvPr id="395" name="Freeform: Shape 394">
              <a:extLst>
                <a:ext uri="{FF2B5EF4-FFF2-40B4-BE49-F238E27FC236}">
                  <a16:creationId xmlns:a16="http://schemas.microsoft.com/office/drawing/2014/main" id="{6DE28285-8182-79BE-78F7-7F904FFFAF76}"/>
                </a:ext>
              </a:extLst>
            </p:cNvPr>
            <p:cNvSpPr/>
            <p:nvPr/>
          </p:nvSpPr>
          <p:spPr>
            <a:xfrm>
              <a:off x="2199599" y="3513523"/>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694" y="4334"/>
                    <a:pt x="8472" y="1576"/>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396" name="Freeform: Shape 395">
              <a:extLst>
                <a:ext uri="{FF2B5EF4-FFF2-40B4-BE49-F238E27FC236}">
                  <a16:creationId xmlns:a16="http://schemas.microsoft.com/office/drawing/2014/main" id="{84692726-4E71-1121-C626-67F93B74D5E3}"/>
                </a:ext>
              </a:extLst>
            </p:cNvPr>
            <p:cNvSpPr/>
            <p:nvPr/>
          </p:nvSpPr>
          <p:spPr>
            <a:xfrm>
              <a:off x="1826106" y="3155099"/>
              <a:ext cx="274714" cy="370213"/>
            </a:xfrm>
            <a:custGeom>
              <a:avLst/>
              <a:gdLst>
                <a:gd name="connsiteX0" fmla="*/ 12027 w 274714"/>
                <a:gd name="connsiteY0" fmla="*/ 349401 h 370213"/>
                <a:gd name="connsiteX1" fmla="*/ 12027 w 274714"/>
                <a:gd name="connsiteY1" fmla="*/ 123608 h 370213"/>
                <a:gd name="connsiteX2" fmla="*/ 88592 w 274714"/>
                <a:gd name="connsiteY2" fmla="*/ 33 h 370213"/>
                <a:gd name="connsiteX3" fmla="*/ 272615 w 274714"/>
                <a:gd name="connsiteY3" fmla="*/ 84400 h 370213"/>
                <a:gd name="connsiteX4" fmla="*/ 193292 w 274714"/>
                <a:gd name="connsiteY4" fmla="*/ 345421 h 370213"/>
                <a:gd name="connsiteX5" fmla="*/ 12027 w 274714"/>
                <a:gd name="connsiteY5" fmla="*/ 349401 h 370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714" h="370213">
                  <a:moveTo>
                    <a:pt x="12027" y="349401"/>
                  </a:moveTo>
                  <a:cubicBezTo>
                    <a:pt x="-8582" y="268620"/>
                    <a:pt x="1309" y="205611"/>
                    <a:pt x="12027" y="123608"/>
                  </a:cubicBezTo>
                  <a:cubicBezTo>
                    <a:pt x="35631" y="105640"/>
                    <a:pt x="64003" y="2752"/>
                    <a:pt x="88592" y="33"/>
                  </a:cubicBezTo>
                  <a:cubicBezTo>
                    <a:pt x="104472" y="-1740"/>
                    <a:pt x="266704" y="67535"/>
                    <a:pt x="272615" y="84400"/>
                  </a:cubicBezTo>
                  <a:cubicBezTo>
                    <a:pt x="286958" y="125303"/>
                    <a:pt x="224225" y="314842"/>
                    <a:pt x="193292" y="345421"/>
                  </a:cubicBezTo>
                  <a:cubicBezTo>
                    <a:pt x="157985" y="380334"/>
                    <a:pt x="54230" y="375290"/>
                    <a:pt x="12027" y="349401"/>
                  </a:cubicBezTo>
                  <a:close/>
                </a:path>
              </a:pathLst>
            </a:custGeom>
            <a:solidFill>
              <a:srgbClr val="AB8363"/>
            </a:solidFill>
            <a:ln w="3941" cap="flat">
              <a:noFill/>
              <a:prstDash val="solid"/>
              <a:miter/>
            </a:ln>
          </p:spPr>
          <p:txBody>
            <a:bodyPr rtlCol="1" anchor="ctr"/>
            <a:lstStyle/>
            <a:p>
              <a:endParaRPr lang="fa-IR"/>
            </a:p>
          </p:txBody>
        </p:sp>
        <p:sp>
          <p:nvSpPr>
            <p:cNvPr id="397" name="Freeform: Shape 396">
              <a:extLst>
                <a:ext uri="{FF2B5EF4-FFF2-40B4-BE49-F238E27FC236}">
                  <a16:creationId xmlns:a16="http://schemas.microsoft.com/office/drawing/2014/main" id="{713A9244-543E-795E-2D16-4352C156BC86}"/>
                </a:ext>
              </a:extLst>
            </p:cNvPr>
            <p:cNvSpPr/>
            <p:nvPr/>
          </p:nvSpPr>
          <p:spPr>
            <a:xfrm>
              <a:off x="1892316" y="2926660"/>
              <a:ext cx="341811" cy="235475"/>
            </a:xfrm>
            <a:custGeom>
              <a:avLst/>
              <a:gdLst>
                <a:gd name="connsiteX0" fmla="*/ 216926 w 341811"/>
                <a:gd name="connsiteY0" fmla="*/ 72072 h 235475"/>
                <a:gd name="connsiteX1" fmla="*/ 320168 w 341811"/>
                <a:gd name="connsiteY1" fmla="*/ 0 h 235475"/>
                <a:gd name="connsiteX2" fmla="*/ 217951 w 341811"/>
                <a:gd name="connsiteY2" fmla="*/ 233831 h 235475"/>
                <a:gd name="connsiteX3" fmla="*/ 189776 w 341811"/>
                <a:gd name="connsiteY3" fmla="*/ 171413 h 235475"/>
                <a:gd name="connsiteX4" fmla="*/ 95440 w 341811"/>
                <a:gd name="connsiteY4" fmla="*/ 134451 h 235475"/>
                <a:gd name="connsiteX5" fmla="*/ 11270 w 341811"/>
                <a:gd name="connsiteY5" fmla="*/ 125269 h 235475"/>
                <a:gd name="connsiteX6" fmla="*/ 0 w 341811"/>
                <a:gd name="connsiteY6" fmla="*/ 108207 h 235475"/>
                <a:gd name="connsiteX7" fmla="*/ 9024 w 341811"/>
                <a:gd name="connsiteY7" fmla="*/ 90159 h 235475"/>
                <a:gd name="connsiteX8" fmla="*/ 216887 w 341811"/>
                <a:gd name="connsiteY8" fmla="*/ 117152 h 235475"/>
                <a:gd name="connsiteX9" fmla="*/ 216887 w 341811"/>
                <a:gd name="connsiteY9" fmla="*/ 72072 h 23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1811" h="235475">
                  <a:moveTo>
                    <a:pt x="216926" y="72072"/>
                  </a:moveTo>
                  <a:cubicBezTo>
                    <a:pt x="261848" y="69353"/>
                    <a:pt x="271778" y="10206"/>
                    <a:pt x="320168" y="0"/>
                  </a:cubicBezTo>
                  <a:cubicBezTo>
                    <a:pt x="396181" y="38932"/>
                    <a:pt x="250066" y="256450"/>
                    <a:pt x="217951" y="233831"/>
                  </a:cubicBezTo>
                  <a:lnTo>
                    <a:pt x="189776" y="171413"/>
                  </a:lnTo>
                  <a:cubicBezTo>
                    <a:pt x="169364" y="148479"/>
                    <a:pt x="137919" y="136185"/>
                    <a:pt x="95440" y="134451"/>
                  </a:cubicBezTo>
                  <a:lnTo>
                    <a:pt x="11270" y="125269"/>
                  </a:lnTo>
                  <a:lnTo>
                    <a:pt x="0" y="108207"/>
                  </a:lnTo>
                  <a:cubicBezTo>
                    <a:pt x="2207" y="101981"/>
                    <a:pt x="6541" y="96307"/>
                    <a:pt x="9024" y="90159"/>
                  </a:cubicBezTo>
                  <a:cubicBezTo>
                    <a:pt x="42282" y="69944"/>
                    <a:pt x="208060" y="123181"/>
                    <a:pt x="216887" y="117152"/>
                  </a:cubicBezTo>
                  <a:cubicBezTo>
                    <a:pt x="218739" y="115891"/>
                    <a:pt x="209715" y="95361"/>
                    <a:pt x="216887" y="72072"/>
                  </a:cubicBezTo>
                  <a:close/>
                </a:path>
              </a:pathLst>
            </a:custGeom>
            <a:solidFill>
              <a:srgbClr val="694D3C"/>
            </a:solidFill>
            <a:ln w="3941" cap="flat">
              <a:noFill/>
              <a:prstDash val="solid"/>
              <a:miter/>
            </a:ln>
          </p:spPr>
          <p:txBody>
            <a:bodyPr rtlCol="1" anchor="ctr"/>
            <a:lstStyle/>
            <a:p>
              <a:endParaRPr lang="fa-IR"/>
            </a:p>
          </p:txBody>
        </p:sp>
        <p:sp>
          <p:nvSpPr>
            <p:cNvPr id="398" name="Freeform: Shape 397">
              <a:extLst>
                <a:ext uri="{FF2B5EF4-FFF2-40B4-BE49-F238E27FC236}">
                  <a16:creationId xmlns:a16="http://schemas.microsoft.com/office/drawing/2014/main" id="{5E90386C-1913-2940-53D5-FC6A76036CBD}"/>
                </a:ext>
              </a:extLst>
            </p:cNvPr>
            <p:cNvSpPr/>
            <p:nvPr/>
          </p:nvSpPr>
          <p:spPr>
            <a:xfrm>
              <a:off x="1883332" y="3033863"/>
              <a:ext cx="220030" cy="127416"/>
            </a:xfrm>
            <a:custGeom>
              <a:avLst/>
              <a:gdLst>
                <a:gd name="connsiteX0" fmla="*/ 198800 w 220030"/>
                <a:gd name="connsiteY0" fmla="*/ 64210 h 127416"/>
                <a:gd name="connsiteX1" fmla="*/ 190249 w 220030"/>
                <a:gd name="connsiteY1" fmla="*/ 95065 h 127416"/>
                <a:gd name="connsiteX2" fmla="*/ 203528 w 220030"/>
                <a:gd name="connsiteY2" fmla="*/ 127416 h 127416"/>
                <a:gd name="connsiteX3" fmla="*/ 0 w 220030"/>
                <a:gd name="connsiteY3" fmla="*/ 46163 h 127416"/>
                <a:gd name="connsiteX4" fmla="*/ 9024 w 220030"/>
                <a:gd name="connsiteY4" fmla="*/ 1004 h 127416"/>
                <a:gd name="connsiteX5" fmla="*/ 216690 w 220030"/>
                <a:gd name="connsiteY5" fmla="*/ 41631 h 127416"/>
                <a:gd name="connsiteX6" fmla="*/ 198800 w 220030"/>
                <a:gd name="connsiteY6" fmla="*/ 64210 h 127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030" h="127416">
                  <a:moveTo>
                    <a:pt x="198800" y="64210"/>
                  </a:moveTo>
                  <a:cubicBezTo>
                    <a:pt x="194938" y="72879"/>
                    <a:pt x="183589" y="76347"/>
                    <a:pt x="190249" y="95065"/>
                  </a:cubicBezTo>
                  <a:cubicBezTo>
                    <a:pt x="193835" y="105152"/>
                    <a:pt x="245850" y="119299"/>
                    <a:pt x="203528" y="127416"/>
                  </a:cubicBezTo>
                  <a:lnTo>
                    <a:pt x="0" y="46163"/>
                  </a:lnTo>
                  <a:cubicBezTo>
                    <a:pt x="4019" y="33001"/>
                    <a:pt x="3704" y="15978"/>
                    <a:pt x="9024" y="1004"/>
                  </a:cubicBezTo>
                  <a:cubicBezTo>
                    <a:pt x="36568" y="-5852"/>
                    <a:pt x="216375" y="24017"/>
                    <a:pt x="216690" y="41631"/>
                  </a:cubicBezTo>
                  <a:cubicBezTo>
                    <a:pt x="210188" y="48527"/>
                    <a:pt x="202701" y="55423"/>
                    <a:pt x="198800" y="64210"/>
                  </a:cubicBezTo>
                  <a:close/>
                </a:path>
              </a:pathLst>
            </a:custGeom>
            <a:solidFill>
              <a:srgbClr val="A57F5E"/>
            </a:solidFill>
            <a:ln w="3941" cap="flat">
              <a:noFill/>
              <a:prstDash val="solid"/>
              <a:miter/>
            </a:ln>
          </p:spPr>
          <p:txBody>
            <a:bodyPr rtlCol="1" anchor="ctr"/>
            <a:lstStyle/>
            <a:p>
              <a:endParaRPr lang="fa-IR"/>
            </a:p>
          </p:txBody>
        </p:sp>
        <p:sp>
          <p:nvSpPr>
            <p:cNvPr id="399" name="Freeform: Shape 398">
              <a:extLst>
                <a:ext uri="{FF2B5EF4-FFF2-40B4-BE49-F238E27FC236}">
                  <a16:creationId xmlns:a16="http://schemas.microsoft.com/office/drawing/2014/main" id="{D6626608-FC78-60DA-79D6-2451C2244010}"/>
                </a:ext>
              </a:extLst>
            </p:cNvPr>
            <p:cNvSpPr/>
            <p:nvPr/>
          </p:nvSpPr>
          <p:spPr>
            <a:xfrm>
              <a:off x="2452659" y="2610354"/>
              <a:ext cx="271108" cy="153680"/>
            </a:xfrm>
            <a:custGeom>
              <a:avLst/>
              <a:gdLst>
                <a:gd name="connsiteX0" fmla="*/ 0 w 271108"/>
                <a:gd name="connsiteY0" fmla="*/ 0 h 153680"/>
                <a:gd name="connsiteX1" fmla="*/ 45356 w 271108"/>
                <a:gd name="connsiteY1" fmla="*/ 4650 h 153680"/>
                <a:gd name="connsiteX2" fmla="*/ 36174 w 271108"/>
                <a:gd name="connsiteY2" fmla="*/ 36056 h 153680"/>
                <a:gd name="connsiteX3" fmla="*/ 153641 w 271108"/>
                <a:gd name="connsiteY3" fmla="*/ 0 h 153680"/>
                <a:gd name="connsiteX4" fmla="*/ 154035 w 271108"/>
                <a:gd name="connsiteY4" fmla="*/ 35701 h 153680"/>
                <a:gd name="connsiteX5" fmla="*/ 189658 w 271108"/>
                <a:gd name="connsiteY5" fmla="*/ 40469 h 153680"/>
                <a:gd name="connsiteX6" fmla="*/ 271108 w 271108"/>
                <a:gd name="connsiteY6" fmla="*/ 126452 h 153680"/>
                <a:gd name="connsiteX7" fmla="*/ 248884 w 271108"/>
                <a:gd name="connsiteY7" fmla="*/ 153681 h 153680"/>
                <a:gd name="connsiteX8" fmla="*/ 72309 w 271108"/>
                <a:gd name="connsiteY8" fmla="*/ 144539 h 153680"/>
                <a:gd name="connsiteX9" fmla="*/ 0 w 271108"/>
                <a:gd name="connsiteY9" fmla="*/ 39 h 15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108" h="153680">
                  <a:moveTo>
                    <a:pt x="0" y="0"/>
                  </a:moveTo>
                  <a:lnTo>
                    <a:pt x="45356" y="4650"/>
                  </a:lnTo>
                  <a:lnTo>
                    <a:pt x="36174" y="36056"/>
                  </a:lnTo>
                  <a:cubicBezTo>
                    <a:pt x="74713" y="22185"/>
                    <a:pt x="143002" y="46459"/>
                    <a:pt x="153641" y="0"/>
                  </a:cubicBezTo>
                  <a:cubicBezTo>
                    <a:pt x="155139" y="9221"/>
                    <a:pt x="150607" y="32391"/>
                    <a:pt x="154035" y="35701"/>
                  </a:cubicBezTo>
                  <a:cubicBezTo>
                    <a:pt x="155887" y="37474"/>
                    <a:pt x="179137" y="36253"/>
                    <a:pt x="189658" y="40469"/>
                  </a:cubicBezTo>
                  <a:cubicBezTo>
                    <a:pt x="233831" y="58123"/>
                    <a:pt x="257711" y="81293"/>
                    <a:pt x="271108" y="126452"/>
                  </a:cubicBezTo>
                  <a:lnTo>
                    <a:pt x="248884" y="153681"/>
                  </a:lnTo>
                  <a:lnTo>
                    <a:pt x="72309" y="144539"/>
                  </a:lnTo>
                  <a:cubicBezTo>
                    <a:pt x="67422" y="109704"/>
                    <a:pt x="20767" y="32115"/>
                    <a:pt x="0" y="39"/>
                  </a:cubicBezTo>
                  <a:close/>
                </a:path>
              </a:pathLst>
            </a:custGeom>
            <a:solidFill>
              <a:srgbClr val="8F4745"/>
            </a:solidFill>
            <a:ln w="3941" cap="flat">
              <a:noFill/>
              <a:prstDash val="solid"/>
              <a:miter/>
            </a:ln>
          </p:spPr>
          <p:txBody>
            <a:bodyPr rtlCol="1" anchor="ctr"/>
            <a:lstStyle/>
            <a:p>
              <a:endParaRPr lang="fa-IR"/>
            </a:p>
          </p:txBody>
        </p:sp>
        <p:sp>
          <p:nvSpPr>
            <p:cNvPr id="400" name="Freeform: Shape 399">
              <a:extLst>
                <a:ext uri="{FF2B5EF4-FFF2-40B4-BE49-F238E27FC236}">
                  <a16:creationId xmlns:a16="http://schemas.microsoft.com/office/drawing/2014/main" id="{DE2308C0-11A9-D4E9-2BC1-4F87DD4AFC56}"/>
                </a:ext>
              </a:extLst>
            </p:cNvPr>
            <p:cNvSpPr/>
            <p:nvPr/>
          </p:nvSpPr>
          <p:spPr>
            <a:xfrm>
              <a:off x="1097078" y="3378726"/>
              <a:ext cx="225950" cy="144136"/>
            </a:xfrm>
            <a:custGeom>
              <a:avLst/>
              <a:gdLst>
                <a:gd name="connsiteX0" fmla="*/ 216926 w 225950"/>
                <a:gd name="connsiteY0" fmla="*/ 17409 h 144136"/>
                <a:gd name="connsiteX1" fmla="*/ 216926 w 225950"/>
                <a:gd name="connsiteY1" fmla="*/ 26433 h 144136"/>
                <a:gd name="connsiteX2" fmla="*/ 225950 w 225950"/>
                <a:gd name="connsiteY2" fmla="*/ 98702 h 144136"/>
                <a:gd name="connsiteX3" fmla="*/ 133229 w 225950"/>
                <a:gd name="connsiteY3" fmla="*/ 91806 h 144136"/>
                <a:gd name="connsiteX4" fmla="*/ 22934 w 225950"/>
                <a:gd name="connsiteY4" fmla="*/ 144137 h 144136"/>
                <a:gd name="connsiteX5" fmla="*/ 0 w 225950"/>
                <a:gd name="connsiteY5" fmla="*/ 89679 h 144136"/>
                <a:gd name="connsiteX6" fmla="*/ 45198 w 225950"/>
                <a:gd name="connsiteY6" fmla="*/ 71631 h 144136"/>
                <a:gd name="connsiteX7" fmla="*/ 47838 w 225950"/>
                <a:gd name="connsiteY7" fmla="*/ 49879 h 144136"/>
                <a:gd name="connsiteX8" fmla="*/ 216926 w 225950"/>
                <a:gd name="connsiteY8" fmla="*/ 17449 h 14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950" h="144136">
                  <a:moveTo>
                    <a:pt x="216926" y="17409"/>
                  </a:moveTo>
                  <a:cubicBezTo>
                    <a:pt x="224926" y="19104"/>
                    <a:pt x="224610" y="22138"/>
                    <a:pt x="216926" y="26433"/>
                  </a:cubicBezTo>
                  <a:cubicBezTo>
                    <a:pt x="217360" y="53505"/>
                    <a:pt x="223704" y="73680"/>
                    <a:pt x="225950" y="98702"/>
                  </a:cubicBezTo>
                  <a:lnTo>
                    <a:pt x="133229" y="91806"/>
                  </a:lnTo>
                  <a:lnTo>
                    <a:pt x="22934" y="144137"/>
                  </a:lnTo>
                  <a:cubicBezTo>
                    <a:pt x="14028" y="144137"/>
                    <a:pt x="3783" y="93264"/>
                    <a:pt x="0" y="89679"/>
                  </a:cubicBezTo>
                  <a:cubicBezTo>
                    <a:pt x="12452" y="78842"/>
                    <a:pt x="33179" y="77739"/>
                    <a:pt x="45198" y="71631"/>
                  </a:cubicBezTo>
                  <a:lnTo>
                    <a:pt x="47838" y="49879"/>
                  </a:lnTo>
                  <a:cubicBezTo>
                    <a:pt x="56744" y="39792"/>
                    <a:pt x="214207" y="-32557"/>
                    <a:pt x="216926" y="17449"/>
                  </a:cubicBezTo>
                  <a:close/>
                </a:path>
              </a:pathLst>
            </a:custGeom>
            <a:solidFill>
              <a:srgbClr val="3C2C31"/>
            </a:solidFill>
            <a:ln w="3941" cap="flat">
              <a:noFill/>
              <a:prstDash val="solid"/>
              <a:miter/>
            </a:ln>
          </p:spPr>
          <p:txBody>
            <a:bodyPr rtlCol="1" anchor="ctr"/>
            <a:lstStyle/>
            <a:p>
              <a:endParaRPr lang="fa-IR"/>
            </a:p>
          </p:txBody>
        </p:sp>
        <p:sp>
          <p:nvSpPr>
            <p:cNvPr id="401" name="Freeform: Shape 400">
              <a:extLst>
                <a:ext uri="{FF2B5EF4-FFF2-40B4-BE49-F238E27FC236}">
                  <a16:creationId xmlns:a16="http://schemas.microsoft.com/office/drawing/2014/main" id="{C9AF6401-79AA-4414-9BE2-659E817CA500}"/>
                </a:ext>
              </a:extLst>
            </p:cNvPr>
            <p:cNvSpPr/>
            <p:nvPr/>
          </p:nvSpPr>
          <p:spPr>
            <a:xfrm>
              <a:off x="1061022" y="2899392"/>
              <a:ext cx="281734" cy="550925"/>
            </a:xfrm>
            <a:custGeom>
              <a:avLst/>
              <a:gdLst>
                <a:gd name="connsiteX0" fmla="*/ 117428 w 281734"/>
                <a:gd name="connsiteY0" fmla="*/ 0 h 550925"/>
                <a:gd name="connsiteX1" fmla="*/ 247781 w 281734"/>
                <a:gd name="connsiteY1" fmla="*/ 398388 h 550925"/>
                <a:gd name="connsiteX2" fmla="*/ 271030 w 281734"/>
                <a:gd name="connsiteY2" fmla="*/ 406426 h 550925"/>
                <a:gd name="connsiteX3" fmla="*/ 252943 w 281734"/>
                <a:gd name="connsiteY3" fmla="*/ 496743 h 550925"/>
                <a:gd name="connsiteX4" fmla="*/ 81254 w 281734"/>
                <a:gd name="connsiteY4" fmla="*/ 550925 h 550925"/>
                <a:gd name="connsiteX5" fmla="*/ 0 w 281734"/>
                <a:gd name="connsiteY5" fmla="*/ 451585 h 550925"/>
                <a:gd name="connsiteX6" fmla="*/ 170586 w 281734"/>
                <a:gd name="connsiteY6" fmla="*/ 472785 h 550925"/>
                <a:gd name="connsiteX7" fmla="*/ 100326 w 281734"/>
                <a:gd name="connsiteY7" fmla="*/ 202267 h 550925"/>
                <a:gd name="connsiteX8" fmla="*/ 117428 w 281734"/>
                <a:gd name="connsiteY8" fmla="*/ 39 h 55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734" h="550925">
                  <a:moveTo>
                    <a:pt x="117428" y="0"/>
                  </a:moveTo>
                  <a:cubicBezTo>
                    <a:pt x="108089" y="165227"/>
                    <a:pt x="137209" y="274221"/>
                    <a:pt x="247781" y="398388"/>
                  </a:cubicBezTo>
                  <a:cubicBezTo>
                    <a:pt x="257514" y="409342"/>
                    <a:pt x="245337" y="425104"/>
                    <a:pt x="271030" y="406426"/>
                  </a:cubicBezTo>
                  <a:cubicBezTo>
                    <a:pt x="293570" y="421400"/>
                    <a:pt x="277138" y="488783"/>
                    <a:pt x="252943" y="496743"/>
                  </a:cubicBezTo>
                  <a:cubicBezTo>
                    <a:pt x="179176" y="487838"/>
                    <a:pt x="137958" y="522002"/>
                    <a:pt x="81254" y="550925"/>
                  </a:cubicBezTo>
                  <a:cubicBezTo>
                    <a:pt x="33140" y="534888"/>
                    <a:pt x="394" y="506437"/>
                    <a:pt x="0" y="451585"/>
                  </a:cubicBezTo>
                  <a:cubicBezTo>
                    <a:pt x="25889" y="486104"/>
                    <a:pt x="156951" y="522475"/>
                    <a:pt x="170586" y="472785"/>
                  </a:cubicBezTo>
                  <a:cubicBezTo>
                    <a:pt x="180673" y="435941"/>
                    <a:pt x="106788" y="258183"/>
                    <a:pt x="100326" y="202267"/>
                  </a:cubicBezTo>
                  <a:cubicBezTo>
                    <a:pt x="93115" y="139928"/>
                    <a:pt x="106434" y="62063"/>
                    <a:pt x="117428" y="39"/>
                  </a:cubicBezTo>
                  <a:close/>
                </a:path>
              </a:pathLst>
            </a:custGeom>
            <a:solidFill>
              <a:srgbClr val="796457"/>
            </a:solidFill>
            <a:ln w="3941" cap="flat">
              <a:noFill/>
              <a:prstDash val="solid"/>
              <a:miter/>
            </a:ln>
          </p:spPr>
          <p:txBody>
            <a:bodyPr rtlCol="1" anchor="ctr"/>
            <a:lstStyle/>
            <a:p>
              <a:endParaRPr lang="fa-IR"/>
            </a:p>
          </p:txBody>
        </p:sp>
        <p:sp>
          <p:nvSpPr>
            <p:cNvPr id="402" name="Freeform: Shape 401">
              <a:extLst>
                <a:ext uri="{FF2B5EF4-FFF2-40B4-BE49-F238E27FC236}">
                  <a16:creationId xmlns:a16="http://schemas.microsoft.com/office/drawing/2014/main" id="{4D167EE1-4867-6D5D-84CA-8061221CC784}"/>
                </a:ext>
              </a:extLst>
            </p:cNvPr>
            <p:cNvSpPr/>
            <p:nvPr/>
          </p:nvSpPr>
          <p:spPr>
            <a:xfrm>
              <a:off x="3156969" y="2521092"/>
              <a:ext cx="169199" cy="225866"/>
            </a:xfrm>
            <a:custGeom>
              <a:avLst/>
              <a:gdLst>
                <a:gd name="connsiteX0" fmla="*/ 164183 w 169199"/>
                <a:gd name="connsiteY0" fmla="*/ 84927 h 225866"/>
                <a:gd name="connsiteX1" fmla="*/ 23270 w 169199"/>
                <a:gd name="connsiteY1" fmla="*/ 215831 h 225866"/>
                <a:gd name="connsiteX2" fmla="*/ 533 w 169199"/>
                <a:gd name="connsiteY2" fmla="*/ 206689 h 225866"/>
                <a:gd name="connsiteX3" fmla="*/ 533 w 169199"/>
                <a:gd name="connsiteY3" fmla="*/ 89261 h 225866"/>
                <a:gd name="connsiteX4" fmla="*/ 36155 w 169199"/>
                <a:gd name="connsiteY4" fmla="*/ 21011 h 225866"/>
                <a:gd name="connsiteX5" fmla="*/ 163198 w 169199"/>
                <a:gd name="connsiteY5" fmla="*/ 62151 h 225866"/>
                <a:gd name="connsiteX6" fmla="*/ 163710 w 169199"/>
                <a:gd name="connsiteY6" fmla="*/ 63569 h 225866"/>
                <a:gd name="connsiteX7" fmla="*/ 163789 w 169199"/>
                <a:gd name="connsiteY7" fmla="*/ 63727 h 225866"/>
                <a:gd name="connsiteX8" fmla="*/ 168321 w 169199"/>
                <a:gd name="connsiteY8" fmla="*/ 72199 h 225866"/>
                <a:gd name="connsiteX9" fmla="*/ 164144 w 169199"/>
                <a:gd name="connsiteY9" fmla="*/ 84927 h 22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199" h="225866">
                  <a:moveTo>
                    <a:pt x="164183" y="84927"/>
                  </a:moveTo>
                  <a:cubicBezTo>
                    <a:pt x="108306" y="115584"/>
                    <a:pt x="71344" y="179303"/>
                    <a:pt x="23270" y="215831"/>
                  </a:cubicBezTo>
                  <a:cubicBezTo>
                    <a:pt x="6050" y="228914"/>
                    <a:pt x="-2265" y="232342"/>
                    <a:pt x="533" y="206689"/>
                  </a:cubicBezTo>
                  <a:cubicBezTo>
                    <a:pt x="7862" y="172131"/>
                    <a:pt x="11212" y="121929"/>
                    <a:pt x="533" y="89261"/>
                  </a:cubicBezTo>
                  <a:cubicBezTo>
                    <a:pt x="27565" y="76967"/>
                    <a:pt x="19763" y="39887"/>
                    <a:pt x="36155" y="21011"/>
                  </a:cubicBezTo>
                  <a:cubicBezTo>
                    <a:pt x="75009" y="-23674"/>
                    <a:pt x="145938" y="8993"/>
                    <a:pt x="163198" y="62151"/>
                  </a:cubicBezTo>
                  <a:cubicBezTo>
                    <a:pt x="163356" y="62623"/>
                    <a:pt x="163513" y="63096"/>
                    <a:pt x="163710" y="63569"/>
                  </a:cubicBezTo>
                  <a:cubicBezTo>
                    <a:pt x="163710" y="63609"/>
                    <a:pt x="163750" y="63687"/>
                    <a:pt x="163789" y="63727"/>
                  </a:cubicBezTo>
                  <a:cubicBezTo>
                    <a:pt x="165089" y="66722"/>
                    <a:pt x="167178" y="69401"/>
                    <a:pt x="168321" y="72199"/>
                  </a:cubicBezTo>
                  <a:cubicBezTo>
                    <a:pt x="169897" y="75942"/>
                    <a:pt x="169818" y="79844"/>
                    <a:pt x="164144" y="84927"/>
                  </a:cubicBezTo>
                  <a:close/>
                </a:path>
              </a:pathLst>
            </a:custGeom>
            <a:solidFill>
              <a:srgbClr val="743B2E"/>
            </a:solidFill>
            <a:ln w="3941" cap="flat">
              <a:noFill/>
              <a:prstDash val="solid"/>
              <a:miter/>
            </a:ln>
          </p:spPr>
          <p:txBody>
            <a:bodyPr rtlCol="1" anchor="ctr"/>
            <a:lstStyle/>
            <a:p>
              <a:endParaRPr lang="fa-IR"/>
            </a:p>
          </p:txBody>
        </p:sp>
        <p:sp>
          <p:nvSpPr>
            <p:cNvPr id="403" name="Freeform: Shape 402">
              <a:extLst>
                <a:ext uri="{FF2B5EF4-FFF2-40B4-BE49-F238E27FC236}">
                  <a16:creationId xmlns:a16="http://schemas.microsoft.com/office/drawing/2014/main" id="{71A43954-749D-C49B-7A19-F290E4C5C55A}"/>
                </a:ext>
              </a:extLst>
            </p:cNvPr>
            <p:cNvSpPr/>
            <p:nvPr/>
          </p:nvSpPr>
          <p:spPr>
            <a:xfrm>
              <a:off x="3365365" y="2285260"/>
              <a:ext cx="9023" cy="18047"/>
            </a:xfrm>
            <a:custGeom>
              <a:avLst/>
              <a:gdLst>
                <a:gd name="connsiteX0" fmla="*/ 9024 w 9023"/>
                <a:gd name="connsiteY0" fmla="*/ 18048 h 18047"/>
                <a:gd name="connsiteX1" fmla="*/ 9024 w 9023"/>
                <a:gd name="connsiteY1" fmla="*/ 18048 h 18047"/>
                <a:gd name="connsiteX2" fmla="*/ 0 w 9023"/>
                <a:gd name="connsiteY2" fmla="*/ 0 h 18047"/>
                <a:gd name="connsiteX3" fmla="*/ 9024 w 9023"/>
                <a:gd name="connsiteY3" fmla="*/ 17890 h 18047"/>
                <a:gd name="connsiteX4" fmla="*/ 9024 w 9023"/>
                <a:gd name="connsiteY4" fmla="*/ 18048 h 18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3" h="18047">
                  <a:moveTo>
                    <a:pt x="9024" y="18048"/>
                  </a:moveTo>
                  <a:cubicBezTo>
                    <a:pt x="9024" y="18048"/>
                    <a:pt x="9024" y="18048"/>
                    <a:pt x="9024" y="18048"/>
                  </a:cubicBezTo>
                  <a:cubicBezTo>
                    <a:pt x="315" y="14698"/>
                    <a:pt x="1852" y="6975"/>
                    <a:pt x="0" y="0"/>
                  </a:cubicBezTo>
                  <a:cubicBezTo>
                    <a:pt x="9103" y="2877"/>
                    <a:pt x="7842" y="10521"/>
                    <a:pt x="9024" y="17890"/>
                  </a:cubicBezTo>
                  <a:cubicBezTo>
                    <a:pt x="9024" y="17929"/>
                    <a:pt x="9024" y="18008"/>
                    <a:pt x="9024" y="18048"/>
                  </a:cubicBezTo>
                  <a:close/>
                </a:path>
              </a:pathLst>
            </a:custGeom>
            <a:solidFill>
              <a:srgbClr val="534442"/>
            </a:solidFill>
            <a:ln w="3941" cap="flat">
              <a:noFill/>
              <a:prstDash val="solid"/>
              <a:miter/>
            </a:ln>
          </p:spPr>
          <p:txBody>
            <a:bodyPr rtlCol="1" anchor="ctr"/>
            <a:lstStyle/>
            <a:p>
              <a:endParaRPr lang="fa-IR"/>
            </a:p>
          </p:txBody>
        </p:sp>
        <p:sp>
          <p:nvSpPr>
            <p:cNvPr id="404" name="Freeform: Shape 403">
              <a:extLst>
                <a:ext uri="{FF2B5EF4-FFF2-40B4-BE49-F238E27FC236}">
                  <a16:creationId xmlns:a16="http://schemas.microsoft.com/office/drawing/2014/main" id="{F60D9CBB-F08C-D269-74EC-49FC3FEC81DA}"/>
                </a:ext>
              </a:extLst>
            </p:cNvPr>
            <p:cNvSpPr/>
            <p:nvPr/>
          </p:nvSpPr>
          <p:spPr>
            <a:xfrm>
              <a:off x="1313919" y="3140535"/>
              <a:ext cx="225995" cy="382150"/>
            </a:xfrm>
            <a:custGeom>
              <a:avLst/>
              <a:gdLst>
                <a:gd name="connsiteX0" fmla="*/ 225995 w 225995"/>
                <a:gd name="connsiteY0" fmla="*/ 11721 h 382150"/>
                <a:gd name="connsiteX1" fmla="*/ 180798 w 225995"/>
                <a:gd name="connsiteY1" fmla="*/ 382012 h 382150"/>
                <a:gd name="connsiteX2" fmla="*/ 45 w 225995"/>
                <a:gd name="connsiteY2" fmla="*/ 264584 h 382150"/>
                <a:gd name="connsiteX3" fmla="*/ 45 w 225995"/>
                <a:gd name="connsiteY3" fmla="*/ 255561 h 382150"/>
                <a:gd name="connsiteX4" fmla="*/ 18133 w 225995"/>
                <a:gd name="connsiteY4" fmla="*/ 165244 h 382150"/>
                <a:gd name="connsiteX5" fmla="*/ 81378 w 225995"/>
                <a:gd name="connsiteY5" fmla="*/ 38792 h 382150"/>
                <a:gd name="connsiteX6" fmla="*/ 225956 w 225995"/>
                <a:gd name="connsiteY6" fmla="*/ 11681 h 382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995" h="382150">
                  <a:moveTo>
                    <a:pt x="225995" y="11721"/>
                  </a:moveTo>
                  <a:cubicBezTo>
                    <a:pt x="184856" y="141325"/>
                    <a:pt x="150377" y="240193"/>
                    <a:pt x="180798" y="382012"/>
                  </a:cubicBezTo>
                  <a:cubicBezTo>
                    <a:pt x="96904" y="385007"/>
                    <a:pt x="33343" y="339179"/>
                    <a:pt x="45" y="264584"/>
                  </a:cubicBezTo>
                  <a:cubicBezTo>
                    <a:pt x="6" y="261590"/>
                    <a:pt x="-33" y="258555"/>
                    <a:pt x="45" y="255561"/>
                  </a:cubicBezTo>
                  <a:cubicBezTo>
                    <a:pt x="1149" y="217613"/>
                    <a:pt x="7730" y="199802"/>
                    <a:pt x="18133" y="165244"/>
                  </a:cubicBezTo>
                  <a:cubicBezTo>
                    <a:pt x="36968" y="102629"/>
                    <a:pt x="55410" y="87536"/>
                    <a:pt x="81378" y="38792"/>
                  </a:cubicBezTo>
                  <a:cubicBezTo>
                    <a:pt x="105533" y="8017"/>
                    <a:pt x="198648" y="-14878"/>
                    <a:pt x="225956" y="11681"/>
                  </a:cubicBezTo>
                  <a:close/>
                </a:path>
              </a:pathLst>
            </a:custGeom>
            <a:solidFill>
              <a:srgbClr val="AA8362"/>
            </a:solidFill>
            <a:ln w="3941" cap="flat">
              <a:noFill/>
              <a:prstDash val="solid"/>
              <a:miter/>
            </a:ln>
          </p:spPr>
          <p:txBody>
            <a:bodyPr rtlCol="1" anchor="ctr"/>
            <a:lstStyle/>
            <a:p>
              <a:endParaRPr lang="fa-IR"/>
            </a:p>
          </p:txBody>
        </p:sp>
        <p:sp>
          <p:nvSpPr>
            <p:cNvPr id="405" name="Freeform: Shape 404">
              <a:extLst>
                <a:ext uri="{FF2B5EF4-FFF2-40B4-BE49-F238E27FC236}">
                  <a16:creationId xmlns:a16="http://schemas.microsoft.com/office/drawing/2014/main" id="{5D0E04EC-1B9C-3918-728D-1901D7CC157D}"/>
                </a:ext>
              </a:extLst>
            </p:cNvPr>
            <p:cNvSpPr/>
            <p:nvPr/>
          </p:nvSpPr>
          <p:spPr>
            <a:xfrm>
              <a:off x="1621139" y="2575213"/>
              <a:ext cx="352588" cy="396369"/>
            </a:xfrm>
            <a:custGeom>
              <a:avLst/>
              <a:gdLst>
                <a:gd name="connsiteX0" fmla="*/ 9172 w 352588"/>
                <a:gd name="connsiteY0" fmla="*/ 297068 h 396369"/>
                <a:gd name="connsiteX1" fmla="*/ 36046 w 352588"/>
                <a:gd name="connsiteY1" fmla="*/ 284261 h 396369"/>
                <a:gd name="connsiteX2" fmla="*/ 2157 w 352588"/>
                <a:gd name="connsiteY2" fmla="*/ 123054 h 396369"/>
                <a:gd name="connsiteX3" fmla="*/ 97085 w 352588"/>
                <a:gd name="connsiteY3" fmla="*/ 425 h 396369"/>
                <a:gd name="connsiteX4" fmla="*/ 222906 w 352588"/>
                <a:gd name="connsiteY4" fmla="*/ 88023 h 396369"/>
                <a:gd name="connsiteX5" fmla="*/ 289343 w 352588"/>
                <a:gd name="connsiteY5" fmla="*/ 71394 h 396369"/>
                <a:gd name="connsiteX6" fmla="*/ 217074 w 352588"/>
                <a:gd name="connsiteY6" fmla="*/ 288004 h 396369"/>
                <a:gd name="connsiteX7" fmla="*/ 325478 w 352588"/>
                <a:gd name="connsiteY7" fmla="*/ 233861 h 396369"/>
                <a:gd name="connsiteX8" fmla="*/ 352589 w 352588"/>
                <a:gd name="connsiteY8" fmla="*/ 333202 h 396369"/>
                <a:gd name="connsiteX9" fmla="*/ 343565 w 352588"/>
                <a:gd name="connsiteY9" fmla="*/ 342226 h 396369"/>
                <a:gd name="connsiteX10" fmla="*/ 289343 w 352588"/>
                <a:gd name="connsiteY10" fmla="*/ 342226 h 396369"/>
                <a:gd name="connsiteX11" fmla="*/ 180900 w 352588"/>
                <a:gd name="connsiteY11" fmla="*/ 351250 h 396369"/>
                <a:gd name="connsiteX12" fmla="*/ 113083 w 352588"/>
                <a:gd name="connsiteY12" fmla="*/ 396369 h 396369"/>
                <a:gd name="connsiteX13" fmla="*/ 99528 w 352588"/>
                <a:gd name="connsiteY13" fmla="*/ 342187 h 396369"/>
                <a:gd name="connsiteX14" fmla="*/ 72456 w 352588"/>
                <a:gd name="connsiteY14" fmla="*/ 360313 h 396369"/>
                <a:gd name="connsiteX15" fmla="*/ 63433 w 352588"/>
                <a:gd name="connsiteY15" fmla="*/ 351289 h 396369"/>
                <a:gd name="connsiteX16" fmla="*/ 18235 w 352588"/>
                <a:gd name="connsiteY16" fmla="*/ 315155 h 396369"/>
                <a:gd name="connsiteX17" fmla="*/ 9211 w 352588"/>
                <a:gd name="connsiteY17" fmla="*/ 297107 h 39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2588" h="396369">
                  <a:moveTo>
                    <a:pt x="9172" y="297068"/>
                  </a:moveTo>
                  <a:cubicBezTo>
                    <a:pt x="24224" y="310781"/>
                    <a:pt x="35810" y="301639"/>
                    <a:pt x="36046" y="284261"/>
                  </a:cubicBezTo>
                  <a:cubicBezTo>
                    <a:pt x="36637" y="239615"/>
                    <a:pt x="-10492" y="184368"/>
                    <a:pt x="2157" y="123054"/>
                  </a:cubicBezTo>
                  <a:cubicBezTo>
                    <a:pt x="8659" y="91451"/>
                    <a:pt x="62763" y="5744"/>
                    <a:pt x="97085" y="425"/>
                  </a:cubicBezTo>
                  <a:cubicBezTo>
                    <a:pt x="144962" y="-6944"/>
                    <a:pt x="201942" y="84003"/>
                    <a:pt x="222906" y="88023"/>
                  </a:cubicBezTo>
                  <a:cubicBezTo>
                    <a:pt x="236186" y="90544"/>
                    <a:pt x="267276" y="62133"/>
                    <a:pt x="289343" y="71394"/>
                  </a:cubicBezTo>
                  <a:cubicBezTo>
                    <a:pt x="224521" y="125655"/>
                    <a:pt x="240402" y="211637"/>
                    <a:pt x="217074" y="288004"/>
                  </a:cubicBezTo>
                  <a:cubicBezTo>
                    <a:pt x="232442" y="303097"/>
                    <a:pt x="301716" y="233152"/>
                    <a:pt x="325478" y="233861"/>
                  </a:cubicBezTo>
                  <a:cubicBezTo>
                    <a:pt x="324769" y="267671"/>
                    <a:pt x="336551" y="303924"/>
                    <a:pt x="352589" y="333202"/>
                  </a:cubicBezTo>
                  <a:cubicBezTo>
                    <a:pt x="350421" y="333872"/>
                    <a:pt x="347308" y="340177"/>
                    <a:pt x="343565" y="342226"/>
                  </a:cubicBezTo>
                  <a:cubicBezTo>
                    <a:pt x="334029" y="325085"/>
                    <a:pt x="308021" y="341950"/>
                    <a:pt x="289343" y="342226"/>
                  </a:cubicBezTo>
                  <a:cubicBezTo>
                    <a:pt x="265700" y="361692"/>
                    <a:pt x="200878" y="375996"/>
                    <a:pt x="180900" y="351250"/>
                  </a:cubicBezTo>
                  <a:cubicBezTo>
                    <a:pt x="142913" y="360825"/>
                    <a:pt x="137593" y="351526"/>
                    <a:pt x="113083" y="396369"/>
                  </a:cubicBezTo>
                  <a:cubicBezTo>
                    <a:pt x="99449" y="389355"/>
                    <a:pt x="101419" y="344236"/>
                    <a:pt x="99528" y="342187"/>
                  </a:cubicBezTo>
                  <a:cubicBezTo>
                    <a:pt x="96297" y="338680"/>
                    <a:pt x="63275" y="336394"/>
                    <a:pt x="72456" y="360313"/>
                  </a:cubicBezTo>
                  <a:cubicBezTo>
                    <a:pt x="59453" y="372056"/>
                    <a:pt x="54251" y="366815"/>
                    <a:pt x="63433" y="351289"/>
                  </a:cubicBezTo>
                  <a:cubicBezTo>
                    <a:pt x="48183" y="319332"/>
                    <a:pt x="42193" y="336000"/>
                    <a:pt x="18235" y="315155"/>
                  </a:cubicBezTo>
                  <a:cubicBezTo>
                    <a:pt x="10472" y="308377"/>
                    <a:pt x="11378" y="299708"/>
                    <a:pt x="9211" y="297107"/>
                  </a:cubicBezTo>
                  <a:close/>
                </a:path>
              </a:pathLst>
            </a:custGeom>
            <a:solidFill>
              <a:srgbClr val="6B4732"/>
            </a:solidFill>
            <a:ln w="3941" cap="flat">
              <a:noFill/>
              <a:prstDash val="solid"/>
              <a:miter/>
            </a:ln>
          </p:spPr>
          <p:txBody>
            <a:bodyPr rtlCol="1" anchor="ctr"/>
            <a:lstStyle/>
            <a:p>
              <a:endParaRPr lang="fa-IR"/>
            </a:p>
          </p:txBody>
        </p:sp>
        <p:sp>
          <p:nvSpPr>
            <p:cNvPr id="406" name="Freeform: Shape 405">
              <a:extLst>
                <a:ext uri="{FF2B5EF4-FFF2-40B4-BE49-F238E27FC236}">
                  <a16:creationId xmlns:a16="http://schemas.microsoft.com/office/drawing/2014/main" id="{ABFDBE2A-CF8E-2437-C855-4E04F4B200EC}"/>
                </a:ext>
              </a:extLst>
            </p:cNvPr>
            <p:cNvSpPr/>
            <p:nvPr/>
          </p:nvSpPr>
          <p:spPr>
            <a:xfrm>
              <a:off x="1376241" y="2875331"/>
              <a:ext cx="254069" cy="141332"/>
            </a:xfrm>
            <a:custGeom>
              <a:avLst/>
              <a:gdLst>
                <a:gd name="connsiteX0" fmla="*/ 254069 w 254069"/>
                <a:gd name="connsiteY0" fmla="*/ 42109 h 141332"/>
                <a:gd name="connsiteX1" fmla="*/ 208871 w 254069"/>
                <a:gd name="connsiteY1" fmla="*/ 132426 h 141332"/>
                <a:gd name="connsiteX2" fmla="*/ 204576 w 254069"/>
                <a:gd name="connsiteY2" fmla="*/ 141331 h 141332"/>
                <a:gd name="connsiteX3" fmla="*/ 23312 w 254069"/>
                <a:gd name="connsiteY3" fmla="*/ 116466 h 141332"/>
                <a:gd name="connsiteX4" fmla="*/ 1008 w 254069"/>
                <a:gd name="connsiteY4" fmla="*/ 96330 h 141332"/>
                <a:gd name="connsiteX5" fmla="*/ 254030 w 254069"/>
                <a:gd name="connsiteY5" fmla="*/ 42148 h 14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4069" h="141332">
                  <a:moveTo>
                    <a:pt x="254069" y="42109"/>
                  </a:moveTo>
                  <a:cubicBezTo>
                    <a:pt x="244297" y="79228"/>
                    <a:pt x="220260" y="102359"/>
                    <a:pt x="208871" y="132426"/>
                  </a:cubicBezTo>
                  <a:cubicBezTo>
                    <a:pt x="207256" y="137509"/>
                    <a:pt x="205758" y="141410"/>
                    <a:pt x="204576" y="141331"/>
                  </a:cubicBezTo>
                  <a:cubicBezTo>
                    <a:pt x="172540" y="138573"/>
                    <a:pt x="47822" y="125096"/>
                    <a:pt x="23312" y="116466"/>
                  </a:cubicBezTo>
                  <a:lnTo>
                    <a:pt x="1008" y="96330"/>
                  </a:lnTo>
                  <a:cubicBezTo>
                    <a:pt x="-15936" y="-35362"/>
                    <a:pt x="185307" y="-9670"/>
                    <a:pt x="254030" y="42148"/>
                  </a:cubicBezTo>
                  <a:close/>
                </a:path>
              </a:pathLst>
            </a:custGeom>
            <a:solidFill>
              <a:srgbClr val="A78160"/>
            </a:solidFill>
            <a:ln w="3941" cap="flat">
              <a:noFill/>
              <a:prstDash val="solid"/>
              <a:miter/>
            </a:ln>
          </p:spPr>
          <p:txBody>
            <a:bodyPr rtlCol="1" anchor="ctr"/>
            <a:lstStyle/>
            <a:p>
              <a:endParaRPr lang="fa-IR"/>
            </a:p>
          </p:txBody>
        </p:sp>
        <p:sp>
          <p:nvSpPr>
            <p:cNvPr id="407" name="Freeform: Shape 406">
              <a:extLst>
                <a:ext uri="{FF2B5EF4-FFF2-40B4-BE49-F238E27FC236}">
                  <a16:creationId xmlns:a16="http://schemas.microsoft.com/office/drawing/2014/main" id="{47D5DF76-D7B4-2ABD-6FBF-AF551F70ECC5}"/>
                </a:ext>
              </a:extLst>
            </p:cNvPr>
            <p:cNvSpPr/>
            <p:nvPr/>
          </p:nvSpPr>
          <p:spPr>
            <a:xfrm>
              <a:off x="1368265" y="3041159"/>
              <a:ext cx="207823" cy="138207"/>
            </a:xfrm>
            <a:custGeom>
              <a:avLst/>
              <a:gdLst>
                <a:gd name="connsiteX0" fmla="*/ 207824 w 207823"/>
                <a:gd name="connsiteY0" fmla="*/ 11755 h 138207"/>
                <a:gd name="connsiteX1" fmla="*/ 171689 w 207823"/>
                <a:gd name="connsiteY1" fmla="*/ 111096 h 138207"/>
                <a:gd name="connsiteX2" fmla="*/ 27111 w 207823"/>
                <a:gd name="connsiteY2" fmla="*/ 138207 h 138207"/>
                <a:gd name="connsiteX3" fmla="*/ 45750 w 207823"/>
                <a:gd name="connsiteY3" fmla="*/ 89069 h 138207"/>
                <a:gd name="connsiteX4" fmla="*/ 0 w 207823"/>
                <a:gd name="connsiteY4" fmla="*/ 29843 h 138207"/>
                <a:gd name="connsiteX5" fmla="*/ 16511 w 207823"/>
                <a:gd name="connsiteY5" fmla="*/ 14711 h 138207"/>
                <a:gd name="connsiteX6" fmla="*/ 199430 w 207823"/>
                <a:gd name="connsiteY6" fmla="*/ 407 h 138207"/>
                <a:gd name="connsiteX7" fmla="*/ 207824 w 207823"/>
                <a:gd name="connsiteY7" fmla="*/ 11795 h 13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823" h="138207">
                  <a:moveTo>
                    <a:pt x="207824" y="11755"/>
                  </a:moveTo>
                  <a:cubicBezTo>
                    <a:pt x="196593" y="43516"/>
                    <a:pt x="181264" y="80872"/>
                    <a:pt x="171689" y="111096"/>
                  </a:cubicBezTo>
                  <a:lnTo>
                    <a:pt x="27111" y="138207"/>
                  </a:lnTo>
                  <a:cubicBezTo>
                    <a:pt x="29948" y="132848"/>
                    <a:pt x="45710" y="91709"/>
                    <a:pt x="45750" y="89069"/>
                  </a:cubicBezTo>
                  <a:cubicBezTo>
                    <a:pt x="45828" y="85168"/>
                    <a:pt x="5990" y="74883"/>
                    <a:pt x="0" y="29843"/>
                  </a:cubicBezTo>
                  <a:lnTo>
                    <a:pt x="16511" y="14711"/>
                  </a:lnTo>
                  <a:cubicBezTo>
                    <a:pt x="33534" y="11086"/>
                    <a:pt x="190682" y="-2509"/>
                    <a:pt x="199430" y="407"/>
                  </a:cubicBezTo>
                  <a:cubicBezTo>
                    <a:pt x="203095" y="1628"/>
                    <a:pt x="205617" y="6199"/>
                    <a:pt x="207824" y="11795"/>
                  </a:cubicBezTo>
                  <a:close/>
                </a:path>
              </a:pathLst>
            </a:custGeom>
            <a:solidFill>
              <a:srgbClr val="805F4B"/>
            </a:solidFill>
            <a:ln w="3941" cap="flat">
              <a:noFill/>
              <a:prstDash val="solid"/>
              <a:miter/>
            </a:ln>
          </p:spPr>
          <p:txBody>
            <a:bodyPr rtlCol="1" anchor="ctr"/>
            <a:lstStyle/>
            <a:p>
              <a:endParaRPr lang="fa-IR"/>
            </a:p>
          </p:txBody>
        </p:sp>
        <p:sp>
          <p:nvSpPr>
            <p:cNvPr id="408" name="Freeform: Shape 407">
              <a:extLst>
                <a:ext uri="{FF2B5EF4-FFF2-40B4-BE49-F238E27FC236}">
                  <a16:creationId xmlns:a16="http://schemas.microsoft.com/office/drawing/2014/main" id="{CEAC215E-3FC9-5DF2-9C6B-75008895008A}"/>
                </a:ext>
              </a:extLst>
            </p:cNvPr>
            <p:cNvSpPr/>
            <p:nvPr/>
          </p:nvSpPr>
          <p:spPr>
            <a:xfrm>
              <a:off x="1365829" y="2993393"/>
              <a:ext cx="219283" cy="82242"/>
            </a:xfrm>
            <a:custGeom>
              <a:avLst/>
              <a:gdLst>
                <a:gd name="connsiteX0" fmla="*/ 29508 w 219283"/>
                <a:gd name="connsiteY0" fmla="*/ 14363 h 82242"/>
                <a:gd name="connsiteX1" fmla="*/ 33921 w 219283"/>
                <a:gd name="connsiteY1" fmla="*/ 1714 h 82242"/>
                <a:gd name="connsiteX2" fmla="*/ 219284 w 219283"/>
                <a:gd name="connsiteY2" fmla="*/ 32411 h 82242"/>
                <a:gd name="connsiteX3" fmla="*/ 210260 w 219283"/>
                <a:gd name="connsiteY3" fmla="*/ 59522 h 82242"/>
                <a:gd name="connsiteX4" fmla="*/ 2397 w 219283"/>
                <a:gd name="connsiteY4" fmla="*/ 77570 h 82242"/>
                <a:gd name="connsiteX5" fmla="*/ 29508 w 219283"/>
                <a:gd name="connsiteY5" fmla="*/ 14363 h 82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283" h="82242">
                  <a:moveTo>
                    <a:pt x="29508" y="14363"/>
                  </a:moveTo>
                  <a:cubicBezTo>
                    <a:pt x="30020" y="9122"/>
                    <a:pt x="31045" y="4473"/>
                    <a:pt x="33921" y="1714"/>
                  </a:cubicBezTo>
                  <a:cubicBezTo>
                    <a:pt x="42748" y="-6718"/>
                    <a:pt x="202458" y="17949"/>
                    <a:pt x="219284" y="32411"/>
                  </a:cubicBezTo>
                  <a:cubicBezTo>
                    <a:pt x="216052" y="41159"/>
                    <a:pt x="213412" y="50538"/>
                    <a:pt x="210260" y="59522"/>
                  </a:cubicBezTo>
                  <a:cubicBezTo>
                    <a:pt x="143941" y="64290"/>
                    <a:pt x="66037" y="93410"/>
                    <a:pt x="2397" y="77570"/>
                  </a:cubicBezTo>
                  <a:cubicBezTo>
                    <a:pt x="-1583" y="47621"/>
                    <a:pt x="-4854" y="19447"/>
                    <a:pt x="29508" y="14363"/>
                  </a:cubicBezTo>
                  <a:close/>
                </a:path>
              </a:pathLst>
            </a:custGeom>
            <a:solidFill>
              <a:srgbClr val="AB8665"/>
            </a:solidFill>
            <a:ln w="3941" cap="flat">
              <a:noFill/>
              <a:prstDash val="solid"/>
              <a:miter/>
            </a:ln>
          </p:spPr>
          <p:txBody>
            <a:bodyPr rtlCol="1" anchor="ctr"/>
            <a:lstStyle/>
            <a:p>
              <a:endParaRPr lang="fa-IR"/>
            </a:p>
          </p:txBody>
        </p:sp>
        <p:sp>
          <p:nvSpPr>
            <p:cNvPr id="409" name="Freeform: Shape 408">
              <a:extLst>
                <a:ext uri="{FF2B5EF4-FFF2-40B4-BE49-F238E27FC236}">
                  <a16:creationId xmlns:a16="http://schemas.microsoft.com/office/drawing/2014/main" id="{0CB88B46-95BD-0388-BC17-9F8BCE973D12}"/>
                </a:ext>
              </a:extLst>
            </p:cNvPr>
            <p:cNvSpPr/>
            <p:nvPr/>
          </p:nvSpPr>
          <p:spPr>
            <a:xfrm>
              <a:off x="1377249" y="2971622"/>
              <a:ext cx="208347" cy="54398"/>
            </a:xfrm>
            <a:custGeom>
              <a:avLst/>
              <a:gdLst>
                <a:gd name="connsiteX0" fmla="*/ 207863 w 208347"/>
                <a:gd name="connsiteY0" fmla="*/ 36135 h 54398"/>
                <a:gd name="connsiteX1" fmla="*/ 207863 w 208347"/>
                <a:gd name="connsiteY1" fmla="*/ 54182 h 54398"/>
                <a:gd name="connsiteX2" fmla="*/ 18087 w 208347"/>
                <a:gd name="connsiteY2" fmla="*/ 36135 h 54398"/>
                <a:gd name="connsiteX3" fmla="*/ 0 w 208347"/>
                <a:gd name="connsiteY3" fmla="*/ 0 h 54398"/>
                <a:gd name="connsiteX4" fmla="*/ 207863 w 208347"/>
                <a:gd name="connsiteY4" fmla="*/ 36135 h 54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347" h="54398">
                  <a:moveTo>
                    <a:pt x="207863" y="36135"/>
                  </a:moveTo>
                  <a:cubicBezTo>
                    <a:pt x="206129" y="40666"/>
                    <a:pt x="209557" y="49572"/>
                    <a:pt x="207863" y="54182"/>
                  </a:cubicBezTo>
                  <a:cubicBezTo>
                    <a:pt x="153602" y="57138"/>
                    <a:pt x="68132" y="28687"/>
                    <a:pt x="18087" y="36135"/>
                  </a:cubicBezTo>
                  <a:cubicBezTo>
                    <a:pt x="14935" y="25101"/>
                    <a:pt x="1261" y="9575"/>
                    <a:pt x="0" y="0"/>
                  </a:cubicBezTo>
                  <a:lnTo>
                    <a:pt x="207863" y="36135"/>
                  </a:lnTo>
                  <a:close/>
                </a:path>
              </a:pathLst>
            </a:custGeom>
            <a:solidFill>
              <a:srgbClr val="7C5C45"/>
            </a:solidFill>
            <a:ln w="3941" cap="flat">
              <a:noFill/>
              <a:prstDash val="solid"/>
              <a:miter/>
            </a:ln>
          </p:spPr>
          <p:txBody>
            <a:bodyPr rtlCol="1" anchor="ctr"/>
            <a:lstStyle/>
            <a:p>
              <a:endParaRPr lang="fa-IR"/>
            </a:p>
          </p:txBody>
        </p:sp>
        <p:sp>
          <p:nvSpPr>
            <p:cNvPr id="410" name="Freeform: Shape 409">
              <a:extLst>
                <a:ext uri="{FF2B5EF4-FFF2-40B4-BE49-F238E27FC236}">
                  <a16:creationId xmlns:a16="http://schemas.microsoft.com/office/drawing/2014/main" id="{389B3255-D580-0B54-607D-CD065952DCB6}"/>
                </a:ext>
              </a:extLst>
            </p:cNvPr>
            <p:cNvSpPr/>
            <p:nvPr/>
          </p:nvSpPr>
          <p:spPr>
            <a:xfrm>
              <a:off x="536852" y="3061978"/>
              <a:ext cx="36183" cy="18047"/>
            </a:xfrm>
            <a:custGeom>
              <a:avLst/>
              <a:gdLst>
                <a:gd name="connsiteX0" fmla="*/ 36135 w 36183"/>
                <a:gd name="connsiteY0" fmla="*/ 18048 h 18047"/>
                <a:gd name="connsiteX1" fmla="*/ 0 w 36183"/>
                <a:gd name="connsiteY1" fmla="*/ 18048 h 18047"/>
                <a:gd name="connsiteX2" fmla="*/ 27111 w 36183"/>
                <a:gd name="connsiteY2" fmla="*/ 0 h 18047"/>
                <a:gd name="connsiteX3" fmla="*/ 28529 w 36183"/>
                <a:gd name="connsiteY3" fmla="*/ 2167 h 18047"/>
                <a:gd name="connsiteX4" fmla="*/ 36135 w 36183"/>
                <a:gd name="connsiteY4" fmla="*/ 18048 h 18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83" h="18047">
                  <a:moveTo>
                    <a:pt x="36135" y="18048"/>
                  </a:moveTo>
                  <a:lnTo>
                    <a:pt x="0" y="18048"/>
                  </a:lnTo>
                  <a:lnTo>
                    <a:pt x="27111" y="0"/>
                  </a:lnTo>
                  <a:cubicBezTo>
                    <a:pt x="27505" y="749"/>
                    <a:pt x="28017" y="1458"/>
                    <a:pt x="28529" y="2167"/>
                  </a:cubicBezTo>
                  <a:cubicBezTo>
                    <a:pt x="31800" y="6581"/>
                    <a:pt x="36726" y="10836"/>
                    <a:pt x="36135" y="18048"/>
                  </a:cubicBezTo>
                  <a:close/>
                </a:path>
              </a:pathLst>
            </a:custGeom>
            <a:solidFill>
              <a:srgbClr val="643C33"/>
            </a:solidFill>
            <a:ln w="3941" cap="flat">
              <a:noFill/>
              <a:prstDash val="solid"/>
              <a:miter/>
            </a:ln>
          </p:spPr>
          <p:txBody>
            <a:bodyPr rtlCol="1" anchor="ctr"/>
            <a:lstStyle/>
            <a:p>
              <a:endParaRPr lang="fa-IR"/>
            </a:p>
          </p:txBody>
        </p:sp>
        <p:sp>
          <p:nvSpPr>
            <p:cNvPr id="411" name="Freeform: Shape 410">
              <a:extLst>
                <a:ext uri="{FF2B5EF4-FFF2-40B4-BE49-F238E27FC236}">
                  <a16:creationId xmlns:a16="http://schemas.microsoft.com/office/drawing/2014/main" id="{2EC45482-2C30-020C-F808-682FCF421EFA}"/>
                </a:ext>
              </a:extLst>
            </p:cNvPr>
            <p:cNvSpPr/>
            <p:nvPr/>
          </p:nvSpPr>
          <p:spPr>
            <a:xfrm>
              <a:off x="446733" y="3071081"/>
              <a:ext cx="26874" cy="8945"/>
            </a:xfrm>
            <a:custGeom>
              <a:avLst/>
              <a:gdLst>
                <a:gd name="connsiteX0" fmla="*/ 26874 w 26874"/>
                <a:gd name="connsiteY0" fmla="*/ 8945 h 8945"/>
                <a:gd name="connsiteX1" fmla="*/ 0 w 26874"/>
                <a:gd name="connsiteY1" fmla="*/ 0 h 8945"/>
                <a:gd name="connsiteX2" fmla="*/ 26874 w 26874"/>
                <a:gd name="connsiteY2" fmla="*/ 8945 h 8945"/>
              </a:gdLst>
              <a:ahLst/>
              <a:cxnLst>
                <a:cxn ang="0">
                  <a:pos x="connsiteX0" y="connsiteY0"/>
                </a:cxn>
                <a:cxn ang="0">
                  <a:pos x="connsiteX1" y="connsiteY1"/>
                </a:cxn>
                <a:cxn ang="0">
                  <a:pos x="connsiteX2" y="connsiteY2"/>
                </a:cxn>
              </a:cxnLst>
              <a:rect l="l" t="t" r="r" b="b"/>
              <a:pathLst>
                <a:path w="26874" h="8945">
                  <a:moveTo>
                    <a:pt x="26874" y="8945"/>
                  </a:moveTo>
                  <a:cubicBezTo>
                    <a:pt x="10285" y="7290"/>
                    <a:pt x="1970" y="828"/>
                    <a:pt x="0" y="0"/>
                  </a:cubicBezTo>
                  <a:lnTo>
                    <a:pt x="26874" y="8945"/>
                  </a:lnTo>
                  <a:close/>
                </a:path>
              </a:pathLst>
            </a:custGeom>
            <a:solidFill>
              <a:srgbClr val="643C33"/>
            </a:solidFill>
            <a:ln w="3941" cap="flat">
              <a:noFill/>
              <a:prstDash val="solid"/>
              <a:miter/>
            </a:ln>
          </p:spPr>
          <p:txBody>
            <a:bodyPr rtlCol="1" anchor="ctr"/>
            <a:lstStyle/>
            <a:p>
              <a:endParaRPr lang="fa-IR"/>
            </a:p>
          </p:txBody>
        </p:sp>
        <p:sp>
          <p:nvSpPr>
            <p:cNvPr id="412" name="Freeform: Shape 411">
              <a:extLst>
                <a:ext uri="{FF2B5EF4-FFF2-40B4-BE49-F238E27FC236}">
                  <a16:creationId xmlns:a16="http://schemas.microsoft.com/office/drawing/2014/main" id="{5CB8357C-DA35-FDE6-0795-272F54E880E3}"/>
                </a:ext>
              </a:extLst>
            </p:cNvPr>
            <p:cNvSpPr/>
            <p:nvPr/>
          </p:nvSpPr>
          <p:spPr>
            <a:xfrm>
              <a:off x="419385" y="3098073"/>
              <a:ext cx="17653" cy="8826"/>
            </a:xfrm>
            <a:custGeom>
              <a:avLst/>
              <a:gdLst>
                <a:gd name="connsiteX0" fmla="*/ 17654 w 17653"/>
                <a:gd name="connsiteY0" fmla="*/ 8827 h 8826"/>
                <a:gd name="connsiteX1" fmla="*/ 0 w 17653"/>
                <a:gd name="connsiteY1" fmla="*/ 0 h 8826"/>
                <a:gd name="connsiteX2" fmla="*/ 17654 w 17653"/>
                <a:gd name="connsiteY2" fmla="*/ 8827 h 8826"/>
              </a:gdLst>
              <a:ahLst/>
              <a:cxnLst>
                <a:cxn ang="0">
                  <a:pos x="connsiteX0" y="connsiteY0"/>
                </a:cxn>
                <a:cxn ang="0">
                  <a:pos x="connsiteX1" y="connsiteY1"/>
                </a:cxn>
                <a:cxn ang="0">
                  <a:pos x="connsiteX2" y="connsiteY2"/>
                </a:cxn>
              </a:cxnLst>
              <a:rect l="l" t="t" r="r" b="b"/>
              <a:pathLst>
                <a:path w="17653" h="8826">
                  <a:moveTo>
                    <a:pt x="17654" y="8827"/>
                  </a:moveTo>
                  <a:lnTo>
                    <a:pt x="0" y="0"/>
                  </a:lnTo>
                  <a:cubicBezTo>
                    <a:pt x="9970" y="3113"/>
                    <a:pt x="15920" y="7763"/>
                    <a:pt x="17654" y="8827"/>
                  </a:cubicBezTo>
                  <a:close/>
                </a:path>
              </a:pathLst>
            </a:custGeom>
            <a:solidFill>
              <a:srgbClr val="643C33"/>
            </a:solidFill>
            <a:ln w="3941" cap="flat">
              <a:noFill/>
              <a:prstDash val="solid"/>
              <a:miter/>
            </a:ln>
          </p:spPr>
          <p:txBody>
            <a:bodyPr rtlCol="1" anchor="ctr"/>
            <a:lstStyle/>
            <a:p>
              <a:endParaRPr lang="fa-IR"/>
            </a:p>
          </p:txBody>
        </p:sp>
        <p:sp>
          <p:nvSpPr>
            <p:cNvPr id="413" name="Freeform: Shape 412">
              <a:extLst>
                <a:ext uri="{FF2B5EF4-FFF2-40B4-BE49-F238E27FC236}">
                  <a16:creationId xmlns:a16="http://schemas.microsoft.com/office/drawing/2014/main" id="{A6A8BA9E-BEEE-B75E-A2F2-06FBC3FD3762}"/>
                </a:ext>
              </a:extLst>
            </p:cNvPr>
            <p:cNvSpPr/>
            <p:nvPr/>
          </p:nvSpPr>
          <p:spPr>
            <a:xfrm>
              <a:off x="419582" y="3062057"/>
              <a:ext cx="17850" cy="8905"/>
            </a:xfrm>
            <a:custGeom>
              <a:avLst/>
              <a:gdLst>
                <a:gd name="connsiteX0" fmla="*/ 17851 w 17850"/>
                <a:gd name="connsiteY0" fmla="*/ 8906 h 8905"/>
                <a:gd name="connsiteX1" fmla="*/ 0 w 17850"/>
                <a:gd name="connsiteY1" fmla="*/ 0 h 8905"/>
                <a:gd name="connsiteX2" fmla="*/ 17851 w 17850"/>
                <a:gd name="connsiteY2" fmla="*/ 8906 h 8905"/>
              </a:gdLst>
              <a:ahLst/>
              <a:cxnLst>
                <a:cxn ang="0">
                  <a:pos x="connsiteX0" y="connsiteY0"/>
                </a:cxn>
                <a:cxn ang="0">
                  <a:pos x="connsiteX1" y="connsiteY1"/>
                </a:cxn>
                <a:cxn ang="0">
                  <a:pos x="connsiteX2" y="connsiteY2"/>
                </a:cxn>
              </a:cxnLst>
              <a:rect l="l" t="t" r="r" b="b"/>
              <a:pathLst>
                <a:path w="17850" h="8905">
                  <a:moveTo>
                    <a:pt x="17851" y="8906"/>
                  </a:moveTo>
                  <a:cubicBezTo>
                    <a:pt x="5162" y="6147"/>
                    <a:pt x="1222" y="867"/>
                    <a:pt x="0" y="0"/>
                  </a:cubicBezTo>
                  <a:lnTo>
                    <a:pt x="17851" y="8906"/>
                  </a:lnTo>
                  <a:close/>
                </a:path>
              </a:pathLst>
            </a:custGeom>
            <a:solidFill>
              <a:srgbClr val="643C33"/>
            </a:solidFill>
            <a:ln w="3941" cap="flat">
              <a:noFill/>
              <a:prstDash val="solid"/>
              <a:miter/>
            </a:ln>
          </p:spPr>
          <p:txBody>
            <a:bodyPr rtlCol="1" anchor="ctr"/>
            <a:lstStyle/>
            <a:p>
              <a:endParaRPr lang="fa-IR"/>
            </a:p>
          </p:txBody>
        </p:sp>
        <p:sp>
          <p:nvSpPr>
            <p:cNvPr id="414" name="Freeform: Shape 413">
              <a:extLst>
                <a:ext uri="{FF2B5EF4-FFF2-40B4-BE49-F238E27FC236}">
                  <a16:creationId xmlns:a16="http://schemas.microsoft.com/office/drawing/2014/main" id="{B7D90042-608A-0A72-03E4-ADF16EE93982}"/>
                </a:ext>
              </a:extLst>
            </p:cNvPr>
            <p:cNvSpPr/>
            <p:nvPr/>
          </p:nvSpPr>
          <p:spPr>
            <a:xfrm>
              <a:off x="356140" y="3034867"/>
              <a:ext cx="3428" cy="3428"/>
            </a:xfrm>
            <a:custGeom>
              <a:avLst/>
              <a:gdLst>
                <a:gd name="connsiteX0" fmla="*/ 3428 w 3428"/>
                <a:gd name="connsiteY0" fmla="*/ 3428 h 3428"/>
                <a:gd name="connsiteX1" fmla="*/ 0 w 3428"/>
                <a:gd name="connsiteY1" fmla="*/ 0 h 3428"/>
                <a:gd name="connsiteX2" fmla="*/ 3428 w 3428"/>
                <a:gd name="connsiteY2" fmla="*/ 3428 h 3428"/>
              </a:gdLst>
              <a:ahLst/>
              <a:cxnLst>
                <a:cxn ang="0">
                  <a:pos x="connsiteX0" y="connsiteY0"/>
                </a:cxn>
                <a:cxn ang="0">
                  <a:pos x="connsiteX1" y="connsiteY1"/>
                </a:cxn>
                <a:cxn ang="0">
                  <a:pos x="connsiteX2" y="connsiteY2"/>
                </a:cxn>
              </a:cxnLst>
              <a:rect l="l" t="t" r="r" b="b"/>
              <a:pathLst>
                <a:path w="3428" h="3428">
                  <a:moveTo>
                    <a:pt x="3428" y="3428"/>
                  </a:moveTo>
                  <a:lnTo>
                    <a:pt x="0" y="0"/>
                  </a:lnTo>
                  <a:cubicBezTo>
                    <a:pt x="1222" y="828"/>
                    <a:pt x="2325" y="2089"/>
                    <a:pt x="3428" y="3428"/>
                  </a:cubicBezTo>
                  <a:close/>
                </a:path>
              </a:pathLst>
            </a:custGeom>
            <a:solidFill>
              <a:srgbClr val="643C33"/>
            </a:solidFill>
            <a:ln w="3941" cap="flat">
              <a:noFill/>
              <a:prstDash val="solid"/>
              <a:miter/>
            </a:ln>
          </p:spPr>
          <p:txBody>
            <a:bodyPr rtlCol="1" anchor="ctr"/>
            <a:lstStyle/>
            <a:p>
              <a:endParaRPr lang="fa-IR"/>
            </a:p>
          </p:txBody>
        </p:sp>
        <p:sp>
          <p:nvSpPr>
            <p:cNvPr id="415" name="Freeform: Shape 414">
              <a:extLst>
                <a:ext uri="{FF2B5EF4-FFF2-40B4-BE49-F238E27FC236}">
                  <a16:creationId xmlns:a16="http://schemas.microsoft.com/office/drawing/2014/main" id="{9DE625D2-D451-6184-555D-0C70655EF569}"/>
                </a:ext>
              </a:extLst>
            </p:cNvPr>
            <p:cNvSpPr/>
            <p:nvPr/>
          </p:nvSpPr>
          <p:spPr>
            <a:xfrm>
              <a:off x="359568" y="3038295"/>
              <a:ext cx="5595" cy="5595"/>
            </a:xfrm>
            <a:custGeom>
              <a:avLst/>
              <a:gdLst>
                <a:gd name="connsiteX0" fmla="*/ 5596 w 5595"/>
                <a:gd name="connsiteY0" fmla="*/ 5596 h 5595"/>
                <a:gd name="connsiteX1" fmla="*/ 0 w 5595"/>
                <a:gd name="connsiteY1" fmla="*/ 0 h 5595"/>
                <a:gd name="connsiteX2" fmla="*/ 5596 w 5595"/>
                <a:gd name="connsiteY2" fmla="*/ 5596 h 5595"/>
              </a:gdLst>
              <a:ahLst/>
              <a:cxnLst>
                <a:cxn ang="0">
                  <a:pos x="connsiteX0" y="connsiteY0"/>
                </a:cxn>
                <a:cxn ang="0">
                  <a:pos x="connsiteX1" y="connsiteY1"/>
                </a:cxn>
                <a:cxn ang="0">
                  <a:pos x="connsiteX2" y="connsiteY2"/>
                </a:cxn>
              </a:cxnLst>
              <a:rect l="l" t="t" r="r" b="b"/>
              <a:pathLst>
                <a:path w="5595" h="5595">
                  <a:moveTo>
                    <a:pt x="5596" y="5596"/>
                  </a:moveTo>
                  <a:cubicBezTo>
                    <a:pt x="3389" y="4256"/>
                    <a:pt x="1655" y="2010"/>
                    <a:pt x="0" y="0"/>
                  </a:cubicBezTo>
                  <a:lnTo>
                    <a:pt x="5596" y="5596"/>
                  </a:lnTo>
                  <a:close/>
                </a:path>
              </a:pathLst>
            </a:custGeom>
            <a:solidFill>
              <a:srgbClr val="643C33"/>
            </a:solidFill>
            <a:ln w="3941" cap="flat">
              <a:noFill/>
              <a:prstDash val="solid"/>
              <a:miter/>
            </a:ln>
          </p:spPr>
          <p:txBody>
            <a:bodyPr rtlCol="1" anchor="ctr"/>
            <a:lstStyle/>
            <a:p>
              <a:endParaRPr lang="fa-IR"/>
            </a:p>
          </p:txBody>
        </p:sp>
        <p:sp>
          <p:nvSpPr>
            <p:cNvPr id="416" name="Freeform: Shape 415">
              <a:extLst>
                <a:ext uri="{FF2B5EF4-FFF2-40B4-BE49-F238E27FC236}">
                  <a16:creationId xmlns:a16="http://schemas.microsoft.com/office/drawing/2014/main" id="{CB246252-B29B-1A8D-09A4-EDC7D1CA1824}"/>
                </a:ext>
              </a:extLst>
            </p:cNvPr>
            <p:cNvSpPr/>
            <p:nvPr/>
          </p:nvSpPr>
          <p:spPr>
            <a:xfrm>
              <a:off x="392393" y="3053033"/>
              <a:ext cx="8905" cy="8905"/>
            </a:xfrm>
            <a:custGeom>
              <a:avLst/>
              <a:gdLst>
                <a:gd name="connsiteX0" fmla="*/ 8906 w 8905"/>
                <a:gd name="connsiteY0" fmla="*/ 8905 h 8905"/>
                <a:gd name="connsiteX1" fmla="*/ 0 w 8905"/>
                <a:gd name="connsiteY1" fmla="*/ 0 h 8905"/>
                <a:gd name="connsiteX2" fmla="*/ 8906 w 8905"/>
                <a:gd name="connsiteY2" fmla="*/ 8905 h 8905"/>
              </a:gdLst>
              <a:ahLst/>
              <a:cxnLst>
                <a:cxn ang="0">
                  <a:pos x="connsiteX0" y="connsiteY0"/>
                </a:cxn>
                <a:cxn ang="0">
                  <a:pos x="connsiteX1" y="connsiteY1"/>
                </a:cxn>
                <a:cxn ang="0">
                  <a:pos x="connsiteX2" y="connsiteY2"/>
                </a:cxn>
              </a:cxnLst>
              <a:rect l="l" t="t" r="r" b="b"/>
              <a:pathLst>
                <a:path w="8905" h="8905">
                  <a:moveTo>
                    <a:pt x="8906" y="8905"/>
                  </a:moveTo>
                  <a:cubicBezTo>
                    <a:pt x="2443" y="6423"/>
                    <a:pt x="670" y="906"/>
                    <a:pt x="0" y="0"/>
                  </a:cubicBezTo>
                  <a:lnTo>
                    <a:pt x="8906" y="8905"/>
                  </a:lnTo>
                  <a:close/>
                </a:path>
              </a:pathLst>
            </a:custGeom>
            <a:solidFill>
              <a:srgbClr val="643C33"/>
            </a:solidFill>
            <a:ln w="3941" cap="flat">
              <a:noFill/>
              <a:prstDash val="solid"/>
              <a:miter/>
            </a:ln>
          </p:spPr>
          <p:txBody>
            <a:bodyPr rtlCol="1" anchor="ctr"/>
            <a:lstStyle/>
            <a:p>
              <a:endParaRPr lang="fa-IR"/>
            </a:p>
          </p:txBody>
        </p:sp>
        <p:sp>
          <p:nvSpPr>
            <p:cNvPr id="417" name="Freeform: Shape 416">
              <a:extLst>
                <a:ext uri="{FF2B5EF4-FFF2-40B4-BE49-F238E27FC236}">
                  <a16:creationId xmlns:a16="http://schemas.microsoft.com/office/drawing/2014/main" id="{827D04A4-FA3A-6604-F155-5B0F64A7A2E4}"/>
                </a:ext>
              </a:extLst>
            </p:cNvPr>
            <p:cNvSpPr/>
            <p:nvPr/>
          </p:nvSpPr>
          <p:spPr>
            <a:xfrm>
              <a:off x="338013" y="3061939"/>
              <a:ext cx="5674" cy="5674"/>
            </a:xfrm>
            <a:custGeom>
              <a:avLst/>
              <a:gdLst>
                <a:gd name="connsiteX0" fmla="*/ 5674 w 5674"/>
                <a:gd name="connsiteY0" fmla="*/ 5674 h 5674"/>
                <a:gd name="connsiteX1" fmla="*/ 0 w 5674"/>
                <a:gd name="connsiteY1" fmla="*/ 0 h 5674"/>
                <a:gd name="connsiteX2" fmla="*/ 5674 w 5674"/>
                <a:gd name="connsiteY2" fmla="*/ 5674 h 5674"/>
              </a:gdLst>
              <a:ahLst/>
              <a:cxnLst>
                <a:cxn ang="0">
                  <a:pos x="connsiteX0" y="connsiteY0"/>
                </a:cxn>
                <a:cxn ang="0">
                  <a:pos x="connsiteX1" y="connsiteY1"/>
                </a:cxn>
                <a:cxn ang="0">
                  <a:pos x="connsiteX2" y="connsiteY2"/>
                </a:cxn>
              </a:cxnLst>
              <a:rect l="l" t="t" r="r" b="b"/>
              <a:pathLst>
                <a:path w="5674" h="5674">
                  <a:moveTo>
                    <a:pt x="5674" y="5674"/>
                  </a:moveTo>
                  <a:lnTo>
                    <a:pt x="0" y="0"/>
                  </a:lnTo>
                  <a:cubicBezTo>
                    <a:pt x="2246" y="1419"/>
                    <a:pt x="4059" y="3704"/>
                    <a:pt x="5674" y="5674"/>
                  </a:cubicBezTo>
                  <a:close/>
                </a:path>
              </a:pathLst>
            </a:custGeom>
            <a:solidFill>
              <a:srgbClr val="643C33"/>
            </a:solidFill>
            <a:ln w="3941" cap="flat">
              <a:noFill/>
              <a:prstDash val="solid"/>
              <a:miter/>
            </a:ln>
          </p:spPr>
          <p:txBody>
            <a:bodyPr rtlCol="1" anchor="ctr"/>
            <a:lstStyle/>
            <a:p>
              <a:endParaRPr lang="fa-IR"/>
            </a:p>
          </p:txBody>
        </p:sp>
        <p:sp>
          <p:nvSpPr>
            <p:cNvPr id="418" name="Freeform: Shape 417">
              <a:extLst>
                <a:ext uri="{FF2B5EF4-FFF2-40B4-BE49-F238E27FC236}">
                  <a16:creationId xmlns:a16="http://schemas.microsoft.com/office/drawing/2014/main" id="{9B5B76B1-1DBD-C94A-68FB-A276964D3321}"/>
                </a:ext>
              </a:extLst>
            </p:cNvPr>
            <p:cNvSpPr/>
            <p:nvPr/>
          </p:nvSpPr>
          <p:spPr>
            <a:xfrm>
              <a:off x="343727" y="3067613"/>
              <a:ext cx="3349" cy="3349"/>
            </a:xfrm>
            <a:custGeom>
              <a:avLst/>
              <a:gdLst>
                <a:gd name="connsiteX0" fmla="*/ 3349 w 3349"/>
                <a:gd name="connsiteY0" fmla="*/ 3350 h 3349"/>
                <a:gd name="connsiteX1" fmla="*/ 0 w 3349"/>
                <a:gd name="connsiteY1" fmla="*/ 0 h 3349"/>
                <a:gd name="connsiteX2" fmla="*/ 3349 w 3349"/>
                <a:gd name="connsiteY2" fmla="*/ 3350 h 3349"/>
              </a:gdLst>
              <a:ahLst/>
              <a:cxnLst>
                <a:cxn ang="0">
                  <a:pos x="connsiteX0" y="connsiteY0"/>
                </a:cxn>
                <a:cxn ang="0">
                  <a:pos x="connsiteX1" y="connsiteY1"/>
                </a:cxn>
                <a:cxn ang="0">
                  <a:pos x="connsiteX2" y="connsiteY2"/>
                </a:cxn>
              </a:cxnLst>
              <a:rect l="l" t="t" r="r" b="b"/>
              <a:pathLst>
                <a:path w="3349" h="3349">
                  <a:moveTo>
                    <a:pt x="3349" y="3350"/>
                  </a:moveTo>
                  <a:cubicBezTo>
                    <a:pt x="2285" y="2758"/>
                    <a:pt x="1182" y="1458"/>
                    <a:pt x="0" y="0"/>
                  </a:cubicBezTo>
                  <a:lnTo>
                    <a:pt x="3349" y="3350"/>
                  </a:lnTo>
                  <a:close/>
                </a:path>
              </a:pathLst>
            </a:custGeom>
            <a:solidFill>
              <a:srgbClr val="643C33"/>
            </a:solidFill>
            <a:ln w="3941" cap="flat">
              <a:noFill/>
              <a:prstDash val="solid"/>
              <a:miter/>
            </a:ln>
          </p:spPr>
          <p:txBody>
            <a:bodyPr rtlCol="1" anchor="ctr"/>
            <a:lstStyle/>
            <a:p>
              <a:endParaRPr lang="fa-IR"/>
            </a:p>
          </p:txBody>
        </p:sp>
        <p:sp>
          <p:nvSpPr>
            <p:cNvPr id="419" name="Freeform: Shape 418">
              <a:extLst>
                <a:ext uri="{FF2B5EF4-FFF2-40B4-BE49-F238E27FC236}">
                  <a16:creationId xmlns:a16="http://schemas.microsoft.com/office/drawing/2014/main" id="{B554FE62-5B61-A621-3667-12B773E0DEDA}"/>
                </a:ext>
              </a:extLst>
            </p:cNvPr>
            <p:cNvSpPr/>
            <p:nvPr/>
          </p:nvSpPr>
          <p:spPr>
            <a:xfrm>
              <a:off x="365124" y="3079986"/>
              <a:ext cx="6068" cy="6068"/>
            </a:xfrm>
            <a:custGeom>
              <a:avLst/>
              <a:gdLst>
                <a:gd name="connsiteX0" fmla="*/ 6068 w 6068"/>
                <a:gd name="connsiteY0" fmla="*/ 6068 h 6068"/>
                <a:gd name="connsiteX1" fmla="*/ 0 w 6068"/>
                <a:gd name="connsiteY1" fmla="*/ 0 h 6068"/>
                <a:gd name="connsiteX2" fmla="*/ 6068 w 6068"/>
                <a:gd name="connsiteY2" fmla="*/ 6068 h 6068"/>
              </a:gdLst>
              <a:ahLst/>
              <a:cxnLst>
                <a:cxn ang="0">
                  <a:pos x="connsiteX0" y="connsiteY0"/>
                </a:cxn>
                <a:cxn ang="0">
                  <a:pos x="connsiteX1" y="connsiteY1"/>
                </a:cxn>
                <a:cxn ang="0">
                  <a:pos x="connsiteX2" y="connsiteY2"/>
                </a:cxn>
              </a:cxnLst>
              <a:rect l="l" t="t" r="r" b="b"/>
              <a:pathLst>
                <a:path w="6068" h="6068">
                  <a:moveTo>
                    <a:pt x="6068" y="6068"/>
                  </a:moveTo>
                  <a:lnTo>
                    <a:pt x="0" y="0"/>
                  </a:lnTo>
                  <a:cubicBezTo>
                    <a:pt x="2404" y="1182"/>
                    <a:pt x="4374" y="3901"/>
                    <a:pt x="6068" y="6068"/>
                  </a:cubicBezTo>
                  <a:close/>
                </a:path>
              </a:pathLst>
            </a:custGeom>
            <a:solidFill>
              <a:srgbClr val="643C33"/>
            </a:solidFill>
            <a:ln w="3941" cap="flat">
              <a:noFill/>
              <a:prstDash val="solid"/>
              <a:miter/>
            </a:ln>
          </p:spPr>
          <p:txBody>
            <a:bodyPr rtlCol="1" anchor="ctr"/>
            <a:lstStyle/>
            <a:p>
              <a:endParaRPr lang="fa-IR"/>
            </a:p>
          </p:txBody>
        </p:sp>
        <p:sp>
          <p:nvSpPr>
            <p:cNvPr id="420" name="Freeform: Shape 419">
              <a:extLst>
                <a:ext uri="{FF2B5EF4-FFF2-40B4-BE49-F238E27FC236}">
                  <a16:creationId xmlns:a16="http://schemas.microsoft.com/office/drawing/2014/main" id="{42DE9D03-BCB2-0D00-0104-1FDF01879DF0}"/>
                </a:ext>
              </a:extLst>
            </p:cNvPr>
            <p:cNvSpPr/>
            <p:nvPr/>
          </p:nvSpPr>
          <p:spPr>
            <a:xfrm>
              <a:off x="371232" y="3086094"/>
              <a:ext cx="2955" cy="2955"/>
            </a:xfrm>
            <a:custGeom>
              <a:avLst/>
              <a:gdLst>
                <a:gd name="connsiteX0" fmla="*/ 2955 w 2955"/>
                <a:gd name="connsiteY0" fmla="*/ 2955 h 2955"/>
                <a:gd name="connsiteX1" fmla="*/ 0 w 2955"/>
                <a:gd name="connsiteY1" fmla="*/ 0 h 2955"/>
                <a:gd name="connsiteX2" fmla="*/ 2955 w 2955"/>
                <a:gd name="connsiteY2" fmla="*/ 2955 h 2955"/>
              </a:gdLst>
              <a:ahLst/>
              <a:cxnLst>
                <a:cxn ang="0">
                  <a:pos x="connsiteX0" y="connsiteY0"/>
                </a:cxn>
                <a:cxn ang="0">
                  <a:pos x="connsiteX1" y="connsiteY1"/>
                </a:cxn>
                <a:cxn ang="0">
                  <a:pos x="connsiteX2" y="connsiteY2"/>
                </a:cxn>
              </a:cxnLst>
              <a:rect l="l" t="t" r="r" b="b"/>
              <a:pathLst>
                <a:path w="2955" h="2955">
                  <a:moveTo>
                    <a:pt x="2955" y="2955"/>
                  </a:moveTo>
                  <a:cubicBezTo>
                    <a:pt x="2049" y="2561"/>
                    <a:pt x="1064" y="1379"/>
                    <a:pt x="0" y="0"/>
                  </a:cubicBezTo>
                  <a:lnTo>
                    <a:pt x="2955" y="2955"/>
                  </a:lnTo>
                  <a:close/>
                </a:path>
              </a:pathLst>
            </a:custGeom>
            <a:solidFill>
              <a:srgbClr val="643C33"/>
            </a:solidFill>
            <a:ln w="3941" cap="flat">
              <a:noFill/>
              <a:prstDash val="solid"/>
              <a:miter/>
            </a:ln>
          </p:spPr>
          <p:txBody>
            <a:bodyPr rtlCol="1" anchor="ctr"/>
            <a:lstStyle/>
            <a:p>
              <a:endParaRPr lang="fa-IR"/>
            </a:p>
          </p:txBody>
        </p:sp>
        <p:sp>
          <p:nvSpPr>
            <p:cNvPr id="421" name="Freeform: Shape 420">
              <a:extLst>
                <a:ext uri="{FF2B5EF4-FFF2-40B4-BE49-F238E27FC236}">
                  <a16:creationId xmlns:a16="http://schemas.microsoft.com/office/drawing/2014/main" id="{082C5C09-B5A5-C6CB-1A72-2CA092E0DAE2}"/>
                </a:ext>
              </a:extLst>
            </p:cNvPr>
            <p:cNvSpPr/>
            <p:nvPr/>
          </p:nvSpPr>
          <p:spPr>
            <a:xfrm>
              <a:off x="392274" y="3089049"/>
              <a:ext cx="8866" cy="8866"/>
            </a:xfrm>
            <a:custGeom>
              <a:avLst/>
              <a:gdLst>
                <a:gd name="connsiteX0" fmla="*/ 8866 w 8866"/>
                <a:gd name="connsiteY0" fmla="*/ 8866 h 8866"/>
                <a:gd name="connsiteX1" fmla="*/ 0 w 8866"/>
                <a:gd name="connsiteY1" fmla="*/ 0 h 8866"/>
                <a:gd name="connsiteX2" fmla="*/ 8866 w 8866"/>
                <a:gd name="connsiteY2" fmla="*/ 8866 h 8866"/>
              </a:gdLst>
              <a:ahLst/>
              <a:cxnLst>
                <a:cxn ang="0">
                  <a:pos x="connsiteX0" y="connsiteY0"/>
                </a:cxn>
                <a:cxn ang="0">
                  <a:pos x="connsiteX1" y="connsiteY1"/>
                </a:cxn>
                <a:cxn ang="0">
                  <a:pos x="connsiteX2" y="connsiteY2"/>
                </a:cxn>
              </a:cxnLst>
              <a:rect l="l" t="t" r="r" b="b"/>
              <a:pathLst>
                <a:path w="8866" h="8866">
                  <a:moveTo>
                    <a:pt x="8866" y="8866"/>
                  </a:moveTo>
                  <a:lnTo>
                    <a:pt x="0" y="0"/>
                  </a:lnTo>
                  <a:cubicBezTo>
                    <a:pt x="6265" y="2404"/>
                    <a:pt x="8117" y="7842"/>
                    <a:pt x="8866" y="8866"/>
                  </a:cubicBezTo>
                  <a:close/>
                </a:path>
              </a:pathLst>
            </a:custGeom>
            <a:solidFill>
              <a:srgbClr val="643C33"/>
            </a:solidFill>
            <a:ln w="3941" cap="flat">
              <a:noFill/>
              <a:prstDash val="solid"/>
              <a:miter/>
            </a:ln>
          </p:spPr>
          <p:txBody>
            <a:bodyPr rtlCol="1" anchor="ctr"/>
            <a:lstStyle/>
            <a:p>
              <a:endParaRPr lang="fa-IR"/>
            </a:p>
          </p:txBody>
        </p:sp>
        <p:sp>
          <p:nvSpPr>
            <p:cNvPr id="422" name="Freeform: Shape 421">
              <a:extLst>
                <a:ext uri="{FF2B5EF4-FFF2-40B4-BE49-F238E27FC236}">
                  <a16:creationId xmlns:a16="http://schemas.microsoft.com/office/drawing/2014/main" id="{52295324-E698-A912-3241-7D7C0BF6D565}"/>
                </a:ext>
              </a:extLst>
            </p:cNvPr>
            <p:cNvSpPr/>
            <p:nvPr/>
          </p:nvSpPr>
          <p:spPr>
            <a:xfrm>
              <a:off x="374187" y="3043891"/>
              <a:ext cx="1379" cy="1379"/>
            </a:xfrm>
            <a:custGeom>
              <a:avLst/>
              <a:gdLst>
                <a:gd name="connsiteX0" fmla="*/ 1379 w 1379"/>
                <a:gd name="connsiteY0" fmla="*/ 1379 h 1379"/>
                <a:gd name="connsiteX1" fmla="*/ 0 w 1379"/>
                <a:gd name="connsiteY1" fmla="*/ 0 h 1379"/>
                <a:gd name="connsiteX2" fmla="*/ 1379 w 1379"/>
                <a:gd name="connsiteY2" fmla="*/ 1379 h 1379"/>
              </a:gdLst>
              <a:ahLst/>
              <a:cxnLst>
                <a:cxn ang="0">
                  <a:pos x="connsiteX0" y="connsiteY0"/>
                </a:cxn>
                <a:cxn ang="0">
                  <a:pos x="connsiteX1" y="connsiteY1"/>
                </a:cxn>
                <a:cxn ang="0">
                  <a:pos x="connsiteX2" y="connsiteY2"/>
                </a:cxn>
              </a:cxnLst>
              <a:rect l="l" t="t" r="r" b="b"/>
              <a:pathLst>
                <a:path w="1379" h="1379">
                  <a:moveTo>
                    <a:pt x="1379" y="1379"/>
                  </a:moveTo>
                  <a:lnTo>
                    <a:pt x="0" y="0"/>
                  </a:lnTo>
                  <a:cubicBezTo>
                    <a:pt x="433" y="236"/>
                    <a:pt x="867" y="749"/>
                    <a:pt x="1379" y="1379"/>
                  </a:cubicBezTo>
                  <a:close/>
                </a:path>
              </a:pathLst>
            </a:custGeom>
            <a:solidFill>
              <a:srgbClr val="643C33"/>
            </a:solidFill>
            <a:ln w="3941" cap="flat">
              <a:noFill/>
              <a:prstDash val="solid"/>
              <a:miter/>
            </a:ln>
          </p:spPr>
          <p:txBody>
            <a:bodyPr rtlCol="1" anchor="ctr"/>
            <a:lstStyle/>
            <a:p>
              <a:endParaRPr lang="fa-IR"/>
            </a:p>
          </p:txBody>
        </p:sp>
        <p:sp>
          <p:nvSpPr>
            <p:cNvPr id="423" name="Freeform: Shape 422">
              <a:extLst>
                <a:ext uri="{FF2B5EF4-FFF2-40B4-BE49-F238E27FC236}">
                  <a16:creationId xmlns:a16="http://schemas.microsoft.com/office/drawing/2014/main" id="{86EB0E24-E116-A691-1450-2AB423077DA6}"/>
                </a:ext>
              </a:extLst>
            </p:cNvPr>
            <p:cNvSpPr/>
            <p:nvPr/>
          </p:nvSpPr>
          <p:spPr>
            <a:xfrm>
              <a:off x="375567" y="3045270"/>
              <a:ext cx="7644" cy="7644"/>
            </a:xfrm>
            <a:custGeom>
              <a:avLst/>
              <a:gdLst>
                <a:gd name="connsiteX0" fmla="*/ 7645 w 7644"/>
                <a:gd name="connsiteY0" fmla="*/ 7645 h 7644"/>
                <a:gd name="connsiteX1" fmla="*/ 0 w 7644"/>
                <a:gd name="connsiteY1" fmla="*/ 0 h 7644"/>
                <a:gd name="connsiteX2" fmla="*/ 7645 w 7644"/>
                <a:gd name="connsiteY2" fmla="*/ 7645 h 7644"/>
              </a:gdLst>
              <a:ahLst/>
              <a:cxnLst>
                <a:cxn ang="0">
                  <a:pos x="connsiteX0" y="connsiteY0"/>
                </a:cxn>
                <a:cxn ang="0">
                  <a:pos x="connsiteX1" y="connsiteY1"/>
                </a:cxn>
                <a:cxn ang="0">
                  <a:pos x="connsiteX2" y="connsiteY2"/>
                </a:cxn>
              </a:cxnLst>
              <a:rect l="l" t="t" r="r" b="b"/>
              <a:pathLst>
                <a:path w="7644" h="7644">
                  <a:moveTo>
                    <a:pt x="7645" y="7645"/>
                  </a:moveTo>
                  <a:cubicBezTo>
                    <a:pt x="3822" y="5635"/>
                    <a:pt x="1616" y="2049"/>
                    <a:pt x="0" y="0"/>
                  </a:cubicBezTo>
                  <a:lnTo>
                    <a:pt x="7645" y="7645"/>
                  </a:lnTo>
                  <a:close/>
                </a:path>
              </a:pathLst>
            </a:custGeom>
            <a:solidFill>
              <a:srgbClr val="643C33"/>
            </a:solidFill>
            <a:ln w="3941" cap="flat">
              <a:noFill/>
              <a:prstDash val="solid"/>
              <a:miter/>
            </a:ln>
          </p:spPr>
          <p:txBody>
            <a:bodyPr rtlCol="1" anchor="ctr"/>
            <a:lstStyle/>
            <a:p>
              <a:endParaRPr lang="fa-IR"/>
            </a:p>
          </p:txBody>
        </p:sp>
        <p:sp>
          <p:nvSpPr>
            <p:cNvPr id="424" name="Freeform: Shape 423">
              <a:extLst>
                <a:ext uri="{FF2B5EF4-FFF2-40B4-BE49-F238E27FC236}">
                  <a16:creationId xmlns:a16="http://schemas.microsoft.com/office/drawing/2014/main" id="{AB06A330-8C85-13D1-514E-7410360EE778}"/>
                </a:ext>
              </a:extLst>
            </p:cNvPr>
            <p:cNvSpPr/>
            <p:nvPr/>
          </p:nvSpPr>
          <p:spPr>
            <a:xfrm>
              <a:off x="1527966" y="3061978"/>
              <a:ext cx="274033" cy="497754"/>
            </a:xfrm>
            <a:custGeom>
              <a:avLst/>
              <a:gdLst>
                <a:gd name="connsiteX0" fmla="*/ 11948 w 274033"/>
                <a:gd name="connsiteY0" fmla="*/ 469632 h 497754"/>
                <a:gd name="connsiteX1" fmla="*/ 25267 w 274033"/>
                <a:gd name="connsiteY1" fmla="*/ 225556 h 497754"/>
                <a:gd name="connsiteX2" fmla="*/ 192582 w 274033"/>
                <a:gd name="connsiteY2" fmla="*/ 0 h 497754"/>
                <a:gd name="connsiteX3" fmla="*/ 246371 w 274033"/>
                <a:gd name="connsiteY3" fmla="*/ 231270 h 497754"/>
                <a:gd name="connsiteX4" fmla="*/ 237426 w 274033"/>
                <a:gd name="connsiteY4" fmla="*/ 301372 h 497754"/>
                <a:gd name="connsiteX5" fmla="*/ 255828 w 274033"/>
                <a:gd name="connsiteY5" fmla="*/ 313154 h 497754"/>
                <a:gd name="connsiteX6" fmla="*/ 274033 w 274033"/>
                <a:gd name="connsiteY6" fmla="*/ 478656 h 497754"/>
                <a:gd name="connsiteX7" fmla="*/ 11948 w 274033"/>
                <a:gd name="connsiteY7" fmla="*/ 469632 h 49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033" h="497754">
                  <a:moveTo>
                    <a:pt x="11948" y="469632"/>
                  </a:moveTo>
                  <a:cubicBezTo>
                    <a:pt x="-9764" y="378764"/>
                    <a:pt x="166" y="315164"/>
                    <a:pt x="25267" y="225556"/>
                  </a:cubicBezTo>
                  <a:lnTo>
                    <a:pt x="192582" y="0"/>
                  </a:lnTo>
                  <a:cubicBezTo>
                    <a:pt x="193489" y="73176"/>
                    <a:pt x="239672" y="163335"/>
                    <a:pt x="246371" y="231270"/>
                  </a:cubicBezTo>
                  <a:cubicBezTo>
                    <a:pt x="249208" y="259760"/>
                    <a:pt x="235455" y="286595"/>
                    <a:pt x="237426" y="301372"/>
                  </a:cubicBezTo>
                  <a:cubicBezTo>
                    <a:pt x="238214" y="307361"/>
                    <a:pt x="254055" y="306179"/>
                    <a:pt x="255828" y="313154"/>
                  </a:cubicBezTo>
                  <a:cubicBezTo>
                    <a:pt x="267058" y="358352"/>
                    <a:pt x="253779" y="418130"/>
                    <a:pt x="274033" y="478656"/>
                  </a:cubicBezTo>
                  <a:cubicBezTo>
                    <a:pt x="184780" y="506043"/>
                    <a:pt x="98995" y="504782"/>
                    <a:pt x="11948" y="469632"/>
                  </a:cubicBezTo>
                  <a:close/>
                </a:path>
              </a:pathLst>
            </a:custGeom>
            <a:solidFill>
              <a:srgbClr val="A98160"/>
            </a:solidFill>
            <a:ln w="3941" cap="flat">
              <a:noFill/>
              <a:prstDash val="solid"/>
              <a:miter/>
            </a:ln>
          </p:spPr>
          <p:txBody>
            <a:bodyPr rtlCol="1" anchor="ctr"/>
            <a:lstStyle/>
            <a:p>
              <a:endParaRPr lang="fa-IR"/>
            </a:p>
          </p:txBody>
        </p:sp>
        <p:sp>
          <p:nvSpPr>
            <p:cNvPr id="425" name="Freeform: Shape 424">
              <a:extLst>
                <a:ext uri="{FF2B5EF4-FFF2-40B4-BE49-F238E27FC236}">
                  <a16:creationId xmlns:a16="http://schemas.microsoft.com/office/drawing/2014/main" id="{28FEFF49-696E-8051-DBDD-536BA0A061C5}"/>
                </a:ext>
              </a:extLst>
            </p:cNvPr>
            <p:cNvSpPr/>
            <p:nvPr/>
          </p:nvSpPr>
          <p:spPr>
            <a:xfrm>
              <a:off x="1558120" y="2926503"/>
              <a:ext cx="144499" cy="298022"/>
            </a:xfrm>
            <a:custGeom>
              <a:avLst/>
              <a:gdLst>
                <a:gd name="connsiteX0" fmla="*/ 135436 w 144499"/>
                <a:gd name="connsiteY0" fmla="*/ 9024 h 298022"/>
                <a:gd name="connsiteX1" fmla="*/ 144499 w 144499"/>
                <a:gd name="connsiteY1" fmla="*/ 90278 h 298022"/>
                <a:gd name="connsiteX2" fmla="*/ 90238 w 144499"/>
                <a:gd name="connsiteY2" fmla="*/ 94927 h 298022"/>
                <a:gd name="connsiteX3" fmla="*/ 135357 w 144499"/>
                <a:gd name="connsiteY3" fmla="*/ 121762 h 298022"/>
                <a:gd name="connsiteX4" fmla="*/ 0 w 144499"/>
                <a:gd name="connsiteY4" fmla="*/ 298022 h 298022"/>
                <a:gd name="connsiteX5" fmla="*/ 126412 w 144499"/>
                <a:gd name="connsiteY5" fmla="*/ 0 h 298022"/>
                <a:gd name="connsiteX6" fmla="*/ 135436 w 144499"/>
                <a:gd name="connsiteY6" fmla="*/ 9024 h 298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499" h="298022">
                  <a:moveTo>
                    <a:pt x="135436" y="9024"/>
                  </a:moveTo>
                  <a:cubicBezTo>
                    <a:pt x="140677" y="29357"/>
                    <a:pt x="139258" y="67265"/>
                    <a:pt x="144499" y="90278"/>
                  </a:cubicBezTo>
                  <a:cubicBezTo>
                    <a:pt x="132165" y="92996"/>
                    <a:pt x="92997" y="84406"/>
                    <a:pt x="90238" y="94927"/>
                  </a:cubicBezTo>
                  <a:cubicBezTo>
                    <a:pt x="82554" y="124205"/>
                    <a:pt x="146154" y="93154"/>
                    <a:pt x="135357" y="121762"/>
                  </a:cubicBezTo>
                  <a:cubicBezTo>
                    <a:pt x="119635" y="163414"/>
                    <a:pt x="28687" y="255149"/>
                    <a:pt x="0" y="298022"/>
                  </a:cubicBezTo>
                  <a:cubicBezTo>
                    <a:pt x="34361" y="200455"/>
                    <a:pt x="54458" y="75579"/>
                    <a:pt x="126412" y="0"/>
                  </a:cubicBezTo>
                  <a:cubicBezTo>
                    <a:pt x="128067" y="3468"/>
                    <a:pt x="134806" y="6620"/>
                    <a:pt x="135436" y="9024"/>
                  </a:cubicBezTo>
                  <a:close/>
                </a:path>
              </a:pathLst>
            </a:custGeom>
            <a:solidFill>
              <a:srgbClr val="8F6B52"/>
            </a:solidFill>
            <a:ln w="3941" cap="flat">
              <a:noFill/>
              <a:prstDash val="solid"/>
              <a:miter/>
            </a:ln>
          </p:spPr>
          <p:txBody>
            <a:bodyPr rtlCol="1" anchor="ctr"/>
            <a:lstStyle/>
            <a:p>
              <a:endParaRPr lang="fa-IR"/>
            </a:p>
          </p:txBody>
        </p:sp>
        <p:sp>
          <p:nvSpPr>
            <p:cNvPr id="426" name="Freeform: Shape 425">
              <a:extLst>
                <a:ext uri="{FF2B5EF4-FFF2-40B4-BE49-F238E27FC236}">
                  <a16:creationId xmlns:a16="http://schemas.microsoft.com/office/drawing/2014/main" id="{C41FF404-B8D2-DFD6-2930-CDA30EC42875}"/>
                </a:ext>
              </a:extLst>
            </p:cNvPr>
            <p:cNvSpPr/>
            <p:nvPr/>
          </p:nvSpPr>
          <p:spPr>
            <a:xfrm>
              <a:off x="1747699" y="3034907"/>
              <a:ext cx="108482" cy="225674"/>
            </a:xfrm>
            <a:custGeom>
              <a:avLst/>
              <a:gdLst>
                <a:gd name="connsiteX0" fmla="*/ 108483 w 108482"/>
                <a:gd name="connsiteY0" fmla="*/ 0 h 225674"/>
                <a:gd name="connsiteX1" fmla="*/ 45356 w 108482"/>
                <a:gd name="connsiteY1" fmla="*/ 225674 h 225674"/>
                <a:gd name="connsiteX2" fmla="*/ 0 w 108482"/>
                <a:gd name="connsiteY2" fmla="*/ 9063 h 225674"/>
                <a:gd name="connsiteX3" fmla="*/ 108483 w 108482"/>
                <a:gd name="connsiteY3" fmla="*/ 0 h 225674"/>
              </a:gdLst>
              <a:ahLst/>
              <a:cxnLst>
                <a:cxn ang="0">
                  <a:pos x="connsiteX0" y="connsiteY0"/>
                </a:cxn>
                <a:cxn ang="0">
                  <a:pos x="connsiteX1" y="connsiteY1"/>
                </a:cxn>
                <a:cxn ang="0">
                  <a:pos x="connsiteX2" y="connsiteY2"/>
                </a:cxn>
                <a:cxn ang="0">
                  <a:pos x="connsiteX3" y="connsiteY3"/>
                </a:cxn>
              </a:cxnLst>
              <a:rect l="l" t="t" r="r" b="b"/>
              <a:pathLst>
                <a:path w="108482" h="225674">
                  <a:moveTo>
                    <a:pt x="108483" y="0"/>
                  </a:moveTo>
                  <a:lnTo>
                    <a:pt x="45356" y="225674"/>
                  </a:lnTo>
                  <a:lnTo>
                    <a:pt x="0" y="9063"/>
                  </a:lnTo>
                  <a:lnTo>
                    <a:pt x="108483" y="0"/>
                  </a:lnTo>
                  <a:close/>
                </a:path>
              </a:pathLst>
            </a:custGeom>
            <a:solidFill>
              <a:srgbClr val="987357"/>
            </a:solidFill>
            <a:ln w="3941" cap="flat">
              <a:noFill/>
              <a:prstDash val="solid"/>
              <a:miter/>
            </a:ln>
          </p:spPr>
          <p:txBody>
            <a:bodyPr rtlCol="1" anchor="ctr"/>
            <a:lstStyle/>
            <a:p>
              <a:endParaRPr lang="fa-IR"/>
            </a:p>
          </p:txBody>
        </p:sp>
        <p:sp>
          <p:nvSpPr>
            <p:cNvPr id="427" name="Freeform: Shape 426">
              <a:extLst>
                <a:ext uri="{FF2B5EF4-FFF2-40B4-BE49-F238E27FC236}">
                  <a16:creationId xmlns:a16="http://schemas.microsoft.com/office/drawing/2014/main" id="{A270FB7C-9254-0801-E298-EE48CFB76C61}"/>
                </a:ext>
              </a:extLst>
            </p:cNvPr>
            <p:cNvSpPr/>
            <p:nvPr/>
          </p:nvSpPr>
          <p:spPr>
            <a:xfrm>
              <a:off x="1752121" y="2917141"/>
              <a:ext cx="158321" cy="108781"/>
            </a:xfrm>
            <a:custGeom>
              <a:avLst/>
              <a:gdLst>
                <a:gd name="connsiteX0" fmla="*/ 158321 w 158321"/>
                <a:gd name="connsiteY0" fmla="*/ 299 h 108781"/>
                <a:gd name="connsiteX1" fmla="*/ 104218 w 158321"/>
                <a:gd name="connsiteY1" fmla="*/ 95226 h 108781"/>
                <a:gd name="connsiteX2" fmla="*/ 306 w 158321"/>
                <a:gd name="connsiteY2" fmla="*/ 108781 h 108781"/>
                <a:gd name="connsiteX3" fmla="*/ 49878 w 158321"/>
                <a:gd name="connsiteY3" fmla="*/ 9283 h 108781"/>
                <a:gd name="connsiteX4" fmla="*/ 158321 w 158321"/>
                <a:gd name="connsiteY4" fmla="*/ 259 h 108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321" h="108781">
                  <a:moveTo>
                    <a:pt x="158321" y="299"/>
                  </a:moveTo>
                  <a:cubicBezTo>
                    <a:pt x="138146" y="16967"/>
                    <a:pt x="119586" y="85887"/>
                    <a:pt x="104218" y="95226"/>
                  </a:cubicBezTo>
                  <a:cubicBezTo>
                    <a:pt x="82190" y="108663"/>
                    <a:pt x="28560" y="90892"/>
                    <a:pt x="306" y="108781"/>
                  </a:cubicBezTo>
                  <a:cubicBezTo>
                    <a:pt x="-3871" y="75326"/>
                    <a:pt x="35850" y="39586"/>
                    <a:pt x="49878" y="9283"/>
                  </a:cubicBezTo>
                  <a:cubicBezTo>
                    <a:pt x="101184" y="-3642"/>
                    <a:pt x="115133" y="929"/>
                    <a:pt x="158321" y="259"/>
                  </a:cubicBezTo>
                  <a:close/>
                </a:path>
              </a:pathLst>
            </a:custGeom>
            <a:solidFill>
              <a:srgbClr val="987357"/>
            </a:solidFill>
            <a:ln w="3941" cap="flat">
              <a:noFill/>
              <a:prstDash val="solid"/>
              <a:miter/>
            </a:ln>
          </p:spPr>
          <p:txBody>
            <a:bodyPr rtlCol="1" anchor="ctr"/>
            <a:lstStyle/>
            <a:p>
              <a:endParaRPr lang="fa-IR"/>
            </a:p>
          </p:txBody>
        </p:sp>
        <p:sp>
          <p:nvSpPr>
            <p:cNvPr id="428" name="Freeform: Shape 427">
              <a:extLst>
                <a:ext uri="{FF2B5EF4-FFF2-40B4-BE49-F238E27FC236}">
                  <a16:creationId xmlns:a16="http://schemas.microsoft.com/office/drawing/2014/main" id="{2DE3742A-45EB-774B-E76C-84797AEC3482}"/>
                </a:ext>
              </a:extLst>
            </p:cNvPr>
            <p:cNvSpPr/>
            <p:nvPr/>
          </p:nvSpPr>
          <p:spPr>
            <a:xfrm>
              <a:off x="2130028" y="2961315"/>
              <a:ext cx="71412" cy="95844"/>
            </a:xfrm>
            <a:custGeom>
              <a:avLst/>
              <a:gdLst>
                <a:gd name="connsiteX0" fmla="*/ 69531 w 71412"/>
                <a:gd name="connsiteY0" fmla="*/ 1322 h 95844"/>
                <a:gd name="connsiteX1" fmla="*/ 6640 w 71412"/>
                <a:gd name="connsiteY1" fmla="*/ 91284 h 95844"/>
                <a:gd name="connsiteX2" fmla="*/ 69531 w 71412"/>
                <a:gd name="connsiteY2" fmla="*/ 1322 h 95844"/>
              </a:gdLst>
              <a:ahLst/>
              <a:cxnLst>
                <a:cxn ang="0">
                  <a:pos x="connsiteX0" y="connsiteY0"/>
                </a:cxn>
                <a:cxn ang="0">
                  <a:pos x="connsiteX1" y="connsiteY1"/>
                </a:cxn>
                <a:cxn ang="0">
                  <a:pos x="connsiteX2" y="connsiteY2"/>
                </a:cxn>
              </a:cxnLst>
              <a:rect l="l" t="t" r="r" b="b"/>
              <a:pathLst>
                <a:path w="71412" h="95844">
                  <a:moveTo>
                    <a:pt x="69531" y="1322"/>
                  </a:moveTo>
                  <a:cubicBezTo>
                    <a:pt x="80289" y="31310"/>
                    <a:pt x="42972" y="116346"/>
                    <a:pt x="6640" y="91284"/>
                  </a:cubicBezTo>
                  <a:cubicBezTo>
                    <a:pt x="-23583" y="70439"/>
                    <a:pt x="58537" y="-11327"/>
                    <a:pt x="69531" y="1322"/>
                  </a:cubicBezTo>
                  <a:close/>
                </a:path>
              </a:pathLst>
            </a:custGeom>
            <a:solidFill>
              <a:srgbClr val="826147"/>
            </a:solidFill>
            <a:ln w="3941" cap="flat">
              <a:noFill/>
              <a:prstDash val="solid"/>
              <a:miter/>
            </a:ln>
          </p:spPr>
          <p:txBody>
            <a:bodyPr rtlCol="1" anchor="ctr"/>
            <a:lstStyle/>
            <a:p>
              <a:endParaRPr lang="fa-IR"/>
            </a:p>
          </p:txBody>
        </p:sp>
        <p:sp>
          <p:nvSpPr>
            <p:cNvPr id="429" name="Freeform: Shape 428">
              <a:extLst>
                <a:ext uri="{FF2B5EF4-FFF2-40B4-BE49-F238E27FC236}">
                  <a16:creationId xmlns:a16="http://schemas.microsoft.com/office/drawing/2014/main" id="{D7DF08F4-B688-4AE4-AE67-72A29AFAA93E}"/>
                </a:ext>
              </a:extLst>
            </p:cNvPr>
            <p:cNvSpPr/>
            <p:nvPr/>
          </p:nvSpPr>
          <p:spPr>
            <a:xfrm>
              <a:off x="1639878" y="2602568"/>
              <a:ext cx="200422" cy="250143"/>
            </a:xfrm>
            <a:custGeom>
              <a:avLst/>
              <a:gdLst>
                <a:gd name="connsiteX0" fmla="*/ 86621 w 200422"/>
                <a:gd name="connsiteY0" fmla="*/ 181 h 250143"/>
                <a:gd name="connsiteX1" fmla="*/ 197862 w 200422"/>
                <a:gd name="connsiteY1" fmla="*/ 103226 h 250143"/>
                <a:gd name="connsiteX2" fmla="*/ 8 w 200422"/>
                <a:gd name="connsiteY2" fmla="*/ 119618 h 250143"/>
                <a:gd name="connsiteX3" fmla="*/ 86660 w 200422"/>
                <a:gd name="connsiteY3" fmla="*/ 181 h 250143"/>
              </a:gdLst>
              <a:ahLst/>
              <a:cxnLst>
                <a:cxn ang="0">
                  <a:pos x="connsiteX0" y="connsiteY0"/>
                </a:cxn>
                <a:cxn ang="0">
                  <a:pos x="connsiteX1" y="connsiteY1"/>
                </a:cxn>
                <a:cxn ang="0">
                  <a:pos x="connsiteX2" y="connsiteY2"/>
                </a:cxn>
                <a:cxn ang="0">
                  <a:pos x="connsiteX3" y="connsiteY3"/>
                </a:cxn>
              </a:cxnLst>
              <a:rect l="l" t="t" r="r" b="b"/>
              <a:pathLst>
                <a:path w="200422" h="250143">
                  <a:moveTo>
                    <a:pt x="86621" y="181"/>
                  </a:moveTo>
                  <a:cubicBezTo>
                    <a:pt x="109082" y="-4193"/>
                    <a:pt x="193094" y="71977"/>
                    <a:pt x="197862" y="103226"/>
                  </a:cubicBezTo>
                  <a:cubicBezTo>
                    <a:pt x="226549" y="291307"/>
                    <a:pt x="4815" y="301001"/>
                    <a:pt x="8" y="119618"/>
                  </a:cubicBezTo>
                  <a:cubicBezTo>
                    <a:pt x="-819" y="88567"/>
                    <a:pt x="62938" y="4791"/>
                    <a:pt x="86660" y="181"/>
                  </a:cubicBezTo>
                  <a:close/>
                </a:path>
              </a:pathLst>
            </a:custGeom>
            <a:solidFill>
              <a:srgbClr val="916941"/>
            </a:solidFill>
            <a:ln w="3941" cap="flat">
              <a:noFill/>
              <a:prstDash val="solid"/>
              <a:miter/>
            </a:ln>
          </p:spPr>
          <p:txBody>
            <a:bodyPr rtlCol="1" anchor="ctr"/>
            <a:lstStyle/>
            <a:p>
              <a:endParaRPr lang="fa-IR"/>
            </a:p>
          </p:txBody>
        </p:sp>
      </p:grpSp>
      <p:grpSp>
        <p:nvGrpSpPr>
          <p:cNvPr id="430" name="Graphic 7">
            <a:extLst>
              <a:ext uri="{FF2B5EF4-FFF2-40B4-BE49-F238E27FC236}">
                <a16:creationId xmlns:a16="http://schemas.microsoft.com/office/drawing/2014/main" id="{F6DF412F-763C-45D9-C629-2685D36A5D5B}"/>
              </a:ext>
            </a:extLst>
          </p:cNvPr>
          <p:cNvGrpSpPr/>
          <p:nvPr/>
        </p:nvGrpSpPr>
        <p:grpSpPr>
          <a:xfrm flipH="1">
            <a:off x="8358347" y="5626523"/>
            <a:ext cx="119121" cy="51647"/>
            <a:chOff x="9638098" y="5482707"/>
            <a:chExt cx="343141" cy="148774"/>
          </a:xfrm>
        </p:grpSpPr>
        <p:sp>
          <p:nvSpPr>
            <p:cNvPr id="431" name="Freeform: Shape 430">
              <a:extLst>
                <a:ext uri="{FF2B5EF4-FFF2-40B4-BE49-F238E27FC236}">
                  <a16:creationId xmlns:a16="http://schemas.microsoft.com/office/drawing/2014/main" id="{C24CA11A-B20A-357D-F539-D83D829A30D1}"/>
                </a:ext>
              </a:extLst>
            </p:cNvPr>
            <p:cNvSpPr/>
            <p:nvPr/>
          </p:nvSpPr>
          <p:spPr>
            <a:xfrm>
              <a:off x="9655949" y="5482707"/>
              <a:ext cx="298219" cy="121721"/>
            </a:xfrm>
            <a:custGeom>
              <a:avLst/>
              <a:gdLst>
                <a:gd name="connsiteX0" fmla="*/ 298219 w 298219"/>
                <a:gd name="connsiteY0" fmla="*/ 51165 h 121721"/>
                <a:gd name="connsiteX1" fmla="*/ 149070 w 298219"/>
                <a:gd name="connsiteY1" fmla="*/ 121425 h 121721"/>
                <a:gd name="connsiteX2" fmla="*/ 0 w 298219"/>
                <a:gd name="connsiteY2" fmla="*/ 33078 h 121721"/>
                <a:gd name="connsiteX3" fmla="*/ 149306 w 298219"/>
                <a:gd name="connsiteY3" fmla="*/ 17 h 121721"/>
                <a:gd name="connsiteX4" fmla="*/ 298219 w 298219"/>
                <a:gd name="connsiteY4" fmla="*/ 51126 h 121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19" h="121721">
                  <a:moveTo>
                    <a:pt x="298219" y="51165"/>
                  </a:moveTo>
                  <a:cubicBezTo>
                    <a:pt x="297785" y="107200"/>
                    <a:pt x="197696" y="124262"/>
                    <a:pt x="149070" y="121425"/>
                  </a:cubicBezTo>
                  <a:cubicBezTo>
                    <a:pt x="97568" y="118430"/>
                    <a:pt x="2561" y="89388"/>
                    <a:pt x="0" y="33078"/>
                  </a:cubicBezTo>
                  <a:cubicBezTo>
                    <a:pt x="20096" y="28310"/>
                    <a:pt x="141662" y="-811"/>
                    <a:pt x="149306" y="17"/>
                  </a:cubicBezTo>
                  <a:cubicBezTo>
                    <a:pt x="172004" y="2421"/>
                    <a:pt x="215823" y="59007"/>
                    <a:pt x="298219" y="51126"/>
                  </a:cubicBezTo>
                  <a:close/>
                </a:path>
              </a:pathLst>
            </a:custGeom>
            <a:solidFill>
              <a:srgbClr val="9D6F57"/>
            </a:solidFill>
            <a:ln w="3941" cap="flat">
              <a:noFill/>
              <a:prstDash val="solid"/>
              <a:miter/>
            </a:ln>
          </p:spPr>
          <p:txBody>
            <a:bodyPr rtlCol="1" anchor="ctr"/>
            <a:lstStyle/>
            <a:p>
              <a:endParaRPr lang="fa-IR"/>
            </a:p>
          </p:txBody>
        </p:sp>
        <p:sp>
          <p:nvSpPr>
            <p:cNvPr id="432" name="Freeform: Shape 431">
              <a:extLst>
                <a:ext uri="{FF2B5EF4-FFF2-40B4-BE49-F238E27FC236}">
                  <a16:creationId xmlns:a16="http://schemas.microsoft.com/office/drawing/2014/main" id="{2306690E-CD9F-BD35-D609-DA5030D8D634}"/>
                </a:ext>
              </a:extLst>
            </p:cNvPr>
            <p:cNvSpPr/>
            <p:nvPr/>
          </p:nvSpPr>
          <p:spPr>
            <a:xfrm>
              <a:off x="9638098" y="5515825"/>
              <a:ext cx="343141" cy="115657"/>
            </a:xfrm>
            <a:custGeom>
              <a:avLst/>
              <a:gdLst>
                <a:gd name="connsiteX0" fmla="*/ 316070 w 343141"/>
                <a:gd name="connsiteY0" fmla="*/ 18048 h 115657"/>
                <a:gd name="connsiteX1" fmla="*/ 343142 w 343141"/>
                <a:gd name="connsiteY1" fmla="*/ 9063 h 115657"/>
                <a:gd name="connsiteX2" fmla="*/ 325133 w 343141"/>
                <a:gd name="connsiteY2" fmla="*/ 63206 h 115657"/>
                <a:gd name="connsiteX3" fmla="*/ 174684 w 343141"/>
                <a:gd name="connsiteY3" fmla="*/ 115655 h 115657"/>
                <a:gd name="connsiteX4" fmla="*/ 35937 w 343141"/>
                <a:gd name="connsiteY4" fmla="*/ 63206 h 115657"/>
                <a:gd name="connsiteX5" fmla="*/ 0 w 343141"/>
                <a:gd name="connsiteY5" fmla="*/ 13477 h 115657"/>
                <a:gd name="connsiteX6" fmla="*/ 17851 w 343141"/>
                <a:gd name="connsiteY6" fmla="*/ 0 h 115657"/>
                <a:gd name="connsiteX7" fmla="*/ 316070 w 343141"/>
                <a:gd name="connsiteY7" fmla="*/ 18048 h 11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141" h="115657">
                  <a:moveTo>
                    <a:pt x="316070" y="18048"/>
                  </a:moveTo>
                  <a:cubicBezTo>
                    <a:pt x="321429" y="17536"/>
                    <a:pt x="332305" y="5359"/>
                    <a:pt x="343142" y="9063"/>
                  </a:cubicBezTo>
                  <a:lnTo>
                    <a:pt x="325133" y="63206"/>
                  </a:lnTo>
                  <a:cubicBezTo>
                    <a:pt x="327419" y="110768"/>
                    <a:pt x="215902" y="115537"/>
                    <a:pt x="174684" y="115655"/>
                  </a:cubicBezTo>
                  <a:cubicBezTo>
                    <a:pt x="134963" y="115773"/>
                    <a:pt x="28017" y="111636"/>
                    <a:pt x="35937" y="63206"/>
                  </a:cubicBezTo>
                  <a:cubicBezTo>
                    <a:pt x="18481" y="46341"/>
                    <a:pt x="10797" y="35307"/>
                    <a:pt x="0" y="13477"/>
                  </a:cubicBezTo>
                  <a:cubicBezTo>
                    <a:pt x="5044" y="7684"/>
                    <a:pt x="10009" y="1852"/>
                    <a:pt x="17851" y="0"/>
                  </a:cubicBezTo>
                  <a:cubicBezTo>
                    <a:pt x="98316" y="82476"/>
                    <a:pt x="228472" y="98317"/>
                    <a:pt x="316070" y="18048"/>
                  </a:cubicBezTo>
                  <a:close/>
                </a:path>
              </a:pathLst>
            </a:custGeom>
            <a:solidFill>
              <a:srgbClr val="6D4A40"/>
            </a:solidFill>
            <a:ln w="3941" cap="flat">
              <a:noFill/>
              <a:prstDash val="solid"/>
              <a:miter/>
            </a:ln>
          </p:spPr>
          <p:txBody>
            <a:bodyPr rtlCol="1" anchor="ctr"/>
            <a:lstStyle/>
            <a:p>
              <a:endParaRPr lang="fa-IR"/>
            </a:p>
          </p:txBody>
        </p:sp>
      </p:grpSp>
      <p:sp>
        <p:nvSpPr>
          <p:cNvPr id="433" name="Freeform: Shape 432">
            <a:extLst>
              <a:ext uri="{FF2B5EF4-FFF2-40B4-BE49-F238E27FC236}">
                <a16:creationId xmlns:a16="http://schemas.microsoft.com/office/drawing/2014/main" id="{EF2342DE-7C86-0D5F-54E9-6879D0916AA1}"/>
              </a:ext>
            </a:extLst>
          </p:cNvPr>
          <p:cNvSpPr/>
          <p:nvPr/>
        </p:nvSpPr>
        <p:spPr>
          <a:xfrm flipH="1">
            <a:off x="8536720" y="5608782"/>
            <a:ext cx="101330" cy="45719"/>
          </a:xfrm>
          <a:custGeom>
            <a:avLst/>
            <a:gdLst>
              <a:gd name="connsiteX0" fmla="*/ 189074 w 200513"/>
              <a:gd name="connsiteY0" fmla="*/ 27723 h 90469"/>
              <a:gd name="connsiteX1" fmla="*/ 200147 w 200513"/>
              <a:gd name="connsiteY1" fmla="*/ 79777 h 90469"/>
              <a:gd name="connsiteX2" fmla="*/ 2372 w 200513"/>
              <a:gd name="connsiteY2" fmla="*/ 74103 h 90469"/>
              <a:gd name="connsiteX3" fmla="*/ 62386 w 200513"/>
              <a:gd name="connsiteY3" fmla="*/ 139 h 90469"/>
              <a:gd name="connsiteX4" fmla="*/ 189074 w 200513"/>
              <a:gd name="connsiteY4" fmla="*/ 27723 h 90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513" h="90469">
                <a:moveTo>
                  <a:pt x="189074" y="27723"/>
                </a:moveTo>
                <a:cubicBezTo>
                  <a:pt x="193763" y="32294"/>
                  <a:pt x="202392" y="77689"/>
                  <a:pt x="200147" y="79777"/>
                </a:cubicBezTo>
                <a:cubicBezTo>
                  <a:pt x="166140" y="72408"/>
                  <a:pt x="14942" y="111301"/>
                  <a:pt x="2372" y="74103"/>
                </a:cubicBezTo>
                <a:cubicBezTo>
                  <a:pt x="-10278" y="36628"/>
                  <a:pt x="30270" y="5380"/>
                  <a:pt x="62386" y="139"/>
                </a:cubicBezTo>
                <a:cubicBezTo>
                  <a:pt x="75902" y="-2067"/>
                  <a:pt x="183872" y="22639"/>
                  <a:pt x="189074" y="27723"/>
                </a:cubicBezTo>
                <a:close/>
              </a:path>
            </a:pathLst>
          </a:custGeom>
          <a:solidFill>
            <a:srgbClr val="66473A"/>
          </a:solidFill>
          <a:ln w="3941" cap="flat">
            <a:noFill/>
            <a:prstDash val="solid"/>
            <a:miter/>
          </a:ln>
        </p:spPr>
        <p:txBody>
          <a:bodyPr rtlCol="1" anchor="ctr"/>
          <a:lstStyle/>
          <a:p>
            <a:endParaRPr lang="fa-IR"/>
          </a:p>
        </p:txBody>
      </p:sp>
      <p:sp>
        <p:nvSpPr>
          <p:cNvPr id="434" name="Freeform: Shape 433">
            <a:extLst>
              <a:ext uri="{FF2B5EF4-FFF2-40B4-BE49-F238E27FC236}">
                <a16:creationId xmlns:a16="http://schemas.microsoft.com/office/drawing/2014/main" id="{33E8A9A4-670C-A025-F990-054C7F82ED3C}"/>
              </a:ext>
            </a:extLst>
          </p:cNvPr>
          <p:cNvSpPr/>
          <p:nvPr/>
        </p:nvSpPr>
        <p:spPr>
          <a:xfrm flipH="1">
            <a:off x="8604113" y="5562083"/>
            <a:ext cx="99649" cy="45719"/>
          </a:xfrm>
          <a:custGeom>
            <a:avLst/>
            <a:gdLst>
              <a:gd name="connsiteX0" fmla="*/ 122671 w 125800"/>
              <a:gd name="connsiteY0" fmla="*/ 0 h 57717"/>
              <a:gd name="connsiteX1" fmla="*/ 5362 w 125800"/>
              <a:gd name="connsiteY1" fmla="*/ 0 h 57717"/>
              <a:gd name="connsiteX2" fmla="*/ 122671 w 125800"/>
              <a:gd name="connsiteY2" fmla="*/ 0 h 57717"/>
            </a:gdLst>
            <a:ahLst/>
            <a:cxnLst>
              <a:cxn ang="0">
                <a:pos x="connsiteX0" y="connsiteY0"/>
              </a:cxn>
              <a:cxn ang="0">
                <a:pos x="connsiteX1" y="connsiteY1"/>
              </a:cxn>
              <a:cxn ang="0">
                <a:pos x="connsiteX2" y="connsiteY2"/>
              </a:cxn>
            </a:cxnLst>
            <a:rect l="l" t="t" r="r" b="b"/>
            <a:pathLst>
              <a:path w="125800" h="57717">
                <a:moveTo>
                  <a:pt x="122671" y="0"/>
                </a:moveTo>
                <a:cubicBezTo>
                  <a:pt x="151831" y="95401"/>
                  <a:pt x="-33414" y="56035"/>
                  <a:pt x="5362" y="0"/>
                </a:cubicBezTo>
                <a:cubicBezTo>
                  <a:pt x="41180" y="14462"/>
                  <a:pt x="87049" y="14383"/>
                  <a:pt x="122671" y="0"/>
                </a:cubicBezTo>
                <a:close/>
              </a:path>
            </a:pathLst>
          </a:custGeom>
          <a:solidFill>
            <a:srgbClr val="8A5C4B"/>
          </a:solidFill>
          <a:ln w="3941" cap="flat">
            <a:noFill/>
            <a:prstDash val="solid"/>
            <a:miter/>
          </a:ln>
        </p:spPr>
        <p:txBody>
          <a:bodyPr rtlCol="1" anchor="ctr"/>
          <a:lstStyle/>
          <a:p>
            <a:endParaRPr lang="fa-IR"/>
          </a:p>
        </p:txBody>
      </p:sp>
      <p:sp>
        <p:nvSpPr>
          <p:cNvPr id="435" name="Freeform: Shape 434">
            <a:extLst>
              <a:ext uri="{FF2B5EF4-FFF2-40B4-BE49-F238E27FC236}">
                <a16:creationId xmlns:a16="http://schemas.microsoft.com/office/drawing/2014/main" id="{E0793CE9-E5BC-4618-2C72-4ED624950738}"/>
              </a:ext>
            </a:extLst>
          </p:cNvPr>
          <p:cNvSpPr/>
          <p:nvPr/>
        </p:nvSpPr>
        <p:spPr>
          <a:xfrm flipH="1">
            <a:off x="8344630" y="5656279"/>
            <a:ext cx="79328" cy="45719"/>
          </a:xfrm>
          <a:custGeom>
            <a:avLst/>
            <a:gdLst>
              <a:gd name="connsiteX0" fmla="*/ 90124 w 91800"/>
              <a:gd name="connsiteY0" fmla="*/ 52868 h 52907"/>
              <a:gd name="connsiteX1" fmla="*/ 5 w 91800"/>
              <a:gd name="connsiteY1" fmla="*/ 30328 h 52907"/>
              <a:gd name="connsiteX2" fmla="*/ 38897 w 91800"/>
              <a:gd name="connsiteY2" fmla="*/ 26 h 52907"/>
              <a:gd name="connsiteX3" fmla="*/ 90124 w 91800"/>
              <a:gd name="connsiteY3" fmla="*/ 52908 h 52907"/>
            </a:gdLst>
            <a:ahLst/>
            <a:cxnLst>
              <a:cxn ang="0">
                <a:pos x="connsiteX0" y="connsiteY0"/>
              </a:cxn>
              <a:cxn ang="0">
                <a:pos x="connsiteX1" y="connsiteY1"/>
              </a:cxn>
              <a:cxn ang="0">
                <a:pos x="connsiteX2" y="connsiteY2"/>
              </a:cxn>
              <a:cxn ang="0">
                <a:pos x="connsiteX3" y="connsiteY3"/>
              </a:cxn>
            </a:cxnLst>
            <a:rect l="l" t="t" r="r" b="b"/>
            <a:pathLst>
              <a:path w="91800" h="52907">
                <a:moveTo>
                  <a:pt x="90124" y="52868"/>
                </a:moveTo>
                <a:cubicBezTo>
                  <a:pt x="74875" y="44514"/>
                  <a:pt x="-704" y="46918"/>
                  <a:pt x="5" y="30328"/>
                </a:cubicBezTo>
                <a:cubicBezTo>
                  <a:pt x="163" y="26703"/>
                  <a:pt x="27707" y="-959"/>
                  <a:pt x="38897" y="26"/>
                </a:cubicBezTo>
                <a:cubicBezTo>
                  <a:pt x="53674" y="1326"/>
                  <a:pt x="101276" y="41638"/>
                  <a:pt x="90124" y="52908"/>
                </a:cubicBezTo>
                <a:close/>
              </a:path>
            </a:pathLst>
          </a:custGeom>
          <a:solidFill>
            <a:srgbClr val="926D57"/>
          </a:solidFill>
          <a:ln w="3941" cap="flat">
            <a:noFill/>
            <a:prstDash val="solid"/>
            <a:miter/>
          </a:ln>
        </p:spPr>
        <p:txBody>
          <a:bodyPr rtlCol="1" anchor="ctr"/>
          <a:lstStyle/>
          <a:p>
            <a:endParaRPr lang="fa-IR"/>
          </a:p>
        </p:txBody>
      </p:sp>
      <p:grpSp>
        <p:nvGrpSpPr>
          <p:cNvPr id="436" name="Graphic 7">
            <a:extLst>
              <a:ext uri="{FF2B5EF4-FFF2-40B4-BE49-F238E27FC236}">
                <a16:creationId xmlns:a16="http://schemas.microsoft.com/office/drawing/2014/main" id="{621EA15A-09AF-A949-95D4-366E8B0BEBDD}"/>
              </a:ext>
            </a:extLst>
          </p:cNvPr>
          <p:cNvGrpSpPr/>
          <p:nvPr/>
        </p:nvGrpSpPr>
        <p:grpSpPr>
          <a:xfrm flipH="1">
            <a:off x="7929406" y="5298540"/>
            <a:ext cx="202145" cy="163521"/>
            <a:chOff x="11531670" y="4955876"/>
            <a:chExt cx="582302" cy="471040"/>
          </a:xfrm>
        </p:grpSpPr>
        <p:sp>
          <p:nvSpPr>
            <p:cNvPr id="437" name="Freeform: Shape 436">
              <a:extLst>
                <a:ext uri="{FF2B5EF4-FFF2-40B4-BE49-F238E27FC236}">
                  <a16:creationId xmlns:a16="http://schemas.microsoft.com/office/drawing/2014/main" id="{815968CF-4612-2479-7025-1A0362E654F8}"/>
                </a:ext>
              </a:extLst>
            </p:cNvPr>
            <p:cNvSpPr/>
            <p:nvPr/>
          </p:nvSpPr>
          <p:spPr>
            <a:xfrm>
              <a:off x="11580986" y="5065856"/>
              <a:ext cx="532986" cy="361060"/>
            </a:xfrm>
            <a:custGeom>
              <a:avLst/>
              <a:gdLst>
                <a:gd name="connsiteX0" fmla="*/ 532987 w 532986"/>
                <a:gd name="connsiteY0" fmla="*/ 25456 h 361060"/>
                <a:gd name="connsiteX1" fmla="*/ 532987 w 532986"/>
                <a:gd name="connsiteY1" fmla="*/ 314454 h 361060"/>
                <a:gd name="connsiteX2" fmla="*/ 523292 w 532986"/>
                <a:gd name="connsiteY2" fmla="*/ 338649 h 361060"/>
                <a:gd name="connsiteX3" fmla="*/ 232954 w 532986"/>
                <a:gd name="connsiteY3" fmla="*/ 351377 h 361060"/>
                <a:gd name="connsiteX4" fmla="*/ 216680 w 532986"/>
                <a:gd name="connsiteY4" fmla="*/ 332541 h 361060"/>
                <a:gd name="connsiteX5" fmla="*/ 259671 w 532986"/>
                <a:gd name="connsiteY5" fmla="*/ 294594 h 361060"/>
                <a:gd name="connsiteX6" fmla="*/ 279964 w 532986"/>
                <a:gd name="connsiteY6" fmla="*/ 215902 h 361060"/>
                <a:gd name="connsiteX7" fmla="*/ 305933 w 532986"/>
                <a:gd name="connsiteY7" fmla="*/ 113566 h 361060"/>
                <a:gd name="connsiteX8" fmla="*/ 28520 w 532986"/>
                <a:gd name="connsiteY8" fmla="*/ 61748 h 361060"/>
                <a:gd name="connsiteX9" fmla="*/ 17880 w 532986"/>
                <a:gd name="connsiteY9" fmla="*/ 43504 h 361060"/>
                <a:gd name="connsiteX10" fmla="*/ 17880 w 532986"/>
                <a:gd name="connsiteY10" fmla="*/ 16393 h 361060"/>
                <a:gd name="connsiteX11" fmla="*/ 39238 w 532986"/>
                <a:gd name="connsiteY11" fmla="*/ 0 h 361060"/>
                <a:gd name="connsiteX12" fmla="*/ 518052 w 532986"/>
                <a:gd name="connsiteY12" fmla="*/ 5556 h 361060"/>
                <a:gd name="connsiteX13" fmla="*/ 532947 w 532986"/>
                <a:gd name="connsiteY13" fmla="*/ 25416 h 3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2986" h="361060">
                  <a:moveTo>
                    <a:pt x="532987" y="25456"/>
                  </a:moveTo>
                  <a:lnTo>
                    <a:pt x="532987" y="314454"/>
                  </a:lnTo>
                  <a:lnTo>
                    <a:pt x="523292" y="338649"/>
                  </a:lnTo>
                  <a:cubicBezTo>
                    <a:pt x="478449" y="369819"/>
                    <a:pt x="290210" y="362804"/>
                    <a:pt x="232954" y="351377"/>
                  </a:cubicBezTo>
                  <a:lnTo>
                    <a:pt x="216680" y="332541"/>
                  </a:lnTo>
                  <a:cubicBezTo>
                    <a:pt x="208168" y="308938"/>
                    <a:pt x="222512" y="296288"/>
                    <a:pt x="259671" y="294594"/>
                  </a:cubicBezTo>
                  <a:cubicBezTo>
                    <a:pt x="254233" y="270281"/>
                    <a:pt x="260972" y="244037"/>
                    <a:pt x="279964" y="215902"/>
                  </a:cubicBezTo>
                  <a:cubicBezTo>
                    <a:pt x="263927" y="164044"/>
                    <a:pt x="272557" y="129959"/>
                    <a:pt x="305933" y="113566"/>
                  </a:cubicBezTo>
                  <a:cubicBezTo>
                    <a:pt x="307587" y="91341"/>
                    <a:pt x="60083" y="57768"/>
                    <a:pt x="28520" y="61748"/>
                  </a:cubicBezTo>
                  <a:lnTo>
                    <a:pt x="17880" y="43504"/>
                  </a:lnTo>
                  <a:cubicBezTo>
                    <a:pt x="-6118" y="34125"/>
                    <a:pt x="-5802" y="27544"/>
                    <a:pt x="17880" y="16393"/>
                  </a:cubicBezTo>
                  <a:lnTo>
                    <a:pt x="39238" y="0"/>
                  </a:lnTo>
                  <a:cubicBezTo>
                    <a:pt x="204031" y="28529"/>
                    <a:pt x="354638" y="28293"/>
                    <a:pt x="518052" y="5556"/>
                  </a:cubicBezTo>
                  <a:lnTo>
                    <a:pt x="532947" y="25416"/>
                  </a:lnTo>
                  <a:close/>
                </a:path>
              </a:pathLst>
            </a:custGeom>
            <a:solidFill>
              <a:srgbClr val="734D38"/>
            </a:solidFill>
            <a:ln w="3941" cap="flat">
              <a:noFill/>
              <a:prstDash val="solid"/>
              <a:miter/>
            </a:ln>
          </p:spPr>
          <p:txBody>
            <a:bodyPr rtlCol="1" anchor="ctr"/>
            <a:lstStyle/>
            <a:p>
              <a:endParaRPr lang="fa-IR"/>
            </a:p>
          </p:txBody>
        </p:sp>
        <p:sp>
          <p:nvSpPr>
            <p:cNvPr id="438" name="Freeform: Shape 437">
              <a:extLst>
                <a:ext uri="{FF2B5EF4-FFF2-40B4-BE49-F238E27FC236}">
                  <a16:creationId xmlns:a16="http://schemas.microsoft.com/office/drawing/2014/main" id="{971CECDC-DD01-7E8E-F2CF-54BEBA358E9E}"/>
                </a:ext>
              </a:extLst>
            </p:cNvPr>
            <p:cNvSpPr/>
            <p:nvPr/>
          </p:nvSpPr>
          <p:spPr>
            <a:xfrm>
              <a:off x="11535079" y="5000667"/>
              <a:ext cx="578893" cy="109490"/>
            </a:xfrm>
            <a:custGeom>
              <a:avLst/>
              <a:gdLst>
                <a:gd name="connsiteX0" fmla="*/ 578893 w 578893"/>
                <a:gd name="connsiteY0" fmla="*/ 36462 h 109490"/>
                <a:gd name="connsiteX1" fmla="*/ 578893 w 578893"/>
                <a:gd name="connsiteY1" fmla="*/ 90645 h 109490"/>
                <a:gd name="connsiteX2" fmla="*/ 357553 w 578893"/>
                <a:gd name="connsiteY2" fmla="*/ 109481 h 109490"/>
                <a:gd name="connsiteX3" fmla="*/ 63826 w 578893"/>
                <a:gd name="connsiteY3" fmla="*/ 81621 h 109490"/>
                <a:gd name="connsiteX4" fmla="*/ 46961 w 578893"/>
                <a:gd name="connsiteY4" fmla="*/ 98802 h 109490"/>
                <a:gd name="connsiteX5" fmla="*/ 4009 w 578893"/>
                <a:gd name="connsiteY5" fmla="*/ 41309 h 109490"/>
                <a:gd name="connsiteX6" fmla="*/ 99961 w 578893"/>
                <a:gd name="connsiteY6" fmla="*/ 27439 h 109490"/>
                <a:gd name="connsiteX7" fmla="*/ 128017 w 578893"/>
                <a:gd name="connsiteY7" fmla="*/ 27321 h 109490"/>
                <a:gd name="connsiteX8" fmla="*/ 128017 w 578893"/>
                <a:gd name="connsiteY8" fmla="*/ 27321 h 109490"/>
                <a:gd name="connsiteX9" fmla="*/ 455121 w 578893"/>
                <a:gd name="connsiteY9" fmla="*/ 38906 h 109490"/>
                <a:gd name="connsiteX10" fmla="*/ 461387 w 578893"/>
                <a:gd name="connsiteY10" fmla="*/ 27439 h 109490"/>
                <a:gd name="connsiteX11" fmla="*/ 463948 w 578893"/>
                <a:gd name="connsiteY11" fmla="*/ 23577 h 109490"/>
                <a:gd name="connsiteX12" fmla="*/ 506584 w 578893"/>
                <a:gd name="connsiteY12" fmla="*/ 328 h 109490"/>
                <a:gd name="connsiteX13" fmla="*/ 506584 w 578893"/>
                <a:gd name="connsiteY13" fmla="*/ 36502 h 109490"/>
                <a:gd name="connsiteX14" fmla="*/ 578893 w 578893"/>
                <a:gd name="connsiteY14" fmla="*/ 36462 h 109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8893" h="109490">
                  <a:moveTo>
                    <a:pt x="578893" y="36462"/>
                  </a:moveTo>
                  <a:lnTo>
                    <a:pt x="578893" y="90645"/>
                  </a:lnTo>
                  <a:cubicBezTo>
                    <a:pt x="505954" y="79217"/>
                    <a:pt x="427183" y="110111"/>
                    <a:pt x="357553" y="109481"/>
                  </a:cubicBezTo>
                  <a:cubicBezTo>
                    <a:pt x="275669" y="108732"/>
                    <a:pt x="154104" y="88044"/>
                    <a:pt x="63826" y="81621"/>
                  </a:cubicBezTo>
                  <a:cubicBezTo>
                    <a:pt x="60674" y="91512"/>
                    <a:pt x="54369" y="96910"/>
                    <a:pt x="46961" y="98802"/>
                  </a:cubicBezTo>
                  <a:cubicBezTo>
                    <a:pt x="23318" y="104752"/>
                    <a:pt x="-11950" y="75198"/>
                    <a:pt x="4009" y="41309"/>
                  </a:cubicBezTo>
                  <a:cubicBezTo>
                    <a:pt x="12363" y="23577"/>
                    <a:pt x="92908" y="-3928"/>
                    <a:pt x="99961" y="27439"/>
                  </a:cubicBezTo>
                  <a:cubicBezTo>
                    <a:pt x="109300" y="27360"/>
                    <a:pt x="118639" y="27321"/>
                    <a:pt x="128017" y="27321"/>
                  </a:cubicBezTo>
                  <a:lnTo>
                    <a:pt x="128017" y="27321"/>
                  </a:lnTo>
                  <a:cubicBezTo>
                    <a:pt x="236146" y="27163"/>
                    <a:pt x="345180" y="31025"/>
                    <a:pt x="455121" y="38906"/>
                  </a:cubicBezTo>
                  <a:lnTo>
                    <a:pt x="461387" y="27439"/>
                  </a:lnTo>
                  <a:cubicBezTo>
                    <a:pt x="462175" y="26178"/>
                    <a:pt x="463002" y="24877"/>
                    <a:pt x="463948" y="23577"/>
                  </a:cubicBezTo>
                  <a:cubicBezTo>
                    <a:pt x="473248" y="10652"/>
                    <a:pt x="489995" y="-2233"/>
                    <a:pt x="506584" y="328"/>
                  </a:cubicBezTo>
                  <a:lnTo>
                    <a:pt x="506584" y="36502"/>
                  </a:lnTo>
                  <a:cubicBezTo>
                    <a:pt x="506584" y="36502"/>
                    <a:pt x="578893" y="36462"/>
                    <a:pt x="578893" y="36462"/>
                  </a:cubicBezTo>
                  <a:close/>
                </a:path>
              </a:pathLst>
            </a:custGeom>
            <a:solidFill>
              <a:srgbClr val="A06E44"/>
            </a:solidFill>
            <a:ln w="3941" cap="flat">
              <a:noFill/>
              <a:prstDash val="solid"/>
              <a:miter/>
            </a:ln>
          </p:spPr>
          <p:txBody>
            <a:bodyPr rtlCol="1" anchor="ctr"/>
            <a:lstStyle/>
            <a:p>
              <a:endParaRPr lang="fa-IR"/>
            </a:p>
          </p:txBody>
        </p:sp>
        <p:sp>
          <p:nvSpPr>
            <p:cNvPr id="439" name="Freeform: Shape 438">
              <a:extLst>
                <a:ext uri="{FF2B5EF4-FFF2-40B4-BE49-F238E27FC236}">
                  <a16:creationId xmlns:a16="http://schemas.microsoft.com/office/drawing/2014/main" id="{5F096E79-D86A-87B1-BF36-90C957C12BB9}"/>
                </a:ext>
              </a:extLst>
            </p:cNvPr>
            <p:cNvSpPr/>
            <p:nvPr/>
          </p:nvSpPr>
          <p:spPr>
            <a:xfrm>
              <a:off x="11531670" y="5109393"/>
              <a:ext cx="374467" cy="292808"/>
            </a:xfrm>
            <a:custGeom>
              <a:avLst/>
              <a:gdLst>
                <a:gd name="connsiteX0" fmla="*/ 67196 w 374467"/>
                <a:gd name="connsiteY0" fmla="*/ 5 h 292808"/>
                <a:gd name="connsiteX1" fmla="*/ 374400 w 374467"/>
                <a:gd name="connsiteY1" fmla="*/ 67862 h 292808"/>
                <a:gd name="connsiteX2" fmla="*/ 339210 w 374467"/>
                <a:gd name="connsiteY2" fmla="*/ 105218 h 292808"/>
                <a:gd name="connsiteX3" fmla="*/ 347012 w 374467"/>
                <a:gd name="connsiteY3" fmla="*/ 175359 h 292808"/>
                <a:gd name="connsiteX4" fmla="*/ 321636 w 374467"/>
                <a:gd name="connsiteY4" fmla="*/ 231906 h 292808"/>
                <a:gd name="connsiteX5" fmla="*/ 338265 w 374467"/>
                <a:gd name="connsiteY5" fmla="*/ 270917 h 292808"/>
                <a:gd name="connsiteX6" fmla="*/ 265996 w 374467"/>
                <a:gd name="connsiteY6" fmla="*/ 289044 h 292808"/>
                <a:gd name="connsiteX7" fmla="*/ 62901 w 374467"/>
                <a:gd name="connsiteY7" fmla="*/ 288807 h 292808"/>
                <a:gd name="connsiteX8" fmla="*/ 31022 w 374467"/>
                <a:gd name="connsiteY8" fmla="*/ 252909 h 292808"/>
                <a:gd name="connsiteX9" fmla="*/ 49109 w 374467"/>
                <a:gd name="connsiteY9" fmla="*/ 207750 h 292808"/>
                <a:gd name="connsiteX10" fmla="*/ 12975 w 374467"/>
                <a:gd name="connsiteY10" fmla="*/ 171616 h 292808"/>
                <a:gd name="connsiteX11" fmla="*/ 12975 w 374467"/>
                <a:gd name="connsiteY11" fmla="*/ 153568 h 292808"/>
                <a:gd name="connsiteX12" fmla="*/ 21998 w 374467"/>
                <a:gd name="connsiteY12" fmla="*/ 145135 h 292808"/>
                <a:gd name="connsiteX13" fmla="*/ 67196 w 374467"/>
                <a:gd name="connsiteY13" fmla="*/ 45 h 292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467" h="292808">
                  <a:moveTo>
                    <a:pt x="67196" y="5"/>
                  </a:moveTo>
                  <a:cubicBezTo>
                    <a:pt x="115034" y="-389"/>
                    <a:pt x="364391" y="21088"/>
                    <a:pt x="374400" y="67862"/>
                  </a:cubicBezTo>
                  <a:cubicBezTo>
                    <a:pt x="376134" y="89298"/>
                    <a:pt x="343782" y="89456"/>
                    <a:pt x="339210" y="105218"/>
                  </a:cubicBezTo>
                  <a:cubicBezTo>
                    <a:pt x="335822" y="116921"/>
                    <a:pt x="350441" y="149628"/>
                    <a:pt x="347012" y="175359"/>
                  </a:cubicBezTo>
                  <a:cubicBezTo>
                    <a:pt x="344097" y="197505"/>
                    <a:pt x="322857" y="217799"/>
                    <a:pt x="321636" y="231906"/>
                  </a:cubicBezTo>
                  <a:cubicBezTo>
                    <a:pt x="320297" y="247471"/>
                    <a:pt x="343111" y="253421"/>
                    <a:pt x="338265" y="270917"/>
                  </a:cubicBezTo>
                  <a:cubicBezTo>
                    <a:pt x="313834" y="271075"/>
                    <a:pt x="282979" y="265243"/>
                    <a:pt x="265996" y="289044"/>
                  </a:cubicBezTo>
                  <a:cubicBezTo>
                    <a:pt x="207479" y="286955"/>
                    <a:pt x="114404" y="298658"/>
                    <a:pt x="62901" y="288807"/>
                  </a:cubicBezTo>
                  <a:cubicBezTo>
                    <a:pt x="42529" y="284906"/>
                    <a:pt x="32598" y="273242"/>
                    <a:pt x="31022" y="252909"/>
                  </a:cubicBezTo>
                  <a:cubicBezTo>
                    <a:pt x="45247" y="243373"/>
                    <a:pt x="51079" y="224261"/>
                    <a:pt x="49109" y="207750"/>
                  </a:cubicBezTo>
                  <a:cubicBezTo>
                    <a:pt x="27908" y="208144"/>
                    <a:pt x="14511" y="191200"/>
                    <a:pt x="12975" y="171616"/>
                  </a:cubicBezTo>
                  <a:cubicBezTo>
                    <a:pt x="-4325" y="166532"/>
                    <a:pt x="-4325" y="158651"/>
                    <a:pt x="12975" y="153568"/>
                  </a:cubicBezTo>
                  <a:lnTo>
                    <a:pt x="21998" y="145135"/>
                  </a:lnTo>
                  <a:cubicBezTo>
                    <a:pt x="89" y="67546"/>
                    <a:pt x="15181" y="19196"/>
                    <a:pt x="67196" y="45"/>
                  </a:cubicBezTo>
                  <a:close/>
                </a:path>
              </a:pathLst>
            </a:custGeom>
            <a:solidFill>
              <a:srgbClr val="9A6C45"/>
            </a:solidFill>
            <a:ln w="3941" cap="flat">
              <a:noFill/>
              <a:prstDash val="solid"/>
              <a:miter/>
            </a:ln>
          </p:spPr>
          <p:txBody>
            <a:bodyPr rtlCol="1" anchor="ctr"/>
            <a:lstStyle/>
            <a:p>
              <a:endParaRPr lang="fa-IR"/>
            </a:p>
          </p:txBody>
        </p:sp>
        <p:sp>
          <p:nvSpPr>
            <p:cNvPr id="440" name="Freeform: Shape 439">
              <a:extLst>
                <a:ext uri="{FF2B5EF4-FFF2-40B4-BE49-F238E27FC236}">
                  <a16:creationId xmlns:a16="http://schemas.microsoft.com/office/drawing/2014/main" id="{9929B1A2-B01C-2D27-E699-F4465ACB0431}"/>
                </a:ext>
              </a:extLst>
            </p:cNvPr>
            <p:cNvSpPr/>
            <p:nvPr/>
          </p:nvSpPr>
          <p:spPr>
            <a:xfrm>
              <a:off x="11634961" y="4955876"/>
              <a:ext cx="379717" cy="101324"/>
            </a:xfrm>
            <a:custGeom>
              <a:avLst/>
              <a:gdLst>
                <a:gd name="connsiteX0" fmla="*/ 379592 w 379717"/>
                <a:gd name="connsiteY0" fmla="*/ 99223 h 101324"/>
                <a:gd name="connsiteX1" fmla="*/ 21949 w 379717"/>
                <a:gd name="connsiteY1" fmla="*/ 81569 h 101324"/>
                <a:gd name="connsiteX2" fmla="*/ 158 w 379717"/>
                <a:gd name="connsiteY2" fmla="*/ 72230 h 101324"/>
                <a:gd name="connsiteX3" fmla="*/ 0 w 379717"/>
                <a:gd name="connsiteY3" fmla="*/ 72230 h 101324"/>
                <a:gd name="connsiteX4" fmla="*/ 90080 w 379717"/>
                <a:gd name="connsiteY4" fmla="*/ 21909 h 101324"/>
                <a:gd name="connsiteX5" fmla="*/ 99420 w 379717"/>
                <a:gd name="connsiteY5" fmla="*/ 18048 h 101324"/>
                <a:gd name="connsiteX6" fmla="*/ 216847 w 379717"/>
                <a:gd name="connsiteY6" fmla="*/ 26993 h 101324"/>
                <a:gd name="connsiteX7" fmla="*/ 189776 w 379717"/>
                <a:gd name="connsiteY7" fmla="*/ 0 h 101324"/>
                <a:gd name="connsiteX8" fmla="*/ 195568 w 379717"/>
                <a:gd name="connsiteY8" fmla="*/ 2798 h 101324"/>
                <a:gd name="connsiteX9" fmla="*/ 334393 w 379717"/>
                <a:gd name="connsiteY9" fmla="*/ 36135 h 101324"/>
                <a:gd name="connsiteX10" fmla="*/ 364065 w 379717"/>
                <a:gd name="connsiteY10" fmla="*/ 68408 h 101324"/>
                <a:gd name="connsiteX11" fmla="*/ 364065 w 379717"/>
                <a:gd name="connsiteY11" fmla="*/ 68408 h 101324"/>
                <a:gd name="connsiteX12" fmla="*/ 361504 w 379717"/>
                <a:gd name="connsiteY12" fmla="*/ 72269 h 101324"/>
                <a:gd name="connsiteX13" fmla="*/ 379592 w 379717"/>
                <a:gd name="connsiteY13" fmla="*/ 99262 h 10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9717" h="101324">
                  <a:moveTo>
                    <a:pt x="379592" y="99223"/>
                  </a:moveTo>
                  <a:cubicBezTo>
                    <a:pt x="259248" y="108128"/>
                    <a:pt x="141662" y="86140"/>
                    <a:pt x="21949" y="81569"/>
                  </a:cubicBezTo>
                  <a:cubicBezTo>
                    <a:pt x="10679" y="81136"/>
                    <a:pt x="1852" y="72782"/>
                    <a:pt x="158" y="72230"/>
                  </a:cubicBezTo>
                  <a:cubicBezTo>
                    <a:pt x="118" y="72230"/>
                    <a:pt x="39" y="72230"/>
                    <a:pt x="0" y="72230"/>
                  </a:cubicBezTo>
                  <a:cubicBezTo>
                    <a:pt x="23564" y="67698"/>
                    <a:pt x="66634" y="33928"/>
                    <a:pt x="90080" y="21909"/>
                  </a:cubicBezTo>
                  <a:cubicBezTo>
                    <a:pt x="93706" y="20018"/>
                    <a:pt x="96859" y="18678"/>
                    <a:pt x="99420" y="18048"/>
                  </a:cubicBezTo>
                  <a:cubicBezTo>
                    <a:pt x="132401" y="9812"/>
                    <a:pt x="180555" y="35701"/>
                    <a:pt x="216847" y="26993"/>
                  </a:cubicBezTo>
                  <a:cubicBezTo>
                    <a:pt x="215665" y="11822"/>
                    <a:pt x="199390" y="18245"/>
                    <a:pt x="189776" y="0"/>
                  </a:cubicBezTo>
                  <a:cubicBezTo>
                    <a:pt x="191471" y="985"/>
                    <a:pt x="193402" y="1892"/>
                    <a:pt x="195568" y="2798"/>
                  </a:cubicBezTo>
                  <a:cubicBezTo>
                    <a:pt x="229496" y="16708"/>
                    <a:pt x="316030" y="19782"/>
                    <a:pt x="334393" y="36135"/>
                  </a:cubicBezTo>
                  <a:cubicBezTo>
                    <a:pt x="355475" y="21436"/>
                    <a:pt x="374626" y="48823"/>
                    <a:pt x="364065" y="68408"/>
                  </a:cubicBezTo>
                  <a:lnTo>
                    <a:pt x="364065" y="68408"/>
                  </a:lnTo>
                  <a:cubicBezTo>
                    <a:pt x="363356" y="69747"/>
                    <a:pt x="362489" y="71048"/>
                    <a:pt x="361504" y="72269"/>
                  </a:cubicBezTo>
                  <a:cubicBezTo>
                    <a:pt x="365445" y="76919"/>
                    <a:pt x="381286" y="98040"/>
                    <a:pt x="379592" y="99262"/>
                  </a:cubicBezTo>
                  <a:close/>
                </a:path>
              </a:pathLst>
            </a:custGeom>
            <a:solidFill>
              <a:srgbClr val="E0A553"/>
            </a:solidFill>
            <a:ln w="3941" cap="flat">
              <a:noFill/>
              <a:prstDash val="solid"/>
              <a:miter/>
            </a:ln>
          </p:spPr>
          <p:txBody>
            <a:bodyPr rtlCol="1" anchor="ctr"/>
            <a:lstStyle/>
            <a:p>
              <a:endParaRPr lang="fa-IR"/>
            </a:p>
          </p:txBody>
        </p:sp>
      </p:grpSp>
      <p:grpSp>
        <p:nvGrpSpPr>
          <p:cNvPr id="441" name="Graphic 7">
            <a:extLst>
              <a:ext uri="{FF2B5EF4-FFF2-40B4-BE49-F238E27FC236}">
                <a16:creationId xmlns:a16="http://schemas.microsoft.com/office/drawing/2014/main" id="{2BE70EF1-C932-B430-5C75-C5B7B4C0DCC8}"/>
              </a:ext>
            </a:extLst>
          </p:cNvPr>
          <p:cNvGrpSpPr/>
          <p:nvPr/>
        </p:nvGrpSpPr>
        <p:grpSpPr>
          <a:xfrm flipH="1">
            <a:off x="8029719" y="5520787"/>
            <a:ext cx="361152" cy="109885"/>
            <a:chOff x="10523495" y="5289561"/>
            <a:chExt cx="1040340" cy="316537"/>
          </a:xfrm>
        </p:grpSpPr>
        <p:sp>
          <p:nvSpPr>
            <p:cNvPr id="442" name="Freeform: Shape 441">
              <a:extLst>
                <a:ext uri="{FF2B5EF4-FFF2-40B4-BE49-F238E27FC236}">
                  <a16:creationId xmlns:a16="http://schemas.microsoft.com/office/drawing/2014/main" id="{71BF4F30-9505-AE0E-9DB1-44C5D570CE1B}"/>
                </a:ext>
              </a:extLst>
            </p:cNvPr>
            <p:cNvSpPr/>
            <p:nvPr/>
          </p:nvSpPr>
          <p:spPr>
            <a:xfrm>
              <a:off x="10659089" y="5289561"/>
              <a:ext cx="686795" cy="251445"/>
            </a:xfrm>
            <a:custGeom>
              <a:avLst/>
              <a:gdLst>
                <a:gd name="connsiteX0" fmla="*/ 686756 w 686795"/>
                <a:gd name="connsiteY0" fmla="*/ 126884 h 251445"/>
                <a:gd name="connsiteX1" fmla="*/ 683840 w 686795"/>
                <a:gd name="connsiteY1" fmla="*/ 150803 h 251445"/>
                <a:gd name="connsiteX2" fmla="*/ 563063 w 686795"/>
                <a:gd name="connsiteY2" fmla="*/ 187568 h 251445"/>
                <a:gd name="connsiteX3" fmla="*/ 563063 w 686795"/>
                <a:gd name="connsiteY3" fmla="*/ 187568 h 251445"/>
                <a:gd name="connsiteX4" fmla="*/ 450718 w 686795"/>
                <a:gd name="connsiteY4" fmla="*/ 202463 h 251445"/>
                <a:gd name="connsiteX5" fmla="*/ 414190 w 686795"/>
                <a:gd name="connsiteY5" fmla="*/ 203803 h 251445"/>
                <a:gd name="connsiteX6" fmla="*/ 310435 w 686795"/>
                <a:gd name="connsiteY6" fmla="*/ 251208 h 251445"/>
                <a:gd name="connsiteX7" fmla="*/ 271109 w 686795"/>
                <a:gd name="connsiteY7" fmla="*/ 244272 h 251445"/>
                <a:gd name="connsiteX8" fmla="*/ 262085 w 686795"/>
                <a:gd name="connsiteY8" fmla="*/ 244272 h 251445"/>
                <a:gd name="connsiteX9" fmla="*/ 161917 w 686795"/>
                <a:gd name="connsiteY9" fmla="*/ 192730 h 251445"/>
                <a:gd name="connsiteX10" fmla="*/ 153642 w 686795"/>
                <a:gd name="connsiteY10" fmla="*/ 172003 h 251445"/>
                <a:gd name="connsiteX11" fmla="*/ 159631 w 686795"/>
                <a:gd name="connsiteY11" fmla="*/ 145995 h 251445"/>
                <a:gd name="connsiteX12" fmla="*/ 287895 w 686795"/>
                <a:gd name="connsiteY12" fmla="*/ 98669 h 251445"/>
                <a:gd name="connsiteX13" fmla="*/ 135081 w 686795"/>
                <a:gd name="connsiteY13" fmla="*/ 117151 h 251445"/>
                <a:gd name="connsiteX14" fmla="*/ 0 w 686795"/>
                <a:gd name="connsiteY14" fmla="*/ 63599 h 251445"/>
                <a:gd name="connsiteX15" fmla="*/ 9024 w 686795"/>
                <a:gd name="connsiteY15" fmla="*/ 45551 h 251445"/>
                <a:gd name="connsiteX16" fmla="*/ 31407 w 686795"/>
                <a:gd name="connsiteY16" fmla="*/ 27149 h 251445"/>
                <a:gd name="connsiteX17" fmla="*/ 480902 w 686795"/>
                <a:gd name="connsiteY17" fmla="*/ 19150 h 251445"/>
                <a:gd name="connsiteX18" fmla="*/ 524130 w 686795"/>
                <a:gd name="connsiteY18" fmla="*/ 63599 h 251445"/>
                <a:gd name="connsiteX19" fmla="*/ 686795 w 686795"/>
                <a:gd name="connsiteY19" fmla="*/ 126805 h 251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6795" h="251445">
                  <a:moveTo>
                    <a:pt x="686756" y="126884"/>
                  </a:moveTo>
                  <a:lnTo>
                    <a:pt x="683840" y="150803"/>
                  </a:lnTo>
                  <a:cubicBezTo>
                    <a:pt x="644947" y="166565"/>
                    <a:pt x="604675" y="178820"/>
                    <a:pt x="563063" y="187568"/>
                  </a:cubicBezTo>
                  <a:cubicBezTo>
                    <a:pt x="563063" y="187568"/>
                    <a:pt x="563063" y="187568"/>
                    <a:pt x="563063" y="187568"/>
                  </a:cubicBezTo>
                  <a:cubicBezTo>
                    <a:pt x="526652" y="195212"/>
                    <a:pt x="489178" y="200177"/>
                    <a:pt x="450718" y="202463"/>
                  </a:cubicBezTo>
                  <a:cubicBezTo>
                    <a:pt x="438660" y="203172"/>
                    <a:pt x="426445" y="203645"/>
                    <a:pt x="414190" y="203803"/>
                  </a:cubicBezTo>
                  <a:lnTo>
                    <a:pt x="310435" y="251208"/>
                  </a:lnTo>
                  <a:cubicBezTo>
                    <a:pt x="296919" y="251759"/>
                    <a:pt x="283009" y="251995"/>
                    <a:pt x="271109" y="244272"/>
                  </a:cubicBezTo>
                  <a:cubicBezTo>
                    <a:pt x="268232" y="244548"/>
                    <a:pt x="264962" y="244469"/>
                    <a:pt x="262085" y="244272"/>
                  </a:cubicBezTo>
                  <a:lnTo>
                    <a:pt x="161917" y="192730"/>
                  </a:lnTo>
                  <a:lnTo>
                    <a:pt x="153642" y="172003"/>
                  </a:lnTo>
                  <a:cubicBezTo>
                    <a:pt x="152578" y="162585"/>
                    <a:pt x="154509" y="153955"/>
                    <a:pt x="159631" y="145995"/>
                  </a:cubicBezTo>
                  <a:cubicBezTo>
                    <a:pt x="172044" y="126726"/>
                    <a:pt x="260785" y="103911"/>
                    <a:pt x="287895" y="98669"/>
                  </a:cubicBezTo>
                  <a:lnTo>
                    <a:pt x="135081" y="117151"/>
                  </a:lnTo>
                  <a:cubicBezTo>
                    <a:pt x="91027" y="119515"/>
                    <a:pt x="1970" y="116362"/>
                    <a:pt x="0" y="63599"/>
                  </a:cubicBezTo>
                  <a:cubicBezTo>
                    <a:pt x="3784" y="58555"/>
                    <a:pt x="5636" y="51068"/>
                    <a:pt x="9024" y="45551"/>
                  </a:cubicBezTo>
                  <a:lnTo>
                    <a:pt x="31407" y="27149"/>
                  </a:lnTo>
                  <a:cubicBezTo>
                    <a:pt x="143318" y="6855"/>
                    <a:pt x="373405" y="-18010"/>
                    <a:pt x="480902" y="19150"/>
                  </a:cubicBezTo>
                  <a:cubicBezTo>
                    <a:pt x="500842" y="26046"/>
                    <a:pt x="530632" y="40034"/>
                    <a:pt x="524130" y="63599"/>
                  </a:cubicBezTo>
                  <a:cubicBezTo>
                    <a:pt x="585682" y="101112"/>
                    <a:pt x="613186" y="113328"/>
                    <a:pt x="686795" y="126805"/>
                  </a:cubicBezTo>
                  <a:close/>
                </a:path>
              </a:pathLst>
            </a:custGeom>
            <a:solidFill>
              <a:srgbClr val="656D7B"/>
            </a:solidFill>
            <a:ln w="3941" cap="flat">
              <a:noFill/>
              <a:prstDash val="solid"/>
              <a:miter/>
            </a:ln>
          </p:spPr>
          <p:txBody>
            <a:bodyPr rtlCol="1" anchor="ctr"/>
            <a:lstStyle/>
            <a:p>
              <a:endParaRPr lang="fa-IR"/>
            </a:p>
          </p:txBody>
        </p:sp>
        <p:sp>
          <p:nvSpPr>
            <p:cNvPr id="443" name="Freeform: Shape 442">
              <a:extLst>
                <a:ext uri="{FF2B5EF4-FFF2-40B4-BE49-F238E27FC236}">
                  <a16:creationId xmlns:a16="http://schemas.microsoft.com/office/drawing/2014/main" id="{E395DA87-E4E6-DA3A-8691-A739396938A7}"/>
                </a:ext>
              </a:extLst>
            </p:cNvPr>
            <p:cNvSpPr/>
            <p:nvPr/>
          </p:nvSpPr>
          <p:spPr>
            <a:xfrm>
              <a:off x="10984340" y="5433831"/>
              <a:ext cx="533153" cy="159456"/>
            </a:xfrm>
            <a:custGeom>
              <a:avLst/>
              <a:gdLst>
                <a:gd name="connsiteX0" fmla="*/ 451861 w 533153"/>
                <a:gd name="connsiteY0" fmla="*/ 701 h 159456"/>
                <a:gd name="connsiteX1" fmla="*/ 533154 w 533153"/>
                <a:gd name="connsiteY1" fmla="*/ 9804 h 159456"/>
                <a:gd name="connsiteX2" fmla="*/ 533154 w 533153"/>
                <a:gd name="connsiteY2" fmla="*/ 23202 h 159456"/>
                <a:gd name="connsiteX3" fmla="*/ 524169 w 533153"/>
                <a:gd name="connsiteY3" fmla="*/ 27812 h 159456"/>
                <a:gd name="connsiteX4" fmla="*/ 520899 w 533153"/>
                <a:gd name="connsiteY4" fmla="*/ 46648 h 159456"/>
                <a:gd name="connsiteX5" fmla="*/ 76329 w 533153"/>
                <a:gd name="connsiteY5" fmla="*/ 159229 h 159456"/>
                <a:gd name="connsiteX6" fmla="*/ 54222 w 533153"/>
                <a:gd name="connsiteY6" fmla="*/ 154224 h 159456"/>
                <a:gd name="connsiteX7" fmla="*/ 0 w 533153"/>
                <a:gd name="connsiteY7" fmla="*/ 127114 h 159456"/>
                <a:gd name="connsiteX8" fmla="*/ 1577 w 533153"/>
                <a:gd name="connsiteY8" fmla="*/ 102879 h 159456"/>
                <a:gd name="connsiteX9" fmla="*/ 267168 w 533153"/>
                <a:gd name="connsiteY9" fmla="*/ 42707 h 159456"/>
                <a:gd name="connsiteX10" fmla="*/ 451822 w 533153"/>
                <a:gd name="connsiteY10" fmla="*/ 662 h 15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153" h="159456">
                  <a:moveTo>
                    <a:pt x="451861" y="701"/>
                  </a:moveTo>
                  <a:cubicBezTo>
                    <a:pt x="480233" y="-2530"/>
                    <a:pt x="505767" y="6257"/>
                    <a:pt x="533154" y="9804"/>
                  </a:cubicBezTo>
                  <a:lnTo>
                    <a:pt x="533154" y="23202"/>
                  </a:lnTo>
                  <a:cubicBezTo>
                    <a:pt x="533154" y="23202"/>
                    <a:pt x="524169" y="27812"/>
                    <a:pt x="524169" y="27812"/>
                  </a:cubicBezTo>
                  <a:cubicBezTo>
                    <a:pt x="525115" y="34511"/>
                    <a:pt x="525865" y="43535"/>
                    <a:pt x="520899" y="46648"/>
                  </a:cubicBezTo>
                  <a:cubicBezTo>
                    <a:pt x="444295" y="95392"/>
                    <a:pt x="170074" y="146973"/>
                    <a:pt x="76329" y="159229"/>
                  </a:cubicBezTo>
                  <a:cubicBezTo>
                    <a:pt x="68566" y="160253"/>
                    <a:pt x="61118" y="157692"/>
                    <a:pt x="54222" y="154224"/>
                  </a:cubicBezTo>
                  <a:cubicBezTo>
                    <a:pt x="29593" y="144609"/>
                    <a:pt x="19663" y="136728"/>
                    <a:pt x="0" y="127114"/>
                  </a:cubicBezTo>
                  <a:lnTo>
                    <a:pt x="1577" y="102879"/>
                  </a:lnTo>
                  <a:cubicBezTo>
                    <a:pt x="81373" y="62646"/>
                    <a:pt x="169877" y="42589"/>
                    <a:pt x="267168" y="42707"/>
                  </a:cubicBezTo>
                  <a:cubicBezTo>
                    <a:pt x="330217" y="13744"/>
                    <a:pt x="391768" y="-245"/>
                    <a:pt x="451822" y="662"/>
                  </a:cubicBezTo>
                  <a:close/>
                </a:path>
              </a:pathLst>
            </a:custGeom>
            <a:solidFill>
              <a:srgbClr val="686F7E"/>
            </a:solidFill>
            <a:ln w="3941" cap="flat">
              <a:noFill/>
              <a:prstDash val="solid"/>
              <a:miter/>
            </a:ln>
          </p:spPr>
          <p:txBody>
            <a:bodyPr rtlCol="1" anchor="ctr"/>
            <a:lstStyle/>
            <a:p>
              <a:endParaRPr lang="fa-IR"/>
            </a:p>
          </p:txBody>
        </p:sp>
        <p:sp>
          <p:nvSpPr>
            <p:cNvPr id="444" name="Freeform: Shape 443">
              <a:extLst>
                <a:ext uri="{FF2B5EF4-FFF2-40B4-BE49-F238E27FC236}">
                  <a16:creationId xmlns:a16="http://schemas.microsoft.com/office/drawing/2014/main" id="{6748B98C-0D54-24C8-A0CD-CEA372359257}"/>
                </a:ext>
              </a:extLst>
            </p:cNvPr>
            <p:cNvSpPr/>
            <p:nvPr/>
          </p:nvSpPr>
          <p:spPr>
            <a:xfrm>
              <a:off x="10930158" y="5416445"/>
              <a:ext cx="506082" cy="144538"/>
            </a:xfrm>
            <a:custGeom>
              <a:avLst/>
              <a:gdLst>
                <a:gd name="connsiteX0" fmla="*/ 506044 w 506082"/>
                <a:gd name="connsiteY0" fmla="*/ 18087 h 144538"/>
                <a:gd name="connsiteX1" fmla="*/ 318513 w 506082"/>
                <a:gd name="connsiteY1" fmla="*/ 79047 h 144538"/>
                <a:gd name="connsiteX2" fmla="*/ 54222 w 506082"/>
                <a:gd name="connsiteY2" fmla="*/ 144539 h 144538"/>
                <a:gd name="connsiteX3" fmla="*/ 0 w 506082"/>
                <a:gd name="connsiteY3" fmla="*/ 117428 h 144538"/>
                <a:gd name="connsiteX4" fmla="*/ 144184 w 506082"/>
                <a:gd name="connsiteY4" fmla="*/ 58281 h 144538"/>
                <a:gd name="connsiteX5" fmla="*/ 415726 w 506082"/>
                <a:gd name="connsiteY5" fmla="*/ 0 h 144538"/>
                <a:gd name="connsiteX6" fmla="*/ 506083 w 506082"/>
                <a:gd name="connsiteY6" fmla="*/ 18047 h 14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6082" h="144538">
                  <a:moveTo>
                    <a:pt x="506044" y="18087"/>
                  </a:moveTo>
                  <a:cubicBezTo>
                    <a:pt x="458836" y="23485"/>
                    <a:pt x="380656" y="68447"/>
                    <a:pt x="318513" y="79047"/>
                  </a:cubicBezTo>
                  <a:cubicBezTo>
                    <a:pt x="229733" y="94179"/>
                    <a:pt x="130432" y="79205"/>
                    <a:pt x="54222" y="144539"/>
                  </a:cubicBezTo>
                  <a:cubicBezTo>
                    <a:pt x="37751" y="136500"/>
                    <a:pt x="12688" y="137131"/>
                    <a:pt x="0" y="117428"/>
                  </a:cubicBezTo>
                  <a:cubicBezTo>
                    <a:pt x="38972" y="113487"/>
                    <a:pt x="95716" y="67304"/>
                    <a:pt x="144184" y="58281"/>
                  </a:cubicBezTo>
                  <a:cubicBezTo>
                    <a:pt x="231073" y="42125"/>
                    <a:pt x="340147" y="57019"/>
                    <a:pt x="415726" y="0"/>
                  </a:cubicBezTo>
                  <a:cubicBezTo>
                    <a:pt x="442561" y="4926"/>
                    <a:pt x="481651" y="-4374"/>
                    <a:pt x="506083" y="18047"/>
                  </a:cubicBezTo>
                  <a:close/>
                </a:path>
              </a:pathLst>
            </a:custGeom>
            <a:solidFill>
              <a:srgbClr val="D8A956"/>
            </a:solidFill>
            <a:ln w="3941" cap="flat">
              <a:noFill/>
              <a:prstDash val="solid"/>
              <a:miter/>
            </a:ln>
          </p:spPr>
          <p:txBody>
            <a:bodyPr rtlCol="1" anchor="ctr"/>
            <a:lstStyle/>
            <a:p>
              <a:endParaRPr lang="fa-IR"/>
            </a:p>
          </p:txBody>
        </p:sp>
        <p:sp>
          <p:nvSpPr>
            <p:cNvPr id="445" name="Freeform: Shape 444">
              <a:extLst>
                <a:ext uri="{FF2B5EF4-FFF2-40B4-BE49-F238E27FC236}">
                  <a16:creationId xmlns:a16="http://schemas.microsoft.com/office/drawing/2014/main" id="{8C91550E-821C-7C00-F054-25101A84144A}"/>
                </a:ext>
              </a:extLst>
            </p:cNvPr>
            <p:cNvSpPr/>
            <p:nvPr/>
          </p:nvSpPr>
          <p:spPr>
            <a:xfrm>
              <a:off x="11038601" y="5461642"/>
              <a:ext cx="525234" cy="144455"/>
            </a:xfrm>
            <a:custGeom>
              <a:avLst/>
              <a:gdLst>
                <a:gd name="connsiteX0" fmla="*/ 469908 w 525234"/>
                <a:gd name="connsiteY0" fmla="*/ 0 h 144455"/>
                <a:gd name="connsiteX1" fmla="*/ 511363 w 525234"/>
                <a:gd name="connsiteY1" fmla="*/ 17220 h 144455"/>
                <a:gd name="connsiteX2" fmla="*/ 524130 w 525234"/>
                <a:gd name="connsiteY2" fmla="*/ 36056 h 144455"/>
                <a:gd name="connsiteX3" fmla="*/ 38027 w 525234"/>
                <a:gd name="connsiteY3" fmla="*/ 142569 h 144455"/>
                <a:gd name="connsiteX4" fmla="*/ 0 w 525234"/>
                <a:gd name="connsiteY4" fmla="*/ 126491 h 144455"/>
                <a:gd name="connsiteX5" fmla="*/ 284152 w 525234"/>
                <a:gd name="connsiteY5" fmla="*/ 71797 h 144455"/>
                <a:gd name="connsiteX6" fmla="*/ 469908 w 525234"/>
                <a:gd name="connsiteY6" fmla="*/ 39 h 144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234" h="144455">
                  <a:moveTo>
                    <a:pt x="469908" y="0"/>
                  </a:moveTo>
                  <a:cubicBezTo>
                    <a:pt x="472115" y="316"/>
                    <a:pt x="505570" y="14541"/>
                    <a:pt x="511363" y="17220"/>
                  </a:cubicBezTo>
                  <a:cubicBezTo>
                    <a:pt x="521727" y="22028"/>
                    <a:pt x="527873" y="12689"/>
                    <a:pt x="524130" y="36056"/>
                  </a:cubicBezTo>
                  <a:lnTo>
                    <a:pt x="38027" y="142569"/>
                  </a:lnTo>
                  <a:cubicBezTo>
                    <a:pt x="18915" y="150804"/>
                    <a:pt x="8039" y="129604"/>
                    <a:pt x="0" y="126491"/>
                  </a:cubicBezTo>
                  <a:cubicBezTo>
                    <a:pt x="91342" y="80111"/>
                    <a:pt x="188436" y="97923"/>
                    <a:pt x="284152" y="71797"/>
                  </a:cubicBezTo>
                  <a:cubicBezTo>
                    <a:pt x="316504" y="62970"/>
                    <a:pt x="456747" y="-1812"/>
                    <a:pt x="469908" y="39"/>
                  </a:cubicBezTo>
                  <a:close/>
                </a:path>
              </a:pathLst>
            </a:custGeom>
            <a:solidFill>
              <a:srgbClr val="C7AF99"/>
            </a:solidFill>
            <a:ln w="3941" cap="flat">
              <a:noFill/>
              <a:prstDash val="solid"/>
              <a:miter/>
            </a:ln>
          </p:spPr>
          <p:txBody>
            <a:bodyPr rtlCol="1" anchor="ctr"/>
            <a:lstStyle/>
            <a:p>
              <a:endParaRPr lang="fa-IR"/>
            </a:p>
          </p:txBody>
        </p:sp>
        <p:sp>
          <p:nvSpPr>
            <p:cNvPr id="446" name="Freeform: Shape 445">
              <a:extLst>
                <a:ext uri="{FF2B5EF4-FFF2-40B4-BE49-F238E27FC236}">
                  <a16:creationId xmlns:a16="http://schemas.microsoft.com/office/drawing/2014/main" id="{A1ADE147-63B0-B2D9-A2D0-37E56B6A1E97}"/>
                </a:ext>
              </a:extLst>
            </p:cNvPr>
            <p:cNvSpPr/>
            <p:nvPr/>
          </p:nvSpPr>
          <p:spPr>
            <a:xfrm>
              <a:off x="10523495" y="5353238"/>
              <a:ext cx="556525" cy="117668"/>
            </a:xfrm>
            <a:custGeom>
              <a:avLst/>
              <a:gdLst>
                <a:gd name="connsiteX0" fmla="*/ 551202 w 556525"/>
                <a:gd name="connsiteY0" fmla="*/ 45119 h 117668"/>
                <a:gd name="connsiteX1" fmla="*/ 289196 w 556525"/>
                <a:gd name="connsiteY1" fmla="*/ 108404 h 117668"/>
                <a:gd name="connsiteX2" fmla="*/ 271109 w 556525"/>
                <a:gd name="connsiteY2" fmla="*/ 108404 h 117668"/>
                <a:gd name="connsiteX3" fmla="*/ 234974 w 556525"/>
                <a:gd name="connsiteY3" fmla="*/ 117428 h 117668"/>
                <a:gd name="connsiteX4" fmla="*/ 0 w 556525"/>
                <a:gd name="connsiteY4" fmla="*/ 99262 h 117668"/>
                <a:gd name="connsiteX5" fmla="*/ 45198 w 556525"/>
                <a:gd name="connsiteY5" fmla="*/ 63206 h 117668"/>
                <a:gd name="connsiteX6" fmla="*/ 135555 w 556525"/>
                <a:gd name="connsiteY6" fmla="*/ 0 h 117668"/>
                <a:gd name="connsiteX7" fmla="*/ 401776 w 556525"/>
                <a:gd name="connsiteY7" fmla="*/ 17693 h 117668"/>
                <a:gd name="connsiteX8" fmla="*/ 551202 w 556525"/>
                <a:gd name="connsiteY8" fmla="*/ 45119 h 11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525" h="117668">
                  <a:moveTo>
                    <a:pt x="551202" y="45119"/>
                  </a:moveTo>
                  <a:cubicBezTo>
                    <a:pt x="461712" y="42440"/>
                    <a:pt x="363356" y="53355"/>
                    <a:pt x="289196" y="108404"/>
                  </a:cubicBezTo>
                  <a:cubicBezTo>
                    <a:pt x="284034" y="107379"/>
                    <a:pt x="277059" y="108680"/>
                    <a:pt x="271109" y="108404"/>
                  </a:cubicBezTo>
                  <a:lnTo>
                    <a:pt x="234974" y="117428"/>
                  </a:lnTo>
                  <a:cubicBezTo>
                    <a:pt x="152184" y="119438"/>
                    <a:pt x="81373" y="108483"/>
                    <a:pt x="0" y="99262"/>
                  </a:cubicBezTo>
                  <a:cubicBezTo>
                    <a:pt x="7093" y="86298"/>
                    <a:pt x="32470" y="69748"/>
                    <a:pt x="45198" y="63206"/>
                  </a:cubicBezTo>
                  <a:cubicBezTo>
                    <a:pt x="99026" y="35583"/>
                    <a:pt x="92405" y="57177"/>
                    <a:pt x="135555" y="0"/>
                  </a:cubicBezTo>
                  <a:cubicBezTo>
                    <a:pt x="222324" y="65886"/>
                    <a:pt x="308307" y="23565"/>
                    <a:pt x="401776" y="17693"/>
                  </a:cubicBezTo>
                  <a:cubicBezTo>
                    <a:pt x="415450" y="16826"/>
                    <a:pt x="588794" y="11113"/>
                    <a:pt x="551202" y="45119"/>
                  </a:cubicBezTo>
                  <a:close/>
                </a:path>
              </a:pathLst>
            </a:custGeom>
            <a:solidFill>
              <a:srgbClr val="4F5363"/>
            </a:solidFill>
            <a:ln w="3941" cap="flat">
              <a:noFill/>
              <a:prstDash val="solid"/>
              <a:miter/>
            </a:ln>
          </p:spPr>
          <p:txBody>
            <a:bodyPr rtlCol="1" anchor="ctr"/>
            <a:lstStyle/>
            <a:p>
              <a:endParaRPr lang="fa-IR"/>
            </a:p>
          </p:txBody>
        </p:sp>
      </p:grpSp>
      <p:grpSp>
        <p:nvGrpSpPr>
          <p:cNvPr id="447" name="Graphic 7">
            <a:extLst>
              <a:ext uri="{FF2B5EF4-FFF2-40B4-BE49-F238E27FC236}">
                <a16:creationId xmlns:a16="http://schemas.microsoft.com/office/drawing/2014/main" id="{D2074295-360C-DD61-1F93-19F4EFB086A9}"/>
              </a:ext>
            </a:extLst>
          </p:cNvPr>
          <p:cNvGrpSpPr/>
          <p:nvPr/>
        </p:nvGrpSpPr>
        <p:grpSpPr>
          <a:xfrm flipH="1">
            <a:off x="8271178" y="5375670"/>
            <a:ext cx="131812" cy="101169"/>
            <a:chOff x="10720984" y="4962469"/>
            <a:chExt cx="379699" cy="291428"/>
          </a:xfrm>
        </p:grpSpPr>
        <p:sp>
          <p:nvSpPr>
            <p:cNvPr id="448" name="Freeform: Shape 447">
              <a:extLst>
                <a:ext uri="{FF2B5EF4-FFF2-40B4-BE49-F238E27FC236}">
                  <a16:creationId xmlns:a16="http://schemas.microsoft.com/office/drawing/2014/main" id="{29413595-C810-3119-CA92-7DBAE15F42B1}"/>
                </a:ext>
              </a:extLst>
            </p:cNvPr>
            <p:cNvSpPr/>
            <p:nvPr/>
          </p:nvSpPr>
          <p:spPr>
            <a:xfrm>
              <a:off x="10720984" y="5099547"/>
              <a:ext cx="335705" cy="154350"/>
            </a:xfrm>
            <a:custGeom>
              <a:avLst/>
              <a:gdLst>
                <a:gd name="connsiteX0" fmla="*/ 335705 w 335705"/>
                <a:gd name="connsiteY0" fmla="*/ 9851 h 154350"/>
                <a:gd name="connsiteX1" fmla="*/ 308594 w 335705"/>
                <a:gd name="connsiteY1" fmla="*/ 154351 h 154350"/>
                <a:gd name="connsiteX2" fmla="*/ 2573 w 335705"/>
                <a:gd name="connsiteY2" fmla="*/ 103282 h 154350"/>
                <a:gd name="connsiteX3" fmla="*/ 1311 w 335705"/>
                <a:gd name="connsiteY3" fmla="*/ 55010 h 154350"/>
                <a:gd name="connsiteX4" fmla="*/ 23812 w 335705"/>
                <a:gd name="connsiteY4" fmla="*/ 29436 h 154350"/>
                <a:gd name="connsiteX5" fmla="*/ 305599 w 335705"/>
                <a:gd name="connsiteY5" fmla="*/ 0 h 154350"/>
                <a:gd name="connsiteX6" fmla="*/ 335666 w 335705"/>
                <a:gd name="connsiteY6" fmla="*/ 9891 h 15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705" h="154350">
                  <a:moveTo>
                    <a:pt x="335705" y="9851"/>
                  </a:moveTo>
                  <a:cubicBezTo>
                    <a:pt x="323489" y="51936"/>
                    <a:pt x="315293" y="114158"/>
                    <a:pt x="308594" y="154351"/>
                  </a:cubicBezTo>
                  <a:cubicBezTo>
                    <a:pt x="262175" y="153681"/>
                    <a:pt x="15300" y="140559"/>
                    <a:pt x="2573" y="103282"/>
                  </a:cubicBezTo>
                  <a:cubicBezTo>
                    <a:pt x="-974" y="92918"/>
                    <a:pt x="-304" y="66950"/>
                    <a:pt x="1311" y="55010"/>
                  </a:cubicBezTo>
                  <a:lnTo>
                    <a:pt x="23812" y="29436"/>
                  </a:lnTo>
                  <a:cubicBezTo>
                    <a:pt x="119055" y="31485"/>
                    <a:pt x="212996" y="21634"/>
                    <a:pt x="305599" y="0"/>
                  </a:cubicBezTo>
                  <a:lnTo>
                    <a:pt x="335666" y="9891"/>
                  </a:lnTo>
                  <a:close/>
                </a:path>
              </a:pathLst>
            </a:custGeom>
            <a:solidFill>
              <a:srgbClr val="515365"/>
            </a:solidFill>
            <a:ln w="3941" cap="flat">
              <a:noFill/>
              <a:prstDash val="solid"/>
              <a:miter/>
            </a:ln>
          </p:spPr>
          <p:txBody>
            <a:bodyPr rtlCol="1" anchor="ctr"/>
            <a:lstStyle/>
            <a:p>
              <a:endParaRPr lang="fa-IR"/>
            </a:p>
          </p:txBody>
        </p:sp>
        <p:sp>
          <p:nvSpPr>
            <p:cNvPr id="449" name="Freeform: Shape 448">
              <a:extLst>
                <a:ext uri="{FF2B5EF4-FFF2-40B4-BE49-F238E27FC236}">
                  <a16:creationId xmlns:a16="http://schemas.microsoft.com/office/drawing/2014/main" id="{24A8918A-0A42-C4ED-E4A5-ACC18C1B75DF}"/>
                </a:ext>
              </a:extLst>
            </p:cNvPr>
            <p:cNvSpPr/>
            <p:nvPr/>
          </p:nvSpPr>
          <p:spPr>
            <a:xfrm>
              <a:off x="10722334" y="4962469"/>
              <a:ext cx="378348" cy="192087"/>
            </a:xfrm>
            <a:custGeom>
              <a:avLst/>
              <a:gdLst>
                <a:gd name="connsiteX0" fmla="*/ 377937 w 378348"/>
                <a:gd name="connsiteY0" fmla="*/ 49756 h 192087"/>
                <a:gd name="connsiteX1" fmla="*/ 334354 w 378348"/>
                <a:gd name="connsiteY1" fmla="*/ 146929 h 192087"/>
                <a:gd name="connsiteX2" fmla="*/ 49138 w 378348"/>
                <a:gd name="connsiteY2" fmla="*/ 183576 h 192087"/>
                <a:gd name="connsiteX3" fmla="*/ 0 w 378348"/>
                <a:gd name="connsiteY3" fmla="*/ 192088 h 192087"/>
                <a:gd name="connsiteX4" fmla="*/ 151475 w 378348"/>
                <a:gd name="connsiteY4" fmla="*/ 13818 h 192087"/>
                <a:gd name="connsiteX5" fmla="*/ 370489 w 378348"/>
                <a:gd name="connsiteY5" fmla="*/ 20478 h 192087"/>
                <a:gd name="connsiteX6" fmla="*/ 370410 w 378348"/>
                <a:gd name="connsiteY6" fmla="*/ 20675 h 192087"/>
                <a:gd name="connsiteX7" fmla="*/ 371120 w 378348"/>
                <a:gd name="connsiteY7" fmla="*/ 22487 h 192087"/>
                <a:gd name="connsiteX8" fmla="*/ 376360 w 378348"/>
                <a:gd name="connsiteY8" fmla="*/ 33363 h 192087"/>
                <a:gd name="connsiteX9" fmla="*/ 377937 w 378348"/>
                <a:gd name="connsiteY9" fmla="*/ 49795 h 192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8348" h="192087">
                  <a:moveTo>
                    <a:pt x="377937" y="49756"/>
                  </a:moveTo>
                  <a:cubicBezTo>
                    <a:pt x="374036" y="72808"/>
                    <a:pt x="342354" y="119385"/>
                    <a:pt x="334354" y="146929"/>
                  </a:cubicBezTo>
                  <a:cubicBezTo>
                    <a:pt x="236590" y="178099"/>
                    <a:pt x="150450" y="181645"/>
                    <a:pt x="49138" y="183576"/>
                  </a:cubicBezTo>
                  <a:cubicBezTo>
                    <a:pt x="-3507" y="184561"/>
                    <a:pt x="20648" y="187202"/>
                    <a:pt x="0" y="192088"/>
                  </a:cubicBezTo>
                  <a:cubicBezTo>
                    <a:pt x="5675" y="150436"/>
                    <a:pt x="113251" y="29029"/>
                    <a:pt x="151475" y="13818"/>
                  </a:cubicBezTo>
                  <a:cubicBezTo>
                    <a:pt x="212395" y="-10377"/>
                    <a:pt x="308268" y="657"/>
                    <a:pt x="370489" y="20478"/>
                  </a:cubicBezTo>
                  <a:cubicBezTo>
                    <a:pt x="370449" y="20478"/>
                    <a:pt x="370410" y="20596"/>
                    <a:pt x="370410" y="20675"/>
                  </a:cubicBezTo>
                  <a:cubicBezTo>
                    <a:pt x="370370" y="20990"/>
                    <a:pt x="370647" y="21581"/>
                    <a:pt x="371120" y="22487"/>
                  </a:cubicBezTo>
                  <a:cubicBezTo>
                    <a:pt x="372301" y="24655"/>
                    <a:pt x="374666" y="28438"/>
                    <a:pt x="376360" y="33363"/>
                  </a:cubicBezTo>
                  <a:cubicBezTo>
                    <a:pt x="377937" y="37974"/>
                    <a:pt x="378961" y="43609"/>
                    <a:pt x="377937" y="49795"/>
                  </a:cubicBezTo>
                  <a:close/>
                </a:path>
              </a:pathLst>
            </a:custGeom>
            <a:solidFill>
              <a:srgbClr val="636B79"/>
            </a:solidFill>
            <a:ln w="3941" cap="flat">
              <a:noFill/>
              <a:prstDash val="solid"/>
              <a:miter/>
            </a:ln>
          </p:spPr>
          <p:txBody>
            <a:bodyPr rtlCol="1" anchor="ctr"/>
            <a:lstStyle/>
            <a:p>
              <a:endParaRPr lang="fa-IR"/>
            </a:p>
          </p:txBody>
        </p:sp>
      </p:grpSp>
      <p:grpSp>
        <p:nvGrpSpPr>
          <p:cNvPr id="450" name="Graphic 7">
            <a:extLst>
              <a:ext uri="{FF2B5EF4-FFF2-40B4-BE49-F238E27FC236}">
                <a16:creationId xmlns:a16="http://schemas.microsoft.com/office/drawing/2014/main" id="{0FDB6607-517B-2CE4-51F4-84D22DA2067F}"/>
              </a:ext>
            </a:extLst>
          </p:cNvPr>
          <p:cNvGrpSpPr/>
          <p:nvPr/>
        </p:nvGrpSpPr>
        <p:grpSpPr>
          <a:xfrm flipH="1">
            <a:off x="8385831" y="5455813"/>
            <a:ext cx="218290" cy="131230"/>
            <a:chOff x="10010209" y="5144259"/>
            <a:chExt cx="628809" cy="378023"/>
          </a:xfrm>
        </p:grpSpPr>
        <p:sp>
          <p:nvSpPr>
            <p:cNvPr id="451" name="Freeform: Shape 450">
              <a:extLst>
                <a:ext uri="{FF2B5EF4-FFF2-40B4-BE49-F238E27FC236}">
                  <a16:creationId xmlns:a16="http://schemas.microsoft.com/office/drawing/2014/main" id="{DABE37C2-B4EF-609A-1B32-CADCB4440AA2}"/>
                </a:ext>
              </a:extLst>
            </p:cNvPr>
            <p:cNvSpPr/>
            <p:nvPr/>
          </p:nvSpPr>
          <p:spPr>
            <a:xfrm>
              <a:off x="10030613" y="5148766"/>
              <a:ext cx="517169" cy="373515"/>
            </a:xfrm>
            <a:custGeom>
              <a:avLst/>
              <a:gdLst>
                <a:gd name="connsiteX0" fmla="*/ 497020 w 517169"/>
                <a:gd name="connsiteY0" fmla="*/ 246873 h 373515"/>
                <a:gd name="connsiteX1" fmla="*/ 424710 w 517169"/>
                <a:gd name="connsiteY1" fmla="*/ 301055 h 373515"/>
                <a:gd name="connsiteX2" fmla="*/ 359810 w 517169"/>
                <a:gd name="connsiteY2" fmla="*/ 367335 h 373515"/>
                <a:gd name="connsiteX3" fmla="*/ 162232 w 517169"/>
                <a:gd name="connsiteY3" fmla="*/ 359966 h 373515"/>
                <a:gd name="connsiteX4" fmla="*/ 72309 w 517169"/>
                <a:gd name="connsiteY4" fmla="*/ 310118 h 373515"/>
                <a:gd name="connsiteX5" fmla="*/ 54222 w 517169"/>
                <a:gd name="connsiteY5" fmla="*/ 310118 h 373515"/>
                <a:gd name="connsiteX6" fmla="*/ 0 w 517169"/>
                <a:gd name="connsiteY6" fmla="*/ 237849 h 373515"/>
                <a:gd name="connsiteX7" fmla="*/ 17576 w 517169"/>
                <a:gd name="connsiteY7" fmla="*/ 224530 h 373515"/>
                <a:gd name="connsiteX8" fmla="*/ 250934 w 517169"/>
                <a:gd name="connsiteY8" fmla="*/ 282495 h 373515"/>
                <a:gd name="connsiteX9" fmla="*/ 224059 w 517169"/>
                <a:gd name="connsiteY9" fmla="*/ 145483 h 373515"/>
                <a:gd name="connsiteX10" fmla="*/ 256726 w 517169"/>
                <a:gd name="connsiteY10" fmla="*/ 12687 h 373515"/>
                <a:gd name="connsiteX11" fmla="*/ 253062 w 517169"/>
                <a:gd name="connsiteY11" fmla="*/ 2993 h 373515"/>
                <a:gd name="connsiteX12" fmla="*/ 298259 w 517169"/>
                <a:gd name="connsiteY12" fmla="*/ 2993 h 373515"/>
                <a:gd name="connsiteX13" fmla="*/ 307598 w 517169"/>
                <a:gd name="connsiteY13" fmla="*/ 27700 h 373515"/>
                <a:gd name="connsiteX14" fmla="*/ 321508 w 517169"/>
                <a:gd name="connsiteY14" fmla="*/ 257433 h 373515"/>
                <a:gd name="connsiteX15" fmla="*/ 369543 w 517169"/>
                <a:gd name="connsiteY15" fmla="*/ 206679 h 373515"/>
                <a:gd name="connsiteX16" fmla="*/ 487287 w 517169"/>
                <a:gd name="connsiteY16" fmla="*/ 181933 h 373515"/>
                <a:gd name="connsiteX17" fmla="*/ 497059 w 517169"/>
                <a:gd name="connsiteY17" fmla="*/ 246833 h 373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17169" h="373515">
                  <a:moveTo>
                    <a:pt x="497020" y="246873"/>
                  </a:moveTo>
                  <a:cubicBezTo>
                    <a:pt x="448511" y="235445"/>
                    <a:pt x="446896" y="280013"/>
                    <a:pt x="424710" y="301055"/>
                  </a:cubicBezTo>
                  <a:cubicBezTo>
                    <a:pt x="434838" y="331594"/>
                    <a:pt x="386133" y="357917"/>
                    <a:pt x="359810" y="367335"/>
                  </a:cubicBezTo>
                  <a:cubicBezTo>
                    <a:pt x="322257" y="380733"/>
                    <a:pt x="202425" y="369581"/>
                    <a:pt x="162232" y="359966"/>
                  </a:cubicBezTo>
                  <a:cubicBezTo>
                    <a:pt x="136343" y="353779"/>
                    <a:pt x="72506" y="336047"/>
                    <a:pt x="72309" y="310118"/>
                  </a:cubicBezTo>
                  <a:cubicBezTo>
                    <a:pt x="66950" y="309094"/>
                    <a:pt x="60133" y="310709"/>
                    <a:pt x="54222" y="310118"/>
                  </a:cubicBezTo>
                  <a:cubicBezTo>
                    <a:pt x="21437" y="296051"/>
                    <a:pt x="5715" y="273235"/>
                    <a:pt x="0" y="237849"/>
                  </a:cubicBezTo>
                  <a:lnTo>
                    <a:pt x="17576" y="224530"/>
                  </a:lnTo>
                  <a:cubicBezTo>
                    <a:pt x="90711" y="257394"/>
                    <a:pt x="168497" y="276703"/>
                    <a:pt x="250934" y="282495"/>
                  </a:cubicBezTo>
                  <a:cubicBezTo>
                    <a:pt x="233634" y="238637"/>
                    <a:pt x="224020" y="192848"/>
                    <a:pt x="224059" y="145483"/>
                  </a:cubicBezTo>
                  <a:cubicBezTo>
                    <a:pt x="224059" y="120145"/>
                    <a:pt x="232689" y="13396"/>
                    <a:pt x="256726" y="12687"/>
                  </a:cubicBezTo>
                  <a:cubicBezTo>
                    <a:pt x="255662" y="10480"/>
                    <a:pt x="254440" y="7367"/>
                    <a:pt x="253062" y="2993"/>
                  </a:cubicBezTo>
                  <a:cubicBezTo>
                    <a:pt x="280369" y="-2327"/>
                    <a:pt x="272409" y="589"/>
                    <a:pt x="298259" y="2993"/>
                  </a:cubicBezTo>
                  <a:lnTo>
                    <a:pt x="307598" y="27700"/>
                  </a:lnTo>
                  <a:cubicBezTo>
                    <a:pt x="273394" y="56427"/>
                    <a:pt x="300742" y="275796"/>
                    <a:pt x="321508" y="257433"/>
                  </a:cubicBezTo>
                  <a:cubicBezTo>
                    <a:pt x="266538" y="173894"/>
                    <a:pt x="338453" y="85154"/>
                    <a:pt x="369543" y="206679"/>
                  </a:cubicBezTo>
                  <a:cubicBezTo>
                    <a:pt x="403393" y="177835"/>
                    <a:pt x="445280" y="160141"/>
                    <a:pt x="487287" y="181933"/>
                  </a:cubicBezTo>
                  <a:cubicBezTo>
                    <a:pt x="509196" y="193281"/>
                    <a:pt x="536701" y="252193"/>
                    <a:pt x="497059" y="246833"/>
                  </a:cubicBezTo>
                  <a:close/>
                </a:path>
              </a:pathLst>
            </a:custGeom>
            <a:solidFill>
              <a:srgbClr val="8B4937"/>
            </a:solidFill>
            <a:ln w="3941" cap="flat">
              <a:noFill/>
              <a:prstDash val="solid"/>
              <a:miter/>
            </a:ln>
          </p:spPr>
          <p:txBody>
            <a:bodyPr rtlCol="1" anchor="ctr"/>
            <a:lstStyle/>
            <a:p>
              <a:endParaRPr lang="fa-IR"/>
            </a:p>
          </p:txBody>
        </p:sp>
        <p:sp>
          <p:nvSpPr>
            <p:cNvPr id="452" name="Freeform: Shape 451">
              <a:extLst>
                <a:ext uri="{FF2B5EF4-FFF2-40B4-BE49-F238E27FC236}">
                  <a16:creationId xmlns:a16="http://schemas.microsoft.com/office/drawing/2014/main" id="{9D9EC99B-E0C2-85D4-0560-A960C77E63AD}"/>
                </a:ext>
              </a:extLst>
            </p:cNvPr>
            <p:cNvSpPr/>
            <p:nvPr/>
          </p:nvSpPr>
          <p:spPr>
            <a:xfrm>
              <a:off x="10302552" y="5144259"/>
              <a:ext cx="336466" cy="284967"/>
            </a:xfrm>
            <a:custGeom>
              <a:avLst/>
              <a:gdLst>
                <a:gd name="connsiteX0" fmla="*/ 333525 w 336466"/>
                <a:gd name="connsiteY0" fmla="*/ 224308 h 284967"/>
                <a:gd name="connsiteX1" fmla="*/ 225081 w 336466"/>
                <a:gd name="connsiteY1" fmla="*/ 251380 h 284967"/>
                <a:gd name="connsiteX2" fmla="*/ 211644 w 336466"/>
                <a:gd name="connsiteY2" fmla="*/ 206103 h 284967"/>
                <a:gd name="connsiteX3" fmla="*/ 94019 w 336466"/>
                <a:gd name="connsiteY3" fmla="*/ 242159 h 284967"/>
                <a:gd name="connsiteX4" fmla="*/ 58003 w 336466"/>
                <a:gd name="connsiteY4" fmla="*/ 170165 h 284967"/>
                <a:gd name="connsiteX5" fmla="*/ 58120 w 336466"/>
                <a:gd name="connsiteY5" fmla="*/ 278767 h 284967"/>
                <a:gd name="connsiteX6" fmla="*/ 12411 w 336466"/>
                <a:gd name="connsiteY6" fmla="*/ 224506 h 284967"/>
                <a:gd name="connsiteX7" fmla="*/ 26242 w 336466"/>
                <a:gd name="connsiteY7" fmla="*/ 7500 h 284967"/>
                <a:gd name="connsiteX8" fmla="*/ 62377 w 336466"/>
                <a:gd name="connsiteY8" fmla="*/ 7500 h 284967"/>
                <a:gd name="connsiteX9" fmla="*/ 108245 w 336466"/>
                <a:gd name="connsiteY9" fmla="*/ 802 h 284967"/>
                <a:gd name="connsiteX10" fmla="*/ 108245 w 336466"/>
                <a:gd name="connsiteY10" fmla="*/ 802 h 284967"/>
                <a:gd name="connsiteX11" fmla="*/ 125622 w 336466"/>
                <a:gd name="connsiteY11" fmla="*/ 25588 h 284967"/>
                <a:gd name="connsiteX12" fmla="*/ 175627 w 336466"/>
                <a:gd name="connsiteY12" fmla="*/ 52501 h 284967"/>
                <a:gd name="connsiteX13" fmla="*/ 297311 w 336466"/>
                <a:gd name="connsiteY13" fmla="*/ 43675 h 284967"/>
                <a:gd name="connsiteX14" fmla="*/ 333446 w 336466"/>
                <a:gd name="connsiteY14" fmla="*/ 224308 h 28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6466" h="284967">
                  <a:moveTo>
                    <a:pt x="333525" y="224308"/>
                  </a:moveTo>
                  <a:cubicBezTo>
                    <a:pt x="315911" y="334131"/>
                    <a:pt x="256605" y="258827"/>
                    <a:pt x="225081" y="251380"/>
                  </a:cubicBezTo>
                  <a:cubicBezTo>
                    <a:pt x="239937" y="248109"/>
                    <a:pt x="213417" y="207679"/>
                    <a:pt x="211644" y="206103"/>
                  </a:cubicBezTo>
                  <a:cubicBezTo>
                    <a:pt x="177992" y="176076"/>
                    <a:pt x="116008" y="209492"/>
                    <a:pt x="94019" y="242159"/>
                  </a:cubicBezTo>
                  <a:cubicBezTo>
                    <a:pt x="74395" y="242435"/>
                    <a:pt x="81370" y="159014"/>
                    <a:pt x="58003" y="170165"/>
                  </a:cubicBezTo>
                  <a:cubicBezTo>
                    <a:pt x="9653" y="193296"/>
                    <a:pt x="95911" y="247164"/>
                    <a:pt x="58120" y="278767"/>
                  </a:cubicBezTo>
                  <a:cubicBezTo>
                    <a:pt x="28685" y="303395"/>
                    <a:pt x="18401" y="248307"/>
                    <a:pt x="12411" y="224506"/>
                  </a:cubicBezTo>
                  <a:cubicBezTo>
                    <a:pt x="-6267" y="150581"/>
                    <a:pt x="-5558" y="77563"/>
                    <a:pt x="26242" y="7500"/>
                  </a:cubicBezTo>
                  <a:cubicBezTo>
                    <a:pt x="37748" y="8564"/>
                    <a:pt x="52092" y="5452"/>
                    <a:pt x="62377" y="7500"/>
                  </a:cubicBezTo>
                  <a:cubicBezTo>
                    <a:pt x="76523" y="2772"/>
                    <a:pt x="94925" y="-1917"/>
                    <a:pt x="108245" y="802"/>
                  </a:cubicBezTo>
                  <a:lnTo>
                    <a:pt x="108245" y="802"/>
                  </a:lnTo>
                  <a:cubicBezTo>
                    <a:pt x="118963" y="2969"/>
                    <a:pt x="126371" y="9944"/>
                    <a:pt x="125622" y="25588"/>
                  </a:cubicBezTo>
                  <a:cubicBezTo>
                    <a:pt x="137286" y="29607"/>
                    <a:pt x="153324" y="52974"/>
                    <a:pt x="175627" y="52501"/>
                  </a:cubicBezTo>
                  <a:cubicBezTo>
                    <a:pt x="211013" y="51753"/>
                    <a:pt x="235011" y="-43923"/>
                    <a:pt x="297311" y="43675"/>
                  </a:cubicBezTo>
                  <a:cubicBezTo>
                    <a:pt x="331239" y="91394"/>
                    <a:pt x="342549" y="167526"/>
                    <a:pt x="333446" y="224308"/>
                  </a:cubicBezTo>
                  <a:close/>
                </a:path>
              </a:pathLst>
            </a:custGeom>
            <a:solidFill>
              <a:srgbClr val="C2724D"/>
            </a:solidFill>
            <a:ln w="3941" cap="flat">
              <a:noFill/>
              <a:prstDash val="solid"/>
              <a:miter/>
            </a:ln>
          </p:spPr>
          <p:txBody>
            <a:bodyPr rtlCol="1" anchor="ctr"/>
            <a:lstStyle/>
            <a:p>
              <a:endParaRPr lang="fa-IR"/>
            </a:p>
          </p:txBody>
        </p:sp>
        <p:sp>
          <p:nvSpPr>
            <p:cNvPr id="453" name="Freeform: Shape 452">
              <a:extLst>
                <a:ext uri="{FF2B5EF4-FFF2-40B4-BE49-F238E27FC236}">
                  <a16:creationId xmlns:a16="http://schemas.microsoft.com/office/drawing/2014/main" id="{6545D14C-3DC3-8A2A-4A25-0830E7E2133C}"/>
                </a:ext>
              </a:extLst>
            </p:cNvPr>
            <p:cNvSpPr/>
            <p:nvPr/>
          </p:nvSpPr>
          <p:spPr>
            <a:xfrm>
              <a:off x="10010209" y="5151341"/>
              <a:ext cx="300497" cy="299618"/>
            </a:xfrm>
            <a:custGeom>
              <a:avLst/>
              <a:gdLst>
                <a:gd name="connsiteX0" fmla="*/ 300498 w 300497"/>
                <a:gd name="connsiteY0" fmla="*/ 298440 h 299618"/>
                <a:gd name="connsiteX1" fmla="*/ 99846 w 300497"/>
                <a:gd name="connsiteY1" fmla="*/ 268769 h 299618"/>
                <a:gd name="connsiteX2" fmla="*/ 20404 w 300497"/>
                <a:gd name="connsiteY2" fmla="*/ 235274 h 299618"/>
                <a:gd name="connsiteX3" fmla="*/ 20404 w 300497"/>
                <a:gd name="connsiteY3" fmla="*/ 208203 h 299618"/>
                <a:gd name="connsiteX4" fmla="*/ 21547 w 300497"/>
                <a:gd name="connsiteY4" fmla="*/ 138022 h 299618"/>
                <a:gd name="connsiteX5" fmla="*/ 65564 w 300497"/>
                <a:gd name="connsiteY5" fmla="*/ 108862 h 299618"/>
                <a:gd name="connsiteX6" fmla="*/ 273387 w 300497"/>
                <a:gd name="connsiteY6" fmla="*/ 497 h 299618"/>
                <a:gd name="connsiteX7" fmla="*/ 287375 w 300497"/>
                <a:gd name="connsiteY7" fmla="*/ 340 h 299618"/>
                <a:gd name="connsiteX8" fmla="*/ 289898 w 300497"/>
                <a:gd name="connsiteY8" fmla="*/ 1246 h 299618"/>
                <a:gd name="connsiteX9" fmla="*/ 290686 w 300497"/>
                <a:gd name="connsiteY9" fmla="*/ 4989 h 299618"/>
                <a:gd name="connsiteX10" fmla="*/ 282096 w 300497"/>
                <a:gd name="connsiteY10" fmla="*/ 22682 h 299618"/>
                <a:gd name="connsiteX11" fmla="*/ 300458 w 300497"/>
                <a:gd name="connsiteY11" fmla="*/ 298480 h 299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0497" h="299618">
                  <a:moveTo>
                    <a:pt x="300498" y="298440"/>
                  </a:moveTo>
                  <a:cubicBezTo>
                    <a:pt x="292184" y="305967"/>
                    <a:pt x="126011" y="275231"/>
                    <a:pt x="99846" y="268769"/>
                  </a:cubicBezTo>
                  <a:cubicBezTo>
                    <a:pt x="73957" y="262346"/>
                    <a:pt x="33803" y="236811"/>
                    <a:pt x="20404" y="235274"/>
                  </a:cubicBezTo>
                  <a:cubicBezTo>
                    <a:pt x="19105" y="227354"/>
                    <a:pt x="20562" y="216911"/>
                    <a:pt x="20404" y="208203"/>
                  </a:cubicBezTo>
                  <a:cubicBezTo>
                    <a:pt x="-11987" y="186017"/>
                    <a:pt x="-1386" y="159458"/>
                    <a:pt x="21547" y="138022"/>
                  </a:cubicBezTo>
                  <a:cubicBezTo>
                    <a:pt x="34196" y="126200"/>
                    <a:pt x="50590" y="115955"/>
                    <a:pt x="65564" y="108862"/>
                  </a:cubicBezTo>
                  <a:cubicBezTo>
                    <a:pt x="135114" y="76747"/>
                    <a:pt x="202891" y="14171"/>
                    <a:pt x="273387" y="497"/>
                  </a:cubicBezTo>
                  <a:cubicBezTo>
                    <a:pt x="280244" y="-94"/>
                    <a:pt x="284657" y="-173"/>
                    <a:pt x="287375" y="340"/>
                  </a:cubicBezTo>
                  <a:cubicBezTo>
                    <a:pt x="288479" y="536"/>
                    <a:pt x="289306" y="852"/>
                    <a:pt x="289898" y="1246"/>
                  </a:cubicBezTo>
                  <a:cubicBezTo>
                    <a:pt x="291159" y="2113"/>
                    <a:pt x="291238" y="3335"/>
                    <a:pt x="290686" y="4989"/>
                  </a:cubicBezTo>
                  <a:cubicBezTo>
                    <a:pt x="289385" y="8851"/>
                    <a:pt x="284459" y="14841"/>
                    <a:pt x="282096" y="22682"/>
                  </a:cubicBezTo>
                  <a:cubicBezTo>
                    <a:pt x="252856" y="119304"/>
                    <a:pt x="254118" y="207257"/>
                    <a:pt x="300458" y="298480"/>
                  </a:cubicBezTo>
                  <a:close/>
                </a:path>
              </a:pathLst>
            </a:custGeom>
            <a:solidFill>
              <a:srgbClr val="C3704C"/>
            </a:solidFill>
            <a:ln w="3941" cap="flat">
              <a:noFill/>
              <a:prstDash val="solid"/>
              <a:miter/>
            </a:ln>
          </p:spPr>
          <p:txBody>
            <a:bodyPr rtlCol="1" anchor="ctr"/>
            <a:lstStyle/>
            <a:p>
              <a:endParaRPr lang="fa-IR"/>
            </a:p>
          </p:txBody>
        </p:sp>
        <p:sp>
          <p:nvSpPr>
            <p:cNvPr id="454" name="Freeform: Shape 453">
              <a:extLst>
                <a:ext uri="{FF2B5EF4-FFF2-40B4-BE49-F238E27FC236}">
                  <a16:creationId xmlns:a16="http://schemas.microsoft.com/office/drawing/2014/main" id="{E2CAD52E-AD04-2AAC-B04C-D0D64F1FDEC6}"/>
                </a:ext>
              </a:extLst>
            </p:cNvPr>
            <p:cNvSpPr/>
            <p:nvPr/>
          </p:nvSpPr>
          <p:spPr>
            <a:xfrm>
              <a:off x="10535405" y="5181778"/>
              <a:ext cx="83655" cy="212987"/>
            </a:xfrm>
            <a:custGeom>
              <a:avLst/>
              <a:gdLst>
                <a:gd name="connsiteX0" fmla="*/ 43810 w 83655"/>
                <a:gd name="connsiteY0" fmla="*/ 8993 h 212987"/>
                <a:gd name="connsiteX1" fmla="*/ 83058 w 83655"/>
                <a:gd name="connsiteY1" fmla="*/ 118776 h 212987"/>
                <a:gd name="connsiteX2" fmla="*/ 898 w 83655"/>
                <a:gd name="connsiteY2" fmla="*/ 110422 h 212987"/>
                <a:gd name="connsiteX3" fmla="*/ 43810 w 83655"/>
                <a:gd name="connsiteY3" fmla="*/ 8993 h 212987"/>
              </a:gdLst>
              <a:ahLst/>
              <a:cxnLst>
                <a:cxn ang="0">
                  <a:pos x="connsiteX0" y="connsiteY0"/>
                </a:cxn>
                <a:cxn ang="0">
                  <a:pos x="connsiteX1" y="connsiteY1"/>
                </a:cxn>
                <a:cxn ang="0">
                  <a:pos x="connsiteX2" y="connsiteY2"/>
                </a:cxn>
                <a:cxn ang="0">
                  <a:pos x="connsiteX3" y="connsiteY3"/>
                </a:cxn>
              </a:cxnLst>
              <a:rect l="l" t="t" r="r" b="b"/>
              <a:pathLst>
                <a:path w="83655" h="212987">
                  <a:moveTo>
                    <a:pt x="43810" y="8993"/>
                  </a:moveTo>
                  <a:cubicBezTo>
                    <a:pt x="62882" y="26213"/>
                    <a:pt x="81481" y="91902"/>
                    <a:pt x="83058" y="118776"/>
                  </a:cubicBezTo>
                  <a:cubicBezTo>
                    <a:pt x="91332" y="260990"/>
                    <a:pt x="11143" y="229033"/>
                    <a:pt x="898" y="110422"/>
                  </a:cubicBezTo>
                  <a:cubicBezTo>
                    <a:pt x="-1545" y="82090"/>
                    <a:pt x="-2255" y="-32619"/>
                    <a:pt x="43810" y="8993"/>
                  </a:cubicBezTo>
                  <a:close/>
                </a:path>
              </a:pathLst>
            </a:custGeom>
            <a:solidFill>
              <a:srgbClr val="683A2F"/>
            </a:solidFill>
            <a:ln w="3941" cap="flat">
              <a:noFill/>
              <a:prstDash val="solid"/>
              <a:miter/>
            </a:ln>
          </p:spPr>
          <p:txBody>
            <a:bodyPr rtlCol="1" anchor="ctr"/>
            <a:lstStyle/>
            <a:p>
              <a:endParaRPr lang="fa-IR"/>
            </a:p>
          </p:txBody>
        </p:sp>
      </p:grpSp>
      <p:grpSp>
        <p:nvGrpSpPr>
          <p:cNvPr id="455" name="Graphic 7">
            <a:extLst>
              <a:ext uri="{FF2B5EF4-FFF2-40B4-BE49-F238E27FC236}">
                <a16:creationId xmlns:a16="http://schemas.microsoft.com/office/drawing/2014/main" id="{DCDB5E45-9629-0A6E-9938-2A41F387F6FD}"/>
              </a:ext>
            </a:extLst>
          </p:cNvPr>
          <p:cNvGrpSpPr/>
          <p:nvPr/>
        </p:nvGrpSpPr>
        <p:grpSpPr>
          <a:xfrm flipH="1">
            <a:off x="8054462" y="5339556"/>
            <a:ext cx="249054" cy="148767"/>
            <a:chOff x="11013918" y="4876796"/>
            <a:chExt cx="717428" cy="428540"/>
          </a:xfrm>
        </p:grpSpPr>
        <p:sp>
          <p:nvSpPr>
            <p:cNvPr id="456" name="Freeform: Shape 455">
              <a:extLst>
                <a:ext uri="{FF2B5EF4-FFF2-40B4-BE49-F238E27FC236}">
                  <a16:creationId xmlns:a16="http://schemas.microsoft.com/office/drawing/2014/main" id="{574EC38F-10FF-3044-D0BA-6E5C2009779B}"/>
                </a:ext>
              </a:extLst>
            </p:cNvPr>
            <p:cNvSpPr/>
            <p:nvPr/>
          </p:nvSpPr>
          <p:spPr>
            <a:xfrm>
              <a:off x="11049770" y="4895756"/>
              <a:ext cx="356246" cy="400226"/>
            </a:xfrm>
            <a:custGeom>
              <a:avLst/>
              <a:gdLst>
                <a:gd name="connsiteX0" fmla="*/ 356246 w 356246"/>
                <a:gd name="connsiteY0" fmla="*/ 382179 h 400226"/>
                <a:gd name="connsiteX1" fmla="*/ 348562 w 356246"/>
                <a:gd name="connsiteY1" fmla="*/ 382376 h 400226"/>
                <a:gd name="connsiteX2" fmla="*/ 297493 w 356246"/>
                <a:gd name="connsiteY2" fmla="*/ 400227 h 400226"/>
                <a:gd name="connsiteX3" fmla="*/ 161939 w 356246"/>
                <a:gd name="connsiteY3" fmla="*/ 400227 h 400226"/>
                <a:gd name="connsiteX4" fmla="*/ 58027 w 356246"/>
                <a:gd name="connsiteY4" fmla="*/ 391203 h 400226"/>
                <a:gd name="connsiteX5" fmla="*/ 9519 w 356246"/>
                <a:gd name="connsiteY5" fmla="*/ 369648 h 400226"/>
                <a:gd name="connsiteX6" fmla="*/ 21853 w 356246"/>
                <a:gd name="connsiteY6" fmla="*/ 309910 h 400226"/>
                <a:gd name="connsiteX7" fmla="*/ 48964 w 356246"/>
                <a:gd name="connsiteY7" fmla="*/ 318934 h 400226"/>
                <a:gd name="connsiteX8" fmla="*/ 70676 w 356246"/>
                <a:gd name="connsiteY8" fmla="*/ 348684 h 400226"/>
                <a:gd name="connsiteX9" fmla="*/ 166471 w 356246"/>
                <a:gd name="connsiteY9" fmla="*/ 54681 h 400226"/>
                <a:gd name="connsiteX10" fmla="*/ 149171 w 356246"/>
                <a:gd name="connsiteY10" fmla="*/ 4952 h 400226"/>
                <a:gd name="connsiteX11" fmla="*/ 177504 w 356246"/>
                <a:gd name="connsiteY11" fmla="*/ 1366 h 400226"/>
                <a:gd name="connsiteX12" fmla="*/ 184518 w 356246"/>
                <a:gd name="connsiteY12" fmla="*/ 2824 h 400226"/>
                <a:gd name="connsiteX13" fmla="*/ 301985 w 356246"/>
                <a:gd name="connsiteY13" fmla="*/ 38959 h 400226"/>
                <a:gd name="connsiteX14" fmla="*/ 355064 w 356246"/>
                <a:gd name="connsiteY14" fmla="*/ 297497 h 400226"/>
                <a:gd name="connsiteX15" fmla="*/ 356246 w 356246"/>
                <a:gd name="connsiteY15" fmla="*/ 382179 h 400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6246" h="400226">
                  <a:moveTo>
                    <a:pt x="356246" y="382179"/>
                  </a:moveTo>
                  <a:cubicBezTo>
                    <a:pt x="353961" y="381824"/>
                    <a:pt x="351360" y="381943"/>
                    <a:pt x="348562" y="382376"/>
                  </a:cubicBezTo>
                  <a:cubicBezTo>
                    <a:pt x="331224" y="385055"/>
                    <a:pt x="306083" y="400227"/>
                    <a:pt x="297493" y="400227"/>
                  </a:cubicBezTo>
                  <a:lnTo>
                    <a:pt x="161939" y="400227"/>
                  </a:lnTo>
                  <a:cubicBezTo>
                    <a:pt x="142512" y="400227"/>
                    <a:pt x="92309" y="392227"/>
                    <a:pt x="58027" y="391203"/>
                  </a:cubicBezTo>
                  <a:cubicBezTo>
                    <a:pt x="36866" y="389547"/>
                    <a:pt x="19567" y="381194"/>
                    <a:pt x="9519" y="369648"/>
                  </a:cubicBezTo>
                  <a:cubicBezTo>
                    <a:pt x="-5021" y="352940"/>
                    <a:pt x="-4391" y="329533"/>
                    <a:pt x="21853" y="309910"/>
                  </a:cubicBezTo>
                  <a:cubicBezTo>
                    <a:pt x="30759" y="285557"/>
                    <a:pt x="50580" y="293477"/>
                    <a:pt x="48964" y="318934"/>
                  </a:cubicBezTo>
                  <a:cubicBezTo>
                    <a:pt x="57593" y="337218"/>
                    <a:pt x="64805" y="347147"/>
                    <a:pt x="70676" y="348684"/>
                  </a:cubicBezTo>
                  <a:cubicBezTo>
                    <a:pt x="102437" y="250210"/>
                    <a:pt x="134394" y="152209"/>
                    <a:pt x="166471" y="54681"/>
                  </a:cubicBezTo>
                  <a:cubicBezTo>
                    <a:pt x="148501" y="29186"/>
                    <a:pt x="142748" y="12636"/>
                    <a:pt x="149171" y="4952"/>
                  </a:cubicBezTo>
                  <a:cubicBezTo>
                    <a:pt x="153388" y="-92"/>
                    <a:pt x="162846" y="-1274"/>
                    <a:pt x="177504" y="1366"/>
                  </a:cubicBezTo>
                  <a:cubicBezTo>
                    <a:pt x="179710" y="1760"/>
                    <a:pt x="182075" y="2233"/>
                    <a:pt x="184518" y="2824"/>
                  </a:cubicBezTo>
                  <a:cubicBezTo>
                    <a:pt x="230899" y="10745"/>
                    <a:pt x="270107" y="33087"/>
                    <a:pt x="301985" y="38959"/>
                  </a:cubicBezTo>
                  <a:lnTo>
                    <a:pt x="355064" y="297497"/>
                  </a:lnTo>
                  <a:lnTo>
                    <a:pt x="356246" y="382179"/>
                  </a:lnTo>
                  <a:close/>
                </a:path>
              </a:pathLst>
            </a:custGeom>
            <a:solidFill>
              <a:srgbClr val="6E3339"/>
            </a:solidFill>
            <a:ln w="3941" cap="flat">
              <a:noFill/>
              <a:prstDash val="solid"/>
              <a:miter/>
            </a:ln>
          </p:spPr>
          <p:txBody>
            <a:bodyPr rtlCol="1" anchor="ctr"/>
            <a:lstStyle/>
            <a:p>
              <a:endParaRPr lang="fa-IR"/>
            </a:p>
          </p:txBody>
        </p:sp>
        <p:grpSp>
          <p:nvGrpSpPr>
            <p:cNvPr id="457" name="Graphic 7">
              <a:extLst>
                <a:ext uri="{FF2B5EF4-FFF2-40B4-BE49-F238E27FC236}">
                  <a16:creationId xmlns:a16="http://schemas.microsoft.com/office/drawing/2014/main" id="{340C2A62-096A-0F5C-1A16-68618CD725BE}"/>
                </a:ext>
              </a:extLst>
            </p:cNvPr>
            <p:cNvGrpSpPr/>
            <p:nvPr/>
          </p:nvGrpSpPr>
          <p:grpSpPr>
            <a:xfrm>
              <a:off x="11013918" y="4876796"/>
              <a:ext cx="717428" cy="428540"/>
              <a:chOff x="11013918" y="4876796"/>
              <a:chExt cx="717428" cy="428540"/>
            </a:xfrm>
          </p:grpSpPr>
          <p:sp>
            <p:nvSpPr>
              <p:cNvPr id="458" name="Freeform: Shape 457">
                <a:extLst>
                  <a:ext uri="{FF2B5EF4-FFF2-40B4-BE49-F238E27FC236}">
                    <a16:creationId xmlns:a16="http://schemas.microsoft.com/office/drawing/2014/main" id="{E8E1F42B-CE99-B640-F14E-85F9C70E7360}"/>
                  </a:ext>
                </a:extLst>
              </p:cNvPr>
              <p:cNvSpPr/>
              <p:nvPr/>
            </p:nvSpPr>
            <p:spPr>
              <a:xfrm>
                <a:off x="11413267" y="4876796"/>
                <a:ext cx="318079" cy="391732"/>
              </a:xfrm>
              <a:custGeom>
                <a:avLst/>
                <a:gdLst>
                  <a:gd name="connsiteX0" fmla="*/ 318040 w 318079"/>
                  <a:gd name="connsiteY0" fmla="*/ 94054 h 391732"/>
                  <a:gd name="connsiteX1" fmla="*/ 246716 w 318079"/>
                  <a:gd name="connsiteY1" fmla="*/ 148118 h 391732"/>
                  <a:gd name="connsiteX2" fmla="*/ 246716 w 318079"/>
                  <a:gd name="connsiteY2" fmla="*/ 148118 h 391732"/>
                  <a:gd name="connsiteX3" fmla="*/ 218778 w 318079"/>
                  <a:gd name="connsiteY3" fmla="*/ 148276 h 391732"/>
                  <a:gd name="connsiteX4" fmla="*/ 218621 w 318079"/>
                  <a:gd name="connsiteY4" fmla="*/ 148276 h 391732"/>
                  <a:gd name="connsiteX5" fmla="*/ 137366 w 318079"/>
                  <a:gd name="connsiteY5" fmla="*/ 170934 h 391732"/>
                  <a:gd name="connsiteX6" fmla="*/ 182486 w 318079"/>
                  <a:gd name="connsiteY6" fmla="*/ 202458 h 391732"/>
                  <a:gd name="connsiteX7" fmla="*/ 182486 w 318079"/>
                  <a:gd name="connsiteY7" fmla="*/ 229569 h 391732"/>
                  <a:gd name="connsiteX8" fmla="*/ 136657 w 318079"/>
                  <a:gd name="connsiteY8" fmla="*/ 289662 h 391732"/>
                  <a:gd name="connsiteX9" fmla="*/ 146430 w 318079"/>
                  <a:gd name="connsiteY9" fmla="*/ 369576 h 391732"/>
                  <a:gd name="connsiteX10" fmla="*/ 128264 w 318079"/>
                  <a:gd name="connsiteY10" fmla="*/ 383092 h 391732"/>
                  <a:gd name="connsiteX11" fmla="*/ 116246 w 318079"/>
                  <a:gd name="connsiteY11" fmla="*/ 379545 h 391732"/>
                  <a:gd name="connsiteX12" fmla="*/ 3310 w 318079"/>
                  <a:gd name="connsiteY12" fmla="*/ 54137 h 391732"/>
                  <a:gd name="connsiteX13" fmla="*/ 0 w 318079"/>
                  <a:gd name="connsiteY13" fmla="*/ 50038 h 391732"/>
                  <a:gd name="connsiteX14" fmla="*/ 10836 w 318079"/>
                  <a:gd name="connsiteY14" fmla="*/ 30848 h 391732"/>
                  <a:gd name="connsiteX15" fmla="*/ 92169 w 318079"/>
                  <a:gd name="connsiteY15" fmla="*/ 3776 h 391732"/>
                  <a:gd name="connsiteX16" fmla="*/ 263858 w 318079"/>
                  <a:gd name="connsiteY16" fmla="*/ 39911 h 391732"/>
                  <a:gd name="connsiteX17" fmla="*/ 318079 w 318079"/>
                  <a:gd name="connsiteY17" fmla="*/ 94093 h 39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8079" h="391732">
                    <a:moveTo>
                      <a:pt x="318040" y="94054"/>
                    </a:moveTo>
                    <a:cubicBezTo>
                      <a:pt x="318316" y="122229"/>
                      <a:pt x="280054" y="142956"/>
                      <a:pt x="246716" y="148118"/>
                    </a:cubicBezTo>
                    <a:lnTo>
                      <a:pt x="246716" y="148118"/>
                    </a:lnTo>
                    <a:cubicBezTo>
                      <a:pt x="236550" y="149694"/>
                      <a:pt x="226817" y="149812"/>
                      <a:pt x="218778" y="148276"/>
                    </a:cubicBezTo>
                    <a:cubicBezTo>
                      <a:pt x="218739" y="148276"/>
                      <a:pt x="218660" y="148276"/>
                      <a:pt x="218621" y="148276"/>
                    </a:cubicBezTo>
                    <a:cubicBezTo>
                      <a:pt x="207587" y="148512"/>
                      <a:pt x="140598" y="160688"/>
                      <a:pt x="137366" y="170934"/>
                    </a:cubicBezTo>
                    <a:cubicBezTo>
                      <a:pt x="126845" y="204507"/>
                      <a:pt x="164083" y="201157"/>
                      <a:pt x="182486" y="202458"/>
                    </a:cubicBezTo>
                    <a:cubicBezTo>
                      <a:pt x="181067" y="210654"/>
                      <a:pt x="184535" y="222713"/>
                      <a:pt x="182486" y="229569"/>
                    </a:cubicBezTo>
                    <a:cubicBezTo>
                      <a:pt x="172949" y="261211"/>
                      <a:pt x="137249" y="285839"/>
                      <a:pt x="136657" y="289662"/>
                    </a:cubicBezTo>
                    <a:cubicBezTo>
                      <a:pt x="135160" y="299198"/>
                      <a:pt x="147061" y="344435"/>
                      <a:pt x="146430" y="369576"/>
                    </a:cubicBezTo>
                    <a:cubicBezTo>
                      <a:pt x="145879" y="391958"/>
                      <a:pt x="152341" y="399051"/>
                      <a:pt x="128264" y="383092"/>
                    </a:cubicBezTo>
                    <a:lnTo>
                      <a:pt x="116246" y="379545"/>
                    </a:lnTo>
                    <a:cubicBezTo>
                      <a:pt x="113881" y="253330"/>
                      <a:pt x="76250" y="144887"/>
                      <a:pt x="3310" y="54137"/>
                    </a:cubicBezTo>
                    <a:cubicBezTo>
                      <a:pt x="2207" y="52757"/>
                      <a:pt x="1103" y="51418"/>
                      <a:pt x="0" y="50038"/>
                    </a:cubicBezTo>
                    <a:lnTo>
                      <a:pt x="10836" y="30848"/>
                    </a:lnTo>
                    <a:cubicBezTo>
                      <a:pt x="46065" y="15677"/>
                      <a:pt x="51069" y="9687"/>
                      <a:pt x="92169" y="3776"/>
                    </a:cubicBezTo>
                    <a:cubicBezTo>
                      <a:pt x="150331" y="-4617"/>
                      <a:pt x="217596" y="-1622"/>
                      <a:pt x="263858" y="39911"/>
                    </a:cubicBezTo>
                    <a:cubicBezTo>
                      <a:pt x="280684" y="55003"/>
                      <a:pt x="286004" y="95000"/>
                      <a:pt x="318079" y="94093"/>
                    </a:cubicBezTo>
                    <a:close/>
                  </a:path>
                </a:pathLst>
              </a:custGeom>
              <a:solidFill>
                <a:srgbClr val="743438"/>
              </a:solidFill>
              <a:ln w="3941" cap="flat">
                <a:noFill/>
                <a:prstDash val="solid"/>
                <a:miter/>
              </a:ln>
            </p:spPr>
            <p:txBody>
              <a:bodyPr rtlCol="1" anchor="ctr"/>
              <a:lstStyle/>
              <a:p>
                <a:endParaRPr lang="fa-IR"/>
              </a:p>
            </p:txBody>
          </p:sp>
          <p:sp>
            <p:nvSpPr>
              <p:cNvPr id="459" name="Freeform: Shape 458">
                <a:extLst>
                  <a:ext uri="{FF2B5EF4-FFF2-40B4-BE49-F238E27FC236}">
                    <a16:creationId xmlns:a16="http://schemas.microsoft.com/office/drawing/2014/main" id="{0DE73E94-BD43-1D7F-7689-5F4C93023444}"/>
                  </a:ext>
                </a:extLst>
              </p:cNvPr>
              <p:cNvSpPr/>
              <p:nvPr/>
            </p:nvSpPr>
            <p:spPr>
              <a:xfrm>
                <a:off x="11336663" y="4907565"/>
                <a:ext cx="204885" cy="397771"/>
              </a:xfrm>
              <a:custGeom>
                <a:avLst/>
                <a:gdLst>
                  <a:gd name="connsiteX0" fmla="*/ 204868 w 204885"/>
                  <a:gd name="connsiteY0" fmla="*/ 370370 h 397771"/>
                  <a:gd name="connsiteX1" fmla="*/ 110098 w 204885"/>
                  <a:gd name="connsiteY1" fmla="*/ 397521 h 397771"/>
                  <a:gd name="connsiteX2" fmla="*/ 69353 w 204885"/>
                  <a:gd name="connsiteY2" fmla="*/ 370370 h 397771"/>
                  <a:gd name="connsiteX3" fmla="*/ 61669 w 204885"/>
                  <a:gd name="connsiteY3" fmla="*/ 370568 h 397771"/>
                  <a:gd name="connsiteX4" fmla="*/ 51187 w 204885"/>
                  <a:gd name="connsiteY4" fmla="*/ 364932 h 397771"/>
                  <a:gd name="connsiteX5" fmla="*/ 50438 w 204885"/>
                  <a:gd name="connsiteY5" fmla="*/ 356421 h 397771"/>
                  <a:gd name="connsiteX6" fmla="*/ 0 w 204885"/>
                  <a:gd name="connsiteY6" fmla="*/ 43504 h 397771"/>
                  <a:gd name="connsiteX7" fmla="*/ 12097 w 204885"/>
                  <a:gd name="connsiteY7" fmla="*/ 30382 h 397771"/>
                  <a:gd name="connsiteX8" fmla="*/ 15092 w 204885"/>
                  <a:gd name="connsiteY8" fmla="*/ 27111 h 397771"/>
                  <a:gd name="connsiteX9" fmla="*/ 87401 w 204885"/>
                  <a:gd name="connsiteY9" fmla="*/ 0 h 397771"/>
                  <a:gd name="connsiteX10" fmla="*/ 171688 w 204885"/>
                  <a:gd name="connsiteY10" fmla="*/ 128028 h 397771"/>
                  <a:gd name="connsiteX11" fmla="*/ 204868 w 204885"/>
                  <a:gd name="connsiteY11" fmla="*/ 352244 h 397771"/>
                  <a:gd name="connsiteX12" fmla="*/ 204868 w 204885"/>
                  <a:gd name="connsiteY12" fmla="*/ 370292 h 39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4885" h="397771">
                    <a:moveTo>
                      <a:pt x="204868" y="370370"/>
                    </a:moveTo>
                    <a:cubicBezTo>
                      <a:pt x="187766" y="372420"/>
                      <a:pt x="140282" y="400713"/>
                      <a:pt x="110098" y="397521"/>
                    </a:cubicBezTo>
                    <a:cubicBezTo>
                      <a:pt x="90396" y="395432"/>
                      <a:pt x="81372" y="372104"/>
                      <a:pt x="69353" y="370370"/>
                    </a:cubicBezTo>
                    <a:cubicBezTo>
                      <a:pt x="66950" y="370725"/>
                      <a:pt x="64269" y="370804"/>
                      <a:pt x="61669" y="370568"/>
                    </a:cubicBezTo>
                    <a:cubicBezTo>
                      <a:pt x="56310" y="370134"/>
                      <a:pt x="51502" y="368361"/>
                      <a:pt x="51187" y="364932"/>
                    </a:cubicBezTo>
                    <a:cubicBezTo>
                      <a:pt x="50951" y="362095"/>
                      <a:pt x="50714" y="359258"/>
                      <a:pt x="50438" y="356421"/>
                    </a:cubicBezTo>
                    <a:cubicBezTo>
                      <a:pt x="41139" y="250460"/>
                      <a:pt x="27071" y="147730"/>
                      <a:pt x="0" y="43504"/>
                    </a:cubicBezTo>
                    <a:lnTo>
                      <a:pt x="12097" y="30382"/>
                    </a:lnTo>
                    <a:lnTo>
                      <a:pt x="15092" y="27111"/>
                    </a:lnTo>
                    <a:cubicBezTo>
                      <a:pt x="44606" y="32549"/>
                      <a:pt x="60133" y="11743"/>
                      <a:pt x="87401" y="0"/>
                    </a:cubicBezTo>
                    <a:cubicBezTo>
                      <a:pt x="106394" y="45395"/>
                      <a:pt x="156439" y="81411"/>
                      <a:pt x="171688" y="128028"/>
                    </a:cubicBezTo>
                    <a:cubicBezTo>
                      <a:pt x="186229" y="172438"/>
                      <a:pt x="205538" y="304722"/>
                      <a:pt x="204868" y="352244"/>
                    </a:cubicBezTo>
                    <a:cubicBezTo>
                      <a:pt x="204789" y="358273"/>
                      <a:pt x="204908" y="364302"/>
                      <a:pt x="204868" y="370292"/>
                    </a:cubicBezTo>
                    <a:close/>
                  </a:path>
                </a:pathLst>
              </a:custGeom>
              <a:solidFill>
                <a:srgbClr val="A6805C"/>
              </a:solidFill>
              <a:ln w="3941" cap="flat">
                <a:noFill/>
                <a:prstDash val="solid"/>
                <a:miter/>
              </a:ln>
            </p:spPr>
            <p:txBody>
              <a:bodyPr rtlCol="1" anchor="ctr"/>
              <a:lstStyle/>
              <a:p>
                <a:endParaRPr lang="fa-IR"/>
              </a:p>
            </p:txBody>
          </p:sp>
          <p:sp>
            <p:nvSpPr>
              <p:cNvPr id="460" name="Freeform: Shape 459">
                <a:extLst>
                  <a:ext uri="{FF2B5EF4-FFF2-40B4-BE49-F238E27FC236}">
                    <a16:creationId xmlns:a16="http://schemas.microsoft.com/office/drawing/2014/main" id="{9B5168BF-280E-CA30-CD63-AA8646681090}"/>
                  </a:ext>
                </a:extLst>
              </p:cNvPr>
              <p:cNvSpPr/>
              <p:nvPr/>
            </p:nvSpPr>
            <p:spPr>
              <a:xfrm>
                <a:off x="11013918" y="4887592"/>
                <a:ext cx="220769" cy="399367"/>
              </a:xfrm>
              <a:custGeom>
                <a:avLst/>
                <a:gdLst>
                  <a:gd name="connsiteX0" fmla="*/ 220292 w 220769"/>
                  <a:gd name="connsiteY0" fmla="*/ 77859 h 399367"/>
                  <a:gd name="connsiteX1" fmla="*/ 136319 w 220769"/>
                  <a:gd name="connsiteY1" fmla="*/ 301760 h 399367"/>
                  <a:gd name="connsiteX2" fmla="*/ 120873 w 220769"/>
                  <a:gd name="connsiteY2" fmla="*/ 381281 h 399367"/>
                  <a:gd name="connsiteX3" fmla="*/ 84816 w 220769"/>
                  <a:gd name="connsiteY3" fmla="*/ 327098 h 399367"/>
                  <a:gd name="connsiteX4" fmla="*/ 57706 w 220769"/>
                  <a:gd name="connsiteY4" fmla="*/ 318074 h 399367"/>
                  <a:gd name="connsiteX5" fmla="*/ 93840 w 220769"/>
                  <a:gd name="connsiteY5" fmla="*/ 399367 h 399367"/>
                  <a:gd name="connsiteX6" fmla="*/ 13689 w 220769"/>
                  <a:gd name="connsiteY6" fmla="*/ 388610 h 399367"/>
                  <a:gd name="connsiteX7" fmla="*/ 12508 w 220769"/>
                  <a:gd name="connsiteY7" fmla="*/ 363233 h 399367"/>
                  <a:gd name="connsiteX8" fmla="*/ 3996 w 220769"/>
                  <a:gd name="connsiteY8" fmla="*/ 348495 h 399367"/>
                  <a:gd name="connsiteX9" fmla="*/ 39618 w 220769"/>
                  <a:gd name="connsiteY9" fmla="*/ 218734 h 399367"/>
                  <a:gd name="connsiteX10" fmla="*/ 28466 w 220769"/>
                  <a:gd name="connsiteY10" fmla="*/ 197140 h 399367"/>
                  <a:gd name="connsiteX11" fmla="*/ 75713 w 220769"/>
                  <a:gd name="connsiteY11" fmla="*/ 92439 h 399367"/>
                  <a:gd name="connsiteX12" fmla="*/ 75792 w 220769"/>
                  <a:gd name="connsiteY12" fmla="*/ 92243 h 399367"/>
                  <a:gd name="connsiteX13" fmla="*/ 93131 w 220769"/>
                  <a:gd name="connsiteY13" fmla="*/ 91651 h 399367"/>
                  <a:gd name="connsiteX14" fmla="*/ 139196 w 220769"/>
                  <a:gd name="connsiteY14" fmla="*/ 6615 h 399367"/>
                  <a:gd name="connsiteX15" fmla="*/ 213396 w 220769"/>
                  <a:gd name="connsiteY15" fmla="*/ 9531 h 399367"/>
                  <a:gd name="connsiteX16" fmla="*/ 220410 w 220769"/>
                  <a:gd name="connsiteY16" fmla="*/ 10989 h 399367"/>
                  <a:gd name="connsiteX17" fmla="*/ 184315 w 220769"/>
                  <a:gd name="connsiteY17" fmla="*/ 19894 h 399367"/>
                  <a:gd name="connsiteX18" fmla="*/ 220331 w 220769"/>
                  <a:gd name="connsiteY18" fmla="*/ 77859 h 399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0769" h="399367">
                    <a:moveTo>
                      <a:pt x="220292" y="77859"/>
                    </a:moveTo>
                    <a:cubicBezTo>
                      <a:pt x="214932" y="129008"/>
                      <a:pt x="154800" y="244308"/>
                      <a:pt x="136319" y="301760"/>
                    </a:cubicBezTo>
                    <a:cubicBezTo>
                      <a:pt x="128241" y="326862"/>
                      <a:pt x="125562" y="355312"/>
                      <a:pt x="120873" y="381281"/>
                    </a:cubicBezTo>
                    <a:cubicBezTo>
                      <a:pt x="71458" y="371626"/>
                      <a:pt x="76542" y="365361"/>
                      <a:pt x="84816" y="327098"/>
                    </a:cubicBezTo>
                    <a:cubicBezTo>
                      <a:pt x="80245" y="302352"/>
                      <a:pt x="71221" y="299317"/>
                      <a:pt x="57706" y="318074"/>
                    </a:cubicBezTo>
                    <a:cubicBezTo>
                      <a:pt x="54908" y="368316"/>
                      <a:pt x="48248" y="376118"/>
                      <a:pt x="93840" y="399367"/>
                    </a:cubicBezTo>
                    <a:cubicBezTo>
                      <a:pt x="66375" y="398501"/>
                      <a:pt x="40288" y="394796"/>
                      <a:pt x="13689" y="388610"/>
                    </a:cubicBezTo>
                    <a:cubicBezTo>
                      <a:pt x="10262" y="385339"/>
                      <a:pt x="11444" y="369577"/>
                      <a:pt x="12508" y="363233"/>
                    </a:cubicBezTo>
                    <a:cubicBezTo>
                      <a:pt x="8803" y="359529"/>
                      <a:pt x="6006" y="354485"/>
                      <a:pt x="3996" y="348495"/>
                    </a:cubicBezTo>
                    <a:cubicBezTo>
                      <a:pt x="-8653" y="310824"/>
                      <a:pt x="10222" y="235875"/>
                      <a:pt x="39618" y="218734"/>
                    </a:cubicBezTo>
                    <a:lnTo>
                      <a:pt x="28466" y="197140"/>
                    </a:lnTo>
                    <a:cubicBezTo>
                      <a:pt x="46475" y="161635"/>
                      <a:pt x="62237" y="126722"/>
                      <a:pt x="75713" y="92439"/>
                    </a:cubicBezTo>
                    <a:cubicBezTo>
                      <a:pt x="75713" y="92400"/>
                      <a:pt x="75753" y="92321"/>
                      <a:pt x="75792" y="92243"/>
                    </a:cubicBezTo>
                    <a:cubicBezTo>
                      <a:pt x="77881" y="90509"/>
                      <a:pt x="89309" y="94922"/>
                      <a:pt x="93131" y="91651"/>
                    </a:cubicBezTo>
                    <a:cubicBezTo>
                      <a:pt x="101249" y="84677"/>
                      <a:pt x="105267" y="21746"/>
                      <a:pt x="139196" y="6615"/>
                    </a:cubicBezTo>
                    <a:cubicBezTo>
                      <a:pt x="170050" y="-7177"/>
                      <a:pt x="190423" y="4014"/>
                      <a:pt x="213396" y="9531"/>
                    </a:cubicBezTo>
                    <a:cubicBezTo>
                      <a:pt x="215720" y="10083"/>
                      <a:pt x="218046" y="10555"/>
                      <a:pt x="220410" y="10989"/>
                    </a:cubicBezTo>
                    <a:lnTo>
                      <a:pt x="184315" y="19894"/>
                    </a:lnTo>
                    <a:cubicBezTo>
                      <a:pt x="213041" y="23165"/>
                      <a:pt x="223090" y="51419"/>
                      <a:pt x="220331" y="77859"/>
                    </a:cubicBezTo>
                    <a:close/>
                  </a:path>
                </a:pathLst>
              </a:custGeom>
              <a:solidFill>
                <a:srgbClr val="936348"/>
              </a:solidFill>
              <a:ln w="3941" cap="flat">
                <a:noFill/>
                <a:prstDash val="solid"/>
                <a:miter/>
              </a:ln>
            </p:spPr>
            <p:txBody>
              <a:bodyPr rtlCol="1" anchor="ctr"/>
              <a:lstStyle/>
              <a:p>
                <a:endParaRPr lang="fa-IR"/>
              </a:p>
            </p:txBody>
          </p:sp>
          <p:sp>
            <p:nvSpPr>
              <p:cNvPr id="461" name="Freeform: Shape 460">
                <a:extLst>
                  <a:ext uri="{FF2B5EF4-FFF2-40B4-BE49-F238E27FC236}">
                    <a16:creationId xmlns:a16="http://schemas.microsoft.com/office/drawing/2014/main" id="{6AE15DEF-1B44-54C1-04AE-6BC8C98A093E}"/>
                  </a:ext>
                </a:extLst>
              </p:cNvPr>
              <p:cNvSpPr/>
              <p:nvPr/>
            </p:nvSpPr>
            <p:spPr>
              <a:xfrm>
                <a:off x="11071623" y="4929109"/>
                <a:ext cx="107575" cy="285580"/>
              </a:xfrm>
              <a:custGeom>
                <a:avLst/>
                <a:gdLst>
                  <a:gd name="connsiteX0" fmla="*/ 27110 w 107575"/>
                  <a:gd name="connsiteY0" fmla="*/ 285581 h 285580"/>
                  <a:gd name="connsiteX1" fmla="*/ 0 w 107575"/>
                  <a:gd name="connsiteY1" fmla="*/ 276557 h 285580"/>
                  <a:gd name="connsiteX2" fmla="*/ 74357 w 107575"/>
                  <a:gd name="connsiteY2" fmla="*/ 30274 h 285580"/>
                  <a:gd name="connsiteX3" fmla="*/ 104857 w 107575"/>
                  <a:gd name="connsiteY3" fmla="*/ 44420 h 285580"/>
                  <a:gd name="connsiteX4" fmla="*/ 27071 w 107575"/>
                  <a:gd name="connsiteY4" fmla="*/ 285581 h 28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75" h="285580">
                    <a:moveTo>
                      <a:pt x="27110" y="285581"/>
                    </a:moveTo>
                    <a:lnTo>
                      <a:pt x="0" y="276557"/>
                    </a:lnTo>
                    <a:cubicBezTo>
                      <a:pt x="3153" y="220089"/>
                      <a:pt x="50281" y="84968"/>
                      <a:pt x="74357" y="30274"/>
                    </a:cubicBezTo>
                    <a:cubicBezTo>
                      <a:pt x="99143" y="-25997"/>
                      <a:pt x="113999" y="6512"/>
                      <a:pt x="104857" y="44420"/>
                    </a:cubicBezTo>
                    <a:cubicBezTo>
                      <a:pt x="86652" y="120000"/>
                      <a:pt x="45079" y="202396"/>
                      <a:pt x="27071" y="285581"/>
                    </a:cubicBezTo>
                    <a:close/>
                  </a:path>
                </a:pathLst>
              </a:custGeom>
              <a:solidFill>
                <a:srgbClr val="4E2519"/>
              </a:solidFill>
              <a:ln w="3941" cap="flat">
                <a:noFill/>
                <a:prstDash val="solid"/>
                <a:miter/>
              </a:ln>
            </p:spPr>
            <p:txBody>
              <a:bodyPr rtlCol="1" anchor="ctr"/>
              <a:lstStyle/>
              <a:p>
                <a:endParaRPr lang="fa-IR"/>
              </a:p>
            </p:txBody>
          </p:sp>
        </p:grpSp>
      </p:grpSp>
      <p:grpSp>
        <p:nvGrpSpPr>
          <p:cNvPr id="462" name="Graphic 7">
            <a:extLst>
              <a:ext uri="{FF2B5EF4-FFF2-40B4-BE49-F238E27FC236}">
                <a16:creationId xmlns:a16="http://schemas.microsoft.com/office/drawing/2014/main" id="{92DB0869-6E28-A443-5B6C-AAADA5899EFC}"/>
              </a:ext>
            </a:extLst>
          </p:cNvPr>
          <p:cNvGrpSpPr/>
          <p:nvPr/>
        </p:nvGrpSpPr>
        <p:grpSpPr>
          <a:xfrm flipH="1">
            <a:off x="10503272" y="3920287"/>
            <a:ext cx="331782" cy="832665"/>
            <a:chOff x="3513076" y="1171757"/>
            <a:chExt cx="955737" cy="2398587"/>
          </a:xfrm>
        </p:grpSpPr>
        <p:sp>
          <p:nvSpPr>
            <p:cNvPr id="463" name="Freeform: Shape 462">
              <a:extLst>
                <a:ext uri="{FF2B5EF4-FFF2-40B4-BE49-F238E27FC236}">
                  <a16:creationId xmlns:a16="http://schemas.microsoft.com/office/drawing/2014/main" id="{C277122E-C779-4233-04F1-A95C9823DBBA}"/>
                </a:ext>
              </a:extLst>
            </p:cNvPr>
            <p:cNvSpPr/>
            <p:nvPr/>
          </p:nvSpPr>
          <p:spPr>
            <a:xfrm>
              <a:off x="3585037" y="1844946"/>
              <a:ext cx="853386" cy="1504456"/>
            </a:xfrm>
            <a:custGeom>
              <a:avLst/>
              <a:gdLst>
                <a:gd name="connsiteX0" fmla="*/ 846675 w 853386"/>
                <a:gd name="connsiteY0" fmla="*/ 180790 h 1504456"/>
                <a:gd name="connsiteX1" fmla="*/ 833435 w 853386"/>
                <a:gd name="connsiteY1" fmla="*/ 101704 h 1504456"/>
                <a:gd name="connsiteX2" fmla="*/ 833435 w 853386"/>
                <a:gd name="connsiteY2" fmla="*/ 101704 h 1504456"/>
                <a:gd name="connsiteX3" fmla="*/ 799822 w 853386"/>
                <a:gd name="connsiteY3" fmla="*/ 45433 h 1504456"/>
                <a:gd name="connsiteX4" fmla="*/ 799625 w 853386"/>
                <a:gd name="connsiteY4" fmla="*/ 45197 h 1504456"/>
                <a:gd name="connsiteX5" fmla="*/ 759786 w 853386"/>
                <a:gd name="connsiteY5" fmla="*/ 12254 h 1504456"/>
                <a:gd name="connsiteX6" fmla="*/ 759511 w 853386"/>
                <a:gd name="connsiteY6" fmla="*/ 12096 h 1504456"/>
                <a:gd name="connsiteX7" fmla="*/ 647008 w 853386"/>
                <a:gd name="connsiteY7" fmla="*/ 26085 h 1504456"/>
                <a:gd name="connsiteX8" fmla="*/ 646850 w 853386"/>
                <a:gd name="connsiteY8" fmla="*/ 26164 h 1504456"/>
                <a:gd name="connsiteX9" fmla="*/ 639521 w 853386"/>
                <a:gd name="connsiteY9" fmla="*/ 32390 h 1504456"/>
                <a:gd name="connsiteX10" fmla="*/ 558031 w 853386"/>
                <a:gd name="connsiteY10" fmla="*/ 94414 h 1504456"/>
                <a:gd name="connsiteX11" fmla="*/ 557913 w 853386"/>
                <a:gd name="connsiteY11" fmla="*/ 94493 h 1504456"/>
                <a:gd name="connsiteX12" fmla="*/ 537501 w 853386"/>
                <a:gd name="connsiteY12" fmla="*/ 110018 h 1504456"/>
                <a:gd name="connsiteX13" fmla="*/ 500578 w 853386"/>
                <a:gd name="connsiteY13" fmla="*/ 138114 h 1504456"/>
                <a:gd name="connsiteX14" fmla="*/ 415187 w 853386"/>
                <a:gd name="connsiteY14" fmla="*/ 156674 h 1504456"/>
                <a:gd name="connsiteX15" fmla="*/ 412192 w 853386"/>
                <a:gd name="connsiteY15" fmla="*/ 156911 h 1504456"/>
                <a:gd name="connsiteX16" fmla="*/ 411364 w 853386"/>
                <a:gd name="connsiteY16" fmla="*/ 233042 h 1504456"/>
                <a:gd name="connsiteX17" fmla="*/ 446002 w 853386"/>
                <a:gd name="connsiteY17" fmla="*/ 323004 h 1504456"/>
                <a:gd name="connsiteX18" fmla="*/ 390046 w 853386"/>
                <a:gd name="connsiteY18" fmla="*/ 331082 h 1504456"/>
                <a:gd name="connsiteX19" fmla="*/ 385790 w 853386"/>
                <a:gd name="connsiteY19" fmla="*/ 334353 h 1504456"/>
                <a:gd name="connsiteX20" fmla="*/ 177928 w 853386"/>
                <a:gd name="connsiteY20" fmla="*/ 334353 h 1504456"/>
                <a:gd name="connsiteX21" fmla="*/ 163308 w 853386"/>
                <a:gd name="connsiteY21" fmla="*/ 425734 h 1504456"/>
                <a:gd name="connsiteX22" fmla="*/ 177928 w 853386"/>
                <a:gd name="connsiteY22" fmla="*/ 442717 h 1504456"/>
                <a:gd name="connsiteX23" fmla="*/ 178873 w 853386"/>
                <a:gd name="connsiteY23" fmla="*/ 544501 h 1504456"/>
                <a:gd name="connsiteX24" fmla="*/ 385790 w 853386"/>
                <a:gd name="connsiteY24" fmla="*/ 533034 h 1504456"/>
                <a:gd name="connsiteX25" fmla="*/ 405808 w 853386"/>
                <a:gd name="connsiteY25" fmla="*/ 546629 h 1504456"/>
                <a:gd name="connsiteX26" fmla="*/ 521542 w 853386"/>
                <a:gd name="connsiteY26" fmla="*/ 537881 h 1504456"/>
                <a:gd name="connsiteX27" fmla="*/ 637669 w 853386"/>
                <a:gd name="connsiteY27" fmla="*/ 465691 h 1504456"/>
                <a:gd name="connsiteX28" fmla="*/ 571271 w 853386"/>
                <a:gd name="connsiteY28" fmla="*/ 572479 h 1504456"/>
                <a:gd name="connsiteX29" fmla="*/ 608588 w 853386"/>
                <a:gd name="connsiteY29" fmla="*/ 625046 h 1504456"/>
                <a:gd name="connsiteX30" fmla="*/ 470354 w 853386"/>
                <a:gd name="connsiteY30" fmla="*/ 697355 h 1504456"/>
                <a:gd name="connsiteX31" fmla="*/ 351744 w 853386"/>
                <a:gd name="connsiteY31" fmla="*/ 708940 h 1504456"/>
                <a:gd name="connsiteX32" fmla="*/ 286489 w 853386"/>
                <a:gd name="connsiteY32" fmla="*/ 740700 h 1504456"/>
                <a:gd name="connsiteX33" fmla="*/ 286450 w 853386"/>
                <a:gd name="connsiteY33" fmla="*/ 740740 h 1504456"/>
                <a:gd name="connsiteX34" fmla="*/ 286450 w 853386"/>
                <a:gd name="connsiteY34" fmla="*/ 740740 h 1504456"/>
                <a:gd name="connsiteX35" fmla="*/ 286410 w 853386"/>
                <a:gd name="connsiteY35" fmla="*/ 740779 h 1504456"/>
                <a:gd name="connsiteX36" fmla="*/ 286410 w 853386"/>
                <a:gd name="connsiteY36" fmla="*/ 740779 h 1504456"/>
                <a:gd name="connsiteX37" fmla="*/ 265250 w 853386"/>
                <a:gd name="connsiteY37" fmla="*/ 733804 h 1504456"/>
                <a:gd name="connsiteX38" fmla="*/ 1392 w 853386"/>
                <a:gd name="connsiteY38" fmla="*/ 989939 h 1504456"/>
                <a:gd name="connsiteX39" fmla="*/ 47023 w 853386"/>
                <a:gd name="connsiteY39" fmla="*/ 1288355 h 1504456"/>
                <a:gd name="connsiteX40" fmla="*/ 69563 w 853386"/>
                <a:gd name="connsiteY40" fmla="*/ 1300728 h 1504456"/>
                <a:gd name="connsiteX41" fmla="*/ 56008 w 853386"/>
                <a:gd name="connsiteY41" fmla="*/ 1317476 h 1504456"/>
                <a:gd name="connsiteX42" fmla="*/ 137655 w 853386"/>
                <a:gd name="connsiteY42" fmla="*/ 1503705 h 1504456"/>
                <a:gd name="connsiteX43" fmla="*/ 139428 w 853386"/>
                <a:gd name="connsiteY43" fmla="*/ 1504099 h 1504456"/>
                <a:gd name="connsiteX44" fmla="*/ 180725 w 853386"/>
                <a:gd name="connsiteY44" fmla="*/ 1494484 h 1504456"/>
                <a:gd name="connsiteX45" fmla="*/ 187070 w 853386"/>
                <a:gd name="connsiteY45" fmla="*/ 1481362 h 1504456"/>
                <a:gd name="connsiteX46" fmla="*/ 199561 w 853386"/>
                <a:gd name="connsiteY46" fmla="*/ 1483214 h 1504456"/>
                <a:gd name="connsiteX47" fmla="*/ 279711 w 853386"/>
                <a:gd name="connsiteY47" fmla="*/ 1449562 h 1504456"/>
                <a:gd name="connsiteX48" fmla="*/ 295513 w 853386"/>
                <a:gd name="connsiteY48" fmla="*/ 1418117 h 1504456"/>
                <a:gd name="connsiteX49" fmla="*/ 316752 w 853386"/>
                <a:gd name="connsiteY49" fmla="*/ 1423200 h 1504456"/>
                <a:gd name="connsiteX50" fmla="*/ 428388 w 853386"/>
                <a:gd name="connsiteY50" fmla="*/ 1225780 h 1504456"/>
                <a:gd name="connsiteX51" fmla="*/ 424171 w 853386"/>
                <a:gd name="connsiteY51" fmla="*/ 1221563 h 1504456"/>
                <a:gd name="connsiteX52" fmla="*/ 412980 w 853386"/>
                <a:gd name="connsiteY52" fmla="*/ 1210412 h 1504456"/>
                <a:gd name="connsiteX53" fmla="*/ 412980 w 853386"/>
                <a:gd name="connsiteY53" fmla="*/ 1165253 h 1504456"/>
                <a:gd name="connsiteX54" fmla="*/ 419443 w 853386"/>
                <a:gd name="connsiteY54" fmla="*/ 1118243 h 1504456"/>
                <a:gd name="connsiteX55" fmla="*/ 416842 w 853386"/>
                <a:gd name="connsiteY55" fmla="*/ 1079704 h 1504456"/>
                <a:gd name="connsiteX56" fmla="*/ 416842 w 853386"/>
                <a:gd name="connsiteY56" fmla="*/ 1079704 h 1504456"/>
                <a:gd name="connsiteX57" fmla="*/ 353833 w 853386"/>
                <a:gd name="connsiteY57" fmla="*/ 1087546 h 1504456"/>
                <a:gd name="connsiteX58" fmla="*/ 369831 w 853386"/>
                <a:gd name="connsiteY58" fmla="*/ 1041954 h 1504456"/>
                <a:gd name="connsiteX59" fmla="*/ 266826 w 853386"/>
                <a:gd name="connsiteY59" fmla="*/ 1017995 h 1504456"/>
                <a:gd name="connsiteX60" fmla="*/ 548534 w 853386"/>
                <a:gd name="connsiteY60" fmla="*/ 894302 h 1504456"/>
                <a:gd name="connsiteX61" fmla="*/ 573754 w 853386"/>
                <a:gd name="connsiteY61" fmla="*/ 890204 h 1504456"/>
                <a:gd name="connsiteX62" fmla="*/ 799349 w 853386"/>
                <a:gd name="connsiteY62" fmla="*/ 766432 h 1504456"/>
                <a:gd name="connsiteX63" fmla="*/ 819643 w 853386"/>
                <a:gd name="connsiteY63" fmla="*/ 749803 h 1504456"/>
                <a:gd name="connsiteX64" fmla="*/ 847108 w 853386"/>
                <a:gd name="connsiteY64" fmla="*/ 528897 h 1504456"/>
                <a:gd name="connsiteX65" fmla="*/ 846754 w 853386"/>
                <a:gd name="connsiteY65" fmla="*/ 180790 h 1504456"/>
                <a:gd name="connsiteX66" fmla="*/ 485565 w 853386"/>
                <a:gd name="connsiteY66" fmla="*/ 337151 h 1504456"/>
                <a:gd name="connsiteX67" fmla="*/ 451676 w 853386"/>
                <a:gd name="connsiteY67" fmla="*/ 324344 h 1504456"/>
                <a:gd name="connsiteX68" fmla="*/ 484501 w 853386"/>
                <a:gd name="connsiteY68" fmla="*/ 296287 h 1504456"/>
                <a:gd name="connsiteX69" fmla="*/ 485565 w 853386"/>
                <a:gd name="connsiteY69" fmla="*/ 337151 h 150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853386" h="1504456">
                  <a:moveTo>
                    <a:pt x="846675" y="180790"/>
                  </a:moveTo>
                  <a:cubicBezTo>
                    <a:pt x="848763" y="155374"/>
                    <a:pt x="843759" y="127672"/>
                    <a:pt x="833435" y="101704"/>
                  </a:cubicBezTo>
                  <a:lnTo>
                    <a:pt x="833435" y="101704"/>
                  </a:lnTo>
                  <a:cubicBezTo>
                    <a:pt x="825278" y="81134"/>
                    <a:pt x="813771" y="61708"/>
                    <a:pt x="799822" y="45433"/>
                  </a:cubicBezTo>
                  <a:cubicBezTo>
                    <a:pt x="799743" y="45354"/>
                    <a:pt x="799664" y="45276"/>
                    <a:pt x="799625" y="45197"/>
                  </a:cubicBezTo>
                  <a:cubicBezTo>
                    <a:pt x="787882" y="31563"/>
                    <a:pt x="774445" y="20214"/>
                    <a:pt x="759786" y="12254"/>
                  </a:cubicBezTo>
                  <a:cubicBezTo>
                    <a:pt x="759707" y="12215"/>
                    <a:pt x="759589" y="12175"/>
                    <a:pt x="759511" y="12096"/>
                  </a:cubicBezTo>
                  <a:cubicBezTo>
                    <a:pt x="726173" y="-5833"/>
                    <a:pt x="686689" y="-5912"/>
                    <a:pt x="647008" y="26085"/>
                  </a:cubicBezTo>
                  <a:cubicBezTo>
                    <a:pt x="647008" y="26085"/>
                    <a:pt x="646890" y="26085"/>
                    <a:pt x="646850" y="26164"/>
                  </a:cubicBezTo>
                  <a:cubicBezTo>
                    <a:pt x="644407" y="28095"/>
                    <a:pt x="641964" y="30183"/>
                    <a:pt x="639521" y="32390"/>
                  </a:cubicBezTo>
                  <a:lnTo>
                    <a:pt x="558031" y="94414"/>
                  </a:lnTo>
                  <a:cubicBezTo>
                    <a:pt x="558031" y="94414"/>
                    <a:pt x="557952" y="94453"/>
                    <a:pt x="557913" y="94493"/>
                  </a:cubicBezTo>
                  <a:lnTo>
                    <a:pt x="537501" y="110018"/>
                  </a:lnTo>
                  <a:lnTo>
                    <a:pt x="500578" y="138114"/>
                  </a:lnTo>
                  <a:cubicBezTo>
                    <a:pt x="473546" y="148360"/>
                    <a:pt x="445056" y="154586"/>
                    <a:pt x="415187" y="156674"/>
                  </a:cubicBezTo>
                  <a:cubicBezTo>
                    <a:pt x="414202" y="156793"/>
                    <a:pt x="413177" y="156832"/>
                    <a:pt x="412192" y="156911"/>
                  </a:cubicBezTo>
                  <a:cubicBezTo>
                    <a:pt x="407503" y="166092"/>
                    <a:pt x="407109" y="198877"/>
                    <a:pt x="411364" y="233042"/>
                  </a:cubicBezTo>
                  <a:cubicBezTo>
                    <a:pt x="416369" y="273078"/>
                    <a:pt x="427757" y="315005"/>
                    <a:pt x="446002" y="323004"/>
                  </a:cubicBezTo>
                  <a:cubicBezTo>
                    <a:pt x="423423" y="318157"/>
                    <a:pt x="404784" y="320876"/>
                    <a:pt x="390046" y="331082"/>
                  </a:cubicBezTo>
                  <a:lnTo>
                    <a:pt x="385790" y="334353"/>
                  </a:lnTo>
                  <a:cubicBezTo>
                    <a:pt x="337283" y="301174"/>
                    <a:pt x="230061" y="308582"/>
                    <a:pt x="177928" y="334353"/>
                  </a:cubicBezTo>
                  <a:cubicBezTo>
                    <a:pt x="159643" y="347475"/>
                    <a:pt x="152275" y="398032"/>
                    <a:pt x="163308" y="425734"/>
                  </a:cubicBezTo>
                  <a:cubicBezTo>
                    <a:pt x="166539" y="433851"/>
                    <a:pt x="171347" y="440038"/>
                    <a:pt x="177928" y="442717"/>
                  </a:cubicBezTo>
                  <a:cubicBezTo>
                    <a:pt x="149122" y="443348"/>
                    <a:pt x="172135" y="540876"/>
                    <a:pt x="178873" y="544501"/>
                  </a:cubicBezTo>
                  <a:cubicBezTo>
                    <a:pt x="207757" y="559948"/>
                    <a:pt x="356276" y="558806"/>
                    <a:pt x="385790" y="533034"/>
                  </a:cubicBezTo>
                  <a:cubicBezTo>
                    <a:pt x="389416" y="539694"/>
                    <a:pt x="396548" y="544029"/>
                    <a:pt x="405808" y="546629"/>
                  </a:cubicBezTo>
                  <a:cubicBezTo>
                    <a:pt x="437884" y="555811"/>
                    <a:pt x="495456" y="544423"/>
                    <a:pt x="521542" y="537881"/>
                  </a:cubicBezTo>
                  <a:cubicBezTo>
                    <a:pt x="572217" y="525114"/>
                    <a:pt x="605869" y="508997"/>
                    <a:pt x="637669" y="465691"/>
                  </a:cubicBezTo>
                  <a:cubicBezTo>
                    <a:pt x="803093" y="228786"/>
                    <a:pt x="647481" y="507027"/>
                    <a:pt x="571271" y="572479"/>
                  </a:cubicBezTo>
                  <a:cubicBezTo>
                    <a:pt x="560474" y="595216"/>
                    <a:pt x="572887" y="612712"/>
                    <a:pt x="608588" y="625046"/>
                  </a:cubicBezTo>
                  <a:cubicBezTo>
                    <a:pt x="534743" y="601560"/>
                    <a:pt x="313127" y="632099"/>
                    <a:pt x="470354" y="697355"/>
                  </a:cubicBezTo>
                  <a:cubicBezTo>
                    <a:pt x="427442" y="692429"/>
                    <a:pt x="388825" y="696330"/>
                    <a:pt x="351744" y="708940"/>
                  </a:cubicBezTo>
                  <a:cubicBezTo>
                    <a:pt x="329638" y="716427"/>
                    <a:pt x="308083" y="727027"/>
                    <a:pt x="286489" y="740700"/>
                  </a:cubicBezTo>
                  <a:cubicBezTo>
                    <a:pt x="286489" y="740700"/>
                    <a:pt x="286489" y="740712"/>
                    <a:pt x="286450" y="740740"/>
                  </a:cubicBezTo>
                  <a:lnTo>
                    <a:pt x="286450" y="740740"/>
                  </a:lnTo>
                  <a:cubicBezTo>
                    <a:pt x="286450" y="740740"/>
                    <a:pt x="286410" y="740779"/>
                    <a:pt x="286410" y="740779"/>
                  </a:cubicBezTo>
                  <a:lnTo>
                    <a:pt x="286410" y="740779"/>
                  </a:lnTo>
                  <a:lnTo>
                    <a:pt x="265250" y="733804"/>
                  </a:lnTo>
                  <a:cubicBezTo>
                    <a:pt x="175563" y="784086"/>
                    <a:pt x="19400" y="884805"/>
                    <a:pt x="1392" y="989939"/>
                  </a:cubicBezTo>
                  <a:cubicBezTo>
                    <a:pt x="-6686" y="1037107"/>
                    <a:pt x="21961" y="1256634"/>
                    <a:pt x="47023" y="1288355"/>
                  </a:cubicBezTo>
                  <a:cubicBezTo>
                    <a:pt x="56480" y="1289025"/>
                    <a:pt x="64007" y="1293360"/>
                    <a:pt x="69563" y="1300728"/>
                  </a:cubicBezTo>
                  <a:lnTo>
                    <a:pt x="56008" y="1317476"/>
                  </a:lnTo>
                  <a:cubicBezTo>
                    <a:pt x="64716" y="1349355"/>
                    <a:pt x="114406" y="1496061"/>
                    <a:pt x="137655" y="1503705"/>
                  </a:cubicBezTo>
                  <a:cubicBezTo>
                    <a:pt x="138167" y="1503863"/>
                    <a:pt x="138759" y="1504020"/>
                    <a:pt x="139428" y="1504099"/>
                  </a:cubicBezTo>
                  <a:cubicBezTo>
                    <a:pt x="148531" y="1505715"/>
                    <a:pt x="169613" y="1501735"/>
                    <a:pt x="180725" y="1494484"/>
                  </a:cubicBezTo>
                  <a:cubicBezTo>
                    <a:pt x="186281" y="1490820"/>
                    <a:pt x="189315" y="1486367"/>
                    <a:pt x="187070" y="1481362"/>
                  </a:cubicBezTo>
                  <a:cubicBezTo>
                    <a:pt x="191049" y="1482387"/>
                    <a:pt x="195226" y="1483017"/>
                    <a:pt x="199561" y="1483214"/>
                  </a:cubicBezTo>
                  <a:cubicBezTo>
                    <a:pt x="226948" y="1484673"/>
                    <a:pt x="260363" y="1470565"/>
                    <a:pt x="279711" y="1449562"/>
                  </a:cubicBezTo>
                  <a:cubicBezTo>
                    <a:pt x="288380" y="1440184"/>
                    <a:pt x="294213" y="1429466"/>
                    <a:pt x="295513" y="1418117"/>
                  </a:cubicBezTo>
                  <a:lnTo>
                    <a:pt x="316752" y="1423200"/>
                  </a:lnTo>
                  <a:cubicBezTo>
                    <a:pt x="369674" y="1368387"/>
                    <a:pt x="409040" y="1299507"/>
                    <a:pt x="428388" y="1225780"/>
                  </a:cubicBezTo>
                  <a:lnTo>
                    <a:pt x="424171" y="1221563"/>
                  </a:lnTo>
                  <a:lnTo>
                    <a:pt x="412980" y="1210412"/>
                  </a:lnTo>
                  <a:cubicBezTo>
                    <a:pt x="431698" y="1195713"/>
                    <a:pt x="440682" y="1169548"/>
                    <a:pt x="412980" y="1165253"/>
                  </a:cubicBezTo>
                  <a:cubicBezTo>
                    <a:pt x="416566" y="1147245"/>
                    <a:pt x="418655" y="1131601"/>
                    <a:pt x="419443" y="1118243"/>
                  </a:cubicBezTo>
                  <a:cubicBezTo>
                    <a:pt x="420388" y="1102047"/>
                    <a:pt x="419443" y="1089201"/>
                    <a:pt x="416842" y="1079704"/>
                  </a:cubicBezTo>
                  <a:lnTo>
                    <a:pt x="416842" y="1079704"/>
                  </a:lnTo>
                  <a:cubicBezTo>
                    <a:pt x="408448" y="1048889"/>
                    <a:pt x="383584" y="1052554"/>
                    <a:pt x="353833" y="1087546"/>
                  </a:cubicBezTo>
                  <a:cubicBezTo>
                    <a:pt x="361083" y="1072729"/>
                    <a:pt x="366442" y="1057519"/>
                    <a:pt x="369831" y="1041954"/>
                  </a:cubicBezTo>
                  <a:cubicBezTo>
                    <a:pt x="340829" y="1026389"/>
                    <a:pt x="306507" y="1018390"/>
                    <a:pt x="266826" y="1017995"/>
                  </a:cubicBezTo>
                  <a:cubicBezTo>
                    <a:pt x="362581" y="994392"/>
                    <a:pt x="477526" y="963261"/>
                    <a:pt x="548534" y="894302"/>
                  </a:cubicBezTo>
                  <a:lnTo>
                    <a:pt x="573754" y="890204"/>
                  </a:lnTo>
                  <a:cubicBezTo>
                    <a:pt x="626675" y="812615"/>
                    <a:pt x="701584" y="757763"/>
                    <a:pt x="799349" y="766432"/>
                  </a:cubicBezTo>
                  <a:lnTo>
                    <a:pt x="819643" y="749803"/>
                  </a:lnTo>
                  <a:cubicBezTo>
                    <a:pt x="825042" y="676273"/>
                    <a:pt x="843050" y="602545"/>
                    <a:pt x="847108" y="528897"/>
                  </a:cubicBezTo>
                  <a:cubicBezTo>
                    <a:pt x="851206" y="455091"/>
                    <a:pt x="859087" y="243248"/>
                    <a:pt x="846754" y="180790"/>
                  </a:cubicBezTo>
                  <a:close/>
                  <a:moveTo>
                    <a:pt x="485565" y="337151"/>
                  </a:moveTo>
                  <a:cubicBezTo>
                    <a:pt x="473467" y="331358"/>
                    <a:pt x="462158" y="327063"/>
                    <a:pt x="451676" y="324344"/>
                  </a:cubicBezTo>
                  <a:cubicBezTo>
                    <a:pt x="461015" y="324777"/>
                    <a:pt x="471930" y="316739"/>
                    <a:pt x="484501" y="296287"/>
                  </a:cubicBezTo>
                  <a:cubicBezTo>
                    <a:pt x="476068" y="310197"/>
                    <a:pt x="478472" y="323083"/>
                    <a:pt x="485565" y="337151"/>
                  </a:cubicBezTo>
                  <a:close/>
                </a:path>
              </a:pathLst>
            </a:custGeom>
            <a:solidFill>
              <a:srgbClr val="F4E2B8"/>
            </a:solidFill>
            <a:ln w="3941" cap="flat">
              <a:noFill/>
              <a:prstDash val="solid"/>
              <a:miter/>
            </a:ln>
          </p:spPr>
          <p:txBody>
            <a:bodyPr rtlCol="1" anchor="ctr"/>
            <a:lstStyle/>
            <a:p>
              <a:endParaRPr lang="fa-IR"/>
            </a:p>
          </p:txBody>
        </p:sp>
        <p:sp>
          <p:nvSpPr>
            <p:cNvPr id="464" name="Freeform: Shape 463">
              <a:extLst>
                <a:ext uri="{FF2B5EF4-FFF2-40B4-BE49-F238E27FC236}">
                  <a16:creationId xmlns:a16="http://schemas.microsoft.com/office/drawing/2014/main" id="{28004B08-4D7B-DA68-23E3-C94B68326680}"/>
                </a:ext>
              </a:extLst>
            </p:cNvPr>
            <p:cNvSpPr/>
            <p:nvPr/>
          </p:nvSpPr>
          <p:spPr>
            <a:xfrm>
              <a:off x="3889045" y="1347200"/>
              <a:ext cx="444362" cy="439734"/>
            </a:xfrm>
            <a:custGeom>
              <a:avLst/>
              <a:gdLst>
                <a:gd name="connsiteX0" fmla="*/ 9473 w 444362"/>
                <a:gd name="connsiteY0" fmla="*/ 172809 h 439734"/>
                <a:gd name="connsiteX1" fmla="*/ 88796 w 444362"/>
                <a:gd name="connsiteY1" fmla="*/ 165953 h 439734"/>
                <a:gd name="connsiteX2" fmla="*/ 113701 w 444362"/>
                <a:gd name="connsiteY2" fmla="*/ 65075 h 439734"/>
                <a:gd name="connsiteX3" fmla="*/ 203387 w 444362"/>
                <a:gd name="connsiteY3" fmla="*/ 24054 h 439734"/>
                <a:gd name="connsiteX4" fmla="*/ 244526 w 444362"/>
                <a:gd name="connsiteY4" fmla="*/ 332 h 439734"/>
                <a:gd name="connsiteX5" fmla="*/ 346507 w 444362"/>
                <a:gd name="connsiteY5" fmla="*/ 26773 h 439734"/>
                <a:gd name="connsiteX6" fmla="*/ 352812 w 444362"/>
                <a:gd name="connsiteY6" fmla="*/ 7071 h 439734"/>
                <a:gd name="connsiteX7" fmla="*/ 443247 w 444362"/>
                <a:gd name="connsiteY7" fmla="*/ 127612 h 439734"/>
                <a:gd name="connsiteX8" fmla="*/ 416136 w 444362"/>
                <a:gd name="connsiteY8" fmla="*/ 353404 h 439734"/>
                <a:gd name="connsiteX9" fmla="*/ 298669 w 444362"/>
                <a:gd name="connsiteY9" fmla="*/ 425673 h 439734"/>
                <a:gd name="connsiteX10" fmla="*/ 105189 w 444362"/>
                <a:gd name="connsiteY10" fmla="*/ 306866 h 439734"/>
                <a:gd name="connsiteX11" fmla="*/ 72758 w 444362"/>
                <a:gd name="connsiteY11" fmla="*/ 299222 h 439734"/>
                <a:gd name="connsiteX12" fmla="*/ 16 w 444362"/>
                <a:gd name="connsiteY12" fmla="*/ 204373 h 439734"/>
                <a:gd name="connsiteX13" fmla="*/ 9513 w 444362"/>
                <a:gd name="connsiteY13" fmla="*/ 172770 h 43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4362" h="439734">
                  <a:moveTo>
                    <a:pt x="9473" y="172809"/>
                  </a:moveTo>
                  <a:cubicBezTo>
                    <a:pt x="17512" y="124026"/>
                    <a:pt x="68778" y="148693"/>
                    <a:pt x="88796" y="165953"/>
                  </a:cubicBezTo>
                  <a:lnTo>
                    <a:pt x="113701" y="65075"/>
                  </a:lnTo>
                  <a:cubicBezTo>
                    <a:pt x="116577" y="-11765"/>
                    <a:pt x="147944" y="608"/>
                    <a:pt x="203387" y="24054"/>
                  </a:cubicBezTo>
                  <a:cubicBezTo>
                    <a:pt x="226045" y="36428"/>
                    <a:pt x="239758" y="28507"/>
                    <a:pt x="244526" y="332"/>
                  </a:cubicBezTo>
                  <a:cubicBezTo>
                    <a:pt x="277942" y="6401"/>
                    <a:pt x="311948" y="15188"/>
                    <a:pt x="346507" y="26773"/>
                  </a:cubicBezTo>
                  <a:lnTo>
                    <a:pt x="352812" y="7071"/>
                  </a:lnTo>
                  <a:cubicBezTo>
                    <a:pt x="438203" y="-25281"/>
                    <a:pt x="448448" y="60071"/>
                    <a:pt x="443247" y="127612"/>
                  </a:cubicBezTo>
                  <a:cubicBezTo>
                    <a:pt x="437454" y="222657"/>
                    <a:pt x="451325" y="258004"/>
                    <a:pt x="416136" y="353404"/>
                  </a:cubicBezTo>
                  <a:cubicBezTo>
                    <a:pt x="475953" y="399429"/>
                    <a:pt x="330233" y="470004"/>
                    <a:pt x="298669" y="425673"/>
                  </a:cubicBezTo>
                  <a:cubicBezTo>
                    <a:pt x="222892" y="427368"/>
                    <a:pt x="158386" y="387765"/>
                    <a:pt x="105189" y="306866"/>
                  </a:cubicBezTo>
                  <a:lnTo>
                    <a:pt x="72758" y="299222"/>
                  </a:lnTo>
                  <a:cubicBezTo>
                    <a:pt x="35047" y="266712"/>
                    <a:pt x="2380" y="268131"/>
                    <a:pt x="16" y="204373"/>
                  </a:cubicBezTo>
                  <a:cubicBezTo>
                    <a:pt x="-457" y="191566"/>
                    <a:pt x="9631" y="177065"/>
                    <a:pt x="9513" y="172770"/>
                  </a:cubicBezTo>
                  <a:close/>
                </a:path>
              </a:pathLst>
            </a:custGeom>
            <a:solidFill>
              <a:srgbClr val="D27F47"/>
            </a:solidFill>
            <a:ln w="3941" cap="flat">
              <a:noFill/>
              <a:prstDash val="solid"/>
              <a:miter/>
            </a:ln>
          </p:spPr>
          <p:txBody>
            <a:bodyPr rtlCol="1" anchor="ctr"/>
            <a:lstStyle/>
            <a:p>
              <a:endParaRPr lang="fa-IR"/>
            </a:p>
          </p:txBody>
        </p:sp>
        <p:sp>
          <p:nvSpPr>
            <p:cNvPr id="465" name="Freeform: Shape 464">
              <a:extLst>
                <a:ext uri="{FF2B5EF4-FFF2-40B4-BE49-F238E27FC236}">
                  <a16:creationId xmlns:a16="http://schemas.microsoft.com/office/drawing/2014/main" id="{7CAA992E-A9F5-DD66-C65D-92CC15BC9A25}"/>
                </a:ext>
              </a:extLst>
            </p:cNvPr>
            <p:cNvSpPr/>
            <p:nvPr/>
          </p:nvSpPr>
          <p:spPr>
            <a:xfrm>
              <a:off x="3863926" y="1171757"/>
              <a:ext cx="506196" cy="402473"/>
            </a:xfrm>
            <a:custGeom>
              <a:avLst/>
              <a:gdLst>
                <a:gd name="connsiteX0" fmla="*/ 34592 w 506196"/>
                <a:gd name="connsiteY0" fmla="*/ 348252 h 402473"/>
                <a:gd name="connsiteX1" fmla="*/ 13747 w 506196"/>
                <a:gd name="connsiteY1" fmla="*/ 301320 h 402473"/>
                <a:gd name="connsiteX2" fmla="*/ 34553 w 506196"/>
                <a:gd name="connsiteY2" fmla="*/ 135975 h 402473"/>
                <a:gd name="connsiteX3" fmla="*/ 69111 w 506196"/>
                <a:gd name="connsiteY3" fmla="*/ 102757 h 402473"/>
                <a:gd name="connsiteX4" fmla="*/ 111433 w 506196"/>
                <a:gd name="connsiteY4" fmla="*/ 23158 h 402473"/>
                <a:gd name="connsiteX5" fmla="*/ 111354 w 506196"/>
                <a:gd name="connsiteY5" fmla="*/ 59214 h 402473"/>
                <a:gd name="connsiteX6" fmla="*/ 486413 w 506196"/>
                <a:gd name="connsiteY6" fmla="*/ 68395 h 402473"/>
                <a:gd name="connsiteX7" fmla="*/ 450436 w 506196"/>
                <a:gd name="connsiteY7" fmla="*/ 99920 h 402473"/>
                <a:gd name="connsiteX8" fmla="*/ 504382 w 506196"/>
                <a:gd name="connsiteY8" fmla="*/ 239887 h 402473"/>
                <a:gd name="connsiteX9" fmla="*/ 477468 w 506196"/>
                <a:gd name="connsiteY9" fmla="*/ 212855 h 402473"/>
                <a:gd name="connsiteX10" fmla="*/ 468327 w 506196"/>
                <a:gd name="connsiteY10" fmla="*/ 303172 h 402473"/>
                <a:gd name="connsiteX11" fmla="*/ 369025 w 506196"/>
                <a:gd name="connsiteY11" fmla="*/ 262388 h 402473"/>
                <a:gd name="connsiteX12" fmla="*/ 388019 w 506196"/>
                <a:gd name="connsiteY12" fmla="*/ 252418 h 402473"/>
                <a:gd name="connsiteX13" fmla="*/ 459224 w 506196"/>
                <a:gd name="connsiteY13" fmla="*/ 276022 h 402473"/>
                <a:gd name="connsiteX14" fmla="*/ 387033 w 506196"/>
                <a:gd name="connsiteY14" fmla="*/ 190197 h 402473"/>
                <a:gd name="connsiteX15" fmla="*/ 405041 w 506196"/>
                <a:gd name="connsiteY15" fmla="*/ 221761 h 402473"/>
                <a:gd name="connsiteX16" fmla="*/ 273940 w 506196"/>
                <a:gd name="connsiteY16" fmla="*/ 185784 h 402473"/>
                <a:gd name="connsiteX17" fmla="*/ 278472 w 506196"/>
                <a:gd name="connsiteY17" fmla="*/ 221800 h 402473"/>
                <a:gd name="connsiteX18" fmla="*/ 161083 w 506196"/>
                <a:gd name="connsiteY18" fmla="*/ 194807 h 402473"/>
                <a:gd name="connsiteX19" fmla="*/ 133815 w 506196"/>
                <a:gd name="connsiteY19" fmla="*/ 402473 h 402473"/>
                <a:gd name="connsiteX20" fmla="*/ 34514 w 506196"/>
                <a:gd name="connsiteY20" fmla="*/ 348291 h 402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6196" h="402473">
                  <a:moveTo>
                    <a:pt x="34592" y="348252"/>
                  </a:moveTo>
                  <a:cubicBezTo>
                    <a:pt x="34356" y="340686"/>
                    <a:pt x="16939" y="316058"/>
                    <a:pt x="13747" y="301320"/>
                  </a:cubicBezTo>
                  <a:cubicBezTo>
                    <a:pt x="585" y="239966"/>
                    <a:pt x="-16635" y="186769"/>
                    <a:pt x="34553" y="135975"/>
                  </a:cubicBezTo>
                  <a:cubicBezTo>
                    <a:pt x="-17265" y="119740"/>
                    <a:pt x="64067" y="108746"/>
                    <a:pt x="69111" y="102757"/>
                  </a:cubicBezTo>
                  <a:cubicBezTo>
                    <a:pt x="75219" y="95546"/>
                    <a:pt x="77150" y="34191"/>
                    <a:pt x="111433" y="23158"/>
                  </a:cubicBezTo>
                  <a:lnTo>
                    <a:pt x="111354" y="59214"/>
                  </a:lnTo>
                  <a:cubicBezTo>
                    <a:pt x="236860" y="-66174"/>
                    <a:pt x="351135" y="42545"/>
                    <a:pt x="486413" y="68395"/>
                  </a:cubicBezTo>
                  <a:lnTo>
                    <a:pt x="450436" y="99920"/>
                  </a:lnTo>
                  <a:cubicBezTo>
                    <a:pt x="495359" y="136527"/>
                    <a:pt x="512106" y="181961"/>
                    <a:pt x="504382" y="239887"/>
                  </a:cubicBezTo>
                  <a:lnTo>
                    <a:pt x="477468" y="212855"/>
                  </a:lnTo>
                  <a:cubicBezTo>
                    <a:pt x="482985" y="244301"/>
                    <a:pt x="470139" y="273736"/>
                    <a:pt x="468327" y="303172"/>
                  </a:cubicBezTo>
                  <a:cubicBezTo>
                    <a:pt x="442595" y="290247"/>
                    <a:pt x="381477" y="292651"/>
                    <a:pt x="369025" y="262388"/>
                  </a:cubicBezTo>
                  <a:cubicBezTo>
                    <a:pt x="361577" y="244261"/>
                    <a:pt x="377143" y="249108"/>
                    <a:pt x="388019" y="252418"/>
                  </a:cubicBezTo>
                  <a:cubicBezTo>
                    <a:pt x="400392" y="256201"/>
                    <a:pt x="454731" y="280987"/>
                    <a:pt x="459224" y="276022"/>
                  </a:cubicBezTo>
                  <a:cubicBezTo>
                    <a:pt x="464583" y="228066"/>
                    <a:pt x="433374" y="184326"/>
                    <a:pt x="387033" y="190197"/>
                  </a:cubicBezTo>
                  <a:lnTo>
                    <a:pt x="405041" y="221761"/>
                  </a:lnTo>
                  <a:cubicBezTo>
                    <a:pt x="392786" y="230942"/>
                    <a:pt x="290569" y="202649"/>
                    <a:pt x="273940" y="185784"/>
                  </a:cubicBezTo>
                  <a:lnTo>
                    <a:pt x="278472" y="221800"/>
                  </a:lnTo>
                  <a:cubicBezTo>
                    <a:pt x="235007" y="229721"/>
                    <a:pt x="200528" y="205447"/>
                    <a:pt x="161083" y="194807"/>
                  </a:cubicBezTo>
                  <a:cubicBezTo>
                    <a:pt x="164236" y="268771"/>
                    <a:pt x="116870" y="322757"/>
                    <a:pt x="133815" y="402473"/>
                  </a:cubicBezTo>
                  <a:cubicBezTo>
                    <a:pt x="96577" y="373865"/>
                    <a:pt x="97207" y="313457"/>
                    <a:pt x="34514" y="348291"/>
                  </a:cubicBezTo>
                  <a:close/>
                </a:path>
              </a:pathLst>
            </a:custGeom>
            <a:solidFill>
              <a:srgbClr val="201C26"/>
            </a:solidFill>
            <a:ln w="3941" cap="flat">
              <a:noFill/>
              <a:prstDash val="solid"/>
              <a:miter/>
            </a:ln>
          </p:spPr>
          <p:txBody>
            <a:bodyPr rtlCol="1" anchor="ctr"/>
            <a:lstStyle/>
            <a:p>
              <a:endParaRPr lang="fa-IR"/>
            </a:p>
          </p:txBody>
        </p:sp>
        <p:sp>
          <p:nvSpPr>
            <p:cNvPr id="466" name="Freeform: Shape 465">
              <a:extLst>
                <a:ext uri="{FF2B5EF4-FFF2-40B4-BE49-F238E27FC236}">
                  <a16:creationId xmlns:a16="http://schemas.microsoft.com/office/drawing/2014/main" id="{54D1326E-D043-FBEE-6A5D-52F4E0FF9C29}"/>
                </a:ext>
              </a:extLst>
            </p:cNvPr>
            <p:cNvSpPr/>
            <p:nvPr/>
          </p:nvSpPr>
          <p:spPr>
            <a:xfrm>
              <a:off x="3955060" y="1700604"/>
              <a:ext cx="513754" cy="298061"/>
            </a:xfrm>
            <a:custGeom>
              <a:avLst/>
              <a:gdLst>
                <a:gd name="connsiteX0" fmla="*/ 494700 w 513754"/>
                <a:gd name="connsiteY0" fmla="*/ 298062 h 298061"/>
                <a:gd name="connsiteX1" fmla="*/ 482642 w 513754"/>
                <a:gd name="connsiteY1" fmla="*/ 295461 h 298061"/>
                <a:gd name="connsiteX2" fmla="*/ 178945 w 513754"/>
                <a:gd name="connsiteY2" fmla="*/ 247308 h 298061"/>
                <a:gd name="connsiteX3" fmla="*/ 24791 w 513754"/>
                <a:gd name="connsiteY3" fmla="*/ 234816 h 298061"/>
                <a:gd name="connsiteX4" fmla="*/ 6704 w 513754"/>
                <a:gd name="connsiteY4" fmla="*/ 117388 h 298061"/>
                <a:gd name="connsiteX5" fmla="*/ 79013 w 513754"/>
                <a:gd name="connsiteY5" fmla="*/ 9024 h 298061"/>
                <a:gd name="connsiteX6" fmla="*/ 88037 w 513754"/>
                <a:gd name="connsiteY6" fmla="*/ 18048 h 298061"/>
                <a:gd name="connsiteX7" fmla="*/ 88746 w 513754"/>
                <a:gd name="connsiteY7" fmla="*/ 98356 h 298061"/>
                <a:gd name="connsiteX8" fmla="*/ 160346 w 513754"/>
                <a:gd name="connsiteY8" fmla="*/ 99341 h 298061"/>
                <a:gd name="connsiteX9" fmla="*/ 232654 w 513754"/>
                <a:gd name="connsiteY9" fmla="*/ 72230 h 298061"/>
                <a:gd name="connsiteX10" fmla="*/ 285221 w 513754"/>
                <a:gd name="connsiteY10" fmla="*/ 66201 h 298061"/>
                <a:gd name="connsiteX11" fmla="*/ 340507 w 513754"/>
                <a:gd name="connsiteY11" fmla="*/ 13280 h 298061"/>
                <a:gd name="connsiteX12" fmla="*/ 350122 w 513754"/>
                <a:gd name="connsiteY12" fmla="*/ 0 h 298061"/>
                <a:gd name="connsiteX13" fmla="*/ 440793 w 513754"/>
                <a:gd name="connsiteY13" fmla="*/ 31288 h 298061"/>
                <a:gd name="connsiteX14" fmla="*/ 456279 w 513754"/>
                <a:gd name="connsiteY14" fmla="*/ 97095 h 298061"/>
                <a:gd name="connsiteX15" fmla="*/ 505930 w 513754"/>
                <a:gd name="connsiteY15" fmla="*/ 155848 h 298061"/>
                <a:gd name="connsiteX16" fmla="*/ 494700 w 513754"/>
                <a:gd name="connsiteY16" fmla="*/ 298062 h 29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3754" h="298061">
                  <a:moveTo>
                    <a:pt x="494700" y="298062"/>
                  </a:moveTo>
                  <a:lnTo>
                    <a:pt x="482642" y="295461"/>
                  </a:lnTo>
                  <a:cubicBezTo>
                    <a:pt x="415534" y="94455"/>
                    <a:pt x="313317" y="118649"/>
                    <a:pt x="178945" y="247308"/>
                  </a:cubicBezTo>
                  <a:cubicBezTo>
                    <a:pt x="131501" y="278674"/>
                    <a:pt x="43509" y="307519"/>
                    <a:pt x="24791" y="234816"/>
                  </a:cubicBezTo>
                  <a:cubicBezTo>
                    <a:pt x="17265" y="191628"/>
                    <a:pt x="-13353" y="182525"/>
                    <a:pt x="6704" y="117388"/>
                  </a:cubicBezTo>
                  <a:cubicBezTo>
                    <a:pt x="19787" y="74909"/>
                    <a:pt x="63803" y="49414"/>
                    <a:pt x="79013" y="9024"/>
                  </a:cubicBezTo>
                  <a:cubicBezTo>
                    <a:pt x="86855" y="5162"/>
                    <a:pt x="89574" y="8590"/>
                    <a:pt x="88037" y="18048"/>
                  </a:cubicBezTo>
                  <a:cubicBezTo>
                    <a:pt x="97139" y="42479"/>
                    <a:pt x="97376" y="69235"/>
                    <a:pt x="88746" y="98356"/>
                  </a:cubicBezTo>
                  <a:cubicBezTo>
                    <a:pt x="114281" y="89883"/>
                    <a:pt x="138160" y="90199"/>
                    <a:pt x="160346" y="99341"/>
                  </a:cubicBezTo>
                  <a:cubicBezTo>
                    <a:pt x="168463" y="71560"/>
                    <a:pt x="192579" y="62536"/>
                    <a:pt x="232654" y="72230"/>
                  </a:cubicBezTo>
                  <a:cubicBezTo>
                    <a:pt x="242584" y="68762"/>
                    <a:pt x="266188" y="72466"/>
                    <a:pt x="285221" y="66201"/>
                  </a:cubicBezTo>
                  <a:cubicBezTo>
                    <a:pt x="306579" y="59147"/>
                    <a:pt x="387911" y="17969"/>
                    <a:pt x="340507" y="13280"/>
                  </a:cubicBezTo>
                  <a:cubicBezTo>
                    <a:pt x="336921" y="3980"/>
                    <a:pt x="349452" y="1852"/>
                    <a:pt x="350122" y="0"/>
                  </a:cubicBezTo>
                  <a:cubicBezTo>
                    <a:pt x="370415" y="23683"/>
                    <a:pt x="422075" y="12137"/>
                    <a:pt x="440793" y="31288"/>
                  </a:cubicBezTo>
                  <a:cubicBezTo>
                    <a:pt x="454230" y="45001"/>
                    <a:pt x="447532" y="75501"/>
                    <a:pt x="456279" y="97095"/>
                  </a:cubicBezTo>
                  <a:cubicBezTo>
                    <a:pt x="465027" y="118689"/>
                    <a:pt x="497024" y="134057"/>
                    <a:pt x="505930" y="155848"/>
                  </a:cubicBezTo>
                  <a:cubicBezTo>
                    <a:pt x="522638" y="196751"/>
                    <a:pt x="509595" y="257947"/>
                    <a:pt x="494700" y="298062"/>
                  </a:cubicBezTo>
                  <a:close/>
                </a:path>
              </a:pathLst>
            </a:custGeom>
            <a:solidFill>
              <a:srgbClr val="F1DEAE"/>
            </a:solidFill>
            <a:ln w="3941" cap="flat">
              <a:noFill/>
              <a:prstDash val="solid"/>
              <a:miter/>
            </a:ln>
          </p:spPr>
          <p:txBody>
            <a:bodyPr rtlCol="1" anchor="ctr"/>
            <a:lstStyle/>
            <a:p>
              <a:endParaRPr lang="fa-IR"/>
            </a:p>
          </p:txBody>
        </p:sp>
        <p:sp>
          <p:nvSpPr>
            <p:cNvPr id="467" name="Freeform: Shape 466">
              <a:extLst>
                <a:ext uri="{FF2B5EF4-FFF2-40B4-BE49-F238E27FC236}">
                  <a16:creationId xmlns:a16="http://schemas.microsoft.com/office/drawing/2014/main" id="{E6B18D4D-61B3-A545-830F-B69D9B5C750A}"/>
                </a:ext>
              </a:extLst>
            </p:cNvPr>
            <p:cNvSpPr/>
            <p:nvPr/>
          </p:nvSpPr>
          <p:spPr>
            <a:xfrm>
              <a:off x="3970827" y="1836190"/>
              <a:ext cx="478932" cy="406276"/>
            </a:xfrm>
            <a:custGeom>
              <a:avLst/>
              <a:gdLst>
                <a:gd name="connsiteX0" fmla="*/ 478932 w 478932"/>
                <a:gd name="connsiteY0" fmla="*/ 162476 h 406276"/>
                <a:gd name="connsiteX1" fmla="*/ 460845 w 478932"/>
                <a:gd name="connsiteY1" fmla="*/ 189586 h 406276"/>
                <a:gd name="connsiteX2" fmla="*/ 423568 w 478932"/>
                <a:gd name="connsiteY2" fmla="*/ 95881 h 406276"/>
                <a:gd name="connsiteX3" fmla="*/ 36174 w 478932"/>
                <a:gd name="connsiteY3" fmla="*/ 171539 h 406276"/>
                <a:gd name="connsiteX4" fmla="*/ 54537 w 478932"/>
                <a:gd name="connsiteY4" fmla="*/ 293222 h 406276"/>
                <a:gd name="connsiteX5" fmla="*/ 67659 w 478932"/>
                <a:gd name="connsiteY5" fmla="*/ 315920 h 406276"/>
                <a:gd name="connsiteX6" fmla="*/ 149858 w 478932"/>
                <a:gd name="connsiteY6" fmla="*/ 199359 h 406276"/>
                <a:gd name="connsiteX7" fmla="*/ 207627 w 478932"/>
                <a:gd name="connsiteY7" fmla="*/ 139778 h 406276"/>
                <a:gd name="connsiteX8" fmla="*/ 109705 w 478932"/>
                <a:gd name="connsiteY8" fmla="*/ 322737 h 406276"/>
                <a:gd name="connsiteX9" fmla="*/ 144499 w 478932"/>
                <a:gd name="connsiteY9" fmla="*/ 406276 h 406276"/>
                <a:gd name="connsiteX10" fmla="*/ 0 w 478932"/>
                <a:gd name="connsiteY10" fmla="*/ 343070 h 406276"/>
                <a:gd name="connsiteX11" fmla="*/ 9024 w 478932"/>
                <a:gd name="connsiteY11" fmla="*/ 99230 h 406276"/>
                <a:gd name="connsiteX12" fmla="*/ 338295 w 478932"/>
                <a:gd name="connsiteY12" fmla="*/ 165 h 406276"/>
                <a:gd name="connsiteX13" fmla="*/ 478932 w 478932"/>
                <a:gd name="connsiteY13" fmla="*/ 162436 h 406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8932" h="406276">
                  <a:moveTo>
                    <a:pt x="478932" y="162476"/>
                  </a:moveTo>
                  <a:cubicBezTo>
                    <a:pt x="474992" y="173036"/>
                    <a:pt x="470303" y="182769"/>
                    <a:pt x="460845" y="189586"/>
                  </a:cubicBezTo>
                  <a:cubicBezTo>
                    <a:pt x="459545" y="183006"/>
                    <a:pt x="429833" y="109436"/>
                    <a:pt x="423568" y="95881"/>
                  </a:cubicBezTo>
                  <a:cubicBezTo>
                    <a:pt x="310987" y="-147290"/>
                    <a:pt x="180122" y="233366"/>
                    <a:pt x="36174" y="171539"/>
                  </a:cubicBezTo>
                  <a:cubicBezTo>
                    <a:pt x="45828" y="211496"/>
                    <a:pt x="47208" y="252753"/>
                    <a:pt x="54537" y="293222"/>
                  </a:cubicBezTo>
                  <a:cubicBezTo>
                    <a:pt x="56823" y="305871"/>
                    <a:pt x="45868" y="319860"/>
                    <a:pt x="67659" y="315920"/>
                  </a:cubicBezTo>
                  <a:cubicBezTo>
                    <a:pt x="97410" y="279036"/>
                    <a:pt x="121053" y="236794"/>
                    <a:pt x="149858" y="199359"/>
                  </a:cubicBezTo>
                  <a:cubicBezTo>
                    <a:pt x="164281" y="180641"/>
                    <a:pt x="186151" y="148684"/>
                    <a:pt x="207627" y="139778"/>
                  </a:cubicBezTo>
                  <a:lnTo>
                    <a:pt x="109705" y="322737"/>
                  </a:lnTo>
                  <a:lnTo>
                    <a:pt x="144499" y="406276"/>
                  </a:lnTo>
                  <a:cubicBezTo>
                    <a:pt x="98317" y="360133"/>
                    <a:pt x="64625" y="348075"/>
                    <a:pt x="0" y="343070"/>
                  </a:cubicBezTo>
                  <a:cubicBezTo>
                    <a:pt x="3310" y="271392"/>
                    <a:pt x="21161" y="168662"/>
                    <a:pt x="9024" y="99230"/>
                  </a:cubicBezTo>
                  <a:cubicBezTo>
                    <a:pt x="111951" y="198058"/>
                    <a:pt x="231940" y="-6613"/>
                    <a:pt x="338295" y="165"/>
                  </a:cubicBezTo>
                  <a:cubicBezTo>
                    <a:pt x="397915" y="3987"/>
                    <a:pt x="479169" y="102343"/>
                    <a:pt x="478932" y="162436"/>
                  </a:cubicBezTo>
                  <a:close/>
                </a:path>
              </a:pathLst>
            </a:custGeom>
            <a:solidFill>
              <a:srgbClr val="CCAA79"/>
            </a:solidFill>
            <a:ln w="3941" cap="flat">
              <a:noFill/>
              <a:prstDash val="solid"/>
              <a:miter/>
            </a:ln>
          </p:spPr>
          <p:txBody>
            <a:bodyPr rtlCol="1" anchor="ctr"/>
            <a:lstStyle/>
            <a:p>
              <a:endParaRPr lang="fa-IR"/>
            </a:p>
          </p:txBody>
        </p:sp>
        <p:sp>
          <p:nvSpPr>
            <p:cNvPr id="468" name="Freeform: Shape 467">
              <a:extLst>
                <a:ext uri="{FF2B5EF4-FFF2-40B4-BE49-F238E27FC236}">
                  <a16:creationId xmlns:a16="http://schemas.microsoft.com/office/drawing/2014/main" id="{190473BE-4589-3735-E5B9-74DC08A35EED}"/>
                </a:ext>
              </a:extLst>
            </p:cNvPr>
            <p:cNvSpPr/>
            <p:nvPr/>
          </p:nvSpPr>
          <p:spPr>
            <a:xfrm>
              <a:off x="3961764" y="1634301"/>
              <a:ext cx="225949" cy="166544"/>
            </a:xfrm>
            <a:custGeom>
              <a:avLst/>
              <a:gdLst>
                <a:gd name="connsiteX0" fmla="*/ 225950 w 225949"/>
                <a:gd name="connsiteY0" fmla="*/ 138572 h 166544"/>
                <a:gd name="connsiteX1" fmla="*/ 153641 w 225949"/>
                <a:gd name="connsiteY1" fmla="*/ 165683 h 166544"/>
                <a:gd name="connsiteX2" fmla="*/ 81333 w 225949"/>
                <a:gd name="connsiteY2" fmla="*/ 84390 h 166544"/>
                <a:gd name="connsiteX3" fmla="*/ 72309 w 225949"/>
                <a:gd name="connsiteY3" fmla="*/ 75366 h 166544"/>
                <a:gd name="connsiteX4" fmla="*/ 0 w 225949"/>
                <a:gd name="connsiteY4" fmla="*/ 12160 h 166544"/>
                <a:gd name="connsiteX5" fmla="*/ 100207 w 225949"/>
                <a:gd name="connsiteY5" fmla="*/ 79110 h 166544"/>
                <a:gd name="connsiteX6" fmla="*/ 225910 w 225949"/>
                <a:gd name="connsiteY6" fmla="*/ 138612 h 166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949" h="166544">
                  <a:moveTo>
                    <a:pt x="225950" y="138572"/>
                  </a:moveTo>
                  <a:cubicBezTo>
                    <a:pt x="201637" y="147005"/>
                    <a:pt x="178348" y="157644"/>
                    <a:pt x="153641" y="165683"/>
                  </a:cubicBezTo>
                  <a:cubicBezTo>
                    <a:pt x="109586" y="173722"/>
                    <a:pt x="79992" y="123835"/>
                    <a:pt x="81333" y="84390"/>
                  </a:cubicBezTo>
                  <a:cubicBezTo>
                    <a:pt x="78417" y="81277"/>
                    <a:pt x="75303" y="78400"/>
                    <a:pt x="72309" y="75366"/>
                  </a:cubicBezTo>
                  <a:cubicBezTo>
                    <a:pt x="49690" y="52511"/>
                    <a:pt x="24273" y="33045"/>
                    <a:pt x="0" y="12160"/>
                  </a:cubicBezTo>
                  <a:cubicBezTo>
                    <a:pt x="42518" y="-29570"/>
                    <a:pt x="60684" y="46916"/>
                    <a:pt x="100207" y="79110"/>
                  </a:cubicBezTo>
                  <a:cubicBezTo>
                    <a:pt x="139731" y="111304"/>
                    <a:pt x="180752" y="120091"/>
                    <a:pt x="225910" y="138612"/>
                  </a:cubicBezTo>
                  <a:close/>
                </a:path>
              </a:pathLst>
            </a:custGeom>
            <a:solidFill>
              <a:srgbClr val="844B2A"/>
            </a:solidFill>
            <a:ln w="3941" cap="flat">
              <a:noFill/>
              <a:prstDash val="solid"/>
              <a:miter/>
            </a:ln>
          </p:spPr>
          <p:txBody>
            <a:bodyPr rtlCol="1" anchor="ctr"/>
            <a:lstStyle/>
            <a:p>
              <a:endParaRPr lang="fa-IR"/>
            </a:p>
          </p:txBody>
        </p:sp>
        <p:sp>
          <p:nvSpPr>
            <p:cNvPr id="469" name="Freeform: Shape 468">
              <a:extLst>
                <a:ext uri="{FF2B5EF4-FFF2-40B4-BE49-F238E27FC236}">
                  <a16:creationId xmlns:a16="http://schemas.microsoft.com/office/drawing/2014/main" id="{D232ED0B-8215-CD59-15A2-312105DFCB47}"/>
                </a:ext>
              </a:extLst>
            </p:cNvPr>
            <p:cNvSpPr/>
            <p:nvPr/>
          </p:nvSpPr>
          <p:spPr>
            <a:xfrm>
              <a:off x="3707088" y="3317285"/>
              <a:ext cx="242659" cy="234816"/>
            </a:xfrm>
            <a:custGeom>
              <a:avLst/>
              <a:gdLst>
                <a:gd name="connsiteX0" fmla="*/ 150843 w 242659"/>
                <a:gd name="connsiteY0" fmla="*/ 198090 h 234816"/>
                <a:gd name="connsiteX1" fmla="*/ 148479 w 242659"/>
                <a:gd name="connsiteY1" fmla="*/ 197972 h 234816"/>
                <a:gd name="connsiteX2" fmla="*/ 146745 w 242659"/>
                <a:gd name="connsiteY2" fmla="*/ 197775 h 234816"/>
                <a:gd name="connsiteX3" fmla="*/ 146706 w 242659"/>
                <a:gd name="connsiteY3" fmla="*/ 197775 h 234816"/>
                <a:gd name="connsiteX4" fmla="*/ 141425 w 242659"/>
                <a:gd name="connsiteY4" fmla="*/ 198642 h 234816"/>
                <a:gd name="connsiteX5" fmla="*/ 73963 w 242659"/>
                <a:gd name="connsiteY5" fmla="*/ 234816 h 234816"/>
                <a:gd name="connsiteX6" fmla="*/ 34755 w 242659"/>
                <a:gd name="connsiteY6" fmla="*/ 227014 h 234816"/>
                <a:gd name="connsiteX7" fmla="*/ 34716 w 242659"/>
                <a:gd name="connsiteY7" fmla="*/ 227014 h 234816"/>
                <a:gd name="connsiteX8" fmla="*/ 19742 w 242659"/>
                <a:gd name="connsiteY8" fmla="*/ 198681 h 234816"/>
                <a:gd name="connsiteX9" fmla="*/ 46853 w 242659"/>
                <a:gd name="connsiteY9" fmla="*/ 153523 h 234816"/>
                <a:gd name="connsiteX10" fmla="*/ 66674 w 242659"/>
                <a:gd name="connsiteY10" fmla="*/ 139179 h 234816"/>
                <a:gd name="connsiteX11" fmla="*/ 72387 w 242659"/>
                <a:gd name="connsiteY11" fmla="*/ 143632 h 234816"/>
                <a:gd name="connsiteX12" fmla="*/ 224571 w 242659"/>
                <a:gd name="connsiteY12" fmla="*/ 128185 h 234816"/>
                <a:gd name="connsiteX13" fmla="*/ 169167 w 242659"/>
                <a:gd name="connsiteY13" fmla="*/ 19072 h 234816"/>
                <a:gd name="connsiteX14" fmla="*/ 172240 w 242659"/>
                <a:gd name="connsiteY14" fmla="*/ 14619 h 234816"/>
                <a:gd name="connsiteX15" fmla="*/ 182407 w 242659"/>
                <a:gd name="connsiteY15" fmla="*/ 0 h 234816"/>
                <a:gd name="connsiteX16" fmla="*/ 242185 w 242659"/>
                <a:gd name="connsiteY16" fmla="*/ 126215 h 234816"/>
                <a:gd name="connsiteX17" fmla="*/ 150843 w 242659"/>
                <a:gd name="connsiteY17" fmla="*/ 198090 h 234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2659" h="234816">
                  <a:moveTo>
                    <a:pt x="150843" y="198090"/>
                  </a:moveTo>
                  <a:cubicBezTo>
                    <a:pt x="150055" y="198090"/>
                    <a:pt x="149267" y="198051"/>
                    <a:pt x="148479" y="197972"/>
                  </a:cubicBezTo>
                  <a:cubicBezTo>
                    <a:pt x="148006" y="197854"/>
                    <a:pt x="147415" y="197775"/>
                    <a:pt x="146745" y="197775"/>
                  </a:cubicBezTo>
                  <a:lnTo>
                    <a:pt x="146706" y="197775"/>
                  </a:lnTo>
                  <a:cubicBezTo>
                    <a:pt x="144972" y="197933"/>
                    <a:pt x="143199" y="198209"/>
                    <a:pt x="141425" y="198642"/>
                  </a:cubicBezTo>
                  <a:cubicBezTo>
                    <a:pt x="118886" y="203844"/>
                    <a:pt x="93154" y="229496"/>
                    <a:pt x="73963" y="234816"/>
                  </a:cubicBezTo>
                  <a:cubicBezTo>
                    <a:pt x="61078" y="234619"/>
                    <a:pt x="45828" y="233004"/>
                    <a:pt x="34755" y="227014"/>
                  </a:cubicBezTo>
                  <a:lnTo>
                    <a:pt x="34716" y="227014"/>
                  </a:lnTo>
                  <a:cubicBezTo>
                    <a:pt x="24904" y="221694"/>
                    <a:pt x="18363" y="212946"/>
                    <a:pt x="19742" y="198681"/>
                  </a:cubicBezTo>
                  <a:cubicBezTo>
                    <a:pt x="-25692" y="185954"/>
                    <a:pt x="17575" y="119319"/>
                    <a:pt x="46853" y="153523"/>
                  </a:cubicBezTo>
                  <a:lnTo>
                    <a:pt x="66674" y="139179"/>
                  </a:lnTo>
                  <a:cubicBezTo>
                    <a:pt x="68604" y="140716"/>
                    <a:pt x="70496" y="142174"/>
                    <a:pt x="72387" y="143632"/>
                  </a:cubicBezTo>
                  <a:cubicBezTo>
                    <a:pt x="134490" y="190446"/>
                    <a:pt x="185205" y="185323"/>
                    <a:pt x="224571" y="128185"/>
                  </a:cubicBezTo>
                  <a:lnTo>
                    <a:pt x="169167" y="19072"/>
                  </a:lnTo>
                  <a:lnTo>
                    <a:pt x="172240" y="14619"/>
                  </a:lnTo>
                  <a:lnTo>
                    <a:pt x="182407" y="0"/>
                  </a:lnTo>
                  <a:cubicBezTo>
                    <a:pt x="196435" y="55207"/>
                    <a:pt x="232255" y="91578"/>
                    <a:pt x="242185" y="126215"/>
                  </a:cubicBezTo>
                  <a:cubicBezTo>
                    <a:pt x="249553" y="151986"/>
                    <a:pt x="169048" y="198090"/>
                    <a:pt x="150843" y="198090"/>
                  </a:cubicBezTo>
                  <a:close/>
                </a:path>
              </a:pathLst>
            </a:custGeom>
            <a:solidFill>
              <a:srgbClr val="6B4231"/>
            </a:solidFill>
            <a:ln w="3941" cap="flat">
              <a:noFill/>
              <a:prstDash val="solid"/>
              <a:miter/>
            </a:ln>
          </p:spPr>
          <p:txBody>
            <a:bodyPr rtlCol="1" anchor="ctr"/>
            <a:lstStyle/>
            <a:p>
              <a:endParaRPr lang="fa-IR"/>
            </a:p>
          </p:txBody>
        </p:sp>
        <p:sp>
          <p:nvSpPr>
            <p:cNvPr id="470" name="Freeform: Shape 469">
              <a:extLst>
                <a:ext uri="{FF2B5EF4-FFF2-40B4-BE49-F238E27FC236}">
                  <a16:creationId xmlns:a16="http://schemas.microsoft.com/office/drawing/2014/main" id="{C2FA556C-21C1-C1C6-0037-F715B218DEF5}"/>
                </a:ext>
              </a:extLst>
            </p:cNvPr>
            <p:cNvSpPr/>
            <p:nvPr/>
          </p:nvSpPr>
          <p:spPr>
            <a:xfrm>
              <a:off x="3663584" y="3515967"/>
              <a:ext cx="117467" cy="54378"/>
            </a:xfrm>
            <a:custGeom>
              <a:avLst/>
              <a:gdLst>
                <a:gd name="connsiteX0" fmla="*/ 117467 w 117467"/>
                <a:gd name="connsiteY0" fmla="*/ 36135 h 54378"/>
                <a:gd name="connsiteX1" fmla="*/ 0 w 117467"/>
                <a:gd name="connsiteY1" fmla="*/ 54182 h 54378"/>
                <a:gd name="connsiteX2" fmla="*/ 63245 w 117467"/>
                <a:gd name="connsiteY2" fmla="*/ 0 h 54378"/>
                <a:gd name="connsiteX3" fmla="*/ 117467 w 117467"/>
                <a:gd name="connsiteY3" fmla="*/ 36135 h 54378"/>
              </a:gdLst>
              <a:ahLst/>
              <a:cxnLst>
                <a:cxn ang="0">
                  <a:pos x="connsiteX0" y="connsiteY0"/>
                </a:cxn>
                <a:cxn ang="0">
                  <a:pos x="connsiteX1" y="connsiteY1"/>
                </a:cxn>
                <a:cxn ang="0">
                  <a:pos x="connsiteX2" y="connsiteY2"/>
                </a:cxn>
                <a:cxn ang="0">
                  <a:pos x="connsiteX3" y="connsiteY3"/>
                </a:cxn>
              </a:cxnLst>
              <a:rect l="l" t="t" r="r" b="b"/>
              <a:pathLst>
                <a:path w="117467" h="54378">
                  <a:moveTo>
                    <a:pt x="117467" y="36135"/>
                  </a:moveTo>
                  <a:cubicBezTo>
                    <a:pt x="77628" y="47207"/>
                    <a:pt x="41691" y="55798"/>
                    <a:pt x="0" y="54182"/>
                  </a:cubicBezTo>
                  <a:cubicBezTo>
                    <a:pt x="7408" y="32509"/>
                    <a:pt x="41060" y="0"/>
                    <a:pt x="63245" y="0"/>
                  </a:cubicBezTo>
                  <a:cubicBezTo>
                    <a:pt x="74240" y="0"/>
                    <a:pt x="107537" y="26204"/>
                    <a:pt x="117467" y="36135"/>
                  </a:cubicBezTo>
                  <a:close/>
                </a:path>
              </a:pathLst>
            </a:custGeom>
            <a:solidFill>
              <a:srgbClr val="CE8654"/>
            </a:solidFill>
            <a:ln w="3941" cap="flat">
              <a:noFill/>
              <a:prstDash val="solid"/>
              <a:miter/>
            </a:ln>
          </p:spPr>
          <p:txBody>
            <a:bodyPr rtlCol="1" anchor="ctr"/>
            <a:lstStyle/>
            <a:p>
              <a:endParaRPr lang="fa-IR"/>
            </a:p>
          </p:txBody>
        </p:sp>
        <p:sp>
          <p:nvSpPr>
            <p:cNvPr id="471" name="Freeform: Shape 470">
              <a:extLst>
                <a:ext uri="{FF2B5EF4-FFF2-40B4-BE49-F238E27FC236}">
                  <a16:creationId xmlns:a16="http://schemas.microsoft.com/office/drawing/2014/main" id="{0DB98B07-3C84-0613-4332-0533D641DDA0}"/>
                </a:ext>
              </a:extLst>
            </p:cNvPr>
            <p:cNvSpPr/>
            <p:nvPr/>
          </p:nvSpPr>
          <p:spPr>
            <a:xfrm>
              <a:off x="3871447" y="2043824"/>
              <a:ext cx="487877" cy="541862"/>
            </a:xfrm>
            <a:custGeom>
              <a:avLst/>
              <a:gdLst>
                <a:gd name="connsiteX0" fmla="*/ 99380 w 487877"/>
                <a:gd name="connsiteY0" fmla="*/ 334157 h 541862"/>
                <a:gd name="connsiteX1" fmla="*/ 293767 w 487877"/>
                <a:gd name="connsiteY1" fmla="*/ 298101 h 541862"/>
                <a:gd name="connsiteX2" fmla="*/ 410446 w 487877"/>
                <a:gd name="connsiteY2" fmla="*/ 152774 h 541862"/>
                <a:gd name="connsiteX3" fmla="*/ 487877 w 487877"/>
                <a:gd name="connsiteY3" fmla="*/ 0 h 541862"/>
                <a:gd name="connsiteX4" fmla="*/ 289196 w 487877"/>
                <a:gd name="connsiteY4" fmla="*/ 392871 h 541862"/>
                <a:gd name="connsiteX5" fmla="*/ 379434 w 487877"/>
                <a:gd name="connsiteY5" fmla="*/ 460569 h 541862"/>
                <a:gd name="connsiteX6" fmla="*/ 169403 w 487877"/>
                <a:gd name="connsiteY6" fmla="*/ 445122 h 541862"/>
                <a:gd name="connsiteX7" fmla="*/ 219054 w 487877"/>
                <a:gd name="connsiteY7" fmla="*/ 490005 h 541862"/>
                <a:gd name="connsiteX8" fmla="*/ 271109 w 487877"/>
                <a:gd name="connsiteY8" fmla="*/ 532720 h 541862"/>
                <a:gd name="connsiteX9" fmla="*/ 0 w 487877"/>
                <a:gd name="connsiteY9" fmla="*/ 541862 h 541862"/>
                <a:gd name="connsiteX10" fmla="*/ 63521 w 487877"/>
                <a:gd name="connsiteY10" fmla="*/ 492487 h 541862"/>
                <a:gd name="connsiteX11" fmla="*/ 82002 w 487877"/>
                <a:gd name="connsiteY11" fmla="*/ 440433 h 541862"/>
                <a:gd name="connsiteX12" fmla="*/ 98868 w 487877"/>
                <a:gd name="connsiteY12" fmla="*/ 426838 h 541862"/>
                <a:gd name="connsiteX13" fmla="*/ 99380 w 487877"/>
                <a:gd name="connsiteY13" fmla="*/ 334157 h 541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7877" h="541862">
                  <a:moveTo>
                    <a:pt x="99380" y="334157"/>
                  </a:moveTo>
                  <a:cubicBezTo>
                    <a:pt x="154430" y="331399"/>
                    <a:pt x="249317" y="328522"/>
                    <a:pt x="293767" y="298101"/>
                  </a:cubicBezTo>
                  <a:cubicBezTo>
                    <a:pt x="329823" y="273433"/>
                    <a:pt x="387157" y="192140"/>
                    <a:pt x="410446" y="152774"/>
                  </a:cubicBezTo>
                  <a:lnTo>
                    <a:pt x="487877" y="0"/>
                  </a:lnTo>
                  <a:cubicBezTo>
                    <a:pt x="463406" y="147179"/>
                    <a:pt x="403116" y="293727"/>
                    <a:pt x="289196" y="392871"/>
                  </a:cubicBezTo>
                  <a:cubicBezTo>
                    <a:pt x="306061" y="393383"/>
                    <a:pt x="395511" y="441536"/>
                    <a:pt x="379434" y="460569"/>
                  </a:cubicBezTo>
                  <a:cubicBezTo>
                    <a:pt x="311381" y="439763"/>
                    <a:pt x="239229" y="428966"/>
                    <a:pt x="169403" y="445122"/>
                  </a:cubicBezTo>
                  <a:cubicBezTo>
                    <a:pt x="92248" y="462973"/>
                    <a:pt x="198878" y="480902"/>
                    <a:pt x="219054" y="490005"/>
                  </a:cubicBezTo>
                  <a:cubicBezTo>
                    <a:pt x="237378" y="498280"/>
                    <a:pt x="261691" y="514121"/>
                    <a:pt x="271109" y="532720"/>
                  </a:cubicBezTo>
                  <a:cubicBezTo>
                    <a:pt x="174841" y="505373"/>
                    <a:pt x="94454" y="511402"/>
                    <a:pt x="0" y="541862"/>
                  </a:cubicBezTo>
                  <a:cubicBezTo>
                    <a:pt x="12334" y="532720"/>
                    <a:pt x="58478" y="498910"/>
                    <a:pt x="63521" y="492487"/>
                  </a:cubicBezTo>
                  <a:cubicBezTo>
                    <a:pt x="76525" y="475819"/>
                    <a:pt x="74752" y="457417"/>
                    <a:pt x="82002" y="440433"/>
                  </a:cubicBezTo>
                  <a:cubicBezTo>
                    <a:pt x="84721" y="434089"/>
                    <a:pt x="96622" y="434522"/>
                    <a:pt x="98868" y="426838"/>
                  </a:cubicBezTo>
                  <a:cubicBezTo>
                    <a:pt x="104739" y="406820"/>
                    <a:pt x="111162" y="354845"/>
                    <a:pt x="99380" y="334157"/>
                  </a:cubicBezTo>
                  <a:close/>
                </a:path>
              </a:pathLst>
            </a:custGeom>
            <a:solidFill>
              <a:srgbClr val="CBA976"/>
            </a:solidFill>
            <a:ln w="3941" cap="flat">
              <a:noFill/>
              <a:prstDash val="solid"/>
              <a:miter/>
            </a:ln>
          </p:spPr>
          <p:txBody>
            <a:bodyPr rtlCol="1" anchor="ctr"/>
            <a:lstStyle/>
            <a:p>
              <a:endParaRPr lang="fa-IR"/>
            </a:p>
          </p:txBody>
        </p:sp>
        <p:sp>
          <p:nvSpPr>
            <p:cNvPr id="472" name="Freeform: Shape 471">
              <a:extLst>
                <a:ext uri="{FF2B5EF4-FFF2-40B4-BE49-F238E27FC236}">
                  <a16:creationId xmlns:a16="http://schemas.microsoft.com/office/drawing/2014/main" id="{86DAED33-D9DC-5E93-07D2-0665E6E5FFDE}"/>
                </a:ext>
              </a:extLst>
            </p:cNvPr>
            <p:cNvSpPr/>
            <p:nvPr/>
          </p:nvSpPr>
          <p:spPr>
            <a:xfrm>
              <a:off x="3513076" y="2089044"/>
              <a:ext cx="252204" cy="198619"/>
            </a:xfrm>
            <a:custGeom>
              <a:avLst/>
              <a:gdLst>
                <a:gd name="connsiteX0" fmla="*/ 249888 w 252204"/>
                <a:gd name="connsiteY0" fmla="*/ 90255 h 198619"/>
                <a:gd name="connsiteX1" fmla="*/ 249888 w 252204"/>
                <a:gd name="connsiteY1" fmla="*/ 198620 h 198619"/>
                <a:gd name="connsiteX2" fmla="*/ 159532 w 252204"/>
                <a:gd name="connsiteY2" fmla="*/ 198620 h 198619"/>
                <a:gd name="connsiteX3" fmla="*/ 41986 w 252204"/>
                <a:gd name="connsiteY3" fmla="*/ 180454 h 198619"/>
                <a:gd name="connsiteX4" fmla="*/ 24135 w 252204"/>
                <a:gd name="connsiteY4" fmla="*/ 148930 h 198619"/>
                <a:gd name="connsiteX5" fmla="*/ 78121 w 252204"/>
                <a:gd name="connsiteY5" fmla="*/ 126429 h 198619"/>
                <a:gd name="connsiteX6" fmla="*/ 96208 w 252204"/>
                <a:gd name="connsiteY6" fmla="*/ 90137 h 198619"/>
                <a:gd name="connsiteX7" fmla="*/ 14954 w 252204"/>
                <a:gd name="connsiteY7" fmla="*/ 81153 h 198619"/>
                <a:gd name="connsiteX8" fmla="*/ 69136 w 252204"/>
                <a:gd name="connsiteY8" fmla="*/ 45058 h 198619"/>
                <a:gd name="connsiteX9" fmla="*/ 168556 w 252204"/>
                <a:gd name="connsiteY9" fmla="*/ 63026 h 198619"/>
                <a:gd name="connsiteX10" fmla="*/ 145977 w 252204"/>
                <a:gd name="connsiteY10" fmla="*/ 57 h 198619"/>
                <a:gd name="connsiteX11" fmla="*/ 249888 w 252204"/>
                <a:gd name="connsiteY11" fmla="*/ 90216 h 198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204" h="198619">
                  <a:moveTo>
                    <a:pt x="249888" y="90255"/>
                  </a:moveTo>
                  <a:cubicBezTo>
                    <a:pt x="255957" y="107003"/>
                    <a:pt x="247958" y="172140"/>
                    <a:pt x="249888" y="198620"/>
                  </a:cubicBezTo>
                  <a:cubicBezTo>
                    <a:pt x="223132" y="194207"/>
                    <a:pt x="186722" y="196256"/>
                    <a:pt x="159532" y="198620"/>
                  </a:cubicBezTo>
                  <a:lnTo>
                    <a:pt x="41986" y="180454"/>
                  </a:lnTo>
                  <a:cubicBezTo>
                    <a:pt x="58930" y="157560"/>
                    <a:pt x="40370" y="163746"/>
                    <a:pt x="24135" y="148930"/>
                  </a:cubicBezTo>
                  <a:lnTo>
                    <a:pt x="78121" y="126429"/>
                  </a:lnTo>
                  <a:cubicBezTo>
                    <a:pt x="-60823" y="131946"/>
                    <a:pt x="11329" y="84739"/>
                    <a:pt x="96208" y="90137"/>
                  </a:cubicBezTo>
                  <a:lnTo>
                    <a:pt x="14954" y="81153"/>
                  </a:lnTo>
                  <a:cubicBezTo>
                    <a:pt x="10541" y="56446"/>
                    <a:pt x="51404" y="45609"/>
                    <a:pt x="69136" y="45058"/>
                  </a:cubicBezTo>
                  <a:cubicBezTo>
                    <a:pt x="101212" y="44072"/>
                    <a:pt x="134982" y="66770"/>
                    <a:pt x="168556" y="63026"/>
                  </a:cubicBezTo>
                  <a:cubicBezTo>
                    <a:pt x="171472" y="60820"/>
                    <a:pt x="108620" y="-2150"/>
                    <a:pt x="145977" y="57"/>
                  </a:cubicBezTo>
                  <a:cubicBezTo>
                    <a:pt x="152833" y="451"/>
                    <a:pt x="247563" y="83714"/>
                    <a:pt x="249888" y="90216"/>
                  </a:cubicBezTo>
                  <a:close/>
                </a:path>
              </a:pathLst>
            </a:custGeom>
            <a:solidFill>
              <a:srgbClr val="C97B49"/>
            </a:solidFill>
            <a:ln w="3941" cap="flat">
              <a:noFill/>
              <a:prstDash val="solid"/>
              <a:miter/>
            </a:ln>
          </p:spPr>
          <p:txBody>
            <a:bodyPr rtlCol="1" anchor="ctr"/>
            <a:lstStyle/>
            <a:p>
              <a:endParaRPr lang="fa-IR"/>
            </a:p>
          </p:txBody>
        </p:sp>
        <p:sp>
          <p:nvSpPr>
            <p:cNvPr id="473" name="Freeform: Shape 472">
              <a:extLst>
                <a:ext uri="{FF2B5EF4-FFF2-40B4-BE49-F238E27FC236}">
                  <a16:creationId xmlns:a16="http://schemas.microsoft.com/office/drawing/2014/main" id="{D5256C83-963E-FDE9-4290-B8E715396DA0}"/>
                </a:ext>
              </a:extLst>
            </p:cNvPr>
            <p:cNvSpPr/>
            <p:nvPr/>
          </p:nvSpPr>
          <p:spPr>
            <a:xfrm>
              <a:off x="3797920" y="2739209"/>
              <a:ext cx="335611" cy="343265"/>
            </a:xfrm>
            <a:custGeom>
              <a:avLst/>
              <a:gdLst>
                <a:gd name="connsiteX0" fmla="*/ 335572 w 335611"/>
                <a:gd name="connsiteY0" fmla="*/ 39 h 343265"/>
                <a:gd name="connsiteX1" fmla="*/ 312362 w 335611"/>
                <a:gd name="connsiteY1" fmla="*/ 53631 h 343265"/>
                <a:gd name="connsiteX2" fmla="*/ 209081 w 335611"/>
                <a:gd name="connsiteY2" fmla="*/ 234856 h 343265"/>
                <a:gd name="connsiteX3" fmla="*/ 200057 w 335611"/>
                <a:gd name="connsiteY3" fmla="*/ 270990 h 343265"/>
                <a:gd name="connsiteX4" fmla="*/ 197457 w 335611"/>
                <a:gd name="connsiteY4" fmla="*/ 214956 h 343265"/>
                <a:gd name="connsiteX5" fmla="*/ 177596 w 335611"/>
                <a:gd name="connsiteY5" fmla="*/ 180752 h 343265"/>
                <a:gd name="connsiteX6" fmla="*/ 19345 w 335611"/>
                <a:gd name="connsiteY6" fmla="*/ 343141 h 343265"/>
                <a:gd name="connsiteX7" fmla="*/ 145836 w 335611"/>
                <a:gd name="connsiteY7" fmla="*/ 153641 h 343265"/>
                <a:gd name="connsiteX8" fmla="*/ 12843 w 335611"/>
                <a:gd name="connsiteY8" fmla="*/ 128579 h 343265"/>
                <a:gd name="connsiteX9" fmla="*/ 1297 w 335611"/>
                <a:gd name="connsiteY9" fmla="*/ 108443 h 343265"/>
                <a:gd name="connsiteX10" fmla="*/ 335612 w 335611"/>
                <a:gd name="connsiteY10" fmla="*/ 0 h 343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5611" h="343265">
                  <a:moveTo>
                    <a:pt x="335572" y="39"/>
                  </a:moveTo>
                  <a:cubicBezTo>
                    <a:pt x="329307" y="8866"/>
                    <a:pt x="324696" y="35898"/>
                    <a:pt x="312362" y="53631"/>
                  </a:cubicBezTo>
                  <a:cubicBezTo>
                    <a:pt x="257471" y="132638"/>
                    <a:pt x="226853" y="123969"/>
                    <a:pt x="209081" y="234856"/>
                  </a:cubicBezTo>
                  <a:cubicBezTo>
                    <a:pt x="207308" y="246007"/>
                    <a:pt x="214677" y="264528"/>
                    <a:pt x="200057" y="270990"/>
                  </a:cubicBezTo>
                  <a:cubicBezTo>
                    <a:pt x="200412" y="251524"/>
                    <a:pt x="200648" y="234462"/>
                    <a:pt x="197457" y="214956"/>
                  </a:cubicBezTo>
                  <a:cubicBezTo>
                    <a:pt x="195762" y="204632"/>
                    <a:pt x="194619" y="173856"/>
                    <a:pt x="177596" y="180752"/>
                  </a:cubicBezTo>
                  <a:cubicBezTo>
                    <a:pt x="152771" y="190840"/>
                    <a:pt x="82275" y="348304"/>
                    <a:pt x="19345" y="343141"/>
                  </a:cubicBezTo>
                  <a:lnTo>
                    <a:pt x="145836" y="153641"/>
                  </a:lnTo>
                  <a:cubicBezTo>
                    <a:pt x="104972" y="145169"/>
                    <a:pt x="48859" y="148755"/>
                    <a:pt x="12843" y="128579"/>
                  </a:cubicBezTo>
                  <a:cubicBezTo>
                    <a:pt x="2597" y="122866"/>
                    <a:pt x="-2604" y="129092"/>
                    <a:pt x="1297" y="108443"/>
                  </a:cubicBezTo>
                  <a:cubicBezTo>
                    <a:pt x="120813" y="109389"/>
                    <a:pt x="227484" y="42124"/>
                    <a:pt x="335612" y="0"/>
                  </a:cubicBezTo>
                  <a:close/>
                </a:path>
              </a:pathLst>
            </a:custGeom>
            <a:solidFill>
              <a:srgbClr val="CCAA77"/>
            </a:solidFill>
            <a:ln w="3941" cap="flat">
              <a:noFill/>
              <a:prstDash val="solid"/>
              <a:miter/>
            </a:ln>
          </p:spPr>
          <p:txBody>
            <a:bodyPr rtlCol="1" anchor="ctr"/>
            <a:lstStyle/>
            <a:p>
              <a:endParaRPr lang="fa-IR"/>
            </a:p>
          </p:txBody>
        </p:sp>
        <p:sp>
          <p:nvSpPr>
            <p:cNvPr id="474" name="Freeform: Shape 473">
              <a:extLst>
                <a:ext uri="{FF2B5EF4-FFF2-40B4-BE49-F238E27FC236}">
                  <a16:creationId xmlns:a16="http://schemas.microsoft.com/office/drawing/2014/main" id="{796A3BFF-B241-859B-F097-056BDDC394B1}"/>
                </a:ext>
              </a:extLst>
            </p:cNvPr>
            <p:cNvSpPr/>
            <p:nvPr/>
          </p:nvSpPr>
          <p:spPr>
            <a:xfrm>
              <a:off x="3772028" y="3263063"/>
              <a:ext cx="117467" cy="95657"/>
            </a:xfrm>
            <a:custGeom>
              <a:avLst/>
              <a:gdLst>
                <a:gd name="connsiteX0" fmla="*/ 117467 w 117467"/>
                <a:gd name="connsiteY0" fmla="*/ 54222 h 95657"/>
                <a:gd name="connsiteX1" fmla="*/ 107301 w 117467"/>
                <a:gd name="connsiteY1" fmla="*/ 68841 h 95657"/>
                <a:gd name="connsiteX2" fmla="*/ 19230 w 117467"/>
                <a:gd name="connsiteY2" fmla="*/ 89332 h 95657"/>
                <a:gd name="connsiteX3" fmla="*/ 19190 w 117467"/>
                <a:gd name="connsiteY3" fmla="*/ 89292 h 95657"/>
                <a:gd name="connsiteX4" fmla="*/ 14068 w 117467"/>
                <a:gd name="connsiteY4" fmla="*/ 84209 h 95657"/>
                <a:gd name="connsiteX5" fmla="*/ 14068 w 117467"/>
                <a:gd name="connsiteY5" fmla="*/ 84209 h 95657"/>
                <a:gd name="connsiteX6" fmla="*/ 14028 w 117467"/>
                <a:gd name="connsiteY6" fmla="*/ 84130 h 95657"/>
                <a:gd name="connsiteX7" fmla="*/ 13949 w 117467"/>
                <a:gd name="connsiteY7" fmla="*/ 84130 h 95657"/>
                <a:gd name="connsiteX8" fmla="*/ 11467 w 117467"/>
                <a:gd name="connsiteY8" fmla="*/ 79953 h 95657"/>
                <a:gd name="connsiteX9" fmla="*/ 9024 w 117467"/>
                <a:gd name="connsiteY9" fmla="*/ 72269 h 95657"/>
                <a:gd name="connsiteX10" fmla="*/ 0 w 117467"/>
                <a:gd name="connsiteY10" fmla="*/ 63245 h 95657"/>
                <a:gd name="connsiteX11" fmla="*/ 108443 w 117467"/>
                <a:gd name="connsiteY11" fmla="*/ 0 h 95657"/>
                <a:gd name="connsiteX12" fmla="*/ 117467 w 117467"/>
                <a:gd name="connsiteY12" fmla="*/ 54222 h 9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467" h="95657">
                  <a:moveTo>
                    <a:pt x="117467" y="54222"/>
                  </a:moveTo>
                  <a:cubicBezTo>
                    <a:pt x="115615" y="59265"/>
                    <a:pt x="112029" y="64231"/>
                    <a:pt x="107301" y="68841"/>
                  </a:cubicBezTo>
                  <a:cubicBezTo>
                    <a:pt x="85785" y="90002"/>
                    <a:pt x="40115" y="104621"/>
                    <a:pt x="19230" y="89332"/>
                  </a:cubicBezTo>
                  <a:cubicBezTo>
                    <a:pt x="19230" y="89292"/>
                    <a:pt x="19190" y="89292"/>
                    <a:pt x="19190" y="89292"/>
                  </a:cubicBezTo>
                  <a:cubicBezTo>
                    <a:pt x="17220" y="87874"/>
                    <a:pt x="15526" y="86219"/>
                    <a:pt x="14068" y="84209"/>
                  </a:cubicBezTo>
                  <a:lnTo>
                    <a:pt x="14068" y="84209"/>
                  </a:lnTo>
                  <a:cubicBezTo>
                    <a:pt x="14068" y="84209"/>
                    <a:pt x="14028" y="84130"/>
                    <a:pt x="14028" y="84130"/>
                  </a:cubicBezTo>
                  <a:lnTo>
                    <a:pt x="13949" y="84130"/>
                  </a:lnTo>
                  <a:cubicBezTo>
                    <a:pt x="13004" y="82830"/>
                    <a:pt x="12176" y="81451"/>
                    <a:pt x="11467" y="79953"/>
                  </a:cubicBezTo>
                  <a:cubicBezTo>
                    <a:pt x="10364" y="77707"/>
                    <a:pt x="9536" y="75146"/>
                    <a:pt x="9024" y="72269"/>
                  </a:cubicBezTo>
                  <a:cubicBezTo>
                    <a:pt x="5517" y="70496"/>
                    <a:pt x="2719" y="66161"/>
                    <a:pt x="0" y="63245"/>
                  </a:cubicBezTo>
                  <a:cubicBezTo>
                    <a:pt x="24234" y="55837"/>
                    <a:pt x="88780" y="16826"/>
                    <a:pt x="108443" y="0"/>
                  </a:cubicBezTo>
                  <a:cubicBezTo>
                    <a:pt x="106985" y="18914"/>
                    <a:pt x="112935" y="36371"/>
                    <a:pt x="117467" y="54222"/>
                  </a:cubicBezTo>
                  <a:close/>
                </a:path>
              </a:pathLst>
            </a:custGeom>
            <a:solidFill>
              <a:srgbClr val="8B593C"/>
            </a:solidFill>
            <a:ln w="3941" cap="flat">
              <a:noFill/>
              <a:prstDash val="solid"/>
              <a:miter/>
            </a:ln>
          </p:spPr>
          <p:txBody>
            <a:bodyPr rtlCol="1" anchor="ctr"/>
            <a:lstStyle/>
            <a:p>
              <a:endParaRPr lang="fa-IR"/>
            </a:p>
          </p:txBody>
        </p:sp>
        <p:sp>
          <p:nvSpPr>
            <p:cNvPr id="475" name="Freeform: Shape 474">
              <a:extLst>
                <a:ext uri="{FF2B5EF4-FFF2-40B4-BE49-F238E27FC236}">
                  <a16:creationId xmlns:a16="http://schemas.microsoft.com/office/drawing/2014/main" id="{2B2BC920-6C53-DC90-C7D9-1F44C5839ADF}"/>
                </a:ext>
              </a:extLst>
            </p:cNvPr>
            <p:cNvSpPr/>
            <p:nvPr/>
          </p:nvSpPr>
          <p:spPr>
            <a:xfrm>
              <a:off x="4043097" y="1423283"/>
              <a:ext cx="126646" cy="69536"/>
            </a:xfrm>
            <a:custGeom>
              <a:avLst/>
              <a:gdLst>
                <a:gd name="connsiteX0" fmla="*/ 0 w 126646"/>
                <a:gd name="connsiteY0" fmla="*/ 69536 h 69536"/>
                <a:gd name="connsiteX1" fmla="*/ 96582 w 126646"/>
                <a:gd name="connsiteY1" fmla="*/ 7985 h 69536"/>
                <a:gd name="connsiteX2" fmla="*/ 126451 w 126646"/>
                <a:gd name="connsiteY2" fmla="*/ 11059 h 69536"/>
                <a:gd name="connsiteX3" fmla="*/ 0 w 126646"/>
                <a:gd name="connsiteY3" fmla="*/ 69536 h 69536"/>
              </a:gdLst>
              <a:ahLst/>
              <a:cxnLst>
                <a:cxn ang="0">
                  <a:pos x="connsiteX0" y="connsiteY0"/>
                </a:cxn>
                <a:cxn ang="0">
                  <a:pos x="connsiteX1" y="connsiteY1"/>
                </a:cxn>
                <a:cxn ang="0">
                  <a:pos x="connsiteX2" y="connsiteY2"/>
                </a:cxn>
                <a:cxn ang="0">
                  <a:pos x="connsiteX3" y="connsiteY3"/>
                </a:cxn>
              </a:cxnLst>
              <a:rect l="l" t="t" r="r" b="b"/>
              <a:pathLst>
                <a:path w="126646" h="69536">
                  <a:moveTo>
                    <a:pt x="0" y="69536"/>
                  </a:moveTo>
                  <a:cubicBezTo>
                    <a:pt x="18639" y="40613"/>
                    <a:pt x="64703" y="21068"/>
                    <a:pt x="96582" y="7985"/>
                  </a:cubicBezTo>
                  <a:cubicBezTo>
                    <a:pt x="105527" y="4320"/>
                    <a:pt x="122865" y="-9590"/>
                    <a:pt x="126451" y="11059"/>
                  </a:cubicBezTo>
                  <a:cubicBezTo>
                    <a:pt x="131850" y="42189"/>
                    <a:pt x="23722" y="66699"/>
                    <a:pt x="0" y="69536"/>
                  </a:cubicBezTo>
                  <a:close/>
                </a:path>
              </a:pathLst>
            </a:custGeom>
            <a:solidFill>
              <a:srgbClr val="452F25"/>
            </a:solidFill>
            <a:ln w="3941" cap="flat">
              <a:noFill/>
              <a:prstDash val="solid"/>
              <a:miter/>
            </a:ln>
          </p:spPr>
          <p:txBody>
            <a:bodyPr rtlCol="1" anchor="ctr"/>
            <a:lstStyle/>
            <a:p>
              <a:endParaRPr lang="fa-IR"/>
            </a:p>
          </p:txBody>
        </p:sp>
        <p:sp>
          <p:nvSpPr>
            <p:cNvPr id="476" name="Freeform: Shape 475">
              <a:extLst>
                <a:ext uri="{FF2B5EF4-FFF2-40B4-BE49-F238E27FC236}">
                  <a16:creationId xmlns:a16="http://schemas.microsoft.com/office/drawing/2014/main" id="{BF2163F6-1E09-FD8F-6D5A-8C21F833498C}"/>
                </a:ext>
              </a:extLst>
            </p:cNvPr>
            <p:cNvSpPr/>
            <p:nvPr/>
          </p:nvSpPr>
          <p:spPr>
            <a:xfrm>
              <a:off x="4088295" y="1492666"/>
              <a:ext cx="64209" cy="63442"/>
            </a:xfrm>
            <a:custGeom>
              <a:avLst/>
              <a:gdLst>
                <a:gd name="connsiteX0" fmla="*/ 27111 w 64209"/>
                <a:gd name="connsiteY0" fmla="*/ 63439 h 63442"/>
                <a:gd name="connsiteX1" fmla="*/ 0 w 64209"/>
                <a:gd name="connsiteY1" fmla="*/ 18280 h 63442"/>
                <a:gd name="connsiteX2" fmla="*/ 27111 w 64209"/>
                <a:gd name="connsiteY2" fmla="*/ 63439 h 63442"/>
              </a:gdLst>
              <a:ahLst/>
              <a:cxnLst>
                <a:cxn ang="0">
                  <a:pos x="connsiteX0" y="connsiteY0"/>
                </a:cxn>
                <a:cxn ang="0">
                  <a:pos x="connsiteX1" y="connsiteY1"/>
                </a:cxn>
                <a:cxn ang="0">
                  <a:pos x="connsiteX2" y="connsiteY2"/>
                </a:cxn>
              </a:cxnLst>
              <a:rect l="l" t="t" r="r" b="b"/>
              <a:pathLst>
                <a:path w="64209" h="63442">
                  <a:moveTo>
                    <a:pt x="27111" y="63439"/>
                  </a:moveTo>
                  <a:cubicBezTo>
                    <a:pt x="10482" y="59853"/>
                    <a:pt x="1419" y="44800"/>
                    <a:pt x="0" y="18280"/>
                  </a:cubicBezTo>
                  <a:cubicBezTo>
                    <a:pt x="42361" y="-41379"/>
                    <a:pt x="105133" y="64148"/>
                    <a:pt x="27111" y="63439"/>
                  </a:cubicBezTo>
                  <a:close/>
                </a:path>
              </a:pathLst>
            </a:custGeom>
            <a:solidFill>
              <a:srgbClr val="483831"/>
            </a:solidFill>
            <a:ln w="3941" cap="flat">
              <a:noFill/>
              <a:prstDash val="solid"/>
              <a:miter/>
            </a:ln>
          </p:spPr>
          <p:txBody>
            <a:bodyPr rtlCol="1" anchor="ctr"/>
            <a:lstStyle/>
            <a:p>
              <a:endParaRPr lang="fa-IR"/>
            </a:p>
          </p:txBody>
        </p:sp>
        <p:sp>
          <p:nvSpPr>
            <p:cNvPr id="477" name="Freeform: Shape 476">
              <a:extLst>
                <a:ext uri="{FF2B5EF4-FFF2-40B4-BE49-F238E27FC236}">
                  <a16:creationId xmlns:a16="http://schemas.microsoft.com/office/drawing/2014/main" id="{B420D188-0CD4-D7F5-1D1C-175396632294}"/>
                </a:ext>
              </a:extLst>
            </p:cNvPr>
            <p:cNvSpPr/>
            <p:nvPr/>
          </p:nvSpPr>
          <p:spPr>
            <a:xfrm>
              <a:off x="4241936" y="1486438"/>
              <a:ext cx="70141" cy="61786"/>
            </a:xfrm>
            <a:custGeom>
              <a:avLst/>
              <a:gdLst>
                <a:gd name="connsiteX0" fmla="*/ 0 w 70141"/>
                <a:gd name="connsiteY0" fmla="*/ 33572 h 61786"/>
                <a:gd name="connsiteX1" fmla="*/ 64152 w 70141"/>
                <a:gd name="connsiteY1" fmla="*/ 55245 h 61786"/>
                <a:gd name="connsiteX2" fmla="*/ 36174 w 70141"/>
                <a:gd name="connsiteY2" fmla="*/ 60682 h 61786"/>
                <a:gd name="connsiteX3" fmla="*/ 39 w 70141"/>
                <a:gd name="connsiteY3" fmla="*/ 33572 h 61786"/>
              </a:gdLst>
              <a:ahLst/>
              <a:cxnLst>
                <a:cxn ang="0">
                  <a:pos x="connsiteX0" y="connsiteY0"/>
                </a:cxn>
                <a:cxn ang="0">
                  <a:pos x="connsiteX1" y="connsiteY1"/>
                </a:cxn>
                <a:cxn ang="0">
                  <a:pos x="connsiteX2" y="connsiteY2"/>
                </a:cxn>
                <a:cxn ang="0">
                  <a:pos x="connsiteX3" y="connsiteY3"/>
                </a:cxn>
              </a:cxnLst>
              <a:rect l="l" t="t" r="r" b="b"/>
              <a:pathLst>
                <a:path w="70141" h="61786">
                  <a:moveTo>
                    <a:pt x="0" y="33572"/>
                  </a:moveTo>
                  <a:cubicBezTo>
                    <a:pt x="5950" y="-23133"/>
                    <a:pt x="93469" y="-2681"/>
                    <a:pt x="64152" y="55245"/>
                  </a:cubicBezTo>
                  <a:cubicBezTo>
                    <a:pt x="58832" y="64938"/>
                    <a:pt x="45552" y="61116"/>
                    <a:pt x="36174" y="60682"/>
                  </a:cubicBezTo>
                  <a:lnTo>
                    <a:pt x="39" y="33572"/>
                  </a:lnTo>
                  <a:close/>
                </a:path>
              </a:pathLst>
            </a:custGeom>
            <a:solidFill>
              <a:srgbClr val="5A4439"/>
            </a:solidFill>
            <a:ln w="3941" cap="flat">
              <a:noFill/>
              <a:prstDash val="solid"/>
              <a:miter/>
            </a:ln>
          </p:spPr>
          <p:txBody>
            <a:bodyPr rtlCol="1" anchor="ctr"/>
            <a:lstStyle/>
            <a:p>
              <a:endParaRPr lang="fa-IR"/>
            </a:p>
          </p:txBody>
        </p:sp>
        <p:sp>
          <p:nvSpPr>
            <p:cNvPr id="478" name="Freeform: Shape 477">
              <a:extLst>
                <a:ext uri="{FF2B5EF4-FFF2-40B4-BE49-F238E27FC236}">
                  <a16:creationId xmlns:a16="http://schemas.microsoft.com/office/drawing/2014/main" id="{8D39B007-7591-0F97-62D1-9D4E6DA75AD2}"/>
                </a:ext>
              </a:extLst>
            </p:cNvPr>
            <p:cNvSpPr/>
            <p:nvPr/>
          </p:nvSpPr>
          <p:spPr>
            <a:xfrm>
              <a:off x="4169627" y="1654941"/>
              <a:ext cx="81293" cy="36559"/>
            </a:xfrm>
            <a:custGeom>
              <a:avLst/>
              <a:gdLst>
                <a:gd name="connsiteX0" fmla="*/ 81293 w 81293"/>
                <a:gd name="connsiteY0" fmla="*/ 27576 h 36559"/>
                <a:gd name="connsiteX1" fmla="*/ 0 w 81293"/>
                <a:gd name="connsiteY1" fmla="*/ 36560 h 36559"/>
                <a:gd name="connsiteX2" fmla="*/ 81293 w 81293"/>
                <a:gd name="connsiteY2" fmla="*/ 27576 h 36559"/>
              </a:gdLst>
              <a:ahLst/>
              <a:cxnLst>
                <a:cxn ang="0">
                  <a:pos x="connsiteX0" y="connsiteY0"/>
                </a:cxn>
                <a:cxn ang="0">
                  <a:pos x="connsiteX1" y="connsiteY1"/>
                </a:cxn>
                <a:cxn ang="0">
                  <a:pos x="connsiteX2" y="connsiteY2"/>
                </a:cxn>
              </a:cxnLst>
              <a:rect l="l" t="t" r="r" b="b"/>
              <a:pathLst>
                <a:path w="81293" h="36559">
                  <a:moveTo>
                    <a:pt x="81293" y="27576"/>
                  </a:moveTo>
                  <a:lnTo>
                    <a:pt x="0" y="36560"/>
                  </a:lnTo>
                  <a:cubicBezTo>
                    <a:pt x="14107" y="4484"/>
                    <a:pt x="77589" y="-22193"/>
                    <a:pt x="81293" y="27576"/>
                  </a:cubicBezTo>
                  <a:close/>
                </a:path>
              </a:pathLst>
            </a:custGeom>
            <a:solidFill>
              <a:srgbClr val="964B24"/>
            </a:solidFill>
            <a:ln w="3941" cap="flat">
              <a:noFill/>
              <a:prstDash val="solid"/>
              <a:miter/>
            </a:ln>
          </p:spPr>
          <p:txBody>
            <a:bodyPr rtlCol="1" anchor="ctr"/>
            <a:lstStyle/>
            <a:p>
              <a:endParaRPr lang="fa-IR"/>
            </a:p>
          </p:txBody>
        </p:sp>
        <p:sp>
          <p:nvSpPr>
            <p:cNvPr id="479" name="Freeform: Shape 478">
              <a:extLst>
                <a:ext uri="{FF2B5EF4-FFF2-40B4-BE49-F238E27FC236}">
                  <a16:creationId xmlns:a16="http://schemas.microsoft.com/office/drawing/2014/main" id="{2C22DB6F-3929-F196-5396-AC238215750D}"/>
                </a:ext>
              </a:extLst>
            </p:cNvPr>
            <p:cNvSpPr/>
            <p:nvPr/>
          </p:nvSpPr>
          <p:spPr>
            <a:xfrm>
              <a:off x="4070179" y="1510946"/>
              <a:ext cx="52079" cy="45158"/>
            </a:xfrm>
            <a:custGeom>
              <a:avLst/>
              <a:gdLst>
                <a:gd name="connsiteX0" fmla="*/ 18115 w 52079"/>
                <a:gd name="connsiteY0" fmla="*/ 0 h 45158"/>
                <a:gd name="connsiteX1" fmla="*/ 45226 w 52079"/>
                <a:gd name="connsiteY1" fmla="*/ 45159 h 45158"/>
                <a:gd name="connsiteX2" fmla="*/ 68 w 52079"/>
                <a:gd name="connsiteY2" fmla="*/ 36016 h 45158"/>
                <a:gd name="connsiteX3" fmla="*/ 18115 w 52079"/>
                <a:gd name="connsiteY3" fmla="*/ 0 h 45158"/>
              </a:gdLst>
              <a:ahLst/>
              <a:cxnLst>
                <a:cxn ang="0">
                  <a:pos x="connsiteX0" y="connsiteY0"/>
                </a:cxn>
                <a:cxn ang="0">
                  <a:pos x="connsiteX1" y="connsiteY1"/>
                </a:cxn>
                <a:cxn ang="0">
                  <a:pos x="connsiteX2" y="connsiteY2"/>
                </a:cxn>
                <a:cxn ang="0">
                  <a:pos x="connsiteX3" y="connsiteY3"/>
                </a:cxn>
              </a:cxnLst>
              <a:rect l="l" t="t" r="r" b="b"/>
              <a:pathLst>
                <a:path w="52079" h="45158">
                  <a:moveTo>
                    <a:pt x="18115" y="0"/>
                  </a:moveTo>
                  <a:cubicBezTo>
                    <a:pt x="94916" y="1497"/>
                    <a:pt x="12756" y="0"/>
                    <a:pt x="45226" y="45159"/>
                  </a:cubicBezTo>
                  <a:cubicBezTo>
                    <a:pt x="29306" y="45001"/>
                    <a:pt x="15357" y="38735"/>
                    <a:pt x="68" y="36016"/>
                  </a:cubicBezTo>
                  <a:cubicBezTo>
                    <a:pt x="-1154" y="34401"/>
                    <a:pt x="14490" y="5083"/>
                    <a:pt x="18115" y="0"/>
                  </a:cubicBezTo>
                  <a:close/>
                </a:path>
              </a:pathLst>
            </a:custGeom>
            <a:solidFill>
              <a:srgbClr val="D9D8D1"/>
            </a:solidFill>
            <a:ln w="3941" cap="flat">
              <a:noFill/>
              <a:prstDash val="solid"/>
              <a:miter/>
            </a:ln>
          </p:spPr>
          <p:txBody>
            <a:bodyPr rtlCol="1" anchor="ctr"/>
            <a:lstStyle/>
            <a:p>
              <a:endParaRPr lang="fa-IR"/>
            </a:p>
          </p:txBody>
        </p:sp>
        <p:sp>
          <p:nvSpPr>
            <p:cNvPr id="480" name="Freeform: Shape 479">
              <a:extLst>
                <a:ext uri="{FF2B5EF4-FFF2-40B4-BE49-F238E27FC236}">
                  <a16:creationId xmlns:a16="http://schemas.microsoft.com/office/drawing/2014/main" id="{40532877-4C2D-91A2-A0F1-A14E5C321D64}"/>
                </a:ext>
              </a:extLst>
            </p:cNvPr>
            <p:cNvSpPr/>
            <p:nvPr/>
          </p:nvSpPr>
          <p:spPr>
            <a:xfrm>
              <a:off x="4241776" y="1501472"/>
              <a:ext cx="45994" cy="45608"/>
            </a:xfrm>
            <a:custGeom>
              <a:avLst/>
              <a:gdLst>
                <a:gd name="connsiteX0" fmla="*/ 160 w 45994"/>
                <a:gd name="connsiteY0" fmla="*/ 18537 h 45608"/>
                <a:gd name="connsiteX1" fmla="*/ 45319 w 45994"/>
                <a:gd name="connsiteY1" fmla="*/ 568 h 45608"/>
                <a:gd name="connsiteX2" fmla="*/ 26719 w 45994"/>
                <a:gd name="connsiteY2" fmla="*/ 14636 h 45608"/>
                <a:gd name="connsiteX3" fmla="*/ 36335 w 45994"/>
                <a:gd name="connsiteY3" fmla="*/ 45608 h 45608"/>
                <a:gd name="connsiteX4" fmla="*/ 200 w 45994"/>
                <a:gd name="connsiteY4" fmla="*/ 18497 h 45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94" h="45608">
                  <a:moveTo>
                    <a:pt x="160" y="18537"/>
                  </a:moveTo>
                  <a:cubicBezTo>
                    <a:pt x="13873" y="7937"/>
                    <a:pt x="26798" y="-2584"/>
                    <a:pt x="45319" y="568"/>
                  </a:cubicBezTo>
                  <a:cubicBezTo>
                    <a:pt x="50205" y="15503"/>
                    <a:pt x="26995" y="4784"/>
                    <a:pt x="26719" y="14636"/>
                  </a:cubicBezTo>
                  <a:lnTo>
                    <a:pt x="36335" y="45608"/>
                  </a:lnTo>
                  <a:cubicBezTo>
                    <a:pt x="15568" y="44662"/>
                    <a:pt x="-2086" y="40052"/>
                    <a:pt x="200" y="18497"/>
                  </a:cubicBezTo>
                  <a:close/>
                </a:path>
              </a:pathLst>
            </a:custGeom>
            <a:solidFill>
              <a:srgbClr val="E5D9C9"/>
            </a:solidFill>
            <a:ln w="3941" cap="flat">
              <a:noFill/>
              <a:prstDash val="solid"/>
              <a:miter/>
            </a:ln>
          </p:spPr>
          <p:txBody>
            <a:bodyPr rtlCol="1" anchor="ctr"/>
            <a:lstStyle/>
            <a:p>
              <a:endParaRPr lang="fa-IR"/>
            </a:p>
          </p:txBody>
        </p:sp>
        <p:sp>
          <p:nvSpPr>
            <p:cNvPr id="481" name="Freeform: Shape 480">
              <a:extLst>
                <a:ext uri="{FF2B5EF4-FFF2-40B4-BE49-F238E27FC236}">
                  <a16:creationId xmlns:a16="http://schemas.microsoft.com/office/drawing/2014/main" id="{E2933C5B-86A8-A277-4F5A-1C37D7F2E5A4}"/>
                </a:ext>
              </a:extLst>
            </p:cNvPr>
            <p:cNvSpPr/>
            <p:nvPr/>
          </p:nvSpPr>
          <p:spPr>
            <a:xfrm>
              <a:off x="3989956" y="1827134"/>
              <a:ext cx="197758" cy="79669"/>
            </a:xfrm>
            <a:custGeom>
              <a:avLst/>
              <a:gdLst>
                <a:gd name="connsiteX0" fmla="*/ 197759 w 197758"/>
                <a:gd name="connsiteY0" fmla="*/ 0 h 79669"/>
                <a:gd name="connsiteX1" fmla="*/ 29932 w 197758"/>
                <a:gd name="connsiteY1" fmla="*/ 72782 h 79669"/>
                <a:gd name="connsiteX2" fmla="*/ 3412 w 197758"/>
                <a:gd name="connsiteY2" fmla="*/ 18008 h 79669"/>
                <a:gd name="connsiteX3" fmla="*/ 197759 w 197758"/>
                <a:gd name="connsiteY3" fmla="*/ 0 h 79669"/>
              </a:gdLst>
              <a:ahLst/>
              <a:cxnLst>
                <a:cxn ang="0">
                  <a:pos x="connsiteX0" y="connsiteY0"/>
                </a:cxn>
                <a:cxn ang="0">
                  <a:pos x="connsiteX1" y="connsiteY1"/>
                </a:cxn>
                <a:cxn ang="0">
                  <a:pos x="connsiteX2" y="connsiteY2"/>
                </a:cxn>
                <a:cxn ang="0">
                  <a:pos x="connsiteX3" y="connsiteY3"/>
                </a:cxn>
              </a:cxnLst>
              <a:rect l="l" t="t" r="r" b="b"/>
              <a:pathLst>
                <a:path w="197758" h="79669">
                  <a:moveTo>
                    <a:pt x="197759" y="0"/>
                  </a:moveTo>
                  <a:cubicBezTo>
                    <a:pt x="166865" y="36292"/>
                    <a:pt x="75681" y="100878"/>
                    <a:pt x="29932" y="72782"/>
                  </a:cubicBezTo>
                  <a:cubicBezTo>
                    <a:pt x="19883" y="66595"/>
                    <a:pt x="-10025" y="27938"/>
                    <a:pt x="3412" y="18008"/>
                  </a:cubicBezTo>
                  <a:cubicBezTo>
                    <a:pt x="59761" y="80229"/>
                    <a:pt x="135341" y="17220"/>
                    <a:pt x="197759" y="0"/>
                  </a:cubicBezTo>
                  <a:close/>
                </a:path>
              </a:pathLst>
            </a:custGeom>
            <a:solidFill>
              <a:srgbClr val="CCA875"/>
            </a:solidFill>
            <a:ln w="3941" cap="flat">
              <a:noFill/>
              <a:prstDash val="solid"/>
              <a:miter/>
            </a:ln>
          </p:spPr>
          <p:txBody>
            <a:bodyPr rtlCol="1" anchor="ctr"/>
            <a:lstStyle/>
            <a:p>
              <a:endParaRPr lang="fa-IR"/>
            </a:p>
          </p:txBody>
        </p:sp>
        <p:sp>
          <p:nvSpPr>
            <p:cNvPr id="482" name="Freeform: Shape 481">
              <a:extLst>
                <a:ext uri="{FF2B5EF4-FFF2-40B4-BE49-F238E27FC236}">
                  <a16:creationId xmlns:a16="http://schemas.microsoft.com/office/drawing/2014/main" id="{AB5D118D-27E6-2408-811A-129FA59F9DC3}"/>
                </a:ext>
              </a:extLst>
            </p:cNvPr>
            <p:cNvSpPr/>
            <p:nvPr/>
          </p:nvSpPr>
          <p:spPr>
            <a:xfrm>
              <a:off x="4025373" y="1718691"/>
              <a:ext cx="90032" cy="98015"/>
            </a:xfrm>
            <a:custGeom>
              <a:avLst/>
              <a:gdLst>
                <a:gd name="connsiteX0" fmla="*/ 90033 w 90032"/>
                <a:gd name="connsiteY0" fmla="*/ 81293 h 98015"/>
                <a:gd name="connsiteX1" fmla="*/ 17724 w 90032"/>
                <a:gd name="connsiteY1" fmla="*/ 0 h 98015"/>
                <a:gd name="connsiteX2" fmla="*/ 90033 w 90032"/>
                <a:gd name="connsiteY2" fmla="*/ 81293 h 98015"/>
              </a:gdLst>
              <a:ahLst/>
              <a:cxnLst>
                <a:cxn ang="0">
                  <a:pos x="connsiteX0" y="connsiteY0"/>
                </a:cxn>
                <a:cxn ang="0">
                  <a:pos x="connsiteX1" y="connsiteY1"/>
                </a:cxn>
                <a:cxn ang="0">
                  <a:pos x="connsiteX2" y="connsiteY2"/>
                </a:cxn>
              </a:cxnLst>
              <a:rect l="l" t="t" r="r" b="b"/>
              <a:pathLst>
                <a:path w="90032" h="98015">
                  <a:moveTo>
                    <a:pt x="90033" y="81293"/>
                  </a:moveTo>
                  <a:cubicBezTo>
                    <a:pt x="-13525" y="114985"/>
                    <a:pt x="-12382" y="102493"/>
                    <a:pt x="17724" y="0"/>
                  </a:cubicBezTo>
                  <a:cubicBezTo>
                    <a:pt x="42470" y="26480"/>
                    <a:pt x="55908" y="63127"/>
                    <a:pt x="90033" y="81293"/>
                  </a:cubicBezTo>
                  <a:close/>
                </a:path>
              </a:pathLst>
            </a:custGeom>
            <a:solidFill>
              <a:srgbClr val="BF8550"/>
            </a:solidFill>
            <a:ln w="3941" cap="flat">
              <a:noFill/>
              <a:prstDash val="solid"/>
              <a:miter/>
            </a:ln>
          </p:spPr>
          <p:txBody>
            <a:bodyPr rtlCol="1" anchor="ctr"/>
            <a:lstStyle/>
            <a:p>
              <a:endParaRPr lang="fa-IR"/>
            </a:p>
          </p:txBody>
        </p:sp>
        <p:sp>
          <p:nvSpPr>
            <p:cNvPr id="483" name="Freeform: Shape 482">
              <a:extLst>
                <a:ext uri="{FF2B5EF4-FFF2-40B4-BE49-F238E27FC236}">
                  <a16:creationId xmlns:a16="http://schemas.microsoft.com/office/drawing/2014/main" id="{2DC470C0-120B-8389-22DE-9CBDB721BDF2}"/>
                </a:ext>
              </a:extLst>
            </p:cNvPr>
            <p:cNvSpPr/>
            <p:nvPr/>
          </p:nvSpPr>
          <p:spPr>
            <a:xfrm>
              <a:off x="3753941" y="3317285"/>
              <a:ext cx="195807" cy="198090"/>
            </a:xfrm>
            <a:custGeom>
              <a:avLst/>
              <a:gdLst>
                <a:gd name="connsiteX0" fmla="*/ 103991 w 195807"/>
                <a:gd name="connsiteY0" fmla="*/ 198090 h 198090"/>
                <a:gd name="connsiteX1" fmla="*/ 101626 w 195807"/>
                <a:gd name="connsiteY1" fmla="*/ 197972 h 198090"/>
                <a:gd name="connsiteX2" fmla="*/ 99893 w 195807"/>
                <a:gd name="connsiteY2" fmla="*/ 197775 h 198090"/>
                <a:gd name="connsiteX3" fmla="*/ 99853 w 195807"/>
                <a:gd name="connsiteY3" fmla="*/ 197775 h 198090"/>
                <a:gd name="connsiteX4" fmla="*/ 4098 w 195807"/>
                <a:gd name="connsiteY4" fmla="*/ 153917 h 198090"/>
                <a:gd name="connsiteX5" fmla="*/ 3941 w 195807"/>
                <a:gd name="connsiteY5" fmla="*/ 153878 h 198090"/>
                <a:gd name="connsiteX6" fmla="*/ 0 w 195807"/>
                <a:gd name="connsiteY6" fmla="*/ 153523 h 198090"/>
                <a:gd name="connsiteX7" fmla="*/ 27111 w 195807"/>
                <a:gd name="connsiteY7" fmla="*/ 27071 h 198090"/>
                <a:gd name="connsiteX8" fmla="*/ 27111 w 195807"/>
                <a:gd name="connsiteY8" fmla="*/ 18047 h 198090"/>
                <a:gd name="connsiteX9" fmla="*/ 29948 w 195807"/>
                <a:gd name="connsiteY9" fmla="*/ 19348 h 198090"/>
                <a:gd name="connsiteX10" fmla="*/ 29988 w 195807"/>
                <a:gd name="connsiteY10" fmla="*/ 19348 h 198090"/>
                <a:gd name="connsiteX11" fmla="*/ 135554 w 195807"/>
                <a:gd name="connsiteY11" fmla="*/ 0 h 198090"/>
                <a:gd name="connsiteX12" fmla="*/ 195332 w 195807"/>
                <a:gd name="connsiteY12" fmla="*/ 126215 h 198090"/>
                <a:gd name="connsiteX13" fmla="*/ 103991 w 195807"/>
                <a:gd name="connsiteY13" fmla="*/ 198090 h 19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807" h="198090">
                  <a:moveTo>
                    <a:pt x="103991" y="198090"/>
                  </a:moveTo>
                  <a:cubicBezTo>
                    <a:pt x="103202" y="198090"/>
                    <a:pt x="102415" y="198051"/>
                    <a:pt x="101626" y="197972"/>
                  </a:cubicBezTo>
                  <a:cubicBezTo>
                    <a:pt x="101154" y="197854"/>
                    <a:pt x="100562" y="197775"/>
                    <a:pt x="99893" y="197775"/>
                  </a:cubicBezTo>
                  <a:lnTo>
                    <a:pt x="99853" y="197775"/>
                  </a:lnTo>
                  <a:cubicBezTo>
                    <a:pt x="73570" y="194110"/>
                    <a:pt x="34165" y="158055"/>
                    <a:pt x="4098" y="153917"/>
                  </a:cubicBezTo>
                  <a:cubicBezTo>
                    <a:pt x="4098" y="153878"/>
                    <a:pt x="3980" y="153878"/>
                    <a:pt x="3941" y="153878"/>
                  </a:cubicBezTo>
                  <a:cubicBezTo>
                    <a:pt x="2601" y="153681"/>
                    <a:pt x="1300" y="153562"/>
                    <a:pt x="0" y="153523"/>
                  </a:cubicBezTo>
                  <a:cubicBezTo>
                    <a:pt x="32037" y="113566"/>
                    <a:pt x="29357" y="76210"/>
                    <a:pt x="27111" y="27071"/>
                  </a:cubicBezTo>
                  <a:lnTo>
                    <a:pt x="27111" y="18047"/>
                  </a:lnTo>
                  <a:cubicBezTo>
                    <a:pt x="28057" y="18520"/>
                    <a:pt x="29002" y="18954"/>
                    <a:pt x="29948" y="19348"/>
                  </a:cubicBezTo>
                  <a:lnTo>
                    <a:pt x="29988" y="19348"/>
                  </a:lnTo>
                  <a:cubicBezTo>
                    <a:pt x="66831" y="35543"/>
                    <a:pt x="97607" y="4413"/>
                    <a:pt x="135554" y="0"/>
                  </a:cubicBezTo>
                  <a:cubicBezTo>
                    <a:pt x="149583" y="55207"/>
                    <a:pt x="185402" y="91578"/>
                    <a:pt x="195332" y="126215"/>
                  </a:cubicBezTo>
                  <a:cubicBezTo>
                    <a:pt x="202701" y="151986"/>
                    <a:pt x="122196" y="198090"/>
                    <a:pt x="103991" y="198090"/>
                  </a:cubicBezTo>
                  <a:close/>
                </a:path>
              </a:pathLst>
            </a:custGeom>
            <a:solidFill>
              <a:srgbClr val="D4844C"/>
            </a:solidFill>
            <a:ln w="3941" cap="flat">
              <a:noFill/>
              <a:prstDash val="solid"/>
              <a:miter/>
            </a:ln>
          </p:spPr>
          <p:txBody>
            <a:bodyPr rtlCol="1" anchor="ctr"/>
            <a:lstStyle/>
            <a:p>
              <a:endParaRPr lang="fa-IR"/>
            </a:p>
          </p:txBody>
        </p:sp>
      </p:grpSp>
      <p:sp>
        <p:nvSpPr>
          <p:cNvPr id="484" name="TextBox 483">
            <a:extLst>
              <a:ext uri="{FF2B5EF4-FFF2-40B4-BE49-F238E27FC236}">
                <a16:creationId xmlns:a16="http://schemas.microsoft.com/office/drawing/2014/main" id="{34EC3813-BD4E-EFEC-09C5-04F2B57B7D75}"/>
              </a:ext>
            </a:extLst>
          </p:cNvPr>
          <p:cNvSpPr txBox="1"/>
          <p:nvPr/>
        </p:nvSpPr>
        <p:spPr>
          <a:xfrm>
            <a:off x="6939280" y="1402351"/>
            <a:ext cx="4475793"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پـاسـخی شـگــفـت‌انــگـیـز:</a:t>
            </a:r>
          </a:p>
        </p:txBody>
      </p:sp>
      <p:pic>
        <p:nvPicPr>
          <p:cNvPr id="8" name="Graphic 7">
            <a:extLst>
              <a:ext uri="{FF2B5EF4-FFF2-40B4-BE49-F238E27FC236}">
                <a16:creationId xmlns:a16="http://schemas.microsoft.com/office/drawing/2014/main" id="{2F891320-9815-912E-08A9-147D42CE980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18035" y="4180406"/>
            <a:ext cx="659431" cy="1350822"/>
          </a:xfrm>
          <a:prstGeom prst="rect">
            <a:avLst/>
          </a:prstGeom>
        </p:spPr>
      </p:pic>
    </p:spTree>
    <p:extLst>
      <p:ext uri="{BB962C8B-B14F-4D97-AF65-F5344CB8AC3E}">
        <p14:creationId xmlns:p14="http://schemas.microsoft.com/office/powerpoint/2010/main" val="30016903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75000">
                                      <p:stCondLst>
                                        <p:cond delay="1000"/>
                                      </p:stCondLst>
                                      <p:childTnLst>
                                        <p:set>
                                          <p:cBhvr>
                                            <p:cTn id="6" dur="1" fill="hold">
                                              <p:stCondLst>
                                                <p:cond delay="0"/>
                                              </p:stCondLst>
                                            </p:cTn>
                                            <p:tgtEl>
                                              <p:spTgt spid="522"/>
                                            </p:tgtEl>
                                            <p:attrNameLst>
                                              <p:attrName>style.visibility</p:attrName>
                                            </p:attrNameLst>
                                          </p:cBhvr>
                                          <p:to>
                                            <p:strVal val="visible"/>
                                          </p:to>
                                        </p:set>
                                        <p:anim calcmode="lin" valueType="num" p14:bounceEnd="75000">
                                          <p:cBhvr additive="base">
                                            <p:cTn id="7" dur="2000" fill="hold"/>
                                            <p:tgtEl>
                                              <p:spTgt spid="522"/>
                                            </p:tgtEl>
                                            <p:attrNameLst>
                                              <p:attrName>ppt_x</p:attrName>
                                            </p:attrNameLst>
                                          </p:cBhvr>
                                          <p:tavLst>
                                            <p:tav tm="0">
                                              <p:val>
                                                <p:strVal val="0-#ppt_w/2"/>
                                              </p:val>
                                            </p:tav>
                                            <p:tav tm="100000">
                                              <p:val>
                                                <p:strVal val="#ppt_x"/>
                                              </p:val>
                                            </p:tav>
                                          </p:tavLst>
                                        </p:anim>
                                        <p:anim calcmode="lin" valueType="num" p14:bounceEnd="75000">
                                          <p:cBhvr additive="base">
                                            <p:cTn id="8" dur="2000" fill="hold"/>
                                            <p:tgtEl>
                                              <p:spTgt spid="522"/>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75000">
                                      <p:stCondLst>
                                        <p:cond delay="1000"/>
                                      </p:stCondLst>
                                      <p:childTnLst>
                                        <p:set>
                                          <p:cBhvr>
                                            <p:cTn id="10" dur="1" fill="hold">
                                              <p:stCondLst>
                                                <p:cond delay="0"/>
                                              </p:stCondLst>
                                            </p:cTn>
                                            <p:tgtEl>
                                              <p:spTgt spid="588"/>
                                            </p:tgtEl>
                                            <p:attrNameLst>
                                              <p:attrName>style.visibility</p:attrName>
                                            </p:attrNameLst>
                                          </p:cBhvr>
                                          <p:to>
                                            <p:strVal val="visible"/>
                                          </p:to>
                                        </p:set>
                                        <p:anim calcmode="lin" valueType="num" p14:bounceEnd="75000">
                                          <p:cBhvr additive="base">
                                            <p:cTn id="11" dur="2000" fill="hold"/>
                                            <p:tgtEl>
                                              <p:spTgt spid="588"/>
                                            </p:tgtEl>
                                            <p:attrNameLst>
                                              <p:attrName>ppt_x</p:attrName>
                                            </p:attrNameLst>
                                          </p:cBhvr>
                                          <p:tavLst>
                                            <p:tav tm="0">
                                              <p:val>
                                                <p:strVal val="0-#ppt_w/2"/>
                                              </p:val>
                                            </p:tav>
                                            <p:tav tm="100000">
                                              <p:val>
                                                <p:strVal val="#ppt_x"/>
                                              </p:val>
                                            </p:tav>
                                          </p:tavLst>
                                        </p:anim>
                                        <p:anim calcmode="lin" valueType="num" p14:bounceEnd="75000">
                                          <p:cBhvr additive="base">
                                            <p:cTn id="12" dur="2000" fill="hold"/>
                                            <p:tgtEl>
                                              <p:spTgt spid="588"/>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14:presetBounceEnd="75000">
                                      <p:stCondLst>
                                        <p:cond delay="1500"/>
                                      </p:stCondLst>
                                      <p:childTnLst>
                                        <p:set>
                                          <p:cBhvr>
                                            <p:cTn id="14" dur="1" fill="hold">
                                              <p:stCondLst>
                                                <p:cond delay="0"/>
                                              </p:stCondLst>
                                            </p:cTn>
                                            <p:tgtEl>
                                              <p:spTgt spid="506"/>
                                            </p:tgtEl>
                                            <p:attrNameLst>
                                              <p:attrName>style.visibility</p:attrName>
                                            </p:attrNameLst>
                                          </p:cBhvr>
                                          <p:to>
                                            <p:strVal val="visible"/>
                                          </p:to>
                                        </p:set>
                                        <p:anim calcmode="lin" valueType="num" p14:bounceEnd="75000">
                                          <p:cBhvr additive="base">
                                            <p:cTn id="15" dur="2000" fill="hold"/>
                                            <p:tgtEl>
                                              <p:spTgt spid="506"/>
                                            </p:tgtEl>
                                            <p:attrNameLst>
                                              <p:attrName>ppt_x</p:attrName>
                                            </p:attrNameLst>
                                          </p:cBhvr>
                                          <p:tavLst>
                                            <p:tav tm="0">
                                              <p:val>
                                                <p:strVal val="0-#ppt_w/2"/>
                                              </p:val>
                                            </p:tav>
                                            <p:tav tm="100000">
                                              <p:val>
                                                <p:strVal val="#ppt_x"/>
                                              </p:val>
                                            </p:tav>
                                          </p:tavLst>
                                        </p:anim>
                                        <p:anim calcmode="lin" valueType="num" p14:bounceEnd="75000">
                                          <p:cBhvr additive="base">
                                            <p:cTn id="16" dur="2000" fill="hold"/>
                                            <p:tgtEl>
                                              <p:spTgt spid="506"/>
                                            </p:tgtEl>
                                            <p:attrNameLst>
                                              <p:attrName>ppt_y</p:attrName>
                                            </p:attrNameLst>
                                          </p:cBhvr>
                                          <p:tavLst>
                                            <p:tav tm="0">
                                              <p:val>
                                                <p:strVal val="#ppt_y"/>
                                              </p:val>
                                            </p:tav>
                                            <p:tav tm="100000">
                                              <p:val>
                                                <p:strVal val="#ppt_y"/>
                                              </p:val>
                                            </p:tav>
                                          </p:tavLst>
                                        </p:anim>
                                      </p:childTnLst>
                                    </p:cTn>
                                  </p:par>
                                  <p:par>
                                    <p:cTn id="17" presetID="26" presetClass="entr" presetSubtype="0" fill="hold" grpId="0" nodeType="withEffect">
                                      <p:stCondLst>
                                        <p:cond delay="1500"/>
                                      </p:stCondLst>
                                      <p:childTnLst>
                                        <p:set>
                                          <p:cBhvr>
                                            <p:cTn id="18" dur="1" fill="hold">
                                              <p:stCondLst>
                                                <p:cond delay="0"/>
                                              </p:stCondLst>
                                            </p:cTn>
                                            <p:tgtEl>
                                              <p:spTgt spid="494"/>
                                            </p:tgtEl>
                                            <p:attrNameLst>
                                              <p:attrName>style.visibility</p:attrName>
                                            </p:attrNameLst>
                                          </p:cBhvr>
                                          <p:to>
                                            <p:strVal val="visible"/>
                                          </p:to>
                                        </p:set>
                                        <p:animEffect transition="in" filter="wipe(down)">
                                          <p:cBhvr>
                                            <p:cTn id="19" dur="580">
                                              <p:stCondLst>
                                                <p:cond delay="0"/>
                                              </p:stCondLst>
                                            </p:cTn>
                                            <p:tgtEl>
                                              <p:spTgt spid="494"/>
                                            </p:tgtEl>
                                          </p:cBhvr>
                                        </p:animEffect>
                                        <p:anim calcmode="lin" valueType="num">
                                          <p:cBhvr>
                                            <p:cTn id="20" dur="1822" tmFilter="0,0; 0.14,0.36; 0.43,0.73; 0.71,0.91; 1.0,1.0">
                                              <p:stCondLst>
                                                <p:cond delay="0"/>
                                              </p:stCondLst>
                                            </p:cTn>
                                            <p:tgtEl>
                                              <p:spTgt spid="494"/>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494"/>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494"/>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494"/>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494"/>
                                            </p:tgtEl>
                                            <p:attrNameLst>
                                              <p:attrName>ppt_y</p:attrName>
                                            </p:attrNameLst>
                                          </p:cBhvr>
                                          <p:tavLst>
                                            <p:tav tm="0" fmla="#ppt_y-sin(pi*$)/81">
                                              <p:val>
                                                <p:fltVal val="0"/>
                                              </p:val>
                                            </p:tav>
                                            <p:tav tm="100000">
                                              <p:val>
                                                <p:fltVal val="1"/>
                                              </p:val>
                                            </p:tav>
                                          </p:tavLst>
                                        </p:anim>
                                        <p:animScale>
                                          <p:cBhvr>
                                            <p:cTn id="25" dur="26">
                                              <p:stCondLst>
                                                <p:cond delay="650"/>
                                              </p:stCondLst>
                                            </p:cTn>
                                            <p:tgtEl>
                                              <p:spTgt spid="494"/>
                                            </p:tgtEl>
                                          </p:cBhvr>
                                          <p:to x="100000" y="60000"/>
                                        </p:animScale>
                                        <p:animScale>
                                          <p:cBhvr>
                                            <p:cTn id="26" dur="166" decel="50000">
                                              <p:stCondLst>
                                                <p:cond delay="676"/>
                                              </p:stCondLst>
                                            </p:cTn>
                                            <p:tgtEl>
                                              <p:spTgt spid="494"/>
                                            </p:tgtEl>
                                          </p:cBhvr>
                                          <p:to x="100000" y="100000"/>
                                        </p:animScale>
                                        <p:animScale>
                                          <p:cBhvr>
                                            <p:cTn id="27" dur="26">
                                              <p:stCondLst>
                                                <p:cond delay="1312"/>
                                              </p:stCondLst>
                                            </p:cTn>
                                            <p:tgtEl>
                                              <p:spTgt spid="494"/>
                                            </p:tgtEl>
                                          </p:cBhvr>
                                          <p:to x="100000" y="80000"/>
                                        </p:animScale>
                                        <p:animScale>
                                          <p:cBhvr>
                                            <p:cTn id="28" dur="166" decel="50000">
                                              <p:stCondLst>
                                                <p:cond delay="1338"/>
                                              </p:stCondLst>
                                            </p:cTn>
                                            <p:tgtEl>
                                              <p:spTgt spid="494"/>
                                            </p:tgtEl>
                                          </p:cBhvr>
                                          <p:to x="100000" y="100000"/>
                                        </p:animScale>
                                        <p:animScale>
                                          <p:cBhvr>
                                            <p:cTn id="29" dur="26">
                                              <p:stCondLst>
                                                <p:cond delay="1642"/>
                                              </p:stCondLst>
                                            </p:cTn>
                                            <p:tgtEl>
                                              <p:spTgt spid="494"/>
                                            </p:tgtEl>
                                          </p:cBhvr>
                                          <p:to x="100000" y="90000"/>
                                        </p:animScale>
                                        <p:animScale>
                                          <p:cBhvr>
                                            <p:cTn id="30" dur="166" decel="50000">
                                              <p:stCondLst>
                                                <p:cond delay="1668"/>
                                              </p:stCondLst>
                                            </p:cTn>
                                            <p:tgtEl>
                                              <p:spTgt spid="494"/>
                                            </p:tgtEl>
                                          </p:cBhvr>
                                          <p:to x="100000" y="100000"/>
                                        </p:animScale>
                                        <p:animScale>
                                          <p:cBhvr>
                                            <p:cTn id="31" dur="26">
                                              <p:stCondLst>
                                                <p:cond delay="1808"/>
                                              </p:stCondLst>
                                            </p:cTn>
                                            <p:tgtEl>
                                              <p:spTgt spid="494"/>
                                            </p:tgtEl>
                                          </p:cBhvr>
                                          <p:to x="100000" y="95000"/>
                                        </p:animScale>
                                        <p:animScale>
                                          <p:cBhvr>
                                            <p:cTn id="32" dur="166" decel="50000">
                                              <p:stCondLst>
                                                <p:cond delay="1834"/>
                                              </p:stCondLst>
                                            </p:cTn>
                                            <p:tgtEl>
                                              <p:spTgt spid="494"/>
                                            </p:tgtEl>
                                          </p:cBhvr>
                                          <p:to x="100000" y="100000"/>
                                        </p:animScale>
                                      </p:childTnLst>
                                    </p:cTn>
                                  </p:par>
                                  <p:par>
                                    <p:cTn id="33" presetID="26" presetClass="entr" presetSubtype="0" fill="hold" grpId="0" nodeType="withEffect">
                                      <p:stCondLst>
                                        <p:cond delay="1700"/>
                                      </p:stCondLst>
                                      <p:childTnLst>
                                        <p:set>
                                          <p:cBhvr>
                                            <p:cTn id="34" dur="1" fill="hold">
                                              <p:stCondLst>
                                                <p:cond delay="0"/>
                                              </p:stCondLst>
                                            </p:cTn>
                                            <p:tgtEl>
                                              <p:spTgt spid="495"/>
                                            </p:tgtEl>
                                            <p:attrNameLst>
                                              <p:attrName>style.visibility</p:attrName>
                                            </p:attrNameLst>
                                          </p:cBhvr>
                                          <p:to>
                                            <p:strVal val="visible"/>
                                          </p:to>
                                        </p:set>
                                        <p:animEffect transition="in" filter="wipe(down)">
                                          <p:cBhvr>
                                            <p:cTn id="35" dur="580">
                                              <p:stCondLst>
                                                <p:cond delay="0"/>
                                              </p:stCondLst>
                                            </p:cTn>
                                            <p:tgtEl>
                                              <p:spTgt spid="495"/>
                                            </p:tgtEl>
                                          </p:cBhvr>
                                        </p:animEffect>
                                        <p:anim calcmode="lin" valueType="num">
                                          <p:cBhvr>
                                            <p:cTn id="36" dur="1822" tmFilter="0,0; 0.14,0.36; 0.43,0.73; 0.71,0.91; 1.0,1.0">
                                              <p:stCondLst>
                                                <p:cond delay="0"/>
                                              </p:stCondLst>
                                            </p:cTn>
                                            <p:tgtEl>
                                              <p:spTgt spid="495"/>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495"/>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495"/>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495"/>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495"/>
                                            </p:tgtEl>
                                            <p:attrNameLst>
                                              <p:attrName>ppt_y</p:attrName>
                                            </p:attrNameLst>
                                          </p:cBhvr>
                                          <p:tavLst>
                                            <p:tav tm="0" fmla="#ppt_y-sin(pi*$)/81">
                                              <p:val>
                                                <p:fltVal val="0"/>
                                              </p:val>
                                            </p:tav>
                                            <p:tav tm="100000">
                                              <p:val>
                                                <p:fltVal val="1"/>
                                              </p:val>
                                            </p:tav>
                                          </p:tavLst>
                                        </p:anim>
                                        <p:animScale>
                                          <p:cBhvr>
                                            <p:cTn id="41" dur="26">
                                              <p:stCondLst>
                                                <p:cond delay="650"/>
                                              </p:stCondLst>
                                            </p:cTn>
                                            <p:tgtEl>
                                              <p:spTgt spid="495"/>
                                            </p:tgtEl>
                                          </p:cBhvr>
                                          <p:to x="100000" y="60000"/>
                                        </p:animScale>
                                        <p:animScale>
                                          <p:cBhvr>
                                            <p:cTn id="42" dur="166" decel="50000">
                                              <p:stCondLst>
                                                <p:cond delay="676"/>
                                              </p:stCondLst>
                                            </p:cTn>
                                            <p:tgtEl>
                                              <p:spTgt spid="495"/>
                                            </p:tgtEl>
                                          </p:cBhvr>
                                          <p:to x="100000" y="100000"/>
                                        </p:animScale>
                                        <p:animScale>
                                          <p:cBhvr>
                                            <p:cTn id="43" dur="26">
                                              <p:stCondLst>
                                                <p:cond delay="1312"/>
                                              </p:stCondLst>
                                            </p:cTn>
                                            <p:tgtEl>
                                              <p:spTgt spid="495"/>
                                            </p:tgtEl>
                                          </p:cBhvr>
                                          <p:to x="100000" y="80000"/>
                                        </p:animScale>
                                        <p:animScale>
                                          <p:cBhvr>
                                            <p:cTn id="44" dur="166" decel="50000">
                                              <p:stCondLst>
                                                <p:cond delay="1338"/>
                                              </p:stCondLst>
                                            </p:cTn>
                                            <p:tgtEl>
                                              <p:spTgt spid="495"/>
                                            </p:tgtEl>
                                          </p:cBhvr>
                                          <p:to x="100000" y="100000"/>
                                        </p:animScale>
                                        <p:animScale>
                                          <p:cBhvr>
                                            <p:cTn id="45" dur="26">
                                              <p:stCondLst>
                                                <p:cond delay="1642"/>
                                              </p:stCondLst>
                                            </p:cTn>
                                            <p:tgtEl>
                                              <p:spTgt spid="495"/>
                                            </p:tgtEl>
                                          </p:cBhvr>
                                          <p:to x="100000" y="90000"/>
                                        </p:animScale>
                                        <p:animScale>
                                          <p:cBhvr>
                                            <p:cTn id="46" dur="166" decel="50000">
                                              <p:stCondLst>
                                                <p:cond delay="1668"/>
                                              </p:stCondLst>
                                            </p:cTn>
                                            <p:tgtEl>
                                              <p:spTgt spid="495"/>
                                            </p:tgtEl>
                                          </p:cBhvr>
                                          <p:to x="100000" y="100000"/>
                                        </p:animScale>
                                        <p:animScale>
                                          <p:cBhvr>
                                            <p:cTn id="47" dur="26">
                                              <p:stCondLst>
                                                <p:cond delay="1808"/>
                                              </p:stCondLst>
                                            </p:cTn>
                                            <p:tgtEl>
                                              <p:spTgt spid="495"/>
                                            </p:tgtEl>
                                          </p:cBhvr>
                                          <p:to x="100000" y="95000"/>
                                        </p:animScale>
                                        <p:animScale>
                                          <p:cBhvr>
                                            <p:cTn id="48" dur="166" decel="50000">
                                              <p:stCondLst>
                                                <p:cond delay="1834"/>
                                              </p:stCondLst>
                                            </p:cTn>
                                            <p:tgtEl>
                                              <p:spTgt spid="495"/>
                                            </p:tgtEl>
                                          </p:cBhvr>
                                          <p:to x="100000" y="100000"/>
                                        </p:animScale>
                                      </p:childTnLst>
                                    </p:cTn>
                                  </p:par>
                                  <p:par>
                                    <p:cTn id="49" presetID="26" presetClass="entr" presetSubtype="0" fill="hold" grpId="0" nodeType="withEffect">
                                      <p:stCondLst>
                                        <p:cond delay="1900"/>
                                      </p:stCondLst>
                                      <p:childTnLst>
                                        <p:set>
                                          <p:cBhvr>
                                            <p:cTn id="50" dur="1" fill="hold">
                                              <p:stCondLst>
                                                <p:cond delay="0"/>
                                              </p:stCondLst>
                                            </p:cTn>
                                            <p:tgtEl>
                                              <p:spTgt spid="496"/>
                                            </p:tgtEl>
                                            <p:attrNameLst>
                                              <p:attrName>style.visibility</p:attrName>
                                            </p:attrNameLst>
                                          </p:cBhvr>
                                          <p:to>
                                            <p:strVal val="visible"/>
                                          </p:to>
                                        </p:set>
                                        <p:animEffect transition="in" filter="wipe(down)">
                                          <p:cBhvr>
                                            <p:cTn id="51" dur="580">
                                              <p:stCondLst>
                                                <p:cond delay="0"/>
                                              </p:stCondLst>
                                            </p:cTn>
                                            <p:tgtEl>
                                              <p:spTgt spid="496"/>
                                            </p:tgtEl>
                                          </p:cBhvr>
                                        </p:animEffect>
                                        <p:anim calcmode="lin" valueType="num">
                                          <p:cBhvr>
                                            <p:cTn id="52" dur="1822" tmFilter="0,0; 0.14,0.36; 0.43,0.73; 0.71,0.91; 1.0,1.0">
                                              <p:stCondLst>
                                                <p:cond delay="0"/>
                                              </p:stCondLst>
                                            </p:cTn>
                                            <p:tgtEl>
                                              <p:spTgt spid="496"/>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496"/>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496"/>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496"/>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496"/>
                                            </p:tgtEl>
                                            <p:attrNameLst>
                                              <p:attrName>ppt_y</p:attrName>
                                            </p:attrNameLst>
                                          </p:cBhvr>
                                          <p:tavLst>
                                            <p:tav tm="0" fmla="#ppt_y-sin(pi*$)/81">
                                              <p:val>
                                                <p:fltVal val="0"/>
                                              </p:val>
                                            </p:tav>
                                            <p:tav tm="100000">
                                              <p:val>
                                                <p:fltVal val="1"/>
                                              </p:val>
                                            </p:tav>
                                          </p:tavLst>
                                        </p:anim>
                                        <p:animScale>
                                          <p:cBhvr>
                                            <p:cTn id="57" dur="26">
                                              <p:stCondLst>
                                                <p:cond delay="650"/>
                                              </p:stCondLst>
                                            </p:cTn>
                                            <p:tgtEl>
                                              <p:spTgt spid="496"/>
                                            </p:tgtEl>
                                          </p:cBhvr>
                                          <p:to x="100000" y="60000"/>
                                        </p:animScale>
                                        <p:animScale>
                                          <p:cBhvr>
                                            <p:cTn id="58" dur="166" decel="50000">
                                              <p:stCondLst>
                                                <p:cond delay="676"/>
                                              </p:stCondLst>
                                            </p:cTn>
                                            <p:tgtEl>
                                              <p:spTgt spid="496"/>
                                            </p:tgtEl>
                                          </p:cBhvr>
                                          <p:to x="100000" y="100000"/>
                                        </p:animScale>
                                        <p:animScale>
                                          <p:cBhvr>
                                            <p:cTn id="59" dur="26">
                                              <p:stCondLst>
                                                <p:cond delay="1312"/>
                                              </p:stCondLst>
                                            </p:cTn>
                                            <p:tgtEl>
                                              <p:spTgt spid="496"/>
                                            </p:tgtEl>
                                          </p:cBhvr>
                                          <p:to x="100000" y="80000"/>
                                        </p:animScale>
                                        <p:animScale>
                                          <p:cBhvr>
                                            <p:cTn id="60" dur="166" decel="50000">
                                              <p:stCondLst>
                                                <p:cond delay="1338"/>
                                              </p:stCondLst>
                                            </p:cTn>
                                            <p:tgtEl>
                                              <p:spTgt spid="496"/>
                                            </p:tgtEl>
                                          </p:cBhvr>
                                          <p:to x="100000" y="100000"/>
                                        </p:animScale>
                                        <p:animScale>
                                          <p:cBhvr>
                                            <p:cTn id="61" dur="26">
                                              <p:stCondLst>
                                                <p:cond delay="1642"/>
                                              </p:stCondLst>
                                            </p:cTn>
                                            <p:tgtEl>
                                              <p:spTgt spid="496"/>
                                            </p:tgtEl>
                                          </p:cBhvr>
                                          <p:to x="100000" y="90000"/>
                                        </p:animScale>
                                        <p:animScale>
                                          <p:cBhvr>
                                            <p:cTn id="62" dur="166" decel="50000">
                                              <p:stCondLst>
                                                <p:cond delay="1668"/>
                                              </p:stCondLst>
                                            </p:cTn>
                                            <p:tgtEl>
                                              <p:spTgt spid="496"/>
                                            </p:tgtEl>
                                          </p:cBhvr>
                                          <p:to x="100000" y="100000"/>
                                        </p:animScale>
                                        <p:animScale>
                                          <p:cBhvr>
                                            <p:cTn id="63" dur="26">
                                              <p:stCondLst>
                                                <p:cond delay="1808"/>
                                              </p:stCondLst>
                                            </p:cTn>
                                            <p:tgtEl>
                                              <p:spTgt spid="496"/>
                                            </p:tgtEl>
                                          </p:cBhvr>
                                          <p:to x="100000" y="95000"/>
                                        </p:animScale>
                                        <p:animScale>
                                          <p:cBhvr>
                                            <p:cTn id="64" dur="166" decel="50000">
                                              <p:stCondLst>
                                                <p:cond delay="1834"/>
                                              </p:stCondLst>
                                            </p:cTn>
                                            <p:tgtEl>
                                              <p:spTgt spid="496"/>
                                            </p:tgtEl>
                                          </p:cBhvr>
                                          <p:to x="100000" y="100000"/>
                                        </p:animScale>
                                      </p:childTnLst>
                                    </p:cTn>
                                  </p:par>
                                  <p:par>
                                    <p:cTn id="65" presetID="26" presetClass="entr" presetSubtype="0" fill="hold" grpId="0" nodeType="withEffect">
                                      <p:stCondLst>
                                        <p:cond delay="2100"/>
                                      </p:stCondLst>
                                      <p:childTnLst>
                                        <p:set>
                                          <p:cBhvr>
                                            <p:cTn id="66" dur="1" fill="hold">
                                              <p:stCondLst>
                                                <p:cond delay="0"/>
                                              </p:stCondLst>
                                            </p:cTn>
                                            <p:tgtEl>
                                              <p:spTgt spid="497"/>
                                            </p:tgtEl>
                                            <p:attrNameLst>
                                              <p:attrName>style.visibility</p:attrName>
                                            </p:attrNameLst>
                                          </p:cBhvr>
                                          <p:to>
                                            <p:strVal val="visible"/>
                                          </p:to>
                                        </p:set>
                                        <p:animEffect transition="in" filter="wipe(down)">
                                          <p:cBhvr>
                                            <p:cTn id="67" dur="580">
                                              <p:stCondLst>
                                                <p:cond delay="0"/>
                                              </p:stCondLst>
                                            </p:cTn>
                                            <p:tgtEl>
                                              <p:spTgt spid="497"/>
                                            </p:tgtEl>
                                          </p:cBhvr>
                                        </p:animEffect>
                                        <p:anim calcmode="lin" valueType="num">
                                          <p:cBhvr>
                                            <p:cTn id="68" dur="1822" tmFilter="0,0; 0.14,0.36; 0.43,0.73; 0.71,0.91; 1.0,1.0">
                                              <p:stCondLst>
                                                <p:cond delay="0"/>
                                              </p:stCondLst>
                                            </p:cTn>
                                            <p:tgtEl>
                                              <p:spTgt spid="497"/>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497"/>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497"/>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497"/>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497"/>
                                            </p:tgtEl>
                                            <p:attrNameLst>
                                              <p:attrName>ppt_y</p:attrName>
                                            </p:attrNameLst>
                                          </p:cBhvr>
                                          <p:tavLst>
                                            <p:tav tm="0" fmla="#ppt_y-sin(pi*$)/81">
                                              <p:val>
                                                <p:fltVal val="0"/>
                                              </p:val>
                                            </p:tav>
                                            <p:tav tm="100000">
                                              <p:val>
                                                <p:fltVal val="1"/>
                                              </p:val>
                                            </p:tav>
                                          </p:tavLst>
                                        </p:anim>
                                        <p:animScale>
                                          <p:cBhvr>
                                            <p:cTn id="73" dur="26">
                                              <p:stCondLst>
                                                <p:cond delay="650"/>
                                              </p:stCondLst>
                                            </p:cTn>
                                            <p:tgtEl>
                                              <p:spTgt spid="497"/>
                                            </p:tgtEl>
                                          </p:cBhvr>
                                          <p:to x="100000" y="60000"/>
                                        </p:animScale>
                                        <p:animScale>
                                          <p:cBhvr>
                                            <p:cTn id="74" dur="166" decel="50000">
                                              <p:stCondLst>
                                                <p:cond delay="676"/>
                                              </p:stCondLst>
                                            </p:cTn>
                                            <p:tgtEl>
                                              <p:spTgt spid="497"/>
                                            </p:tgtEl>
                                          </p:cBhvr>
                                          <p:to x="100000" y="100000"/>
                                        </p:animScale>
                                        <p:animScale>
                                          <p:cBhvr>
                                            <p:cTn id="75" dur="26">
                                              <p:stCondLst>
                                                <p:cond delay="1312"/>
                                              </p:stCondLst>
                                            </p:cTn>
                                            <p:tgtEl>
                                              <p:spTgt spid="497"/>
                                            </p:tgtEl>
                                          </p:cBhvr>
                                          <p:to x="100000" y="80000"/>
                                        </p:animScale>
                                        <p:animScale>
                                          <p:cBhvr>
                                            <p:cTn id="76" dur="166" decel="50000">
                                              <p:stCondLst>
                                                <p:cond delay="1338"/>
                                              </p:stCondLst>
                                            </p:cTn>
                                            <p:tgtEl>
                                              <p:spTgt spid="497"/>
                                            </p:tgtEl>
                                          </p:cBhvr>
                                          <p:to x="100000" y="100000"/>
                                        </p:animScale>
                                        <p:animScale>
                                          <p:cBhvr>
                                            <p:cTn id="77" dur="26">
                                              <p:stCondLst>
                                                <p:cond delay="1642"/>
                                              </p:stCondLst>
                                            </p:cTn>
                                            <p:tgtEl>
                                              <p:spTgt spid="497"/>
                                            </p:tgtEl>
                                          </p:cBhvr>
                                          <p:to x="100000" y="90000"/>
                                        </p:animScale>
                                        <p:animScale>
                                          <p:cBhvr>
                                            <p:cTn id="78" dur="166" decel="50000">
                                              <p:stCondLst>
                                                <p:cond delay="1668"/>
                                              </p:stCondLst>
                                            </p:cTn>
                                            <p:tgtEl>
                                              <p:spTgt spid="497"/>
                                            </p:tgtEl>
                                          </p:cBhvr>
                                          <p:to x="100000" y="100000"/>
                                        </p:animScale>
                                        <p:animScale>
                                          <p:cBhvr>
                                            <p:cTn id="79" dur="26">
                                              <p:stCondLst>
                                                <p:cond delay="1808"/>
                                              </p:stCondLst>
                                            </p:cTn>
                                            <p:tgtEl>
                                              <p:spTgt spid="497"/>
                                            </p:tgtEl>
                                          </p:cBhvr>
                                          <p:to x="100000" y="95000"/>
                                        </p:animScale>
                                        <p:animScale>
                                          <p:cBhvr>
                                            <p:cTn id="80" dur="166" decel="50000">
                                              <p:stCondLst>
                                                <p:cond delay="1834"/>
                                              </p:stCondLst>
                                            </p:cTn>
                                            <p:tgtEl>
                                              <p:spTgt spid="497"/>
                                            </p:tgtEl>
                                          </p:cBhvr>
                                          <p:to x="100000" y="100000"/>
                                        </p:animScale>
                                      </p:childTnLst>
                                    </p:cTn>
                                  </p:par>
                                  <p:par>
                                    <p:cTn id="81" presetID="26" presetClass="entr" presetSubtype="0" fill="hold" grpId="0" nodeType="withEffect">
                                      <p:stCondLst>
                                        <p:cond delay="2300"/>
                                      </p:stCondLst>
                                      <p:childTnLst>
                                        <p:set>
                                          <p:cBhvr>
                                            <p:cTn id="82" dur="1" fill="hold">
                                              <p:stCondLst>
                                                <p:cond delay="0"/>
                                              </p:stCondLst>
                                            </p:cTn>
                                            <p:tgtEl>
                                              <p:spTgt spid="498"/>
                                            </p:tgtEl>
                                            <p:attrNameLst>
                                              <p:attrName>style.visibility</p:attrName>
                                            </p:attrNameLst>
                                          </p:cBhvr>
                                          <p:to>
                                            <p:strVal val="visible"/>
                                          </p:to>
                                        </p:set>
                                        <p:animEffect transition="in" filter="wipe(down)">
                                          <p:cBhvr>
                                            <p:cTn id="83" dur="580">
                                              <p:stCondLst>
                                                <p:cond delay="0"/>
                                              </p:stCondLst>
                                            </p:cTn>
                                            <p:tgtEl>
                                              <p:spTgt spid="498"/>
                                            </p:tgtEl>
                                          </p:cBhvr>
                                        </p:animEffect>
                                        <p:anim calcmode="lin" valueType="num">
                                          <p:cBhvr>
                                            <p:cTn id="84" dur="1822" tmFilter="0,0; 0.14,0.36; 0.43,0.73; 0.71,0.91; 1.0,1.0">
                                              <p:stCondLst>
                                                <p:cond delay="0"/>
                                              </p:stCondLst>
                                            </p:cTn>
                                            <p:tgtEl>
                                              <p:spTgt spid="498"/>
                                            </p:tgtEl>
                                            <p:attrNameLst>
                                              <p:attrName>ppt_x</p:attrName>
                                            </p:attrNameLst>
                                          </p:cBhvr>
                                          <p:tavLst>
                                            <p:tav tm="0">
                                              <p:val>
                                                <p:strVal val="#ppt_x-0.25"/>
                                              </p:val>
                                            </p:tav>
                                            <p:tav tm="100000">
                                              <p:val>
                                                <p:strVal val="#ppt_x"/>
                                              </p:val>
                                            </p:tav>
                                          </p:tavLst>
                                        </p:anim>
                                        <p:anim calcmode="lin" valueType="num">
                                          <p:cBhvr>
                                            <p:cTn id="85" dur="664" tmFilter="0.0,0.0; 0.25,0.07; 0.50,0.2; 0.75,0.467; 1.0,1.0">
                                              <p:stCondLst>
                                                <p:cond delay="0"/>
                                              </p:stCondLst>
                                            </p:cTn>
                                            <p:tgtEl>
                                              <p:spTgt spid="498"/>
                                            </p:tgtEl>
                                            <p:attrNameLst>
                                              <p:attrName>ppt_y</p:attrName>
                                            </p:attrNameLst>
                                          </p:cBhvr>
                                          <p:tavLst>
                                            <p:tav tm="0" fmla="#ppt_y-sin(pi*$)/3">
                                              <p:val>
                                                <p:fltVal val="0.5"/>
                                              </p:val>
                                            </p:tav>
                                            <p:tav tm="100000">
                                              <p:val>
                                                <p:fltVal val="1"/>
                                              </p:val>
                                            </p:tav>
                                          </p:tavLst>
                                        </p:anim>
                                        <p:anim calcmode="lin" valueType="num">
                                          <p:cBhvr>
                                            <p:cTn id="86" dur="664" tmFilter="0, 0; 0.125,0.2665; 0.25,0.4; 0.375,0.465; 0.5,0.5;  0.625,0.535; 0.75,0.6; 0.875,0.7335; 1,1">
                                              <p:stCondLst>
                                                <p:cond delay="664"/>
                                              </p:stCondLst>
                                            </p:cTn>
                                            <p:tgtEl>
                                              <p:spTgt spid="498"/>
                                            </p:tgtEl>
                                            <p:attrNameLst>
                                              <p:attrName>ppt_y</p:attrName>
                                            </p:attrNameLst>
                                          </p:cBhvr>
                                          <p:tavLst>
                                            <p:tav tm="0" fmla="#ppt_y-sin(pi*$)/9">
                                              <p:val>
                                                <p:fltVal val="0"/>
                                              </p:val>
                                            </p:tav>
                                            <p:tav tm="100000">
                                              <p:val>
                                                <p:fltVal val="1"/>
                                              </p:val>
                                            </p:tav>
                                          </p:tavLst>
                                        </p:anim>
                                        <p:anim calcmode="lin" valueType="num">
                                          <p:cBhvr>
                                            <p:cTn id="87" dur="332" tmFilter="0, 0; 0.125,0.2665; 0.25,0.4; 0.375,0.465; 0.5,0.5;  0.625,0.535; 0.75,0.6; 0.875,0.7335; 1,1">
                                              <p:stCondLst>
                                                <p:cond delay="1324"/>
                                              </p:stCondLst>
                                            </p:cTn>
                                            <p:tgtEl>
                                              <p:spTgt spid="498"/>
                                            </p:tgtEl>
                                            <p:attrNameLst>
                                              <p:attrName>ppt_y</p:attrName>
                                            </p:attrNameLst>
                                          </p:cBhvr>
                                          <p:tavLst>
                                            <p:tav tm="0" fmla="#ppt_y-sin(pi*$)/27">
                                              <p:val>
                                                <p:fltVal val="0"/>
                                              </p:val>
                                            </p:tav>
                                            <p:tav tm="100000">
                                              <p:val>
                                                <p:fltVal val="1"/>
                                              </p:val>
                                            </p:tav>
                                          </p:tavLst>
                                        </p:anim>
                                        <p:anim calcmode="lin" valueType="num">
                                          <p:cBhvr>
                                            <p:cTn id="88" dur="164" tmFilter="0, 0; 0.125,0.2665; 0.25,0.4; 0.375,0.465; 0.5,0.5;  0.625,0.535; 0.75,0.6; 0.875,0.7335; 1,1">
                                              <p:stCondLst>
                                                <p:cond delay="1656"/>
                                              </p:stCondLst>
                                            </p:cTn>
                                            <p:tgtEl>
                                              <p:spTgt spid="498"/>
                                            </p:tgtEl>
                                            <p:attrNameLst>
                                              <p:attrName>ppt_y</p:attrName>
                                            </p:attrNameLst>
                                          </p:cBhvr>
                                          <p:tavLst>
                                            <p:tav tm="0" fmla="#ppt_y-sin(pi*$)/81">
                                              <p:val>
                                                <p:fltVal val="0"/>
                                              </p:val>
                                            </p:tav>
                                            <p:tav tm="100000">
                                              <p:val>
                                                <p:fltVal val="1"/>
                                              </p:val>
                                            </p:tav>
                                          </p:tavLst>
                                        </p:anim>
                                        <p:animScale>
                                          <p:cBhvr>
                                            <p:cTn id="89" dur="26">
                                              <p:stCondLst>
                                                <p:cond delay="650"/>
                                              </p:stCondLst>
                                            </p:cTn>
                                            <p:tgtEl>
                                              <p:spTgt spid="498"/>
                                            </p:tgtEl>
                                          </p:cBhvr>
                                          <p:to x="100000" y="60000"/>
                                        </p:animScale>
                                        <p:animScale>
                                          <p:cBhvr>
                                            <p:cTn id="90" dur="166" decel="50000">
                                              <p:stCondLst>
                                                <p:cond delay="676"/>
                                              </p:stCondLst>
                                            </p:cTn>
                                            <p:tgtEl>
                                              <p:spTgt spid="498"/>
                                            </p:tgtEl>
                                          </p:cBhvr>
                                          <p:to x="100000" y="100000"/>
                                        </p:animScale>
                                        <p:animScale>
                                          <p:cBhvr>
                                            <p:cTn id="91" dur="26">
                                              <p:stCondLst>
                                                <p:cond delay="1312"/>
                                              </p:stCondLst>
                                            </p:cTn>
                                            <p:tgtEl>
                                              <p:spTgt spid="498"/>
                                            </p:tgtEl>
                                          </p:cBhvr>
                                          <p:to x="100000" y="80000"/>
                                        </p:animScale>
                                        <p:animScale>
                                          <p:cBhvr>
                                            <p:cTn id="92" dur="166" decel="50000">
                                              <p:stCondLst>
                                                <p:cond delay="1338"/>
                                              </p:stCondLst>
                                            </p:cTn>
                                            <p:tgtEl>
                                              <p:spTgt spid="498"/>
                                            </p:tgtEl>
                                          </p:cBhvr>
                                          <p:to x="100000" y="100000"/>
                                        </p:animScale>
                                        <p:animScale>
                                          <p:cBhvr>
                                            <p:cTn id="93" dur="26">
                                              <p:stCondLst>
                                                <p:cond delay="1642"/>
                                              </p:stCondLst>
                                            </p:cTn>
                                            <p:tgtEl>
                                              <p:spTgt spid="498"/>
                                            </p:tgtEl>
                                          </p:cBhvr>
                                          <p:to x="100000" y="90000"/>
                                        </p:animScale>
                                        <p:animScale>
                                          <p:cBhvr>
                                            <p:cTn id="94" dur="166" decel="50000">
                                              <p:stCondLst>
                                                <p:cond delay="1668"/>
                                              </p:stCondLst>
                                            </p:cTn>
                                            <p:tgtEl>
                                              <p:spTgt spid="498"/>
                                            </p:tgtEl>
                                          </p:cBhvr>
                                          <p:to x="100000" y="100000"/>
                                        </p:animScale>
                                        <p:animScale>
                                          <p:cBhvr>
                                            <p:cTn id="95" dur="26">
                                              <p:stCondLst>
                                                <p:cond delay="1808"/>
                                              </p:stCondLst>
                                            </p:cTn>
                                            <p:tgtEl>
                                              <p:spTgt spid="498"/>
                                            </p:tgtEl>
                                          </p:cBhvr>
                                          <p:to x="100000" y="95000"/>
                                        </p:animScale>
                                        <p:animScale>
                                          <p:cBhvr>
                                            <p:cTn id="96" dur="166" decel="50000">
                                              <p:stCondLst>
                                                <p:cond delay="1834"/>
                                              </p:stCondLst>
                                            </p:cTn>
                                            <p:tgtEl>
                                              <p:spTgt spid="498"/>
                                            </p:tgtEl>
                                          </p:cBhvr>
                                          <p:to x="100000" y="100000"/>
                                        </p:animScale>
                                      </p:childTnLst>
                                    </p:cTn>
                                  </p:par>
                                  <p:par>
                                    <p:cTn id="97" presetID="26" presetClass="entr" presetSubtype="0" fill="hold" grpId="0" nodeType="withEffect">
                                      <p:stCondLst>
                                        <p:cond delay="2500"/>
                                      </p:stCondLst>
                                      <p:childTnLst>
                                        <p:set>
                                          <p:cBhvr>
                                            <p:cTn id="98" dur="1" fill="hold">
                                              <p:stCondLst>
                                                <p:cond delay="0"/>
                                              </p:stCondLst>
                                            </p:cTn>
                                            <p:tgtEl>
                                              <p:spTgt spid="499"/>
                                            </p:tgtEl>
                                            <p:attrNameLst>
                                              <p:attrName>style.visibility</p:attrName>
                                            </p:attrNameLst>
                                          </p:cBhvr>
                                          <p:to>
                                            <p:strVal val="visible"/>
                                          </p:to>
                                        </p:set>
                                        <p:animEffect transition="in" filter="wipe(down)">
                                          <p:cBhvr>
                                            <p:cTn id="99" dur="580">
                                              <p:stCondLst>
                                                <p:cond delay="0"/>
                                              </p:stCondLst>
                                            </p:cTn>
                                            <p:tgtEl>
                                              <p:spTgt spid="499"/>
                                            </p:tgtEl>
                                          </p:cBhvr>
                                        </p:animEffect>
                                        <p:anim calcmode="lin" valueType="num">
                                          <p:cBhvr>
                                            <p:cTn id="100" dur="1822" tmFilter="0,0; 0.14,0.36; 0.43,0.73; 0.71,0.91; 1.0,1.0">
                                              <p:stCondLst>
                                                <p:cond delay="0"/>
                                              </p:stCondLst>
                                            </p:cTn>
                                            <p:tgtEl>
                                              <p:spTgt spid="499"/>
                                            </p:tgtEl>
                                            <p:attrNameLst>
                                              <p:attrName>ppt_x</p:attrName>
                                            </p:attrNameLst>
                                          </p:cBhvr>
                                          <p:tavLst>
                                            <p:tav tm="0">
                                              <p:val>
                                                <p:strVal val="#ppt_x-0.25"/>
                                              </p:val>
                                            </p:tav>
                                            <p:tav tm="100000">
                                              <p:val>
                                                <p:strVal val="#ppt_x"/>
                                              </p:val>
                                            </p:tav>
                                          </p:tavLst>
                                        </p:anim>
                                        <p:anim calcmode="lin" valueType="num">
                                          <p:cBhvr>
                                            <p:cTn id="101" dur="664" tmFilter="0.0,0.0; 0.25,0.07; 0.50,0.2; 0.75,0.467; 1.0,1.0">
                                              <p:stCondLst>
                                                <p:cond delay="0"/>
                                              </p:stCondLst>
                                            </p:cTn>
                                            <p:tgtEl>
                                              <p:spTgt spid="499"/>
                                            </p:tgtEl>
                                            <p:attrNameLst>
                                              <p:attrName>ppt_y</p:attrName>
                                            </p:attrNameLst>
                                          </p:cBhvr>
                                          <p:tavLst>
                                            <p:tav tm="0" fmla="#ppt_y-sin(pi*$)/3">
                                              <p:val>
                                                <p:fltVal val="0.5"/>
                                              </p:val>
                                            </p:tav>
                                            <p:tav tm="100000">
                                              <p:val>
                                                <p:fltVal val="1"/>
                                              </p:val>
                                            </p:tav>
                                          </p:tavLst>
                                        </p:anim>
                                        <p:anim calcmode="lin" valueType="num">
                                          <p:cBhvr>
                                            <p:cTn id="102" dur="664" tmFilter="0, 0; 0.125,0.2665; 0.25,0.4; 0.375,0.465; 0.5,0.5;  0.625,0.535; 0.75,0.6; 0.875,0.7335; 1,1">
                                              <p:stCondLst>
                                                <p:cond delay="664"/>
                                              </p:stCondLst>
                                            </p:cTn>
                                            <p:tgtEl>
                                              <p:spTgt spid="499"/>
                                            </p:tgtEl>
                                            <p:attrNameLst>
                                              <p:attrName>ppt_y</p:attrName>
                                            </p:attrNameLst>
                                          </p:cBhvr>
                                          <p:tavLst>
                                            <p:tav tm="0" fmla="#ppt_y-sin(pi*$)/9">
                                              <p:val>
                                                <p:fltVal val="0"/>
                                              </p:val>
                                            </p:tav>
                                            <p:tav tm="100000">
                                              <p:val>
                                                <p:fltVal val="1"/>
                                              </p:val>
                                            </p:tav>
                                          </p:tavLst>
                                        </p:anim>
                                        <p:anim calcmode="lin" valueType="num">
                                          <p:cBhvr>
                                            <p:cTn id="103" dur="332" tmFilter="0, 0; 0.125,0.2665; 0.25,0.4; 0.375,0.465; 0.5,0.5;  0.625,0.535; 0.75,0.6; 0.875,0.7335; 1,1">
                                              <p:stCondLst>
                                                <p:cond delay="1324"/>
                                              </p:stCondLst>
                                            </p:cTn>
                                            <p:tgtEl>
                                              <p:spTgt spid="499"/>
                                            </p:tgtEl>
                                            <p:attrNameLst>
                                              <p:attrName>ppt_y</p:attrName>
                                            </p:attrNameLst>
                                          </p:cBhvr>
                                          <p:tavLst>
                                            <p:tav tm="0" fmla="#ppt_y-sin(pi*$)/27">
                                              <p:val>
                                                <p:fltVal val="0"/>
                                              </p:val>
                                            </p:tav>
                                            <p:tav tm="100000">
                                              <p:val>
                                                <p:fltVal val="1"/>
                                              </p:val>
                                            </p:tav>
                                          </p:tavLst>
                                        </p:anim>
                                        <p:anim calcmode="lin" valueType="num">
                                          <p:cBhvr>
                                            <p:cTn id="104" dur="164" tmFilter="0, 0; 0.125,0.2665; 0.25,0.4; 0.375,0.465; 0.5,0.5;  0.625,0.535; 0.75,0.6; 0.875,0.7335; 1,1">
                                              <p:stCondLst>
                                                <p:cond delay="1656"/>
                                              </p:stCondLst>
                                            </p:cTn>
                                            <p:tgtEl>
                                              <p:spTgt spid="499"/>
                                            </p:tgtEl>
                                            <p:attrNameLst>
                                              <p:attrName>ppt_y</p:attrName>
                                            </p:attrNameLst>
                                          </p:cBhvr>
                                          <p:tavLst>
                                            <p:tav tm="0" fmla="#ppt_y-sin(pi*$)/81">
                                              <p:val>
                                                <p:fltVal val="0"/>
                                              </p:val>
                                            </p:tav>
                                            <p:tav tm="100000">
                                              <p:val>
                                                <p:fltVal val="1"/>
                                              </p:val>
                                            </p:tav>
                                          </p:tavLst>
                                        </p:anim>
                                        <p:animScale>
                                          <p:cBhvr>
                                            <p:cTn id="105" dur="26">
                                              <p:stCondLst>
                                                <p:cond delay="650"/>
                                              </p:stCondLst>
                                            </p:cTn>
                                            <p:tgtEl>
                                              <p:spTgt spid="499"/>
                                            </p:tgtEl>
                                          </p:cBhvr>
                                          <p:to x="100000" y="60000"/>
                                        </p:animScale>
                                        <p:animScale>
                                          <p:cBhvr>
                                            <p:cTn id="106" dur="166" decel="50000">
                                              <p:stCondLst>
                                                <p:cond delay="676"/>
                                              </p:stCondLst>
                                            </p:cTn>
                                            <p:tgtEl>
                                              <p:spTgt spid="499"/>
                                            </p:tgtEl>
                                          </p:cBhvr>
                                          <p:to x="100000" y="100000"/>
                                        </p:animScale>
                                        <p:animScale>
                                          <p:cBhvr>
                                            <p:cTn id="107" dur="26">
                                              <p:stCondLst>
                                                <p:cond delay="1312"/>
                                              </p:stCondLst>
                                            </p:cTn>
                                            <p:tgtEl>
                                              <p:spTgt spid="499"/>
                                            </p:tgtEl>
                                          </p:cBhvr>
                                          <p:to x="100000" y="80000"/>
                                        </p:animScale>
                                        <p:animScale>
                                          <p:cBhvr>
                                            <p:cTn id="108" dur="166" decel="50000">
                                              <p:stCondLst>
                                                <p:cond delay="1338"/>
                                              </p:stCondLst>
                                            </p:cTn>
                                            <p:tgtEl>
                                              <p:spTgt spid="499"/>
                                            </p:tgtEl>
                                          </p:cBhvr>
                                          <p:to x="100000" y="100000"/>
                                        </p:animScale>
                                        <p:animScale>
                                          <p:cBhvr>
                                            <p:cTn id="109" dur="26">
                                              <p:stCondLst>
                                                <p:cond delay="1642"/>
                                              </p:stCondLst>
                                            </p:cTn>
                                            <p:tgtEl>
                                              <p:spTgt spid="499"/>
                                            </p:tgtEl>
                                          </p:cBhvr>
                                          <p:to x="100000" y="90000"/>
                                        </p:animScale>
                                        <p:animScale>
                                          <p:cBhvr>
                                            <p:cTn id="110" dur="166" decel="50000">
                                              <p:stCondLst>
                                                <p:cond delay="1668"/>
                                              </p:stCondLst>
                                            </p:cTn>
                                            <p:tgtEl>
                                              <p:spTgt spid="499"/>
                                            </p:tgtEl>
                                          </p:cBhvr>
                                          <p:to x="100000" y="100000"/>
                                        </p:animScale>
                                        <p:animScale>
                                          <p:cBhvr>
                                            <p:cTn id="111" dur="26">
                                              <p:stCondLst>
                                                <p:cond delay="1808"/>
                                              </p:stCondLst>
                                            </p:cTn>
                                            <p:tgtEl>
                                              <p:spTgt spid="499"/>
                                            </p:tgtEl>
                                          </p:cBhvr>
                                          <p:to x="100000" y="95000"/>
                                        </p:animScale>
                                        <p:animScale>
                                          <p:cBhvr>
                                            <p:cTn id="112" dur="166" decel="50000">
                                              <p:stCondLst>
                                                <p:cond delay="1834"/>
                                              </p:stCondLst>
                                            </p:cTn>
                                            <p:tgtEl>
                                              <p:spTgt spid="499"/>
                                            </p:tgtEl>
                                          </p:cBhvr>
                                          <p:to x="100000" y="100000"/>
                                        </p:animScale>
                                      </p:childTnLst>
                                    </p:cTn>
                                  </p:par>
                                  <p:par>
                                    <p:cTn id="113" presetID="26" presetClass="entr" presetSubtype="0" fill="hold" grpId="0" nodeType="withEffect">
                                      <p:stCondLst>
                                        <p:cond delay="2700"/>
                                      </p:stCondLst>
                                      <p:childTnLst>
                                        <p:set>
                                          <p:cBhvr>
                                            <p:cTn id="114" dur="1" fill="hold">
                                              <p:stCondLst>
                                                <p:cond delay="0"/>
                                              </p:stCondLst>
                                            </p:cTn>
                                            <p:tgtEl>
                                              <p:spTgt spid="500"/>
                                            </p:tgtEl>
                                            <p:attrNameLst>
                                              <p:attrName>style.visibility</p:attrName>
                                            </p:attrNameLst>
                                          </p:cBhvr>
                                          <p:to>
                                            <p:strVal val="visible"/>
                                          </p:to>
                                        </p:set>
                                        <p:animEffect transition="in" filter="wipe(down)">
                                          <p:cBhvr>
                                            <p:cTn id="115" dur="580">
                                              <p:stCondLst>
                                                <p:cond delay="0"/>
                                              </p:stCondLst>
                                            </p:cTn>
                                            <p:tgtEl>
                                              <p:spTgt spid="500"/>
                                            </p:tgtEl>
                                          </p:cBhvr>
                                        </p:animEffect>
                                        <p:anim calcmode="lin" valueType="num">
                                          <p:cBhvr>
                                            <p:cTn id="116" dur="1822" tmFilter="0,0; 0.14,0.36; 0.43,0.73; 0.71,0.91; 1.0,1.0">
                                              <p:stCondLst>
                                                <p:cond delay="0"/>
                                              </p:stCondLst>
                                            </p:cTn>
                                            <p:tgtEl>
                                              <p:spTgt spid="500"/>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500"/>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500"/>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500"/>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500"/>
                                            </p:tgtEl>
                                            <p:attrNameLst>
                                              <p:attrName>ppt_y</p:attrName>
                                            </p:attrNameLst>
                                          </p:cBhvr>
                                          <p:tavLst>
                                            <p:tav tm="0" fmla="#ppt_y-sin(pi*$)/81">
                                              <p:val>
                                                <p:fltVal val="0"/>
                                              </p:val>
                                            </p:tav>
                                            <p:tav tm="100000">
                                              <p:val>
                                                <p:fltVal val="1"/>
                                              </p:val>
                                            </p:tav>
                                          </p:tavLst>
                                        </p:anim>
                                        <p:animScale>
                                          <p:cBhvr>
                                            <p:cTn id="121" dur="26">
                                              <p:stCondLst>
                                                <p:cond delay="650"/>
                                              </p:stCondLst>
                                            </p:cTn>
                                            <p:tgtEl>
                                              <p:spTgt spid="500"/>
                                            </p:tgtEl>
                                          </p:cBhvr>
                                          <p:to x="100000" y="60000"/>
                                        </p:animScale>
                                        <p:animScale>
                                          <p:cBhvr>
                                            <p:cTn id="122" dur="166" decel="50000">
                                              <p:stCondLst>
                                                <p:cond delay="676"/>
                                              </p:stCondLst>
                                            </p:cTn>
                                            <p:tgtEl>
                                              <p:spTgt spid="500"/>
                                            </p:tgtEl>
                                          </p:cBhvr>
                                          <p:to x="100000" y="100000"/>
                                        </p:animScale>
                                        <p:animScale>
                                          <p:cBhvr>
                                            <p:cTn id="123" dur="26">
                                              <p:stCondLst>
                                                <p:cond delay="1312"/>
                                              </p:stCondLst>
                                            </p:cTn>
                                            <p:tgtEl>
                                              <p:spTgt spid="500"/>
                                            </p:tgtEl>
                                          </p:cBhvr>
                                          <p:to x="100000" y="80000"/>
                                        </p:animScale>
                                        <p:animScale>
                                          <p:cBhvr>
                                            <p:cTn id="124" dur="166" decel="50000">
                                              <p:stCondLst>
                                                <p:cond delay="1338"/>
                                              </p:stCondLst>
                                            </p:cTn>
                                            <p:tgtEl>
                                              <p:spTgt spid="500"/>
                                            </p:tgtEl>
                                          </p:cBhvr>
                                          <p:to x="100000" y="100000"/>
                                        </p:animScale>
                                        <p:animScale>
                                          <p:cBhvr>
                                            <p:cTn id="125" dur="26">
                                              <p:stCondLst>
                                                <p:cond delay="1642"/>
                                              </p:stCondLst>
                                            </p:cTn>
                                            <p:tgtEl>
                                              <p:spTgt spid="500"/>
                                            </p:tgtEl>
                                          </p:cBhvr>
                                          <p:to x="100000" y="90000"/>
                                        </p:animScale>
                                        <p:animScale>
                                          <p:cBhvr>
                                            <p:cTn id="126" dur="166" decel="50000">
                                              <p:stCondLst>
                                                <p:cond delay="1668"/>
                                              </p:stCondLst>
                                            </p:cTn>
                                            <p:tgtEl>
                                              <p:spTgt spid="500"/>
                                            </p:tgtEl>
                                          </p:cBhvr>
                                          <p:to x="100000" y="100000"/>
                                        </p:animScale>
                                        <p:animScale>
                                          <p:cBhvr>
                                            <p:cTn id="127" dur="26">
                                              <p:stCondLst>
                                                <p:cond delay="1808"/>
                                              </p:stCondLst>
                                            </p:cTn>
                                            <p:tgtEl>
                                              <p:spTgt spid="500"/>
                                            </p:tgtEl>
                                          </p:cBhvr>
                                          <p:to x="100000" y="95000"/>
                                        </p:animScale>
                                        <p:animScale>
                                          <p:cBhvr>
                                            <p:cTn id="128" dur="166" decel="50000">
                                              <p:stCondLst>
                                                <p:cond delay="1834"/>
                                              </p:stCondLst>
                                            </p:cTn>
                                            <p:tgtEl>
                                              <p:spTgt spid="500"/>
                                            </p:tgtEl>
                                          </p:cBhvr>
                                          <p:to x="100000" y="100000"/>
                                        </p:animScale>
                                      </p:childTnLst>
                                    </p:cTn>
                                  </p:par>
                                  <p:par>
                                    <p:cTn id="129" presetID="26" presetClass="entr" presetSubtype="0" fill="hold" grpId="0" nodeType="withEffect">
                                      <p:stCondLst>
                                        <p:cond delay="2900"/>
                                      </p:stCondLst>
                                      <p:childTnLst>
                                        <p:set>
                                          <p:cBhvr>
                                            <p:cTn id="130" dur="1" fill="hold">
                                              <p:stCondLst>
                                                <p:cond delay="0"/>
                                              </p:stCondLst>
                                            </p:cTn>
                                            <p:tgtEl>
                                              <p:spTgt spid="501"/>
                                            </p:tgtEl>
                                            <p:attrNameLst>
                                              <p:attrName>style.visibility</p:attrName>
                                            </p:attrNameLst>
                                          </p:cBhvr>
                                          <p:to>
                                            <p:strVal val="visible"/>
                                          </p:to>
                                        </p:set>
                                        <p:animEffect transition="in" filter="wipe(down)">
                                          <p:cBhvr>
                                            <p:cTn id="131" dur="580">
                                              <p:stCondLst>
                                                <p:cond delay="0"/>
                                              </p:stCondLst>
                                            </p:cTn>
                                            <p:tgtEl>
                                              <p:spTgt spid="501"/>
                                            </p:tgtEl>
                                          </p:cBhvr>
                                        </p:animEffect>
                                        <p:anim calcmode="lin" valueType="num">
                                          <p:cBhvr>
                                            <p:cTn id="132" dur="1822" tmFilter="0,0; 0.14,0.36; 0.43,0.73; 0.71,0.91; 1.0,1.0">
                                              <p:stCondLst>
                                                <p:cond delay="0"/>
                                              </p:stCondLst>
                                            </p:cTn>
                                            <p:tgtEl>
                                              <p:spTgt spid="501"/>
                                            </p:tgtEl>
                                            <p:attrNameLst>
                                              <p:attrName>ppt_x</p:attrName>
                                            </p:attrNameLst>
                                          </p:cBhvr>
                                          <p:tavLst>
                                            <p:tav tm="0">
                                              <p:val>
                                                <p:strVal val="#ppt_x-0.25"/>
                                              </p:val>
                                            </p:tav>
                                            <p:tav tm="100000">
                                              <p:val>
                                                <p:strVal val="#ppt_x"/>
                                              </p:val>
                                            </p:tav>
                                          </p:tavLst>
                                        </p:anim>
                                        <p:anim calcmode="lin" valueType="num">
                                          <p:cBhvr>
                                            <p:cTn id="133" dur="664" tmFilter="0.0,0.0; 0.25,0.07; 0.50,0.2; 0.75,0.467; 1.0,1.0">
                                              <p:stCondLst>
                                                <p:cond delay="0"/>
                                              </p:stCondLst>
                                            </p:cTn>
                                            <p:tgtEl>
                                              <p:spTgt spid="501"/>
                                            </p:tgtEl>
                                            <p:attrNameLst>
                                              <p:attrName>ppt_y</p:attrName>
                                            </p:attrNameLst>
                                          </p:cBhvr>
                                          <p:tavLst>
                                            <p:tav tm="0" fmla="#ppt_y-sin(pi*$)/3">
                                              <p:val>
                                                <p:fltVal val="0.5"/>
                                              </p:val>
                                            </p:tav>
                                            <p:tav tm="100000">
                                              <p:val>
                                                <p:fltVal val="1"/>
                                              </p:val>
                                            </p:tav>
                                          </p:tavLst>
                                        </p:anim>
                                        <p:anim calcmode="lin" valueType="num">
                                          <p:cBhvr>
                                            <p:cTn id="134" dur="664" tmFilter="0, 0; 0.125,0.2665; 0.25,0.4; 0.375,0.465; 0.5,0.5;  0.625,0.535; 0.75,0.6; 0.875,0.7335; 1,1">
                                              <p:stCondLst>
                                                <p:cond delay="664"/>
                                              </p:stCondLst>
                                            </p:cTn>
                                            <p:tgtEl>
                                              <p:spTgt spid="501"/>
                                            </p:tgtEl>
                                            <p:attrNameLst>
                                              <p:attrName>ppt_y</p:attrName>
                                            </p:attrNameLst>
                                          </p:cBhvr>
                                          <p:tavLst>
                                            <p:tav tm="0" fmla="#ppt_y-sin(pi*$)/9">
                                              <p:val>
                                                <p:fltVal val="0"/>
                                              </p:val>
                                            </p:tav>
                                            <p:tav tm="100000">
                                              <p:val>
                                                <p:fltVal val="1"/>
                                              </p:val>
                                            </p:tav>
                                          </p:tavLst>
                                        </p:anim>
                                        <p:anim calcmode="lin" valueType="num">
                                          <p:cBhvr>
                                            <p:cTn id="135" dur="332" tmFilter="0, 0; 0.125,0.2665; 0.25,0.4; 0.375,0.465; 0.5,0.5;  0.625,0.535; 0.75,0.6; 0.875,0.7335; 1,1">
                                              <p:stCondLst>
                                                <p:cond delay="1324"/>
                                              </p:stCondLst>
                                            </p:cTn>
                                            <p:tgtEl>
                                              <p:spTgt spid="501"/>
                                            </p:tgtEl>
                                            <p:attrNameLst>
                                              <p:attrName>ppt_y</p:attrName>
                                            </p:attrNameLst>
                                          </p:cBhvr>
                                          <p:tavLst>
                                            <p:tav tm="0" fmla="#ppt_y-sin(pi*$)/27">
                                              <p:val>
                                                <p:fltVal val="0"/>
                                              </p:val>
                                            </p:tav>
                                            <p:tav tm="100000">
                                              <p:val>
                                                <p:fltVal val="1"/>
                                              </p:val>
                                            </p:tav>
                                          </p:tavLst>
                                        </p:anim>
                                        <p:anim calcmode="lin" valueType="num">
                                          <p:cBhvr>
                                            <p:cTn id="136" dur="164" tmFilter="0, 0; 0.125,0.2665; 0.25,0.4; 0.375,0.465; 0.5,0.5;  0.625,0.535; 0.75,0.6; 0.875,0.7335; 1,1">
                                              <p:stCondLst>
                                                <p:cond delay="1656"/>
                                              </p:stCondLst>
                                            </p:cTn>
                                            <p:tgtEl>
                                              <p:spTgt spid="501"/>
                                            </p:tgtEl>
                                            <p:attrNameLst>
                                              <p:attrName>ppt_y</p:attrName>
                                            </p:attrNameLst>
                                          </p:cBhvr>
                                          <p:tavLst>
                                            <p:tav tm="0" fmla="#ppt_y-sin(pi*$)/81">
                                              <p:val>
                                                <p:fltVal val="0"/>
                                              </p:val>
                                            </p:tav>
                                            <p:tav tm="100000">
                                              <p:val>
                                                <p:fltVal val="1"/>
                                              </p:val>
                                            </p:tav>
                                          </p:tavLst>
                                        </p:anim>
                                        <p:animScale>
                                          <p:cBhvr>
                                            <p:cTn id="137" dur="26">
                                              <p:stCondLst>
                                                <p:cond delay="650"/>
                                              </p:stCondLst>
                                            </p:cTn>
                                            <p:tgtEl>
                                              <p:spTgt spid="501"/>
                                            </p:tgtEl>
                                          </p:cBhvr>
                                          <p:to x="100000" y="60000"/>
                                        </p:animScale>
                                        <p:animScale>
                                          <p:cBhvr>
                                            <p:cTn id="138" dur="166" decel="50000">
                                              <p:stCondLst>
                                                <p:cond delay="676"/>
                                              </p:stCondLst>
                                            </p:cTn>
                                            <p:tgtEl>
                                              <p:spTgt spid="501"/>
                                            </p:tgtEl>
                                          </p:cBhvr>
                                          <p:to x="100000" y="100000"/>
                                        </p:animScale>
                                        <p:animScale>
                                          <p:cBhvr>
                                            <p:cTn id="139" dur="26">
                                              <p:stCondLst>
                                                <p:cond delay="1312"/>
                                              </p:stCondLst>
                                            </p:cTn>
                                            <p:tgtEl>
                                              <p:spTgt spid="501"/>
                                            </p:tgtEl>
                                          </p:cBhvr>
                                          <p:to x="100000" y="80000"/>
                                        </p:animScale>
                                        <p:animScale>
                                          <p:cBhvr>
                                            <p:cTn id="140" dur="166" decel="50000">
                                              <p:stCondLst>
                                                <p:cond delay="1338"/>
                                              </p:stCondLst>
                                            </p:cTn>
                                            <p:tgtEl>
                                              <p:spTgt spid="501"/>
                                            </p:tgtEl>
                                          </p:cBhvr>
                                          <p:to x="100000" y="100000"/>
                                        </p:animScale>
                                        <p:animScale>
                                          <p:cBhvr>
                                            <p:cTn id="141" dur="26">
                                              <p:stCondLst>
                                                <p:cond delay="1642"/>
                                              </p:stCondLst>
                                            </p:cTn>
                                            <p:tgtEl>
                                              <p:spTgt spid="501"/>
                                            </p:tgtEl>
                                          </p:cBhvr>
                                          <p:to x="100000" y="90000"/>
                                        </p:animScale>
                                        <p:animScale>
                                          <p:cBhvr>
                                            <p:cTn id="142" dur="166" decel="50000">
                                              <p:stCondLst>
                                                <p:cond delay="1668"/>
                                              </p:stCondLst>
                                            </p:cTn>
                                            <p:tgtEl>
                                              <p:spTgt spid="501"/>
                                            </p:tgtEl>
                                          </p:cBhvr>
                                          <p:to x="100000" y="100000"/>
                                        </p:animScale>
                                        <p:animScale>
                                          <p:cBhvr>
                                            <p:cTn id="143" dur="26">
                                              <p:stCondLst>
                                                <p:cond delay="1808"/>
                                              </p:stCondLst>
                                            </p:cTn>
                                            <p:tgtEl>
                                              <p:spTgt spid="501"/>
                                            </p:tgtEl>
                                          </p:cBhvr>
                                          <p:to x="100000" y="95000"/>
                                        </p:animScale>
                                        <p:animScale>
                                          <p:cBhvr>
                                            <p:cTn id="144" dur="166" decel="50000">
                                              <p:stCondLst>
                                                <p:cond delay="1834"/>
                                              </p:stCondLst>
                                            </p:cTn>
                                            <p:tgtEl>
                                              <p:spTgt spid="501"/>
                                            </p:tgtEl>
                                          </p:cBhvr>
                                          <p:to x="100000" y="100000"/>
                                        </p:animScale>
                                      </p:childTnLst>
                                    </p:cTn>
                                  </p:par>
                                  <p:par>
                                    <p:cTn id="145" presetID="2" presetClass="entr" presetSubtype="12" fill="hold" grpId="0" nodeType="withEffect" p14:presetBounceEnd="75000">
                                      <p:stCondLst>
                                        <p:cond delay="1200"/>
                                      </p:stCondLst>
                                      <p:childTnLst>
                                        <p:set>
                                          <p:cBhvr>
                                            <p:cTn id="146" dur="1" fill="hold">
                                              <p:stCondLst>
                                                <p:cond delay="0"/>
                                              </p:stCondLst>
                                            </p:cTn>
                                            <p:tgtEl>
                                              <p:spTgt spid="489"/>
                                            </p:tgtEl>
                                            <p:attrNameLst>
                                              <p:attrName>style.visibility</p:attrName>
                                            </p:attrNameLst>
                                          </p:cBhvr>
                                          <p:to>
                                            <p:strVal val="visible"/>
                                          </p:to>
                                        </p:set>
                                        <p:anim calcmode="lin" valueType="num" p14:bounceEnd="75000">
                                          <p:cBhvr additive="base">
                                            <p:cTn id="147" dur="2000" fill="hold"/>
                                            <p:tgtEl>
                                              <p:spTgt spid="489"/>
                                            </p:tgtEl>
                                            <p:attrNameLst>
                                              <p:attrName>ppt_x</p:attrName>
                                            </p:attrNameLst>
                                          </p:cBhvr>
                                          <p:tavLst>
                                            <p:tav tm="0">
                                              <p:val>
                                                <p:strVal val="0-#ppt_w/2"/>
                                              </p:val>
                                            </p:tav>
                                            <p:tav tm="100000">
                                              <p:val>
                                                <p:strVal val="#ppt_x"/>
                                              </p:val>
                                            </p:tav>
                                          </p:tavLst>
                                        </p:anim>
                                        <p:anim calcmode="lin" valueType="num" p14:bounceEnd="75000">
                                          <p:cBhvr additive="base">
                                            <p:cTn id="148" dur="2000" fill="hold"/>
                                            <p:tgtEl>
                                              <p:spTgt spid="489"/>
                                            </p:tgtEl>
                                            <p:attrNameLst>
                                              <p:attrName>ppt_y</p:attrName>
                                            </p:attrNameLst>
                                          </p:cBhvr>
                                          <p:tavLst>
                                            <p:tav tm="0">
                                              <p:val>
                                                <p:strVal val="1+#ppt_h/2"/>
                                              </p:val>
                                            </p:tav>
                                            <p:tav tm="100000">
                                              <p:val>
                                                <p:strVal val="#ppt_y"/>
                                              </p:val>
                                            </p:tav>
                                          </p:tavLst>
                                        </p:anim>
                                      </p:childTnLst>
                                    </p:cTn>
                                  </p:par>
                                  <p:par>
                                    <p:cTn id="149" presetID="2" presetClass="entr" presetSubtype="12" fill="hold" grpId="0" nodeType="withEffect" p14:presetBounceEnd="75000">
                                      <p:stCondLst>
                                        <p:cond delay="1400"/>
                                      </p:stCondLst>
                                      <p:childTnLst>
                                        <p:set>
                                          <p:cBhvr>
                                            <p:cTn id="150" dur="1" fill="hold">
                                              <p:stCondLst>
                                                <p:cond delay="0"/>
                                              </p:stCondLst>
                                            </p:cTn>
                                            <p:tgtEl>
                                              <p:spTgt spid="490"/>
                                            </p:tgtEl>
                                            <p:attrNameLst>
                                              <p:attrName>style.visibility</p:attrName>
                                            </p:attrNameLst>
                                          </p:cBhvr>
                                          <p:to>
                                            <p:strVal val="visible"/>
                                          </p:to>
                                        </p:set>
                                        <p:anim calcmode="lin" valueType="num" p14:bounceEnd="75000">
                                          <p:cBhvr additive="base">
                                            <p:cTn id="151" dur="2000" fill="hold"/>
                                            <p:tgtEl>
                                              <p:spTgt spid="490"/>
                                            </p:tgtEl>
                                            <p:attrNameLst>
                                              <p:attrName>ppt_x</p:attrName>
                                            </p:attrNameLst>
                                          </p:cBhvr>
                                          <p:tavLst>
                                            <p:tav tm="0">
                                              <p:val>
                                                <p:strVal val="0-#ppt_w/2"/>
                                              </p:val>
                                            </p:tav>
                                            <p:tav tm="100000">
                                              <p:val>
                                                <p:strVal val="#ppt_x"/>
                                              </p:val>
                                            </p:tav>
                                          </p:tavLst>
                                        </p:anim>
                                        <p:anim calcmode="lin" valueType="num" p14:bounceEnd="75000">
                                          <p:cBhvr additive="base">
                                            <p:cTn id="152" dur="2000" fill="hold"/>
                                            <p:tgtEl>
                                              <p:spTgt spid="490"/>
                                            </p:tgtEl>
                                            <p:attrNameLst>
                                              <p:attrName>ppt_y</p:attrName>
                                            </p:attrNameLst>
                                          </p:cBhvr>
                                          <p:tavLst>
                                            <p:tav tm="0">
                                              <p:val>
                                                <p:strVal val="1+#ppt_h/2"/>
                                              </p:val>
                                            </p:tav>
                                            <p:tav tm="100000">
                                              <p:val>
                                                <p:strVal val="#ppt_y"/>
                                              </p:val>
                                            </p:tav>
                                          </p:tavLst>
                                        </p:anim>
                                      </p:childTnLst>
                                    </p:cTn>
                                  </p:par>
                                  <p:par>
                                    <p:cTn id="153" presetID="2" presetClass="entr" presetSubtype="12" fill="hold" grpId="0" nodeType="withEffect" p14:presetBounceEnd="75000">
                                      <p:stCondLst>
                                        <p:cond delay="1600"/>
                                      </p:stCondLst>
                                      <p:childTnLst>
                                        <p:set>
                                          <p:cBhvr>
                                            <p:cTn id="154" dur="1" fill="hold">
                                              <p:stCondLst>
                                                <p:cond delay="0"/>
                                              </p:stCondLst>
                                            </p:cTn>
                                            <p:tgtEl>
                                              <p:spTgt spid="488"/>
                                            </p:tgtEl>
                                            <p:attrNameLst>
                                              <p:attrName>style.visibility</p:attrName>
                                            </p:attrNameLst>
                                          </p:cBhvr>
                                          <p:to>
                                            <p:strVal val="visible"/>
                                          </p:to>
                                        </p:set>
                                        <p:anim calcmode="lin" valueType="num" p14:bounceEnd="75000">
                                          <p:cBhvr additive="base">
                                            <p:cTn id="155" dur="2000" fill="hold"/>
                                            <p:tgtEl>
                                              <p:spTgt spid="488"/>
                                            </p:tgtEl>
                                            <p:attrNameLst>
                                              <p:attrName>ppt_x</p:attrName>
                                            </p:attrNameLst>
                                          </p:cBhvr>
                                          <p:tavLst>
                                            <p:tav tm="0">
                                              <p:val>
                                                <p:strVal val="0-#ppt_w/2"/>
                                              </p:val>
                                            </p:tav>
                                            <p:tav tm="100000">
                                              <p:val>
                                                <p:strVal val="#ppt_x"/>
                                              </p:val>
                                            </p:tav>
                                          </p:tavLst>
                                        </p:anim>
                                        <p:anim calcmode="lin" valueType="num" p14:bounceEnd="75000">
                                          <p:cBhvr additive="base">
                                            <p:cTn id="156" dur="2000" fill="hold"/>
                                            <p:tgtEl>
                                              <p:spTgt spid="488"/>
                                            </p:tgtEl>
                                            <p:attrNameLst>
                                              <p:attrName>ppt_y</p:attrName>
                                            </p:attrNameLst>
                                          </p:cBhvr>
                                          <p:tavLst>
                                            <p:tav tm="0">
                                              <p:val>
                                                <p:strVal val="1+#ppt_h/2"/>
                                              </p:val>
                                            </p:tav>
                                            <p:tav tm="100000">
                                              <p:val>
                                                <p:strVal val="#ppt_y"/>
                                              </p:val>
                                            </p:tav>
                                          </p:tavLst>
                                        </p:anim>
                                      </p:childTnLst>
                                    </p:cTn>
                                  </p:par>
                                  <p:par>
                                    <p:cTn id="157" presetID="2" presetClass="entr" presetSubtype="12" fill="hold" grpId="0" nodeType="withEffect" p14:presetBounceEnd="75000">
                                      <p:stCondLst>
                                        <p:cond delay="1800"/>
                                      </p:stCondLst>
                                      <p:childTnLst>
                                        <p:set>
                                          <p:cBhvr>
                                            <p:cTn id="158" dur="1" fill="hold">
                                              <p:stCondLst>
                                                <p:cond delay="0"/>
                                              </p:stCondLst>
                                            </p:cTn>
                                            <p:tgtEl>
                                              <p:spTgt spid="487"/>
                                            </p:tgtEl>
                                            <p:attrNameLst>
                                              <p:attrName>style.visibility</p:attrName>
                                            </p:attrNameLst>
                                          </p:cBhvr>
                                          <p:to>
                                            <p:strVal val="visible"/>
                                          </p:to>
                                        </p:set>
                                        <p:anim calcmode="lin" valueType="num" p14:bounceEnd="75000">
                                          <p:cBhvr additive="base">
                                            <p:cTn id="159" dur="2000" fill="hold"/>
                                            <p:tgtEl>
                                              <p:spTgt spid="487"/>
                                            </p:tgtEl>
                                            <p:attrNameLst>
                                              <p:attrName>ppt_x</p:attrName>
                                            </p:attrNameLst>
                                          </p:cBhvr>
                                          <p:tavLst>
                                            <p:tav tm="0">
                                              <p:val>
                                                <p:strVal val="0-#ppt_w/2"/>
                                              </p:val>
                                            </p:tav>
                                            <p:tav tm="100000">
                                              <p:val>
                                                <p:strVal val="#ppt_x"/>
                                              </p:val>
                                            </p:tav>
                                          </p:tavLst>
                                        </p:anim>
                                        <p:anim calcmode="lin" valueType="num" p14:bounceEnd="75000">
                                          <p:cBhvr additive="base">
                                            <p:cTn id="160" dur="2000" fill="hold"/>
                                            <p:tgtEl>
                                              <p:spTgt spid="487"/>
                                            </p:tgtEl>
                                            <p:attrNameLst>
                                              <p:attrName>ppt_y</p:attrName>
                                            </p:attrNameLst>
                                          </p:cBhvr>
                                          <p:tavLst>
                                            <p:tav tm="0">
                                              <p:val>
                                                <p:strVal val="1+#ppt_h/2"/>
                                              </p:val>
                                            </p:tav>
                                            <p:tav tm="100000">
                                              <p:val>
                                                <p:strVal val="#ppt_y"/>
                                              </p:val>
                                            </p:tav>
                                          </p:tavLst>
                                        </p:anim>
                                      </p:childTnLst>
                                    </p:cTn>
                                  </p:par>
                                  <p:par>
                                    <p:cTn id="161" presetID="2" presetClass="entr" presetSubtype="12" fill="hold" grpId="0" nodeType="withEffect" p14:presetBounceEnd="75000">
                                      <p:stCondLst>
                                        <p:cond delay="2000"/>
                                      </p:stCondLst>
                                      <p:childTnLst>
                                        <p:set>
                                          <p:cBhvr>
                                            <p:cTn id="162" dur="1" fill="hold">
                                              <p:stCondLst>
                                                <p:cond delay="0"/>
                                              </p:stCondLst>
                                            </p:cTn>
                                            <p:tgtEl>
                                              <p:spTgt spid="491"/>
                                            </p:tgtEl>
                                            <p:attrNameLst>
                                              <p:attrName>style.visibility</p:attrName>
                                            </p:attrNameLst>
                                          </p:cBhvr>
                                          <p:to>
                                            <p:strVal val="visible"/>
                                          </p:to>
                                        </p:set>
                                        <p:anim calcmode="lin" valueType="num" p14:bounceEnd="75000">
                                          <p:cBhvr additive="base">
                                            <p:cTn id="163" dur="2000" fill="hold"/>
                                            <p:tgtEl>
                                              <p:spTgt spid="491"/>
                                            </p:tgtEl>
                                            <p:attrNameLst>
                                              <p:attrName>ppt_x</p:attrName>
                                            </p:attrNameLst>
                                          </p:cBhvr>
                                          <p:tavLst>
                                            <p:tav tm="0">
                                              <p:val>
                                                <p:strVal val="0-#ppt_w/2"/>
                                              </p:val>
                                            </p:tav>
                                            <p:tav tm="100000">
                                              <p:val>
                                                <p:strVal val="#ppt_x"/>
                                              </p:val>
                                            </p:tav>
                                          </p:tavLst>
                                        </p:anim>
                                        <p:anim calcmode="lin" valueType="num" p14:bounceEnd="75000">
                                          <p:cBhvr additive="base">
                                            <p:cTn id="164" dur="2000" fill="hold"/>
                                            <p:tgtEl>
                                              <p:spTgt spid="491"/>
                                            </p:tgtEl>
                                            <p:attrNameLst>
                                              <p:attrName>ppt_y</p:attrName>
                                            </p:attrNameLst>
                                          </p:cBhvr>
                                          <p:tavLst>
                                            <p:tav tm="0">
                                              <p:val>
                                                <p:strVal val="1+#ppt_h/2"/>
                                              </p:val>
                                            </p:tav>
                                            <p:tav tm="100000">
                                              <p:val>
                                                <p:strVal val="#ppt_y"/>
                                              </p:val>
                                            </p:tav>
                                          </p:tavLst>
                                        </p:anim>
                                      </p:childTnLst>
                                    </p:cTn>
                                  </p:par>
                                  <p:par>
                                    <p:cTn id="165" presetID="2" presetClass="entr" presetSubtype="12" fill="hold" grpId="0" nodeType="withEffect" p14:presetBounceEnd="75000">
                                      <p:stCondLst>
                                        <p:cond delay="2200"/>
                                      </p:stCondLst>
                                      <p:childTnLst>
                                        <p:set>
                                          <p:cBhvr>
                                            <p:cTn id="166" dur="1" fill="hold">
                                              <p:stCondLst>
                                                <p:cond delay="0"/>
                                              </p:stCondLst>
                                            </p:cTn>
                                            <p:tgtEl>
                                              <p:spTgt spid="492"/>
                                            </p:tgtEl>
                                            <p:attrNameLst>
                                              <p:attrName>style.visibility</p:attrName>
                                            </p:attrNameLst>
                                          </p:cBhvr>
                                          <p:to>
                                            <p:strVal val="visible"/>
                                          </p:to>
                                        </p:set>
                                        <p:anim calcmode="lin" valueType="num" p14:bounceEnd="75000">
                                          <p:cBhvr additive="base">
                                            <p:cTn id="167" dur="2000" fill="hold"/>
                                            <p:tgtEl>
                                              <p:spTgt spid="492"/>
                                            </p:tgtEl>
                                            <p:attrNameLst>
                                              <p:attrName>ppt_x</p:attrName>
                                            </p:attrNameLst>
                                          </p:cBhvr>
                                          <p:tavLst>
                                            <p:tav tm="0">
                                              <p:val>
                                                <p:strVal val="0-#ppt_w/2"/>
                                              </p:val>
                                            </p:tav>
                                            <p:tav tm="100000">
                                              <p:val>
                                                <p:strVal val="#ppt_x"/>
                                              </p:val>
                                            </p:tav>
                                          </p:tavLst>
                                        </p:anim>
                                        <p:anim calcmode="lin" valueType="num" p14:bounceEnd="75000">
                                          <p:cBhvr additive="base">
                                            <p:cTn id="168" dur="2000" fill="hold"/>
                                            <p:tgtEl>
                                              <p:spTgt spid="492"/>
                                            </p:tgtEl>
                                            <p:attrNameLst>
                                              <p:attrName>ppt_y</p:attrName>
                                            </p:attrNameLst>
                                          </p:cBhvr>
                                          <p:tavLst>
                                            <p:tav tm="0">
                                              <p:val>
                                                <p:strVal val="1+#ppt_h/2"/>
                                              </p:val>
                                            </p:tav>
                                            <p:tav tm="100000">
                                              <p:val>
                                                <p:strVal val="#ppt_y"/>
                                              </p:val>
                                            </p:tav>
                                          </p:tavLst>
                                        </p:anim>
                                      </p:childTnLst>
                                    </p:cTn>
                                  </p:par>
                                  <p:par>
                                    <p:cTn id="169" presetID="56" presetClass="entr" presetSubtype="0" fill="hold" grpId="0" nodeType="withEffect">
                                      <p:stCondLst>
                                        <p:cond delay="1800"/>
                                      </p:stCondLst>
                                      <p:iterate type="lt">
                                        <p:tmPct val="10000"/>
                                      </p:iterate>
                                      <p:childTnLst>
                                        <p:set>
                                          <p:cBhvr>
                                            <p:cTn id="170" dur="1" fill="hold">
                                              <p:stCondLst>
                                                <p:cond delay="0"/>
                                              </p:stCondLst>
                                            </p:cTn>
                                            <p:tgtEl>
                                              <p:spTgt spid="4"/>
                                            </p:tgtEl>
                                            <p:attrNameLst>
                                              <p:attrName>style.visibility</p:attrName>
                                            </p:attrNameLst>
                                          </p:cBhvr>
                                          <p:to>
                                            <p:strVal val="visible"/>
                                          </p:to>
                                        </p:set>
                                        <p:anim by="(-#ppt_w*2)" calcmode="lin" valueType="num">
                                          <p:cBhvr rctx="PPT">
                                            <p:cTn id="171" dur="500" autoRev="1" fill="hold">
                                              <p:stCondLst>
                                                <p:cond delay="0"/>
                                              </p:stCondLst>
                                            </p:cTn>
                                            <p:tgtEl>
                                              <p:spTgt spid="4"/>
                                            </p:tgtEl>
                                            <p:attrNameLst>
                                              <p:attrName>ppt_w</p:attrName>
                                            </p:attrNameLst>
                                          </p:cBhvr>
                                        </p:anim>
                                        <p:anim by="(#ppt_w*0.50)" calcmode="lin" valueType="num">
                                          <p:cBhvr>
                                            <p:cTn id="172" dur="500" decel="50000" autoRev="1" fill="hold">
                                              <p:stCondLst>
                                                <p:cond delay="0"/>
                                              </p:stCondLst>
                                            </p:cTn>
                                            <p:tgtEl>
                                              <p:spTgt spid="4"/>
                                            </p:tgtEl>
                                            <p:attrNameLst>
                                              <p:attrName>ppt_x</p:attrName>
                                            </p:attrNameLst>
                                          </p:cBhvr>
                                        </p:anim>
                                        <p:anim from="(-#ppt_h/2)" to="(#ppt_y)" calcmode="lin" valueType="num">
                                          <p:cBhvr>
                                            <p:cTn id="173" dur="1000" fill="hold">
                                              <p:stCondLst>
                                                <p:cond delay="0"/>
                                              </p:stCondLst>
                                            </p:cTn>
                                            <p:tgtEl>
                                              <p:spTgt spid="4"/>
                                            </p:tgtEl>
                                            <p:attrNameLst>
                                              <p:attrName>ppt_y</p:attrName>
                                            </p:attrNameLst>
                                          </p:cBhvr>
                                        </p:anim>
                                        <p:animRot by="21600000">
                                          <p:cBhvr>
                                            <p:cTn id="174" dur="1000" fill="hold">
                                              <p:stCondLst>
                                                <p:cond delay="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87" grpId="0" animBg="1"/>
          <p:bldP spid="488" grpId="0" animBg="1"/>
          <p:bldP spid="489" grpId="0" animBg="1"/>
          <p:bldP spid="490" grpId="0" animBg="1"/>
          <p:bldP spid="491" grpId="0" animBg="1"/>
          <p:bldP spid="492" grpId="0" animBg="1"/>
          <p:bldP spid="494" grpId="0" animBg="1"/>
          <p:bldP spid="495" grpId="0" animBg="1"/>
          <p:bldP spid="496" grpId="0" animBg="1"/>
          <p:bldP spid="497" grpId="0" animBg="1"/>
          <p:bldP spid="498" grpId="0" animBg="1"/>
          <p:bldP spid="499" grpId="0" animBg="1"/>
          <p:bldP spid="500" grpId="0" animBg="1"/>
          <p:bldP spid="50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1000"/>
                                      </p:stCondLst>
                                      <p:childTnLst>
                                        <p:set>
                                          <p:cBhvr>
                                            <p:cTn id="6" dur="1" fill="hold">
                                              <p:stCondLst>
                                                <p:cond delay="0"/>
                                              </p:stCondLst>
                                            </p:cTn>
                                            <p:tgtEl>
                                              <p:spTgt spid="522"/>
                                            </p:tgtEl>
                                            <p:attrNameLst>
                                              <p:attrName>style.visibility</p:attrName>
                                            </p:attrNameLst>
                                          </p:cBhvr>
                                          <p:to>
                                            <p:strVal val="visible"/>
                                          </p:to>
                                        </p:set>
                                        <p:anim calcmode="lin" valueType="num">
                                          <p:cBhvr additive="base">
                                            <p:cTn id="7" dur="2000" fill="hold"/>
                                            <p:tgtEl>
                                              <p:spTgt spid="522"/>
                                            </p:tgtEl>
                                            <p:attrNameLst>
                                              <p:attrName>ppt_x</p:attrName>
                                            </p:attrNameLst>
                                          </p:cBhvr>
                                          <p:tavLst>
                                            <p:tav tm="0">
                                              <p:val>
                                                <p:strVal val="0-#ppt_w/2"/>
                                              </p:val>
                                            </p:tav>
                                            <p:tav tm="100000">
                                              <p:val>
                                                <p:strVal val="#ppt_x"/>
                                              </p:val>
                                            </p:tav>
                                          </p:tavLst>
                                        </p:anim>
                                        <p:anim calcmode="lin" valueType="num">
                                          <p:cBhvr additive="base">
                                            <p:cTn id="8" dur="2000" fill="hold"/>
                                            <p:tgtEl>
                                              <p:spTgt spid="522"/>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1000"/>
                                      </p:stCondLst>
                                      <p:childTnLst>
                                        <p:set>
                                          <p:cBhvr>
                                            <p:cTn id="10" dur="1" fill="hold">
                                              <p:stCondLst>
                                                <p:cond delay="0"/>
                                              </p:stCondLst>
                                            </p:cTn>
                                            <p:tgtEl>
                                              <p:spTgt spid="588"/>
                                            </p:tgtEl>
                                            <p:attrNameLst>
                                              <p:attrName>style.visibility</p:attrName>
                                            </p:attrNameLst>
                                          </p:cBhvr>
                                          <p:to>
                                            <p:strVal val="visible"/>
                                          </p:to>
                                        </p:set>
                                        <p:anim calcmode="lin" valueType="num">
                                          <p:cBhvr additive="base">
                                            <p:cTn id="11" dur="2000" fill="hold"/>
                                            <p:tgtEl>
                                              <p:spTgt spid="588"/>
                                            </p:tgtEl>
                                            <p:attrNameLst>
                                              <p:attrName>ppt_x</p:attrName>
                                            </p:attrNameLst>
                                          </p:cBhvr>
                                          <p:tavLst>
                                            <p:tav tm="0">
                                              <p:val>
                                                <p:strVal val="0-#ppt_w/2"/>
                                              </p:val>
                                            </p:tav>
                                            <p:tav tm="100000">
                                              <p:val>
                                                <p:strVal val="#ppt_x"/>
                                              </p:val>
                                            </p:tav>
                                          </p:tavLst>
                                        </p:anim>
                                        <p:anim calcmode="lin" valueType="num">
                                          <p:cBhvr additive="base">
                                            <p:cTn id="12" dur="2000" fill="hold"/>
                                            <p:tgtEl>
                                              <p:spTgt spid="588"/>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1500"/>
                                      </p:stCondLst>
                                      <p:childTnLst>
                                        <p:set>
                                          <p:cBhvr>
                                            <p:cTn id="14" dur="1" fill="hold">
                                              <p:stCondLst>
                                                <p:cond delay="0"/>
                                              </p:stCondLst>
                                            </p:cTn>
                                            <p:tgtEl>
                                              <p:spTgt spid="506"/>
                                            </p:tgtEl>
                                            <p:attrNameLst>
                                              <p:attrName>style.visibility</p:attrName>
                                            </p:attrNameLst>
                                          </p:cBhvr>
                                          <p:to>
                                            <p:strVal val="visible"/>
                                          </p:to>
                                        </p:set>
                                        <p:anim calcmode="lin" valueType="num">
                                          <p:cBhvr additive="base">
                                            <p:cTn id="15" dur="2000" fill="hold"/>
                                            <p:tgtEl>
                                              <p:spTgt spid="506"/>
                                            </p:tgtEl>
                                            <p:attrNameLst>
                                              <p:attrName>ppt_x</p:attrName>
                                            </p:attrNameLst>
                                          </p:cBhvr>
                                          <p:tavLst>
                                            <p:tav tm="0">
                                              <p:val>
                                                <p:strVal val="0-#ppt_w/2"/>
                                              </p:val>
                                            </p:tav>
                                            <p:tav tm="100000">
                                              <p:val>
                                                <p:strVal val="#ppt_x"/>
                                              </p:val>
                                            </p:tav>
                                          </p:tavLst>
                                        </p:anim>
                                        <p:anim calcmode="lin" valueType="num">
                                          <p:cBhvr additive="base">
                                            <p:cTn id="16" dur="2000" fill="hold"/>
                                            <p:tgtEl>
                                              <p:spTgt spid="506"/>
                                            </p:tgtEl>
                                            <p:attrNameLst>
                                              <p:attrName>ppt_y</p:attrName>
                                            </p:attrNameLst>
                                          </p:cBhvr>
                                          <p:tavLst>
                                            <p:tav tm="0">
                                              <p:val>
                                                <p:strVal val="#ppt_y"/>
                                              </p:val>
                                            </p:tav>
                                            <p:tav tm="100000">
                                              <p:val>
                                                <p:strVal val="#ppt_y"/>
                                              </p:val>
                                            </p:tav>
                                          </p:tavLst>
                                        </p:anim>
                                      </p:childTnLst>
                                    </p:cTn>
                                  </p:par>
                                  <p:par>
                                    <p:cTn id="17" presetID="26" presetClass="entr" presetSubtype="0" fill="hold" grpId="0" nodeType="withEffect">
                                      <p:stCondLst>
                                        <p:cond delay="1500"/>
                                      </p:stCondLst>
                                      <p:childTnLst>
                                        <p:set>
                                          <p:cBhvr>
                                            <p:cTn id="18" dur="1" fill="hold">
                                              <p:stCondLst>
                                                <p:cond delay="0"/>
                                              </p:stCondLst>
                                            </p:cTn>
                                            <p:tgtEl>
                                              <p:spTgt spid="494"/>
                                            </p:tgtEl>
                                            <p:attrNameLst>
                                              <p:attrName>style.visibility</p:attrName>
                                            </p:attrNameLst>
                                          </p:cBhvr>
                                          <p:to>
                                            <p:strVal val="visible"/>
                                          </p:to>
                                        </p:set>
                                        <p:animEffect transition="in" filter="wipe(down)">
                                          <p:cBhvr>
                                            <p:cTn id="19" dur="580">
                                              <p:stCondLst>
                                                <p:cond delay="0"/>
                                              </p:stCondLst>
                                            </p:cTn>
                                            <p:tgtEl>
                                              <p:spTgt spid="494"/>
                                            </p:tgtEl>
                                          </p:cBhvr>
                                        </p:animEffect>
                                        <p:anim calcmode="lin" valueType="num">
                                          <p:cBhvr>
                                            <p:cTn id="20" dur="1822" tmFilter="0,0; 0.14,0.36; 0.43,0.73; 0.71,0.91; 1.0,1.0">
                                              <p:stCondLst>
                                                <p:cond delay="0"/>
                                              </p:stCondLst>
                                            </p:cTn>
                                            <p:tgtEl>
                                              <p:spTgt spid="494"/>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494"/>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494"/>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494"/>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494"/>
                                            </p:tgtEl>
                                            <p:attrNameLst>
                                              <p:attrName>ppt_y</p:attrName>
                                            </p:attrNameLst>
                                          </p:cBhvr>
                                          <p:tavLst>
                                            <p:tav tm="0" fmla="#ppt_y-sin(pi*$)/81">
                                              <p:val>
                                                <p:fltVal val="0"/>
                                              </p:val>
                                            </p:tav>
                                            <p:tav tm="100000">
                                              <p:val>
                                                <p:fltVal val="1"/>
                                              </p:val>
                                            </p:tav>
                                          </p:tavLst>
                                        </p:anim>
                                        <p:animScale>
                                          <p:cBhvr>
                                            <p:cTn id="25" dur="26">
                                              <p:stCondLst>
                                                <p:cond delay="650"/>
                                              </p:stCondLst>
                                            </p:cTn>
                                            <p:tgtEl>
                                              <p:spTgt spid="494"/>
                                            </p:tgtEl>
                                          </p:cBhvr>
                                          <p:to x="100000" y="60000"/>
                                        </p:animScale>
                                        <p:animScale>
                                          <p:cBhvr>
                                            <p:cTn id="26" dur="166" decel="50000">
                                              <p:stCondLst>
                                                <p:cond delay="676"/>
                                              </p:stCondLst>
                                            </p:cTn>
                                            <p:tgtEl>
                                              <p:spTgt spid="494"/>
                                            </p:tgtEl>
                                          </p:cBhvr>
                                          <p:to x="100000" y="100000"/>
                                        </p:animScale>
                                        <p:animScale>
                                          <p:cBhvr>
                                            <p:cTn id="27" dur="26">
                                              <p:stCondLst>
                                                <p:cond delay="1312"/>
                                              </p:stCondLst>
                                            </p:cTn>
                                            <p:tgtEl>
                                              <p:spTgt spid="494"/>
                                            </p:tgtEl>
                                          </p:cBhvr>
                                          <p:to x="100000" y="80000"/>
                                        </p:animScale>
                                        <p:animScale>
                                          <p:cBhvr>
                                            <p:cTn id="28" dur="166" decel="50000">
                                              <p:stCondLst>
                                                <p:cond delay="1338"/>
                                              </p:stCondLst>
                                            </p:cTn>
                                            <p:tgtEl>
                                              <p:spTgt spid="494"/>
                                            </p:tgtEl>
                                          </p:cBhvr>
                                          <p:to x="100000" y="100000"/>
                                        </p:animScale>
                                        <p:animScale>
                                          <p:cBhvr>
                                            <p:cTn id="29" dur="26">
                                              <p:stCondLst>
                                                <p:cond delay="1642"/>
                                              </p:stCondLst>
                                            </p:cTn>
                                            <p:tgtEl>
                                              <p:spTgt spid="494"/>
                                            </p:tgtEl>
                                          </p:cBhvr>
                                          <p:to x="100000" y="90000"/>
                                        </p:animScale>
                                        <p:animScale>
                                          <p:cBhvr>
                                            <p:cTn id="30" dur="166" decel="50000">
                                              <p:stCondLst>
                                                <p:cond delay="1668"/>
                                              </p:stCondLst>
                                            </p:cTn>
                                            <p:tgtEl>
                                              <p:spTgt spid="494"/>
                                            </p:tgtEl>
                                          </p:cBhvr>
                                          <p:to x="100000" y="100000"/>
                                        </p:animScale>
                                        <p:animScale>
                                          <p:cBhvr>
                                            <p:cTn id="31" dur="26">
                                              <p:stCondLst>
                                                <p:cond delay="1808"/>
                                              </p:stCondLst>
                                            </p:cTn>
                                            <p:tgtEl>
                                              <p:spTgt spid="494"/>
                                            </p:tgtEl>
                                          </p:cBhvr>
                                          <p:to x="100000" y="95000"/>
                                        </p:animScale>
                                        <p:animScale>
                                          <p:cBhvr>
                                            <p:cTn id="32" dur="166" decel="50000">
                                              <p:stCondLst>
                                                <p:cond delay="1834"/>
                                              </p:stCondLst>
                                            </p:cTn>
                                            <p:tgtEl>
                                              <p:spTgt spid="494"/>
                                            </p:tgtEl>
                                          </p:cBhvr>
                                          <p:to x="100000" y="100000"/>
                                        </p:animScale>
                                      </p:childTnLst>
                                    </p:cTn>
                                  </p:par>
                                  <p:par>
                                    <p:cTn id="33" presetID="26" presetClass="entr" presetSubtype="0" fill="hold" grpId="0" nodeType="withEffect">
                                      <p:stCondLst>
                                        <p:cond delay="1700"/>
                                      </p:stCondLst>
                                      <p:childTnLst>
                                        <p:set>
                                          <p:cBhvr>
                                            <p:cTn id="34" dur="1" fill="hold">
                                              <p:stCondLst>
                                                <p:cond delay="0"/>
                                              </p:stCondLst>
                                            </p:cTn>
                                            <p:tgtEl>
                                              <p:spTgt spid="495"/>
                                            </p:tgtEl>
                                            <p:attrNameLst>
                                              <p:attrName>style.visibility</p:attrName>
                                            </p:attrNameLst>
                                          </p:cBhvr>
                                          <p:to>
                                            <p:strVal val="visible"/>
                                          </p:to>
                                        </p:set>
                                        <p:animEffect transition="in" filter="wipe(down)">
                                          <p:cBhvr>
                                            <p:cTn id="35" dur="580">
                                              <p:stCondLst>
                                                <p:cond delay="0"/>
                                              </p:stCondLst>
                                            </p:cTn>
                                            <p:tgtEl>
                                              <p:spTgt spid="495"/>
                                            </p:tgtEl>
                                          </p:cBhvr>
                                        </p:animEffect>
                                        <p:anim calcmode="lin" valueType="num">
                                          <p:cBhvr>
                                            <p:cTn id="36" dur="1822" tmFilter="0,0; 0.14,0.36; 0.43,0.73; 0.71,0.91; 1.0,1.0">
                                              <p:stCondLst>
                                                <p:cond delay="0"/>
                                              </p:stCondLst>
                                            </p:cTn>
                                            <p:tgtEl>
                                              <p:spTgt spid="495"/>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495"/>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495"/>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495"/>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495"/>
                                            </p:tgtEl>
                                            <p:attrNameLst>
                                              <p:attrName>ppt_y</p:attrName>
                                            </p:attrNameLst>
                                          </p:cBhvr>
                                          <p:tavLst>
                                            <p:tav tm="0" fmla="#ppt_y-sin(pi*$)/81">
                                              <p:val>
                                                <p:fltVal val="0"/>
                                              </p:val>
                                            </p:tav>
                                            <p:tav tm="100000">
                                              <p:val>
                                                <p:fltVal val="1"/>
                                              </p:val>
                                            </p:tav>
                                          </p:tavLst>
                                        </p:anim>
                                        <p:animScale>
                                          <p:cBhvr>
                                            <p:cTn id="41" dur="26">
                                              <p:stCondLst>
                                                <p:cond delay="650"/>
                                              </p:stCondLst>
                                            </p:cTn>
                                            <p:tgtEl>
                                              <p:spTgt spid="495"/>
                                            </p:tgtEl>
                                          </p:cBhvr>
                                          <p:to x="100000" y="60000"/>
                                        </p:animScale>
                                        <p:animScale>
                                          <p:cBhvr>
                                            <p:cTn id="42" dur="166" decel="50000">
                                              <p:stCondLst>
                                                <p:cond delay="676"/>
                                              </p:stCondLst>
                                            </p:cTn>
                                            <p:tgtEl>
                                              <p:spTgt spid="495"/>
                                            </p:tgtEl>
                                          </p:cBhvr>
                                          <p:to x="100000" y="100000"/>
                                        </p:animScale>
                                        <p:animScale>
                                          <p:cBhvr>
                                            <p:cTn id="43" dur="26">
                                              <p:stCondLst>
                                                <p:cond delay="1312"/>
                                              </p:stCondLst>
                                            </p:cTn>
                                            <p:tgtEl>
                                              <p:spTgt spid="495"/>
                                            </p:tgtEl>
                                          </p:cBhvr>
                                          <p:to x="100000" y="80000"/>
                                        </p:animScale>
                                        <p:animScale>
                                          <p:cBhvr>
                                            <p:cTn id="44" dur="166" decel="50000">
                                              <p:stCondLst>
                                                <p:cond delay="1338"/>
                                              </p:stCondLst>
                                            </p:cTn>
                                            <p:tgtEl>
                                              <p:spTgt spid="495"/>
                                            </p:tgtEl>
                                          </p:cBhvr>
                                          <p:to x="100000" y="100000"/>
                                        </p:animScale>
                                        <p:animScale>
                                          <p:cBhvr>
                                            <p:cTn id="45" dur="26">
                                              <p:stCondLst>
                                                <p:cond delay="1642"/>
                                              </p:stCondLst>
                                            </p:cTn>
                                            <p:tgtEl>
                                              <p:spTgt spid="495"/>
                                            </p:tgtEl>
                                          </p:cBhvr>
                                          <p:to x="100000" y="90000"/>
                                        </p:animScale>
                                        <p:animScale>
                                          <p:cBhvr>
                                            <p:cTn id="46" dur="166" decel="50000">
                                              <p:stCondLst>
                                                <p:cond delay="1668"/>
                                              </p:stCondLst>
                                            </p:cTn>
                                            <p:tgtEl>
                                              <p:spTgt spid="495"/>
                                            </p:tgtEl>
                                          </p:cBhvr>
                                          <p:to x="100000" y="100000"/>
                                        </p:animScale>
                                        <p:animScale>
                                          <p:cBhvr>
                                            <p:cTn id="47" dur="26">
                                              <p:stCondLst>
                                                <p:cond delay="1808"/>
                                              </p:stCondLst>
                                            </p:cTn>
                                            <p:tgtEl>
                                              <p:spTgt spid="495"/>
                                            </p:tgtEl>
                                          </p:cBhvr>
                                          <p:to x="100000" y="95000"/>
                                        </p:animScale>
                                        <p:animScale>
                                          <p:cBhvr>
                                            <p:cTn id="48" dur="166" decel="50000">
                                              <p:stCondLst>
                                                <p:cond delay="1834"/>
                                              </p:stCondLst>
                                            </p:cTn>
                                            <p:tgtEl>
                                              <p:spTgt spid="495"/>
                                            </p:tgtEl>
                                          </p:cBhvr>
                                          <p:to x="100000" y="100000"/>
                                        </p:animScale>
                                      </p:childTnLst>
                                    </p:cTn>
                                  </p:par>
                                  <p:par>
                                    <p:cTn id="49" presetID="26" presetClass="entr" presetSubtype="0" fill="hold" grpId="0" nodeType="withEffect">
                                      <p:stCondLst>
                                        <p:cond delay="1900"/>
                                      </p:stCondLst>
                                      <p:childTnLst>
                                        <p:set>
                                          <p:cBhvr>
                                            <p:cTn id="50" dur="1" fill="hold">
                                              <p:stCondLst>
                                                <p:cond delay="0"/>
                                              </p:stCondLst>
                                            </p:cTn>
                                            <p:tgtEl>
                                              <p:spTgt spid="496"/>
                                            </p:tgtEl>
                                            <p:attrNameLst>
                                              <p:attrName>style.visibility</p:attrName>
                                            </p:attrNameLst>
                                          </p:cBhvr>
                                          <p:to>
                                            <p:strVal val="visible"/>
                                          </p:to>
                                        </p:set>
                                        <p:animEffect transition="in" filter="wipe(down)">
                                          <p:cBhvr>
                                            <p:cTn id="51" dur="580">
                                              <p:stCondLst>
                                                <p:cond delay="0"/>
                                              </p:stCondLst>
                                            </p:cTn>
                                            <p:tgtEl>
                                              <p:spTgt spid="496"/>
                                            </p:tgtEl>
                                          </p:cBhvr>
                                        </p:animEffect>
                                        <p:anim calcmode="lin" valueType="num">
                                          <p:cBhvr>
                                            <p:cTn id="52" dur="1822" tmFilter="0,0; 0.14,0.36; 0.43,0.73; 0.71,0.91; 1.0,1.0">
                                              <p:stCondLst>
                                                <p:cond delay="0"/>
                                              </p:stCondLst>
                                            </p:cTn>
                                            <p:tgtEl>
                                              <p:spTgt spid="496"/>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496"/>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496"/>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496"/>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496"/>
                                            </p:tgtEl>
                                            <p:attrNameLst>
                                              <p:attrName>ppt_y</p:attrName>
                                            </p:attrNameLst>
                                          </p:cBhvr>
                                          <p:tavLst>
                                            <p:tav tm="0" fmla="#ppt_y-sin(pi*$)/81">
                                              <p:val>
                                                <p:fltVal val="0"/>
                                              </p:val>
                                            </p:tav>
                                            <p:tav tm="100000">
                                              <p:val>
                                                <p:fltVal val="1"/>
                                              </p:val>
                                            </p:tav>
                                          </p:tavLst>
                                        </p:anim>
                                        <p:animScale>
                                          <p:cBhvr>
                                            <p:cTn id="57" dur="26">
                                              <p:stCondLst>
                                                <p:cond delay="650"/>
                                              </p:stCondLst>
                                            </p:cTn>
                                            <p:tgtEl>
                                              <p:spTgt spid="496"/>
                                            </p:tgtEl>
                                          </p:cBhvr>
                                          <p:to x="100000" y="60000"/>
                                        </p:animScale>
                                        <p:animScale>
                                          <p:cBhvr>
                                            <p:cTn id="58" dur="166" decel="50000">
                                              <p:stCondLst>
                                                <p:cond delay="676"/>
                                              </p:stCondLst>
                                            </p:cTn>
                                            <p:tgtEl>
                                              <p:spTgt spid="496"/>
                                            </p:tgtEl>
                                          </p:cBhvr>
                                          <p:to x="100000" y="100000"/>
                                        </p:animScale>
                                        <p:animScale>
                                          <p:cBhvr>
                                            <p:cTn id="59" dur="26">
                                              <p:stCondLst>
                                                <p:cond delay="1312"/>
                                              </p:stCondLst>
                                            </p:cTn>
                                            <p:tgtEl>
                                              <p:spTgt spid="496"/>
                                            </p:tgtEl>
                                          </p:cBhvr>
                                          <p:to x="100000" y="80000"/>
                                        </p:animScale>
                                        <p:animScale>
                                          <p:cBhvr>
                                            <p:cTn id="60" dur="166" decel="50000">
                                              <p:stCondLst>
                                                <p:cond delay="1338"/>
                                              </p:stCondLst>
                                            </p:cTn>
                                            <p:tgtEl>
                                              <p:spTgt spid="496"/>
                                            </p:tgtEl>
                                          </p:cBhvr>
                                          <p:to x="100000" y="100000"/>
                                        </p:animScale>
                                        <p:animScale>
                                          <p:cBhvr>
                                            <p:cTn id="61" dur="26">
                                              <p:stCondLst>
                                                <p:cond delay="1642"/>
                                              </p:stCondLst>
                                            </p:cTn>
                                            <p:tgtEl>
                                              <p:spTgt spid="496"/>
                                            </p:tgtEl>
                                          </p:cBhvr>
                                          <p:to x="100000" y="90000"/>
                                        </p:animScale>
                                        <p:animScale>
                                          <p:cBhvr>
                                            <p:cTn id="62" dur="166" decel="50000">
                                              <p:stCondLst>
                                                <p:cond delay="1668"/>
                                              </p:stCondLst>
                                            </p:cTn>
                                            <p:tgtEl>
                                              <p:spTgt spid="496"/>
                                            </p:tgtEl>
                                          </p:cBhvr>
                                          <p:to x="100000" y="100000"/>
                                        </p:animScale>
                                        <p:animScale>
                                          <p:cBhvr>
                                            <p:cTn id="63" dur="26">
                                              <p:stCondLst>
                                                <p:cond delay="1808"/>
                                              </p:stCondLst>
                                            </p:cTn>
                                            <p:tgtEl>
                                              <p:spTgt spid="496"/>
                                            </p:tgtEl>
                                          </p:cBhvr>
                                          <p:to x="100000" y="95000"/>
                                        </p:animScale>
                                        <p:animScale>
                                          <p:cBhvr>
                                            <p:cTn id="64" dur="166" decel="50000">
                                              <p:stCondLst>
                                                <p:cond delay="1834"/>
                                              </p:stCondLst>
                                            </p:cTn>
                                            <p:tgtEl>
                                              <p:spTgt spid="496"/>
                                            </p:tgtEl>
                                          </p:cBhvr>
                                          <p:to x="100000" y="100000"/>
                                        </p:animScale>
                                      </p:childTnLst>
                                    </p:cTn>
                                  </p:par>
                                  <p:par>
                                    <p:cTn id="65" presetID="26" presetClass="entr" presetSubtype="0" fill="hold" grpId="0" nodeType="withEffect">
                                      <p:stCondLst>
                                        <p:cond delay="2100"/>
                                      </p:stCondLst>
                                      <p:childTnLst>
                                        <p:set>
                                          <p:cBhvr>
                                            <p:cTn id="66" dur="1" fill="hold">
                                              <p:stCondLst>
                                                <p:cond delay="0"/>
                                              </p:stCondLst>
                                            </p:cTn>
                                            <p:tgtEl>
                                              <p:spTgt spid="497"/>
                                            </p:tgtEl>
                                            <p:attrNameLst>
                                              <p:attrName>style.visibility</p:attrName>
                                            </p:attrNameLst>
                                          </p:cBhvr>
                                          <p:to>
                                            <p:strVal val="visible"/>
                                          </p:to>
                                        </p:set>
                                        <p:animEffect transition="in" filter="wipe(down)">
                                          <p:cBhvr>
                                            <p:cTn id="67" dur="580">
                                              <p:stCondLst>
                                                <p:cond delay="0"/>
                                              </p:stCondLst>
                                            </p:cTn>
                                            <p:tgtEl>
                                              <p:spTgt spid="497"/>
                                            </p:tgtEl>
                                          </p:cBhvr>
                                        </p:animEffect>
                                        <p:anim calcmode="lin" valueType="num">
                                          <p:cBhvr>
                                            <p:cTn id="68" dur="1822" tmFilter="0,0; 0.14,0.36; 0.43,0.73; 0.71,0.91; 1.0,1.0">
                                              <p:stCondLst>
                                                <p:cond delay="0"/>
                                              </p:stCondLst>
                                            </p:cTn>
                                            <p:tgtEl>
                                              <p:spTgt spid="497"/>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497"/>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497"/>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497"/>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497"/>
                                            </p:tgtEl>
                                            <p:attrNameLst>
                                              <p:attrName>ppt_y</p:attrName>
                                            </p:attrNameLst>
                                          </p:cBhvr>
                                          <p:tavLst>
                                            <p:tav tm="0" fmla="#ppt_y-sin(pi*$)/81">
                                              <p:val>
                                                <p:fltVal val="0"/>
                                              </p:val>
                                            </p:tav>
                                            <p:tav tm="100000">
                                              <p:val>
                                                <p:fltVal val="1"/>
                                              </p:val>
                                            </p:tav>
                                          </p:tavLst>
                                        </p:anim>
                                        <p:animScale>
                                          <p:cBhvr>
                                            <p:cTn id="73" dur="26">
                                              <p:stCondLst>
                                                <p:cond delay="650"/>
                                              </p:stCondLst>
                                            </p:cTn>
                                            <p:tgtEl>
                                              <p:spTgt spid="497"/>
                                            </p:tgtEl>
                                          </p:cBhvr>
                                          <p:to x="100000" y="60000"/>
                                        </p:animScale>
                                        <p:animScale>
                                          <p:cBhvr>
                                            <p:cTn id="74" dur="166" decel="50000">
                                              <p:stCondLst>
                                                <p:cond delay="676"/>
                                              </p:stCondLst>
                                            </p:cTn>
                                            <p:tgtEl>
                                              <p:spTgt spid="497"/>
                                            </p:tgtEl>
                                          </p:cBhvr>
                                          <p:to x="100000" y="100000"/>
                                        </p:animScale>
                                        <p:animScale>
                                          <p:cBhvr>
                                            <p:cTn id="75" dur="26">
                                              <p:stCondLst>
                                                <p:cond delay="1312"/>
                                              </p:stCondLst>
                                            </p:cTn>
                                            <p:tgtEl>
                                              <p:spTgt spid="497"/>
                                            </p:tgtEl>
                                          </p:cBhvr>
                                          <p:to x="100000" y="80000"/>
                                        </p:animScale>
                                        <p:animScale>
                                          <p:cBhvr>
                                            <p:cTn id="76" dur="166" decel="50000">
                                              <p:stCondLst>
                                                <p:cond delay="1338"/>
                                              </p:stCondLst>
                                            </p:cTn>
                                            <p:tgtEl>
                                              <p:spTgt spid="497"/>
                                            </p:tgtEl>
                                          </p:cBhvr>
                                          <p:to x="100000" y="100000"/>
                                        </p:animScale>
                                        <p:animScale>
                                          <p:cBhvr>
                                            <p:cTn id="77" dur="26">
                                              <p:stCondLst>
                                                <p:cond delay="1642"/>
                                              </p:stCondLst>
                                            </p:cTn>
                                            <p:tgtEl>
                                              <p:spTgt spid="497"/>
                                            </p:tgtEl>
                                          </p:cBhvr>
                                          <p:to x="100000" y="90000"/>
                                        </p:animScale>
                                        <p:animScale>
                                          <p:cBhvr>
                                            <p:cTn id="78" dur="166" decel="50000">
                                              <p:stCondLst>
                                                <p:cond delay="1668"/>
                                              </p:stCondLst>
                                            </p:cTn>
                                            <p:tgtEl>
                                              <p:spTgt spid="497"/>
                                            </p:tgtEl>
                                          </p:cBhvr>
                                          <p:to x="100000" y="100000"/>
                                        </p:animScale>
                                        <p:animScale>
                                          <p:cBhvr>
                                            <p:cTn id="79" dur="26">
                                              <p:stCondLst>
                                                <p:cond delay="1808"/>
                                              </p:stCondLst>
                                            </p:cTn>
                                            <p:tgtEl>
                                              <p:spTgt spid="497"/>
                                            </p:tgtEl>
                                          </p:cBhvr>
                                          <p:to x="100000" y="95000"/>
                                        </p:animScale>
                                        <p:animScale>
                                          <p:cBhvr>
                                            <p:cTn id="80" dur="166" decel="50000">
                                              <p:stCondLst>
                                                <p:cond delay="1834"/>
                                              </p:stCondLst>
                                            </p:cTn>
                                            <p:tgtEl>
                                              <p:spTgt spid="497"/>
                                            </p:tgtEl>
                                          </p:cBhvr>
                                          <p:to x="100000" y="100000"/>
                                        </p:animScale>
                                      </p:childTnLst>
                                    </p:cTn>
                                  </p:par>
                                  <p:par>
                                    <p:cTn id="81" presetID="26" presetClass="entr" presetSubtype="0" fill="hold" grpId="0" nodeType="withEffect">
                                      <p:stCondLst>
                                        <p:cond delay="2300"/>
                                      </p:stCondLst>
                                      <p:childTnLst>
                                        <p:set>
                                          <p:cBhvr>
                                            <p:cTn id="82" dur="1" fill="hold">
                                              <p:stCondLst>
                                                <p:cond delay="0"/>
                                              </p:stCondLst>
                                            </p:cTn>
                                            <p:tgtEl>
                                              <p:spTgt spid="498"/>
                                            </p:tgtEl>
                                            <p:attrNameLst>
                                              <p:attrName>style.visibility</p:attrName>
                                            </p:attrNameLst>
                                          </p:cBhvr>
                                          <p:to>
                                            <p:strVal val="visible"/>
                                          </p:to>
                                        </p:set>
                                        <p:animEffect transition="in" filter="wipe(down)">
                                          <p:cBhvr>
                                            <p:cTn id="83" dur="580">
                                              <p:stCondLst>
                                                <p:cond delay="0"/>
                                              </p:stCondLst>
                                            </p:cTn>
                                            <p:tgtEl>
                                              <p:spTgt spid="498"/>
                                            </p:tgtEl>
                                          </p:cBhvr>
                                        </p:animEffect>
                                        <p:anim calcmode="lin" valueType="num">
                                          <p:cBhvr>
                                            <p:cTn id="84" dur="1822" tmFilter="0,0; 0.14,0.36; 0.43,0.73; 0.71,0.91; 1.0,1.0">
                                              <p:stCondLst>
                                                <p:cond delay="0"/>
                                              </p:stCondLst>
                                            </p:cTn>
                                            <p:tgtEl>
                                              <p:spTgt spid="498"/>
                                            </p:tgtEl>
                                            <p:attrNameLst>
                                              <p:attrName>ppt_x</p:attrName>
                                            </p:attrNameLst>
                                          </p:cBhvr>
                                          <p:tavLst>
                                            <p:tav tm="0">
                                              <p:val>
                                                <p:strVal val="#ppt_x-0.25"/>
                                              </p:val>
                                            </p:tav>
                                            <p:tav tm="100000">
                                              <p:val>
                                                <p:strVal val="#ppt_x"/>
                                              </p:val>
                                            </p:tav>
                                          </p:tavLst>
                                        </p:anim>
                                        <p:anim calcmode="lin" valueType="num">
                                          <p:cBhvr>
                                            <p:cTn id="85" dur="664" tmFilter="0.0,0.0; 0.25,0.07; 0.50,0.2; 0.75,0.467; 1.0,1.0">
                                              <p:stCondLst>
                                                <p:cond delay="0"/>
                                              </p:stCondLst>
                                            </p:cTn>
                                            <p:tgtEl>
                                              <p:spTgt spid="498"/>
                                            </p:tgtEl>
                                            <p:attrNameLst>
                                              <p:attrName>ppt_y</p:attrName>
                                            </p:attrNameLst>
                                          </p:cBhvr>
                                          <p:tavLst>
                                            <p:tav tm="0" fmla="#ppt_y-sin(pi*$)/3">
                                              <p:val>
                                                <p:fltVal val="0.5"/>
                                              </p:val>
                                            </p:tav>
                                            <p:tav tm="100000">
                                              <p:val>
                                                <p:fltVal val="1"/>
                                              </p:val>
                                            </p:tav>
                                          </p:tavLst>
                                        </p:anim>
                                        <p:anim calcmode="lin" valueType="num">
                                          <p:cBhvr>
                                            <p:cTn id="86" dur="664" tmFilter="0, 0; 0.125,0.2665; 0.25,0.4; 0.375,0.465; 0.5,0.5;  0.625,0.535; 0.75,0.6; 0.875,0.7335; 1,1">
                                              <p:stCondLst>
                                                <p:cond delay="664"/>
                                              </p:stCondLst>
                                            </p:cTn>
                                            <p:tgtEl>
                                              <p:spTgt spid="498"/>
                                            </p:tgtEl>
                                            <p:attrNameLst>
                                              <p:attrName>ppt_y</p:attrName>
                                            </p:attrNameLst>
                                          </p:cBhvr>
                                          <p:tavLst>
                                            <p:tav tm="0" fmla="#ppt_y-sin(pi*$)/9">
                                              <p:val>
                                                <p:fltVal val="0"/>
                                              </p:val>
                                            </p:tav>
                                            <p:tav tm="100000">
                                              <p:val>
                                                <p:fltVal val="1"/>
                                              </p:val>
                                            </p:tav>
                                          </p:tavLst>
                                        </p:anim>
                                        <p:anim calcmode="lin" valueType="num">
                                          <p:cBhvr>
                                            <p:cTn id="87" dur="332" tmFilter="0, 0; 0.125,0.2665; 0.25,0.4; 0.375,0.465; 0.5,0.5;  0.625,0.535; 0.75,0.6; 0.875,0.7335; 1,1">
                                              <p:stCondLst>
                                                <p:cond delay="1324"/>
                                              </p:stCondLst>
                                            </p:cTn>
                                            <p:tgtEl>
                                              <p:spTgt spid="498"/>
                                            </p:tgtEl>
                                            <p:attrNameLst>
                                              <p:attrName>ppt_y</p:attrName>
                                            </p:attrNameLst>
                                          </p:cBhvr>
                                          <p:tavLst>
                                            <p:tav tm="0" fmla="#ppt_y-sin(pi*$)/27">
                                              <p:val>
                                                <p:fltVal val="0"/>
                                              </p:val>
                                            </p:tav>
                                            <p:tav tm="100000">
                                              <p:val>
                                                <p:fltVal val="1"/>
                                              </p:val>
                                            </p:tav>
                                          </p:tavLst>
                                        </p:anim>
                                        <p:anim calcmode="lin" valueType="num">
                                          <p:cBhvr>
                                            <p:cTn id="88" dur="164" tmFilter="0, 0; 0.125,0.2665; 0.25,0.4; 0.375,0.465; 0.5,0.5;  0.625,0.535; 0.75,0.6; 0.875,0.7335; 1,1">
                                              <p:stCondLst>
                                                <p:cond delay="1656"/>
                                              </p:stCondLst>
                                            </p:cTn>
                                            <p:tgtEl>
                                              <p:spTgt spid="498"/>
                                            </p:tgtEl>
                                            <p:attrNameLst>
                                              <p:attrName>ppt_y</p:attrName>
                                            </p:attrNameLst>
                                          </p:cBhvr>
                                          <p:tavLst>
                                            <p:tav tm="0" fmla="#ppt_y-sin(pi*$)/81">
                                              <p:val>
                                                <p:fltVal val="0"/>
                                              </p:val>
                                            </p:tav>
                                            <p:tav tm="100000">
                                              <p:val>
                                                <p:fltVal val="1"/>
                                              </p:val>
                                            </p:tav>
                                          </p:tavLst>
                                        </p:anim>
                                        <p:animScale>
                                          <p:cBhvr>
                                            <p:cTn id="89" dur="26">
                                              <p:stCondLst>
                                                <p:cond delay="650"/>
                                              </p:stCondLst>
                                            </p:cTn>
                                            <p:tgtEl>
                                              <p:spTgt spid="498"/>
                                            </p:tgtEl>
                                          </p:cBhvr>
                                          <p:to x="100000" y="60000"/>
                                        </p:animScale>
                                        <p:animScale>
                                          <p:cBhvr>
                                            <p:cTn id="90" dur="166" decel="50000">
                                              <p:stCondLst>
                                                <p:cond delay="676"/>
                                              </p:stCondLst>
                                            </p:cTn>
                                            <p:tgtEl>
                                              <p:spTgt spid="498"/>
                                            </p:tgtEl>
                                          </p:cBhvr>
                                          <p:to x="100000" y="100000"/>
                                        </p:animScale>
                                        <p:animScale>
                                          <p:cBhvr>
                                            <p:cTn id="91" dur="26">
                                              <p:stCondLst>
                                                <p:cond delay="1312"/>
                                              </p:stCondLst>
                                            </p:cTn>
                                            <p:tgtEl>
                                              <p:spTgt spid="498"/>
                                            </p:tgtEl>
                                          </p:cBhvr>
                                          <p:to x="100000" y="80000"/>
                                        </p:animScale>
                                        <p:animScale>
                                          <p:cBhvr>
                                            <p:cTn id="92" dur="166" decel="50000">
                                              <p:stCondLst>
                                                <p:cond delay="1338"/>
                                              </p:stCondLst>
                                            </p:cTn>
                                            <p:tgtEl>
                                              <p:spTgt spid="498"/>
                                            </p:tgtEl>
                                          </p:cBhvr>
                                          <p:to x="100000" y="100000"/>
                                        </p:animScale>
                                        <p:animScale>
                                          <p:cBhvr>
                                            <p:cTn id="93" dur="26">
                                              <p:stCondLst>
                                                <p:cond delay="1642"/>
                                              </p:stCondLst>
                                            </p:cTn>
                                            <p:tgtEl>
                                              <p:spTgt spid="498"/>
                                            </p:tgtEl>
                                          </p:cBhvr>
                                          <p:to x="100000" y="90000"/>
                                        </p:animScale>
                                        <p:animScale>
                                          <p:cBhvr>
                                            <p:cTn id="94" dur="166" decel="50000">
                                              <p:stCondLst>
                                                <p:cond delay="1668"/>
                                              </p:stCondLst>
                                            </p:cTn>
                                            <p:tgtEl>
                                              <p:spTgt spid="498"/>
                                            </p:tgtEl>
                                          </p:cBhvr>
                                          <p:to x="100000" y="100000"/>
                                        </p:animScale>
                                        <p:animScale>
                                          <p:cBhvr>
                                            <p:cTn id="95" dur="26">
                                              <p:stCondLst>
                                                <p:cond delay="1808"/>
                                              </p:stCondLst>
                                            </p:cTn>
                                            <p:tgtEl>
                                              <p:spTgt spid="498"/>
                                            </p:tgtEl>
                                          </p:cBhvr>
                                          <p:to x="100000" y="95000"/>
                                        </p:animScale>
                                        <p:animScale>
                                          <p:cBhvr>
                                            <p:cTn id="96" dur="166" decel="50000">
                                              <p:stCondLst>
                                                <p:cond delay="1834"/>
                                              </p:stCondLst>
                                            </p:cTn>
                                            <p:tgtEl>
                                              <p:spTgt spid="498"/>
                                            </p:tgtEl>
                                          </p:cBhvr>
                                          <p:to x="100000" y="100000"/>
                                        </p:animScale>
                                      </p:childTnLst>
                                    </p:cTn>
                                  </p:par>
                                  <p:par>
                                    <p:cTn id="97" presetID="26" presetClass="entr" presetSubtype="0" fill="hold" grpId="0" nodeType="withEffect">
                                      <p:stCondLst>
                                        <p:cond delay="2500"/>
                                      </p:stCondLst>
                                      <p:childTnLst>
                                        <p:set>
                                          <p:cBhvr>
                                            <p:cTn id="98" dur="1" fill="hold">
                                              <p:stCondLst>
                                                <p:cond delay="0"/>
                                              </p:stCondLst>
                                            </p:cTn>
                                            <p:tgtEl>
                                              <p:spTgt spid="499"/>
                                            </p:tgtEl>
                                            <p:attrNameLst>
                                              <p:attrName>style.visibility</p:attrName>
                                            </p:attrNameLst>
                                          </p:cBhvr>
                                          <p:to>
                                            <p:strVal val="visible"/>
                                          </p:to>
                                        </p:set>
                                        <p:animEffect transition="in" filter="wipe(down)">
                                          <p:cBhvr>
                                            <p:cTn id="99" dur="580">
                                              <p:stCondLst>
                                                <p:cond delay="0"/>
                                              </p:stCondLst>
                                            </p:cTn>
                                            <p:tgtEl>
                                              <p:spTgt spid="499"/>
                                            </p:tgtEl>
                                          </p:cBhvr>
                                        </p:animEffect>
                                        <p:anim calcmode="lin" valueType="num">
                                          <p:cBhvr>
                                            <p:cTn id="100" dur="1822" tmFilter="0,0; 0.14,0.36; 0.43,0.73; 0.71,0.91; 1.0,1.0">
                                              <p:stCondLst>
                                                <p:cond delay="0"/>
                                              </p:stCondLst>
                                            </p:cTn>
                                            <p:tgtEl>
                                              <p:spTgt spid="499"/>
                                            </p:tgtEl>
                                            <p:attrNameLst>
                                              <p:attrName>ppt_x</p:attrName>
                                            </p:attrNameLst>
                                          </p:cBhvr>
                                          <p:tavLst>
                                            <p:tav tm="0">
                                              <p:val>
                                                <p:strVal val="#ppt_x-0.25"/>
                                              </p:val>
                                            </p:tav>
                                            <p:tav tm="100000">
                                              <p:val>
                                                <p:strVal val="#ppt_x"/>
                                              </p:val>
                                            </p:tav>
                                          </p:tavLst>
                                        </p:anim>
                                        <p:anim calcmode="lin" valueType="num">
                                          <p:cBhvr>
                                            <p:cTn id="101" dur="664" tmFilter="0.0,0.0; 0.25,0.07; 0.50,0.2; 0.75,0.467; 1.0,1.0">
                                              <p:stCondLst>
                                                <p:cond delay="0"/>
                                              </p:stCondLst>
                                            </p:cTn>
                                            <p:tgtEl>
                                              <p:spTgt spid="499"/>
                                            </p:tgtEl>
                                            <p:attrNameLst>
                                              <p:attrName>ppt_y</p:attrName>
                                            </p:attrNameLst>
                                          </p:cBhvr>
                                          <p:tavLst>
                                            <p:tav tm="0" fmla="#ppt_y-sin(pi*$)/3">
                                              <p:val>
                                                <p:fltVal val="0.5"/>
                                              </p:val>
                                            </p:tav>
                                            <p:tav tm="100000">
                                              <p:val>
                                                <p:fltVal val="1"/>
                                              </p:val>
                                            </p:tav>
                                          </p:tavLst>
                                        </p:anim>
                                        <p:anim calcmode="lin" valueType="num">
                                          <p:cBhvr>
                                            <p:cTn id="102" dur="664" tmFilter="0, 0; 0.125,0.2665; 0.25,0.4; 0.375,0.465; 0.5,0.5;  0.625,0.535; 0.75,0.6; 0.875,0.7335; 1,1">
                                              <p:stCondLst>
                                                <p:cond delay="664"/>
                                              </p:stCondLst>
                                            </p:cTn>
                                            <p:tgtEl>
                                              <p:spTgt spid="499"/>
                                            </p:tgtEl>
                                            <p:attrNameLst>
                                              <p:attrName>ppt_y</p:attrName>
                                            </p:attrNameLst>
                                          </p:cBhvr>
                                          <p:tavLst>
                                            <p:tav tm="0" fmla="#ppt_y-sin(pi*$)/9">
                                              <p:val>
                                                <p:fltVal val="0"/>
                                              </p:val>
                                            </p:tav>
                                            <p:tav tm="100000">
                                              <p:val>
                                                <p:fltVal val="1"/>
                                              </p:val>
                                            </p:tav>
                                          </p:tavLst>
                                        </p:anim>
                                        <p:anim calcmode="lin" valueType="num">
                                          <p:cBhvr>
                                            <p:cTn id="103" dur="332" tmFilter="0, 0; 0.125,0.2665; 0.25,0.4; 0.375,0.465; 0.5,0.5;  0.625,0.535; 0.75,0.6; 0.875,0.7335; 1,1">
                                              <p:stCondLst>
                                                <p:cond delay="1324"/>
                                              </p:stCondLst>
                                            </p:cTn>
                                            <p:tgtEl>
                                              <p:spTgt spid="499"/>
                                            </p:tgtEl>
                                            <p:attrNameLst>
                                              <p:attrName>ppt_y</p:attrName>
                                            </p:attrNameLst>
                                          </p:cBhvr>
                                          <p:tavLst>
                                            <p:tav tm="0" fmla="#ppt_y-sin(pi*$)/27">
                                              <p:val>
                                                <p:fltVal val="0"/>
                                              </p:val>
                                            </p:tav>
                                            <p:tav tm="100000">
                                              <p:val>
                                                <p:fltVal val="1"/>
                                              </p:val>
                                            </p:tav>
                                          </p:tavLst>
                                        </p:anim>
                                        <p:anim calcmode="lin" valueType="num">
                                          <p:cBhvr>
                                            <p:cTn id="104" dur="164" tmFilter="0, 0; 0.125,0.2665; 0.25,0.4; 0.375,0.465; 0.5,0.5;  0.625,0.535; 0.75,0.6; 0.875,0.7335; 1,1">
                                              <p:stCondLst>
                                                <p:cond delay="1656"/>
                                              </p:stCondLst>
                                            </p:cTn>
                                            <p:tgtEl>
                                              <p:spTgt spid="499"/>
                                            </p:tgtEl>
                                            <p:attrNameLst>
                                              <p:attrName>ppt_y</p:attrName>
                                            </p:attrNameLst>
                                          </p:cBhvr>
                                          <p:tavLst>
                                            <p:tav tm="0" fmla="#ppt_y-sin(pi*$)/81">
                                              <p:val>
                                                <p:fltVal val="0"/>
                                              </p:val>
                                            </p:tav>
                                            <p:tav tm="100000">
                                              <p:val>
                                                <p:fltVal val="1"/>
                                              </p:val>
                                            </p:tav>
                                          </p:tavLst>
                                        </p:anim>
                                        <p:animScale>
                                          <p:cBhvr>
                                            <p:cTn id="105" dur="26">
                                              <p:stCondLst>
                                                <p:cond delay="650"/>
                                              </p:stCondLst>
                                            </p:cTn>
                                            <p:tgtEl>
                                              <p:spTgt spid="499"/>
                                            </p:tgtEl>
                                          </p:cBhvr>
                                          <p:to x="100000" y="60000"/>
                                        </p:animScale>
                                        <p:animScale>
                                          <p:cBhvr>
                                            <p:cTn id="106" dur="166" decel="50000">
                                              <p:stCondLst>
                                                <p:cond delay="676"/>
                                              </p:stCondLst>
                                            </p:cTn>
                                            <p:tgtEl>
                                              <p:spTgt spid="499"/>
                                            </p:tgtEl>
                                          </p:cBhvr>
                                          <p:to x="100000" y="100000"/>
                                        </p:animScale>
                                        <p:animScale>
                                          <p:cBhvr>
                                            <p:cTn id="107" dur="26">
                                              <p:stCondLst>
                                                <p:cond delay="1312"/>
                                              </p:stCondLst>
                                            </p:cTn>
                                            <p:tgtEl>
                                              <p:spTgt spid="499"/>
                                            </p:tgtEl>
                                          </p:cBhvr>
                                          <p:to x="100000" y="80000"/>
                                        </p:animScale>
                                        <p:animScale>
                                          <p:cBhvr>
                                            <p:cTn id="108" dur="166" decel="50000">
                                              <p:stCondLst>
                                                <p:cond delay="1338"/>
                                              </p:stCondLst>
                                            </p:cTn>
                                            <p:tgtEl>
                                              <p:spTgt spid="499"/>
                                            </p:tgtEl>
                                          </p:cBhvr>
                                          <p:to x="100000" y="100000"/>
                                        </p:animScale>
                                        <p:animScale>
                                          <p:cBhvr>
                                            <p:cTn id="109" dur="26">
                                              <p:stCondLst>
                                                <p:cond delay="1642"/>
                                              </p:stCondLst>
                                            </p:cTn>
                                            <p:tgtEl>
                                              <p:spTgt spid="499"/>
                                            </p:tgtEl>
                                          </p:cBhvr>
                                          <p:to x="100000" y="90000"/>
                                        </p:animScale>
                                        <p:animScale>
                                          <p:cBhvr>
                                            <p:cTn id="110" dur="166" decel="50000">
                                              <p:stCondLst>
                                                <p:cond delay="1668"/>
                                              </p:stCondLst>
                                            </p:cTn>
                                            <p:tgtEl>
                                              <p:spTgt spid="499"/>
                                            </p:tgtEl>
                                          </p:cBhvr>
                                          <p:to x="100000" y="100000"/>
                                        </p:animScale>
                                        <p:animScale>
                                          <p:cBhvr>
                                            <p:cTn id="111" dur="26">
                                              <p:stCondLst>
                                                <p:cond delay="1808"/>
                                              </p:stCondLst>
                                            </p:cTn>
                                            <p:tgtEl>
                                              <p:spTgt spid="499"/>
                                            </p:tgtEl>
                                          </p:cBhvr>
                                          <p:to x="100000" y="95000"/>
                                        </p:animScale>
                                        <p:animScale>
                                          <p:cBhvr>
                                            <p:cTn id="112" dur="166" decel="50000">
                                              <p:stCondLst>
                                                <p:cond delay="1834"/>
                                              </p:stCondLst>
                                            </p:cTn>
                                            <p:tgtEl>
                                              <p:spTgt spid="499"/>
                                            </p:tgtEl>
                                          </p:cBhvr>
                                          <p:to x="100000" y="100000"/>
                                        </p:animScale>
                                      </p:childTnLst>
                                    </p:cTn>
                                  </p:par>
                                  <p:par>
                                    <p:cTn id="113" presetID="26" presetClass="entr" presetSubtype="0" fill="hold" grpId="0" nodeType="withEffect">
                                      <p:stCondLst>
                                        <p:cond delay="2700"/>
                                      </p:stCondLst>
                                      <p:childTnLst>
                                        <p:set>
                                          <p:cBhvr>
                                            <p:cTn id="114" dur="1" fill="hold">
                                              <p:stCondLst>
                                                <p:cond delay="0"/>
                                              </p:stCondLst>
                                            </p:cTn>
                                            <p:tgtEl>
                                              <p:spTgt spid="500"/>
                                            </p:tgtEl>
                                            <p:attrNameLst>
                                              <p:attrName>style.visibility</p:attrName>
                                            </p:attrNameLst>
                                          </p:cBhvr>
                                          <p:to>
                                            <p:strVal val="visible"/>
                                          </p:to>
                                        </p:set>
                                        <p:animEffect transition="in" filter="wipe(down)">
                                          <p:cBhvr>
                                            <p:cTn id="115" dur="580">
                                              <p:stCondLst>
                                                <p:cond delay="0"/>
                                              </p:stCondLst>
                                            </p:cTn>
                                            <p:tgtEl>
                                              <p:spTgt spid="500"/>
                                            </p:tgtEl>
                                          </p:cBhvr>
                                        </p:animEffect>
                                        <p:anim calcmode="lin" valueType="num">
                                          <p:cBhvr>
                                            <p:cTn id="116" dur="1822" tmFilter="0,0; 0.14,0.36; 0.43,0.73; 0.71,0.91; 1.0,1.0">
                                              <p:stCondLst>
                                                <p:cond delay="0"/>
                                              </p:stCondLst>
                                            </p:cTn>
                                            <p:tgtEl>
                                              <p:spTgt spid="500"/>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500"/>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500"/>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500"/>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500"/>
                                            </p:tgtEl>
                                            <p:attrNameLst>
                                              <p:attrName>ppt_y</p:attrName>
                                            </p:attrNameLst>
                                          </p:cBhvr>
                                          <p:tavLst>
                                            <p:tav tm="0" fmla="#ppt_y-sin(pi*$)/81">
                                              <p:val>
                                                <p:fltVal val="0"/>
                                              </p:val>
                                            </p:tav>
                                            <p:tav tm="100000">
                                              <p:val>
                                                <p:fltVal val="1"/>
                                              </p:val>
                                            </p:tav>
                                          </p:tavLst>
                                        </p:anim>
                                        <p:animScale>
                                          <p:cBhvr>
                                            <p:cTn id="121" dur="26">
                                              <p:stCondLst>
                                                <p:cond delay="650"/>
                                              </p:stCondLst>
                                            </p:cTn>
                                            <p:tgtEl>
                                              <p:spTgt spid="500"/>
                                            </p:tgtEl>
                                          </p:cBhvr>
                                          <p:to x="100000" y="60000"/>
                                        </p:animScale>
                                        <p:animScale>
                                          <p:cBhvr>
                                            <p:cTn id="122" dur="166" decel="50000">
                                              <p:stCondLst>
                                                <p:cond delay="676"/>
                                              </p:stCondLst>
                                            </p:cTn>
                                            <p:tgtEl>
                                              <p:spTgt spid="500"/>
                                            </p:tgtEl>
                                          </p:cBhvr>
                                          <p:to x="100000" y="100000"/>
                                        </p:animScale>
                                        <p:animScale>
                                          <p:cBhvr>
                                            <p:cTn id="123" dur="26">
                                              <p:stCondLst>
                                                <p:cond delay="1312"/>
                                              </p:stCondLst>
                                            </p:cTn>
                                            <p:tgtEl>
                                              <p:spTgt spid="500"/>
                                            </p:tgtEl>
                                          </p:cBhvr>
                                          <p:to x="100000" y="80000"/>
                                        </p:animScale>
                                        <p:animScale>
                                          <p:cBhvr>
                                            <p:cTn id="124" dur="166" decel="50000">
                                              <p:stCondLst>
                                                <p:cond delay="1338"/>
                                              </p:stCondLst>
                                            </p:cTn>
                                            <p:tgtEl>
                                              <p:spTgt spid="500"/>
                                            </p:tgtEl>
                                          </p:cBhvr>
                                          <p:to x="100000" y="100000"/>
                                        </p:animScale>
                                        <p:animScale>
                                          <p:cBhvr>
                                            <p:cTn id="125" dur="26">
                                              <p:stCondLst>
                                                <p:cond delay="1642"/>
                                              </p:stCondLst>
                                            </p:cTn>
                                            <p:tgtEl>
                                              <p:spTgt spid="500"/>
                                            </p:tgtEl>
                                          </p:cBhvr>
                                          <p:to x="100000" y="90000"/>
                                        </p:animScale>
                                        <p:animScale>
                                          <p:cBhvr>
                                            <p:cTn id="126" dur="166" decel="50000">
                                              <p:stCondLst>
                                                <p:cond delay="1668"/>
                                              </p:stCondLst>
                                            </p:cTn>
                                            <p:tgtEl>
                                              <p:spTgt spid="500"/>
                                            </p:tgtEl>
                                          </p:cBhvr>
                                          <p:to x="100000" y="100000"/>
                                        </p:animScale>
                                        <p:animScale>
                                          <p:cBhvr>
                                            <p:cTn id="127" dur="26">
                                              <p:stCondLst>
                                                <p:cond delay="1808"/>
                                              </p:stCondLst>
                                            </p:cTn>
                                            <p:tgtEl>
                                              <p:spTgt spid="500"/>
                                            </p:tgtEl>
                                          </p:cBhvr>
                                          <p:to x="100000" y="95000"/>
                                        </p:animScale>
                                        <p:animScale>
                                          <p:cBhvr>
                                            <p:cTn id="128" dur="166" decel="50000">
                                              <p:stCondLst>
                                                <p:cond delay="1834"/>
                                              </p:stCondLst>
                                            </p:cTn>
                                            <p:tgtEl>
                                              <p:spTgt spid="500"/>
                                            </p:tgtEl>
                                          </p:cBhvr>
                                          <p:to x="100000" y="100000"/>
                                        </p:animScale>
                                      </p:childTnLst>
                                    </p:cTn>
                                  </p:par>
                                  <p:par>
                                    <p:cTn id="129" presetID="26" presetClass="entr" presetSubtype="0" fill="hold" grpId="0" nodeType="withEffect">
                                      <p:stCondLst>
                                        <p:cond delay="2900"/>
                                      </p:stCondLst>
                                      <p:childTnLst>
                                        <p:set>
                                          <p:cBhvr>
                                            <p:cTn id="130" dur="1" fill="hold">
                                              <p:stCondLst>
                                                <p:cond delay="0"/>
                                              </p:stCondLst>
                                            </p:cTn>
                                            <p:tgtEl>
                                              <p:spTgt spid="501"/>
                                            </p:tgtEl>
                                            <p:attrNameLst>
                                              <p:attrName>style.visibility</p:attrName>
                                            </p:attrNameLst>
                                          </p:cBhvr>
                                          <p:to>
                                            <p:strVal val="visible"/>
                                          </p:to>
                                        </p:set>
                                        <p:animEffect transition="in" filter="wipe(down)">
                                          <p:cBhvr>
                                            <p:cTn id="131" dur="580">
                                              <p:stCondLst>
                                                <p:cond delay="0"/>
                                              </p:stCondLst>
                                            </p:cTn>
                                            <p:tgtEl>
                                              <p:spTgt spid="501"/>
                                            </p:tgtEl>
                                          </p:cBhvr>
                                        </p:animEffect>
                                        <p:anim calcmode="lin" valueType="num">
                                          <p:cBhvr>
                                            <p:cTn id="132" dur="1822" tmFilter="0,0; 0.14,0.36; 0.43,0.73; 0.71,0.91; 1.0,1.0">
                                              <p:stCondLst>
                                                <p:cond delay="0"/>
                                              </p:stCondLst>
                                            </p:cTn>
                                            <p:tgtEl>
                                              <p:spTgt spid="501"/>
                                            </p:tgtEl>
                                            <p:attrNameLst>
                                              <p:attrName>ppt_x</p:attrName>
                                            </p:attrNameLst>
                                          </p:cBhvr>
                                          <p:tavLst>
                                            <p:tav tm="0">
                                              <p:val>
                                                <p:strVal val="#ppt_x-0.25"/>
                                              </p:val>
                                            </p:tav>
                                            <p:tav tm="100000">
                                              <p:val>
                                                <p:strVal val="#ppt_x"/>
                                              </p:val>
                                            </p:tav>
                                          </p:tavLst>
                                        </p:anim>
                                        <p:anim calcmode="lin" valueType="num">
                                          <p:cBhvr>
                                            <p:cTn id="133" dur="664" tmFilter="0.0,0.0; 0.25,0.07; 0.50,0.2; 0.75,0.467; 1.0,1.0">
                                              <p:stCondLst>
                                                <p:cond delay="0"/>
                                              </p:stCondLst>
                                            </p:cTn>
                                            <p:tgtEl>
                                              <p:spTgt spid="501"/>
                                            </p:tgtEl>
                                            <p:attrNameLst>
                                              <p:attrName>ppt_y</p:attrName>
                                            </p:attrNameLst>
                                          </p:cBhvr>
                                          <p:tavLst>
                                            <p:tav tm="0" fmla="#ppt_y-sin(pi*$)/3">
                                              <p:val>
                                                <p:fltVal val="0.5"/>
                                              </p:val>
                                            </p:tav>
                                            <p:tav tm="100000">
                                              <p:val>
                                                <p:fltVal val="1"/>
                                              </p:val>
                                            </p:tav>
                                          </p:tavLst>
                                        </p:anim>
                                        <p:anim calcmode="lin" valueType="num">
                                          <p:cBhvr>
                                            <p:cTn id="134" dur="664" tmFilter="0, 0; 0.125,0.2665; 0.25,0.4; 0.375,0.465; 0.5,0.5;  0.625,0.535; 0.75,0.6; 0.875,0.7335; 1,1">
                                              <p:stCondLst>
                                                <p:cond delay="664"/>
                                              </p:stCondLst>
                                            </p:cTn>
                                            <p:tgtEl>
                                              <p:spTgt spid="501"/>
                                            </p:tgtEl>
                                            <p:attrNameLst>
                                              <p:attrName>ppt_y</p:attrName>
                                            </p:attrNameLst>
                                          </p:cBhvr>
                                          <p:tavLst>
                                            <p:tav tm="0" fmla="#ppt_y-sin(pi*$)/9">
                                              <p:val>
                                                <p:fltVal val="0"/>
                                              </p:val>
                                            </p:tav>
                                            <p:tav tm="100000">
                                              <p:val>
                                                <p:fltVal val="1"/>
                                              </p:val>
                                            </p:tav>
                                          </p:tavLst>
                                        </p:anim>
                                        <p:anim calcmode="lin" valueType="num">
                                          <p:cBhvr>
                                            <p:cTn id="135" dur="332" tmFilter="0, 0; 0.125,0.2665; 0.25,0.4; 0.375,0.465; 0.5,0.5;  0.625,0.535; 0.75,0.6; 0.875,0.7335; 1,1">
                                              <p:stCondLst>
                                                <p:cond delay="1324"/>
                                              </p:stCondLst>
                                            </p:cTn>
                                            <p:tgtEl>
                                              <p:spTgt spid="501"/>
                                            </p:tgtEl>
                                            <p:attrNameLst>
                                              <p:attrName>ppt_y</p:attrName>
                                            </p:attrNameLst>
                                          </p:cBhvr>
                                          <p:tavLst>
                                            <p:tav tm="0" fmla="#ppt_y-sin(pi*$)/27">
                                              <p:val>
                                                <p:fltVal val="0"/>
                                              </p:val>
                                            </p:tav>
                                            <p:tav tm="100000">
                                              <p:val>
                                                <p:fltVal val="1"/>
                                              </p:val>
                                            </p:tav>
                                          </p:tavLst>
                                        </p:anim>
                                        <p:anim calcmode="lin" valueType="num">
                                          <p:cBhvr>
                                            <p:cTn id="136" dur="164" tmFilter="0, 0; 0.125,0.2665; 0.25,0.4; 0.375,0.465; 0.5,0.5;  0.625,0.535; 0.75,0.6; 0.875,0.7335; 1,1">
                                              <p:stCondLst>
                                                <p:cond delay="1656"/>
                                              </p:stCondLst>
                                            </p:cTn>
                                            <p:tgtEl>
                                              <p:spTgt spid="501"/>
                                            </p:tgtEl>
                                            <p:attrNameLst>
                                              <p:attrName>ppt_y</p:attrName>
                                            </p:attrNameLst>
                                          </p:cBhvr>
                                          <p:tavLst>
                                            <p:tav tm="0" fmla="#ppt_y-sin(pi*$)/81">
                                              <p:val>
                                                <p:fltVal val="0"/>
                                              </p:val>
                                            </p:tav>
                                            <p:tav tm="100000">
                                              <p:val>
                                                <p:fltVal val="1"/>
                                              </p:val>
                                            </p:tav>
                                          </p:tavLst>
                                        </p:anim>
                                        <p:animScale>
                                          <p:cBhvr>
                                            <p:cTn id="137" dur="26">
                                              <p:stCondLst>
                                                <p:cond delay="650"/>
                                              </p:stCondLst>
                                            </p:cTn>
                                            <p:tgtEl>
                                              <p:spTgt spid="501"/>
                                            </p:tgtEl>
                                          </p:cBhvr>
                                          <p:to x="100000" y="60000"/>
                                        </p:animScale>
                                        <p:animScale>
                                          <p:cBhvr>
                                            <p:cTn id="138" dur="166" decel="50000">
                                              <p:stCondLst>
                                                <p:cond delay="676"/>
                                              </p:stCondLst>
                                            </p:cTn>
                                            <p:tgtEl>
                                              <p:spTgt spid="501"/>
                                            </p:tgtEl>
                                          </p:cBhvr>
                                          <p:to x="100000" y="100000"/>
                                        </p:animScale>
                                        <p:animScale>
                                          <p:cBhvr>
                                            <p:cTn id="139" dur="26">
                                              <p:stCondLst>
                                                <p:cond delay="1312"/>
                                              </p:stCondLst>
                                            </p:cTn>
                                            <p:tgtEl>
                                              <p:spTgt spid="501"/>
                                            </p:tgtEl>
                                          </p:cBhvr>
                                          <p:to x="100000" y="80000"/>
                                        </p:animScale>
                                        <p:animScale>
                                          <p:cBhvr>
                                            <p:cTn id="140" dur="166" decel="50000">
                                              <p:stCondLst>
                                                <p:cond delay="1338"/>
                                              </p:stCondLst>
                                            </p:cTn>
                                            <p:tgtEl>
                                              <p:spTgt spid="501"/>
                                            </p:tgtEl>
                                          </p:cBhvr>
                                          <p:to x="100000" y="100000"/>
                                        </p:animScale>
                                        <p:animScale>
                                          <p:cBhvr>
                                            <p:cTn id="141" dur="26">
                                              <p:stCondLst>
                                                <p:cond delay="1642"/>
                                              </p:stCondLst>
                                            </p:cTn>
                                            <p:tgtEl>
                                              <p:spTgt spid="501"/>
                                            </p:tgtEl>
                                          </p:cBhvr>
                                          <p:to x="100000" y="90000"/>
                                        </p:animScale>
                                        <p:animScale>
                                          <p:cBhvr>
                                            <p:cTn id="142" dur="166" decel="50000">
                                              <p:stCondLst>
                                                <p:cond delay="1668"/>
                                              </p:stCondLst>
                                            </p:cTn>
                                            <p:tgtEl>
                                              <p:spTgt spid="501"/>
                                            </p:tgtEl>
                                          </p:cBhvr>
                                          <p:to x="100000" y="100000"/>
                                        </p:animScale>
                                        <p:animScale>
                                          <p:cBhvr>
                                            <p:cTn id="143" dur="26">
                                              <p:stCondLst>
                                                <p:cond delay="1808"/>
                                              </p:stCondLst>
                                            </p:cTn>
                                            <p:tgtEl>
                                              <p:spTgt spid="501"/>
                                            </p:tgtEl>
                                          </p:cBhvr>
                                          <p:to x="100000" y="95000"/>
                                        </p:animScale>
                                        <p:animScale>
                                          <p:cBhvr>
                                            <p:cTn id="144" dur="166" decel="50000">
                                              <p:stCondLst>
                                                <p:cond delay="1834"/>
                                              </p:stCondLst>
                                            </p:cTn>
                                            <p:tgtEl>
                                              <p:spTgt spid="501"/>
                                            </p:tgtEl>
                                          </p:cBhvr>
                                          <p:to x="100000" y="100000"/>
                                        </p:animScale>
                                      </p:childTnLst>
                                    </p:cTn>
                                  </p:par>
                                  <p:par>
                                    <p:cTn id="145" presetID="2" presetClass="entr" presetSubtype="12" fill="hold" grpId="0" nodeType="withEffect">
                                      <p:stCondLst>
                                        <p:cond delay="1200"/>
                                      </p:stCondLst>
                                      <p:childTnLst>
                                        <p:set>
                                          <p:cBhvr>
                                            <p:cTn id="146" dur="1" fill="hold">
                                              <p:stCondLst>
                                                <p:cond delay="0"/>
                                              </p:stCondLst>
                                            </p:cTn>
                                            <p:tgtEl>
                                              <p:spTgt spid="489"/>
                                            </p:tgtEl>
                                            <p:attrNameLst>
                                              <p:attrName>style.visibility</p:attrName>
                                            </p:attrNameLst>
                                          </p:cBhvr>
                                          <p:to>
                                            <p:strVal val="visible"/>
                                          </p:to>
                                        </p:set>
                                        <p:anim calcmode="lin" valueType="num">
                                          <p:cBhvr additive="base">
                                            <p:cTn id="147" dur="2000" fill="hold"/>
                                            <p:tgtEl>
                                              <p:spTgt spid="489"/>
                                            </p:tgtEl>
                                            <p:attrNameLst>
                                              <p:attrName>ppt_x</p:attrName>
                                            </p:attrNameLst>
                                          </p:cBhvr>
                                          <p:tavLst>
                                            <p:tav tm="0">
                                              <p:val>
                                                <p:strVal val="0-#ppt_w/2"/>
                                              </p:val>
                                            </p:tav>
                                            <p:tav tm="100000">
                                              <p:val>
                                                <p:strVal val="#ppt_x"/>
                                              </p:val>
                                            </p:tav>
                                          </p:tavLst>
                                        </p:anim>
                                        <p:anim calcmode="lin" valueType="num">
                                          <p:cBhvr additive="base">
                                            <p:cTn id="148" dur="2000" fill="hold"/>
                                            <p:tgtEl>
                                              <p:spTgt spid="489"/>
                                            </p:tgtEl>
                                            <p:attrNameLst>
                                              <p:attrName>ppt_y</p:attrName>
                                            </p:attrNameLst>
                                          </p:cBhvr>
                                          <p:tavLst>
                                            <p:tav tm="0">
                                              <p:val>
                                                <p:strVal val="1+#ppt_h/2"/>
                                              </p:val>
                                            </p:tav>
                                            <p:tav tm="100000">
                                              <p:val>
                                                <p:strVal val="#ppt_y"/>
                                              </p:val>
                                            </p:tav>
                                          </p:tavLst>
                                        </p:anim>
                                      </p:childTnLst>
                                    </p:cTn>
                                  </p:par>
                                  <p:par>
                                    <p:cTn id="149" presetID="2" presetClass="entr" presetSubtype="12" fill="hold" grpId="0" nodeType="withEffect">
                                      <p:stCondLst>
                                        <p:cond delay="1400"/>
                                      </p:stCondLst>
                                      <p:childTnLst>
                                        <p:set>
                                          <p:cBhvr>
                                            <p:cTn id="150" dur="1" fill="hold">
                                              <p:stCondLst>
                                                <p:cond delay="0"/>
                                              </p:stCondLst>
                                            </p:cTn>
                                            <p:tgtEl>
                                              <p:spTgt spid="490"/>
                                            </p:tgtEl>
                                            <p:attrNameLst>
                                              <p:attrName>style.visibility</p:attrName>
                                            </p:attrNameLst>
                                          </p:cBhvr>
                                          <p:to>
                                            <p:strVal val="visible"/>
                                          </p:to>
                                        </p:set>
                                        <p:anim calcmode="lin" valueType="num">
                                          <p:cBhvr additive="base">
                                            <p:cTn id="151" dur="2000" fill="hold"/>
                                            <p:tgtEl>
                                              <p:spTgt spid="490"/>
                                            </p:tgtEl>
                                            <p:attrNameLst>
                                              <p:attrName>ppt_x</p:attrName>
                                            </p:attrNameLst>
                                          </p:cBhvr>
                                          <p:tavLst>
                                            <p:tav tm="0">
                                              <p:val>
                                                <p:strVal val="0-#ppt_w/2"/>
                                              </p:val>
                                            </p:tav>
                                            <p:tav tm="100000">
                                              <p:val>
                                                <p:strVal val="#ppt_x"/>
                                              </p:val>
                                            </p:tav>
                                          </p:tavLst>
                                        </p:anim>
                                        <p:anim calcmode="lin" valueType="num">
                                          <p:cBhvr additive="base">
                                            <p:cTn id="152" dur="2000" fill="hold"/>
                                            <p:tgtEl>
                                              <p:spTgt spid="490"/>
                                            </p:tgtEl>
                                            <p:attrNameLst>
                                              <p:attrName>ppt_y</p:attrName>
                                            </p:attrNameLst>
                                          </p:cBhvr>
                                          <p:tavLst>
                                            <p:tav tm="0">
                                              <p:val>
                                                <p:strVal val="1+#ppt_h/2"/>
                                              </p:val>
                                            </p:tav>
                                            <p:tav tm="100000">
                                              <p:val>
                                                <p:strVal val="#ppt_y"/>
                                              </p:val>
                                            </p:tav>
                                          </p:tavLst>
                                        </p:anim>
                                      </p:childTnLst>
                                    </p:cTn>
                                  </p:par>
                                  <p:par>
                                    <p:cTn id="153" presetID="2" presetClass="entr" presetSubtype="12" fill="hold" grpId="0" nodeType="withEffect">
                                      <p:stCondLst>
                                        <p:cond delay="1600"/>
                                      </p:stCondLst>
                                      <p:childTnLst>
                                        <p:set>
                                          <p:cBhvr>
                                            <p:cTn id="154" dur="1" fill="hold">
                                              <p:stCondLst>
                                                <p:cond delay="0"/>
                                              </p:stCondLst>
                                            </p:cTn>
                                            <p:tgtEl>
                                              <p:spTgt spid="488"/>
                                            </p:tgtEl>
                                            <p:attrNameLst>
                                              <p:attrName>style.visibility</p:attrName>
                                            </p:attrNameLst>
                                          </p:cBhvr>
                                          <p:to>
                                            <p:strVal val="visible"/>
                                          </p:to>
                                        </p:set>
                                        <p:anim calcmode="lin" valueType="num">
                                          <p:cBhvr additive="base">
                                            <p:cTn id="155" dur="2000" fill="hold"/>
                                            <p:tgtEl>
                                              <p:spTgt spid="488"/>
                                            </p:tgtEl>
                                            <p:attrNameLst>
                                              <p:attrName>ppt_x</p:attrName>
                                            </p:attrNameLst>
                                          </p:cBhvr>
                                          <p:tavLst>
                                            <p:tav tm="0">
                                              <p:val>
                                                <p:strVal val="0-#ppt_w/2"/>
                                              </p:val>
                                            </p:tav>
                                            <p:tav tm="100000">
                                              <p:val>
                                                <p:strVal val="#ppt_x"/>
                                              </p:val>
                                            </p:tav>
                                          </p:tavLst>
                                        </p:anim>
                                        <p:anim calcmode="lin" valueType="num">
                                          <p:cBhvr additive="base">
                                            <p:cTn id="156" dur="2000" fill="hold"/>
                                            <p:tgtEl>
                                              <p:spTgt spid="488"/>
                                            </p:tgtEl>
                                            <p:attrNameLst>
                                              <p:attrName>ppt_y</p:attrName>
                                            </p:attrNameLst>
                                          </p:cBhvr>
                                          <p:tavLst>
                                            <p:tav tm="0">
                                              <p:val>
                                                <p:strVal val="1+#ppt_h/2"/>
                                              </p:val>
                                            </p:tav>
                                            <p:tav tm="100000">
                                              <p:val>
                                                <p:strVal val="#ppt_y"/>
                                              </p:val>
                                            </p:tav>
                                          </p:tavLst>
                                        </p:anim>
                                      </p:childTnLst>
                                    </p:cTn>
                                  </p:par>
                                  <p:par>
                                    <p:cTn id="157" presetID="2" presetClass="entr" presetSubtype="12" fill="hold" grpId="0" nodeType="withEffect">
                                      <p:stCondLst>
                                        <p:cond delay="1800"/>
                                      </p:stCondLst>
                                      <p:childTnLst>
                                        <p:set>
                                          <p:cBhvr>
                                            <p:cTn id="158" dur="1" fill="hold">
                                              <p:stCondLst>
                                                <p:cond delay="0"/>
                                              </p:stCondLst>
                                            </p:cTn>
                                            <p:tgtEl>
                                              <p:spTgt spid="487"/>
                                            </p:tgtEl>
                                            <p:attrNameLst>
                                              <p:attrName>style.visibility</p:attrName>
                                            </p:attrNameLst>
                                          </p:cBhvr>
                                          <p:to>
                                            <p:strVal val="visible"/>
                                          </p:to>
                                        </p:set>
                                        <p:anim calcmode="lin" valueType="num">
                                          <p:cBhvr additive="base">
                                            <p:cTn id="159" dur="2000" fill="hold"/>
                                            <p:tgtEl>
                                              <p:spTgt spid="487"/>
                                            </p:tgtEl>
                                            <p:attrNameLst>
                                              <p:attrName>ppt_x</p:attrName>
                                            </p:attrNameLst>
                                          </p:cBhvr>
                                          <p:tavLst>
                                            <p:tav tm="0">
                                              <p:val>
                                                <p:strVal val="0-#ppt_w/2"/>
                                              </p:val>
                                            </p:tav>
                                            <p:tav tm="100000">
                                              <p:val>
                                                <p:strVal val="#ppt_x"/>
                                              </p:val>
                                            </p:tav>
                                          </p:tavLst>
                                        </p:anim>
                                        <p:anim calcmode="lin" valueType="num">
                                          <p:cBhvr additive="base">
                                            <p:cTn id="160" dur="2000" fill="hold"/>
                                            <p:tgtEl>
                                              <p:spTgt spid="487"/>
                                            </p:tgtEl>
                                            <p:attrNameLst>
                                              <p:attrName>ppt_y</p:attrName>
                                            </p:attrNameLst>
                                          </p:cBhvr>
                                          <p:tavLst>
                                            <p:tav tm="0">
                                              <p:val>
                                                <p:strVal val="1+#ppt_h/2"/>
                                              </p:val>
                                            </p:tav>
                                            <p:tav tm="100000">
                                              <p:val>
                                                <p:strVal val="#ppt_y"/>
                                              </p:val>
                                            </p:tav>
                                          </p:tavLst>
                                        </p:anim>
                                      </p:childTnLst>
                                    </p:cTn>
                                  </p:par>
                                  <p:par>
                                    <p:cTn id="161" presetID="2" presetClass="entr" presetSubtype="12" fill="hold" grpId="0" nodeType="withEffect">
                                      <p:stCondLst>
                                        <p:cond delay="2000"/>
                                      </p:stCondLst>
                                      <p:childTnLst>
                                        <p:set>
                                          <p:cBhvr>
                                            <p:cTn id="162" dur="1" fill="hold">
                                              <p:stCondLst>
                                                <p:cond delay="0"/>
                                              </p:stCondLst>
                                            </p:cTn>
                                            <p:tgtEl>
                                              <p:spTgt spid="491"/>
                                            </p:tgtEl>
                                            <p:attrNameLst>
                                              <p:attrName>style.visibility</p:attrName>
                                            </p:attrNameLst>
                                          </p:cBhvr>
                                          <p:to>
                                            <p:strVal val="visible"/>
                                          </p:to>
                                        </p:set>
                                        <p:anim calcmode="lin" valueType="num">
                                          <p:cBhvr additive="base">
                                            <p:cTn id="163" dur="2000" fill="hold"/>
                                            <p:tgtEl>
                                              <p:spTgt spid="491"/>
                                            </p:tgtEl>
                                            <p:attrNameLst>
                                              <p:attrName>ppt_x</p:attrName>
                                            </p:attrNameLst>
                                          </p:cBhvr>
                                          <p:tavLst>
                                            <p:tav tm="0">
                                              <p:val>
                                                <p:strVal val="0-#ppt_w/2"/>
                                              </p:val>
                                            </p:tav>
                                            <p:tav tm="100000">
                                              <p:val>
                                                <p:strVal val="#ppt_x"/>
                                              </p:val>
                                            </p:tav>
                                          </p:tavLst>
                                        </p:anim>
                                        <p:anim calcmode="lin" valueType="num">
                                          <p:cBhvr additive="base">
                                            <p:cTn id="164" dur="2000" fill="hold"/>
                                            <p:tgtEl>
                                              <p:spTgt spid="491"/>
                                            </p:tgtEl>
                                            <p:attrNameLst>
                                              <p:attrName>ppt_y</p:attrName>
                                            </p:attrNameLst>
                                          </p:cBhvr>
                                          <p:tavLst>
                                            <p:tav tm="0">
                                              <p:val>
                                                <p:strVal val="1+#ppt_h/2"/>
                                              </p:val>
                                            </p:tav>
                                            <p:tav tm="100000">
                                              <p:val>
                                                <p:strVal val="#ppt_y"/>
                                              </p:val>
                                            </p:tav>
                                          </p:tavLst>
                                        </p:anim>
                                      </p:childTnLst>
                                    </p:cTn>
                                  </p:par>
                                  <p:par>
                                    <p:cTn id="165" presetID="2" presetClass="entr" presetSubtype="12" fill="hold" grpId="0" nodeType="withEffect">
                                      <p:stCondLst>
                                        <p:cond delay="2200"/>
                                      </p:stCondLst>
                                      <p:childTnLst>
                                        <p:set>
                                          <p:cBhvr>
                                            <p:cTn id="166" dur="1" fill="hold">
                                              <p:stCondLst>
                                                <p:cond delay="0"/>
                                              </p:stCondLst>
                                            </p:cTn>
                                            <p:tgtEl>
                                              <p:spTgt spid="492"/>
                                            </p:tgtEl>
                                            <p:attrNameLst>
                                              <p:attrName>style.visibility</p:attrName>
                                            </p:attrNameLst>
                                          </p:cBhvr>
                                          <p:to>
                                            <p:strVal val="visible"/>
                                          </p:to>
                                        </p:set>
                                        <p:anim calcmode="lin" valueType="num">
                                          <p:cBhvr additive="base">
                                            <p:cTn id="167" dur="2000" fill="hold"/>
                                            <p:tgtEl>
                                              <p:spTgt spid="492"/>
                                            </p:tgtEl>
                                            <p:attrNameLst>
                                              <p:attrName>ppt_x</p:attrName>
                                            </p:attrNameLst>
                                          </p:cBhvr>
                                          <p:tavLst>
                                            <p:tav tm="0">
                                              <p:val>
                                                <p:strVal val="0-#ppt_w/2"/>
                                              </p:val>
                                            </p:tav>
                                            <p:tav tm="100000">
                                              <p:val>
                                                <p:strVal val="#ppt_x"/>
                                              </p:val>
                                            </p:tav>
                                          </p:tavLst>
                                        </p:anim>
                                        <p:anim calcmode="lin" valueType="num">
                                          <p:cBhvr additive="base">
                                            <p:cTn id="168" dur="2000" fill="hold"/>
                                            <p:tgtEl>
                                              <p:spTgt spid="492"/>
                                            </p:tgtEl>
                                            <p:attrNameLst>
                                              <p:attrName>ppt_y</p:attrName>
                                            </p:attrNameLst>
                                          </p:cBhvr>
                                          <p:tavLst>
                                            <p:tav tm="0">
                                              <p:val>
                                                <p:strVal val="1+#ppt_h/2"/>
                                              </p:val>
                                            </p:tav>
                                            <p:tav tm="100000">
                                              <p:val>
                                                <p:strVal val="#ppt_y"/>
                                              </p:val>
                                            </p:tav>
                                          </p:tavLst>
                                        </p:anim>
                                      </p:childTnLst>
                                    </p:cTn>
                                  </p:par>
                                  <p:par>
                                    <p:cTn id="169" presetID="56" presetClass="entr" presetSubtype="0" fill="hold" grpId="0" nodeType="withEffect">
                                      <p:stCondLst>
                                        <p:cond delay="1800"/>
                                      </p:stCondLst>
                                      <p:iterate type="lt">
                                        <p:tmPct val="10000"/>
                                      </p:iterate>
                                      <p:childTnLst>
                                        <p:set>
                                          <p:cBhvr>
                                            <p:cTn id="170" dur="1" fill="hold">
                                              <p:stCondLst>
                                                <p:cond delay="0"/>
                                              </p:stCondLst>
                                            </p:cTn>
                                            <p:tgtEl>
                                              <p:spTgt spid="4"/>
                                            </p:tgtEl>
                                            <p:attrNameLst>
                                              <p:attrName>style.visibility</p:attrName>
                                            </p:attrNameLst>
                                          </p:cBhvr>
                                          <p:to>
                                            <p:strVal val="visible"/>
                                          </p:to>
                                        </p:set>
                                        <p:anim by="(-#ppt_w*2)" calcmode="lin" valueType="num">
                                          <p:cBhvr rctx="PPT">
                                            <p:cTn id="171" dur="500" autoRev="1" fill="hold">
                                              <p:stCondLst>
                                                <p:cond delay="0"/>
                                              </p:stCondLst>
                                            </p:cTn>
                                            <p:tgtEl>
                                              <p:spTgt spid="4"/>
                                            </p:tgtEl>
                                            <p:attrNameLst>
                                              <p:attrName>ppt_w</p:attrName>
                                            </p:attrNameLst>
                                          </p:cBhvr>
                                        </p:anim>
                                        <p:anim by="(#ppt_w*0.50)" calcmode="lin" valueType="num">
                                          <p:cBhvr>
                                            <p:cTn id="172" dur="500" decel="50000" autoRev="1" fill="hold">
                                              <p:stCondLst>
                                                <p:cond delay="0"/>
                                              </p:stCondLst>
                                            </p:cTn>
                                            <p:tgtEl>
                                              <p:spTgt spid="4"/>
                                            </p:tgtEl>
                                            <p:attrNameLst>
                                              <p:attrName>ppt_x</p:attrName>
                                            </p:attrNameLst>
                                          </p:cBhvr>
                                        </p:anim>
                                        <p:anim from="(-#ppt_h/2)" to="(#ppt_y)" calcmode="lin" valueType="num">
                                          <p:cBhvr>
                                            <p:cTn id="173" dur="1000" fill="hold">
                                              <p:stCondLst>
                                                <p:cond delay="0"/>
                                              </p:stCondLst>
                                            </p:cTn>
                                            <p:tgtEl>
                                              <p:spTgt spid="4"/>
                                            </p:tgtEl>
                                            <p:attrNameLst>
                                              <p:attrName>ppt_y</p:attrName>
                                            </p:attrNameLst>
                                          </p:cBhvr>
                                        </p:anim>
                                        <p:animRot by="21600000">
                                          <p:cBhvr>
                                            <p:cTn id="174" dur="1000" fill="hold">
                                              <p:stCondLst>
                                                <p:cond delay="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87" grpId="0" animBg="1"/>
          <p:bldP spid="488" grpId="0" animBg="1"/>
          <p:bldP spid="489" grpId="0" animBg="1"/>
          <p:bldP spid="490" grpId="0" animBg="1"/>
          <p:bldP spid="491" grpId="0" animBg="1"/>
          <p:bldP spid="492" grpId="0" animBg="1"/>
          <p:bldP spid="494" grpId="0" animBg="1"/>
          <p:bldP spid="495" grpId="0" animBg="1"/>
          <p:bldP spid="496" grpId="0" animBg="1"/>
          <p:bldP spid="497" grpId="0" animBg="1"/>
          <p:bldP spid="498" grpId="0" animBg="1"/>
          <p:bldP spid="499" grpId="0" animBg="1"/>
          <p:bldP spid="500" grpId="0" animBg="1"/>
          <p:bldP spid="501" grpId="0" animBg="1"/>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2B3E3-55C7-0B7F-B17E-A55E77852CA7}"/>
            </a:ext>
          </a:extLst>
        </p:cNvPr>
        <p:cNvGrpSpPr/>
        <p:nvPr/>
      </p:nvGrpSpPr>
      <p:grpSpPr>
        <a:xfrm>
          <a:off x="0" y="0"/>
          <a:ext cx="0" cy="0"/>
          <a:chOff x="0" y="0"/>
          <a:chExt cx="0" cy="0"/>
        </a:xfrm>
      </p:grpSpPr>
      <p:sp>
        <p:nvSpPr>
          <p:cNvPr id="662" name="Freeform: Shape 661">
            <a:extLst>
              <a:ext uri="{FF2B5EF4-FFF2-40B4-BE49-F238E27FC236}">
                <a16:creationId xmlns:a16="http://schemas.microsoft.com/office/drawing/2014/main" id="{B5BA444E-D8EE-2176-79CE-10C5251AB54C}"/>
              </a:ext>
            </a:extLst>
          </p:cNvPr>
          <p:cNvSpPr/>
          <p:nvPr/>
        </p:nvSpPr>
        <p:spPr>
          <a:xfrm>
            <a:off x="2717857" y="4709180"/>
            <a:ext cx="8807" cy="8767"/>
          </a:xfrm>
          <a:custGeom>
            <a:avLst/>
            <a:gdLst>
              <a:gd name="connsiteX0" fmla="*/ 0 w 8807"/>
              <a:gd name="connsiteY0" fmla="*/ 8767 h 8767"/>
              <a:gd name="connsiteX1" fmla="*/ 8807 w 8807"/>
              <a:gd name="connsiteY1" fmla="*/ 0 h 8767"/>
              <a:gd name="connsiteX2" fmla="*/ 0 w 8807"/>
              <a:gd name="connsiteY2" fmla="*/ 8767 h 8767"/>
            </a:gdLst>
            <a:ahLst/>
            <a:cxnLst>
              <a:cxn ang="0">
                <a:pos x="connsiteX0" y="connsiteY0"/>
              </a:cxn>
              <a:cxn ang="0">
                <a:pos x="connsiteX1" y="connsiteY1"/>
              </a:cxn>
              <a:cxn ang="0">
                <a:pos x="connsiteX2" y="connsiteY2"/>
              </a:cxn>
            </a:cxnLst>
            <a:rect l="l" t="t" r="r" b="b"/>
            <a:pathLst>
              <a:path w="8807" h="8767">
                <a:moveTo>
                  <a:pt x="0" y="8767"/>
                </a:moveTo>
                <a:cubicBezTo>
                  <a:pt x="2857" y="6109"/>
                  <a:pt x="6427" y="2975"/>
                  <a:pt x="8807" y="0"/>
                </a:cubicBezTo>
                <a:lnTo>
                  <a:pt x="0" y="8767"/>
                </a:lnTo>
                <a:close/>
              </a:path>
            </a:pathLst>
          </a:custGeom>
          <a:solidFill>
            <a:srgbClr val="644128"/>
          </a:solidFill>
          <a:ln w="3958" cap="flat">
            <a:noFill/>
            <a:prstDash val="solid"/>
            <a:miter/>
          </a:ln>
        </p:spPr>
        <p:txBody>
          <a:bodyPr rtlCol="1" anchor="ctr"/>
          <a:lstStyle/>
          <a:p>
            <a:endParaRPr lang="fa-IR"/>
          </a:p>
        </p:txBody>
      </p:sp>
      <p:grpSp>
        <p:nvGrpSpPr>
          <p:cNvPr id="663" name="Graphic 6">
            <a:extLst>
              <a:ext uri="{FF2B5EF4-FFF2-40B4-BE49-F238E27FC236}">
                <a16:creationId xmlns:a16="http://schemas.microsoft.com/office/drawing/2014/main" id="{8D52983C-8A99-8823-4700-B9A2838E69D0}"/>
              </a:ext>
            </a:extLst>
          </p:cNvPr>
          <p:cNvGrpSpPr/>
          <p:nvPr/>
        </p:nvGrpSpPr>
        <p:grpSpPr>
          <a:xfrm>
            <a:off x="1870579" y="904464"/>
            <a:ext cx="2040262" cy="3558748"/>
            <a:chOff x="1870579" y="904464"/>
            <a:chExt cx="2040262" cy="3558748"/>
          </a:xfrm>
        </p:grpSpPr>
        <p:sp>
          <p:nvSpPr>
            <p:cNvPr id="664" name="Freeform: Shape 663">
              <a:extLst>
                <a:ext uri="{FF2B5EF4-FFF2-40B4-BE49-F238E27FC236}">
                  <a16:creationId xmlns:a16="http://schemas.microsoft.com/office/drawing/2014/main" id="{E22EF5BA-7F00-B500-71F7-AA8C6A87A317}"/>
                </a:ext>
              </a:extLst>
            </p:cNvPr>
            <p:cNvSpPr/>
            <p:nvPr/>
          </p:nvSpPr>
          <p:spPr>
            <a:xfrm>
              <a:off x="1874065" y="904464"/>
              <a:ext cx="1029305" cy="1068327"/>
            </a:xfrm>
            <a:custGeom>
              <a:avLst/>
              <a:gdLst>
                <a:gd name="connsiteX0" fmla="*/ 1025173 w 1029305"/>
                <a:gd name="connsiteY0" fmla="*/ 940309 h 1068327"/>
                <a:gd name="connsiteX1" fmla="*/ 1016366 w 1029305"/>
                <a:gd name="connsiteY1" fmla="*/ 940309 h 1068327"/>
                <a:gd name="connsiteX2" fmla="*/ 1007559 w 1029305"/>
                <a:gd name="connsiteY2" fmla="*/ 949076 h 1068327"/>
                <a:gd name="connsiteX3" fmla="*/ 998751 w 1029305"/>
                <a:gd name="connsiteY3" fmla="*/ 957844 h 1068327"/>
                <a:gd name="connsiteX4" fmla="*/ 989944 w 1029305"/>
                <a:gd name="connsiteY4" fmla="*/ 966611 h 1068327"/>
                <a:gd name="connsiteX5" fmla="*/ 989944 w 1029305"/>
                <a:gd name="connsiteY5" fmla="*/ 975379 h 1068327"/>
                <a:gd name="connsiteX6" fmla="*/ 981137 w 1029305"/>
                <a:gd name="connsiteY6" fmla="*/ 992954 h 1068327"/>
                <a:gd name="connsiteX7" fmla="*/ 985977 w 1029305"/>
                <a:gd name="connsiteY7" fmla="*/ 1040560 h 1068327"/>
                <a:gd name="connsiteX8" fmla="*/ 954755 w 1029305"/>
                <a:gd name="connsiteY8" fmla="*/ 1045678 h 1068327"/>
                <a:gd name="connsiteX9" fmla="*/ 945948 w 1029305"/>
                <a:gd name="connsiteY9" fmla="*/ 1054446 h 1068327"/>
                <a:gd name="connsiteX10" fmla="*/ 901991 w 1029305"/>
                <a:gd name="connsiteY10" fmla="*/ 1063213 h 1068327"/>
                <a:gd name="connsiteX11" fmla="*/ 878465 w 1029305"/>
                <a:gd name="connsiteY11" fmla="*/ 1053850 h 1068327"/>
                <a:gd name="connsiteX12" fmla="*/ 799161 w 1029305"/>
                <a:gd name="connsiteY12" fmla="*/ 917458 h 1068327"/>
                <a:gd name="connsiteX13" fmla="*/ 97440 w 1029305"/>
                <a:gd name="connsiteY13" fmla="*/ 238350 h 1068327"/>
                <a:gd name="connsiteX14" fmla="*/ 5242 w 1029305"/>
                <a:gd name="connsiteY14" fmla="*/ 193322 h 1068327"/>
                <a:gd name="connsiteX15" fmla="*/ 5242 w 1029305"/>
                <a:gd name="connsiteY15" fmla="*/ 0 h 1068327"/>
                <a:gd name="connsiteX16" fmla="*/ 168176 w 1029305"/>
                <a:gd name="connsiteY16" fmla="*/ 25866 h 1068327"/>
                <a:gd name="connsiteX17" fmla="*/ 967133 w 1029305"/>
                <a:gd name="connsiteY17" fmla="*/ 791618 h 1068327"/>
                <a:gd name="connsiteX18" fmla="*/ 993872 w 1029305"/>
                <a:gd name="connsiteY18" fmla="*/ 870327 h 1068327"/>
                <a:gd name="connsiteX19" fmla="*/ 1025094 w 1029305"/>
                <a:gd name="connsiteY19" fmla="*/ 940190 h 1068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29305" h="1068327">
                  <a:moveTo>
                    <a:pt x="1025173" y="940309"/>
                  </a:moveTo>
                  <a:cubicBezTo>
                    <a:pt x="1023388" y="948045"/>
                    <a:pt x="1020412" y="947767"/>
                    <a:pt x="1016366" y="940309"/>
                  </a:cubicBezTo>
                  <a:lnTo>
                    <a:pt x="1007559" y="949076"/>
                  </a:lnTo>
                  <a:cubicBezTo>
                    <a:pt x="1018349" y="961375"/>
                    <a:pt x="1013589" y="965699"/>
                    <a:pt x="998751" y="957844"/>
                  </a:cubicBezTo>
                  <a:lnTo>
                    <a:pt x="989944" y="966611"/>
                  </a:lnTo>
                  <a:cubicBezTo>
                    <a:pt x="997442" y="969349"/>
                    <a:pt x="997363" y="972285"/>
                    <a:pt x="989944" y="975379"/>
                  </a:cubicBezTo>
                  <a:lnTo>
                    <a:pt x="981137" y="992954"/>
                  </a:lnTo>
                  <a:cubicBezTo>
                    <a:pt x="987247" y="1004221"/>
                    <a:pt x="987564" y="1026516"/>
                    <a:pt x="985977" y="1040560"/>
                  </a:cubicBezTo>
                  <a:cubicBezTo>
                    <a:pt x="1003671" y="1065951"/>
                    <a:pt x="960904" y="1075710"/>
                    <a:pt x="954755" y="1045678"/>
                  </a:cubicBezTo>
                  <a:lnTo>
                    <a:pt x="945948" y="1054446"/>
                  </a:lnTo>
                  <a:cubicBezTo>
                    <a:pt x="943964" y="1068410"/>
                    <a:pt x="911116" y="1072774"/>
                    <a:pt x="901991" y="1063213"/>
                  </a:cubicBezTo>
                  <a:lnTo>
                    <a:pt x="878465" y="1053850"/>
                  </a:lnTo>
                  <a:lnTo>
                    <a:pt x="799161" y="917458"/>
                  </a:lnTo>
                  <a:cubicBezTo>
                    <a:pt x="700139" y="611546"/>
                    <a:pt x="449213" y="254060"/>
                    <a:pt x="97440" y="238350"/>
                  </a:cubicBezTo>
                  <a:cubicBezTo>
                    <a:pt x="50429" y="236843"/>
                    <a:pt x="19723" y="221847"/>
                    <a:pt x="5242" y="193322"/>
                  </a:cubicBezTo>
                  <a:cubicBezTo>
                    <a:pt x="-550" y="129252"/>
                    <a:pt x="-2851" y="63872"/>
                    <a:pt x="5242" y="0"/>
                  </a:cubicBezTo>
                  <a:cubicBezTo>
                    <a:pt x="93037" y="24557"/>
                    <a:pt x="81214" y="18567"/>
                    <a:pt x="168176" y="25866"/>
                  </a:cubicBezTo>
                  <a:cubicBezTo>
                    <a:pt x="567039" y="59230"/>
                    <a:pt x="811182" y="470234"/>
                    <a:pt x="967133" y="791618"/>
                  </a:cubicBezTo>
                  <a:cubicBezTo>
                    <a:pt x="978479" y="814985"/>
                    <a:pt x="980026" y="843588"/>
                    <a:pt x="993872" y="870327"/>
                  </a:cubicBezTo>
                  <a:cubicBezTo>
                    <a:pt x="1007876" y="897344"/>
                    <a:pt x="1040963" y="908889"/>
                    <a:pt x="1025094" y="940190"/>
                  </a:cubicBezTo>
                  <a:close/>
                </a:path>
              </a:pathLst>
            </a:custGeom>
            <a:solidFill>
              <a:srgbClr val="FFF4D5"/>
            </a:solidFill>
            <a:ln w="3958" cap="flat">
              <a:noFill/>
              <a:prstDash val="solid"/>
              <a:miter/>
            </a:ln>
          </p:spPr>
          <p:txBody>
            <a:bodyPr rtlCol="1" anchor="ctr"/>
            <a:lstStyle/>
            <a:p>
              <a:endParaRPr lang="fa-IR"/>
            </a:p>
          </p:txBody>
        </p:sp>
        <p:sp>
          <p:nvSpPr>
            <p:cNvPr id="665" name="Freeform: Shape 664">
              <a:extLst>
                <a:ext uri="{FF2B5EF4-FFF2-40B4-BE49-F238E27FC236}">
                  <a16:creationId xmlns:a16="http://schemas.microsoft.com/office/drawing/2014/main" id="{32E1A91A-9BF6-C32F-88F2-9BD2782C29E0}"/>
                </a:ext>
              </a:extLst>
            </p:cNvPr>
            <p:cNvSpPr/>
            <p:nvPr/>
          </p:nvSpPr>
          <p:spPr>
            <a:xfrm>
              <a:off x="2864242" y="1623395"/>
              <a:ext cx="1046599" cy="2749795"/>
            </a:xfrm>
            <a:custGeom>
              <a:avLst/>
              <a:gdLst>
                <a:gd name="connsiteX0" fmla="*/ 1046397 w 1046599"/>
                <a:gd name="connsiteY0" fmla="*/ 305007 h 2749795"/>
                <a:gd name="connsiteX1" fmla="*/ 996490 w 1046599"/>
                <a:gd name="connsiteY1" fmla="*/ 404703 h 2749795"/>
                <a:gd name="connsiteX2" fmla="*/ 883424 w 1046599"/>
                <a:gd name="connsiteY2" fmla="*/ 409305 h 2749795"/>
                <a:gd name="connsiteX3" fmla="*/ 843831 w 1046599"/>
                <a:gd name="connsiteY3" fmla="*/ 432275 h 2749795"/>
                <a:gd name="connsiteX4" fmla="*/ 838039 w 1046599"/>
                <a:gd name="connsiteY4" fmla="*/ 444533 h 2749795"/>
                <a:gd name="connsiteX5" fmla="*/ 799874 w 1046599"/>
                <a:gd name="connsiteY5" fmla="*/ 502574 h 2749795"/>
                <a:gd name="connsiteX6" fmla="*/ 791186 w 1046599"/>
                <a:gd name="connsiteY6" fmla="*/ 458696 h 2749795"/>
                <a:gd name="connsiteX7" fmla="*/ 588779 w 1046599"/>
                <a:gd name="connsiteY7" fmla="*/ 1209809 h 2749795"/>
                <a:gd name="connsiteX8" fmla="*/ 586280 w 1046599"/>
                <a:gd name="connsiteY8" fmla="*/ 1282686 h 2749795"/>
                <a:gd name="connsiteX9" fmla="*/ 755878 w 1046599"/>
                <a:gd name="connsiteY9" fmla="*/ 1152800 h 2749795"/>
                <a:gd name="connsiteX10" fmla="*/ 771310 w 1046599"/>
                <a:gd name="connsiteY10" fmla="*/ 1142961 h 2749795"/>
                <a:gd name="connsiteX11" fmla="*/ 773175 w 1046599"/>
                <a:gd name="connsiteY11" fmla="*/ 1141771 h 2749795"/>
                <a:gd name="connsiteX12" fmla="*/ 778372 w 1046599"/>
                <a:gd name="connsiteY12" fmla="*/ 1138439 h 2749795"/>
                <a:gd name="connsiteX13" fmla="*/ 822527 w 1046599"/>
                <a:gd name="connsiteY13" fmla="*/ 825069 h 2749795"/>
                <a:gd name="connsiteX14" fmla="*/ 832366 w 1046599"/>
                <a:gd name="connsiteY14" fmla="*/ 832408 h 2749795"/>
                <a:gd name="connsiteX15" fmla="*/ 835817 w 1046599"/>
                <a:gd name="connsiteY15" fmla="*/ 849507 h 2749795"/>
                <a:gd name="connsiteX16" fmla="*/ 836849 w 1046599"/>
                <a:gd name="connsiteY16" fmla="*/ 857481 h 2749795"/>
                <a:gd name="connsiteX17" fmla="*/ 835064 w 1046599"/>
                <a:gd name="connsiteY17" fmla="*/ 889139 h 2749795"/>
                <a:gd name="connsiteX18" fmla="*/ 514156 w 1046599"/>
                <a:gd name="connsiteY18" fmla="*/ 1275903 h 2749795"/>
                <a:gd name="connsiteX19" fmla="*/ 461868 w 1046599"/>
                <a:gd name="connsiteY19" fmla="*/ 1487038 h 2749795"/>
                <a:gd name="connsiteX20" fmla="*/ 360228 w 1046599"/>
                <a:gd name="connsiteY20" fmla="*/ 1939221 h 2749795"/>
                <a:gd name="connsiteX21" fmla="*/ 324920 w 1046599"/>
                <a:gd name="connsiteY21" fmla="*/ 2132226 h 2749795"/>
                <a:gd name="connsiteX22" fmla="*/ 359553 w 1046599"/>
                <a:gd name="connsiteY22" fmla="*/ 2519783 h 2749795"/>
                <a:gd name="connsiteX23" fmla="*/ 362093 w 1046599"/>
                <a:gd name="connsiteY23" fmla="*/ 2569968 h 2749795"/>
                <a:gd name="connsiteX24" fmla="*/ 448221 w 1046599"/>
                <a:gd name="connsiteY24" fmla="*/ 2637649 h 2749795"/>
                <a:gd name="connsiteX25" fmla="*/ 484045 w 1046599"/>
                <a:gd name="connsiteY25" fmla="*/ 2663713 h 2749795"/>
                <a:gd name="connsiteX26" fmla="*/ 214195 w 1046599"/>
                <a:gd name="connsiteY26" fmla="*/ 2691087 h 2749795"/>
                <a:gd name="connsiteX27" fmla="*/ 237244 w 1046599"/>
                <a:gd name="connsiteY27" fmla="*/ 2628881 h 2749795"/>
                <a:gd name="connsiteX28" fmla="*/ 242322 w 1046599"/>
                <a:gd name="connsiteY28" fmla="*/ 2624993 h 2749795"/>
                <a:gd name="connsiteX29" fmla="*/ 246052 w 1046599"/>
                <a:gd name="connsiteY29" fmla="*/ 2637688 h 2749795"/>
                <a:gd name="connsiteX30" fmla="*/ 267276 w 1046599"/>
                <a:gd name="connsiteY30" fmla="*/ 2675218 h 2749795"/>
                <a:gd name="connsiteX31" fmla="*/ 333885 w 1046599"/>
                <a:gd name="connsiteY31" fmla="*/ 2664030 h 2749795"/>
                <a:gd name="connsiteX32" fmla="*/ 350151 w 1046599"/>
                <a:gd name="connsiteY32" fmla="*/ 2613171 h 2749795"/>
                <a:gd name="connsiteX33" fmla="*/ 310439 w 1046599"/>
                <a:gd name="connsiteY33" fmla="*/ 2440280 h 2749795"/>
                <a:gd name="connsiteX34" fmla="*/ 288659 w 1046599"/>
                <a:gd name="connsiteY34" fmla="*/ 2220893 h 2749795"/>
                <a:gd name="connsiteX35" fmla="*/ 296157 w 1046599"/>
                <a:gd name="connsiteY35" fmla="*/ 2124847 h 2749795"/>
                <a:gd name="connsiteX36" fmla="*/ 311550 w 1046599"/>
                <a:gd name="connsiteY36" fmla="*/ 2077795 h 2749795"/>
                <a:gd name="connsiteX37" fmla="*/ 332775 w 1046599"/>
                <a:gd name="connsiteY37" fmla="*/ 1775573 h 2749795"/>
                <a:gd name="connsiteX38" fmla="*/ 439334 w 1046599"/>
                <a:gd name="connsiteY38" fmla="*/ 1403012 h 2749795"/>
                <a:gd name="connsiteX39" fmla="*/ 458377 w 1046599"/>
                <a:gd name="connsiteY39" fmla="*/ 1309187 h 2749795"/>
                <a:gd name="connsiteX40" fmla="*/ 372447 w 1046599"/>
                <a:gd name="connsiteY40" fmla="*/ 1280306 h 2749795"/>
                <a:gd name="connsiteX41" fmla="*/ 467263 w 1046599"/>
                <a:gd name="connsiteY41" fmla="*/ 1251782 h 2749795"/>
                <a:gd name="connsiteX42" fmla="*/ 423941 w 1046599"/>
                <a:gd name="connsiteY42" fmla="*/ 1185529 h 2749795"/>
                <a:gd name="connsiteX43" fmla="*/ 420252 w 1046599"/>
                <a:gd name="connsiteY43" fmla="*/ 1179896 h 2749795"/>
                <a:gd name="connsiteX44" fmla="*/ 430686 w 1046599"/>
                <a:gd name="connsiteY44" fmla="*/ 1161568 h 2749795"/>
                <a:gd name="connsiteX45" fmla="*/ 410373 w 1046599"/>
                <a:gd name="connsiteY45" fmla="*/ 1158909 h 2749795"/>
                <a:gd name="connsiteX46" fmla="*/ 361537 w 1046599"/>
                <a:gd name="connsiteY46" fmla="*/ 987724 h 2749795"/>
                <a:gd name="connsiteX47" fmla="*/ 377961 w 1046599"/>
                <a:gd name="connsiteY47" fmla="*/ 972609 h 2749795"/>
                <a:gd name="connsiteX48" fmla="*/ 360386 w 1046599"/>
                <a:gd name="connsiteY48" fmla="*/ 964913 h 2749795"/>
                <a:gd name="connsiteX49" fmla="*/ 360386 w 1046599"/>
                <a:gd name="connsiteY49" fmla="*/ 818007 h 2749795"/>
                <a:gd name="connsiteX50" fmla="*/ 377961 w 1046599"/>
                <a:gd name="connsiteY50" fmla="*/ 805629 h 2749795"/>
                <a:gd name="connsiteX51" fmla="*/ 334005 w 1046599"/>
                <a:gd name="connsiteY51" fmla="*/ 757308 h 2749795"/>
                <a:gd name="connsiteX52" fmla="*/ 321032 w 1046599"/>
                <a:gd name="connsiteY52" fmla="*/ 759133 h 2749795"/>
                <a:gd name="connsiteX53" fmla="*/ 318770 w 1046599"/>
                <a:gd name="connsiteY53" fmla="*/ 755404 h 2749795"/>
                <a:gd name="connsiteX54" fmla="*/ 298736 w 1046599"/>
                <a:gd name="connsiteY54" fmla="*/ 722675 h 2749795"/>
                <a:gd name="connsiteX55" fmla="*/ 298736 w 1046599"/>
                <a:gd name="connsiteY55" fmla="*/ 722675 h 2749795"/>
                <a:gd name="connsiteX56" fmla="*/ 212885 w 1046599"/>
                <a:gd name="connsiteY56" fmla="*/ 596200 h 2749795"/>
                <a:gd name="connsiteX57" fmla="*/ 212885 w 1046599"/>
                <a:gd name="connsiteY57" fmla="*/ 596200 h 2749795"/>
                <a:gd name="connsiteX58" fmla="*/ 204435 w 1046599"/>
                <a:gd name="connsiteY58" fmla="*/ 585012 h 2749795"/>
                <a:gd name="connsiteX59" fmla="*/ 202134 w 1046599"/>
                <a:gd name="connsiteY59" fmla="*/ 564026 h 2749795"/>
                <a:gd name="connsiteX60" fmla="*/ 199397 w 1046599"/>
                <a:gd name="connsiteY60" fmla="*/ 561288 h 2749795"/>
                <a:gd name="connsiteX61" fmla="*/ 199397 w 1046599"/>
                <a:gd name="connsiteY61" fmla="*/ 561288 h 2749795"/>
                <a:gd name="connsiteX62" fmla="*/ 193367 w 1046599"/>
                <a:gd name="connsiteY62" fmla="*/ 555258 h 2749795"/>
                <a:gd name="connsiteX63" fmla="*/ 172975 w 1046599"/>
                <a:gd name="connsiteY63" fmla="*/ 551966 h 2749795"/>
                <a:gd name="connsiteX64" fmla="*/ 172975 w 1046599"/>
                <a:gd name="connsiteY64" fmla="*/ 551966 h 2749795"/>
                <a:gd name="connsiteX65" fmla="*/ 162105 w 1046599"/>
                <a:gd name="connsiteY65" fmla="*/ 548117 h 2749795"/>
                <a:gd name="connsiteX66" fmla="*/ 149410 w 1046599"/>
                <a:gd name="connsiteY66" fmla="*/ 537684 h 2749795"/>
                <a:gd name="connsiteX67" fmla="*/ 135327 w 1046599"/>
                <a:gd name="connsiteY67" fmla="*/ 535422 h 2749795"/>
                <a:gd name="connsiteX68" fmla="*/ 135247 w 1046599"/>
                <a:gd name="connsiteY68" fmla="*/ 535422 h 2749795"/>
                <a:gd name="connsiteX69" fmla="*/ 124179 w 1046599"/>
                <a:gd name="connsiteY69" fmla="*/ 533637 h 2749795"/>
                <a:gd name="connsiteX70" fmla="*/ 142547 w 1046599"/>
                <a:gd name="connsiteY70" fmla="*/ 503962 h 2749795"/>
                <a:gd name="connsiteX71" fmla="*/ 63123 w 1046599"/>
                <a:gd name="connsiteY71" fmla="*/ 504478 h 2749795"/>
                <a:gd name="connsiteX72" fmla="*/ 43922 w 1046599"/>
                <a:gd name="connsiteY72" fmla="*/ 493767 h 2749795"/>
                <a:gd name="connsiteX73" fmla="*/ 37574 w 1046599"/>
                <a:gd name="connsiteY73" fmla="*/ 500114 h 2749795"/>
                <a:gd name="connsiteX74" fmla="*/ 35154 w 1046599"/>
                <a:gd name="connsiteY74" fmla="*/ 502534 h 2749795"/>
                <a:gd name="connsiteX75" fmla="*/ 17580 w 1046599"/>
                <a:gd name="connsiteY75" fmla="*/ 511302 h 2749795"/>
                <a:gd name="connsiteX76" fmla="*/ 8812 w 1046599"/>
                <a:gd name="connsiteY76" fmla="*/ 511302 h 2749795"/>
                <a:gd name="connsiteX77" fmla="*/ 17778 w 1046599"/>
                <a:gd name="connsiteY77" fmla="*/ 483928 h 2749795"/>
                <a:gd name="connsiteX78" fmla="*/ 17778 w 1046599"/>
                <a:gd name="connsiteY78" fmla="*/ 483928 h 2749795"/>
                <a:gd name="connsiteX79" fmla="*/ 26347 w 1046599"/>
                <a:gd name="connsiteY79" fmla="*/ 484959 h 2749795"/>
                <a:gd name="connsiteX80" fmla="*/ 158297 w 1046599"/>
                <a:gd name="connsiteY80" fmla="*/ 448699 h 2749795"/>
                <a:gd name="connsiteX81" fmla="*/ 107715 w 1046599"/>
                <a:gd name="connsiteY81" fmla="*/ 382328 h 2749795"/>
                <a:gd name="connsiteX82" fmla="*/ 114261 w 1046599"/>
                <a:gd name="connsiteY82" fmla="*/ 361936 h 2749795"/>
                <a:gd name="connsiteX83" fmla="*/ 253669 w 1046599"/>
                <a:gd name="connsiteY83" fmla="*/ 543317 h 2749795"/>
                <a:gd name="connsiteX84" fmla="*/ 390498 w 1046599"/>
                <a:gd name="connsiteY84" fmla="*/ 775558 h 2749795"/>
                <a:gd name="connsiteX85" fmla="*/ 450164 w 1046599"/>
                <a:gd name="connsiteY85" fmla="*/ 702045 h 2749795"/>
                <a:gd name="connsiteX86" fmla="*/ 492455 w 1046599"/>
                <a:gd name="connsiteY86" fmla="*/ 260931 h 2749795"/>
                <a:gd name="connsiteX87" fmla="*/ 509911 w 1046599"/>
                <a:gd name="connsiteY87" fmla="*/ 177421 h 2749795"/>
                <a:gd name="connsiteX88" fmla="*/ 508245 w 1046599"/>
                <a:gd name="connsiteY88" fmla="*/ 156514 h 2749795"/>
                <a:gd name="connsiteX89" fmla="*/ 520106 w 1046599"/>
                <a:gd name="connsiteY89" fmla="*/ 149373 h 2749795"/>
                <a:gd name="connsiteX90" fmla="*/ 528954 w 1046599"/>
                <a:gd name="connsiteY90" fmla="*/ 150801 h 2749795"/>
                <a:gd name="connsiteX91" fmla="*/ 530540 w 1046599"/>
                <a:gd name="connsiteY91" fmla="*/ 230145 h 2749795"/>
                <a:gd name="connsiteX92" fmla="*/ 715095 w 1046599"/>
                <a:gd name="connsiteY92" fmla="*/ 265493 h 2749795"/>
                <a:gd name="connsiteX93" fmla="*/ 796859 w 1046599"/>
                <a:gd name="connsiteY93" fmla="*/ 92126 h 2749795"/>
                <a:gd name="connsiteX94" fmla="*/ 562318 w 1046599"/>
                <a:gd name="connsiteY94" fmla="*/ 110018 h 2749795"/>
                <a:gd name="connsiteX95" fmla="*/ 551408 w 1046599"/>
                <a:gd name="connsiteY95" fmla="*/ 108749 h 2749795"/>
                <a:gd name="connsiteX96" fmla="*/ 502333 w 1046599"/>
                <a:gd name="connsiteY96" fmla="*/ 65466 h 2749795"/>
                <a:gd name="connsiteX97" fmla="*/ 502333 w 1046599"/>
                <a:gd name="connsiteY97" fmla="*/ 65466 h 2749795"/>
                <a:gd name="connsiteX98" fmla="*/ 470358 w 1046599"/>
                <a:gd name="connsiteY98" fmla="*/ 49716 h 2749795"/>
                <a:gd name="connsiteX99" fmla="*/ 497890 w 1046599"/>
                <a:gd name="connsiteY99" fmla="*/ 139613 h 2749795"/>
                <a:gd name="connsiteX100" fmla="*/ 492336 w 1046599"/>
                <a:gd name="connsiteY100" fmla="*/ 159807 h 2749795"/>
                <a:gd name="connsiteX101" fmla="*/ 453973 w 1046599"/>
                <a:gd name="connsiteY101" fmla="*/ 11115 h 2749795"/>
                <a:gd name="connsiteX102" fmla="*/ 557041 w 1046599"/>
                <a:gd name="connsiteY102" fmla="*/ 71258 h 2749795"/>
                <a:gd name="connsiteX103" fmla="*/ 639401 w 1046599"/>
                <a:gd name="connsiteY103" fmla="*/ 21192 h 2749795"/>
                <a:gd name="connsiteX104" fmla="*/ 724775 w 1046599"/>
                <a:gd name="connsiteY104" fmla="*/ 19764 h 2749795"/>
                <a:gd name="connsiteX105" fmla="*/ 778174 w 1046599"/>
                <a:gd name="connsiteY105" fmla="*/ 43210 h 2749795"/>
                <a:gd name="connsiteX106" fmla="*/ 843871 w 1046599"/>
                <a:gd name="connsiteY106" fmla="*/ 1673 h 2749795"/>
                <a:gd name="connsiteX107" fmla="*/ 852837 w 1046599"/>
                <a:gd name="connsiteY107" fmla="*/ 89468 h 2749795"/>
                <a:gd name="connsiteX108" fmla="*/ 881004 w 1046599"/>
                <a:gd name="connsiteY108" fmla="*/ 89904 h 2749795"/>
                <a:gd name="connsiteX109" fmla="*/ 894968 w 1046599"/>
                <a:gd name="connsiteY109" fmla="*/ 106249 h 2749795"/>
                <a:gd name="connsiteX110" fmla="*/ 1011843 w 1046599"/>
                <a:gd name="connsiteY110" fmla="*/ 181547 h 2749795"/>
                <a:gd name="connsiteX111" fmla="*/ 1016048 w 1046599"/>
                <a:gd name="connsiteY111" fmla="*/ 222250 h 2749795"/>
                <a:gd name="connsiteX112" fmla="*/ 1046595 w 1046599"/>
                <a:gd name="connsiteY112" fmla="*/ 304967 h 274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046599" h="2749795">
                  <a:moveTo>
                    <a:pt x="1046397" y="305007"/>
                  </a:moveTo>
                  <a:cubicBezTo>
                    <a:pt x="1046199" y="322264"/>
                    <a:pt x="1011009" y="392999"/>
                    <a:pt x="996490" y="404703"/>
                  </a:cubicBezTo>
                  <a:cubicBezTo>
                    <a:pt x="945511" y="445803"/>
                    <a:pt x="912821" y="406567"/>
                    <a:pt x="883424" y="409305"/>
                  </a:cubicBezTo>
                  <a:cubicBezTo>
                    <a:pt x="875926" y="410019"/>
                    <a:pt x="856923" y="427078"/>
                    <a:pt x="843831" y="432275"/>
                  </a:cubicBezTo>
                  <a:lnTo>
                    <a:pt x="838039" y="444533"/>
                  </a:lnTo>
                  <a:cubicBezTo>
                    <a:pt x="831334" y="496068"/>
                    <a:pt x="818600" y="515427"/>
                    <a:pt x="799874" y="502574"/>
                  </a:cubicBezTo>
                  <a:cubicBezTo>
                    <a:pt x="798208" y="490513"/>
                    <a:pt x="808087" y="458736"/>
                    <a:pt x="791186" y="458696"/>
                  </a:cubicBezTo>
                  <a:cubicBezTo>
                    <a:pt x="722117" y="706409"/>
                    <a:pt x="776190" y="1001689"/>
                    <a:pt x="588779" y="1209809"/>
                  </a:cubicBezTo>
                  <a:cubicBezTo>
                    <a:pt x="569974" y="1230676"/>
                    <a:pt x="502492" y="1263604"/>
                    <a:pt x="586280" y="1282686"/>
                  </a:cubicBezTo>
                  <a:cubicBezTo>
                    <a:pt x="686055" y="1305379"/>
                    <a:pt x="721324" y="1227939"/>
                    <a:pt x="755878" y="1152800"/>
                  </a:cubicBezTo>
                  <a:lnTo>
                    <a:pt x="771310" y="1142961"/>
                  </a:lnTo>
                  <a:lnTo>
                    <a:pt x="773175" y="1141771"/>
                  </a:lnTo>
                  <a:lnTo>
                    <a:pt x="778372" y="1138439"/>
                  </a:lnTo>
                  <a:cubicBezTo>
                    <a:pt x="804635" y="1036164"/>
                    <a:pt x="823202" y="932064"/>
                    <a:pt x="822527" y="825069"/>
                  </a:cubicBezTo>
                  <a:cubicBezTo>
                    <a:pt x="825423" y="815389"/>
                    <a:pt x="829271" y="821101"/>
                    <a:pt x="832366" y="832408"/>
                  </a:cubicBezTo>
                  <a:cubicBezTo>
                    <a:pt x="833715" y="837327"/>
                    <a:pt x="834905" y="843278"/>
                    <a:pt x="835817" y="849507"/>
                  </a:cubicBezTo>
                  <a:cubicBezTo>
                    <a:pt x="836214" y="852125"/>
                    <a:pt x="836531" y="854823"/>
                    <a:pt x="836849" y="857481"/>
                  </a:cubicBezTo>
                  <a:cubicBezTo>
                    <a:pt x="838237" y="870969"/>
                    <a:pt x="838118" y="884101"/>
                    <a:pt x="835064" y="889139"/>
                  </a:cubicBezTo>
                  <a:cubicBezTo>
                    <a:pt x="836095" y="1059690"/>
                    <a:pt x="757981" y="1465258"/>
                    <a:pt x="514156" y="1275903"/>
                  </a:cubicBezTo>
                  <a:cubicBezTo>
                    <a:pt x="460559" y="1333388"/>
                    <a:pt x="477816" y="1415350"/>
                    <a:pt x="461868" y="1487038"/>
                  </a:cubicBezTo>
                  <a:cubicBezTo>
                    <a:pt x="419934" y="1675322"/>
                    <a:pt x="362093" y="1718207"/>
                    <a:pt x="360228" y="1939221"/>
                  </a:cubicBezTo>
                  <a:cubicBezTo>
                    <a:pt x="359434" y="2035783"/>
                    <a:pt x="333647" y="2061966"/>
                    <a:pt x="324920" y="2132226"/>
                  </a:cubicBezTo>
                  <a:cubicBezTo>
                    <a:pt x="309566" y="2256042"/>
                    <a:pt x="330196" y="2400330"/>
                    <a:pt x="359553" y="2519783"/>
                  </a:cubicBezTo>
                  <a:cubicBezTo>
                    <a:pt x="363203" y="2534660"/>
                    <a:pt x="357372" y="2553583"/>
                    <a:pt x="362093" y="2569968"/>
                  </a:cubicBezTo>
                  <a:cubicBezTo>
                    <a:pt x="371376" y="2602182"/>
                    <a:pt x="430011" y="2619875"/>
                    <a:pt x="448221" y="2637649"/>
                  </a:cubicBezTo>
                  <a:cubicBezTo>
                    <a:pt x="469604" y="2642052"/>
                    <a:pt x="475436" y="2643917"/>
                    <a:pt x="484045" y="2663713"/>
                  </a:cubicBezTo>
                  <a:cubicBezTo>
                    <a:pt x="528676" y="2766662"/>
                    <a:pt x="255493" y="2779119"/>
                    <a:pt x="214195" y="2691087"/>
                  </a:cubicBezTo>
                  <a:cubicBezTo>
                    <a:pt x="204991" y="2671449"/>
                    <a:pt x="210743" y="2627849"/>
                    <a:pt x="237244" y="2628881"/>
                  </a:cubicBezTo>
                  <a:cubicBezTo>
                    <a:pt x="239268" y="2626064"/>
                    <a:pt x="240973" y="2624755"/>
                    <a:pt x="242322" y="2624993"/>
                  </a:cubicBezTo>
                  <a:cubicBezTo>
                    <a:pt x="244465" y="2625310"/>
                    <a:pt x="245694" y="2629555"/>
                    <a:pt x="246052" y="2637688"/>
                  </a:cubicBezTo>
                  <a:cubicBezTo>
                    <a:pt x="258231" y="2642489"/>
                    <a:pt x="265292" y="2654985"/>
                    <a:pt x="267276" y="2675218"/>
                  </a:cubicBezTo>
                  <a:cubicBezTo>
                    <a:pt x="293222" y="2712073"/>
                    <a:pt x="468493" y="2709058"/>
                    <a:pt x="333885" y="2664030"/>
                  </a:cubicBezTo>
                  <a:cubicBezTo>
                    <a:pt x="311352" y="2642925"/>
                    <a:pt x="322738" y="2622573"/>
                    <a:pt x="350151" y="2613171"/>
                  </a:cubicBezTo>
                  <a:cubicBezTo>
                    <a:pt x="332537" y="2563977"/>
                    <a:pt x="318493" y="2494551"/>
                    <a:pt x="310439" y="2440280"/>
                  </a:cubicBezTo>
                  <a:cubicBezTo>
                    <a:pt x="298974" y="2362998"/>
                    <a:pt x="291317" y="2299602"/>
                    <a:pt x="288659" y="2220893"/>
                  </a:cubicBezTo>
                  <a:cubicBezTo>
                    <a:pt x="287588" y="2188838"/>
                    <a:pt x="286795" y="2155235"/>
                    <a:pt x="296157" y="2124847"/>
                  </a:cubicBezTo>
                  <a:cubicBezTo>
                    <a:pt x="267950" y="2106597"/>
                    <a:pt x="281479" y="2082199"/>
                    <a:pt x="311550" y="2077795"/>
                  </a:cubicBezTo>
                  <a:cubicBezTo>
                    <a:pt x="325039" y="1979170"/>
                    <a:pt x="332140" y="1878443"/>
                    <a:pt x="332775" y="1775573"/>
                  </a:cubicBezTo>
                  <a:cubicBezTo>
                    <a:pt x="377049" y="1652867"/>
                    <a:pt x="412555" y="1528693"/>
                    <a:pt x="439334" y="1403012"/>
                  </a:cubicBezTo>
                  <a:cubicBezTo>
                    <a:pt x="401765" y="1388849"/>
                    <a:pt x="408112" y="1357587"/>
                    <a:pt x="458377" y="1309187"/>
                  </a:cubicBezTo>
                  <a:cubicBezTo>
                    <a:pt x="428028" y="1319502"/>
                    <a:pt x="335790" y="1334895"/>
                    <a:pt x="372447" y="1280306"/>
                  </a:cubicBezTo>
                  <a:lnTo>
                    <a:pt x="467263" y="1251782"/>
                  </a:lnTo>
                  <a:lnTo>
                    <a:pt x="423941" y="1185529"/>
                  </a:lnTo>
                  <a:lnTo>
                    <a:pt x="420252" y="1179896"/>
                  </a:lnTo>
                  <a:lnTo>
                    <a:pt x="430686" y="1161568"/>
                  </a:lnTo>
                  <a:cubicBezTo>
                    <a:pt x="423346" y="1163988"/>
                    <a:pt x="412635" y="1164662"/>
                    <a:pt x="410373" y="1158909"/>
                  </a:cubicBezTo>
                  <a:cubicBezTo>
                    <a:pt x="388594" y="1103805"/>
                    <a:pt x="371931" y="1046082"/>
                    <a:pt x="361537" y="987724"/>
                  </a:cubicBezTo>
                  <a:lnTo>
                    <a:pt x="377961" y="972609"/>
                  </a:lnTo>
                  <a:cubicBezTo>
                    <a:pt x="371177" y="971736"/>
                    <a:pt x="361339" y="969991"/>
                    <a:pt x="360386" y="964913"/>
                  </a:cubicBezTo>
                  <a:cubicBezTo>
                    <a:pt x="358086" y="952852"/>
                    <a:pt x="357808" y="828917"/>
                    <a:pt x="360386" y="818007"/>
                  </a:cubicBezTo>
                  <a:lnTo>
                    <a:pt x="377961" y="805629"/>
                  </a:lnTo>
                  <a:cubicBezTo>
                    <a:pt x="350508" y="793450"/>
                    <a:pt x="342653" y="784682"/>
                    <a:pt x="334005" y="757308"/>
                  </a:cubicBezTo>
                  <a:lnTo>
                    <a:pt x="321032" y="759133"/>
                  </a:lnTo>
                  <a:cubicBezTo>
                    <a:pt x="320278" y="757904"/>
                    <a:pt x="319564" y="756674"/>
                    <a:pt x="318770" y="755404"/>
                  </a:cubicBezTo>
                  <a:cubicBezTo>
                    <a:pt x="312145" y="744375"/>
                    <a:pt x="305480" y="733466"/>
                    <a:pt x="298736" y="722675"/>
                  </a:cubicBezTo>
                  <a:cubicBezTo>
                    <a:pt x="298736" y="722675"/>
                    <a:pt x="298736" y="722675"/>
                    <a:pt x="298736" y="722675"/>
                  </a:cubicBezTo>
                  <a:cubicBezTo>
                    <a:pt x="271799" y="679353"/>
                    <a:pt x="243909" y="637618"/>
                    <a:pt x="212885" y="596200"/>
                  </a:cubicBezTo>
                  <a:lnTo>
                    <a:pt x="212885" y="596200"/>
                  </a:lnTo>
                  <a:cubicBezTo>
                    <a:pt x="210108" y="592471"/>
                    <a:pt x="207292" y="588742"/>
                    <a:pt x="204435" y="585012"/>
                  </a:cubicBezTo>
                  <a:cubicBezTo>
                    <a:pt x="199516" y="578586"/>
                    <a:pt x="198167" y="572238"/>
                    <a:pt x="202134" y="564026"/>
                  </a:cubicBezTo>
                  <a:lnTo>
                    <a:pt x="199397" y="561288"/>
                  </a:lnTo>
                  <a:lnTo>
                    <a:pt x="199397" y="561288"/>
                  </a:lnTo>
                  <a:cubicBezTo>
                    <a:pt x="199397" y="561288"/>
                    <a:pt x="193367" y="555258"/>
                    <a:pt x="193367" y="555258"/>
                  </a:cubicBezTo>
                  <a:cubicBezTo>
                    <a:pt x="185631" y="554584"/>
                    <a:pt x="178807" y="553473"/>
                    <a:pt x="172975" y="551966"/>
                  </a:cubicBezTo>
                  <a:cubicBezTo>
                    <a:pt x="172975" y="551966"/>
                    <a:pt x="172975" y="551966"/>
                    <a:pt x="172975" y="551966"/>
                  </a:cubicBezTo>
                  <a:cubicBezTo>
                    <a:pt x="168889" y="550894"/>
                    <a:pt x="165279" y="549625"/>
                    <a:pt x="162105" y="548117"/>
                  </a:cubicBezTo>
                  <a:cubicBezTo>
                    <a:pt x="156313" y="545340"/>
                    <a:pt x="152068" y="541889"/>
                    <a:pt x="149410" y="537684"/>
                  </a:cubicBezTo>
                  <a:lnTo>
                    <a:pt x="135327" y="535422"/>
                  </a:lnTo>
                  <a:cubicBezTo>
                    <a:pt x="135327" y="535422"/>
                    <a:pt x="135287" y="535422"/>
                    <a:pt x="135247" y="535422"/>
                  </a:cubicBezTo>
                  <a:lnTo>
                    <a:pt x="124179" y="533637"/>
                  </a:lnTo>
                  <a:cubicBezTo>
                    <a:pt x="87284" y="549942"/>
                    <a:pt x="98273" y="494639"/>
                    <a:pt x="142547" y="503962"/>
                  </a:cubicBezTo>
                  <a:cubicBezTo>
                    <a:pt x="117395" y="489363"/>
                    <a:pt x="89148" y="493409"/>
                    <a:pt x="63123" y="504478"/>
                  </a:cubicBezTo>
                  <a:lnTo>
                    <a:pt x="43922" y="493767"/>
                  </a:lnTo>
                  <a:lnTo>
                    <a:pt x="37574" y="500114"/>
                  </a:lnTo>
                  <a:lnTo>
                    <a:pt x="35154" y="502534"/>
                  </a:lnTo>
                  <a:cubicBezTo>
                    <a:pt x="43247" y="524671"/>
                    <a:pt x="34163" y="527845"/>
                    <a:pt x="17580" y="511302"/>
                  </a:cubicBezTo>
                  <a:lnTo>
                    <a:pt x="8812" y="511302"/>
                  </a:lnTo>
                  <a:cubicBezTo>
                    <a:pt x="-7215" y="496345"/>
                    <a:pt x="322" y="483690"/>
                    <a:pt x="17778" y="483928"/>
                  </a:cubicBezTo>
                  <a:cubicBezTo>
                    <a:pt x="17778" y="483928"/>
                    <a:pt x="17778" y="483928"/>
                    <a:pt x="17778" y="483928"/>
                  </a:cubicBezTo>
                  <a:cubicBezTo>
                    <a:pt x="20436" y="483928"/>
                    <a:pt x="23292" y="484285"/>
                    <a:pt x="26347" y="484959"/>
                  </a:cubicBezTo>
                  <a:cubicBezTo>
                    <a:pt x="36543" y="437789"/>
                    <a:pt x="117157" y="431838"/>
                    <a:pt x="158297" y="448699"/>
                  </a:cubicBezTo>
                  <a:lnTo>
                    <a:pt x="107715" y="382328"/>
                  </a:lnTo>
                  <a:lnTo>
                    <a:pt x="114261" y="361936"/>
                  </a:lnTo>
                  <a:cubicBezTo>
                    <a:pt x="178886" y="417755"/>
                    <a:pt x="217805" y="464528"/>
                    <a:pt x="253669" y="543317"/>
                  </a:cubicBezTo>
                  <a:cubicBezTo>
                    <a:pt x="273147" y="586163"/>
                    <a:pt x="332219" y="784643"/>
                    <a:pt x="390498" y="775558"/>
                  </a:cubicBezTo>
                  <a:cubicBezTo>
                    <a:pt x="395179" y="774804"/>
                    <a:pt x="446277" y="709345"/>
                    <a:pt x="450164" y="702045"/>
                  </a:cubicBezTo>
                  <a:cubicBezTo>
                    <a:pt x="514553" y="579855"/>
                    <a:pt x="476626" y="393039"/>
                    <a:pt x="492455" y="260931"/>
                  </a:cubicBezTo>
                  <a:cubicBezTo>
                    <a:pt x="495986" y="231415"/>
                    <a:pt x="512331" y="207651"/>
                    <a:pt x="509911" y="177421"/>
                  </a:cubicBezTo>
                  <a:cubicBezTo>
                    <a:pt x="506142" y="170597"/>
                    <a:pt x="503206" y="161155"/>
                    <a:pt x="508245" y="156514"/>
                  </a:cubicBezTo>
                  <a:cubicBezTo>
                    <a:pt x="512648" y="152427"/>
                    <a:pt x="516615" y="150166"/>
                    <a:pt x="520106" y="149373"/>
                  </a:cubicBezTo>
                  <a:cubicBezTo>
                    <a:pt x="523479" y="148619"/>
                    <a:pt x="526414" y="149174"/>
                    <a:pt x="528954" y="150801"/>
                  </a:cubicBezTo>
                  <a:cubicBezTo>
                    <a:pt x="544664" y="160917"/>
                    <a:pt x="544584" y="211539"/>
                    <a:pt x="530540" y="230145"/>
                  </a:cubicBezTo>
                  <a:cubicBezTo>
                    <a:pt x="588065" y="255377"/>
                    <a:pt x="652453" y="264303"/>
                    <a:pt x="715095" y="265493"/>
                  </a:cubicBezTo>
                  <a:cubicBezTo>
                    <a:pt x="733582" y="198606"/>
                    <a:pt x="752228" y="142232"/>
                    <a:pt x="796859" y="92126"/>
                  </a:cubicBezTo>
                  <a:cubicBezTo>
                    <a:pt x="715055" y="32340"/>
                    <a:pt x="628332" y="27857"/>
                    <a:pt x="562318" y="110018"/>
                  </a:cubicBezTo>
                  <a:lnTo>
                    <a:pt x="551408" y="108749"/>
                  </a:lnTo>
                  <a:cubicBezTo>
                    <a:pt x="532167" y="90063"/>
                    <a:pt x="515663" y="75464"/>
                    <a:pt x="502333" y="65466"/>
                  </a:cubicBezTo>
                  <a:cubicBezTo>
                    <a:pt x="502333" y="65466"/>
                    <a:pt x="502333" y="65466"/>
                    <a:pt x="502333" y="65466"/>
                  </a:cubicBezTo>
                  <a:cubicBezTo>
                    <a:pt x="487337" y="54199"/>
                    <a:pt x="476467" y="48725"/>
                    <a:pt x="470358" y="49716"/>
                  </a:cubicBezTo>
                  <a:cubicBezTo>
                    <a:pt x="458059" y="51660"/>
                    <a:pt x="465280" y="79867"/>
                    <a:pt x="497890" y="139613"/>
                  </a:cubicBezTo>
                  <a:lnTo>
                    <a:pt x="492336" y="159807"/>
                  </a:lnTo>
                  <a:cubicBezTo>
                    <a:pt x="440643" y="159926"/>
                    <a:pt x="421323" y="21589"/>
                    <a:pt x="453973" y="11115"/>
                  </a:cubicBezTo>
                  <a:cubicBezTo>
                    <a:pt x="498922" y="-3286"/>
                    <a:pt x="536650" y="74829"/>
                    <a:pt x="557041" y="71258"/>
                  </a:cubicBezTo>
                  <a:cubicBezTo>
                    <a:pt x="563865" y="70068"/>
                    <a:pt x="610202" y="27143"/>
                    <a:pt x="639401" y="21192"/>
                  </a:cubicBezTo>
                  <a:cubicBezTo>
                    <a:pt x="660903" y="16828"/>
                    <a:pt x="703233" y="16273"/>
                    <a:pt x="724775" y="19764"/>
                  </a:cubicBezTo>
                  <a:cubicBezTo>
                    <a:pt x="743659" y="22858"/>
                    <a:pt x="770596" y="43805"/>
                    <a:pt x="778174" y="43210"/>
                  </a:cubicBezTo>
                  <a:cubicBezTo>
                    <a:pt x="792654" y="42060"/>
                    <a:pt x="814950" y="-9871"/>
                    <a:pt x="843871" y="1673"/>
                  </a:cubicBezTo>
                  <a:cubicBezTo>
                    <a:pt x="856645" y="18256"/>
                    <a:pt x="849504" y="86572"/>
                    <a:pt x="852837" y="89468"/>
                  </a:cubicBezTo>
                  <a:cubicBezTo>
                    <a:pt x="855415" y="91729"/>
                    <a:pt x="872673" y="86849"/>
                    <a:pt x="881004" y="89904"/>
                  </a:cubicBezTo>
                  <a:cubicBezTo>
                    <a:pt x="889018" y="92800"/>
                    <a:pt x="888581" y="103155"/>
                    <a:pt x="894968" y="106249"/>
                  </a:cubicBezTo>
                  <a:cubicBezTo>
                    <a:pt x="934799" y="125530"/>
                    <a:pt x="986294" y="139137"/>
                    <a:pt x="1011843" y="181547"/>
                  </a:cubicBezTo>
                  <a:cubicBezTo>
                    <a:pt x="1023863" y="201462"/>
                    <a:pt x="1012477" y="212372"/>
                    <a:pt x="1016048" y="222250"/>
                  </a:cubicBezTo>
                  <a:cubicBezTo>
                    <a:pt x="1025728" y="249188"/>
                    <a:pt x="1046952" y="274340"/>
                    <a:pt x="1046595" y="304967"/>
                  </a:cubicBezTo>
                  <a:close/>
                </a:path>
              </a:pathLst>
            </a:custGeom>
            <a:solidFill>
              <a:srgbClr val="684732"/>
            </a:solidFill>
            <a:ln w="3958" cap="flat">
              <a:noFill/>
              <a:prstDash val="solid"/>
              <a:miter/>
            </a:ln>
          </p:spPr>
          <p:txBody>
            <a:bodyPr rtlCol="1" anchor="ctr"/>
            <a:lstStyle/>
            <a:p>
              <a:endParaRPr lang="fa-IR"/>
            </a:p>
          </p:txBody>
        </p:sp>
        <p:sp>
          <p:nvSpPr>
            <p:cNvPr id="666" name="Freeform: Shape 665">
              <a:extLst>
                <a:ext uri="{FF2B5EF4-FFF2-40B4-BE49-F238E27FC236}">
                  <a16:creationId xmlns:a16="http://schemas.microsoft.com/office/drawing/2014/main" id="{6815FC42-D1F0-F4AD-314D-6E47B85EE2CB}"/>
                </a:ext>
              </a:extLst>
            </p:cNvPr>
            <p:cNvSpPr/>
            <p:nvPr/>
          </p:nvSpPr>
          <p:spPr>
            <a:xfrm>
              <a:off x="2853836" y="4215917"/>
              <a:ext cx="798408" cy="239042"/>
            </a:xfrm>
            <a:custGeom>
              <a:avLst/>
              <a:gdLst>
                <a:gd name="connsiteX0" fmla="*/ 618823 w 798408"/>
                <a:gd name="connsiteY0" fmla="*/ 209647 h 239042"/>
                <a:gd name="connsiteX1" fmla="*/ 146090 w 798408"/>
                <a:gd name="connsiteY1" fmla="*/ 238846 h 239042"/>
                <a:gd name="connsiteX2" fmla="*/ 19020 w 798408"/>
                <a:gd name="connsiteY2" fmla="*/ 238410 h 239042"/>
                <a:gd name="connsiteX3" fmla="*/ 16402 w 798408"/>
                <a:gd name="connsiteY3" fmla="*/ 179378 h 239042"/>
                <a:gd name="connsiteX4" fmla="*/ 63572 w 798408"/>
                <a:gd name="connsiteY4" fmla="*/ 175847 h 239042"/>
                <a:gd name="connsiteX5" fmla="*/ 90946 w 798408"/>
                <a:gd name="connsiteY5" fmla="*/ 31361 h 239042"/>
                <a:gd name="connsiteX6" fmla="*/ 106934 w 798408"/>
                <a:gd name="connsiteY6" fmla="*/ 1170 h 239042"/>
                <a:gd name="connsiteX7" fmla="*/ 128475 w 798408"/>
                <a:gd name="connsiteY7" fmla="*/ 27553 h 239042"/>
                <a:gd name="connsiteX8" fmla="*/ 247571 w 798408"/>
                <a:gd name="connsiteY8" fmla="*/ 27553 h 239042"/>
                <a:gd name="connsiteX9" fmla="*/ 252649 w 798408"/>
                <a:gd name="connsiteY9" fmla="*/ 32432 h 239042"/>
                <a:gd name="connsiteX10" fmla="*/ 247571 w 798408"/>
                <a:gd name="connsiteY10" fmla="*/ 36320 h 239042"/>
                <a:gd name="connsiteX11" fmla="*/ 251459 w 798408"/>
                <a:gd name="connsiteY11" fmla="*/ 107174 h 239042"/>
                <a:gd name="connsiteX12" fmla="*/ 375157 w 798408"/>
                <a:gd name="connsiteY12" fmla="*/ 142483 h 239042"/>
                <a:gd name="connsiteX13" fmla="*/ 477233 w 798408"/>
                <a:gd name="connsiteY13" fmla="*/ 111578 h 239042"/>
                <a:gd name="connsiteX14" fmla="*/ 458587 w 798408"/>
                <a:gd name="connsiteY14" fmla="*/ 45127 h 239042"/>
                <a:gd name="connsiteX15" fmla="*/ 618783 w 798408"/>
                <a:gd name="connsiteY15" fmla="*/ 209647 h 239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8408" h="239042">
                  <a:moveTo>
                    <a:pt x="618823" y="209647"/>
                  </a:moveTo>
                  <a:cubicBezTo>
                    <a:pt x="478701" y="233014"/>
                    <a:pt x="289267" y="240393"/>
                    <a:pt x="146090" y="238846"/>
                  </a:cubicBezTo>
                  <a:cubicBezTo>
                    <a:pt x="92731" y="238291"/>
                    <a:pt x="80075" y="227222"/>
                    <a:pt x="19020" y="238410"/>
                  </a:cubicBezTo>
                  <a:cubicBezTo>
                    <a:pt x="3151" y="235553"/>
                    <a:pt x="-13114" y="164699"/>
                    <a:pt x="16402" y="179378"/>
                  </a:cubicBezTo>
                  <a:cubicBezTo>
                    <a:pt x="30287" y="161961"/>
                    <a:pt x="52900" y="155693"/>
                    <a:pt x="63572" y="175847"/>
                  </a:cubicBezTo>
                  <a:cubicBezTo>
                    <a:pt x="154381" y="177553"/>
                    <a:pt x="163506" y="129391"/>
                    <a:pt x="90946" y="31361"/>
                  </a:cubicBezTo>
                  <a:cubicBezTo>
                    <a:pt x="88684" y="14818"/>
                    <a:pt x="88565" y="-5058"/>
                    <a:pt x="106934" y="1170"/>
                  </a:cubicBezTo>
                  <a:cubicBezTo>
                    <a:pt x="105862" y="31916"/>
                    <a:pt x="101498" y="25450"/>
                    <a:pt x="128475" y="27553"/>
                  </a:cubicBezTo>
                  <a:cubicBezTo>
                    <a:pt x="167513" y="30607"/>
                    <a:pt x="208415" y="25331"/>
                    <a:pt x="247571" y="27553"/>
                  </a:cubicBezTo>
                  <a:cubicBezTo>
                    <a:pt x="252014" y="28901"/>
                    <a:pt x="253681" y="30528"/>
                    <a:pt x="252649" y="32432"/>
                  </a:cubicBezTo>
                  <a:cubicBezTo>
                    <a:pt x="252014" y="33622"/>
                    <a:pt x="250308" y="34931"/>
                    <a:pt x="247571" y="36320"/>
                  </a:cubicBezTo>
                  <a:cubicBezTo>
                    <a:pt x="244001" y="62583"/>
                    <a:pt x="226386" y="82736"/>
                    <a:pt x="251459" y="107174"/>
                  </a:cubicBezTo>
                  <a:cubicBezTo>
                    <a:pt x="269708" y="124948"/>
                    <a:pt x="348696" y="142403"/>
                    <a:pt x="375157" y="142483"/>
                  </a:cubicBezTo>
                  <a:cubicBezTo>
                    <a:pt x="392771" y="142522"/>
                    <a:pt x="467355" y="122607"/>
                    <a:pt x="477233" y="111578"/>
                  </a:cubicBezTo>
                  <a:cubicBezTo>
                    <a:pt x="491198" y="95987"/>
                    <a:pt x="471282" y="57545"/>
                    <a:pt x="458587" y="45127"/>
                  </a:cubicBezTo>
                  <a:cubicBezTo>
                    <a:pt x="620132" y="35566"/>
                    <a:pt x="1034547" y="140261"/>
                    <a:pt x="618783" y="209647"/>
                  </a:cubicBezTo>
                  <a:close/>
                </a:path>
              </a:pathLst>
            </a:custGeom>
            <a:solidFill>
              <a:srgbClr val="D5D6D5"/>
            </a:solidFill>
            <a:ln w="3958" cap="flat">
              <a:noFill/>
              <a:prstDash val="solid"/>
              <a:miter/>
            </a:ln>
          </p:spPr>
          <p:txBody>
            <a:bodyPr rtlCol="1" anchor="ctr"/>
            <a:lstStyle/>
            <a:p>
              <a:endParaRPr lang="fa-IR"/>
            </a:p>
          </p:txBody>
        </p:sp>
        <p:sp>
          <p:nvSpPr>
            <p:cNvPr id="667" name="Freeform: Shape 666">
              <a:extLst>
                <a:ext uri="{FF2B5EF4-FFF2-40B4-BE49-F238E27FC236}">
                  <a16:creationId xmlns:a16="http://schemas.microsoft.com/office/drawing/2014/main" id="{64D98D0E-B8BC-C04C-69C2-7F076787A1CF}"/>
                </a:ext>
              </a:extLst>
            </p:cNvPr>
            <p:cNvSpPr/>
            <p:nvPr/>
          </p:nvSpPr>
          <p:spPr>
            <a:xfrm>
              <a:off x="2589081" y="2999265"/>
              <a:ext cx="631372" cy="1463948"/>
            </a:xfrm>
            <a:custGeom>
              <a:avLst/>
              <a:gdLst>
                <a:gd name="connsiteX0" fmla="*/ 615949 w 631372"/>
                <a:gd name="connsiteY0" fmla="*/ 39322 h 1463948"/>
                <a:gd name="connsiteX1" fmla="*/ 549300 w 631372"/>
                <a:gd name="connsiteY1" fmla="*/ 93157 h 1463948"/>
                <a:gd name="connsiteX2" fmla="*/ 547872 w 631372"/>
                <a:gd name="connsiteY2" fmla="*/ 415255 h 1463948"/>
                <a:gd name="connsiteX3" fmla="*/ 548546 w 631372"/>
                <a:gd name="connsiteY3" fmla="*/ 836970 h 1463948"/>
                <a:gd name="connsiteX4" fmla="*/ 540096 w 631372"/>
                <a:gd name="connsiteY4" fmla="*/ 1255035 h 1463948"/>
                <a:gd name="connsiteX5" fmla="*/ 521173 w 631372"/>
                <a:gd name="connsiteY5" fmla="*/ 1261819 h 1463948"/>
                <a:gd name="connsiteX6" fmla="*/ 512405 w 631372"/>
                <a:gd name="connsiteY6" fmla="*/ 1253051 h 1463948"/>
                <a:gd name="connsiteX7" fmla="*/ 512405 w 631372"/>
                <a:gd name="connsiteY7" fmla="*/ 1244284 h 1463948"/>
                <a:gd name="connsiteX8" fmla="*/ 503043 w 631372"/>
                <a:gd name="connsiteY8" fmla="*/ 1152403 h 1463948"/>
                <a:gd name="connsiteX9" fmla="*/ 512762 w 631372"/>
                <a:gd name="connsiteY9" fmla="*/ 826576 h 1463948"/>
                <a:gd name="connsiteX10" fmla="*/ 485666 w 631372"/>
                <a:gd name="connsiteY10" fmla="*/ 598104 h 1463948"/>
                <a:gd name="connsiteX11" fmla="*/ 502685 w 631372"/>
                <a:gd name="connsiteY11" fmla="*/ 509675 h 1463948"/>
                <a:gd name="connsiteX12" fmla="*/ 512326 w 631372"/>
                <a:gd name="connsiteY12" fmla="*/ 93276 h 1463948"/>
                <a:gd name="connsiteX13" fmla="*/ 371847 w 631372"/>
                <a:gd name="connsiteY13" fmla="*/ 229550 h 1463948"/>
                <a:gd name="connsiteX14" fmla="*/ 388588 w 631372"/>
                <a:gd name="connsiteY14" fmla="*/ 590407 h 1463948"/>
                <a:gd name="connsiteX15" fmla="*/ 344910 w 631372"/>
                <a:gd name="connsiteY15" fmla="*/ 914370 h 1463948"/>
                <a:gd name="connsiteX16" fmla="*/ 371728 w 631372"/>
                <a:gd name="connsiteY16" fmla="*/ 1217941 h 1463948"/>
                <a:gd name="connsiteX17" fmla="*/ 364031 w 631372"/>
                <a:gd name="connsiteY17" fmla="*/ 1246188 h 1463948"/>
                <a:gd name="connsiteX18" fmla="*/ 393865 w 631372"/>
                <a:gd name="connsiteY18" fmla="*/ 1385080 h 1463948"/>
                <a:gd name="connsiteX19" fmla="*/ 274968 w 631372"/>
                <a:gd name="connsiteY19" fmla="*/ 1402496 h 1463948"/>
                <a:gd name="connsiteX20" fmla="*/ 283814 w 631372"/>
                <a:gd name="connsiteY20" fmla="*/ 1455181 h 1463948"/>
                <a:gd name="connsiteX21" fmla="*/ 257432 w 631372"/>
                <a:gd name="connsiteY21" fmla="*/ 1463948 h 1463948"/>
                <a:gd name="connsiteX22" fmla="*/ 253346 w 631372"/>
                <a:gd name="connsiteY22" fmla="*/ 1446611 h 1463948"/>
                <a:gd name="connsiteX23" fmla="*/ 257432 w 631372"/>
                <a:gd name="connsiteY23" fmla="*/ 1428799 h 1463948"/>
                <a:gd name="connsiteX24" fmla="*/ 238112 w 631372"/>
                <a:gd name="connsiteY24" fmla="*/ 1413287 h 1463948"/>
                <a:gd name="connsiteX25" fmla="*/ 238112 w 631372"/>
                <a:gd name="connsiteY25" fmla="*/ 1413287 h 1463948"/>
                <a:gd name="connsiteX26" fmla="*/ 230059 w 631372"/>
                <a:gd name="connsiteY26" fmla="*/ 1392102 h 1463948"/>
                <a:gd name="connsiteX27" fmla="*/ 231090 w 631372"/>
                <a:gd name="connsiteY27" fmla="*/ 1358539 h 1463948"/>
                <a:gd name="connsiteX28" fmla="*/ 229067 w 631372"/>
                <a:gd name="connsiteY28" fmla="*/ 1357191 h 1463948"/>
                <a:gd name="connsiteX29" fmla="*/ 229027 w 631372"/>
                <a:gd name="connsiteY29" fmla="*/ 1357191 h 1463948"/>
                <a:gd name="connsiteX30" fmla="*/ 231090 w 631372"/>
                <a:gd name="connsiteY30" fmla="*/ 1340965 h 1463948"/>
                <a:gd name="connsiteX31" fmla="*/ 222441 w 631372"/>
                <a:gd name="connsiteY31" fmla="*/ 1332316 h 1463948"/>
                <a:gd name="connsiteX32" fmla="*/ 222441 w 631372"/>
                <a:gd name="connsiteY32" fmla="*/ 1332316 h 1463948"/>
                <a:gd name="connsiteX33" fmla="*/ 222323 w 631372"/>
                <a:gd name="connsiteY33" fmla="*/ 1332197 h 1463948"/>
                <a:gd name="connsiteX34" fmla="*/ 222323 w 631372"/>
                <a:gd name="connsiteY34" fmla="*/ 1314622 h 1463948"/>
                <a:gd name="connsiteX35" fmla="*/ 213753 w 631372"/>
                <a:gd name="connsiteY35" fmla="*/ 1306053 h 1463948"/>
                <a:gd name="connsiteX36" fmla="*/ 213714 w 631372"/>
                <a:gd name="connsiteY36" fmla="*/ 1306053 h 1463948"/>
                <a:gd name="connsiteX37" fmla="*/ 213674 w 631372"/>
                <a:gd name="connsiteY37" fmla="*/ 1305974 h 1463948"/>
                <a:gd name="connsiteX38" fmla="*/ 213555 w 631372"/>
                <a:gd name="connsiteY38" fmla="*/ 1305855 h 1463948"/>
                <a:gd name="connsiteX39" fmla="*/ 213555 w 631372"/>
                <a:gd name="connsiteY39" fmla="*/ 1297087 h 1463948"/>
                <a:gd name="connsiteX40" fmla="*/ 205343 w 631372"/>
                <a:gd name="connsiteY40" fmla="*/ 1280703 h 1463948"/>
                <a:gd name="connsiteX41" fmla="*/ 205264 w 631372"/>
                <a:gd name="connsiteY41" fmla="*/ 1280544 h 1463948"/>
                <a:gd name="connsiteX42" fmla="*/ 204748 w 631372"/>
                <a:gd name="connsiteY42" fmla="*/ 1279512 h 1463948"/>
                <a:gd name="connsiteX43" fmla="*/ 204748 w 631372"/>
                <a:gd name="connsiteY43" fmla="*/ 1270745 h 1463948"/>
                <a:gd name="connsiteX44" fmla="*/ 196615 w 631372"/>
                <a:gd name="connsiteY44" fmla="*/ 1254519 h 1463948"/>
                <a:gd name="connsiteX45" fmla="*/ 196575 w 631372"/>
                <a:gd name="connsiteY45" fmla="*/ 1254400 h 1463948"/>
                <a:gd name="connsiteX46" fmla="*/ 195940 w 631372"/>
                <a:gd name="connsiteY46" fmla="*/ 1253170 h 1463948"/>
                <a:gd name="connsiteX47" fmla="*/ 195940 w 631372"/>
                <a:gd name="connsiteY47" fmla="*/ 1244403 h 1463948"/>
                <a:gd name="connsiteX48" fmla="*/ 187173 w 631372"/>
                <a:gd name="connsiteY48" fmla="*/ 1235635 h 1463948"/>
                <a:gd name="connsiteX49" fmla="*/ 187173 w 631372"/>
                <a:gd name="connsiteY49" fmla="*/ 1218060 h 1463948"/>
                <a:gd name="connsiteX50" fmla="*/ 178525 w 631372"/>
                <a:gd name="connsiteY50" fmla="*/ 1209412 h 1463948"/>
                <a:gd name="connsiteX51" fmla="*/ 178525 w 631372"/>
                <a:gd name="connsiteY51" fmla="*/ 1209412 h 1463948"/>
                <a:gd name="connsiteX52" fmla="*/ 178405 w 631372"/>
                <a:gd name="connsiteY52" fmla="*/ 1209293 h 1463948"/>
                <a:gd name="connsiteX53" fmla="*/ 178405 w 631372"/>
                <a:gd name="connsiteY53" fmla="*/ 1200525 h 1463948"/>
                <a:gd name="connsiteX54" fmla="*/ 171027 w 631372"/>
                <a:gd name="connsiteY54" fmla="*/ 1185807 h 1463948"/>
                <a:gd name="connsiteX55" fmla="*/ 170947 w 631372"/>
                <a:gd name="connsiteY55" fmla="*/ 1185648 h 1463948"/>
                <a:gd name="connsiteX56" fmla="*/ 169598 w 631372"/>
                <a:gd name="connsiteY56" fmla="*/ 1182951 h 1463948"/>
                <a:gd name="connsiteX57" fmla="*/ 169598 w 631372"/>
                <a:gd name="connsiteY57" fmla="*/ 1174183 h 1463948"/>
                <a:gd name="connsiteX58" fmla="*/ 161029 w 631372"/>
                <a:gd name="connsiteY58" fmla="*/ 1165614 h 1463948"/>
                <a:gd name="connsiteX59" fmla="*/ 160989 w 631372"/>
                <a:gd name="connsiteY59" fmla="*/ 1165614 h 1463948"/>
                <a:gd name="connsiteX60" fmla="*/ 160950 w 631372"/>
                <a:gd name="connsiteY60" fmla="*/ 1165534 h 1463948"/>
                <a:gd name="connsiteX61" fmla="*/ 160831 w 631372"/>
                <a:gd name="connsiteY61" fmla="*/ 1165415 h 1463948"/>
                <a:gd name="connsiteX62" fmla="*/ 160831 w 631372"/>
                <a:gd name="connsiteY62" fmla="*/ 1156648 h 1463948"/>
                <a:gd name="connsiteX63" fmla="*/ 152976 w 631372"/>
                <a:gd name="connsiteY63" fmla="*/ 1148793 h 1463948"/>
                <a:gd name="connsiteX64" fmla="*/ 152976 w 631372"/>
                <a:gd name="connsiteY64" fmla="*/ 1148793 h 1463948"/>
                <a:gd name="connsiteX65" fmla="*/ 152063 w 631372"/>
                <a:gd name="connsiteY65" fmla="*/ 1147880 h 1463948"/>
                <a:gd name="connsiteX66" fmla="*/ 152063 w 631372"/>
                <a:gd name="connsiteY66" fmla="*/ 1139113 h 1463948"/>
                <a:gd name="connsiteX67" fmla="*/ 144208 w 631372"/>
                <a:gd name="connsiteY67" fmla="*/ 1131258 h 1463948"/>
                <a:gd name="connsiteX68" fmla="*/ 143296 w 631372"/>
                <a:gd name="connsiteY68" fmla="*/ 1130345 h 1463948"/>
                <a:gd name="connsiteX69" fmla="*/ 143296 w 631372"/>
                <a:gd name="connsiteY69" fmla="*/ 1121578 h 1463948"/>
                <a:gd name="connsiteX70" fmla="*/ 135242 w 631372"/>
                <a:gd name="connsiteY70" fmla="*/ 1105471 h 1463948"/>
                <a:gd name="connsiteX71" fmla="*/ 135202 w 631372"/>
                <a:gd name="connsiteY71" fmla="*/ 1105352 h 1463948"/>
                <a:gd name="connsiteX72" fmla="*/ 134528 w 631372"/>
                <a:gd name="connsiteY72" fmla="*/ 1103963 h 1463948"/>
                <a:gd name="connsiteX73" fmla="*/ 72957 w 631372"/>
                <a:gd name="connsiteY73" fmla="*/ 951821 h 1463948"/>
                <a:gd name="connsiteX74" fmla="*/ 0 w 631372"/>
                <a:gd name="connsiteY74" fmla="*/ 342417 h 1463948"/>
                <a:gd name="connsiteX75" fmla="*/ 11426 w 631372"/>
                <a:gd name="connsiteY75" fmla="*/ 304411 h 1463948"/>
                <a:gd name="connsiteX76" fmla="*/ 20193 w 631372"/>
                <a:gd name="connsiteY76" fmla="*/ 304411 h 1463948"/>
                <a:gd name="connsiteX77" fmla="*/ 37768 w 631372"/>
                <a:gd name="connsiteY77" fmla="*/ 401052 h 1463948"/>
                <a:gd name="connsiteX78" fmla="*/ 53240 w 631372"/>
                <a:gd name="connsiteY78" fmla="*/ 416406 h 1463948"/>
                <a:gd name="connsiteX79" fmla="*/ 52684 w 631372"/>
                <a:gd name="connsiteY79" fmla="*/ 422198 h 1463948"/>
                <a:gd name="connsiteX80" fmla="*/ 50621 w 631372"/>
                <a:gd name="connsiteY80" fmla="*/ 459212 h 1463948"/>
                <a:gd name="connsiteX81" fmla="*/ 50621 w 631372"/>
                <a:gd name="connsiteY81" fmla="*/ 459212 h 1463948"/>
                <a:gd name="connsiteX82" fmla="*/ 55342 w 631372"/>
                <a:gd name="connsiteY82" fmla="*/ 541611 h 1463948"/>
                <a:gd name="connsiteX83" fmla="*/ 136432 w 631372"/>
                <a:gd name="connsiteY83" fmla="*/ 1062466 h 1463948"/>
                <a:gd name="connsiteX84" fmla="*/ 213714 w 631372"/>
                <a:gd name="connsiteY84" fmla="*/ 1253329 h 1463948"/>
                <a:gd name="connsiteX85" fmla="*/ 222561 w 631372"/>
                <a:gd name="connsiteY85" fmla="*/ 1170930 h 1463948"/>
                <a:gd name="connsiteX86" fmla="*/ 256440 w 631372"/>
                <a:gd name="connsiteY86" fmla="*/ 1028190 h 1463948"/>
                <a:gd name="connsiteX87" fmla="*/ 255171 w 631372"/>
                <a:gd name="connsiteY87" fmla="*/ 759331 h 1463948"/>
                <a:gd name="connsiteX88" fmla="*/ 245848 w 631372"/>
                <a:gd name="connsiteY88" fmla="*/ 681058 h 1463948"/>
                <a:gd name="connsiteX89" fmla="*/ 245848 w 631372"/>
                <a:gd name="connsiteY89" fmla="*/ 681058 h 1463948"/>
                <a:gd name="connsiteX90" fmla="*/ 239739 w 631372"/>
                <a:gd name="connsiteY90" fmla="*/ 642180 h 1463948"/>
                <a:gd name="connsiteX91" fmla="*/ 240096 w 631372"/>
                <a:gd name="connsiteY91" fmla="*/ 601992 h 1463948"/>
                <a:gd name="connsiteX92" fmla="*/ 222402 w 631372"/>
                <a:gd name="connsiteY92" fmla="*/ 339561 h 1463948"/>
                <a:gd name="connsiteX93" fmla="*/ 232836 w 631372"/>
                <a:gd name="connsiteY93" fmla="*/ 325834 h 1463948"/>
                <a:gd name="connsiteX94" fmla="*/ 258265 w 631372"/>
                <a:gd name="connsiteY94" fmla="*/ 369116 h 1463948"/>
                <a:gd name="connsiteX95" fmla="*/ 261558 w 631372"/>
                <a:gd name="connsiteY95" fmla="*/ 562399 h 1463948"/>
                <a:gd name="connsiteX96" fmla="*/ 261558 w 631372"/>
                <a:gd name="connsiteY96" fmla="*/ 562637 h 1463948"/>
                <a:gd name="connsiteX97" fmla="*/ 254060 w 631372"/>
                <a:gd name="connsiteY97" fmla="*/ 647456 h 1463948"/>
                <a:gd name="connsiteX98" fmla="*/ 271040 w 631372"/>
                <a:gd name="connsiteY98" fmla="*/ 698236 h 1463948"/>
                <a:gd name="connsiteX99" fmla="*/ 257789 w 631372"/>
                <a:gd name="connsiteY99" fmla="*/ 1177555 h 1463948"/>
                <a:gd name="connsiteX100" fmla="*/ 266200 w 631372"/>
                <a:gd name="connsiteY100" fmla="*/ 1232342 h 1463948"/>
                <a:gd name="connsiteX101" fmla="*/ 274928 w 631372"/>
                <a:gd name="connsiteY101" fmla="*/ 1361634 h 1463948"/>
                <a:gd name="connsiteX102" fmla="*/ 341141 w 631372"/>
                <a:gd name="connsiteY102" fmla="*/ 1337116 h 1463948"/>
                <a:gd name="connsiteX103" fmla="*/ 375854 w 631372"/>
                <a:gd name="connsiteY103" fmla="*/ 1337513 h 1463948"/>
                <a:gd name="connsiteX104" fmla="*/ 336737 w 631372"/>
                <a:gd name="connsiteY104" fmla="*/ 1173786 h 1463948"/>
                <a:gd name="connsiteX105" fmla="*/ 341061 w 631372"/>
                <a:gd name="connsiteY105" fmla="*/ 742153 h 1463948"/>
                <a:gd name="connsiteX106" fmla="*/ 363079 w 631372"/>
                <a:gd name="connsiteY106" fmla="*/ 717319 h 1463948"/>
                <a:gd name="connsiteX107" fmla="*/ 348242 w 631372"/>
                <a:gd name="connsiteY107" fmla="*/ 696967 h 1463948"/>
                <a:gd name="connsiteX108" fmla="*/ 349631 w 631372"/>
                <a:gd name="connsiteY108" fmla="*/ 614211 h 1463948"/>
                <a:gd name="connsiteX109" fmla="*/ 352725 w 631372"/>
                <a:gd name="connsiteY109" fmla="*/ 147825 h 1463948"/>
                <a:gd name="connsiteX110" fmla="*/ 442185 w 631372"/>
                <a:gd name="connsiteY110" fmla="*/ 14408 h 1463948"/>
                <a:gd name="connsiteX111" fmla="*/ 444804 w 631372"/>
                <a:gd name="connsiteY111" fmla="*/ 14487 h 1463948"/>
                <a:gd name="connsiteX112" fmla="*/ 444844 w 631372"/>
                <a:gd name="connsiteY112" fmla="*/ 14487 h 1463948"/>
                <a:gd name="connsiteX113" fmla="*/ 439527 w 631372"/>
                <a:gd name="connsiteY113" fmla="*/ 79430 h 1463948"/>
                <a:gd name="connsiteX114" fmla="*/ 517206 w 631372"/>
                <a:gd name="connsiteY114" fmla="*/ 49914 h 1463948"/>
                <a:gd name="connsiteX115" fmla="*/ 616108 w 631372"/>
                <a:gd name="connsiteY115" fmla="*/ 39600 h 1463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631372" h="1463948">
                  <a:moveTo>
                    <a:pt x="615949" y="39322"/>
                  </a:moveTo>
                  <a:lnTo>
                    <a:pt x="549300" y="93157"/>
                  </a:lnTo>
                  <a:cubicBezTo>
                    <a:pt x="545214" y="200074"/>
                    <a:pt x="544738" y="307466"/>
                    <a:pt x="547872" y="415255"/>
                  </a:cubicBezTo>
                  <a:cubicBezTo>
                    <a:pt x="521887" y="562439"/>
                    <a:pt x="510858" y="691453"/>
                    <a:pt x="548546" y="836970"/>
                  </a:cubicBezTo>
                  <a:cubicBezTo>
                    <a:pt x="542754" y="976814"/>
                    <a:pt x="537875" y="1117531"/>
                    <a:pt x="540096" y="1255035"/>
                  </a:cubicBezTo>
                  <a:lnTo>
                    <a:pt x="521173" y="1261819"/>
                  </a:lnTo>
                  <a:lnTo>
                    <a:pt x="512405" y="1253051"/>
                  </a:lnTo>
                  <a:cubicBezTo>
                    <a:pt x="512802" y="1250195"/>
                    <a:pt x="511969" y="1247140"/>
                    <a:pt x="512405" y="1244284"/>
                  </a:cubicBezTo>
                  <a:cubicBezTo>
                    <a:pt x="520300" y="1190686"/>
                    <a:pt x="506137" y="1197590"/>
                    <a:pt x="503043" y="1152403"/>
                  </a:cubicBezTo>
                  <a:cubicBezTo>
                    <a:pt x="496457" y="1056238"/>
                    <a:pt x="520181" y="932064"/>
                    <a:pt x="512762" y="826576"/>
                  </a:cubicBezTo>
                  <a:cubicBezTo>
                    <a:pt x="507050" y="745486"/>
                    <a:pt x="479517" y="684748"/>
                    <a:pt x="485666" y="598104"/>
                  </a:cubicBezTo>
                  <a:cubicBezTo>
                    <a:pt x="488046" y="564462"/>
                    <a:pt x="500583" y="537326"/>
                    <a:pt x="502685" y="509675"/>
                  </a:cubicBezTo>
                  <a:cubicBezTo>
                    <a:pt x="513397" y="371021"/>
                    <a:pt x="513794" y="232366"/>
                    <a:pt x="512326" y="93276"/>
                  </a:cubicBezTo>
                  <a:cubicBezTo>
                    <a:pt x="396444" y="121642"/>
                    <a:pt x="383709" y="106765"/>
                    <a:pt x="371847" y="229550"/>
                  </a:cubicBezTo>
                  <a:cubicBezTo>
                    <a:pt x="357604" y="376495"/>
                    <a:pt x="370696" y="451555"/>
                    <a:pt x="388588" y="590407"/>
                  </a:cubicBezTo>
                  <a:cubicBezTo>
                    <a:pt x="401363" y="689548"/>
                    <a:pt x="349789" y="806264"/>
                    <a:pt x="344910" y="914370"/>
                  </a:cubicBezTo>
                  <a:cubicBezTo>
                    <a:pt x="339871" y="1026563"/>
                    <a:pt x="370181" y="1115944"/>
                    <a:pt x="371728" y="1217941"/>
                  </a:cubicBezTo>
                  <a:cubicBezTo>
                    <a:pt x="371728" y="1219409"/>
                    <a:pt x="359826" y="1227304"/>
                    <a:pt x="364031" y="1246188"/>
                  </a:cubicBezTo>
                  <a:cubicBezTo>
                    <a:pt x="373275" y="1287685"/>
                    <a:pt x="451389" y="1334617"/>
                    <a:pt x="393865" y="1385080"/>
                  </a:cubicBezTo>
                  <a:cubicBezTo>
                    <a:pt x="355978" y="1418325"/>
                    <a:pt x="318646" y="1388769"/>
                    <a:pt x="274968" y="1402496"/>
                  </a:cubicBezTo>
                  <a:lnTo>
                    <a:pt x="283814" y="1455181"/>
                  </a:lnTo>
                  <a:cubicBezTo>
                    <a:pt x="279768" y="1455935"/>
                    <a:pt x="274412" y="1462798"/>
                    <a:pt x="257432" y="1463948"/>
                  </a:cubicBezTo>
                  <a:cubicBezTo>
                    <a:pt x="254140" y="1459703"/>
                    <a:pt x="252751" y="1453911"/>
                    <a:pt x="253346" y="1446611"/>
                  </a:cubicBezTo>
                  <a:cubicBezTo>
                    <a:pt x="253743" y="1441454"/>
                    <a:pt x="255092" y="1435503"/>
                    <a:pt x="257432" y="1428799"/>
                  </a:cubicBezTo>
                  <a:cubicBezTo>
                    <a:pt x="249855" y="1428362"/>
                    <a:pt x="243190" y="1422094"/>
                    <a:pt x="238112" y="1413287"/>
                  </a:cubicBezTo>
                  <a:cubicBezTo>
                    <a:pt x="238112" y="1413287"/>
                    <a:pt x="238112" y="1413287"/>
                    <a:pt x="238112" y="1413287"/>
                  </a:cubicBezTo>
                  <a:cubicBezTo>
                    <a:pt x="234542" y="1407098"/>
                    <a:pt x="231804" y="1399679"/>
                    <a:pt x="230059" y="1392102"/>
                  </a:cubicBezTo>
                  <a:cubicBezTo>
                    <a:pt x="227202" y="1379605"/>
                    <a:pt x="227162" y="1366712"/>
                    <a:pt x="231090" y="1358539"/>
                  </a:cubicBezTo>
                  <a:cubicBezTo>
                    <a:pt x="230376" y="1358103"/>
                    <a:pt x="229702" y="1357667"/>
                    <a:pt x="229067" y="1357191"/>
                  </a:cubicBezTo>
                  <a:cubicBezTo>
                    <a:pt x="229067" y="1357191"/>
                    <a:pt x="229067" y="1357191"/>
                    <a:pt x="229027" y="1357191"/>
                  </a:cubicBezTo>
                  <a:cubicBezTo>
                    <a:pt x="217244" y="1349177"/>
                    <a:pt x="215499" y="1343504"/>
                    <a:pt x="231090" y="1340965"/>
                  </a:cubicBezTo>
                  <a:lnTo>
                    <a:pt x="222441" y="1332316"/>
                  </a:lnTo>
                  <a:cubicBezTo>
                    <a:pt x="222441" y="1332316"/>
                    <a:pt x="222441" y="1332316"/>
                    <a:pt x="222441" y="1332316"/>
                  </a:cubicBezTo>
                  <a:lnTo>
                    <a:pt x="222323" y="1332197"/>
                  </a:lnTo>
                  <a:cubicBezTo>
                    <a:pt x="201971" y="1329420"/>
                    <a:pt x="202248" y="1319224"/>
                    <a:pt x="222323" y="1314622"/>
                  </a:cubicBezTo>
                  <a:lnTo>
                    <a:pt x="213753" y="1306053"/>
                  </a:lnTo>
                  <a:lnTo>
                    <a:pt x="213714" y="1306053"/>
                  </a:lnTo>
                  <a:cubicBezTo>
                    <a:pt x="213714" y="1306053"/>
                    <a:pt x="213674" y="1305974"/>
                    <a:pt x="213674" y="1305974"/>
                  </a:cubicBezTo>
                  <a:lnTo>
                    <a:pt x="213555" y="1305855"/>
                  </a:lnTo>
                  <a:cubicBezTo>
                    <a:pt x="205938" y="1302919"/>
                    <a:pt x="205938" y="1299983"/>
                    <a:pt x="213555" y="1297087"/>
                  </a:cubicBezTo>
                  <a:lnTo>
                    <a:pt x="205343" y="1280703"/>
                  </a:lnTo>
                  <a:cubicBezTo>
                    <a:pt x="205343" y="1280703"/>
                    <a:pt x="205303" y="1280623"/>
                    <a:pt x="205264" y="1280544"/>
                  </a:cubicBezTo>
                  <a:lnTo>
                    <a:pt x="204748" y="1279512"/>
                  </a:lnTo>
                  <a:cubicBezTo>
                    <a:pt x="197131" y="1276577"/>
                    <a:pt x="197131" y="1273641"/>
                    <a:pt x="204748" y="1270745"/>
                  </a:cubicBezTo>
                  <a:lnTo>
                    <a:pt x="196615" y="1254519"/>
                  </a:lnTo>
                  <a:cubicBezTo>
                    <a:pt x="196615" y="1254519"/>
                    <a:pt x="196615" y="1254440"/>
                    <a:pt x="196575" y="1254400"/>
                  </a:cubicBezTo>
                  <a:lnTo>
                    <a:pt x="195940" y="1253170"/>
                  </a:lnTo>
                  <a:cubicBezTo>
                    <a:pt x="188323" y="1250234"/>
                    <a:pt x="188323" y="1247299"/>
                    <a:pt x="195940" y="1244403"/>
                  </a:cubicBezTo>
                  <a:lnTo>
                    <a:pt x="187173" y="1235635"/>
                  </a:lnTo>
                  <a:cubicBezTo>
                    <a:pt x="163925" y="1231232"/>
                    <a:pt x="164560" y="1223932"/>
                    <a:pt x="187173" y="1218060"/>
                  </a:cubicBezTo>
                  <a:lnTo>
                    <a:pt x="178525" y="1209412"/>
                  </a:lnTo>
                  <a:cubicBezTo>
                    <a:pt x="178525" y="1209412"/>
                    <a:pt x="178525" y="1209412"/>
                    <a:pt x="178525" y="1209412"/>
                  </a:cubicBezTo>
                  <a:lnTo>
                    <a:pt x="178405" y="1209293"/>
                  </a:lnTo>
                  <a:cubicBezTo>
                    <a:pt x="170788" y="1206357"/>
                    <a:pt x="170788" y="1203461"/>
                    <a:pt x="178405" y="1200525"/>
                  </a:cubicBezTo>
                  <a:lnTo>
                    <a:pt x="171027" y="1185807"/>
                  </a:lnTo>
                  <a:lnTo>
                    <a:pt x="170947" y="1185648"/>
                  </a:lnTo>
                  <a:lnTo>
                    <a:pt x="169598" y="1182951"/>
                  </a:lnTo>
                  <a:cubicBezTo>
                    <a:pt x="161981" y="1180015"/>
                    <a:pt x="161981" y="1177119"/>
                    <a:pt x="169598" y="1174183"/>
                  </a:cubicBezTo>
                  <a:lnTo>
                    <a:pt x="161029" y="1165614"/>
                  </a:lnTo>
                  <a:lnTo>
                    <a:pt x="160989" y="1165614"/>
                  </a:lnTo>
                  <a:cubicBezTo>
                    <a:pt x="160989" y="1165614"/>
                    <a:pt x="160950" y="1165574"/>
                    <a:pt x="160950" y="1165534"/>
                  </a:cubicBezTo>
                  <a:lnTo>
                    <a:pt x="160831" y="1165415"/>
                  </a:lnTo>
                  <a:cubicBezTo>
                    <a:pt x="153214" y="1162480"/>
                    <a:pt x="153214" y="1159544"/>
                    <a:pt x="160831" y="1156648"/>
                  </a:cubicBezTo>
                  <a:lnTo>
                    <a:pt x="152976" y="1148793"/>
                  </a:lnTo>
                  <a:lnTo>
                    <a:pt x="152976" y="1148793"/>
                  </a:lnTo>
                  <a:cubicBezTo>
                    <a:pt x="152976" y="1148793"/>
                    <a:pt x="152063" y="1147880"/>
                    <a:pt x="152063" y="1147880"/>
                  </a:cubicBezTo>
                  <a:cubicBezTo>
                    <a:pt x="144446" y="1144945"/>
                    <a:pt x="144446" y="1142009"/>
                    <a:pt x="152063" y="1139113"/>
                  </a:cubicBezTo>
                  <a:lnTo>
                    <a:pt x="144208" y="1131258"/>
                  </a:lnTo>
                  <a:lnTo>
                    <a:pt x="143296" y="1130345"/>
                  </a:lnTo>
                  <a:cubicBezTo>
                    <a:pt x="135679" y="1127410"/>
                    <a:pt x="135679" y="1124474"/>
                    <a:pt x="143296" y="1121578"/>
                  </a:cubicBezTo>
                  <a:lnTo>
                    <a:pt x="135242" y="1105471"/>
                  </a:lnTo>
                  <a:cubicBezTo>
                    <a:pt x="135242" y="1105471"/>
                    <a:pt x="135202" y="1105391"/>
                    <a:pt x="135202" y="1105352"/>
                  </a:cubicBezTo>
                  <a:lnTo>
                    <a:pt x="134528" y="1103963"/>
                  </a:lnTo>
                  <a:cubicBezTo>
                    <a:pt x="102433" y="1062506"/>
                    <a:pt x="81923" y="1011805"/>
                    <a:pt x="72957" y="951821"/>
                  </a:cubicBezTo>
                  <a:cubicBezTo>
                    <a:pt x="42687" y="749572"/>
                    <a:pt x="18368" y="546451"/>
                    <a:pt x="0" y="342417"/>
                  </a:cubicBezTo>
                  <a:lnTo>
                    <a:pt x="11426" y="304411"/>
                  </a:lnTo>
                  <a:lnTo>
                    <a:pt x="20193" y="304411"/>
                  </a:lnTo>
                  <a:cubicBezTo>
                    <a:pt x="52288" y="318415"/>
                    <a:pt x="57763" y="374472"/>
                    <a:pt x="37768" y="401052"/>
                  </a:cubicBezTo>
                  <a:lnTo>
                    <a:pt x="53240" y="416406"/>
                  </a:lnTo>
                  <a:cubicBezTo>
                    <a:pt x="53042" y="418349"/>
                    <a:pt x="52843" y="420254"/>
                    <a:pt x="52684" y="422198"/>
                  </a:cubicBezTo>
                  <a:cubicBezTo>
                    <a:pt x="51574" y="434496"/>
                    <a:pt x="50859" y="446874"/>
                    <a:pt x="50621" y="459212"/>
                  </a:cubicBezTo>
                  <a:cubicBezTo>
                    <a:pt x="50621" y="459212"/>
                    <a:pt x="50621" y="459212"/>
                    <a:pt x="50621" y="459212"/>
                  </a:cubicBezTo>
                  <a:cubicBezTo>
                    <a:pt x="50027" y="486744"/>
                    <a:pt x="51574" y="514356"/>
                    <a:pt x="55342" y="541611"/>
                  </a:cubicBezTo>
                  <a:cubicBezTo>
                    <a:pt x="57882" y="696134"/>
                    <a:pt x="85890" y="916750"/>
                    <a:pt x="136432" y="1062466"/>
                  </a:cubicBezTo>
                  <a:cubicBezTo>
                    <a:pt x="158490" y="1126061"/>
                    <a:pt x="200820" y="1185688"/>
                    <a:pt x="213714" y="1253329"/>
                  </a:cubicBezTo>
                  <a:cubicBezTo>
                    <a:pt x="257472" y="1231033"/>
                    <a:pt x="219942" y="1205524"/>
                    <a:pt x="222561" y="1170930"/>
                  </a:cubicBezTo>
                  <a:cubicBezTo>
                    <a:pt x="225258" y="1135423"/>
                    <a:pt x="250490" y="1073614"/>
                    <a:pt x="256440" y="1028190"/>
                  </a:cubicBezTo>
                  <a:cubicBezTo>
                    <a:pt x="267906" y="940276"/>
                    <a:pt x="268104" y="846769"/>
                    <a:pt x="255171" y="759331"/>
                  </a:cubicBezTo>
                  <a:cubicBezTo>
                    <a:pt x="251204" y="732513"/>
                    <a:pt x="248228" y="706528"/>
                    <a:pt x="245848" y="681058"/>
                  </a:cubicBezTo>
                  <a:lnTo>
                    <a:pt x="245848" y="681058"/>
                  </a:lnTo>
                  <a:cubicBezTo>
                    <a:pt x="242476" y="668046"/>
                    <a:pt x="240096" y="655113"/>
                    <a:pt x="239739" y="642180"/>
                  </a:cubicBezTo>
                  <a:cubicBezTo>
                    <a:pt x="239382" y="628929"/>
                    <a:pt x="239580" y="615520"/>
                    <a:pt x="240096" y="601992"/>
                  </a:cubicBezTo>
                  <a:cubicBezTo>
                    <a:pt x="235256" y="516181"/>
                    <a:pt x="233946" y="432870"/>
                    <a:pt x="222402" y="339561"/>
                  </a:cubicBezTo>
                  <a:cubicBezTo>
                    <a:pt x="225893" y="331825"/>
                    <a:pt x="229424" y="327500"/>
                    <a:pt x="232836" y="325834"/>
                  </a:cubicBezTo>
                  <a:cubicBezTo>
                    <a:pt x="244539" y="320082"/>
                    <a:pt x="255012" y="345234"/>
                    <a:pt x="258265" y="369116"/>
                  </a:cubicBezTo>
                  <a:cubicBezTo>
                    <a:pt x="264097" y="433425"/>
                    <a:pt x="265208" y="497853"/>
                    <a:pt x="261558" y="562399"/>
                  </a:cubicBezTo>
                  <a:cubicBezTo>
                    <a:pt x="261558" y="562478"/>
                    <a:pt x="261558" y="562558"/>
                    <a:pt x="261558" y="562637"/>
                  </a:cubicBezTo>
                  <a:cubicBezTo>
                    <a:pt x="259971" y="590884"/>
                    <a:pt x="257472" y="619170"/>
                    <a:pt x="254060" y="647456"/>
                  </a:cubicBezTo>
                  <a:cubicBezTo>
                    <a:pt x="260447" y="664237"/>
                    <a:pt x="266120" y="681177"/>
                    <a:pt x="271040" y="698236"/>
                  </a:cubicBezTo>
                  <a:cubicBezTo>
                    <a:pt x="316226" y="854783"/>
                    <a:pt x="300992" y="1021644"/>
                    <a:pt x="257789" y="1177555"/>
                  </a:cubicBezTo>
                  <a:lnTo>
                    <a:pt x="266200" y="1232342"/>
                  </a:lnTo>
                  <a:cubicBezTo>
                    <a:pt x="241167" y="1279314"/>
                    <a:pt x="249379" y="1316328"/>
                    <a:pt x="274928" y="1361634"/>
                  </a:cubicBezTo>
                  <a:cubicBezTo>
                    <a:pt x="272785" y="1260946"/>
                    <a:pt x="313489" y="1219528"/>
                    <a:pt x="341141" y="1337116"/>
                  </a:cubicBezTo>
                  <a:cubicBezTo>
                    <a:pt x="331064" y="1383255"/>
                    <a:pt x="395848" y="1371552"/>
                    <a:pt x="375854" y="1337513"/>
                  </a:cubicBezTo>
                  <a:cubicBezTo>
                    <a:pt x="337689" y="1281417"/>
                    <a:pt x="318210" y="1243966"/>
                    <a:pt x="336737" y="1173786"/>
                  </a:cubicBezTo>
                  <a:cubicBezTo>
                    <a:pt x="298731" y="1029062"/>
                    <a:pt x="307697" y="889377"/>
                    <a:pt x="341061" y="742153"/>
                  </a:cubicBezTo>
                  <a:lnTo>
                    <a:pt x="363079" y="717319"/>
                  </a:lnTo>
                  <a:cubicBezTo>
                    <a:pt x="362484" y="707837"/>
                    <a:pt x="357208" y="701291"/>
                    <a:pt x="348242" y="696967"/>
                  </a:cubicBezTo>
                  <a:lnTo>
                    <a:pt x="349631" y="614211"/>
                  </a:lnTo>
                  <a:cubicBezTo>
                    <a:pt x="322693" y="466234"/>
                    <a:pt x="317774" y="295525"/>
                    <a:pt x="352725" y="147825"/>
                  </a:cubicBezTo>
                  <a:cubicBezTo>
                    <a:pt x="363833" y="100893"/>
                    <a:pt x="393190" y="20676"/>
                    <a:pt x="442185" y="14408"/>
                  </a:cubicBezTo>
                  <a:cubicBezTo>
                    <a:pt x="443098" y="14408"/>
                    <a:pt x="443971" y="14408"/>
                    <a:pt x="444804" y="14487"/>
                  </a:cubicBezTo>
                  <a:lnTo>
                    <a:pt x="444844" y="14487"/>
                  </a:lnTo>
                  <a:cubicBezTo>
                    <a:pt x="471463" y="15995"/>
                    <a:pt x="469678" y="37656"/>
                    <a:pt x="439527" y="79430"/>
                  </a:cubicBezTo>
                  <a:lnTo>
                    <a:pt x="517206" y="49914"/>
                  </a:lnTo>
                  <a:cubicBezTo>
                    <a:pt x="545016" y="16749"/>
                    <a:pt x="675339" y="-38039"/>
                    <a:pt x="616108" y="39600"/>
                  </a:cubicBezTo>
                  <a:close/>
                </a:path>
              </a:pathLst>
            </a:custGeom>
            <a:solidFill>
              <a:srgbClr val="745034"/>
            </a:solidFill>
            <a:ln w="3958" cap="flat">
              <a:noFill/>
              <a:prstDash val="solid"/>
              <a:miter/>
            </a:ln>
          </p:spPr>
          <p:txBody>
            <a:bodyPr rtlCol="1" anchor="ctr"/>
            <a:lstStyle/>
            <a:p>
              <a:endParaRPr lang="fa-IR"/>
            </a:p>
          </p:txBody>
        </p:sp>
        <p:sp>
          <p:nvSpPr>
            <p:cNvPr id="668" name="Freeform: Shape 667">
              <a:extLst>
                <a:ext uri="{FF2B5EF4-FFF2-40B4-BE49-F238E27FC236}">
                  <a16:creationId xmlns:a16="http://schemas.microsoft.com/office/drawing/2014/main" id="{71232411-B135-5379-138D-E7D055C8D1F0}"/>
                </a:ext>
              </a:extLst>
            </p:cNvPr>
            <p:cNvSpPr/>
            <p:nvPr/>
          </p:nvSpPr>
          <p:spPr>
            <a:xfrm>
              <a:off x="3314252" y="1651845"/>
              <a:ext cx="372423" cy="254815"/>
            </a:xfrm>
            <a:custGeom>
              <a:avLst/>
              <a:gdLst>
                <a:gd name="connsiteX0" fmla="*/ 42168 w 372423"/>
                <a:gd name="connsiteY0" fmla="*/ 131396 h 254815"/>
                <a:gd name="connsiteX1" fmla="*/ 1702 w 372423"/>
                <a:gd name="connsiteY1" fmla="*/ 52489 h 254815"/>
                <a:gd name="connsiteX2" fmla="*/ 108143 w 372423"/>
                <a:gd name="connsiteY2" fmla="*/ 69825 h 254815"/>
                <a:gd name="connsiteX3" fmla="*/ 372081 w 372423"/>
                <a:gd name="connsiteY3" fmla="*/ 60978 h 254815"/>
                <a:gd name="connsiteX4" fmla="*/ 318643 w 372423"/>
                <a:gd name="connsiteY4" fmla="*/ 130881 h 254815"/>
                <a:gd name="connsiteX5" fmla="*/ 274012 w 372423"/>
                <a:gd name="connsiteY5" fmla="*/ 253150 h 254815"/>
                <a:gd name="connsiteX6" fmla="*/ 62599 w 372423"/>
                <a:gd name="connsiteY6" fmla="*/ 206535 h 254815"/>
                <a:gd name="connsiteX7" fmla="*/ 77278 w 372423"/>
                <a:gd name="connsiteY7" fmla="*/ 140124 h 254815"/>
                <a:gd name="connsiteX8" fmla="*/ 59743 w 372423"/>
                <a:gd name="connsiteY8" fmla="*/ 148852 h 254815"/>
                <a:gd name="connsiteX9" fmla="*/ 42168 w 372423"/>
                <a:gd name="connsiteY9" fmla="*/ 131277 h 25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423" h="254815">
                  <a:moveTo>
                    <a:pt x="42168" y="131396"/>
                  </a:moveTo>
                  <a:cubicBezTo>
                    <a:pt x="21499" y="109616"/>
                    <a:pt x="5907" y="82758"/>
                    <a:pt x="1702" y="52489"/>
                  </a:cubicBezTo>
                  <a:cubicBezTo>
                    <a:pt x="-13294" y="-55737"/>
                    <a:pt x="74818" y="30709"/>
                    <a:pt x="108143" y="69825"/>
                  </a:cubicBezTo>
                  <a:cubicBezTo>
                    <a:pt x="171459" y="-34235"/>
                    <a:pt x="289841" y="-5830"/>
                    <a:pt x="372081" y="60978"/>
                  </a:cubicBezTo>
                  <a:cubicBezTo>
                    <a:pt x="377000" y="67643"/>
                    <a:pt x="327410" y="114972"/>
                    <a:pt x="318643" y="130881"/>
                  </a:cubicBezTo>
                  <a:cubicBezTo>
                    <a:pt x="303964" y="157421"/>
                    <a:pt x="286905" y="248786"/>
                    <a:pt x="274012" y="253150"/>
                  </a:cubicBezTo>
                  <a:cubicBezTo>
                    <a:pt x="241957" y="262037"/>
                    <a:pt x="67003" y="233750"/>
                    <a:pt x="62599" y="206535"/>
                  </a:cubicBezTo>
                  <a:cubicBezTo>
                    <a:pt x="60496" y="193642"/>
                    <a:pt x="81443" y="145797"/>
                    <a:pt x="77278" y="140124"/>
                  </a:cubicBezTo>
                  <a:cubicBezTo>
                    <a:pt x="69065" y="137070"/>
                    <a:pt x="61885" y="148733"/>
                    <a:pt x="59743" y="148852"/>
                  </a:cubicBezTo>
                  <a:cubicBezTo>
                    <a:pt x="49586" y="149566"/>
                    <a:pt x="46571" y="135919"/>
                    <a:pt x="42168" y="131277"/>
                  </a:cubicBezTo>
                  <a:close/>
                </a:path>
              </a:pathLst>
            </a:custGeom>
            <a:solidFill>
              <a:srgbClr val="CA9255"/>
            </a:solidFill>
            <a:ln w="3958" cap="flat">
              <a:noFill/>
              <a:prstDash val="solid"/>
              <a:miter/>
            </a:ln>
          </p:spPr>
          <p:txBody>
            <a:bodyPr rtlCol="1" anchor="ctr"/>
            <a:lstStyle/>
            <a:p>
              <a:endParaRPr lang="fa-IR"/>
            </a:p>
          </p:txBody>
        </p:sp>
        <p:sp>
          <p:nvSpPr>
            <p:cNvPr id="669" name="Freeform: Shape 668">
              <a:extLst>
                <a:ext uri="{FF2B5EF4-FFF2-40B4-BE49-F238E27FC236}">
                  <a16:creationId xmlns:a16="http://schemas.microsoft.com/office/drawing/2014/main" id="{A2E2949E-F64D-D389-7C3D-E4B699DDFFFA}"/>
                </a:ext>
              </a:extLst>
            </p:cNvPr>
            <p:cNvSpPr/>
            <p:nvPr/>
          </p:nvSpPr>
          <p:spPr>
            <a:xfrm>
              <a:off x="2858210" y="1844469"/>
              <a:ext cx="251964" cy="342991"/>
            </a:xfrm>
            <a:custGeom>
              <a:avLst/>
              <a:gdLst>
                <a:gd name="connsiteX0" fmla="*/ 41028 w 251964"/>
                <a:gd name="connsiteY0" fmla="*/ 304 h 342991"/>
                <a:gd name="connsiteX1" fmla="*/ 115770 w 251964"/>
                <a:gd name="connsiteY1" fmla="*/ 26646 h 342991"/>
                <a:gd name="connsiteX2" fmla="*/ 85381 w 251964"/>
                <a:gd name="connsiteY2" fmla="*/ 66318 h 342991"/>
                <a:gd name="connsiteX3" fmla="*/ 120174 w 251964"/>
                <a:gd name="connsiteY3" fmla="*/ 140902 h 342991"/>
                <a:gd name="connsiteX4" fmla="*/ 217093 w 251964"/>
                <a:gd name="connsiteY4" fmla="*/ 268091 h 342991"/>
                <a:gd name="connsiteX5" fmla="*/ 251964 w 251964"/>
                <a:gd name="connsiteY5" fmla="*/ 342992 h 342991"/>
                <a:gd name="connsiteX6" fmla="*/ 32260 w 251964"/>
                <a:gd name="connsiteY6" fmla="*/ 263925 h 342991"/>
                <a:gd name="connsiteX7" fmla="*/ 14725 w 251964"/>
                <a:gd name="connsiteY7" fmla="*/ 257578 h 342991"/>
                <a:gd name="connsiteX8" fmla="*/ 38925 w 251964"/>
                <a:gd name="connsiteY8" fmla="*/ 105197 h 342991"/>
                <a:gd name="connsiteX9" fmla="*/ 26190 w 251964"/>
                <a:gd name="connsiteY9" fmla="*/ 94208 h 342991"/>
                <a:gd name="connsiteX10" fmla="*/ 5839 w 251964"/>
                <a:gd name="connsiteY10" fmla="*/ 53068 h 342991"/>
                <a:gd name="connsiteX11" fmla="*/ 5839 w 251964"/>
                <a:gd name="connsiteY11" fmla="*/ 35493 h 342991"/>
                <a:gd name="connsiteX12" fmla="*/ 5839 w 251964"/>
                <a:gd name="connsiteY12" fmla="*/ 26726 h 342991"/>
                <a:gd name="connsiteX13" fmla="*/ 14646 w 251964"/>
                <a:gd name="connsiteY13" fmla="*/ 17958 h 342991"/>
                <a:gd name="connsiteX14" fmla="*/ 23453 w 251964"/>
                <a:gd name="connsiteY14" fmla="*/ 9191 h 342991"/>
                <a:gd name="connsiteX15" fmla="*/ 32260 w 251964"/>
                <a:gd name="connsiteY15" fmla="*/ 423 h 342991"/>
                <a:gd name="connsiteX16" fmla="*/ 41068 w 251964"/>
                <a:gd name="connsiteY16" fmla="*/ 423 h 342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1964" h="342991">
                  <a:moveTo>
                    <a:pt x="41028" y="304"/>
                  </a:moveTo>
                  <a:cubicBezTo>
                    <a:pt x="64633" y="-1323"/>
                    <a:pt x="104265" y="3041"/>
                    <a:pt x="115770" y="26646"/>
                  </a:cubicBezTo>
                  <a:cubicBezTo>
                    <a:pt x="138185" y="72745"/>
                    <a:pt x="106130" y="55924"/>
                    <a:pt x="85381" y="66318"/>
                  </a:cubicBezTo>
                  <a:cubicBezTo>
                    <a:pt x="34164" y="91947"/>
                    <a:pt x="99663" y="123168"/>
                    <a:pt x="120174" y="140902"/>
                  </a:cubicBezTo>
                  <a:lnTo>
                    <a:pt x="217093" y="268091"/>
                  </a:lnTo>
                  <a:lnTo>
                    <a:pt x="251964" y="342992"/>
                  </a:lnTo>
                  <a:cubicBezTo>
                    <a:pt x="185434" y="252777"/>
                    <a:pt x="149452" y="200767"/>
                    <a:pt x="32260" y="263925"/>
                  </a:cubicBezTo>
                  <a:cubicBezTo>
                    <a:pt x="25675" y="263449"/>
                    <a:pt x="16431" y="262537"/>
                    <a:pt x="14725" y="257578"/>
                  </a:cubicBezTo>
                  <a:cubicBezTo>
                    <a:pt x="-1223" y="210844"/>
                    <a:pt x="-4555" y="130230"/>
                    <a:pt x="38925" y="105197"/>
                  </a:cubicBezTo>
                  <a:lnTo>
                    <a:pt x="26190" y="94208"/>
                  </a:lnTo>
                  <a:cubicBezTo>
                    <a:pt x="-7412" y="128247"/>
                    <a:pt x="-1858" y="85996"/>
                    <a:pt x="5839" y="53068"/>
                  </a:cubicBezTo>
                  <a:cubicBezTo>
                    <a:pt x="-469" y="47871"/>
                    <a:pt x="800" y="41722"/>
                    <a:pt x="5839" y="35493"/>
                  </a:cubicBezTo>
                  <a:cubicBezTo>
                    <a:pt x="6235" y="32438"/>
                    <a:pt x="5125" y="29146"/>
                    <a:pt x="5839" y="26726"/>
                  </a:cubicBezTo>
                  <a:lnTo>
                    <a:pt x="14646" y="17958"/>
                  </a:lnTo>
                  <a:cubicBezTo>
                    <a:pt x="16391" y="15340"/>
                    <a:pt x="20874" y="10777"/>
                    <a:pt x="23453" y="9191"/>
                  </a:cubicBezTo>
                  <a:lnTo>
                    <a:pt x="32260" y="423"/>
                  </a:lnTo>
                  <a:cubicBezTo>
                    <a:pt x="34720" y="-212"/>
                    <a:pt x="38013" y="621"/>
                    <a:pt x="41068" y="423"/>
                  </a:cubicBezTo>
                  <a:close/>
                </a:path>
              </a:pathLst>
            </a:custGeom>
            <a:solidFill>
              <a:srgbClr val="856647"/>
            </a:solidFill>
            <a:ln w="3958" cap="flat">
              <a:noFill/>
              <a:prstDash val="solid"/>
              <a:miter/>
            </a:ln>
          </p:spPr>
          <p:txBody>
            <a:bodyPr rtlCol="1" anchor="ctr"/>
            <a:lstStyle/>
            <a:p>
              <a:endParaRPr lang="fa-IR"/>
            </a:p>
          </p:txBody>
        </p:sp>
        <p:sp>
          <p:nvSpPr>
            <p:cNvPr id="670" name="Freeform: Shape 669">
              <a:extLst>
                <a:ext uri="{FF2B5EF4-FFF2-40B4-BE49-F238E27FC236}">
                  <a16:creationId xmlns:a16="http://schemas.microsoft.com/office/drawing/2014/main" id="{5DE46222-6A64-59F7-3D4F-EB1D8C85D668}"/>
                </a:ext>
              </a:extLst>
            </p:cNvPr>
            <p:cNvSpPr/>
            <p:nvPr/>
          </p:nvSpPr>
          <p:spPr>
            <a:xfrm>
              <a:off x="3699266" y="2510114"/>
              <a:ext cx="39" cy="2182"/>
            </a:xfrm>
            <a:custGeom>
              <a:avLst/>
              <a:gdLst>
                <a:gd name="connsiteX0" fmla="*/ 0 w 39"/>
                <a:gd name="connsiteY0" fmla="*/ 2182 h 2182"/>
                <a:gd name="connsiteX1" fmla="*/ 40 w 39"/>
                <a:gd name="connsiteY1" fmla="*/ 0 h 2182"/>
                <a:gd name="connsiteX2" fmla="*/ 40 w 39"/>
                <a:gd name="connsiteY2" fmla="*/ 2182 h 2182"/>
              </a:gdLst>
              <a:ahLst/>
              <a:cxnLst>
                <a:cxn ang="0">
                  <a:pos x="connsiteX0" y="connsiteY0"/>
                </a:cxn>
                <a:cxn ang="0">
                  <a:pos x="connsiteX1" y="connsiteY1"/>
                </a:cxn>
                <a:cxn ang="0">
                  <a:pos x="connsiteX2" y="connsiteY2"/>
                </a:cxn>
              </a:cxnLst>
              <a:rect l="l" t="t" r="r" b="b"/>
              <a:pathLst>
                <a:path w="39" h="2182">
                  <a:moveTo>
                    <a:pt x="0" y="2182"/>
                  </a:moveTo>
                  <a:cubicBezTo>
                    <a:pt x="0" y="1508"/>
                    <a:pt x="0" y="793"/>
                    <a:pt x="40" y="0"/>
                  </a:cubicBezTo>
                  <a:lnTo>
                    <a:pt x="40" y="2182"/>
                  </a:lnTo>
                  <a:close/>
                </a:path>
              </a:pathLst>
            </a:custGeom>
            <a:solidFill>
              <a:srgbClr val="715B4B"/>
            </a:solidFill>
            <a:ln w="3958" cap="flat">
              <a:noFill/>
              <a:prstDash val="solid"/>
              <a:miter/>
            </a:ln>
          </p:spPr>
          <p:txBody>
            <a:bodyPr rtlCol="1" anchor="ctr"/>
            <a:lstStyle/>
            <a:p>
              <a:endParaRPr lang="fa-IR"/>
            </a:p>
          </p:txBody>
        </p:sp>
        <p:sp>
          <p:nvSpPr>
            <p:cNvPr id="671" name="Freeform: Shape 670">
              <a:extLst>
                <a:ext uri="{FF2B5EF4-FFF2-40B4-BE49-F238E27FC236}">
                  <a16:creationId xmlns:a16="http://schemas.microsoft.com/office/drawing/2014/main" id="{44808078-C48C-DC80-075C-FC31256EFB20}"/>
                </a:ext>
              </a:extLst>
            </p:cNvPr>
            <p:cNvSpPr/>
            <p:nvPr/>
          </p:nvSpPr>
          <p:spPr>
            <a:xfrm>
              <a:off x="3699306" y="2466277"/>
              <a:ext cx="1760" cy="43718"/>
            </a:xfrm>
            <a:custGeom>
              <a:avLst/>
              <a:gdLst>
                <a:gd name="connsiteX0" fmla="*/ 873 w 1760"/>
                <a:gd name="connsiteY0" fmla="*/ 0 h 43718"/>
                <a:gd name="connsiteX1" fmla="*/ 1746 w 1760"/>
                <a:gd name="connsiteY1" fmla="*/ 14599 h 43718"/>
                <a:gd name="connsiteX2" fmla="*/ 0 w 1760"/>
                <a:gd name="connsiteY2" fmla="*/ 43719 h 43718"/>
                <a:gd name="connsiteX3" fmla="*/ 714 w 1760"/>
                <a:gd name="connsiteY3" fmla="*/ 6625 h 43718"/>
                <a:gd name="connsiteX4" fmla="*/ 833 w 1760"/>
                <a:gd name="connsiteY4" fmla="*/ 0 h 43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0" h="43718">
                  <a:moveTo>
                    <a:pt x="873" y="0"/>
                  </a:moveTo>
                  <a:cubicBezTo>
                    <a:pt x="1587" y="4443"/>
                    <a:pt x="1825" y="9442"/>
                    <a:pt x="1746" y="14599"/>
                  </a:cubicBezTo>
                  <a:cubicBezTo>
                    <a:pt x="1626" y="25351"/>
                    <a:pt x="278" y="36578"/>
                    <a:pt x="0" y="43719"/>
                  </a:cubicBezTo>
                  <a:lnTo>
                    <a:pt x="714" y="6625"/>
                  </a:lnTo>
                  <a:lnTo>
                    <a:pt x="833" y="0"/>
                  </a:lnTo>
                  <a:close/>
                </a:path>
              </a:pathLst>
            </a:custGeom>
            <a:solidFill>
              <a:srgbClr val="715B4B"/>
            </a:solidFill>
            <a:ln w="3958" cap="flat">
              <a:noFill/>
              <a:prstDash val="solid"/>
              <a:miter/>
            </a:ln>
          </p:spPr>
          <p:txBody>
            <a:bodyPr rtlCol="1" anchor="ctr"/>
            <a:lstStyle/>
            <a:p>
              <a:endParaRPr lang="fa-IR"/>
            </a:p>
          </p:txBody>
        </p:sp>
        <p:sp>
          <p:nvSpPr>
            <p:cNvPr id="672" name="Freeform: Shape 671">
              <a:extLst>
                <a:ext uri="{FF2B5EF4-FFF2-40B4-BE49-F238E27FC236}">
                  <a16:creationId xmlns:a16="http://schemas.microsoft.com/office/drawing/2014/main" id="{81BB5377-7B19-1758-CFB7-931BC5A3BCA2}"/>
                </a:ext>
              </a:extLst>
            </p:cNvPr>
            <p:cNvSpPr/>
            <p:nvPr/>
          </p:nvSpPr>
          <p:spPr>
            <a:xfrm>
              <a:off x="3594449" y="2054781"/>
              <a:ext cx="113624" cy="806164"/>
            </a:xfrm>
            <a:custGeom>
              <a:avLst/>
              <a:gdLst>
                <a:gd name="connsiteX0" fmla="*/ 113624 w 113624"/>
                <a:gd name="connsiteY0" fmla="*/ 849 h 806164"/>
                <a:gd name="connsiteX1" fmla="*/ 105729 w 113624"/>
                <a:gd name="connsiteY1" fmla="*/ 411496 h 806164"/>
                <a:gd name="connsiteX2" fmla="*/ 102159 w 113624"/>
                <a:gd name="connsiteY2" fmla="*/ 401022 h 806164"/>
                <a:gd name="connsiteX3" fmla="*/ 96168 w 113624"/>
                <a:gd name="connsiteY3" fmla="*/ 396301 h 806164"/>
                <a:gd name="connsiteX4" fmla="*/ 12420 w 113624"/>
                <a:gd name="connsiteY4" fmla="*/ 800322 h 806164"/>
                <a:gd name="connsiteX5" fmla="*/ 21465 w 113624"/>
                <a:gd name="connsiteY5" fmla="*/ 756643 h 806164"/>
                <a:gd name="connsiteX6" fmla="*/ 25750 w 113624"/>
                <a:gd name="connsiteY6" fmla="*/ 721375 h 806164"/>
                <a:gd name="connsiteX7" fmla="*/ 34557 w 113624"/>
                <a:gd name="connsiteY7" fmla="*/ 703800 h 806164"/>
                <a:gd name="connsiteX8" fmla="*/ 49553 w 113624"/>
                <a:gd name="connsiteY8" fmla="*/ 660161 h 806164"/>
                <a:gd name="connsiteX9" fmla="*/ 52132 w 113624"/>
                <a:gd name="connsiteY9" fmla="*/ 615926 h 806164"/>
                <a:gd name="connsiteX10" fmla="*/ 60900 w 113624"/>
                <a:gd name="connsiteY10" fmla="*/ 589584 h 806164"/>
                <a:gd name="connsiteX11" fmla="*/ 78554 w 113624"/>
                <a:gd name="connsiteY11" fmla="*/ 481676 h 806164"/>
                <a:gd name="connsiteX12" fmla="*/ 78554 w 113624"/>
                <a:gd name="connsiteY12" fmla="*/ 481319 h 806164"/>
                <a:gd name="connsiteX13" fmla="*/ 81648 w 113624"/>
                <a:gd name="connsiteY13" fmla="*/ 373450 h 806164"/>
                <a:gd name="connsiteX14" fmla="*/ 81648 w 113624"/>
                <a:gd name="connsiteY14" fmla="*/ 372974 h 806164"/>
                <a:gd name="connsiteX15" fmla="*/ 78474 w 113624"/>
                <a:gd name="connsiteY15" fmla="*/ 317195 h 806164"/>
                <a:gd name="connsiteX16" fmla="*/ 69667 w 113624"/>
                <a:gd name="connsiteY16" fmla="*/ 71188 h 806164"/>
                <a:gd name="connsiteX17" fmla="*/ 87480 w 113624"/>
                <a:gd name="connsiteY17" fmla="*/ 968 h 806164"/>
                <a:gd name="connsiteX18" fmla="*/ 113624 w 113624"/>
                <a:gd name="connsiteY18" fmla="*/ 889 h 806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624" h="806164">
                  <a:moveTo>
                    <a:pt x="113624" y="849"/>
                  </a:moveTo>
                  <a:lnTo>
                    <a:pt x="105729" y="411496"/>
                  </a:lnTo>
                  <a:cubicBezTo>
                    <a:pt x="105055" y="407370"/>
                    <a:pt x="103944" y="403720"/>
                    <a:pt x="102159" y="401022"/>
                  </a:cubicBezTo>
                  <a:cubicBezTo>
                    <a:pt x="100651" y="398721"/>
                    <a:pt x="98707" y="397055"/>
                    <a:pt x="96168" y="396301"/>
                  </a:cubicBezTo>
                  <a:cubicBezTo>
                    <a:pt x="95613" y="532496"/>
                    <a:pt x="80736" y="680433"/>
                    <a:pt x="12420" y="800322"/>
                  </a:cubicBezTo>
                  <a:cubicBezTo>
                    <a:pt x="-19238" y="825593"/>
                    <a:pt x="19363" y="760968"/>
                    <a:pt x="21465" y="756643"/>
                  </a:cubicBezTo>
                  <a:cubicBezTo>
                    <a:pt x="25790" y="747717"/>
                    <a:pt x="43325" y="726532"/>
                    <a:pt x="25750" y="721375"/>
                  </a:cubicBezTo>
                  <a:cubicBezTo>
                    <a:pt x="27932" y="716654"/>
                    <a:pt x="31423" y="711258"/>
                    <a:pt x="34557" y="703800"/>
                  </a:cubicBezTo>
                  <a:cubicBezTo>
                    <a:pt x="40072" y="702888"/>
                    <a:pt x="46062" y="682298"/>
                    <a:pt x="49553" y="660161"/>
                  </a:cubicBezTo>
                  <a:cubicBezTo>
                    <a:pt x="52172" y="643816"/>
                    <a:pt x="53402" y="626598"/>
                    <a:pt x="52132" y="615926"/>
                  </a:cubicBezTo>
                  <a:cubicBezTo>
                    <a:pt x="54274" y="604263"/>
                    <a:pt x="60463" y="592599"/>
                    <a:pt x="60900" y="589584"/>
                  </a:cubicBezTo>
                  <a:cubicBezTo>
                    <a:pt x="69310" y="558402"/>
                    <a:pt x="75182" y="521070"/>
                    <a:pt x="78554" y="481676"/>
                  </a:cubicBezTo>
                  <a:cubicBezTo>
                    <a:pt x="78554" y="481557"/>
                    <a:pt x="78554" y="481438"/>
                    <a:pt x="78554" y="481319"/>
                  </a:cubicBezTo>
                  <a:cubicBezTo>
                    <a:pt x="81569" y="446050"/>
                    <a:pt x="82561" y="409155"/>
                    <a:pt x="81648" y="373450"/>
                  </a:cubicBezTo>
                  <a:cubicBezTo>
                    <a:pt x="81648" y="373291"/>
                    <a:pt x="81648" y="373133"/>
                    <a:pt x="81648" y="372974"/>
                  </a:cubicBezTo>
                  <a:cubicBezTo>
                    <a:pt x="81133" y="353892"/>
                    <a:pt x="80061" y="335127"/>
                    <a:pt x="78474" y="317195"/>
                  </a:cubicBezTo>
                  <a:cubicBezTo>
                    <a:pt x="80537" y="234479"/>
                    <a:pt x="80934" y="152199"/>
                    <a:pt x="69667" y="71188"/>
                  </a:cubicBezTo>
                  <a:cubicBezTo>
                    <a:pt x="95692" y="61072"/>
                    <a:pt x="82759" y="6642"/>
                    <a:pt x="87480" y="968"/>
                  </a:cubicBezTo>
                  <a:cubicBezTo>
                    <a:pt x="89979" y="-2047"/>
                    <a:pt x="107911" y="3151"/>
                    <a:pt x="113624" y="889"/>
                  </a:cubicBezTo>
                  <a:close/>
                </a:path>
              </a:pathLst>
            </a:custGeom>
            <a:solidFill>
              <a:srgbClr val="715B4B"/>
            </a:solidFill>
            <a:ln w="3958" cap="flat">
              <a:noFill/>
              <a:prstDash val="solid"/>
              <a:miter/>
            </a:ln>
          </p:spPr>
          <p:txBody>
            <a:bodyPr rtlCol="1" anchor="ctr"/>
            <a:lstStyle/>
            <a:p>
              <a:endParaRPr lang="fa-IR"/>
            </a:p>
          </p:txBody>
        </p:sp>
        <p:sp>
          <p:nvSpPr>
            <p:cNvPr id="673" name="Freeform: Shape 672">
              <a:extLst>
                <a:ext uri="{FF2B5EF4-FFF2-40B4-BE49-F238E27FC236}">
                  <a16:creationId xmlns:a16="http://schemas.microsoft.com/office/drawing/2014/main" id="{C08DCE7F-7A64-AD88-9DEA-70FEE7D0863E}"/>
                </a:ext>
              </a:extLst>
            </p:cNvPr>
            <p:cNvSpPr/>
            <p:nvPr/>
          </p:nvSpPr>
          <p:spPr>
            <a:xfrm>
              <a:off x="2445779" y="1885600"/>
              <a:ext cx="487005" cy="1536616"/>
            </a:xfrm>
            <a:custGeom>
              <a:avLst/>
              <a:gdLst>
                <a:gd name="connsiteX0" fmla="*/ 277632 w 487005"/>
                <a:gd name="connsiteY0" fmla="*/ 82157 h 1536616"/>
                <a:gd name="connsiteX1" fmla="*/ 268825 w 487005"/>
                <a:gd name="connsiteY1" fmla="*/ 99732 h 1536616"/>
                <a:gd name="connsiteX2" fmla="*/ 251250 w 487005"/>
                <a:gd name="connsiteY2" fmla="*/ 99732 h 1536616"/>
                <a:gd name="connsiteX3" fmla="*/ 251250 w 487005"/>
                <a:gd name="connsiteY3" fmla="*/ 108499 h 1536616"/>
                <a:gd name="connsiteX4" fmla="*/ 260057 w 487005"/>
                <a:gd name="connsiteY4" fmla="*/ 108499 h 1536616"/>
                <a:gd name="connsiteX5" fmla="*/ 277989 w 487005"/>
                <a:gd name="connsiteY5" fmla="*/ 117862 h 1536616"/>
                <a:gd name="connsiteX6" fmla="*/ 316193 w 487005"/>
                <a:gd name="connsiteY6" fmla="*/ 226484 h 1536616"/>
                <a:gd name="connsiteX7" fmla="*/ 279457 w 487005"/>
                <a:gd name="connsiteY7" fmla="*/ 361211 h 1536616"/>
                <a:gd name="connsiteX8" fmla="*/ 279735 w 487005"/>
                <a:gd name="connsiteY8" fmla="*/ 561952 h 1536616"/>
                <a:gd name="connsiteX9" fmla="*/ 340036 w 487005"/>
                <a:gd name="connsiteY9" fmla="*/ 650976 h 1536616"/>
                <a:gd name="connsiteX10" fmla="*/ 347971 w 487005"/>
                <a:gd name="connsiteY10" fmla="*/ 653317 h 1536616"/>
                <a:gd name="connsiteX11" fmla="*/ 414183 w 487005"/>
                <a:gd name="connsiteY11" fmla="*/ 440476 h 1536616"/>
                <a:gd name="connsiteX12" fmla="*/ 467225 w 487005"/>
                <a:gd name="connsiteY12" fmla="*/ 438849 h 1536616"/>
                <a:gd name="connsiteX13" fmla="*/ 441954 w 487005"/>
                <a:gd name="connsiteY13" fmla="*/ 1082569 h 1536616"/>
                <a:gd name="connsiteX14" fmla="*/ 455641 w 487005"/>
                <a:gd name="connsiteY14" fmla="*/ 1271726 h 1536616"/>
                <a:gd name="connsiteX15" fmla="*/ 338211 w 487005"/>
                <a:gd name="connsiteY15" fmla="*/ 1215907 h 1536616"/>
                <a:gd name="connsiteX16" fmla="*/ 313813 w 487005"/>
                <a:gd name="connsiteY16" fmla="*/ 1194405 h 1536616"/>
                <a:gd name="connsiteX17" fmla="*/ 285328 w 487005"/>
                <a:gd name="connsiteY17" fmla="*/ 1181194 h 1536616"/>
                <a:gd name="connsiteX18" fmla="*/ 267198 w 487005"/>
                <a:gd name="connsiteY18" fmla="*/ 1198293 h 1536616"/>
                <a:gd name="connsiteX19" fmla="*/ 257955 w 487005"/>
                <a:gd name="connsiteY19" fmla="*/ 1263672 h 1536616"/>
                <a:gd name="connsiteX20" fmla="*/ 251210 w 487005"/>
                <a:gd name="connsiteY20" fmla="*/ 1365035 h 1536616"/>
                <a:gd name="connsiteX21" fmla="*/ 251210 w 487005"/>
                <a:gd name="connsiteY21" fmla="*/ 1382609 h 1536616"/>
                <a:gd name="connsiteX22" fmla="*/ 242403 w 487005"/>
                <a:gd name="connsiteY22" fmla="*/ 1391377 h 1536616"/>
                <a:gd name="connsiteX23" fmla="*/ 242403 w 487005"/>
                <a:gd name="connsiteY23" fmla="*/ 1408952 h 1536616"/>
                <a:gd name="connsiteX24" fmla="*/ 194281 w 487005"/>
                <a:gd name="connsiteY24" fmla="*/ 1536617 h 1536616"/>
                <a:gd name="connsiteX25" fmla="*/ 180872 w 487005"/>
                <a:gd name="connsiteY25" fmla="*/ 1514400 h 1536616"/>
                <a:gd name="connsiteX26" fmla="*/ 163297 w 487005"/>
                <a:gd name="connsiteY26" fmla="*/ 1417759 h 1536616"/>
                <a:gd name="connsiteX27" fmla="*/ 98433 w 487005"/>
                <a:gd name="connsiteY27" fmla="*/ 1056703 h 1536616"/>
                <a:gd name="connsiteX28" fmla="*/ 119142 w 487005"/>
                <a:gd name="connsiteY28" fmla="*/ 1008620 h 1536616"/>
                <a:gd name="connsiteX29" fmla="*/ 101091 w 487005"/>
                <a:gd name="connsiteY29" fmla="*/ 940265 h 1536616"/>
                <a:gd name="connsiteX30" fmla="*/ 133225 w 487005"/>
                <a:gd name="connsiteY30" fmla="*/ 908845 h 1536616"/>
                <a:gd name="connsiteX31" fmla="*/ 163337 w 487005"/>
                <a:gd name="connsiteY31" fmla="*/ 807165 h 1536616"/>
                <a:gd name="connsiteX32" fmla="*/ 119340 w 487005"/>
                <a:gd name="connsiteY32" fmla="*/ 635742 h 1536616"/>
                <a:gd name="connsiteX33" fmla="*/ 110533 w 487005"/>
                <a:gd name="connsiteY33" fmla="*/ 626974 h 1536616"/>
                <a:gd name="connsiteX34" fmla="*/ 110533 w 487005"/>
                <a:gd name="connsiteY34" fmla="*/ 600632 h 1536616"/>
                <a:gd name="connsiteX35" fmla="*/ 110533 w 487005"/>
                <a:gd name="connsiteY35" fmla="*/ 495184 h 1536616"/>
                <a:gd name="connsiteX36" fmla="*/ 110533 w 487005"/>
                <a:gd name="connsiteY36" fmla="*/ 468841 h 1536616"/>
                <a:gd name="connsiteX37" fmla="*/ 129814 w 487005"/>
                <a:gd name="connsiteY37" fmla="*/ 322649 h 1536616"/>
                <a:gd name="connsiteX38" fmla="*/ 108867 w 487005"/>
                <a:gd name="connsiteY38" fmla="*/ 227159 h 1536616"/>
                <a:gd name="connsiteX39" fmla="*/ 6592 w 487005"/>
                <a:gd name="connsiteY39" fmla="*/ 102866 h 1536616"/>
                <a:gd name="connsiteX40" fmla="*/ 5005 w 487005"/>
                <a:gd name="connsiteY40" fmla="*/ 91004 h 1536616"/>
                <a:gd name="connsiteX41" fmla="*/ 110493 w 487005"/>
                <a:gd name="connsiteY41" fmla="*/ 20705 h 1536616"/>
                <a:gd name="connsiteX42" fmla="*/ 191861 w 487005"/>
                <a:gd name="connsiteY42" fmla="*/ 9240 h 1536616"/>
                <a:gd name="connsiteX43" fmla="*/ 277513 w 487005"/>
                <a:gd name="connsiteY43" fmla="*/ 82197 h 1536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87005" h="1536616">
                  <a:moveTo>
                    <a:pt x="277632" y="82157"/>
                  </a:moveTo>
                  <a:cubicBezTo>
                    <a:pt x="285923" y="92075"/>
                    <a:pt x="281798" y="97748"/>
                    <a:pt x="268825" y="99732"/>
                  </a:cubicBezTo>
                  <a:cubicBezTo>
                    <a:pt x="262993" y="106159"/>
                    <a:pt x="256725" y="106119"/>
                    <a:pt x="251250" y="99732"/>
                  </a:cubicBezTo>
                  <a:cubicBezTo>
                    <a:pt x="247084" y="102667"/>
                    <a:pt x="247084" y="105603"/>
                    <a:pt x="251250" y="108499"/>
                  </a:cubicBezTo>
                  <a:cubicBezTo>
                    <a:pt x="253115" y="102548"/>
                    <a:pt x="256130" y="102905"/>
                    <a:pt x="260057" y="108499"/>
                  </a:cubicBezTo>
                  <a:lnTo>
                    <a:pt x="277989" y="117862"/>
                  </a:lnTo>
                  <a:lnTo>
                    <a:pt x="316193" y="226484"/>
                  </a:lnTo>
                  <a:cubicBezTo>
                    <a:pt x="333173" y="272345"/>
                    <a:pt x="320914" y="317254"/>
                    <a:pt x="279457" y="361211"/>
                  </a:cubicBezTo>
                  <a:cubicBezTo>
                    <a:pt x="299888" y="423099"/>
                    <a:pt x="299967" y="490026"/>
                    <a:pt x="279735" y="561952"/>
                  </a:cubicBezTo>
                  <a:cubicBezTo>
                    <a:pt x="356302" y="512838"/>
                    <a:pt x="358246" y="593293"/>
                    <a:pt x="340036" y="650976"/>
                  </a:cubicBezTo>
                  <a:lnTo>
                    <a:pt x="347971" y="653317"/>
                  </a:lnTo>
                  <a:cubicBezTo>
                    <a:pt x="371853" y="583256"/>
                    <a:pt x="393911" y="512322"/>
                    <a:pt x="414183" y="440476"/>
                  </a:cubicBezTo>
                  <a:cubicBezTo>
                    <a:pt x="426879" y="428852"/>
                    <a:pt x="452348" y="425797"/>
                    <a:pt x="467225" y="438849"/>
                  </a:cubicBezTo>
                  <a:cubicBezTo>
                    <a:pt x="510666" y="476895"/>
                    <a:pt x="473533" y="995013"/>
                    <a:pt x="441954" y="1082569"/>
                  </a:cubicBezTo>
                  <a:cubicBezTo>
                    <a:pt x="431718" y="1146005"/>
                    <a:pt x="436281" y="1209044"/>
                    <a:pt x="455641" y="1271726"/>
                  </a:cubicBezTo>
                  <a:cubicBezTo>
                    <a:pt x="435963" y="1478814"/>
                    <a:pt x="361459" y="1311160"/>
                    <a:pt x="338211" y="1215907"/>
                  </a:cubicBezTo>
                  <a:lnTo>
                    <a:pt x="313813" y="1194405"/>
                  </a:lnTo>
                  <a:cubicBezTo>
                    <a:pt x="296317" y="1205751"/>
                    <a:pt x="288661" y="1201466"/>
                    <a:pt x="285328" y="1181194"/>
                  </a:cubicBezTo>
                  <a:cubicBezTo>
                    <a:pt x="290763" y="1065272"/>
                    <a:pt x="223440" y="1130929"/>
                    <a:pt x="267198" y="1198293"/>
                  </a:cubicBezTo>
                  <a:cubicBezTo>
                    <a:pt x="251488" y="1221898"/>
                    <a:pt x="251726" y="1236933"/>
                    <a:pt x="257955" y="1263672"/>
                  </a:cubicBezTo>
                  <a:lnTo>
                    <a:pt x="251210" y="1365035"/>
                  </a:lnTo>
                  <a:cubicBezTo>
                    <a:pt x="264699" y="1363924"/>
                    <a:pt x="263152" y="1377531"/>
                    <a:pt x="251210" y="1382609"/>
                  </a:cubicBezTo>
                  <a:lnTo>
                    <a:pt x="242403" y="1391377"/>
                  </a:lnTo>
                  <a:cubicBezTo>
                    <a:pt x="255892" y="1392051"/>
                    <a:pt x="253630" y="1402644"/>
                    <a:pt x="242403" y="1408952"/>
                  </a:cubicBezTo>
                  <a:cubicBezTo>
                    <a:pt x="242324" y="1425495"/>
                    <a:pt x="201263" y="1536141"/>
                    <a:pt x="194281" y="1536617"/>
                  </a:cubicBezTo>
                  <a:lnTo>
                    <a:pt x="180872" y="1514400"/>
                  </a:lnTo>
                  <a:cubicBezTo>
                    <a:pt x="176865" y="1480004"/>
                    <a:pt x="169327" y="1450925"/>
                    <a:pt x="163297" y="1417759"/>
                  </a:cubicBezTo>
                  <a:cubicBezTo>
                    <a:pt x="146397" y="1324926"/>
                    <a:pt x="80977" y="1134381"/>
                    <a:pt x="98433" y="1056703"/>
                  </a:cubicBezTo>
                  <a:cubicBezTo>
                    <a:pt x="102123" y="1040318"/>
                    <a:pt x="117833" y="1026870"/>
                    <a:pt x="119142" y="1008620"/>
                  </a:cubicBezTo>
                  <a:cubicBezTo>
                    <a:pt x="120808" y="985174"/>
                    <a:pt x="98195" y="957880"/>
                    <a:pt x="101091" y="940265"/>
                  </a:cubicBezTo>
                  <a:cubicBezTo>
                    <a:pt x="101567" y="937329"/>
                    <a:pt x="124061" y="925428"/>
                    <a:pt x="133225" y="908845"/>
                  </a:cubicBezTo>
                  <a:cubicBezTo>
                    <a:pt x="143778" y="889683"/>
                    <a:pt x="161274" y="829342"/>
                    <a:pt x="163337" y="807165"/>
                  </a:cubicBezTo>
                  <a:cubicBezTo>
                    <a:pt x="168930" y="746982"/>
                    <a:pt x="137708" y="688347"/>
                    <a:pt x="119340" y="635742"/>
                  </a:cubicBezTo>
                  <a:lnTo>
                    <a:pt x="110533" y="626974"/>
                  </a:lnTo>
                  <a:cubicBezTo>
                    <a:pt x="108748" y="620627"/>
                    <a:pt x="111128" y="608844"/>
                    <a:pt x="110533" y="600632"/>
                  </a:cubicBezTo>
                  <a:cubicBezTo>
                    <a:pt x="116880" y="565760"/>
                    <a:pt x="118110" y="530095"/>
                    <a:pt x="110533" y="495184"/>
                  </a:cubicBezTo>
                  <a:lnTo>
                    <a:pt x="110533" y="468841"/>
                  </a:lnTo>
                  <a:cubicBezTo>
                    <a:pt x="135447" y="420798"/>
                    <a:pt x="157148" y="377000"/>
                    <a:pt x="129814" y="322649"/>
                  </a:cubicBezTo>
                  <a:cubicBezTo>
                    <a:pt x="139414" y="276550"/>
                    <a:pt x="132432" y="244733"/>
                    <a:pt x="108867" y="227159"/>
                  </a:cubicBezTo>
                  <a:cubicBezTo>
                    <a:pt x="129218" y="158962"/>
                    <a:pt x="95140" y="117545"/>
                    <a:pt x="6592" y="102866"/>
                  </a:cubicBezTo>
                  <a:lnTo>
                    <a:pt x="5005" y="91004"/>
                  </a:lnTo>
                  <a:cubicBezTo>
                    <a:pt x="-23956" y="55378"/>
                    <a:pt x="80938" y="-12263"/>
                    <a:pt x="110493" y="20705"/>
                  </a:cubicBezTo>
                  <a:cubicBezTo>
                    <a:pt x="119181" y="-11509"/>
                    <a:pt x="165876" y="1543"/>
                    <a:pt x="191861" y="9240"/>
                  </a:cubicBezTo>
                  <a:cubicBezTo>
                    <a:pt x="217846" y="16936"/>
                    <a:pt x="284733" y="53950"/>
                    <a:pt x="277513" y="82197"/>
                  </a:cubicBezTo>
                  <a:close/>
                </a:path>
              </a:pathLst>
            </a:custGeom>
            <a:solidFill>
              <a:srgbClr val="E1B76A"/>
            </a:solidFill>
            <a:ln w="3958" cap="flat">
              <a:noFill/>
              <a:prstDash val="solid"/>
              <a:miter/>
            </a:ln>
          </p:spPr>
          <p:txBody>
            <a:bodyPr rtlCol="1" anchor="ctr"/>
            <a:lstStyle/>
            <a:p>
              <a:endParaRPr lang="fa-IR"/>
            </a:p>
          </p:txBody>
        </p:sp>
        <p:sp>
          <p:nvSpPr>
            <p:cNvPr id="674" name="Freeform: Shape 673">
              <a:extLst>
                <a:ext uri="{FF2B5EF4-FFF2-40B4-BE49-F238E27FC236}">
                  <a16:creationId xmlns:a16="http://schemas.microsoft.com/office/drawing/2014/main" id="{DC601639-E908-DE6D-4559-3C7B7F94A073}"/>
                </a:ext>
              </a:extLst>
            </p:cNvPr>
            <p:cNvSpPr/>
            <p:nvPr/>
          </p:nvSpPr>
          <p:spPr>
            <a:xfrm>
              <a:off x="1870579" y="1097866"/>
              <a:ext cx="905595" cy="883181"/>
            </a:xfrm>
            <a:custGeom>
              <a:avLst/>
              <a:gdLst>
                <a:gd name="connsiteX0" fmla="*/ 905596 w 905595"/>
                <a:gd name="connsiteY0" fmla="*/ 869891 h 883181"/>
                <a:gd name="connsiteX1" fmla="*/ 861639 w 905595"/>
                <a:gd name="connsiteY1" fmla="*/ 878658 h 883181"/>
                <a:gd name="connsiteX2" fmla="*/ 852832 w 905595"/>
                <a:gd name="connsiteY2" fmla="*/ 869891 h 883181"/>
                <a:gd name="connsiteX3" fmla="*/ 685773 w 905595"/>
                <a:gd name="connsiteY3" fmla="*/ 808399 h 883181"/>
                <a:gd name="connsiteX4" fmla="*/ 664191 w 905595"/>
                <a:gd name="connsiteY4" fmla="*/ 805860 h 883181"/>
                <a:gd name="connsiteX5" fmla="*/ 597859 w 905595"/>
                <a:gd name="connsiteY5" fmla="*/ 571160 h 883181"/>
                <a:gd name="connsiteX6" fmla="*/ 583934 w 905595"/>
                <a:gd name="connsiteY6" fmla="*/ 551244 h 883181"/>
                <a:gd name="connsiteX7" fmla="*/ 534225 w 905595"/>
                <a:gd name="connsiteY7" fmla="*/ 447303 h 883181"/>
                <a:gd name="connsiteX8" fmla="*/ 469440 w 905595"/>
                <a:gd name="connsiteY8" fmla="*/ 362524 h 883181"/>
                <a:gd name="connsiteX9" fmla="*/ 289567 w 905595"/>
                <a:gd name="connsiteY9" fmla="*/ 325589 h 883181"/>
                <a:gd name="connsiteX10" fmla="*/ 230971 w 905595"/>
                <a:gd name="connsiteY10" fmla="*/ 326740 h 883181"/>
                <a:gd name="connsiteX11" fmla="*/ 175946 w 905595"/>
                <a:gd name="connsiteY11" fmla="*/ 287068 h 883181"/>
                <a:gd name="connsiteX12" fmla="*/ 5316 w 905595"/>
                <a:gd name="connsiteY12" fmla="*/ 124213 h 883181"/>
                <a:gd name="connsiteX13" fmla="*/ 0 w 905595"/>
                <a:gd name="connsiteY13" fmla="*/ 105449 h 883181"/>
                <a:gd name="connsiteX14" fmla="*/ 8807 w 905595"/>
                <a:gd name="connsiteY14" fmla="*/ 0 h 883181"/>
                <a:gd name="connsiteX15" fmla="*/ 305158 w 905595"/>
                <a:gd name="connsiteY15" fmla="*/ 68474 h 883181"/>
                <a:gd name="connsiteX16" fmla="*/ 523355 w 905595"/>
                <a:gd name="connsiteY16" fmla="*/ 228194 h 883181"/>
                <a:gd name="connsiteX17" fmla="*/ 782930 w 905595"/>
                <a:gd name="connsiteY17" fmla="*/ 610197 h 883181"/>
                <a:gd name="connsiteX18" fmla="*/ 798164 w 905595"/>
                <a:gd name="connsiteY18" fmla="*/ 674029 h 883181"/>
                <a:gd name="connsiteX19" fmla="*/ 905516 w 905595"/>
                <a:gd name="connsiteY19" fmla="*/ 869851 h 883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05595" h="883181">
                  <a:moveTo>
                    <a:pt x="905596" y="869891"/>
                  </a:moveTo>
                  <a:cubicBezTo>
                    <a:pt x="901668" y="886910"/>
                    <a:pt x="876794" y="884887"/>
                    <a:pt x="861639" y="878658"/>
                  </a:cubicBezTo>
                  <a:cubicBezTo>
                    <a:pt x="851126" y="886593"/>
                    <a:pt x="847198" y="881911"/>
                    <a:pt x="852832" y="869891"/>
                  </a:cubicBezTo>
                  <a:cubicBezTo>
                    <a:pt x="793760" y="832202"/>
                    <a:pt x="767973" y="796656"/>
                    <a:pt x="685773" y="808399"/>
                  </a:cubicBezTo>
                  <a:lnTo>
                    <a:pt x="664191" y="805860"/>
                  </a:lnTo>
                  <a:cubicBezTo>
                    <a:pt x="661930" y="725841"/>
                    <a:pt x="639832" y="647608"/>
                    <a:pt x="597859" y="571160"/>
                  </a:cubicBezTo>
                  <a:lnTo>
                    <a:pt x="583934" y="551244"/>
                  </a:lnTo>
                  <a:cubicBezTo>
                    <a:pt x="591194" y="512842"/>
                    <a:pt x="574651" y="478208"/>
                    <a:pt x="534225" y="447303"/>
                  </a:cubicBezTo>
                  <a:cubicBezTo>
                    <a:pt x="527362" y="378393"/>
                    <a:pt x="505780" y="350146"/>
                    <a:pt x="469440" y="362524"/>
                  </a:cubicBezTo>
                  <a:cubicBezTo>
                    <a:pt x="420564" y="327374"/>
                    <a:pt x="341299" y="281712"/>
                    <a:pt x="289567" y="325589"/>
                  </a:cubicBezTo>
                  <a:lnTo>
                    <a:pt x="230971" y="326740"/>
                  </a:lnTo>
                  <a:cubicBezTo>
                    <a:pt x="186181" y="346219"/>
                    <a:pt x="177295" y="329239"/>
                    <a:pt x="175946" y="287068"/>
                  </a:cubicBezTo>
                  <a:cubicBezTo>
                    <a:pt x="154602" y="208913"/>
                    <a:pt x="81645" y="146430"/>
                    <a:pt x="5316" y="124213"/>
                  </a:cubicBezTo>
                  <a:lnTo>
                    <a:pt x="0" y="105449"/>
                  </a:lnTo>
                  <a:cubicBezTo>
                    <a:pt x="14956" y="73989"/>
                    <a:pt x="8450" y="34792"/>
                    <a:pt x="8807" y="0"/>
                  </a:cubicBezTo>
                  <a:cubicBezTo>
                    <a:pt x="105686" y="45583"/>
                    <a:pt x="206454" y="24081"/>
                    <a:pt x="305158" y="68474"/>
                  </a:cubicBezTo>
                  <a:cubicBezTo>
                    <a:pt x="357843" y="92158"/>
                    <a:pt x="476740" y="186618"/>
                    <a:pt x="523355" y="228194"/>
                  </a:cubicBezTo>
                  <a:cubicBezTo>
                    <a:pt x="613847" y="308887"/>
                    <a:pt x="736355" y="496179"/>
                    <a:pt x="782930" y="610197"/>
                  </a:cubicBezTo>
                  <a:cubicBezTo>
                    <a:pt x="791261" y="630549"/>
                    <a:pt x="789991" y="653440"/>
                    <a:pt x="798164" y="674029"/>
                  </a:cubicBezTo>
                  <a:cubicBezTo>
                    <a:pt x="823157" y="736989"/>
                    <a:pt x="878381" y="805027"/>
                    <a:pt x="905516" y="869851"/>
                  </a:cubicBezTo>
                  <a:close/>
                </a:path>
              </a:pathLst>
            </a:custGeom>
            <a:solidFill>
              <a:srgbClr val="FDEEC1"/>
            </a:solidFill>
            <a:ln w="3958" cap="flat">
              <a:noFill/>
              <a:prstDash val="solid"/>
              <a:miter/>
            </a:ln>
          </p:spPr>
          <p:txBody>
            <a:bodyPr rtlCol="1" anchor="ctr"/>
            <a:lstStyle/>
            <a:p>
              <a:endParaRPr lang="fa-IR"/>
            </a:p>
          </p:txBody>
        </p:sp>
        <p:sp>
          <p:nvSpPr>
            <p:cNvPr id="675" name="Freeform: Shape 674">
              <a:extLst>
                <a:ext uri="{FF2B5EF4-FFF2-40B4-BE49-F238E27FC236}">
                  <a16:creationId xmlns:a16="http://schemas.microsoft.com/office/drawing/2014/main" id="{52EE3588-080B-9560-4000-A9AFDEAE1FB5}"/>
                </a:ext>
              </a:extLst>
            </p:cNvPr>
            <p:cNvSpPr/>
            <p:nvPr/>
          </p:nvSpPr>
          <p:spPr>
            <a:xfrm>
              <a:off x="2732218" y="1891824"/>
              <a:ext cx="182044" cy="313683"/>
            </a:xfrm>
            <a:custGeom>
              <a:avLst/>
              <a:gdLst>
                <a:gd name="connsiteX0" fmla="*/ 131870 w 182044"/>
                <a:gd name="connsiteY0" fmla="*/ 5633 h 313683"/>
                <a:gd name="connsiteX1" fmla="*/ 131950 w 182044"/>
                <a:gd name="connsiteY1" fmla="*/ 58318 h 313683"/>
                <a:gd name="connsiteX2" fmla="*/ 140757 w 182044"/>
                <a:gd name="connsiteY2" fmla="*/ 14441 h 313683"/>
                <a:gd name="connsiteX3" fmla="*/ 144248 w 182044"/>
                <a:gd name="connsiteY3" fmla="*/ 106282 h 313683"/>
                <a:gd name="connsiteX4" fmla="*/ 158252 w 182044"/>
                <a:gd name="connsiteY4" fmla="*/ 216531 h 313683"/>
                <a:gd name="connsiteX5" fmla="*/ 140677 w 182044"/>
                <a:gd name="connsiteY5" fmla="*/ 242873 h 313683"/>
                <a:gd name="connsiteX6" fmla="*/ 79146 w 182044"/>
                <a:gd name="connsiteY6" fmla="*/ 313172 h 313683"/>
                <a:gd name="connsiteX7" fmla="*/ 57287 w 182044"/>
                <a:gd name="connsiteY7" fmla="*/ 309601 h 313683"/>
                <a:gd name="connsiteX8" fmla="*/ 97316 w 182044"/>
                <a:gd name="connsiteY8" fmla="*/ 117549 h 313683"/>
                <a:gd name="connsiteX9" fmla="*/ 52724 w 182044"/>
                <a:gd name="connsiteY9" fmla="*/ 107631 h 313683"/>
                <a:gd name="connsiteX10" fmla="*/ 0 w 182044"/>
                <a:gd name="connsiteY10" fmla="*/ 84700 h 313683"/>
                <a:gd name="connsiteX11" fmla="*/ 43957 w 182044"/>
                <a:gd name="connsiteY11" fmla="*/ 75932 h 313683"/>
                <a:gd name="connsiteX12" fmla="*/ 87914 w 182044"/>
                <a:gd name="connsiteY12" fmla="*/ 67165 h 313683"/>
                <a:gd name="connsiteX13" fmla="*/ 96721 w 182044"/>
                <a:gd name="connsiteY13" fmla="*/ 58397 h 313683"/>
                <a:gd name="connsiteX14" fmla="*/ 122944 w 182044"/>
                <a:gd name="connsiteY14" fmla="*/ 58397 h 313683"/>
                <a:gd name="connsiteX15" fmla="*/ 123103 w 182044"/>
                <a:gd name="connsiteY15" fmla="*/ 5713 h 313683"/>
                <a:gd name="connsiteX16" fmla="*/ 131910 w 182044"/>
                <a:gd name="connsiteY16" fmla="*/ 5713 h 31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2044" h="313683">
                  <a:moveTo>
                    <a:pt x="131870" y="5633"/>
                  </a:moveTo>
                  <a:cubicBezTo>
                    <a:pt x="131077" y="23089"/>
                    <a:pt x="132346" y="40862"/>
                    <a:pt x="131950" y="58318"/>
                  </a:cubicBezTo>
                  <a:lnTo>
                    <a:pt x="140757" y="14441"/>
                  </a:lnTo>
                  <a:cubicBezTo>
                    <a:pt x="229345" y="69149"/>
                    <a:pt x="148453" y="76845"/>
                    <a:pt x="144248" y="106282"/>
                  </a:cubicBezTo>
                  <a:cubicBezTo>
                    <a:pt x="140598" y="131791"/>
                    <a:pt x="160315" y="195901"/>
                    <a:pt x="158252" y="216531"/>
                  </a:cubicBezTo>
                  <a:cubicBezTo>
                    <a:pt x="157895" y="219982"/>
                    <a:pt x="144684" y="238033"/>
                    <a:pt x="140677" y="242873"/>
                  </a:cubicBezTo>
                  <a:cubicBezTo>
                    <a:pt x="124967" y="268223"/>
                    <a:pt x="104655" y="299802"/>
                    <a:pt x="79146" y="313172"/>
                  </a:cubicBezTo>
                  <a:cubicBezTo>
                    <a:pt x="71450" y="313965"/>
                    <a:pt x="62682" y="314481"/>
                    <a:pt x="57287" y="309601"/>
                  </a:cubicBezTo>
                  <a:cubicBezTo>
                    <a:pt x="5792" y="263106"/>
                    <a:pt x="39910" y="151786"/>
                    <a:pt x="97316" y="117549"/>
                  </a:cubicBezTo>
                  <a:cubicBezTo>
                    <a:pt x="82717" y="127625"/>
                    <a:pt x="67839" y="124333"/>
                    <a:pt x="52724" y="107631"/>
                  </a:cubicBezTo>
                  <a:cubicBezTo>
                    <a:pt x="27969" y="112986"/>
                    <a:pt x="952" y="116160"/>
                    <a:pt x="0" y="84700"/>
                  </a:cubicBezTo>
                  <a:cubicBezTo>
                    <a:pt x="18567" y="91920"/>
                    <a:pt x="32253" y="78710"/>
                    <a:pt x="43957" y="75932"/>
                  </a:cubicBezTo>
                  <a:cubicBezTo>
                    <a:pt x="58318" y="72481"/>
                    <a:pt x="73433" y="72005"/>
                    <a:pt x="87914" y="67165"/>
                  </a:cubicBezTo>
                  <a:lnTo>
                    <a:pt x="96721" y="58397"/>
                  </a:lnTo>
                  <a:cubicBezTo>
                    <a:pt x="102513" y="56136"/>
                    <a:pt x="120524" y="61254"/>
                    <a:pt x="122944" y="58397"/>
                  </a:cubicBezTo>
                  <a:cubicBezTo>
                    <a:pt x="125364" y="55541"/>
                    <a:pt x="122468" y="17297"/>
                    <a:pt x="123103" y="5713"/>
                  </a:cubicBezTo>
                  <a:cubicBezTo>
                    <a:pt x="125602" y="-1944"/>
                    <a:pt x="128538" y="-1865"/>
                    <a:pt x="131910" y="5713"/>
                  </a:cubicBezTo>
                  <a:close/>
                </a:path>
              </a:pathLst>
            </a:custGeom>
            <a:solidFill>
              <a:srgbClr val="A27C4F"/>
            </a:solidFill>
            <a:ln w="3958" cap="flat">
              <a:noFill/>
              <a:prstDash val="solid"/>
              <a:miter/>
            </a:ln>
          </p:spPr>
          <p:txBody>
            <a:bodyPr rtlCol="1" anchor="ctr"/>
            <a:lstStyle/>
            <a:p>
              <a:endParaRPr lang="fa-IR"/>
            </a:p>
          </p:txBody>
        </p:sp>
        <p:sp>
          <p:nvSpPr>
            <p:cNvPr id="676" name="Freeform: Shape 675">
              <a:extLst>
                <a:ext uri="{FF2B5EF4-FFF2-40B4-BE49-F238E27FC236}">
                  <a16:creationId xmlns:a16="http://schemas.microsoft.com/office/drawing/2014/main" id="{679B2E91-1D04-322D-F5E0-0B110EB41604}"/>
                </a:ext>
              </a:extLst>
            </p:cNvPr>
            <p:cNvSpPr/>
            <p:nvPr/>
          </p:nvSpPr>
          <p:spPr>
            <a:xfrm>
              <a:off x="2661959" y="2172808"/>
              <a:ext cx="635732" cy="1544824"/>
            </a:xfrm>
            <a:custGeom>
              <a:avLst/>
              <a:gdLst>
                <a:gd name="connsiteX0" fmla="*/ 630946 w 635732"/>
                <a:gd name="connsiteY0" fmla="*/ 633816 h 1544824"/>
                <a:gd name="connsiteX1" fmla="*/ 626145 w 635732"/>
                <a:gd name="connsiteY1" fmla="*/ 636078 h 1544824"/>
                <a:gd name="connsiteX2" fmla="*/ 441392 w 635732"/>
                <a:gd name="connsiteY2" fmla="*/ 655517 h 1544824"/>
                <a:gd name="connsiteX3" fmla="*/ 448335 w 635732"/>
                <a:gd name="connsiteY3" fmla="*/ 730180 h 1544824"/>
                <a:gd name="connsiteX4" fmla="*/ 371807 w 635732"/>
                <a:gd name="connsiteY4" fmla="*/ 840667 h 1544824"/>
                <a:gd name="connsiteX5" fmla="*/ 371767 w 635732"/>
                <a:gd name="connsiteY5" fmla="*/ 840667 h 1544824"/>
                <a:gd name="connsiteX6" fmla="*/ 369149 w 635732"/>
                <a:gd name="connsiteY6" fmla="*/ 840587 h 1544824"/>
                <a:gd name="connsiteX7" fmla="*/ 311704 w 635732"/>
                <a:gd name="connsiteY7" fmla="*/ 928144 h 1544824"/>
                <a:gd name="connsiteX8" fmla="*/ 272071 w 635732"/>
                <a:gd name="connsiteY8" fmla="*/ 1248695 h 1544824"/>
                <a:gd name="connsiteX9" fmla="*/ 290043 w 635732"/>
                <a:gd name="connsiteY9" fmla="*/ 1543498 h 1544824"/>
                <a:gd name="connsiteX10" fmla="*/ 198004 w 635732"/>
                <a:gd name="connsiteY10" fmla="*/ 1524337 h 1544824"/>
                <a:gd name="connsiteX11" fmla="*/ 180984 w 635732"/>
                <a:gd name="connsiteY11" fmla="*/ 1449674 h 1544824"/>
                <a:gd name="connsiteX12" fmla="*/ 188562 w 635732"/>
                <a:gd name="connsiteY12" fmla="*/ 1388737 h 1544824"/>
                <a:gd name="connsiteX13" fmla="*/ 188562 w 635732"/>
                <a:gd name="connsiteY13" fmla="*/ 1388499 h 1544824"/>
                <a:gd name="connsiteX14" fmla="*/ 172891 w 635732"/>
                <a:gd name="connsiteY14" fmla="*/ 1121823 h 1544824"/>
                <a:gd name="connsiteX15" fmla="*/ 141312 w 635732"/>
                <a:gd name="connsiteY15" fmla="*/ 1105399 h 1544824"/>
                <a:gd name="connsiteX16" fmla="*/ 139567 w 635732"/>
                <a:gd name="connsiteY16" fmla="*/ 1102741 h 1544824"/>
                <a:gd name="connsiteX17" fmla="*/ 139805 w 635732"/>
                <a:gd name="connsiteY17" fmla="*/ 1092664 h 1544824"/>
                <a:gd name="connsiteX18" fmla="*/ 120683 w 635732"/>
                <a:gd name="connsiteY18" fmla="*/ 1012130 h 1544824"/>
                <a:gd name="connsiteX19" fmla="*/ 117033 w 635732"/>
                <a:gd name="connsiteY19" fmla="*/ 1001934 h 1544824"/>
                <a:gd name="connsiteX20" fmla="*/ 110804 w 635732"/>
                <a:gd name="connsiteY20" fmla="*/ 986025 h 1544824"/>
                <a:gd name="connsiteX21" fmla="*/ 105964 w 635732"/>
                <a:gd name="connsiteY21" fmla="*/ 975036 h 1544824"/>
                <a:gd name="connsiteX22" fmla="*/ 104060 w 635732"/>
                <a:gd name="connsiteY22" fmla="*/ 971029 h 1544824"/>
                <a:gd name="connsiteX23" fmla="*/ 103148 w 635732"/>
                <a:gd name="connsiteY23" fmla="*/ 969165 h 1544824"/>
                <a:gd name="connsiteX24" fmla="*/ 98427 w 635732"/>
                <a:gd name="connsiteY24" fmla="*/ 960199 h 1544824"/>
                <a:gd name="connsiteX25" fmla="*/ 85216 w 635732"/>
                <a:gd name="connsiteY25" fmla="*/ 942466 h 1544824"/>
                <a:gd name="connsiteX26" fmla="*/ 64864 w 635732"/>
                <a:gd name="connsiteY26" fmla="*/ 966308 h 1544824"/>
                <a:gd name="connsiteX27" fmla="*/ 63674 w 635732"/>
                <a:gd name="connsiteY27" fmla="*/ 1007766 h 1544824"/>
                <a:gd name="connsiteX28" fmla="*/ 63277 w 635732"/>
                <a:gd name="connsiteY28" fmla="*/ 1011336 h 1544824"/>
                <a:gd name="connsiteX29" fmla="*/ 55541 w 635732"/>
                <a:gd name="connsiteY29" fmla="*/ 1046922 h 1544824"/>
                <a:gd name="connsiteX30" fmla="*/ 51613 w 635732"/>
                <a:gd name="connsiteY30" fmla="*/ 1056523 h 1544824"/>
                <a:gd name="connsiteX31" fmla="*/ 35149 w 635732"/>
                <a:gd name="connsiteY31" fmla="*/ 1077867 h 1544824"/>
                <a:gd name="connsiteX32" fmla="*/ 0 w 635732"/>
                <a:gd name="connsiteY32" fmla="*/ 919773 h 1544824"/>
                <a:gd name="connsiteX33" fmla="*/ 35110 w 635732"/>
                <a:gd name="connsiteY33" fmla="*/ 919654 h 1544824"/>
                <a:gd name="connsiteX34" fmla="*/ 17971 w 635732"/>
                <a:gd name="connsiteY34" fmla="*/ 863994 h 1544824"/>
                <a:gd name="connsiteX35" fmla="*/ 39632 w 635732"/>
                <a:gd name="connsiteY35" fmla="*/ 805517 h 1544824"/>
                <a:gd name="connsiteX36" fmla="*/ 61532 w 635732"/>
                <a:gd name="connsiteY36" fmla="*/ 823013 h 1544824"/>
                <a:gd name="connsiteX37" fmla="*/ 61690 w 635732"/>
                <a:gd name="connsiteY37" fmla="*/ 779135 h 1544824"/>
                <a:gd name="connsiteX38" fmla="*/ 88350 w 635732"/>
                <a:gd name="connsiteY38" fmla="*/ 901802 h 1544824"/>
                <a:gd name="connsiteX39" fmla="*/ 122904 w 635732"/>
                <a:gd name="connsiteY39" fmla="*/ 906523 h 1544824"/>
                <a:gd name="connsiteX40" fmla="*/ 189117 w 635732"/>
                <a:gd name="connsiteY40" fmla="*/ 1060252 h 1544824"/>
                <a:gd name="connsiteX41" fmla="*/ 210183 w 635732"/>
                <a:gd name="connsiteY41" fmla="*/ 1054976 h 1544824"/>
                <a:gd name="connsiteX42" fmla="*/ 201455 w 635732"/>
                <a:gd name="connsiteY42" fmla="*/ 871333 h 1544824"/>
                <a:gd name="connsiteX43" fmla="*/ 241127 w 635732"/>
                <a:gd name="connsiteY43" fmla="*/ 595810 h 1544824"/>
                <a:gd name="connsiteX44" fmla="*/ 245213 w 635732"/>
                <a:gd name="connsiteY44" fmla="*/ 195677 h 1544824"/>
                <a:gd name="connsiteX45" fmla="*/ 211651 w 635732"/>
                <a:gd name="connsiteY45" fmla="*/ 155608 h 1544824"/>
                <a:gd name="connsiteX46" fmla="*/ 131950 w 635732"/>
                <a:gd name="connsiteY46" fmla="*/ 366069 h 1544824"/>
                <a:gd name="connsiteX47" fmla="*/ 128736 w 635732"/>
                <a:gd name="connsiteY47" fmla="*/ 346392 h 1544824"/>
                <a:gd name="connsiteX48" fmla="*/ 132783 w 635732"/>
                <a:gd name="connsiteY48" fmla="*/ 293906 h 1544824"/>
                <a:gd name="connsiteX49" fmla="*/ 168329 w 635732"/>
                <a:gd name="connsiteY49" fmla="*/ 142755 h 1544824"/>
                <a:gd name="connsiteX50" fmla="*/ 172296 w 635732"/>
                <a:gd name="connsiteY50" fmla="*/ 141009 h 1544824"/>
                <a:gd name="connsiteX51" fmla="*/ 186260 w 635732"/>
                <a:gd name="connsiteY51" fmla="*/ 136248 h 1544824"/>
                <a:gd name="connsiteX52" fmla="*/ 194314 w 635732"/>
                <a:gd name="connsiteY52" fmla="*/ 133947 h 1544824"/>
                <a:gd name="connsiteX53" fmla="*/ 208913 w 635732"/>
                <a:gd name="connsiteY53" fmla="*/ 132519 h 1544824"/>
                <a:gd name="connsiteX54" fmla="*/ 208913 w 635732"/>
                <a:gd name="connsiteY54" fmla="*/ 132876 h 1544824"/>
                <a:gd name="connsiteX55" fmla="*/ 239540 w 635732"/>
                <a:gd name="connsiteY55" fmla="*/ 73368 h 1544824"/>
                <a:gd name="connsiteX56" fmla="*/ 274333 w 635732"/>
                <a:gd name="connsiteY56" fmla="*/ 33498 h 1544824"/>
                <a:gd name="connsiteX57" fmla="*/ 304364 w 635732"/>
                <a:gd name="connsiteY57" fmla="*/ 15129 h 1544824"/>
                <a:gd name="connsiteX58" fmla="*/ 317179 w 635732"/>
                <a:gd name="connsiteY58" fmla="*/ 8980 h 1544824"/>
                <a:gd name="connsiteX59" fmla="*/ 334674 w 635732"/>
                <a:gd name="connsiteY59" fmla="*/ 2434 h 1544824"/>
                <a:gd name="connsiteX60" fmla="*/ 360580 w 635732"/>
                <a:gd name="connsiteY60" fmla="*/ 5846 h 1544824"/>
                <a:gd name="connsiteX61" fmla="*/ 415288 w 635732"/>
                <a:gd name="connsiteY61" fmla="*/ 46827 h 1544824"/>
                <a:gd name="connsiteX62" fmla="*/ 501138 w 635732"/>
                <a:gd name="connsiteY62" fmla="*/ 173302 h 1544824"/>
                <a:gd name="connsiteX63" fmla="*/ 512802 w 635732"/>
                <a:gd name="connsiteY63" fmla="*/ 196669 h 1544824"/>
                <a:gd name="connsiteX64" fmla="*/ 510025 w 635732"/>
                <a:gd name="connsiteY64" fmla="*/ 216743 h 1544824"/>
                <a:gd name="connsiteX65" fmla="*/ 514309 w 635732"/>
                <a:gd name="connsiteY65" fmla="*/ 222496 h 1544824"/>
                <a:gd name="connsiteX66" fmla="*/ 527639 w 635732"/>
                <a:gd name="connsiteY66" fmla="*/ 216743 h 1544824"/>
                <a:gd name="connsiteX67" fmla="*/ 521212 w 635732"/>
                <a:gd name="connsiteY67" fmla="*/ 206071 h 1544824"/>
                <a:gd name="connsiteX68" fmla="*/ 536407 w 635732"/>
                <a:gd name="connsiteY68" fmla="*/ 207976 h 1544824"/>
                <a:gd name="connsiteX69" fmla="*/ 585243 w 635732"/>
                <a:gd name="connsiteY69" fmla="*/ 243046 h 1544824"/>
                <a:gd name="connsiteX70" fmla="*/ 580364 w 635732"/>
                <a:gd name="connsiteY70" fmla="*/ 256296 h 1544824"/>
                <a:gd name="connsiteX71" fmla="*/ 580364 w 635732"/>
                <a:gd name="connsiteY71" fmla="*/ 423237 h 1544824"/>
                <a:gd name="connsiteX72" fmla="*/ 633127 w 635732"/>
                <a:gd name="connsiteY72" fmla="*/ 612155 h 1544824"/>
                <a:gd name="connsiteX73" fmla="*/ 631184 w 635732"/>
                <a:gd name="connsiteY73" fmla="*/ 633856 h 154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35732" h="1544824">
                  <a:moveTo>
                    <a:pt x="630946" y="633816"/>
                  </a:moveTo>
                  <a:cubicBezTo>
                    <a:pt x="629359" y="634570"/>
                    <a:pt x="627772" y="635324"/>
                    <a:pt x="626145" y="636078"/>
                  </a:cubicBezTo>
                  <a:cubicBezTo>
                    <a:pt x="569017" y="662618"/>
                    <a:pt x="501892" y="681621"/>
                    <a:pt x="441392" y="655517"/>
                  </a:cubicBezTo>
                  <a:cubicBezTo>
                    <a:pt x="452540" y="687612"/>
                    <a:pt x="455198" y="695586"/>
                    <a:pt x="448335" y="730180"/>
                  </a:cubicBezTo>
                  <a:cubicBezTo>
                    <a:pt x="443534" y="754182"/>
                    <a:pt x="399141" y="838683"/>
                    <a:pt x="371807" y="840667"/>
                  </a:cubicBezTo>
                  <a:lnTo>
                    <a:pt x="371767" y="840667"/>
                  </a:lnTo>
                  <a:cubicBezTo>
                    <a:pt x="370895" y="840706"/>
                    <a:pt x="370022" y="840667"/>
                    <a:pt x="369149" y="840587"/>
                  </a:cubicBezTo>
                  <a:cubicBezTo>
                    <a:pt x="352209" y="870381"/>
                    <a:pt x="326700" y="892875"/>
                    <a:pt x="311704" y="928144"/>
                  </a:cubicBezTo>
                  <a:cubicBezTo>
                    <a:pt x="281751" y="998522"/>
                    <a:pt x="273896" y="1167049"/>
                    <a:pt x="272071" y="1248695"/>
                  </a:cubicBezTo>
                  <a:cubicBezTo>
                    <a:pt x="269572" y="1360372"/>
                    <a:pt x="310474" y="1418888"/>
                    <a:pt x="290043" y="1543498"/>
                  </a:cubicBezTo>
                  <a:cubicBezTo>
                    <a:pt x="249617" y="1547108"/>
                    <a:pt x="216927" y="1544173"/>
                    <a:pt x="198004" y="1524337"/>
                  </a:cubicBezTo>
                  <a:cubicBezTo>
                    <a:pt x="184198" y="1509817"/>
                    <a:pt x="177731" y="1486291"/>
                    <a:pt x="180984" y="1449674"/>
                  </a:cubicBezTo>
                  <a:cubicBezTo>
                    <a:pt x="184079" y="1429401"/>
                    <a:pt x="186618" y="1409089"/>
                    <a:pt x="188562" y="1388737"/>
                  </a:cubicBezTo>
                  <a:cubicBezTo>
                    <a:pt x="188562" y="1388658"/>
                    <a:pt x="188562" y="1388578"/>
                    <a:pt x="188562" y="1388499"/>
                  </a:cubicBezTo>
                  <a:cubicBezTo>
                    <a:pt x="196932" y="1299356"/>
                    <a:pt x="193283" y="1209697"/>
                    <a:pt x="172891" y="1121823"/>
                  </a:cubicBezTo>
                  <a:cubicBezTo>
                    <a:pt x="161148" y="1124402"/>
                    <a:pt x="150635" y="1118927"/>
                    <a:pt x="141312" y="1105399"/>
                  </a:cubicBezTo>
                  <a:cubicBezTo>
                    <a:pt x="140717" y="1104566"/>
                    <a:pt x="140161" y="1103653"/>
                    <a:pt x="139567" y="1102741"/>
                  </a:cubicBezTo>
                  <a:cubicBezTo>
                    <a:pt x="139963" y="1100043"/>
                    <a:pt x="140043" y="1096631"/>
                    <a:pt x="139805" y="1092664"/>
                  </a:cubicBezTo>
                  <a:cubicBezTo>
                    <a:pt x="138733" y="1073701"/>
                    <a:pt x="130958" y="1041884"/>
                    <a:pt x="120683" y="1012130"/>
                  </a:cubicBezTo>
                  <a:cubicBezTo>
                    <a:pt x="119492" y="1008718"/>
                    <a:pt x="118302" y="1005306"/>
                    <a:pt x="117033" y="1001934"/>
                  </a:cubicBezTo>
                  <a:cubicBezTo>
                    <a:pt x="115009" y="996459"/>
                    <a:pt x="112946" y="991143"/>
                    <a:pt x="110804" y="986025"/>
                  </a:cubicBezTo>
                  <a:cubicBezTo>
                    <a:pt x="109217" y="982217"/>
                    <a:pt x="107591" y="978527"/>
                    <a:pt x="105964" y="975036"/>
                  </a:cubicBezTo>
                  <a:cubicBezTo>
                    <a:pt x="105329" y="973648"/>
                    <a:pt x="104695" y="972339"/>
                    <a:pt x="104060" y="971029"/>
                  </a:cubicBezTo>
                  <a:cubicBezTo>
                    <a:pt x="103742" y="970395"/>
                    <a:pt x="103425" y="969760"/>
                    <a:pt x="103148" y="969165"/>
                  </a:cubicBezTo>
                  <a:cubicBezTo>
                    <a:pt x="101561" y="965991"/>
                    <a:pt x="99974" y="962976"/>
                    <a:pt x="98427" y="960199"/>
                  </a:cubicBezTo>
                  <a:cubicBezTo>
                    <a:pt x="93904" y="952185"/>
                    <a:pt x="89381" y="945957"/>
                    <a:pt x="85216" y="942466"/>
                  </a:cubicBezTo>
                  <a:cubicBezTo>
                    <a:pt x="76170" y="934848"/>
                    <a:pt x="68553" y="939847"/>
                    <a:pt x="64864" y="966308"/>
                  </a:cubicBezTo>
                  <a:cubicBezTo>
                    <a:pt x="65340" y="978448"/>
                    <a:pt x="65181" y="993008"/>
                    <a:pt x="63674" y="1007766"/>
                  </a:cubicBezTo>
                  <a:cubicBezTo>
                    <a:pt x="63555" y="1008956"/>
                    <a:pt x="63436" y="1010146"/>
                    <a:pt x="63277" y="1011336"/>
                  </a:cubicBezTo>
                  <a:cubicBezTo>
                    <a:pt x="61849" y="1023674"/>
                    <a:pt x="59389" y="1035973"/>
                    <a:pt x="55541" y="1046922"/>
                  </a:cubicBezTo>
                  <a:cubicBezTo>
                    <a:pt x="54351" y="1050255"/>
                    <a:pt x="53081" y="1053468"/>
                    <a:pt x="51613" y="1056523"/>
                  </a:cubicBezTo>
                  <a:cubicBezTo>
                    <a:pt x="47408" y="1065330"/>
                    <a:pt x="42013" y="1072749"/>
                    <a:pt x="35149" y="1077867"/>
                  </a:cubicBezTo>
                  <a:cubicBezTo>
                    <a:pt x="-1547" y="1023119"/>
                    <a:pt x="52129" y="969681"/>
                    <a:pt x="0" y="919773"/>
                  </a:cubicBezTo>
                  <a:lnTo>
                    <a:pt x="35110" y="919654"/>
                  </a:lnTo>
                  <a:cubicBezTo>
                    <a:pt x="31936" y="895533"/>
                    <a:pt x="16147" y="893788"/>
                    <a:pt x="17971" y="863994"/>
                  </a:cubicBezTo>
                  <a:cubicBezTo>
                    <a:pt x="18725" y="851577"/>
                    <a:pt x="28723" y="810556"/>
                    <a:pt x="39632" y="805517"/>
                  </a:cubicBezTo>
                  <a:lnTo>
                    <a:pt x="61532" y="823013"/>
                  </a:lnTo>
                  <a:lnTo>
                    <a:pt x="61690" y="779135"/>
                  </a:lnTo>
                  <a:cubicBezTo>
                    <a:pt x="91960" y="788498"/>
                    <a:pt x="83550" y="897041"/>
                    <a:pt x="88350" y="901802"/>
                  </a:cubicBezTo>
                  <a:cubicBezTo>
                    <a:pt x="90095" y="903507"/>
                    <a:pt x="111994" y="901206"/>
                    <a:pt x="122904" y="906523"/>
                  </a:cubicBezTo>
                  <a:cubicBezTo>
                    <a:pt x="156467" y="922907"/>
                    <a:pt x="163766" y="1030181"/>
                    <a:pt x="189117" y="1060252"/>
                  </a:cubicBezTo>
                  <a:cubicBezTo>
                    <a:pt x="199749" y="1072868"/>
                    <a:pt x="203518" y="1067076"/>
                    <a:pt x="210183" y="1054976"/>
                  </a:cubicBezTo>
                  <a:cubicBezTo>
                    <a:pt x="243944" y="994000"/>
                    <a:pt x="201376" y="935920"/>
                    <a:pt x="201455" y="871333"/>
                  </a:cubicBezTo>
                  <a:cubicBezTo>
                    <a:pt x="201534" y="789212"/>
                    <a:pt x="233986" y="680868"/>
                    <a:pt x="241127" y="595810"/>
                  </a:cubicBezTo>
                  <a:cubicBezTo>
                    <a:pt x="250450" y="484530"/>
                    <a:pt x="257115" y="304657"/>
                    <a:pt x="245213" y="195677"/>
                  </a:cubicBezTo>
                  <a:cubicBezTo>
                    <a:pt x="242912" y="174532"/>
                    <a:pt x="236724" y="139462"/>
                    <a:pt x="211651" y="155608"/>
                  </a:cubicBezTo>
                  <a:cubicBezTo>
                    <a:pt x="202129" y="161718"/>
                    <a:pt x="162338" y="344686"/>
                    <a:pt x="131950" y="366069"/>
                  </a:cubicBezTo>
                  <a:cubicBezTo>
                    <a:pt x="129847" y="362856"/>
                    <a:pt x="128855" y="355913"/>
                    <a:pt x="128736" y="346392"/>
                  </a:cubicBezTo>
                  <a:cubicBezTo>
                    <a:pt x="128577" y="332982"/>
                    <a:pt x="130125" y="314416"/>
                    <a:pt x="132783" y="293906"/>
                  </a:cubicBezTo>
                  <a:cubicBezTo>
                    <a:pt x="141034" y="230073"/>
                    <a:pt x="159680" y="147515"/>
                    <a:pt x="168329" y="142755"/>
                  </a:cubicBezTo>
                  <a:cubicBezTo>
                    <a:pt x="169083" y="142318"/>
                    <a:pt x="170471" y="141723"/>
                    <a:pt x="172296" y="141009"/>
                  </a:cubicBezTo>
                  <a:cubicBezTo>
                    <a:pt x="175787" y="139660"/>
                    <a:pt x="180945" y="137875"/>
                    <a:pt x="186260" y="136248"/>
                  </a:cubicBezTo>
                  <a:cubicBezTo>
                    <a:pt x="188958" y="135415"/>
                    <a:pt x="191696" y="134622"/>
                    <a:pt x="194314" y="133947"/>
                  </a:cubicBezTo>
                  <a:cubicBezTo>
                    <a:pt x="202050" y="131924"/>
                    <a:pt x="208556" y="130813"/>
                    <a:pt x="208913" y="132519"/>
                  </a:cubicBezTo>
                  <a:cubicBezTo>
                    <a:pt x="208913" y="132599"/>
                    <a:pt x="208913" y="132757"/>
                    <a:pt x="208913" y="132876"/>
                  </a:cubicBezTo>
                  <a:cubicBezTo>
                    <a:pt x="217959" y="112683"/>
                    <a:pt x="227401" y="92093"/>
                    <a:pt x="239540" y="73368"/>
                  </a:cubicBezTo>
                  <a:cubicBezTo>
                    <a:pt x="249101" y="58531"/>
                    <a:pt x="260329" y="44883"/>
                    <a:pt x="274333" y="33498"/>
                  </a:cubicBezTo>
                  <a:cubicBezTo>
                    <a:pt x="279212" y="29530"/>
                    <a:pt x="290995" y="22032"/>
                    <a:pt x="304364" y="15129"/>
                  </a:cubicBezTo>
                  <a:cubicBezTo>
                    <a:pt x="308530" y="12987"/>
                    <a:pt x="312854" y="10884"/>
                    <a:pt x="317179" y="8980"/>
                  </a:cubicBezTo>
                  <a:cubicBezTo>
                    <a:pt x="323169" y="6322"/>
                    <a:pt x="329120" y="4061"/>
                    <a:pt x="334674" y="2434"/>
                  </a:cubicBezTo>
                  <a:cubicBezTo>
                    <a:pt x="347171" y="-1176"/>
                    <a:pt x="357406" y="-1335"/>
                    <a:pt x="360580" y="5846"/>
                  </a:cubicBezTo>
                  <a:cubicBezTo>
                    <a:pt x="380337" y="15605"/>
                    <a:pt x="398546" y="29848"/>
                    <a:pt x="415288" y="46827"/>
                  </a:cubicBezTo>
                  <a:cubicBezTo>
                    <a:pt x="450318" y="82334"/>
                    <a:pt x="478803" y="129822"/>
                    <a:pt x="501138" y="173302"/>
                  </a:cubicBezTo>
                  <a:cubicBezTo>
                    <a:pt x="505225" y="181276"/>
                    <a:pt x="509112" y="189092"/>
                    <a:pt x="512802" y="196669"/>
                  </a:cubicBezTo>
                  <a:cubicBezTo>
                    <a:pt x="515262" y="201747"/>
                    <a:pt x="513278" y="208928"/>
                    <a:pt x="510025" y="216743"/>
                  </a:cubicBezTo>
                  <a:cubicBezTo>
                    <a:pt x="473844" y="222377"/>
                    <a:pt x="496417" y="226185"/>
                    <a:pt x="514309" y="222496"/>
                  </a:cubicBezTo>
                  <a:cubicBezTo>
                    <a:pt x="519824" y="221345"/>
                    <a:pt x="524862" y="219481"/>
                    <a:pt x="527639" y="216743"/>
                  </a:cubicBezTo>
                  <a:cubicBezTo>
                    <a:pt x="523037" y="211863"/>
                    <a:pt x="521014" y="208214"/>
                    <a:pt x="521212" y="206071"/>
                  </a:cubicBezTo>
                  <a:cubicBezTo>
                    <a:pt x="521490" y="202779"/>
                    <a:pt x="527004" y="203056"/>
                    <a:pt x="536407" y="207976"/>
                  </a:cubicBezTo>
                  <a:cubicBezTo>
                    <a:pt x="545968" y="218846"/>
                    <a:pt x="581514" y="236024"/>
                    <a:pt x="585243" y="243046"/>
                  </a:cubicBezTo>
                  <a:cubicBezTo>
                    <a:pt x="588933" y="250068"/>
                    <a:pt x="580364" y="254313"/>
                    <a:pt x="580364" y="256296"/>
                  </a:cubicBezTo>
                  <a:lnTo>
                    <a:pt x="580364" y="423237"/>
                  </a:lnTo>
                  <a:cubicBezTo>
                    <a:pt x="580364" y="458704"/>
                    <a:pt x="616386" y="576450"/>
                    <a:pt x="633127" y="612155"/>
                  </a:cubicBezTo>
                  <a:cubicBezTo>
                    <a:pt x="636341" y="619772"/>
                    <a:pt x="637492" y="630880"/>
                    <a:pt x="631184" y="633856"/>
                  </a:cubicBezTo>
                  <a:close/>
                </a:path>
              </a:pathLst>
            </a:custGeom>
            <a:solidFill>
              <a:srgbClr val="D4A15F"/>
            </a:solidFill>
            <a:ln w="3958" cap="flat">
              <a:noFill/>
              <a:prstDash val="solid"/>
              <a:miter/>
            </a:ln>
          </p:spPr>
          <p:txBody>
            <a:bodyPr rtlCol="1" anchor="ctr"/>
            <a:lstStyle/>
            <a:p>
              <a:endParaRPr lang="fa-IR"/>
            </a:p>
          </p:txBody>
        </p:sp>
        <p:sp>
          <p:nvSpPr>
            <p:cNvPr id="677" name="Freeform: Shape 676">
              <a:extLst>
                <a:ext uri="{FF2B5EF4-FFF2-40B4-BE49-F238E27FC236}">
                  <a16:creationId xmlns:a16="http://schemas.microsoft.com/office/drawing/2014/main" id="{498ACBCF-F484-7582-5007-0D379CDB4C89}"/>
                </a:ext>
              </a:extLst>
            </p:cNvPr>
            <p:cNvSpPr/>
            <p:nvPr/>
          </p:nvSpPr>
          <p:spPr>
            <a:xfrm>
              <a:off x="2996727" y="2732239"/>
              <a:ext cx="359493" cy="1607871"/>
            </a:xfrm>
            <a:custGeom>
              <a:avLst/>
              <a:gdLst>
                <a:gd name="connsiteX0" fmla="*/ 298121 w 359493"/>
                <a:gd name="connsiteY0" fmla="*/ 52685 h 1607871"/>
                <a:gd name="connsiteX1" fmla="*/ 359494 w 359493"/>
                <a:gd name="connsiteY1" fmla="*/ 144962 h 1607871"/>
                <a:gd name="connsiteX2" fmla="*/ 245436 w 359493"/>
                <a:gd name="connsiteY2" fmla="*/ 184595 h 1607871"/>
                <a:gd name="connsiteX3" fmla="*/ 275984 w 359493"/>
                <a:gd name="connsiteY3" fmla="*/ 193203 h 1607871"/>
                <a:gd name="connsiteX4" fmla="*/ 350766 w 359493"/>
                <a:gd name="connsiteY4" fmla="*/ 188720 h 1607871"/>
                <a:gd name="connsiteX5" fmla="*/ 289433 w 359493"/>
                <a:gd name="connsiteY5" fmla="*/ 276832 h 1607871"/>
                <a:gd name="connsiteX6" fmla="*/ 324463 w 359493"/>
                <a:gd name="connsiteY6" fmla="*/ 263582 h 1607871"/>
                <a:gd name="connsiteX7" fmla="*/ 212508 w 359493"/>
                <a:gd name="connsiteY7" fmla="*/ 700769 h 1607871"/>
                <a:gd name="connsiteX8" fmla="*/ 190490 w 359493"/>
                <a:gd name="connsiteY8" fmla="*/ 981806 h 1607871"/>
                <a:gd name="connsiteX9" fmla="*/ 157404 w 359493"/>
                <a:gd name="connsiteY9" fmla="*/ 997238 h 1607871"/>
                <a:gd name="connsiteX10" fmla="*/ 174621 w 359493"/>
                <a:gd name="connsiteY10" fmla="*/ 1049487 h 1607871"/>
                <a:gd name="connsiteX11" fmla="*/ 216991 w 359493"/>
                <a:gd name="connsiteY11" fmla="*/ 1421016 h 1607871"/>
                <a:gd name="connsiteX12" fmla="*/ 220840 w 359493"/>
                <a:gd name="connsiteY12" fmla="*/ 1478700 h 1607871"/>
                <a:gd name="connsiteX13" fmla="*/ 324463 w 359493"/>
                <a:gd name="connsiteY13" fmla="*/ 1590178 h 1607871"/>
                <a:gd name="connsiteX14" fmla="*/ 289472 w 359493"/>
                <a:gd name="connsiteY14" fmla="*/ 1599144 h 1607871"/>
                <a:gd name="connsiteX15" fmla="*/ 280982 w 359493"/>
                <a:gd name="connsiteY15" fmla="*/ 1568240 h 1607871"/>
                <a:gd name="connsiteX16" fmla="*/ 201559 w 359493"/>
                <a:gd name="connsiteY16" fmla="*/ 1537494 h 1607871"/>
                <a:gd name="connsiteX17" fmla="*/ 271858 w 359493"/>
                <a:gd name="connsiteY17" fmla="*/ 1607872 h 1607871"/>
                <a:gd name="connsiteX18" fmla="*/ 113566 w 359493"/>
                <a:gd name="connsiteY18" fmla="*/ 1528845 h 1607871"/>
                <a:gd name="connsiteX19" fmla="*/ 113090 w 359493"/>
                <a:gd name="connsiteY19" fmla="*/ 1419469 h 1607871"/>
                <a:gd name="connsiteX20" fmla="*/ 122691 w 359493"/>
                <a:gd name="connsiteY20" fmla="*/ 1093523 h 1607871"/>
                <a:gd name="connsiteX21" fmla="*/ 96864 w 359493"/>
                <a:gd name="connsiteY21" fmla="*/ 952369 h 1607871"/>
                <a:gd name="connsiteX22" fmla="*/ 122691 w 359493"/>
                <a:gd name="connsiteY22" fmla="*/ 681290 h 1607871"/>
                <a:gd name="connsiteX23" fmla="*/ 126777 w 359493"/>
                <a:gd name="connsiteY23" fmla="*/ 351456 h 1607871"/>
                <a:gd name="connsiteX24" fmla="*/ 210247 w 359493"/>
                <a:gd name="connsiteY24" fmla="*/ 272429 h 1607871"/>
                <a:gd name="connsiteX25" fmla="*/ 116660 w 359493"/>
                <a:gd name="connsiteY25" fmla="*/ 332572 h 1607871"/>
                <a:gd name="connsiteX26" fmla="*/ 12283 w 359493"/>
                <a:gd name="connsiteY26" fmla="*/ 368991 h 1607871"/>
                <a:gd name="connsiteX27" fmla="*/ 34420 w 359493"/>
                <a:gd name="connsiteY27" fmla="*/ 281117 h 1607871"/>
                <a:gd name="connsiteX28" fmla="*/ 103132 w 359493"/>
                <a:gd name="connsiteY28" fmla="*/ 143335 h 1607871"/>
                <a:gd name="connsiteX29" fmla="*/ 60881 w 359493"/>
                <a:gd name="connsiteY29" fmla="*/ 0 h 1607871"/>
                <a:gd name="connsiteX30" fmla="*/ 91985 w 359493"/>
                <a:gd name="connsiteY30" fmla="*/ 61055 h 1607871"/>
                <a:gd name="connsiteX31" fmla="*/ 298161 w 359493"/>
                <a:gd name="connsiteY31" fmla="*/ 52685 h 160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59493" h="1607871">
                  <a:moveTo>
                    <a:pt x="298121" y="52685"/>
                  </a:moveTo>
                  <a:cubicBezTo>
                    <a:pt x="311847" y="81963"/>
                    <a:pt x="339420" y="118540"/>
                    <a:pt x="359494" y="144962"/>
                  </a:cubicBezTo>
                  <a:cubicBezTo>
                    <a:pt x="359216" y="161029"/>
                    <a:pt x="263844" y="184158"/>
                    <a:pt x="245436" y="184595"/>
                  </a:cubicBezTo>
                  <a:cubicBezTo>
                    <a:pt x="243096" y="199472"/>
                    <a:pt x="266661" y="194155"/>
                    <a:pt x="275984" y="193203"/>
                  </a:cubicBezTo>
                  <a:cubicBezTo>
                    <a:pt x="292210" y="191497"/>
                    <a:pt x="358343" y="163687"/>
                    <a:pt x="350766" y="188720"/>
                  </a:cubicBezTo>
                  <a:cubicBezTo>
                    <a:pt x="341165" y="220418"/>
                    <a:pt x="305183" y="247753"/>
                    <a:pt x="289433" y="276832"/>
                  </a:cubicBezTo>
                  <a:lnTo>
                    <a:pt x="324463" y="263582"/>
                  </a:lnTo>
                  <a:cubicBezTo>
                    <a:pt x="331128" y="414257"/>
                    <a:pt x="230996" y="553664"/>
                    <a:pt x="212508" y="700769"/>
                  </a:cubicBezTo>
                  <a:cubicBezTo>
                    <a:pt x="204891" y="761348"/>
                    <a:pt x="225719" y="948719"/>
                    <a:pt x="190490" y="981806"/>
                  </a:cubicBezTo>
                  <a:cubicBezTo>
                    <a:pt x="181524" y="990217"/>
                    <a:pt x="157206" y="989859"/>
                    <a:pt x="157404" y="997238"/>
                  </a:cubicBezTo>
                  <a:cubicBezTo>
                    <a:pt x="201757" y="1001642"/>
                    <a:pt x="175693" y="1013385"/>
                    <a:pt x="174621" y="1049487"/>
                  </a:cubicBezTo>
                  <a:cubicBezTo>
                    <a:pt x="170258" y="1194726"/>
                    <a:pt x="181088" y="1283037"/>
                    <a:pt x="216991" y="1421016"/>
                  </a:cubicBezTo>
                  <a:cubicBezTo>
                    <a:pt x="221792" y="1439464"/>
                    <a:pt x="215761" y="1460728"/>
                    <a:pt x="220840" y="1478700"/>
                  </a:cubicBezTo>
                  <a:cubicBezTo>
                    <a:pt x="229012" y="1507581"/>
                    <a:pt x="348346" y="1556576"/>
                    <a:pt x="324463" y="1590178"/>
                  </a:cubicBezTo>
                  <a:cubicBezTo>
                    <a:pt x="323432" y="1591646"/>
                    <a:pt x="291218" y="1600771"/>
                    <a:pt x="289472" y="1599144"/>
                  </a:cubicBezTo>
                  <a:cubicBezTo>
                    <a:pt x="288322" y="1598033"/>
                    <a:pt x="289393" y="1579943"/>
                    <a:pt x="280982" y="1568240"/>
                  </a:cubicBezTo>
                  <a:cubicBezTo>
                    <a:pt x="267018" y="1548840"/>
                    <a:pt x="219094" y="1501154"/>
                    <a:pt x="201559" y="1537494"/>
                  </a:cubicBezTo>
                  <a:cubicBezTo>
                    <a:pt x="237978" y="1547134"/>
                    <a:pt x="279951" y="1562447"/>
                    <a:pt x="271858" y="1607872"/>
                  </a:cubicBezTo>
                  <a:cubicBezTo>
                    <a:pt x="207034" y="1604222"/>
                    <a:pt x="98491" y="1621122"/>
                    <a:pt x="113566" y="1528845"/>
                  </a:cubicBezTo>
                  <a:cubicBezTo>
                    <a:pt x="125190" y="1457673"/>
                    <a:pt x="118406" y="1484452"/>
                    <a:pt x="113090" y="1419469"/>
                  </a:cubicBezTo>
                  <a:cubicBezTo>
                    <a:pt x="105354" y="1324930"/>
                    <a:pt x="129951" y="1198297"/>
                    <a:pt x="122691" y="1093523"/>
                  </a:cubicBezTo>
                  <a:cubicBezTo>
                    <a:pt x="119398" y="1046075"/>
                    <a:pt x="101069" y="995612"/>
                    <a:pt x="96864" y="952369"/>
                  </a:cubicBezTo>
                  <a:cubicBezTo>
                    <a:pt x="87938" y="859933"/>
                    <a:pt x="117375" y="772734"/>
                    <a:pt x="122691" y="681290"/>
                  </a:cubicBezTo>
                  <a:cubicBezTo>
                    <a:pt x="125825" y="627097"/>
                    <a:pt x="112614" y="374822"/>
                    <a:pt x="126777" y="351456"/>
                  </a:cubicBezTo>
                  <a:cubicBezTo>
                    <a:pt x="136179" y="335904"/>
                    <a:pt x="201876" y="301508"/>
                    <a:pt x="210247" y="272429"/>
                  </a:cubicBezTo>
                  <a:lnTo>
                    <a:pt x="116660" y="332572"/>
                  </a:lnTo>
                  <a:cubicBezTo>
                    <a:pt x="85319" y="341696"/>
                    <a:pt x="43188" y="364944"/>
                    <a:pt x="12283" y="368991"/>
                  </a:cubicBezTo>
                  <a:cubicBezTo>
                    <a:pt x="-32705" y="374902"/>
                    <a:pt x="62468" y="298573"/>
                    <a:pt x="34420" y="281117"/>
                  </a:cubicBezTo>
                  <a:cubicBezTo>
                    <a:pt x="50289" y="253188"/>
                    <a:pt x="101665" y="169678"/>
                    <a:pt x="103132" y="143335"/>
                  </a:cubicBezTo>
                  <a:cubicBezTo>
                    <a:pt x="103807" y="131474"/>
                    <a:pt x="46004" y="33959"/>
                    <a:pt x="60881" y="0"/>
                  </a:cubicBezTo>
                  <a:cubicBezTo>
                    <a:pt x="79448" y="11069"/>
                    <a:pt x="78417" y="41259"/>
                    <a:pt x="91985" y="61055"/>
                  </a:cubicBezTo>
                  <a:cubicBezTo>
                    <a:pt x="129118" y="115208"/>
                    <a:pt x="249642" y="85176"/>
                    <a:pt x="298161" y="52685"/>
                  </a:cubicBezTo>
                  <a:close/>
                </a:path>
              </a:pathLst>
            </a:custGeom>
            <a:solidFill>
              <a:srgbClr val="AD7846"/>
            </a:solidFill>
            <a:ln w="3958" cap="flat">
              <a:noFill/>
              <a:prstDash val="solid"/>
              <a:miter/>
            </a:ln>
          </p:spPr>
          <p:txBody>
            <a:bodyPr rtlCol="1" anchor="ctr"/>
            <a:lstStyle/>
            <a:p>
              <a:endParaRPr lang="fa-IR"/>
            </a:p>
          </p:txBody>
        </p:sp>
        <p:sp>
          <p:nvSpPr>
            <p:cNvPr id="678" name="Freeform: Shape 677">
              <a:extLst>
                <a:ext uri="{FF2B5EF4-FFF2-40B4-BE49-F238E27FC236}">
                  <a16:creationId xmlns:a16="http://schemas.microsoft.com/office/drawing/2014/main" id="{7B8C976A-2E0A-C199-93BC-1BE0DC298930}"/>
                </a:ext>
              </a:extLst>
            </p:cNvPr>
            <p:cNvSpPr/>
            <p:nvPr/>
          </p:nvSpPr>
          <p:spPr>
            <a:xfrm>
              <a:off x="3272948" y="1915072"/>
              <a:ext cx="339617" cy="839532"/>
            </a:xfrm>
            <a:custGeom>
              <a:avLst/>
              <a:gdLst>
                <a:gd name="connsiteX0" fmla="*/ 338405 w 339617"/>
                <a:gd name="connsiteY0" fmla="*/ 79067 h 839532"/>
                <a:gd name="connsiteX1" fmla="*/ 294606 w 339617"/>
                <a:gd name="connsiteY1" fmla="*/ 129609 h 839532"/>
                <a:gd name="connsiteX2" fmla="*/ 203599 w 339617"/>
                <a:gd name="connsiteY2" fmla="*/ 147461 h 839532"/>
                <a:gd name="connsiteX3" fmla="*/ 252514 w 339617"/>
                <a:gd name="connsiteY3" fmla="*/ 268065 h 839532"/>
                <a:gd name="connsiteX4" fmla="*/ 87359 w 339617"/>
                <a:gd name="connsiteY4" fmla="*/ 833194 h 839532"/>
                <a:gd name="connsiteX5" fmla="*/ 57089 w 339617"/>
                <a:gd name="connsiteY5" fmla="*/ 834702 h 839532"/>
                <a:gd name="connsiteX6" fmla="*/ 21940 w 339617"/>
                <a:gd name="connsiteY6" fmla="*/ 483246 h 839532"/>
                <a:gd name="connsiteX7" fmla="*/ 101046 w 339617"/>
                <a:gd name="connsiteY7" fmla="*/ 0 h 839532"/>
                <a:gd name="connsiteX8" fmla="*/ 211890 w 339617"/>
                <a:gd name="connsiteY8" fmla="*/ 25430 h 839532"/>
                <a:gd name="connsiteX9" fmla="*/ 315236 w 339617"/>
                <a:gd name="connsiteY9" fmla="*/ 27532 h 839532"/>
                <a:gd name="connsiteX10" fmla="*/ 338444 w 339617"/>
                <a:gd name="connsiteY10" fmla="*/ 79067 h 839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9617" h="839532">
                  <a:moveTo>
                    <a:pt x="338405" y="79067"/>
                  </a:moveTo>
                  <a:cubicBezTo>
                    <a:pt x="344117" y="115406"/>
                    <a:pt x="329677" y="126435"/>
                    <a:pt x="294606" y="129609"/>
                  </a:cubicBezTo>
                  <a:cubicBezTo>
                    <a:pt x="258584" y="128458"/>
                    <a:pt x="235059" y="131632"/>
                    <a:pt x="203599" y="147461"/>
                  </a:cubicBezTo>
                  <a:cubicBezTo>
                    <a:pt x="238510" y="186499"/>
                    <a:pt x="249182" y="215777"/>
                    <a:pt x="252514" y="268065"/>
                  </a:cubicBezTo>
                  <a:cubicBezTo>
                    <a:pt x="259933" y="385137"/>
                    <a:pt x="194752" y="769441"/>
                    <a:pt x="87359" y="833194"/>
                  </a:cubicBezTo>
                  <a:cubicBezTo>
                    <a:pt x="76807" y="839462"/>
                    <a:pt x="70300" y="842914"/>
                    <a:pt x="57089" y="834702"/>
                  </a:cubicBezTo>
                  <a:cubicBezTo>
                    <a:pt x="8848" y="726674"/>
                    <a:pt x="-23802" y="598018"/>
                    <a:pt x="21940" y="483246"/>
                  </a:cubicBezTo>
                  <a:cubicBezTo>
                    <a:pt x="119533" y="351931"/>
                    <a:pt x="111242" y="156864"/>
                    <a:pt x="101046" y="0"/>
                  </a:cubicBezTo>
                  <a:lnTo>
                    <a:pt x="211890" y="25430"/>
                  </a:lnTo>
                  <a:lnTo>
                    <a:pt x="315236" y="27532"/>
                  </a:lnTo>
                  <a:cubicBezTo>
                    <a:pt x="333088" y="33642"/>
                    <a:pt x="332850" y="63356"/>
                    <a:pt x="338444" y="79067"/>
                  </a:cubicBezTo>
                  <a:close/>
                </a:path>
              </a:pathLst>
            </a:custGeom>
            <a:solidFill>
              <a:srgbClr val="CE9456"/>
            </a:solidFill>
            <a:ln w="3958" cap="flat">
              <a:noFill/>
              <a:prstDash val="solid"/>
              <a:miter/>
            </a:ln>
          </p:spPr>
          <p:txBody>
            <a:bodyPr rtlCol="1" anchor="ctr"/>
            <a:lstStyle/>
            <a:p>
              <a:endParaRPr lang="fa-IR"/>
            </a:p>
          </p:txBody>
        </p:sp>
        <p:sp>
          <p:nvSpPr>
            <p:cNvPr id="679" name="Freeform: Shape 678">
              <a:extLst>
                <a:ext uri="{FF2B5EF4-FFF2-40B4-BE49-F238E27FC236}">
                  <a16:creationId xmlns:a16="http://schemas.microsoft.com/office/drawing/2014/main" id="{48FBD678-F565-5FCD-F62B-BDA7F4F34EBD}"/>
                </a:ext>
              </a:extLst>
            </p:cNvPr>
            <p:cNvSpPr/>
            <p:nvPr/>
          </p:nvSpPr>
          <p:spPr>
            <a:xfrm>
              <a:off x="3330037" y="1976564"/>
              <a:ext cx="323252" cy="873634"/>
            </a:xfrm>
            <a:custGeom>
              <a:avLst/>
              <a:gdLst>
                <a:gd name="connsiteX0" fmla="*/ 0 w 323252"/>
                <a:gd name="connsiteY0" fmla="*/ 773210 h 873634"/>
                <a:gd name="connsiteX1" fmla="*/ 114573 w 323252"/>
                <a:gd name="connsiteY1" fmla="*/ 593376 h 873634"/>
                <a:gd name="connsiteX2" fmla="*/ 171701 w 323252"/>
                <a:gd name="connsiteY2" fmla="*/ 157895 h 873634"/>
                <a:gd name="connsiteX3" fmla="*/ 70418 w 323252"/>
                <a:gd name="connsiteY3" fmla="*/ 0 h 873634"/>
                <a:gd name="connsiteX4" fmla="*/ 146628 w 323252"/>
                <a:gd name="connsiteY4" fmla="*/ 68871 h 873634"/>
                <a:gd name="connsiteX5" fmla="*/ 180548 w 323252"/>
                <a:gd name="connsiteY5" fmla="*/ 53002 h 873634"/>
                <a:gd name="connsiteX6" fmla="*/ 281315 w 323252"/>
                <a:gd name="connsiteY6" fmla="*/ 17575 h 873634"/>
                <a:gd name="connsiteX7" fmla="*/ 291788 w 323252"/>
                <a:gd name="connsiteY7" fmla="*/ 68950 h 873634"/>
                <a:gd name="connsiteX8" fmla="*/ 323249 w 323252"/>
                <a:gd name="connsiteY8" fmla="*/ 92158 h 873634"/>
                <a:gd name="connsiteX9" fmla="*/ 291074 w 323252"/>
                <a:gd name="connsiteY9" fmla="*/ 163529 h 873634"/>
                <a:gd name="connsiteX10" fmla="*/ 122785 w 323252"/>
                <a:gd name="connsiteY10" fmla="*/ 830060 h 873634"/>
                <a:gd name="connsiteX11" fmla="*/ 0 w 323252"/>
                <a:gd name="connsiteY11" fmla="*/ 773250 h 873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3252" h="873634">
                  <a:moveTo>
                    <a:pt x="0" y="773210"/>
                  </a:moveTo>
                  <a:cubicBezTo>
                    <a:pt x="58437" y="732784"/>
                    <a:pt x="92952" y="658875"/>
                    <a:pt x="114573" y="593376"/>
                  </a:cubicBezTo>
                  <a:cubicBezTo>
                    <a:pt x="146271" y="497528"/>
                    <a:pt x="195901" y="250569"/>
                    <a:pt x="171701" y="157895"/>
                  </a:cubicBezTo>
                  <a:cubicBezTo>
                    <a:pt x="157816" y="104695"/>
                    <a:pt x="70180" y="62920"/>
                    <a:pt x="70418" y="0"/>
                  </a:cubicBezTo>
                  <a:cubicBezTo>
                    <a:pt x="94102" y="13449"/>
                    <a:pt x="118540" y="64943"/>
                    <a:pt x="146628" y="68871"/>
                  </a:cubicBezTo>
                  <a:cubicBezTo>
                    <a:pt x="156943" y="70299"/>
                    <a:pt x="167456" y="54906"/>
                    <a:pt x="180548" y="53002"/>
                  </a:cubicBezTo>
                  <a:cubicBezTo>
                    <a:pt x="208239" y="48995"/>
                    <a:pt x="274571" y="61492"/>
                    <a:pt x="281315" y="17575"/>
                  </a:cubicBezTo>
                  <a:cubicBezTo>
                    <a:pt x="289448" y="40347"/>
                    <a:pt x="290321" y="66610"/>
                    <a:pt x="291788" y="68950"/>
                  </a:cubicBezTo>
                  <a:cubicBezTo>
                    <a:pt x="294526" y="73274"/>
                    <a:pt x="321900" y="78233"/>
                    <a:pt x="323249" y="92158"/>
                  </a:cubicBezTo>
                  <a:cubicBezTo>
                    <a:pt x="323606" y="96046"/>
                    <a:pt x="295915" y="145279"/>
                    <a:pt x="291074" y="163529"/>
                  </a:cubicBezTo>
                  <a:cubicBezTo>
                    <a:pt x="233788" y="379464"/>
                    <a:pt x="297938" y="636777"/>
                    <a:pt x="122785" y="830060"/>
                  </a:cubicBezTo>
                  <a:cubicBezTo>
                    <a:pt x="40624" y="920751"/>
                    <a:pt x="36102" y="854141"/>
                    <a:pt x="0" y="773250"/>
                  </a:cubicBezTo>
                  <a:close/>
                </a:path>
              </a:pathLst>
            </a:custGeom>
            <a:solidFill>
              <a:srgbClr val="A97443"/>
            </a:solidFill>
            <a:ln w="3958" cap="flat">
              <a:noFill/>
              <a:prstDash val="solid"/>
              <a:miter/>
            </a:ln>
          </p:spPr>
          <p:txBody>
            <a:bodyPr rtlCol="1" anchor="ctr"/>
            <a:lstStyle/>
            <a:p>
              <a:endParaRPr lang="fa-IR"/>
            </a:p>
          </p:txBody>
        </p:sp>
        <p:sp>
          <p:nvSpPr>
            <p:cNvPr id="680" name="Freeform: Shape 679">
              <a:extLst>
                <a:ext uri="{FF2B5EF4-FFF2-40B4-BE49-F238E27FC236}">
                  <a16:creationId xmlns:a16="http://schemas.microsoft.com/office/drawing/2014/main" id="{2474068D-7A48-75B0-9615-99AED40A8254}"/>
                </a:ext>
              </a:extLst>
            </p:cNvPr>
            <p:cNvSpPr/>
            <p:nvPr/>
          </p:nvSpPr>
          <p:spPr>
            <a:xfrm>
              <a:off x="3628967" y="2670707"/>
              <a:ext cx="18669" cy="87873"/>
            </a:xfrm>
            <a:custGeom>
              <a:avLst/>
              <a:gdLst>
                <a:gd name="connsiteX0" fmla="*/ 14996 w 18669"/>
                <a:gd name="connsiteY0" fmla="*/ 44234 h 87873"/>
                <a:gd name="connsiteX1" fmla="*/ 0 w 18669"/>
                <a:gd name="connsiteY1" fmla="*/ 87874 h 87873"/>
                <a:gd name="connsiteX2" fmla="*/ 17575 w 18669"/>
                <a:gd name="connsiteY2" fmla="*/ 0 h 87873"/>
                <a:gd name="connsiteX3" fmla="*/ 14996 w 18669"/>
                <a:gd name="connsiteY3" fmla="*/ 44234 h 87873"/>
              </a:gdLst>
              <a:ahLst/>
              <a:cxnLst>
                <a:cxn ang="0">
                  <a:pos x="connsiteX0" y="connsiteY0"/>
                </a:cxn>
                <a:cxn ang="0">
                  <a:pos x="connsiteX1" y="connsiteY1"/>
                </a:cxn>
                <a:cxn ang="0">
                  <a:pos x="connsiteX2" y="connsiteY2"/>
                </a:cxn>
                <a:cxn ang="0">
                  <a:pos x="connsiteX3" y="connsiteY3"/>
                </a:cxn>
              </a:cxnLst>
              <a:rect l="l" t="t" r="r" b="b"/>
              <a:pathLst>
                <a:path w="18669" h="87873">
                  <a:moveTo>
                    <a:pt x="14996" y="44234"/>
                  </a:moveTo>
                  <a:cubicBezTo>
                    <a:pt x="11465" y="59508"/>
                    <a:pt x="5752" y="74306"/>
                    <a:pt x="0" y="87874"/>
                  </a:cubicBezTo>
                  <a:cubicBezTo>
                    <a:pt x="2658" y="58040"/>
                    <a:pt x="12219" y="29238"/>
                    <a:pt x="17575" y="0"/>
                  </a:cubicBezTo>
                  <a:cubicBezTo>
                    <a:pt x="19836" y="14678"/>
                    <a:pt x="18408" y="29635"/>
                    <a:pt x="14996" y="44234"/>
                  </a:cubicBezTo>
                  <a:close/>
                </a:path>
              </a:pathLst>
            </a:custGeom>
            <a:solidFill>
              <a:srgbClr val="FCFAF7"/>
            </a:solidFill>
            <a:ln w="3958" cap="flat">
              <a:noFill/>
              <a:prstDash val="solid"/>
              <a:miter/>
            </a:ln>
          </p:spPr>
          <p:txBody>
            <a:bodyPr rtlCol="1" anchor="ctr"/>
            <a:lstStyle/>
            <a:p>
              <a:endParaRPr lang="fa-IR"/>
            </a:p>
          </p:txBody>
        </p:sp>
        <p:sp>
          <p:nvSpPr>
            <p:cNvPr id="681" name="Freeform: Shape 680">
              <a:extLst>
                <a:ext uri="{FF2B5EF4-FFF2-40B4-BE49-F238E27FC236}">
                  <a16:creationId xmlns:a16="http://schemas.microsoft.com/office/drawing/2014/main" id="{35A6A0C1-A9AF-A0C7-7AE0-199D0861FFE0}"/>
                </a:ext>
              </a:extLst>
            </p:cNvPr>
            <p:cNvSpPr/>
            <p:nvPr/>
          </p:nvSpPr>
          <p:spPr>
            <a:xfrm>
              <a:off x="3655389" y="2371976"/>
              <a:ext cx="21175" cy="272388"/>
            </a:xfrm>
            <a:custGeom>
              <a:avLst/>
              <a:gdLst>
                <a:gd name="connsiteX0" fmla="*/ 17654 w 21175"/>
                <a:gd name="connsiteY0" fmla="*/ 164124 h 272388"/>
                <a:gd name="connsiteX1" fmla="*/ 17654 w 21175"/>
                <a:gd name="connsiteY1" fmla="*/ 164481 h 272388"/>
                <a:gd name="connsiteX2" fmla="*/ 0 w 21175"/>
                <a:gd name="connsiteY2" fmla="*/ 272389 h 272388"/>
                <a:gd name="connsiteX3" fmla="*/ 17575 w 21175"/>
                <a:gd name="connsiteY3" fmla="*/ 0 h 272388"/>
                <a:gd name="connsiteX4" fmla="*/ 20748 w 21175"/>
                <a:gd name="connsiteY4" fmla="*/ 55779 h 272388"/>
                <a:gd name="connsiteX5" fmla="*/ 20748 w 21175"/>
                <a:gd name="connsiteY5" fmla="*/ 56255 h 272388"/>
                <a:gd name="connsiteX6" fmla="*/ 17654 w 21175"/>
                <a:gd name="connsiteY6" fmla="*/ 164124 h 27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75" h="272388">
                  <a:moveTo>
                    <a:pt x="17654" y="164124"/>
                  </a:moveTo>
                  <a:cubicBezTo>
                    <a:pt x="17654" y="164124"/>
                    <a:pt x="17654" y="164362"/>
                    <a:pt x="17654" y="164481"/>
                  </a:cubicBezTo>
                  <a:cubicBezTo>
                    <a:pt x="14322" y="201058"/>
                    <a:pt x="8569" y="237239"/>
                    <a:pt x="0" y="272389"/>
                  </a:cubicBezTo>
                  <a:cubicBezTo>
                    <a:pt x="12655" y="186419"/>
                    <a:pt x="15433" y="87080"/>
                    <a:pt x="17575" y="0"/>
                  </a:cubicBezTo>
                  <a:cubicBezTo>
                    <a:pt x="19122" y="18448"/>
                    <a:pt x="20233" y="37093"/>
                    <a:pt x="20748" y="55779"/>
                  </a:cubicBezTo>
                  <a:cubicBezTo>
                    <a:pt x="20748" y="55938"/>
                    <a:pt x="20748" y="56096"/>
                    <a:pt x="20748" y="56255"/>
                  </a:cubicBezTo>
                  <a:cubicBezTo>
                    <a:pt x="21820" y="92158"/>
                    <a:pt x="20907" y="128339"/>
                    <a:pt x="17654" y="164124"/>
                  </a:cubicBezTo>
                  <a:close/>
                </a:path>
              </a:pathLst>
            </a:custGeom>
            <a:solidFill>
              <a:srgbClr val="FCFAF7"/>
            </a:solidFill>
            <a:ln w="3958" cap="flat">
              <a:noFill/>
              <a:prstDash val="solid"/>
              <a:miter/>
            </a:ln>
          </p:spPr>
          <p:txBody>
            <a:bodyPr rtlCol="1" anchor="ctr"/>
            <a:lstStyle/>
            <a:p>
              <a:endParaRPr lang="fa-IR"/>
            </a:p>
          </p:txBody>
        </p:sp>
        <p:sp>
          <p:nvSpPr>
            <p:cNvPr id="682" name="Freeform: Shape 681">
              <a:extLst>
                <a:ext uri="{FF2B5EF4-FFF2-40B4-BE49-F238E27FC236}">
                  <a16:creationId xmlns:a16="http://schemas.microsoft.com/office/drawing/2014/main" id="{33AAD81D-F304-1A07-FD0A-34F4F7C6D92D}"/>
                </a:ext>
              </a:extLst>
            </p:cNvPr>
            <p:cNvSpPr/>
            <p:nvPr/>
          </p:nvSpPr>
          <p:spPr>
            <a:xfrm>
              <a:off x="3644407" y="1739850"/>
              <a:ext cx="224297" cy="289519"/>
            </a:xfrm>
            <a:custGeom>
              <a:avLst/>
              <a:gdLst>
                <a:gd name="connsiteX0" fmla="*/ 213111 w 224297"/>
                <a:gd name="connsiteY0" fmla="*/ 122498 h 289519"/>
                <a:gd name="connsiteX1" fmla="*/ 204304 w 224297"/>
                <a:gd name="connsiteY1" fmla="*/ 140073 h 289519"/>
                <a:gd name="connsiteX2" fmla="*/ 200178 w 224297"/>
                <a:gd name="connsiteY2" fmla="*/ 210451 h 289519"/>
                <a:gd name="connsiteX3" fmla="*/ 160586 w 224297"/>
                <a:gd name="connsiteY3" fmla="*/ 233302 h 289519"/>
                <a:gd name="connsiteX4" fmla="*/ 45973 w 224297"/>
                <a:gd name="connsiteY4" fmla="*/ 188473 h 289519"/>
                <a:gd name="connsiteX5" fmla="*/ 221839 w 224297"/>
                <a:gd name="connsiteY5" fmla="*/ 236754 h 289519"/>
                <a:gd name="connsiteX6" fmla="*/ 59104 w 224297"/>
                <a:gd name="connsiteY6" fmla="*/ 245601 h 289519"/>
                <a:gd name="connsiteX7" fmla="*/ 54859 w 224297"/>
                <a:gd name="connsiteY7" fmla="*/ 271784 h 289519"/>
                <a:gd name="connsiteX8" fmla="*/ 25185 w 224297"/>
                <a:gd name="connsiteY8" fmla="*/ 270792 h 289519"/>
                <a:gd name="connsiteX9" fmla="*/ 109766 w 224297"/>
                <a:gd name="connsiteY9" fmla="*/ 1260 h 289519"/>
                <a:gd name="connsiteX10" fmla="*/ 221800 w 224297"/>
                <a:gd name="connsiteY10" fmla="*/ 82747 h 289519"/>
                <a:gd name="connsiteX11" fmla="*/ 213111 w 224297"/>
                <a:gd name="connsiteY11" fmla="*/ 122538 h 289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297" h="289519">
                  <a:moveTo>
                    <a:pt x="213111" y="122498"/>
                  </a:moveTo>
                  <a:cubicBezTo>
                    <a:pt x="230488" y="138962"/>
                    <a:pt x="227671" y="143762"/>
                    <a:pt x="204304" y="140073"/>
                  </a:cubicBezTo>
                  <a:cubicBezTo>
                    <a:pt x="185460" y="160266"/>
                    <a:pt x="214143" y="183038"/>
                    <a:pt x="200178" y="210451"/>
                  </a:cubicBezTo>
                  <a:cubicBezTo>
                    <a:pt x="194664" y="221242"/>
                    <a:pt x="172328" y="231041"/>
                    <a:pt x="160586" y="233302"/>
                  </a:cubicBezTo>
                  <a:cubicBezTo>
                    <a:pt x="110638" y="242943"/>
                    <a:pt x="87390" y="199026"/>
                    <a:pt x="45973" y="188473"/>
                  </a:cubicBezTo>
                  <a:cubicBezTo>
                    <a:pt x="89612" y="259208"/>
                    <a:pt x="151262" y="247386"/>
                    <a:pt x="221839" y="236754"/>
                  </a:cubicBezTo>
                  <a:cubicBezTo>
                    <a:pt x="212834" y="322961"/>
                    <a:pt x="101276" y="286899"/>
                    <a:pt x="59104" y="245601"/>
                  </a:cubicBezTo>
                  <a:lnTo>
                    <a:pt x="54859" y="271784"/>
                  </a:lnTo>
                  <a:cubicBezTo>
                    <a:pt x="45378" y="271268"/>
                    <a:pt x="34151" y="273808"/>
                    <a:pt x="25185" y="270792"/>
                  </a:cubicBezTo>
                  <a:cubicBezTo>
                    <a:pt x="-24604" y="253852"/>
                    <a:pt x="-2665" y="-20798"/>
                    <a:pt x="109766" y="1260"/>
                  </a:cubicBezTo>
                  <a:cubicBezTo>
                    <a:pt x="138210" y="6854"/>
                    <a:pt x="221958" y="51564"/>
                    <a:pt x="221800" y="82747"/>
                  </a:cubicBezTo>
                  <a:cubicBezTo>
                    <a:pt x="221800" y="90165"/>
                    <a:pt x="215095" y="105875"/>
                    <a:pt x="213111" y="122538"/>
                  </a:cubicBezTo>
                  <a:close/>
                </a:path>
              </a:pathLst>
            </a:custGeom>
            <a:solidFill>
              <a:srgbClr val="D0995D"/>
            </a:solidFill>
            <a:ln w="3958" cap="flat">
              <a:noFill/>
              <a:prstDash val="solid"/>
              <a:miter/>
            </a:ln>
          </p:spPr>
          <p:txBody>
            <a:bodyPr rtlCol="1" anchor="ctr"/>
            <a:lstStyle/>
            <a:p>
              <a:endParaRPr lang="fa-IR"/>
            </a:p>
          </p:txBody>
        </p:sp>
        <p:sp>
          <p:nvSpPr>
            <p:cNvPr id="683" name="Freeform: Shape 682">
              <a:extLst>
                <a:ext uri="{FF2B5EF4-FFF2-40B4-BE49-F238E27FC236}">
                  <a16:creationId xmlns:a16="http://schemas.microsoft.com/office/drawing/2014/main" id="{30E16335-61A7-067A-582D-24103B8FF374}"/>
                </a:ext>
              </a:extLst>
            </p:cNvPr>
            <p:cNvSpPr/>
            <p:nvPr/>
          </p:nvSpPr>
          <p:spPr>
            <a:xfrm>
              <a:off x="2830185" y="2100198"/>
              <a:ext cx="227265" cy="217185"/>
            </a:xfrm>
            <a:custGeom>
              <a:avLst/>
              <a:gdLst>
                <a:gd name="connsiteX0" fmla="*/ 77860 w 227265"/>
                <a:gd name="connsiteY0" fmla="*/ 16925 h 217185"/>
                <a:gd name="connsiteX1" fmla="*/ 227265 w 227265"/>
                <a:gd name="connsiteY1" fmla="*/ 47710 h 217185"/>
                <a:gd name="connsiteX2" fmla="*/ 148238 w 227265"/>
                <a:gd name="connsiteY2" fmla="*/ 43346 h 217185"/>
                <a:gd name="connsiteX3" fmla="*/ 183348 w 227265"/>
                <a:gd name="connsiteY3" fmla="*/ 60842 h 217185"/>
                <a:gd name="connsiteX4" fmla="*/ 177874 w 227265"/>
                <a:gd name="connsiteY4" fmla="*/ 71037 h 217185"/>
                <a:gd name="connsiteX5" fmla="*/ 39140 w 227265"/>
                <a:gd name="connsiteY5" fmla="*/ 209374 h 217185"/>
                <a:gd name="connsiteX6" fmla="*/ 28667 w 227265"/>
                <a:gd name="connsiteY6" fmla="*/ 126499 h 217185"/>
                <a:gd name="connsiteX7" fmla="*/ 16289 w 227265"/>
                <a:gd name="connsiteY7" fmla="*/ 87224 h 217185"/>
                <a:gd name="connsiteX8" fmla="*/ 51438 w 227265"/>
                <a:gd name="connsiteY8" fmla="*/ 34499 h 217185"/>
                <a:gd name="connsiteX9" fmla="*/ 69013 w 227265"/>
                <a:gd name="connsiteY9" fmla="*/ 25732 h 217185"/>
                <a:gd name="connsiteX10" fmla="*/ 77820 w 227265"/>
                <a:gd name="connsiteY10" fmla="*/ 16964 h 21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7265" h="217185">
                  <a:moveTo>
                    <a:pt x="77860" y="16925"/>
                  </a:moveTo>
                  <a:cubicBezTo>
                    <a:pt x="140106" y="-12591"/>
                    <a:pt x="181206" y="-4221"/>
                    <a:pt x="227265" y="47710"/>
                  </a:cubicBezTo>
                  <a:lnTo>
                    <a:pt x="148238" y="43346"/>
                  </a:lnTo>
                  <a:cubicBezTo>
                    <a:pt x="147564" y="53542"/>
                    <a:pt x="172359" y="56835"/>
                    <a:pt x="183348" y="60842"/>
                  </a:cubicBezTo>
                  <a:lnTo>
                    <a:pt x="177874" y="71037"/>
                  </a:lnTo>
                  <a:cubicBezTo>
                    <a:pt x="118286" y="89485"/>
                    <a:pt x="62110" y="135306"/>
                    <a:pt x="39140" y="209374"/>
                  </a:cubicBezTo>
                  <a:cubicBezTo>
                    <a:pt x="-29334" y="243095"/>
                    <a:pt x="8751" y="158673"/>
                    <a:pt x="28667" y="126499"/>
                  </a:cubicBezTo>
                  <a:cubicBezTo>
                    <a:pt x="15218" y="111424"/>
                    <a:pt x="11092" y="98332"/>
                    <a:pt x="16289" y="87224"/>
                  </a:cubicBezTo>
                  <a:cubicBezTo>
                    <a:pt x="7561" y="71394"/>
                    <a:pt x="36403" y="45211"/>
                    <a:pt x="51438" y="34499"/>
                  </a:cubicBezTo>
                  <a:cubicBezTo>
                    <a:pt x="54969" y="31127"/>
                    <a:pt x="63896" y="29144"/>
                    <a:pt x="69013" y="25732"/>
                  </a:cubicBezTo>
                  <a:lnTo>
                    <a:pt x="77820" y="16964"/>
                  </a:lnTo>
                  <a:close/>
                </a:path>
              </a:pathLst>
            </a:custGeom>
            <a:solidFill>
              <a:srgbClr val="A27C4F"/>
            </a:solidFill>
            <a:ln w="3958" cap="flat">
              <a:noFill/>
              <a:prstDash val="solid"/>
              <a:miter/>
            </a:ln>
          </p:spPr>
          <p:txBody>
            <a:bodyPr rtlCol="1" anchor="ctr"/>
            <a:lstStyle/>
            <a:p>
              <a:endParaRPr lang="fa-IR"/>
            </a:p>
          </p:txBody>
        </p:sp>
        <p:sp>
          <p:nvSpPr>
            <p:cNvPr id="684" name="Freeform: Shape 683">
              <a:extLst>
                <a:ext uri="{FF2B5EF4-FFF2-40B4-BE49-F238E27FC236}">
                  <a16:creationId xmlns:a16="http://schemas.microsoft.com/office/drawing/2014/main" id="{E6896BD1-09FD-9861-B01B-2F90EDB7519B}"/>
                </a:ext>
              </a:extLst>
            </p:cNvPr>
            <p:cNvSpPr/>
            <p:nvPr/>
          </p:nvSpPr>
          <p:spPr>
            <a:xfrm>
              <a:off x="3022340" y="2171114"/>
              <a:ext cx="175826" cy="226151"/>
            </a:xfrm>
            <a:custGeom>
              <a:avLst/>
              <a:gdLst>
                <a:gd name="connsiteX0" fmla="*/ 17575 w 175826"/>
                <a:gd name="connsiteY0" fmla="*/ 7540 h 226151"/>
                <a:gd name="connsiteX1" fmla="*/ 43957 w 175826"/>
                <a:gd name="connsiteY1" fmla="*/ 16307 h 226151"/>
                <a:gd name="connsiteX2" fmla="*/ 175827 w 175826"/>
                <a:gd name="connsiteY2" fmla="*/ 209630 h 226151"/>
                <a:gd name="connsiteX3" fmla="*/ 167020 w 175826"/>
                <a:gd name="connsiteY3" fmla="*/ 218397 h 226151"/>
                <a:gd name="connsiteX4" fmla="*/ 149445 w 175826"/>
                <a:gd name="connsiteY4" fmla="*/ 218397 h 226151"/>
                <a:gd name="connsiteX5" fmla="*/ 0 w 175826"/>
                <a:gd name="connsiteY5" fmla="*/ 7500 h 226151"/>
                <a:gd name="connsiteX6" fmla="*/ 17575 w 175826"/>
                <a:gd name="connsiteY6" fmla="*/ 7500 h 22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826" h="226151">
                  <a:moveTo>
                    <a:pt x="17575" y="7540"/>
                  </a:moveTo>
                  <a:lnTo>
                    <a:pt x="43957" y="16307"/>
                  </a:lnTo>
                  <a:cubicBezTo>
                    <a:pt x="115882" y="76450"/>
                    <a:pt x="125800" y="152700"/>
                    <a:pt x="175827" y="209630"/>
                  </a:cubicBezTo>
                  <a:lnTo>
                    <a:pt x="167020" y="218397"/>
                  </a:lnTo>
                  <a:cubicBezTo>
                    <a:pt x="164163" y="229149"/>
                    <a:pt x="153849" y="228315"/>
                    <a:pt x="149445" y="218397"/>
                  </a:cubicBezTo>
                  <a:cubicBezTo>
                    <a:pt x="109971" y="140481"/>
                    <a:pt x="61055" y="70063"/>
                    <a:pt x="0" y="7500"/>
                  </a:cubicBezTo>
                  <a:cubicBezTo>
                    <a:pt x="159" y="-3767"/>
                    <a:pt x="11703" y="-1148"/>
                    <a:pt x="17575" y="7500"/>
                  </a:cubicBezTo>
                  <a:close/>
                </a:path>
              </a:pathLst>
            </a:custGeom>
            <a:solidFill>
              <a:srgbClr val="EDBC7A"/>
            </a:solidFill>
            <a:ln w="3958" cap="flat">
              <a:noFill/>
              <a:prstDash val="solid"/>
              <a:miter/>
            </a:ln>
          </p:spPr>
          <p:txBody>
            <a:bodyPr rtlCol="1" anchor="ctr"/>
            <a:lstStyle/>
            <a:p>
              <a:endParaRPr lang="fa-IR"/>
            </a:p>
          </p:txBody>
        </p:sp>
        <p:sp>
          <p:nvSpPr>
            <p:cNvPr id="685" name="Freeform: Shape 684">
              <a:extLst>
                <a:ext uri="{FF2B5EF4-FFF2-40B4-BE49-F238E27FC236}">
                  <a16:creationId xmlns:a16="http://schemas.microsoft.com/office/drawing/2014/main" id="{E0C10B26-9DFD-5E73-837E-6A8F38F7419D}"/>
                </a:ext>
              </a:extLst>
            </p:cNvPr>
            <p:cNvSpPr/>
            <p:nvPr/>
          </p:nvSpPr>
          <p:spPr>
            <a:xfrm>
              <a:off x="3294848" y="1915072"/>
              <a:ext cx="90047" cy="489341"/>
            </a:xfrm>
            <a:custGeom>
              <a:avLst/>
              <a:gdLst>
                <a:gd name="connsiteX0" fmla="*/ 0 w 90047"/>
                <a:gd name="connsiteY0" fmla="*/ 483246 h 489341"/>
                <a:gd name="connsiteX1" fmla="*/ 70339 w 90047"/>
                <a:gd name="connsiteY1" fmla="*/ 228432 h 489341"/>
                <a:gd name="connsiteX2" fmla="*/ 79146 w 90047"/>
                <a:gd name="connsiteY2" fmla="*/ 8768 h 489341"/>
                <a:gd name="connsiteX3" fmla="*/ 79146 w 90047"/>
                <a:gd name="connsiteY3" fmla="*/ 0 h 489341"/>
                <a:gd name="connsiteX4" fmla="*/ 88072 w 90047"/>
                <a:gd name="connsiteY4" fmla="*/ 48202 h 489341"/>
                <a:gd name="connsiteX5" fmla="*/ 24954 w 90047"/>
                <a:gd name="connsiteY5" fmla="*/ 468647 h 489341"/>
                <a:gd name="connsiteX6" fmla="*/ 0 w 90047"/>
                <a:gd name="connsiteY6" fmla="*/ 483246 h 489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047" h="489341">
                  <a:moveTo>
                    <a:pt x="0" y="483246"/>
                  </a:moveTo>
                  <a:cubicBezTo>
                    <a:pt x="39553" y="383907"/>
                    <a:pt x="63912" y="342450"/>
                    <a:pt x="70339" y="228432"/>
                  </a:cubicBezTo>
                  <a:cubicBezTo>
                    <a:pt x="73195" y="155197"/>
                    <a:pt x="76131" y="82002"/>
                    <a:pt x="79146" y="8768"/>
                  </a:cubicBezTo>
                  <a:cubicBezTo>
                    <a:pt x="79384" y="5872"/>
                    <a:pt x="78948" y="2896"/>
                    <a:pt x="79146" y="0"/>
                  </a:cubicBezTo>
                  <a:cubicBezTo>
                    <a:pt x="93706" y="9125"/>
                    <a:pt x="87953" y="33364"/>
                    <a:pt x="88072" y="48202"/>
                  </a:cubicBezTo>
                  <a:cubicBezTo>
                    <a:pt x="89540" y="188919"/>
                    <a:pt x="104100" y="346298"/>
                    <a:pt x="24954" y="468647"/>
                  </a:cubicBezTo>
                  <a:cubicBezTo>
                    <a:pt x="22296" y="472773"/>
                    <a:pt x="4721" y="501694"/>
                    <a:pt x="0" y="483246"/>
                  </a:cubicBezTo>
                  <a:close/>
                </a:path>
              </a:pathLst>
            </a:custGeom>
            <a:solidFill>
              <a:srgbClr val="E6B877"/>
            </a:solidFill>
            <a:ln w="3958" cap="flat">
              <a:noFill/>
              <a:prstDash val="solid"/>
              <a:miter/>
            </a:ln>
          </p:spPr>
          <p:txBody>
            <a:bodyPr rtlCol="1" anchor="ctr"/>
            <a:lstStyle/>
            <a:p>
              <a:endParaRPr lang="fa-IR"/>
            </a:p>
          </p:txBody>
        </p:sp>
        <p:sp>
          <p:nvSpPr>
            <p:cNvPr id="686" name="Freeform: Shape 685">
              <a:extLst>
                <a:ext uri="{FF2B5EF4-FFF2-40B4-BE49-F238E27FC236}">
                  <a16:creationId xmlns:a16="http://schemas.microsoft.com/office/drawing/2014/main" id="{54C90C7A-E3F9-6EC2-F7EB-9B1572425D3C}"/>
                </a:ext>
              </a:extLst>
            </p:cNvPr>
            <p:cNvSpPr/>
            <p:nvPr/>
          </p:nvSpPr>
          <p:spPr>
            <a:xfrm>
              <a:off x="3848711" y="1851438"/>
              <a:ext cx="46292" cy="117160"/>
            </a:xfrm>
            <a:custGeom>
              <a:avLst/>
              <a:gdLst>
                <a:gd name="connsiteX0" fmla="*/ 8807 w 46292"/>
                <a:gd name="connsiteY0" fmla="*/ 10909 h 117160"/>
                <a:gd name="connsiteX1" fmla="*/ 30865 w 46292"/>
                <a:gd name="connsiteY1" fmla="*/ 19201 h 117160"/>
                <a:gd name="connsiteX2" fmla="*/ 0 w 46292"/>
                <a:gd name="connsiteY2" fmla="*/ 116279 h 117160"/>
                <a:gd name="connsiteX3" fmla="*/ 0 w 46292"/>
                <a:gd name="connsiteY3" fmla="*/ 28484 h 117160"/>
                <a:gd name="connsiteX4" fmla="*/ 8807 w 46292"/>
                <a:gd name="connsiteY4" fmla="*/ 10909 h 117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92" h="117160">
                  <a:moveTo>
                    <a:pt x="8807" y="10909"/>
                  </a:moveTo>
                  <a:cubicBezTo>
                    <a:pt x="21820" y="-12497"/>
                    <a:pt x="26065" y="7260"/>
                    <a:pt x="30865" y="19201"/>
                  </a:cubicBezTo>
                  <a:cubicBezTo>
                    <a:pt x="47369" y="59944"/>
                    <a:pt x="65261" y="125522"/>
                    <a:pt x="0" y="116279"/>
                  </a:cubicBezTo>
                  <a:cubicBezTo>
                    <a:pt x="20471" y="85850"/>
                    <a:pt x="119" y="58199"/>
                    <a:pt x="0" y="28484"/>
                  </a:cubicBezTo>
                  <a:cubicBezTo>
                    <a:pt x="0" y="24438"/>
                    <a:pt x="8172" y="16067"/>
                    <a:pt x="8807" y="10909"/>
                  </a:cubicBezTo>
                  <a:close/>
                </a:path>
              </a:pathLst>
            </a:custGeom>
            <a:solidFill>
              <a:srgbClr val="D09B5F"/>
            </a:solidFill>
            <a:ln w="3958" cap="flat">
              <a:noFill/>
              <a:prstDash val="solid"/>
              <a:miter/>
            </a:ln>
          </p:spPr>
          <p:txBody>
            <a:bodyPr rtlCol="1" anchor="ctr"/>
            <a:lstStyle/>
            <a:p>
              <a:endParaRPr lang="fa-IR"/>
            </a:p>
          </p:txBody>
        </p:sp>
        <p:sp>
          <p:nvSpPr>
            <p:cNvPr id="687" name="Freeform: Shape 686">
              <a:extLst>
                <a:ext uri="{FF2B5EF4-FFF2-40B4-BE49-F238E27FC236}">
                  <a16:creationId xmlns:a16="http://schemas.microsoft.com/office/drawing/2014/main" id="{7E73377C-9DBC-B2C0-EB1D-9F3D088D4B57}"/>
                </a:ext>
              </a:extLst>
            </p:cNvPr>
            <p:cNvSpPr/>
            <p:nvPr/>
          </p:nvSpPr>
          <p:spPr>
            <a:xfrm>
              <a:off x="3363757" y="1923840"/>
              <a:ext cx="11705" cy="219664"/>
            </a:xfrm>
            <a:custGeom>
              <a:avLst/>
              <a:gdLst>
                <a:gd name="connsiteX0" fmla="*/ 1430 w 11705"/>
                <a:gd name="connsiteY0" fmla="*/ 219665 h 219664"/>
                <a:gd name="connsiteX1" fmla="*/ 10237 w 11705"/>
                <a:gd name="connsiteY1" fmla="*/ 0 h 219664"/>
                <a:gd name="connsiteX2" fmla="*/ 1430 w 11705"/>
                <a:gd name="connsiteY2" fmla="*/ 219665 h 219664"/>
              </a:gdLst>
              <a:ahLst/>
              <a:cxnLst>
                <a:cxn ang="0">
                  <a:pos x="connsiteX0" y="connsiteY0"/>
                </a:cxn>
                <a:cxn ang="0">
                  <a:pos x="connsiteX1" y="connsiteY1"/>
                </a:cxn>
                <a:cxn ang="0">
                  <a:pos x="connsiteX2" y="connsiteY2"/>
                </a:cxn>
              </a:cxnLst>
              <a:rect l="l" t="t" r="r" b="b"/>
              <a:pathLst>
                <a:path w="11705" h="219664">
                  <a:moveTo>
                    <a:pt x="1430" y="219665"/>
                  </a:moveTo>
                  <a:cubicBezTo>
                    <a:pt x="5476" y="148056"/>
                    <a:pt x="-8925" y="68752"/>
                    <a:pt x="10237" y="0"/>
                  </a:cubicBezTo>
                  <a:cubicBezTo>
                    <a:pt x="4445" y="71053"/>
                    <a:pt x="21901" y="151230"/>
                    <a:pt x="1430" y="219665"/>
                  </a:cubicBezTo>
                  <a:close/>
                </a:path>
              </a:pathLst>
            </a:custGeom>
            <a:solidFill>
              <a:srgbClr val="CE9456"/>
            </a:solidFill>
            <a:ln w="3958" cap="flat">
              <a:noFill/>
              <a:prstDash val="solid"/>
              <a:miter/>
            </a:ln>
          </p:spPr>
          <p:txBody>
            <a:bodyPr rtlCol="1" anchor="ctr"/>
            <a:lstStyle/>
            <a:p>
              <a:endParaRPr lang="fa-IR"/>
            </a:p>
          </p:txBody>
        </p:sp>
        <p:sp>
          <p:nvSpPr>
            <p:cNvPr id="688" name="Freeform: Shape 687">
              <a:extLst>
                <a:ext uri="{FF2B5EF4-FFF2-40B4-BE49-F238E27FC236}">
                  <a16:creationId xmlns:a16="http://schemas.microsoft.com/office/drawing/2014/main" id="{02B16905-43C5-9C9B-AB0D-5F9DC44BB41C}"/>
                </a:ext>
              </a:extLst>
            </p:cNvPr>
            <p:cNvSpPr/>
            <p:nvPr/>
          </p:nvSpPr>
          <p:spPr>
            <a:xfrm>
              <a:off x="3655309" y="1633916"/>
              <a:ext cx="43877" cy="70259"/>
            </a:xfrm>
            <a:custGeom>
              <a:avLst/>
              <a:gdLst>
                <a:gd name="connsiteX0" fmla="*/ 43877 w 43877"/>
                <a:gd name="connsiteY0" fmla="*/ 70259 h 70259"/>
                <a:gd name="connsiteX1" fmla="*/ 0 w 43877"/>
                <a:gd name="connsiteY1" fmla="*/ 43719 h 70259"/>
                <a:gd name="connsiteX2" fmla="*/ 39633 w 43877"/>
                <a:gd name="connsiteY2" fmla="*/ 0 h 70259"/>
                <a:gd name="connsiteX3" fmla="*/ 43877 w 43877"/>
                <a:gd name="connsiteY3" fmla="*/ 70259 h 70259"/>
              </a:gdLst>
              <a:ahLst/>
              <a:cxnLst>
                <a:cxn ang="0">
                  <a:pos x="connsiteX0" y="connsiteY0"/>
                </a:cxn>
                <a:cxn ang="0">
                  <a:pos x="connsiteX1" y="connsiteY1"/>
                </a:cxn>
                <a:cxn ang="0">
                  <a:pos x="connsiteX2" y="connsiteY2"/>
                </a:cxn>
                <a:cxn ang="0">
                  <a:pos x="connsiteX3" y="connsiteY3"/>
                </a:cxn>
              </a:cxnLst>
              <a:rect l="l" t="t" r="r" b="b"/>
              <a:pathLst>
                <a:path w="43877" h="70259">
                  <a:moveTo>
                    <a:pt x="43877" y="70259"/>
                  </a:moveTo>
                  <a:lnTo>
                    <a:pt x="0" y="43719"/>
                  </a:lnTo>
                  <a:lnTo>
                    <a:pt x="39633" y="0"/>
                  </a:lnTo>
                  <a:lnTo>
                    <a:pt x="43877" y="70259"/>
                  </a:lnTo>
                  <a:close/>
                </a:path>
              </a:pathLst>
            </a:custGeom>
            <a:solidFill>
              <a:srgbClr val="CB975A"/>
            </a:solidFill>
            <a:ln w="3958" cap="flat">
              <a:noFill/>
              <a:prstDash val="solid"/>
              <a:miter/>
            </a:ln>
          </p:spPr>
          <p:txBody>
            <a:bodyPr rtlCol="1" anchor="ctr"/>
            <a:lstStyle/>
            <a:p>
              <a:endParaRPr lang="fa-IR"/>
            </a:p>
          </p:txBody>
        </p:sp>
        <p:sp>
          <p:nvSpPr>
            <p:cNvPr id="689" name="Freeform: Shape 688">
              <a:extLst>
                <a:ext uri="{FF2B5EF4-FFF2-40B4-BE49-F238E27FC236}">
                  <a16:creationId xmlns:a16="http://schemas.microsoft.com/office/drawing/2014/main" id="{5F131DC6-DB97-AF7B-5651-DEC362EF0B3D}"/>
                </a:ext>
              </a:extLst>
            </p:cNvPr>
            <p:cNvSpPr/>
            <p:nvPr/>
          </p:nvSpPr>
          <p:spPr>
            <a:xfrm>
              <a:off x="2705669" y="1967886"/>
              <a:ext cx="351821" cy="623873"/>
            </a:xfrm>
            <a:custGeom>
              <a:avLst/>
              <a:gdLst>
                <a:gd name="connsiteX0" fmla="*/ 26549 w 351821"/>
                <a:gd name="connsiteY0" fmla="*/ 8678 h 623873"/>
                <a:gd name="connsiteX1" fmla="*/ 114463 w 351821"/>
                <a:gd name="connsiteY1" fmla="*/ 8757 h 623873"/>
                <a:gd name="connsiteX2" fmla="*/ 83598 w 351821"/>
                <a:gd name="connsiteY2" fmla="*/ 52436 h 623873"/>
                <a:gd name="connsiteX3" fmla="*/ 158221 w 351821"/>
                <a:gd name="connsiteY3" fmla="*/ 30656 h 623873"/>
                <a:gd name="connsiteX4" fmla="*/ 74077 w 351821"/>
                <a:gd name="connsiteY4" fmla="*/ 140032 h 623873"/>
                <a:gd name="connsiteX5" fmla="*/ 105656 w 351821"/>
                <a:gd name="connsiteY5" fmla="*/ 237110 h 623873"/>
                <a:gd name="connsiteX6" fmla="*/ 105656 w 351821"/>
                <a:gd name="connsiteY6" fmla="*/ 254685 h 623873"/>
                <a:gd name="connsiteX7" fmla="*/ 123230 w 351821"/>
                <a:gd name="connsiteY7" fmla="*/ 245917 h 623873"/>
                <a:gd name="connsiteX8" fmla="*/ 123230 w 351821"/>
                <a:gd name="connsiteY8" fmla="*/ 237149 h 623873"/>
                <a:gd name="connsiteX9" fmla="*/ 132038 w 351821"/>
                <a:gd name="connsiteY9" fmla="*/ 228382 h 623873"/>
                <a:gd name="connsiteX10" fmla="*/ 140845 w 351821"/>
                <a:gd name="connsiteY10" fmla="*/ 219614 h 623873"/>
                <a:gd name="connsiteX11" fmla="*/ 144891 w 351821"/>
                <a:gd name="connsiteY11" fmla="*/ 315978 h 623873"/>
                <a:gd name="connsiteX12" fmla="*/ 149533 w 351821"/>
                <a:gd name="connsiteY12" fmla="*/ 342598 h 623873"/>
                <a:gd name="connsiteX13" fmla="*/ 223799 w 351821"/>
                <a:gd name="connsiteY13" fmla="*/ 227906 h 623873"/>
                <a:gd name="connsiteX14" fmla="*/ 272041 w 351821"/>
                <a:gd name="connsiteY14" fmla="*/ 218504 h 623873"/>
                <a:gd name="connsiteX15" fmla="*/ 307865 w 351821"/>
                <a:gd name="connsiteY15" fmla="*/ 193312 h 623873"/>
                <a:gd name="connsiteX16" fmla="*/ 351821 w 351821"/>
                <a:gd name="connsiteY16" fmla="*/ 210886 h 623873"/>
                <a:gd name="connsiteX17" fmla="*/ 334246 w 351821"/>
                <a:gd name="connsiteY17" fmla="*/ 210886 h 623873"/>
                <a:gd name="connsiteX18" fmla="*/ 316672 w 351821"/>
                <a:gd name="connsiteY18" fmla="*/ 210886 h 623873"/>
                <a:gd name="connsiteX19" fmla="*/ 212691 w 351821"/>
                <a:gd name="connsiteY19" fmla="*/ 278289 h 623873"/>
                <a:gd name="connsiteX20" fmla="*/ 174407 w 351821"/>
                <a:gd name="connsiteY20" fmla="*/ 350096 h 623873"/>
                <a:gd name="connsiteX21" fmla="*/ 141916 w 351821"/>
                <a:gd name="connsiteY21" fmla="*/ 352397 h 623873"/>
                <a:gd name="connsiteX22" fmla="*/ 88081 w 351821"/>
                <a:gd name="connsiteY22" fmla="*/ 571149 h 623873"/>
                <a:gd name="connsiteX23" fmla="*/ 61778 w 351821"/>
                <a:gd name="connsiteY23" fmla="*/ 623873 h 623873"/>
                <a:gd name="connsiteX24" fmla="*/ 41347 w 351821"/>
                <a:gd name="connsiteY24" fmla="*/ 483077 h 623873"/>
                <a:gd name="connsiteX25" fmla="*/ 22066 w 351821"/>
                <a:gd name="connsiteY25" fmla="*/ 509657 h 623873"/>
                <a:gd name="connsiteX26" fmla="*/ 604 w 351821"/>
                <a:gd name="connsiteY26" fmla="*/ 496010 h 623873"/>
                <a:gd name="connsiteX27" fmla="*/ 18615 w 351821"/>
                <a:gd name="connsiteY27" fmla="*/ 329149 h 623873"/>
                <a:gd name="connsiteX28" fmla="*/ 1516 w 351821"/>
                <a:gd name="connsiteY28" fmla="*/ 278329 h 623873"/>
                <a:gd name="connsiteX29" fmla="*/ 50908 w 351821"/>
                <a:gd name="connsiteY29" fmla="*/ 187480 h 623873"/>
                <a:gd name="connsiteX30" fmla="*/ 128 w 351821"/>
                <a:gd name="connsiteY30" fmla="*/ 26371 h 623873"/>
                <a:gd name="connsiteX31" fmla="*/ 8935 w 351821"/>
                <a:gd name="connsiteY31" fmla="*/ 17604 h 623873"/>
                <a:gd name="connsiteX32" fmla="*/ 17742 w 351821"/>
                <a:gd name="connsiteY32" fmla="*/ 29 h 623873"/>
                <a:gd name="connsiteX33" fmla="*/ 26549 w 351821"/>
                <a:gd name="connsiteY33" fmla="*/ 8797 h 623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51821" h="623873">
                  <a:moveTo>
                    <a:pt x="26549" y="8678"/>
                  </a:moveTo>
                  <a:cubicBezTo>
                    <a:pt x="60509" y="28236"/>
                    <a:pt x="78758" y="7607"/>
                    <a:pt x="114463" y="8757"/>
                  </a:cubicBezTo>
                  <a:lnTo>
                    <a:pt x="83598" y="52436"/>
                  </a:lnTo>
                  <a:cubicBezTo>
                    <a:pt x="89430" y="28871"/>
                    <a:pt x="159650" y="-130"/>
                    <a:pt x="158221" y="30656"/>
                  </a:cubicBezTo>
                  <a:cubicBezTo>
                    <a:pt x="157904" y="37599"/>
                    <a:pt x="81416" y="96115"/>
                    <a:pt x="74077" y="140032"/>
                  </a:cubicBezTo>
                  <a:cubicBezTo>
                    <a:pt x="70149" y="163597"/>
                    <a:pt x="92921" y="215250"/>
                    <a:pt x="105656" y="237110"/>
                  </a:cubicBezTo>
                  <a:cubicBezTo>
                    <a:pt x="119501" y="237943"/>
                    <a:pt x="115772" y="246710"/>
                    <a:pt x="105656" y="254685"/>
                  </a:cubicBezTo>
                  <a:cubicBezTo>
                    <a:pt x="100816" y="271069"/>
                    <a:pt x="106647" y="268133"/>
                    <a:pt x="123230" y="245917"/>
                  </a:cubicBezTo>
                  <a:cubicBezTo>
                    <a:pt x="115653" y="243061"/>
                    <a:pt x="115653" y="240125"/>
                    <a:pt x="123230" y="237149"/>
                  </a:cubicBezTo>
                  <a:lnTo>
                    <a:pt x="132038" y="228382"/>
                  </a:lnTo>
                  <a:cubicBezTo>
                    <a:pt x="122754" y="218226"/>
                    <a:pt x="128070" y="213545"/>
                    <a:pt x="140845" y="219614"/>
                  </a:cubicBezTo>
                  <a:cubicBezTo>
                    <a:pt x="195949" y="258969"/>
                    <a:pt x="160443" y="273291"/>
                    <a:pt x="144891" y="315978"/>
                  </a:cubicBezTo>
                  <a:cubicBezTo>
                    <a:pt x="141876" y="324230"/>
                    <a:pt x="133307" y="344582"/>
                    <a:pt x="149533" y="342598"/>
                  </a:cubicBezTo>
                  <a:cubicBezTo>
                    <a:pt x="157626" y="307805"/>
                    <a:pt x="193172" y="245084"/>
                    <a:pt x="223799" y="227906"/>
                  </a:cubicBezTo>
                  <a:cubicBezTo>
                    <a:pt x="243040" y="217115"/>
                    <a:pt x="267756" y="222074"/>
                    <a:pt x="272041" y="218504"/>
                  </a:cubicBezTo>
                  <a:cubicBezTo>
                    <a:pt x="277793" y="213743"/>
                    <a:pt x="258711" y="181965"/>
                    <a:pt x="307865" y="193312"/>
                  </a:cubicBezTo>
                  <a:cubicBezTo>
                    <a:pt x="328058" y="200611"/>
                    <a:pt x="328216" y="195652"/>
                    <a:pt x="351821" y="210886"/>
                  </a:cubicBezTo>
                  <a:lnTo>
                    <a:pt x="334246" y="210886"/>
                  </a:lnTo>
                  <a:cubicBezTo>
                    <a:pt x="328494" y="211085"/>
                    <a:pt x="321670" y="209934"/>
                    <a:pt x="316672" y="210886"/>
                  </a:cubicBezTo>
                  <a:cubicBezTo>
                    <a:pt x="267796" y="220249"/>
                    <a:pt x="241930" y="239173"/>
                    <a:pt x="212691" y="278289"/>
                  </a:cubicBezTo>
                  <a:cubicBezTo>
                    <a:pt x="200790" y="294238"/>
                    <a:pt x="177899" y="347993"/>
                    <a:pt x="174407" y="350096"/>
                  </a:cubicBezTo>
                  <a:cubicBezTo>
                    <a:pt x="166076" y="355134"/>
                    <a:pt x="147669" y="347914"/>
                    <a:pt x="141916" y="352397"/>
                  </a:cubicBezTo>
                  <a:cubicBezTo>
                    <a:pt x="130213" y="361561"/>
                    <a:pt x="95936" y="541395"/>
                    <a:pt x="88081" y="571149"/>
                  </a:cubicBezTo>
                  <a:cubicBezTo>
                    <a:pt x="83757" y="587454"/>
                    <a:pt x="78917" y="617288"/>
                    <a:pt x="61778" y="623873"/>
                  </a:cubicBezTo>
                  <a:cubicBezTo>
                    <a:pt x="63167" y="590826"/>
                    <a:pt x="107481" y="464510"/>
                    <a:pt x="41347" y="483077"/>
                  </a:cubicBezTo>
                  <a:cubicBezTo>
                    <a:pt x="31310" y="485894"/>
                    <a:pt x="30358" y="507475"/>
                    <a:pt x="22066" y="509657"/>
                  </a:cubicBezTo>
                  <a:lnTo>
                    <a:pt x="604" y="496010"/>
                  </a:lnTo>
                  <a:cubicBezTo>
                    <a:pt x="4055" y="448126"/>
                    <a:pt x="21590" y="374256"/>
                    <a:pt x="18615" y="329149"/>
                  </a:cubicBezTo>
                  <a:cubicBezTo>
                    <a:pt x="17107" y="306536"/>
                    <a:pt x="564" y="284677"/>
                    <a:pt x="1516" y="278329"/>
                  </a:cubicBezTo>
                  <a:cubicBezTo>
                    <a:pt x="3659" y="264047"/>
                    <a:pt x="48925" y="211085"/>
                    <a:pt x="50908" y="187480"/>
                  </a:cubicBezTo>
                  <a:cubicBezTo>
                    <a:pt x="52535" y="168517"/>
                    <a:pt x="-3006" y="61918"/>
                    <a:pt x="128" y="26371"/>
                  </a:cubicBezTo>
                  <a:cubicBezTo>
                    <a:pt x="12268" y="23515"/>
                    <a:pt x="15203" y="20579"/>
                    <a:pt x="8935" y="17604"/>
                  </a:cubicBezTo>
                  <a:cubicBezTo>
                    <a:pt x="7785" y="10542"/>
                    <a:pt x="8221" y="-645"/>
                    <a:pt x="17742" y="29"/>
                  </a:cubicBezTo>
                  <a:cubicBezTo>
                    <a:pt x="21075" y="2171"/>
                    <a:pt x="23574" y="7091"/>
                    <a:pt x="26549" y="8797"/>
                  </a:cubicBezTo>
                  <a:close/>
                </a:path>
              </a:pathLst>
            </a:custGeom>
            <a:solidFill>
              <a:srgbClr val="BE925A"/>
            </a:solidFill>
            <a:ln w="3958" cap="flat">
              <a:noFill/>
              <a:prstDash val="solid"/>
              <a:miter/>
            </a:ln>
          </p:spPr>
          <p:txBody>
            <a:bodyPr rtlCol="1" anchor="ctr"/>
            <a:lstStyle/>
            <a:p>
              <a:endParaRPr lang="fa-IR"/>
            </a:p>
          </p:txBody>
        </p:sp>
        <p:sp>
          <p:nvSpPr>
            <p:cNvPr id="690" name="Freeform: Shape 689">
              <a:extLst>
                <a:ext uri="{FF2B5EF4-FFF2-40B4-BE49-F238E27FC236}">
                  <a16:creationId xmlns:a16="http://schemas.microsoft.com/office/drawing/2014/main" id="{0C65F1BB-D8E8-B1BC-B074-39E8A4FA7F8F}"/>
                </a:ext>
              </a:extLst>
            </p:cNvPr>
            <p:cNvSpPr/>
            <p:nvPr/>
          </p:nvSpPr>
          <p:spPr>
            <a:xfrm>
              <a:off x="3039915" y="2178587"/>
              <a:ext cx="26382" cy="8834"/>
            </a:xfrm>
            <a:custGeom>
              <a:avLst/>
              <a:gdLst>
                <a:gd name="connsiteX0" fmla="*/ 17575 w 26382"/>
                <a:gd name="connsiteY0" fmla="*/ 67 h 8834"/>
                <a:gd name="connsiteX1" fmla="*/ 26382 w 26382"/>
                <a:gd name="connsiteY1" fmla="*/ 8834 h 8834"/>
                <a:gd name="connsiteX2" fmla="*/ 0 w 26382"/>
                <a:gd name="connsiteY2" fmla="*/ 67 h 8834"/>
                <a:gd name="connsiteX3" fmla="*/ 17575 w 26382"/>
                <a:gd name="connsiteY3" fmla="*/ 67 h 8834"/>
              </a:gdLst>
              <a:ahLst/>
              <a:cxnLst>
                <a:cxn ang="0">
                  <a:pos x="connsiteX0" y="connsiteY0"/>
                </a:cxn>
                <a:cxn ang="0">
                  <a:pos x="connsiteX1" y="connsiteY1"/>
                </a:cxn>
                <a:cxn ang="0">
                  <a:pos x="connsiteX2" y="connsiteY2"/>
                </a:cxn>
                <a:cxn ang="0">
                  <a:pos x="connsiteX3" y="connsiteY3"/>
                </a:cxn>
              </a:cxnLst>
              <a:rect l="l" t="t" r="r" b="b"/>
              <a:pathLst>
                <a:path w="26382" h="8834">
                  <a:moveTo>
                    <a:pt x="17575" y="67"/>
                  </a:moveTo>
                  <a:cubicBezTo>
                    <a:pt x="20749" y="2090"/>
                    <a:pt x="23288" y="6256"/>
                    <a:pt x="26382" y="8834"/>
                  </a:cubicBezTo>
                  <a:lnTo>
                    <a:pt x="0" y="67"/>
                  </a:lnTo>
                  <a:cubicBezTo>
                    <a:pt x="5832" y="-131"/>
                    <a:pt x="11743" y="186"/>
                    <a:pt x="17575" y="67"/>
                  </a:cubicBezTo>
                  <a:close/>
                </a:path>
              </a:pathLst>
            </a:custGeom>
            <a:solidFill>
              <a:srgbClr val="D4A15F"/>
            </a:solidFill>
            <a:ln w="3958" cap="flat">
              <a:noFill/>
              <a:prstDash val="solid"/>
              <a:miter/>
            </a:ln>
          </p:spPr>
          <p:txBody>
            <a:bodyPr rtlCol="1" anchor="ctr"/>
            <a:lstStyle/>
            <a:p>
              <a:endParaRPr lang="fa-IR"/>
            </a:p>
          </p:txBody>
        </p:sp>
        <p:sp>
          <p:nvSpPr>
            <p:cNvPr id="691" name="Freeform: Shape 690">
              <a:extLst>
                <a:ext uri="{FF2B5EF4-FFF2-40B4-BE49-F238E27FC236}">
                  <a16:creationId xmlns:a16="http://schemas.microsoft.com/office/drawing/2014/main" id="{618B953D-CFF4-4F7F-958E-A4147941312B}"/>
                </a:ext>
              </a:extLst>
            </p:cNvPr>
            <p:cNvSpPr/>
            <p:nvPr/>
          </p:nvSpPr>
          <p:spPr>
            <a:xfrm>
              <a:off x="2687044" y="3083853"/>
              <a:ext cx="300166" cy="1309332"/>
            </a:xfrm>
            <a:custGeom>
              <a:avLst/>
              <a:gdLst>
                <a:gd name="connsiteX0" fmla="*/ 229768 w 300166"/>
                <a:gd name="connsiteY0" fmla="*/ 1300294 h 1309332"/>
                <a:gd name="connsiteX1" fmla="*/ 225841 w 300166"/>
                <a:gd name="connsiteY1" fmla="*/ 1255901 h 1309332"/>
                <a:gd name="connsiteX2" fmla="*/ 203466 w 300166"/>
                <a:gd name="connsiteY2" fmla="*/ 1186038 h 1309332"/>
                <a:gd name="connsiteX3" fmla="*/ 172720 w 300166"/>
                <a:gd name="connsiteY3" fmla="*/ 1308982 h 1309332"/>
                <a:gd name="connsiteX4" fmla="*/ 132611 w 300166"/>
                <a:gd name="connsiteY4" fmla="*/ 1199011 h 1309332"/>
                <a:gd name="connsiteX5" fmla="*/ 150622 w 300166"/>
                <a:gd name="connsiteY5" fmla="*/ 1145731 h 1309332"/>
                <a:gd name="connsiteX6" fmla="*/ 142053 w 300166"/>
                <a:gd name="connsiteY6" fmla="*/ 1085985 h 1309332"/>
                <a:gd name="connsiteX7" fmla="*/ 176846 w 300166"/>
                <a:gd name="connsiteY7" fmla="*/ 935469 h 1309332"/>
                <a:gd name="connsiteX8" fmla="*/ 177282 w 300166"/>
                <a:gd name="connsiteY8" fmla="*/ 706839 h 1309332"/>
                <a:gd name="connsiteX9" fmla="*/ 147647 w 300166"/>
                <a:gd name="connsiteY9" fmla="*/ 596153 h 1309332"/>
                <a:gd name="connsiteX10" fmla="*/ 147647 w 300166"/>
                <a:gd name="connsiteY10" fmla="*/ 596153 h 1309332"/>
                <a:gd name="connsiteX11" fmla="*/ 141538 w 300166"/>
                <a:gd name="connsiteY11" fmla="*/ 557275 h 1309332"/>
                <a:gd name="connsiteX12" fmla="*/ 141894 w 300166"/>
                <a:gd name="connsiteY12" fmla="*/ 517087 h 1309332"/>
                <a:gd name="connsiteX13" fmla="*/ 132889 w 300166"/>
                <a:gd name="connsiteY13" fmla="*/ 250252 h 1309332"/>
                <a:gd name="connsiteX14" fmla="*/ 124201 w 300166"/>
                <a:gd name="connsiteY14" fmla="*/ 254655 h 1309332"/>
                <a:gd name="connsiteX15" fmla="*/ 115393 w 300166"/>
                <a:gd name="connsiteY15" fmla="*/ 228313 h 1309332"/>
                <a:gd name="connsiteX16" fmla="*/ 115909 w 300166"/>
                <a:gd name="connsiteY16" fmla="*/ 227361 h 1309332"/>
                <a:gd name="connsiteX17" fmla="*/ 115909 w 300166"/>
                <a:gd name="connsiteY17" fmla="*/ 227361 h 1309332"/>
                <a:gd name="connsiteX18" fmla="*/ 116861 w 300166"/>
                <a:gd name="connsiteY18" fmla="*/ 225417 h 1309332"/>
                <a:gd name="connsiteX19" fmla="*/ 119638 w 300166"/>
                <a:gd name="connsiteY19" fmla="*/ 215301 h 1309332"/>
                <a:gd name="connsiteX20" fmla="*/ 115433 w 300166"/>
                <a:gd name="connsiteY20" fmla="*/ 202011 h 1309332"/>
                <a:gd name="connsiteX21" fmla="*/ 112934 w 300166"/>
                <a:gd name="connsiteY21" fmla="*/ 204867 h 1309332"/>
                <a:gd name="connsiteX22" fmla="*/ 109443 w 300166"/>
                <a:gd name="connsiteY22" fmla="*/ 204827 h 1309332"/>
                <a:gd name="connsiteX23" fmla="*/ 106666 w 300166"/>
                <a:gd name="connsiteY23" fmla="*/ 202050 h 1309332"/>
                <a:gd name="connsiteX24" fmla="*/ 106666 w 300166"/>
                <a:gd name="connsiteY24" fmla="*/ 166901 h 1309332"/>
                <a:gd name="connsiteX25" fmla="*/ 97938 w 300166"/>
                <a:gd name="connsiteY25" fmla="*/ 149485 h 1309332"/>
                <a:gd name="connsiteX26" fmla="*/ 97858 w 300166"/>
                <a:gd name="connsiteY26" fmla="*/ 149326 h 1309332"/>
                <a:gd name="connsiteX27" fmla="*/ 97858 w 300166"/>
                <a:gd name="connsiteY27" fmla="*/ 131751 h 1309332"/>
                <a:gd name="connsiteX28" fmla="*/ 89170 w 300166"/>
                <a:gd name="connsiteY28" fmla="*/ 114375 h 1309332"/>
                <a:gd name="connsiteX29" fmla="*/ 89170 w 300166"/>
                <a:gd name="connsiteY29" fmla="*/ 114375 h 1309332"/>
                <a:gd name="connsiteX30" fmla="*/ 89091 w 300166"/>
                <a:gd name="connsiteY30" fmla="*/ 114177 h 1309332"/>
                <a:gd name="connsiteX31" fmla="*/ 89091 w 300166"/>
                <a:gd name="connsiteY31" fmla="*/ 87834 h 1309332"/>
                <a:gd name="connsiteX32" fmla="*/ 80442 w 300166"/>
                <a:gd name="connsiteY32" fmla="*/ 79186 h 1309332"/>
                <a:gd name="connsiteX33" fmla="*/ 80442 w 300166"/>
                <a:gd name="connsiteY33" fmla="*/ 79186 h 1309332"/>
                <a:gd name="connsiteX34" fmla="*/ 80323 w 300166"/>
                <a:gd name="connsiteY34" fmla="*/ 79067 h 1309332"/>
                <a:gd name="connsiteX35" fmla="*/ 80879 w 300166"/>
                <a:gd name="connsiteY35" fmla="*/ 64150 h 1309332"/>
                <a:gd name="connsiteX36" fmla="*/ 80323 w 300166"/>
                <a:gd name="connsiteY36" fmla="*/ 61492 h 1309332"/>
                <a:gd name="connsiteX37" fmla="*/ 78974 w 300166"/>
                <a:gd name="connsiteY37" fmla="*/ 60143 h 1309332"/>
                <a:gd name="connsiteX38" fmla="*/ 71556 w 300166"/>
                <a:gd name="connsiteY38" fmla="*/ 52724 h 1309332"/>
                <a:gd name="connsiteX39" fmla="*/ 53981 w 300166"/>
                <a:gd name="connsiteY39" fmla="*/ 43957 h 1309332"/>
                <a:gd name="connsiteX40" fmla="*/ 45213 w 300166"/>
                <a:gd name="connsiteY40" fmla="*/ 87874 h 1309332"/>
                <a:gd name="connsiteX41" fmla="*/ 45213 w 300166"/>
                <a:gd name="connsiteY41" fmla="*/ 105449 h 1309332"/>
                <a:gd name="connsiteX42" fmla="*/ 42912 w 300166"/>
                <a:gd name="connsiteY42" fmla="*/ 112431 h 1309332"/>
                <a:gd name="connsiteX43" fmla="*/ 42833 w 300166"/>
                <a:gd name="connsiteY43" fmla="*/ 112669 h 1309332"/>
                <a:gd name="connsiteX44" fmla="*/ 36446 w 300166"/>
                <a:gd name="connsiteY44" fmla="*/ 131831 h 1309332"/>
                <a:gd name="connsiteX45" fmla="*/ 36446 w 300166"/>
                <a:gd name="connsiteY45" fmla="*/ 149405 h 1309332"/>
                <a:gd name="connsiteX46" fmla="*/ 36406 w 300166"/>
                <a:gd name="connsiteY46" fmla="*/ 149485 h 1309332"/>
                <a:gd name="connsiteX47" fmla="*/ 36248 w 300166"/>
                <a:gd name="connsiteY47" fmla="*/ 149802 h 1309332"/>
                <a:gd name="connsiteX48" fmla="*/ 36248 w 300166"/>
                <a:gd name="connsiteY48" fmla="*/ 149842 h 1309332"/>
                <a:gd name="connsiteX49" fmla="*/ 27678 w 300166"/>
                <a:gd name="connsiteY49" fmla="*/ 166940 h 1309332"/>
                <a:gd name="connsiteX50" fmla="*/ 27678 w 300166"/>
                <a:gd name="connsiteY50" fmla="*/ 175708 h 1309332"/>
                <a:gd name="connsiteX51" fmla="*/ 27480 w 300166"/>
                <a:gd name="connsiteY51" fmla="*/ 176144 h 1309332"/>
                <a:gd name="connsiteX52" fmla="*/ 27480 w 300166"/>
                <a:gd name="connsiteY52" fmla="*/ 176184 h 1309332"/>
                <a:gd name="connsiteX53" fmla="*/ 18951 w 300166"/>
                <a:gd name="connsiteY53" fmla="*/ 193283 h 1309332"/>
                <a:gd name="connsiteX54" fmla="*/ 18951 w 300166"/>
                <a:gd name="connsiteY54" fmla="*/ 202050 h 1309332"/>
                <a:gd name="connsiteX55" fmla="*/ 18038 w 300166"/>
                <a:gd name="connsiteY55" fmla="*/ 202963 h 1309332"/>
                <a:gd name="connsiteX56" fmla="*/ 10143 w 300166"/>
                <a:gd name="connsiteY56" fmla="*/ 210857 h 1309332"/>
                <a:gd name="connsiteX57" fmla="*/ 10143 w 300166"/>
                <a:gd name="connsiteY57" fmla="*/ 215142 h 1309332"/>
                <a:gd name="connsiteX58" fmla="*/ 10143 w 300166"/>
                <a:gd name="connsiteY58" fmla="*/ 219625 h 1309332"/>
                <a:gd name="connsiteX59" fmla="*/ 265 w 300166"/>
                <a:gd name="connsiteY59" fmla="*/ 217998 h 1309332"/>
                <a:gd name="connsiteX60" fmla="*/ 1336 w 300166"/>
                <a:gd name="connsiteY60" fmla="*/ 210857 h 1309332"/>
                <a:gd name="connsiteX61" fmla="*/ 1336 w 300166"/>
                <a:gd name="connsiteY61" fmla="*/ 193283 h 1309332"/>
                <a:gd name="connsiteX62" fmla="*/ 9985 w 300166"/>
                <a:gd name="connsiteY62" fmla="*/ 184674 h 1309332"/>
                <a:gd name="connsiteX63" fmla="*/ 10024 w 300166"/>
                <a:gd name="connsiteY63" fmla="*/ 184634 h 1309332"/>
                <a:gd name="connsiteX64" fmla="*/ 10143 w 300166"/>
                <a:gd name="connsiteY64" fmla="*/ 184515 h 1309332"/>
                <a:gd name="connsiteX65" fmla="*/ 10143 w 300166"/>
                <a:gd name="connsiteY65" fmla="*/ 166940 h 1309332"/>
                <a:gd name="connsiteX66" fmla="*/ 35970 w 300166"/>
                <a:gd name="connsiteY66" fmla="*/ 82042 h 1309332"/>
                <a:gd name="connsiteX67" fmla="*/ 30376 w 300166"/>
                <a:gd name="connsiteY67" fmla="*/ 38760 h 1309332"/>
                <a:gd name="connsiteX68" fmla="*/ 71556 w 300166"/>
                <a:gd name="connsiteY68" fmla="*/ 0 h 1309332"/>
                <a:gd name="connsiteX69" fmla="*/ 123328 w 300166"/>
                <a:gd name="connsiteY69" fmla="*/ 188284 h 1309332"/>
                <a:gd name="connsiteX70" fmla="*/ 158160 w 300166"/>
                <a:gd name="connsiteY70" fmla="*/ 194433 h 1309332"/>
                <a:gd name="connsiteX71" fmla="*/ 186327 w 300166"/>
                <a:gd name="connsiteY71" fmla="*/ 435243 h 1309332"/>
                <a:gd name="connsiteX72" fmla="*/ 194658 w 300166"/>
                <a:gd name="connsiteY72" fmla="*/ 610673 h 1309332"/>
                <a:gd name="connsiteX73" fmla="*/ 265076 w 300166"/>
                <a:gd name="connsiteY73" fmla="*/ 632572 h 1309332"/>
                <a:gd name="connsiteX74" fmla="*/ 229570 w 300166"/>
                <a:gd name="connsiteY74" fmla="*/ 927296 h 1309332"/>
                <a:gd name="connsiteX75" fmla="*/ 256587 w 300166"/>
                <a:gd name="connsiteY75" fmla="*/ 1094396 h 1309332"/>
                <a:gd name="connsiteX76" fmla="*/ 248811 w 300166"/>
                <a:gd name="connsiteY76" fmla="*/ 1162116 h 1309332"/>
                <a:gd name="connsiteX77" fmla="*/ 229887 w 300166"/>
                <a:gd name="connsiteY77" fmla="*/ 1300453 h 130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300166" h="1309332">
                  <a:moveTo>
                    <a:pt x="229768" y="1300294"/>
                  </a:moveTo>
                  <a:lnTo>
                    <a:pt x="225841" y="1255901"/>
                  </a:lnTo>
                  <a:lnTo>
                    <a:pt x="203466" y="1186038"/>
                  </a:lnTo>
                  <a:cubicBezTo>
                    <a:pt x="196999" y="1209643"/>
                    <a:pt x="203148" y="1316202"/>
                    <a:pt x="172720" y="1308982"/>
                  </a:cubicBezTo>
                  <a:cubicBezTo>
                    <a:pt x="162603" y="1306562"/>
                    <a:pt x="132413" y="1214800"/>
                    <a:pt x="132611" y="1199011"/>
                  </a:cubicBezTo>
                  <a:cubicBezTo>
                    <a:pt x="132889" y="1176953"/>
                    <a:pt x="148916" y="1163385"/>
                    <a:pt x="150622" y="1145731"/>
                  </a:cubicBezTo>
                  <a:cubicBezTo>
                    <a:pt x="152566" y="1125538"/>
                    <a:pt x="140704" y="1107408"/>
                    <a:pt x="142053" y="1085985"/>
                  </a:cubicBezTo>
                  <a:cubicBezTo>
                    <a:pt x="144434" y="1047781"/>
                    <a:pt x="172799" y="985099"/>
                    <a:pt x="176846" y="935469"/>
                  </a:cubicBezTo>
                  <a:cubicBezTo>
                    <a:pt x="181884" y="873818"/>
                    <a:pt x="182678" y="768092"/>
                    <a:pt x="177282" y="706839"/>
                  </a:cubicBezTo>
                  <a:cubicBezTo>
                    <a:pt x="173910" y="668595"/>
                    <a:pt x="156970" y="632096"/>
                    <a:pt x="147647" y="596153"/>
                  </a:cubicBezTo>
                  <a:lnTo>
                    <a:pt x="147647" y="596153"/>
                  </a:lnTo>
                  <a:cubicBezTo>
                    <a:pt x="144275" y="583141"/>
                    <a:pt x="141894" y="570208"/>
                    <a:pt x="141538" y="557275"/>
                  </a:cubicBezTo>
                  <a:cubicBezTo>
                    <a:pt x="141180" y="544024"/>
                    <a:pt x="141379" y="530615"/>
                    <a:pt x="141894" y="517087"/>
                  </a:cubicBezTo>
                  <a:cubicBezTo>
                    <a:pt x="145306" y="430443"/>
                    <a:pt x="162722" y="338919"/>
                    <a:pt x="132889" y="250252"/>
                  </a:cubicBezTo>
                  <a:lnTo>
                    <a:pt x="124201" y="254655"/>
                  </a:lnTo>
                  <a:cubicBezTo>
                    <a:pt x="123844" y="251759"/>
                    <a:pt x="115671" y="245095"/>
                    <a:pt x="115393" y="228313"/>
                  </a:cubicBezTo>
                  <a:cubicBezTo>
                    <a:pt x="115552" y="227996"/>
                    <a:pt x="115751" y="227678"/>
                    <a:pt x="115909" y="227361"/>
                  </a:cubicBezTo>
                  <a:cubicBezTo>
                    <a:pt x="115909" y="227361"/>
                    <a:pt x="115909" y="227361"/>
                    <a:pt x="115909" y="227361"/>
                  </a:cubicBezTo>
                  <a:cubicBezTo>
                    <a:pt x="116227" y="226726"/>
                    <a:pt x="116544" y="226052"/>
                    <a:pt x="116861" y="225417"/>
                  </a:cubicBezTo>
                  <a:cubicBezTo>
                    <a:pt x="118488" y="221847"/>
                    <a:pt x="119400" y="218474"/>
                    <a:pt x="119638" y="215301"/>
                  </a:cubicBezTo>
                  <a:cubicBezTo>
                    <a:pt x="119996" y="210342"/>
                    <a:pt x="118567" y="205898"/>
                    <a:pt x="115433" y="202011"/>
                  </a:cubicBezTo>
                  <a:cubicBezTo>
                    <a:pt x="114640" y="203399"/>
                    <a:pt x="113807" y="204311"/>
                    <a:pt x="112934" y="204867"/>
                  </a:cubicBezTo>
                  <a:cubicBezTo>
                    <a:pt x="111823" y="205541"/>
                    <a:pt x="110633" y="205541"/>
                    <a:pt x="109443" y="204827"/>
                  </a:cubicBezTo>
                  <a:cubicBezTo>
                    <a:pt x="108530" y="204272"/>
                    <a:pt x="107618" y="203359"/>
                    <a:pt x="106666" y="202050"/>
                  </a:cubicBezTo>
                  <a:cubicBezTo>
                    <a:pt x="105436" y="190783"/>
                    <a:pt x="108411" y="177572"/>
                    <a:pt x="106666" y="166901"/>
                  </a:cubicBezTo>
                  <a:lnTo>
                    <a:pt x="97938" y="149485"/>
                  </a:lnTo>
                  <a:lnTo>
                    <a:pt x="97858" y="149326"/>
                  </a:lnTo>
                  <a:cubicBezTo>
                    <a:pt x="96787" y="143970"/>
                    <a:pt x="99009" y="136988"/>
                    <a:pt x="97858" y="131751"/>
                  </a:cubicBezTo>
                  <a:lnTo>
                    <a:pt x="89170" y="114375"/>
                  </a:lnTo>
                  <a:cubicBezTo>
                    <a:pt x="89170" y="114375"/>
                    <a:pt x="89170" y="114375"/>
                    <a:pt x="89170" y="114375"/>
                  </a:cubicBezTo>
                  <a:lnTo>
                    <a:pt x="89091" y="114177"/>
                  </a:lnTo>
                  <a:cubicBezTo>
                    <a:pt x="87187" y="106758"/>
                    <a:pt x="91233" y="94499"/>
                    <a:pt x="89091" y="87834"/>
                  </a:cubicBezTo>
                  <a:lnTo>
                    <a:pt x="80442" y="79186"/>
                  </a:lnTo>
                  <a:cubicBezTo>
                    <a:pt x="80442" y="79186"/>
                    <a:pt x="80442" y="79186"/>
                    <a:pt x="80442" y="79186"/>
                  </a:cubicBezTo>
                  <a:lnTo>
                    <a:pt x="80323" y="79067"/>
                  </a:lnTo>
                  <a:cubicBezTo>
                    <a:pt x="78935" y="75377"/>
                    <a:pt x="80958" y="68514"/>
                    <a:pt x="80879" y="64150"/>
                  </a:cubicBezTo>
                  <a:cubicBezTo>
                    <a:pt x="80879" y="63079"/>
                    <a:pt x="80720" y="62166"/>
                    <a:pt x="80323" y="61492"/>
                  </a:cubicBezTo>
                  <a:lnTo>
                    <a:pt x="78974" y="60143"/>
                  </a:lnTo>
                  <a:lnTo>
                    <a:pt x="71556" y="52724"/>
                  </a:lnTo>
                  <a:cubicBezTo>
                    <a:pt x="69374" y="50701"/>
                    <a:pt x="70921" y="39117"/>
                    <a:pt x="53981" y="43957"/>
                  </a:cubicBezTo>
                  <a:lnTo>
                    <a:pt x="45213" y="87874"/>
                  </a:lnTo>
                  <a:cubicBezTo>
                    <a:pt x="43825" y="92793"/>
                    <a:pt x="46523" y="100371"/>
                    <a:pt x="45213" y="105449"/>
                  </a:cubicBezTo>
                  <a:lnTo>
                    <a:pt x="42912" y="112431"/>
                  </a:lnTo>
                  <a:cubicBezTo>
                    <a:pt x="42912" y="112431"/>
                    <a:pt x="42873" y="112590"/>
                    <a:pt x="42833" y="112669"/>
                  </a:cubicBezTo>
                  <a:lnTo>
                    <a:pt x="36446" y="131831"/>
                  </a:lnTo>
                  <a:cubicBezTo>
                    <a:pt x="35097" y="136869"/>
                    <a:pt x="37835" y="144486"/>
                    <a:pt x="36446" y="149405"/>
                  </a:cubicBezTo>
                  <a:cubicBezTo>
                    <a:pt x="36446" y="149405"/>
                    <a:pt x="36446" y="149485"/>
                    <a:pt x="36406" y="149485"/>
                  </a:cubicBezTo>
                  <a:lnTo>
                    <a:pt x="36248" y="149802"/>
                  </a:lnTo>
                  <a:cubicBezTo>
                    <a:pt x="36248" y="149802"/>
                    <a:pt x="36248" y="149802"/>
                    <a:pt x="36248" y="149842"/>
                  </a:cubicBezTo>
                  <a:lnTo>
                    <a:pt x="27678" y="166940"/>
                  </a:lnTo>
                  <a:cubicBezTo>
                    <a:pt x="26845" y="169598"/>
                    <a:pt x="28551" y="173090"/>
                    <a:pt x="27678" y="175708"/>
                  </a:cubicBezTo>
                  <a:lnTo>
                    <a:pt x="27480" y="176144"/>
                  </a:lnTo>
                  <a:cubicBezTo>
                    <a:pt x="27480" y="176144"/>
                    <a:pt x="27480" y="176144"/>
                    <a:pt x="27480" y="176184"/>
                  </a:cubicBezTo>
                  <a:lnTo>
                    <a:pt x="18951" y="193283"/>
                  </a:lnTo>
                  <a:cubicBezTo>
                    <a:pt x="18078" y="195901"/>
                    <a:pt x="19823" y="199432"/>
                    <a:pt x="18951" y="202050"/>
                  </a:cubicBezTo>
                  <a:lnTo>
                    <a:pt x="18038" y="202963"/>
                  </a:lnTo>
                  <a:lnTo>
                    <a:pt x="10143" y="210857"/>
                  </a:lnTo>
                  <a:cubicBezTo>
                    <a:pt x="9707" y="212127"/>
                    <a:pt x="9905" y="213635"/>
                    <a:pt x="10143" y="215142"/>
                  </a:cubicBezTo>
                  <a:cubicBezTo>
                    <a:pt x="10381" y="216729"/>
                    <a:pt x="10619" y="218276"/>
                    <a:pt x="10143" y="219625"/>
                  </a:cubicBezTo>
                  <a:cubicBezTo>
                    <a:pt x="2288" y="230336"/>
                    <a:pt x="-1004" y="229781"/>
                    <a:pt x="265" y="217998"/>
                  </a:cubicBezTo>
                  <a:cubicBezTo>
                    <a:pt x="503" y="215935"/>
                    <a:pt x="860" y="213555"/>
                    <a:pt x="1336" y="210857"/>
                  </a:cubicBezTo>
                  <a:cubicBezTo>
                    <a:pt x="2963" y="206335"/>
                    <a:pt x="-290" y="197885"/>
                    <a:pt x="1336" y="193283"/>
                  </a:cubicBezTo>
                  <a:lnTo>
                    <a:pt x="9985" y="184674"/>
                  </a:lnTo>
                  <a:cubicBezTo>
                    <a:pt x="9985" y="184674"/>
                    <a:pt x="9985" y="184674"/>
                    <a:pt x="10024" y="184634"/>
                  </a:cubicBezTo>
                  <a:lnTo>
                    <a:pt x="10143" y="184515"/>
                  </a:lnTo>
                  <a:cubicBezTo>
                    <a:pt x="11690" y="179874"/>
                    <a:pt x="8715" y="171860"/>
                    <a:pt x="10143" y="166940"/>
                  </a:cubicBezTo>
                  <a:cubicBezTo>
                    <a:pt x="18276" y="138972"/>
                    <a:pt x="31527" y="115763"/>
                    <a:pt x="35970" y="82042"/>
                  </a:cubicBezTo>
                  <a:cubicBezTo>
                    <a:pt x="38350" y="63912"/>
                    <a:pt x="29265" y="47210"/>
                    <a:pt x="30376" y="38760"/>
                  </a:cubicBezTo>
                  <a:cubicBezTo>
                    <a:pt x="30733" y="35943"/>
                    <a:pt x="65684" y="8292"/>
                    <a:pt x="71556" y="0"/>
                  </a:cubicBezTo>
                  <a:cubicBezTo>
                    <a:pt x="87345" y="12299"/>
                    <a:pt x="111268" y="171542"/>
                    <a:pt x="123328" y="188284"/>
                  </a:cubicBezTo>
                  <a:cubicBezTo>
                    <a:pt x="131183" y="199194"/>
                    <a:pt x="150027" y="189236"/>
                    <a:pt x="158160" y="194433"/>
                  </a:cubicBezTo>
                  <a:cubicBezTo>
                    <a:pt x="177560" y="206851"/>
                    <a:pt x="188231" y="403228"/>
                    <a:pt x="186327" y="435243"/>
                  </a:cubicBezTo>
                  <a:cubicBezTo>
                    <a:pt x="183788" y="477771"/>
                    <a:pt x="145862" y="588258"/>
                    <a:pt x="194658" y="610673"/>
                  </a:cubicBezTo>
                  <a:cubicBezTo>
                    <a:pt x="220128" y="622376"/>
                    <a:pt x="251747" y="601231"/>
                    <a:pt x="265076" y="632572"/>
                  </a:cubicBezTo>
                  <a:cubicBezTo>
                    <a:pt x="249089" y="730007"/>
                    <a:pt x="226991" y="826410"/>
                    <a:pt x="229570" y="927296"/>
                  </a:cubicBezTo>
                  <a:cubicBezTo>
                    <a:pt x="230919" y="980378"/>
                    <a:pt x="255079" y="1046194"/>
                    <a:pt x="256587" y="1094396"/>
                  </a:cubicBezTo>
                  <a:cubicBezTo>
                    <a:pt x="257380" y="1118873"/>
                    <a:pt x="245240" y="1141804"/>
                    <a:pt x="248811" y="1162116"/>
                  </a:cubicBezTo>
                  <a:cubicBezTo>
                    <a:pt x="257182" y="1209762"/>
                    <a:pt x="371160" y="1300810"/>
                    <a:pt x="229887" y="1300453"/>
                  </a:cubicBezTo>
                  <a:close/>
                </a:path>
              </a:pathLst>
            </a:custGeom>
            <a:solidFill>
              <a:srgbClr val="CB9254"/>
            </a:solidFill>
            <a:ln w="3958" cap="flat">
              <a:noFill/>
              <a:prstDash val="solid"/>
              <a:miter/>
            </a:ln>
          </p:spPr>
          <p:txBody>
            <a:bodyPr rtlCol="1" anchor="ctr"/>
            <a:lstStyle/>
            <a:p>
              <a:endParaRPr lang="fa-IR"/>
            </a:p>
          </p:txBody>
        </p:sp>
        <p:sp>
          <p:nvSpPr>
            <p:cNvPr id="692" name="Freeform: Shape 691">
              <a:extLst>
                <a:ext uri="{FF2B5EF4-FFF2-40B4-BE49-F238E27FC236}">
                  <a16:creationId xmlns:a16="http://schemas.microsoft.com/office/drawing/2014/main" id="{D7ED4BC3-2F82-7376-4774-D7402CFE9E9F}"/>
                </a:ext>
              </a:extLst>
            </p:cNvPr>
            <p:cNvSpPr/>
            <p:nvPr/>
          </p:nvSpPr>
          <p:spPr>
            <a:xfrm>
              <a:off x="2626730" y="3294512"/>
              <a:ext cx="70298" cy="246046"/>
            </a:xfrm>
            <a:custGeom>
              <a:avLst/>
              <a:gdLst>
                <a:gd name="connsiteX0" fmla="*/ 17575 w 70298"/>
                <a:gd name="connsiteY0" fmla="*/ 246046 h 246046"/>
                <a:gd name="connsiteX1" fmla="*/ 0 w 70298"/>
                <a:gd name="connsiteY1" fmla="*/ 105448 h 246046"/>
                <a:gd name="connsiteX2" fmla="*/ 18408 w 70298"/>
                <a:gd name="connsiteY2" fmla="*/ 93230 h 246046"/>
                <a:gd name="connsiteX3" fmla="*/ 61532 w 70298"/>
                <a:gd name="connsiteY3" fmla="*/ 0 h 246046"/>
                <a:gd name="connsiteX4" fmla="*/ 70299 w 70298"/>
                <a:gd name="connsiteY4" fmla="*/ 8767 h 246046"/>
                <a:gd name="connsiteX5" fmla="*/ 17575 w 70298"/>
                <a:gd name="connsiteY5" fmla="*/ 246007 h 246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298" h="246046">
                  <a:moveTo>
                    <a:pt x="17575" y="246046"/>
                  </a:moveTo>
                  <a:cubicBezTo>
                    <a:pt x="5753" y="205105"/>
                    <a:pt x="5395" y="151984"/>
                    <a:pt x="0" y="105448"/>
                  </a:cubicBezTo>
                  <a:cubicBezTo>
                    <a:pt x="27850" y="123896"/>
                    <a:pt x="12417" y="108345"/>
                    <a:pt x="18408" y="93230"/>
                  </a:cubicBezTo>
                  <a:cubicBezTo>
                    <a:pt x="31182" y="61095"/>
                    <a:pt x="50899" y="29238"/>
                    <a:pt x="61532" y="0"/>
                  </a:cubicBezTo>
                  <a:lnTo>
                    <a:pt x="70299" y="8767"/>
                  </a:lnTo>
                  <a:cubicBezTo>
                    <a:pt x="33086" y="115644"/>
                    <a:pt x="15433" y="117747"/>
                    <a:pt x="17575" y="246007"/>
                  </a:cubicBezTo>
                  <a:close/>
                </a:path>
              </a:pathLst>
            </a:custGeom>
            <a:solidFill>
              <a:srgbClr val="D4A15F"/>
            </a:solidFill>
            <a:ln w="3958" cap="flat">
              <a:noFill/>
              <a:prstDash val="solid"/>
              <a:miter/>
            </a:ln>
          </p:spPr>
          <p:txBody>
            <a:bodyPr rtlCol="1" anchor="ctr"/>
            <a:lstStyle/>
            <a:p>
              <a:endParaRPr lang="fa-IR"/>
            </a:p>
          </p:txBody>
        </p:sp>
        <p:sp>
          <p:nvSpPr>
            <p:cNvPr id="693" name="Freeform: Shape 692">
              <a:extLst>
                <a:ext uri="{FF2B5EF4-FFF2-40B4-BE49-F238E27FC236}">
                  <a16:creationId xmlns:a16="http://schemas.microsoft.com/office/drawing/2014/main" id="{E2B3C10A-2799-06AC-9E0F-CF3234E90BBA}"/>
                </a:ext>
              </a:extLst>
            </p:cNvPr>
            <p:cNvSpPr/>
            <p:nvPr/>
          </p:nvSpPr>
          <p:spPr>
            <a:xfrm>
              <a:off x="3330117" y="1660239"/>
              <a:ext cx="71471" cy="114213"/>
            </a:xfrm>
            <a:custGeom>
              <a:avLst/>
              <a:gdLst>
                <a:gd name="connsiteX0" fmla="*/ 70220 w 71471"/>
                <a:gd name="connsiteY0" fmla="*/ 114196 h 114213"/>
                <a:gd name="connsiteX1" fmla="*/ 0 w 71471"/>
                <a:gd name="connsiteY1" fmla="*/ 19 h 114213"/>
                <a:gd name="connsiteX2" fmla="*/ 70220 w 71471"/>
                <a:gd name="connsiteY2" fmla="*/ 114196 h 114213"/>
              </a:gdLst>
              <a:ahLst/>
              <a:cxnLst>
                <a:cxn ang="0">
                  <a:pos x="connsiteX0" y="connsiteY0"/>
                </a:cxn>
                <a:cxn ang="0">
                  <a:pos x="connsiteX1" y="connsiteY1"/>
                </a:cxn>
                <a:cxn ang="0">
                  <a:pos x="connsiteX2" y="connsiteY2"/>
                </a:cxn>
              </a:cxnLst>
              <a:rect l="l" t="t" r="r" b="b"/>
              <a:pathLst>
                <a:path w="71471" h="114213">
                  <a:moveTo>
                    <a:pt x="70220" y="114196"/>
                  </a:moveTo>
                  <a:cubicBezTo>
                    <a:pt x="8530" y="115545"/>
                    <a:pt x="16980" y="41675"/>
                    <a:pt x="0" y="19"/>
                  </a:cubicBezTo>
                  <a:cubicBezTo>
                    <a:pt x="32888" y="-1647"/>
                    <a:pt x="79741" y="104952"/>
                    <a:pt x="70220" y="114196"/>
                  </a:cubicBezTo>
                  <a:close/>
                </a:path>
              </a:pathLst>
            </a:custGeom>
            <a:solidFill>
              <a:srgbClr val="9E6637"/>
            </a:solidFill>
            <a:ln w="3958" cap="flat">
              <a:noFill/>
              <a:prstDash val="solid"/>
              <a:miter/>
            </a:ln>
          </p:spPr>
          <p:txBody>
            <a:bodyPr rtlCol="1" anchor="ctr"/>
            <a:lstStyle/>
            <a:p>
              <a:endParaRPr lang="fa-IR"/>
            </a:p>
          </p:txBody>
        </p:sp>
        <p:sp>
          <p:nvSpPr>
            <p:cNvPr id="694" name="Freeform: Shape 693">
              <a:extLst>
                <a:ext uri="{FF2B5EF4-FFF2-40B4-BE49-F238E27FC236}">
                  <a16:creationId xmlns:a16="http://schemas.microsoft.com/office/drawing/2014/main" id="{8516675A-4FB4-B758-1D89-9090281ECB8D}"/>
                </a:ext>
              </a:extLst>
            </p:cNvPr>
            <p:cNvSpPr/>
            <p:nvPr/>
          </p:nvSpPr>
          <p:spPr>
            <a:xfrm>
              <a:off x="3463547" y="1774938"/>
              <a:ext cx="95228" cy="52803"/>
            </a:xfrm>
            <a:custGeom>
              <a:avLst/>
              <a:gdLst>
                <a:gd name="connsiteX0" fmla="*/ 95042 w 95228"/>
                <a:gd name="connsiteY0" fmla="*/ 8423 h 52803"/>
                <a:gd name="connsiteX1" fmla="*/ 46245 w 95228"/>
                <a:gd name="connsiteY1" fmla="*/ 52697 h 52803"/>
                <a:gd name="connsiteX2" fmla="*/ 48110 w 95228"/>
                <a:gd name="connsiteY2" fmla="*/ 12 h 52803"/>
                <a:gd name="connsiteX3" fmla="*/ 95042 w 95228"/>
                <a:gd name="connsiteY3" fmla="*/ 8383 h 52803"/>
              </a:gdLst>
              <a:ahLst/>
              <a:cxnLst>
                <a:cxn ang="0">
                  <a:pos x="connsiteX0" y="connsiteY0"/>
                </a:cxn>
                <a:cxn ang="0">
                  <a:pos x="connsiteX1" y="connsiteY1"/>
                </a:cxn>
                <a:cxn ang="0">
                  <a:pos x="connsiteX2" y="connsiteY2"/>
                </a:cxn>
                <a:cxn ang="0">
                  <a:pos x="connsiteX3" y="connsiteY3"/>
                </a:cxn>
              </a:cxnLst>
              <a:rect l="l" t="t" r="r" b="b"/>
              <a:pathLst>
                <a:path w="95228" h="52803">
                  <a:moveTo>
                    <a:pt x="95042" y="8423"/>
                  </a:moveTo>
                  <a:cubicBezTo>
                    <a:pt x="98176" y="12588"/>
                    <a:pt x="61043" y="51269"/>
                    <a:pt x="46245" y="52697"/>
                  </a:cubicBezTo>
                  <a:cubicBezTo>
                    <a:pt x="16928" y="55514"/>
                    <a:pt x="-42184" y="1440"/>
                    <a:pt x="48110" y="12"/>
                  </a:cubicBezTo>
                  <a:cubicBezTo>
                    <a:pt x="66200" y="-265"/>
                    <a:pt x="78340" y="4257"/>
                    <a:pt x="95042" y="8383"/>
                  </a:cubicBezTo>
                  <a:close/>
                </a:path>
              </a:pathLst>
            </a:custGeom>
            <a:solidFill>
              <a:srgbClr val="4C3122"/>
            </a:solidFill>
            <a:ln w="3958" cap="flat">
              <a:noFill/>
              <a:prstDash val="solid"/>
              <a:miter/>
            </a:ln>
          </p:spPr>
          <p:txBody>
            <a:bodyPr rtlCol="1" anchor="ctr"/>
            <a:lstStyle/>
            <a:p>
              <a:endParaRPr lang="fa-IR"/>
            </a:p>
          </p:txBody>
        </p:sp>
        <p:sp>
          <p:nvSpPr>
            <p:cNvPr id="695" name="Freeform: Shape 694">
              <a:extLst>
                <a:ext uri="{FF2B5EF4-FFF2-40B4-BE49-F238E27FC236}">
                  <a16:creationId xmlns:a16="http://schemas.microsoft.com/office/drawing/2014/main" id="{ADAE5602-A391-90F2-D3CC-965CBFB58D03}"/>
                </a:ext>
              </a:extLst>
            </p:cNvPr>
            <p:cNvSpPr/>
            <p:nvPr/>
          </p:nvSpPr>
          <p:spPr>
            <a:xfrm>
              <a:off x="3655349" y="2371936"/>
              <a:ext cx="27840" cy="276792"/>
            </a:xfrm>
            <a:custGeom>
              <a:avLst/>
              <a:gdLst>
                <a:gd name="connsiteX0" fmla="*/ 8648 w 27840"/>
                <a:gd name="connsiteY0" fmla="*/ 276792 h 276792"/>
                <a:gd name="connsiteX1" fmla="*/ 0 w 27840"/>
                <a:gd name="connsiteY1" fmla="*/ 272389 h 276792"/>
                <a:gd name="connsiteX2" fmla="*/ 17575 w 27840"/>
                <a:gd name="connsiteY2" fmla="*/ 0 h 276792"/>
                <a:gd name="connsiteX3" fmla="*/ 8648 w 27840"/>
                <a:gd name="connsiteY3" fmla="*/ 276792 h 276792"/>
              </a:gdLst>
              <a:ahLst/>
              <a:cxnLst>
                <a:cxn ang="0">
                  <a:pos x="connsiteX0" y="connsiteY0"/>
                </a:cxn>
                <a:cxn ang="0">
                  <a:pos x="connsiteX1" y="connsiteY1"/>
                </a:cxn>
                <a:cxn ang="0">
                  <a:pos x="connsiteX2" y="connsiteY2"/>
                </a:cxn>
                <a:cxn ang="0">
                  <a:pos x="connsiteX3" y="connsiteY3"/>
                </a:cxn>
              </a:cxnLst>
              <a:rect l="l" t="t" r="r" b="b"/>
              <a:pathLst>
                <a:path w="27840" h="276792">
                  <a:moveTo>
                    <a:pt x="8648" y="276792"/>
                  </a:moveTo>
                  <a:lnTo>
                    <a:pt x="0" y="272389"/>
                  </a:lnTo>
                  <a:cubicBezTo>
                    <a:pt x="12655" y="186419"/>
                    <a:pt x="15433" y="87080"/>
                    <a:pt x="17575" y="0"/>
                  </a:cubicBezTo>
                  <a:cubicBezTo>
                    <a:pt x="41061" y="88866"/>
                    <a:pt x="18210" y="186895"/>
                    <a:pt x="8648" y="276792"/>
                  </a:cubicBezTo>
                  <a:close/>
                </a:path>
              </a:pathLst>
            </a:custGeom>
            <a:solidFill>
              <a:srgbClr val="684732"/>
            </a:solidFill>
            <a:ln w="3958" cap="flat">
              <a:noFill/>
              <a:prstDash val="solid"/>
              <a:miter/>
            </a:ln>
          </p:spPr>
          <p:txBody>
            <a:bodyPr rtlCol="1" anchor="ctr"/>
            <a:lstStyle/>
            <a:p>
              <a:endParaRPr lang="fa-IR"/>
            </a:p>
          </p:txBody>
        </p:sp>
        <p:sp>
          <p:nvSpPr>
            <p:cNvPr id="696" name="Freeform: Shape 695">
              <a:extLst>
                <a:ext uri="{FF2B5EF4-FFF2-40B4-BE49-F238E27FC236}">
                  <a16:creationId xmlns:a16="http://schemas.microsoft.com/office/drawing/2014/main" id="{8AFE61FB-B169-F12A-120D-6E1091DFB09D}"/>
                </a:ext>
              </a:extLst>
            </p:cNvPr>
            <p:cNvSpPr/>
            <p:nvPr/>
          </p:nvSpPr>
          <p:spPr>
            <a:xfrm>
              <a:off x="3628927" y="2670707"/>
              <a:ext cx="25122" cy="96760"/>
            </a:xfrm>
            <a:custGeom>
              <a:avLst/>
              <a:gdLst>
                <a:gd name="connsiteX0" fmla="*/ 8490 w 25122"/>
                <a:gd name="connsiteY0" fmla="*/ 94420 h 96760"/>
                <a:gd name="connsiteX1" fmla="*/ 8609 w 25122"/>
                <a:gd name="connsiteY1" fmla="*/ 96760 h 96760"/>
                <a:gd name="connsiteX2" fmla="*/ 6625 w 25122"/>
                <a:gd name="connsiteY2" fmla="*/ 95610 h 96760"/>
                <a:gd name="connsiteX3" fmla="*/ 0 w 25122"/>
                <a:gd name="connsiteY3" fmla="*/ 87874 h 96760"/>
                <a:gd name="connsiteX4" fmla="*/ 17575 w 25122"/>
                <a:gd name="connsiteY4" fmla="*/ 0 h 96760"/>
                <a:gd name="connsiteX5" fmla="*/ 8450 w 25122"/>
                <a:gd name="connsiteY5" fmla="*/ 94420 h 96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22" h="96760">
                  <a:moveTo>
                    <a:pt x="8490" y="94420"/>
                  </a:moveTo>
                  <a:cubicBezTo>
                    <a:pt x="8490" y="95213"/>
                    <a:pt x="8569" y="95967"/>
                    <a:pt x="8609" y="96760"/>
                  </a:cubicBezTo>
                  <a:cubicBezTo>
                    <a:pt x="7934" y="96522"/>
                    <a:pt x="7260" y="96125"/>
                    <a:pt x="6625" y="95610"/>
                  </a:cubicBezTo>
                  <a:cubicBezTo>
                    <a:pt x="3610" y="93150"/>
                    <a:pt x="1190" y="87993"/>
                    <a:pt x="0" y="87874"/>
                  </a:cubicBezTo>
                  <a:cubicBezTo>
                    <a:pt x="2658" y="58040"/>
                    <a:pt x="12219" y="29238"/>
                    <a:pt x="17575" y="0"/>
                  </a:cubicBezTo>
                  <a:cubicBezTo>
                    <a:pt x="39156" y="25390"/>
                    <a:pt x="7498" y="64031"/>
                    <a:pt x="8450" y="94420"/>
                  </a:cubicBezTo>
                  <a:close/>
                </a:path>
              </a:pathLst>
            </a:custGeom>
            <a:solidFill>
              <a:srgbClr val="684732"/>
            </a:solidFill>
            <a:ln w="3958" cap="flat">
              <a:noFill/>
              <a:prstDash val="solid"/>
              <a:miter/>
            </a:ln>
          </p:spPr>
          <p:txBody>
            <a:bodyPr rtlCol="1" anchor="ctr"/>
            <a:lstStyle/>
            <a:p>
              <a:endParaRPr lang="fa-IR"/>
            </a:p>
          </p:txBody>
        </p:sp>
        <p:sp>
          <p:nvSpPr>
            <p:cNvPr id="697" name="Freeform: Shape 696">
              <a:extLst>
                <a:ext uri="{FF2B5EF4-FFF2-40B4-BE49-F238E27FC236}">
                  <a16:creationId xmlns:a16="http://schemas.microsoft.com/office/drawing/2014/main" id="{85EA33B1-0E2B-47A3-BA76-5F6BE9605357}"/>
                </a:ext>
              </a:extLst>
            </p:cNvPr>
            <p:cNvSpPr/>
            <p:nvPr/>
          </p:nvSpPr>
          <p:spPr>
            <a:xfrm>
              <a:off x="2294746" y="1669057"/>
              <a:ext cx="261645" cy="307507"/>
            </a:xfrm>
            <a:custGeom>
              <a:avLst/>
              <a:gdLst>
                <a:gd name="connsiteX0" fmla="*/ 261606 w 261645"/>
                <a:gd name="connsiteY0" fmla="*/ 237208 h 307507"/>
                <a:gd name="connsiteX1" fmla="*/ 156117 w 261645"/>
                <a:gd name="connsiteY1" fmla="*/ 307507 h 307507"/>
                <a:gd name="connsiteX2" fmla="*/ 103353 w 261645"/>
                <a:gd name="connsiteY2" fmla="*/ 298740 h 307507"/>
                <a:gd name="connsiteX3" fmla="*/ 21312 w 261645"/>
                <a:gd name="connsiteY3" fmla="*/ 232051 h 307507"/>
                <a:gd name="connsiteX4" fmla="*/ 112161 w 261645"/>
                <a:gd name="connsiteY4" fmla="*/ 131799 h 307507"/>
                <a:gd name="connsiteX5" fmla="*/ 173692 w 261645"/>
                <a:gd name="connsiteY5" fmla="*/ 8 h 307507"/>
                <a:gd name="connsiteX6" fmla="*/ 204517 w 261645"/>
                <a:gd name="connsiteY6" fmla="*/ 26351 h 307507"/>
                <a:gd name="connsiteX7" fmla="*/ 259939 w 261645"/>
                <a:gd name="connsiteY7" fmla="*/ 191426 h 307507"/>
                <a:gd name="connsiteX8" fmla="*/ 261645 w 261645"/>
                <a:gd name="connsiteY8" fmla="*/ 237208 h 307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645" h="307507">
                  <a:moveTo>
                    <a:pt x="261606" y="237208"/>
                  </a:moveTo>
                  <a:cubicBezTo>
                    <a:pt x="226417" y="242207"/>
                    <a:pt x="168574" y="271088"/>
                    <a:pt x="156117" y="307507"/>
                  </a:cubicBezTo>
                  <a:cubicBezTo>
                    <a:pt x="140288" y="303183"/>
                    <a:pt x="120016" y="301834"/>
                    <a:pt x="103353" y="298740"/>
                  </a:cubicBezTo>
                  <a:cubicBezTo>
                    <a:pt x="3181" y="313934"/>
                    <a:pt x="-24193" y="291718"/>
                    <a:pt x="21312" y="232051"/>
                  </a:cubicBezTo>
                  <a:cubicBezTo>
                    <a:pt x="72012" y="216460"/>
                    <a:pt x="99307" y="178612"/>
                    <a:pt x="112161" y="131799"/>
                  </a:cubicBezTo>
                  <a:cubicBezTo>
                    <a:pt x="138662" y="80940"/>
                    <a:pt x="160442" y="68958"/>
                    <a:pt x="173692" y="8"/>
                  </a:cubicBezTo>
                  <a:cubicBezTo>
                    <a:pt x="194084" y="-349"/>
                    <a:pt x="197456" y="10839"/>
                    <a:pt x="204517" y="26351"/>
                  </a:cubicBezTo>
                  <a:cubicBezTo>
                    <a:pt x="221696" y="64079"/>
                    <a:pt x="254147" y="152349"/>
                    <a:pt x="259939" y="191426"/>
                  </a:cubicBezTo>
                  <a:cubicBezTo>
                    <a:pt x="262399" y="208089"/>
                    <a:pt x="248077" y="227806"/>
                    <a:pt x="261645" y="237208"/>
                  </a:cubicBezTo>
                  <a:close/>
                </a:path>
              </a:pathLst>
            </a:custGeom>
            <a:solidFill>
              <a:srgbClr val="FCE49B"/>
            </a:solidFill>
            <a:ln w="3958" cap="flat">
              <a:noFill/>
              <a:prstDash val="solid"/>
              <a:miter/>
            </a:ln>
          </p:spPr>
          <p:txBody>
            <a:bodyPr rtlCol="1" anchor="ctr"/>
            <a:lstStyle/>
            <a:p>
              <a:endParaRPr lang="fa-IR"/>
            </a:p>
          </p:txBody>
        </p:sp>
        <p:sp>
          <p:nvSpPr>
            <p:cNvPr id="698" name="Freeform: Shape 697">
              <a:extLst>
                <a:ext uri="{FF2B5EF4-FFF2-40B4-BE49-F238E27FC236}">
                  <a16:creationId xmlns:a16="http://schemas.microsoft.com/office/drawing/2014/main" id="{1016B446-DF4F-3D21-547F-0F1A08155727}"/>
                </a:ext>
              </a:extLst>
            </p:cNvPr>
            <p:cNvSpPr/>
            <p:nvPr/>
          </p:nvSpPr>
          <p:spPr>
            <a:xfrm>
              <a:off x="3145250" y="2388280"/>
              <a:ext cx="61320" cy="18925"/>
            </a:xfrm>
            <a:custGeom>
              <a:avLst/>
              <a:gdLst>
                <a:gd name="connsiteX0" fmla="*/ 26536 w 61320"/>
                <a:gd name="connsiteY0" fmla="*/ 1232 h 18925"/>
                <a:gd name="connsiteX1" fmla="*/ 44111 w 61320"/>
                <a:gd name="connsiteY1" fmla="*/ 1232 h 18925"/>
                <a:gd name="connsiteX2" fmla="*/ 57202 w 61320"/>
                <a:gd name="connsiteY2" fmla="*/ 18925 h 18925"/>
                <a:gd name="connsiteX3" fmla="*/ 233 w 61320"/>
                <a:gd name="connsiteY3" fmla="*/ 9920 h 18925"/>
                <a:gd name="connsiteX4" fmla="*/ 26536 w 61320"/>
                <a:gd name="connsiteY4" fmla="*/ 1232 h 18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20" h="18925">
                  <a:moveTo>
                    <a:pt x="26536" y="1232"/>
                  </a:moveTo>
                  <a:cubicBezTo>
                    <a:pt x="32288" y="1549"/>
                    <a:pt x="39152" y="200"/>
                    <a:pt x="44111" y="1232"/>
                  </a:cubicBezTo>
                  <a:cubicBezTo>
                    <a:pt x="45380" y="1509"/>
                    <a:pt x="71127" y="13808"/>
                    <a:pt x="57202" y="18925"/>
                  </a:cubicBezTo>
                  <a:lnTo>
                    <a:pt x="233" y="9920"/>
                  </a:lnTo>
                  <a:cubicBezTo>
                    <a:pt x="-2385" y="-4164"/>
                    <a:pt x="17728" y="716"/>
                    <a:pt x="26536" y="1232"/>
                  </a:cubicBezTo>
                  <a:close/>
                </a:path>
              </a:pathLst>
            </a:custGeom>
            <a:solidFill>
              <a:srgbClr val="684732"/>
            </a:solidFill>
            <a:ln w="3958" cap="flat">
              <a:noFill/>
              <a:prstDash val="solid"/>
              <a:miter/>
            </a:ln>
          </p:spPr>
          <p:txBody>
            <a:bodyPr rtlCol="1" anchor="ctr"/>
            <a:lstStyle/>
            <a:p>
              <a:endParaRPr lang="fa-IR"/>
            </a:p>
          </p:txBody>
        </p:sp>
        <p:sp>
          <p:nvSpPr>
            <p:cNvPr id="699" name="Freeform: Shape 698">
              <a:extLst>
                <a:ext uri="{FF2B5EF4-FFF2-40B4-BE49-F238E27FC236}">
                  <a16:creationId xmlns:a16="http://schemas.microsoft.com/office/drawing/2014/main" id="{7C5AA9DB-6744-46CB-547C-748FC94CA53F}"/>
                </a:ext>
              </a:extLst>
            </p:cNvPr>
            <p:cNvSpPr/>
            <p:nvPr/>
          </p:nvSpPr>
          <p:spPr>
            <a:xfrm>
              <a:off x="3743223" y="1807333"/>
              <a:ext cx="79145" cy="46618"/>
            </a:xfrm>
            <a:custGeom>
              <a:avLst/>
              <a:gdLst>
                <a:gd name="connsiteX0" fmla="*/ 79146 w 79145"/>
                <a:gd name="connsiteY0" fmla="*/ 46128 h 46618"/>
                <a:gd name="connsiteX1" fmla="*/ 38561 w 79145"/>
                <a:gd name="connsiteY1" fmla="*/ 30934 h 46618"/>
                <a:gd name="connsiteX2" fmla="*/ 8807 w 79145"/>
                <a:gd name="connsiteY2" fmla="*/ 37360 h 46618"/>
                <a:gd name="connsiteX3" fmla="*/ 0 w 79145"/>
                <a:gd name="connsiteY3" fmla="*/ 2370 h 46618"/>
                <a:gd name="connsiteX4" fmla="*/ 79106 w 79145"/>
                <a:gd name="connsiteY4" fmla="*/ 46128 h 46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145" h="46618">
                  <a:moveTo>
                    <a:pt x="79146" y="46128"/>
                  </a:moveTo>
                  <a:cubicBezTo>
                    <a:pt x="62325" y="49659"/>
                    <a:pt x="53280" y="33036"/>
                    <a:pt x="38561" y="30934"/>
                  </a:cubicBezTo>
                  <a:cubicBezTo>
                    <a:pt x="28881" y="29545"/>
                    <a:pt x="13846" y="40098"/>
                    <a:pt x="8807" y="37360"/>
                  </a:cubicBezTo>
                  <a:cubicBezTo>
                    <a:pt x="7101" y="36448"/>
                    <a:pt x="17257" y="13121"/>
                    <a:pt x="0" y="2370"/>
                  </a:cubicBezTo>
                  <a:cubicBezTo>
                    <a:pt x="13965" y="-9492"/>
                    <a:pt x="73036" y="26014"/>
                    <a:pt x="79106" y="46128"/>
                  </a:cubicBezTo>
                  <a:close/>
                </a:path>
              </a:pathLst>
            </a:custGeom>
            <a:solidFill>
              <a:srgbClr val="653A20"/>
            </a:solidFill>
            <a:ln w="3958" cap="flat">
              <a:noFill/>
              <a:prstDash val="solid"/>
              <a:miter/>
            </a:ln>
          </p:spPr>
          <p:txBody>
            <a:bodyPr rtlCol="1" anchor="ctr"/>
            <a:lstStyle/>
            <a:p>
              <a:endParaRPr lang="fa-IR"/>
            </a:p>
          </p:txBody>
        </p:sp>
        <p:sp>
          <p:nvSpPr>
            <p:cNvPr id="700" name="Freeform: Shape 699">
              <a:extLst>
                <a:ext uri="{FF2B5EF4-FFF2-40B4-BE49-F238E27FC236}">
                  <a16:creationId xmlns:a16="http://schemas.microsoft.com/office/drawing/2014/main" id="{B00C8D25-FE97-61E5-041E-6B45B70C1FBB}"/>
                </a:ext>
              </a:extLst>
            </p:cNvPr>
            <p:cNvSpPr/>
            <p:nvPr/>
          </p:nvSpPr>
          <p:spPr>
            <a:xfrm>
              <a:off x="3835540" y="1862348"/>
              <a:ext cx="4284" cy="8767"/>
            </a:xfrm>
            <a:custGeom>
              <a:avLst/>
              <a:gdLst>
                <a:gd name="connsiteX0" fmla="*/ 0 w 4284"/>
                <a:gd name="connsiteY0" fmla="*/ 0 h 8767"/>
                <a:gd name="connsiteX1" fmla="*/ 0 w 4284"/>
                <a:gd name="connsiteY1" fmla="*/ 8768 h 8767"/>
                <a:gd name="connsiteX2" fmla="*/ 0 w 4284"/>
                <a:gd name="connsiteY2" fmla="*/ 0 h 8767"/>
              </a:gdLst>
              <a:ahLst/>
              <a:cxnLst>
                <a:cxn ang="0">
                  <a:pos x="connsiteX0" y="connsiteY0"/>
                </a:cxn>
                <a:cxn ang="0">
                  <a:pos x="connsiteX1" y="connsiteY1"/>
                </a:cxn>
                <a:cxn ang="0">
                  <a:pos x="connsiteX2" y="connsiteY2"/>
                </a:cxn>
              </a:cxnLst>
              <a:rect l="l" t="t" r="r" b="b"/>
              <a:pathLst>
                <a:path w="4284" h="8767">
                  <a:moveTo>
                    <a:pt x="0" y="0"/>
                  </a:moveTo>
                  <a:cubicBezTo>
                    <a:pt x="5713" y="2936"/>
                    <a:pt x="5713" y="5872"/>
                    <a:pt x="0" y="8768"/>
                  </a:cubicBezTo>
                  <a:lnTo>
                    <a:pt x="0" y="0"/>
                  </a:lnTo>
                  <a:close/>
                </a:path>
              </a:pathLst>
            </a:custGeom>
            <a:solidFill>
              <a:srgbClr val="684732"/>
            </a:solidFill>
            <a:ln w="3958" cap="flat">
              <a:noFill/>
              <a:prstDash val="solid"/>
              <a:miter/>
            </a:ln>
          </p:spPr>
          <p:txBody>
            <a:bodyPr rtlCol="1" anchor="ctr"/>
            <a:lstStyle/>
            <a:p>
              <a:endParaRPr lang="fa-IR"/>
            </a:p>
          </p:txBody>
        </p:sp>
      </p:grpSp>
      <p:grpSp>
        <p:nvGrpSpPr>
          <p:cNvPr id="701" name="Graphic 6">
            <a:extLst>
              <a:ext uri="{FF2B5EF4-FFF2-40B4-BE49-F238E27FC236}">
                <a16:creationId xmlns:a16="http://schemas.microsoft.com/office/drawing/2014/main" id="{3357459E-0BCB-055E-643B-6A36FEC9528E}"/>
              </a:ext>
            </a:extLst>
          </p:cNvPr>
          <p:cNvGrpSpPr/>
          <p:nvPr/>
        </p:nvGrpSpPr>
        <p:grpSpPr>
          <a:xfrm>
            <a:off x="226019" y="576654"/>
            <a:ext cx="2917445" cy="4584007"/>
            <a:chOff x="226019" y="576654"/>
            <a:chExt cx="2917445" cy="4584007"/>
          </a:xfrm>
        </p:grpSpPr>
        <p:sp>
          <p:nvSpPr>
            <p:cNvPr id="702" name="Freeform: Shape 701">
              <a:extLst>
                <a:ext uri="{FF2B5EF4-FFF2-40B4-BE49-F238E27FC236}">
                  <a16:creationId xmlns:a16="http://schemas.microsoft.com/office/drawing/2014/main" id="{CBC93BBB-CEF2-F6D8-7630-BF7D5CDC9B3E}"/>
                </a:ext>
              </a:extLst>
            </p:cNvPr>
            <p:cNvSpPr/>
            <p:nvPr/>
          </p:nvSpPr>
          <p:spPr>
            <a:xfrm>
              <a:off x="1334371" y="4858348"/>
              <a:ext cx="6030" cy="17773"/>
            </a:xfrm>
            <a:custGeom>
              <a:avLst/>
              <a:gdLst>
                <a:gd name="connsiteX0" fmla="*/ 6030 w 6030"/>
                <a:gd name="connsiteY0" fmla="*/ 0 h 17773"/>
                <a:gd name="connsiteX1" fmla="*/ 0 w 6030"/>
                <a:gd name="connsiteY1" fmla="*/ 17773 h 17773"/>
                <a:gd name="connsiteX2" fmla="*/ 6030 w 6030"/>
                <a:gd name="connsiteY2" fmla="*/ 0 h 17773"/>
              </a:gdLst>
              <a:ahLst/>
              <a:cxnLst>
                <a:cxn ang="0">
                  <a:pos x="connsiteX0" y="connsiteY0"/>
                </a:cxn>
                <a:cxn ang="0">
                  <a:pos x="connsiteX1" y="connsiteY1"/>
                </a:cxn>
                <a:cxn ang="0">
                  <a:pos x="connsiteX2" y="connsiteY2"/>
                </a:cxn>
              </a:cxnLst>
              <a:rect l="l" t="t" r="r" b="b"/>
              <a:pathLst>
                <a:path w="6030" h="17773">
                  <a:moveTo>
                    <a:pt x="6030" y="0"/>
                  </a:moveTo>
                  <a:lnTo>
                    <a:pt x="0" y="17773"/>
                  </a:lnTo>
                  <a:cubicBezTo>
                    <a:pt x="357" y="11267"/>
                    <a:pt x="1746" y="1745"/>
                    <a:pt x="6030" y="0"/>
                  </a:cubicBezTo>
                  <a:close/>
                </a:path>
              </a:pathLst>
            </a:custGeom>
            <a:solidFill>
              <a:srgbClr val="D6D6D4"/>
            </a:solidFill>
            <a:ln w="3958" cap="flat">
              <a:noFill/>
              <a:prstDash val="solid"/>
              <a:miter/>
            </a:ln>
          </p:spPr>
          <p:txBody>
            <a:bodyPr rtlCol="1" anchor="ctr"/>
            <a:lstStyle/>
            <a:p>
              <a:endParaRPr lang="fa-IR"/>
            </a:p>
          </p:txBody>
        </p:sp>
        <p:sp>
          <p:nvSpPr>
            <p:cNvPr id="703" name="Freeform: Shape 702">
              <a:extLst>
                <a:ext uri="{FF2B5EF4-FFF2-40B4-BE49-F238E27FC236}">
                  <a16:creationId xmlns:a16="http://schemas.microsoft.com/office/drawing/2014/main" id="{AF0C058B-B723-BCE5-5862-F2EA2ADC8E11}"/>
                </a:ext>
              </a:extLst>
            </p:cNvPr>
            <p:cNvSpPr/>
            <p:nvPr/>
          </p:nvSpPr>
          <p:spPr>
            <a:xfrm>
              <a:off x="789938" y="4858585"/>
              <a:ext cx="2353527" cy="302076"/>
            </a:xfrm>
            <a:custGeom>
              <a:avLst/>
              <a:gdLst>
                <a:gd name="connsiteX0" fmla="*/ 2179956 w 2353527"/>
                <a:gd name="connsiteY0" fmla="*/ 224306 h 302076"/>
                <a:gd name="connsiteX1" fmla="*/ 174966 w 2353527"/>
                <a:gd name="connsiteY1" fmla="*/ 224187 h 302076"/>
                <a:gd name="connsiteX2" fmla="*/ 3265 w 2353527"/>
                <a:gd name="connsiteY2" fmla="*/ 131672 h 302076"/>
                <a:gd name="connsiteX3" fmla="*/ 298228 w 2353527"/>
                <a:gd name="connsiteY3" fmla="*/ 52645 h 302076"/>
                <a:gd name="connsiteX4" fmla="*/ 314572 w 2353527"/>
                <a:gd name="connsiteY4" fmla="*/ 62841 h 302076"/>
                <a:gd name="connsiteX5" fmla="*/ 532531 w 2353527"/>
                <a:gd name="connsiteY5" fmla="*/ 221569 h 302076"/>
                <a:gd name="connsiteX6" fmla="*/ 623936 w 2353527"/>
                <a:gd name="connsiteY6" fmla="*/ 161783 h 302076"/>
                <a:gd name="connsiteX7" fmla="*/ 623936 w 2353527"/>
                <a:gd name="connsiteY7" fmla="*/ 161783 h 302076"/>
                <a:gd name="connsiteX8" fmla="*/ 579067 w 2353527"/>
                <a:gd name="connsiteY8" fmla="*/ 106361 h 302076"/>
                <a:gd name="connsiteX9" fmla="*/ 577083 w 2353527"/>
                <a:gd name="connsiteY9" fmla="*/ 104219 h 302076"/>
                <a:gd name="connsiteX10" fmla="*/ 577083 w 2353527"/>
                <a:gd name="connsiteY10" fmla="*/ 104219 h 302076"/>
                <a:gd name="connsiteX11" fmla="*/ 544393 w 2353527"/>
                <a:gd name="connsiteY11" fmla="*/ 17575 h 302076"/>
                <a:gd name="connsiteX12" fmla="*/ 834515 w 2353527"/>
                <a:gd name="connsiteY12" fmla="*/ 0 h 302076"/>
                <a:gd name="connsiteX13" fmla="*/ 843124 w 2353527"/>
                <a:gd name="connsiteY13" fmla="*/ 53796 h 302076"/>
                <a:gd name="connsiteX14" fmla="*/ 1027917 w 2353527"/>
                <a:gd name="connsiteY14" fmla="*/ 77956 h 302076"/>
                <a:gd name="connsiteX15" fmla="*/ 1029464 w 2353527"/>
                <a:gd name="connsiteY15" fmla="*/ 85613 h 302076"/>
                <a:gd name="connsiteX16" fmla="*/ 1030654 w 2353527"/>
                <a:gd name="connsiteY16" fmla="*/ 87794 h 302076"/>
                <a:gd name="connsiteX17" fmla="*/ 1045532 w 2353527"/>
                <a:gd name="connsiteY17" fmla="*/ 96641 h 302076"/>
                <a:gd name="connsiteX18" fmla="*/ 1073342 w 2353527"/>
                <a:gd name="connsiteY18" fmla="*/ 96840 h 302076"/>
                <a:gd name="connsiteX19" fmla="*/ 1081673 w 2353527"/>
                <a:gd name="connsiteY19" fmla="*/ 92000 h 302076"/>
                <a:gd name="connsiteX20" fmla="*/ 1098256 w 2353527"/>
                <a:gd name="connsiteY20" fmla="*/ 131791 h 302076"/>
                <a:gd name="connsiteX21" fmla="*/ 1102064 w 2353527"/>
                <a:gd name="connsiteY21" fmla="*/ 137067 h 302076"/>
                <a:gd name="connsiteX22" fmla="*/ 1089488 w 2353527"/>
                <a:gd name="connsiteY22" fmla="*/ 140598 h 302076"/>
                <a:gd name="connsiteX23" fmla="*/ 1089250 w 2353527"/>
                <a:gd name="connsiteY23" fmla="*/ 141035 h 302076"/>
                <a:gd name="connsiteX24" fmla="*/ 1085362 w 2353527"/>
                <a:gd name="connsiteY24" fmla="*/ 150992 h 302076"/>
                <a:gd name="connsiteX25" fmla="*/ 1085362 w 2353527"/>
                <a:gd name="connsiteY25" fmla="*/ 151072 h 302076"/>
                <a:gd name="connsiteX26" fmla="*/ 1089528 w 2353527"/>
                <a:gd name="connsiteY26" fmla="*/ 166980 h 302076"/>
                <a:gd name="connsiteX27" fmla="*/ 1089528 w 2353527"/>
                <a:gd name="connsiteY27" fmla="*/ 175748 h 302076"/>
                <a:gd name="connsiteX28" fmla="*/ 1098295 w 2353527"/>
                <a:gd name="connsiteY28" fmla="*/ 184515 h 302076"/>
                <a:gd name="connsiteX29" fmla="*/ 1107103 w 2353527"/>
                <a:gd name="connsiteY29" fmla="*/ 184515 h 302076"/>
                <a:gd name="connsiteX30" fmla="*/ 1115315 w 2353527"/>
                <a:gd name="connsiteY30" fmla="*/ 192728 h 302076"/>
                <a:gd name="connsiteX31" fmla="*/ 1115315 w 2353527"/>
                <a:gd name="connsiteY31" fmla="*/ 192807 h 302076"/>
                <a:gd name="connsiteX32" fmla="*/ 1115910 w 2353527"/>
                <a:gd name="connsiteY32" fmla="*/ 193323 h 302076"/>
                <a:gd name="connsiteX33" fmla="*/ 1123924 w 2353527"/>
                <a:gd name="connsiteY33" fmla="*/ 178247 h 302076"/>
                <a:gd name="connsiteX34" fmla="*/ 1136976 w 2353527"/>
                <a:gd name="connsiteY34" fmla="*/ 182809 h 302076"/>
                <a:gd name="connsiteX35" fmla="*/ 1142292 w 2353527"/>
                <a:gd name="connsiteY35" fmla="*/ 193323 h 302076"/>
                <a:gd name="connsiteX36" fmla="*/ 1150901 w 2353527"/>
                <a:gd name="connsiteY36" fmla="*/ 201931 h 302076"/>
                <a:gd name="connsiteX37" fmla="*/ 1151099 w 2353527"/>
                <a:gd name="connsiteY37" fmla="*/ 202130 h 302076"/>
                <a:gd name="connsiteX38" fmla="*/ 1159906 w 2353527"/>
                <a:gd name="connsiteY38" fmla="*/ 188046 h 302076"/>
                <a:gd name="connsiteX39" fmla="*/ 1159906 w 2353527"/>
                <a:gd name="connsiteY39" fmla="*/ 188046 h 302076"/>
                <a:gd name="connsiteX40" fmla="*/ 1190533 w 2353527"/>
                <a:gd name="connsiteY40" fmla="*/ 191894 h 302076"/>
                <a:gd name="connsiteX41" fmla="*/ 1195056 w 2353527"/>
                <a:gd name="connsiteY41" fmla="*/ 202130 h 302076"/>
                <a:gd name="connsiteX42" fmla="*/ 1467603 w 2353527"/>
                <a:gd name="connsiteY42" fmla="*/ 202130 h 302076"/>
                <a:gd name="connsiteX43" fmla="*/ 1474229 w 2353527"/>
                <a:gd name="connsiteY43" fmla="*/ 192569 h 302076"/>
                <a:gd name="connsiteX44" fmla="*/ 1534173 w 2353527"/>
                <a:gd name="connsiteY44" fmla="*/ 186697 h 302076"/>
                <a:gd name="connsiteX45" fmla="*/ 1555517 w 2353527"/>
                <a:gd name="connsiteY45" fmla="*/ 202170 h 302076"/>
                <a:gd name="connsiteX46" fmla="*/ 1564284 w 2353527"/>
                <a:gd name="connsiteY46" fmla="*/ 193402 h 302076"/>
                <a:gd name="connsiteX47" fmla="*/ 1573091 w 2353527"/>
                <a:gd name="connsiteY47" fmla="*/ 193402 h 302076"/>
                <a:gd name="connsiteX48" fmla="*/ 1581859 w 2353527"/>
                <a:gd name="connsiteY48" fmla="*/ 184634 h 302076"/>
                <a:gd name="connsiteX49" fmla="*/ 1581859 w 2353527"/>
                <a:gd name="connsiteY49" fmla="*/ 175867 h 302076"/>
                <a:gd name="connsiteX50" fmla="*/ 1582653 w 2353527"/>
                <a:gd name="connsiteY50" fmla="*/ 174518 h 302076"/>
                <a:gd name="connsiteX51" fmla="*/ 1583168 w 2353527"/>
                <a:gd name="connsiteY51" fmla="*/ 173526 h 302076"/>
                <a:gd name="connsiteX52" fmla="*/ 1583644 w 2353527"/>
                <a:gd name="connsiteY52" fmla="*/ 172534 h 302076"/>
                <a:gd name="connsiteX53" fmla="*/ 1581859 w 2353527"/>
                <a:gd name="connsiteY53" fmla="*/ 158292 h 302076"/>
                <a:gd name="connsiteX54" fmla="*/ 1578368 w 2353527"/>
                <a:gd name="connsiteY54" fmla="*/ 156626 h 302076"/>
                <a:gd name="connsiteX55" fmla="*/ 1581859 w 2353527"/>
                <a:gd name="connsiteY55" fmla="*/ 149485 h 302076"/>
                <a:gd name="connsiteX56" fmla="*/ 1555477 w 2353527"/>
                <a:gd name="connsiteY56" fmla="*/ 8887 h 302076"/>
                <a:gd name="connsiteX57" fmla="*/ 1863174 w 2353527"/>
                <a:gd name="connsiteY57" fmla="*/ 26461 h 302076"/>
                <a:gd name="connsiteX58" fmla="*/ 1869244 w 2353527"/>
                <a:gd name="connsiteY58" fmla="*/ 36736 h 302076"/>
                <a:gd name="connsiteX59" fmla="*/ 1846274 w 2353527"/>
                <a:gd name="connsiteY59" fmla="*/ 54351 h 302076"/>
                <a:gd name="connsiteX60" fmla="*/ 1846274 w 2353527"/>
                <a:gd name="connsiteY60" fmla="*/ 54351 h 302076"/>
                <a:gd name="connsiteX61" fmla="*/ 1809815 w 2353527"/>
                <a:gd name="connsiteY61" fmla="*/ 90810 h 302076"/>
                <a:gd name="connsiteX62" fmla="*/ 1809815 w 2353527"/>
                <a:gd name="connsiteY62" fmla="*/ 90810 h 302076"/>
                <a:gd name="connsiteX63" fmla="*/ 1978263 w 2353527"/>
                <a:gd name="connsiteY63" fmla="*/ 80772 h 302076"/>
                <a:gd name="connsiteX64" fmla="*/ 2065383 w 2353527"/>
                <a:gd name="connsiteY64" fmla="*/ 43997 h 302076"/>
                <a:gd name="connsiteX65" fmla="*/ 2179996 w 2353527"/>
                <a:gd name="connsiteY65" fmla="*/ 224426 h 302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353527" h="302076">
                  <a:moveTo>
                    <a:pt x="2179956" y="224306"/>
                  </a:moveTo>
                  <a:cubicBezTo>
                    <a:pt x="1678659" y="329993"/>
                    <a:pt x="677334" y="326026"/>
                    <a:pt x="174966" y="224187"/>
                  </a:cubicBezTo>
                  <a:cubicBezTo>
                    <a:pt x="141562" y="217443"/>
                    <a:pt x="-25259" y="185031"/>
                    <a:pt x="3265" y="131672"/>
                  </a:cubicBezTo>
                  <a:cubicBezTo>
                    <a:pt x="25720" y="89699"/>
                    <a:pt x="245424" y="50424"/>
                    <a:pt x="298228" y="52645"/>
                  </a:cubicBezTo>
                  <a:lnTo>
                    <a:pt x="314572" y="62841"/>
                  </a:lnTo>
                  <a:cubicBezTo>
                    <a:pt x="328973" y="201614"/>
                    <a:pt x="406374" y="222085"/>
                    <a:pt x="532531" y="221569"/>
                  </a:cubicBezTo>
                  <a:cubicBezTo>
                    <a:pt x="620008" y="221212"/>
                    <a:pt x="650556" y="207049"/>
                    <a:pt x="623936" y="161783"/>
                  </a:cubicBezTo>
                  <a:lnTo>
                    <a:pt x="623936" y="161783"/>
                  </a:lnTo>
                  <a:cubicBezTo>
                    <a:pt x="615168" y="146866"/>
                    <a:pt x="600212" y="128617"/>
                    <a:pt x="579067" y="106361"/>
                  </a:cubicBezTo>
                  <a:cubicBezTo>
                    <a:pt x="578392" y="105647"/>
                    <a:pt x="577757" y="104933"/>
                    <a:pt x="577083" y="104219"/>
                  </a:cubicBezTo>
                  <a:cubicBezTo>
                    <a:pt x="577083" y="104219"/>
                    <a:pt x="577083" y="104219"/>
                    <a:pt x="577083" y="104219"/>
                  </a:cubicBezTo>
                  <a:cubicBezTo>
                    <a:pt x="549432" y="73671"/>
                    <a:pt x="538522" y="44790"/>
                    <a:pt x="544393" y="17575"/>
                  </a:cubicBezTo>
                  <a:lnTo>
                    <a:pt x="834515" y="0"/>
                  </a:lnTo>
                  <a:cubicBezTo>
                    <a:pt x="848321" y="9402"/>
                    <a:pt x="851178" y="27334"/>
                    <a:pt x="843124" y="53796"/>
                  </a:cubicBezTo>
                  <a:cubicBezTo>
                    <a:pt x="895015" y="77916"/>
                    <a:pt x="956587" y="85970"/>
                    <a:pt x="1027917" y="77956"/>
                  </a:cubicBezTo>
                  <a:cubicBezTo>
                    <a:pt x="1027917" y="80812"/>
                    <a:pt x="1028473" y="83351"/>
                    <a:pt x="1029464" y="85613"/>
                  </a:cubicBezTo>
                  <a:cubicBezTo>
                    <a:pt x="1029782" y="86366"/>
                    <a:pt x="1030178" y="87120"/>
                    <a:pt x="1030654" y="87794"/>
                  </a:cubicBezTo>
                  <a:cubicBezTo>
                    <a:pt x="1033471" y="92079"/>
                    <a:pt x="1038391" y="95015"/>
                    <a:pt x="1045532" y="96641"/>
                  </a:cubicBezTo>
                  <a:lnTo>
                    <a:pt x="1073342" y="96840"/>
                  </a:lnTo>
                  <a:cubicBezTo>
                    <a:pt x="1076079" y="94737"/>
                    <a:pt x="1078856" y="93151"/>
                    <a:pt x="1081673" y="92000"/>
                  </a:cubicBezTo>
                  <a:cubicBezTo>
                    <a:pt x="1114958" y="78313"/>
                    <a:pt x="1147965" y="128855"/>
                    <a:pt x="1098256" y="131791"/>
                  </a:cubicBezTo>
                  <a:cubicBezTo>
                    <a:pt x="1099843" y="133735"/>
                    <a:pt x="1101112" y="135480"/>
                    <a:pt x="1102064" y="137067"/>
                  </a:cubicBezTo>
                  <a:cubicBezTo>
                    <a:pt x="1107499" y="146152"/>
                    <a:pt x="1102025" y="148414"/>
                    <a:pt x="1089488" y="140598"/>
                  </a:cubicBezTo>
                  <a:cubicBezTo>
                    <a:pt x="1089409" y="140757"/>
                    <a:pt x="1089330" y="140876"/>
                    <a:pt x="1089250" y="141035"/>
                  </a:cubicBezTo>
                  <a:cubicBezTo>
                    <a:pt x="1087227" y="144526"/>
                    <a:pt x="1085957" y="147818"/>
                    <a:pt x="1085362" y="150992"/>
                  </a:cubicBezTo>
                  <a:cubicBezTo>
                    <a:pt x="1085362" y="150992"/>
                    <a:pt x="1085362" y="151032"/>
                    <a:pt x="1085362" y="151072"/>
                  </a:cubicBezTo>
                  <a:cubicBezTo>
                    <a:pt x="1084291" y="156903"/>
                    <a:pt x="1085680" y="162219"/>
                    <a:pt x="1089528" y="166980"/>
                  </a:cubicBezTo>
                  <a:cubicBezTo>
                    <a:pt x="1097026" y="169638"/>
                    <a:pt x="1096947" y="172574"/>
                    <a:pt x="1089528" y="175748"/>
                  </a:cubicBezTo>
                  <a:lnTo>
                    <a:pt x="1098295" y="184515"/>
                  </a:lnTo>
                  <a:cubicBezTo>
                    <a:pt x="1100874" y="176938"/>
                    <a:pt x="1103810" y="177017"/>
                    <a:pt x="1107103" y="184515"/>
                  </a:cubicBezTo>
                  <a:lnTo>
                    <a:pt x="1115315" y="192728"/>
                  </a:lnTo>
                  <a:lnTo>
                    <a:pt x="1115315" y="192807"/>
                  </a:lnTo>
                  <a:cubicBezTo>
                    <a:pt x="1115315" y="192807"/>
                    <a:pt x="1115910" y="193323"/>
                    <a:pt x="1115910" y="193323"/>
                  </a:cubicBezTo>
                  <a:cubicBezTo>
                    <a:pt x="1118449" y="185785"/>
                    <a:pt x="1121147" y="180786"/>
                    <a:pt x="1123924" y="178247"/>
                  </a:cubicBezTo>
                  <a:cubicBezTo>
                    <a:pt x="1128129" y="174439"/>
                    <a:pt x="1132533" y="176065"/>
                    <a:pt x="1136976" y="182809"/>
                  </a:cubicBezTo>
                  <a:cubicBezTo>
                    <a:pt x="1138761" y="185507"/>
                    <a:pt x="1140507" y="188998"/>
                    <a:pt x="1142292" y="193323"/>
                  </a:cubicBezTo>
                  <a:lnTo>
                    <a:pt x="1150901" y="201931"/>
                  </a:lnTo>
                  <a:lnTo>
                    <a:pt x="1151099" y="202130"/>
                  </a:lnTo>
                  <a:cubicBezTo>
                    <a:pt x="1152488" y="195901"/>
                    <a:pt x="1155741" y="191180"/>
                    <a:pt x="1159906" y="188046"/>
                  </a:cubicBezTo>
                  <a:cubicBezTo>
                    <a:pt x="1159906" y="188046"/>
                    <a:pt x="1159906" y="188046"/>
                    <a:pt x="1159906" y="188046"/>
                  </a:cubicBezTo>
                  <a:cubicBezTo>
                    <a:pt x="1169229" y="181024"/>
                    <a:pt x="1183075" y="182016"/>
                    <a:pt x="1190533" y="191894"/>
                  </a:cubicBezTo>
                  <a:cubicBezTo>
                    <a:pt x="1192596" y="194632"/>
                    <a:pt x="1194183" y="198004"/>
                    <a:pt x="1195056" y="202130"/>
                  </a:cubicBezTo>
                  <a:cubicBezTo>
                    <a:pt x="1281144" y="214825"/>
                    <a:pt x="1381396" y="213952"/>
                    <a:pt x="1467603" y="202130"/>
                  </a:cubicBezTo>
                  <a:cubicBezTo>
                    <a:pt x="1468674" y="198361"/>
                    <a:pt x="1470975" y="195187"/>
                    <a:pt x="1474229" y="192569"/>
                  </a:cubicBezTo>
                  <a:cubicBezTo>
                    <a:pt x="1487122" y="182135"/>
                    <a:pt x="1514496" y="180667"/>
                    <a:pt x="1534173" y="186697"/>
                  </a:cubicBezTo>
                  <a:cubicBezTo>
                    <a:pt x="1544488" y="189871"/>
                    <a:pt x="1552660" y="195068"/>
                    <a:pt x="1555517" y="202170"/>
                  </a:cubicBezTo>
                  <a:lnTo>
                    <a:pt x="1564284" y="193402"/>
                  </a:lnTo>
                  <a:cubicBezTo>
                    <a:pt x="1566744" y="185586"/>
                    <a:pt x="1569680" y="185745"/>
                    <a:pt x="1573091" y="193402"/>
                  </a:cubicBezTo>
                  <a:lnTo>
                    <a:pt x="1581859" y="184634"/>
                  </a:lnTo>
                  <a:cubicBezTo>
                    <a:pt x="1574361" y="182571"/>
                    <a:pt x="1574599" y="179636"/>
                    <a:pt x="1581859" y="175867"/>
                  </a:cubicBezTo>
                  <a:cubicBezTo>
                    <a:pt x="1582137" y="175391"/>
                    <a:pt x="1582415" y="174954"/>
                    <a:pt x="1582653" y="174518"/>
                  </a:cubicBezTo>
                  <a:cubicBezTo>
                    <a:pt x="1582851" y="174161"/>
                    <a:pt x="1583010" y="173844"/>
                    <a:pt x="1583168" y="173526"/>
                  </a:cubicBezTo>
                  <a:cubicBezTo>
                    <a:pt x="1583327" y="173209"/>
                    <a:pt x="1583486" y="172891"/>
                    <a:pt x="1583644" y="172534"/>
                  </a:cubicBezTo>
                  <a:cubicBezTo>
                    <a:pt x="1586422" y="166544"/>
                    <a:pt x="1585826" y="161783"/>
                    <a:pt x="1581859" y="158292"/>
                  </a:cubicBezTo>
                  <a:cubicBezTo>
                    <a:pt x="1580431" y="157736"/>
                    <a:pt x="1579241" y="157181"/>
                    <a:pt x="1578368" y="156626"/>
                  </a:cubicBezTo>
                  <a:cubicBezTo>
                    <a:pt x="1574480" y="154245"/>
                    <a:pt x="1575670" y="151865"/>
                    <a:pt x="1581859" y="149485"/>
                  </a:cubicBezTo>
                  <a:cubicBezTo>
                    <a:pt x="1560595" y="115486"/>
                    <a:pt x="1550756" y="47607"/>
                    <a:pt x="1555477" y="8887"/>
                  </a:cubicBezTo>
                  <a:lnTo>
                    <a:pt x="1863174" y="26461"/>
                  </a:lnTo>
                  <a:lnTo>
                    <a:pt x="1869244" y="36736"/>
                  </a:lnTo>
                  <a:cubicBezTo>
                    <a:pt x="1860675" y="42965"/>
                    <a:pt x="1853018" y="48837"/>
                    <a:pt x="1846274" y="54351"/>
                  </a:cubicBezTo>
                  <a:lnTo>
                    <a:pt x="1846274" y="54351"/>
                  </a:lnTo>
                  <a:cubicBezTo>
                    <a:pt x="1828422" y="68910"/>
                    <a:pt x="1816639" y="80971"/>
                    <a:pt x="1809815" y="90810"/>
                  </a:cubicBezTo>
                  <a:cubicBezTo>
                    <a:pt x="1809815" y="90810"/>
                    <a:pt x="1809815" y="90810"/>
                    <a:pt x="1809815" y="90810"/>
                  </a:cubicBezTo>
                  <a:cubicBezTo>
                    <a:pt x="1767961" y="151111"/>
                    <a:pt x="1912447" y="127387"/>
                    <a:pt x="1978263" y="80772"/>
                  </a:cubicBezTo>
                  <a:cubicBezTo>
                    <a:pt x="2008295" y="56096"/>
                    <a:pt x="2037335" y="43838"/>
                    <a:pt x="2065383" y="43997"/>
                  </a:cubicBezTo>
                  <a:cubicBezTo>
                    <a:pt x="2227801" y="72204"/>
                    <a:pt x="2556048" y="145121"/>
                    <a:pt x="2179996" y="224426"/>
                  </a:cubicBezTo>
                  <a:close/>
                </a:path>
              </a:pathLst>
            </a:custGeom>
            <a:solidFill>
              <a:srgbClr val="D6D6D4"/>
            </a:solidFill>
            <a:ln w="3958" cap="flat">
              <a:noFill/>
              <a:prstDash val="solid"/>
              <a:miter/>
            </a:ln>
          </p:spPr>
          <p:txBody>
            <a:bodyPr rtlCol="1" anchor="ctr"/>
            <a:lstStyle/>
            <a:p>
              <a:endParaRPr lang="fa-IR"/>
            </a:p>
          </p:txBody>
        </p:sp>
        <p:sp>
          <p:nvSpPr>
            <p:cNvPr id="704" name="Freeform: Shape 703">
              <a:extLst>
                <a:ext uri="{FF2B5EF4-FFF2-40B4-BE49-F238E27FC236}">
                  <a16:creationId xmlns:a16="http://schemas.microsoft.com/office/drawing/2014/main" id="{C1CEF7CC-A37A-7A80-45A7-060C93FAB2F3}"/>
                </a:ext>
              </a:extLst>
            </p:cNvPr>
            <p:cNvSpPr/>
            <p:nvPr/>
          </p:nvSpPr>
          <p:spPr>
            <a:xfrm>
              <a:off x="1822860" y="2312654"/>
              <a:ext cx="1138250" cy="2709508"/>
            </a:xfrm>
            <a:custGeom>
              <a:avLst/>
              <a:gdLst>
                <a:gd name="connsiteX0" fmla="*/ 1137909 w 1138250"/>
                <a:gd name="connsiteY0" fmla="*/ 2378951 h 2709508"/>
                <a:gd name="connsiteX1" fmla="*/ 997232 w 1138250"/>
                <a:gd name="connsiteY1" fmla="*/ 2168054 h 2709508"/>
                <a:gd name="connsiteX2" fmla="*/ 988425 w 1138250"/>
                <a:gd name="connsiteY2" fmla="*/ 2159287 h 2709508"/>
                <a:gd name="connsiteX3" fmla="*/ 988425 w 1138250"/>
                <a:gd name="connsiteY3" fmla="*/ 2150519 h 2709508"/>
                <a:gd name="connsiteX4" fmla="*/ 979657 w 1138250"/>
                <a:gd name="connsiteY4" fmla="*/ 2141752 h 2709508"/>
                <a:gd name="connsiteX5" fmla="*/ 974857 w 1138250"/>
                <a:gd name="connsiteY5" fmla="*/ 2136118 h 2709508"/>
                <a:gd name="connsiteX6" fmla="*/ 970890 w 1138250"/>
                <a:gd name="connsiteY6" fmla="*/ 2141752 h 2709508"/>
                <a:gd name="connsiteX7" fmla="*/ 970890 w 1138250"/>
                <a:gd name="connsiteY7" fmla="*/ 2141752 h 2709508"/>
                <a:gd name="connsiteX8" fmla="*/ 952403 w 1138250"/>
                <a:gd name="connsiteY8" fmla="*/ 2142505 h 2709508"/>
                <a:gd name="connsiteX9" fmla="*/ 827991 w 1138250"/>
                <a:gd name="connsiteY9" fmla="*/ 2172140 h 2709508"/>
                <a:gd name="connsiteX10" fmla="*/ 716274 w 1138250"/>
                <a:gd name="connsiteY10" fmla="*/ 2223238 h 2709508"/>
                <a:gd name="connsiteX11" fmla="*/ 614078 w 1138250"/>
                <a:gd name="connsiteY11" fmla="*/ 2267591 h 2709508"/>
                <a:gd name="connsiteX12" fmla="*/ 613761 w 1138250"/>
                <a:gd name="connsiteY12" fmla="*/ 2260649 h 2709508"/>
                <a:gd name="connsiteX13" fmla="*/ 592854 w 1138250"/>
                <a:gd name="connsiteY13" fmla="*/ 2256007 h 2709508"/>
                <a:gd name="connsiteX14" fmla="*/ 602256 w 1138250"/>
                <a:gd name="connsiteY14" fmla="*/ 2236092 h 2709508"/>
                <a:gd name="connsiteX15" fmla="*/ 518389 w 1138250"/>
                <a:gd name="connsiteY15" fmla="*/ 2309366 h 2709508"/>
                <a:gd name="connsiteX16" fmla="*/ 276350 w 1138250"/>
                <a:gd name="connsiteY16" fmla="*/ 2308731 h 2709508"/>
                <a:gd name="connsiteX17" fmla="*/ 171219 w 1138250"/>
                <a:gd name="connsiteY17" fmla="*/ 2293299 h 2709508"/>
                <a:gd name="connsiteX18" fmla="*/ 195220 w 1138250"/>
                <a:gd name="connsiteY18" fmla="*/ 813608 h 2709508"/>
                <a:gd name="connsiteX19" fmla="*/ 188516 w 1138250"/>
                <a:gd name="connsiteY19" fmla="*/ 798334 h 2709508"/>
                <a:gd name="connsiteX20" fmla="*/ 491333 w 1138250"/>
                <a:gd name="connsiteY20" fmla="*/ 825549 h 2709508"/>
                <a:gd name="connsiteX21" fmla="*/ 694018 w 1138250"/>
                <a:gd name="connsiteY21" fmla="*/ 759376 h 2709508"/>
                <a:gd name="connsiteX22" fmla="*/ 707149 w 1138250"/>
                <a:gd name="connsiteY22" fmla="*/ 771079 h 2709508"/>
                <a:gd name="connsiteX23" fmla="*/ 705404 w 1138250"/>
                <a:gd name="connsiteY23" fmla="*/ 773777 h 2709508"/>
                <a:gd name="connsiteX24" fmla="*/ 705404 w 1138250"/>
                <a:gd name="connsiteY24" fmla="*/ 773777 h 2709508"/>
                <a:gd name="connsiteX25" fmla="*/ 697866 w 1138250"/>
                <a:gd name="connsiteY25" fmla="*/ 785361 h 2709508"/>
                <a:gd name="connsiteX26" fmla="*/ 749638 w 1138250"/>
                <a:gd name="connsiteY26" fmla="*/ 984436 h 2709508"/>
                <a:gd name="connsiteX27" fmla="*/ 768681 w 1138250"/>
                <a:gd name="connsiteY27" fmla="*/ 990784 h 2709508"/>
                <a:gd name="connsiteX28" fmla="*/ 777448 w 1138250"/>
                <a:gd name="connsiteY28" fmla="*/ 990784 h 2709508"/>
                <a:gd name="connsiteX29" fmla="*/ 792365 w 1138250"/>
                <a:gd name="connsiteY29" fmla="*/ 975431 h 2709508"/>
                <a:gd name="connsiteX30" fmla="*/ 727263 w 1138250"/>
                <a:gd name="connsiteY30" fmla="*/ 657181 h 2709508"/>
                <a:gd name="connsiteX31" fmla="*/ 734444 w 1138250"/>
                <a:gd name="connsiteY31" fmla="*/ 520034 h 2709508"/>
                <a:gd name="connsiteX32" fmla="*/ 785502 w 1138250"/>
                <a:gd name="connsiteY32" fmla="*/ 300211 h 2709508"/>
                <a:gd name="connsiteX33" fmla="*/ 733492 w 1138250"/>
                <a:gd name="connsiteY33" fmla="*/ 208806 h 2709508"/>
                <a:gd name="connsiteX34" fmla="*/ 728374 w 1138250"/>
                <a:gd name="connsiteY34" fmla="*/ 203688 h 2709508"/>
                <a:gd name="connsiteX35" fmla="*/ 724684 w 1138250"/>
                <a:gd name="connsiteY35" fmla="*/ 199999 h 2709508"/>
                <a:gd name="connsiteX36" fmla="*/ 724684 w 1138250"/>
                <a:gd name="connsiteY36" fmla="*/ 173657 h 2709508"/>
                <a:gd name="connsiteX37" fmla="*/ 725359 w 1138250"/>
                <a:gd name="connsiteY37" fmla="*/ 71342 h 2709508"/>
                <a:gd name="connsiteX38" fmla="*/ 724684 w 1138250"/>
                <a:gd name="connsiteY38" fmla="*/ 68208 h 2709508"/>
                <a:gd name="connsiteX39" fmla="*/ 724684 w 1138250"/>
                <a:gd name="connsiteY39" fmla="*/ 41866 h 2709508"/>
                <a:gd name="connsiteX40" fmla="*/ 724684 w 1138250"/>
                <a:gd name="connsiteY40" fmla="*/ 41866 h 2709508"/>
                <a:gd name="connsiteX41" fmla="*/ 715877 w 1138250"/>
                <a:gd name="connsiteY41" fmla="*/ 50633 h 2709508"/>
                <a:gd name="connsiteX42" fmla="*/ 706634 w 1138250"/>
                <a:gd name="connsiteY42" fmla="*/ 183495 h 2709508"/>
                <a:gd name="connsiteX43" fmla="*/ 706634 w 1138250"/>
                <a:gd name="connsiteY43" fmla="*/ 183495 h 2709508"/>
                <a:gd name="connsiteX44" fmla="*/ 707110 w 1138250"/>
                <a:gd name="connsiteY44" fmla="*/ 208806 h 2709508"/>
                <a:gd name="connsiteX45" fmla="*/ 691281 w 1138250"/>
                <a:gd name="connsiteY45" fmla="*/ 224239 h 2709508"/>
                <a:gd name="connsiteX46" fmla="*/ 698183 w 1138250"/>
                <a:gd name="connsiteY46" fmla="*/ 180718 h 2709508"/>
                <a:gd name="connsiteX47" fmla="*/ 698183 w 1138250"/>
                <a:gd name="connsiteY47" fmla="*/ 180679 h 2709508"/>
                <a:gd name="connsiteX48" fmla="*/ 698303 w 1138250"/>
                <a:gd name="connsiteY48" fmla="*/ 164889 h 2709508"/>
                <a:gd name="connsiteX49" fmla="*/ 698303 w 1138250"/>
                <a:gd name="connsiteY49" fmla="*/ 147314 h 2709508"/>
                <a:gd name="connsiteX50" fmla="*/ 689773 w 1138250"/>
                <a:gd name="connsiteY50" fmla="*/ 103516 h 2709508"/>
                <a:gd name="connsiteX51" fmla="*/ 673944 w 1138250"/>
                <a:gd name="connsiteY51" fmla="*/ 88084 h 2709508"/>
                <a:gd name="connsiteX52" fmla="*/ 639231 w 1138250"/>
                <a:gd name="connsiteY52" fmla="*/ 80824 h 2709508"/>
                <a:gd name="connsiteX53" fmla="*/ 639231 w 1138250"/>
                <a:gd name="connsiteY53" fmla="*/ 80824 h 2709508"/>
                <a:gd name="connsiteX54" fmla="*/ 627726 w 1138250"/>
                <a:gd name="connsiteY54" fmla="*/ 80546 h 2709508"/>
                <a:gd name="connsiteX55" fmla="*/ 515533 w 1138250"/>
                <a:gd name="connsiteY55" fmla="*/ 107047 h 2709508"/>
                <a:gd name="connsiteX56" fmla="*/ 537035 w 1138250"/>
                <a:gd name="connsiteY56" fmla="*/ 23141 h 2709508"/>
                <a:gd name="connsiteX57" fmla="*/ 517199 w 1138250"/>
                <a:gd name="connsiteY57" fmla="*/ 1162 h 2709508"/>
                <a:gd name="connsiteX58" fmla="*/ 512438 w 1138250"/>
                <a:gd name="connsiteY58" fmla="*/ 91 h 2709508"/>
                <a:gd name="connsiteX59" fmla="*/ 308603 w 1138250"/>
                <a:gd name="connsiteY59" fmla="*/ 165841 h 2709508"/>
                <a:gd name="connsiteX60" fmla="*/ 276310 w 1138250"/>
                <a:gd name="connsiteY60" fmla="*/ 173657 h 2709508"/>
                <a:gd name="connsiteX61" fmla="*/ 271272 w 1138250"/>
                <a:gd name="connsiteY61" fmla="*/ 172546 h 2709508"/>
                <a:gd name="connsiteX62" fmla="*/ 257109 w 1138250"/>
                <a:gd name="connsiteY62" fmla="*/ 155447 h 2709508"/>
                <a:gd name="connsiteX63" fmla="*/ 247032 w 1138250"/>
                <a:gd name="connsiteY63" fmla="*/ 155804 h 2709508"/>
                <a:gd name="connsiteX64" fmla="*/ 144479 w 1138250"/>
                <a:gd name="connsiteY64" fmla="*/ 159573 h 2709508"/>
                <a:gd name="connsiteX65" fmla="*/ 172924 w 1138250"/>
                <a:gd name="connsiteY65" fmla="*/ 119306 h 2709508"/>
                <a:gd name="connsiteX66" fmla="*/ 250007 w 1138250"/>
                <a:gd name="connsiteY66" fmla="*/ 149536 h 2709508"/>
                <a:gd name="connsiteX67" fmla="*/ 264527 w 1138250"/>
                <a:gd name="connsiteY67" fmla="*/ 138745 h 2709508"/>
                <a:gd name="connsiteX68" fmla="*/ 244969 w 1138250"/>
                <a:gd name="connsiteY68" fmla="*/ 106373 h 2709508"/>
                <a:gd name="connsiteX69" fmla="*/ 258577 w 1138250"/>
                <a:gd name="connsiteY69" fmla="*/ 67692 h 2709508"/>
                <a:gd name="connsiteX70" fmla="*/ 30184 w 1138250"/>
                <a:gd name="connsiteY70" fmla="*/ 68168 h 2709508"/>
                <a:gd name="connsiteX71" fmla="*/ 3802 w 1138250"/>
                <a:gd name="connsiteY71" fmla="*/ 76936 h 2709508"/>
                <a:gd name="connsiteX72" fmla="*/ 33993 w 1138250"/>
                <a:gd name="connsiteY72" fmla="*/ 95027 h 2709508"/>
                <a:gd name="connsiteX73" fmla="*/ 47759 w 1138250"/>
                <a:gd name="connsiteY73" fmla="*/ 76936 h 2709508"/>
                <a:gd name="connsiteX74" fmla="*/ 47798 w 1138250"/>
                <a:gd name="connsiteY74" fmla="*/ 176870 h 2709508"/>
                <a:gd name="connsiteX75" fmla="*/ 39586 w 1138250"/>
                <a:gd name="connsiteY75" fmla="*/ 183773 h 2709508"/>
                <a:gd name="connsiteX76" fmla="*/ 12292 w 1138250"/>
                <a:gd name="connsiteY76" fmla="*/ 191192 h 2709508"/>
                <a:gd name="connsiteX77" fmla="*/ 10864 w 1138250"/>
                <a:gd name="connsiteY77" fmla="*/ 191192 h 2709508"/>
                <a:gd name="connsiteX78" fmla="*/ 3802 w 1138250"/>
                <a:gd name="connsiteY78" fmla="*/ 191192 h 2709508"/>
                <a:gd name="connsiteX79" fmla="*/ 5786 w 1138250"/>
                <a:gd name="connsiteY79" fmla="*/ 212892 h 2709508"/>
                <a:gd name="connsiteX80" fmla="*/ 257942 w 1138250"/>
                <a:gd name="connsiteY80" fmla="*/ 195952 h 2709508"/>
                <a:gd name="connsiteX81" fmla="*/ 262623 w 1138250"/>
                <a:gd name="connsiteY81" fmla="*/ 402684 h 2709508"/>
                <a:gd name="connsiteX82" fmla="*/ 276350 w 1138250"/>
                <a:gd name="connsiteY82" fmla="*/ 428431 h 2709508"/>
                <a:gd name="connsiteX83" fmla="*/ 225768 w 1138250"/>
                <a:gd name="connsiteY83" fmla="*/ 532769 h 2709508"/>
                <a:gd name="connsiteX84" fmla="*/ 170861 w 1138250"/>
                <a:gd name="connsiteY84" fmla="*/ 542647 h 2709508"/>
                <a:gd name="connsiteX85" fmla="*/ 54781 w 1138250"/>
                <a:gd name="connsiteY85" fmla="*/ 540703 h 2709508"/>
                <a:gd name="connsiteX86" fmla="*/ 54027 w 1138250"/>
                <a:gd name="connsiteY86" fmla="*/ 546456 h 2709508"/>
                <a:gd name="connsiteX87" fmla="*/ 52996 w 1138250"/>
                <a:gd name="connsiteY87" fmla="*/ 554628 h 2709508"/>
                <a:gd name="connsiteX88" fmla="*/ 52996 w 1138250"/>
                <a:gd name="connsiteY88" fmla="*/ 554628 h 2709508"/>
                <a:gd name="connsiteX89" fmla="*/ 52996 w 1138250"/>
                <a:gd name="connsiteY89" fmla="*/ 554628 h 2709508"/>
                <a:gd name="connsiteX90" fmla="*/ 52996 w 1138250"/>
                <a:gd name="connsiteY90" fmla="*/ 554628 h 2709508"/>
                <a:gd name="connsiteX91" fmla="*/ 52996 w 1138250"/>
                <a:gd name="connsiteY91" fmla="*/ 554628 h 2709508"/>
                <a:gd name="connsiteX92" fmla="*/ 52242 w 1138250"/>
                <a:gd name="connsiteY92" fmla="*/ 561095 h 2709508"/>
                <a:gd name="connsiteX93" fmla="*/ 52242 w 1138250"/>
                <a:gd name="connsiteY93" fmla="*/ 561095 h 2709508"/>
                <a:gd name="connsiteX94" fmla="*/ 51607 w 1138250"/>
                <a:gd name="connsiteY94" fmla="*/ 566966 h 2709508"/>
                <a:gd name="connsiteX95" fmla="*/ 51607 w 1138250"/>
                <a:gd name="connsiteY95" fmla="*/ 566966 h 2709508"/>
                <a:gd name="connsiteX96" fmla="*/ 48314 w 1138250"/>
                <a:gd name="connsiteY96" fmla="*/ 602473 h 2709508"/>
                <a:gd name="connsiteX97" fmla="*/ 48314 w 1138250"/>
                <a:gd name="connsiteY97" fmla="*/ 602552 h 2709508"/>
                <a:gd name="connsiteX98" fmla="*/ 46370 w 1138250"/>
                <a:gd name="connsiteY98" fmla="*/ 643771 h 2709508"/>
                <a:gd name="connsiteX99" fmla="*/ 46529 w 1138250"/>
                <a:gd name="connsiteY99" fmla="*/ 672296 h 2709508"/>
                <a:gd name="connsiteX100" fmla="*/ 52718 w 1138250"/>
                <a:gd name="connsiteY100" fmla="*/ 735454 h 2709508"/>
                <a:gd name="connsiteX101" fmla="*/ 54106 w 1138250"/>
                <a:gd name="connsiteY101" fmla="*/ 742991 h 2709508"/>
                <a:gd name="connsiteX102" fmla="*/ 60930 w 1138250"/>
                <a:gd name="connsiteY102" fmla="*/ 771555 h 2709508"/>
                <a:gd name="connsiteX103" fmla="*/ 60930 w 1138250"/>
                <a:gd name="connsiteY103" fmla="*/ 771555 h 2709508"/>
                <a:gd name="connsiteX104" fmla="*/ 61803 w 1138250"/>
                <a:gd name="connsiteY104" fmla="*/ 774610 h 2709508"/>
                <a:gd name="connsiteX105" fmla="*/ 61882 w 1138250"/>
                <a:gd name="connsiteY105" fmla="*/ 780958 h 2709508"/>
                <a:gd name="connsiteX106" fmla="*/ 61882 w 1138250"/>
                <a:gd name="connsiteY106" fmla="*/ 780958 h 2709508"/>
                <a:gd name="connsiteX107" fmla="*/ 62596 w 1138250"/>
                <a:gd name="connsiteY107" fmla="*/ 857763 h 2709508"/>
                <a:gd name="connsiteX108" fmla="*/ 62596 w 1138250"/>
                <a:gd name="connsiteY108" fmla="*/ 857763 h 2709508"/>
                <a:gd name="connsiteX109" fmla="*/ 63271 w 1138250"/>
                <a:gd name="connsiteY109" fmla="*/ 1001217 h 2709508"/>
                <a:gd name="connsiteX110" fmla="*/ 63271 w 1138250"/>
                <a:gd name="connsiteY110" fmla="*/ 1001455 h 2709508"/>
                <a:gd name="connsiteX111" fmla="*/ 62795 w 1138250"/>
                <a:gd name="connsiteY111" fmla="*/ 1203664 h 2709508"/>
                <a:gd name="connsiteX112" fmla="*/ 62795 w 1138250"/>
                <a:gd name="connsiteY112" fmla="*/ 1203664 h 2709508"/>
                <a:gd name="connsiteX113" fmla="*/ 62795 w 1138250"/>
                <a:gd name="connsiteY113" fmla="*/ 1203704 h 2709508"/>
                <a:gd name="connsiteX114" fmla="*/ 41808 w 1138250"/>
                <a:gd name="connsiteY114" fmla="*/ 2068556 h 2709508"/>
                <a:gd name="connsiteX115" fmla="*/ 41530 w 1138250"/>
                <a:gd name="connsiteY115" fmla="*/ 2074864 h 2709508"/>
                <a:gd name="connsiteX116" fmla="*/ 56883 w 1138250"/>
                <a:gd name="connsiteY116" fmla="*/ 2080101 h 2709508"/>
                <a:gd name="connsiteX117" fmla="*/ 56883 w 1138250"/>
                <a:gd name="connsiteY117" fmla="*/ 2080101 h 2709508"/>
                <a:gd name="connsiteX118" fmla="*/ 110600 w 1138250"/>
                <a:gd name="connsiteY118" fmla="*/ 2074309 h 2709508"/>
                <a:gd name="connsiteX119" fmla="*/ 120279 w 1138250"/>
                <a:gd name="connsiteY119" fmla="*/ 2072246 h 2709508"/>
                <a:gd name="connsiteX120" fmla="*/ 121390 w 1138250"/>
                <a:gd name="connsiteY120" fmla="*/ 2071968 h 2709508"/>
                <a:gd name="connsiteX121" fmla="*/ 122580 w 1138250"/>
                <a:gd name="connsiteY121" fmla="*/ 2073714 h 2709508"/>
                <a:gd name="connsiteX122" fmla="*/ 122580 w 1138250"/>
                <a:gd name="connsiteY122" fmla="*/ 2073714 h 2709508"/>
                <a:gd name="connsiteX123" fmla="*/ 126905 w 1138250"/>
                <a:gd name="connsiteY123" fmla="*/ 2080141 h 2709508"/>
                <a:gd name="connsiteX124" fmla="*/ 115598 w 1138250"/>
                <a:gd name="connsiteY124" fmla="*/ 2097636 h 2709508"/>
                <a:gd name="connsiteX125" fmla="*/ 116788 w 1138250"/>
                <a:gd name="connsiteY125" fmla="*/ 2307660 h 2709508"/>
                <a:gd name="connsiteX126" fmla="*/ 130912 w 1138250"/>
                <a:gd name="connsiteY126" fmla="*/ 2325513 h 2709508"/>
                <a:gd name="connsiteX127" fmla="*/ 188436 w 1138250"/>
                <a:gd name="connsiteY127" fmla="*/ 2334955 h 2709508"/>
                <a:gd name="connsiteX128" fmla="*/ 197204 w 1138250"/>
                <a:gd name="connsiteY128" fmla="*/ 2352529 h 2709508"/>
                <a:gd name="connsiteX129" fmla="*/ 218904 w 1138250"/>
                <a:gd name="connsiteY129" fmla="*/ 2334360 h 2709508"/>
                <a:gd name="connsiteX130" fmla="*/ 331454 w 1138250"/>
                <a:gd name="connsiteY130" fmla="*/ 2352569 h 2709508"/>
                <a:gd name="connsiteX131" fmla="*/ 288172 w 1138250"/>
                <a:gd name="connsiteY131" fmla="*/ 2561562 h 2709508"/>
                <a:gd name="connsiteX132" fmla="*/ 206011 w 1138250"/>
                <a:gd name="connsiteY132" fmla="*/ 2537044 h 2709508"/>
                <a:gd name="connsiteX133" fmla="*/ 197204 w 1138250"/>
                <a:gd name="connsiteY133" fmla="*/ 2554619 h 2709508"/>
                <a:gd name="connsiteX134" fmla="*/ 225569 w 1138250"/>
                <a:gd name="connsiteY134" fmla="*/ 2594450 h 2709508"/>
                <a:gd name="connsiteX135" fmla="*/ 232393 w 1138250"/>
                <a:gd name="connsiteY135" fmla="*/ 2598536 h 2709508"/>
                <a:gd name="connsiteX136" fmla="*/ 276350 w 1138250"/>
                <a:gd name="connsiteY136" fmla="*/ 2598536 h 2709508"/>
                <a:gd name="connsiteX137" fmla="*/ 281983 w 1138250"/>
                <a:gd name="connsiteY137" fmla="*/ 2602027 h 2709508"/>
                <a:gd name="connsiteX138" fmla="*/ 368072 w 1138250"/>
                <a:gd name="connsiteY138" fmla="*/ 2536132 h 2709508"/>
                <a:gd name="connsiteX139" fmla="*/ 364263 w 1138250"/>
                <a:gd name="connsiteY139" fmla="*/ 2431596 h 2709508"/>
                <a:gd name="connsiteX140" fmla="*/ 379259 w 1138250"/>
                <a:gd name="connsiteY140" fmla="*/ 2412157 h 2709508"/>
                <a:gd name="connsiteX141" fmla="*/ 379259 w 1138250"/>
                <a:gd name="connsiteY141" fmla="*/ 2412157 h 2709508"/>
                <a:gd name="connsiteX142" fmla="*/ 373269 w 1138250"/>
                <a:gd name="connsiteY142" fmla="*/ 2374627 h 2709508"/>
                <a:gd name="connsiteX143" fmla="*/ 482962 w 1138250"/>
                <a:gd name="connsiteY143" fmla="*/ 2361297 h 2709508"/>
                <a:gd name="connsiteX144" fmla="*/ 488754 w 1138250"/>
                <a:gd name="connsiteY144" fmla="*/ 2401009 h 2709508"/>
                <a:gd name="connsiteX145" fmla="*/ 500219 w 1138250"/>
                <a:gd name="connsiteY145" fmla="*/ 2414696 h 2709508"/>
                <a:gd name="connsiteX146" fmla="*/ 500537 w 1138250"/>
                <a:gd name="connsiteY146" fmla="*/ 2414894 h 2709508"/>
                <a:gd name="connsiteX147" fmla="*/ 504901 w 1138250"/>
                <a:gd name="connsiteY147" fmla="*/ 2545812 h 2709508"/>
                <a:gd name="connsiteX148" fmla="*/ 522476 w 1138250"/>
                <a:gd name="connsiteY148" fmla="*/ 2686410 h 2709508"/>
                <a:gd name="connsiteX149" fmla="*/ 522396 w 1138250"/>
                <a:gd name="connsiteY149" fmla="*/ 2687719 h 2709508"/>
                <a:gd name="connsiteX150" fmla="*/ 522674 w 1138250"/>
                <a:gd name="connsiteY150" fmla="*/ 2694265 h 2709508"/>
                <a:gd name="connsiteX151" fmla="*/ 522674 w 1138250"/>
                <a:gd name="connsiteY151" fmla="*/ 2694265 h 2709508"/>
                <a:gd name="connsiteX152" fmla="*/ 545327 w 1138250"/>
                <a:gd name="connsiteY152" fmla="*/ 2702358 h 2709508"/>
                <a:gd name="connsiteX153" fmla="*/ 548818 w 1138250"/>
                <a:gd name="connsiteY153" fmla="*/ 2695217 h 2709508"/>
                <a:gd name="connsiteX154" fmla="*/ 522436 w 1138250"/>
                <a:gd name="connsiteY154" fmla="*/ 2554619 h 2709508"/>
                <a:gd name="connsiteX155" fmla="*/ 522555 w 1138250"/>
                <a:gd name="connsiteY155" fmla="*/ 2349832 h 2709508"/>
                <a:gd name="connsiteX156" fmla="*/ 542550 w 1138250"/>
                <a:gd name="connsiteY156" fmla="*/ 2332852 h 2709508"/>
                <a:gd name="connsiteX157" fmla="*/ 566472 w 1138250"/>
                <a:gd name="connsiteY157" fmla="*/ 2255928 h 2709508"/>
                <a:gd name="connsiteX158" fmla="*/ 614396 w 1138250"/>
                <a:gd name="connsiteY158" fmla="*/ 2318054 h 2709508"/>
                <a:gd name="connsiteX159" fmla="*/ 830411 w 1138250"/>
                <a:gd name="connsiteY159" fmla="*/ 2233989 h 2709508"/>
                <a:gd name="connsiteX160" fmla="*/ 892934 w 1138250"/>
                <a:gd name="connsiteY160" fmla="*/ 2409102 h 2709508"/>
                <a:gd name="connsiteX161" fmla="*/ 891625 w 1138250"/>
                <a:gd name="connsiteY161" fmla="*/ 2414061 h 2709508"/>
                <a:gd name="connsiteX162" fmla="*/ 901265 w 1138250"/>
                <a:gd name="connsiteY162" fmla="*/ 2410848 h 2709508"/>
                <a:gd name="connsiteX163" fmla="*/ 905074 w 1138250"/>
                <a:gd name="connsiteY163" fmla="*/ 2395336 h 2709508"/>
                <a:gd name="connsiteX164" fmla="*/ 909200 w 1138250"/>
                <a:gd name="connsiteY164" fmla="*/ 2396486 h 2709508"/>
                <a:gd name="connsiteX165" fmla="*/ 923402 w 1138250"/>
                <a:gd name="connsiteY165" fmla="*/ 2396486 h 2709508"/>
                <a:gd name="connsiteX166" fmla="*/ 924989 w 1138250"/>
                <a:gd name="connsiteY166" fmla="*/ 2395653 h 2709508"/>
                <a:gd name="connsiteX167" fmla="*/ 921260 w 1138250"/>
                <a:gd name="connsiteY167" fmla="*/ 2335629 h 2709508"/>
                <a:gd name="connsiteX168" fmla="*/ 921260 w 1138250"/>
                <a:gd name="connsiteY168" fmla="*/ 2335590 h 2709508"/>
                <a:gd name="connsiteX169" fmla="*/ 861196 w 1138250"/>
                <a:gd name="connsiteY169" fmla="*/ 2209591 h 2709508"/>
                <a:gd name="connsiteX170" fmla="*/ 980173 w 1138250"/>
                <a:gd name="connsiteY170" fmla="*/ 2189596 h 2709508"/>
                <a:gd name="connsiteX171" fmla="*/ 988385 w 1138250"/>
                <a:gd name="connsiteY171" fmla="*/ 2194396 h 2709508"/>
                <a:gd name="connsiteX172" fmla="*/ 1029287 w 1138250"/>
                <a:gd name="connsiteY172" fmla="*/ 2303098 h 2709508"/>
                <a:gd name="connsiteX173" fmla="*/ 1129062 w 1138250"/>
                <a:gd name="connsiteY173" fmla="*/ 2387679 h 2709508"/>
                <a:gd name="connsiteX174" fmla="*/ 1137830 w 1138250"/>
                <a:gd name="connsiteY174" fmla="*/ 2378911 h 2709508"/>
                <a:gd name="connsiteX175" fmla="*/ 686004 w 1138250"/>
                <a:gd name="connsiteY175" fmla="*/ 298743 h 2709508"/>
                <a:gd name="connsiteX176" fmla="*/ 666763 w 1138250"/>
                <a:gd name="connsiteY176" fmla="*/ 310525 h 2709508"/>
                <a:gd name="connsiteX177" fmla="*/ 632288 w 1138250"/>
                <a:gd name="connsiteY177" fmla="*/ 320007 h 2709508"/>
                <a:gd name="connsiteX178" fmla="*/ 592537 w 1138250"/>
                <a:gd name="connsiteY178" fmla="*/ 349166 h 2709508"/>
                <a:gd name="connsiteX179" fmla="*/ 563100 w 1138250"/>
                <a:gd name="connsiteY179" fmla="*/ 406770 h 2709508"/>
                <a:gd name="connsiteX180" fmla="*/ 563100 w 1138250"/>
                <a:gd name="connsiteY180" fmla="*/ 406850 h 2709508"/>
                <a:gd name="connsiteX181" fmla="*/ 594877 w 1138250"/>
                <a:gd name="connsiteY181" fmla="*/ 482583 h 2709508"/>
                <a:gd name="connsiteX182" fmla="*/ 595234 w 1138250"/>
                <a:gd name="connsiteY182" fmla="*/ 482822 h 2709508"/>
                <a:gd name="connsiteX183" fmla="*/ 611579 w 1138250"/>
                <a:gd name="connsiteY183" fmla="*/ 492303 h 2709508"/>
                <a:gd name="connsiteX184" fmla="*/ 611936 w 1138250"/>
                <a:gd name="connsiteY184" fmla="*/ 493097 h 2709508"/>
                <a:gd name="connsiteX185" fmla="*/ 611936 w 1138250"/>
                <a:gd name="connsiteY185" fmla="*/ 493097 h 2709508"/>
                <a:gd name="connsiteX186" fmla="*/ 617649 w 1138250"/>
                <a:gd name="connsiteY186" fmla="*/ 504602 h 2709508"/>
                <a:gd name="connsiteX187" fmla="*/ 655933 w 1138250"/>
                <a:gd name="connsiteY187" fmla="*/ 534871 h 2709508"/>
                <a:gd name="connsiteX188" fmla="*/ 655933 w 1138250"/>
                <a:gd name="connsiteY188" fmla="*/ 534871 h 2709508"/>
                <a:gd name="connsiteX189" fmla="*/ 655972 w 1138250"/>
                <a:gd name="connsiteY189" fmla="*/ 534871 h 2709508"/>
                <a:gd name="connsiteX190" fmla="*/ 691915 w 1138250"/>
                <a:gd name="connsiteY190" fmla="*/ 534356 h 2709508"/>
                <a:gd name="connsiteX191" fmla="*/ 707189 w 1138250"/>
                <a:gd name="connsiteY191" fmla="*/ 542568 h 2709508"/>
                <a:gd name="connsiteX192" fmla="*/ 697231 w 1138250"/>
                <a:gd name="connsiteY192" fmla="*/ 589341 h 2709508"/>
                <a:gd name="connsiteX193" fmla="*/ 672873 w 1138250"/>
                <a:gd name="connsiteY193" fmla="*/ 620524 h 2709508"/>
                <a:gd name="connsiteX194" fmla="*/ 672873 w 1138250"/>
                <a:gd name="connsiteY194" fmla="*/ 620524 h 2709508"/>
                <a:gd name="connsiteX195" fmla="*/ 672039 w 1138250"/>
                <a:gd name="connsiteY195" fmla="*/ 630442 h 2709508"/>
                <a:gd name="connsiteX196" fmla="*/ 649942 w 1138250"/>
                <a:gd name="connsiteY196" fmla="*/ 623856 h 2709508"/>
                <a:gd name="connsiteX197" fmla="*/ 649069 w 1138250"/>
                <a:gd name="connsiteY197" fmla="*/ 623618 h 2709508"/>
                <a:gd name="connsiteX198" fmla="*/ 517517 w 1138250"/>
                <a:gd name="connsiteY198" fmla="*/ 651111 h 2709508"/>
                <a:gd name="connsiteX199" fmla="*/ 517517 w 1138250"/>
                <a:gd name="connsiteY199" fmla="*/ 651111 h 2709508"/>
                <a:gd name="connsiteX200" fmla="*/ 410759 w 1138250"/>
                <a:gd name="connsiteY200" fmla="*/ 640122 h 2709508"/>
                <a:gd name="connsiteX201" fmla="*/ 403816 w 1138250"/>
                <a:gd name="connsiteY201" fmla="*/ 638535 h 2709508"/>
                <a:gd name="connsiteX202" fmla="*/ 380013 w 1138250"/>
                <a:gd name="connsiteY202" fmla="*/ 651547 h 2709508"/>
                <a:gd name="connsiteX203" fmla="*/ 380013 w 1138250"/>
                <a:gd name="connsiteY203" fmla="*/ 651547 h 2709508"/>
                <a:gd name="connsiteX204" fmla="*/ 376918 w 1138250"/>
                <a:gd name="connsiteY204" fmla="*/ 654047 h 2709508"/>
                <a:gd name="connsiteX205" fmla="*/ 373229 w 1138250"/>
                <a:gd name="connsiteY205" fmla="*/ 665631 h 2709508"/>
                <a:gd name="connsiteX206" fmla="*/ 358511 w 1138250"/>
                <a:gd name="connsiteY206" fmla="*/ 664798 h 2709508"/>
                <a:gd name="connsiteX207" fmla="*/ 162689 w 1138250"/>
                <a:gd name="connsiteY207" fmla="*/ 578670 h 2709508"/>
                <a:gd name="connsiteX208" fmla="*/ 291623 w 1138250"/>
                <a:gd name="connsiteY208" fmla="*/ 512139 h 2709508"/>
                <a:gd name="connsiteX209" fmla="*/ 323679 w 1138250"/>
                <a:gd name="connsiteY209" fmla="*/ 374636 h 2709508"/>
                <a:gd name="connsiteX210" fmla="*/ 358868 w 1138250"/>
                <a:gd name="connsiteY210" fmla="*/ 367574 h 2709508"/>
                <a:gd name="connsiteX211" fmla="*/ 412306 w 1138250"/>
                <a:gd name="connsiteY211" fmla="*/ 369399 h 2709508"/>
                <a:gd name="connsiteX212" fmla="*/ 412306 w 1138250"/>
                <a:gd name="connsiteY212" fmla="*/ 369399 h 2709508"/>
                <a:gd name="connsiteX213" fmla="*/ 515017 w 1138250"/>
                <a:gd name="connsiteY213" fmla="*/ 354443 h 2709508"/>
                <a:gd name="connsiteX214" fmla="*/ 515096 w 1138250"/>
                <a:gd name="connsiteY214" fmla="*/ 354443 h 2709508"/>
                <a:gd name="connsiteX215" fmla="*/ 619434 w 1138250"/>
                <a:gd name="connsiteY215" fmla="*/ 305408 h 2709508"/>
                <a:gd name="connsiteX216" fmla="*/ 680569 w 1138250"/>
                <a:gd name="connsiteY216" fmla="*/ 259547 h 2709508"/>
                <a:gd name="connsiteX217" fmla="*/ 686202 w 1138250"/>
                <a:gd name="connsiteY217" fmla="*/ 298822 h 270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1138250" h="2709508">
                  <a:moveTo>
                    <a:pt x="1137909" y="2378951"/>
                  </a:moveTo>
                  <a:cubicBezTo>
                    <a:pt x="1069396" y="2298456"/>
                    <a:pt x="1040038" y="2270765"/>
                    <a:pt x="997232" y="2168054"/>
                  </a:cubicBezTo>
                  <a:lnTo>
                    <a:pt x="988425" y="2159287"/>
                  </a:lnTo>
                  <a:lnTo>
                    <a:pt x="988425" y="2150519"/>
                  </a:lnTo>
                  <a:cubicBezTo>
                    <a:pt x="997113" y="2137546"/>
                    <a:pt x="991995" y="2133381"/>
                    <a:pt x="979657" y="2141752"/>
                  </a:cubicBezTo>
                  <a:cubicBezTo>
                    <a:pt x="978070" y="2137586"/>
                    <a:pt x="976444" y="2135721"/>
                    <a:pt x="974857" y="2136118"/>
                  </a:cubicBezTo>
                  <a:cubicBezTo>
                    <a:pt x="973548" y="2136435"/>
                    <a:pt x="972199" y="2138300"/>
                    <a:pt x="970890" y="2141752"/>
                  </a:cubicBezTo>
                  <a:lnTo>
                    <a:pt x="970890" y="2141752"/>
                  </a:lnTo>
                  <a:lnTo>
                    <a:pt x="952403" y="2142505"/>
                  </a:lnTo>
                  <a:cubicBezTo>
                    <a:pt x="916737" y="2102397"/>
                    <a:pt x="875280" y="2112275"/>
                    <a:pt x="827991" y="2172140"/>
                  </a:cubicBezTo>
                  <a:cubicBezTo>
                    <a:pt x="781495" y="2180908"/>
                    <a:pt x="744243" y="2197927"/>
                    <a:pt x="716274" y="2223238"/>
                  </a:cubicBezTo>
                  <a:cubicBezTo>
                    <a:pt x="738490" y="2256999"/>
                    <a:pt x="622370" y="2303138"/>
                    <a:pt x="614078" y="2267591"/>
                  </a:cubicBezTo>
                  <a:cubicBezTo>
                    <a:pt x="613602" y="2265568"/>
                    <a:pt x="613484" y="2263228"/>
                    <a:pt x="613761" y="2260649"/>
                  </a:cubicBezTo>
                  <a:lnTo>
                    <a:pt x="592854" y="2256007"/>
                  </a:lnTo>
                  <a:cubicBezTo>
                    <a:pt x="599122" y="2250770"/>
                    <a:pt x="605311" y="2242796"/>
                    <a:pt x="602256" y="2236092"/>
                  </a:cubicBezTo>
                  <a:cubicBezTo>
                    <a:pt x="566154" y="2156867"/>
                    <a:pt x="521642" y="2267591"/>
                    <a:pt x="518389" y="2309366"/>
                  </a:cubicBezTo>
                  <a:cubicBezTo>
                    <a:pt x="497799" y="2338724"/>
                    <a:pt x="313999" y="2323807"/>
                    <a:pt x="276350" y="2308731"/>
                  </a:cubicBezTo>
                  <a:cubicBezTo>
                    <a:pt x="240684" y="2308057"/>
                    <a:pt x="205614" y="2302939"/>
                    <a:pt x="171219" y="2293299"/>
                  </a:cubicBezTo>
                  <a:cubicBezTo>
                    <a:pt x="157849" y="1799659"/>
                    <a:pt x="148486" y="1301535"/>
                    <a:pt x="195220" y="813608"/>
                  </a:cubicBezTo>
                  <a:lnTo>
                    <a:pt x="188516" y="798334"/>
                  </a:lnTo>
                  <a:cubicBezTo>
                    <a:pt x="264884" y="842132"/>
                    <a:pt x="401476" y="839514"/>
                    <a:pt x="491333" y="825549"/>
                  </a:cubicBezTo>
                  <a:cubicBezTo>
                    <a:pt x="552825" y="815988"/>
                    <a:pt x="640579" y="789646"/>
                    <a:pt x="694018" y="759376"/>
                  </a:cubicBezTo>
                  <a:lnTo>
                    <a:pt x="707149" y="771079"/>
                  </a:lnTo>
                  <a:lnTo>
                    <a:pt x="705404" y="773777"/>
                  </a:lnTo>
                  <a:lnTo>
                    <a:pt x="705404" y="773777"/>
                  </a:lnTo>
                  <a:cubicBezTo>
                    <a:pt x="705404" y="773777"/>
                    <a:pt x="697866" y="785361"/>
                    <a:pt x="697866" y="785361"/>
                  </a:cubicBezTo>
                  <a:cubicBezTo>
                    <a:pt x="721788" y="849511"/>
                    <a:pt x="737380" y="917152"/>
                    <a:pt x="749638" y="984436"/>
                  </a:cubicBezTo>
                  <a:lnTo>
                    <a:pt x="768681" y="990784"/>
                  </a:lnTo>
                  <a:cubicBezTo>
                    <a:pt x="772053" y="998361"/>
                    <a:pt x="774989" y="998440"/>
                    <a:pt x="777448" y="990784"/>
                  </a:cubicBezTo>
                  <a:lnTo>
                    <a:pt x="792365" y="975431"/>
                  </a:lnTo>
                  <a:cubicBezTo>
                    <a:pt x="761540" y="870656"/>
                    <a:pt x="739839" y="764573"/>
                    <a:pt x="727263" y="657181"/>
                  </a:cubicBezTo>
                  <a:cubicBezTo>
                    <a:pt x="749757" y="607472"/>
                    <a:pt x="752137" y="561729"/>
                    <a:pt x="734444" y="520034"/>
                  </a:cubicBezTo>
                  <a:cubicBezTo>
                    <a:pt x="793635" y="466913"/>
                    <a:pt x="803791" y="374914"/>
                    <a:pt x="785502" y="300211"/>
                  </a:cubicBezTo>
                  <a:cubicBezTo>
                    <a:pt x="778480" y="271528"/>
                    <a:pt x="762849" y="211345"/>
                    <a:pt x="733492" y="208806"/>
                  </a:cubicBezTo>
                  <a:lnTo>
                    <a:pt x="728374" y="203688"/>
                  </a:lnTo>
                  <a:lnTo>
                    <a:pt x="724684" y="199999"/>
                  </a:lnTo>
                  <a:cubicBezTo>
                    <a:pt x="747139" y="190359"/>
                    <a:pt x="748567" y="181948"/>
                    <a:pt x="724684" y="173657"/>
                  </a:cubicBezTo>
                  <a:cubicBezTo>
                    <a:pt x="730992" y="139975"/>
                    <a:pt x="732222" y="105024"/>
                    <a:pt x="725359" y="71342"/>
                  </a:cubicBezTo>
                  <a:cubicBezTo>
                    <a:pt x="725121" y="70311"/>
                    <a:pt x="724922" y="69279"/>
                    <a:pt x="724684" y="68208"/>
                  </a:cubicBezTo>
                  <a:cubicBezTo>
                    <a:pt x="748448" y="62456"/>
                    <a:pt x="750035" y="42540"/>
                    <a:pt x="724684" y="41866"/>
                  </a:cubicBezTo>
                  <a:lnTo>
                    <a:pt x="724684" y="41866"/>
                  </a:lnTo>
                  <a:cubicBezTo>
                    <a:pt x="739443" y="12072"/>
                    <a:pt x="689971" y="44484"/>
                    <a:pt x="715877" y="50633"/>
                  </a:cubicBezTo>
                  <a:cubicBezTo>
                    <a:pt x="708935" y="94312"/>
                    <a:pt x="706356" y="138904"/>
                    <a:pt x="706634" y="183495"/>
                  </a:cubicBezTo>
                  <a:cubicBezTo>
                    <a:pt x="706634" y="183495"/>
                    <a:pt x="706634" y="183495"/>
                    <a:pt x="706634" y="183495"/>
                  </a:cubicBezTo>
                  <a:cubicBezTo>
                    <a:pt x="706673" y="191946"/>
                    <a:pt x="706832" y="200356"/>
                    <a:pt x="707110" y="208806"/>
                  </a:cubicBezTo>
                  <a:cubicBezTo>
                    <a:pt x="700683" y="213210"/>
                    <a:pt x="695406" y="218367"/>
                    <a:pt x="691281" y="224239"/>
                  </a:cubicBezTo>
                  <a:cubicBezTo>
                    <a:pt x="695049" y="208489"/>
                    <a:pt x="697350" y="193096"/>
                    <a:pt x="698183" y="180718"/>
                  </a:cubicBezTo>
                  <a:cubicBezTo>
                    <a:pt x="698183" y="180718"/>
                    <a:pt x="698183" y="180718"/>
                    <a:pt x="698183" y="180679"/>
                  </a:cubicBezTo>
                  <a:cubicBezTo>
                    <a:pt x="698580" y="174609"/>
                    <a:pt x="698620" y="169213"/>
                    <a:pt x="698303" y="164889"/>
                  </a:cubicBezTo>
                  <a:cubicBezTo>
                    <a:pt x="706197" y="157431"/>
                    <a:pt x="708141" y="150925"/>
                    <a:pt x="698303" y="147314"/>
                  </a:cubicBezTo>
                  <a:cubicBezTo>
                    <a:pt x="697628" y="127875"/>
                    <a:pt x="695248" y="113712"/>
                    <a:pt x="689773" y="103516"/>
                  </a:cubicBezTo>
                  <a:cubicBezTo>
                    <a:pt x="686083" y="96693"/>
                    <a:pt x="680926" y="91654"/>
                    <a:pt x="673944" y="88084"/>
                  </a:cubicBezTo>
                  <a:cubicBezTo>
                    <a:pt x="665414" y="83720"/>
                    <a:pt x="654108" y="81538"/>
                    <a:pt x="639231" y="80824"/>
                  </a:cubicBezTo>
                  <a:lnTo>
                    <a:pt x="639231" y="80824"/>
                  </a:lnTo>
                  <a:cubicBezTo>
                    <a:pt x="635620" y="80665"/>
                    <a:pt x="631772" y="80546"/>
                    <a:pt x="627726" y="80546"/>
                  </a:cubicBezTo>
                  <a:lnTo>
                    <a:pt x="515533" y="107047"/>
                  </a:lnTo>
                  <a:cubicBezTo>
                    <a:pt x="537115" y="92368"/>
                    <a:pt x="547350" y="50435"/>
                    <a:pt x="537035" y="23141"/>
                  </a:cubicBezTo>
                  <a:cubicBezTo>
                    <a:pt x="533306" y="13183"/>
                    <a:pt x="526839" y="5209"/>
                    <a:pt x="517199" y="1162"/>
                  </a:cubicBezTo>
                  <a:cubicBezTo>
                    <a:pt x="515811" y="567"/>
                    <a:pt x="514224" y="210"/>
                    <a:pt x="512438" y="91"/>
                  </a:cubicBezTo>
                  <a:cubicBezTo>
                    <a:pt x="468759" y="-3757"/>
                    <a:pt x="311182" y="115378"/>
                    <a:pt x="308603" y="165841"/>
                  </a:cubicBezTo>
                  <a:cubicBezTo>
                    <a:pt x="289481" y="157867"/>
                    <a:pt x="278730" y="160446"/>
                    <a:pt x="276310" y="173657"/>
                  </a:cubicBezTo>
                  <a:cubicBezTo>
                    <a:pt x="274485" y="173458"/>
                    <a:pt x="272819" y="173101"/>
                    <a:pt x="271272" y="172546"/>
                  </a:cubicBezTo>
                  <a:cubicBezTo>
                    <a:pt x="264051" y="170047"/>
                    <a:pt x="259529" y="164135"/>
                    <a:pt x="257109" y="155447"/>
                  </a:cubicBezTo>
                  <a:lnTo>
                    <a:pt x="247032" y="155804"/>
                  </a:lnTo>
                  <a:lnTo>
                    <a:pt x="144479" y="159573"/>
                  </a:lnTo>
                  <a:cubicBezTo>
                    <a:pt x="137537" y="115418"/>
                    <a:pt x="147019" y="102009"/>
                    <a:pt x="172924" y="119306"/>
                  </a:cubicBezTo>
                  <a:cubicBezTo>
                    <a:pt x="192443" y="134024"/>
                    <a:pt x="229497" y="149417"/>
                    <a:pt x="250007" y="149536"/>
                  </a:cubicBezTo>
                  <a:cubicBezTo>
                    <a:pt x="259330" y="149615"/>
                    <a:pt x="265241" y="146481"/>
                    <a:pt x="264527" y="138745"/>
                  </a:cubicBezTo>
                  <a:cubicBezTo>
                    <a:pt x="263893" y="131922"/>
                    <a:pt x="258100" y="121448"/>
                    <a:pt x="244969" y="106373"/>
                  </a:cubicBezTo>
                  <a:cubicBezTo>
                    <a:pt x="267304" y="108317"/>
                    <a:pt x="278294" y="80943"/>
                    <a:pt x="258577" y="67692"/>
                  </a:cubicBezTo>
                  <a:cubicBezTo>
                    <a:pt x="248222" y="60750"/>
                    <a:pt x="44744" y="37661"/>
                    <a:pt x="30184" y="68168"/>
                  </a:cubicBezTo>
                  <a:cubicBezTo>
                    <a:pt x="2929" y="62297"/>
                    <a:pt x="-5878" y="65193"/>
                    <a:pt x="3802" y="76936"/>
                  </a:cubicBezTo>
                  <a:cubicBezTo>
                    <a:pt x="10705" y="91377"/>
                    <a:pt x="23757" y="98081"/>
                    <a:pt x="33993" y="95027"/>
                  </a:cubicBezTo>
                  <a:cubicBezTo>
                    <a:pt x="40459" y="93083"/>
                    <a:pt x="45775" y="87211"/>
                    <a:pt x="47759" y="76936"/>
                  </a:cubicBezTo>
                  <a:cubicBezTo>
                    <a:pt x="59105" y="113910"/>
                    <a:pt x="66801" y="155487"/>
                    <a:pt x="47798" y="176870"/>
                  </a:cubicBezTo>
                  <a:cubicBezTo>
                    <a:pt x="45498" y="179488"/>
                    <a:pt x="42760" y="181789"/>
                    <a:pt x="39586" y="183773"/>
                  </a:cubicBezTo>
                  <a:cubicBezTo>
                    <a:pt x="32723" y="188058"/>
                    <a:pt x="23757" y="190676"/>
                    <a:pt x="12292" y="191192"/>
                  </a:cubicBezTo>
                  <a:lnTo>
                    <a:pt x="10864" y="191192"/>
                  </a:lnTo>
                  <a:cubicBezTo>
                    <a:pt x="8642" y="191311"/>
                    <a:pt x="6301" y="191311"/>
                    <a:pt x="3802" y="191192"/>
                  </a:cubicBezTo>
                  <a:cubicBezTo>
                    <a:pt x="2453" y="198610"/>
                    <a:pt x="1461" y="207021"/>
                    <a:pt x="5786" y="212892"/>
                  </a:cubicBezTo>
                  <a:cubicBezTo>
                    <a:pt x="17965" y="229436"/>
                    <a:pt x="222237" y="204561"/>
                    <a:pt x="257942" y="195952"/>
                  </a:cubicBezTo>
                  <a:cubicBezTo>
                    <a:pt x="268693" y="264347"/>
                    <a:pt x="270240" y="333258"/>
                    <a:pt x="262623" y="402684"/>
                  </a:cubicBezTo>
                  <a:lnTo>
                    <a:pt x="276350" y="428431"/>
                  </a:lnTo>
                  <a:cubicBezTo>
                    <a:pt x="252427" y="453702"/>
                    <a:pt x="235567" y="488495"/>
                    <a:pt x="225768" y="532769"/>
                  </a:cubicBezTo>
                  <a:cubicBezTo>
                    <a:pt x="197719" y="523049"/>
                    <a:pt x="179391" y="526342"/>
                    <a:pt x="170861" y="542647"/>
                  </a:cubicBezTo>
                  <a:cubicBezTo>
                    <a:pt x="133966" y="547210"/>
                    <a:pt x="95286" y="546575"/>
                    <a:pt x="54781" y="540703"/>
                  </a:cubicBezTo>
                  <a:cubicBezTo>
                    <a:pt x="54543" y="542607"/>
                    <a:pt x="54305" y="544551"/>
                    <a:pt x="54027" y="546456"/>
                  </a:cubicBezTo>
                  <a:cubicBezTo>
                    <a:pt x="53670" y="549193"/>
                    <a:pt x="53353" y="551891"/>
                    <a:pt x="52996" y="554628"/>
                  </a:cubicBezTo>
                  <a:lnTo>
                    <a:pt x="52996" y="554628"/>
                  </a:lnTo>
                  <a:cubicBezTo>
                    <a:pt x="52996" y="554628"/>
                    <a:pt x="52996" y="554628"/>
                    <a:pt x="52996" y="554628"/>
                  </a:cubicBezTo>
                  <a:cubicBezTo>
                    <a:pt x="52996" y="554628"/>
                    <a:pt x="52996" y="554628"/>
                    <a:pt x="52996" y="554628"/>
                  </a:cubicBezTo>
                  <a:lnTo>
                    <a:pt x="52996" y="554628"/>
                  </a:lnTo>
                  <a:cubicBezTo>
                    <a:pt x="52757" y="556810"/>
                    <a:pt x="52480" y="558913"/>
                    <a:pt x="52242" y="561095"/>
                  </a:cubicBezTo>
                  <a:lnTo>
                    <a:pt x="52242" y="561095"/>
                  </a:lnTo>
                  <a:cubicBezTo>
                    <a:pt x="52004" y="563039"/>
                    <a:pt x="51805" y="564983"/>
                    <a:pt x="51607" y="566966"/>
                  </a:cubicBezTo>
                  <a:lnTo>
                    <a:pt x="51607" y="566966"/>
                  </a:lnTo>
                  <a:cubicBezTo>
                    <a:pt x="50298" y="578749"/>
                    <a:pt x="49187" y="590571"/>
                    <a:pt x="48314" y="602473"/>
                  </a:cubicBezTo>
                  <a:lnTo>
                    <a:pt x="48314" y="602552"/>
                  </a:lnTo>
                  <a:cubicBezTo>
                    <a:pt x="47283" y="616239"/>
                    <a:pt x="46608" y="630005"/>
                    <a:pt x="46370" y="643771"/>
                  </a:cubicBezTo>
                  <a:cubicBezTo>
                    <a:pt x="46212" y="653293"/>
                    <a:pt x="46251" y="662814"/>
                    <a:pt x="46529" y="672296"/>
                  </a:cubicBezTo>
                  <a:cubicBezTo>
                    <a:pt x="47203" y="693600"/>
                    <a:pt x="49108" y="714705"/>
                    <a:pt x="52718" y="735454"/>
                  </a:cubicBezTo>
                  <a:cubicBezTo>
                    <a:pt x="53154" y="737953"/>
                    <a:pt x="53630" y="740492"/>
                    <a:pt x="54106" y="742991"/>
                  </a:cubicBezTo>
                  <a:cubicBezTo>
                    <a:pt x="55971" y="752632"/>
                    <a:pt x="58232" y="762153"/>
                    <a:pt x="60930" y="771555"/>
                  </a:cubicBezTo>
                  <a:lnTo>
                    <a:pt x="60930" y="771555"/>
                  </a:lnTo>
                  <a:cubicBezTo>
                    <a:pt x="61208" y="772587"/>
                    <a:pt x="61485" y="773579"/>
                    <a:pt x="61803" y="774610"/>
                  </a:cubicBezTo>
                  <a:cubicBezTo>
                    <a:pt x="61803" y="776713"/>
                    <a:pt x="61842" y="778815"/>
                    <a:pt x="61882" y="780958"/>
                  </a:cubicBezTo>
                  <a:lnTo>
                    <a:pt x="61882" y="780958"/>
                  </a:lnTo>
                  <a:cubicBezTo>
                    <a:pt x="62160" y="806586"/>
                    <a:pt x="62398" y="832174"/>
                    <a:pt x="62596" y="857763"/>
                  </a:cubicBezTo>
                  <a:lnTo>
                    <a:pt x="62596" y="857763"/>
                  </a:lnTo>
                  <a:cubicBezTo>
                    <a:pt x="62953" y="905568"/>
                    <a:pt x="63191" y="953412"/>
                    <a:pt x="63271" y="1001217"/>
                  </a:cubicBezTo>
                  <a:lnTo>
                    <a:pt x="63271" y="1001455"/>
                  </a:lnTo>
                  <a:cubicBezTo>
                    <a:pt x="63390" y="1068858"/>
                    <a:pt x="63231" y="1136261"/>
                    <a:pt x="62795" y="1203664"/>
                  </a:cubicBezTo>
                  <a:cubicBezTo>
                    <a:pt x="62795" y="1203664"/>
                    <a:pt x="62795" y="1203664"/>
                    <a:pt x="62795" y="1203664"/>
                  </a:cubicBezTo>
                  <a:cubicBezTo>
                    <a:pt x="62795" y="1203664"/>
                    <a:pt x="62795" y="1203664"/>
                    <a:pt x="62795" y="1203704"/>
                  </a:cubicBezTo>
                  <a:cubicBezTo>
                    <a:pt x="60890" y="1491803"/>
                    <a:pt x="53908" y="1780061"/>
                    <a:pt x="41808" y="2068556"/>
                  </a:cubicBezTo>
                  <a:cubicBezTo>
                    <a:pt x="41729" y="2070659"/>
                    <a:pt x="41649" y="2072762"/>
                    <a:pt x="41530" y="2074864"/>
                  </a:cubicBezTo>
                  <a:cubicBezTo>
                    <a:pt x="41808" y="2078395"/>
                    <a:pt x="48036" y="2079863"/>
                    <a:pt x="56883" y="2080101"/>
                  </a:cubicBezTo>
                  <a:lnTo>
                    <a:pt x="56883" y="2080101"/>
                  </a:lnTo>
                  <a:cubicBezTo>
                    <a:pt x="72237" y="2080498"/>
                    <a:pt x="95603" y="2077165"/>
                    <a:pt x="110600" y="2074309"/>
                  </a:cubicBezTo>
                  <a:cubicBezTo>
                    <a:pt x="114487" y="2073555"/>
                    <a:pt x="117780" y="2072841"/>
                    <a:pt x="120279" y="2072246"/>
                  </a:cubicBezTo>
                  <a:cubicBezTo>
                    <a:pt x="120676" y="2072166"/>
                    <a:pt x="121033" y="2072048"/>
                    <a:pt x="121390" y="2071968"/>
                  </a:cubicBezTo>
                  <a:lnTo>
                    <a:pt x="122580" y="2073714"/>
                  </a:lnTo>
                  <a:lnTo>
                    <a:pt x="122580" y="2073714"/>
                  </a:lnTo>
                  <a:cubicBezTo>
                    <a:pt x="122580" y="2073714"/>
                    <a:pt x="126905" y="2080141"/>
                    <a:pt x="126905" y="2080141"/>
                  </a:cubicBezTo>
                  <a:cubicBezTo>
                    <a:pt x="121946" y="2085060"/>
                    <a:pt x="117026" y="2090614"/>
                    <a:pt x="115598" y="2097636"/>
                  </a:cubicBezTo>
                  <a:cubicBezTo>
                    <a:pt x="112623" y="2112354"/>
                    <a:pt x="111314" y="2298694"/>
                    <a:pt x="116788" y="2307660"/>
                  </a:cubicBezTo>
                  <a:cubicBezTo>
                    <a:pt x="120240" y="2315000"/>
                    <a:pt x="124961" y="2320950"/>
                    <a:pt x="130912" y="2325513"/>
                  </a:cubicBezTo>
                  <a:cubicBezTo>
                    <a:pt x="144043" y="2335510"/>
                    <a:pt x="163205" y="2338644"/>
                    <a:pt x="188436" y="2334955"/>
                  </a:cubicBezTo>
                  <a:cubicBezTo>
                    <a:pt x="176495" y="2349078"/>
                    <a:pt x="179431" y="2354949"/>
                    <a:pt x="197204" y="2352529"/>
                  </a:cubicBezTo>
                  <a:cubicBezTo>
                    <a:pt x="201687" y="2350585"/>
                    <a:pt x="202321" y="2334241"/>
                    <a:pt x="218904" y="2334360"/>
                  </a:cubicBezTo>
                  <a:cubicBezTo>
                    <a:pt x="229298" y="2334439"/>
                    <a:pt x="323917" y="2349673"/>
                    <a:pt x="331454" y="2352569"/>
                  </a:cubicBezTo>
                  <a:cubicBezTo>
                    <a:pt x="356170" y="2362011"/>
                    <a:pt x="366009" y="2554500"/>
                    <a:pt x="288172" y="2561562"/>
                  </a:cubicBezTo>
                  <a:cubicBezTo>
                    <a:pt x="283887" y="2561959"/>
                    <a:pt x="216326" y="2540814"/>
                    <a:pt x="206011" y="2537044"/>
                  </a:cubicBezTo>
                  <a:cubicBezTo>
                    <a:pt x="182485" y="2532284"/>
                    <a:pt x="175781" y="2542361"/>
                    <a:pt x="197204" y="2554619"/>
                  </a:cubicBezTo>
                  <a:cubicBezTo>
                    <a:pt x="201290" y="2571321"/>
                    <a:pt x="210732" y="2584611"/>
                    <a:pt x="225569" y="2594450"/>
                  </a:cubicBezTo>
                  <a:cubicBezTo>
                    <a:pt x="227712" y="2595879"/>
                    <a:pt x="229973" y="2597267"/>
                    <a:pt x="232393" y="2598536"/>
                  </a:cubicBezTo>
                  <a:cubicBezTo>
                    <a:pt x="243382" y="2604368"/>
                    <a:pt x="268495" y="2605638"/>
                    <a:pt x="276350" y="2598536"/>
                  </a:cubicBezTo>
                  <a:cubicBezTo>
                    <a:pt x="278135" y="2600044"/>
                    <a:pt x="279999" y="2601194"/>
                    <a:pt x="281983" y="2602027"/>
                  </a:cubicBezTo>
                  <a:cubicBezTo>
                    <a:pt x="310269" y="2614048"/>
                    <a:pt x="357519" y="2560372"/>
                    <a:pt x="368072" y="2536132"/>
                  </a:cubicBezTo>
                  <a:cubicBezTo>
                    <a:pt x="379854" y="2509076"/>
                    <a:pt x="397865" y="2443418"/>
                    <a:pt x="364263" y="2431596"/>
                  </a:cubicBezTo>
                  <a:cubicBezTo>
                    <a:pt x="372078" y="2427589"/>
                    <a:pt x="376958" y="2420448"/>
                    <a:pt x="379259" y="2412157"/>
                  </a:cubicBezTo>
                  <a:lnTo>
                    <a:pt x="379259" y="2412157"/>
                  </a:lnTo>
                  <a:cubicBezTo>
                    <a:pt x="382631" y="2399898"/>
                    <a:pt x="380291" y="2385219"/>
                    <a:pt x="373269" y="2374627"/>
                  </a:cubicBezTo>
                  <a:cubicBezTo>
                    <a:pt x="407030" y="2387838"/>
                    <a:pt x="473917" y="2384029"/>
                    <a:pt x="482962" y="2361297"/>
                  </a:cubicBezTo>
                  <a:cubicBezTo>
                    <a:pt x="482804" y="2378475"/>
                    <a:pt x="484747" y="2391686"/>
                    <a:pt x="488754" y="2401009"/>
                  </a:cubicBezTo>
                  <a:cubicBezTo>
                    <a:pt x="491571" y="2407515"/>
                    <a:pt x="495380" y="2412077"/>
                    <a:pt x="500219" y="2414696"/>
                  </a:cubicBezTo>
                  <a:cubicBezTo>
                    <a:pt x="500339" y="2414775"/>
                    <a:pt x="500457" y="2414815"/>
                    <a:pt x="500537" y="2414894"/>
                  </a:cubicBezTo>
                  <a:cubicBezTo>
                    <a:pt x="498236" y="2458851"/>
                    <a:pt x="499704" y="2502530"/>
                    <a:pt x="504901" y="2545812"/>
                  </a:cubicBezTo>
                  <a:cubicBezTo>
                    <a:pt x="481137" y="2572234"/>
                    <a:pt x="501251" y="2660068"/>
                    <a:pt x="522476" y="2686410"/>
                  </a:cubicBezTo>
                  <a:cubicBezTo>
                    <a:pt x="522436" y="2686846"/>
                    <a:pt x="522396" y="2687283"/>
                    <a:pt x="522396" y="2687719"/>
                  </a:cubicBezTo>
                  <a:cubicBezTo>
                    <a:pt x="522317" y="2690060"/>
                    <a:pt x="522396" y="2692242"/>
                    <a:pt x="522674" y="2694265"/>
                  </a:cubicBezTo>
                  <a:lnTo>
                    <a:pt x="522674" y="2694265"/>
                  </a:lnTo>
                  <a:cubicBezTo>
                    <a:pt x="524776" y="2709976"/>
                    <a:pt x="536996" y="2715014"/>
                    <a:pt x="545327" y="2702358"/>
                  </a:cubicBezTo>
                  <a:cubicBezTo>
                    <a:pt x="546596" y="2700415"/>
                    <a:pt x="547786" y="2698034"/>
                    <a:pt x="548818" y="2695217"/>
                  </a:cubicBezTo>
                  <a:cubicBezTo>
                    <a:pt x="545922" y="2649952"/>
                    <a:pt x="528466" y="2598735"/>
                    <a:pt x="522436" y="2554619"/>
                  </a:cubicBezTo>
                  <a:cubicBezTo>
                    <a:pt x="515096" y="2500824"/>
                    <a:pt x="511169" y="2401882"/>
                    <a:pt x="522555" y="2349832"/>
                  </a:cubicBezTo>
                  <a:cubicBezTo>
                    <a:pt x="524102" y="2342810"/>
                    <a:pt x="538305" y="2343524"/>
                    <a:pt x="542550" y="2332852"/>
                  </a:cubicBezTo>
                  <a:cubicBezTo>
                    <a:pt x="552388" y="2308255"/>
                    <a:pt x="559331" y="2281397"/>
                    <a:pt x="566472" y="2255928"/>
                  </a:cubicBezTo>
                  <a:cubicBezTo>
                    <a:pt x="594480" y="2265013"/>
                    <a:pt x="590077" y="2317420"/>
                    <a:pt x="614396" y="2318054"/>
                  </a:cubicBezTo>
                  <a:cubicBezTo>
                    <a:pt x="671087" y="2319522"/>
                    <a:pt x="803434" y="2222445"/>
                    <a:pt x="830411" y="2233989"/>
                  </a:cubicBezTo>
                  <a:cubicBezTo>
                    <a:pt x="867464" y="2249898"/>
                    <a:pt x="902495" y="2363360"/>
                    <a:pt x="892934" y="2409102"/>
                  </a:cubicBezTo>
                  <a:cubicBezTo>
                    <a:pt x="892458" y="2410768"/>
                    <a:pt x="892021" y="2412435"/>
                    <a:pt x="891625" y="2414061"/>
                  </a:cubicBezTo>
                  <a:cubicBezTo>
                    <a:pt x="896624" y="2413585"/>
                    <a:pt x="900630" y="2412792"/>
                    <a:pt x="901265" y="2410848"/>
                  </a:cubicBezTo>
                  <a:cubicBezTo>
                    <a:pt x="903130" y="2405214"/>
                    <a:pt x="904359" y="2399978"/>
                    <a:pt x="905074" y="2395336"/>
                  </a:cubicBezTo>
                  <a:cubicBezTo>
                    <a:pt x="906105" y="2395772"/>
                    <a:pt x="907573" y="2396129"/>
                    <a:pt x="909200" y="2396486"/>
                  </a:cubicBezTo>
                  <a:cubicBezTo>
                    <a:pt x="914357" y="2397597"/>
                    <a:pt x="919276" y="2398073"/>
                    <a:pt x="923402" y="2396486"/>
                  </a:cubicBezTo>
                  <a:cubicBezTo>
                    <a:pt x="923957" y="2396248"/>
                    <a:pt x="924473" y="2396010"/>
                    <a:pt x="924989" y="2395653"/>
                  </a:cubicBezTo>
                  <a:cubicBezTo>
                    <a:pt x="934471" y="2389464"/>
                    <a:pt x="930702" y="2364986"/>
                    <a:pt x="921260" y="2335629"/>
                  </a:cubicBezTo>
                  <a:cubicBezTo>
                    <a:pt x="921260" y="2335629"/>
                    <a:pt x="921260" y="2335629"/>
                    <a:pt x="921260" y="2335590"/>
                  </a:cubicBezTo>
                  <a:cubicBezTo>
                    <a:pt x="905153" y="2285325"/>
                    <a:pt x="872503" y="2220897"/>
                    <a:pt x="861196" y="2209591"/>
                  </a:cubicBezTo>
                  <a:cubicBezTo>
                    <a:pt x="897218" y="2154645"/>
                    <a:pt x="936891" y="2164999"/>
                    <a:pt x="980173" y="2189596"/>
                  </a:cubicBezTo>
                  <a:cubicBezTo>
                    <a:pt x="982871" y="2191143"/>
                    <a:pt x="985608" y="2192730"/>
                    <a:pt x="988385" y="2194396"/>
                  </a:cubicBezTo>
                  <a:cubicBezTo>
                    <a:pt x="981641" y="2229348"/>
                    <a:pt x="995288" y="2265568"/>
                    <a:pt x="1029287" y="2303098"/>
                  </a:cubicBezTo>
                  <a:cubicBezTo>
                    <a:pt x="1051027" y="2334399"/>
                    <a:pt x="1091612" y="2391686"/>
                    <a:pt x="1129062" y="2387679"/>
                  </a:cubicBezTo>
                  <a:cubicBezTo>
                    <a:pt x="1136521" y="2389266"/>
                    <a:pt x="1139417" y="2386330"/>
                    <a:pt x="1137830" y="2378911"/>
                  </a:cubicBezTo>
                  <a:close/>
                  <a:moveTo>
                    <a:pt x="686004" y="298743"/>
                  </a:moveTo>
                  <a:lnTo>
                    <a:pt x="666763" y="310525"/>
                  </a:lnTo>
                  <a:cubicBezTo>
                    <a:pt x="654703" y="311716"/>
                    <a:pt x="643118" y="315008"/>
                    <a:pt x="632288" y="320007"/>
                  </a:cubicBezTo>
                  <a:cubicBezTo>
                    <a:pt x="617213" y="326950"/>
                    <a:pt x="603645" y="337106"/>
                    <a:pt x="592537" y="349166"/>
                  </a:cubicBezTo>
                  <a:cubicBezTo>
                    <a:pt x="577183" y="365868"/>
                    <a:pt x="566551" y="386220"/>
                    <a:pt x="563100" y="406770"/>
                  </a:cubicBezTo>
                  <a:cubicBezTo>
                    <a:pt x="563100" y="406770"/>
                    <a:pt x="563100" y="406810"/>
                    <a:pt x="563100" y="406850"/>
                  </a:cubicBezTo>
                  <a:cubicBezTo>
                    <a:pt x="558458" y="434660"/>
                    <a:pt x="567027" y="462747"/>
                    <a:pt x="594877" y="482583"/>
                  </a:cubicBezTo>
                  <a:cubicBezTo>
                    <a:pt x="594996" y="482663"/>
                    <a:pt x="595115" y="482742"/>
                    <a:pt x="595234" y="482822"/>
                  </a:cubicBezTo>
                  <a:cubicBezTo>
                    <a:pt x="600074" y="486234"/>
                    <a:pt x="605509" y="489447"/>
                    <a:pt x="611579" y="492303"/>
                  </a:cubicBezTo>
                  <a:cubicBezTo>
                    <a:pt x="611698" y="492581"/>
                    <a:pt x="611817" y="492859"/>
                    <a:pt x="611936" y="493097"/>
                  </a:cubicBezTo>
                  <a:lnTo>
                    <a:pt x="611936" y="493097"/>
                  </a:lnTo>
                  <a:cubicBezTo>
                    <a:pt x="613682" y="497223"/>
                    <a:pt x="615586" y="501031"/>
                    <a:pt x="617649" y="504602"/>
                  </a:cubicBezTo>
                  <a:cubicBezTo>
                    <a:pt x="627131" y="520947"/>
                    <a:pt x="639905" y="531023"/>
                    <a:pt x="655933" y="534871"/>
                  </a:cubicBezTo>
                  <a:cubicBezTo>
                    <a:pt x="655933" y="534871"/>
                    <a:pt x="655933" y="534871"/>
                    <a:pt x="655933" y="534871"/>
                  </a:cubicBezTo>
                  <a:cubicBezTo>
                    <a:pt x="655933" y="534871"/>
                    <a:pt x="655933" y="534871"/>
                    <a:pt x="655972" y="534871"/>
                  </a:cubicBezTo>
                  <a:cubicBezTo>
                    <a:pt x="666525" y="537410"/>
                    <a:pt x="678506" y="537252"/>
                    <a:pt x="691915" y="534356"/>
                  </a:cubicBezTo>
                  <a:lnTo>
                    <a:pt x="707189" y="542568"/>
                  </a:lnTo>
                  <a:cubicBezTo>
                    <a:pt x="696002" y="551693"/>
                    <a:pt x="692669" y="567284"/>
                    <a:pt x="697231" y="589341"/>
                  </a:cubicBezTo>
                  <a:cubicBezTo>
                    <a:pt x="683544" y="599180"/>
                    <a:pt x="675451" y="609574"/>
                    <a:pt x="672873" y="620524"/>
                  </a:cubicBezTo>
                  <a:lnTo>
                    <a:pt x="672873" y="620524"/>
                  </a:lnTo>
                  <a:cubicBezTo>
                    <a:pt x="672079" y="623816"/>
                    <a:pt x="671801" y="627109"/>
                    <a:pt x="672039" y="630442"/>
                  </a:cubicBezTo>
                  <a:lnTo>
                    <a:pt x="649942" y="623856"/>
                  </a:lnTo>
                  <a:lnTo>
                    <a:pt x="649069" y="623618"/>
                  </a:lnTo>
                  <a:cubicBezTo>
                    <a:pt x="607295" y="640836"/>
                    <a:pt x="563457" y="650000"/>
                    <a:pt x="517517" y="651111"/>
                  </a:cubicBezTo>
                  <a:lnTo>
                    <a:pt x="517517" y="651111"/>
                  </a:lnTo>
                  <a:cubicBezTo>
                    <a:pt x="483121" y="651944"/>
                    <a:pt x="447495" y="648294"/>
                    <a:pt x="410759" y="640122"/>
                  </a:cubicBezTo>
                  <a:cubicBezTo>
                    <a:pt x="408458" y="639606"/>
                    <a:pt x="406117" y="639090"/>
                    <a:pt x="403816" y="638535"/>
                  </a:cubicBezTo>
                  <a:cubicBezTo>
                    <a:pt x="400444" y="639050"/>
                    <a:pt x="388503" y="645081"/>
                    <a:pt x="380013" y="651547"/>
                  </a:cubicBezTo>
                  <a:cubicBezTo>
                    <a:pt x="380013" y="651547"/>
                    <a:pt x="380013" y="651547"/>
                    <a:pt x="380013" y="651547"/>
                  </a:cubicBezTo>
                  <a:cubicBezTo>
                    <a:pt x="378902" y="652380"/>
                    <a:pt x="377871" y="653213"/>
                    <a:pt x="376918" y="654047"/>
                  </a:cubicBezTo>
                  <a:cubicBezTo>
                    <a:pt x="371523" y="658728"/>
                    <a:pt x="368786" y="663251"/>
                    <a:pt x="373229" y="665631"/>
                  </a:cubicBezTo>
                  <a:cubicBezTo>
                    <a:pt x="376244" y="674081"/>
                    <a:pt x="371325" y="673803"/>
                    <a:pt x="358511" y="664798"/>
                  </a:cubicBezTo>
                  <a:cubicBezTo>
                    <a:pt x="284443" y="682928"/>
                    <a:pt x="124247" y="705462"/>
                    <a:pt x="162689" y="578670"/>
                  </a:cubicBezTo>
                  <a:cubicBezTo>
                    <a:pt x="237035" y="591166"/>
                    <a:pt x="279999" y="569029"/>
                    <a:pt x="291623" y="512139"/>
                  </a:cubicBezTo>
                  <a:lnTo>
                    <a:pt x="323679" y="374636"/>
                  </a:lnTo>
                  <a:lnTo>
                    <a:pt x="358868" y="367574"/>
                  </a:lnTo>
                  <a:cubicBezTo>
                    <a:pt x="377117" y="369161"/>
                    <a:pt x="394930" y="369756"/>
                    <a:pt x="412306" y="369399"/>
                  </a:cubicBezTo>
                  <a:lnTo>
                    <a:pt x="412306" y="369399"/>
                  </a:lnTo>
                  <a:cubicBezTo>
                    <a:pt x="448487" y="368645"/>
                    <a:pt x="482724" y="363686"/>
                    <a:pt x="515017" y="354443"/>
                  </a:cubicBezTo>
                  <a:cubicBezTo>
                    <a:pt x="515017" y="354443"/>
                    <a:pt x="515057" y="354443"/>
                    <a:pt x="515096" y="354443"/>
                  </a:cubicBezTo>
                  <a:cubicBezTo>
                    <a:pt x="552507" y="343771"/>
                    <a:pt x="587260" y="327426"/>
                    <a:pt x="619434" y="305408"/>
                  </a:cubicBezTo>
                  <a:cubicBezTo>
                    <a:pt x="646649" y="318500"/>
                    <a:pt x="667200" y="293109"/>
                    <a:pt x="680569" y="259547"/>
                  </a:cubicBezTo>
                  <a:cubicBezTo>
                    <a:pt x="680172" y="271211"/>
                    <a:pt x="682077" y="284263"/>
                    <a:pt x="686202" y="298822"/>
                  </a:cubicBezTo>
                  <a:close/>
                </a:path>
              </a:pathLst>
            </a:custGeom>
            <a:solidFill>
              <a:srgbClr val="644128"/>
            </a:solidFill>
            <a:ln w="3958" cap="flat">
              <a:noFill/>
              <a:prstDash val="solid"/>
              <a:miter/>
            </a:ln>
          </p:spPr>
          <p:txBody>
            <a:bodyPr rtlCol="1" anchor="ctr"/>
            <a:lstStyle/>
            <a:p>
              <a:endParaRPr lang="fa-IR"/>
            </a:p>
          </p:txBody>
        </p:sp>
        <p:sp>
          <p:nvSpPr>
            <p:cNvPr id="705" name="Freeform: Shape 704">
              <a:extLst>
                <a:ext uri="{FF2B5EF4-FFF2-40B4-BE49-F238E27FC236}">
                  <a16:creationId xmlns:a16="http://schemas.microsoft.com/office/drawing/2014/main" id="{65DB0644-C13E-3C1D-A3BE-7A5C29FAE57A}"/>
                </a:ext>
              </a:extLst>
            </p:cNvPr>
            <p:cNvSpPr/>
            <p:nvPr/>
          </p:nvSpPr>
          <p:spPr>
            <a:xfrm>
              <a:off x="226019" y="576654"/>
              <a:ext cx="271268" cy="4354525"/>
            </a:xfrm>
            <a:custGeom>
              <a:avLst/>
              <a:gdLst>
                <a:gd name="connsiteX0" fmla="*/ 246752 w 271268"/>
                <a:gd name="connsiteY0" fmla="*/ 4299467 h 4354525"/>
                <a:gd name="connsiteX1" fmla="*/ 241118 w 271268"/>
                <a:gd name="connsiteY1" fmla="*/ 4326245 h 4354525"/>
                <a:gd name="connsiteX2" fmla="*/ 53310 w 271268"/>
                <a:gd name="connsiteY2" fmla="*/ 4352191 h 4354525"/>
                <a:gd name="connsiteX3" fmla="*/ 26928 w 271268"/>
                <a:gd name="connsiteY3" fmla="*/ 4343423 h 4354525"/>
                <a:gd name="connsiteX4" fmla="*/ 9354 w 271268"/>
                <a:gd name="connsiteY4" fmla="*/ 4343423 h 4354525"/>
                <a:gd name="connsiteX5" fmla="*/ 586 w 271268"/>
                <a:gd name="connsiteY5" fmla="*/ 4334656 h 4354525"/>
                <a:gd name="connsiteX6" fmla="*/ 18637 w 271268"/>
                <a:gd name="connsiteY6" fmla="*/ 4295579 h 4354525"/>
                <a:gd name="connsiteX7" fmla="*/ 8997 w 271268"/>
                <a:gd name="connsiteY7" fmla="*/ 3872991 h 4354525"/>
                <a:gd name="connsiteX8" fmla="*/ 18518 w 271268"/>
                <a:gd name="connsiteY8" fmla="*/ 1000491 h 4354525"/>
                <a:gd name="connsiteX9" fmla="*/ 17605 w 271268"/>
                <a:gd name="connsiteY9" fmla="*/ 25786 h 4354525"/>
                <a:gd name="connsiteX10" fmla="*/ 132456 w 271268"/>
                <a:gd name="connsiteY10" fmla="*/ 2856 h 4354525"/>
                <a:gd name="connsiteX11" fmla="*/ 150031 w 271268"/>
                <a:gd name="connsiteY11" fmla="*/ 11623 h 4354525"/>
                <a:gd name="connsiteX12" fmla="*/ 158799 w 271268"/>
                <a:gd name="connsiteY12" fmla="*/ 11623 h 4354525"/>
                <a:gd name="connsiteX13" fmla="*/ 150031 w 271268"/>
                <a:gd name="connsiteY13" fmla="*/ 20391 h 4354525"/>
                <a:gd name="connsiteX14" fmla="*/ 109050 w 271268"/>
                <a:gd name="connsiteY14" fmla="*/ 35982 h 4354525"/>
                <a:gd name="connsiteX15" fmla="*/ 105717 w 271268"/>
                <a:gd name="connsiteY15" fmla="*/ 4195605 h 4354525"/>
                <a:gd name="connsiteX16" fmla="*/ 111311 w 271268"/>
                <a:gd name="connsiteY16" fmla="*/ 4311448 h 4354525"/>
                <a:gd name="connsiteX17" fmla="*/ 210928 w 271268"/>
                <a:gd name="connsiteY17" fmla="*/ 4221431 h 4354525"/>
                <a:gd name="connsiteX18" fmla="*/ 229177 w 271268"/>
                <a:gd name="connsiteY18" fmla="*/ 4211593 h 4354525"/>
                <a:gd name="connsiteX19" fmla="*/ 237825 w 271268"/>
                <a:gd name="connsiteY19" fmla="*/ 3865612 h 4354525"/>
                <a:gd name="connsiteX20" fmla="*/ 246752 w 271268"/>
                <a:gd name="connsiteY20" fmla="*/ 3860137 h 4354525"/>
                <a:gd name="connsiteX21" fmla="*/ 264445 w 271268"/>
                <a:gd name="connsiteY21" fmla="*/ 3897231 h 4354525"/>
                <a:gd name="connsiteX22" fmla="*/ 259605 w 271268"/>
                <a:gd name="connsiteY22" fmla="*/ 4281892 h 4354525"/>
                <a:gd name="connsiteX23" fmla="*/ 246752 w 271268"/>
                <a:gd name="connsiteY23" fmla="*/ 4299467 h 435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71268" h="4354525">
                  <a:moveTo>
                    <a:pt x="246752" y="4299467"/>
                  </a:moveTo>
                  <a:cubicBezTo>
                    <a:pt x="246117" y="4308472"/>
                    <a:pt x="252107" y="4322477"/>
                    <a:pt x="241118" y="4326245"/>
                  </a:cubicBezTo>
                  <a:cubicBezTo>
                    <a:pt x="176135" y="4338147"/>
                    <a:pt x="119682" y="4362069"/>
                    <a:pt x="53310" y="4352191"/>
                  </a:cubicBezTo>
                  <a:lnTo>
                    <a:pt x="26928" y="4343423"/>
                  </a:lnTo>
                  <a:cubicBezTo>
                    <a:pt x="21216" y="4343463"/>
                    <a:pt x="14828" y="4342670"/>
                    <a:pt x="9354" y="4343423"/>
                  </a:cubicBezTo>
                  <a:cubicBezTo>
                    <a:pt x="2014" y="4343186"/>
                    <a:pt x="-1477" y="4342709"/>
                    <a:pt x="586" y="4334656"/>
                  </a:cubicBezTo>
                  <a:cubicBezTo>
                    <a:pt x="21017" y="4328308"/>
                    <a:pt x="17724" y="4311805"/>
                    <a:pt x="18637" y="4295579"/>
                  </a:cubicBezTo>
                  <a:cubicBezTo>
                    <a:pt x="26254" y="4162994"/>
                    <a:pt x="10187" y="4009979"/>
                    <a:pt x="8997" y="3872991"/>
                  </a:cubicBezTo>
                  <a:cubicBezTo>
                    <a:pt x="903" y="2917686"/>
                    <a:pt x="15582" y="1951194"/>
                    <a:pt x="18518" y="1000491"/>
                  </a:cubicBezTo>
                  <a:cubicBezTo>
                    <a:pt x="19510" y="675616"/>
                    <a:pt x="17486" y="350661"/>
                    <a:pt x="17605" y="25786"/>
                  </a:cubicBezTo>
                  <a:cubicBezTo>
                    <a:pt x="64101" y="2380"/>
                    <a:pt x="81517" y="-4603"/>
                    <a:pt x="132456" y="2856"/>
                  </a:cubicBezTo>
                  <a:lnTo>
                    <a:pt x="150031" y="11623"/>
                  </a:lnTo>
                  <a:cubicBezTo>
                    <a:pt x="152887" y="12060"/>
                    <a:pt x="155982" y="11187"/>
                    <a:pt x="158799" y="11623"/>
                  </a:cubicBezTo>
                  <a:cubicBezTo>
                    <a:pt x="167209" y="17614"/>
                    <a:pt x="164313" y="20510"/>
                    <a:pt x="150031" y="20391"/>
                  </a:cubicBezTo>
                  <a:cubicBezTo>
                    <a:pt x="146302" y="33364"/>
                    <a:pt x="132655" y="38521"/>
                    <a:pt x="109050" y="35982"/>
                  </a:cubicBezTo>
                  <a:cubicBezTo>
                    <a:pt x="120674" y="1417683"/>
                    <a:pt x="119087" y="2810730"/>
                    <a:pt x="105717" y="4195605"/>
                  </a:cubicBezTo>
                  <a:cubicBezTo>
                    <a:pt x="110716" y="4233651"/>
                    <a:pt x="112581" y="4272252"/>
                    <a:pt x="111311" y="4311448"/>
                  </a:cubicBezTo>
                  <a:cubicBezTo>
                    <a:pt x="199185" y="4324063"/>
                    <a:pt x="232390" y="4294032"/>
                    <a:pt x="210928" y="4221431"/>
                  </a:cubicBezTo>
                  <a:lnTo>
                    <a:pt x="229177" y="4211593"/>
                  </a:lnTo>
                  <a:lnTo>
                    <a:pt x="237825" y="3865612"/>
                  </a:lnTo>
                  <a:lnTo>
                    <a:pt x="246752" y="3860137"/>
                  </a:lnTo>
                  <a:lnTo>
                    <a:pt x="264445" y="3897231"/>
                  </a:lnTo>
                  <a:cubicBezTo>
                    <a:pt x="269285" y="3961103"/>
                    <a:pt x="279164" y="4246346"/>
                    <a:pt x="259605" y="4281892"/>
                  </a:cubicBezTo>
                  <a:cubicBezTo>
                    <a:pt x="256154" y="4288200"/>
                    <a:pt x="251592" y="4293913"/>
                    <a:pt x="246752" y="4299467"/>
                  </a:cubicBezTo>
                  <a:close/>
                </a:path>
              </a:pathLst>
            </a:custGeom>
            <a:solidFill>
              <a:srgbClr val="62412D"/>
            </a:solidFill>
            <a:ln w="3958" cap="flat">
              <a:noFill/>
              <a:prstDash val="solid"/>
              <a:miter/>
            </a:ln>
          </p:spPr>
          <p:txBody>
            <a:bodyPr rtlCol="1" anchor="ctr"/>
            <a:lstStyle/>
            <a:p>
              <a:endParaRPr lang="fa-IR"/>
            </a:p>
          </p:txBody>
        </p:sp>
        <p:sp>
          <p:nvSpPr>
            <p:cNvPr id="706" name="Freeform: Shape 705">
              <a:extLst>
                <a:ext uri="{FF2B5EF4-FFF2-40B4-BE49-F238E27FC236}">
                  <a16:creationId xmlns:a16="http://schemas.microsoft.com/office/drawing/2014/main" id="{A27E2D0B-D90F-6645-80F7-1154709AD234}"/>
                </a:ext>
              </a:extLst>
            </p:cNvPr>
            <p:cNvSpPr/>
            <p:nvPr/>
          </p:nvSpPr>
          <p:spPr>
            <a:xfrm>
              <a:off x="472762" y="4427456"/>
              <a:ext cx="474765" cy="448624"/>
            </a:xfrm>
            <a:custGeom>
              <a:avLst/>
              <a:gdLst>
                <a:gd name="connsiteX0" fmla="*/ 272517 w 474765"/>
                <a:gd name="connsiteY0" fmla="*/ 35717 h 448624"/>
                <a:gd name="connsiteX1" fmla="*/ 316474 w 474765"/>
                <a:gd name="connsiteY1" fmla="*/ 79634 h 448624"/>
                <a:gd name="connsiteX2" fmla="*/ 325281 w 474765"/>
                <a:gd name="connsiteY2" fmla="*/ 88402 h 448624"/>
                <a:gd name="connsiteX3" fmla="*/ 342856 w 474765"/>
                <a:gd name="connsiteY3" fmla="*/ 88402 h 448624"/>
                <a:gd name="connsiteX4" fmla="*/ 351663 w 474765"/>
                <a:gd name="connsiteY4" fmla="*/ 97169 h 448624"/>
                <a:gd name="connsiteX5" fmla="*/ 378045 w 474765"/>
                <a:gd name="connsiteY5" fmla="*/ 97169 h 448624"/>
                <a:gd name="connsiteX6" fmla="*/ 378045 w 474765"/>
                <a:gd name="connsiteY6" fmla="*/ 105937 h 448624"/>
                <a:gd name="connsiteX7" fmla="*/ 394707 w 474765"/>
                <a:gd name="connsiteY7" fmla="*/ 119306 h 448624"/>
                <a:gd name="connsiteX8" fmla="*/ 474012 w 474765"/>
                <a:gd name="connsiteY8" fmla="*/ 332980 h 448624"/>
                <a:gd name="connsiteX9" fmla="*/ 474766 w 474765"/>
                <a:gd name="connsiteY9" fmla="*/ 351983 h 448624"/>
                <a:gd name="connsiteX10" fmla="*/ 9 w 474765"/>
                <a:gd name="connsiteY10" fmla="*/ 448625 h 448624"/>
                <a:gd name="connsiteX11" fmla="*/ 9 w 474765"/>
                <a:gd name="connsiteY11" fmla="*/ 9295 h 448624"/>
                <a:gd name="connsiteX12" fmla="*/ 223720 w 474765"/>
                <a:gd name="connsiteY12" fmla="*/ 12271 h 448624"/>
                <a:gd name="connsiteX13" fmla="*/ 272517 w 474765"/>
                <a:gd name="connsiteY13" fmla="*/ 35678 h 448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765" h="448624">
                  <a:moveTo>
                    <a:pt x="272517" y="35717"/>
                  </a:moveTo>
                  <a:cubicBezTo>
                    <a:pt x="300208" y="-2963"/>
                    <a:pt x="326233" y="48809"/>
                    <a:pt x="316474" y="79634"/>
                  </a:cubicBezTo>
                  <a:lnTo>
                    <a:pt x="325281" y="88402"/>
                  </a:lnTo>
                  <a:cubicBezTo>
                    <a:pt x="324607" y="72295"/>
                    <a:pt x="333652" y="78127"/>
                    <a:pt x="342856" y="88402"/>
                  </a:cubicBezTo>
                  <a:lnTo>
                    <a:pt x="351663" y="97169"/>
                  </a:lnTo>
                  <a:cubicBezTo>
                    <a:pt x="353805" y="86537"/>
                    <a:pt x="370745" y="89552"/>
                    <a:pt x="378045" y="97169"/>
                  </a:cubicBezTo>
                  <a:cubicBezTo>
                    <a:pt x="385503" y="99946"/>
                    <a:pt x="385503" y="102882"/>
                    <a:pt x="378045" y="105937"/>
                  </a:cubicBezTo>
                  <a:lnTo>
                    <a:pt x="394707" y="119306"/>
                  </a:lnTo>
                  <a:cubicBezTo>
                    <a:pt x="398992" y="185717"/>
                    <a:pt x="428151" y="286048"/>
                    <a:pt x="474012" y="332980"/>
                  </a:cubicBezTo>
                  <a:lnTo>
                    <a:pt x="474766" y="351983"/>
                  </a:lnTo>
                  <a:cubicBezTo>
                    <a:pt x="316633" y="383245"/>
                    <a:pt x="159095" y="421529"/>
                    <a:pt x="9" y="448625"/>
                  </a:cubicBezTo>
                  <a:cubicBezTo>
                    <a:pt x="9808" y="310050"/>
                    <a:pt x="-348" y="150528"/>
                    <a:pt x="9" y="9295"/>
                  </a:cubicBezTo>
                  <a:cubicBezTo>
                    <a:pt x="60073" y="-5542"/>
                    <a:pt x="160999" y="-1178"/>
                    <a:pt x="223720" y="12271"/>
                  </a:cubicBezTo>
                  <a:cubicBezTo>
                    <a:pt x="243517" y="11557"/>
                    <a:pt x="259624" y="20681"/>
                    <a:pt x="272517" y="35678"/>
                  </a:cubicBezTo>
                  <a:close/>
                </a:path>
              </a:pathLst>
            </a:custGeom>
            <a:solidFill>
              <a:srgbClr val="A1856B"/>
            </a:solidFill>
            <a:ln w="3958" cap="flat">
              <a:noFill/>
              <a:prstDash val="solid"/>
              <a:miter/>
            </a:ln>
          </p:spPr>
          <p:txBody>
            <a:bodyPr rtlCol="1" anchor="ctr"/>
            <a:lstStyle/>
            <a:p>
              <a:endParaRPr lang="fa-IR"/>
            </a:p>
          </p:txBody>
        </p:sp>
        <p:sp>
          <p:nvSpPr>
            <p:cNvPr id="707" name="Freeform: Shape 706">
              <a:extLst>
                <a:ext uri="{FF2B5EF4-FFF2-40B4-BE49-F238E27FC236}">
                  <a16:creationId xmlns:a16="http://schemas.microsoft.com/office/drawing/2014/main" id="{5B7C1CEF-77D3-A563-E2E0-6D645942D610}"/>
                </a:ext>
              </a:extLst>
            </p:cNvPr>
            <p:cNvSpPr/>
            <p:nvPr/>
          </p:nvSpPr>
          <p:spPr>
            <a:xfrm>
              <a:off x="1334371" y="4858348"/>
              <a:ext cx="6030" cy="17773"/>
            </a:xfrm>
            <a:custGeom>
              <a:avLst/>
              <a:gdLst>
                <a:gd name="connsiteX0" fmla="*/ 6030 w 6030"/>
                <a:gd name="connsiteY0" fmla="*/ 0 h 17773"/>
                <a:gd name="connsiteX1" fmla="*/ 0 w 6030"/>
                <a:gd name="connsiteY1" fmla="*/ 17773 h 17773"/>
                <a:gd name="connsiteX2" fmla="*/ 6030 w 6030"/>
                <a:gd name="connsiteY2" fmla="*/ 0 h 17773"/>
              </a:gdLst>
              <a:ahLst/>
              <a:cxnLst>
                <a:cxn ang="0">
                  <a:pos x="connsiteX0" y="connsiteY0"/>
                </a:cxn>
                <a:cxn ang="0">
                  <a:pos x="connsiteX1" y="connsiteY1"/>
                </a:cxn>
                <a:cxn ang="0">
                  <a:pos x="connsiteX2" y="connsiteY2"/>
                </a:cxn>
              </a:cxnLst>
              <a:rect l="l" t="t" r="r" b="b"/>
              <a:pathLst>
                <a:path w="6030" h="17773">
                  <a:moveTo>
                    <a:pt x="6030" y="0"/>
                  </a:moveTo>
                  <a:lnTo>
                    <a:pt x="0" y="17773"/>
                  </a:lnTo>
                  <a:cubicBezTo>
                    <a:pt x="357" y="11267"/>
                    <a:pt x="1746" y="1745"/>
                    <a:pt x="6030" y="0"/>
                  </a:cubicBezTo>
                  <a:close/>
                </a:path>
              </a:pathLst>
            </a:custGeom>
            <a:solidFill>
              <a:srgbClr val="513320"/>
            </a:solidFill>
            <a:ln w="3958" cap="flat">
              <a:noFill/>
              <a:prstDash val="solid"/>
              <a:miter/>
            </a:ln>
          </p:spPr>
          <p:txBody>
            <a:bodyPr rtlCol="1" anchor="ctr"/>
            <a:lstStyle/>
            <a:p>
              <a:endParaRPr lang="fa-IR"/>
            </a:p>
          </p:txBody>
        </p:sp>
        <p:sp>
          <p:nvSpPr>
            <p:cNvPr id="708" name="Freeform: Shape 707">
              <a:extLst>
                <a:ext uri="{FF2B5EF4-FFF2-40B4-BE49-F238E27FC236}">
                  <a16:creationId xmlns:a16="http://schemas.microsoft.com/office/drawing/2014/main" id="{D182D4AE-E428-CFA5-6B38-41DD23165278}"/>
                </a:ext>
              </a:extLst>
            </p:cNvPr>
            <p:cNvSpPr/>
            <p:nvPr/>
          </p:nvSpPr>
          <p:spPr>
            <a:xfrm>
              <a:off x="909302" y="4390962"/>
              <a:ext cx="1465721" cy="706762"/>
            </a:xfrm>
            <a:custGeom>
              <a:avLst/>
              <a:gdLst>
                <a:gd name="connsiteX0" fmla="*/ 1464240 w 1465721"/>
                <a:gd name="connsiteY0" fmla="*/ 639999 h 706762"/>
                <a:gd name="connsiteX1" fmla="*/ 1463764 w 1465721"/>
                <a:gd name="connsiteY1" fmla="*/ 640991 h 706762"/>
                <a:gd name="connsiteX2" fmla="*/ 1463248 w 1465721"/>
                <a:gd name="connsiteY2" fmla="*/ 641983 h 706762"/>
                <a:gd name="connsiteX3" fmla="*/ 1462455 w 1465721"/>
                <a:gd name="connsiteY3" fmla="*/ 643332 h 706762"/>
                <a:gd name="connsiteX4" fmla="*/ 1462455 w 1465721"/>
                <a:gd name="connsiteY4" fmla="*/ 652099 h 706762"/>
                <a:gd name="connsiteX5" fmla="*/ 1453687 w 1465721"/>
                <a:gd name="connsiteY5" fmla="*/ 660867 h 706762"/>
                <a:gd name="connsiteX6" fmla="*/ 1444880 w 1465721"/>
                <a:gd name="connsiteY6" fmla="*/ 660867 h 706762"/>
                <a:gd name="connsiteX7" fmla="*/ 1436113 w 1465721"/>
                <a:gd name="connsiteY7" fmla="*/ 669634 h 706762"/>
                <a:gd name="connsiteX8" fmla="*/ 1348199 w 1465721"/>
                <a:gd name="connsiteY8" fmla="*/ 669634 h 706762"/>
                <a:gd name="connsiteX9" fmla="*/ 1075652 w 1465721"/>
                <a:gd name="connsiteY9" fmla="*/ 669634 h 706762"/>
                <a:gd name="connsiteX10" fmla="*/ 1031695 w 1465721"/>
                <a:gd name="connsiteY10" fmla="*/ 669634 h 706762"/>
                <a:gd name="connsiteX11" fmla="*/ 1031496 w 1465721"/>
                <a:gd name="connsiteY11" fmla="*/ 669436 h 706762"/>
                <a:gd name="connsiteX12" fmla="*/ 1022888 w 1465721"/>
                <a:gd name="connsiteY12" fmla="*/ 660827 h 706762"/>
                <a:gd name="connsiteX13" fmla="*/ 996506 w 1465721"/>
                <a:gd name="connsiteY13" fmla="*/ 660827 h 706762"/>
                <a:gd name="connsiteX14" fmla="*/ 995950 w 1465721"/>
                <a:gd name="connsiteY14" fmla="*/ 660312 h 706762"/>
                <a:gd name="connsiteX15" fmla="*/ 995950 w 1465721"/>
                <a:gd name="connsiteY15" fmla="*/ 660232 h 706762"/>
                <a:gd name="connsiteX16" fmla="*/ 987699 w 1465721"/>
                <a:gd name="connsiteY16" fmla="*/ 652020 h 706762"/>
                <a:gd name="connsiteX17" fmla="*/ 978891 w 1465721"/>
                <a:gd name="connsiteY17" fmla="*/ 652020 h 706762"/>
                <a:gd name="connsiteX18" fmla="*/ 970124 w 1465721"/>
                <a:gd name="connsiteY18" fmla="*/ 643252 h 706762"/>
                <a:gd name="connsiteX19" fmla="*/ 970124 w 1465721"/>
                <a:gd name="connsiteY19" fmla="*/ 634485 h 706762"/>
                <a:gd name="connsiteX20" fmla="*/ 965958 w 1465721"/>
                <a:gd name="connsiteY20" fmla="*/ 618576 h 706762"/>
                <a:gd name="connsiteX21" fmla="*/ 965958 w 1465721"/>
                <a:gd name="connsiteY21" fmla="*/ 618497 h 706762"/>
                <a:gd name="connsiteX22" fmla="*/ 970084 w 1465721"/>
                <a:gd name="connsiteY22" fmla="*/ 608103 h 706762"/>
                <a:gd name="connsiteX23" fmla="*/ 978852 w 1465721"/>
                <a:gd name="connsiteY23" fmla="*/ 599335 h 706762"/>
                <a:gd name="connsiteX24" fmla="*/ 1040383 w 1465721"/>
                <a:gd name="connsiteY24" fmla="*/ 625678 h 706762"/>
                <a:gd name="connsiteX25" fmla="*/ 1047365 w 1465721"/>
                <a:gd name="connsiteY25" fmla="*/ 624051 h 706762"/>
                <a:gd name="connsiteX26" fmla="*/ 1049190 w 1465721"/>
                <a:gd name="connsiteY26" fmla="*/ 625678 h 706762"/>
                <a:gd name="connsiteX27" fmla="*/ 1101954 w 1465721"/>
                <a:gd name="connsiteY27" fmla="*/ 625678 h 706762"/>
                <a:gd name="connsiteX28" fmla="*/ 1101954 w 1465721"/>
                <a:gd name="connsiteY28" fmla="*/ 581761 h 706762"/>
                <a:gd name="connsiteX29" fmla="*/ 1100328 w 1465721"/>
                <a:gd name="connsiteY29" fmla="*/ 580134 h 706762"/>
                <a:gd name="connsiteX30" fmla="*/ 1093187 w 1465721"/>
                <a:gd name="connsiteY30" fmla="*/ 572993 h 706762"/>
                <a:gd name="connsiteX31" fmla="*/ 1093187 w 1465721"/>
                <a:gd name="connsiteY31" fmla="*/ 564226 h 706762"/>
                <a:gd name="connsiteX32" fmla="*/ 1075612 w 1465721"/>
                <a:gd name="connsiteY32" fmla="*/ 564226 h 706762"/>
                <a:gd name="connsiteX33" fmla="*/ 1049230 w 1465721"/>
                <a:gd name="connsiteY33" fmla="*/ 564226 h 706762"/>
                <a:gd name="connsiteX34" fmla="*/ 966196 w 1465721"/>
                <a:gd name="connsiteY34" fmla="*/ 553435 h 706762"/>
                <a:gd name="connsiteX35" fmla="*/ 962308 w 1465721"/>
                <a:gd name="connsiteY35" fmla="*/ 559544 h 706762"/>
                <a:gd name="connsiteX36" fmla="*/ 931285 w 1465721"/>
                <a:gd name="connsiteY36" fmla="*/ 565257 h 706762"/>
                <a:gd name="connsiteX37" fmla="*/ 931205 w 1465721"/>
                <a:gd name="connsiteY37" fmla="*/ 565257 h 706762"/>
                <a:gd name="connsiteX38" fmla="*/ 926127 w 1465721"/>
                <a:gd name="connsiteY38" fmla="*/ 564226 h 706762"/>
                <a:gd name="connsiteX39" fmla="*/ 726021 w 1465721"/>
                <a:gd name="connsiteY39" fmla="*/ 548952 h 706762"/>
                <a:gd name="connsiteX40" fmla="*/ 715151 w 1465721"/>
                <a:gd name="connsiteY40" fmla="*/ 467545 h 706762"/>
                <a:gd name="connsiteX41" fmla="*/ 740541 w 1465721"/>
                <a:gd name="connsiteY41" fmla="*/ 319211 h 706762"/>
                <a:gd name="connsiteX42" fmla="*/ 611527 w 1465721"/>
                <a:gd name="connsiteY42" fmla="*/ 306674 h 706762"/>
                <a:gd name="connsiteX43" fmla="*/ 594587 w 1465721"/>
                <a:gd name="connsiteY43" fmla="*/ 326907 h 706762"/>
                <a:gd name="connsiteX44" fmla="*/ 389839 w 1465721"/>
                <a:gd name="connsiteY44" fmla="*/ 353329 h 706762"/>
                <a:gd name="connsiteX45" fmla="*/ 400987 w 1465721"/>
                <a:gd name="connsiteY45" fmla="*/ 452152 h 706762"/>
                <a:gd name="connsiteX46" fmla="*/ 425029 w 1465721"/>
                <a:gd name="connsiteY46" fmla="*/ 485159 h 706762"/>
                <a:gd name="connsiteX47" fmla="*/ 473944 w 1465721"/>
                <a:gd name="connsiteY47" fmla="*/ 563670 h 706762"/>
                <a:gd name="connsiteX48" fmla="*/ 519647 w 1465721"/>
                <a:gd name="connsiteY48" fmla="*/ 685186 h 706762"/>
                <a:gd name="connsiteX49" fmla="*/ 240950 w 1465721"/>
                <a:gd name="connsiteY49" fmla="*/ 673482 h 706762"/>
                <a:gd name="connsiteX50" fmla="*/ 178863 w 1465721"/>
                <a:gd name="connsiteY50" fmla="*/ 520269 h 706762"/>
                <a:gd name="connsiteX51" fmla="*/ 203142 w 1465721"/>
                <a:gd name="connsiteY51" fmla="*/ 469846 h 706762"/>
                <a:gd name="connsiteX52" fmla="*/ 205245 w 1465721"/>
                <a:gd name="connsiteY52" fmla="*/ 397285 h 706762"/>
                <a:gd name="connsiteX53" fmla="*/ 213933 w 1465721"/>
                <a:gd name="connsiteY53" fmla="*/ 379909 h 706762"/>
                <a:gd name="connsiteX54" fmla="*/ 213933 w 1465721"/>
                <a:gd name="connsiteY54" fmla="*/ 379909 h 706762"/>
                <a:gd name="connsiteX55" fmla="*/ 214013 w 1465721"/>
                <a:gd name="connsiteY55" fmla="*/ 379750 h 706762"/>
                <a:gd name="connsiteX56" fmla="*/ 214013 w 1465721"/>
                <a:gd name="connsiteY56" fmla="*/ 353408 h 706762"/>
                <a:gd name="connsiteX57" fmla="*/ 205126 w 1465721"/>
                <a:gd name="connsiteY57" fmla="*/ 328851 h 706762"/>
                <a:gd name="connsiteX58" fmla="*/ 141651 w 1465721"/>
                <a:gd name="connsiteY58" fmla="*/ 273905 h 706762"/>
                <a:gd name="connsiteX59" fmla="*/ 55522 w 1465721"/>
                <a:gd name="connsiteY59" fmla="*/ 261487 h 706762"/>
                <a:gd name="connsiteX60" fmla="*/ 11804 w 1465721"/>
                <a:gd name="connsiteY60" fmla="*/ 195235 h 706762"/>
                <a:gd name="connsiteX61" fmla="*/ 7916 w 1465721"/>
                <a:gd name="connsiteY61" fmla="*/ 146081 h 706762"/>
                <a:gd name="connsiteX62" fmla="*/ 7916 w 1465721"/>
                <a:gd name="connsiteY62" fmla="*/ 146081 h 706762"/>
                <a:gd name="connsiteX63" fmla="*/ 46953 w 1465721"/>
                <a:gd name="connsiteY63" fmla="*/ 1913 h 706762"/>
                <a:gd name="connsiteX64" fmla="*/ 53499 w 1465721"/>
                <a:gd name="connsiteY64" fmla="*/ 1437 h 706762"/>
                <a:gd name="connsiteX65" fmla="*/ 53499 w 1465721"/>
                <a:gd name="connsiteY65" fmla="*/ 1437 h 706762"/>
                <a:gd name="connsiteX66" fmla="*/ 55721 w 1465721"/>
                <a:gd name="connsiteY66" fmla="*/ 19487 h 706762"/>
                <a:gd name="connsiteX67" fmla="*/ 71471 w 1465721"/>
                <a:gd name="connsiteY67" fmla="*/ 32063 h 706762"/>
                <a:gd name="connsiteX68" fmla="*/ 47072 w 1465721"/>
                <a:gd name="connsiteY68" fmla="*/ 179406 h 706762"/>
                <a:gd name="connsiteX69" fmla="*/ 151727 w 1465721"/>
                <a:gd name="connsiteY69" fmla="*/ 221062 h 706762"/>
                <a:gd name="connsiteX70" fmla="*/ 170135 w 1465721"/>
                <a:gd name="connsiteY70" fmla="*/ 92762 h 706762"/>
                <a:gd name="connsiteX71" fmla="*/ 187591 w 1465721"/>
                <a:gd name="connsiteY71" fmla="*/ 81019 h 706762"/>
                <a:gd name="connsiteX72" fmla="*/ 196398 w 1465721"/>
                <a:gd name="connsiteY72" fmla="*/ 81019 h 706762"/>
                <a:gd name="connsiteX73" fmla="*/ 213100 w 1465721"/>
                <a:gd name="connsiteY73" fmla="*/ 92603 h 706762"/>
                <a:gd name="connsiteX74" fmla="*/ 198699 w 1465721"/>
                <a:gd name="connsiteY74" fmla="*/ 273825 h 706762"/>
                <a:gd name="connsiteX75" fmla="*/ 543529 w 1465721"/>
                <a:gd name="connsiteY75" fmla="*/ 306476 h 706762"/>
                <a:gd name="connsiteX76" fmla="*/ 805127 w 1465721"/>
                <a:gd name="connsiteY76" fmla="*/ 291480 h 706762"/>
                <a:gd name="connsiteX77" fmla="*/ 864755 w 1465721"/>
                <a:gd name="connsiteY77" fmla="*/ 299136 h 706762"/>
                <a:gd name="connsiteX78" fmla="*/ 882091 w 1465721"/>
                <a:gd name="connsiteY78" fmla="*/ 309411 h 706762"/>
                <a:gd name="connsiteX79" fmla="*/ 891732 w 1465721"/>
                <a:gd name="connsiteY79" fmla="*/ 290369 h 706762"/>
                <a:gd name="connsiteX80" fmla="*/ 977185 w 1465721"/>
                <a:gd name="connsiteY80" fmla="*/ 270691 h 706762"/>
                <a:gd name="connsiteX81" fmla="*/ 1044350 w 1465721"/>
                <a:gd name="connsiteY81" fmla="*/ 247285 h 706762"/>
                <a:gd name="connsiteX82" fmla="*/ 1101875 w 1465721"/>
                <a:gd name="connsiteY82" fmla="*/ 256727 h 706762"/>
                <a:gd name="connsiteX83" fmla="*/ 1110642 w 1465721"/>
                <a:gd name="connsiteY83" fmla="*/ 274302 h 706762"/>
                <a:gd name="connsiteX84" fmla="*/ 1011660 w 1465721"/>
                <a:gd name="connsiteY84" fmla="*/ 285211 h 706762"/>
                <a:gd name="connsiteX85" fmla="*/ 925810 w 1465721"/>
                <a:gd name="connsiteY85" fmla="*/ 331549 h 706762"/>
                <a:gd name="connsiteX86" fmla="*/ 1119450 w 1465721"/>
                <a:gd name="connsiteY86" fmla="*/ 458817 h 706762"/>
                <a:gd name="connsiteX87" fmla="*/ 1110642 w 1465721"/>
                <a:gd name="connsiteY87" fmla="*/ 476392 h 706762"/>
                <a:gd name="connsiteX88" fmla="*/ 1101875 w 1465721"/>
                <a:gd name="connsiteY88" fmla="*/ 476392 h 706762"/>
                <a:gd name="connsiteX89" fmla="*/ 1075493 w 1465721"/>
                <a:gd name="connsiteY89" fmla="*/ 502734 h 706762"/>
                <a:gd name="connsiteX90" fmla="*/ 1075493 w 1465721"/>
                <a:gd name="connsiteY90" fmla="*/ 511501 h 706762"/>
                <a:gd name="connsiteX91" fmla="*/ 1074938 w 1465721"/>
                <a:gd name="connsiteY91" fmla="*/ 512453 h 706762"/>
                <a:gd name="connsiteX92" fmla="*/ 1075493 w 1465721"/>
                <a:gd name="connsiteY92" fmla="*/ 537883 h 706762"/>
                <a:gd name="connsiteX93" fmla="*/ 1101875 w 1465721"/>
                <a:gd name="connsiteY93" fmla="*/ 537883 h 706762"/>
                <a:gd name="connsiteX94" fmla="*/ 1110642 w 1465721"/>
                <a:gd name="connsiteY94" fmla="*/ 529116 h 706762"/>
                <a:gd name="connsiteX95" fmla="*/ 1128217 w 1465721"/>
                <a:gd name="connsiteY95" fmla="*/ 529116 h 706762"/>
                <a:gd name="connsiteX96" fmla="*/ 1137024 w 1465721"/>
                <a:gd name="connsiteY96" fmla="*/ 520348 h 706762"/>
                <a:gd name="connsiteX97" fmla="*/ 1139008 w 1465721"/>
                <a:gd name="connsiteY97" fmla="*/ 516262 h 706762"/>
                <a:gd name="connsiteX98" fmla="*/ 1145832 w 1465721"/>
                <a:gd name="connsiteY98" fmla="*/ 520348 h 706762"/>
                <a:gd name="connsiteX99" fmla="*/ 1189788 w 1465721"/>
                <a:gd name="connsiteY99" fmla="*/ 520348 h 706762"/>
                <a:gd name="connsiteX100" fmla="*/ 1195422 w 1465721"/>
                <a:gd name="connsiteY100" fmla="*/ 523839 h 706762"/>
                <a:gd name="connsiteX101" fmla="*/ 1189788 w 1465721"/>
                <a:gd name="connsiteY101" fmla="*/ 529116 h 706762"/>
                <a:gd name="connsiteX102" fmla="*/ 1129130 w 1465721"/>
                <a:gd name="connsiteY102" fmla="*/ 557283 h 706762"/>
                <a:gd name="connsiteX103" fmla="*/ 1224978 w 1465721"/>
                <a:gd name="connsiteY103" fmla="*/ 608182 h 706762"/>
                <a:gd name="connsiteX104" fmla="*/ 1224978 w 1465721"/>
                <a:gd name="connsiteY104" fmla="*/ 625757 h 706762"/>
                <a:gd name="connsiteX105" fmla="*/ 1241719 w 1465721"/>
                <a:gd name="connsiteY105" fmla="*/ 629486 h 706762"/>
                <a:gd name="connsiteX106" fmla="*/ 1241759 w 1465721"/>
                <a:gd name="connsiteY106" fmla="*/ 629486 h 706762"/>
                <a:gd name="connsiteX107" fmla="*/ 1249852 w 1465721"/>
                <a:gd name="connsiteY107" fmla="*/ 626551 h 706762"/>
                <a:gd name="connsiteX108" fmla="*/ 1251320 w 1465721"/>
                <a:gd name="connsiteY108" fmla="*/ 625757 h 706762"/>
                <a:gd name="connsiteX109" fmla="*/ 1418379 w 1465721"/>
                <a:gd name="connsiteY109" fmla="*/ 625757 h 706762"/>
                <a:gd name="connsiteX110" fmla="*/ 1435954 w 1465721"/>
                <a:gd name="connsiteY110" fmla="*/ 616989 h 706762"/>
                <a:gd name="connsiteX111" fmla="*/ 1435954 w 1465721"/>
                <a:gd name="connsiteY111" fmla="*/ 608222 h 706762"/>
                <a:gd name="connsiteX112" fmla="*/ 1462336 w 1465721"/>
                <a:gd name="connsiteY112" fmla="*/ 616989 h 706762"/>
                <a:gd name="connsiteX113" fmla="*/ 1462336 w 1465721"/>
                <a:gd name="connsiteY113" fmla="*/ 625757 h 706762"/>
                <a:gd name="connsiteX114" fmla="*/ 1464121 w 1465721"/>
                <a:gd name="connsiteY114" fmla="*/ 639999 h 706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465721" h="706762">
                  <a:moveTo>
                    <a:pt x="1464240" y="639999"/>
                  </a:moveTo>
                  <a:cubicBezTo>
                    <a:pt x="1464082" y="640317"/>
                    <a:pt x="1463923" y="640634"/>
                    <a:pt x="1463764" y="640991"/>
                  </a:cubicBezTo>
                  <a:cubicBezTo>
                    <a:pt x="1463605" y="641308"/>
                    <a:pt x="1463407" y="641665"/>
                    <a:pt x="1463248" y="641983"/>
                  </a:cubicBezTo>
                  <a:cubicBezTo>
                    <a:pt x="1463010" y="642419"/>
                    <a:pt x="1462733" y="642895"/>
                    <a:pt x="1462455" y="643332"/>
                  </a:cubicBezTo>
                  <a:cubicBezTo>
                    <a:pt x="1461939" y="646426"/>
                    <a:pt x="1463328" y="649997"/>
                    <a:pt x="1462455" y="652099"/>
                  </a:cubicBezTo>
                  <a:lnTo>
                    <a:pt x="1453687" y="660867"/>
                  </a:lnTo>
                  <a:cubicBezTo>
                    <a:pt x="1452140" y="662176"/>
                    <a:pt x="1447657" y="659756"/>
                    <a:pt x="1444880" y="660867"/>
                  </a:cubicBezTo>
                  <a:lnTo>
                    <a:pt x="1436113" y="669634"/>
                  </a:lnTo>
                  <a:cubicBezTo>
                    <a:pt x="1410485" y="673284"/>
                    <a:pt x="1375811" y="668920"/>
                    <a:pt x="1348199" y="669634"/>
                  </a:cubicBezTo>
                  <a:cubicBezTo>
                    <a:pt x="1258858" y="678521"/>
                    <a:pt x="1164874" y="679354"/>
                    <a:pt x="1075652" y="669634"/>
                  </a:cubicBezTo>
                  <a:cubicBezTo>
                    <a:pt x="1061251" y="668960"/>
                    <a:pt x="1045620" y="671182"/>
                    <a:pt x="1031695" y="669634"/>
                  </a:cubicBezTo>
                  <a:lnTo>
                    <a:pt x="1031496" y="669436"/>
                  </a:lnTo>
                  <a:lnTo>
                    <a:pt x="1022888" y="660827"/>
                  </a:lnTo>
                  <a:cubicBezTo>
                    <a:pt x="1014993" y="659359"/>
                    <a:pt x="1002536" y="662930"/>
                    <a:pt x="996506" y="660827"/>
                  </a:cubicBezTo>
                  <a:lnTo>
                    <a:pt x="995950" y="660312"/>
                  </a:lnTo>
                  <a:lnTo>
                    <a:pt x="995950" y="660232"/>
                  </a:lnTo>
                  <a:cubicBezTo>
                    <a:pt x="995950" y="660232"/>
                    <a:pt x="987699" y="652020"/>
                    <a:pt x="987699" y="652020"/>
                  </a:cubicBezTo>
                  <a:cubicBezTo>
                    <a:pt x="985080" y="650830"/>
                    <a:pt x="980438" y="653409"/>
                    <a:pt x="978891" y="652020"/>
                  </a:cubicBezTo>
                  <a:lnTo>
                    <a:pt x="970124" y="643252"/>
                  </a:lnTo>
                  <a:cubicBezTo>
                    <a:pt x="969370" y="641071"/>
                    <a:pt x="970401" y="637540"/>
                    <a:pt x="970124" y="634485"/>
                  </a:cubicBezTo>
                  <a:cubicBezTo>
                    <a:pt x="964847" y="629724"/>
                    <a:pt x="964490" y="624250"/>
                    <a:pt x="965958" y="618576"/>
                  </a:cubicBezTo>
                  <a:cubicBezTo>
                    <a:pt x="965958" y="618576"/>
                    <a:pt x="965958" y="618537"/>
                    <a:pt x="965958" y="618497"/>
                  </a:cubicBezTo>
                  <a:cubicBezTo>
                    <a:pt x="966871" y="615085"/>
                    <a:pt x="968458" y="611554"/>
                    <a:pt x="970084" y="608103"/>
                  </a:cubicBezTo>
                  <a:cubicBezTo>
                    <a:pt x="971988" y="604731"/>
                    <a:pt x="977146" y="602311"/>
                    <a:pt x="978852" y="599335"/>
                  </a:cubicBezTo>
                  <a:cubicBezTo>
                    <a:pt x="999560" y="601399"/>
                    <a:pt x="1020071" y="610166"/>
                    <a:pt x="1040383" y="625678"/>
                  </a:cubicBezTo>
                  <a:cubicBezTo>
                    <a:pt x="1042248" y="622345"/>
                    <a:pt x="1044588" y="621988"/>
                    <a:pt x="1047365" y="624051"/>
                  </a:cubicBezTo>
                  <a:cubicBezTo>
                    <a:pt x="1047961" y="624487"/>
                    <a:pt x="1048556" y="625043"/>
                    <a:pt x="1049190" y="625678"/>
                  </a:cubicBezTo>
                  <a:cubicBezTo>
                    <a:pt x="1065972" y="631787"/>
                    <a:pt x="1085371" y="633969"/>
                    <a:pt x="1101954" y="625678"/>
                  </a:cubicBezTo>
                  <a:cubicBezTo>
                    <a:pt x="1077238" y="622861"/>
                    <a:pt x="1079183" y="587474"/>
                    <a:pt x="1101954" y="581761"/>
                  </a:cubicBezTo>
                  <a:lnTo>
                    <a:pt x="1100328" y="580134"/>
                  </a:lnTo>
                  <a:lnTo>
                    <a:pt x="1093187" y="572993"/>
                  </a:lnTo>
                  <a:cubicBezTo>
                    <a:pt x="1085490" y="570057"/>
                    <a:pt x="1085490" y="567122"/>
                    <a:pt x="1093187" y="564226"/>
                  </a:cubicBezTo>
                  <a:cubicBezTo>
                    <a:pt x="1087276" y="559822"/>
                    <a:pt x="1082078" y="561766"/>
                    <a:pt x="1075612" y="564226"/>
                  </a:cubicBezTo>
                  <a:cubicBezTo>
                    <a:pt x="1069383" y="587989"/>
                    <a:pt x="1058593" y="585688"/>
                    <a:pt x="1049230" y="564226"/>
                  </a:cubicBezTo>
                  <a:lnTo>
                    <a:pt x="966196" y="553435"/>
                  </a:lnTo>
                  <a:cubicBezTo>
                    <a:pt x="965204" y="555815"/>
                    <a:pt x="963895" y="557838"/>
                    <a:pt x="962308" y="559544"/>
                  </a:cubicBezTo>
                  <a:cubicBezTo>
                    <a:pt x="956278" y="565931"/>
                    <a:pt x="945963" y="567875"/>
                    <a:pt x="931285" y="565257"/>
                  </a:cubicBezTo>
                  <a:cubicBezTo>
                    <a:pt x="931285" y="565257"/>
                    <a:pt x="931245" y="565257"/>
                    <a:pt x="931205" y="565257"/>
                  </a:cubicBezTo>
                  <a:cubicBezTo>
                    <a:pt x="929579" y="564979"/>
                    <a:pt x="927873" y="564622"/>
                    <a:pt x="926127" y="564226"/>
                  </a:cubicBezTo>
                  <a:cubicBezTo>
                    <a:pt x="877688" y="559505"/>
                    <a:pt x="766725" y="567836"/>
                    <a:pt x="726021" y="548952"/>
                  </a:cubicBezTo>
                  <a:cubicBezTo>
                    <a:pt x="691982" y="533162"/>
                    <a:pt x="710787" y="496941"/>
                    <a:pt x="715151" y="467545"/>
                  </a:cubicBezTo>
                  <a:cubicBezTo>
                    <a:pt x="719078" y="441123"/>
                    <a:pt x="749626" y="333373"/>
                    <a:pt x="740541" y="319211"/>
                  </a:cubicBezTo>
                  <a:cubicBezTo>
                    <a:pt x="701980" y="310840"/>
                    <a:pt x="648740" y="291797"/>
                    <a:pt x="611527" y="306674"/>
                  </a:cubicBezTo>
                  <a:cubicBezTo>
                    <a:pt x="601490" y="310681"/>
                    <a:pt x="600737" y="323694"/>
                    <a:pt x="594587" y="326907"/>
                  </a:cubicBezTo>
                  <a:cubicBezTo>
                    <a:pt x="539641" y="355074"/>
                    <a:pt x="451292" y="352297"/>
                    <a:pt x="389839" y="353329"/>
                  </a:cubicBezTo>
                  <a:cubicBezTo>
                    <a:pt x="388372" y="386693"/>
                    <a:pt x="389601" y="420375"/>
                    <a:pt x="400987" y="452152"/>
                  </a:cubicBezTo>
                  <a:cubicBezTo>
                    <a:pt x="409398" y="475598"/>
                    <a:pt x="419871" y="476431"/>
                    <a:pt x="425029" y="485159"/>
                  </a:cubicBezTo>
                  <a:cubicBezTo>
                    <a:pt x="439945" y="510390"/>
                    <a:pt x="457401" y="539748"/>
                    <a:pt x="473944" y="563670"/>
                  </a:cubicBezTo>
                  <a:cubicBezTo>
                    <a:pt x="491043" y="588426"/>
                    <a:pt x="560787" y="646030"/>
                    <a:pt x="519647" y="685186"/>
                  </a:cubicBezTo>
                  <a:cubicBezTo>
                    <a:pt x="481204" y="721803"/>
                    <a:pt x="287485" y="707720"/>
                    <a:pt x="240950" y="673482"/>
                  </a:cubicBezTo>
                  <a:cubicBezTo>
                    <a:pt x="209966" y="650671"/>
                    <a:pt x="170135" y="557799"/>
                    <a:pt x="178863" y="520269"/>
                  </a:cubicBezTo>
                  <a:cubicBezTo>
                    <a:pt x="180490" y="513286"/>
                    <a:pt x="199215" y="492697"/>
                    <a:pt x="203142" y="469846"/>
                  </a:cubicBezTo>
                  <a:cubicBezTo>
                    <a:pt x="207427" y="444654"/>
                    <a:pt x="202230" y="420017"/>
                    <a:pt x="205245" y="397285"/>
                  </a:cubicBezTo>
                  <a:lnTo>
                    <a:pt x="213933" y="379909"/>
                  </a:lnTo>
                  <a:cubicBezTo>
                    <a:pt x="213933" y="379909"/>
                    <a:pt x="213933" y="379909"/>
                    <a:pt x="213933" y="379909"/>
                  </a:cubicBezTo>
                  <a:lnTo>
                    <a:pt x="214013" y="379750"/>
                  </a:lnTo>
                  <a:cubicBezTo>
                    <a:pt x="214885" y="371260"/>
                    <a:pt x="212703" y="361501"/>
                    <a:pt x="214013" y="353408"/>
                  </a:cubicBezTo>
                  <a:cubicBezTo>
                    <a:pt x="197906" y="347735"/>
                    <a:pt x="198580" y="341586"/>
                    <a:pt x="205126" y="328851"/>
                  </a:cubicBezTo>
                  <a:cubicBezTo>
                    <a:pt x="168509" y="325796"/>
                    <a:pt x="149426" y="309848"/>
                    <a:pt x="141651" y="273905"/>
                  </a:cubicBezTo>
                  <a:lnTo>
                    <a:pt x="55522" y="261487"/>
                  </a:lnTo>
                  <a:cubicBezTo>
                    <a:pt x="24300" y="255100"/>
                    <a:pt x="-21957" y="217531"/>
                    <a:pt x="11804" y="195235"/>
                  </a:cubicBezTo>
                  <a:cubicBezTo>
                    <a:pt x="9423" y="179326"/>
                    <a:pt x="8035" y="162823"/>
                    <a:pt x="7916" y="146081"/>
                  </a:cubicBezTo>
                  <a:lnTo>
                    <a:pt x="7916" y="146081"/>
                  </a:lnTo>
                  <a:cubicBezTo>
                    <a:pt x="7559" y="95698"/>
                    <a:pt x="18588" y="43608"/>
                    <a:pt x="46953" y="1913"/>
                  </a:cubicBezTo>
                  <a:cubicBezTo>
                    <a:pt x="49849" y="-467"/>
                    <a:pt x="52031" y="-626"/>
                    <a:pt x="53499" y="1437"/>
                  </a:cubicBezTo>
                  <a:lnTo>
                    <a:pt x="53499" y="1437"/>
                  </a:lnTo>
                  <a:cubicBezTo>
                    <a:pt x="55364" y="4015"/>
                    <a:pt x="56078" y="10045"/>
                    <a:pt x="55721" y="19487"/>
                  </a:cubicBezTo>
                  <a:lnTo>
                    <a:pt x="71471" y="32063"/>
                  </a:lnTo>
                  <a:lnTo>
                    <a:pt x="47072" y="179406"/>
                  </a:lnTo>
                  <a:cubicBezTo>
                    <a:pt x="31560" y="215785"/>
                    <a:pt x="148038" y="226219"/>
                    <a:pt x="151727" y="221062"/>
                  </a:cubicBezTo>
                  <a:lnTo>
                    <a:pt x="170135" y="92762"/>
                  </a:lnTo>
                  <a:lnTo>
                    <a:pt x="187591" y="81019"/>
                  </a:lnTo>
                  <a:cubicBezTo>
                    <a:pt x="190090" y="73362"/>
                    <a:pt x="193026" y="73481"/>
                    <a:pt x="196398" y="81019"/>
                  </a:cubicBezTo>
                  <a:lnTo>
                    <a:pt x="213100" y="92603"/>
                  </a:lnTo>
                  <a:lnTo>
                    <a:pt x="198699" y="273825"/>
                  </a:lnTo>
                  <a:cubicBezTo>
                    <a:pt x="307956" y="304571"/>
                    <a:pt x="429274" y="334484"/>
                    <a:pt x="543529" y="306476"/>
                  </a:cubicBezTo>
                  <a:cubicBezTo>
                    <a:pt x="618668" y="258472"/>
                    <a:pt x="705868" y="253474"/>
                    <a:pt x="805127" y="291480"/>
                  </a:cubicBezTo>
                  <a:cubicBezTo>
                    <a:pt x="828693" y="289575"/>
                    <a:pt x="848568" y="292114"/>
                    <a:pt x="864755" y="299136"/>
                  </a:cubicBezTo>
                  <a:cubicBezTo>
                    <a:pt x="871102" y="301874"/>
                    <a:pt x="876894" y="305325"/>
                    <a:pt x="882091" y="309411"/>
                  </a:cubicBezTo>
                  <a:lnTo>
                    <a:pt x="891732" y="290369"/>
                  </a:lnTo>
                  <a:lnTo>
                    <a:pt x="977185" y="270691"/>
                  </a:lnTo>
                  <a:cubicBezTo>
                    <a:pt x="993887" y="254822"/>
                    <a:pt x="1016262" y="247007"/>
                    <a:pt x="1044350" y="247285"/>
                  </a:cubicBezTo>
                  <a:cubicBezTo>
                    <a:pt x="1061409" y="247444"/>
                    <a:pt x="1080571" y="250578"/>
                    <a:pt x="1101875" y="256727"/>
                  </a:cubicBezTo>
                  <a:cubicBezTo>
                    <a:pt x="1108818" y="261448"/>
                    <a:pt x="1110880" y="265931"/>
                    <a:pt x="1110642" y="274302"/>
                  </a:cubicBezTo>
                  <a:cubicBezTo>
                    <a:pt x="1075691" y="289417"/>
                    <a:pt x="1046929" y="279380"/>
                    <a:pt x="1011660" y="285211"/>
                  </a:cubicBezTo>
                  <a:lnTo>
                    <a:pt x="925810" y="331549"/>
                  </a:lnTo>
                  <a:cubicBezTo>
                    <a:pt x="931761" y="372649"/>
                    <a:pt x="1079857" y="444376"/>
                    <a:pt x="1119450" y="458817"/>
                  </a:cubicBezTo>
                  <a:lnTo>
                    <a:pt x="1110642" y="476392"/>
                  </a:lnTo>
                  <a:cubicBezTo>
                    <a:pt x="1108341" y="483850"/>
                    <a:pt x="1105366" y="483691"/>
                    <a:pt x="1101875" y="476392"/>
                  </a:cubicBezTo>
                  <a:lnTo>
                    <a:pt x="1075493" y="502734"/>
                  </a:lnTo>
                  <a:cubicBezTo>
                    <a:pt x="1083031" y="505035"/>
                    <a:pt x="1082872" y="507970"/>
                    <a:pt x="1075493" y="511501"/>
                  </a:cubicBezTo>
                  <a:cubicBezTo>
                    <a:pt x="1075295" y="511819"/>
                    <a:pt x="1075136" y="512136"/>
                    <a:pt x="1074938" y="512453"/>
                  </a:cubicBezTo>
                  <a:cubicBezTo>
                    <a:pt x="1069582" y="522133"/>
                    <a:pt x="1069780" y="530583"/>
                    <a:pt x="1075493" y="537883"/>
                  </a:cubicBezTo>
                  <a:cubicBezTo>
                    <a:pt x="1081444" y="514199"/>
                    <a:pt x="1092155" y="516143"/>
                    <a:pt x="1101875" y="537883"/>
                  </a:cubicBezTo>
                  <a:lnTo>
                    <a:pt x="1110642" y="529116"/>
                  </a:lnTo>
                  <a:cubicBezTo>
                    <a:pt x="1115244" y="511898"/>
                    <a:pt x="1123139" y="512176"/>
                    <a:pt x="1128217" y="529116"/>
                  </a:cubicBezTo>
                  <a:lnTo>
                    <a:pt x="1137024" y="520348"/>
                  </a:lnTo>
                  <a:cubicBezTo>
                    <a:pt x="1137659" y="518563"/>
                    <a:pt x="1138334" y="517214"/>
                    <a:pt x="1139008" y="516262"/>
                  </a:cubicBezTo>
                  <a:cubicBezTo>
                    <a:pt x="1141190" y="513088"/>
                    <a:pt x="1143491" y="514477"/>
                    <a:pt x="1145832" y="520348"/>
                  </a:cubicBezTo>
                  <a:cubicBezTo>
                    <a:pt x="1176459" y="510986"/>
                    <a:pt x="1181656" y="521419"/>
                    <a:pt x="1189788" y="520348"/>
                  </a:cubicBezTo>
                  <a:cubicBezTo>
                    <a:pt x="1193121" y="521419"/>
                    <a:pt x="1194985" y="522609"/>
                    <a:pt x="1195422" y="523839"/>
                  </a:cubicBezTo>
                  <a:cubicBezTo>
                    <a:pt x="1195977" y="525466"/>
                    <a:pt x="1194073" y="527211"/>
                    <a:pt x="1189788" y="529116"/>
                  </a:cubicBezTo>
                  <a:cubicBezTo>
                    <a:pt x="1186892" y="545936"/>
                    <a:pt x="1166699" y="555339"/>
                    <a:pt x="1129130" y="557283"/>
                  </a:cubicBezTo>
                  <a:cubicBezTo>
                    <a:pt x="1116633" y="617822"/>
                    <a:pt x="1148569" y="634802"/>
                    <a:pt x="1224978" y="608182"/>
                  </a:cubicBezTo>
                  <a:cubicBezTo>
                    <a:pt x="1248741" y="610285"/>
                    <a:pt x="1247075" y="617624"/>
                    <a:pt x="1224978" y="625757"/>
                  </a:cubicBezTo>
                  <a:cubicBezTo>
                    <a:pt x="1230095" y="629447"/>
                    <a:pt x="1235649" y="630716"/>
                    <a:pt x="1241719" y="629486"/>
                  </a:cubicBezTo>
                  <a:cubicBezTo>
                    <a:pt x="1241719" y="629486"/>
                    <a:pt x="1241759" y="629486"/>
                    <a:pt x="1241759" y="629486"/>
                  </a:cubicBezTo>
                  <a:cubicBezTo>
                    <a:pt x="1244377" y="628970"/>
                    <a:pt x="1247075" y="627979"/>
                    <a:pt x="1249852" y="626551"/>
                  </a:cubicBezTo>
                  <a:cubicBezTo>
                    <a:pt x="1250328" y="626312"/>
                    <a:pt x="1250804" y="626035"/>
                    <a:pt x="1251320" y="625757"/>
                  </a:cubicBezTo>
                  <a:cubicBezTo>
                    <a:pt x="1283534" y="596400"/>
                    <a:pt x="1382595" y="602747"/>
                    <a:pt x="1418379" y="625757"/>
                  </a:cubicBezTo>
                  <a:lnTo>
                    <a:pt x="1435954" y="616989"/>
                  </a:lnTo>
                  <a:cubicBezTo>
                    <a:pt x="1428496" y="614926"/>
                    <a:pt x="1428694" y="611951"/>
                    <a:pt x="1435954" y="608222"/>
                  </a:cubicBezTo>
                  <a:lnTo>
                    <a:pt x="1462336" y="616989"/>
                  </a:lnTo>
                  <a:cubicBezTo>
                    <a:pt x="1462534" y="619885"/>
                    <a:pt x="1462098" y="622861"/>
                    <a:pt x="1462336" y="625757"/>
                  </a:cubicBezTo>
                  <a:cubicBezTo>
                    <a:pt x="1466144" y="629447"/>
                    <a:pt x="1466740" y="634168"/>
                    <a:pt x="1464121" y="639999"/>
                  </a:cubicBezTo>
                  <a:close/>
                </a:path>
              </a:pathLst>
            </a:custGeom>
            <a:solidFill>
              <a:srgbClr val="513320"/>
            </a:solidFill>
            <a:ln w="3958" cap="flat">
              <a:noFill/>
              <a:prstDash val="solid"/>
              <a:miter/>
            </a:ln>
          </p:spPr>
          <p:txBody>
            <a:bodyPr rtlCol="1" anchor="ctr"/>
            <a:lstStyle/>
            <a:p>
              <a:endParaRPr lang="fa-IR"/>
            </a:p>
          </p:txBody>
        </p:sp>
        <p:sp>
          <p:nvSpPr>
            <p:cNvPr id="709" name="Freeform: Shape 708">
              <a:extLst>
                <a:ext uri="{FF2B5EF4-FFF2-40B4-BE49-F238E27FC236}">
                  <a16:creationId xmlns:a16="http://schemas.microsoft.com/office/drawing/2014/main" id="{87AFCF91-6CDE-C336-2735-964BEC95BF5B}"/>
                </a:ext>
              </a:extLst>
            </p:cNvPr>
            <p:cNvSpPr/>
            <p:nvPr/>
          </p:nvSpPr>
          <p:spPr>
            <a:xfrm>
              <a:off x="1485606" y="856495"/>
              <a:ext cx="405627" cy="391371"/>
            </a:xfrm>
            <a:custGeom>
              <a:avLst/>
              <a:gdLst>
                <a:gd name="connsiteX0" fmla="*/ 103697 w 405627"/>
                <a:gd name="connsiteY0" fmla="*/ 4172 h 391371"/>
                <a:gd name="connsiteX1" fmla="*/ 209186 w 405627"/>
                <a:gd name="connsiteY1" fmla="*/ 21746 h 391371"/>
                <a:gd name="connsiteX2" fmla="*/ 367279 w 405627"/>
                <a:gd name="connsiteY2" fmla="*/ 57729 h 391371"/>
                <a:gd name="connsiteX3" fmla="*/ 342643 w 405627"/>
                <a:gd name="connsiteY3" fmla="*/ 81651 h 391371"/>
                <a:gd name="connsiteX4" fmla="*/ 367438 w 405627"/>
                <a:gd name="connsiteY4" fmla="*/ 74471 h 391371"/>
                <a:gd name="connsiteX5" fmla="*/ 367438 w 405627"/>
                <a:gd name="connsiteY5" fmla="*/ 302903 h 391371"/>
                <a:gd name="connsiteX6" fmla="*/ 364542 w 405627"/>
                <a:gd name="connsiteY6" fmla="*/ 65148 h 391371"/>
                <a:gd name="connsiteX7" fmla="*/ 376245 w 405627"/>
                <a:gd name="connsiteY7" fmla="*/ 48089 h 391371"/>
                <a:gd name="connsiteX8" fmla="*/ 385052 w 405627"/>
                <a:gd name="connsiteY8" fmla="*/ 48089 h 391371"/>
                <a:gd name="connsiteX9" fmla="*/ 385052 w 405627"/>
                <a:gd name="connsiteY9" fmla="*/ 241411 h 391371"/>
                <a:gd name="connsiteX10" fmla="*/ 376245 w 405627"/>
                <a:gd name="connsiteY10" fmla="*/ 346859 h 391371"/>
                <a:gd name="connsiteX11" fmla="*/ 361447 w 405627"/>
                <a:gd name="connsiteY11" fmla="*/ 362808 h 391371"/>
                <a:gd name="connsiteX12" fmla="*/ 158405 w 405627"/>
                <a:gd name="connsiteY12" fmla="*/ 391372 h 391371"/>
                <a:gd name="connsiteX13" fmla="*/ 138887 w 405627"/>
                <a:gd name="connsiteY13" fmla="*/ 382009 h 391371"/>
                <a:gd name="connsiteX14" fmla="*/ 127183 w 405627"/>
                <a:gd name="connsiteY14" fmla="*/ 287550 h 391371"/>
                <a:gd name="connsiteX15" fmla="*/ 195538 w 405627"/>
                <a:gd name="connsiteY15" fmla="*/ 271403 h 391371"/>
                <a:gd name="connsiteX16" fmla="*/ 253182 w 405627"/>
                <a:gd name="connsiteY16" fmla="*/ 267793 h 391371"/>
                <a:gd name="connsiteX17" fmla="*/ 253182 w 405627"/>
                <a:gd name="connsiteY17" fmla="*/ 276560 h 391371"/>
                <a:gd name="connsiteX18" fmla="*/ 261989 w 405627"/>
                <a:gd name="connsiteY18" fmla="*/ 276560 h 391371"/>
                <a:gd name="connsiteX19" fmla="*/ 199188 w 405627"/>
                <a:gd name="connsiteY19" fmla="*/ 179086 h 391371"/>
                <a:gd name="connsiteX20" fmla="*/ 68865 w 405627"/>
                <a:gd name="connsiteY20" fmla="*/ 155164 h 391371"/>
                <a:gd name="connsiteX21" fmla="*/ 59780 w 405627"/>
                <a:gd name="connsiteY21" fmla="*/ 135962 h 391371"/>
                <a:gd name="connsiteX22" fmla="*/ 42206 w 405627"/>
                <a:gd name="connsiteY22" fmla="*/ 135962 h 391371"/>
                <a:gd name="connsiteX23" fmla="*/ 33398 w 405627"/>
                <a:gd name="connsiteY23" fmla="*/ 127195 h 391371"/>
                <a:gd name="connsiteX24" fmla="*/ 24591 w 405627"/>
                <a:gd name="connsiteY24" fmla="*/ 127195 h 391371"/>
                <a:gd name="connsiteX25" fmla="*/ 7016 w 405627"/>
                <a:gd name="connsiteY25" fmla="*/ 127195 h 391371"/>
                <a:gd name="connsiteX26" fmla="*/ 51409 w 405627"/>
                <a:gd name="connsiteY26" fmla="*/ 59752 h 391371"/>
                <a:gd name="connsiteX27" fmla="*/ 103737 w 405627"/>
                <a:gd name="connsiteY27" fmla="*/ 4211 h 391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05627" h="391371">
                  <a:moveTo>
                    <a:pt x="103697" y="4172"/>
                  </a:moveTo>
                  <a:cubicBezTo>
                    <a:pt x="130873" y="-6937"/>
                    <a:pt x="182923" y="6433"/>
                    <a:pt x="209186" y="21746"/>
                  </a:cubicBezTo>
                  <a:cubicBezTo>
                    <a:pt x="233267" y="18811"/>
                    <a:pt x="365811" y="49080"/>
                    <a:pt x="367279" y="57729"/>
                  </a:cubicBezTo>
                  <a:cubicBezTo>
                    <a:pt x="369342" y="70107"/>
                    <a:pt x="341373" y="83556"/>
                    <a:pt x="342643" y="81651"/>
                  </a:cubicBezTo>
                  <a:cubicBezTo>
                    <a:pt x="347998" y="73677"/>
                    <a:pt x="363391" y="62688"/>
                    <a:pt x="367438" y="74471"/>
                  </a:cubicBezTo>
                  <a:cubicBezTo>
                    <a:pt x="374142" y="147071"/>
                    <a:pt x="375729" y="228954"/>
                    <a:pt x="367438" y="302903"/>
                  </a:cubicBezTo>
                  <a:cubicBezTo>
                    <a:pt x="377752" y="228835"/>
                    <a:pt x="375134" y="140921"/>
                    <a:pt x="364542" y="65148"/>
                  </a:cubicBezTo>
                  <a:lnTo>
                    <a:pt x="376245" y="48089"/>
                  </a:lnTo>
                  <a:cubicBezTo>
                    <a:pt x="378982" y="48803"/>
                    <a:pt x="382315" y="47335"/>
                    <a:pt x="385052" y="48089"/>
                  </a:cubicBezTo>
                  <a:cubicBezTo>
                    <a:pt x="384616" y="112397"/>
                    <a:pt x="385647" y="177102"/>
                    <a:pt x="385052" y="241411"/>
                  </a:cubicBezTo>
                  <a:cubicBezTo>
                    <a:pt x="413695" y="256407"/>
                    <a:pt x="413933" y="348724"/>
                    <a:pt x="376245" y="346859"/>
                  </a:cubicBezTo>
                  <a:lnTo>
                    <a:pt x="361447" y="362808"/>
                  </a:lnTo>
                  <a:cubicBezTo>
                    <a:pt x="293092" y="357769"/>
                    <a:pt x="221603" y="363244"/>
                    <a:pt x="158405" y="391372"/>
                  </a:cubicBezTo>
                  <a:lnTo>
                    <a:pt x="138887" y="382009"/>
                  </a:lnTo>
                  <a:cubicBezTo>
                    <a:pt x="126271" y="377724"/>
                    <a:pt x="122621" y="296516"/>
                    <a:pt x="127183" y="287550"/>
                  </a:cubicBezTo>
                  <a:cubicBezTo>
                    <a:pt x="152097" y="281638"/>
                    <a:pt x="174869" y="276243"/>
                    <a:pt x="195538" y="271403"/>
                  </a:cubicBezTo>
                  <a:cubicBezTo>
                    <a:pt x="198117" y="244069"/>
                    <a:pt x="248421" y="238634"/>
                    <a:pt x="253182" y="267793"/>
                  </a:cubicBezTo>
                  <a:cubicBezTo>
                    <a:pt x="259291" y="269657"/>
                    <a:pt x="258974" y="272633"/>
                    <a:pt x="253182" y="276560"/>
                  </a:cubicBezTo>
                  <a:cubicBezTo>
                    <a:pt x="256118" y="280528"/>
                    <a:pt x="259053" y="280528"/>
                    <a:pt x="261989" y="276560"/>
                  </a:cubicBezTo>
                  <a:cubicBezTo>
                    <a:pt x="271034" y="196224"/>
                    <a:pt x="250088" y="163733"/>
                    <a:pt x="199188" y="179086"/>
                  </a:cubicBezTo>
                  <a:lnTo>
                    <a:pt x="68865" y="155164"/>
                  </a:lnTo>
                  <a:lnTo>
                    <a:pt x="59780" y="135962"/>
                  </a:lnTo>
                  <a:cubicBezTo>
                    <a:pt x="53790" y="138581"/>
                    <a:pt x="48236" y="140088"/>
                    <a:pt x="42206" y="135962"/>
                  </a:cubicBezTo>
                  <a:lnTo>
                    <a:pt x="33398" y="127195"/>
                  </a:lnTo>
                  <a:cubicBezTo>
                    <a:pt x="30939" y="131717"/>
                    <a:pt x="28003" y="131519"/>
                    <a:pt x="24591" y="127195"/>
                  </a:cubicBezTo>
                  <a:cubicBezTo>
                    <a:pt x="22092" y="139454"/>
                    <a:pt x="14475" y="137470"/>
                    <a:pt x="7016" y="127195"/>
                  </a:cubicBezTo>
                  <a:cubicBezTo>
                    <a:pt x="-12106" y="98909"/>
                    <a:pt x="9555" y="44359"/>
                    <a:pt x="51409" y="59752"/>
                  </a:cubicBezTo>
                  <a:cubicBezTo>
                    <a:pt x="48474" y="16470"/>
                    <a:pt x="53512" y="-10943"/>
                    <a:pt x="103737" y="4211"/>
                  </a:cubicBezTo>
                  <a:close/>
                </a:path>
              </a:pathLst>
            </a:custGeom>
            <a:solidFill>
              <a:srgbClr val="D2AA68"/>
            </a:solidFill>
            <a:ln w="3958" cap="flat">
              <a:noFill/>
              <a:prstDash val="solid"/>
              <a:miter/>
            </a:ln>
          </p:spPr>
          <p:txBody>
            <a:bodyPr rtlCol="1" anchor="ctr"/>
            <a:lstStyle/>
            <a:p>
              <a:endParaRPr lang="fa-IR"/>
            </a:p>
          </p:txBody>
        </p:sp>
        <p:sp>
          <p:nvSpPr>
            <p:cNvPr id="710" name="Freeform: Shape 709">
              <a:extLst>
                <a:ext uri="{FF2B5EF4-FFF2-40B4-BE49-F238E27FC236}">
                  <a16:creationId xmlns:a16="http://schemas.microsoft.com/office/drawing/2014/main" id="{261DB78B-5AD5-3144-9F45-1066B58B3374}"/>
                </a:ext>
              </a:extLst>
            </p:cNvPr>
            <p:cNvSpPr/>
            <p:nvPr/>
          </p:nvSpPr>
          <p:spPr>
            <a:xfrm>
              <a:off x="2571995" y="4665343"/>
              <a:ext cx="432900" cy="338830"/>
            </a:xfrm>
            <a:custGeom>
              <a:avLst/>
              <a:gdLst>
                <a:gd name="connsiteX0" fmla="*/ 428685 w 432900"/>
                <a:gd name="connsiteY0" fmla="*/ 87438 h 338830"/>
                <a:gd name="connsiteX1" fmla="*/ 283286 w 432900"/>
                <a:gd name="connsiteY1" fmla="*/ 237160 h 338830"/>
                <a:gd name="connsiteX2" fmla="*/ 14944 w 432900"/>
                <a:gd name="connsiteY2" fmla="*/ 325153 h 338830"/>
                <a:gd name="connsiteX3" fmla="*/ 81117 w 432900"/>
                <a:gd name="connsiteY3" fmla="*/ 219585 h 338830"/>
                <a:gd name="connsiteX4" fmla="*/ 133842 w 432900"/>
                <a:gd name="connsiteY4" fmla="*/ 105369 h 338830"/>
                <a:gd name="connsiteX5" fmla="*/ 139435 w 432900"/>
                <a:gd name="connsiteY5" fmla="*/ 88627 h 338830"/>
                <a:gd name="connsiteX6" fmla="*/ 142649 w 432900"/>
                <a:gd name="connsiteY6" fmla="*/ 79027 h 338830"/>
                <a:gd name="connsiteX7" fmla="*/ 142649 w 432900"/>
                <a:gd name="connsiteY7" fmla="*/ 61452 h 338830"/>
                <a:gd name="connsiteX8" fmla="*/ 143958 w 432900"/>
                <a:gd name="connsiteY8" fmla="*/ 56493 h 338830"/>
                <a:gd name="connsiteX9" fmla="*/ 151535 w 432900"/>
                <a:gd name="connsiteY9" fmla="*/ 0 h 338830"/>
                <a:gd name="connsiteX10" fmla="*/ 160144 w 432900"/>
                <a:gd name="connsiteY10" fmla="*/ 0 h 338830"/>
                <a:gd name="connsiteX11" fmla="*/ 160223 w 432900"/>
                <a:gd name="connsiteY11" fmla="*/ 43878 h 338830"/>
                <a:gd name="connsiteX12" fmla="*/ 160223 w 432900"/>
                <a:gd name="connsiteY12" fmla="*/ 70219 h 338830"/>
                <a:gd name="connsiteX13" fmla="*/ 151535 w 432900"/>
                <a:gd name="connsiteY13" fmla="*/ 96245 h 338830"/>
                <a:gd name="connsiteX14" fmla="*/ 151416 w 432900"/>
                <a:gd name="connsiteY14" fmla="*/ 96562 h 338830"/>
                <a:gd name="connsiteX15" fmla="*/ 151416 w 432900"/>
                <a:gd name="connsiteY15" fmla="*/ 114137 h 338830"/>
                <a:gd name="connsiteX16" fmla="*/ 142728 w 432900"/>
                <a:gd name="connsiteY16" fmla="*/ 131513 h 338830"/>
                <a:gd name="connsiteX17" fmla="*/ 142649 w 432900"/>
                <a:gd name="connsiteY17" fmla="*/ 131711 h 338830"/>
                <a:gd name="connsiteX18" fmla="*/ 158478 w 432900"/>
                <a:gd name="connsiteY18" fmla="*/ 141312 h 338830"/>
                <a:gd name="connsiteX19" fmla="*/ 169031 w 432900"/>
                <a:gd name="connsiteY19" fmla="*/ 166861 h 338830"/>
                <a:gd name="connsiteX20" fmla="*/ 213265 w 432900"/>
                <a:gd name="connsiteY20" fmla="*/ 171106 h 338830"/>
                <a:gd name="connsiteX21" fmla="*/ 315857 w 432900"/>
                <a:gd name="connsiteY21" fmla="*/ 71211 h 338830"/>
                <a:gd name="connsiteX22" fmla="*/ 371200 w 432900"/>
                <a:gd name="connsiteY22" fmla="*/ 52645 h 338830"/>
                <a:gd name="connsiteX23" fmla="*/ 380007 w 432900"/>
                <a:gd name="connsiteY23" fmla="*/ 43878 h 338830"/>
                <a:gd name="connsiteX24" fmla="*/ 380007 w 432900"/>
                <a:gd name="connsiteY24" fmla="*/ 35110 h 338830"/>
                <a:gd name="connsiteX25" fmla="*/ 388775 w 432900"/>
                <a:gd name="connsiteY25" fmla="*/ 26342 h 338830"/>
                <a:gd name="connsiteX26" fmla="*/ 428645 w 432900"/>
                <a:gd name="connsiteY26" fmla="*/ 87517 h 338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2900" h="338830">
                  <a:moveTo>
                    <a:pt x="428685" y="87438"/>
                  </a:moveTo>
                  <a:cubicBezTo>
                    <a:pt x="424440" y="96959"/>
                    <a:pt x="299552" y="223275"/>
                    <a:pt x="283286" y="237160"/>
                  </a:cubicBezTo>
                  <a:cubicBezTo>
                    <a:pt x="234728" y="278617"/>
                    <a:pt x="71279" y="374227"/>
                    <a:pt x="14944" y="325153"/>
                  </a:cubicBezTo>
                  <a:cubicBezTo>
                    <a:pt x="-37304" y="279689"/>
                    <a:pt x="62789" y="237517"/>
                    <a:pt x="81117" y="219585"/>
                  </a:cubicBezTo>
                  <a:cubicBezTo>
                    <a:pt x="112776" y="188562"/>
                    <a:pt x="122257" y="145835"/>
                    <a:pt x="133842" y="105369"/>
                  </a:cubicBezTo>
                  <a:lnTo>
                    <a:pt x="139435" y="88627"/>
                  </a:lnTo>
                  <a:lnTo>
                    <a:pt x="142649" y="79027"/>
                  </a:lnTo>
                  <a:cubicBezTo>
                    <a:pt x="143839" y="73830"/>
                    <a:pt x="141459" y="66689"/>
                    <a:pt x="142649" y="61452"/>
                  </a:cubicBezTo>
                  <a:cubicBezTo>
                    <a:pt x="143006" y="59786"/>
                    <a:pt x="143482" y="58159"/>
                    <a:pt x="143958" y="56493"/>
                  </a:cubicBezTo>
                  <a:cubicBezTo>
                    <a:pt x="148758" y="40029"/>
                    <a:pt x="157923" y="22851"/>
                    <a:pt x="151535" y="0"/>
                  </a:cubicBezTo>
                  <a:lnTo>
                    <a:pt x="160144" y="0"/>
                  </a:lnTo>
                  <a:lnTo>
                    <a:pt x="160223" y="43878"/>
                  </a:lnTo>
                  <a:cubicBezTo>
                    <a:pt x="180179" y="47805"/>
                    <a:pt x="177362" y="61849"/>
                    <a:pt x="160223" y="70219"/>
                  </a:cubicBezTo>
                  <a:lnTo>
                    <a:pt x="151535" y="96245"/>
                  </a:lnTo>
                  <a:lnTo>
                    <a:pt x="151416" y="96562"/>
                  </a:lnTo>
                  <a:cubicBezTo>
                    <a:pt x="171847" y="98149"/>
                    <a:pt x="171371" y="108384"/>
                    <a:pt x="151416" y="114137"/>
                  </a:cubicBezTo>
                  <a:lnTo>
                    <a:pt x="142728" y="131513"/>
                  </a:lnTo>
                  <a:lnTo>
                    <a:pt x="142649" y="131711"/>
                  </a:lnTo>
                  <a:cubicBezTo>
                    <a:pt x="148282" y="134290"/>
                    <a:pt x="153876" y="137424"/>
                    <a:pt x="158478" y="141312"/>
                  </a:cubicBezTo>
                  <a:cubicBezTo>
                    <a:pt x="165976" y="147620"/>
                    <a:pt x="170856" y="155872"/>
                    <a:pt x="169031" y="166861"/>
                  </a:cubicBezTo>
                  <a:cubicBezTo>
                    <a:pt x="178036" y="155396"/>
                    <a:pt x="192794" y="156784"/>
                    <a:pt x="213265" y="171106"/>
                  </a:cubicBezTo>
                  <a:lnTo>
                    <a:pt x="315857" y="71211"/>
                  </a:lnTo>
                  <a:cubicBezTo>
                    <a:pt x="335892" y="50463"/>
                    <a:pt x="354379" y="44274"/>
                    <a:pt x="371200" y="52645"/>
                  </a:cubicBezTo>
                  <a:lnTo>
                    <a:pt x="380007" y="43878"/>
                  </a:lnTo>
                  <a:cubicBezTo>
                    <a:pt x="372430" y="41219"/>
                    <a:pt x="372509" y="38284"/>
                    <a:pt x="380007" y="35110"/>
                  </a:cubicBezTo>
                  <a:cubicBezTo>
                    <a:pt x="381792" y="31301"/>
                    <a:pt x="385204" y="28405"/>
                    <a:pt x="388775" y="26342"/>
                  </a:cubicBezTo>
                  <a:cubicBezTo>
                    <a:pt x="406230" y="46892"/>
                    <a:pt x="445902" y="48638"/>
                    <a:pt x="428645" y="87517"/>
                  </a:cubicBezTo>
                  <a:close/>
                </a:path>
              </a:pathLst>
            </a:custGeom>
            <a:solidFill>
              <a:srgbClr val="503322"/>
            </a:solidFill>
            <a:ln w="3958" cap="flat">
              <a:noFill/>
              <a:prstDash val="solid"/>
              <a:miter/>
            </a:ln>
          </p:spPr>
          <p:txBody>
            <a:bodyPr rtlCol="1" anchor="ctr"/>
            <a:lstStyle/>
            <a:p>
              <a:endParaRPr lang="fa-IR"/>
            </a:p>
          </p:txBody>
        </p:sp>
        <p:sp>
          <p:nvSpPr>
            <p:cNvPr id="711" name="Freeform: Shape 710">
              <a:extLst>
                <a:ext uri="{FF2B5EF4-FFF2-40B4-BE49-F238E27FC236}">
                  <a16:creationId xmlns:a16="http://schemas.microsoft.com/office/drawing/2014/main" id="{BBFAF2E2-3EF4-5322-88E8-C8AC403002D6}"/>
                </a:ext>
              </a:extLst>
            </p:cNvPr>
            <p:cNvSpPr/>
            <p:nvPr/>
          </p:nvSpPr>
          <p:spPr>
            <a:xfrm>
              <a:off x="849417" y="4518587"/>
              <a:ext cx="283072" cy="260892"/>
            </a:xfrm>
            <a:custGeom>
              <a:avLst/>
              <a:gdLst>
                <a:gd name="connsiteX0" fmla="*/ 71729 w 283072"/>
                <a:gd name="connsiteY0" fmla="*/ 67570 h 260892"/>
                <a:gd name="connsiteX1" fmla="*/ 212684 w 283072"/>
                <a:gd name="connsiteY1" fmla="*/ 133148 h 260892"/>
                <a:gd name="connsiteX2" fmla="*/ 233552 w 283072"/>
                <a:gd name="connsiteY2" fmla="*/ 173812 h 260892"/>
                <a:gd name="connsiteX3" fmla="*/ 279095 w 283072"/>
                <a:gd name="connsiteY3" fmla="*/ 190038 h 260892"/>
                <a:gd name="connsiteX4" fmla="*/ 273898 w 283072"/>
                <a:gd name="connsiteY4" fmla="*/ 225743 h 260892"/>
                <a:gd name="connsiteX5" fmla="*/ 98071 w 283072"/>
                <a:gd name="connsiteY5" fmla="*/ 260893 h 260892"/>
                <a:gd name="connsiteX6" fmla="*/ 32136 w 283072"/>
                <a:gd name="connsiteY6" fmla="*/ 155444 h 260892"/>
                <a:gd name="connsiteX7" fmla="*/ 1351 w 283072"/>
                <a:gd name="connsiteY7" fmla="*/ 14886 h 260892"/>
                <a:gd name="connsiteX8" fmla="*/ 71689 w 283072"/>
                <a:gd name="connsiteY8" fmla="*/ 67610 h 260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072" h="260892">
                  <a:moveTo>
                    <a:pt x="71729" y="67570"/>
                  </a:moveTo>
                  <a:cubicBezTo>
                    <a:pt x="85099" y="142233"/>
                    <a:pt x="177495" y="109504"/>
                    <a:pt x="212684" y="133148"/>
                  </a:cubicBezTo>
                  <a:cubicBezTo>
                    <a:pt x="222245" y="139575"/>
                    <a:pt x="221412" y="164092"/>
                    <a:pt x="233552" y="173812"/>
                  </a:cubicBezTo>
                  <a:cubicBezTo>
                    <a:pt x="245691" y="183532"/>
                    <a:pt x="271240" y="180041"/>
                    <a:pt x="279095" y="190038"/>
                  </a:cubicBezTo>
                  <a:cubicBezTo>
                    <a:pt x="289926" y="203765"/>
                    <a:pt x="275366" y="216539"/>
                    <a:pt x="273898" y="225743"/>
                  </a:cubicBezTo>
                  <a:cubicBezTo>
                    <a:pt x="218159" y="249150"/>
                    <a:pt x="156032" y="249427"/>
                    <a:pt x="98071" y="260893"/>
                  </a:cubicBezTo>
                  <a:cubicBezTo>
                    <a:pt x="48084" y="244785"/>
                    <a:pt x="45585" y="190871"/>
                    <a:pt x="32136" y="155444"/>
                  </a:cubicBezTo>
                  <a:cubicBezTo>
                    <a:pt x="10396" y="98197"/>
                    <a:pt x="-4719" y="84272"/>
                    <a:pt x="1351" y="14886"/>
                  </a:cubicBezTo>
                  <a:cubicBezTo>
                    <a:pt x="45704" y="-20105"/>
                    <a:pt x="84305" y="10284"/>
                    <a:pt x="71689" y="67610"/>
                  </a:cubicBezTo>
                  <a:close/>
                </a:path>
              </a:pathLst>
            </a:custGeom>
            <a:solidFill>
              <a:srgbClr val="B99862"/>
            </a:solidFill>
            <a:ln w="3958" cap="flat">
              <a:noFill/>
              <a:prstDash val="solid"/>
              <a:miter/>
            </a:ln>
          </p:spPr>
          <p:txBody>
            <a:bodyPr rtlCol="1" anchor="ctr"/>
            <a:lstStyle/>
            <a:p>
              <a:endParaRPr lang="fa-IR"/>
            </a:p>
          </p:txBody>
        </p:sp>
        <p:sp>
          <p:nvSpPr>
            <p:cNvPr id="712" name="Freeform: Shape 711">
              <a:extLst>
                <a:ext uri="{FF2B5EF4-FFF2-40B4-BE49-F238E27FC236}">
                  <a16:creationId xmlns:a16="http://schemas.microsoft.com/office/drawing/2014/main" id="{841DB976-27F0-EBEA-A0EC-30ECFEA83C4D}"/>
                </a:ext>
              </a:extLst>
            </p:cNvPr>
            <p:cNvSpPr/>
            <p:nvPr/>
          </p:nvSpPr>
          <p:spPr>
            <a:xfrm>
              <a:off x="376011" y="588277"/>
              <a:ext cx="1338631" cy="290166"/>
            </a:xfrm>
            <a:custGeom>
              <a:avLst/>
              <a:gdLst>
                <a:gd name="connsiteX0" fmla="*/ 1336356 w 1338631"/>
                <a:gd name="connsiteY0" fmla="*/ 281156 h 290166"/>
                <a:gd name="connsiteX1" fmla="*/ 1318781 w 1338631"/>
                <a:gd name="connsiteY1" fmla="*/ 289924 h 290166"/>
                <a:gd name="connsiteX2" fmla="*/ 1213293 w 1338631"/>
                <a:gd name="connsiteY2" fmla="*/ 272349 h 290166"/>
                <a:gd name="connsiteX3" fmla="*/ 1151761 w 1338631"/>
                <a:gd name="connsiteY3" fmla="*/ 254774 h 290166"/>
                <a:gd name="connsiteX4" fmla="*/ 1134187 w 1338631"/>
                <a:gd name="connsiteY4" fmla="*/ 254774 h 290166"/>
                <a:gd name="connsiteX5" fmla="*/ 1099116 w 1338631"/>
                <a:gd name="connsiteY5" fmla="*/ 265169 h 290166"/>
                <a:gd name="connsiteX6" fmla="*/ 6824 w 1338631"/>
                <a:gd name="connsiteY6" fmla="*/ 28247 h 290166"/>
                <a:gd name="connsiteX7" fmla="*/ 0 w 1338631"/>
                <a:gd name="connsiteY7" fmla="*/ 8768 h 290166"/>
                <a:gd name="connsiteX8" fmla="*/ 8807 w 1338631"/>
                <a:gd name="connsiteY8" fmla="*/ 0 h 290166"/>
                <a:gd name="connsiteX9" fmla="*/ 1336356 w 1338631"/>
                <a:gd name="connsiteY9" fmla="*/ 281156 h 290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8631" h="290166">
                  <a:moveTo>
                    <a:pt x="1336356" y="281156"/>
                  </a:moveTo>
                  <a:cubicBezTo>
                    <a:pt x="1342346" y="288139"/>
                    <a:pt x="1336515" y="291074"/>
                    <a:pt x="1318781" y="289924"/>
                  </a:cubicBezTo>
                  <a:cubicBezTo>
                    <a:pt x="1286329" y="282386"/>
                    <a:pt x="1246379" y="278895"/>
                    <a:pt x="1213293" y="272349"/>
                  </a:cubicBezTo>
                  <a:cubicBezTo>
                    <a:pt x="1175803" y="284132"/>
                    <a:pt x="1155292" y="278260"/>
                    <a:pt x="1151761" y="254774"/>
                  </a:cubicBezTo>
                  <a:cubicBezTo>
                    <a:pt x="1144700" y="262114"/>
                    <a:pt x="1139463" y="264018"/>
                    <a:pt x="1134187" y="254774"/>
                  </a:cubicBezTo>
                  <a:cubicBezTo>
                    <a:pt x="1117048" y="249419"/>
                    <a:pt x="1105345" y="252910"/>
                    <a:pt x="1099116" y="265169"/>
                  </a:cubicBezTo>
                  <a:cubicBezTo>
                    <a:pt x="734887" y="186181"/>
                    <a:pt x="370776" y="107194"/>
                    <a:pt x="6824" y="28247"/>
                  </a:cubicBezTo>
                  <a:lnTo>
                    <a:pt x="0" y="8768"/>
                  </a:lnTo>
                  <a:lnTo>
                    <a:pt x="8807" y="0"/>
                  </a:lnTo>
                  <a:cubicBezTo>
                    <a:pt x="438893" y="68474"/>
                    <a:pt x="909008" y="183682"/>
                    <a:pt x="1336356" y="281156"/>
                  </a:cubicBezTo>
                  <a:close/>
                </a:path>
              </a:pathLst>
            </a:custGeom>
            <a:solidFill>
              <a:srgbClr val="694736"/>
            </a:solidFill>
            <a:ln w="3958" cap="flat">
              <a:noFill/>
              <a:prstDash val="solid"/>
              <a:miter/>
            </a:ln>
          </p:spPr>
          <p:txBody>
            <a:bodyPr rtlCol="1" anchor="ctr"/>
            <a:lstStyle/>
            <a:p>
              <a:endParaRPr lang="fa-IR"/>
            </a:p>
          </p:txBody>
        </p:sp>
        <p:sp>
          <p:nvSpPr>
            <p:cNvPr id="713" name="Freeform: Shape 712">
              <a:extLst>
                <a:ext uri="{FF2B5EF4-FFF2-40B4-BE49-F238E27FC236}">
                  <a16:creationId xmlns:a16="http://schemas.microsoft.com/office/drawing/2014/main" id="{7CA86973-4F2A-06D2-BCD8-BB1DC3884E0B}"/>
                </a:ext>
              </a:extLst>
            </p:cNvPr>
            <p:cNvSpPr/>
            <p:nvPr/>
          </p:nvSpPr>
          <p:spPr>
            <a:xfrm>
              <a:off x="1694752" y="869513"/>
              <a:ext cx="168326" cy="290006"/>
            </a:xfrm>
            <a:custGeom>
              <a:avLst/>
              <a:gdLst>
                <a:gd name="connsiteX0" fmla="*/ 167059 w 168326"/>
                <a:gd name="connsiteY0" fmla="*/ 35070 h 290006"/>
                <a:gd name="connsiteX1" fmla="*/ 167059 w 168326"/>
                <a:gd name="connsiteY1" fmla="*/ 259218 h 290006"/>
                <a:gd name="connsiteX2" fmla="*/ 158252 w 168326"/>
                <a:gd name="connsiteY2" fmla="*/ 289884 h 290006"/>
                <a:gd name="connsiteX3" fmla="*/ 158252 w 168326"/>
                <a:gd name="connsiteY3" fmla="*/ 61452 h 290006"/>
                <a:gd name="connsiteX4" fmla="*/ 131910 w 168326"/>
                <a:gd name="connsiteY4" fmla="*/ 70180 h 290006"/>
                <a:gd name="connsiteX5" fmla="*/ 149445 w 168326"/>
                <a:gd name="connsiteY5" fmla="*/ 43996 h 290006"/>
                <a:gd name="connsiteX6" fmla="*/ 0 w 168326"/>
                <a:gd name="connsiteY6" fmla="*/ 8768 h 290006"/>
                <a:gd name="connsiteX7" fmla="*/ 17575 w 168326"/>
                <a:gd name="connsiteY7" fmla="*/ 0 h 290006"/>
                <a:gd name="connsiteX8" fmla="*/ 167020 w 168326"/>
                <a:gd name="connsiteY8" fmla="*/ 35150 h 29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326" h="290006">
                  <a:moveTo>
                    <a:pt x="167059" y="35070"/>
                  </a:moveTo>
                  <a:cubicBezTo>
                    <a:pt x="164798" y="109495"/>
                    <a:pt x="170154" y="184753"/>
                    <a:pt x="167059" y="259218"/>
                  </a:cubicBezTo>
                  <a:cubicBezTo>
                    <a:pt x="166623" y="270009"/>
                    <a:pt x="173764" y="291828"/>
                    <a:pt x="158252" y="289884"/>
                  </a:cubicBezTo>
                  <a:lnTo>
                    <a:pt x="158252" y="61452"/>
                  </a:lnTo>
                  <a:lnTo>
                    <a:pt x="131910" y="70180"/>
                  </a:lnTo>
                  <a:lnTo>
                    <a:pt x="149445" y="43996"/>
                  </a:lnTo>
                  <a:cubicBezTo>
                    <a:pt x="98665" y="37411"/>
                    <a:pt x="49471" y="20272"/>
                    <a:pt x="0" y="8768"/>
                  </a:cubicBezTo>
                  <a:lnTo>
                    <a:pt x="17575" y="0"/>
                  </a:lnTo>
                  <a:cubicBezTo>
                    <a:pt x="67760" y="11426"/>
                    <a:pt x="117192" y="22018"/>
                    <a:pt x="167020" y="35150"/>
                  </a:cubicBezTo>
                  <a:close/>
                </a:path>
              </a:pathLst>
            </a:custGeom>
            <a:solidFill>
              <a:srgbClr val="98734F"/>
            </a:solidFill>
            <a:ln w="3958" cap="flat">
              <a:noFill/>
              <a:prstDash val="solid"/>
              <a:miter/>
            </a:ln>
          </p:spPr>
          <p:txBody>
            <a:bodyPr rtlCol="1" anchor="ctr"/>
            <a:lstStyle/>
            <a:p>
              <a:endParaRPr lang="fa-IR"/>
            </a:p>
          </p:txBody>
        </p:sp>
        <p:sp>
          <p:nvSpPr>
            <p:cNvPr id="714" name="Freeform: Shape 713">
              <a:extLst>
                <a:ext uri="{FF2B5EF4-FFF2-40B4-BE49-F238E27FC236}">
                  <a16:creationId xmlns:a16="http://schemas.microsoft.com/office/drawing/2014/main" id="{37EC770D-7024-ED51-0B20-8F2598203F91}"/>
                </a:ext>
              </a:extLst>
            </p:cNvPr>
            <p:cNvSpPr/>
            <p:nvPr/>
          </p:nvSpPr>
          <p:spPr>
            <a:xfrm>
              <a:off x="226019" y="4911310"/>
              <a:ext cx="9353" cy="8767"/>
            </a:xfrm>
            <a:custGeom>
              <a:avLst/>
              <a:gdLst>
                <a:gd name="connsiteX0" fmla="*/ 9354 w 9353"/>
                <a:gd name="connsiteY0" fmla="*/ 8767 h 8767"/>
                <a:gd name="connsiteX1" fmla="*/ 586 w 9353"/>
                <a:gd name="connsiteY1" fmla="*/ 0 h 8767"/>
                <a:gd name="connsiteX2" fmla="*/ 9354 w 9353"/>
                <a:gd name="connsiteY2" fmla="*/ 8767 h 8767"/>
              </a:gdLst>
              <a:ahLst/>
              <a:cxnLst>
                <a:cxn ang="0">
                  <a:pos x="connsiteX0" y="connsiteY0"/>
                </a:cxn>
                <a:cxn ang="0">
                  <a:pos x="connsiteX1" y="connsiteY1"/>
                </a:cxn>
                <a:cxn ang="0">
                  <a:pos x="connsiteX2" y="connsiteY2"/>
                </a:cxn>
              </a:cxnLst>
              <a:rect l="l" t="t" r="r" b="b"/>
              <a:pathLst>
                <a:path w="9353" h="8767">
                  <a:moveTo>
                    <a:pt x="9354" y="8767"/>
                  </a:moveTo>
                  <a:cubicBezTo>
                    <a:pt x="2014" y="8530"/>
                    <a:pt x="-1477" y="8054"/>
                    <a:pt x="586" y="0"/>
                  </a:cubicBezTo>
                  <a:lnTo>
                    <a:pt x="9354" y="8767"/>
                  </a:lnTo>
                  <a:close/>
                </a:path>
              </a:pathLst>
            </a:custGeom>
            <a:solidFill>
              <a:srgbClr val="837368"/>
            </a:solidFill>
            <a:ln w="3958" cap="flat">
              <a:noFill/>
              <a:prstDash val="solid"/>
              <a:miter/>
            </a:ln>
          </p:spPr>
          <p:txBody>
            <a:bodyPr rtlCol="1" anchor="ctr"/>
            <a:lstStyle/>
            <a:p>
              <a:endParaRPr lang="fa-IR"/>
            </a:p>
          </p:txBody>
        </p:sp>
        <p:sp>
          <p:nvSpPr>
            <p:cNvPr id="715" name="Freeform: Shape 714">
              <a:extLst>
                <a:ext uri="{FF2B5EF4-FFF2-40B4-BE49-F238E27FC236}">
                  <a16:creationId xmlns:a16="http://schemas.microsoft.com/office/drawing/2014/main" id="{8ACFE5D7-89C6-5786-4460-D3954CB2E7C2}"/>
                </a:ext>
              </a:extLst>
            </p:cNvPr>
            <p:cNvSpPr/>
            <p:nvPr/>
          </p:nvSpPr>
          <p:spPr>
            <a:xfrm>
              <a:off x="252948" y="4919844"/>
              <a:ext cx="26381" cy="9000"/>
            </a:xfrm>
            <a:custGeom>
              <a:avLst/>
              <a:gdLst>
                <a:gd name="connsiteX0" fmla="*/ 26382 w 26381"/>
                <a:gd name="connsiteY0" fmla="*/ 9001 h 9000"/>
                <a:gd name="connsiteX1" fmla="*/ 0 w 26381"/>
                <a:gd name="connsiteY1" fmla="*/ 233 h 9000"/>
                <a:gd name="connsiteX2" fmla="*/ 26382 w 26381"/>
                <a:gd name="connsiteY2" fmla="*/ 9001 h 9000"/>
              </a:gdLst>
              <a:ahLst/>
              <a:cxnLst>
                <a:cxn ang="0">
                  <a:pos x="connsiteX0" y="connsiteY0"/>
                </a:cxn>
                <a:cxn ang="0">
                  <a:pos x="connsiteX1" y="connsiteY1"/>
                </a:cxn>
                <a:cxn ang="0">
                  <a:pos x="connsiteX2" y="connsiteY2"/>
                </a:cxn>
              </a:cxnLst>
              <a:rect l="l" t="t" r="r" b="b"/>
              <a:pathLst>
                <a:path w="26381" h="9000">
                  <a:moveTo>
                    <a:pt x="26382" y="9001"/>
                  </a:moveTo>
                  <a:lnTo>
                    <a:pt x="0" y="233"/>
                  </a:lnTo>
                  <a:cubicBezTo>
                    <a:pt x="9640" y="154"/>
                    <a:pt x="22137" y="-2068"/>
                    <a:pt x="26382" y="9001"/>
                  </a:cubicBezTo>
                  <a:close/>
                </a:path>
              </a:pathLst>
            </a:custGeom>
            <a:solidFill>
              <a:srgbClr val="837368"/>
            </a:solidFill>
            <a:ln w="3958" cap="flat">
              <a:noFill/>
              <a:prstDash val="solid"/>
              <a:miter/>
            </a:ln>
          </p:spPr>
          <p:txBody>
            <a:bodyPr rtlCol="1" anchor="ctr"/>
            <a:lstStyle/>
            <a:p>
              <a:endParaRPr lang="fa-IR"/>
            </a:p>
          </p:txBody>
        </p:sp>
        <p:sp>
          <p:nvSpPr>
            <p:cNvPr id="716" name="Freeform: Shape 715">
              <a:extLst>
                <a:ext uri="{FF2B5EF4-FFF2-40B4-BE49-F238E27FC236}">
                  <a16:creationId xmlns:a16="http://schemas.microsoft.com/office/drawing/2014/main" id="{82646B9D-9D6B-BC9B-9874-EA44C958E422}"/>
                </a:ext>
              </a:extLst>
            </p:cNvPr>
            <p:cNvSpPr/>
            <p:nvPr/>
          </p:nvSpPr>
          <p:spPr>
            <a:xfrm>
              <a:off x="1114547" y="4770672"/>
              <a:ext cx="8807" cy="17574"/>
            </a:xfrm>
            <a:custGeom>
              <a:avLst/>
              <a:gdLst>
                <a:gd name="connsiteX0" fmla="*/ 0 w 8807"/>
                <a:gd name="connsiteY0" fmla="*/ 17574 h 17574"/>
                <a:gd name="connsiteX1" fmla="*/ 8807 w 8807"/>
                <a:gd name="connsiteY1" fmla="*/ 0 h 17574"/>
                <a:gd name="connsiteX2" fmla="*/ 0 w 8807"/>
                <a:gd name="connsiteY2" fmla="*/ 17574 h 17574"/>
              </a:gdLst>
              <a:ahLst/>
              <a:cxnLst>
                <a:cxn ang="0">
                  <a:pos x="connsiteX0" y="connsiteY0"/>
                </a:cxn>
                <a:cxn ang="0">
                  <a:pos x="connsiteX1" y="connsiteY1"/>
                </a:cxn>
                <a:cxn ang="0">
                  <a:pos x="connsiteX2" y="connsiteY2"/>
                </a:cxn>
              </a:cxnLst>
              <a:rect l="l" t="t" r="r" b="b"/>
              <a:pathLst>
                <a:path w="8807" h="17574">
                  <a:moveTo>
                    <a:pt x="0" y="17574"/>
                  </a:moveTo>
                  <a:cubicBezTo>
                    <a:pt x="2023" y="2380"/>
                    <a:pt x="8688" y="992"/>
                    <a:pt x="8807" y="0"/>
                  </a:cubicBezTo>
                  <a:lnTo>
                    <a:pt x="0" y="17574"/>
                  </a:lnTo>
                  <a:close/>
                </a:path>
              </a:pathLst>
            </a:custGeom>
            <a:solidFill>
              <a:srgbClr val="B99862"/>
            </a:solidFill>
            <a:ln w="3958" cap="flat">
              <a:noFill/>
              <a:prstDash val="solid"/>
              <a:miter/>
            </a:ln>
          </p:spPr>
          <p:txBody>
            <a:bodyPr rtlCol="1" anchor="ctr"/>
            <a:lstStyle/>
            <a:p>
              <a:endParaRPr lang="fa-IR"/>
            </a:p>
          </p:txBody>
        </p:sp>
        <p:sp>
          <p:nvSpPr>
            <p:cNvPr id="717" name="Freeform: Shape 716">
              <a:extLst>
                <a:ext uri="{FF2B5EF4-FFF2-40B4-BE49-F238E27FC236}">
                  <a16:creationId xmlns:a16="http://schemas.microsoft.com/office/drawing/2014/main" id="{6E7C309C-964F-8F3A-E087-C0549E6399F1}"/>
                </a:ext>
              </a:extLst>
            </p:cNvPr>
            <p:cNvSpPr/>
            <p:nvPr/>
          </p:nvSpPr>
          <p:spPr>
            <a:xfrm>
              <a:off x="2705836" y="4753930"/>
              <a:ext cx="5593" cy="16742"/>
            </a:xfrm>
            <a:custGeom>
              <a:avLst/>
              <a:gdLst>
                <a:gd name="connsiteX0" fmla="*/ 5594 w 5593"/>
                <a:gd name="connsiteY0" fmla="*/ 0 h 16742"/>
                <a:gd name="connsiteX1" fmla="*/ 0 w 5593"/>
                <a:gd name="connsiteY1" fmla="*/ 16742 h 16742"/>
                <a:gd name="connsiteX2" fmla="*/ 5594 w 5593"/>
                <a:gd name="connsiteY2" fmla="*/ 0 h 16742"/>
              </a:gdLst>
              <a:ahLst/>
              <a:cxnLst>
                <a:cxn ang="0">
                  <a:pos x="connsiteX0" y="connsiteY0"/>
                </a:cxn>
                <a:cxn ang="0">
                  <a:pos x="connsiteX1" y="connsiteY1"/>
                </a:cxn>
                <a:cxn ang="0">
                  <a:pos x="connsiteX2" y="connsiteY2"/>
                </a:cxn>
              </a:cxnLst>
              <a:rect l="l" t="t" r="r" b="b"/>
              <a:pathLst>
                <a:path w="5593" h="16742">
                  <a:moveTo>
                    <a:pt x="5594" y="0"/>
                  </a:moveTo>
                  <a:lnTo>
                    <a:pt x="0" y="16742"/>
                  </a:lnTo>
                  <a:cubicBezTo>
                    <a:pt x="1428" y="11823"/>
                    <a:pt x="3689" y="5356"/>
                    <a:pt x="5594" y="0"/>
                  </a:cubicBezTo>
                  <a:close/>
                </a:path>
              </a:pathLst>
            </a:custGeom>
            <a:solidFill>
              <a:srgbClr val="FDFCFC"/>
            </a:solidFill>
            <a:ln w="3958" cap="flat">
              <a:noFill/>
              <a:prstDash val="solid"/>
              <a:miter/>
            </a:ln>
          </p:spPr>
          <p:txBody>
            <a:bodyPr rtlCol="1" anchor="ctr"/>
            <a:lstStyle/>
            <a:p>
              <a:endParaRPr lang="fa-IR"/>
            </a:p>
          </p:txBody>
        </p:sp>
        <p:sp>
          <p:nvSpPr>
            <p:cNvPr id="718" name="Freeform: Shape 717">
              <a:extLst>
                <a:ext uri="{FF2B5EF4-FFF2-40B4-BE49-F238E27FC236}">
                  <a16:creationId xmlns:a16="http://schemas.microsoft.com/office/drawing/2014/main" id="{BEB9DB73-5A0D-9FA8-2D34-E41ED6DED64E}"/>
                </a:ext>
              </a:extLst>
            </p:cNvPr>
            <p:cNvSpPr/>
            <p:nvPr/>
          </p:nvSpPr>
          <p:spPr>
            <a:xfrm>
              <a:off x="2714604" y="4721796"/>
              <a:ext cx="1309" cy="4959"/>
            </a:xfrm>
            <a:custGeom>
              <a:avLst/>
              <a:gdLst>
                <a:gd name="connsiteX0" fmla="*/ 1309 w 1309"/>
                <a:gd name="connsiteY0" fmla="*/ 0 h 4959"/>
                <a:gd name="connsiteX1" fmla="*/ 0 w 1309"/>
                <a:gd name="connsiteY1" fmla="*/ 4959 h 4959"/>
                <a:gd name="connsiteX2" fmla="*/ 1309 w 1309"/>
                <a:gd name="connsiteY2" fmla="*/ 0 h 4959"/>
              </a:gdLst>
              <a:ahLst/>
              <a:cxnLst>
                <a:cxn ang="0">
                  <a:pos x="connsiteX0" y="connsiteY0"/>
                </a:cxn>
                <a:cxn ang="0">
                  <a:pos x="connsiteX1" y="connsiteY1"/>
                </a:cxn>
                <a:cxn ang="0">
                  <a:pos x="connsiteX2" y="connsiteY2"/>
                </a:cxn>
              </a:cxnLst>
              <a:rect l="l" t="t" r="r" b="b"/>
              <a:pathLst>
                <a:path w="1309" h="4959">
                  <a:moveTo>
                    <a:pt x="1309" y="0"/>
                  </a:moveTo>
                  <a:cubicBezTo>
                    <a:pt x="952" y="1746"/>
                    <a:pt x="516" y="3412"/>
                    <a:pt x="0" y="4959"/>
                  </a:cubicBezTo>
                  <a:cubicBezTo>
                    <a:pt x="357" y="3293"/>
                    <a:pt x="833" y="1666"/>
                    <a:pt x="1309" y="0"/>
                  </a:cubicBezTo>
                  <a:close/>
                </a:path>
              </a:pathLst>
            </a:custGeom>
            <a:solidFill>
              <a:srgbClr val="FDFCFC"/>
            </a:solidFill>
            <a:ln w="3958" cap="flat">
              <a:noFill/>
              <a:prstDash val="solid"/>
              <a:miter/>
            </a:ln>
          </p:spPr>
          <p:txBody>
            <a:bodyPr rtlCol="1" anchor="ctr"/>
            <a:lstStyle/>
            <a:p>
              <a:endParaRPr lang="fa-IR"/>
            </a:p>
          </p:txBody>
        </p:sp>
        <p:sp>
          <p:nvSpPr>
            <p:cNvPr id="719" name="Freeform: Shape 718">
              <a:extLst>
                <a:ext uri="{FF2B5EF4-FFF2-40B4-BE49-F238E27FC236}">
                  <a16:creationId xmlns:a16="http://schemas.microsoft.com/office/drawing/2014/main" id="{317547CB-9EF7-BA70-6306-D1CF56E73E74}"/>
                </a:ext>
              </a:extLst>
            </p:cNvPr>
            <p:cNvSpPr/>
            <p:nvPr/>
          </p:nvSpPr>
          <p:spPr>
            <a:xfrm>
              <a:off x="1334371" y="4858348"/>
              <a:ext cx="6030" cy="17773"/>
            </a:xfrm>
            <a:custGeom>
              <a:avLst/>
              <a:gdLst>
                <a:gd name="connsiteX0" fmla="*/ 6030 w 6030"/>
                <a:gd name="connsiteY0" fmla="*/ 0 h 17773"/>
                <a:gd name="connsiteX1" fmla="*/ 0 w 6030"/>
                <a:gd name="connsiteY1" fmla="*/ 17773 h 17773"/>
                <a:gd name="connsiteX2" fmla="*/ 6030 w 6030"/>
                <a:gd name="connsiteY2" fmla="*/ 0 h 17773"/>
              </a:gdLst>
              <a:ahLst/>
              <a:cxnLst>
                <a:cxn ang="0">
                  <a:pos x="connsiteX0" y="connsiteY0"/>
                </a:cxn>
                <a:cxn ang="0">
                  <a:pos x="connsiteX1" y="connsiteY1"/>
                </a:cxn>
                <a:cxn ang="0">
                  <a:pos x="connsiteX2" y="connsiteY2"/>
                </a:cxn>
              </a:cxnLst>
              <a:rect l="l" t="t" r="r" b="b"/>
              <a:pathLst>
                <a:path w="6030" h="17773">
                  <a:moveTo>
                    <a:pt x="6030" y="0"/>
                  </a:moveTo>
                  <a:lnTo>
                    <a:pt x="0" y="17773"/>
                  </a:lnTo>
                  <a:cubicBezTo>
                    <a:pt x="357" y="11267"/>
                    <a:pt x="1746" y="1745"/>
                    <a:pt x="6030" y="0"/>
                  </a:cubicBezTo>
                  <a:close/>
                </a:path>
              </a:pathLst>
            </a:custGeom>
            <a:solidFill>
              <a:srgbClr val="FDFCF9"/>
            </a:solidFill>
            <a:ln w="3958" cap="flat">
              <a:noFill/>
              <a:prstDash val="solid"/>
              <a:miter/>
            </a:ln>
          </p:spPr>
          <p:txBody>
            <a:bodyPr rtlCol="1" anchor="ctr"/>
            <a:lstStyle/>
            <a:p>
              <a:endParaRPr lang="fa-IR"/>
            </a:p>
          </p:txBody>
        </p:sp>
        <p:sp>
          <p:nvSpPr>
            <p:cNvPr id="720" name="Freeform: Shape 719">
              <a:extLst>
                <a:ext uri="{FF2B5EF4-FFF2-40B4-BE49-F238E27FC236}">
                  <a16:creationId xmlns:a16="http://schemas.microsoft.com/office/drawing/2014/main" id="{E0236427-C0AF-BA08-043D-3CBBD2B95A1D}"/>
                </a:ext>
              </a:extLst>
            </p:cNvPr>
            <p:cNvSpPr/>
            <p:nvPr/>
          </p:nvSpPr>
          <p:spPr>
            <a:xfrm>
              <a:off x="1817894" y="4926614"/>
              <a:ext cx="150217" cy="96625"/>
            </a:xfrm>
            <a:custGeom>
              <a:avLst/>
              <a:gdLst>
                <a:gd name="connsiteX0" fmla="*/ 17575 w 150217"/>
                <a:gd name="connsiteY0" fmla="*/ 28573 h 96625"/>
                <a:gd name="connsiteX1" fmla="*/ 52685 w 150217"/>
                <a:gd name="connsiteY1" fmla="*/ 19885 h 96625"/>
                <a:gd name="connsiteX2" fmla="*/ 0 w 150217"/>
                <a:gd name="connsiteY2" fmla="*/ 19726 h 96625"/>
                <a:gd name="connsiteX3" fmla="*/ 113105 w 150217"/>
                <a:gd name="connsiteY3" fmla="*/ 8261 h 96625"/>
                <a:gd name="connsiteX4" fmla="*/ 140638 w 150217"/>
                <a:gd name="connsiteY4" fmla="*/ 28612 h 96625"/>
                <a:gd name="connsiteX5" fmla="*/ 131830 w 150217"/>
                <a:gd name="connsiteY5" fmla="*/ 90104 h 96625"/>
                <a:gd name="connsiteX6" fmla="*/ 120405 w 150217"/>
                <a:gd name="connsiteY6" fmla="*/ 96571 h 96625"/>
                <a:gd name="connsiteX7" fmla="*/ 70299 w 150217"/>
                <a:gd name="connsiteY7" fmla="*/ 63722 h 96625"/>
                <a:gd name="connsiteX8" fmla="*/ 79067 w 150217"/>
                <a:gd name="connsiteY8" fmla="*/ 37420 h 96625"/>
                <a:gd name="connsiteX9" fmla="*/ 17575 w 150217"/>
                <a:gd name="connsiteY9" fmla="*/ 28573 h 96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217" h="96625">
                  <a:moveTo>
                    <a:pt x="17575" y="28573"/>
                  </a:moveTo>
                  <a:lnTo>
                    <a:pt x="52685" y="19885"/>
                  </a:lnTo>
                  <a:lnTo>
                    <a:pt x="0" y="19726"/>
                  </a:lnTo>
                  <a:cubicBezTo>
                    <a:pt x="20629" y="-12329"/>
                    <a:pt x="81923" y="3103"/>
                    <a:pt x="113105" y="8261"/>
                  </a:cubicBezTo>
                  <a:cubicBezTo>
                    <a:pt x="128815" y="10879"/>
                    <a:pt x="145835" y="5008"/>
                    <a:pt x="140638" y="28612"/>
                  </a:cubicBezTo>
                  <a:cubicBezTo>
                    <a:pt x="155872" y="67451"/>
                    <a:pt x="152936" y="87962"/>
                    <a:pt x="131830" y="90104"/>
                  </a:cubicBezTo>
                  <a:cubicBezTo>
                    <a:pt x="131037" y="90104"/>
                    <a:pt x="126792" y="97325"/>
                    <a:pt x="120405" y="96571"/>
                  </a:cubicBezTo>
                  <a:cubicBezTo>
                    <a:pt x="97792" y="94032"/>
                    <a:pt x="82716" y="81972"/>
                    <a:pt x="70299" y="63722"/>
                  </a:cubicBezTo>
                  <a:cubicBezTo>
                    <a:pt x="75456" y="54796"/>
                    <a:pt x="81645" y="49242"/>
                    <a:pt x="79067" y="37420"/>
                  </a:cubicBezTo>
                  <a:cubicBezTo>
                    <a:pt x="56810" y="46425"/>
                    <a:pt x="29952" y="29803"/>
                    <a:pt x="17575" y="28573"/>
                  </a:cubicBezTo>
                  <a:close/>
                </a:path>
              </a:pathLst>
            </a:custGeom>
            <a:solidFill>
              <a:srgbClr val="644128"/>
            </a:solidFill>
            <a:ln w="3958" cap="flat">
              <a:noFill/>
              <a:prstDash val="solid"/>
              <a:miter/>
            </a:ln>
          </p:spPr>
          <p:txBody>
            <a:bodyPr rtlCol="1" anchor="ctr"/>
            <a:lstStyle/>
            <a:p>
              <a:endParaRPr lang="fa-IR"/>
            </a:p>
          </p:txBody>
        </p:sp>
        <p:sp>
          <p:nvSpPr>
            <p:cNvPr id="721" name="Freeform: Shape 720">
              <a:extLst>
                <a:ext uri="{FF2B5EF4-FFF2-40B4-BE49-F238E27FC236}">
                  <a16:creationId xmlns:a16="http://schemas.microsoft.com/office/drawing/2014/main" id="{A6FE93BC-F264-AA43-0A9B-36F2D57486D1}"/>
                </a:ext>
              </a:extLst>
            </p:cNvPr>
            <p:cNvSpPr/>
            <p:nvPr/>
          </p:nvSpPr>
          <p:spPr>
            <a:xfrm>
              <a:off x="1984914" y="5060636"/>
              <a:ext cx="272547" cy="9932"/>
            </a:xfrm>
            <a:custGeom>
              <a:avLst/>
              <a:gdLst>
                <a:gd name="connsiteX0" fmla="*/ 272548 w 272547"/>
                <a:gd name="connsiteY0" fmla="*/ 0 h 9932"/>
                <a:gd name="connsiteX1" fmla="*/ 224306 w 272547"/>
                <a:gd name="connsiteY1" fmla="*/ 8926 h 9932"/>
                <a:gd name="connsiteX2" fmla="*/ 48241 w 272547"/>
                <a:gd name="connsiteY2" fmla="*/ 8926 h 9932"/>
                <a:gd name="connsiteX3" fmla="*/ 0 w 272547"/>
                <a:gd name="connsiteY3" fmla="*/ 0 h 9932"/>
                <a:gd name="connsiteX4" fmla="*/ 272548 w 272547"/>
                <a:gd name="connsiteY4" fmla="*/ 0 h 9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547" h="9932">
                  <a:moveTo>
                    <a:pt x="272548" y="0"/>
                  </a:moveTo>
                  <a:cubicBezTo>
                    <a:pt x="263423" y="14560"/>
                    <a:pt x="239183" y="8767"/>
                    <a:pt x="224306" y="8926"/>
                  </a:cubicBezTo>
                  <a:cubicBezTo>
                    <a:pt x="165711" y="9561"/>
                    <a:pt x="106797" y="9640"/>
                    <a:pt x="48241" y="8926"/>
                  </a:cubicBezTo>
                  <a:cubicBezTo>
                    <a:pt x="33364" y="8728"/>
                    <a:pt x="9164" y="14560"/>
                    <a:pt x="0" y="0"/>
                  </a:cubicBezTo>
                  <a:cubicBezTo>
                    <a:pt x="86882" y="4086"/>
                    <a:pt x="185150" y="2301"/>
                    <a:pt x="272548" y="0"/>
                  </a:cubicBezTo>
                  <a:close/>
                </a:path>
              </a:pathLst>
            </a:custGeom>
            <a:solidFill>
              <a:srgbClr val="644128"/>
            </a:solidFill>
            <a:ln w="3958" cap="flat">
              <a:noFill/>
              <a:prstDash val="solid"/>
              <a:miter/>
            </a:ln>
          </p:spPr>
          <p:txBody>
            <a:bodyPr rtlCol="1" anchor="ctr"/>
            <a:lstStyle/>
            <a:p>
              <a:endParaRPr lang="fa-IR"/>
            </a:p>
          </p:txBody>
        </p:sp>
        <p:sp>
          <p:nvSpPr>
            <p:cNvPr id="722" name="Freeform: Shape 721">
              <a:extLst>
                <a:ext uri="{FF2B5EF4-FFF2-40B4-BE49-F238E27FC236}">
                  <a16:creationId xmlns:a16="http://schemas.microsoft.com/office/drawing/2014/main" id="{B82EA486-4315-8254-4DDD-AEB73FBFA9BC}"/>
                </a:ext>
              </a:extLst>
            </p:cNvPr>
            <p:cNvSpPr/>
            <p:nvPr/>
          </p:nvSpPr>
          <p:spPr>
            <a:xfrm>
              <a:off x="1868895" y="4999144"/>
              <a:ext cx="10669" cy="26342"/>
            </a:xfrm>
            <a:custGeom>
              <a:avLst/>
              <a:gdLst>
                <a:gd name="connsiteX0" fmla="*/ 10531 w 10669"/>
                <a:gd name="connsiteY0" fmla="*/ 26342 h 26342"/>
                <a:gd name="connsiteX1" fmla="*/ 10531 w 10669"/>
                <a:gd name="connsiteY1" fmla="*/ 0 h 26342"/>
                <a:gd name="connsiteX2" fmla="*/ 10531 w 10669"/>
                <a:gd name="connsiteY2" fmla="*/ 26342 h 26342"/>
              </a:gdLst>
              <a:ahLst/>
              <a:cxnLst>
                <a:cxn ang="0">
                  <a:pos x="connsiteX0" y="connsiteY0"/>
                </a:cxn>
                <a:cxn ang="0">
                  <a:pos x="connsiteX1" y="connsiteY1"/>
                </a:cxn>
                <a:cxn ang="0">
                  <a:pos x="connsiteX2" y="connsiteY2"/>
                </a:cxn>
              </a:cxnLst>
              <a:rect l="l" t="t" r="r" b="b"/>
              <a:pathLst>
                <a:path w="10669" h="26342">
                  <a:moveTo>
                    <a:pt x="10531" y="26342"/>
                  </a:moveTo>
                  <a:cubicBezTo>
                    <a:pt x="-10971" y="17972"/>
                    <a:pt x="6445" y="7141"/>
                    <a:pt x="10531" y="0"/>
                  </a:cubicBezTo>
                  <a:cubicBezTo>
                    <a:pt x="11087" y="8688"/>
                    <a:pt x="9738" y="17694"/>
                    <a:pt x="10531" y="26342"/>
                  </a:cubicBezTo>
                  <a:close/>
                </a:path>
              </a:pathLst>
            </a:custGeom>
            <a:solidFill>
              <a:srgbClr val="644128"/>
            </a:solidFill>
            <a:ln w="3958" cap="flat">
              <a:noFill/>
              <a:prstDash val="solid"/>
              <a:miter/>
            </a:ln>
          </p:spPr>
          <p:txBody>
            <a:bodyPr rtlCol="1" anchor="ctr"/>
            <a:lstStyle/>
            <a:p>
              <a:endParaRPr lang="fa-IR"/>
            </a:p>
          </p:txBody>
        </p:sp>
        <p:sp>
          <p:nvSpPr>
            <p:cNvPr id="723" name="Freeform: Shape 722">
              <a:extLst>
                <a:ext uri="{FF2B5EF4-FFF2-40B4-BE49-F238E27FC236}">
                  <a16:creationId xmlns:a16="http://schemas.microsoft.com/office/drawing/2014/main" id="{216123E8-083B-9710-D973-B0D6FFF9AF4E}"/>
                </a:ext>
              </a:extLst>
            </p:cNvPr>
            <p:cNvSpPr/>
            <p:nvPr/>
          </p:nvSpPr>
          <p:spPr>
            <a:xfrm>
              <a:off x="2371757" y="5016718"/>
              <a:ext cx="8727" cy="17574"/>
            </a:xfrm>
            <a:custGeom>
              <a:avLst/>
              <a:gdLst>
                <a:gd name="connsiteX0" fmla="*/ 0 w 8727"/>
                <a:gd name="connsiteY0" fmla="*/ 17575 h 17574"/>
                <a:gd name="connsiteX1" fmla="*/ 0 w 8727"/>
                <a:gd name="connsiteY1" fmla="*/ 0 h 17574"/>
                <a:gd name="connsiteX2" fmla="*/ 8728 w 8727"/>
                <a:gd name="connsiteY2" fmla="*/ 4483 h 17574"/>
                <a:gd name="connsiteX3" fmla="*/ 0 w 8727"/>
                <a:gd name="connsiteY3" fmla="*/ 17575 h 17574"/>
              </a:gdLst>
              <a:ahLst/>
              <a:cxnLst>
                <a:cxn ang="0">
                  <a:pos x="connsiteX0" y="connsiteY0"/>
                </a:cxn>
                <a:cxn ang="0">
                  <a:pos x="connsiteX1" y="connsiteY1"/>
                </a:cxn>
                <a:cxn ang="0">
                  <a:pos x="connsiteX2" y="connsiteY2"/>
                </a:cxn>
                <a:cxn ang="0">
                  <a:pos x="connsiteX3" y="connsiteY3"/>
                </a:cxn>
              </a:cxnLst>
              <a:rect l="l" t="t" r="r" b="b"/>
              <a:pathLst>
                <a:path w="8727" h="17574">
                  <a:moveTo>
                    <a:pt x="0" y="17575"/>
                  </a:moveTo>
                  <a:cubicBezTo>
                    <a:pt x="793" y="12656"/>
                    <a:pt x="436" y="5237"/>
                    <a:pt x="0" y="0"/>
                  </a:cubicBezTo>
                  <a:lnTo>
                    <a:pt x="8728" y="4483"/>
                  </a:lnTo>
                  <a:lnTo>
                    <a:pt x="0" y="17575"/>
                  </a:lnTo>
                  <a:close/>
                </a:path>
              </a:pathLst>
            </a:custGeom>
            <a:solidFill>
              <a:srgbClr val="644128"/>
            </a:solidFill>
            <a:ln w="3958" cap="flat">
              <a:noFill/>
              <a:prstDash val="solid"/>
              <a:miter/>
            </a:ln>
          </p:spPr>
          <p:txBody>
            <a:bodyPr rtlCol="1" anchor="ctr"/>
            <a:lstStyle/>
            <a:p>
              <a:endParaRPr lang="fa-IR"/>
            </a:p>
          </p:txBody>
        </p:sp>
        <p:sp>
          <p:nvSpPr>
            <p:cNvPr id="724" name="Freeform: Shape 723">
              <a:extLst>
                <a:ext uri="{FF2B5EF4-FFF2-40B4-BE49-F238E27FC236}">
                  <a16:creationId xmlns:a16="http://schemas.microsoft.com/office/drawing/2014/main" id="{DF03C5D7-BBD3-5D01-641C-8A621A1D16D7}"/>
                </a:ext>
              </a:extLst>
            </p:cNvPr>
            <p:cNvSpPr/>
            <p:nvPr/>
          </p:nvSpPr>
          <p:spPr>
            <a:xfrm>
              <a:off x="1879386" y="5034293"/>
              <a:ext cx="8807" cy="8767"/>
            </a:xfrm>
            <a:custGeom>
              <a:avLst/>
              <a:gdLst>
                <a:gd name="connsiteX0" fmla="*/ 8807 w 8807"/>
                <a:gd name="connsiteY0" fmla="*/ 8767 h 8767"/>
                <a:gd name="connsiteX1" fmla="*/ 0 w 8807"/>
                <a:gd name="connsiteY1" fmla="*/ 0 h 8767"/>
                <a:gd name="connsiteX2" fmla="*/ 8807 w 8807"/>
                <a:gd name="connsiteY2" fmla="*/ 8767 h 8767"/>
              </a:gdLst>
              <a:ahLst/>
              <a:cxnLst>
                <a:cxn ang="0">
                  <a:pos x="connsiteX0" y="connsiteY0"/>
                </a:cxn>
                <a:cxn ang="0">
                  <a:pos x="connsiteX1" y="connsiteY1"/>
                </a:cxn>
                <a:cxn ang="0">
                  <a:pos x="connsiteX2" y="connsiteY2"/>
                </a:cxn>
              </a:cxnLst>
              <a:rect l="l" t="t" r="r" b="b"/>
              <a:pathLst>
                <a:path w="8807" h="8767">
                  <a:moveTo>
                    <a:pt x="8807" y="8767"/>
                  </a:moveTo>
                  <a:lnTo>
                    <a:pt x="0" y="0"/>
                  </a:lnTo>
                  <a:cubicBezTo>
                    <a:pt x="278" y="833"/>
                    <a:pt x="6546" y="6784"/>
                    <a:pt x="8807" y="8767"/>
                  </a:cubicBezTo>
                  <a:close/>
                </a:path>
              </a:pathLst>
            </a:custGeom>
            <a:solidFill>
              <a:srgbClr val="644128"/>
            </a:solidFill>
            <a:ln w="3958" cap="flat">
              <a:noFill/>
              <a:prstDash val="solid"/>
              <a:miter/>
            </a:ln>
          </p:spPr>
          <p:txBody>
            <a:bodyPr rtlCol="1" anchor="ctr"/>
            <a:lstStyle/>
            <a:p>
              <a:endParaRPr lang="fa-IR"/>
            </a:p>
          </p:txBody>
        </p:sp>
        <p:sp>
          <p:nvSpPr>
            <p:cNvPr id="725" name="Freeform: Shape 724">
              <a:extLst>
                <a:ext uri="{FF2B5EF4-FFF2-40B4-BE49-F238E27FC236}">
                  <a16:creationId xmlns:a16="http://schemas.microsoft.com/office/drawing/2014/main" id="{F9E1B239-490A-39E0-AC41-DD5F4D7A5B3A}"/>
                </a:ext>
              </a:extLst>
            </p:cNvPr>
            <p:cNvSpPr/>
            <p:nvPr/>
          </p:nvSpPr>
          <p:spPr>
            <a:xfrm>
              <a:off x="1897001" y="5043100"/>
              <a:ext cx="8807" cy="8767"/>
            </a:xfrm>
            <a:custGeom>
              <a:avLst/>
              <a:gdLst>
                <a:gd name="connsiteX0" fmla="*/ 8807 w 8807"/>
                <a:gd name="connsiteY0" fmla="*/ 8768 h 8767"/>
                <a:gd name="connsiteX1" fmla="*/ 0 w 8807"/>
                <a:gd name="connsiteY1" fmla="*/ 0 h 8767"/>
                <a:gd name="connsiteX2" fmla="*/ 8807 w 8807"/>
                <a:gd name="connsiteY2" fmla="*/ 8768 h 8767"/>
              </a:gdLst>
              <a:ahLst/>
              <a:cxnLst>
                <a:cxn ang="0">
                  <a:pos x="connsiteX0" y="connsiteY0"/>
                </a:cxn>
                <a:cxn ang="0">
                  <a:pos x="connsiteX1" y="connsiteY1"/>
                </a:cxn>
                <a:cxn ang="0">
                  <a:pos x="connsiteX2" y="connsiteY2"/>
                </a:cxn>
              </a:cxnLst>
              <a:rect l="l" t="t" r="r" b="b"/>
              <a:pathLst>
                <a:path w="8807" h="8767">
                  <a:moveTo>
                    <a:pt x="8807" y="8768"/>
                  </a:moveTo>
                  <a:lnTo>
                    <a:pt x="0" y="0"/>
                  </a:lnTo>
                  <a:cubicBezTo>
                    <a:pt x="5078" y="2341"/>
                    <a:pt x="7974" y="8490"/>
                    <a:pt x="8807" y="8768"/>
                  </a:cubicBezTo>
                  <a:close/>
                </a:path>
              </a:pathLst>
            </a:custGeom>
            <a:solidFill>
              <a:srgbClr val="644128"/>
            </a:solidFill>
            <a:ln w="3958" cap="flat">
              <a:noFill/>
              <a:prstDash val="solid"/>
              <a:miter/>
            </a:ln>
          </p:spPr>
          <p:txBody>
            <a:bodyPr rtlCol="1" anchor="ctr"/>
            <a:lstStyle/>
            <a:p>
              <a:endParaRPr lang="fa-IR"/>
            </a:p>
          </p:txBody>
        </p:sp>
        <p:sp>
          <p:nvSpPr>
            <p:cNvPr id="726" name="Freeform: Shape 725">
              <a:extLst>
                <a:ext uri="{FF2B5EF4-FFF2-40B4-BE49-F238E27FC236}">
                  <a16:creationId xmlns:a16="http://schemas.microsoft.com/office/drawing/2014/main" id="{05190D60-00AE-5962-2737-A7F3C75B55CA}"/>
                </a:ext>
              </a:extLst>
            </p:cNvPr>
            <p:cNvSpPr/>
            <p:nvPr/>
          </p:nvSpPr>
          <p:spPr>
            <a:xfrm>
              <a:off x="2362950" y="5043100"/>
              <a:ext cx="8807" cy="8767"/>
            </a:xfrm>
            <a:custGeom>
              <a:avLst/>
              <a:gdLst>
                <a:gd name="connsiteX0" fmla="*/ 0 w 8807"/>
                <a:gd name="connsiteY0" fmla="*/ 8768 h 8767"/>
                <a:gd name="connsiteX1" fmla="*/ 8807 w 8807"/>
                <a:gd name="connsiteY1" fmla="*/ 0 h 8767"/>
                <a:gd name="connsiteX2" fmla="*/ 0 w 8807"/>
                <a:gd name="connsiteY2" fmla="*/ 8768 h 8767"/>
              </a:gdLst>
              <a:ahLst/>
              <a:cxnLst>
                <a:cxn ang="0">
                  <a:pos x="connsiteX0" y="connsiteY0"/>
                </a:cxn>
                <a:cxn ang="0">
                  <a:pos x="connsiteX1" y="connsiteY1"/>
                </a:cxn>
                <a:cxn ang="0">
                  <a:pos x="connsiteX2" y="connsiteY2"/>
                </a:cxn>
              </a:cxnLst>
              <a:rect l="l" t="t" r="r" b="b"/>
              <a:pathLst>
                <a:path w="8807" h="8767">
                  <a:moveTo>
                    <a:pt x="0" y="8768"/>
                  </a:moveTo>
                  <a:cubicBezTo>
                    <a:pt x="2222" y="6863"/>
                    <a:pt x="8371" y="992"/>
                    <a:pt x="8807" y="0"/>
                  </a:cubicBezTo>
                  <a:lnTo>
                    <a:pt x="0" y="8768"/>
                  </a:lnTo>
                  <a:close/>
                </a:path>
              </a:pathLst>
            </a:custGeom>
            <a:solidFill>
              <a:srgbClr val="644128"/>
            </a:solidFill>
            <a:ln w="3958" cap="flat">
              <a:noFill/>
              <a:prstDash val="solid"/>
              <a:miter/>
            </a:ln>
          </p:spPr>
          <p:txBody>
            <a:bodyPr rtlCol="1" anchor="ctr"/>
            <a:lstStyle/>
            <a:p>
              <a:endParaRPr lang="fa-IR"/>
            </a:p>
          </p:txBody>
        </p:sp>
        <p:sp>
          <p:nvSpPr>
            <p:cNvPr id="727" name="Freeform: Shape 726">
              <a:extLst>
                <a:ext uri="{FF2B5EF4-FFF2-40B4-BE49-F238E27FC236}">
                  <a16:creationId xmlns:a16="http://schemas.microsoft.com/office/drawing/2014/main" id="{448E7661-A264-A960-2F84-B84510DF1AC0}"/>
                </a:ext>
              </a:extLst>
            </p:cNvPr>
            <p:cNvSpPr/>
            <p:nvPr/>
          </p:nvSpPr>
          <p:spPr>
            <a:xfrm>
              <a:off x="1932150" y="5051868"/>
              <a:ext cx="8807" cy="8767"/>
            </a:xfrm>
            <a:custGeom>
              <a:avLst/>
              <a:gdLst>
                <a:gd name="connsiteX0" fmla="*/ 8807 w 8807"/>
                <a:gd name="connsiteY0" fmla="*/ 8767 h 8767"/>
                <a:gd name="connsiteX1" fmla="*/ 0 w 8807"/>
                <a:gd name="connsiteY1" fmla="*/ 0 h 8767"/>
                <a:gd name="connsiteX2" fmla="*/ 8807 w 8807"/>
                <a:gd name="connsiteY2" fmla="*/ 8767 h 8767"/>
              </a:gdLst>
              <a:ahLst/>
              <a:cxnLst>
                <a:cxn ang="0">
                  <a:pos x="connsiteX0" y="connsiteY0"/>
                </a:cxn>
                <a:cxn ang="0">
                  <a:pos x="connsiteX1" y="connsiteY1"/>
                </a:cxn>
                <a:cxn ang="0">
                  <a:pos x="connsiteX2" y="connsiteY2"/>
                </a:cxn>
              </a:cxnLst>
              <a:rect l="l" t="t" r="r" b="b"/>
              <a:pathLst>
                <a:path w="8807" h="8767">
                  <a:moveTo>
                    <a:pt x="8807" y="8767"/>
                  </a:moveTo>
                  <a:lnTo>
                    <a:pt x="0" y="0"/>
                  </a:lnTo>
                  <a:cubicBezTo>
                    <a:pt x="6824" y="1269"/>
                    <a:pt x="8172" y="8728"/>
                    <a:pt x="8807" y="8767"/>
                  </a:cubicBezTo>
                  <a:close/>
                </a:path>
              </a:pathLst>
            </a:custGeom>
            <a:solidFill>
              <a:srgbClr val="644128"/>
            </a:solidFill>
            <a:ln w="3958" cap="flat">
              <a:noFill/>
              <a:prstDash val="solid"/>
              <a:miter/>
            </a:ln>
          </p:spPr>
          <p:txBody>
            <a:bodyPr rtlCol="1" anchor="ctr"/>
            <a:lstStyle/>
            <a:p>
              <a:endParaRPr lang="fa-IR"/>
            </a:p>
          </p:txBody>
        </p:sp>
        <p:sp>
          <p:nvSpPr>
            <p:cNvPr id="728" name="Freeform: Shape 727">
              <a:extLst>
                <a:ext uri="{FF2B5EF4-FFF2-40B4-BE49-F238E27FC236}">
                  <a16:creationId xmlns:a16="http://schemas.microsoft.com/office/drawing/2014/main" id="{F9DD16E5-531C-084B-75A4-DF2FEC8C2B02}"/>
                </a:ext>
              </a:extLst>
            </p:cNvPr>
            <p:cNvSpPr/>
            <p:nvPr/>
          </p:nvSpPr>
          <p:spPr>
            <a:xfrm>
              <a:off x="2345375" y="5051868"/>
              <a:ext cx="8807" cy="8767"/>
            </a:xfrm>
            <a:custGeom>
              <a:avLst/>
              <a:gdLst>
                <a:gd name="connsiteX0" fmla="*/ 0 w 8807"/>
                <a:gd name="connsiteY0" fmla="*/ 8767 h 8767"/>
                <a:gd name="connsiteX1" fmla="*/ 8807 w 8807"/>
                <a:gd name="connsiteY1" fmla="*/ 0 h 8767"/>
                <a:gd name="connsiteX2" fmla="*/ 0 w 8807"/>
                <a:gd name="connsiteY2" fmla="*/ 8767 h 8767"/>
              </a:gdLst>
              <a:ahLst/>
              <a:cxnLst>
                <a:cxn ang="0">
                  <a:pos x="connsiteX0" y="connsiteY0"/>
                </a:cxn>
                <a:cxn ang="0">
                  <a:pos x="connsiteX1" y="connsiteY1"/>
                </a:cxn>
                <a:cxn ang="0">
                  <a:pos x="connsiteX2" y="connsiteY2"/>
                </a:cxn>
              </a:cxnLst>
              <a:rect l="l" t="t" r="r" b="b"/>
              <a:pathLst>
                <a:path w="8807" h="8767">
                  <a:moveTo>
                    <a:pt x="0" y="8767"/>
                  </a:moveTo>
                  <a:cubicBezTo>
                    <a:pt x="635" y="8688"/>
                    <a:pt x="3729" y="2023"/>
                    <a:pt x="8807" y="0"/>
                  </a:cubicBezTo>
                  <a:lnTo>
                    <a:pt x="0" y="8767"/>
                  </a:lnTo>
                  <a:close/>
                </a:path>
              </a:pathLst>
            </a:custGeom>
            <a:solidFill>
              <a:srgbClr val="644128"/>
            </a:solidFill>
            <a:ln w="3958" cap="flat">
              <a:noFill/>
              <a:prstDash val="solid"/>
              <a:miter/>
            </a:ln>
          </p:spPr>
          <p:txBody>
            <a:bodyPr rtlCol="1" anchor="ctr"/>
            <a:lstStyle/>
            <a:p>
              <a:endParaRPr lang="fa-IR"/>
            </a:p>
          </p:txBody>
        </p:sp>
        <p:sp>
          <p:nvSpPr>
            <p:cNvPr id="729" name="Freeform: Shape 728">
              <a:extLst>
                <a:ext uri="{FF2B5EF4-FFF2-40B4-BE49-F238E27FC236}">
                  <a16:creationId xmlns:a16="http://schemas.microsoft.com/office/drawing/2014/main" id="{6B303420-4B03-FA16-69C2-2C6C57E009AF}"/>
                </a:ext>
              </a:extLst>
            </p:cNvPr>
            <p:cNvSpPr/>
            <p:nvPr/>
          </p:nvSpPr>
          <p:spPr>
            <a:xfrm>
              <a:off x="972196" y="3055705"/>
              <a:ext cx="1039100" cy="1644667"/>
            </a:xfrm>
            <a:custGeom>
              <a:avLst/>
              <a:gdLst>
                <a:gd name="connsiteX0" fmla="*/ 907230 w 1039100"/>
                <a:gd name="connsiteY0" fmla="*/ 520003 h 1644667"/>
                <a:gd name="connsiteX1" fmla="*/ 898423 w 1039100"/>
                <a:gd name="connsiteY1" fmla="*/ 695750 h 1644667"/>
                <a:gd name="connsiteX2" fmla="*/ 898423 w 1039100"/>
                <a:gd name="connsiteY2" fmla="*/ 976907 h 1644667"/>
                <a:gd name="connsiteX3" fmla="*/ 889616 w 1039100"/>
                <a:gd name="connsiteY3" fmla="*/ 1064781 h 1644667"/>
                <a:gd name="connsiteX4" fmla="*/ 889616 w 1039100"/>
                <a:gd name="connsiteY4" fmla="*/ 1205378 h 1644667"/>
                <a:gd name="connsiteX5" fmla="*/ 880808 w 1039100"/>
                <a:gd name="connsiteY5" fmla="*/ 1249296 h 1644667"/>
                <a:gd name="connsiteX6" fmla="*/ 890409 w 1039100"/>
                <a:gd name="connsiteY6" fmla="*/ 1254731 h 1644667"/>
                <a:gd name="connsiteX7" fmla="*/ 944363 w 1039100"/>
                <a:gd name="connsiteY7" fmla="*/ 1335226 h 1644667"/>
                <a:gd name="connsiteX8" fmla="*/ 951147 w 1039100"/>
                <a:gd name="connsiteY8" fmla="*/ 1345937 h 1644667"/>
                <a:gd name="connsiteX9" fmla="*/ 959954 w 1039100"/>
                <a:gd name="connsiteY9" fmla="*/ 1337169 h 1644667"/>
                <a:gd name="connsiteX10" fmla="*/ 977529 w 1039100"/>
                <a:gd name="connsiteY10" fmla="*/ 1337169 h 1644667"/>
                <a:gd name="connsiteX11" fmla="*/ 986931 w 1039100"/>
                <a:gd name="connsiteY11" fmla="*/ 1366884 h 1644667"/>
                <a:gd name="connsiteX12" fmla="*/ 985940 w 1039100"/>
                <a:gd name="connsiteY12" fmla="*/ 1568617 h 1644667"/>
                <a:gd name="connsiteX13" fmla="*/ 1039100 w 1039100"/>
                <a:gd name="connsiteY13" fmla="*/ 1591944 h 1644667"/>
                <a:gd name="connsiteX14" fmla="*/ 939682 w 1039100"/>
                <a:gd name="connsiteY14" fmla="*/ 1600870 h 1644667"/>
                <a:gd name="connsiteX15" fmla="*/ 922702 w 1039100"/>
                <a:gd name="connsiteY15" fmla="*/ 1620865 h 1644667"/>
                <a:gd name="connsiteX16" fmla="*/ 819317 w 1039100"/>
                <a:gd name="connsiteY16" fmla="*/ 1644668 h 1644667"/>
                <a:gd name="connsiteX17" fmla="*/ 801861 w 1039100"/>
                <a:gd name="connsiteY17" fmla="*/ 1638201 h 1644667"/>
                <a:gd name="connsiteX18" fmla="*/ 821380 w 1039100"/>
                <a:gd name="connsiteY18" fmla="*/ 811553 h 1644667"/>
                <a:gd name="connsiteX19" fmla="*/ 649560 w 1039100"/>
                <a:gd name="connsiteY19" fmla="*/ 1481298 h 1644667"/>
                <a:gd name="connsiteX20" fmla="*/ 605167 w 1039100"/>
                <a:gd name="connsiteY20" fmla="*/ 1385252 h 1644667"/>
                <a:gd name="connsiteX21" fmla="*/ 652297 w 1039100"/>
                <a:gd name="connsiteY21" fmla="*/ 1249296 h 1644667"/>
                <a:gd name="connsiteX22" fmla="*/ 652297 w 1039100"/>
                <a:gd name="connsiteY22" fmla="*/ 1231721 h 1644667"/>
                <a:gd name="connsiteX23" fmla="*/ 661104 w 1039100"/>
                <a:gd name="connsiteY23" fmla="*/ 1214146 h 1644667"/>
                <a:gd name="connsiteX24" fmla="*/ 770758 w 1039100"/>
                <a:gd name="connsiteY24" fmla="*/ 773627 h 1644667"/>
                <a:gd name="connsiteX25" fmla="*/ 766592 w 1039100"/>
                <a:gd name="connsiteY25" fmla="*/ 748435 h 1644667"/>
                <a:gd name="connsiteX26" fmla="*/ 757269 w 1039100"/>
                <a:gd name="connsiteY26" fmla="*/ 727924 h 1644667"/>
                <a:gd name="connsiteX27" fmla="*/ 812731 w 1039100"/>
                <a:gd name="connsiteY27" fmla="*/ 213694 h 1644667"/>
                <a:gd name="connsiteX28" fmla="*/ 751120 w 1039100"/>
                <a:gd name="connsiteY28" fmla="*/ 511592 h 1644667"/>
                <a:gd name="connsiteX29" fmla="*/ 703633 w 1039100"/>
                <a:gd name="connsiteY29" fmla="*/ 510442 h 1644667"/>
                <a:gd name="connsiteX30" fmla="*/ 592670 w 1039100"/>
                <a:gd name="connsiteY30" fmla="*/ 1386878 h 1644667"/>
                <a:gd name="connsiteX31" fmla="*/ 533876 w 1039100"/>
                <a:gd name="connsiteY31" fmla="*/ 1586549 h 1644667"/>
                <a:gd name="connsiteX32" fmla="*/ 527131 w 1039100"/>
                <a:gd name="connsiteY32" fmla="*/ 1460391 h 1644667"/>
                <a:gd name="connsiteX33" fmla="*/ 133624 w 1039100"/>
                <a:gd name="connsiteY33" fmla="*/ 1416276 h 1644667"/>
                <a:gd name="connsiteX34" fmla="*/ 124816 w 1039100"/>
                <a:gd name="connsiteY34" fmla="*/ 1416276 h 1644667"/>
                <a:gd name="connsiteX35" fmla="*/ 7149 w 1039100"/>
                <a:gd name="connsiteY35" fmla="*/ 1342247 h 1644667"/>
                <a:gd name="connsiteX36" fmla="*/ 1714 w 1039100"/>
                <a:gd name="connsiteY36" fmla="*/ 1310827 h 1644667"/>
                <a:gd name="connsiteX37" fmla="*/ 5443 w 1039100"/>
                <a:gd name="connsiteY37" fmla="*/ 1240171 h 1644667"/>
                <a:gd name="connsiteX38" fmla="*/ 72052 w 1039100"/>
                <a:gd name="connsiteY38" fmla="*/ 1258103 h 1644667"/>
                <a:gd name="connsiteX39" fmla="*/ 63245 w 1039100"/>
                <a:gd name="connsiteY39" fmla="*/ 1284445 h 1644667"/>
                <a:gd name="connsiteX40" fmla="*/ 260892 w 1039100"/>
                <a:gd name="connsiteY40" fmla="*/ 1332647 h 1644667"/>
                <a:gd name="connsiteX41" fmla="*/ 404029 w 1039100"/>
                <a:gd name="connsiteY41" fmla="*/ 1319634 h 1644667"/>
                <a:gd name="connsiteX42" fmla="*/ 524751 w 1039100"/>
                <a:gd name="connsiteY42" fmla="*/ 1371287 h 1644667"/>
                <a:gd name="connsiteX43" fmla="*/ 540263 w 1039100"/>
                <a:gd name="connsiteY43" fmla="*/ 1329989 h 1644667"/>
                <a:gd name="connsiteX44" fmla="*/ 697007 w 1039100"/>
                <a:gd name="connsiteY44" fmla="*/ 16921 h 1644667"/>
                <a:gd name="connsiteX45" fmla="*/ 872120 w 1039100"/>
                <a:gd name="connsiteY45" fmla="*/ 19182 h 1644667"/>
                <a:gd name="connsiteX46" fmla="*/ 889695 w 1039100"/>
                <a:gd name="connsiteY46" fmla="*/ 10414 h 1644667"/>
                <a:gd name="connsiteX47" fmla="*/ 908222 w 1039100"/>
                <a:gd name="connsiteY47" fmla="*/ 2083 h 1644667"/>
                <a:gd name="connsiteX48" fmla="*/ 916950 w 1039100"/>
                <a:gd name="connsiteY48" fmla="*/ 112888 h 1644667"/>
                <a:gd name="connsiteX49" fmla="*/ 907270 w 1039100"/>
                <a:gd name="connsiteY49" fmla="*/ 520042 h 1644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039100" h="1644667">
                  <a:moveTo>
                    <a:pt x="907230" y="520003"/>
                  </a:moveTo>
                  <a:lnTo>
                    <a:pt x="898423" y="695750"/>
                  </a:lnTo>
                  <a:cubicBezTo>
                    <a:pt x="907865" y="789099"/>
                    <a:pt x="907865" y="882804"/>
                    <a:pt x="898423" y="976907"/>
                  </a:cubicBezTo>
                  <a:lnTo>
                    <a:pt x="889616" y="1064781"/>
                  </a:lnTo>
                  <a:cubicBezTo>
                    <a:pt x="901279" y="1108737"/>
                    <a:pt x="899692" y="1160866"/>
                    <a:pt x="889616" y="1205378"/>
                  </a:cubicBezTo>
                  <a:lnTo>
                    <a:pt x="880808" y="1249296"/>
                  </a:lnTo>
                  <a:lnTo>
                    <a:pt x="890409" y="1254731"/>
                  </a:lnTo>
                  <a:cubicBezTo>
                    <a:pt x="875373" y="1322768"/>
                    <a:pt x="893385" y="1349587"/>
                    <a:pt x="944363" y="1335226"/>
                  </a:cubicBezTo>
                  <a:lnTo>
                    <a:pt x="951147" y="1345937"/>
                  </a:lnTo>
                  <a:lnTo>
                    <a:pt x="959954" y="1337169"/>
                  </a:lnTo>
                  <a:cubicBezTo>
                    <a:pt x="959439" y="1325188"/>
                    <a:pt x="973483" y="1325506"/>
                    <a:pt x="977529" y="1337169"/>
                  </a:cubicBezTo>
                  <a:cubicBezTo>
                    <a:pt x="977767" y="1339867"/>
                    <a:pt x="986257" y="1351055"/>
                    <a:pt x="986931" y="1366884"/>
                  </a:cubicBezTo>
                  <a:cubicBezTo>
                    <a:pt x="989153" y="1419767"/>
                    <a:pt x="975823" y="1526048"/>
                    <a:pt x="985940" y="1568617"/>
                  </a:cubicBezTo>
                  <a:cubicBezTo>
                    <a:pt x="988241" y="1578376"/>
                    <a:pt x="1023033" y="1580994"/>
                    <a:pt x="1039100" y="1591944"/>
                  </a:cubicBezTo>
                  <a:cubicBezTo>
                    <a:pt x="1009188" y="1610788"/>
                    <a:pt x="969396" y="1594324"/>
                    <a:pt x="939682" y="1600870"/>
                  </a:cubicBezTo>
                  <a:cubicBezTo>
                    <a:pt x="932620" y="1602417"/>
                    <a:pt x="933334" y="1616620"/>
                    <a:pt x="922702" y="1620865"/>
                  </a:cubicBezTo>
                  <a:cubicBezTo>
                    <a:pt x="883943" y="1636257"/>
                    <a:pt x="858989" y="1639273"/>
                    <a:pt x="819317" y="1644668"/>
                  </a:cubicBezTo>
                  <a:lnTo>
                    <a:pt x="801861" y="1638201"/>
                  </a:lnTo>
                  <a:lnTo>
                    <a:pt x="821380" y="811553"/>
                  </a:lnTo>
                  <a:cubicBezTo>
                    <a:pt x="776034" y="1038517"/>
                    <a:pt x="725214" y="1265244"/>
                    <a:pt x="649560" y="1481298"/>
                  </a:cubicBezTo>
                  <a:cubicBezTo>
                    <a:pt x="578824" y="1601743"/>
                    <a:pt x="589813" y="1443570"/>
                    <a:pt x="605167" y="1385252"/>
                  </a:cubicBezTo>
                  <a:cubicBezTo>
                    <a:pt x="587869" y="1355101"/>
                    <a:pt x="613458" y="1242829"/>
                    <a:pt x="652297" y="1249296"/>
                  </a:cubicBezTo>
                  <a:cubicBezTo>
                    <a:pt x="656264" y="1249970"/>
                    <a:pt x="656264" y="1244138"/>
                    <a:pt x="652297" y="1231721"/>
                  </a:cubicBezTo>
                  <a:cubicBezTo>
                    <a:pt x="622821" y="1223033"/>
                    <a:pt x="636349" y="1196413"/>
                    <a:pt x="661104" y="1214146"/>
                  </a:cubicBezTo>
                  <a:cubicBezTo>
                    <a:pt x="701014" y="1077515"/>
                    <a:pt x="747074" y="919382"/>
                    <a:pt x="770758" y="773627"/>
                  </a:cubicBezTo>
                  <a:cubicBezTo>
                    <a:pt x="772226" y="764661"/>
                    <a:pt x="770956" y="756330"/>
                    <a:pt x="766592" y="748435"/>
                  </a:cubicBezTo>
                  <a:lnTo>
                    <a:pt x="757269" y="727924"/>
                  </a:lnTo>
                  <a:cubicBezTo>
                    <a:pt x="779367" y="557414"/>
                    <a:pt x="797854" y="386030"/>
                    <a:pt x="812731" y="213694"/>
                  </a:cubicBezTo>
                  <a:cubicBezTo>
                    <a:pt x="786508" y="311248"/>
                    <a:pt x="765878" y="411261"/>
                    <a:pt x="751120" y="511592"/>
                  </a:cubicBezTo>
                  <a:cubicBezTo>
                    <a:pt x="742115" y="548884"/>
                    <a:pt x="706172" y="546345"/>
                    <a:pt x="703633" y="510442"/>
                  </a:cubicBezTo>
                  <a:cubicBezTo>
                    <a:pt x="673125" y="803103"/>
                    <a:pt x="632699" y="1096518"/>
                    <a:pt x="592670" y="1386878"/>
                  </a:cubicBezTo>
                  <a:cubicBezTo>
                    <a:pt x="587512" y="1424329"/>
                    <a:pt x="560178" y="1569807"/>
                    <a:pt x="533876" y="1586549"/>
                  </a:cubicBezTo>
                  <a:cubicBezTo>
                    <a:pt x="470281" y="1627054"/>
                    <a:pt x="514952" y="1485821"/>
                    <a:pt x="527131" y="1460391"/>
                  </a:cubicBezTo>
                  <a:cubicBezTo>
                    <a:pt x="394825" y="1447140"/>
                    <a:pt x="263629" y="1432462"/>
                    <a:pt x="133624" y="1416276"/>
                  </a:cubicBezTo>
                  <a:lnTo>
                    <a:pt x="124816" y="1416276"/>
                  </a:lnTo>
                  <a:cubicBezTo>
                    <a:pt x="86453" y="1391798"/>
                    <a:pt x="47257" y="1367122"/>
                    <a:pt x="7149" y="1342247"/>
                  </a:cubicBezTo>
                  <a:lnTo>
                    <a:pt x="1714" y="1310827"/>
                  </a:lnTo>
                  <a:cubicBezTo>
                    <a:pt x="-1460" y="1289721"/>
                    <a:pt x="-230" y="1266156"/>
                    <a:pt x="5443" y="1240171"/>
                  </a:cubicBezTo>
                  <a:cubicBezTo>
                    <a:pt x="-6538" y="1169872"/>
                    <a:pt x="63206" y="1217122"/>
                    <a:pt x="72052" y="1258103"/>
                  </a:cubicBezTo>
                  <a:cubicBezTo>
                    <a:pt x="72330" y="1268457"/>
                    <a:pt x="69394" y="1277265"/>
                    <a:pt x="63245" y="1284445"/>
                  </a:cubicBezTo>
                  <a:cubicBezTo>
                    <a:pt x="116803" y="1359148"/>
                    <a:pt x="178096" y="1351927"/>
                    <a:pt x="260892" y="1332647"/>
                  </a:cubicBezTo>
                  <a:cubicBezTo>
                    <a:pt x="318813" y="1362956"/>
                    <a:pt x="366539" y="1358632"/>
                    <a:pt x="404029" y="1319634"/>
                  </a:cubicBezTo>
                  <a:cubicBezTo>
                    <a:pt x="366975" y="1391282"/>
                    <a:pt x="522410" y="1379103"/>
                    <a:pt x="524751" y="1371287"/>
                  </a:cubicBezTo>
                  <a:cubicBezTo>
                    <a:pt x="528917" y="1357244"/>
                    <a:pt x="534391" y="1343557"/>
                    <a:pt x="540263" y="1329989"/>
                  </a:cubicBezTo>
                  <a:cubicBezTo>
                    <a:pt x="605563" y="890223"/>
                    <a:pt x="657811" y="452560"/>
                    <a:pt x="697007" y="16921"/>
                  </a:cubicBezTo>
                  <a:cubicBezTo>
                    <a:pt x="705973" y="9541"/>
                    <a:pt x="858671" y="-4899"/>
                    <a:pt x="872120" y="19182"/>
                  </a:cubicBezTo>
                  <a:lnTo>
                    <a:pt x="889695" y="10414"/>
                  </a:lnTo>
                  <a:cubicBezTo>
                    <a:pt x="893742" y="1171"/>
                    <a:pt x="907468" y="-2757"/>
                    <a:pt x="908222" y="2083"/>
                  </a:cubicBezTo>
                  <a:cubicBezTo>
                    <a:pt x="913935" y="38899"/>
                    <a:pt x="915442" y="75318"/>
                    <a:pt x="916950" y="112888"/>
                  </a:cubicBezTo>
                  <a:cubicBezTo>
                    <a:pt x="922385" y="247019"/>
                    <a:pt x="923654" y="390235"/>
                    <a:pt x="907270" y="520042"/>
                  </a:cubicBezTo>
                  <a:close/>
                </a:path>
              </a:pathLst>
            </a:custGeom>
            <a:solidFill>
              <a:srgbClr val="8D6C49"/>
            </a:solidFill>
            <a:ln w="3958" cap="flat">
              <a:noFill/>
              <a:prstDash val="solid"/>
              <a:miter/>
            </a:ln>
          </p:spPr>
          <p:txBody>
            <a:bodyPr rtlCol="1" anchor="ctr"/>
            <a:lstStyle/>
            <a:p>
              <a:endParaRPr lang="fa-IR"/>
            </a:p>
          </p:txBody>
        </p:sp>
        <p:sp>
          <p:nvSpPr>
            <p:cNvPr id="730" name="Freeform: Shape 729">
              <a:extLst>
                <a:ext uri="{FF2B5EF4-FFF2-40B4-BE49-F238E27FC236}">
                  <a16:creationId xmlns:a16="http://schemas.microsoft.com/office/drawing/2014/main" id="{4156DBA6-652C-C17C-6425-B2A7A75BA22B}"/>
                </a:ext>
              </a:extLst>
            </p:cNvPr>
            <p:cNvSpPr/>
            <p:nvPr/>
          </p:nvSpPr>
          <p:spPr>
            <a:xfrm>
              <a:off x="1965313" y="3067865"/>
              <a:ext cx="564696" cy="1568875"/>
            </a:xfrm>
            <a:custGeom>
              <a:avLst/>
              <a:gdLst>
                <a:gd name="connsiteX0" fmla="*/ 564696 w 564696"/>
                <a:gd name="connsiteY0" fmla="*/ 15789 h 1568875"/>
                <a:gd name="connsiteX1" fmla="*/ 538314 w 564696"/>
                <a:gd name="connsiteY1" fmla="*/ 24557 h 1568875"/>
                <a:gd name="connsiteX2" fmla="*/ 515384 w 564696"/>
                <a:gd name="connsiteY2" fmla="*/ 56929 h 1568875"/>
                <a:gd name="connsiteX3" fmla="*/ 538552 w 564696"/>
                <a:gd name="connsiteY3" fmla="*/ 144327 h 1568875"/>
                <a:gd name="connsiteX4" fmla="*/ 460319 w 564696"/>
                <a:gd name="connsiteY4" fmla="*/ 68712 h 1568875"/>
                <a:gd name="connsiteX5" fmla="*/ 378436 w 564696"/>
                <a:gd name="connsiteY5" fmla="*/ 86287 h 1568875"/>
                <a:gd name="connsiteX6" fmla="*/ 396367 w 564696"/>
                <a:gd name="connsiteY6" fmla="*/ 247911 h 1568875"/>
                <a:gd name="connsiteX7" fmla="*/ 360028 w 564696"/>
                <a:gd name="connsiteY7" fmla="*/ 249815 h 1568875"/>
                <a:gd name="connsiteX8" fmla="*/ 303138 w 564696"/>
                <a:gd name="connsiteY8" fmla="*/ 103941 h 1568875"/>
                <a:gd name="connsiteX9" fmla="*/ 210742 w 564696"/>
                <a:gd name="connsiteY9" fmla="*/ 118540 h 1568875"/>
                <a:gd name="connsiteX10" fmla="*/ 272789 w 564696"/>
                <a:gd name="connsiteY10" fmla="*/ 493997 h 1568875"/>
                <a:gd name="connsiteX11" fmla="*/ 236806 w 564696"/>
                <a:gd name="connsiteY11" fmla="*/ 514825 h 1568875"/>
                <a:gd name="connsiteX12" fmla="*/ 147306 w 564696"/>
                <a:gd name="connsiteY12" fmla="*/ 280760 h 1568875"/>
                <a:gd name="connsiteX13" fmla="*/ 240416 w 564696"/>
                <a:gd name="connsiteY13" fmla="*/ 892861 h 1568875"/>
                <a:gd name="connsiteX14" fmla="*/ 203561 w 564696"/>
                <a:gd name="connsiteY14" fmla="*/ 921901 h 1568875"/>
                <a:gd name="connsiteX15" fmla="*/ 126954 w 564696"/>
                <a:gd name="connsiteY15" fmla="*/ 734410 h 1568875"/>
                <a:gd name="connsiteX16" fmla="*/ 135523 w 564696"/>
                <a:gd name="connsiteY16" fmla="*/ 1345956 h 1568875"/>
                <a:gd name="connsiteX17" fmla="*/ 125089 w 564696"/>
                <a:gd name="connsiteY17" fmla="*/ 1368927 h 1568875"/>
                <a:gd name="connsiteX18" fmla="*/ 133897 w 564696"/>
                <a:gd name="connsiteY18" fmla="*/ 1553442 h 1568875"/>
                <a:gd name="connsiteX19" fmla="*/ 10477 w 564696"/>
                <a:gd name="connsiteY19" fmla="*/ 1547610 h 1568875"/>
                <a:gd name="connsiteX20" fmla="*/ 1669 w 564696"/>
                <a:gd name="connsiteY20" fmla="*/ 608531 h 1568875"/>
                <a:gd name="connsiteX21" fmla="*/ 10913 w 564696"/>
                <a:gd name="connsiteY21" fmla="*/ 362960 h 1568875"/>
                <a:gd name="connsiteX22" fmla="*/ 37295 w 564696"/>
                <a:gd name="connsiteY22" fmla="*/ 33364 h 1568875"/>
                <a:gd name="connsiteX23" fmla="*/ 551803 w 564696"/>
                <a:gd name="connsiteY23" fmla="*/ 0 h 1568875"/>
                <a:gd name="connsiteX24" fmla="*/ 564696 w 564696"/>
                <a:gd name="connsiteY24" fmla="*/ 15789 h 1568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64696" h="1568875">
                  <a:moveTo>
                    <a:pt x="564696" y="15789"/>
                  </a:moveTo>
                  <a:cubicBezTo>
                    <a:pt x="559182" y="25469"/>
                    <a:pt x="550375" y="28405"/>
                    <a:pt x="538314" y="24557"/>
                  </a:cubicBezTo>
                  <a:cubicBezTo>
                    <a:pt x="543273" y="37331"/>
                    <a:pt x="535617" y="48122"/>
                    <a:pt x="515384" y="56929"/>
                  </a:cubicBezTo>
                  <a:lnTo>
                    <a:pt x="538552" y="144327"/>
                  </a:lnTo>
                  <a:cubicBezTo>
                    <a:pt x="509195" y="235970"/>
                    <a:pt x="468531" y="103584"/>
                    <a:pt x="460319" y="68712"/>
                  </a:cubicBezTo>
                  <a:lnTo>
                    <a:pt x="378436" y="86287"/>
                  </a:lnTo>
                  <a:lnTo>
                    <a:pt x="396367" y="247911"/>
                  </a:lnTo>
                  <a:cubicBezTo>
                    <a:pt x="385894" y="261677"/>
                    <a:pt x="374706" y="256560"/>
                    <a:pt x="360028" y="249815"/>
                  </a:cubicBezTo>
                  <a:lnTo>
                    <a:pt x="303138" y="103941"/>
                  </a:lnTo>
                  <a:cubicBezTo>
                    <a:pt x="295918" y="99537"/>
                    <a:pt x="213677" y="112986"/>
                    <a:pt x="210742" y="118540"/>
                  </a:cubicBezTo>
                  <a:cubicBezTo>
                    <a:pt x="225301" y="244182"/>
                    <a:pt x="246010" y="369347"/>
                    <a:pt x="272789" y="493997"/>
                  </a:cubicBezTo>
                  <a:cubicBezTo>
                    <a:pt x="277668" y="524267"/>
                    <a:pt x="263783" y="527719"/>
                    <a:pt x="236806" y="514825"/>
                  </a:cubicBezTo>
                  <a:cubicBezTo>
                    <a:pt x="223238" y="508359"/>
                    <a:pt x="153534" y="315949"/>
                    <a:pt x="147306" y="280760"/>
                  </a:cubicBezTo>
                  <a:cubicBezTo>
                    <a:pt x="156827" y="486341"/>
                    <a:pt x="190152" y="692041"/>
                    <a:pt x="240416" y="892861"/>
                  </a:cubicBezTo>
                  <a:cubicBezTo>
                    <a:pt x="247994" y="929082"/>
                    <a:pt x="222841" y="947926"/>
                    <a:pt x="203561" y="921901"/>
                  </a:cubicBezTo>
                  <a:lnTo>
                    <a:pt x="126954" y="734410"/>
                  </a:lnTo>
                  <a:cubicBezTo>
                    <a:pt x="121519" y="939079"/>
                    <a:pt x="124375" y="1142954"/>
                    <a:pt x="135523" y="1345956"/>
                  </a:cubicBezTo>
                  <a:lnTo>
                    <a:pt x="125089" y="1368927"/>
                  </a:lnTo>
                  <a:cubicBezTo>
                    <a:pt x="154328" y="1424904"/>
                    <a:pt x="158295" y="1495044"/>
                    <a:pt x="133897" y="1553442"/>
                  </a:cubicBezTo>
                  <a:cubicBezTo>
                    <a:pt x="126041" y="1587322"/>
                    <a:pt x="12420" y="1556100"/>
                    <a:pt x="10477" y="1547610"/>
                  </a:cubicBezTo>
                  <a:cubicBezTo>
                    <a:pt x="19601" y="1234517"/>
                    <a:pt x="-6701" y="921584"/>
                    <a:pt x="1669" y="608531"/>
                  </a:cubicBezTo>
                  <a:cubicBezTo>
                    <a:pt x="3812" y="528512"/>
                    <a:pt x="6589" y="443574"/>
                    <a:pt x="10913" y="362960"/>
                  </a:cubicBezTo>
                  <a:cubicBezTo>
                    <a:pt x="16784" y="253505"/>
                    <a:pt x="34518" y="143216"/>
                    <a:pt x="37295" y="33364"/>
                  </a:cubicBezTo>
                  <a:cubicBezTo>
                    <a:pt x="203957" y="83549"/>
                    <a:pt x="391170" y="60817"/>
                    <a:pt x="551803" y="0"/>
                  </a:cubicBezTo>
                  <a:cubicBezTo>
                    <a:pt x="559618" y="2420"/>
                    <a:pt x="561602" y="9402"/>
                    <a:pt x="564696" y="15789"/>
                  </a:cubicBezTo>
                  <a:close/>
                </a:path>
              </a:pathLst>
            </a:custGeom>
            <a:solidFill>
              <a:srgbClr val="C7AB7C"/>
            </a:solidFill>
            <a:ln w="3958" cap="flat">
              <a:noFill/>
              <a:prstDash val="solid"/>
              <a:miter/>
            </a:ln>
          </p:spPr>
          <p:txBody>
            <a:bodyPr rtlCol="1" anchor="ctr"/>
            <a:lstStyle/>
            <a:p>
              <a:endParaRPr lang="fa-IR"/>
            </a:p>
          </p:txBody>
        </p:sp>
        <p:sp>
          <p:nvSpPr>
            <p:cNvPr id="731" name="Freeform: Shape 730">
              <a:extLst>
                <a:ext uri="{FF2B5EF4-FFF2-40B4-BE49-F238E27FC236}">
                  <a16:creationId xmlns:a16="http://schemas.microsoft.com/office/drawing/2014/main" id="{7B97A34D-9622-4A2F-929C-1B07C63811D7}"/>
                </a:ext>
              </a:extLst>
            </p:cNvPr>
            <p:cNvSpPr/>
            <p:nvPr/>
          </p:nvSpPr>
          <p:spPr>
            <a:xfrm>
              <a:off x="2090402" y="4210408"/>
              <a:ext cx="377475" cy="445623"/>
            </a:xfrm>
            <a:custGeom>
              <a:avLst/>
              <a:gdLst>
                <a:gd name="connsiteX0" fmla="*/ 281355 w 377475"/>
                <a:gd name="connsiteY0" fmla="*/ 33101 h 445623"/>
                <a:gd name="connsiteX1" fmla="*/ 300873 w 377475"/>
                <a:gd name="connsiteY1" fmla="*/ 38020 h 445623"/>
                <a:gd name="connsiteX2" fmla="*/ 376131 w 377475"/>
                <a:gd name="connsiteY2" fmla="*/ 328499 h 445623"/>
                <a:gd name="connsiteX3" fmla="*/ 325311 w 377475"/>
                <a:gd name="connsiteY3" fmla="*/ 358214 h 445623"/>
                <a:gd name="connsiteX4" fmla="*/ 261757 w 377475"/>
                <a:gd name="connsiteY4" fmla="*/ 426489 h 445623"/>
                <a:gd name="connsiteX5" fmla="*/ 8768 w 377475"/>
                <a:gd name="connsiteY5" fmla="*/ 437320 h 445623"/>
                <a:gd name="connsiteX6" fmla="*/ 8807 w 377475"/>
                <a:gd name="connsiteY6" fmla="*/ 410938 h 445623"/>
                <a:gd name="connsiteX7" fmla="*/ 0 w 377475"/>
                <a:gd name="connsiteY7" fmla="*/ 226423 h 445623"/>
                <a:gd name="connsiteX8" fmla="*/ 60421 w 377475"/>
                <a:gd name="connsiteY8" fmla="*/ 213014 h 445623"/>
                <a:gd name="connsiteX9" fmla="*/ 107630 w 377475"/>
                <a:gd name="connsiteY9" fmla="*/ 248719 h 445623"/>
                <a:gd name="connsiteX10" fmla="*/ 227123 w 377475"/>
                <a:gd name="connsiteY10" fmla="*/ 148864 h 445623"/>
                <a:gd name="connsiteX11" fmla="*/ 270048 w 377475"/>
                <a:gd name="connsiteY11" fmla="*/ 13106 h 445623"/>
                <a:gd name="connsiteX12" fmla="*/ 281315 w 377475"/>
                <a:gd name="connsiteY12" fmla="*/ 33140 h 445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7475" h="445623">
                  <a:moveTo>
                    <a:pt x="281355" y="33101"/>
                  </a:moveTo>
                  <a:lnTo>
                    <a:pt x="300873" y="38020"/>
                  </a:lnTo>
                  <a:cubicBezTo>
                    <a:pt x="320273" y="84873"/>
                    <a:pt x="387795" y="288629"/>
                    <a:pt x="376131" y="328499"/>
                  </a:cubicBezTo>
                  <a:cubicBezTo>
                    <a:pt x="368395" y="354961"/>
                    <a:pt x="349869" y="387968"/>
                    <a:pt x="325311" y="358214"/>
                  </a:cubicBezTo>
                  <a:cubicBezTo>
                    <a:pt x="282942" y="270062"/>
                    <a:pt x="282783" y="406217"/>
                    <a:pt x="261757" y="426489"/>
                  </a:cubicBezTo>
                  <a:cubicBezTo>
                    <a:pt x="223513" y="463385"/>
                    <a:pt x="61968" y="435178"/>
                    <a:pt x="8768" y="437320"/>
                  </a:cubicBezTo>
                  <a:cubicBezTo>
                    <a:pt x="8410" y="428552"/>
                    <a:pt x="9085" y="419745"/>
                    <a:pt x="8807" y="410938"/>
                  </a:cubicBezTo>
                  <a:cubicBezTo>
                    <a:pt x="6982" y="348970"/>
                    <a:pt x="3174" y="288153"/>
                    <a:pt x="0" y="226423"/>
                  </a:cubicBezTo>
                  <a:cubicBezTo>
                    <a:pt x="1230" y="189409"/>
                    <a:pt x="34356" y="198216"/>
                    <a:pt x="60421" y="213014"/>
                  </a:cubicBezTo>
                  <a:lnTo>
                    <a:pt x="107630" y="248719"/>
                  </a:lnTo>
                  <a:cubicBezTo>
                    <a:pt x="82994" y="174968"/>
                    <a:pt x="122825" y="141683"/>
                    <a:pt x="227123" y="148864"/>
                  </a:cubicBezTo>
                  <a:cubicBezTo>
                    <a:pt x="144764" y="70988"/>
                    <a:pt x="115684" y="-37873"/>
                    <a:pt x="270048" y="13106"/>
                  </a:cubicBezTo>
                  <a:lnTo>
                    <a:pt x="281315" y="33140"/>
                  </a:lnTo>
                  <a:close/>
                </a:path>
              </a:pathLst>
            </a:custGeom>
            <a:solidFill>
              <a:srgbClr val="D4BC8E"/>
            </a:solidFill>
            <a:ln w="3958" cap="flat">
              <a:noFill/>
              <a:prstDash val="solid"/>
              <a:miter/>
            </a:ln>
          </p:spPr>
          <p:txBody>
            <a:bodyPr rtlCol="1" anchor="ctr"/>
            <a:lstStyle/>
            <a:p>
              <a:endParaRPr lang="fa-IR"/>
            </a:p>
          </p:txBody>
        </p:sp>
        <p:sp>
          <p:nvSpPr>
            <p:cNvPr id="732" name="Freeform: Shape 731">
              <a:extLst>
                <a:ext uri="{FF2B5EF4-FFF2-40B4-BE49-F238E27FC236}">
                  <a16:creationId xmlns:a16="http://schemas.microsoft.com/office/drawing/2014/main" id="{A1169729-117B-9C14-E070-D9DE3A725F69}"/>
                </a:ext>
              </a:extLst>
            </p:cNvPr>
            <p:cNvSpPr/>
            <p:nvPr/>
          </p:nvSpPr>
          <p:spPr>
            <a:xfrm>
              <a:off x="1035520" y="2801119"/>
              <a:ext cx="958200" cy="1638106"/>
            </a:xfrm>
            <a:custGeom>
              <a:avLst/>
              <a:gdLst>
                <a:gd name="connsiteX0" fmla="*/ 624122 w 958200"/>
                <a:gd name="connsiteY0" fmla="*/ 10147 h 1638106"/>
                <a:gd name="connsiteX1" fmla="*/ 722271 w 958200"/>
                <a:gd name="connsiteY1" fmla="*/ 9790 h 1638106"/>
                <a:gd name="connsiteX2" fmla="*/ 817524 w 958200"/>
                <a:gd name="connsiteY2" fmla="*/ 36529 h 1638106"/>
                <a:gd name="connsiteX3" fmla="*/ 843906 w 958200"/>
                <a:gd name="connsiteY3" fmla="*/ 45296 h 1638106"/>
                <a:gd name="connsiteX4" fmla="*/ 887862 w 958200"/>
                <a:gd name="connsiteY4" fmla="*/ 45296 h 1638106"/>
                <a:gd name="connsiteX5" fmla="*/ 914244 w 958200"/>
                <a:gd name="connsiteY5" fmla="*/ 54064 h 1638106"/>
                <a:gd name="connsiteX6" fmla="*/ 958201 w 958200"/>
                <a:gd name="connsiteY6" fmla="*/ 54064 h 1638106"/>
                <a:gd name="connsiteX7" fmla="*/ 917418 w 958200"/>
                <a:gd name="connsiteY7" fmla="*/ 62633 h 1638106"/>
                <a:gd name="connsiteX8" fmla="*/ 852673 w 958200"/>
                <a:gd name="connsiteY8" fmla="*/ 58468 h 1638106"/>
                <a:gd name="connsiteX9" fmla="*/ 861877 w 958200"/>
                <a:gd name="connsiteY9" fmla="*/ 665054 h 1638106"/>
                <a:gd name="connsiteX10" fmla="*/ 843588 w 958200"/>
                <a:gd name="connsiteY10" fmla="*/ 1182736 h 1638106"/>
                <a:gd name="connsiteX11" fmla="*/ 835138 w 958200"/>
                <a:gd name="connsiteY11" fmla="*/ 1582948 h 1638106"/>
                <a:gd name="connsiteX12" fmla="*/ 923091 w 958200"/>
                <a:gd name="connsiteY12" fmla="*/ 1574221 h 1638106"/>
                <a:gd name="connsiteX13" fmla="*/ 914324 w 958200"/>
                <a:gd name="connsiteY13" fmla="*/ 1591716 h 1638106"/>
                <a:gd name="connsiteX14" fmla="*/ 896749 w 958200"/>
                <a:gd name="connsiteY14" fmla="*/ 1591716 h 1638106"/>
                <a:gd name="connsiteX15" fmla="*/ 887942 w 958200"/>
                <a:gd name="connsiteY15" fmla="*/ 1600484 h 1638106"/>
                <a:gd name="connsiteX16" fmla="*/ 817603 w 958200"/>
                <a:gd name="connsiteY16" fmla="*/ 1503842 h 1638106"/>
                <a:gd name="connsiteX17" fmla="*/ 826410 w 958200"/>
                <a:gd name="connsiteY17" fmla="*/ 1459925 h 1638106"/>
                <a:gd name="connsiteX18" fmla="*/ 826410 w 958200"/>
                <a:gd name="connsiteY18" fmla="*/ 1319327 h 1638106"/>
                <a:gd name="connsiteX19" fmla="*/ 835217 w 958200"/>
                <a:gd name="connsiteY19" fmla="*/ 1231454 h 1638106"/>
                <a:gd name="connsiteX20" fmla="*/ 835217 w 958200"/>
                <a:gd name="connsiteY20" fmla="*/ 950297 h 1638106"/>
                <a:gd name="connsiteX21" fmla="*/ 844025 w 958200"/>
                <a:gd name="connsiteY21" fmla="*/ 774550 h 1638106"/>
                <a:gd name="connsiteX22" fmla="*/ 844421 w 958200"/>
                <a:gd name="connsiteY22" fmla="*/ 295271 h 1638106"/>
                <a:gd name="connsiteX23" fmla="*/ 826410 w 958200"/>
                <a:gd name="connsiteY23" fmla="*/ 264921 h 1638106"/>
                <a:gd name="connsiteX24" fmla="*/ 808835 w 958200"/>
                <a:gd name="connsiteY24" fmla="*/ 273689 h 1638106"/>
                <a:gd name="connsiteX25" fmla="*/ 647648 w 958200"/>
                <a:gd name="connsiteY25" fmla="*/ 282099 h 1638106"/>
                <a:gd name="connsiteX26" fmla="*/ 635349 w 958200"/>
                <a:gd name="connsiteY26" fmla="*/ 306379 h 1638106"/>
                <a:gd name="connsiteX27" fmla="*/ 606547 w 958200"/>
                <a:gd name="connsiteY27" fmla="*/ 647043 h 1638106"/>
                <a:gd name="connsiteX28" fmla="*/ 473884 w 958200"/>
                <a:gd name="connsiteY28" fmla="*/ 1634721 h 1638106"/>
                <a:gd name="connsiteX29" fmla="*/ 334000 w 958200"/>
                <a:gd name="connsiteY29" fmla="*/ 1582909 h 1638106"/>
                <a:gd name="connsiteX30" fmla="*/ 294685 w 958200"/>
                <a:gd name="connsiteY30" fmla="*/ 1618892 h 1638106"/>
                <a:gd name="connsiteX31" fmla="*/ 197369 w 958200"/>
                <a:gd name="connsiteY31" fmla="*/ 1592073 h 1638106"/>
                <a:gd name="connsiteX32" fmla="*/ 126356 w 958200"/>
                <a:gd name="connsiteY32" fmla="*/ 1608577 h 1638106"/>
                <a:gd name="connsiteX33" fmla="*/ 0 w 958200"/>
                <a:gd name="connsiteY33" fmla="*/ 1538992 h 1638106"/>
                <a:gd name="connsiteX34" fmla="*/ 17971 w 958200"/>
                <a:gd name="connsiteY34" fmla="*/ 1530264 h 1638106"/>
                <a:gd name="connsiteX35" fmla="*/ 198876 w 958200"/>
                <a:gd name="connsiteY35" fmla="*/ 1564739 h 1638106"/>
                <a:gd name="connsiteX36" fmla="*/ 278895 w 958200"/>
                <a:gd name="connsiteY36" fmla="*/ 1581243 h 1638106"/>
                <a:gd name="connsiteX37" fmla="*/ 371450 w 958200"/>
                <a:gd name="connsiteY37" fmla="*/ 1601793 h 1638106"/>
                <a:gd name="connsiteX38" fmla="*/ 450794 w 958200"/>
                <a:gd name="connsiteY38" fmla="*/ 1599730 h 1638106"/>
                <a:gd name="connsiteX39" fmla="*/ 584648 w 958200"/>
                <a:gd name="connsiteY39" fmla="*/ 492838 h 1638106"/>
                <a:gd name="connsiteX40" fmla="*/ 615394 w 958200"/>
                <a:gd name="connsiteY40" fmla="*/ 344028 h 1638106"/>
                <a:gd name="connsiteX41" fmla="*/ 603374 w 958200"/>
                <a:gd name="connsiteY41" fmla="*/ 280394 h 1638106"/>
                <a:gd name="connsiteX42" fmla="*/ 623170 w 958200"/>
                <a:gd name="connsiteY42" fmla="*/ 39703 h 1638106"/>
                <a:gd name="connsiteX43" fmla="*/ 624162 w 958200"/>
                <a:gd name="connsiteY43" fmla="*/ 10107 h 1638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958200" h="1638106">
                  <a:moveTo>
                    <a:pt x="624122" y="10147"/>
                  </a:moveTo>
                  <a:cubicBezTo>
                    <a:pt x="648838" y="-3262"/>
                    <a:pt x="681567" y="-3381"/>
                    <a:pt x="722271" y="9790"/>
                  </a:cubicBezTo>
                  <a:cubicBezTo>
                    <a:pt x="765593" y="7648"/>
                    <a:pt x="797370" y="16574"/>
                    <a:pt x="817524" y="36529"/>
                  </a:cubicBezTo>
                  <a:lnTo>
                    <a:pt x="843906" y="45296"/>
                  </a:lnTo>
                  <a:cubicBezTo>
                    <a:pt x="855292" y="20977"/>
                    <a:pt x="876714" y="20541"/>
                    <a:pt x="887862" y="45296"/>
                  </a:cubicBezTo>
                  <a:lnTo>
                    <a:pt x="914244" y="54064"/>
                  </a:lnTo>
                  <a:cubicBezTo>
                    <a:pt x="923290" y="29229"/>
                    <a:pt x="949592" y="28594"/>
                    <a:pt x="958201" y="54064"/>
                  </a:cubicBezTo>
                  <a:cubicBezTo>
                    <a:pt x="906826" y="96593"/>
                    <a:pt x="932493" y="66164"/>
                    <a:pt x="917418" y="62633"/>
                  </a:cubicBezTo>
                  <a:cubicBezTo>
                    <a:pt x="900637" y="58706"/>
                    <a:pt x="873144" y="64736"/>
                    <a:pt x="852673" y="58468"/>
                  </a:cubicBezTo>
                  <a:cubicBezTo>
                    <a:pt x="851166" y="260994"/>
                    <a:pt x="863028" y="462449"/>
                    <a:pt x="861877" y="665054"/>
                  </a:cubicBezTo>
                  <a:cubicBezTo>
                    <a:pt x="860885" y="835605"/>
                    <a:pt x="847912" y="1012106"/>
                    <a:pt x="843588" y="1182736"/>
                  </a:cubicBezTo>
                  <a:cubicBezTo>
                    <a:pt x="840176" y="1316153"/>
                    <a:pt x="839105" y="1449650"/>
                    <a:pt x="835138" y="1582948"/>
                  </a:cubicBezTo>
                  <a:lnTo>
                    <a:pt x="923091" y="1574221"/>
                  </a:lnTo>
                  <a:cubicBezTo>
                    <a:pt x="926860" y="1576680"/>
                    <a:pt x="914046" y="1588582"/>
                    <a:pt x="914324" y="1591716"/>
                  </a:cubicBezTo>
                  <a:cubicBezTo>
                    <a:pt x="908889" y="1592708"/>
                    <a:pt x="901034" y="1590209"/>
                    <a:pt x="896749" y="1591716"/>
                  </a:cubicBezTo>
                  <a:lnTo>
                    <a:pt x="887942" y="1600484"/>
                  </a:lnTo>
                  <a:cubicBezTo>
                    <a:pt x="800703" y="1610521"/>
                    <a:pt x="814508" y="1577196"/>
                    <a:pt x="817603" y="1503842"/>
                  </a:cubicBezTo>
                  <a:lnTo>
                    <a:pt x="826410" y="1459925"/>
                  </a:lnTo>
                  <a:cubicBezTo>
                    <a:pt x="827719" y="1413271"/>
                    <a:pt x="826133" y="1366021"/>
                    <a:pt x="826410" y="1319327"/>
                  </a:cubicBezTo>
                  <a:lnTo>
                    <a:pt x="835217" y="1231454"/>
                  </a:lnTo>
                  <a:cubicBezTo>
                    <a:pt x="835694" y="1137867"/>
                    <a:pt x="835098" y="1043884"/>
                    <a:pt x="835217" y="950297"/>
                  </a:cubicBezTo>
                  <a:lnTo>
                    <a:pt x="844025" y="774550"/>
                  </a:lnTo>
                  <a:cubicBezTo>
                    <a:pt x="844183" y="632047"/>
                    <a:pt x="860489" y="429720"/>
                    <a:pt x="844421" y="295271"/>
                  </a:cubicBezTo>
                  <a:cubicBezTo>
                    <a:pt x="843033" y="283567"/>
                    <a:pt x="841724" y="265278"/>
                    <a:pt x="826410" y="264921"/>
                  </a:cubicBezTo>
                  <a:lnTo>
                    <a:pt x="808835" y="273689"/>
                  </a:lnTo>
                  <a:cubicBezTo>
                    <a:pt x="754961" y="276268"/>
                    <a:pt x="701998" y="286106"/>
                    <a:pt x="647648" y="282099"/>
                  </a:cubicBezTo>
                  <a:cubicBezTo>
                    <a:pt x="639158" y="284083"/>
                    <a:pt x="636698" y="298722"/>
                    <a:pt x="635349" y="306379"/>
                  </a:cubicBezTo>
                  <a:cubicBezTo>
                    <a:pt x="617298" y="410756"/>
                    <a:pt x="618092" y="538857"/>
                    <a:pt x="606547" y="647043"/>
                  </a:cubicBezTo>
                  <a:cubicBezTo>
                    <a:pt x="571239" y="977234"/>
                    <a:pt x="533551" y="1308298"/>
                    <a:pt x="473884" y="1634721"/>
                  </a:cubicBezTo>
                  <a:cubicBezTo>
                    <a:pt x="419374" y="1627818"/>
                    <a:pt x="317337" y="1667411"/>
                    <a:pt x="334000" y="1582909"/>
                  </a:cubicBezTo>
                  <a:cubicBezTo>
                    <a:pt x="313291" y="1587233"/>
                    <a:pt x="315989" y="1616392"/>
                    <a:pt x="294685" y="1618892"/>
                  </a:cubicBezTo>
                  <a:cubicBezTo>
                    <a:pt x="245412" y="1624644"/>
                    <a:pt x="227480" y="1594136"/>
                    <a:pt x="197369" y="1592073"/>
                  </a:cubicBezTo>
                  <a:cubicBezTo>
                    <a:pt x="175192" y="1590566"/>
                    <a:pt x="149247" y="1606553"/>
                    <a:pt x="126356" y="1608577"/>
                  </a:cubicBezTo>
                  <a:cubicBezTo>
                    <a:pt x="65816" y="1613893"/>
                    <a:pt x="26541" y="1592232"/>
                    <a:pt x="0" y="1538992"/>
                  </a:cubicBezTo>
                  <a:lnTo>
                    <a:pt x="17971" y="1530264"/>
                  </a:lnTo>
                  <a:cubicBezTo>
                    <a:pt x="65300" y="1575093"/>
                    <a:pt x="125602" y="1586598"/>
                    <a:pt x="198876" y="1564739"/>
                  </a:cubicBezTo>
                  <a:lnTo>
                    <a:pt x="278895" y="1581243"/>
                  </a:lnTo>
                  <a:cubicBezTo>
                    <a:pt x="343164" y="1531296"/>
                    <a:pt x="374029" y="1538159"/>
                    <a:pt x="371450" y="1601793"/>
                  </a:cubicBezTo>
                  <a:cubicBezTo>
                    <a:pt x="374902" y="1603737"/>
                    <a:pt x="450160" y="1603618"/>
                    <a:pt x="450794" y="1599730"/>
                  </a:cubicBezTo>
                  <a:cubicBezTo>
                    <a:pt x="511096" y="1233120"/>
                    <a:pt x="547952" y="862423"/>
                    <a:pt x="584648" y="492838"/>
                  </a:cubicBezTo>
                  <a:cubicBezTo>
                    <a:pt x="590361" y="442414"/>
                    <a:pt x="602382" y="392983"/>
                    <a:pt x="615394" y="344028"/>
                  </a:cubicBezTo>
                  <a:lnTo>
                    <a:pt x="603374" y="280394"/>
                  </a:lnTo>
                  <a:lnTo>
                    <a:pt x="623170" y="39703"/>
                  </a:lnTo>
                  <a:cubicBezTo>
                    <a:pt x="590083" y="30578"/>
                    <a:pt x="586989" y="1617"/>
                    <a:pt x="624162" y="10107"/>
                  </a:cubicBezTo>
                  <a:close/>
                </a:path>
              </a:pathLst>
            </a:custGeom>
            <a:solidFill>
              <a:srgbClr val="452A1E"/>
            </a:solidFill>
            <a:ln w="3958" cap="flat">
              <a:noFill/>
              <a:prstDash val="solid"/>
              <a:miter/>
            </a:ln>
          </p:spPr>
          <p:txBody>
            <a:bodyPr rtlCol="1" anchor="ctr"/>
            <a:lstStyle/>
            <a:p>
              <a:endParaRPr lang="fa-IR"/>
            </a:p>
          </p:txBody>
        </p:sp>
        <p:sp>
          <p:nvSpPr>
            <p:cNvPr id="733" name="Freeform: Shape 732">
              <a:extLst>
                <a:ext uri="{FF2B5EF4-FFF2-40B4-BE49-F238E27FC236}">
                  <a16:creationId xmlns:a16="http://schemas.microsoft.com/office/drawing/2014/main" id="{2A4220E8-89F6-75CB-CC67-3DCCC75AC630}"/>
                </a:ext>
              </a:extLst>
            </p:cNvPr>
            <p:cNvSpPr/>
            <p:nvPr/>
          </p:nvSpPr>
          <p:spPr>
            <a:xfrm>
              <a:off x="2103170" y="2665193"/>
              <a:ext cx="435746" cy="299950"/>
            </a:xfrm>
            <a:custGeom>
              <a:avLst/>
              <a:gdLst>
                <a:gd name="connsiteX0" fmla="*/ 277355 w 435746"/>
                <a:gd name="connsiteY0" fmla="*/ 5514 h 299950"/>
                <a:gd name="connsiteX1" fmla="*/ 297944 w 435746"/>
                <a:gd name="connsiteY1" fmla="*/ 0 h 299950"/>
                <a:gd name="connsiteX2" fmla="*/ 333134 w 435746"/>
                <a:gd name="connsiteY2" fmla="*/ 141392 h 299950"/>
                <a:gd name="connsiteX3" fmla="*/ 415731 w 435746"/>
                <a:gd name="connsiteY3" fmla="*/ 177929 h 299950"/>
                <a:gd name="connsiteX4" fmla="*/ 426839 w 435746"/>
                <a:gd name="connsiteY4" fmla="*/ 190029 h 299950"/>
                <a:gd name="connsiteX5" fmla="*/ 391690 w 435746"/>
                <a:gd name="connsiteY5" fmla="*/ 277903 h 299950"/>
                <a:gd name="connsiteX6" fmla="*/ 373956 w 435746"/>
                <a:gd name="connsiteY6" fmla="*/ 268937 h 299950"/>
                <a:gd name="connsiteX7" fmla="*/ 143302 w 435746"/>
                <a:gd name="connsiteY7" fmla="*/ 277269 h 299950"/>
                <a:gd name="connsiteX8" fmla="*/ 83992 w 435746"/>
                <a:gd name="connsiteY8" fmla="*/ 295478 h 299950"/>
                <a:gd name="connsiteX9" fmla="*/ 75185 w 435746"/>
                <a:gd name="connsiteY9" fmla="*/ 295478 h 299950"/>
                <a:gd name="connsiteX10" fmla="*/ 284 w 435746"/>
                <a:gd name="connsiteY10" fmla="*/ 270683 h 299950"/>
                <a:gd name="connsiteX11" fmla="*/ 58959 w 435746"/>
                <a:gd name="connsiteY11" fmla="*/ 92357 h 299950"/>
                <a:gd name="connsiteX12" fmla="*/ 95497 w 435746"/>
                <a:gd name="connsiteY12" fmla="*/ 97395 h 299950"/>
                <a:gd name="connsiteX13" fmla="*/ 156791 w 435746"/>
                <a:gd name="connsiteY13" fmla="*/ 13290 h 299950"/>
                <a:gd name="connsiteX14" fmla="*/ 277355 w 435746"/>
                <a:gd name="connsiteY14" fmla="*/ 5514 h 299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35746" h="299950">
                  <a:moveTo>
                    <a:pt x="277355" y="5514"/>
                  </a:moveTo>
                  <a:lnTo>
                    <a:pt x="297944" y="0"/>
                  </a:lnTo>
                  <a:cubicBezTo>
                    <a:pt x="268666" y="68117"/>
                    <a:pt x="280370" y="115247"/>
                    <a:pt x="333134" y="141392"/>
                  </a:cubicBezTo>
                  <a:cubicBezTo>
                    <a:pt x="345075" y="178921"/>
                    <a:pt x="372607" y="191101"/>
                    <a:pt x="415731" y="177929"/>
                  </a:cubicBezTo>
                  <a:lnTo>
                    <a:pt x="426839" y="190029"/>
                  </a:lnTo>
                  <a:cubicBezTo>
                    <a:pt x="445683" y="240016"/>
                    <a:pt x="434932" y="256044"/>
                    <a:pt x="391690" y="277903"/>
                  </a:cubicBezTo>
                  <a:lnTo>
                    <a:pt x="373956" y="268937"/>
                  </a:lnTo>
                  <a:cubicBezTo>
                    <a:pt x="303538" y="308609"/>
                    <a:pt x="216616" y="306745"/>
                    <a:pt x="143302" y="277269"/>
                  </a:cubicBezTo>
                  <a:cubicBezTo>
                    <a:pt x="120768" y="297541"/>
                    <a:pt x="101012" y="303611"/>
                    <a:pt x="83992" y="295478"/>
                  </a:cubicBezTo>
                  <a:lnTo>
                    <a:pt x="75185" y="295478"/>
                  </a:lnTo>
                  <a:cubicBezTo>
                    <a:pt x="53167" y="308371"/>
                    <a:pt x="12186" y="291312"/>
                    <a:pt x="284" y="270683"/>
                  </a:cubicBezTo>
                  <a:cubicBezTo>
                    <a:pt x="-4437" y="262471"/>
                    <a:pt x="51104" y="97673"/>
                    <a:pt x="58959" y="92357"/>
                  </a:cubicBezTo>
                  <a:cubicBezTo>
                    <a:pt x="68917" y="85652"/>
                    <a:pt x="85698" y="90135"/>
                    <a:pt x="95497" y="97395"/>
                  </a:cubicBezTo>
                  <a:cubicBezTo>
                    <a:pt x="51025" y="50304"/>
                    <a:pt x="71456" y="22256"/>
                    <a:pt x="156791" y="13290"/>
                  </a:cubicBezTo>
                  <a:cubicBezTo>
                    <a:pt x="188806" y="6189"/>
                    <a:pt x="253274" y="-4443"/>
                    <a:pt x="277355" y="5514"/>
                  </a:cubicBezTo>
                  <a:close/>
                </a:path>
              </a:pathLst>
            </a:custGeom>
            <a:solidFill>
              <a:srgbClr val="EAD8AA"/>
            </a:solidFill>
            <a:ln w="3958" cap="flat">
              <a:noFill/>
              <a:prstDash val="solid"/>
              <a:miter/>
            </a:ln>
          </p:spPr>
          <p:txBody>
            <a:bodyPr rtlCol="1" anchor="ctr"/>
            <a:lstStyle/>
            <a:p>
              <a:endParaRPr lang="fa-IR"/>
            </a:p>
          </p:txBody>
        </p:sp>
        <p:sp>
          <p:nvSpPr>
            <p:cNvPr id="734" name="Freeform: Shape 733">
              <a:extLst>
                <a:ext uri="{FF2B5EF4-FFF2-40B4-BE49-F238E27FC236}">
                  <a16:creationId xmlns:a16="http://schemas.microsoft.com/office/drawing/2014/main" id="{A2B6B3F0-5D61-F477-62AA-5FE653957E3C}"/>
                </a:ext>
              </a:extLst>
            </p:cNvPr>
            <p:cNvSpPr/>
            <p:nvPr/>
          </p:nvSpPr>
          <p:spPr>
            <a:xfrm>
              <a:off x="2365995" y="4197292"/>
              <a:ext cx="427754" cy="414408"/>
            </a:xfrm>
            <a:custGeom>
              <a:avLst/>
              <a:gdLst>
                <a:gd name="connsiteX0" fmla="*/ 49719 w 427754"/>
                <a:gd name="connsiteY0" fmla="*/ 19835 h 414408"/>
                <a:gd name="connsiteX1" fmla="*/ 67294 w 427754"/>
                <a:gd name="connsiteY1" fmla="*/ 54985 h 414408"/>
                <a:gd name="connsiteX2" fmla="*/ 87527 w 427754"/>
                <a:gd name="connsiteY2" fmla="*/ 56294 h 414408"/>
                <a:gd name="connsiteX3" fmla="*/ 125136 w 427754"/>
                <a:gd name="connsiteY3" fmla="*/ 132067 h 414408"/>
                <a:gd name="connsiteX4" fmla="*/ 277080 w 427754"/>
                <a:gd name="connsiteY4" fmla="*/ 173485 h 414408"/>
                <a:gd name="connsiteX5" fmla="*/ 427755 w 427754"/>
                <a:gd name="connsiteY5" fmla="*/ 257074 h 414408"/>
                <a:gd name="connsiteX6" fmla="*/ 408514 w 427754"/>
                <a:gd name="connsiteY6" fmla="*/ 264572 h 414408"/>
                <a:gd name="connsiteX7" fmla="*/ 354838 w 427754"/>
                <a:gd name="connsiteY7" fmla="*/ 249576 h 414408"/>
                <a:gd name="connsiteX8" fmla="*/ 293306 w 427754"/>
                <a:gd name="connsiteY8" fmla="*/ 302777 h 414408"/>
                <a:gd name="connsiteX9" fmla="*/ 191547 w 427754"/>
                <a:gd name="connsiteY9" fmla="*/ 337252 h 414408"/>
                <a:gd name="connsiteX10" fmla="*/ 189008 w 427754"/>
                <a:gd name="connsiteY10" fmla="*/ 378670 h 414408"/>
                <a:gd name="connsiteX11" fmla="*/ 95818 w 427754"/>
                <a:gd name="connsiteY11" fmla="*/ 413541 h 414408"/>
                <a:gd name="connsiteX12" fmla="*/ 49759 w 427754"/>
                <a:gd name="connsiteY12" fmla="*/ 371251 h 414408"/>
                <a:gd name="connsiteX13" fmla="*/ 84670 w 427754"/>
                <a:gd name="connsiteY13" fmla="*/ 315194 h 414408"/>
                <a:gd name="connsiteX14" fmla="*/ 5802 w 427754"/>
                <a:gd name="connsiteY14" fmla="*/ 46138 h 414408"/>
                <a:gd name="connsiteX15" fmla="*/ 5802 w 427754"/>
                <a:gd name="connsiteY15" fmla="*/ 37370 h 414408"/>
                <a:gd name="connsiteX16" fmla="*/ 49759 w 427754"/>
                <a:gd name="connsiteY16" fmla="*/ 19795 h 41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7754" h="414408">
                  <a:moveTo>
                    <a:pt x="49719" y="19835"/>
                  </a:moveTo>
                  <a:cubicBezTo>
                    <a:pt x="70349" y="21938"/>
                    <a:pt x="72689" y="35823"/>
                    <a:pt x="67294" y="54985"/>
                  </a:cubicBezTo>
                  <a:lnTo>
                    <a:pt x="87527" y="56294"/>
                  </a:lnTo>
                  <a:lnTo>
                    <a:pt x="125136" y="132067"/>
                  </a:lnTo>
                  <a:cubicBezTo>
                    <a:pt x="115416" y="183403"/>
                    <a:pt x="271804" y="180348"/>
                    <a:pt x="277080" y="173485"/>
                  </a:cubicBezTo>
                  <a:cubicBezTo>
                    <a:pt x="326036" y="42924"/>
                    <a:pt x="418075" y="174358"/>
                    <a:pt x="427755" y="257074"/>
                  </a:cubicBezTo>
                  <a:cubicBezTo>
                    <a:pt x="426723" y="256995"/>
                    <a:pt x="421606" y="266516"/>
                    <a:pt x="408514" y="264572"/>
                  </a:cubicBezTo>
                  <a:cubicBezTo>
                    <a:pt x="391495" y="262033"/>
                    <a:pt x="373126" y="244895"/>
                    <a:pt x="354838" y="249576"/>
                  </a:cubicBezTo>
                  <a:cubicBezTo>
                    <a:pt x="340476" y="253266"/>
                    <a:pt x="315443" y="290796"/>
                    <a:pt x="293306" y="302777"/>
                  </a:cubicBezTo>
                  <a:cubicBezTo>
                    <a:pt x="276089" y="312139"/>
                    <a:pt x="194840" y="332134"/>
                    <a:pt x="191547" y="337252"/>
                  </a:cubicBezTo>
                  <a:cubicBezTo>
                    <a:pt x="185755" y="346218"/>
                    <a:pt x="195157" y="368156"/>
                    <a:pt x="189008" y="378670"/>
                  </a:cubicBezTo>
                  <a:cubicBezTo>
                    <a:pt x="186509" y="382954"/>
                    <a:pt x="106371" y="412192"/>
                    <a:pt x="95818" y="413541"/>
                  </a:cubicBezTo>
                  <a:cubicBezTo>
                    <a:pt x="54281" y="418738"/>
                    <a:pt x="63605" y="400053"/>
                    <a:pt x="49759" y="371251"/>
                  </a:cubicBezTo>
                  <a:cubicBezTo>
                    <a:pt x="79473" y="369981"/>
                    <a:pt x="86376" y="338720"/>
                    <a:pt x="84670" y="315194"/>
                  </a:cubicBezTo>
                  <a:cubicBezTo>
                    <a:pt x="80743" y="261676"/>
                    <a:pt x="22821" y="112985"/>
                    <a:pt x="5802" y="46138"/>
                  </a:cubicBezTo>
                  <a:cubicBezTo>
                    <a:pt x="-2013" y="43757"/>
                    <a:pt x="-1854" y="40822"/>
                    <a:pt x="5802" y="37370"/>
                  </a:cubicBezTo>
                  <a:cubicBezTo>
                    <a:pt x="-6575" y="-5714"/>
                    <a:pt x="27582" y="-11506"/>
                    <a:pt x="49759" y="19795"/>
                  </a:cubicBezTo>
                  <a:close/>
                </a:path>
              </a:pathLst>
            </a:custGeom>
            <a:solidFill>
              <a:srgbClr val="B39367"/>
            </a:solidFill>
            <a:ln w="3958" cap="flat">
              <a:noFill/>
              <a:prstDash val="solid"/>
              <a:miter/>
            </a:ln>
          </p:spPr>
          <p:txBody>
            <a:bodyPr rtlCol="1" anchor="ctr"/>
            <a:lstStyle/>
            <a:p>
              <a:endParaRPr lang="fa-IR"/>
            </a:p>
          </p:txBody>
        </p:sp>
        <p:sp>
          <p:nvSpPr>
            <p:cNvPr id="735" name="Freeform: Shape 734">
              <a:extLst>
                <a:ext uri="{FF2B5EF4-FFF2-40B4-BE49-F238E27FC236}">
                  <a16:creationId xmlns:a16="http://schemas.microsoft.com/office/drawing/2014/main" id="{A0543FEC-6B61-6BEC-4256-1BDE2DAA39F6}"/>
                </a:ext>
              </a:extLst>
            </p:cNvPr>
            <p:cNvSpPr/>
            <p:nvPr/>
          </p:nvSpPr>
          <p:spPr>
            <a:xfrm>
              <a:off x="1960795" y="2617943"/>
              <a:ext cx="495046" cy="391688"/>
            </a:xfrm>
            <a:custGeom>
              <a:avLst/>
              <a:gdLst>
                <a:gd name="connsiteX0" fmla="*/ 419729 w 495046"/>
                <a:gd name="connsiteY0" fmla="*/ 52764 h 391688"/>
                <a:gd name="connsiteX1" fmla="*/ 226486 w 495046"/>
                <a:gd name="connsiteY1" fmla="*/ 101085 h 391688"/>
                <a:gd name="connsiteX2" fmla="*/ 366966 w 495046"/>
                <a:gd name="connsiteY2" fmla="*/ 245967 h 391688"/>
                <a:gd name="connsiteX3" fmla="*/ 302776 w 495046"/>
                <a:gd name="connsiteY3" fmla="*/ 217959 h 391688"/>
                <a:gd name="connsiteX4" fmla="*/ 208793 w 495046"/>
                <a:gd name="connsiteY4" fmla="*/ 149445 h 391688"/>
                <a:gd name="connsiteX5" fmla="*/ 155711 w 495046"/>
                <a:gd name="connsiteY5" fmla="*/ 311506 h 391688"/>
                <a:gd name="connsiteX6" fmla="*/ 217560 w 495046"/>
                <a:gd name="connsiteY6" fmla="*/ 342728 h 391688"/>
                <a:gd name="connsiteX7" fmla="*/ 226367 w 495046"/>
                <a:gd name="connsiteY7" fmla="*/ 351495 h 391688"/>
                <a:gd name="connsiteX8" fmla="*/ 235175 w 495046"/>
                <a:gd name="connsiteY8" fmla="*/ 360263 h 391688"/>
                <a:gd name="connsiteX9" fmla="*/ 279092 w 495046"/>
                <a:gd name="connsiteY9" fmla="*/ 368951 h 391688"/>
                <a:gd name="connsiteX10" fmla="*/ 19676 w 495046"/>
                <a:gd name="connsiteY10" fmla="*/ 360421 h 391688"/>
                <a:gd name="connsiteX11" fmla="*/ 10630 w 495046"/>
                <a:gd name="connsiteY11" fmla="*/ 263225 h 391688"/>
                <a:gd name="connsiteX12" fmla="*/ 116714 w 495046"/>
                <a:gd name="connsiteY12" fmla="*/ 246245 h 391688"/>
                <a:gd name="connsiteX13" fmla="*/ 173524 w 495046"/>
                <a:gd name="connsiteY13" fmla="*/ 57009 h 391688"/>
                <a:gd name="connsiteX14" fmla="*/ 342607 w 495046"/>
                <a:gd name="connsiteY14" fmla="*/ 41497 h 391688"/>
                <a:gd name="connsiteX15" fmla="*/ 481300 w 495046"/>
                <a:gd name="connsiteY15" fmla="*/ 0 h 391688"/>
                <a:gd name="connsiteX16" fmla="*/ 494432 w 495046"/>
                <a:gd name="connsiteY16" fmla="*/ 18963 h 391688"/>
                <a:gd name="connsiteX17" fmla="*/ 419769 w 495046"/>
                <a:gd name="connsiteY17" fmla="*/ 52724 h 39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5046" h="391688">
                  <a:moveTo>
                    <a:pt x="419729" y="52764"/>
                  </a:moveTo>
                  <a:cubicBezTo>
                    <a:pt x="391602" y="63713"/>
                    <a:pt x="226526" y="87001"/>
                    <a:pt x="226486" y="101085"/>
                  </a:cubicBezTo>
                  <a:cubicBezTo>
                    <a:pt x="264770" y="157380"/>
                    <a:pt x="319240" y="198559"/>
                    <a:pt x="366966" y="245967"/>
                  </a:cubicBezTo>
                  <a:cubicBezTo>
                    <a:pt x="345463" y="243190"/>
                    <a:pt x="321184" y="229107"/>
                    <a:pt x="302776" y="217959"/>
                  </a:cubicBezTo>
                  <a:cubicBezTo>
                    <a:pt x="266555" y="196060"/>
                    <a:pt x="244498" y="163370"/>
                    <a:pt x="208793" y="149445"/>
                  </a:cubicBezTo>
                  <a:cubicBezTo>
                    <a:pt x="208713" y="208438"/>
                    <a:pt x="174476" y="257829"/>
                    <a:pt x="155711" y="311506"/>
                  </a:cubicBezTo>
                  <a:cubicBezTo>
                    <a:pt x="175904" y="322535"/>
                    <a:pt x="197050" y="331897"/>
                    <a:pt x="217560" y="342728"/>
                  </a:cubicBezTo>
                  <a:lnTo>
                    <a:pt x="226367" y="351495"/>
                  </a:lnTo>
                  <a:cubicBezTo>
                    <a:pt x="239023" y="343442"/>
                    <a:pt x="243109" y="347845"/>
                    <a:pt x="235175" y="360263"/>
                  </a:cubicBezTo>
                  <a:lnTo>
                    <a:pt x="279092" y="368951"/>
                  </a:lnTo>
                  <a:cubicBezTo>
                    <a:pt x="199946" y="372363"/>
                    <a:pt x="87079" y="423381"/>
                    <a:pt x="19676" y="360421"/>
                  </a:cubicBezTo>
                  <a:cubicBezTo>
                    <a:pt x="-3652" y="338642"/>
                    <a:pt x="-5675" y="286592"/>
                    <a:pt x="10630" y="263225"/>
                  </a:cubicBezTo>
                  <a:cubicBezTo>
                    <a:pt x="25904" y="241405"/>
                    <a:pt x="94854" y="268501"/>
                    <a:pt x="116714" y="246245"/>
                  </a:cubicBezTo>
                  <a:cubicBezTo>
                    <a:pt x="145079" y="217364"/>
                    <a:pt x="157576" y="71053"/>
                    <a:pt x="173524" y="57009"/>
                  </a:cubicBezTo>
                  <a:cubicBezTo>
                    <a:pt x="197327" y="36062"/>
                    <a:pt x="303331" y="45901"/>
                    <a:pt x="342607" y="41497"/>
                  </a:cubicBezTo>
                  <a:cubicBezTo>
                    <a:pt x="384143" y="36856"/>
                    <a:pt x="445080" y="20471"/>
                    <a:pt x="481300" y="0"/>
                  </a:cubicBezTo>
                  <a:cubicBezTo>
                    <a:pt x="488521" y="4642"/>
                    <a:pt x="497487" y="16345"/>
                    <a:pt x="494432" y="18963"/>
                  </a:cubicBezTo>
                  <a:cubicBezTo>
                    <a:pt x="475231" y="35427"/>
                    <a:pt x="439050" y="54549"/>
                    <a:pt x="419769" y="52724"/>
                  </a:cubicBezTo>
                  <a:close/>
                </a:path>
              </a:pathLst>
            </a:custGeom>
            <a:solidFill>
              <a:srgbClr val="C3A67A"/>
            </a:solidFill>
            <a:ln w="3958" cap="flat">
              <a:noFill/>
              <a:prstDash val="solid"/>
              <a:miter/>
            </a:ln>
          </p:spPr>
          <p:txBody>
            <a:bodyPr rtlCol="1" anchor="ctr"/>
            <a:lstStyle/>
            <a:p>
              <a:endParaRPr lang="fa-IR"/>
            </a:p>
          </p:txBody>
        </p:sp>
        <p:sp>
          <p:nvSpPr>
            <p:cNvPr id="736" name="Freeform: Shape 735">
              <a:extLst>
                <a:ext uri="{FF2B5EF4-FFF2-40B4-BE49-F238E27FC236}">
                  <a16:creationId xmlns:a16="http://schemas.microsoft.com/office/drawing/2014/main" id="{2218DFAA-E07F-5B55-CCF0-AF49DF4BC9E6}"/>
                </a:ext>
              </a:extLst>
            </p:cNvPr>
            <p:cNvSpPr/>
            <p:nvPr/>
          </p:nvSpPr>
          <p:spPr>
            <a:xfrm>
              <a:off x="2098998" y="4707951"/>
              <a:ext cx="247378" cy="313409"/>
            </a:xfrm>
            <a:custGeom>
              <a:avLst/>
              <a:gdLst>
                <a:gd name="connsiteX0" fmla="*/ 88125 w 247378"/>
                <a:gd name="connsiteY0" fmla="*/ 36379 h 313409"/>
                <a:gd name="connsiteX1" fmla="*/ 224398 w 247378"/>
                <a:gd name="connsiteY1" fmla="*/ 13964 h 313409"/>
                <a:gd name="connsiteX2" fmla="*/ 228802 w 247378"/>
                <a:gd name="connsiteY2" fmla="*/ 150595 h 313409"/>
                <a:gd name="connsiteX3" fmla="*/ 246377 w 247378"/>
                <a:gd name="connsiteY3" fmla="*/ 291193 h 313409"/>
                <a:gd name="connsiteX4" fmla="*/ 246377 w 247378"/>
                <a:gd name="connsiteY4" fmla="*/ 299960 h 313409"/>
                <a:gd name="connsiteX5" fmla="*/ 228802 w 247378"/>
                <a:gd name="connsiteY5" fmla="*/ 308728 h 313409"/>
                <a:gd name="connsiteX6" fmla="*/ 61743 w 247378"/>
                <a:gd name="connsiteY6" fmla="*/ 308728 h 313409"/>
                <a:gd name="connsiteX7" fmla="*/ 35361 w 247378"/>
                <a:gd name="connsiteY7" fmla="*/ 308728 h 313409"/>
                <a:gd name="connsiteX8" fmla="*/ 35361 w 247378"/>
                <a:gd name="connsiteY8" fmla="*/ 291153 h 313409"/>
                <a:gd name="connsiteX9" fmla="*/ 211 w 247378"/>
                <a:gd name="connsiteY9" fmla="*/ 212087 h 313409"/>
                <a:gd name="connsiteX10" fmla="*/ 211 w 247378"/>
                <a:gd name="connsiteY10" fmla="*/ 203319 h 313409"/>
                <a:gd name="connsiteX11" fmla="*/ 44525 w 247378"/>
                <a:gd name="connsiteY11" fmla="*/ 172851 h 313409"/>
                <a:gd name="connsiteX12" fmla="*/ 88164 w 247378"/>
                <a:gd name="connsiteY12" fmla="*/ 36379 h 313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7378" h="313409">
                  <a:moveTo>
                    <a:pt x="88125" y="36379"/>
                  </a:moveTo>
                  <a:cubicBezTo>
                    <a:pt x="95385" y="-2540"/>
                    <a:pt x="206982" y="-10593"/>
                    <a:pt x="224398" y="13964"/>
                  </a:cubicBezTo>
                  <a:cubicBezTo>
                    <a:pt x="221701" y="60222"/>
                    <a:pt x="223169" y="105765"/>
                    <a:pt x="228802" y="150595"/>
                  </a:cubicBezTo>
                  <a:cubicBezTo>
                    <a:pt x="234912" y="197805"/>
                    <a:pt x="251613" y="243150"/>
                    <a:pt x="246377" y="291193"/>
                  </a:cubicBezTo>
                  <a:cubicBezTo>
                    <a:pt x="246020" y="294288"/>
                    <a:pt x="247170" y="297818"/>
                    <a:pt x="246377" y="299960"/>
                  </a:cubicBezTo>
                  <a:lnTo>
                    <a:pt x="228802" y="308728"/>
                  </a:lnTo>
                  <a:cubicBezTo>
                    <a:pt x="177942" y="314758"/>
                    <a:pt x="114983" y="306387"/>
                    <a:pt x="61743" y="308728"/>
                  </a:cubicBezTo>
                  <a:cubicBezTo>
                    <a:pt x="52935" y="312695"/>
                    <a:pt x="43097" y="316900"/>
                    <a:pt x="35361" y="308728"/>
                  </a:cubicBezTo>
                  <a:cubicBezTo>
                    <a:pt x="33774" y="304800"/>
                    <a:pt x="36551" y="296549"/>
                    <a:pt x="35361" y="291153"/>
                  </a:cubicBezTo>
                  <a:cubicBezTo>
                    <a:pt x="9217" y="282743"/>
                    <a:pt x="-1693" y="237636"/>
                    <a:pt x="211" y="212087"/>
                  </a:cubicBezTo>
                  <a:lnTo>
                    <a:pt x="211" y="203319"/>
                  </a:lnTo>
                  <a:cubicBezTo>
                    <a:pt x="2869" y="202962"/>
                    <a:pt x="39169" y="177731"/>
                    <a:pt x="44525" y="172851"/>
                  </a:cubicBezTo>
                  <a:cubicBezTo>
                    <a:pt x="90941" y="130521"/>
                    <a:pt x="89910" y="95411"/>
                    <a:pt x="88164" y="36379"/>
                  </a:cubicBezTo>
                  <a:close/>
                </a:path>
              </a:pathLst>
            </a:custGeom>
            <a:solidFill>
              <a:srgbClr val="DA9254"/>
            </a:solidFill>
            <a:ln w="3958" cap="flat">
              <a:noFill/>
              <a:prstDash val="solid"/>
              <a:miter/>
            </a:ln>
          </p:spPr>
          <p:txBody>
            <a:bodyPr rtlCol="1" anchor="ctr"/>
            <a:lstStyle/>
            <a:p>
              <a:endParaRPr lang="fa-IR"/>
            </a:p>
          </p:txBody>
        </p:sp>
        <p:sp>
          <p:nvSpPr>
            <p:cNvPr id="737" name="Freeform: Shape 736">
              <a:extLst>
                <a:ext uri="{FF2B5EF4-FFF2-40B4-BE49-F238E27FC236}">
                  <a16:creationId xmlns:a16="http://schemas.microsoft.com/office/drawing/2014/main" id="{FFF0879D-6E0F-396D-F474-29763D21F7AD}"/>
                </a:ext>
              </a:extLst>
            </p:cNvPr>
            <p:cNvSpPr/>
            <p:nvPr/>
          </p:nvSpPr>
          <p:spPr>
            <a:xfrm>
              <a:off x="2498351" y="3075740"/>
              <a:ext cx="313668" cy="1288544"/>
            </a:xfrm>
            <a:custGeom>
              <a:avLst/>
              <a:gdLst>
                <a:gd name="connsiteX0" fmla="*/ 31658 w 313668"/>
                <a:gd name="connsiteY0" fmla="*/ 7915 h 1288544"/>
                <a:gd name="connsiteX1" fmla="*/ 93190 w 313668"/>
                <a:gd name="connsiteY1" fmla="*/ 227579 h 1288544"/>
                <a:gd name="connsiteX2" fmla="*/ 216292 w 313668"/>
                <a:gd name="connsiteY2" fmla="*/ 1027171 h 1288544"/>
                <a:gd name="connsiteX3" fmla="*/ 225100 w 313668"/>
                <a:gd name="connsiteY3" fmla="*/ 1044746 h 1288544"/>
                <a:gd name="connsiteX4" fmla="*/ 225100 w 313668"/>
                <a:gd name="connsiteY4" fmla="*/ 1053513 h 1288544"/>
                <a:gd name="connsiteX5" fmla="*/ 233907 w 313668"/>
                <a:gd name="connsiteY5" fmla="*/ 1062281 h 1288544"/>
                <a:gd name="connsiteX6" fmla="*/ 233907 w 313668"/>
                <a:gd name="connsiteY6" fmla="*/ 1071048 h 1288544"/>
                <a:gd name="connsiteX7" fmla="*/ 242714 w 313668"/>
                <a:gd name="connsiteY7" fmla="*/ 1079816 h 1288544"/>
                <a:gd name="connsiteX8" fmla="*/ 242714 w 313668"/>
                <a:gd name="connsiteY8" fmla="*/ 1088584 h 1288544"/>
                <a:gd name="connsiteX9" fmla="*/ 251521 w 313668"/>
                <a:gd name="connsiteY9" fmla="*/ 1097351 h 1288544"/>
                <a:gd name="connsiteX10" fmla="*/ 251521 w 313668"/>
                <a:gd name="connsiteY10" fmla="*/ 1106119 h 1288544"/>
                <a:gd name="connsiteX11" fmla="*/ 260329 w 313668"/>
                <a:gd name="connsiteY11" fmla="*/ 1123693 h 1288544"/>
                <a:gd name="connsiteX12" fmla="*/ 260329 w 313668"/>
                <a:gd name="connsiteY12" fmla="*/ 1132461 h 1288544"/>
                <a:gd name="connsiteX13" fmla="*/ 269136 w 313668"/>
                <a:gd name="connsiteY13" fmla="*/ 1141228 h 1288544"/>
                <a:gd name="connsiteX14" fmla="*/ 269136 w 313668"/>
                <a:gd name="connsiteY14" fmla="*/ 1158803 h 1288544"/>
                <a:gd name="connsiteX15" fmla="*/ 277943 w 313668"/>
                <a:gd name="connsiteY15" fmla="*/ 1167571 h 1288544"/>
                <a:gd name="connsiteX16" fmla="*/ 277943 w 313668"/>
                <a:gd name="connsiteY16" fmla="*/ 1176338 h 1288544"/>
                <a:gd name="connsiteX17" fmla="*/ 286750 w 313668"/>
                <a:gd name="connsiteY17" fmla="*/ 1193913 h 1288544"/>
                <a:gd name="connsiteX18" fmla="*/ 286750 w 313668"/>
                <a:gd name="connsiteY18" fmla="*/ 1202681 h 1288544"/>
                <a:gd name="connsiteX19" fmla="*/ 295557 w 313668"/>
                <a:gd name="connsiteY19" fmla="*/ 1220255 h 1288544"/>
                <a:gd name="connsiteX20" fmla="*/ 295557 w 313668"/>
                <a:gd name="connsiteY20" fmla="*/ 1229023 h 1288544"/>
                <a:gd name="connsiteX21" fmla="*/ 304364 w 313668"/>
                <a:gd name="connsiteY21" fmla="*/ 1237791 h 1288544"/>
                <a:gd name="connsiteX22" fmla="*/ 304364 w 313668"/>
                <a:gd name="connsiteY22" fmla="*/ 1255365 h 1288544"/>
                <a:gd name="connsiteX23" fmla="*/ 313172 w 313668"/>
                <a:gd name="connsiteY23" fmla="*/ 1264133 h 1288544"/>
                <a:gd name="connsiteX24" fmla="*/ 313172 w 313668"/>
                <a:gd name="connsiteY24" fmla="*/ 1281708 h 1288544"/>
                <a:gd name="connsiteX25" fmla="*/ 236089 w 313668"/>
                <a:gd name="connsiteY25" fmla="*/ 1207917 h 1288544"/>
                <a:gd name="connsiteX26" fmla="*/ 133060 w 313668"/>
                <a:gd name="connsiteY26" fmla="*/ 924420 h 1288544"/>
                <a:gd name="connsiteX27" fmla="*/ 137345 w 313668"/>
                <a:gd name="connsiteY27" fmla="*/ 877528 h 1288544"/>
                <a:gd name="connsiteX28" fmla="*/ 128538 w 313668"/>
                <a:gd name="connsiteY28" fmla="*/ 833611 h 1288544"/>
                <a:gd name="connsiteX29" fmla="*/ 88747 w 313668"/>
                <a:gd name="connsiteY29" fmla="*/ 718006 h 1288544"/>
                <a:gd name="connsiteX30" fmla="*/ 0 w 313668"/>
                <a:gd name="connsiteY30" fmla="*/ 54807 h 1288544"/>
                <a:gd name="connsiteX31" fmla="*/ 5435 w 313668"/>
                <a:gd name="connsiteY31" fmla="*/ 16444 h 1288544"/>
                <a:gd name="connsiteX32" fmla="*/ 31817 w 313668"/>
                <a:gd name="connsiteY32" fmla="*/ 7677 h 1288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13668" h="1288544">
                  <a:moveTo>
                    <a:pt x="31658" y="7915"/>
                  </a:moveTo>
                  <a:cubicBezTo>
                    <a:pt x="54787" y="55601"/>
                    <a:pt x="83430" y="172990"/>
                    <a:pt x="93190" y="227579"/>
                  </a:cubicBezTo>
                  <a:cubicBezTo>
                    <a:pt x="142899" y="505046"/>
                    <a:pt x="117786" y="750577"/>
                    <a:pt x="216292" y="1027171"/>
                  </a:cubicBezTo>
                  <a:lnTo>
                    <a:pt x="225100" y="1044746"/>
                  </a:lnTo>
                  <a:cubicBezTo>
                    <a:pt x="226052" y="1047325"/>
                    <a:pt x="224148" y="1050974"/>
                    <a:pt x="225100" y="1053513"/>
                  </a:cubicBezTo>
                  <a:lnTo>
                    <a:pt x="233907" y="1062281"/>
                  </a:lnTo>
                  <a:cubicBezTo>
                    <a:pt x="234859" y="1064860"/>
                    <a:pt x="232955" y="1068510"/>
                    <a:pt x="233907" y="1071048"/>
                  </a:cubicBezTo>
                  <a:lnTo>
                    <a:pt x="242714" y="1079816"/>
                  </a:lnTo>
                  <a:cubicBezTo>
                    <a:pt x="243666" y="1082395"/>
                    <a:pt x="241762" y="1086045"/>
                    <a:pt x="242714" y="1088584"/>
                  </a:cubicBezTo>
                  <a:lnTo>
                    <a:pt x="251521" y="1097351"/>
                  </a:lnTo>
                  <a:cubicBezTo>
                    <a:pt x="252513" y="1099930"/>
                    <a:pt x="250529" y="1103580"/>
                    <a:pt x="251521" y="1106119"/>
                  </a:cubicBezTo>
                  <a:lnTo>
                    <a:pt x="260329" y="1123693"/>
                  </a:lnTo>
                  <a:cubicBezTo>
                    <a:pt x="261320" y="1126232"/>
                    <a:pt x="259337" y="1129922"/>
                    <a:pt x="260329" y="1132461"/>
                  </a:cubicBezTo>
                  <a:lnTo>
                    <a:pt x="269136" y="1141228"/>
                  </a:lnTo>
                  <a:cubicBezTo>
                    <a:pt x="270841" y="1145593"/>
                    <a:pt x="267430" y="1154400"/>
                    <a:pt x="269136" y="1158803"/>
                  </a:cubicBezTo>
                  <a:lnTo>
                    <a:pt x="277943" y="1167571"/>
                  </a:lnTo>
                  <a:cubicBezTo>
                    <a:pt x="278895" y="1170150"/>
                    <a:pt x="276991" y="1173760"/>
                    <a:pt x="277943" y="1176338"/>
                  </a:cubicBezTo>
                  <a:lnTo>
                    <a:pt x="286750" y="1193913"/>
                  </a:lnTo>
                  <a:cubicBezTo>
                    <a:pt x="287662" y="1196492"/>
                    <a:pt x="285838" y="1200102"/>
                    <a:pt x="286750" y="1202681"/>
                  </a:cubicBezTo>
                  <a:lnTo>
                    <a:pt x="295557" y="1220255"/>
                  </a:lnTo>
                  <a:cubicBezTo>
                    <a:pt x="296470" y="1222874"/>
                    <a:pt x="294684" y="1226405"/>
                    <a:pt x="295557" y="1229023"/>
                  </a:cubicBezTo>
                  <a:lnTo>
                    <a:pt x="304364" y="1237791"/>
                  </a:lnTo>
                  <a:cubicBezTo>
                    <a:pt x="305951" y="1242432"/>
                    <a:pt x="302817" y="1250684"/>
                    <a:pt x="304364" y="1255365"/>
                  </a:cubicBezTo>
                  <a:lnTo>
                    <a:pt x="313172" y="1264133"/>
                  </a:lnTo>
                  <a:cubicBezTo>
                    <a:pt x="314679" y="1268417"/>
                    <a:pt x="312180" y="1276273"/>
                    <a:pt x="313172" y="1281708"/>
                  </a:cubicBezTo>
                  <a:cubicBezTo>
                    <a:pt x="287385" y="1311898"/>
                    <a:pt x="248744" y="1233863"/>
                    <a:pt x="236089" y="1207917"/>
                  </a:cubicBezTo>
                  <a:cubicBezTo>
                    <a:pt x="207644" y="1149679"/>
                    <a:pt x="141114" y="983571"/>
                    <a:pt x="133060" y="924420"/>
                  </a:cubicBezTo>
                  <a:cubicBezTo>
                    <a:pt x="137027" y="908591"/>
                    <a:pt x="138456" y="892960"/>
                    <a:pt x="137345" y="877528"/>
                  </a:cubicBezTo>
                  <a:cubicBezTo>
                    <a:pt x="111003" y="879234"/>
                    <a:pt x="105171" y="843251"/>
                    <a:pt x="128538" y="833611"/>
                  </a:cubicBezTo>
                  <a:cubicBezTo>
                    <a:pt x="102949" y="802349"/>
                    <a:pt x="89699" y="763827"/>
                    <a:pt x="88747" y="718006"/>
                  </a:cubicBezTo>
                  <a:cubicBezTo>
                    <a:pt x="77242" y="493105"/>
                    <a:pt x="47646" y="272052"/>
                    <a:pt x="0" y="54807"/>
                  </a:cubicBezTo>
                  <a:lnTo>
                    <a:pt x="5435" y="16444"/>
                  </a:lnTo>
                  <a:cubicBezTo>
                    <a:pt x="15234" y="10930"/>
                    <a:pt x="9719" y="-11644"/>
                    <a:pt x="31817" y="7677"/>
                  </a:cubicBezTo>
                  <a:close/>
                </a:path>
              </a:pathLst>
            </a:custGeom>
            <a:solidFill>
              <a:srgbClr val="F6EAC1"/>
            </a:solidFill>
            <a:ln w="3958" cap="flat">
              <a:noFill/>
              <a:prstDash val="solid"/>
              <a:miter/>
            </a:ln>
          </p:spPr>
          <p:txBody>
            <a:bodyPr rtlCol="1" anchor="ctr"/>
            <a:lstStyle/>
            <a:p>
              <a:endParaRPr lang="fa-IR"/>
            </a:p>
          </p:txBody>
        </p:sp>
        <p:sp>
          <p:nvSpPr>
            <p:cNvPr id="738" name="Freeform: Shape 737">
              <a:extLst>
                <a:ext uri="{FF2B5EF4-FFF2-40B4-BE49-F238E27FC236}">
                  <a16:creationId xmlns:a16="http://schemas.microsoft.com/office/drawing/2014/main" id="{198C06F4-FACA-4842-40AC-8FD40BB7EFC2}"/>
                </a:ext>
              </a:extLst>
            </p:cNvPr>
            <p:cNvSpPr/>
            <p:nvPr/>
          </p:nvSpPr>
          <p:spPr>
            <a:xfrm>
              <a:off x="2721287" y="4498716"/>
              <a:ext cx="231121" cy="358722"/>
            </a:xfrm>
            <a:custGeom>
              <a:avLst/>
              <a:gdLst>
                <a:gd name="connsiteX0" fmla="*/ 230715 w 231121"/>
                <a:gd name="connsiteY0" fmla="*/ 201696 h 358722"/>
                <a:gd name="connsiteX1" fmla="*/ 230715 w 231121"/>
                <a:gd name="connsiteY1" fmla="*/ 210464 h 358722"/>
                <a:gd name="connsiteX2" fmla="*/ 221907 w 231121"/>
                <a:gd name="connsiteY2" fmla="*/ 219231 h 358722"/>
                <a:gd name="connsiteX3" fmla="*/ 169024 w 231121"/>
                <a:gd name="connsiteY3" fmla="*/ 258665 h 358722"/>
                <a:gd name="connsiteX4" fmla="*/ 60878 w 231121"/>
                <a:gd name="connsiteY4" fmla="*/ 358679 h 358722"/>
                <a:gd name="connsiteX5" fmla="*/ 19659 w 231121"/>
                <a:gd name="connsiteY5" fmla="*/ 333448 h 358722"/>
                <a:gd name="connsiteX6" fmla="*/ 8114 w 231121"/>
                <a:gd name="connsiteY6" fmla="*/ 311707 h 358722"/>
                <a:gd name="connsiteX7" fmla="*/ 3631 w 231121"/>
                <a:gd name="connsiteY7" fmla="*/ 95613 h 358722"/>
                <a:gd name="connsiteX8" fmla="*/ 89958 w 231121"/>
                <a:gd name="connsiteY8" fmla="*/ 8334 h 358722"/>
                <a:gd name="connsiteX9" fmla="*/ 230635 w 231121"/>
                <a:gd name="connsiteY9" fmla="*/ 201656 h 358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121" h="358722">
                  <a:moveTo>
                    <a:pt x="230715" y="201696"/>
                  </a:moveTo>
                  <a:cubicBezTo>
                    <a:pt x="229524" y="204275"/>
                    <a:pt x="232063" y="208798"/>
                    <a:pt x="230715" y="210464"/>
                  </a:cubicBezTo>
                  <a:lnTo>
                    <a:pt x="221907" y="219231"/>
                  </a:lnTo>
                  <a:cubicBezTo>
                    <a:pt x="206157" y="233910"/>
                    <a:pt x="184893" y="243947"/>
                    <a:pt x="169024" y="258665"/>
                  </a:cubicBezTo>
                  <a:cubicBezTo>
                    <a:pt x="151212" y="275209"/>
                    <a:pt x="74763" y="360940"/>
                    <a:pt x="60878" y="358679"/>
                  </a:cubicBezTo>
                  <a:cubicBezTo>
                    <a:pt x="58498" y="358282"/>
                    <a:pt x="27038" y="338208"/>
                    <a:pt x="19659" y="333448"/>
                  </a:cubicBezTo>
                  <a:lnTo>
                    <a:pt x="8114" y="311707"/>
                  </a:lnTo>
                  <a:cubicBezTo>
                    <a:pt x="27236" y="238393"/>
                    <a:pt x="40645" y="165079"/>
                    <a:pt x="3631" y="95613"/>
                  </a:cubicBezTo>
                  <a:cubicBezTo>
                    <a:pt x="-15649" y="44317"/>
                    <a:pt x="46041" y="-23919"/>
                    <a:pt x="89958" y="8334"/>
                  </a:cubicBezTo>
                  <a:cubicBezTo>
                    <a:pt x="127607" y="93471"/>
                    <a:pt x="164224" y="137070"/>
                    <a:pt x="230635" y="201656"/>
                  </a:cubicBezTo>
                  <a:close/>
                </a:path>
              </a:pathLst>
            </a:custGeom>
            <a:solidFill>
              <a:srgbClr val="D78F54"/>
            </a:solidFill>
            <a:ln w="3958" cap="flat">
              <a:noFill/>
              <a:prstDash val="solid"/>
              <a:miter/>
            </a:ln>
          </p:spPr>
          <p:txBody>
            <a:bodyPr rtlCol="1" anchor="ctr"/>
            <a:lstStyle/>
            <a:p>
              <a:endParaRPr lang="fa-IR"/>
            </a:p>
          </p:txBody>
        </p:sp>
        <p:sp>
          <p:nvSpPr>
            <p:cNvPr id="739" name="Freeform: Shape 738">
              <a:extLst>
                <a:ext uri="{FF2B5EF4-FFF2-40B4-BE49-F238E27FC236}">
                  <a16:creationId xmlns:a16="http://schemas.microsoft.com/office/drawing/2014/main" id="{BB6E1A63-9B47-604B-31C8-0AC2BDA2D1B8}"/>
                </a:ext>
              </a:extLst>
            </p:cNvPr>
            <p:cNvSpPr/>
            <p:nvPr/>
          </p:nvSpPr>
          <p:spPr>
            <a:xfrm>
              <a:off x="2433067" y="4175889"/>
              <a:ext cx="386764" cy="278601"/>
            </a:xfrm>
            <a:custGeom>
              <a:avLst/>
              <a:gdLst>
                <a:gd name="connsiteX0" fmla="*/ 221 w 386764"/>
                <a:gd name="connsiteY0" fmla="*/ 76387 h 278601"/>
                <a:gd name="connsiteX1" fmla="*/ 111343 w 386764"/>
                <a:gd name="connsiteY1" fmla="*/ 124906 h 278601"/>
                <a:gd name="connsiteX2" fmla="*/ 164305 w 386764"/>
                <a:gd name="connsiteY2" fmla="*/ 165015 h 278601"/>
                <a:gd name="connsiteX3" fmla="*/ 282607 w 386764"/>
                <a:gd name="connsiteY3" fmla="*/ 116495 h 278601"/>
                <a:gd name="connsiteX4" fmla="*/ 378257 w 386764"/>
                <a:gd name="connsiteY4" fmla="*/ 269749 h 278601"/>
                <a:gd name="connsiteX5" fmla="*/ 369450 w 386764"/>
                <a:gd name="connsiteY5" fmla="*/ 278517 h 278601"/>
                <a:gd name="connsiteX6" fmla="*/ 360642 w 386764"/>
                <a:gd name="connsiteY6" fmla="*/ 278517 h 278601"/>
                <a:gd name="connsiteX7" fmla="*/ 326366 w 386764"/>
                <a:gd name="connsiteY7" fmla="*/ 203734 h 278601"/>
                <a:gd name="connsiteX8" fmla="*/ 277212 w 386764"/>
                <a:gd name="connsiteY8" fmla="*/ 148789 h 278601"/>
                <a:gd name="connsiteX9" fmla="*/ 231073 w 386764"/>
                <a:gd name="connsiteY9" fmla="*/ 175369 h 278601"/>
                <a:gd name="connsiteX10" fmla="*/ 215879 w 386764"/>
                <a:gd name="connsiteY10" fmla="*/ 214525 h 278601"/>
                <a:gd name="connsiteX11" fmla="*/ 190370 w 386764"/>
                <a:gd name="connsiteY11" fmla="*/ 209328 h 278601"/>
                <a:gd name="connsiteX12" fmla="*/ 70560 w 386764"/>
                <a:gd name="connsiteY12" fmla="*/ 203814 h 278601"/>
                <a:gd name="connsiteX13" fmla="*/ 221 w 386764"/>
                <a:gd name="connsiteY13" fmla="*/ 76427 h 278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6764" h="278601">
                  <a:moveTo>
                    <a:pt x="221" y="76387"/>
                  </a:moveTo>
                  <a:cubicBezTo>
                    <a:pt x="-5571" y="-76747"/>
                    <a:pt x="104321" y="32549"/>
                    <a:pt x="111343" y="124906"/>
                  </a:cubicBezTo>
                  <a:lnTo>
                    <a:pt x="164305" y="165015"/>
                  </a:lnTo>
                  <a:cubicBezTo>
                    <a:pt x="185450" y="97532"/>
                    <a:pt x="218894" y="91819"/>
                    <a:pt x="282607" y="116495"/>
                  </a:cubicBezTo>
                  <a:cubicBezTo>
                    <a:pt x="315733" y="129310"/>
                    <a:pt x="416421" y="232933"/>
                    <a:pt x="378257" y="269749"/>
                  </a:cubicBezTo>
                  <a:cubicBezTo>
                    <a:pt x="374210" y="270225"/>
                    <a:pt x="370362" y="274351"/>
                    <a:pt x="369450" y="278517"/>
                  </a:cubicBezTo>
                  <a:cubicBezTo>
                    <a:pt x="366553" y="278278"/>
                    <a:pt x="363578" y="278794"/>
                    <a:pt x="360642" y="278517"/>
                  </a:cubicBezTo>
                  <a:cubicBezTo>
                    <a:pt x="319740" y="276335"/>
                    <a:pt x="337950" y="228767"/>
                    <a:pt x="326366" y="203734"/>
                  </a:cubicBezTo>
                  <a:cubicBezTo>
                    <a:pt x="321367" y="192944"/>
                    <a:pt x="285940" y="149344"/>
                    <a:pt x="277212" y="148789"/>
                  </a:cubicBezTo>
                  <a:cubicBezTo>
                    <a:pt x="274554" y="148630"/>
                    <a:pt x="232501" y="172988"/>
                    <a:pt x="231073" y="175369"/>
                  </a:cubicBezTo>
                  <a:cubicBezTo>
                    <a:pt x="224527" y="186239"/>
                    <a:pt x="232700" y="210836"/>
                    <a:pt x="215879" y="214525"/>
                  </a:cubicBezTo>
                  <a:cubicBezTo>
                    <a:pt x="212189" y="215359"/>
                    <a:pt x="200169" y="208416"/>
                    <a:pt x="190370" y="209328"/>
                  </a:cubicBezTo>
                  <a:cubicBezTo>
                    <a:pt x="164067" y="211709"/>
                    <a:pt x="91467" y="216112"/>
                    <a:pt x="70560" y="203814"/>
                  </a:cubicBezTo>
                  <a:cubicBezTo>
                    <a:pt x="55246" y="194808"/>
                    <a:pt x="12043" y="99794"/>
                    <a:pt x="221" y="76427"/>
                  </a:cubicBezTo>
                  <a:close/>
                </a:path>
              </a:pathLst>
            </a:custGeom>
            <a:solidFill>
              <a:srgbClr val="D0B589"/>
            </a:solidFill>
            <a:ln w="3958" cap="flat">
              <a:noFill/>
              <a:prstDash val="solid"/>
              <a:miter/>
            </a:ln>
          </p:spPr>
          <p:txBody>
            <a:bodyPr rtlCol="1" anchor="ctr"/>
            <a:lstStyle/>
            <a:p>
              <a:endParaRPr lang="fa-IR"/>
            </a:p>
          </p:txBody>
        </p:sp>
        <p:sp>
          <p:nvSpPr>
            <p:cNvPr id="740" name="Freeform: Shape 739">
              <a:extLst>
                <a:ext uri="{FF2B5EF4-FFF2-40B4-BE49-F238E27FC236}">
                  <a16:creationId xmlns:a16="http://schemas.microsoft.com/office/drawing/2014/main" id="{D9DFBCB8-B378-F85A-BF0E-6CC84E26AB7D}"/>
                </a:ext>
              </a:extLst>
            </p:cNvPr>
            <p:cNvSpPr/>
            <p:nvPr/>
          </p:nvSpPr>
          <p:spPr>
            <a:xfrm>
              <a:off x="2663928" y="4465169"/>
              <a:ext cx="147396" cy="367034"/>
            </a:xfrm>
            <a:custGeom>
              <a:avLst/>
              <a:gdLst>
                <a:gd name="connsiteX0" fmla="*/ 68290 w 147396"/>
                <a:gd name="connsiteY0" fmla="*/ 244011 h 367034"/>
                <a:gd name="connsiteX1" fmla="*/ 15 w 147396"/>
                <a:gd name="connsiteY1" fmla="*/ 55013 h 367034"/>
                <a:gd name="connsiteX2" fmla="*/ 56111 w 147396"/>
                <a:gd name="connsiteY2" fmla="*/ 67 h 367034"/>
                <a:gd name="connsiteX3" fmla="*/ 137717 w 147396"/>
                <a:gd name="connsiteY3" fmla="*/ 7763 h 367034"/>
                <a:gd name="connsiteX4" fmla="*/ 147397 w 147396"/>
                <a:gd name="connsiteY4" fmla="*/ 41921 h 367034"/>
                <a:gd name="connsiteX5" fmla="*/ 93958 w 147396"/>
                <a:gd name="connsiteY5" fmla="*/ 196405 h 367034"/>
                <a:gd name="connsiteX6" fmla="*/ 77098 w 147396"/>
                <a:gd name="connsiteY6" fmla="*/ 367035 h 367034"/>
                <a:gd name="connsiteX7" fmla="*/ 50716 w 147396"/>
                <a:gd name="connsiteY7" fmla="*/ 331885 h 367034"/>
                <a:gd name="connsiteX8" fmla="*/ 59523 w 147396"/>
                <a:gd name="connsiteY8" fmla="*/ 314310 h 367034"/>
                <a:gd name="connsiteX9" fmla="*/ 59523 w 147396"/>
                <a:gd name="connsiteY9" fmla="*/ 296735 h 367034"/>
                <a:gd name="connsiteX10" fmla="*/ 68330 w 147396"/>
                <a:gd name="connsiteY10" fmla="*/ 270393 h 367034"/>
                <a:gd name="connsiteX11" fmla="*/ 68330 w 147396"/>
                <a:gd name="connsiteY11" fmla="*/ 244051 h 367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396" h="367034">
                  <a:moveTo>
                    <a:pt x="68290" y="244011"/>
                  </a:moveTo>
                  <a:cubicBezTo>
                    <a:pt x="107169" y="200729"/>
                    <a:pt x="-1453" y="74889"/>
                    <a:pt x="15" y="55013"/>
                  </a:cubicBezTo>
                  <a:cubicBezTo>
                    <a:pt x="372" y="50094"/>
                    <a:pt x="49208" y="1376"/>
                    <a:pt x="56111" y="67"/>
                  </a:cubicBezTo>
                  <a:cubicBezTo>
                    <a:pt x="60158" y="-687"/>
                    <a:pt x="134622" y="5106"/>
                    <a:pt x="137717" y="7763"/>
                  </a:cubicBezTo>
                  <a:cubicBezTo>
                    <a:pt x="139066" y="8914"/>
                    <a:pt x="143231" y="32519"/>
                    <a:pt x="147397" y="41921"/>
                  </a:cubicBezTo>
                  <a:cubicBezTo>
                    <a:pt x="35561" y="73619"/>
                    <a:pt x="85588" y="121226"/>
                    <a:pt x="93958" y="196405"/>
                  </a:cubicBezTo>
                  <a:cubicBezTo>
                    <a:pt x="100068" y="251470"/>
                    <a:pt x="90943" y="313715"/>
                    <a:pt x="77098" y="367035"/>
                  </a:cubicBezTo>
                  <a:cubicBezTo>
                    <a:pt x="59245" y="355490"/>
                    <a:pt x="45241" y="365448"/>
                    <a:pt x="50716" y="331885"/>
                  </a:cubicBezTo>
                  <a:lnTo>
                    <a:pt x="59523" y="314310"/>
                  </a:lnTo>
                  <a:cubicBezTo>
                    <a:pt x="60475" y="308875"/>
                    <a:pt x="58809" y="302369"/>
                    <a:pt x="59523" y="296735"/>
                  </a:cubicBezTo>
                  <a:lnTo>
                    <a:pt x="68330" y="270393"/>
                  </a:lnTo>
                  <a:cubicBezTo>
                    <a:pt x="69044" y="261705"/>
                    <a:pt x="67854" y="252779"/>
                    <a:pt x="68330" y="244051"/>
                  </a:cubicBezTo>
                  <a:close/>
                </a:path>
              </a:pathLst>
            </a:custGeom>
            <a:solidFill>
              <a:srgbClr val="B77445"/>
            </a:solidFill>
            <a:ln w="3958" cap="flat">
              <a:noFill/>
              <a:prstDash val="solid"/>
              <a:miter/>
            </a:ln>
          </p:spPr>
          <p:txBody>
            <a:bodyPr rtlCol="1" anchor="ctr"/>
            <a:lstStyle/>
            <a:p>
              <a:endParaRPr lang="fa-IR"/>
            </a:p>
          </p:txBody>
        </p:sp>
        <p:sp>
          <p:nvSpPr>
            <p:cNvPr id="741" name="Freeform: Shape 740">
              <a:extLst>
                <a:ext uri="{FF2B5EF4-FFF2-40B4-BE49-F238E27FC236}">
                  <a16:creationId xmlns:a16="http://schemas.microsoft.com/office/drawing/2014/main" id="{5E887C1C-57B0-6D12-3845-A923602CE6EF}"/>
                </a:ext>
              </a:extLst>
            </p:cNvPr>
            <p:cNvSpPr/>
            <p:nvPr/>
          </p:nvSpPr>
          <p:spPr>
            <a:xfrm>
              <a:off x="2406264" y="2600567"/>
              <a:ext cx="177511" cy="184597"/>
            </a:xfrm>
            <a:custGeom>
              <a:avLst/>
              <a:gdLst>
                <a:gd name="connsiteX0" fmla="*/ 18257 w 177511"/>
                <a:gd name="connsiteY0" fmla="*/ 175430 h 184597"/>
                <a:gd name="connsiteX1" fmla="*/ 31032 w 177511"/>
                <a:gd name="connsiteY1" fmla="*/ 157697 h 184597"/>
                <a:gd name="connsiteX2" fmla="*/ 158855 w 177511"/>
                <a:gd name="connsiteY2" fmla="*/ 122666 h 184597"/>
                <a:gd name="connsiteX3" fmla="*/ 154571 w 177511"/>
                <a:gd name="connsiteY3" fmla="*/ 105330 h 184597"/>
                <a:gd name="connsiteX4" fmla="*/ 564 w 177511"/>
                <a:gd name="connsiteY4" fmla="*/ 140360 h 184597"/>
                <a:gd name="connsiteX5" fmla="*/ 564 w 177511"/>
                <a:gd name="connsiteY5" fmla="*/ 114097 h 184597"/>
                <a:gd name="connsiteX6" fmla="*/ 145526 w 177511"/>
                <a:gd name="connsiteY6" fmla="*/ 69982 h 184597"/>
                <a:gd name="connsiteX7" fmla="*/ 144534 w 177511"/>
                <a:gd name="connsiteY7" fmla="*/ 60183 h 184597"/>
                <a:gd name="connsiteX8" fmla="*/ 18218 w 177511"/>
                <a:gd name="connsiteY8" fmla="*/ 83351 h 184597"/>
                <a:gd name="connsiteX9" fmla="*/ 154452 w 177511"/>
                <a:gd name="connsiteY9" fmla="*/ 0 h 184597"/>
                <a:gd name="connsiteX10" fmla="*/ 159292 w 177511"/>
                <a:gd name="connsiteY10" fmla="*/ 145279 h 184597"/>
                <a:gd name="connsiteX11" fmla="*/ 18178 w 177511"/>
                <a:gd name="connsiteY11" fmla="*/ 175430 h 18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7511" h="184597">
                  <a:moveTo>
                    <a:pt x="18257" y="175430"/>
                  </a:moveTo>
                  <a:cubicBezTo>
                    <a:pt x="4332" y="160791"/>
                    <a:pt x="21233" y="160593"/>
                    <a:pt x="31032" y="157697"/>
                  </a:cubicBezTo>
                  <a:cubicBezTo>
                    <a:pt x="55470" y="150516"/>
                    <a:pt x="144891" y="137781"/>
                    <a:pt x="158855" y="122666"/>
                  </a:cubicBezTo>
                  <a:cubicBezTo>
                    <a:pt x="159569" y="121913"/>
                    <a:pt x="162109" y="104139"/>
                    <a:pt x="154571" y="105330"/>
                  </a:cubicBezTo>
                  <a:cubicBezTo>
                    <a:pt x="109265" y="134012"/>
                    <a:pt x="53129" y="143375"/>
                    <a:pt x="564" y="140360"/>
                  </a:cubicBezTo>
                  <a:cubicBezTo>
                    <a:pt x="1674" y="133259"/>
                    <a:pt x="-1142" y="115882"/>
                    <a:pt x="564" y="114097"/>
                  </a:cubicBezTo>
                  <a:cubicBezTo>
                    <a:pt x="5840" y="108543"/>
                    <a:pt x="106766" y="97792"/>
                    <a:pt x="145526" y="69982"/>
                  </a:cubicBezTo>
                  <a:cubicBezTo>
                    <a:pt x="157626" y="61293"/>
                    <a:pt x="172146" y="50027"/>
                    <a:pt x="144534" y="60183"/>
                  </a:cubicBezTo>
                  <a:cubicBezTo>
                    <a:pt x="107956" y="79701"/>
                    <a:pt x="60151" y="89857"/>
                    <a:pt x="18218" y="83351"/>
                  </a:cubicBezTo>
                  <a:cubicBezTo>
                    <a:pt x="61222" y="47012"/>
                    <a:pt x="120016" y="55343"/>
                    <a:pt x="154452" y="0"/>
                  </a:cubicBezTo>
                  <a:cubicBezTo>
                    <a:pt x="187697" y="24994"/>
                    <a:pt x="181072" y="116239"/>
                    <a:pt x="159292" y="145279"/>
                  </a:cubicBezTo>
                  <a:cubicBezTo>
                    <a:pt x="139971" y="171027"/>
                    <a:pt x="41228" y="199670"/>
                    <a:pt x="18178" y="175430"/>
                  </a:cubicBezTo>
                  <a:close/>
                </a:path>
              </a:pathLst>
            </a:custGeom>
            <a:solidFill>
              <a:srgbClr val="D8915A"/>
            </a:solidFill>
            <a:ln w="3958" cap="flat">
              <a:noFill/>
              <a:prstDash val="solid"/>
              <a:miter/>
            </a:ln>
          </p:spPr>
          <p:txBody>
            <a:bodyPr rtlCol="1" anchor="ctr"/>
            <a:lstStyle/>
            <a:p>
              <a:endParaRPr lang="fa-IR"/>
            </a:p>
          </p:txBody>
        </p:sp>
        <p:sp>
          <p:nvSpPr>
            <p:cNvPr id="742" name="Freeform: Shape 741">
              <a:extLst>
                <a:ext uri="{FF2B5EF4-FFF2-40B4-BE49-F238E27FC236}">
                  <a16:creationId xmlns:a16="http://schemas.microsoft.com/office/drawing/2014/main" id="{44AF46CF-F2B9-E98D-EE1D-379CED8A1B80}"/>
                </a:ext>
              </a:extLst>
            </p:cNvPr>
            <p:cNvSpPr/>
            <p:nvPr/>
          </p:nvSpPr>
          <p:spPr>
            <a:xfrm>
              <a:off x="2202397" y="2099587"/>
              <a:ext cx="336419" cy="421754"/>
            </a:xfrm>
            <a:custGeom>
              <a:avLst/>
              <a:gdLst>
                <a:gd name="connsiteX0" fmla="*/ 239699 w 336419"/>
                <a:gd name="connsiteY0" fmla="*/ 228432 h 421754"/>
                <a:gd name="connsiteX1" fmla="*/ 336420 w 336419"/>
                <a:gd name="connsiteY1" fmla="*/ 263582 h 421754"/>
                <a:gd name="connsiteX2" fmla="*/ 327613 w 336419"/>
                <a:gd name="connsiteY2" fmla="*/ 421754 h 421754"/>
                <a:gd name="connsiteX3" fmla="*/ 318805 w 336419"/>
                <a:gd name="connsiteY3" fmla="*/ 377837 h 421754"/>
                <a:gd name="connsiteX4" fmla="*/ 318805 w 336419"/>
                <a:gd name="connsiteY4" fmla="*/ 360263 h 421754"/>
                <a:gd name="connsiteX5" fmla="*/ 310196 w 336419"/>
                <a:gd name="connsiteY5" fmla="*/ 302500 h 421754"/>
                <a:gd name="connsiteX6" fmla="*/ 0 w 336419"/>
                <a:gd name="connsiteY6" fmla="*/ 18051 h 421754"/>
                <a:gd name="connsiteX7" fmla="*/ 11108 w 336419"/>
                <a:gd name="connsiteY7" fmla="*/ 0 h 421754"/>
                <a:gd name="connsiteX8" fmla="*/ 24676 w 336419"/>
                <a:gd name="connsiteY8" fmla="*/ 4562 h 421754"/>
                <a:gd name="connsiteX9" fmla="*/ 239659 w 336419"/>
                <a:gd name="connsiteY9" fmla="*/ 228472 h 421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6419" h="421754">
                  <a:moveTo>
                    <a:pt x="239699" y="228432"/>
                  </a:moveTo>
                  <a:cubicBezTo>
                    <a:pt x="270048" y="246721"/>
                    <a:pt x="307181" y="256203"/>
                    <a:pt x="336420" y="263582"/>
                  </a:cubicBezTo>
                  <a:cubicBezTo>
                    <a:pt x="333682" y="318051"/>
                    <a:pt x="332651" y="369189"/>
                    <a:pt x="327613" y="421754"/>
                  </a:cubicBezTo>
                  <a:cubicBezTo>
                    <a:pt x="320352" y="412630"/>
                    <a:pt x="317417" y="397991"/>
                    <a:pt x="318805" y="377837"/>
                  </a:cubicBezTo>
                  <a:cubicBezTo>
                    <a:pt x="318488" y="372045"/>
                    <a:pt x="318686" y="366094"/>
                    <a:pt x="318805" y="360263"/>
                  </a:cubicBezTo>
                  <a:cubicBezTo>
                    <a:pt x="312339" y="342926"/>
                    <a:pt x="309443" y="323645"/>
                    <a:pt x="310196" y="302500"/>
                  </a:cubicBezTo>
                  <a:cubicBezTo>
                    <a:pt x="159482" y="293772"/>
                    <a:pt x="64626" y="139130"/>
                    <a:pt x="0" y="18051"/>
                  </a:cubicBezTo>
                  <a:lnTo>
                    <a:pt x="11108" y="0"/>
                  </a:lnTo>
                  <a:lnTo>
                    <a:pt x="24676" y="4562"/>
                  </a:lnTo>
                  <a:cubicBezTo>
                    <a:pt x="89381" y="87358"/>
                    <a:pt x="161029" y="161981"/>
                    <a:pt x="239659" y="228472"/>
                  </a:cubicBezTo>
                  <a:close/>
                </a:path>
              </a:pathLst>
            </a:custGeom>
            <a:solidFill>
              <a:srgbClr val="BCA378"/>
            </a:solidFill>
            <a:ln w="3958" cap="flat">
              <a:noFill/>
              <a:prstDash val="solid"/>
              <a:miter/>
            </a:ln>
          </p:spPr>
          <p:txBody>
            <a:bodyPr rtlCol="1" anchor="ctr"/>
            <a:lstStyle/>
            <a:p>
              <a:endParaRPr lang="fa-IR"/>
            </a:p>
          </p:txBody>
        </p:sp>
        <p:sp>
          <p:nvSpPr>
            <p:cNvPr id="743" name="Freeform: Shape 742">
              <a:extLst>
                <a:ext uri="{FF2B5EF4-FFF2-40B4-BE49-F238E27FC236}">
                  <a16:creationId xmlns:a16="http://schemas.microsoft.com/office/drawing/2014/main" id="{F6EAAECE-5C0F-B471-7671-A3FD803D6591}"/>
                </a:ext>
              </a:extLst>
            </p:cNvPr>
            <p:cNvSpPr/>
            <p:nvPr/>
          </p:nvSpPr>
          <p:spPr>
            <a:xfrm>
              <a:off x="2378328" y="2477385"/>
              <a:ext cx="154097" cy="379127"/>
            </a:xfrm>
            <a:custGeom>
              <a:avLst/>
              <a:gdLst>
                <a:gd name="connsiteX0" fmla="*/ 151681 w 154097"/>
                <a:gd name="connsiteY0" fmla="*/ 43957 h 379127"/>
                <a:gd name="connsiteX1" fmla="*/ 142478 w 154097"/>
                <a:gd name="connsiteY1" fmla="*/ 83669 h 379127"/>
                <a:gd name="connsiteX2" fmla="*/ 122760 w 154097"/>
                <a:gd name="connsiteY2" fmla="*/ 160077 h 379127"/>
                <a:gd name="connsiteX3" fmla="*/ 37069 w 154097"/>
                <a:gd name="connsiteY3" fmla="*/ 188681 h 379127"/>
                <a:gd name="connsiteX4" fmla="*/ 27706 w 154097"/>
                <a:gd name="connsiteY4" fmla="*/ 221490 h 379127"/>
                <a:gd name="connsiteX5" fmla="*/ 9973 w 154097"/>
                <a:gd name="connsiteY5" fmla="*/ 241365 h 379127"/>
                <a:gd name="connsiteX6" fmla="*/ 30404 w 154097"/>
                <a:gd name="connsiteY6" fmla="*/ 305674 h 379127"/>
                <a:gd name="connsiteX7" fmla="*/ 61824 w 154097"/>
                <a:gd name="connsiteY7" fmla="*/ 318290 h 379127"/>
                <a:gd name="connsiteX8" fmla="*/ 104194 w 154097"/>
                <a:gd name="connsiteY8" fmla="*/ 359985 h 379127"/>
                <a:gd name="connsiteX9" fmla="*/ 151642 w 154097"/>
                <a:gd name="connsiteY9" fmla="*/ 377837 h 379127"/>
                <a:gd name="connsiteX10" fmla="*/ 77891 w 154097"/>
                <a:gd name="connsiteY10" fmla="*/ 376846 h 379127"/>
                <a:gd name="connsiteX11" fmla="*/ 60872 w 154097"/>
                <a:gd name="connsiteY11" fmla="*/ 345624 h 379127"/>
                <a:gd name="connsiteX12" fmla="*/ 8862 w 154097"/>
                <a:gd name="connsiteY12" fmla="*/ 213119 h 379127"/>
                <a:gd name="connsiteX13" fmla="*/ 2197 w 154097"/>
                <a:gd name="connsiteY13" fmla="*/ 193322 h 379127"/>
                <a:gd name="connsiteX14" fmla="*/ 63728 w 154097"/>
                <a:gd name="connsiteY14" fmla="*/ 140598 h 379127"/>
                <a:gd name="connsiteX15" fmla="*/ 110065 w 154097"/>
                <a:gd name="connsiteY15" fmla="*/ 77043 h 379127"/>
                <a:gd name="connsiteX16" fmla="*/ 142874 w 154097"/>
                <a:gd name="connsiteY16" fmla="*/ 0 h 379127"/>
                <a:gd name="connsiteX17" fmla="*/ 151681 w 154097"/>
                <a:gd name="connsiteY17" fmla="*/ 43917 h 379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4097" h="379127">
                  <a:moveTo>
                    <a:pt x="151681" y="43957"/>
                  </a:moveTo>
                  <a:cubicBezTo>
                    <a:pt x="150491" y="56295"/>
                    <a:pt x="143192" y="69506"/>
                    <a:pt x="142478" y="83669"/>
                  </a:cubicBezTo>
                  <a:cubicBezTo>
                    <a:pt x="140613" y="120484"/>
                    <a:pt x="167233" y="138932"/>
                    <a:pt x="122760" y="160077"/>
                  </a:cubicBezTo>
                  <a:cubicBezTo>
                    <a:pt x="101615" y="170114"/>
                    <a:pt x="50874" y="173804"/>
                    <a:pt x="37069" y="188681"/>
                  </a:cubicBezTo>
                  <a:cubicBezTo>
                    <a:pt x="26873" y="199670"/>
                    <a:pt x="31832" y="213714"/>
                    <a:pt x="27706" y="221490"/>
                  </a:cubicBezTo>
                  <a:cubicBezTo>
                    <a:pt x="22707" y="230932"/>
                    <a:pt x="9298" y="227242"/>
                    <a:pt x="9973" y="241365"/>
                  </a:cubicBezTo>
                  <a:cubicBezTo>
                    <a:pt x="10171" y="245213"/>
                    <a:pt x="28460" y="302936"/>
                    <a:pt x="30404" y="305674"/>
                  </a:cubicBezTo>
                  <a:cubicBezTo>
                    <a:pt x="35363" y="312577"/>
                    <a:pt x="54048" y="310633"/>
                    <a:pt x="61824" y="318290"/>
                  </a:cubicBezTo>
                  <a:cubicBezTo>
                    <a:pt x="75392" y="331619"/>
                    <a:pt x="60674" y="356256"/>
                    <a:pt x="104194" y="359985"/>
                  </a:cubicBezTo>
                  <a:cubicBezTo>
                    <a:pt x="139899" y="363040"/>
                    <a:pt x="136130" y="336777"/>
                    <a:pt x="151642" y="377837"/>
                  </a:cubicBezTo>
                  <a:cubicBezTo>
                    <a:pt x="129108" y="366729"/>
                    <a:pt x="101615" y="385296"/>
                    <a:pt x="77891" y="376846"/>
                  </a:cubicBezTo>
                  <a:cubicBezTo>
                    <a:pt x="62697" y="371410"/>
                    <a:pt x="67061" y="351852"/>
                    <a:pt x="60872" y="345624"/>
                  </a:cubicBezTo>
                  <a:cubicBezTo>
                    <a:pt x="4577" y="289289"/>
                    <a:pt x="-12442" y="324796"/>
                    <a:pt x="8862" y="213119"/>
                  </a:cubicBezTo>
                  <a:cubicBezTo>
                    <a:pt x="11202" y="200860"/>
                    <a:pt x="35323" y="190942"/>
                    <a:pt x="2197" y="193322"/>
                  </a:cubicBezTo>
                  <a:cubicBezTo>
                    <a:pt x="25405" y="184277"/>
                    <a:pt x="62895" y="168369"/>
                    <a:pt x="63728" y="140598"/>
                  </a:cubicBezTo>
                  <a:cubicBezTo>
                    <a:pt x="112604" y="112986"/>
                    <a:pt x="91261" y="116477"/>
                    <a:pt x="110065" y="77043"/>
                  </a:cubicBezTo>
                  <a:cubicBezTo>
                    <a:pt x="122086" y="51812"/>
                    <a:pt x="140137" y="34713"/>
                    <a:pt x="142874" y="0"/>
                  </a:cubicBezTo>
                  <a:cubicBezTo>
                    <a:pt x="142993" y="2301"/>
                    <a:pt x="160330" y="28009"/>
                    <a:pt x="151681" y="43917"/>
                  </a:cubicBezTo>
                  <a:close/>
                </a:path>
              </a:pathLst>
            </a:custGeom>
            <a:solidFill>
              <a:srgbClr val="DECCA4"/>
            </a:solidFill>
            <a:ln w="3958" cap="flat">
              <a:noFill/>
              <a:prstDash val="solid"/>
              <a:miter/>
            </a:ln>
          </p:spPr>
          <p:txBody>
            <a:bodyPr rtlCol="1" anchor="ctr"/>
            <a:lstStyle/>
            <a:p>
              <a:endParaRPr lang="fa-IR"/>
            </a:p>
          </p:txBody>
        </p:sp>
        <p:sp>
          <p:nvSpPr>
            <p:cNvPr id="744" name="Freeform: Shape 743">
              <a:extLst>
                <a:ext uri="{FF2B5EF4-FFF2-40B4-BE49-F238E27FC236}">
                  <a16:creationId xmlns:a16="http://schemas.microsoft.com/office/drawing/2014/main" id="{84056B03-7C56-BCC4-6C36-44E274EE313C}"/>
                </a:ext>
              </a:extLst>
            </p:cNvPr>
            <p:cNvSpPr/>
            <p:nvPr/>
          </p:nvSpPr>
          <p:spPr>
            <a:xfrm>
              <a:off x="2324292" y="1952402"/>
              <a:ext cx="266620" cy="412303"/>
            </a:xfrm>
            <a:custGeom>
              <a:avLst/>
              <a:gdLst>
                <a:gd name="connsiteX0" fmla="*/ 117803 w 266620"/>
                <a:gd name="connsiteY0" fmla="*/ 24162 h 412303"/>
                <a:gd name="connsiteX1" fmla="*/ 230750 w 266620"/>
                <a:gd name="connsiteY1" fmla="*/ 82639 h 412303"/>
                <a:gd name="connsiteX2" fmla="*/ 233844 w 266620"/>
                <a:gd name="connsiteY2" fmla="*/ 141036 h 412303"/>
                <a:gd name="connsiteX3" fmla="*/ 250189 w 266620"/>
                <a:gd name="connsiteY3" fmla="*/ 247596 h 412303"/>
                <a:gd name="connsiteX4" fmla="*/ 266613 w 266620"/>
                <a:gd name="connsiteY4" fmla="*/ 308731 h 412303"/>
                <a:gd name="connsiteX5" fmla="*/ 223331 w 266620"/>
                <a:gd name="connsiteY5" fmla="*/ 401960 h 412303"/>
                <a:gd name="connsiteX6" fmla="*/ 214722 w 266620"/>
                <a:gd name="connsiteY6" fmla="*/ 393073 h 412303"/>
                <a:gd name="connsiteX7" fmla="*/ 214564 w 266620"/>
                <a:gd name="connsiteY7" fmla="*/ 410728 h 412303"/>
                <a:gd name="connsiteX8" fmla="*/ 117843 w 266620"/>
                <a:gd name="connsiteY8" fmla="*/ 375578 h 412303"/>
                <a:gd name="connsiteX9" fmla="*/ 198655 w 266620"/>
                <a:gd name="connsiteY9" fmla="*/ 382362 h 412303"/>
                <a:gd name="connsiteX10" fmla="*/ 240946 w 266620"/>
                <a:gd name="connsiteY10" fmla="*/ 340468 h 412303"/>
                <a:gd name="connsiteX11" fmla="*/ 224442 w 266620"/>
                <a:gd name="connsiteY11" fmla="*/ 200743 h 412303"/>
                <a:gd name="connsiteX12" fmla="*/ 113003 w 266620"/>
                <a:gd name="connsiteY12" fmla="*/ 189000 h 412303"/>
                <a:gd name="connsiteX13" fmla="*/ 3548 w 266620"/>
                <a:gd name="connsiteY13" fmla="*/ 129611 h 412303"/>
                <a:gd name="connsiteX14" fmla="*/ 5849 w 266620"/>
                <a:gd name="connsiteY14" fmla="*/ 109775 h 412303"/>
                <a:gd name="connsiteX15" fmla="*/ 150969 w 266620"/>
                <a:gd name="connsiteY15" fmla="*/ 161864 h 412303"/>
                <a:gd name="connsiteX16" fmla="*/ 205756 w 266620"/>
                <a:gd name="connsiteY16" fmla="*/ 155953 h 412303"/>
                <a:gd name="connsiteX17" fmla="*/ 201274 w 266620"/>
                <a:gd name="connsiteY17" fmla="*/ 113782 h 412303"/>
                <a:gd name="connsiteX18" fmla="*/ 126650 w 266620"/>
                <a:gd name="connsiteY18" fmla="*/ 50505 h 412303"/>
                <a:gd name="connsiteX19" fmla="*/ 56311 w 266620"/>
                <a:gd name="connsiteY19" fmla="*/ 24162 h 412303"/>
                <a:gd name="connsiteX20" fmla="*/ 65119 w 266620"/>
                <a:gd name="connsiteY20" fmla="*/ 15395 h 412303"/>
                <a:gd name="connsiteX21" fmla="*/ 117883 w 266620"/>
                <a:gd name="connsiteY21" fmla="*/ 24162 h 41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6620" h="412303">
                  <a:moveTo>
                    <a:pt x="117803" y="24162"/>
                  </a:moveTo>
                  <a:cubicBezTo>
                    <a:pt x="135894" y="29082"/>
                    <a:pt x="226386" y="68912"/>
                    <a:pt x="230750" y="82639"/>
                  </a:cubicBezTo>
                  <a:cubicBezTo>
                    <a:pt x="235987" y="99262"/>
                    <a:pt x="229480" y="121954"/>
                    <a:pt x="233844" y="141036"/>
                  </a:cubicBezTo>
                  <a:cubicBezTo>
                    <a:pt x="247293" y="199632"/>
                    <a:pt x="247293" y="179280"/>
                    <a:pt x="250189" y="247596"/>
                  </a:cubicBezTo>
                  <a:cubicBezTo>
                    <a:pt x="251022" y="267591"/>
                    <a:pt x="267010" y="284610"/>
                    <a:pt x="266613" y="308731"/>
                  </a:cubicBezTo>
                  <a:cubicBezTo>
                    <a:pt x="266296" y="326147"/>
                    <a:pt x="242691" y="402079"/>
                    <a:pt x="223331" y="401960"/>
                  </a:cubicBezTo>
                  <a:cubicBezTo>
                    <a:pt x="222538" y="401960"/>
                    <a:pt x="220237" y="392558"/>
                    <a:pt x="214722" y="393073"/>
                  </a:cubicBezTo>
                  <a:cubicBezTo>
                    <a:pt x="214207" y="398905"/>
                    <a:pt x="214841" y="404856"/>
                    <a:pt x="214564" y="410728"/>
                  </a:cubicBezTo>
                  <a:cubicBezTo>
                    <a:pt x="174773" y="419019"/>
                    <a:pt x="148351" y="392716"/>
                    <a:pt x="117843" y="375578"/>
                  </a:cubicBezTo>
                  <a:cubicBezTo>
                    <a:pt x="134307" y="362328"/>
                    <a:pt x="161244" y="364589"/>
                    <a:pt x="198655" y="382362"/>
                  </a:cubicBezTo>
                  <a:cubicBezTo>
                    <a:pt x="209763" y="364748"/>
                    <a:pt x="223847" y="350743"/>
                    <a:pt x="240946" y="340468"/>
                  </a:cubicBezTo>
                  <a:cubicBezTo>
                    <a:pt x="221308" y="303296"/>
                    <a:pt x="210120" y="247278"/>
                    <a:pt x="224442" y="200743"/>
                  </a:cubicBezTo>
                  <a:cubicBezTo>
                    <a:pt x="190245" y="220262"/>
                    <a:pt x="142519" y="213597"/>
                    <a:pt x="113003" y="189000"/>
                  </a:cubicBezTo>
                  <a:cubicBezTo>
                    <a:pt x="78766" y="184001"/>
                    <a:pt x="7792" y="165554"/>
                    <a:pt x="3548" y="129611"/>
                  </a:cubicBezTo>
                  <a:cubicBezTo>
                    <a:pt x="-1530" y="121280"/>
                    <a:pt x="-1491" y="114456"/>
                    <a:pt x="5849" y="109775"/>
                  </a:cubicBezTo>
                  <a:lnTo>
                    <a:pt x="150969" y="161864"/>
                  </a:lnTo>
                  <a:cubicBezTo>
                    <a:pt x="169774" y="168133"/>
                    <a:pt x="188142" y="163174"/>
                    <a:pt x="205756" y="155953"/>
                  </a:cubicBezTo>
                  <a:cubicBezTo>
                    <a:pt x="194609" y="144329"/>
                    <a:pt x="193101" y="130246"/>
                    <a:pt x="201274" y="113782"/>
                  </a:cubicBezTo>
                  <a:cubicBezTo>
                    <a:pt x="200044" y="81846"/>
                    <a:pt x="156047" y="62287"/>
                    <a:pt x="126650" y="50505"/>
                  </a:cubicBezTo>
                  <a:cubicBezTo>
                    <a:pt x="111535" y="70539"/>
                    <a:pt x="59406" y="50227"/>
                    <a:pt x="56311" y="24162"/>
                  </a:cubicBezTo>
                  <a:cubicBezTo>
                    <a:pt x="49448" y="19005"/>
                    <a:pt x="52384" y="16069"/>
                    <a:pt x="65119" y="15395"/>
                  </a:cubicBezTo>
                  <a:cubicBezTo>
                    <a:pt x="74680" y="-9202"/>
                    <a:pt x="118518" y="-2894"/>
                    <a:pt x="117883" y="24162"/>
                  </a:cubicBezTo>
                  <a:close/>
                </a:path>
              </a:pathLst>
            </a:custGeom>
            <a:solidFill>
              <a:srgbClr val="755E37"/>
            </a:solidFill>
            <a:ln w="3958" cap="flat">
              <a:noFill/>
              <a:prstDash val="solid"/>
              <a:miter/>
            </a:ln>
          </p:spPr>
          <p:txBody>
            <a:bodyPr rtlCol="1" anchor="ctr"/>
            <a:lstStyle/>
            <a:p>
              <a:endParaRPr lang="fa-IR"/>
            </a:p>
          </p:txBody>
        </p:sp>
        <p:sp>
          <p:nvSpPr>
            <p:cNvPr id="745" name="Freeform: Shape 744">
              <a:extLst>
                <a:ext uri="{FF2B5EF4-FFF2-40B4-BE49-F238E27FC236}">
                  <a16:creationId xmlns:a16="http://schemas.microsoft.com/office/drawing/2014/main" id="{1D8F1196-DBCC-BB70-CEE0-ABE217F1633C}"/>
                </a:ext>
              </a:extLst>
            </p:cNvPr>
            <p:cNvSpPr/>
            <p:nvPr/>
          </p:nvSpPr>
          <p:spPr>
            <a:xfrm>
              <a:off x="2178316" y="4664683"/>
              <a:ext cx="149405" cy="193863"/>
            </a:xfrm>
            <a:custGeom>
              <a:avLst/>
              <a:gdLst>
                <a:gd name="connsiteX0" fmla="*/ 8807 w 149405"/>
                <a:gd name="connsiteY0" fmla="*/ 79647 h 193863"/>
                <a:gd name="connsiteX1" fmla="*/ 0 w 149405"/>
                <a:gd name="connsiteY1" fmla="*/ 9348 h 193863"/>
                <a:gd name="connsiteX2" fmla="*/ 127467 w 149405"/>
                <a:gd name="connsiteY2" fmla="*/ 9348 h 193863"/>
                <a:gd name="connsiteX3" fmla="*/ 149405 w 149405"/>
                <a:gd name="connsiteY3" fmla="*/ 581 h 193863"/>
                <a:gd name="connsiteX4" fmla="*/ 149405 w 149405"/>
                <a:gd name="connsiteY4" fmla="*/ 193863 h 193863"/>
                <a:gd name="connsiteX5" fmla="*/ 140320 w 149405"/>
                <a:gd name="connsiteY5" fmla="*/ 172599 h 193863"/>
                <a:gd name="connsiteX6" fmla="*/ 140717 w 149405"/>
                <a:gd name="connsiteY6" fmla="*/ 62033 h 193863"/>
                <a:gd name="connsiteX7" fmla="*/ 8807 w 149405"/>
                <a:gd name="connsiteY7" fmla="*/ 79647 h 193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405" h="193863">
                  <a:moveTo>
                    <a:pt x="8807" y="79647"/>
                  </a:moveTo>
                  <a:cubicBezTo>
                    <a:pt x="8054" y="54456"/>
                    <a:pt x="3888" y="33786"/>
                    <a:pt x="0" y="9348"/>
                  </a:cubicBezTo>
                  <a:lnTo>
                    <a:pt x="127467" y="9348"/>
                  </a:lnTo>
                  <a:cubicBezTo>
                    <a:pt x="130204" y="9348"/>
                    <a:pt x="139884" y="-2752"/>
                    <a:pt x="149405" y="581"/>
                  </a:cubicBezTo>
                  <a:lnTo>
                    <a:pt x="149405" y="193863"/>
                  </a:lnTo>
                  <a:cubicBezTo>
                    <a:pt x="149207" y="191801"/>
                    <a:pt x="141511" y="184144"/>
                    <a:pt x="140320" y="172599"/>
                  </a:cubicBezTo>
                  <a:cubicBezTo>
                    <a:pt x="136671" y="137688"/>
                    <a:pt x="143613" y="97658"/>
                    <a:pt x="140717" y="62033"/>
                  </a:cubicBezTo>
                  <a:cubicBezTo>
                    <a:pt x="96126" y="59811"/>
                    <a:pt x="50741" y="63580"/>
                    <a:pt x="8807" y="79647"/>
                  </a:cubicBezTo>
                  <a:close/>
                </a:path>
              </a:pathLst>
            </a:custGeom>
            <a:solidFill>
              <a:srgbClr val="B97543"/>
            </a:solidFill>
            <a:ln w="3958" cap="flat">
              <a:noFill/>
              <a:prstDash val="solid"/>
              <a:miter/>
            </a:ln>
          </p:spPr>
          <p:txBody>
            <a:bodyPr rtlCol="1" anchor="ctr"/>
            <a:lstStyle/>
            <a:p>
              <a:endParaRPr lang="fa-IR"/>
            </a:p>
          </p:txBody>
        </p:sp>
        <p:sp>
          <p:nvSpPr>
            <p:cNvPr id="746" name="Freeform: Shape 745">
              <a:extLst>
                <a:ext uri="{FF2B5EF4-FFF2-40B4-BE49-F238E27FC236}">
                  <a16:creationId xmlns:a16="http://schemas.microsoft.com/office/drawing/2014/main" id="{6897DE3A-F58A-F10F-6188-8E2C6D5779C7}"/>
                </a:ext>
              </a:extLst>
            </p:cNvPr>
            <p:cNvSpPr/>
            <p:nvPr/>
          </p:nvSpPr>
          <p:spPr>
            <a:xfrm>
              <a:off x="2187083" y="2916898"/>
              <a:ext cx="308590" cy="61359"/>
            </a:xfrm>
            <a:custGeom>
              <a:avLst/>
              <a:gdLst>
                <a:gd name="connsiteX0" fmla="*/ 40 w 308590"/>
                <a:gd name="connsiteY0" fmla="*/ 43773 h 61359"/>
                <a:gd name="connsiteX1" fmla="*/ 57564 w 308590"/>
                <a:gd name="connsiteY1" fmla="*/ 8306 h 61359"/>
                <a:gd name="connsiteX2" fmla="*/ 103465 w 308590"/>
                <a:gd name="connsiteY2" fmla="*/ 23937 h 61359"/>
                <a:gd name="connsiteX3" fmla="*/ 228908 w 308590"/>
                <a:gd name="connsiteY3" fmla="*/ 30840 h 61359"/>
                <a:gd name="connsiteX4" fmla="*/ 307737 w 308590"/>
                <a:gd name="connsiteY4" fmla="*/ 26198 h 61359"/>
                <a:gd name="connsiteX5" fmla="*/ 38998 w 308590"/>
                <a:gd name="connsiteY5" fmla="*/ 51589 h 61359"/>
                <a:gd name="connsiteX6" fmla="*/ 8807 w 308590"/>
                <a:gd name="connsiteY6" fmla="*/ 61348 h 61359"/>
                <a:gd name="connsiteX7" fmla="*/ 0 w 308590"/>
                <a:gd name="connsiteY7" fmla="*/ 52580 h 61359"/>
                <a:gd name="connsiteX8" fmla="*/ 0 w 308590"/>
                <a:gd name="connsiteY8" fmla="*/ 43813 h 61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590" h="61359">
                  <a:moveTo>
                    <a:pt x="40" y="43773"/>
                  </a:moveTo>
                  <a:cubicBezTo>
                    <a:pt x="26263" y="44329"/>
                    <a:pt x="34118" y="10528"/>
                    <a:pt x="57564" y="8306"/>
                  </a:cubicBezTo>
                  <a:cubicBezTo>
                    <a:pt x="75972" y="6521"/>
                    <a:pt x="88389" y="21239"/>
                    <a:pt x="103465" y="23937"/>
                  </a:cubicBezTo>
                  <a:cubicBezTo>
                    <a:pt x="143772" y="31118"/>
                    <a:pt x="189077" y="41274"/>
                    <a:pt x="228908" y="30840"/>
                  </a:cubicBezTo>
                  <a:cubicBezTo>
                    <a:pt x="248506" y="25683"/>
                    <a:pt x="316980" y="-32874"/>
                    <a:pt x="307737" y="26198"/>
                  </a:cubicBezTo>
                  <a:cubicBezTo>
                    <a:pt x="218673" y="71187"/>
                    <a:pt x="133655" y="60039"/>
                    <a:pt x="38998" y="51589"/>
                  </a:cubicBezTo>
                  <a:cubicBezTo>
                    <a:pt x="22653" y="50121"/>
                    <a:pt x="10949" y="61229"/>
                    <a:pt x="8807" y="61348"/>
                  </a:cubicBezTo>
                  <a:cubicBezTo>
                    <a:pt x="2936" y="61705"/>
                    <a:pt x="1428" y="53532"/>
                    <a:pt x="0" y="52580"/>
                  </a:cubicBezTo>
                  <a:lnTo>
                    <a:pt x="0" y="43813"/>
                  </a:lnTo>
                  <a:close/>
                </a:path>
              </a:pathLst>
            </a:custGeom>
            <a:solidFill>
              <a:srgbClr val="C0A374"/>
            </a:solidFill>
            <a:ln w="3958" cap="flat">
              <a:noFill/>
              <a:prstDash val="solid"/>
              <a:miter/>
            </a:ln>
          </p:spPr>
          <p:txBody>
            <a:bodyPr rtlCol="1" anchor="ctr"/>
            <a:lstStyle/>
            <a:p>
              <a:endParaRPr lang="fa-IR"/>
            </a:p>
          </p:txBody>
        </p:sp>
        <p:sp>
          <p:nvSpPr>
            <p:cNvPr id="747" name="Freeform: Shape 746">
              <a:extLst>
                <a:ext uri="{FF2B5EF4-FFF2-40B4-BE49-F238E27FC236}">
                  <a16:creationId xmlns:a16="http://schemas.microsoft.com/office/drawing/2014/main" id="{8741F46B-1712-6E17-7B2C-9E07BFD451BE}"/>
                </a:ext>
              </a:extLst>
            </p:cNvPr>
            <p:cNvSpPr/>
            <p:nvPr/>
          </p:nvSpPr>
          <p:spPr>
            <a:xfrm>
              <a:off x="1979965" y="4867018"/>
              <a:ext cx="88339" cy="62587"/>
            </a:xfrm>
            <a:custGeom>
              <a:avLst/>
              <a:gdLst>
                <a:gd name="connsiteX0" fmla="*/ 40099 w 88339"/>
                <a:gd name="connsiteY0" fmla="*/ 335 h 62587"/>
                <a:gd name="connsiteX1" fmla="*/ 75208 w 88339"/>
                <a:gd name="connsiteY1" fmla="*/ 9222 h 62587"/>
                <a:gd name="connsiteX2" fmla="*/ 57753 w 88339"/>
                <a:gd name="connsiteY2" fmla="*/ 26598 h 62587"/>
                <a:gd name="connsiteX3" fmla="*/ 88340 w 88339"/>
                <a:gd name="connsiteY3" fmla="*/ 17751 h 62587"/>
                <a:gd name="connsiteX4" fmla="*/ 75288 w 88339"/>
                <a:gd name="connsiteY4" fmla="*/ 44252 h 62587"/>
                <a:gd name="connsiteX5" fmla="*/ 66481 w 88339"/>
                <a:gd name="connsiteY5" fmla="*/ 44252 h 62587"/>
                <a:gd name="connsiteX6" fmla="*/ 57673 w 88339"/>
                <a:gd name="connsiteY6" fmla="*/ 53019 h 62587"/>
                <a:gd name="connsiteX7" fmla="*/ 40099 w 88339"/>
                <a:gd name="connsiteY7" fmla="*/ 53019 h 62587"/>
                <a:gd name="connsiteX8" fmla="*/ 31291 w 88339"/>
                <a:gd name="connsiteY8" fmla="*/ 61787 h 62587"/>
                <a:gd name="connsiteX9" fmla="*/ 4909 w 88339"/>
                <a:gd name="connsiteY9" fmla="*/ 61787 h 62587"/>
                <a:gd name="connsiteX10" fmla="*/ 4909 w 88339"/>
                <a:gd name="connsiteY10" fmla="*/ 35445 h 62587"/>
                <a:gd name="connsiteX11" fmla="*/ 4909 w 88339"/>
                <a:gd name="connsiteY11" fmla="*/ 26677 h 62587"/>
                <a:gd name="connsiteX12" fmla="*/ 31291 w 88339"/>
                <a:gd name="connsiteY12" fmla="*/ 335 h 62587"/>
                <a:gd name="connsiteX13" fmla="*/ 40099 w 88339"/>
                <a:gd name="connsiteY13" fmla="*/ 335 h 62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339" h="62587">
                  <a:moveTo>
                    <a:pt x="40099" y="335"/>
                  </a:moveTo>
                  <a:cubicBezTo>
                    <a:pt x="52040" y="335"/>
                    <a:pt x="63307" y="8547"/>
                    <a:pt x="75208" y="9222"/>
                  </a:cubicBezTo>
                  <a:lnTo>
                    <a:pt x="57753" y="26598"/>
                  </a:lnTo>
                  <a:lnTo>
                    <a:pt x="88340" y="17751"/>
                  </a:lnTo>
                  <a:lnTo>
                    <a:pt x="75288" y="44252"/>
                  </a:lnTo>
                  <a:cubicBezTo>
                    <a:pt x="72511" y="45085"/>
                    <a:pt x="68901" y="43300"/>
                    <a:pt x="66481" y="44252"/>
                  </a:cubicBezTo>
                  <a:lnTo>
                    <a:pt x="57673" y="53019"/>
                  </a:lnTo>
                  <a:cubicBezTo>
                    <a:pt x="52318" y="54170"/>
                    <a:pt x="44859" y="51671"/>
                    <a:pt x="40099" y="53019"/>
                  </a:cubicBezTo>
                  <a:lnTo>
                    <a:pt x="31291" y="61787"/>
                  </a:lnTo>
                  <a:cubicBezTo>
                    <a:pt x="25777" y="62580"/>
                    <a:pt x="8361" y="63096"/>
                    <a:pt x="4909" y="61787"/>
                  </a:cubicBezTo>
                  <a:cubicBezTo>
                    <a:pt x="-1636" y="54805"/>
                    <a:pt x="-1636" y="46037"/>
                    <a:pt x="4909" y="35445"/>
                  </a:cubicBezTo>
                  <a:cubicBezTo>
                    <a:pt x="6100" y="32945"/>
                    <a:pt x="3640" y="28621"/>
                    <a:pt x="4909" y="26677"/>
                  </a:cubicBezTo>
                  <a:lnTo>
                    <a:pt x="31291" y="335"/>
                  </a:lnTo>
                  <a:cubicBezTo>
                    <a:pt x="32839" y="-419"/>
                    <a:pt x="37123" y="335"/>
                    <a:pt x="40099" y="335"/>
                  </a:cubicBezTo>
                  <a:close/>
                </a:path>
              </a:pathLst>
            </a:custGeom>
            <a:solidFill>
              <a:srgbClr val="CA8553"/>
            </a:solidFill>
            <a:ln w="3958" cap="flat">
              <a:noFill/>
              <a:prstDash val="solid"/>
              <a:miter/>
            </a:ln>
          </p:spPr>
          <p:txBody>
            <a:bodyPr rtlCol="1" anchor="ctr"/>
            <a:lstStyle/>
            <a:p>
              <a:endParaRPr lang="fa-IR"/>
            </a:p>
          </p:txBody>
        </p:sp>
        <p:sp>
          <p:nvSpPr>
            <p:cNvPr id="748" name="Freeform: Shape 747">
              <a:extLst>
                <a:ext uri="{FF2B5EF4-FFF2-40B4-BE49-F238E27FC236}">
                  <a16:creationId xmlns:a16="http://schemas.microsoft.com/office/drawing/2014/main" id="{D2F240DD-0039-78F7-C3AB-FC0A759A1F1D}"/>
                </a:ext>
              </a:extLst>
            </p:cNvPr>
            <p:cNvSpPr/>
            <p:nvPr/>
          </p:nvSpPr>
          <p:spPr>
            <a:xfrm>
              <a:off x="2468517" y="2766899"/>
              <a:ext cx="99069" cy="55891"/>
            </a:xfrm>
            <a:custGeom>
              <a:avLst/>
              <a:gdLst>
                <a:gd name="connsiteX0" fmla="*/ 96602 w 99069"/>
                <a:gd name="connsiteY0" fmla="*/ 489 h 55891"/>
                <a:gd name="connsiteX1" fmla="*/ 0 w 99069"/>
                <a:gd name="connsiteY1" fmla="*/ 53134 h 55891"/>
                <a:gd name="connsiteX2" fmla="*/ 17575 w 99069"/>
                <a:gd name="connsiteY2" fmla="*/ 31671 h 55891"/>
                <a:gd name="connsiteX3" fmla="*/ 96641 w 99069"/>
                <a:gd name="connsiteY3" fmla="*/ 529 h 55891"/>
              </a:gdLst>
              <a:ahLst/>
              <a:cxnLst>
                <a:cxn ang="0">
                  <a:pos x="connsiteX0" y="connsiteY0"/>
                </a:cxn>
                <a:cxn ang="0">
                  <a:pos x="connsiteX1" y="connsiteY1"/>
                </a:cxn>
                <a:cxn ang="0">
                  <a:pos x="connsiteX2" y="connsiteY2"/>
                </a:cxn>
                <a:cxn ang="0">
                  <a:pos x="connsiteX3" y="connsiteY3"/>
                </a:cxn>
              </a:cxnLst>
              <a:rect l="l" t="t" r="r" b="b"/>
              <a:pathLst>
                <a:path w="99069" h="55891">
                  <a:moveTo>
                    <a:pt x="96602" y="489"/>
                  </a:moveTo>
                  <a:cubicBezTo>
                    <a:pt x="115406" y="18699"/>
                    <a:pt x="21264" y="68011"/>
                    <a:pt x="0" y="53134"/>
                  </a:cubicBezTo>
                  <a:lnTo>
                    <a:pt x="17575" y="31671"/>
                  </a:lnTo>
                  <a:cubicBezTo>
                    <a:pt x="36102" y="36829"/>
                    <a:pt x="90810" y="-5144"/>
                    <a:pt x="96641" y="529"/>
                  </a:cubicBezTo>
                  <a:close/>
                </a:path>
              </a:pathLst>
            </a:custGeom>
            <a:solidFill>
              <a:srgbClr val="C57C48"/>
            </a:solidFill>
            <a:ln w="3958" cap="flat">
              <a:noFill/>
              <a:prstDash val="solid"/>
              <a:miter/>
            </a:ln>
          </p:spPr>
          <p:txBody>
            <a:bodyPr rtlCol="1" anchor="ctr"/>
            <a:lstStyle/>
            <a:p>
              <a:endParaRPr lang="fa-IR"/>
            </a:p>
          </p:txBody>
        </p:sp>
        <p:sp>
          <p:nvSpPr>
            <p:cNvPr id="749" name="Freeform: Shape 748">
              <a:extLst>
                <a:ext uri="{FF2B5EF4-FFF2-40B4-BE49-F238E27FC236}">
                  <a16:creationId xmlns:a16="http://schemas.microsoft.com/office/drawing/2014/main" id="{F9902EA2-9ED9-CD29-9B2A-3D4C4C5F1F41}"/>
                </a:ext>
              </a:extLst>
            </p:cNvPr>
            <p:cNvSpPr/>
            <p:nvPr/>
          </p:nvSpPr>
          <p:spPr>
            <a:xfrm>
              <a:off x="2529078" y="2536067"/>
              <a:ext cx="27234" cy="58137"/>
            </a:xfrm>
            <a:custGeom>
              <a:avLst/>
              <a:gdLst>
                <a:gd name="connsiteX0" fmla="*/ 27234 w 27234"/>
                <a:gd name="connsiteY0" fmla="*/ 2889 h 58137"/>
                <a:gd name="connsiteX1" fmla="*/ 27234 w 27234"/>
                <a:gd name="connsiteY1" fmla="*/ 55613 h 58137"/>
                <a:gd name="connsiteX2" fmla="*/ 27234 w 27234"/>
                <a:gd name="connsiteY2" fmla="*/ 2889 h 58137"/>
              </a:gdLst>
              <a:ahLst/>
              <a:cxnLst>
                <a:cxn ang="0">
                  <a:pos x="connsiteX0" y="connsiteY0"/>
                </a:cxn>
                <a:cxn ang="0">
                  <a:pos x="connsiteX1" y="connsiteY1"/>
                </a:cxn>
                <a:cxn ang="0">
                  <a:pos x="connsiteX2" y="connsiteY2"/>
                </a:cxn>
              </a:cxnLst>
              <a:rect l="l" t="t" r="r" b="b"/>
              <a:pathLst>
                <a:path w="27234" h="58137">
                  <a:moveTo>
                    <a:pt x="27234" y="2889"/>
                  </a:moveTo>
                  <a:lnTo>
                    <a:pt x="27234" y="55613"/>
                  </a:lnTo>
                  <a:cubicBezTo>
                    <a:pt x="-25173" y="74259"/>
                    <a:pt x="11365" y="-17146"/>
                    <a:pt x="27234" y="2889"/>
                  </a:cubicBezTo>
                  <a:close/>
                </a:path>
              </a:pathLst>
            </a:custGeom>
            <a:solidFill>
              <a:srgbClr val="D7915A"/>
            </a:solidFill>
            <a:ln w="3958" cap="flat">
              <a:noFill/>
              <a:prstDash val="solid"/>
              <a:miter/>
            </a:ln>
          </p:spPr>
          <p:txBody>
            <a:bodyPr rtlCol="1" anchor="ctr"/>
            <a:lstStyle/>
            <a:p>
              <a:endParaRPr lang="fa-IR"/>
            </a:p>
          </p:txBody>
        </p:sp>
        <p:sp>
          <p:nvSpPr>
            <p:cNvPr id="750" name="Freeform: Shape 749">
              <a:extLst>
                <a:ext uri="{FF2B5EF4-FFF2-40B4-BE49-F238E27FC236}">
                  <a16:creationId xmlns:a16="http://schemas.microsoft.com/office/drawing/2014/main" id="{5D0DC85F-686D-C4E7-BC44-B1FA90635402}"/>
                </a:ext>
              </a:extLst>
            </p:cNvPr>
            <p:cNvSpPr/>
            <p:nvPr/>
          </p:nvSpPr>
          <p:spPr>
            <a:xfrm>
              <a:off x="2561629" y="4524584"/>
              <a:ext cx="82596" cy="35415"/>
            </a:xfrm>
            <a:custGeom>
              <a:avLst/>
              <a:gdLst>
                <a:gd name="connsiteX0" fmla="*/ 82596 w 82596"/>
                <a:gd name="connsiteY0" fmla="*/ 160 h 35415"/>
                <a:gd name="connsiteX1" fmla="*/ 3569 w 82596"/>
                <a:gd name="connsiteY1" fmla="*/ 35191 h 35415"/>
                <a:gd name="connsiteX2" fmla="*/ 82596 w 82596"/>
                <a:gd name="connsiteY2" fmla="*/ 160 h 35415"/>
              </a:gdLst>
              <a:ahLst/>
              <a:cxnLst>
                <a:cxn ang="0">
                  <a:pos x="connsiteX0" y="connsiteY0"/>
                </a:cxn>
                <a:cxn ang="0">
                  <a:pos x="connsiteX1" y="connsiteY1"/>
                </a:cxn>
                <a:cxn ang="0">
                  <a:pos x="connsiteX2" y="connsiteY2"/>
                </a:cxn>
              </a:cxnLst>
              <a:rect l="l" t="t" r="r" b="b"/>
              <a:pathLst>
                <a:path w="82596" h="35415">
                  <a:moveTo>
                    <a:pt x="82596" y="160"/>
                  </a:moveTo>
                  <a:cubicBezTo>
                    <a:pt x="78946" y="14958"/>
                    <a:pt x="6902" y="37928"/>
                    <a:pt x="3569" y="35191"/>
                  </a:cubicBezTo>
                  <a:cubicBezTo>
                    <a:pt x="-19361" y="16267"/>
                    <a:pt x="75416" y="-1903"/>
                    <a:pt x="82596" y="160"/>
                  </a:cubicBezTo>
                  <a:close/>
                </a:path>
              </a:pathLst>
            </a:custGeom>
            <a:solidFill>
              <a:srgbClr val="A59068"/>
            </a:solidFill>
            <a:ln w="3958" cap="flat">
              <a:noFill/>
              <a:prstDash val="solid"/>
              <a:miter/>
            </a:ln>
          </p:spPr>
          <p:txBody>
            <a:bodyPr rtlCol="1" anchor="ctr"/>
            <a:lstStyle/>
            <a:p>
              <a:endParaRPr lang="fa-IR"/>
            </a:p>
          </p:txBody>
        </p:sp>
        <p:sp>
          <p:nvSpPr>
            <p:cNvPr id="751" name="Freeform: Shape 750">
              <a:extLst>
                <a:ext uri="{FF2B5EF4-FFF2-40B4-BE49-F238E27FC236}">
                  <a16:creationId xmlns:a16="http://schemas.microsoft.com/office/drawing/2014/main" id="{90D1E830-0236-C1DD-E2AE-39D5C16CBB0C}"/>
                </a:ext>
              </a:extLst>
            </p:cNvPr>
            <p:cNvSpPr/>
            <p:nvPr/>
          </p:nvSpPr>
          <p:spPr>
            <a:xfrm>
              <a:off x="2546526" y="2380744"/>
              <a:ext cx="12156" cy="105448"/>
            </a:xfrm>
            <a:custGeom>
              <a:avLst/>
              <a:gdLst>
                <a:gd name="connsiteX0" fmla="*/ 1058 w 12156"/>
                <a:gd name="connsiteY0" fmla="*/ 105448 h 105448"/>
                <a:gd name="connsiteX1" fmla="*/ 1058 w 12156"/>
                <a:gd name="connsiteY1" fmla="*/ 0 h 105448"/>
                <a:gd name="connsiteX2" fmla="*/ 1058 w 12156"/>
                <a:gd name="connsiteY2" fmla="*/ 105448 h 105448"/>
              </a:gdLst>
              <a:ahLst/>
              <a:cxnLst>
                <a:cxn ang="0">
                  <a:pos x="connsiteX0" y="connsiteY0"/>
                </a:cxn>
                <a:cxn ang="0">
                  <a:pos x="connsiteX1" y="connsiteY1"/>
                </a:cxn>
                <a:cxn ang="0">
                  <a:pos x="connsiteX2" y="connsiteY2"/>
                </a:cxn>
              </a:cxnLst>
              <a:rect l="l" t="t" r="r" b="b"/>
              <a:pathLst>
                <a:path w="12156" h="105448">
                  <a:moveTo>
                    <a:pt x="1058" y="105448"/>
                  </a:moveTo>
                  <a:cubicBezTo>
                    <a:pt x="-1322" y="71767"/>
                    <a:pt x="1058" y="34316"/>
                    <a:pt x="1058" y="0"/>
                  </a:cubicBezTo>
                  <a:cubicBezTo>
                    <a:pt x="15697" y="23446"/>
                    <a:pt x="16014" y="80217"/>
                    <a:pt x="1058" y="105448"/>
                  </a:cubicBezTo>
                  <a:close/>
                </a:path>
              </a:pathLst>
            </a:custGeom>
            <a:solidFill>
              <a:srgbClr val="755E37"/>
            </a:solidFill>
            <a:ln w="3958" cap="flat">
              <a:noFill/>
              <a:prstDash val="solid"/>
              <a:miter/>
            </a:ln>
          </p:spPr>
          <p:txBody>
            <a:bodyPr rtlCol="1" anchor="ctr"/>
            <a:lstStyle/>
            <a:p>
              <a:endParaRPr lang="fa-IR"/>
            </a:p>
          </p:txBody>
        </p:sp>
        <p:sp>
          <p:nvSpPr>
            <p:cNvPr id="752" name="Freeform: Shape 751">
              <a:extLst>
                <a:ext uri="{FF2B5EF4-FFF2-40B4-BE49-F238E27FC236}">
                  <a16:creationId xmlns:a16="http://schemas.microsoft.com/office/drawing/2014/main" id="{49B056A6-4E38-DF17-75F6-204969589B9A}"/>
                </a:ext>
              </a:extLst>
            </p:cNvPr>
            <p:cNvSpPr/>
            <p:nvPr/>
          </p:nvSpPr>
          <p:spPr>
            <a:xfrm>
              <a:off x="2547544" y="2512574"/>
              <a:ext cx="8807" cy="8767"/>
            </a:xfrm>
            <a:custGeom>
              <a:avLst/>
              <a:gdLst>
                <a:gd name="connsiteX0" fmla="*/ 8807 w 8807"/>
                <a:gd name="connsiteY0" fmla="*/ 8768 h 8767"/>
                <a:gd name="connsiteX1" fmla="*/ 0 w 8807"/>
                <a:gd name="connsiteY1" fmla="*/ 0 h 8767"/>
                <a:gd name="connsiteX2" fmla="*/ 8807 w 8807"/>
                <a:gd name="connsiteY2" fmla="*/ 8768 h 8767"/>
              </a:gdLst>
              <a:ahLst/>
              <a:cxnLst>
                <a:cxn ang="0">
                  <a:pos x="connsiteX0" y="connsiteY0"/>
                </a:cxn>
                <a:cxn ang="0">
                  <a:pos x="connsiteX1" y="connsiteY1"/>
                </a:cxn>
                <a:cxn ang="0">
                  <a:pos x="connsiteX2" y="connsiteY2"/>
                </a:cxn>
              </a:cxnLst>
              <a:rect l="l" t="t" r="r" b="b"/>
              <a:pathLst>
                <a:path w="8807" h="8767">
                  <a:moveTo>
                    <a:pt x="8807" y="8768"/>
                  </a:moveTo>
                  <a:lnTo>
                    <a:pt x="0" y="0"/>
                  </a:lnTo>
                  <a:cubicBezTo>
                    <a:pt x="674" y="2420"/>
                    <a:pt x="7657" y="5554"/>
                    <a:pt x="8807" y="8768"/>
                  </a:cubicBezTo>
                  <a:close/>
                </a:path>
              </a:pathLst>
            </a:custGeom>
            <a:solidFill>
              <a:srgbClr val="755E37"/>
            </a:solidFill>
            <a:ln w="3958" cap="flat">
              <a:noFill/>
              <a:prstDash val="solid"/>
              <a:miter/>
            </a:ln>
          </p:spPr>
          <p:txBody>
            <a:bodyPr rtlCol="1" anchor="ctr"/>
            <a:lstStyle/>
            <a:p>
              <a:endParaRPr lang="fa-IR"/>
            </a:p>
          </p:txBody>
        </p:sp>
        <p:sp>
          <p:nvSpPr>
            <p:cNvPr id="753" name="Freeform: Shape 752">
              <a:extLst>
                <a:ext uri="{FF2B5EF4-FFF2-40B4-BE49-F238E27FC236}">
                  <a16:creationId xmlns:a16="http://schemas.microsoft.com/office/drawing/2014/main" id="{478D0D59-3BF8-7C52-978B-9AC2CCA23ABF}"/>
                </a:ext>
              </a:extLst>
            </p:cNvPr>
            <p:cNvSpPr/>
            <p:nvPr/>
          </p:nvSpPr>
          <p:spPr>
            <a:xfrm>
              <a:off x="314076" y="588238"/>
              <a:ext cx="1336719" cy="4323659"/>
            </a:xfrm>
            <a:custGeom>
              <a:avLst/>
              <a:gdLst>
                <a:gd name="connsiteX0" fmla="*/ 61975 w 1336719"/>
                <a:gd name="connsiteY0" fmla="*/ 8807 h 4323659"/>
                <a:gd name="connsiteX1" fmla="*/ 1196082 w 1336719"/>
                <a:gd name="connsiteY1" fmla="*/ 254814 h 4323659"/>
                <a:gd name="connsiteX2" fmla="*/ 1213657 w 1336719"/>
                <a:gd name="connsiteY2" fmla="*/ 254814 h 4323659"/>
                <a:gd name="connsiteX3" fmla="*/ 1275189 w 1336719"/>
                <a:gd name="connsiteY3" fmla="*/ 272389 h 4323659"/>
                <a:gd name="connsiteX4" fmla="*/ 1241031 w 1336719"/>
                <a:gd name="connsiteY4" fmla="*/ 332929 h 4323659"/>
                <a:gd name="connsiteX5" fmla="*/ 1336720 w 1336719"/>
                <a:gd name="connsiteY5" fmla="*/ 360183 h 4323659"/>
                <a:gd name="connsiteX6" fmla="*/ 1196241 w 1336719"/>
                <a:gd name="connsiteY6" fmla="*/ 342728 h 4323659"/>
                <a:gd name="connsiteX7" fmla="*/ 1178508 w 1336719"/>
                <a:gd name="connsiteY7" fmla="*/ 395412 h 4323659"/>
                <a:gd name="connsiteX8" fmla="*/ 1160933 w 1336719"/>
                <a:gd name="connsiteY8" fmla="*/ 395412 h 4323659"/>
                <a:gd name="connsiteX9" fmla="*/ 1152126 w 1336719"/>
                <a:gd name="connsiteY9" fmla="*/ 386645 h 4323659"/>
                <a:gd name="connsiteX10" fmla="*/ 445922 w 1336719"/>
                <a:gd name="connsiteY10" fmla="*/ 267628 h 4323659"/>
                <a:gd name="connsiteX11" fmla="*/ 167463 w 1336719"/>
                <a:gd name="connsiteY11" fmla="*/ 202130 h 4323659"/>
                <a:gd name="connsiteX12" fmla="*/ 149730 w 1336719"/>
                <a:gd name="connsiteY12" fmla="*/ 284886 h 4323659"/>
                <a:gd name="connsiteX13" fmla="*/ 145445 w 1336719"/>
                <a:gd name="connsiteY13" fmla="*/ 362286 h 4323659"/>
                <a:gd name="connsiteX14" fmla="*/ 141081 w 1336719"/>
                <a:gd name="connsiteY14" fmla="*/ 4200009 h 4323659"/>
                <a:gd name="connsiteX15" fmla="*/ 132671 w 1336719"/>
                <a:gd name="connsiteY15" fmla="*/ 4301411 h 4323659"/>
                <a:gd name="connsiteX16" fmla="*/ 444 w 1336719"/>
                <a:gd name="connsiteY16" fmla="*/ 4322993 h 4323659"/>
                <a:gd name="connsiteX17" fmla="*/ 7 w 1336719"/>
                <a:gd name="connsiteY17" fmla="*/ 4178467 h 4323659"/>
                <a:gd name="connsiteX18" fmla="*/ 285 w 1336719"/>
                <a:gd name="connsiteY18" fmla="*/ 39434 h 4323659"/>
                <a:gd name="connsiteX19" fmla="*/ 9409 w 1336719"/>
                <a:gd name="connsiteY19" fmla="*/ 0 h 4323659"/>
                <a:gd name="connsiteX20" fmla="*/ 61975 w 1336719"/>
                <a:gd name="connsiteY20" fmla="*/ 8807 h 432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36719" h="4323659">
                  <a:moveTo>
                    <a:pt x="61975" y="8807"/>
                  </a:moveTo>
                  <a:lnTo>
                    <a:pt x="1196082" y="254814"/>
                  </a:lnTo>
                  <a:cubicBezTo>
                    <a:pt x="1179698" y="267668"/>
                    <a:pt x="1185569" y="267668"/>
                    <a:pt x="1213657" y="254814"/>
                  </a:cubicBezTo>
                  <a:cubicBezTo>
                    <a:pt x="1235397" y="257036"/>
                    <a:pt x="1257733" y="268937"/>
                    <a:pt x="1275189" y="272389"/>
                  </a:cubicBezTo>
                  <a:cubicBezTo>
                    <a:pt x="1236865" y="262907"/>
                    <a:pt x="1238532" y="308094"/>
                    <a:pt x="1241031" y="332929"/>
                  </a:cubicBezTo>
                  <a:lnTo>
                    <a:pt x="1336720" y="360183"/>
                  </a:lnTo>
                  <a:cubicBezTo>
                    <a:pt x="1314781" y="369903"/>
                    <a:pt x="1201398" y="337888"/>
                    <a:pt x="1196241" y="342728"/>
                  </a:cubicBezTo>
                  <a:cubicBezTo>
                    <a:pt x="1194218" y="344632"/>
                    <a:pt x="1190568" y="386486"/>
                    <a:pt x="1178508" y="395412"/>
                  </a:cubicBezTo>
                  <a:cubicBezTo>
                    <a:pt x="1177793" y="405449"/>
                    <a:pt x="1167320" y="402553"/>
                    <a:pt x="1160933" y="395412"/>
                  </a:cubicBezTo>
                  <a:lnTo>
                    <a:pt x="1152126" y="386645"/>
                  </a:lnTo>
                  <a:cubicBezTo>
                    <a:pt x="915481" y="363516"/>
                    <a:pt x="680067" y="323844"/>
                    <a:pt x="445922" y="267628"/>
                  </a:cubicBezTo>
                  <a:cubicBezTo>
                    <a:pt x="348646" y="256084"/>
                    <a:pt x="255813" y="234264"/>
                    <a:pt x="167463" y="202130"/>
                  </a:cubicBezTo>
                  <a:cubicBezTo>
                    <a:pt x="143422" y="214349"/>
                    <a:pt x="137511" y="241960"/>
                    <a:pt x="149730" y="284886"/>
                  </a:cubicBezTo>
                  <a:lnTo>
                    <a:pt x="145445" y="362286"/>
                  </a:lnTo>
                  <a:cubicBezTo>
                    <a:pt x="152586" y="1644965"/>
                    <a:pt x="151118" y="2924193"/>
                    <a:pt x="141081" y="4200009"/>
                  </a:cubicBezTo>
                  <a:cubicBezTo>
                    <a:pt x="137392" y="4223456"/>
                    <a:pt x="150166" y="4289113"/>
                    <a:pt x="132671" y="4301411"/>
                  </a:cubicBezTo>
                  <a:cubicBezTo>
                    <a:pt x="126680" y="4305616"/>
                    <a:pt x="5204" y="4327754"/>
                    <a:pt x="444" y="4322993"/>
                  </a:cubicBezTo>
                  <a:cubicBezTo>
                    <a:pt x="15955" y="4271498"/>
                    <a:pt x="-390" y="4225558"/>
                    <a:pt x="7" y="4178467"/>
                  </a:cubicBezTo>
                  <a:cubicBezTo>
                    <a:pt x="11234" y="2803193"/>
                    <a:pt x="19367" y="1416811"/>
                    <a:pt x="285" y="39434"/>
                  </a:cubicBezTo>
                  <a:cubicBezTo>
                    <a:pt x="86" y="25509"/>
                    <a:pt x="7585" y="13330"/>
                    <a:pt x="9409" y="0"/>
                  </a:cubicBezTo>
                  <a:lnTo>
                    <a:pt x="61975" y="8807"/>
                  </a:lnTo>
                  <a:close/>
                </a:path>
              </a:pathLst>
            </a:custGeom>
            <a:solidFill>
              <a:srgbClr val="B2875D"/>
            </a:solidFill>
            <a:ln w="3958" cap="flat">
              <a:noFill/>
              <a:prstDash val="solid"/>
              <a:miter/>
            </a:ln>
          </p:spPr>
          <p:txBody>
            <a:bodyPr rtlCol="1" anchor="ctr"/>
            <a:lstStyle/>
            <a:p>
              <a:endParaRPr lang="fa-IR"/>
            </a:p>
          </p:txBody>
        </p:sp>
        <p:sp>
          <p:nvSpPr>
            <p:cNvPr id="754" name="Freeform: Shape 753">
              <a:extLst>
                <a:ext uri="{FF2B5EF4-FFF2-40B4-BE49-F238E27FC236}">
                  <a16:creationId xmlns:a16="http://schemas.microsoft.com/office/drawing/2014/main" id="{26052771-A864-4687-0A1B-5F1E7AD0005E}"/>
                </a:ext>
              </a:extLst>
            </p:cNvPr>
            <p:cNvSpPr/>
            <p:nvPr/>
          </p:nvSpPr>
          <p:spPr>
            <a:xfrm>
              <a:off x="248001" y="597045"/>
              <a:ext cx="57711" cy="4322992"/>
            </a:xfrm>
            <a:custGeom>
              <a:avLst/>
              <a:gdLst>
                <a:gd name="connsiteX0" fmla="*/ 57711 w 57711"/>
                <a:gd name="connsiteY0" fmla="*/ 0 h 4322992"/>
                <a:gd name="connsiteX1" fmla="*/ 57711 w 57711"/>
                <a:gd name="connsiteY1" fmla="*/ 4322993 h 4322992"/>
                <a:gd name="connsiteX2" fmla="*/ 13239 w 57711"/>
                <a:gd name="connsiteY2" fmla="*/ 4308751 h 4322992"/>
                <a:gd name="connsiteX3" fmla="*/ 14111 w 57711"/>
                <a:gd name="connsiteY3" fmla="*/ 4001887 h 4322992"/>
                <a:gd name="connsiteX4" fmla="*/ 4590 w 57711"/>
                <a:gd name="connsiteY4" fmla="*/ 329874 h 4322992"/>
                <a:gd name="connsiteX5" fmla="*/ 4431 w 57711"/>
                <a:gd name="connsiteY5" fmla="*/ 39037 h 4322992"/>
                <a:gd name="connsiteX6" fmla="*/ 57671 w 57711"/>
                <a:gd name="connsiteY6" fmla="*/ 0 h 4322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1" h="4322992">
                  <a:moveTo>
                    <a:pt x="57711" y="0"/>
                  </a:moveTo>
                  <a:lnTo>
                    <a:pt x="57711" y="4322993"/>
                  </a:lnTo>
                  <a:lnTo>
                    <a:pt x="13239" y="4308751"/>
                  </a:lnTo>
                  <a:cubicBezTo>
                    <a:pt x="12088" y="4206635"/>
                    <a:pt x="16452" y="4104042"/>
                    <a:pt x="14111" y="4001887"/>
                  </a:cubicBezTo>
                  <a:cubicBezTo>
                    <a:pt x="-13778" y="2776811"/>
                    <a:pt x="23871" y="1554156"/>
                    <a:pt x="4590" y="329874"/>
                  </a:cubicBezTo>
                  <a:cubicBezTo>
                    <a:pt x="3241" y="245174"/>
                    <a:pt x="-4931" y="118778"/>
                    <a:pt x="4431" y="39037"/>
                  </a:cubicBezTo>
                  <a:cubicBezTo>
                    <a:pt x="8200" y="6824"/>
                    <a:pt x="26807" y="476"/>
                    <a:pt x="57671" y="0"/>
                  </a:cubicBezTo>
                  <a:close/>
                </a:path>
              </a:pathLst>
            </a:custGeom>
            <a:solidFill>
              <a:srgbClr val="8B603E"/>
            </a:solidFill>
            <a:ln w="3958" cap="flat">
              <a:noFill/>
              <a:prstDash val="solid"/>
              <a:miter/>
            </a:ln>
          </p:spPr>
          <p:txBody>
            <a:bodyPr rtlCol="1" anchor="ctr"/>
            <a:lstStyle/>
            <a:p>
              <a:endParaRPr lang="fa-IR"/>
            </a:p>
          </p:txBody>
        </p:sp>
        <p:sp>
          <p:nvSpPr>
            <p:cNvPr id="755" name="Freeform: Shape 754">
              <a:extLst>
                <a:ext uri="{FF2B5EF4-FFF2-40B4-BE49-F238E27FC236}">
                  <a16:creationId xmlns:a16="http://schemas.microsoft.com/office/drawing/2014/main" id="{3948293B-0E62-EC76-64C5-E79206F7E9CF}"/>
                </a:ext>
              </a:extLst>
            </p:cNvPr>
            <p:cNvSpPr/>
            <p:nvPr/>
          </p:nvSpPr>
          <p:spPr>
            <a:xfrm>
              <a:off x="455157" y="783071"/>
              <a:ext cx="37291" cy="4005215"/>
            </a:xfrm>
            <a:custGeom>
              <a:avLst/>
              <a:gdLst>
                <a:gd name="connsiteX0" fmla="*/ 26382 w 37291"/>
                <a:gd name="connsiteY0" fmla="*/ 7297 h 4005215"/>
                <a:gd name="connsiteX1" fmla="*/ 32888 w 37291"/>
                <a:gd name="connsiteY1" fmla="*/ 70931 h 4005215"/>
                <a:gd name="connsiteX2" fmla="*/ 17575 w 37291"/>
                <a:gd name="connsiteY2" fmla="*/ 86403 h 4005215"/>
                <a:gd name="connsiteX3" fmla="*/ 8768 w 37291"/>
                <a:gd name="connsiteY3" fmla="*/ 165470 h 4005215"/>
                <a:gd name="connsiteX4" fmla="*/ 20947 w 37291"/>
                <a:gd name="connsiteY4" fmla="*/ 287422 h 4005215"/>
                <a:gd name="connsiteX5" fmla="*/ 37292 w 37291"/>
                <a:gd name="connsiteY5" fmla="*/ 1924334 h 4005215"/>
                <a:gd name="connsiteX6" fmla="*/ 29437 w 37291"/>
                <a:gd name="connsiteY6" fmla="*/ 3550534 h 4005215"/>
                <a:gd name="connsiteX7" fmla="*/ 17575 w 37291"/>
                <a:gd name="connsiteY7" fmla="*/ 3653761 h 4005215"/>
                <a:gd name="connsiteX8" fmla="*/ 0 w 37291"/>
                <a:gd name="connsiteY8" fmla="*/ 4005216 h 4005215"/>
                <a:gd name="connsiteX9" fmla="*/ 0 w 37291"/>
                <a:gd name="connsiteY9" fmla="*/ 2933 h 4005215"/>
                <a:gd name="connsiteX10" fmla="*/ 26382 w 37291"/>
                <a:gd name="connsiteY10" fmla="*/ 7297 h 4005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291" h="4005215">
                  <a:moveTo>
                    <a:pt x="26382" y="7297"/>
                  </a:moveTo>
                  <a:cubicBezTo>
                    <a:pt x="23327" y="29275"/>
                    <a:pt x="25509" y="50460"/>
                    <a:pt x="32888" y="70931"/>
                  </a:cubicBezTo>
                  <a:lnTo>
                    <a:pt x="17575" y="86403"/>
                  </a:lnTo>
                  <a:cubicBezTo>
                    <a:pt x="43639" y="93544"/>
                    <a:pt x="33801" y="160034"/>
                    <a:pt x="8768" y="165470"/>
                  </a:cubicBezTo>
                  <a:cubicBezTo>
                    <a:pt x="19082" y="205578"/>
                    <a:pt x="21185" y="246202"/>
                    <a:pt x="20947" y="287422"/>
                  </a:cubicBezTo>
                  <a:cubicBezTo>
                    <a:pt x="17852" y="832953"/>
                    <a:pt x="20471" y="1382135"/>
                    <a:pt x="37292" y="1924334"/>
                  </a:cubicBezTo>
                  <a:cubicBezTo>
                    <a:pt x="34634" y="2454790"/>
                    <a:pt x="32015" y="2996870"/>
                    <a:pt x="29437" y="3550534"/>
                  </a:cubicBezTo>
                  <a:lnTo>
                    <a:pt x="17575" y="3653761"/>
                  </a:lnTo>
                  <a:lnTo>
                    <a:pt x="0" y="4005216"/>
                  </a:lnTo>
                  <a:lnTo>
                    <a:pt x="0" y="2933"/>
                  </a:lnTo>
                  <a:cubicBezTo>
                    <a:pt x="1508" y="-5200"/>
                    <a:pt x="17337" y="6027"/>
                    <a:pt x="26382" y="7297"/>
                  </a:cubicBezTo>
                  <a:close/>
                </a:path>
              </a:pathLst>
            </a:custGeom>
            <a:solidFill>
              <a:srgbClr val="513822"/>
            </a:solidFill>
            <a:ln w="3958" cap="flat">
              <a:noFill/>
              <a:prstDash val="solid"/>
              <a:miter/>
            </a:ln>
          </p:spPr>
          <p:txBody>
            <a:bodyPr rtlCol="1" anchor="ctr"/>
            <a:lstStyle/>
            <a:p>
              <a:endParaRPr lang="fa-IR"/>
            </a:p>
          </p:txBody>
        </p:sp>
        <p:sp>
          <p:nvSpPr>
            <p:cNvPr id="756" name="Freeform: Shape 755">
              <a:extLst>
                <a:ext uri="{FF2B5EF4-FFF2-40B4-BE49-F238E27FC236}">
                  <a16:creationId xmlns:a16="http://schemas.microsoft.com/office/drawing/2014/main" id="{E610E608-27B4-3E79-0F87-4671A86563B2}"/>
                </a:ext>
              </a:extLst>
            </p:cNvPr>
            <p:cNvSpPr/>
            <p:nvPr/>
          </p:nvSpPr>
          <p:spPr>
            <a:xfrm>
              <a:off x="458518" y="887167"/>
              <a:ext cx="845920" cy="3576045"/>
            </a:xfrm>
            <a:custGeom>
              <a:avLst/>
              <a:gdLst>
                <a:gd name="connsiteX0" fmla="*/ 805474 w 845920"/>
                <a:gd name="connsiteY0" fmla="*/ 122865 h 3576045"/>
                <a:gd name="connsiteX1" fmla="*/ 831856 w 845920"/>
                <a:gd name="connsiteY1" fmla="*/ 122865 h 3576045"/>
                <a:gd name="connsiteX2" fmla="*/ 833641 w 845920"/>
                <a:gd name="connsiteY2" fmla="*/ 163648 h 3576045"/>
                <a:gd name="connsiteX3" fmla="*/ 752194 w 845920"/>
                <a:gd name="connsiteY3" fmla="*/ 260963 h 3576045"/>
                <a:gd name="connsiteX4" fmla="*/ 726328 w 845920"/>
                <a:gd name="connsiteY4" fmla="*/ 254655 h 3576045"/>
                <a:gd name="connsiteX5" fmla="*/ 717323 w 845920"/>
                <a:gd name="connsiteY5" fmla="*/ 275285 h 3576045"/>
                <a:gd name="connsiteX6" fmla="*/ 554072 w 845920"/>
                <a:gd name="connsiteY6" fmla="*/ 287980 h 3576045"/>
                <a:gd name="connsiteX7" fmla="*/ 541694 w 845920"/>
                <a:gd name="connsiteY7" fmla="*/ 518277 h 3576045"/>
                <a:gd name="connsiteX8" fmla="*/ 542884 w 845920"/>
                <a:gd name="connsiteY8" fmla="*/ 612538 h 3576045"/>
                <a:gd name="connsiteX9" fmla="*/ 532887 w 845920"/>
                <a:gd name="connsiteY9" fmla="*/ 606151 h 3576045"/>
                <a:gd name="connsiteX10" fmla="*/ 515312 w 845920"/>
                <a:gd name="connsiteY10" fmla="*/ 595875 h 3576045"/>
                <a:gd name="connsiteX11" fmla="*/ 515312 w 845920"/>
                <a:gd name="connsiteY11" fmla="*/ 302738 h 3576045"/>
                <a:gd name="connsiteX12" fmla="*/ 532887 w 845920"/>
                <a:gd name="connsiteY12" fmla="*/ 289845 h 3576045"/>
                <a:gd name="connsiteX13" fmla="*/ 528443 w 845920"/>
                <a:gd name="connsiteY13" fmla="*/ 308491 h 3576045"/>
                <a:gd name="connsiteX14" fmla="*/ 347181 w 845920"/>
                <a:gd name="connsiteY14" fmla="*/ 341220 h 3576045"/>
                <a:gd name="connsiteX15" fmla="*/ 330678 w 845920"/>
                <a:gd name="connsiteY15" fmla="*/ 544619 h 3576045"/>
                <a:gd name="connsiteX16" fmla="*/ 304891 w 845920"/>
                <a:gd name="connsiteY16" fmla="*/ 635429 h 3576045"/>
                <a:gd name="connsiteX17" fmla="*/ 230744 w 845920"/>
                <a:gd name="connsiteY17" fmla="*/ 775749 h 3576045"/>
                <a:gd name="connsiteX18" fmla="*/ 91971 w 845920"/>
                <a:gd name="connsiteY18" fmla="*/ 1223290 h 3576045"/>
                <a:gd name="connsiteX19" fmla="*/ 72769 w 845920"/>
                <a:gd name="connsiteY19" fmla="*/ 1366903 h 3576045"/>
                <a:gd name="connsiteX20" fmla="*/ 80466 w 845920"/>
                <a:gd name="connsiteY20" fmla="*/ 2355771 h 3576045"/>
                <a:gd name="connsiteX21" fmla="*/ 177424 w 845920"/>
                <a:gd name="connsiteY21" fmla="*/ 2905508 h 3576045"/>
                <a:gd name="connsiteX22" fmla="*/ 327187 w 845920"/>
                <a:gd name="connsiteY22" fmla="*/ 3340473 h 3576045"/>
                <a:gd name="connsiteX23" fmla="*/ 286681 w 845920"/>
                <a:gd name="connsiteY23" fmla="*/ 3576046 h 3576045"/>
                <a:gd name="connsiteX24" fmla="*/ 14134 w 845920"/>
                <a:gd name="connsiteY24" fmla="*/ 3549704 h 3576045"/>
                <a:gd name="connsiteX25" fmla="*/ 13698 w 845920"/>
                <a:gd name="connsiteY25" fmla="*/ 2103893 h 3576045"/>
                <a:gd name="connsiteX26" fmla="*/ 23298 w 845920"/>
                <a:gd name="connsiteY26" fmla="*/ 1770052 h 3576045"/>
                <a:gd name="connsiteX27" fmla="*/ 5327 w 845920"/>
                <a:gd name="connsiteY27" fmla="*/ 61452 h 3576045"/>
                <a:gd name="connsiteX28" fmla="*/ 47816 w 845920"/>
                <a:gd name="connsiteY28" fmla="*/ 157340 h 3576045"/>
                <a:gd name="connsiteX29" fmla="*/ 47181 w 845920"/>
                <a:gd name="connsiteY29" fmla="*/ 871914 h 3576045"/>
                <a:gd name="connsiteX30" fmla="*/ 156240 w 845920"/>
                <a:gd name="connsiteY30" fmla="*/ 685296 h 3576045"/>
                <a:gd name="connsiteX31" fmla="*/ 173854 w 845920"/>
                <a:gd name="connsiteY31" fmla="*/ 589449 h 3576045"/>
                <a:gd name="connsiteX32" fmla="*/ 198490 w 845920"/>
                <a:gd name="connsiteY32" fmla="*/ 506375 h 3576045"/>
                <a:gd name="connsiteX33" fmla="*/ 285015 w 845920"/>
                <a:gd name="connsiteY33" fmla="*/ 422191 h 3576045"/>
                <a:gd name="connsiteX34" fmla="*/ 247009 w 845920"/>
                <a:gd name="connsiteY34" fmla="*/ 244856 h 3576045"/>
                <a:gd name="connsiteX35" fmla="*/ 503410 w 845920"/>
                <a:gd name="connsiteY35" fmla="*/ 155832 h 3576045"/>
                <a:gd name="connsiteX36" fmla="*/ 494762 w 845920"/>
                <a:gd name="connsiteY36" fmla="*/ 124293 h 3576045"/>
                <a:gd name="connsiteX37" fmla="*/ 370707 w 845920"/>
                <a:gd name="connsiteY37" fmla="*/ 99537 h 3576045"/>
                <a:gd name="connsiteX38" fmla="*/ 165285 w 845920"/>
                <a:gd name="connsiteY38" fmla="*/ 111241 h 3576045"/>
                <a:gd name="connsiteX39" fmla="*/ 108038 w 845920"/>
                <a:gd name="connsiteY39" fmla="*/ 104576 h 3576045"/>
                <a:gd name="connsiteX40" fmla="*/ 119582 w 845920"/>
                <a:gd name="connsiteY40" fmla="*/ 0 h 3576045"/>
                <a:gd name="connsiteX41" fmla="*/ 805315 w 845920"/>
                <a:gd name="connsiteY41" fmla="*/ 123023 h 3576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45920" h="3576045">
                  <a:moveTo>
                    <a:pt x="805474" y="122865"/>
                  </a:moveTo>
                  <a:cubicBezTo>
                    <a:pt x="813051" y="99141"/>
                    <a:pt x="823961" y="98823"/>
                    <a:pt x="831856" y="122865"/>
                  </a:cubicBezTo>
                  <a:cubicBezTo>
                    <a:pt x="852565" y="134568"/>
                    <a:pt x="848002" y="147461"/>
                    <a:pt x="833641" y="163648"/>
                  </a:cubicBezTo>
                  <a:cubicBezTo>
                    <a:pt x="797420" y="193362"/>
                    <a:pt x="766397" y="220022"/>
                    <a:pt x="752194" y="260963"/>
                  </a:cubicBezTo>
                  <a:cubicBezTo>
                    <a:pt x="744895" y="251997"/>
                    <a:pt x="736206" y="251283"/>
                    <a:pt x="726328" y="254655"/>
                  </a:cubicBezTo>
                  <a:cubicBezTo>
                    <a:pt x="725654" y="262590"/>
                    <a:pt x="722956" y="269652"/>
                    <a:pt x="717323" y="275285"/>
                  </a:cubicBezTo>
                  <a:cubicBezTo>
                    <a:pt x="711213" y="281355"/>
                    <a:pt x="564386" y="301826"/>
                    <a:pt x="554072" y="287980"/>
                  </a:cubicBezTo>
                  <a:cubicBezTo>
                    <a:pt x="567521" y="367602"/>
                    <a:pt x="563395" y="444368"/>
                    <a:pt x="541694" y="518277"/>
                  </a:cubicBezTo>
                  <a:cubicBezTo>
                    <a:pt x="545384" y="537637"/>
                    <a:pt x="547565" y="613331"/>
                    <a:pt x="542884" y="612538"/>
                  </a:cubicBezTo>
                  <a:cubicBezTo>
                    <a:pt x="539274" y="611903"/>
                    <a:pt x="536021" y="609324"/>
                    <a:pt x="532887" y="606151"/>
                  </a:cubicBezTo>
                  <a:cubicBezTo>
                    <a:pt x="526023" y="604286"/>
                    <a:pt x="516304" y="601588"/>
                    <a:pt x="515312" y="595875"/>
                  </a:cubicBezTo>
                  <a:cubicBezTo>
                    <a:pt x="505711" y="540493"/>
                    <a:pt x="510274" y="364270"/>
                    <a:pt x="515312" y="302738"/>
                  </a:cubicBezTo>
                  <a:lnTo>
                    <a:pt x="532887" y="289845"/>
                  </a:lnTo>
                  <a:lnTo>
                    <a:pt x="528443" y="308491"/>
                  </a:lnTo>
                  <a:lnTo>
                    <a:pt x="347181" y="341220"/>
                  </a:lnTo>
                  <a:cubicBezTo>
                    <a:pt x="355909" y="413582"/>
                    <a:pt x="350395" y="481382"/>
                    <a:pt x="330678" y="544619"/>
                  </a:cubicBezTo>
                  <a:lnTo>
                    <a:pt x="304891" y="635429"/>
                  </a:lnTo>
                  <a:cubicBezTo>
                    <a:pt x="267679" y="679028"/>
                    <a:pt x="250382" y="719534"/>
                    <a:pt x="230744" y="775749"/>
                  </a:cubicBezTo>
                  <a:cubicBezTo>
                    <a:pt x="182145" y="914839"/>
                    <a:pt x="127438" y="1081780"/>
                    <a:pt x="91971" y="1223290"/>
                  </a:cubicBezTo>
                  <a:cubicBezTo>
                    <a:pt x="80466" y="1269270"/>
                    <a:pt x="75745" y="1319535"/>
                    <a:pt x="72769" y="1366903"/>
                  </a:cubicBezTo>
                  <a:cubicBezTo>
                    <a:pt x="52457" y="1692691"/>
                    <a:pt x="56742" y="2029388"/>
                    <a:pt x="80466" y="2355771"/>
                  </a:cubicBezTo>
                  <a:cubicBezTo>
                    <a:pt x="145885" y="2536398"/>
                    <a:pt x="161714" y="2712146"/>
                    <a:pt x="177424" y="2905508"/>
                  </a:cubicBezTo>
                  <a:cubicBezTo>
                    <a:pt x="247842" y="3036227"/>
                    <a:pt x="299773" y="3190671"/>
                    <a:pt x="327187" y="3340473"/>
                  </a:cubicBezTo>
                  <a:cubicBezTo>
                    <a:pt x="344404" y="3434655"/>
                    <a:pt x="346586" y="3504041"/>
                    <a:pt x="286681" y="3576046"/>
                  </a:cubicBezTo>
                  <a:cubicBezTo>
                    <a:pt x="197657" y="3563628"/>
                    <a:pt x="103555" y="3562994"/>
                    <a:pt x="14134" y="3549704"/>
                  </a:cubicBezTo>
                  <a:cubicBezTo>
                    <a:pt x="15324" y="3067965"/>
                    <a:pt x="9413" y="2585671"/>
                    <a:pt x="13698" y="2103893"/>
                  </a:cubicBezTo>
                  <a:cubicBezTo>
                    <a:pt x="14689" y="1993723"/>
                    <a:pt x="29606" y="1881848"/>
                    <a:pt x="23298" y="1770052"/>
                  </a:cubicBezTo>
                  <a:cubicBezTo>
                    <a:pt x="-8360" y="1210635"/>
                    <a:pt x="-465" y="628883"/>
                    <a:pt x="5327" y="61452"/>
                  </a:cubicBezTo>
                  <a:cubicBezTo>
                    <a:pt x="39643" y="47051"/>
                    <a:pt x="47816" y="129411"/>
                    <a:pt x="47816" y="157340"/>
                  </a:cubicBezTo>
                  <a:cubicBezTo>
                    <a:pt x="40278" y="395412"/>
                    <a:pt x="40040" y="633604"/>
                    <a:pt x="47181" y="871914"/>
                  </a:cubicBezTo>
                  <a:cubicBezTo>
                    <a:pt x="132992" y="835892"/>
                    <a:pt x="147710" y="770234"/>
                    <a:pt x="156240" y="685296"/>
                  </a:cubicBezTo>
                  <a:cubicBezTo>
                    <a:pt x="108792" y="650821"/>
                    <a:pt x="123550" y="608451"/>
                    <a:pt x="173854" y="589449"/>
                  </a:cubicBezTo>
                  <a:cubicBezTo>
                    <a:pt x="159770" y="545016"/>
                    <a:pt x="167982" y="517325"/>
                    <a:pt x="198490" y="506375"/>
                  </a:cubicBezTo>
                  <a:cubicBezTo>
                    <a:pt x="262839" y="507248"/>
                    <a:pt x="284301" y="485031"/>
                    <a:pt x="285015" y="422191"/>
                  </a:cubicBezTo>
                  <a:cubicBezTo>
                    <a:pt x="238401" y="393032"/>
                    <a:pt x="167705" y="270802"/>
                    <a:pt x="247009" y="244856"/>
                  </a:cubicBezTo>
                  <a:cubicBezTo>
                    <a:pt x="328932" y="237755"/>
                    <a:pt x="447671" y="220141"/>
                    <a:pt x="503410" y="155832"/>
                  </a:cubicBezTo>
                  <a:cubicBezTo>
                    <a:pt x="523246" y="132981"/>
                    <a:pt x="534831" y="111320"/>
                    <a:pt x="494762" y="124293"/>
                  </a:cubicBezTo>
                  <a:cubicBezTo>
                    <a:pt x="449060" y="166425"/>
                    <a:pt x="380625" y="175391"/>
                    <a:pt x="370707" y="99537"/>
                  </a:cubicBezTo>
                  <a:cubicBezTo>
                    <a:pt x="291918" y="70577"/>
                    <a:pt x="238559" y="76845"/>
                    <a:pt x="165285" y="111241"/>
                  </a:cubicBezTo>
                  <a:cubicBezTo>
                    <a:pt x="149416" y="115605"/>
                    <a:pt x="117559" y="119373"/>
                    <a:pt x="108038" y="104576"/>
                  </a:cubicBezTo>
                  <a:cubicBezTo>
                    <a:pt x="100540" y="92912"/>
                    <a:pt x="105340" y="10632"/>
                    <a:pt x="119582" y="0"/>
                  </a:cubicBezTo>
                  <a:cubicBezTo>
                    <a:pt x="351902" y="19122"/>
                    <a:pt x="580850" y="60183"/>
                    <a:pt x="805315" y="123023"/>
                  </a:cubicBezTo>
                  <a:close/>
                </a:path>
              </a:pathLst>
            </a:custGeom>
            <a:solidFill>
              <a:srgbClr val="492F21"/>
            </a:solidFill>
            <a:ln w="3958" cap="flat">
              <a:noFill/>
              <a:prstDash val="solid"/>
              <a:miter/>
            </a:ln>
          </p:spPr>
          <p:txBody>
            <a:bodyPr rtlCol="1" anchor="ctr"/>
            <a:lstStyle/>
            <a:p>
              <a:endParaRPr lang="fa-IR"/>
            </a:p>
          </p:txBody>
        </p:sp>
        <p:sp>
          <p:nvSpPr>
            <p:cNvPr id="757" name="Freeform: Shape 756">
              <a:extLst>
                <a:ext uri="{FF2B5EF4-FFF2-40B4-BE49-F238E27FC236}">
                  <a16:creationId xmlns:a16="http://schemas.microsoft.com/office/drawing/2014/main" id="{2E8A8A1E-4F4C-DB5C-B3E3-0141B81F0949}"/>
                </a:ext>
              </a:extLst>
            </p:cNvPr>
            <p:cNvSpPr/>
            <p:nvPr/>
          </p:nvSpPr>
          <p:spPr>
            <a:xfrm>
              <a:off x="501412" y="1431826"/>
              <a:ext cx="370029" cy="3093296"/>
            </a:xfrm>
            <a:custGeom>
              <a:avLst/>
              <a:gdLst>
                <a:gd name="connsiteX0" fmla="*/ 287824 w 370029"/>
                <a:gd name="connsiteY0" fmla="*/ 456864 h 3093296"/>
                <a:gd name="connsiteX1" fmla="*/ 287824 w 370029"/>
                <a:gd name="connsiteY1" fmla="*/ 2266905 h 3093296"/>
                <a:gd name="connsiteX2" fmla="*/ 313849 w 370029"/>
                <a:gd name="connsiteY2" fmla="*/ 3052136 h 3093296"/>
                <a:gd name="connsiteX3" fmla="*/ 349355 w 370029"/>
                <a:gd name="connsiteY3" fmla="*/ 3092839 h 3093296"/>
                <a:gd name="connsiteX4" fmla="*/ 322973 w 370029"/>
                <a:gd name="connsiteY4" fmla="*/ 3092839 h 3093296"/>
                <a:gd name="connsiteX5" fmla="*/ 314166 w 370029"/>
                <a:gd name="connsiteY5" fmla="*/ 3084072 h 3093296"/>
                <a:gd name="connsiteX6" fmla="*/ 296591 w 370029"/>
                <a:gd name="connsiteY6" fmla="*/ 3084072 h 3093296"/>
                <a:gd name="connsiteX7" fmla="*/ 287784 w 370029"/>
                <a:gd name="connsiteY7" fmla="*/ 3075304 h 3093296"/>
                <a:gd name="connsiteX8" fmla="*/ 243827 w 370029"/>
                <a:gd name="connsiteY8" fmla="*/ 3031387 h 3093296"/>
                <a:gd name="connsiteX9" fmla="*/ 287863 w 370029"/>
                <a:gd name="connsiteY9" fmla="*/ 2946013 h 3093296"/>
                <a:gd name="connsiteX10" fmla="*/ 287348 w 370029"/>
                <a:gd name="connsiteY10" fmla="*/ 2869287 h 3093296"/>
                <a:gd name="connsiteX11" fmla="*/ 149249 w 370029"/>
                <a:gd name="connsiteY11" fmla="*/ 2418612 h 3093296"/>
                <a:gd name="connsiteX12" fmla="*/ 122629 w 370029"/>
                <a:gd name="connsiteY12" fmla="*/ 2383700 h 3093296"/>
                <a:gd name="connsiteX13" fmla="*/ 83155 w 370029"/>
                <a:gd name="connsiteY13" fmla="*/ 2027762 h 3093296"/>
                <a:gd name="connsiteX14" fmla="*/ 14840 w 370029"/>
                <a:gd name="connsiteY14" fmla="*/ 1762117 h 3093296"/>
                <a:gd name="connsiteX15" fmla="*/ 6469 w 370029"/>
                <a:gd name="connsiteY15" fmla="*/ 953480 h 3093296"/>
                <a:gd name="connsiteX16" fmla="*/ 48720 w 370029"/>
                <a:gd name="connsiteY16" fmla="*/ 617814 h 3093296"/>
                <a:gd name="connsiteX17" fmla="*/ 204195 w 370029"/>
                <a:gd name="connsiteY17" fmla="*/ 140558 h 3093296"/>
                <a:gd name="connsiteX18" fmla="*/ 242558 w 370029"/>
                <a:gd name="connsiteY18" fmla="*/ 91008 h 3093296"/>
                <a:gd name="connsiteX19" fmla="*/ 287784 w 370029"/>
                <a:gd name="connsiteY19" fmla="*/ 0 h 3093296"/>
                <a:gd name="connsiteX20" fmla="*/ 287784 w 370029"/>
                <a:gd name="connsiteY20" fmla="*/ 456904 h 3093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0029" h="3093296">
                  <a:moveTo>
                    <a:pt x="287824" y="456864"/>
                  </a:moveTo>
                  <a:cubicBezTo>
                    <a:pt x="87598" y="1028143"/>
                    <a:pt x="153177" y="1705783"/>
                    <a:pt x="287824" y="2266905"/>
                  </a:cubicBezTo>
                  <a:cubicBezTo>
                    <a:pt x="311825" y="2527551"/>
                    <a:pt x="320474" y="2789308"/>
                    <a:pt x="313849" y="3052136"/>
                  </a:cubicBezTo>
                  <a:cubicBezTo>
                    <a:pt x="374031" y="3076375"/>
                    <a:pt x="385854" y="3089943"/>
                    <a:pt x="349355" y="3092839"/>
                  </a:cubicBezTo>
                  <a:cubicBezTo>
                    <a:pt x="340905" y="3091927"/>
                    <a:pt x="331027" y="3094228"/>
                    <a:pt x="322973" y="3092839"/>
                  </a:cubicBezTo>
                  <a:lnTo>
                    <a:pt x="314166" y="3084072"/>
                  </a:lnTo>
                  <a:cubicBezTo>
                    <a:pt x="308731" y="3082921"/>
                    <a:pt x="299448" y="3085738"/>
                    <a:pt x="296591" y="3084072"/>
                  </a:cubicBezTo>
                  <a:lnTo>
                    <a:pt x="287784" y="3075304"/>
                  </a:lnTo>
                  <a:cubicBezTo>
                    <a:pt x="271241" y="3052056"/>
                    <a:pt x="288935" y="3037655"/>
                    <a:pt x="243827" y="3031387"/>
                  </a:cubicBezTo>
                  <a:cubicBezTo>
                    <a:pt x="214986" y="2998459"/>
                    <a:pt x="285602" y="2954503"/>
                    <a:pt x="287863" y="2946013"/>
                  </a:cubicBezTo>
                  <a:cubicBezTo>
                    <a:pt x="291236" y="2933358"/>
                    <a:pt x="289688" y="2884481"/>
                    <a:pt x="287348" y="2869287"/>
                  </a:cubicBezTo>
                  <a:cubicBezTo>
                    <a:pt x="266718" y="2735036"/>
                    <a:pt x="198918" y="2549252"/>
                    <a:pt x="149249" y="2418612"/>
                  </a:cubicBezTo>
                  <a:cubicBezTo>
                    <a:pt x="144290" y="2405599"/>
                    <a:pt x="126914" y="2397427"/>
                    <a:pt x="122629" y="2383700"/>
                  </a:cubicBezTo>
                  <a:cubicBezTo>
                    <a:pt x="90534" y="2280790"/>
                    <a:pt x="107950" y="2133686"/>
                    <a:pt x="83155" y="2027762"/>
                  </a:cubicBezTo>
                  <a:cubicBezTo>
                    <a:pt x="59431" y="1926439"/>
                    <a:pt x="22139" y="1885656"/>
                    <a:pt x="14840" y="1762117"/>
                  </a:cubicBezTo>
                  <a:cubicBezTo>
                    <a:pt x="-870" y="1495997"/>
                    <a:pt x="-4838" y="1219561"/>
                    <a:pt x="6469" y="953480"/>
                  </a:cubicBezTo>
                  <a:cubicBezTo>
                    <a:pt x="10992" y="846683"/>
                    <a:pt x="11150" y="720009"/>
                    <a:pt x="48720" y="617814"/>
                  </a:cubicBezTo>
                  <a:cubicBezTo>
                    <a:pt x="104300" y="466544"/>
                    <a:pt x="140243" y="287940"/>
                    <a:pt x="204195" y="140558"/>
                  </a:cubicBezTo>
                  <a:cubicBezTo>
                    <a:pt x="214351" y="117192"/>
                    <a:pt x="233751" y="108226"/>
                    <a:pt x="242558" y="91008"/>
                  </a:cubicBezTo>
                  <a:cubicBezTo>
                    <a:pt x="258109" y="60619"/>
                    <a:pt x="257832" y="19003"/>
                    <a:pt x="287784" y="0"/>
                  </a:cubicBezTo>
                  <a:cubicBezTo>
                    <a:pt x="312698" y="151111"/>
                    <a:pt x="313492" y="305872"/>
                    <a:pt x="287784" y="456904"/>
                  </a:cubicBezTo>
                  <a:close/>
                </a:path>
              </a:pathLst>
            </a:custGeom>
            <a:solidFill>
              <a:srgbClr val="513822"/>
            </a:solidFill>
            <a:ln w="3958" cap="flat">
              <a:noFill/>
              <a:prstDash val="solid"/>
              <a:miter/>
            </a:ln>
          </p:spPr>
          <p:txBody>
            <a:bodyPr rtlCol="1" anchor="ctr"/>
            <a:lstStyle/>
            <a:p>
              <a:endParaRPr lang="fa-IR"/>
            </a:p>
          </p:txBody>
        </p:sp>
        <p:sp>
          <p:nvSpPr>
            <p:cNvPr id="758" name="Freeform: Shape 757">
              <a:extLst>
                <a:ext uri="{FF2B5EF4-FFF2-40B4-BE49-F238E27FC236}">
                  <a16:creationId xmlns:a16="http://schemas.microsoft.com/office/drawing/2014/main" id="{7A0BEDD4-809E-E313-729E-B0DED48494CA}"/>
                </a:ext>
              </a:extLst>
            </p:cNvPr>
            <p:cNvSpPr/>
            <p:nvPr/>
          </p:nvSpPr>
          <p:spPr>
            <a:xfrm>
              <a:off x="769944" y="3393571"/>
              <a:ext cx="208106" cy="1192665"/>
            </a:xfrm>
            <a:custGeom>
              <a:avLst/>
              <a:gdLst>
                <a:gd name="connsiteX0" fmla="*/ 19292 w 208106"/>
                <a:gd name="connsiteY0" fmla="*/ 6429 h 1192665"/>
                <a:gd name="connsiteX1" fmla="*/ 46269 w 208106"/>
                <a:gd name="connsiteY1" fmla="*/ 22337 h 1192665"/>
                <a:gd name="connsiteX2" fmla="*/ 46110 w 208106"/>
                <a:gd name="connsiteY2" fmla="*/ 387797 h 1192665"/>
                <a:gd name="connsiteX3" fmla="*/ 98597 w 208106"/>
                <a:gd name="connsiteY3" fmla="*/ 666533 h 1192665"/>
                <a:gd name="connsiteX4" fmla="*/ 107205 w 208106"/>
                <a:gd name="connsiteY4" fmla="*/ 665423 h 1192665"/>
                <a:gd name="connsiteX5" fmla="*/ 72492 w 208106"/>
                <a:gd name="connsiteY5" fmla="*/ 849303 h 1192665"/>
                <a:gd name="connsiteX6" fmla="*/ 195119 w 208106"/>
                <a:gd name="connsiteY6" fmla="*/ 885087 h 1192665"/>
                <a:gd name="connsiteX7" fmla="*/ 205949 w 208106"/>
                <a:gd name="connsiteY7" fmla="*/ 882191 h 1192665"/>
                <a:gd name="connsiteX8" fmla="*/ 186312 w 208106"/>
                <a:gd name="connsiteY8" fmla="*/ 999343 h 1192665"/>
                <a:gd name="connsiteX9" fmla="*/ 151162 w 208106"/>
                <a:gd name="connsiteY9" fmla="*/ 1192665 h 1192665"/>
                <a:gd name="connsiteX10" fmla="*/ 80823 w 208106"/>
                <a:gd name="connsiteY10" fmla="*/ 1139941 h 1192665"/>
                <a:gd name="connsiteX11" fmla="*/ 80823 w 208106"/>
                <a:gd name="connsiteY11" fmla="*/ 1131173 h 1192665"/>
                <a:gd name="connsiteX12" fmla="*/ 89591 w 208106"/>
                <a:gd name="connsiteY12" fmla="*/ 1122485 h 1192665"/>
                <a:gd name="connsiteX13" fmla="*/ 27940 w 208106"/>
                <a:gd name="connsiteY13" fmla="*/ 1091739 h 1192665"/>
                <a:gd name="connsiteX14" fmla="*/ 19252 w 208106"/>
                <a:gd name="connsiteY14" fmla="*/ 305239 h 1192665"/>
                <a:gd name="connsiteX15" fmla="*/ 19252 w 208106"/>
                <a:gd name="connsiteY15" fmla="*/ 6508 h 1192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8106" h="1192665">
                  <a:moveTo>
                    <a:pt x="19292" y="6429"/>
                  </a:moveTo>
                  <a:cubicBezTo>
                    <a:pt x="36549" y="-7417"/>
                    <a:pt x="43730" y="2581"/>
                    <a:pt x="46269" y="22337"/>
                  </a:cubicBezTo>
                  <a:cubicBezTo>
                    <a:pt x="39287" y="144567"/>
                    <a:pt x="39247" y="266400"/>
                    <a:pt x="46110" y="387797"/>
                  </a:cubicBezTo>
                  <a:cubicBezTo>
                    <a:pt x="92289" y="458810"/>
                    <a:pt x="105460" y="582508"/>
                    <a:pt x="98597" y="666533"/>
                  </a:cubicBezTo>
                  <a:cubicBezTo>
                    <a:pt x="98517" y="667605"/>
                    <a:pt x="91416" y="649593"/>
                    <a:pt x="107205" y="665423"/>
                  </a:cubicBezTo>
                  <a:cubicBezTo>
                    <a:pt x="98517" y="726161"/>
                    <a:pt x="86933" y="787454"/>
                    <a:pt x="72492" y="849303"/>
                  </a:cubicBezTo>
                  <a:cubicBezTo>
                    <a:pt x="117679" y="891157"/>
                    <a:pt x="158581" y="903059"/>
                    <a:pt x="195119" y="885087"/>
                  </a:cubicBezTo>
                  <a:cubicBezTo>
                    <a:pt x="200951" y="882984"/>
                    <a:pt x="205592" y="881477"/>
                    <a:pt x="205949" y="882191"/>
                  </a:cubicBezTo>
                  <a:cubicBezTo>
                    <a:pt x="213725" y="897227"/>
                    <a:pt x="198927" y="985735"/>
                    <a:pt x="186312" y="999343"/>
                  </a:cubicBezTo>
                  <a:cubicBezTo>
                    <a:pt x="177504" y="1063413"/>
                    <a:pt x="164809" y="1129388"/>
                    <a:pt x="151162" y="1192665"/>
                  </a:cubicBezTo>
                  <a:cubicBezTo>
                    <a:pt x="141284" y="1137481"/>
                    <a:pt x="140094" y="1149661"/>
                    <a:pt x="80823" y="1139941"/>
                  </a:cubicBezTo>
                  <a:cubicBezTo>
                    <a:pt x="81101" y="1136926"/>
                    <a:pt x="80228" y="1133712"/>
                    <a:pt x="80823" y="1131173"/>
                  </a:cubicBezTo>
                  <a:cubicBezTo>
                    <a:pt x="81141" y="1129785"/>
                    <a:pt x="91892" y="1129507"/>
                    <a:pt x="89591" y="1122485"/>
                  </a:cubicBezTo>
                  <a:cubicBezTo>
                    <a:pt x="66779" y="1119113"/>
                    <a:pt x="31709" y="1118637"/>
                    <a:pt x="27940" y="1091739"/>
                  </a:cubicBezTo>
                  <a:cubicBezTo>
                    <a:pt x="29289" y="829348"/>
                    <a:pt x="21196" y="567472"/>
                    <a:pt x="19252" y="305239"/>
                  </a:cubicBezTo>
                  <a:cubicBezTo>
                    <a:pt x="-6852" y="207606"/>
                    <a:pt x="-5979" y="104260"/>
                    <a:pt x="19252" y="6508"/>
                  </a:cubicBezTo>
                  <a:close/>
                </a:path>
              </a:pathLst>
            </a:custGeom>
            <a:solidFill>
              <a:srgbClr val="926B43"/>
            </a:solidFill>
            <a:ln w="3958" cap="flat">
              <a:noFill/>
              <a:prstDash val="solid"/>
              <a:miter/>
            </a:ln>
          </p:spPr>
          <p:txBody>
            <a:bodyPr rtlCol="1" anchor="ctr"/>
            <a:lstStyle/>
            <a:p>
              <a:endParaRPr lang="fa-IR"/>
            </a:p>
          </p:txBody>
        </p:sp>
        <p:sp>
          <p:nvSpPr>
            <p:cNvPr id="759" name="Freeform: Shape 758">
              <a:extLst>
                <a:ext uri="{FF2B5EF4-FFF2-40B4-BE49-F238E27FC236}">
                  <a16:creationId xmlns:a16="http://schemas.microsoft.com/office/drawing/2014/main" id="{A8839F57-78C7-EEE8-D4B1-088DE0CFBF43}"/>
                </a:ext>
              </a:extLst>
            </p:cNvPr>
            <p:cNvSpPr/>
            <p:nvPr/>
          </p:nvSpPr>
          <p:spPr>
            <a:xfrm>
              <a:off x="789236" y="4507090"/>
              <a:ext cx="8807" cy="8767"/>
            </a:xfrm>
            <a:custGeom>
              <a:avLst/>
              <a:gdLst>
                <a:gd name="connsiteX0" fmla="*/ 8807 w 8807"/>
                <a:gd name="connsiteY0" fmla="*/ 8768 h 8767"/>
                <a:gd name="connsiteX1" fmla="*/ 0 w 8807"/>
                <a:gd name="connsiteY1" fmla="*/ 0 h 8767"/>
                <a:gd name="connsiteX2" fmla="*/ 8807 w 8807"/>
                <a:gd name="connsiteY2" fmla="*/ 8768 h 8767"/>
              </a:gdLst>
              <a:ahLst/>
              <a:cxnLst>
                <a:cxn ang="0">
                  <a:pos x="connsiteX0" y="connsiteY0"/>
                </a:cxn>
                <a:cxn ang="0">
                  <a:pos x="connsiteX1" y="connsiteY1"/>
                </a:cxn>
                <a:cxn ang="0">
                  <a:pos x="connsiteX2" y="connsiteY2"/>
                </a:cxn>
              </a:cxnLst>
              <a:rect l="l" t="t" r="r" b="b"/>
              <a:pathLst>
                <a:path w="8807" h="8767">
                  <a:moveTo>
                    <a:pt x="8807" y="8768"/>
                  </a:moveTo>
                  <a:cubicBezTo>
                    <a:pt x="4285" y="6110"/>
                    <a:pt x="2896" y="4007"/>
                    <a:pt x="0" y="0"/>
                  </a:cubicBezTo>
                  <a:lnTo>
                    <a:pt x="8807" y="8768"/>
                  </a:lnTo>
                  <a:close/>
                </a:path>
              </a:pathLst>
            </a:custGeom>
            <a:solidFill>
              <a:srgbClr val="926B43"/>
            </a:solidFill>
            <a:ln w="3958" cap="flat">
              <a:noFill/>
              <a:prstDash val="solid"/>
              <a:miter/>
            </a:ln>
          </p:spPr>
          <p:txBody>
            <a:bodyPr rtlCol="1" anchor="ctr"/>
            <a:lstStyle/>
            <a:p>
              <a:endParaRPr lang="fa-IR"/>
            </a:p>
          </p:txBody>
        </p:sp>
        <p:sp>
          <p:nvSpPr>
            <p:cNvPr id="760" name="Freeform: Shape 759">
              <a:extLst>
                <a:ext uri="{FF2B5EF4-FFF2-40B4-BE49-F238E27FC236}">
                  <a16:creationId xmlns:a16="http://schemas.microsoft.com/office/drawing/2014/main" id="{7B39845F-3A1F-7005-AD8B-5AA3F83E362A}"/>
                </a:ext>
              </a:extLst>
            </p:cNvPr>
            <p:cNvSpPr/>
            <p:nvPr/>
          </p:nvSpPr>
          <p:spPr>
            <a:xfrm>
              <a:off x="815618" y="4515898"/>
              <a:ext cx="8807" cy="8767"/>
            </a:xfrm>
            <a:custGeom>
              <a:avLst/>
              <a:gdLst>
                <a:gd name="connsiteX0" fmla="*/ 8807 w 8807"/>
                <a:gd name="connsiteY0" fmla="*/ 8767 h 8767"/>
                <a:gd name="connsiteX1" fmla="*/ 0 w 8807"/>
                <a:gd name="connsiteY1" fmla="*/ 0 h 8767"/>
                <a:gd name="connsiteX2" fmla="*/ 8807 w 8807"/>
                <a:gd name="connsiteY2" fmla="*/ 8767 h 8767"/>
              </a:gdLst>
              <a:ahLst/>
              <a:cxnLst>
                <a:cxn ang="0">
                  <a:pos x="connsiteX0" y="connsiteY0"/>
                </a:cxn>
                <a:cxn ang="0">
                  <a:pos x="connsiteX1" y="connsiteY1"/>
                </a:cxn>
                <a:cxn ang="0">
                  <a:pos x="connsiteX2" y="connsiteY2"/>
                </a:cxn>
              </a:cxnLst>
              <a:rect l="l" t="t" r="r" b="b"/>
              <a:pathLst>
                <a:path w="8807" h="8767">
                  <a:moveTo>
                    <a:pt x="8807" y="8767"/>
                  </a:moveTo>
                  <a:cubicBezTo>
                    <a:pt x="4642" y="8053"/>
                    <a:pt x="1071" y="4166"/>
                    <a:pt x="0" y="0"/>
                  </a:cubicBezTo>
                  <a:cubicBezTo>
                    <a:pt x="4047" y="873"/>
                    <a:pt x="7538" y="4761"/>
                    <a:pt x="8807" y="8767"/>
                  </a:cubicBezTo>
                  <a:close/>
                </a:path>
              </a:pathLst>
            </a:custGeom>
            <a:solidFill>
              <a:srgbClr val="926B43"/>
            </a:solidFill>
            <a:ln w="3958" cap="flat">
              <a:noFill/>
              <a:prstDash val="solid"/>
              <a:miter/>
            </a:ln>
          </p:spPr>
          <p:txBody>
            <a:bodyPr rtlCol="1" anchor="ctr"/>
            <a:lstStyle/>
            <a:p>
              <a:endParaRPr lang="fa-IR"/>
            </a:p>
          </p:txBody>
        </p:sp>
        <p:sp>
          <p:nvSpPr>
            <p:cNvPr id="761" name="Freeform: Shape 760">
              <a:extLst>
                <a:ext uri="{FF2B5EF4-FFF2-40B4-BE49-F238E27FC236}">
                  <a16:creationId xmlns:a16="http://schemas.microsoft.com/office/drawing/2014/main" id="{749205F9-77C7-DAD6-6D93-FD6E5CA3BC14}"/>
                </a:ext>
              </a:extLst>
            </p:cNvPr>
            <p:cNvSpPr/>
            <p:nvPr/>
          </p:nvSpPr>
          <p:spPr>
            <a:xfrm>
              <a:off x="1089038" y="3153914"/>
              <a:ext cx="724571" cy="1572678"/>
            </a:xfrm>
            <a:custGeom>
              <a:avLst/>
              <a:gdLst>
                <a:gd name="connsiteX0" fmla="*/ 649711 w 724571"/>
                <a:gd name="connsiteY0" fmla="*/ 650266 h 1572678"/>
                <a:gd name="connsiteX1" fmla="*/ 649711 w 724571"/>
                <a:gd name="connsiteY1" fmla="*/ 659033 h 1572678"/>
                <a:gd name="connsiteX2" fmla="*/ 640903 w 724571"/>
                <a:gd name="connsiteY2" fmla="*/ 685376 h 1572678"/>
                <a:gd name="connsiteX3" fmla="*/ 646695 w 724571"/>
                <a:gd name="connsiteY3" fmla="*/ 699539 h 1572678"/>
                <a:gd name="connsiteX4" fmla="*/ 544183 w 724571"/>
                <a:gd name="connsiteY4" fmla="*/ 1115898 h 1572678"/>
                <a:gd name="connsiteX5" fmla="*/ 535375 w 724571"/>
                <a:gd name="connsiteY5" fmla="*/ 1133472 h 1572678"/>
                <a:gd name="connsiteX6" fmla="*/ 535375 w 724571"/>
                <a:gd name="connsiteY6" fmla="*/ 1151047 h 1572678"/>
                <a:gd name="connsiteX7" fmla="*/ 491300 w 724571"/>
                <a:gd name="connsiteY7" fmla="*/ 1278355 h 1572678"/>
                <a:gd name="connsiteX8" fmla="*/ 508914 w 724571"/>
                <a:gd name="connsiteY8" fmla="*/ 1265303 h 1572678"/>
                <a:gd name="connsiteX9" fmla="*/ 491220 w 724571"/>
                <a:gd name="connsiteY9" fmla="*/ 1401378 h 1572678"/>
                <a:gd name="connsiteX10" fmla="*/ 507050 w 724571"/>
                <a:gd name="connsiteY10" fmla="*/ 1399514 h 1572678"/>
                <a:gd name="connsiteX11" fmla="*/ 596232 w 724571"/>
                <a:gd name="connsiteY11" fmla="*/ 1110820 h 1572678"/>
                <a:gd name="connsiteX12" fmla="*/ 711321 w 724571"/>
                <a:gd name="connsiteY12" fmla="*/ 588695 h 1572678"/>
                <a:gd name="connsiteX13" fmla="*/ 724572 w 724571"/>
                <a:gd name="connsiteY13" fmla="*/ 597343 h 1572678"/>
                <a:gd name="connsiteX14" fmla="*/ 702435 w 724571"/>
                <a:gd name="connsiteY14" fmla="*/ 1546419 h 1572678"/>
                <a:gd name="connsiteX15" fmla="*/ 451905 w 724571"/>
                <a:gd name="connsiteY15" fmla="*/ 1519641 h 1572678"/>
                <a:gd name="connsiteX16" fmla="*/ 368951 w 724571"/>
                <a:gd name="connsiteY16" fmla="*/ 1560265 h 1572678"/>
                <a:gd name="connsiteX17" fmla="*/ 0 w 724571"/>
                <a:gd name="connsiteY17" fmla="*/ 1528012 h 1572678"/>
                <a:gd name="connsiteX18" fmla="*/ 16662 w 724571"/>
                <a:gd name="connsiteY18" fmla="*/ 1317987 h 1572678"/>
                <a:gd name="connsiteX19" fmla="*/ 90452 w 724571"/>
                <a:gd name="connsiteY19" fmla="*/ 1308347 h 1572678"/>
                <a:gd name="connsiteX20" fmla="*/ 390334 w 724571"/>
                <a:gd name="connsiteY20" fmla="*/ 1344409 h 1572678"/>
                <a:gd name="connsiteX21" fmla="*/ 429808 w 724571"/>
                <a:gd name="connsiteY21" fmla="*/ 1335602 h 1572678"/>
                <a:gd name="connsiteX22" fmla="*/ 399062 w 724571"/>
                <a:gd name="connsiteY22" fmla="*/ 1484888 h 1572678"/>
                <a:gd name="connsiteX23" fmla="*/ 463847 w 724571"/>
                <a:gd name="connsiteY23" fmla="*/ 1250902 h 1572678"/>
                <a:gd name="connsiteX24" fmla="*/ 599168 w 724571"/>
                <a:gd name="connsiteY24" fmla="*/ 199947 h 1572678"/>
                <a:gd name="connsiteX25" fmla="*/ 623210 w 724571"/>
                <a:gd name="connsiteY25" fmla="*/ 158133 h 1572678"/>
                <a:gd name="connsiteX26" fmla="*/ 605357 w 724571"/>
                <a:gd name="connsiteY26" fmla="*/ 373037 h 1572678"/>
                <a:gd name="connsiteX27" fmla="*/ 614402 w 724571"/>
                <a:gd name="connsiteY27" fmla="*/ 430482 h 1572678"/>
                <a:gd name="connsiteX28" fmla="*/ 697873 w 724571"/>
                <a:gd name="connsiteY28" fmla="*/ 8648 h 1572678"/>
                <a:gd name="connsiteX29" fmla="*/ 711083 w 724571"/>
                <a:gd name="connsiteY29" fmla="*/ 0 h 1572678"/>
                <a:gd name="connsiteX30" fmla="*/ 649631 w 724571"/>
                <a:gd name="connsiteY30" fmla="*/ 650187 h 1572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24571" h="1572678">
                  <a:moveTo>
                    <a:pt x="649711" y="650266"/>
                  </a:moveTo>
                  <a:lnTo>
                    <a:pt x="649711" y="659033"/>
                  </a:lnTo>
                  <a:lnTo>
                    <a:pt x="640903" y="685376"/>
                  </a:lnTo>
                  <a:lnTo>
                    <a:pt x="646695" y="699539"/>
                  </a:lnTo>
                  <a:cubicBezTo>
                    <a:pt x="624320" y="840494"/>
                    <a:pt x="584807" y="980417"/>
                    <a:pt x="544183" y="1115898"/>
                  </a:cubicBezTo>
                  <a:cubicBezTo>
                    <a:pt x="531845" y="1114906"/>
                    <a:pt x="536724" y="1125736"/>
                    <a:pt x="535375" y="1133472"/>
                  </a:cubicBezTo>
                  <a:lnTo>
                    <a:pt x="535375" y="1151047"/>
                  </a:lnTo>
                  <a:cubicBezTo>
                    <a:pt x="523990" y="1150055"/>
                    <a:pt x="498877" y="1258281"/>
                    <a:pt x="491300" y="1278355"/>
                  </a:cubicBezTo>
                  <a:lnTo>
                    <a:pt x="508914" y="1265303"/>
                  </a:lnTo>
                  <a:lnTo>
                    <a:pt x="491220" y="1401378"/>
                  </a:lnTo>
                  <a:cubicBezTo>
                    <a:pt x="490943" y="1427165"/>
                    <a:pt x="502368" y="1410701"/>
                    <a:pt x="507050" y="1399514"/>
                  </a:cubicBezTo>
                  <a:cubicBezTo>
                    <a:pt x="542834" y="1314377"/>
                    <a:pt x="571914" y="1201193"/>
                    <a:pt x="596232" y="1110820"/>
                  </a:cubicBezTo>
                  <a:cubicBezTo>
                    <a:pt x="642490" y="938801"/>
                    <a:pt x="677957" y="763609"/>
                    <a:pt x="711321" y="588695"/>
                  </a:cubicBezTo>
                  <a:lnTo>
                    <a:pt x="724572" y="597343"/>
                  </a:lnTo>
                  <a:lnTo>
                    <a:pt x="702435" y="1546419"/>
                  </a:lnTo>
                  <a:cubicBezTo>
                    <a:pt x="601985" y="1560107"/>
                    <a:pt x="533194" y="1512619"/>
                    <a:pt x="451905" y="1519641"/>
                  </a:cubicBezTo>
                  <a:cubicBezTo>
                    <a:pt x="413780" y="1522934"/>
                    <a:pt x="403545" y="1550625"/>
                    <a:pt x="368951" y="1560265"/>
                  </a:cubicBezTo>
                  <a:cubicBezTo>
                    <a:pt x="249379" y="1593511"/>
                    <a:pt x="117390" y="1552093"/>
                    <a:pt x="0" y="1528012"/>
                  </a:cubicBezTo>
                  <a:lnTo>
                    <a:pt x="16662" y="1317987"/>
                  </a:lnTo>
                  <a:cubicBezTo>
                    <a:pt x="12497" y="1281410"/>
                    <a:pt x="66411" y="1308506"/>
                    <a:pt x="90452" y="1308347"/>
                  </a:cubicBezTo>
                  <a:cubicBezTo>
                    <a:pt x="206930" y="1307435"/>
                    <a:pt x="273460" y="1349091"/>
                    <a:pt x="390334" y="1344409"/>
                  </a:cubicBezTo>
                  <a:cubicBezTo>
                    <a:pt x="403981" y="1343854"/>
                    <a:pt x="416240" y="1336038"/>
                    <a:pt x="429808" y="1335602"/>
                  </a:cubicBezTo>
                  <a:cubicBezTo>
                    <a:pt x="442265" y="1349685"/>
                    <a:pt x="386645" y="1461521"/>
                    <a:pt x="399062" y="1484888"/>
                  </a:cubicBezTo>
                  <a:cubicBezTo>
                    <a:pt x="440361" y="1420540"/>
                    <a:pt x="451548" y="1327509"/>
                    <a:pt x="463847" y="1250902"/>
                  </a:cubicBezTo>
                  <a:cubicBezTo>
                    <a:pt x="519665" y="902898"/>
                    <a:pt x="545531" y="548507"/>
                    <a:pt x="599168" y="199947"/>
                  </a:cubicBezTo>
                  <a:lnTo>
                    <a:pt x="623210" y="158133"/>
                  </a:lnTo>
                  <a:cubicBezTo>
                    <a:pt x="623487" y="229860"/>
                    <a:pt x="609840" y="301746"/>
                    <a:pt x="605357" y="373037"/>
                  </a:cubicBezTo>
                  <a:cubicBezTo>
                    <a:pt x="604603" y="384780"/>
                    <a:pt x="598851" y="427943"/>
                    <a:pt x="614402" y="430482"/>
                  </a:cubicBezTo>
                  <a:cubicBezTo>
                    <a:pt x="631184" y="287583"/>
                    <a:pt x="671570" y="149723"/>
                    <a:pt x="697873" y="8648"/>
                  </a:cubicBezTo>
                  <a:lnTo>
                    <a:pt x="711083" y="0"/>
                  </a:lnTo>
                  <a:cubicBezTo>
                    <a:pt x="726040" y="219704"/>
                    <a:pt x="675259" y="434450"/>
                    <a:pt x="649631" y="650187"/>
                  </a:cubicBezTo>
                  <a:close/>
                </a:path>
              </a:pathLst>
            </a:custGeom>
            <a:solidFill>
              <a:srgbClr val="AD8B62"/>
            </a:solidFill>
            <a:ln w="3958" cap="flat">
              <a:noFill/>
              <a:prstDash val="solid"/>
              <a:miter/>
            </a:ln>
          </p:spPr>
          <p:txBody>
            <a:bodyPr rtlCol="1" anchor="ctr"/>
            <a:lstStyle/>
            <a:p>
              <a:endParaRPr lang="fa-IR"/>
            </a:p>
          </p:txBody>
        </p:sp>
        <p:sp>
          <p:nvSpPr>
            <p:cNvPr id="762" name="Freeform: Shape 761">
              <a:extLst>
                <a:ext uri="{FF2B5EF4-FFF2-40B4-BE49-F238E27FC236}">
                  <a16:creationId xmlns:a16="http://schemas.microsoft.com/office/drawing/2014/main" id="{8BE95502-33B3-BBC9-435E-66B5353201D9}"/>
                </a:ext>
              </a:extLst>
            </p:cNvPr>
            <p:cNvSpPr/>
            <p:nvPr/>
          </p:nvSpPr>
          <p:spPr>
            <a:xfrm>
              <a:off x="938323" y="4366492"/>
              <a:ext cx="158833" cy="272349"/>
            </a:xfrm>
            <a:custGeom>
              <a:avLst/>
              <a:gdLst>
                <a:gd name="connsiteX0" fmla="*/ 158649 w 158833"/>
                <a:gd name="connsiteY0" fmla="*/ 105449 h 272349"/>
                <a:gd name="connsiteX1" fmla="*/ 140995 w 158833"/>
                <a:gd name="connsiteY1" fmla="*/ 272349 h 272349"/>
                <a:gd name="connsiteX2" fmla="*/ 0 w 158833"/>
                <a:gd name="connsiteY2" fmla="*/ 215737 h 272349"/>
                <a:gd name="connsiteX3" fmla="*/ 26779 w 158833"/>
                <a:gd name="connsiteY3" fmla="*/ 43917 h 272349"/>
                <a:gd name="connsiteX4" fmla="*/ 35586 w 158833"/>
                <a:gd name="connsiteY4" fmla="*/ 0 h 272349"/>
                <a:gd name="connsiteX5" fmla="*/ 158689 w 158833"/>
                <a:gd name="connsiteY5" fmla="*/ 105449 h 272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833" h="272349">
                  <a:moveTo>
                    <a:pt x="158649" y="105449"/>
                  </a:moveTo>
                  <a:cubicBezTo>
                    <a:pt x="161268" y="155396"/>
                    <a:pt x="134965" y="219823"/>
                    <a:pt x="140995" y="272349"/>
                  </a:cubicBezTo>
                  <a:cubicBezTo>
                    <a:pt x="104417" y="256520"/>
                    <a:pt x="-238" y="262273"/>
                    <a:pt x="0" y="215737"/>
                  </a:cubicBezTo>
                  <a:cubicBezTo>
                    <a:pt x="199" y="176343"/>
                    <a:pt x="19598" y="89500"/>
                    <a:pt x="26779" y="43917"/>
                  </a:cubicBezTo>
                  <a:cubicBezTo>
                    <a:pt x="23486" y="29000"/>
                    <a:pt x="22098" y="7974"/>
                    <a:pt x="35586" y="0"/>
                  </a:cubicBezTo>
                  <a:cubicBezTo>
                    <a:pt x="65856" y="45702"/>
                    <a:pt x="156031" y="54867"/>
                    <a:pt x="158689" y="105449"/>
                  </a:cubicBezTo>
                  <a:close/>
                </a:path>
              </a:pathLst>
            </a:custGeom>
            <a:solidFill>
              <a:srgbClr val="B29065"/>
            </a:solidFill>
            <a:ln w="3958" cap="flat">
              <a:noFill/>
              <a:prstDash val="solid"/>
              <a:miter/>
            </a:ln>
          </p:spPr>
          <p:txBody>
            <a:bodyPr rtlCol="1" anchor="ctr"/>
            <a:lstStyle/>
            <a:p>
              <a:endParaRPr lang="fa-IR"/>
            </a:p>
          </p:txBody>
        </p:sp>
        <p:sp>
          <p:nvSpPr>
            <p:cNvPr id="763" name="Freeform: Shape 762">
              <a:extLst>
                <a:ext uri="{FF2B5EF4-FFF2-40B4-BE49-F238E27FC236}">
                  <a16:creationId xmlns:a16="http://schemas.microsoft.com/office/drawing/2014/main" id="{45747438-1F1F-643C-D2AD-FECBCB3559BB}"/>
                </a:ext>
              </a:extLst>
            </p:cNvPr>
            <p:cNvSpPr/>
            <p:nvPr/>
          </p:nvSpPr>
          <p:spPr>
            <a:xfrm>
              <a:off x="933206" y="3848877"/>
              <a:ext cx="187350" cy="561532"/>
            </a:xfrm>
            <a:custGeom>
              <a:avLst/>
              <a:gdLst>
                <a:gd name="connsiteX0" fmla="*/ 14282 w 187350"/>
                <a:gd name="connsiteY0" fmla="*/ 420974 h 561532"/>
                <a:gd name="connsiteX1" fmla="*/ 0 w 187350"/>
                <a:gd name="connsiteY1" fmla="*/ 400344 h 561532"/>
                <a:gd name="connsiteX2" fmla="*/ 139567 w 187350"/>
                <a:gd name="connsiteY2" fmla="*/ 15048 h 561532"/>
                <a:gd name="connsiteX3" fmla="*/ 186776 w 187350"/>
                <a:gd name="connsiteY3" fmla="*/ 37979 h 561532"/>
                <a:gd name="connsiteX4" fmla="*/ 121674 w 187350"/>
                <a:gd name="connsiteY4" fmla="*/ 428075 h 561532"/>
                <a:gd name="connsiteX5" fmla="*/ 110963 w 187350"/>
                <a:gd name="connsiteY5" fmla="*/ 464891 h 561532"/>
                <a:gd name="connsiteX6" fmla="*/ 49511 w 187350"/>
                <a:gd name="connsiteY6" fmla="*/ 420974 h 561532"/>
                <a:gd name="connsiteX7" fmla="*/ 40624 w 187350"/>
                <a:gd name="connsiteY7" fmla="*/ 517615 h 561532"/>
                <a:gd name="connsiteX8" fmla="*/ 31817 w 187350"/>
                <a:gd name="connsiteY8" fmla="*/ 561532 h 561532"/>
                <a:gd name="connsiteX9" fmla="*/ 23010 w 187350"/>
                <a:gd name="connsiteY9" fmla="*/ 543957 h 561532"/>
                <a:gd name="connsiteX10" fmla="*/ 38482 w 187350"/>
                <a:gd name="connsiteY10" fmla="*/ 440254 h 561532"/>
                <a:gd name="connsiteX11" fmla="*/ 31777 w 187350"/>
                <a:gd name="connsiteY11" fmla="*/ 429702 h 561532"/>
                <a:gd name="connsiteX12" fmla="*/ 14203 w 187350"/>
                <a:gd name="connsiteY12" fmla="*/ 420934 h 56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7350" h="561532">
                  <a:moveTo>
                    <a:pt x="14282" y="420974"/>
                  </a:moveTo>
                  <a:lnTo>
                    <a:pt x="0" y="400344"/>
                  </a:lnTo>
                  <a:cubicBezTo>
                    <a:pt x="51653" y="274306"/>
                    <a:pt x="98149" y="145887"/>
                    <a:pt x="139567" y="15048"/>
                  </a:cubicBezTo>
                  <a:cubicBezTo>
                    <a:pt x="159720" y="-13912"/>
                    <a:pt x="192053" y="1758"/>
                    <a:pt x="186776" y="37979"/>
                  </a:cubicBezTo>
                  <a:cubicBezTo>
                    <a:pt x="171899" y="171317"/>
                    <a:pt x="150199" y="301362"/>
                    <a:pt x="121674" y="428075"/>
                  </a:cubicBezTo>
                  <a:cubicBezTo>
                    <a:pt x="138654" y="447118"/>
                    <a:pt x="141352" y="473500"/>
                    <a:pt x="110963" y="464891"/>
                  </a:cubicBezTo>
                  <a:lnTo>
                    <a:pt x="49511" y="420974"/>
                  </a:lnTo>
                  <a:cubicBezTo>
                    <a:pt x="53637" y="454298"/>
                    <a:pt x="45147" y="485362"/>
                    <a:pt x="40624" y="517615"/>
                  </a:cubicBezTo>
                  <a:cubicBezTo>
                    <a:pt x="38165" y="535269"/>
                    <a:pt x="33840" y="548797"/>
                    <a:pt x="31817" y="561532"/>
                  </a:cubicBezTo>
                  <a:lnTo>
                    <a:pt x="23010" y="543957"/>
                  </a:lnTo>
                  <a:cubicBezTo>
                    <a:pt x="27136" y="514005"/>
                    <a:pt x="38561" y="466438"/>
                    <a:pt x="38482" y="440254"/>
                  </a:cubicBezTo>
                  <a:cubicBezTo>
                    <a:pt x="38482" y="428432"/>
                    <a:pt x="33880" y="432161"/>
                    <a:pt x="31777" y="429702"/>
                  </a:cubicBezTo>
                  <a:cubicBezTo>
                    <a:pt x="21701" y="432637"/>
                    <a:pt x="15353" y="432479"/>
                    <a:pt x="14203" y="420934"/>
                  </a:cubicBezTo>
                  <a:close/>
                </a:path>
              </a:pathLst>
            </a:custGeom>
            <a:solidFill>
              <a:srgbClr val="674328"/>
            </a:solidFill>
            <a:ln w="3958" cap="flat">
              <a:noFill/>
              <a:prstDash val="solid"/>
              <a:miter/>
            </a:ln>
          </p:spPr>
          <p:txBody>
            <a:bodyPr rtlCol="1" anchor="ctr"/>
            <a:lstStyle/>
            <a:p>
              <a:endParaRPr lang="fa-IR"/>
            </a:p>
          </p:txBody>
        </p:sp>
        <p:sp>
          <p:nvSpPr>
            <p:cNvPr id="764" name="Freeform: Shape 763">
              <a:extLst>
                <a:ext uri="{FF2B5EF4-FFF2-40B4-BE49-F238E27FC236}">
                  <a16:creationId xmlns:a16="http://schemas.microsoft.com/office/drawing/2014/main" id="{36AE37F9-B70E-EF0B-3283-C9D78D93D302}"/>
                </a:ext>
              </a:extLst>
            </p:cNvPr>
            <p:cNvSpPr/>
            <p:nvPr/>
          </p:nvSpPr>
          <p:spPr>
            <a:xfrm>
              <a:off x="1114627" y="4718146"/>
              <a:ext cx="184554" cy="201891"/>
            </a:xfrm>
            <a:custGeom>
              <a:avLst/>
              <a:gdLst>
                <a:gd name="connsiteX0" fmla="*/ 167020 w 184554"/>
                <a:gd name="connsiteY0" fmla="*/ 17337 h 201891"/>
                <a:gd name="connsiteX1" fmla="*/ 184555 w 184554"/>
                <a:gd name="connsiteY1" fmla="*/ 140320 h 201891"/>
                <a:gd name="connsiteX2" fmla="*/ 0 w 184554"/>
                <a:gd name="connsiteY2" fmla="*/ 201891 h 201891"/>
                <a:gd name="connsiteX3" fmla="*/ 35507 w 184554"/>
                <a:gd name="connsiteY3" fmla="*/ 0 h 201891"/>
                <a:gd name="connsiteX4" fmla="*/ 167020 w 184554"/>
                <a:gd name="connsiteY4" fmla="*/ 17337 h 201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554" h="201891">
                  <a:moveTo>
                    <a:pt x="167020" y="17337"/>
                  </a:moveTo>
                  <a:cubicBezTo>
                    <a:pt x="166266" y="59786"/>
                    <a:pt x="162537" y="102156"/>
                    <a:pt x="184555" y="140320"/>
                  </a:cubicBezTo>
                  <a:cubicBezTo>
                    <a:pt x="111637" y="131116"/>
                    <a:pt x="53597" y="154523"/>
                    <a:pt x="0" y="201891"/>
                  </a:cubicBezTo>
                  <a:lnTo>
                    <a:pt x="35507" y="0"/>
                  </a:lnTo>
                  <a:lnTo>
                    <a:pt x="167020" y="17337"/>
                  </a:lnTo>
                  <a:close/>
                </a:path>
              </a:pathLst>
            </a:custGeom>
            <a:solidFill>
              <a:srgbClr val="D18C54"/>
            </a:solidFill>
            <a:ln w="3958" cap="flat">
              <a:noFill/>
              <a:prstDash val="solid"/>
              <a:miter/>
            </a:ln>
          </p:spPr>
          <p:txBody>
            <a:bodyPr rtlCol="1" anchor="ctr"/>
            <a:lstStyle/>
            <a:p>
              <a:endParaRPr lang="fa-IR"/>
            </a:p>
          </p:txBody>
        </p:sp>
        <p:sp>
          <p:nvSpPr>
            <p:cNvPr id="765" name="Freeform: Shape 764">
              <a:extLst>
                <a:ext uri="{FF2B5EF4-FFF2-40B4-BE49-F238E27FC236}">
                  <a16:creationId xmlns:a16="http://schemas.microsoft.com/office/drawing/2014/main" id="{E1864EA3-F9B7-8BD7-E358-2CC76F956B18}"/>
                </a:ext>
              </a:extLst>
            </p:cNvPr>
            <p:cNvSpPr/>
            <p:nvPr/>
          </p:nvSpPr>
          <p:spPr>
            <a:xfrm>
              <a:off x="1655938" y="4756716"/>
              <a:ext cx="240441" cy="151837"/>
            </a:xfrm>
            <a:custGeom>
              <a:avLst/>
              <a:gdLst>
                <a:gd name="connsiteX0" fmla="*/ 188299 w 240441"/>
                <a:gd name="connsiteY0" fmla="*/ 13956 h 151837"/>
                <a:gd name="connsiteX1" fmla="*/ 240428 w 240441"/>
                <a:gd name="connsiteY1" fmla="*/ 54738 h 151837"/>
                <a:gd name="connsiteX2" fmla="*/ 188696 w 240441"/>
                <a:gd name="connsiteY2" fmla="*/ 150785 h 151837"/>
                <a:gd name="connsiteX3" fmla="*/ 12472 w 240441"/>
                <a:gd name="connsiteY3" fmla="*/ 136979 h 151837"/>
                <a:gd name="connsiteX4" fmla="*/ 4776 w 240441"/>
                <a:gd name="connsiteY4" fmla="*/ 102980 h 151837"/>
                <a:gd name="connsiteX5" fmla="*/ 188339 w 240441"/>
                <a:gd name="connsiteY5" fmla="*/ 13956 h 151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0441" h="151837">
                  <a:moveTo>
                    <a:pt x="188299" y="13956"/>
                  </a:moveTo>
                  <a:cubicBezTo>
                    <a:pt x="200677" y="16058"/>
                    <a:pt x="238564" y="43591"/>
                    <a:pt x="240428" y="54738"/>
                  </a:cubicBezTo>
                  <a:cubicBezTo>
                    <a:pt x="241380" y="60451"/>
                    <a:pt x="188696" y="129798"/>
                    <a:pt x="188696" y="150785"/>
                  </a:cubicBezTo>
                  <a:cubicBezTo>
                    <a:pt x="181475" y="155863"/>
                    <a:pt x="34292" y="141144"/>
                    <a:pt x="12472" y="136979"/>
                  </a:cubicBezTo>
                  <a:cubicBezTo>
                    <a:pt x="-3793" y="130155"/>
                    <a:pt x="-1611" y="117381"/>
                    <a:pt x="4776" y="102980"/>
                  </a:cubicBezTo>
                  <a:cubicBezTo>
                    <a:pt x="18502" y="72036"/>
                    <a:pt x="154538" y="-38610"/>
                    <a:pt x="188339" y="13956"/>
                  </a:cubicBezTo>
                  <a:close/>
                </a:path>
              </a:pathLst>
            </a:custGeom>
            <a:solidFill>
              <a:srgbClr val="D99255"/>
            </a:solidFill>
            <a:ln w="3958" cap="flat">
              <a:noFill/>
              <a:prstDash val="solid"/>
              <a:miter/>
            </a:ln>
          </p:spPr>
          <p:txBody>
            <a:bodyPr rtlCol="1" anchor="ctr"/>
            <a:lstStyle/>
            <a:p>
              <a:endParaRPr lang="fa-IR"/>
            </a:p>
          </p:txBody>
        </p:sp>
        <p:sp>
          <p:nvSpPr>
            <p:cNvPr id="766" name="Freeform: Shape 765">
              <a:extLst>
                <a:ext uri="{FF2B5EF4-FFF2-40B4-BE49-F238E27FC236}">
                  <a16:creationId xmlns:a16="http://schemas.microsoft.com/office/drawing/2014/main" id="{57B07AD3-33C1-D155-F044-16DCF66A18D6}"/>
                </a:ext>
              </a:extLst>
            </p:cNvPr>
            <p:cNvSpPr/>
            <p:nvPr/>
          </p:nvSpPr>
          <p:spPr>
            <a:xfrm>
              <a:off x="1641805" y="4716734"/>
              <a:ext cx="202432" cy="176961"/>
            </a:xfrm>
            <a:custGeom>
              <a:avLst/>
              <a:gdLst>
                <a:gd name="connsiteX0" fmla="*/ 26605 w 202432"/>
                <a:gd name="connsiteY0" fmla="*/ 176962 h 176961"/>
                <a:gd name="connsiteX1" fmla="*/ 25 w 202432"/>
                <a:gd name="connsiteY1" fmla="*/ 155063 h 176961"/>
                <a:gd name="connsiteX2" fmla="*/ 27438 w 202432"/>
                <a:gd name="connsiteY2" fmla="*/ 2166 h 176961"/>
                <a:gd name="connsiteX3" fmla="*/ 118922 w 202432"/>
                <a:gd name="connsiteY3" fmla="*/ 10894 h 176961"/>
                <a:gd name="connsiteX4" fmla="*/ 175534 w 202432"/>
                <a:gd name="connsiteY4" fmla="*/ 1413 h 176961"/>
                <a:gd name="connsiteX5" fmla="*/ 202432 w 202432"/>
                <a:gd name="connsiteY5" fmla="*/ 53978 h 176961"/>
                <a:gd name="connsiteX6" fmla="*/ 102815 w 202432"/>
                <a:gd name="connsiteY6" fmla="*/ 90595 h 176961"/>
                <a:gd name="connsiteX7" fmla="*/ 26605 w 202432"/>
                <a:gd name="connsiteY7" fmla="*/ 176962 h 17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2432" h="176961">
                  <a:moveTo>
                    <a:pt x="26605" y="176962"/>
                  </a:moveTo>
                  <a:cubicBezTo>
                    <a:pt x="10935" y="173986"/>
                    <a:pt x="2088" y="175335"/>
                    <a:pt x="25" y="155063"/>
                  </a:cubicBezTo>
                  <a:cubicBezTo>
                    <a:pt x="-848" y="146454"/>
                    <a:pt x="21488" y="7165"/>
                    <a:pt x="27438" y="2166"/>
                  </a:cubicBezTo>
                  <a:cubicBezTo>
                    <a:pt x="36722" y="-5649"/>
                    <a:pt x="99126" y="10140"/>
                    <a:pt x="118922" y="10894"/>
                  </a:cubicBezTo>
                  <a:cubicBezTo>
                    <a:pt x="134989" y="11489"/>
                    <a:pt x="173273" y="-333"/>
                    <a:pt x="175534" y="1413"/>
                  </a:cubicBezTo>
                  <a:cubicBezTo>
                    <a:pt x="177796" y="3158"/>
                    <a:pt x="189737" y="46480"/>
                    <a:pt x="202432" y="53978"/>
                  </a:cubicBezTo>
                  <a:cubicBezTo>
                    <a:pt x="163157" y="47234"/>
                    <a:pt x="133323" y="70759"/>
                    <a:pt x="102815" y="90595"/>
                  </a:cubicBezTo>
                  <a:cubicBezTo>
                    <a:pt x="77386" y="107099"/>
                    <a:pt x="24304" y="144073"/>
                    <a:pt x="26605" y="176962"/>
                  </a:cubicBezTo>
                  <a:close/>
                </a:path>
              </a:pathLst>
            </a:custGeom>
            <a:solidFill>
              <a:srgbClr val="BD7445"/>
            </a:solidFill>
            <a:ln w="3958" cap="flat">
              <a:noFill/>
              <a:prstDash val="solid"/>
              <a:miter/>
            </a:ln>
          </p:spPr>
          <p:txBody>
            <a:bodyPr rtlCol="1" anchor="ctr"/>
            <a:lstStyle/>
            <a:p>
              <a:endParaRPr lang="fa-IR"/>
            </a:p>
          </p:txBody>
        </p:sp>
        <p:sp>
          <p:nvSpPr>
            <p:cNvPr id="767" name="Freeform: Shape 766">
              <a:extLst>
                <a:ext uri="{FF2B5EF4-FFF2-40B4-BE49-F238E27FC236}">
                  <a16:creationId xmlns:a16="http://schemas.microsoft.com/office/drawing/2014/main" id="{6A481A50-0A0E-06DC-BAA5-FAB3FE61F9C0}"/>
                </a:ext>
              </a:extLst>
            </p:cNvPr>
            <p:cNvSpPr/>
            <p:nvPr/>
          </p:nvSpPr>
          <p:spPr>
            <a:xfrm>
              <a:off x="1160015" y="4944563"/>
              <a:ext cx="254127" cy="104103"/>
            </a:xfrm>
            <a:custGeom>
              <a:avLst/>
              <a:gdLst>
                <a:gd name="connsiteX0" fmla="*/ 251438 w 254127"/>
                <a:gd name="connsiteY0" fmla="*/ 56445 h 104103"/>
                <a:gd name="connsiteX1" fmla="*/ 253461 w 254127"/>
                <a:gd name="connsiteY1" fmla="*/ 89690 h 104103"/>
                <a:gd name="connsiteX2" fmla="*/ 156820 w 254127"/>
                <a:gd name="connsiteY2" fmla="*/ 28238 h 104103"/>
                <a:gd name="connsiteX3" fmla="*/ 183083 w 254127"/>
                <a:gd name="connsiteY3" fmla="*/ 98497 h 104103"/>
                <a:gd name="connsiteX4" fmla="*/ 134762 w 254127"/>
                <a:gd name="connsiteY4" fmla="*/ 63308 h 104103"/>
                <a:gd name="connsiteX5" fmla="*/ 130319 w 254127"/>
                <a:gd name="connsiteY5" fmla="*/ 98616 h 104103"/>
                <a:gd name="connsiteX6" fmla="*/ 81919 w 254127"/>
                <a:gd name="connsiteY6" fmla="*/ 46011 h 104103"/>
                <a:gd name="connsiteX7" fmla="*/ 51134 w 254127"/>
                <a:gd name="connsiteY7" fmla="*/ 54700 h 104103"/>
                <a:gd name="connsiteX8" fmla="*/ 29433 w 254127"/>
                <a:gd name="connsiteY8" fmla="*/ 80843 h 104103"/>
                <a:gd name="connsiteX9" fmla="*/ 22689 w 254127"/>
                <a:gd name="connsiteY9" fmla="*/ 30499 h 104103"/>
                <a:gd name="connsiteX10" fmla="*/ 191732 w 254127"/>
                <a:gd name="connsiteY10" fmla="*/ 6458 h 104103"/>
                <a:gd name="connsiteX11" fmla="*/ 251438 w 254127"/>
                <a:gd name="connsiteY11" fmla="*/ 56485 h 104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4127" h="104103">
                  <a:moveTo>
                    <a:pt x="251438" y="56445"/>
                  </a:moveTo>
                  <a:cubicBezTo>
                    <a:pt x="256675" y="65966"/>
                    <a:pt x="252470" y="79019"/>
                    <a:pt x="253461" y="89690"/>
                  </a:cubicBezTo>
                  <a:cubicBezTo>
                    <a:pt x="188558" y="103219"/>
                    <a:pt x="191970" y="62674"/>
                    <a:pt x="156820" y="28238"/>
                  </a:cubicBezTo>
                  <a:lnTo>
                    <a:pt x="183083" y="98497"/>
                  </a:lnTo>
                  <a:cubicBezTo>
                    <a:pt x="142697" y="105321"/>
                    <a:pt x="149560" y="92547"/>
                    <a:pt x="134762" y="63308"/>
                  </a:cubicBezTo>
                  <a:cubicBezTo>
                    <a:pt x="124210" y="63666"/>
                    <a:pt x="134286" y="94689"/>
                    <a:pt x="130319" y="98616"/>
                  </a:cubicBezTo>
                  <a:cubicBezTo>
                    <a:pt x="105088" y="123650"/>
                    <a:pt x="99494" y="55453"/>
                    <a:pt x="81919" y="46011"/>
                  </a:cubicBezTo>
                  <a:cubicBezTo>
                    <a:pt x="100644" y="103972"/>
                    <a:pt x="58433" y="110677"/>
                    <a:pt x="51134" y="54700"/>
                  </a:cubicBezTo>
                  <a:cubicBezTo>
                    <a:pt x="31536" y="52517"/>
                    <a:pt x="55101" y="87032"/>
                    <a:pt x="29433" y="80843"/>
                  </a:cubicBezTo>
                  <a:cubicBezTo>
                    <a:pt x="-6986" y="72036"/>
                    <a:pt x="-10041" y="50058"/>
                    <a:pt x="22689" y="30499"/>
                  </a:cubicBezTo>
                  <a:cubicBezTo>
                    <a:pt x="58751" y="8958"/>
                    <a:pt x="154162" y="-10522"/>
                    <a:pt x="191732" y="6458"/>
                  </a:cubicBezTo>
                  <a:cubicBezTo>
                    <a:pt x="195262" y="8045"/>
                    <a:pt x="249574" y="53073"/>
                    <a:pt x="251438" y="56485"/>
                  </a:cubicBezTo>
                  <a:close/>
                </a:path>
              </a:pathLst>
            </a:custGeom>
            <a:solidFill>
              <a:srgbClr val="D9925B"/>
            </a:solidFill>
            <a:ln w="3958" cap="flat">
              <a:noFill/>
              <a:prstDash val="solid"/>
              <a:miter/>
            </a:ln>
          </p:spPr>
          <p:txBody>
            <a:bodyPr rtlCol="1" anchor="ctr"/>
            <a:lstStyle/>
            <a:p>
              <a:endParaRPr lang="fa-IR"/>
            </a:p>
          </p:txBody>
        </p:sp>
        <p:sp>
          <p:nvSpPr>
            <p:cNvPr id="768" name="Freeform: Shape 767">
              <a:extLst>
                <a:ext uri="{FF2B5EF4-FFF2-40B4-BE49-F238E27FC236}">
                  <a16:creationId xmlns:a16="http://schemas.microsoft.com/office/drawing/2014/main" id="{21813C40-5F6C-1406-9388-3303A1B5846E}"/>
                </a:ext>
              </a:extLst>
            </p:cNvPr>
            <p:cNvSpPr/>
            <p:nvPr/>
          </p:nvSpPr>
          <p:spPr>
            <a:xfrm>
              <a:off x="2020935" y="4920077"/>
              <a:ext cx="113424" cy="107967"/>
            </a:xfrm>
            <a:custGeom>
              <a:avLst/>
              <a:gdLst>
                <a:gd name="connsiteX0" fmla="*/ 78275 w 113424"/>
                <a:gd name="connsiteY0" fmla="*/ 0 h 107967"/>
                <a:gd name="connsiteX1" fmla="*/ 113424 w 113424"/>
                <a:gd name="connsiteY1" fmla="*/ 79067 h 107967"/>
                <a:gd name="connsiteX2" fmla="*/ 8016 w 113424"/>
                <a:gd name="connsiteY2" fmla="*/ 105369 h 107967"/>
                <a:gd name="connsiteX3" fmla="*/ 518 w 113424"/>
                <a:gd name="connsiteY3" fmla="*/ 18924 h 107967"/>
                <a:gd name="connsiteX4" fmla="*/ 78275 w 113424"/>
                <a:gd name="connsiteY4" fmla="*/ 40 h 107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424" h="107967">
                  <a:moveTo>
                    <a:pt x="78275" y="0"/>
                  </a:moveTo>
                  <a:cubicBezTo>
                    <a:pt x="103030" y="16980"/>
                    <a:pt x="107315" y="51534"/>
                    <a:pt x="113424" y="79067"/>
                  </a:cubicBezTo>
                  <a:cubicBezTo>
                    <a:pt x="109854" y="112828"/>
                    <a:pt x="12141" y="109654"/>
                    <a:pt x="8016" y="105369"/>
                  </a:cubicBezTo>
                  <a:cubicBezTo>
                    <a:pt x="5001" y="102235"/>
                    <a:pt x="-1942" y="22851"/>
                    <a:pt x="518" y="18924"/>
                  </a:cubicBezTo>
                  <a:cubicBezTo>
                    <a:pt x="9563" y="4443"/>
                    <a:pt x="61652" y="2777"/>
                    <a:pt x="78275" y="40"/>
                  </a:cubicBezTo>
                  <a:close/>
                </a:path>
              </a:pathLst>
            </a:custGeom>
            <a:solidFill>
              <a:srgbClr val="644128"/>
            </a:solidFill>
            <a:ln w="3958" cap="flat">
              <a:noFill/>
              <a:prstDash val="solid"/>
              <a:miter/>
            </a:ln>
          </p:spPr>
          <p:txBody>
            <a:bodyPr rtlCol="1" anchor="ctr"/>
            <a:lstStyle/>
            <a:p>
              <a:endParaRPr lang="fa-IR"/>
            </a:p>
          </p:txBody>
        </p:sp>
        <p:sp>
          <p:nvSpPr>
            <p:cNvPr id="769" name="Freeform: Shape 768">
              <a:extLst>
                <a:ext uri="{FF2B5EF4-FFF2-40B4-BE49-F238E27FC236}">
                  <a16:creationId xmlns:a16="http://schemas.microsoft.com/office/drawing/2014/main" id="{8CB7DC4E-D8C8-0914-FC3C-4D713F13C912}"/>
                </a:ext>
              </a:extLst>
            </p:cNvPr>
            <p:cNvSpPr/>
            <p:nvPr/>
          </p:nvSpPr>
          <p:spPr>
            <a:xfrm>
              <a:off x="1862288" y="4828900"/>
              <a:ext cx="140201" cy="92949"/>
            </a:xfrm>
            <a:custGeom>
              <a:avLst/>
              <a:gdLst>
                <a:gd name="connsiteX0" fmla="*/ 140201 w 140201"/>
                <a:gd name="connsiteY0" fmla="*/ 20958 h 92949"/>
                <a:gd name="connsiteX1" fmla="*/ 104100 w 140201"/>
                <a:gd name="connsiteY1" fmla="*/ 90185 h 92949"/>
                <a:gd name="connsiteX2" fmla="*/ 0 w 140201"/>
                <a:gd name="connsiteY2" fmla="*/ 78125 h 92949"/>
                <a:gd name="connsiteX3" fmla="*/ 140201 w 140201"/>
                <a:gd name="connsiteY3" fmla="*/ 20958 h 92949"/>
              </a:gdLst>
              <a:ahLst/>
              <a:cxnLst>
                <a:cxn ang="0">
                  <a:pos x="connsiteX0" y="connsiteY0"/>
                </a:cxn>
                <a:cxn ang="0">
                  <a:pos x="connsiteX1" y="connsiteY1"/>
                </a:cxn>
                <a:cxn ang="0">
                  <a:pos x="connsiteX2" y="connsiteY2"/>
                </a:cxn>
                <a:cxn ang="0">
                  <a:pos x="connsiteX3" y="connsiteY3"/>
                </a:cxn>
              </a:cxnLst>
              <a:rect l="l" t="t" r="r" b="b"/>
              <a:pathLst>
                <a:path w="140201" h="92949">
                  <a:moveTo>
                    <a:pt x="140201" y="20958"/>
                  </a:moveTo>
                  <a:cubicBezTo>
                    <a:pt x="118620" y="31193"/>
                    <a:pt x="107075" y="87528"/>
                    <a:pt x="104100" y="90185"/>
                  </a:cubicBezTo>
                  <a:cubicBezTo>
                    <a:pt x="99498" y="94232"/>
                    <a:pt x="1547" y="96335"/>
                    <a:pt x="0" y="78125"/>
                  </a:cubicBezTo>
                  <a:cubicBezTo>
                    <a:pt x="33721" y="-12367"/>
                    <a:pt x="56057" y="-13597"/>
                    <a:pt x="140201" y="20958"/>
                  </a:cubicBezTo>
                  <a:close/>
                </a:path>
              </a:pathLst>
            </a:custGeom>
            <a:solidFill>
              <a:srgbClr val="644128"/>
            </a:solidFill>
            <a:ln w="3958" cap="flat">
              <a:noFill/>
              <a:prstDash val="solid"/>
              <a:miter/>
            </a:ln>
          </p:spPr>
          <p:txBody>
            <a:bodyPr rtlCol="1" anchor="ctr"/>
            <a:lstStyle/>
            <a:p>
              <a:endParaRPr lang="fa-IR"/>
            </a:p>
          </p:txBody>
        </p:sp>
        <p:sp>
          <p:nvSpPr>
            <p:cNvPr id="770" name="Freeform: Shape 769">
              <a:extLst>
                <a:ext uri="{FF2B5EF4-FFF2-40B4-BE49-F238E27FC236}">
                  <a16:creationId xmlns:a16="http://schemas.microsoft.com/office/drawing/2014/main" id="{A455E65A-9117-6ACE-650B-D4171549F315}"/>
                </a:ext>
              </a:extLst>
            </p:cNvPr>
            <p:cNvSpPr/>
            <p:nvPr/>
          </p:nvSpPr>
          <p:spPr>
            <a:xfrm>
              <a:off x="1888352" y="5021043"/>
              <a:ext cx="474597" cy="34527"/>
            </a:xfrm>
            <a:custGeom>
              <a:avLst/>
              <a:gdLst>
                <a:gd name="connsiteX0" fmla="*/ 426238 w 474597"/>
                <a:gd name="connsiteY0" fmla="*/ 13250 h 34527"/>
                <a:gd name="connsiteX1" fmla="*/ 474598 w 474597"/>
                <a:gd name="connsiteY1" fmla="*/ 4562 h 34527"/>
                <a:gd name="connsiteX2" fmla="*/ 452262 w 474597"/>
                <a:gd name="connsiteY2" fmla="*/ 21701 h 34527"/>
                <a:gd name="connsiteX3" fmla="*/ 118104 w 474597"/>
                <a:gd name="connsiteY3" fmla="*/ 31262 h 34527"/>
                <a:gd name="connsiteX4" fmla="*/ 0 w 474597"/>
                <a:gd name="connsiteY4" fmla="*/ 0 h 34527"/>
                <a:gd name="connsiteX5" fmla="*/ 30587 w 474597"/>
                <a:gd name="connsiteY5" fmla="*/ 13250 h 34527"/>
                <a:gd name="connsiteX6" fmla="*/ 426198 w 474597"/>
                <a:gd name="connsiteY6" fmla="*/ 13250 h 34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4597" h="34527">
                  <a:moveTo>
                    <a:pt x="426238" y="13250"/>
                  </a:moveTo>
                  <a:cubicBezTo>
                    <a:pt x="436274" y="12615"/>
                    <a:pt x="457142" y="-2777"/>
                    <a:pt x="474598" y="4562"/>
                  </a:cubicBezTo>
                  <a:cubicBezTo>
                    <a:pt x="473090" y="16385"/>
                    <a:pt x="462657" y="19955"/>
                    <a:pt x="452262" y="21701"/>
                  </a:cubicBezTo>
                  <a:cubicBezTo>
                    <a:pt x="365301" y="36022"/>
                    <a:pt x="207406" y="36974"/>
                    <a:pt x="118104" y="31262"/>
                  </a:cubicBezTo>
                  <a:cubicBezTo>
                    <a:pt x="81011" y="28881"/>
                    <a:pt x="27096" y="25827"/>
                    <a:pt x="0" y="0"/>
                  </a:cubicBezTo>
                  <a:lnTo>
                    <a:pt x="30587" y="13250"/>
                  </a:lnTo>
                  <a:cubicBezTo>
                    <a:pt x="160395" y="7062"/>
                    <a:pt x="297343" y="21581"/>
                    <a:pt x="426198" y="13250"/>
                  </a:cubicBezTo>
                  <a:close/>
                </a:path>
              </a:pathLst>
            </a:custGeom>
            <a:solidFill>
              <a:srgbClr val="644128"/>
            </a:solidFill>
            <a:ln w="3958" cap="flat">
              <a:noFill/>
              <a:prstDash val="solid"/>
              <a:miter/>
            </a:ln>
          </p:spPr>
          <p:txBody>
            <a:bodyPr rtlCol="1" anchor="ctr"/>
            <a:lstStyle/>
            <a:p>
              <a:endParaRPr lang="fa-IR"/>
            </a:p>
          </p:txBody>
        </p:sp>
        <p:sp>
          <p:nvSpPr>
            <p:cNvPr id="771" name="Freeform: Shape 770">
              <a:extLst>
                <a:ext uri="{FF2B5EF4-FFF2-40B4-BE49-F238E27FC236}">
                  <a16:creationId xmlns:a16="http://schemas.microsoft.com/office/drawing/2014/main" id="{9AABE26C-48C8-D4C7-EF9A-21C4BC640967}"/>
                </a:ext>
              </a:extLst>
            </p:cNvPr>
            <p:cNvSpPr/>
            <p:nvPr/>
          </p:nvSpPr>
          <p:spPr>
            <a:xfrm>
              <a:off x="1923383" y="4951438"/>
              <a:ext cx="89043" cy="70787"/>
            </a:xfrm>
            <a:custGeom>
              <a:avLst/>
              <a:gdLst>
                <a:gd name="connsiteX0" fmla="*/ 61531 w 89043"/>
                <a:gd name="connsiteY0" fmla="*/ 3749 h 70787"/>
                <a:gd name="connsiteX1" fmla="*/ 79106 w 89043"/>
                <a:gd name="connsiteY1" fmla="*/ 3749 h 70787"/>
                <a:gd name="connsiteX2" fmla="*/ 79106 w 89043"/>
                <a:gd name="connsiteY2" fmla="*/ 12516 h 70787"/>
                <a:gd name="connsiteX3" fmla="*/ 87913 w 89043"/>
                <a:gd name="connsiteY3" fmla="*/ 21284 h 70787"/>
                <a:gd name="connsiteX4" fmla="*/ 87913 w 89043"/>
                <a:gd name="connsiteY4" fmla="*/ 65201 h 70787"/>
                <a:gd name="connsiteX5" fmla="*/ 35149 w 89043"/>
                <a:gd name="connsiteY5" fmla="*/ 65201 h 70787"/>
                <a:gd name="connsiteX6" fmla="*/ 26342 w 89043"/>
                <a:gd name="connsiteY6" fmla="*/ 65201 h 70787"/>
                <a:gd name="connsiteX7" fmla="*/ 35110 w 89043"/>
                <a:gd name="connsiteY7" fmla="*/ 47745 h 70787"/>
                <a:gd name="connsiteX8" fmla="*/ 0 w 89043"/>
                <a:gd name="connsiteY8" fmla="*/ 34495 h 70787"/>
                <a:gd name="connsiteX9" fmla="*/ 35110 w 89043"/>
                <a:gd name="connsiteY9" fmla="*/ 3709 h 70787"/>
                <a:gd name="connsiteX10" fmla="*/ 61492 w 89043"/>
                <a:gd name="connsiteY10" fmla="*/ 3709 h 70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043" h="70787">
                  <a:moveTo>
                    <a:pt x="61531" y="3749"/>
                  </a:moveTo>
                  <a:cubicBezTo>
                    <a:pt x="69902" y="-1250"/>
                    <a:pt x="75734" y="-1250"/>
                    <a:pt x="79106" y="3749"/>
                  </a:cubicBezTo>
                  <a:cubicBezTo>
                    <a:pt x="80495" y="4344"/>
                    <a:pt x="77837" y="10533"/>
                    <a:pt x="79106" y="12516"/>
                  </a:cubicBezTo>
                  <a:lnTo>
                    <a:pt x="87913" y="21284"/>
                  </a:lnTo>
                  <a:cubicBezTo>
                    <a:pt x="89064" y="29298"/>
                    <a:pt x="89738" y="59924"/>
                    <a:pt x="87913" y="65201"/>
                  </a:cubicBezTo>
                  <a:cubicBezTo>
                    <a:pt x="71648" y="73572"/>
                    <a:pt x="51852" y="71668"/>
                    <a:pt x="35149" y="65201"/>
                  </a:cubicBezTo>
                  <a:cubicBezTo>
                    <a:pt x="32253" y="65399"/>
                    <a:pt x="29238" y="65280"/>
                    <a:pt x="26342" y="65201"/>
                  </a:cubicBezTo>
                  <a:lnTo>
                    <a:pt x="35110" y="47745"/>
                  </a:lnTo>
                  <a:lnTo>
                    <a:pt x="0" y="34495"/>
                  </a:lnTo>
                  <a:cubicBezTo>
                    <a:pt x="8688" y="28187"/>
                    <a:pt x="27731" y="6169"/>
                    <a:pt x="35110" y="3709"/>
                  </a:cubicBezTo>
                  <a:cubicBezTo>
                    <a:pt x="39712" y="2162"/>
                    <a:pt x="54589" y="3312"/>
                    <a:pt x="61492" y="3709"/>
                  </a:cubicBezTo>
                  <a:close/>
                </a:path>
              </a:pathLst>
            </a:custGeom>
            <a:solidFill>
              <a:srgbClr val="B77848"/>
            </a:solidFill>
            <a:ln w="3958" cap="flat">
              <a:noFill/>
              <a:prstDash val="solid"/>
              <a:miter/>
            </a:ln>
          </p:spPr>
          <p:txBody>
            <a:bodyPr rtlCol="1" anchor="ctr"/>
            <a:lstStyle/>
            <a:p>
              <a:endParaRPr lang="fa-IR"/>
            </a:p>
          </p:txBody>
        </p:sp>
        <p:sp>
          <p:nvSpPr>
            <p:cNvPr id="772" name="Freeform: Shape 771">
              <a:extLst>
                <a:ext uri="{FF2B5EF4-FFF2-40B4-BE49-F238E27FC236}">
                  <a16:creationId xmlns:a16="http://schemas.microsoft.com/office/drawing/2014/main" id="{B66AEC9B-F7DE-DCB9-DE24-1A39C19AC47D}"/>
                </a:ext>
              </a:extLst>
            </p:cNvPr>
            <p:cNvSpPr/>
            <p:nvPr/>
          </p:nvSpPr>
          <p:spPr>
            <a:xfrm>
              <a:off x="1958532" y="5016344"/>
              <a:ext cx="52764" cy="11060"/>
            </a:xfrm>
            <a:custGeom>
              <a:avLst/>
              <a:gdLst>
                <a:gd name="connsiteX0" fmla="*/ 52764 w 52764"/>
                <a:gd name="connsiteY0" fmla="*/ 374 h 11060"/>
                <a:gd name="connsiteX1" fmla="*/ 0 w 52764"/>
                <a:gd name="connsiteY1" fmla="*/ 374 h 11060"/>
                <a:gd name="connsiteX2" fmla="*/ 52764 w 52764"/>
                <a:gd name="connsiteY2" fmla="*/ 374 h 11060"/>
              </a:gdLst>
              <a:ahLst/>
              <a:cxnLst>
                <a:cxn ang="0">
                  <a:pos x="connsiteX0" y="connsiteY0"/>
                </a:cxn>
                <a:cxn ang="0">
                  <a:pos x="connsiteX1" y="connsiteY1"/>
                </a:cxn>
                <a:cxn ang="0">
                  <a:pos x="connsiteX2" y="connsiteY2"/>
                </a:cxn>
              </a:cxnLst>
              <a:rect l="l" t="t" r="r" b="b"/>
              <a:pathLst>
                <a:path w="52764" h="11060">
                  <a:moveTo>
                    <a:pt x="52764" y="374"/>
                  </a:moveTo>
                  <a:cubicBezTo>
                    <a:pt x="47686" y="15212"/>
                    <a:pt x="8093" y="14022"/>
                    <a:pt x="0" y="374"/>
                  </a:cubicBezTo>
                  <a:cubicBezTo>
                    <a:pt x="17416" y="-776"/>
                    <a:pt x="35269" y="1168"/>
                    <a:pt x="52764" y="374"/>
                  </a:cubicBezTo>
                  <a:close/>
                </a:path>
              </a:pathLst>
            </a:custGeom>
            <a:solidFill>
              <a:srgbClr val="644128"/>
            </a:solidFill>
            <a:ln w="3958" cap="flat">
              <a:noFill/>
              <a:prstDash val="solid"/>
              <a:miter/>
            </a:ln>
          </p:spPr>
          <p:txBody>
            <a:bodyPr rtlCol="1" anchor="ctr"/>
            <a:lstStyle/>
            <a:p>
              <a:endParaRPr lang="fa-IR"/>
            </a:p>
          </p:txBody>
        </p:sp>
        <p:sp>
          <p:nvSpPr>
            <p:cNvPr id="773" name="Freeform: Shape 772">
              <a:extLst>
                <a:ext uri="{FF2B5EF4-FFF2-40B4-BE49-F238E27FC236}">
                  <a16:creationId xmlns:a16="http://schemas.microsoft.com/office/drawing/2014/main" id="{286F78F6-C3EF-A15D-7D2E-99266E47CE65}"/>
                </a:ext>
              </a:extLst>
            </p:cNvPr>
            <p:cNvSpPr/>
            <p:nvPr/>
          </p:nvSpPr>
          <p:spPr>
            <a:xfrm>
              <a:off x="2134359" y="5016718"/>
              <a:ext cx="26381" cy="9759"/>
            </a:xfrm>
            <a:custGeom>
              <a:avLst/>
              <a:gdLst>
                <a:gd name="connsiteX0" fmla="*/ 26382 w 26381"/>
                <a:gd name="connsiteY0" fmla="*/ 0 h 9759"/>
                <a:gd name="connsiteX1" fmla="*/ 0 w 26381"/>
                <a:gd name="connsiteY1" fmla="*/ 0 h 9759"/>
                <a:gd name="connsiteX2" fmla="*/ 26382 w 26381"/>
                <a:gd name="connsiteY2" fmla="*/ 0 h 9759"/>
              </a:gdLst>
              <a:ahLst/>
              <a:cxnLst>
                <a:cxn ang="0">
                  <a:pos x="connsiteX0" y="connsiteY0"/>
                </a:cxn>
                <a:cxn ang="0">
                  <a:pos x="connsiteX1" y="connsiteY1"/>
                </a:cxn>
                <a:cxn ang="0">
                  <a:pos x="connsiteX2" y="connsiteY2"/>
                </a:cxn>
              </a:cxnLst>
              <a:rect l="l" t="t" r="r" b="b"/>
              <a:pathLst>
                <a:path w="26381" h="9759">
                  <a:moveTo>
                    <a:pt x="26382" y="0"/>
                  </a:moveTo>
                  <a:cubicBezTo>
                    <a:pt x="23288" y="119"/>
                    <a:pt x="8807" y="21899"/>
                    <a:pt x="0" y="0"/>
                  </a:cubicBezTo>
                  <a:lnTo>
                    <a:pt x="26382" y="0"/>
                  </a:lnTo>
                  <a:close/>
                </a:path>
              </a:pathLst>
            </a:custGeom>
            <a:solidFill>
              <a:srgbClr val="644128"/>
            </a:solidFill>
            <a:ln w="3958" cap="flat">
              <a:noFill/>
              <a:prstDash val="solid"/>
              <a:miter/>
            </a:ln>
          </p:spPr>
          <p:txBody>
            <a:bodyPr rtlCol="1" anchor="ctr"/>
            <a:lstStyle/>
            <a:p>
              <a:endParaRPr lang="fa-IR"/>
            </a:p>
          </p:txBody>
        </p:sp>
        <p:sp>
          <p:nvSpPr>
            <p:cNvPr id="774" name="Freeform: Shape 773">
              <a:extLst>
                <a:ext uri="{FF2B5EF4-FFF2-40B4-BE49-F238E27FC236}">
                  <a16:creationId xmlns:a16="http://schemas.microsoft.com/office/drawing/2014/main" id="{B44387F9-50CB-914E-E049-B49AFFEE1445}"/>
                </a:ext>
              </a:extLst>
            </p:cNvPr>
            <p:cNvSpPr/>
            <p:nvPr/>
          </p:nvSpPr>
          <p:spPr>
            <a:xfrm>
              <a:off x="1974218" y="4902503"/>
              <a:ext cx="10695" cy="26342"/>
            </a:xfrm>
            <a:custGeom>
              <a:avLst/>
              <a:gdLst>
                <a:gd name="connsiteX0" fmla="*/ 10696 w 10695"/>
                <a:gd name="connsiteY0" fmla="*/ 26342 h 26342"/>
                <a:gd name="connsiteX1" fmla="*/ 10696 w 10695"/>
                <a:gd name="connsiteY1" fmla="*/ 0 h 26342"/>
                <a:gd name="connsiteX2" fmla="*/ 10696 w 10695"/>
                <a:gd name="connsiteY2" fmla="*/ 26342 h 26342"/>
              </a:gdLst>
              <a:ahLst/>
              <a:cxnLst>
                <a:cxn ang="0">
                  <a:pos x="connsiteX0" y="connsiteY0"/>
                </a:cxn>
                <a:cxn ang="0">
                  <a:pos x="connsiteX1" y="connsiteY1"/>
                </a:cxn>
                <a:cxn ang="0">
                  <a:pos x="connsiteX2" y="connsiteY2"/>
                </a:cxn>
              </a:cxnLst>
              <a:rect l="l" t="t" r="r" b="b"/>
              <a:pathLst>
                <a:path w="10695" h="26342">
                  <a:moveTo>
                    <a:pt x="10696" y="26342"/>
                  </a:moveTo>
                  <a:cubicBezTo>
                    <a:pt x="-11719" y="17852"/>
                    <a:pt x="7562" y="6546"/>
                    <a:pt x="10696" y="0"/>
                  </a:cubicBezTo>
                  <a:lnTo>
                    <a:pt x="10696" y="26342"/>
                  </a:lnTo>
                  <a:close/>
                </a:path>
              </a:pathLst>
            </a:custGeom>
            <a:solidFill>
              <a:srgbClr val="644128"/>
            </a:solidFill>
            <a:ln w="3958" cap="flat">
              <a:noFill/>
              <a:prstDash val="solid"/>
              <a:miter/>
            </a:ln>
          </p:spPr>
          <p:txBody>
            <a:bodyPr rtlCol="1" anchor="ctr"/>
            <a:lstStyle/>
            <a:p>
              <a:endParaRPr lang="fa-IR"/>
            </a:p>
          </p:txBody>
        </p:sp>
        <p:sp>
          <p:nvSpPr>
            <p:cNvPr id="775" name="Freeform: Shape 774">
              <a:extLst>
                <a:ext uri="{FF2B5EF4-FFF2-40B4-BE49-F238E27FC236}">
                  <a16:creationId xmlns:a16="http://schemas.microsoft.com/office/drawing/2014/main" id="{2E5CA98C-4520-43DF-66EC-60A6B4D0308E}"/>
                </a:ext>
              </a:extLst>
            </p:cNvPr>
            <p:cNvSpPr/>
            <p:nvPr/>
          </p:nvSpPr>
          <p:spPr>
            <a:xfrm>
              <a:off x="1984914" y="4946459"/>
              <a:ext cx="17574" cy="8769"/>
            </a:xfrm>
            <a:custGeom>
              <a:avLst/>
              <a:gdLst>
                <a:gd name="connsiteX0" fmla="*/ 17575 w 17574"/>
                <a:gd name="connsiteY0" fmla="*/ 8728 h 8769"/>
                <a:gd name="connsiteX1" fmla="*/ 0 w 17574"/>
                <a:gd name="connsiteY1" fmla="*/ 8728 h 8769"/>
                <a:gd name="connsiteX2" fmla="*/ 13092 w 17574"/>
                <a:gd name="connsiteY2" fmla="*/ 0 h 8769"/>
                <a:gd name="connsiteX3" fmla="*/ 17575 w 17574"/>
                <a:gd name="connsiteY3" fmla="*/ 8728 h 8769"/>
              </a:gdLst>
              <a:ahLst/>
              <a:cxnLst>
                <a:cxn ang="0">
                  <a:pos x="connsiteX0" y="connsiteY0"/>
                </a:cxn>
                <a:cxn ang="0">
                  <a:pos x="connsiteX1" y="connsiteY1"/>
                </a:cxn>
                <a:cxn ang="0">
                  <a:pos x="connsiteX2" y="connsiteY2"/>
                </a:cxn>
                <a:cxn ang="0">
                  <a:pos x="connsiteX3" y="connsiteY3"/>
                </a:cxn>
              </a:cxnLst>
              <a:rect l="l" t="t" r="r" b="b"/>
              <a:pathLst>
                <a:path w="17574" h="8769">
                  <a:moveTo>
                    <a:pt x="17575" y="8728"/>
                  </a:moveTo>
                  <a:cubicBezTo>
                    <a:pt x="14520" y="7379"/>
                    <a:pt x="5475" y="9045"/>
                    <a:pt x="0" y="8728"/>
                  </a:cubicBezTo>
                  <a:lnTo>
                    <a:pt x="13092" y="0"/>
                  </a:lnTo>
                  <a:lnTo>
                    <a:pt x="17575" y="8728"/>
                  </a:lnTo>
                  <a:close/>
                </a:path>
              </a:pathLst>
            </a:custGeom>
            <a:solidFill>
              <a:srgbClr val="644128"/>
            </a:solidFill>
            <a:ln w="3958" cap="flat">
              <a:noFill/>
              <a:prstDash val="solid"/>
              <a:miter/>
            </a:ln>
          </p:spPr>
          <p:txBody>
            <a:bodyPr rtlCol="1" anchor="ctr"/>
            <a:lstStyle/>
            <a:p>
              <a:endParaRPr lang="fa-IR"/>
            </a:p>
          </p:txBody>
        </p:sp>
        <p:sp>
          <p:nvSpPr>
            <p:cNvPr id="776" name="Freeform: Shape 775">
              <a:extLst>
                <a:ext uri="{FF2B5EF4-FFF2-40B4-BE49-F238E27FC236}">
                  <a16:creationId xmlns:a16="http://schemas.microsoft.com/office/drawing/2014/main" id="{BD5F2F7B-2804-531C-3911-F6610CF601A9}"/>
                </a:ext>
              </a:extLst>
            </p:cNvPr>
            <p:cNvSpPr/>
            <p:nvPr/>
          </p:nvSpPr>
          <p:spPr>
            <a:xfrm>
              <a:off x="2327800" y="5007911"/>
              <a:ext cx="17574" cy="8767"/>
            </a:xfrm>
            <a:custGeom>
              <a:avLst/>
              <a:gdLst>
                <a:gd name="connsiteX0" fmla="*/ 17575 w 17574"/>
                <a:gd name="connsiteY0" fmla="*/ 0 h 8767"/>
                <a:gd name="connsiteX1" fmla="*/ 0 w 17574"/>
                <a:gd name="connsiteY1" fmla="*/ 8768 h 8767"/>
                <a:gd name="connsiteX2" fmla="*/ 17575 w 17574"/>
                <a:gd name="connsiteY2" fmla="*/ 0 h 8767"/>
              </a:gdLst>
              <a:ahLst/>
              <a:cxnLst>
                <a:cxn ang="0">
                  <a:pos x="connsiteX0" y="connsiteY0"/>
                </a:cxn>
                <a:cxn ang="0">
                  <a:pos x="connsiteX1" y="connsiteY1"/>
                </a:cxn>
                <a:cxn ang="0">
                  <a:pos x="connsiteX2" y="connsiteY2"/>
                </a:cxn>
              </a:cxnLst>
              <a:rect l="l" t="t" r="r" b="b"/>
              <a:pathLst>
                <a:path w="17574" h="8767">
                  <a:moveTo>
                    <a:pt x="17575" y="0"/>
                  </a:moveTo>
                  <a:cubicBezTo>
                    <a:pt x="13369" y="11426"/>
                    <a:pt x="9164" y="7697"/>
                    <a:pt x="0" y="8768"/>
                  </a:cubicBezTo>
                  <a:lnTo>
                    <a:pt x="17575" y="0"/>
                  </a:lnTo>
                  <a:close/>
                </a:path>
              </a:pathLst>
            </a:custGeom>
            <a:solidFill>
              <a:srgbClr val="644128"/>
            </a:solidFill>
            <a:ln w="3958" cap="flat">
              <a:noFill/>
              <a:prstDash val="solid"/>
              <a:miter/>
            </a:ln>
          </p:spPr>
          <p:txBody>
            <a:bodyPr rtlCol="1" anchor="ctr"/>
            <a:lstStyle/>
            <a:p>
              <a:endParaRPr lang="fa-IR"/>
            </a:p>
          </p:txBody>
        </p:sp>
        <p:sp>
          <p:nvSpPr>
            <p:cNvPr id="777" name="Freeform: Shape 776">
              <a:extLst>
                <a:ext uri="{FF2B5EF4-FFF2-40B4-BE49-F238E27FC236}">
                  <a16:creationId xmlns:a16="http://schemas.microsoft.com/office/drawing/2014/main" id="{D6869BFF-6CB8-025A-F2AA-94C4CC83797F}"/>
                </a:ext>
              </a:extLst>
            </p:cNvPr>
            <p:cNvSpPr/>
            <p:nvPr/>
          </p:nvSpPr>
          <p:spPr>
            <a:xfrm>
              <a:off x="1984914" y="4867353"/>
              <a:ext cx="26382" cy="26342"/>
            </a:xfrm>
            <a:custGeom>
              <a:avLst/>
              <a:gdLst>
                <a:gd name="connsiteX0" fmla="*/ 0 w 26382"/>
                <a:gd name="connsiteY0" fmla="*/ 26342 h 26342"/>
                <a:gd name="connsiteX1" fmla="*/ 26382 w 26382"/>
                <a:gd name="connsiteY1" fmla="*/ 0 h 26342"/>
                <a:gd name="connsiteX2" fmla="*/ 0 w 26382"/>
                <a:gd name="connsiteY2" fmla="*/ 26342 h 26342"/>
              </a:gdLst>
              <a:ahLst/>
              <a:cxnLst>
                <a:cxn ang="0">
                  <a:pos x="connsiteX0" y="connsiteY0"/>
                </a:cxn>
                <a:cxn ang="0">
                  <a:pos x="connsiteX1" y="connsiteY1"/>
                </a:cxn>
                <a:cxn ang="0">
                  <a:pos x="connsiteX2" y="connsiteY2"/>
                </a:cxn>
              </a:cxnLst>
              <a:rect l="l" t="t" r="r" b="b"/>
              <a:pathLst>
                <a:path w="26382" h="26342">
                  <a:moveTo>
                    <a:pt x="0" y="26342"/>
                  </a:moveTo>
                  <a:lnTo>
                    <a:pt x="26382" y="0"/>
                  </a:lnTo>
                  <a:cubicBezTo>
                    <a:pt x="24716" y="833"/>
                    <a:pt x="1032" y="24795"/>
                    <a:pt x="0" y="26342"/>
                  </a:cubicBezTo>
                  <a:close/>
                </a:path>
              </a:pathLst>
            </a:custGeom>
            <a:solidFill>
              <a:srgbClr val="644128"/>
            </a:solidFill>
            <a:ln w="3958" cap="flat">
              <a:noFill/>
              <a:prstDash val="solid"/>
              <a:miter/>
            </a:ln>
          </p:spPr>
          <p:txBody>
            <a:bodyPr rtlCol="1" anchor="ctr"/>
            <a:lstStyle/>
            <a:p>
              <a:endParaRPr lang="fa-IR"/>
            </a:p>
          </p:txBody>
        </p:sp>
        <p:sp>
          <p:nvSpPr>
            <p:cNvPr id="778" name="Freeform: Shape 777">
              <a:extLst>
                <a:ext uri="{FF2B5EF4-FFF2-40B4-BE49-F238E27FC236}">
                  <a16:creationId xmlns:a16="http://schemas.microsoft.com/office/drawing/2014/main" id="{5F9FAE84-5628-0F69-AB6E-7F96D22CAF68}"/>
                </a:ext>
              </a:extLst>
            </p:cNvPr>
            <p:cNvSpPr/>
            <p:nvPr/>
          </p:nvSpPr>
          <p:spPr>
            <a:xfrm>
              <a:off x="2037678" y="4911310"/>
              <a:ext cx="8807" cy="8767"/>
            </a:xfrm>
            <a:custGeom>
              <a:avLst/>
              <a:gdLst>
                <a:gd name="connsiteX0" fmla="*/ 0 w 8807"/>
                <a:gd name="connsiteY0" fmla="*/ 8767 h 8767"/>
                <a:gd name="connsiteX1" fmla="*/ 8807 w 8807"/>
                <a:gd name="connsiteY1" fmla="*/ 0 h 8767"/>
                <a:gd name="connsiteX2" fmla="*/ 0 w 8807"/>
                <a:gd name="connsiteY2" fmla="*/ 8767 h 8767"/>
              </a:gdLst>
              <a:ahLst/>
              <a:cxnLst>
                <a:cxn ang="0">
                  <a:pos x="connsiteX0" y="connsiteY0"/>
                </a:cxn>
                <a:cxn ang="0">
                  <a:pos x="connsiteX1" y="connsiteY1"/>
                </a:cxn>
                <a:cxn ang="0">
                  <a:pos x="connsiteX2" y="connsiteY2"/>
                </a:cxn>
              </a:cxnLst>
              <a:rect l="l" t="t" r="r" b="b"/>
              <a:pathLst>
                <a:path w="8807" h="8767">
                  <a:moveTo>
                    <a:pt x="0" y="8767"/>
                  </a:moveTo>
                  <a:cubicBezTo>
                    <a:pt x="2222" y="5514"/>
                    <a:pt x="5157" y="1428"/>
                    <a:pt x="8807" y="0"/>
                  </a:cubicBezTo>
                  <a:cubicBezTo>
                    <a:pt x="7577" y="4047"/>
                    <a:pt x="4047" y="7934"/>
                    <a:pt x="0" y="8767"/>
                  </a:cubicBezTo>
                  <a:close/>
                </a:path>
              </a:pathLst>
            </a:custGeom>
            <a:solidFill>
              <a:srgbClr val="644128"/>
            </a:solidFill>
            <a:ln w="3958" cap="flat">
              <a:noFill/>
              <a:prstDash val="solid"/>
              <a:miter/>
            </a:ln>
          </p:spPr>
          <p:txBody>
            <a:bodyPr rtlCol="1" anchor="ctr"/>
            <a:lstStyle/>
            <a:p>
              <a:endParaRPr lang="fa-IR"/>
            </a:p>
          </p:txBody>
        </p:sp>
        <p:sp>
          <p:nvSpPr>
            <p:cNvPr id="779" name="Freeform: Shape 778">
              <a:extLst>
                <a:ext uri="{FF2B5EF4-FFF2-40B4-BE49-F238E27FC236}">
                  <a16:creationId xmlns:a16="http://schemas.microsoft.com/office/drawing/2014/main" id="{7F411A8F-B9E1-A1AE-ABB0-8189E9F75CCB}"/>
                </a:ext>
              </a:extLst>
            </p:cNvPr>
            <p:cNvSpPr/>
            <p:nvPr/>
          </p:nvSpPr>
          <p:spPr>
            <a:xfrm>
              <a:off x="2011296" y="4920077"/>
              <a:ext cx="8807" cy="8767"/>
            </a:xfrm>
            <a:custGeom>
              <a:avLst/>
              <a:gdLst>
                <a:gd name="connsiteX0" fmla="*/ 0 w 8807"/>
                <a:gd name="connsiteY0" fmla="*/ 8768 h 8767"/>
                <a:gd name="connsiteX1" fmla="*/ 8807 w 8807"/>
                <a:gd name="connsiteY1" fmla="*/ 0 h 8767"/>
                <a:gd name="connsiteX2" fmla="*/ 0 w 8807"/>
                <a:gd name="connsiteY2" fmla="*/ 8768 h 8767"/>
              </a:gdLst>
              <a:ahLst/>
              <a:cxnLst>
                <a:cxn ang="0">
                  <a:pos x="connsiteX0" y="connsiteY0"/>
                </a:cxn>
                <a:cxn ang="0">
                  <a:pos x="connsiteX1" y="connsiteY1"/>
                </a:cxn>
                <a:cxn ang="0">
                  <a:pos x="connsiteX2" y="connsiteY2"/>
                </a:cxn>
              </a:cxnLst>
              <a:rect l="l" t="t" r="r" b="b"/>
              <a:pathLst>
                <a:path w="8807" h="8767">
                  <a:moveTo>
                    <a:pt x="0" y="8768"/>
                  </a:moveTo>
                  <a:lnTo>
                    <a:pt x="8807" y="0"/>
                  </a:lnTo>
                  <a:cubicBezTo>
                    <a:pt x="8212" y="159"/>
                    <a:pt x="6625" y="7855"/>
                    <a:pt x="0" y="8768"/>
                  </a:cubicBezTo>
                  <a:close/>
                </a:path>
              </a:pathLst>
            </a:custGeom>
            <a:solidFill>
              <a:srgbClr val="644128"/>
            </a:solidFill>
            <a:ln w="3958" cap="flat">
              <a:noFill/>
              <a:prstDash val="solid"/>
              <a:miter/>
            </a:ln>
          </p:spPr>
          <p:txBody>
            <a:bodyPr rtlCol="1" anchor="ctr"/>
            <a:lstStyle/>
            <a:p>
              <a:endParaRPr lang="fa-IR"/>
            </a:p>
          </p:txBody>
        </p:sp>
        <p:sp>
          <p:nvSpPr>
            <p:cNvPr id="780" name="Freeform: Shape 779">
              <a:extLst>
                <a:ext uri="{FF2B5EF4-FFF2-40B4-BE49-F238E27FC236}">
                  <a16:creationId xmlns:a16="http://schemas.microsoft.com/office/drawing/2014/main" id="{DF7C5DC1-67BF-CF42-CC59-B1ED7601748F}"/>
                </a:ext>
              </a:extLst>
            </p:cNvPr>
            <p:cNvSpPr/>
            <p:nvPr/>
          </p:nvSpPr>
          <p:spPr>
            <a:xfrm>
              <a:off x="2002489" y="4963994"/>
              <a:ext cx="8807" cy="8767"/>
            </a:xfrm>
            <a:custGeom>
              <a:avLst/>
              <a:gdLst>
                <a:gd name="connsiteX0" fmla="*/ 8807 w 8807"/>
                <a:gd name="connsiteY0" fmla="*/ 8767 h 8767"/>
                <a:gd name="connsiteX1" fmla="*/ 0 w 8807"/>
                <a:gd name="connsiteY1" fmla="*/ 0 h 8767"/>
                <a:gd name="connsiteX2" fmla="*/ 8807 w 8807"/>
                <a:gd name="connsiteY2" fmla="*/ 8767 h 8767"/>
              </a:gdLst>
              <a:ahLst/>
              <a:cxnLst>
                <a:cxn ang="0">
                  <a:pos x="connsiteX0" y="connsiteY0"/>
                </a:cxn>
                <a:cxn ang="0">
                  <a:pos x="connsiteX1" y="connsiteY1"/>
                </a:cxn>
                <a:cxn ang="0">
                  <a:pos x="connsiteX2" y="connsiteY2"/>
                </a:cxn>
              </a:cxnLst>
              <a:rect l="l" t="t" r="r" b="b"/>
              <a:pathLst>
                <a:path w="8807" h="8767">
                  <a:moveTo>
                    <a:pt x="8807" y="8767"/>
                  </a:moveTo>
                  <a:cubicBezTo>
                    <a:pt x="6109" y="5832"/>
                    <a:pt x="2103" y="3253"/>
                    <a:pt x="0" y="0"/>
                  </a:cubicBezTo>
                  <a:cubicBezTo>
                    <a:pt x="4245" y="952"/>
                    <a:pt x="8212" y="4641"/>
                    <a:pt x="8807" y="8767"/>
                  </a:cubicBezTo>
                  <a:close/>
                </a:path>
              </a:pathLst>
            </a:custGeom>
            <a:solidFill>
              <a:srgbClr val="644128"/>
            </a:solidFill>
            <a:ln w="3958" cap="flat">
              <a:noFill/>
              <a:prstDash val="solid"/>
              <a:miter/>
            </a:ln>
          </p:spPr>
          <p:txBody>
            <a:bodyPr rtlCol="1" anchor="ctr"/>
            <a:lstStyle/>
            <a:p>
              <a:endParaRPr lang="fa-IR"/>
            </a:p>
          </p:txBody>
        </p:sp>
        <p:sp>
          <p:nvSpPr>
            <p:cNvPr id="781" name="Freeform: Shape 780">
              <a:extLst>
                <a:ext uri="{FF2B5EF4-FFF2-40B4-BE49-F238E27FC236}">
                  <a16:creationId xmlns:a16="http://schemas.microsoft.com/office/drawing/2014/main" id="{0D173634-0AC4-34A2-AC1E-A677C31BB561}"/>
                </a:ext>
              </a:extLst>
            </p:cNvPr>
            <p:cNvSpPr/>
            <p:nvPr/>
          </p:nvSpPr>
          <p:spPr>
            <a:xfrm>
              <a:off x="2070888" y="3092382"/>
              <a:ext cx="767684" cy="1388564"/>
            </a:xfrm>
            <a:custGeom>
              <a:avLst/>
              <a:gdLst>
                <a:gd name="connsiteX0" fmla="*/ 555802 w 767684"/>
                <a:gd name="connsiteY0" fmla="*/ 817206 h 1388564"/>
                <a:gd name="connsiteX1" fmla="*/ 491613 w 767684"/>
                <a:gd name="connsiteY1" fmla="*/ 775828 h 1388564"/>
                <a:gd name="connsiteX2" fmla="*/ 460906 w 767684"/>
                <a:gd name="connsiteY2" fmla="*/ 696801 h 1388564"/>
                <a:gd name="connsiteX3" fmla="*/ 342921 w 767684"/>
                <a:gd name="connsiteY3" fmla="*/ 601667 h 1388564"/>
                <a:gd name="connsiteX4" fmla="*/ 300869 w 767684"/>
                <a:gd name="connsiteY4" fmla="*/ 562392 h 1388564"/>
                <a:gd name="connsiteX5" fmla="*/ 291427 w 767684"/>
                <a:gd name="connsiteY5" fmla="*/ 554815 h 1388564"/>
                <a:gd name="connsiteX6" fmla="*/ 467888 w 767684"/>
                <a:gd name="connsiteY6" fmla="*/ 869930 h 1388564"/>
                <a:gd name="connsiteX7" fmla="*/ 524183 w 767684"/>
                <a:gd name="connsiteY7" fmla="*/ 899288 h 1388564"/>
                <a:gd name="connsiteX8" fmla="*/ 564570 w 767684"/>
                <a:gd name="connsiteY8" fmla="*/ 861123 h 1388564"/>
                <a:gd name="connsiteX9" fmla="*/ 707310 w 767684"/>
                <a:gd name="connsiteY9" fmla="*/ 1241262 h 1388564"/>
                <a:gd name="connsiteX10" fmla="*/ 740396 w 767684"/>
                <a:gd name="connsiteY10" fmla="*/ 1265303 h 1388564"/>
                <a:gd name="connsiteX11" fmla="*/ 766778 w 767684"/>
                <a:gd name="connsiteY11" fmla="*/ 1335602 h 1388564"/>
                <a:gd name="connsiteX12" fmla="*/ 740396 w 767684"/>
                <a:gd name="connsiteY12" fmla="*/ 1353177 h 1388564"/>
                <a:gd name="connsiteX13" fmla="*/ 566553 w 767684"/>
                <a:gd name="connsiteY13" fmla="*/ 1209524 h 1388564"/>
                <a:gd name="connsiteX14" fmla="*/ 525254 w 767684"/>
                <a:gd name="connsiteY14" fmla="*/ 1265581 h 1388564"/>
                <a:gd name="connsiteX15" fmla="*/ 458605 w 767684"/>
                <a:gd name="connsiteY15" fmla="*/ 1217458 h 1388564"/>
                <a:gd name="connsiteX16" fmla="*/ 380610 w 767684"/>
                <a:gd name="connsiteY16" fmla="*/ 1107884 h 1388564"/>
                <a:gd name="connsiteX17" fmla="*/ 362361 w 767684"/>
                <a:gd name="connsiteY17" fmla="*/ 1159894 h 1388564"/>
                <a:gd name="connsiteX18" fmla="*/ 344786 w 767684"/>
                <a:gd name="connsiteY18" fmla="*/ 1124745 h 1388564"/>
                <a:gd name="connsiteX19" fmla="*/ 297497 w 767684"/>
                <a:gd name="connsiteY19" fmla="*/ 1058096 h 1388564"/>
                <a:gd name="connsiteX20" fmla="*/ 300829 w 767684"/>
                <a:gd name="connsiteY20" fmla="*/ 1142319 h 1388564"/>
                <a:gd name="connsiteX21" fmla="*/ 300829 w 767684"/>
                <a:gd name="connsiteY21" fmla="*/ 1151087 h 1388564"/>
                <a:gd name="connsiteX22" fmla="*/ 202323 w 767684"/>
                <a:gd name="connsiteY22" fmla="*/ 1183737 h 1388564"/>
                <a:gd name="connsiteX23" fmla="*/ 264728 w 767684"/>
                <a:gd name="connsiteY23" fmla="*/ 1267961 h 1388564"/>
                <a:gd name="connsiteX24" fmla="*/ 134920 w 767684"/>
                <a:gd name="connsiteY24" fmla="*/ 1324256 h 1388564"/>
                <a:gd name="connsiteX25" fmla="*/ 137975 w 767684"/>
                <a:gd name="connsiteY25" fmla="*/ 1388326 h 1388564"/>
                <a:gd name="connsiteX26" fmla="*/ 19474 w 767684"/>
                <a:gd name="connsiteY26" fmla="*/ 1344370 h 1388564"/>
                <a:gd name="connsiteX27" fmla="*/ 1543 w 767684"/>
                <a:gd name="connsiteY27" fmla="*/ 1076741 h 1388564"/>
                <a:gd name="connsiteX28" fmla="*/ 1979 w 767684"/>
                <a:gd name="connsiteY28" fmla="*/ 615116 h 1388564"/>
                <a:gd name="connsiteX29" fmla="*/ 112069 w 767684"/>
                <a:gd name="connsiteY29" fmla="*/ 887307 h 1388564"/>
                <a:gd name="connsiteX30" fmla="*/ 125121 w 767684"/>
                <a:gd name="connsiteY30" fmla="*/ 900478 h 1388564"/>
                <a:gd name="connsiteX31" fmla="*/ 47086 w 767684"/>
                <a:gd name="connsiteY31" fmla="*/ 503955 h 1388564"/>
                <a:gd name="connsiteX32" fmla="*/ 28361 w 767684"/>
                <a:gd name="connsiteY32" fmla="*/ 149405 h 1388564"/>
                <a:gd name="connsiteX33" fmla="*/ 89654 w 767684"/>
                <a:gd name="connsiteY33" fmla="*/ 356018 h 1388564"/>
                <a:gd name="connsiteX34" fmla="*/ 151265 w 767684"/>
                <a:gd name="connsiteY34" fmla="*/ 492014 h 1388564"/>
                <a:gd name="connsiteX35" fmla="*/ 91003 w 767684"/>
                <a:gd name="connsiteY35" fmla="*/ 80257 h 1388564"/>
                <a:gd name="connsiteX36" fmla="*/ 213273 w 767684"/>
                <a:gd name="connsiteY36" fmla="*/ 65578 h 1388564"/>
                <a:gd name="connsiteX37" fmla="*/ 274328 w 767684"/>
                <a:gd name="connsiteY37" fmla="*/ 228432 h 1388564"/>
                <a:gd name="connsiteX38" fmla="*/ 251715 w 767684"/>
                <a:gd name="connsiteY38" fmla="*/ 52208 h 1388564"/>
                <a:gd name="connsiteX39" fmla="*/ 370176 w 767684"/>
                <a:gd name="connsiteY39" fmla="*/ 27334 h 1388564"/>
                <a:gd name="connsiteX40" fmla="*/ 395288 w 767684"/>
                <a:gd name="connsiteY40" fmla="*/ 112470 h 1388564"/>
                <a:gd name="connsiteX41" fmla="*/ 415085 w 767684"/>
                <a:gd name="connsiteY41" fmla="*/ 131751 h 1388564"/>
                <a:gd name="connsiteX42" fmla="*/ 388663 w 767684"/>
                <a:gd name="connsiteY42" fmla="*/ 17813 h 1388564"/>
                <a:gd name="connsiteX43" fmla="*/ 432699 w 767684"/>
                <a:gd name="connsiteY43" fmla="*/ 0 h 1388564"/>
                <a:gd name="connsiteX44" fmla="*/ 555802 w 767684"/>
                <a:gd name="connsiteY44" fmla="*/ 817166 h 1388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67684" h="1388564">
                  <a:moveTo>
                    <a:pt x="555802" y="817206"/>
                  </a:moveTo>
                  <a:cubicBezTo>
                    <a:pt x="525968" y="840653"/>
                    <a:pt x="505299" y="803083"/>
                    <a:pt x="491613" y="775828"/>
                  </a:cubicBezTo>
                  <a:lnTo>
                    <a:pt x="460906" y="696801"/>
                  </a:lnTo>
                  <a:cubicBezTo>
                    <a:pt x="405881" y="707195"/>
                    <a:pt x="366566" y="675497"/>
                    <a:pt x="342921" y="601667"/>
                  </a:cubicBezTo>
                  <a:lnTo>
                    <a:pt x="300869" y="562392"/>
                  </a:lnTo>
                  <a:cubicBezTo>
                    <a:pt x="295672" y="557750"/>
                    <a:pt x="291586" y="554259"/>
                    <a:pt x="291427" y="554815"/>
                  </a:cubicBezTo>
                  <a:cubicBezTo>
                    <a:pt x="282818" y="583934"/>
                    <a:pt x="438650" y="831211"/>
                    <a:pt x="467888" y="869930"/>
                  </a:cubicBezTo>
                  <a:cubicBezTo>
                    <a:pt x="484511" y="862155"/>
                    <a:pt x="503276" y="871954"/>
                    <a:pt x="524183" y="899288"/>
                  </a:cubicBezTo>
                  <a:cubicBezTo>
                    <a:pt x="535768" y="881793"/>
                    <a:pt x="549256" y="869058"/>
                    <a:pt x="564570" y="861123"/>
                  </a:cubicBezTo>
                  <a:cubicBezTo>
                    <a:pt x="585913" y="937690"/>
                    <a:pt x="666567" y="1173859"/>
                    <a:pt x="707310" y="1241262"/>
                  </a:cubicBezTo>
                  <a:cubicBezTo>
                    <a:pt x="722663" y="1266612"/>
                    <a:pt x="730002" y="1257487"/>
                    <a:pt x="740396" y="1265303"/>
                  </a:cubicBezTo>
                  <a:cubicBezTo>
                    <a:pt x="758328" y="1278791"/>
                    <a:pt x="761462" y="1313346"/>
                    <a:pt x="766778" y="1335602"/>
                  </a:cubicBezTo>
                  <a:cubicBezTo>
                    <a:pt x="771182" y="1362103"/>
                    <a:pt x="759082" y="1350955"/>
                    <a:pt x="740396" y="1353177"/>
                  </a:cubicBezTo>
                  <a:cubicBezTo>
                    <a:pt x="736429" y="1285060"/>
                    <a:pt x="634908" y="1178500"/>
                    <a:pt x="566553" y="1209524"/>
                  </a:cubicBezTo>
                  <a:cubicBezTo>
                    <a:pt x="546082" y="1218807"/>
                    <a:pt x="555604" y="1265858"/>
                    <a:pt x="525254" y="1265581"/>
                  </a:cubicBezTo>
                  <a:cubicBezTo>
                    <a:pt x="513154" y="1265462"/>
                    <a:pt x="465151" y="1228606"/>
                    <a:pt x="458605" y="1217458"/>
                  </a:cubicBezTo>
                  <a:cubicBezTo>
                    <a:pt x="447457" y="1198495"/>
                    <a:pt x="428851" y="1075035"/>
                    <a:pt x="380610" y="1107884"/>
                  </a:cubicBezTo>
                  <a:cubicBezTo>
                    <a:pt x="374619" y="1111970"/>
                    <a:pt x="376048" y="1151722"/>
                    <a:pt x="362361" y="1159894"/>
                  </a:cubicBezTo>
                  <a:cubicBezTo>
                    <a:pt x="356450" y="1148191"/>
                    <a:pt x="350657" y="1136448"/>
                    <a:pt x="344786" y="1124745"/>
                  </a:cubicBezTo>
                  <a:cubicBezTo>
                    <a:pt x="321736" y="1115937"/>
                    <a:pt x="305986" y="1093721"/>
                    <a:pt x="297497" y="1058096"/>
                  </a:cubicBezTo>
                  <a:cubicBezTo>
                    <a:pt x="309517" y="1089555"/>
                    <a:pt x="309835" y="1111930"/>
                    <a:pt x="300829" y="1142319"/>
                  </a:cubicBezTo>
                  <a:cubicBezTo>
                    <a:pt x="301504" y="1145057"/>
                    <a:pt x="300115" y="1148350"/>
                    <a:pt x="300829" y="1151087"/>
                  </a:cubicBezTo>
                  <a:cubicBezTo>
                    <a:pt x="257825" y="1145057"/>
                    <a:pt x="171696" y="1100148"/>
                    <a:pt x="202323" y="1183737"/>
                  </a:cubicBezTo>
                  <a:cubicBezTo>
                    <a:pt x="215217" y="1218887"/>
                    <a:pt x="271710" y="1240548"/>
                    <a:pt x="264728" y="1267961"/>
                  </a:cubicBezTo>
                  <a:cubicBezTo>
                    <a:pt x="252469" y="1316361"/>
                    <a:pt x="154042" y="1251338"/>
                    <a:pt x="134920" y="1324256"/>
                  </a:cubicBezTo>
                  <a:cubicBezTo>
                    <a:pt x="130239" y="1342068"/>
                    <a:pt x="167531" y="1382693"/>
                    <a:pt x="137975" y="1388326"/>
                  </a:cubicBezTo>
                  <a:cubicBezTo>
                    <a:pt x="110681" y="1393563"/>
                    <a:pt x="62677" y="1310450"/>
                    <a:pt x="19474" y="1344370"/>
                  </a:cubicBezTo>
                  <a:cubicBezTo>
                    <a:pt x="14912" y="1255742"/>
                    <a:pt x="4478" y="1164893"/>
                    <a:pt x="1543" y="1076741"/>
                  </a:cubicBezTo>
                  <a:cubicBezTo>
                    <a:pt x="-3575" y="923289"/>
                    <a:pt x="6026" y="768608"/>
                    <a:pt x="1979" y="615116"/>
                  </a:cubicBezTo>
                  <a:lnTo>
                    <a:pt x="112069" y="887307"/>
                  </a:lnTo>
                  <a:lnTo>
                    <a:pt x="125121" y="900478"/>
                  </a:lnTo>
                  <a:cubicBezTo>
                    <a:pt x="90130" y="770869"/>
                    <a:pt x="64423" y="637372"/>
                    <a:pt x="47086" y="503955"/>
                  </a:cubicBezTo>
                  <a:cubicBezTo>
                    <a:pt x="32011" y="388033"/>
                    <a:pt x="15904" y="264772"/>
                    <a:pt x="28361" y="149405"/>
                  </a:cubicBezTo>
                  <a:lnTo>
                    <a:pt x="89654" y="356018"/>
                  </a:lnTo>
                  <a:lnTo>
                    <a:pt x="151265" y="492014"/>
                  </a:lnTo>
                  <a:cubicBezTo>
                    <a:pt x="151503" y="429808"/>
                    <a:pt x="68628" y="114970"/>
                    <a:pt x="91003" y="80257"/>
                  </a:cubicBezTo>
                  <a:cubicBezTo>
                    <a:pt x="95566" y="73155"/>
                    <a:pt x="197047" y="53240"/>
                    <a:pt x="213273" y="65578"/>
                  </a:cubicBezTo>
                  <a:lnTo>
                    <a:pt x="274328" y="228432"/>
                  </a:lnTo>
                  <a:lnTo>
                    <a:pt x="251715" y="52208"/>
                  </a:lnTo>
                  <a:cubicBezTo>
                    <a:pt x="258102" y="43481"/>
                    <a:pt x="360575" y="20669"/>
                    <a:pt x="370176" y="27334"/>
                  </a:cubicBezTo>
                  <a:cubicBezTo>
                    <a:pt x="373826" y="29873"/>
                    <a:pt x="389219" y="97236"/>
                    <a:pt x="395288" y="112470"/>
                  </a:cubicBezTo>
                  <a:cubicBezTo>
                    <a:pt x="400605" y="125880"/>
                    <a:pt x="390211" y="136234"/>
                    <a:pt x="415085" y="131751"/>
                  </a:cubicBezTo>
                  <a:cubicBezTo>
                    <a:pt x="420877" y="110685"/>
                    <a:pt x="385014" y="22375"/>
                    <a:pt x="388663" y="17813"/>
                  </a:cubicBezTo>
                  <a:cubicBezTo>
                    <a:pt x="390131" y="15948"/>
                    <a:pt x="421671" y="6189"/>
                    <a:pt x="432699" y="0"/>
                  </a:cubicBezTo>
                  <a:cubicBezTo>
                    <a:pt x="528388" y="263066"/>
                    <a:pt x="491573" y="549618"/>
                    <a:pt x="555802" y="817166"/>
                  </a:cubicBezTo>
                  <a:close/>
                </a:path>
              </a:pathLst>
            </a:custGeom>
            <a:solidFill>
              <a:srgbClr val="EBD8AA"/>
            </a:solidFill>
            <a:ln w="3958" cap="flat">
              <a:noFill/>
              <a:prstDash val="solid"/>
              <a:miter/>
            </a:ln>
          </p:spPr>
          <p:txBody>
            <a:bodyPr rtlCol="1" anchor="ctr"/>
            <a:lstStyle/>
            <a:p>
              <a:endParaRPr lang="fa-IR"/>
            </a:p>
          </p:txBody>
        </p:sp>
        <p:sp>
          <p:nvSpPr>
            <p:cNvPr id="782" name="Freeform: Shape 781">
              <a:extLst>
                <a:ext uri="{FF2B5EF4-FFF2-40B4-BE49-F238E27FC236}">
                  <a16:creationId xmlns:a16="http://schemas.microsoft.com/office/drawing/2014/main" id="{17A368D8-2399-AF84-D20B-5FEF16E9736E}"/>
                </a:ext>
              </a:extLst>
            </p:cNvPr>
            <p:cNvSpPr/>
            <p:nvPr/>
          </p:nvSpPr>
          <p:spPr>
            <a:xfrm>
              <a:off x="2714604" y="4102911"/>
              <a:ext cx="8807" cy="17574"/>
            </a:xfrm>
            <a:custGeom>
              <a:avLst/>
              <a:gdLst>
                <a:gd name="connsiteX0" fmla="*/ 8807 w 8807"/>
                <a:gd name="connsiteY0" fmla="*/ 17575 h 17574"/>
                <a:gd name="connsiteX1" fmla="*/ 0 w 8807"/>
                <a:gd name="connsiteY1" fmla="*/ 0 h 17574"/>
                <a:gd name="connsiteX2" fmla="*/ 8807 w 8807"/>
                <a:gd name="connsiteY2" fmla="*/ 17575 h 17574"/>
              </a:gdLst>
              <a:ahLst/>
              <a:cxnLst>
                <a:cxn ang="0">
                  <a:pos x="connsiteX0" y="connsiteY0"/>
                </a:cxn>
                <a:cxn ang="0">
                  <a:pos x="connsiteX1" y="connsiteY1"/>
                </a:cxn>
                <a:cxn ang="0">
                  <a:pos x="connsiteX2" y="connsiteY2"/>
                </a:cxn>
              </a:cxnLst>
              <a:rect l="l" t="t" r="r" b="b"/>
              <a:pathLst>
                <a:path w="8807" h="17574">
                  <a:moveTo>
                    <a:pt x="8807" y="17575"/>
                  </a:moveTo>
                  <a:lnTo>
                    <a:pt x="0" y="0"/>
                  </a:lnTo>
                  <a:cubicBezTo>
                    <a:pt x="595" y="1666"/>
                    <a:pt x="5594" y="8887"/>
                    <a:pt x="8807" y="17575"/>
                  </a:cubicBezTo>
                  <a:close/>
                </a:path>
              </a:pathLst>
            </a:custGeom>
            <a:solidFill>
              <a:srgbClr val="EBD8AA"/>
            </a:solidFill>
            <a:ln w="3958" cap="flat">
              <a:noFill/>
              <a:prstDash val="solid"/>
              <a:miter/>
            </a:ln>
          </p:spPr>
          <p:txBody>
            <a:bodyPr rtlCol="1" anchor="ctr"/>
            <a:lstStyle/>
            <a:p>
              <a:endParaRPr lang="fa-IR"/>
            </a:p>
          </p:txBody>
        </p:sp>
        <p:sp>
          <p:nvSpPr>
            <p:cNvPr id="783" name="Freeform: Shape 782">
              <a:extLst>
                <a:ext uri="{FF2B5EF4-FFF2-40B4-BE49-F238E27FC236}">
                  <a16:creationId xmlns:a16="http://schemas.microsoft.com/office/drawing/2014/main" id="{6CAD6C22-A4C9-70C3-7D08-D540A3939997}"/>
                </a:ext>
              </a:extLst>
            </p:cNvPr>
            <p:cNvSpPr/>
            <p:nvPr/>
          </p:nvSpPr>
          <p:spPr>
            <a:xfrm>
              <a:off x="2749753" y="4181977"/>
              <a:ext cx="8807" cy="17574"/>
            </a:xfrm>
            <a:custGeom>
              <a:avLst/>
              <a:gdLst>
                <a:gd name="connsiteX0" fmla="*/ 8807 w 8807"/>
                <a:gd name="connsiteY0" fmla="*/ 17575 h 17574"/>
                <a:gd name="connsiteX1" fmla="*/ 0 w 8807"/>
                <a:gd name="connsiteY1" fmla="*/ 0 h 17574"/>
                <a:gd name="connsiteX2" fmla="*/ 8807 w 8807"/>
                <a:gd name="connsiteY2" fmla="*/ 17575 h 17574"/>
              </a:gdLst>
              <a:ahLst/>
              <a:cxnLst>
                <a:cxn ang="0">
                  <a:pos x="connsiteX0" y="connsiteY0"/>
                </a:cxn>
                <a:cxn ang="0">
                  <a:pos x="connsiteX1" y="connsiteY1"/>
                </a:cxn>
                <a:cxn ang="0">
                  <a:pos x="connsiteX2" y="connsiteY2"/>
                </a:cxn>
              </a:cxnLst>
              <a:rect l="l" t="t" r="r" b="b"/>
              <a:pathLst>
                <a:path w="8807" h="17574">
                  <a:moveTo>
                    <a:pt x="8807" y="17575"/>
                  </a:moveTo>
                  <a:lnTo>
                    <a:pt x="0" y="0"/>
                  </a:lnTo>
                  <a:cubicBezTo>
                    <a:pt x="992" y="2579"/>
                    <a:pt x="5554" y="9363"/>
                    <a:pt x="8807" y="17575"/>
                  </a:cubicBezTo>
                  <a:close/>
                </a:path>
              </a:pathLst>
            </a:custGeom>
            <a:solidFill>
              <a:srgbClr val="EBD8AA"/>
            </a:solidFill>
            <a:ln w="3958" cap="flat">
              <a:noFill/>
              <a:prstDash val="solid"/>
              <a:miter/>
            </a:ln>
          </p:spPr>
          <p:txBody>
            <a:bodyPr rtlCol="1" anchor="ctr"/>
            <a:lstStyle/>
            <a:p>
              <a:endParaRPr lang="fa-IR"/>
            </a:p>
          </p:txBody>
        </p:sp>
        <p:sp>
          <p:nvSpPr>
            <p:cNvPr id="784" name="Freeform: Shape 783">
              <a:extLst>
                <a:ext uri="{FF2B5EF4-FFF2-40B4-BE49-F238E27FC236}">
                  <a16:creationId xmlns:a16="http://schemas.microsoft.com/office/drawing/2014/main" id="{77B45573-C906-7CF2-E73F-83B2971A96CC}"/>
                </a:ext>
              </a:extLst>
            </p:cNvPr>
            <p:cNvSpPr/>
            <p:nvPr/>
          </p:nvSpPr>
          <p:spPr>
            <a:xfrm>
              <a:off x="2723411" y="4129293"/>
              <a:ext cx="8807" cy="8767"/>
            </a:xfrm>
            <a:custGeom>
              <a:avLst/>
              <a:gdLst>
                <a:gd name="connsiteX0" fmla="*/ 8807 w 8807"/>
                <a:gd name="connsiteY0" fmla="*/ 8768 h 8767"/>
                <a:gd name="connsiteX1" fmla="*/ 0 w 8807"/>
                <a:gd name="connsiteY1" fmla="*/ 0 h 8767"/>
                <a:gd name="connsiteX2" fmla="*/ 8807 w 8807"/>
                <a:gd name="connsiteY2" fmla="*/ 8768 h 8767"/>
              </a:gdLst>
              <a:ahLst/>
              <a:cxnLst>
                <a:cxn ang="0">
                  <a:pos x="connsiteX0" y="connsiteY0"/>
                </a:cxn>
                <a:cxn ang="0">
                  <a:pos x="connsiteX1" y="connsiteY1"/>
                </a:cxn>
                <a:cxn ang="0">
                  <a:pos x="connsiteX2" y="connsiteY2"/>
                </a:cxn>
              </a:cxnLst>
              <a:rect l="l" t="t" r="r" b="b"/>
              <a:pathLst>
                <a:path w="8807" h="8767">
                  <a:moveTo>
                    <a:pt x="8807" y="8768"/>
                  </a:moveTo>
                  <a:lnTo>
                    <a:pt x="0" y="0"/>
                  </a:lnTo>
                  <a:cubicBezTo>
                    <a:pt x="476" y="1230"/>
                    <a:pt x="6982" y="3888"/>
                    <a:pt x="8807" y="8768"/>
                  </a:cubicBezTo>
                  <a:close/>
                </a:path>
              </a:pathLst>
            </a:custGeom>
            <a:solidFill>
              <a:srgbClr val="EBD8AA"/>
            </a:solidFill>
            <a:ln w="3958" cap="flat">
              <a:noFill/>
              <a:prstDash val="solid"/>
              <a:miter/>
            </a:ln>
          </p:spPr>
          <p:txBody>
            <a:bodyPr rtlCol="1" anchor="ctr"/>
            <a:lstStyle/>
            <a:p>
              <a:endParaRPr lang="fa-IR"/>
            </a:p>
          </p:txBody>
        </p:sp>
        <p:sp>
          <p:nvSpPr>
            <p:cNvPr id="785" name="Freeform: Shape 784">
              <a:extLst>
                <a:ext uri="{FF2B5EF4-FFF2-40B4-BE49-F238E27FC236}">
                  <a16:creationId xmlns:a16="http://schemas.microsoft.com/office/drawing/2014/main" id="{8BD4F98B-BB31-38B5-70BB-FFE1927E8DC2}"/>
                </a:ext>
              </a:extLst>
            </p:cNvPr>
            <p:cNvSpPr/>
            <p:nvPr/>
          </p:nvSpPr>
          <p:spPr>
            <a:xfrm>
              <a:off x="2732178" y="4146867"/>
              <a:ext cx="8807" cy="8767"/>
            </a:xfrm>
            <a:custGeom>
              <a:avLst/>
              <a:gdLst>
                <a:gd name="connsiteX0" fmla="*/ 8807 w 8807"/>
                <a:gd name="connsiteY0" fmla="*/ 8768 h 8767"/>
                <a:gd name="connsiteX1" fmla="*/ 0 w 8807"/>
                <a:gd name="connsiteY1" fmla="*/ 0 h 8767"/>
                <a:gd name="connsiteX2" fmla="*/ 8807 w 8807"/>
                <a:gd name="connsiteY2" fmla="*/ 8768 h 8767"/>
              </a:gdLst>
              <a:ahLst/>
              <a:cxnLst>
                <a:cxn ang="0">
                  <a:pos x="connsiteX0" y="connsiteY0"/>
                </a:cxn>
                <a:cxn ang="0">
                  <a:pos x="connsiteX1" y="connsiteY1"/>
                </a:cxn>
                <a:cxn ang="0">
                  <a:pos x="connsiteX2" y="connsiteY2"/>
                </a:cxn>
              </a:cxnLst>
              <a:rect l="l" t="t" r="r" b="b"/>
              <a:pathLst>
                <a:path w="8807" h="8767">
                  <a:moveTo>
                    <a:pt x="8807" y="8768"/>
                  </a:moveTo>
                  <a:lnTo>
                    <a:pt x="0" y="0"/>
                  </a:lnTo>
                  <a:cubicBezTo>
                    <a:pt x="476" y="1230"/>
                    <a:pt x="6943" y="3888"/>
                    <a:pt x="8807" y="8768"/>
                  </a:cubicBezTo>
                  <a:close/>
                </a:path>
              </a:pathLst>
            </a:custGeom>
            <a:solidFill>
              <a:srgbClr val="EBD8AA"/>
            </a:solidFill>
            <a:ln w="3958" cap="flat">
              <a:noFill/>
              <a:prstDash val="solid"/>
              <a:miter/>
            </a:ln>
          </p:spPr>
          <p:txBody>
            <a:bodyPr rtlCol="1" anchor="ctr"/>
            <a:lstStyle/>
            <a:p>
              <a:endParaRPr lang="fa-IR"/>
            </a:p>
          </p:txBody>
        </p:sp>
        <p:sp>
          <p:nvSpPr>
            <p:cNvPr id="786" name="Freeform: Shape 785">
              <a:extLst>
                <a:ext uri="{FF2B5EF4-FFF2-40B4-BE49-F238E27FC236}">
                  <a16:creationId xmlns:a16="http://schemas.microsoft.com/office/drawing/2014/main" id="{FAA54D7B-0533-FD60-CDF9-6B7C4E939C57}"/>
                </a:ext>
              </a:extLst>
            </p:cNvPr>
            <p:cNvSpPr/>
            <p:nvPr/>
          </p:nvSpPr>
          <p:spPr>
            <a:xfrm>
              <a:off x="2740986" y="4164442"/>
              <a:ext cx="8807" cy="8767"/>
            </a:xfrm>
            <a:custGeom>
              <a:avLst/>
              <a:gdLst>
                <a:gd name="connsiteX0" fmla="*/ 8807 w 8807"/>
                <a:gd name="connsiteY0" fmla="*/ 8768 h 8767"/>
                <a:gd name="connsiteX1" fmla="*/ 0 w 8807"/>
                <a:gd name="connsiteY1" fmla="*/ 0 h 8767"/>
                <a:gd name="connsiteX2" fmla="*/ 8807 w 8807"/>
                <a:gd name="connsiteY2" fmla="*/ 8768 h 8767"/>
              </a:gdLst>
              <a:ahLst/>
              <a:cxnLst>
                <a:cxn ang="0">
                  <a:pos x="connsiteX0" y="connsiteY0"/>
                </a:cxn>
                <a:cxn ang="0">
                  <a:pos x="connsiteX1" y="connsiteY1"/>
                </a:cxn>
                <a:cxn ang="0">
                  <a:pos x="connsiteX2" y="connsiteY2"/>
                </a:cxn>
              </a:cxnLst>
              <a:rect l="l" t="t" r="r" b="b"/>
              <a:pathLst>
                <a:path w="8807" h="8767">
                  <a:moveTo>
                    <a:pt x="8807" y="8768"/>
                  </a:moveTo>
                  <a:lnTo>
                    <a:pt x="0" y="0"/>
                  </a:lnTo>
                  <a:cubicBezTo>
                    <a:pt x="198" y="595"/>
                    <a:pt x="6427" y="2579"/>
                    <a:pt x="8807" y="8768"/>
                  </a:cubicBezTo>
                  <a:close/>
                </a:path>
              </a:pathLst>
            </a:custGeom>
            <a:solidFill>
              <a:srgbClr val="EBD8AA"/>
            </a:solidFill>
            <a:ln w="3958" cap="flat">
              <a:noFill/>
              <a:prstDash val="solid"/>
              <a:miter/>
            </a:ln>
          </p:spPr>
          <p:txBody>
            <a:bodyPr rtlCol="1" anchor="ctr"/>
            <a:lstStyle/>
            <a:p>
              <a:endParaRPr lang="fa-IR"/>
            </a:p>
          </p:txBody>
        </p:sp>
        <p:sp>
          <p:nvSpPr>
            <p:cNvPr id="787" name="Freeform: Shape 786">
              <a:extLst>
                <a:ext uri="{FF2B5EF4-FFF2-40B4-BE49-F238E27FC236}">
                  <a16:creationId xmlns:a16="http://schemas.microsoft.com/office/drawing/2014/main" id="{0E59B68E-2429-ED9B-926E-F8FFB7806D72}"/>
                </a:ext>
              </a:extLst>
            </p:cNvPr>
            <p:cNvSpPr/>
            <p:nvPr/>
          </p:nvSpPr>
          <p:spPr>
            <a:xfrm>
              <a:off x="1519481" y="1199979"/>
              <a:ext cx="949256" cy="772163"/>
            </a:xfrm>
            <a:custGeom>
              <a:avLst/>
              <a:gdLst>
                <a:gd name="connsiteX0" fmla="*/ 342331 w 949256"/>
                <a:gd name="connsiteY0" fmla="*/ 3375 h 772163"/>
                <a:gd name="connsiteX1" fmla="*/ 535852 w 949256"/>
                <a:gd name="connsiteY1" fmla="*/ 223039 h 772163"/>
                <a:gd name="connsiteX2" fmla="*/ 635270 w 949256"/>
                <a:gd name="connsiteY2" fmla="*/ 205306 h 772163"/>
                <a:gd name="connsiteX3" fmla="*/ 647291 w 949256"/>
                <a:gd name="connsiteY3" fmla="*/ 188049 h 772163"/>
                <a:gd name="connsiteX4" fmla="*/ 821531 w 949256"/>
                <a:gd name="connsiteY4" fmla="*/ 249342 h 772163"/>
                <a:gd name="connsiteX5" fmla="*/ 838947 w 949256"/>
                <a:gd name="connsiteY5" fmla="*/ 231847 h 772163"/>
                <a:gd name="connsiteX6" fmla="*/ 891988 w 949256"/>
                <a:gd name="connsiteY6" fmla="*/ 337057 h 772163"/>
                <a:gd name="connsiteX7" fmla="*/ 926424 w 949256"/>
                <a:gd name="connsiteY7" fmla="*/ 372960 h 772163"/>
                <a:gd name="connsiteX8" fmla="*/ 940190 w 949256"/>
                <a:gd name="connsiteY8" fmla="*/ 469046 h 772163"/>
                <a:gd name="connsiteX9" fmla="*/ 878659 w 949256"/>
                <a:gd name="connsiteY9" fmla="*/ 600837 h 772163"/>
                <a:gd name="connsiteX10" fmla="*/ 869851 w 949256"/>
                <a:gd name="connsiteY10" fmla="*/ 600837 h 772163"/>
                <a:gd name="connsiteX11" fmla="*/ 838550 w 949256"/>
                <a:gd name="connsiteY11" fmla="*/ 582786 h 772163"/>
                <a:gd name="connsiteX12" fmla="*/ 752461 w 949256"/>
                <a:gd name="connsiteY12" fmla="*/ 554460 h 772163"/>
                <a:gd name="connsiteX13" fmla="*/ 735204 w 949256"/>
                <a:gd name="connsiteY13" fmla="*/ 428938 h 772163"/>
                <a:gd name="connsiteX14" fmla="*/ 618727 w 949256"/>
                <a:gd name="connsiteY14" fmla="*/ 404658 h 772163"/>
                <a:gd name="connsiteX15" fmla="*/ 532559 w 949256"/>
                <a:gd name="connsiteY15" fmla="*/ 414695 h 772163"/>
                <a:gd name="connsiteX16" fmla="*/ 509390 w 949256"/>
                <a:gd name="connsiteY16" fmla="*/ 460279 h 772163"/>
                <a:gd name="connsiteX17" fmla="*/ 456111 w 949256"/>
                <a:gd name="connsiteY17" fmla="*/ 466745 h 772163"/>
                <a:gd name="connsiteX18" fmla="*/ 447819 w 949256"/>
                <a:gd name="connsiteY18" fmla="*/ 460279 h 772163"/>
                <a:gd name="connsiteX19" fmla="*/ 447819 w 949256"/>
                <a:gd name="connsiteY19" fmla="*/ 442704 h 772163"/>
                <a:gd name="connsiteX20" fmla="*/ 456626 w 949256"/>
                <a:gd name="connsiteY20" fmla="*/ 433936 h 772163"/>
                <a:gd name="connsiteX21" fmla="*/ 447740 w 949256"/>
                <a:gd name="connsiteY21" fmla="*/ 428343 h 772163"/>
                <a:gd name="connsiteX22" fmla="*/ 447819 w 949256"/>
                <a:gd name="connsiteY22" fmla="*/ 363637 h 772163"/>
                <a:gd name="connsiteX23" fmla="*/ 395055 w 949256"/>
                <a:gd name="connsiteY23" fmla="*/ 319720 h 772163"/>
                <a:gd name="connsiteX24" fmla="*/ 465394 w 949256"/>
                <a:gd name="connsiteY24" fmla="*/ 318491 h 772163"/>
                <a:gd name="connsiteX25" fmla="*/ 353836 w 949256"/>
                <a:gd name="connsiteY25" fmla="*/ 192095 h 772163"/>
                <a:gd name="connsiteX26" fmla="*/ 328604 w 949256"/>
                <a:gd name="connsiteY26" fmla="*/ 181542 h 772163"/>
                <a:gd name="connsiteX27" fmla="*/ 172455 w 949256"/>
                <a:gd name="connsiteY27" fmla="*/ 247477 h 772163"/>
                <a:gd name="connsiteX28" fmla="*/ 141947 w 949256"/>
                <a:gd name="connsiteY28" fmla="*/ 504989 h 772163"/>
                <a:gd name="connsiteX29" fmla="*/ 184039 w 949256"/>
                <a:gd name="connsiteY29" fmla="*/ 495468 h 772163"/>
                <a:gd name="connsiteX30" fmla="*/ 321622 w 949256"/>
                <a:gd name="connsiteY30" fmla="*/ 513360 h 772163"/>
                <a:gd name="connsiteX31" fmla="*/ 386248 w 949256"/>
                <a:gd name="connsiteY31" fmla="*/ 548192 h 772163"/>
                <a:gd name="connsiteX32" fmla="*/ 412630 w 949256"/>
                <a:gd name="connsiteY32" fmla="*/ 556960 h 772163"/>
                <a:gd name="connsiteX33" fmla="*/ 412630 w 949256"/>
                <a:gd name="connsiteY33" fmla="*/ 592109 h 772163"/>
                <a:gd name="connsiteX34" fmla="*/ 377480 w 949256"/>
                <a:gd name="connsiteY34" fmla="*/ 688751 h 772163"/>
                <a:gd name="connsiteX35" fmla="*/ 400570 w 949256"/>
                <a:gd name="connsiteY35" fmla="*/ 709063 h 772163"/>
                <a:gd name="connsiteX36" fmla="*/ 236803 w 949256"/>
                <a:gd name="connsiteY36" fmla="*/ 759010 h 772163"/>
                <a:gd name="connsiteX37" fmla="*/ 80177 w 949256"/>
                <a:gd name="connsiteY37" fmla="*/ 647134 h 772163"/>
                <a:gd name="connsiteX38" fmla="*/ 52169 w 949256"/>
                <a:gd name="connsiteY38" fmla="*/ 530578 h 772163"/>
                <a:gd name="connsiteX39" fmla="*/ 37054 w 949256"/>
                <a:gd name="connsiteY39" fmla="*/ 508718 h 772163"/>
                <a:gd name="connsiteX40" fmla="*/ 52169 w 949256"/>
                <a:gd name="connsiteY40" fmla="*/ 442704 h 772163"/>
                <a:gd name="connsiteX41" fmla="*/ 51812 w 949256"/>
                <a:gd name="connsiteY41" fmla="*/ 356219 h 772163"/>
                <a:gd name="connsiteX42" fmla="*/ 15393 w 949256"/>
                <a:gd name="connsiteY42" fmla="*/ 294648 h 772163"/>
                <a:gd name="connsiteX43" fmla="*/ 8212 w 949256"/>
                <a:gd name="connsiteY43" fmla="*/ 275764 h 772163"/>
                <a:gd name="connsiteX44" fmla="*/ 8212 w 949256"/>
                <a:gd name="connsiteY44" fmla="*/ 266996 h 772163"/>
                <a:gd name="connsiteX45" fmla="*/ 17019 w 949256"/>
                <a:gd name="connsiteY45" fmla="*/ 231847 h 772163"/>
                <a:gd name="connsiteX46" fmla="*/ 17019 w 949256"/>
                <a:gd name="connsiteY46" fmla="*/ 196697 h 772163"/>
                <a:gd name="connsiteX47" fmla="*/ 17019 w 949256"/>
                <a:gd name="connsiteY47" fmla="*/ 170355 h 772163"/>
                <a:gd name="connsiteX48" fmla="*/ 25827 w 949256"/>
                <a:gd name="connsiteY48" fmla="*/ 152780 h 772163"/>
                <a:gd name="connsiteX49" fmla="*/ 25827 w 949256"/>
                <a:gd name="connsiteY49" fmla="*/ 144013 h 772163"/>
                <a:gd name="connsiteX50" fmla="*/ 34634 w 949256"/>
                <a:gd name="connsiteY50" fmla="*/ 126438 h 772163"/>
                <a:gd name="connsiteX51" fmla="*/ 34634 w 949256"/>
                <a:gd name="connsiteY51" fmla="*/ 117670 h 772163"/>
                <a:gd name="connsiteX52" fmla="*/ 52209 w 949256"/>
                <a:gd name="connsiteY52" fmla="*/ 100096 h 772163"/>
                <a:gd name="connsiteX53" fmla="*/ 52209 w 949256"/>
                <a:gd name="connsiteY53" fmla="*/ 91328 h 772163"/>
                <a:gd name="connsiteX54" fmla="*/ 87358 w 949256"/>
                <a:gd name="connsiteY54" fmla="*/ 56178 h 772163"/>
                <a:gd name="connsiteX55" fmla="*/ 104933 w 949256"/>
                <a:gd name="connsiteY55" fmla="*/ 38604 h 772163"/>
                <a:gd name="connsiteX56" fmla="*/ 342291 w 949256"/>
                <a:gd name="connsiteY56" fmla="*/ 3454 h 772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949256" h="772163">
                  <a:moveTo>
                    <a:pt x="342331" y="3375"/>
                  </a:moveTo>
                  <a:cubicBezTo>
                    <a:pt x="425008" y="14840"/>
                    <a:pt x="555053" y="128223"/>
                    <a:pt x="535852" y="223039"/>
                  </a:cubicBezTo>
                  <a:cubicBezTo>
                    <a:pt x="566240" y="195428"/>
                    <a:pt x="604722" y="212249"/>
                    <a:pt x="635270" y="205306"/>
                  </a:cubicBezTo>
                  <a:cubicBezTo>
                    <a:pt x="641816" y="203798"/>
                    <a:pt x="640626" y="189715"/>
                    <a:pt x="647291" y="188049"/>
                  </a:cubicBezTo>
                  <a:cubicBezTo>
                    <a:pt x="690890" y="177337"/>
                    <a:pt x="791221" y="211733"/>
                    <a:pt x="821531" y="249342"/>
                  </a:cubicBezTo>
                  <a:cubicBezTo>
                    <a:pt x="830377" y="242122"/>
                    <a:pt x="820499" y="227086"/>
                    <a:pt x="838947" y="231847"/>
                  </a:cubicBezTo>
                  <a:cubicBezTo>
                    <a:pt x="889410" y="259141"/>
                    <a:pt x="876834" y="302503"/>
                    <a:pt x="891988" y="337057"/>
                  </a:cubicBezTo>
                  <a:cubicBezTo>
                    <a:pt x="896749" y="347888"/>
                    <a:pt x="917537" y="359710"/>
                    <a:pt x="926424" y="372960"/>
                  </a:cubicBezTo>
                  <a:cubicBezTo>
                    <a:pt x="954988" y="415727"/>
                    <a:pt x="949037" y="423066"/>
                    <a:pt x="940190" y="469046"/>
                  </a:cubicBezTo>
                  <a:cubicBezTo>
                    <a:pt x="971253" y="498166"/>
                    <a:pt x="915474" y="600877"/>
                    <a:pt x="878659" y="600837"/>
                  </a:cubicBezTo>
                  <a:cubicBezTo>
                    <a:pt x="876159" y="608494"/>
                    <a:pt x="873223" y="608415"/>
                    <a:pt x="869851" y="600837"/>
                  </a:cubicBezTo>
                  <a:cubicBezTo>
                    <a:pt x="858584" y="598259"/>
                    <a:pt x="848111" y="592228"/>
                    <a:pt x="838550" y="582786"/>
                  </a:cubicBezTo>
                  <a:cubicBezTo>
                    <a:pt x="778486" y="651776"/>
                    <a:pt x="742623" y="654474"/>
                    <a:pt x="752461" y="554460"/>
                  </a:cubicBezTo>
                  <a:cubicBezTo>
                    <a:pt x="745281" y="512805"/>
                    <a:pt x="738973" y="469443"/>
                    <a:pt x="735204" y="428938"/>
                  </a:cubicBezTo>
                  <a:cubicBezTo>
                    <a:pt x="695929" y="436595"/>
                    <a:pt x="639317" y="444251"/>
                    <a:pt x="618727" y="404658"/>
                  </a:cubicBezTo>
                  <a:lnTo>
                    <a:pt x="532559" y="414695"/>
                  </a:lnTo>
                  <a:cubicBezTo>
                    <a:pt x="576079" y="441792"/>
                    <a:pt x="543389" y="500189"/>
                    <a:pt x="509390" y="460279"/>
                  </a:cubicBezTo>
                  <a:cubicBezTo>
                    <a:pt x="492054" y="453296"/>
                    <a:pt x="469520" y="451035"/>
                    <a:pt x="456111" y="466745"/>
                  </a:cubicBezTo>
                  <a:lnTo>
                    <a:pt x="447819" y="460279"/>
                  </a:lnTo>
                  <a:cubicBezTo>
                    <a:pt x="430998" y="455677"/>
                    <a:pt x="430879" y="447782"/>
                    <a:pt x="447819" y="442704"/>
                  </a:cubicBezTo>
                  <a:lnTo>
                    <a:pt x="456626" y="433936"/>
                  </a:lnTo>
                  <a:lnTo>
                    <a:pt x="447740" y="428343"/>
                  </a:lnTo>
                  <a:cubicBezTo>
                    <a:pt x="448216" y="409062"/>
                    <a:pt x="448216" y="387480"/>
                    <a:pt x="447819" y="363637"/>
                  </a:cubicBezTo>
                  <a:cubicBezTo>
                    <a:pt x="419136" y="365145"/>
                    <a:pt x="375894" y="354037"/>
                    <a:pt x="395055" y="319720"/>
                  </a:cubicBezTo>
                  <a:cubicBezTo>
                    <a:pt x="367562" y="269575"/>
                    <a:pt x="441115" y="283936"/>
                    <a:pt x="465394" y="318491"/>
                  </a:cubicBezTo>
                  <a:cubicBezTo>
                    <a:pt x="487928" y="200585"/>
                    <a:pt x="487809" y="186224"/>
                    <a:pt x="353836" y="192095"/>
                  </a:cubicBezTo>
                  <a:lnTo>
                    <a:pt x="328604" y="181542"/>
                  </a:lnTo>
                  <a:cubicBezTo>
                    <a:pt x="228313" y="111243"/>
                    <a:pt x="165949" y="105610"/>
                    <a:pt x="172455" y="247477"/>
                  </a:cubicBezTo>
                  <a:cubicBezTo>
                    <a:pt x="108345" y="325314"/>
                    <a:pt x="96165" y="414180"/>
                    <a:pt x="141947" y="504989"/>
                  </a:cubicBezTo>
                  <a:cubicBezTo>
                    <a:pt x="155634" y="487494"/>
                    <a:pt x="168845" y="471863"/>
                    <a:pt x="184039" y="495468"/>
                  </a:cubicBezTo>
                  <a:cubicBezTo>
                    <a:pt x="242278" y="472061"/>
                    <a:pt x="271119" y="483963"/>
                    <a:pt x="321622" y="513360"/>
                  </a:cubicBezTo>
                  <a:cubicBezTo>
                    <a:pt x="352844" y="507092"/>
                    <a:pt x="374386" y="518716"/>
                    <a:pt x="386248" y="548192"/>
                  </a:cubicBezTo>
                  <a:cubicBezTo>
                    <a:pt x="395293" y="548073"/>
                    <a:pt x="404061" y="551009"/>
                    <a:pt x="412630" y="556960"/>
                  </a:cubicBezTo>
                  <a:cubicBezTo>
                    <a:pt x="435045" y="558031"/>
                    <a:pt x="433458" y="586595"/>
                    <a:pt x="412630" y="592109"/>
                  </a:cubicBezTo>
                  <a:cubicBezTo>
                    <a:pt x="419136" y="644318"/>
                    <a:pt x="407393" y="676532"/>
                    <a:pt x="377480" y="688751"/>
                  </a:cubicBezTo>
                  <a:lnTo>
                    <a:pt x="400570" y="709063"/>
                  </a:lnTo>
                  <a:cubicBezTo>
                    <a:pt x="348401" y="779124"/>
                    <a:pt x="309958" y="782654"/>
                    <a:pt x="236803" y="759010"/>
                  </a:cubicBezTo>
                  <a:cubicBezTo>
                    <a:pt x="178445" y="786860"/>
                    <a:pt x="108662" y="696963"/>
                    <a:pt x="80177" y="647134"/>
                  </a:cubicBezTo>
                  <a:cubicBezTo>
                    <a:pt x="63793" y="618452"/>
                    <a:pt x="28366" y="552556"/>
                    <a:pt x="52169" y="530578"/>
                  </a:cubicBezTo>
                  <a:cubicBezTo>
                    <a:pt x="51217" y="518557"/>
                    <a:pt x="46178" y="511297"/>
                    <a:pt x="37054" y="508718"/>
                  </a:cubicBezTo>
                  <a:cubicBezTo>
                    <a:pt x="43600" y="488605"/>
                    <a:pt x="48638" y="466587"/>
                    <a:pt x="52169" y="442704"/>
                  </a:cubicBezTo>
                  <a:cubicBezTo>
                    <a:pt x="35229" y="427351"/>
                    <a:pt x="35110" y="398509"/>
                    <a:pt x="51812" y="356219"/>
                  </a:cubicBezTo>
                  <a:cubicBezTo>
                    <a:pt x="55462" y="321982"/>
                    <a:pt x="54034" y="301709"/>
                    <a:pt x="15393" y="294648"/>
                  </a:cubicBezTo>
                  <a:lnTo>
                    <a:pt x="8212" y="275764"/>
                  </a:lnTo>
                  <a:cubicBezTo>
                    <a:pt x="714" y="273661"/>
                    <a:pt x="912" y="270725"/>
                    <a:pt x="8212" y="266996"/>
                  </a:cubicBezTo>
                  <a:cubicBezTo>
                    <a:pt x="11505" y="254896"/>
                    <a:pt x="14441" y="243193"/>
                    <a:pt x="17019" y="231847"/>
                  </a:cubicBezTo>
                  <a:cubicBezTo>
                    <a:pt x="9442" y="223436"/>
                    <a:pt x="10831" y="207012"/>
                    <a:pt x="17019" y="196697"/>
                  </a:cubicBezTo>
                  <a:cubicBezTo>
                    <a:pt x="-5594" y="187057"/>
                    <a:pt x="-5752" y="179955"/>
                    <a:pt x="17019" y="170355"/>
                  </a:cubicBezTo>
                  <a:lnTo>
                    <a:pt x="25827" y="152780"/>
                  </a:lnTo>
                  <a:cubicBezTo>
                    <a:pt x="18170" y="150320"/>
                    <a:pt x="18289" y="147385"/>
                    <a:pt x="25827" y="144013"/>
                  </a:cubicBezTo>
                  <a:lnTo>
                    <a:pt x="34634" y="126438"/>
                  </a:lnTo>
                  <a:cubicBezTo>
                    <a:pt x="27017" y="123502"/>
                    <a:pt x="27017" y="120566"/>
                    <a:pt x="34634" y="117670"/>
                  </a:cubicBezTo>
                  <a:lnTo>
                    <a:pt x="52209" y="100096"/>
                  </a:lnTo>
                  <a:cubicBezTo>
                    <a:pt x="44631" y="97517"/>
                    <a:pt x="44750" y="94581"/>
                    <a:pt x="52209" y="91328"/>
                  </a:cubicBezTo>
                  <a:lnTo>
                    <a:pt x="87358" y="56178"/>
                  </a:lnTo>
                  <a:cubicBezTo>
                    <a:pt x="90889" y="38128"/>
                    <a:pt x="96760" y="32296"/>
                    <a:pt x="104933" y="38604"/>
                  </a:cubicBezTo>
                  <a:cubicBezTo>
                    <a:pt x="164441" y="2978"/>
                    <a:pt x="274968" y="-5869"/>
                    <a:pt x="342291" y="3454"/>
                  </a:cubicBezTo>
                  <a:close/>
                </a:path>
              </a:pathLst>
            </a:custGeom>
            <a:solidFill>
              <a:srgbClr val="070707"/>
            </a:solidFill>
            <a:ln w="3958" cap="flat">
              <a:noFill/>
              <a:prstDash val="solid"/>
              <a:miter/>
            </a:ln>
          </p:spPr>
          <p:txBody>
            <a:bodyPr rtlCol="1" anchor="ctr"/>
            <a:lstStyle/>
            <a:p>
              <a:endParaRPr lang="fa-IR"/>
            </a:p>
          </p:txBody>
        </p:sp>
        <p:sp>
          <p:nvSpPr>
            <p:cNvPr id="788" name="Freeform: Shape 787">
              <a:extLst>
                <a:ext uri="{FF2B5EF4-FFF2-40B4-BE49-F238E27FC236}">
                  <a16:creationId xmlns:a16="http://schemas.microsoft.com/office/drawing/2014/main" id="{530A3D1C-7101-A107-283A-B3852AE0CB63}"/>
                </a:ext>
              </a:extLst>
            </p:cNvPr>
            <p:cNvSpPr/>
            <p:nvPr/>
          </p:nvSpPr>
          <p:spPr>
            <a:xfrm>
              <a:off x="462034" y="790328"/>
              <a:ext cx="1088795" cy="228250"/>
            </a:xfrm>
            <a:custGeom>
              <a:avLst/>
              <a:gdLst>
                <a:gd name="connsiteX0" fmla="*/ 1004167 w 1088795"/>
                <a:gd name="connsiteY0" fmla="*/ 184555 h 228250"/>
                <a:gd name="connsiteX1" fmla="*/ 1012974 w 1088795"/>
                <a:gd name="connsiteY1" fmla="*/ 193322 h 228250"/>
                <a:gd name="connsiteX2" fmla="*/ 1030549 w 1088795"/>
                <a:gd name="connsiteY2" fmla="*/ 193322 h 228250"/>
                <a:gd name="connsiteX3" fmla="*/ 1048124 w 1088795"/>
                <a:gd name="connsiteY3" fmla="*/ 193322 h 228250"/>
                <a:gd name="connsiteX4" fmla="*/ 1056931 w 1088795"/>
                <a:gd name="connsiteY4" fmla="*/ 202090 h 228250"/>
                <a:gd name="connsiteX5" fmla="*/ 1065738 w 1088795"/>
                <a:gd name="connsiteY5" fmla="*/ 202090 h 228250"/>
                <a:gd name="connsiteX6" fmla="*/ 1083313 w 1088795"/>
                <a:gd name="connsiteY6" fmla="*/ 202090 h 228250"/>
                <a:gd name="connsiteX7" fmla="*/ 1052686 w 1088795"/>
                <a:gd name="connsiteY7" fmla="*/ 227996 h 228250"/>
                <a:gd name="connsiteX8" fmla="*/ 818184 w 1088795"/>
                <a:gd name="connsiteY8" fmla="*/ 183801 h 228250"/>
                <a:gd name="connsiteX9" fmla="*/ 801958 w 1088795"/>
                <a:gd name="connsiteY9" fmla="*/ 219665 h 228250"/>
                <a:gd name="connsiteX10" fmla="*/ 116225 w 1088795"/>
                <a:gd name="connsiteY10" fmla="*/ 96641 h 228250"/>
                <a:gd name="connsiteX11" fmla="*/ 10737 w 1088795"/>
                <a:gd name="connsiteY11" fmla="*/ 79067 h 228250"/>
                <a:gd name="connsiteX12" fmla="*/ 19544 w 1088795"/>
                <a:gd name="connsiteY12" fmla="*/ 0 h 228250"/>
                <a:gd name="connsiteX13" fmla="*/ 1004207 w 1088795"/>
                <a:gd name="connsiteY13" fmla="*/ 184515 h 228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8795" h="228250">
                  <a:moveTo>
                    <a:pt x="1004167" y="184555"/>
                  </a:moveTo>
                  <a:lnTo>
                    <a:pt x="1012974" y="193322"/>
                  </a:lnTo>
                  <a:cubicBezTo>
                    <a:pt x="1018052" y="194354"/>
                    <a:pt x="1024797" y="192886"/>
                    <a:pt x="1030549" y="193322"/>
                  </a:cubicBezTo>
                  <a:cubicBezTo>
                    <a:pt x="1036301" y="193759"/>
                    <a:pt x="1042332" y="192926"/>
                    <a:pt x="1048124" y="193322"/>
                  </a:cubicBezTo>
                  <a:lnTo>
                    <a:pt x="1056931" y="202090"/>
                  </a:lnTo>
                  <a:cubicBezTo>
                    <a:pt x="1059391" y="197567"/>
                    <a:pt x="1062326" y="197766"/>
                    <a:pt x="1065738" y="202090"/>
                  </a:cubicBezTo>
                  <a:cubicBezTo>
                    <a:pt x="1071570" y="202328"/>
                    <a:pt x="1077481" y="201931"/>
                    <a:pt x="1083313" y="202090"/>
                  </a:cubicBezTo>
                  <a:cubicBezTo>
                    <a:pt x="1100253" y="223394"/>
                    <a:pt x="1074506" y="229662"/>
                    <a:pt x="1052686" y="227996"/>
                  </a:cubicBezTo>
                  <a:cubicBezTo>
                    <a:pt x="975008" y="209350"/>
                    <a:pt x="896854" y="194592"/>
                    <a:pt x="818184" y="183801"/>
                  </a:cubicBezTo>
                  <a:cubicBezTo>
                    <a:pt x="811003" y="188998"/>
                    <a:pt x="805568" y="200939"/>
                    <a:pt x="801958" y="219665"/>
                  </a:cubicBezTo>
                  <a:cubicBezTo>
                    <a:pt x="573566" y="178287"/>
                    <a:pt x="344816" y="137186"/>
                    <a:pt x="116225" y="96641"/>
                  </a:cubicBezTo>
                  <a:cubicBezTo>
                    <a:pt x="92620" y="119056"/>
                    <a:pt x="28153" y="105369"/>
                    <a:pt x="10737" y="79067"/>
                  </a:cubicBezTo>
                  <a:cubicBezTo>
                    <a:pt x="11332" y="59667"/>
                    <a:pt x="-18898" y="15829"/>
                    <a:pt x="19544" y="0"/>
                  </a:cubicBezTo>
                  <a:cubicBezTo>
                    <a:pt x="349537" y="46020"/>
                    <a:pt x="674373" y="136115"/>
                    <a:pt x="1004207" y="184515"/>
                  </a:cubicBezTo>
                  <a:close/>
                </a:path>
              </a:pathLst>
            </a:custGeom>
            <a:solidFill>
              <a:srgbClr val="7F5A3C"/>
            </a:solidFill>
            <a:ln w="3958" cap="flat">
              <a:noFill/>
              <a:prstDash val="solid"/>
              <a:miter/>
            </a:ln>
          </p:spPr>
          <p:txBody>
            <a:bodyPr rtlCol="1" anchor="ctr"/>
            <a:lstStyle/>
            <a:p>
              <a:endParaRPr lang="fa-IR"/>
            </a:p>
          </p:txBody>
        </p:sp>
        <p:sp>
          <p:nvSpPr>
            <p:cNvPr id="789" name="Freeform: Shape 788">
              <a:extLst>
                <a:ext uri="{FF2B5EF4-FFF2-40B4-BE49-F238E27FC236}">
                  <a16:creationId xmlns:a16="http://schemas.microsoft.com/office/drawing/2014/main" id="{6183E613-1548-6A4D-E431-62E754A12162}"/>
                </a:ext>
              </a:extLst>
            </p:cNvPr>
            <p:cNvSpPr/>
            <p:nvPr/>
          </p:nvSpPr>
          <p:spPr>
            <a:xfrm>
              <a:off x="1201761" y="1030512"/>
              <a:ext cx="544400" cy="382430"/>
            </a:xfrm>
            <a:custGeom>
              <a:avLst/>
              <a:gdLst>
                <a:gd name="connsiteX0" fmla="*/ 361160 w 544400"/>
                <a:gd name="connsiteY0" fmla="*/ 41012 h 382430"/>
                <a:gd name="connsiteX1" fmla="*/ 369968 w 544400"/>
                <a:gd name="connsiteY1" fmla="*/ 23160 h 382430"/>
                <a:gd name="connsiteX2" fmla="*/ 453200 w 544400"/>
                <a:gd name="connsiteY2" fmla="*/ 24310 h 382430"/>
                <a:gd name="connsiteX3" fmla="*/ 536987 w 544400"/>
                <a:gd name="connsiteY3" fmla="*/ 93697 h 382430"/>
                <a:gd name="connsiteX4" fmla="*/ 475337 w 544400"/>
                <a:gd name="connsiteY4" fmla="*/ 172724 h 382430"/>
                <a:gd name="connsiteX5" fmla="*/ 465538 w 544400"/>
                <a:gd name="connsiteY5" fmla="*/ 130036 h 382430"/>
                <a:gd name="connsiteX6" fmla="*/ 415035 w 544400"/>
                <a:gd name="connsiteY6" fmla="*/ 130076 h 382430"/>
                <a:gd name="connsiteX7" fmla="*/ 422692 w 544400"/>
                <a:gd name="connsiteY7" fmla="*/ 207913 h 382430"/>
                <a:gd name="connsiteX8" fmla="*/ 405117 w 544400"/>
                <a:gd name="connsiteY8" fmla="*/ 225488 h 382430"/>
                <a:gd name="connsiteX9" fmla="*/ 405117 w 544400"/>
                <a:gd name="connsiteY9" fmla="*/ 216720 h 382430"/>
                <a:gd name="connsiteX10" fmla="*/ 386114 w 544400"/>
                <a:gd name="connsiteY10" fmla="*/ 141660 h 382430"/>
                <a:gd name="connsiteX11" fmla="*/ 253609 w 544400"/>
                <a:gd name="connsiteY11" fmla="*/ 298167 h 382430"/>
                <a:gd name="connsiteX12" fmla="*/ 238098 w 544400"/>
                <a:gd name="connsiteY12" fmla="*/ 330976 h 382430"/>
                <a:gd name="connsiteX13" fmla="*/ 238098 w 544400"/>
                <a:gd name="connsiteY13" fmla="*/ 348550 h 382430"/>
                <a:gd name="connsiteX14" fmla="*/ 212588 w 544400"/>
                <a:gd name="connsiteY14" fmla="*/ 267262 h 382430"/>
                <a:gd name="connsiteX15" fmla="*/ 38705 w 544400"/>
                <a:gd name="connsiteY15" fmla="*/ 382431 h 382430"/>
                <a:gd name="connsiteX16" fmla="*/ 18314 w 544400"/>
                <a:gd name="connsiteY16" fmla="*/ 374893 h 382430"/>
                <a:gd name="connsiteX17" fmla="*/ 18314 w 544400"/>
                <a:gd name="connsiteY17" fmla="*/ 339743 h 382430"/>
                <a:gd name="connsiteX18" fmla="*/ 18314 w 544400"/>
                <a:gd name="connsiteY18" fmla="*/ 278251 h 382430"/>
                <a:gd name="connsiteX19" fmla="*/ 26169 w 544400"/>
                <a:gd name="connsiteY19" fmla="*/ 256392 h 382430"/>
                <a:gd name="connsiteX20" fmla="*/ 135188 w 544400"/>
                <a:gd name="connsiteY20" fmla="*/ 92070 h 382430"/>
                <a:gd name="connsiteX21" fmla="*/ 158991 w 544400"/>
                <a:gd name="connsiteY21" fmla="*/ 76162 h 382430"/>
                <a:gd name="connsiteX22" fmla="*/ 277651 w 544400"/>
                <a:gd name="connsiteY22" fmla="*/ 42480 h 382430"/>
                <a:gd name="connsiteX23" fmla="*/ 290861 w 544400"/>
                <a:gd name="connsiteY23" fmla="*/ 58587 h 382430"/>
                <a:gd name="connsiteX24" fmla="*/ 299669 w 544400"/>
                <a:gd name="connsiteY24" fmla="*/ 49819 h 382430"/>
                <a:gd name="connsiteX25" fmla="*/ 326051 w 544400"/>
                <a:gd name="connsiteY25" fmla="*/ 49819 h 382430"/>
                <a:gd name="connsiteX26" fmla="*/ 343625 w 544400"/>
                <a:gd name="connsiteY26" fmla="*/ 41052 h 382430"/>
                <a:gd name="connsiteX27" fmla="*/ 361200 w 544400"/>
                <a:gd name="connsiteY27" fmla="*/ 41052 h 382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44400" h="382430">
                  <a:moveTo>
                    <a:pt x="361160" y="41012"/>
                  </a:moveTo>
                  <a:lnTo>
                    <a:pt x="369968" y="23160"/>
                  </a:lnTo>
                  <a:cubicBezTo>
                    <a:pt x="397262" y="24588"/>
                    <a:pt x="424993" y="24945"/>
                    <a:pt x="453200" y="24310"/>
                  </a:cubicBezTo>
                  <a:cubicBezTo>
                    <a:pt x="516556" y="-27660"/>
                    <a:pt x="563131" y="7489"/>
                    <a:pt x="536987" y="93697"/>
                  </a:cubicBezTo>
                  <a:cubicBezTo>
                    <a:pt x="465062" y="89333"/>
                    <a:pt x="472282" y="110200"/>
                    <a:pt x="475337" y="172724"/>
                  </a:cubicBezTo>
                  <a:cubicBezTo>
                    <a:pt x="456294" y="172803"/>
                    <a:pt x="472679" y="141383"/>
                    <a:pt x="465538" y="130036"/>
                  </a:cubicBezTo>
                  <a:cubicBezTo>
                    <a:pt x="459706" y="120832"/>
                    <a:pt x="425112" y="121864"/>
                    <a:pt x="415035" y="130076"/>
                  </a:cubicBezTo>
                  <a:lnTo>
                    <a:pt x="422692" y="207913"/>
                  </a:lnTo>
                  <a:cubicBezTo>
                    <a:pt x="421621" y="208548"/>
                    <a:pt x="410949" y="220529"/>
                    <a:pt x="405117" y="225488"/>
                  </a:cubicBezTo>
                  <a:cubicBezTo>
                    <a:pt x="397619" y="222750"/>
                    <a:pt x="397659" y="219814"/>
                    <a:pt x="405117" y="216720"/>
                  </a:cubicBezTo>
                  <a:cubicBezTo>
                    <a:pt x="389685" y="196408"/>
                    <a:pt x="383337" y="171375"/>
                    <a:pt x="386114" y="141660"/>
                  </a:cubicBezTo>
                  <a:cubicBezTo>
                    <a:pt x="292448" y="174787"/>
                    <a:pt x="248293" y="226955"/>
                    <a:pt x="253609" y="298167"/>
                  </a:cubicBezTo>
                  <a:lnTo>
                    <a:pt x="238098" y="330976"/>
                  </a:lnTo>
                  <a:cubicBezTo>
                    <a:pt x="261464" y="333792"/>
                    <a:pt x="260433" y="341846"/>
                    <a:pt x="238098" y="348550"/>
                  </a:cubicBezTo>
                  <a:cubicBezTo>
                    <a:pt x="211636" y="349066"/>
                    <a:pt x="203146" y="321970"/>
                    <a:pt x="212588" y="267262"/>
                  </a:cubicBezTo>
                  <a:lnTo>
                    <a:pt x="38705" y="382431"/>
                  </a:lnTo>
                  <a:lnTo>
                    <a:pt x="18314" y="374893"/>
                  </a:lnTo>
                  <a:cubicBezTo>
                    <a:pt x="-6283" y="366324"/>
                    <a:pt x="-5926" y="348431"/>
                    <a:pt x="18314" y="339743"/>
                  </a:cubicBezTo>
                  <a:lnTo>
                    <a:pt x="18314" y="278251"/>
                  </a:lnTo>
                  <a:lnTo>
                    <a:pt x="26169" y="256392"/>
                  </a:lnTo>
                  <a:cubicBezTo>
                    <a:pt x="84170" y="220529"/>
                    <a:pt x="112059" y="153443"/>
                    <a:pt x="135188" y="92070"/>
                  </a:cubicBezTo>
                  <a:lnTo>
                    <a:pt x="158991" y="76162"/>
                  </a:lnTo>
                  <a:cubicBezTo>
                    <a:pt x="157682" y="54580"/>
                    <a:pt x="271501" y="39981"/>
                    <a:pt x="277651" y="42480"/>
                  </a:cubicBezTo>
                  <a:cubicBezTo>
                    <a:pt x="284514" y="45257"/>
                    <a:pt x="288243" y="52081"/>
                    <a:pt x="290861" y="58587"/>
                  </a:cubicBezTo>
                  <a:lnTo>
                    <a:pt x="299669" y="49819"/>
                  </a:lnTo>
                  <a:cubicBezTo>
                    <a:pt x="301494" y="31372"/>
                    <a:pt x="321806" y="34149"/>
                    <a:pt x="326051" y="49819"/>
                  </a:cubicBezTo>
                  <a:lnTo>
                    <a:pt x="343625" y="41052"/>
                  </a:lnTo>
                  <a:lnTo>
                    <a:pt x="361200" y="41052"/>
                  </a:lnTo>
                  <a:close/>
                </a:path>
              </a:pathLst>
            </a:custGeom>
            <a:solidFill>
              <a:srgbClr val="BA925B"/>
            </a:solidFill>
            <a:ln w="3958" cap="flat">
              <a:noFill/>
              <a:prstDash val="solid"/>
              <a:miter/>
            </a:ln>
          </p:spPr>
          <p:txBody>
            <a:bodyPr rtlCol="1" anchor="ctr"/>
            <a:lstStyle/>
            <a:p>
              <a:endParaRPr lang="fa-IR"/>
            </a:p>
          </p:txBody>
        </p:sp>
        <p:sp>
          <p:nvSpPr>
            <p:cNvPr id="790" name="Freeform: Shape 789">
              <a:extLst>
                <a:ext uri="{FF2B5EF4-FFF2-40B4-BE49-F238E27FC236}">
                  <a16:creationId xmlns:a16="http://schemas.microsoft.com/office/drawing/2014/main" id="{392C84A9-3160-CD1E-1C81-232DECE07B39}"/>
                </a:ext>
              </a:extLst>
            </p:cNvPr>
            <p:cNvSpPr/>
            <p:nvPr/>
          </p:nvSpPr>
          <p:spPr>
            <a:xfrm>
              <a:off x="1254468" y="956510"/>
              <a:ext cx="494490" cy="185312"/>
            </a:xfrm>
            <a:custGeom>
              <a:avLst/>
              <a:gdLst>
                <a:gd name="connsiteX0" fmla="*/ 290879 w 494490"/>
                <a:gd name="connsiteY0" fmla="*/ 35947 h 185312"/>
                <a:gd name="connsiteX1" fmla="*/ 484479 w 494490"/>
                <a:gd name="connsiteY1" fmla="*/ 75302 h 185312"/>
                <a:gd name="connsiteX2" fmla="*/ 493088 w 494490"/>
                <a:gd name="connsiteY2" fmla="*/ 176545 h 185312"/>
                <a:gd name="connsiteX3" fmla="*/ 484281 w 494490"/>
                <a:gd name="connsiteY3" fmla="*/ 176545 h 185312"/>
                <a:gd name="connsiteX4" fmla="*/ 484281 w 494490"/>
                <a:gd name="connsiteY4" fmla="*/ 167777 h 185312"/>
                <a:gd name="connsiteX5" fmla="*/ 484281 w 494490"/>
                <a:gd name="connsiteY5" fmla="*/ 88671 h 185312"/>
                <a:gd name="connsiteX6" fmla="*/ 422630 w 494490"/>
                <a:gd name="connsiteY6" fmla="*/ 167738 h 185312"/>
                <a:gd name="connsiteX7" fmla="*/ 405690 w 494490"/>
                <a:gd name="connsiteY7" fmla="*/ 118901 h 185312"/>
                <a:gd name="connsiteX8" fmla="*/ 361178 w 494490"/>
                <a:gd name="connsiteY8" fmla="*/ 115013 h 185312"/>
                <a:gd name="connsiteX9" fmla="*/ 361099 w 494490"/>
                <a:gd name="connsiteY9" fmla="*/ 185313 h 185312"/>
                <a:gd name="connsiteX10" fmla="*/ 342532 w 494490"/>
                <a:gd name="connsiteY10" fmla="*/ 116045 h 185312"/>
                <a:gd name="connsiteX11" fmla="*/ 308414 w 494490"/>
                <a:gd name="connsiteY11" fmla="*/ 115053 h 185312"/>
                <a:gd name="connsiteX12" fmla="*/ 64708 w 494490"/>
                <a:gd name="connsiteY12" fmla="*/ 76651 h 185312"/>
                <a:gd name="connsiteX13" fmla="*/ 35866 w 494490"/>
                <a:gd name="connsiteY13" fmla="*/ 53561 h 185312"/>
                <a:gd name="connsiteX14" fmla="*/ 9485 w 494490"/>
                <a:gd name="connsiteY14" fmla="*/ 53561 h 185312"/>
                <a:gd name="connsiteX15" fmla="*/ 22894 w 494490"/>
                <a:gd name="connsiteY15" fmla="*/ 440 h 185312"/>
                <a:gd name="connsiteX16" fmla="*/ 261918 w 494490"/>
                <a:gd name="connsiteY16" fmla="*/ 44437 h 185312"/>
                <a:gd name="connsiteX17" fmla="*/ 290800 w 494490"/>
                <a:gd name="connsiteY17" fmla="*/ 35947 h 18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4490" h="185312">
                  <a:moveTo>
                    <a:pt x="290879" y="35947"/>
                  </a:moveTo>
                  <a:cubicBezTo>
                    <a:pt x="318768" y="40033"/>
                    <a:pt x="473093" y="66693"/>
                    <a:pt x="484479" y="75302"/>
                  </a:cubicBezTo>
                  <a:cubicBezTo>
                    <a:pt x="498999" y="86251"/>
                    <a:pt x="493604" y="153654"/>
                    <a:pt x="493088" y="176545"/>
                  </a:cubicBezTo>
                  <a:cubicBezTo>
                    <a:pt x="490588" y="184202"/>
                    <a:pt x="487653" y="184122"/>
                    <a:pt x="484281" y="176545"/>
                  </a:cubicBezTo>
                  <a:cubicBezTo>
                    <a:pt x="484201" y="173609"/>
                    <a:pt x="484320" y="170674"/>
                    <a:pt x="484281" y="167777"/>
                  </a:cubicBezTo>
                  <a:cubicBezTo>
                    <a:pt x="483924" y="141475"/>
                    <a:pt x="484558" y="114934"/>
                    <a:pt x="484281" y="88671"/>
                  </a:cubicBezTo>
                  <a:cubicBezTo>
                    <a:pt x="412514" y="78793"/>
                    <a:pt x="420329" y="108745"/>
                    <a:pt x="422630" y="167738"/>
                  </a:cubicBezTo>
                  <a:cubicBezTo>
                    <a:pt x="402953" y="165516"/>
                    <a:pt x="423185" y="130962"/>
                    <a:pt x="405690" y="118901"/>
                  </a:cubicBezTo>
                  <a:cubicBezTo>
                    <a:pt x="394979" y="111522"/>
                    <a:pt x="374349" y="115847"/>
                    <a:pt x="361178" y="115013"/>
                  </a:cubicBezTo>
                  <a:lnTo>
                    <a:pt x="361099" y="185313"/>
                  </a:lnTo>
                  <a:cubicBezTo>
                    <a:pt x="343643" y="179441"/>
                    <a:pt x="352291" y="124574"/>
                    <a:pt x="342532" y="116045"/>
                  </a:cubicBezTo>
                  <a:cubicBezTo>
                    <a:pt x="337970" y="112078"/>
                    <a:pt x="317618" y="115490"/>
                    <a:pt x="308414" y="115053"/>
                  </a:cubicBezTo>
                  <a:cubicBezTo>
                    <a:pt x="226610" y="109539"/>
                    <a:pt x="145362" y="96764"/>
                    <a:pt x="64708" y="76651"/>
                  </a:cubicBezTo>
                  <a:lnTo>
                    <a:pt x="35866" y="53561"/>
                  </a:lnTo>
                  <a:cubicBezTo>
                    <a:pt x="27773" y="52093"/>
                    <a:pt x="17578" y="55029"/>
                    <a:pt x="9485" y="53561"/>
                  </a:cubicBezTo>
                  <a:cubicBezTo>
                    <a:pt x="-3806" y="31781"/>
                    <a:pt x="-6265" y="4685"/>
                    <a:pt x="22894" y="440"/>
                  </a:cubicBezTo>
                  <a:cubicBezTo>
                    <a:pt x="58559" y="-4717"/>
                    <a:pt x="212050" y="36978"/>
                    <a:pt x="261918" y="44437"/>
                  </a:cubicBezTo>
                  <a:cubicBezTo>
                    <a:pt x="280406" y="47214"/>
                    <a:pt x="289292" y="35749"/>
                    <a:pt x="290800" y="35947"/>
                  </a:cubicBezTo>
                  <a:close/>
                </a:path>
              </a:pathLst>
            </a:custGeom>
            <a:solidFill>
              <a:srgbClr val="A47C4E"/>
            </a:solidFill>
            <a:ln w="3958" cap="flat">
              <a:noFill/>
              <a:prstDash val="solid"/>
              <a:miter/>
            </a:ln>
          </p:spPr>
          <p:txBody>
            <a:bodyPr rtlCol="1" anchor="ctr"/>
            <a:lstStyle/>
            <a:p>
              <a:endParaRPr lang="fa-IR"/>
            </a:p>
          </p:txBody>
        </p:sp>
        <p:sp>
          <p:nvSpPr>
            <p:cNvPr id="791" name="Freeform: Shape 790">
              <a:extLst>
                <a:ext uri="{FF2B5EF4-FFF2-40B4-BE49-F238E27FC236}">
                  <a16:creationId xmlns:a16="http://schemas.microsoft.com/office/drawing/2014/main" id="{251EED90-4036-EF04-4D86-3238EEE6C5BA}"/>
                </a:ext>
              </a:extLst>
            </p:cNvPr>
            <p:cNvSpPr/>
            <p:nvPr/>
          </p:nvSpPr>
          <p:spPr>
            <a:xfrm>
              <a:off x="1737840" y="1133055"/>
              <a:ext cx="10462" cy="52803"/>
            </a:xfrm>
            <a:custGeom>
              <a:avLst/>
              <a:gdLst>
                <a:gd name="connsiteX0" fmla="*/ 9716 w 10462"/>
                <a:gd name="connsiteY0" fmla="*/ 0 h 52803"/>
                <a:gd name="connsiteX1" fmla="*/ 5312 w 10462"/>
                <a:gd name="connsiteY1" fmla="*/ 52804 h 52803"/>
                <a:gd name="connsiteX2" fmla="*/ 908 w 10462"/>
                <a:gd name="connsiteY2" fmla="*/ 0 h 52803"/>
                <a:gd name="connsiteX3" fmla="*/ 9716 w 10462"/>
                <a:gd name="connsiteY3" fmla="*/ 0 h 52803"/>
              </a:gdLst>
              <a:ahLst/>
              <a:cxnLst>
                <a:cxn ang="0">
                  <a:pos x="connsiteX0" y="connsiteY0"/>
                </a:cxn>
                <a:cxn ang="0">
                  <a:pos x="connsiteX1" y="connsiteY1"/>
                </a:cxn>
                <a:cxn ang="0">
                  <a:pos x="connsiteX2" y="connsiteY2"/>
                </a:cxn>
                <a:cxn ang="0">
                  <a:pos x="connsiteX3" y="connsiteY3"/>
                </a:cxn>
              </a:cxnLst>
              <a:rect l="l" t="t" r="r" b="b"/>
              <a:pathLst>
                <a:path w="10462" h="52803">
                  <a:moveTo>
                    <a:pt x="9716" y="0"/>
                  </a:moveTo>
                  <a:cubicBezTo>
                    <a:pt x="9478" y="11029"/>
                    <a:pt x="13405" y="52804"/>
                    <a:pt x="5312" y="52804"/>
                  </a:cubicBezTo>
                  <a:cubicBezTo>
                    <a:pt x="-3376" y="39553"/>
                    <a:pt x="1305" y="16226"/>
                    <a:pt x="908" y="0"/>
                  </a:cubicBezTo>
                  <a:lnTo>
                    <a:pt x="9716" y="0"/>
                  </a:lnTo>
                  <a:close/>
                </a:path>
              </a:pathLst>
            </a:custGeom>
            <a:solidFill>
              <a:srgbClr val="BA925B"/>
            </a:solidFill>
            <a:ln w="3958" cap="flat">
              <a:noFill/>
              <a:prstDash val="solid"/>
              <a:miter/>
            </a:ln>
          </p:spPr>
          <p:txBody>
            <a:bodyPr rtlCol="1" anchor="ctr"/>
            <a:lstStyle/>
            <a:p>
              <a:endParaRPr lang="fa-IR"/>
            </a:p>
          </p:txBody>
        </p:sp>
        <p:sp>
          <p:nvSpPr>
            <p:cNvPr id="792" name="Freeform: Shape 791">
              <a:extLst>
                <a:ext uri="{FF2B5EF4-FFF2-40B4-BE49-F238E27FC236}">
                  <a16:creationId xmlns:a16="http://schemas.microsoft.com/office/drawing/2014/main" id="{4896D060-CD54-A9D5-3E45-A67C7BC4465F}"/>
                </a:ext>
              </a:extLst>
            </p:cNvPr>
            <p:cNvSpPr/>
            <p:nvPr/>
          </p:nvSpPr>
          <p:spPr>
            <a:xfrm>
              <a:off x="1516084" y="983690"/>
              <a:ext cx="11648" cy="8955"/>
            </a:xfrm>
            <a:custGeom>
              <a:avLst/>
              <a:gdLst>
                <a:gd name="connsiteX0" fmla="*/ 11649 w 11648"/>
                <a:gd name="connsiteY0" fmla="*/ 8768 h 8955"/>
                <a:gd name="connsiteX1" fmla="*/ 2842 w 11648"/>
                <a:gd name="connsiteY1" fmla="*/ 8768 h 8955"/>
                <a:gd name="connsiteX2" fmla="*/ 2842 w 11648"/>
                <a:gd name="connsiteY2" fmla="*/ 0 h 8955"/>
                <a:gd name="connsiteX3" fmla="*/ 11649 w 11648"/>
                <a:gd name="connsiteY3" fmla="*/ 8768 h 8955"/>
              </a:gdLst>
              <a:ahLst/>
              <a:cxnLst>
                <a:cxn ang="0">
                  <a:pos x="connsiteX0" y="connsiteY0"/>
                </a:cxn>
                <a:cxn ang="0">
                  <a:pos x="connsiteX1" y="connsiteY1"/>
                </a:cxn>
                <a:cxn ang="0">
                  <a:pos x="connsiteX2" y="connsiteY2"/>
                </a:cxn>
                <a:cxn ang="0">
                  <a:pos x="connsiteX3" y="connsiteY3"/>
                </a:cxn>
              </a:cxnLst>
              <a:rect l="l" t="t" r="r" b="b"/>
              <a:pathLst>
                <a:path w="11648" h="8955">
                  <a:moveTo>
                    <a:pt x="11649" y="8768"/>
                  </a:moveTo>
                  <a:cubicBezTo>
                    <a:pt x="8793" y="8649"/>
                    <a:pt x="5619" y="9244"/>
                    <a:pt x="2842" y="8768"/>
                  </a:cubicBezTo>
                  <a:cubicBezTo>
                    <a:pt x="-1007" y="6070"/>
                    <a:pt x="-887" y="3134"/>
                    <a:pt x="2842" y="0"/>
                  </a:cubicBezTo>
                  <a:cubicBezTo>
                    <a:pt x="6849" y="714"/>
                    <a:pt x="10260" y="4880"/>
                    <a:pt x="11649" y="8768"/>
                  </a:cubicBezTo>
                  <a:close/>
                </a:path>
              </a:pathLst>
            </a:custGeom>
            <a:solidFill>
              <a:srgbClr val="B2875D"/>
            </a:solidFill>
            <a:ln w="3958" cap="flat">
              <a:noFill/>
              <a:prstDash val="solid"/>
              <a:miter/>
            </a:ln>
          </p:spPr>
          <p:txBody>
            <a:bodyPr rtlCol="1" anchor="ctr"/>
            <a:lstStyle/>
            <a:p>
              <a:endParaRPr lang="fa-IR"/>
            </a:p>
          </p:txBody>
        </p:sp>
        <p:sp>
          <p:nvSpPr>
            <p:cNvPr id="793" name="Freeform: Shape 792">
              <a:extLst>
                <a:ext uri="{FF2B5EF4-FFF2-40B4-BE49-F238E27FC236}">
                  <a16:creationId xmlns:a16="http://schemas.microsoft.com/office/drawing/2014/main" id="{1C149F68-56F2-4E4F-4C34-5EAF779F015C}"/>
                </a:ext>
              </a:extLst>
            </p:cNvPr>
            <p:cNvSpPr/>
            <p:nvPr/>
          </p:nvSpPr>
          <p:spPr>
            <a:xfrm>
              <a:off x="1510158" y="983516"/>
              <a:ext cx="8807" cy="8941"/>
            </a:xfrm>
            <a:custGeom>
              <a:avLst/>
              <a:gdLst>
                <a:gd name="connsiteX0" fmla="*/ 8807 w 8807"/>
                <a:gd name="connsiteY0" fmla="*/ 8941 h 8941"/>
                <a:gd name="connsiteX1" fmla="*/ 0 w 8807"/>
                <a:gd name="connsiteY1" fmla="*/ 174 h 8941"/>
                <a:gd name="connsiteX2" fmla="*/ 8807 w 8807"/>
                <a:gd name="connsiteY2" fmla="*/ 174 h 8941"/>
                <a:gd name="connsiteX3" fmla="*/ 8807 w 8807"/>
                <a:gd name="connsiteY3" fmla="*/ 8941 h 8941"/>
              </a:gdLst>
              <a:ahLst/>
              <a:cxnLst>
                <a:cxn ang="0">
                  <a:pos x="connsiteX0" y="connsiteY0"/>
                </a:cxn>
                <a:cxn ang="0">
                  <a:pos x="connsiteX1" y="connsiteY1"/>
                </a:cxn>
                <a:cxn ang="0">
                  <a:pos x="connsiteX2" y="connsiteY2"/>
                </a:cxn>
                <a:cxn ang="0">
                  <a:pos x="connsiteX3" y="connsiteY3"/>
                </a:cxn>
              </a:cxnLst>
              <a:rect l="l" t="t" r="r" b="b"/>
              <a:pathLst>
                <a:path w="8807" h="8941">
                  <a:moveTo>
                    <a:pt x="8807" y="8941"/>
                  </a:moveTo>
                  <a:cubicBezTo>
                    <a:pt x="4800" y="8227"/>
                    <a:pt x="1389" y="4062"/>
                    <a:pt x="0" y="174"/>
                  </a:cubicBezTo>
                  <a:cubicBezTo>
                    <a:pt x="2896" y="372"/>
                    <a:pt x="5991" y="-302"/>
                    <a:pt x="8807" y="174"/>
                  </a:cubicBezTo>
                  <a:lnTo>
                    <a:pt x="8807" y="8941"/>
                  </a:lnTo>
                  <a:close/>
                </a:path>
              </a:pathLst>
            </a:custGeom>
            <a:solidFill>
              <a:srgbClr val="A47C4E"/>
            </a:solidFill>
            <a:ln w="3958" cap="flat">
              <a:noFill/>
              <a:prstDash val="solid"/>
              <a:miter/>
            </a:ln>
          </p:spPr>
          <p:txBody>
            <a:bodyPr rtlCol="1" anchor="ctr"/>
            <a:lstStyle/>
            <a:p>
              <a:endParaRPr lang="fa-IR"/>
            </a:p>
          </p:txBody>
        </p:sp>
        <p:sp>
          <p:nvSpPr>
            <p:cNvPr id="794" name="Freeform: Shape 793">
              <a:extLst>
                <a:ext uri="{FF2B5EF4-FFF2-40B4-BE49-F238E27FC236}">
                  <a16:creationId xmlns:a16="http://schemas.microsoft.com/office/drawing/2014/main" id="{9CB0BCFE-B08E-3351-66BB-C68B0DED1F23}"/>
                </a:ext>
              </a:extLst>
            </p:cNvPr>
            <p:cNvSpPr/>
            <p:nvPr/>
          </p:nvSpPr>
          <p:spPr>
            <a:xfrm>
              <a:off x="2598581" y="4903824"/>
              <a:ext cx="99833" cy="51521"/>
            </a:xfrm>
            <a:custGeom>
              <a:avLst/>
              <a:gdLst>
                <a:gd name="connsiteX0" fmla="*/ 98408 w 99833"/>
                <a:gd name="connsiteY0" fmla="*/ 42555 h 51521"/>
                <a:gd name="connsiteX1" fmla="*/ 6607 w 99833"/>
                <a:gd name="connsiteY1" fmla="*/ 51521 h 51521"/>
                <a:gd name="connsiteX2" fmla="*/ 66393 w 99833"/>
                <a:gd name="connsiteY2" fmla="*/ 67 h 51521"/>
                <a:gd name="connsiteX3" fmla="*/ 98368 w 99833"/>
                <a:gd name="connsiteY3" fmla="*/ 42555 h 51521"/>
              </a:gdLst>
              <a:ahLst/>
              <a:cxnLst>
                <a:cxn ang="0">
                  <a:pos x="connsiteX0" y="connsiteY0"/>
                </a:cxn>
                <a:cxn ang="0">
                  <a:pos x="connsiteX1" y="connsiteY1"/>
                </a:cxn>
                <a:cxn ang="0">
                  <a:pos x="connsiteX2" y="connsiteY2"/>
                </a:cxn>
                <a:cxn ang="0">
                  <a:pos x="connsiteX3" y="connsiteY3"/>
                </a:cxn>
              </a:cxnLst>
              <a:rect l="l" t="t" r="r" b="b"/>
              <a:pathLst>
                <a:path w="99833" h="51521">
                  <a:moveTo>
                    <a:pt x="98408" y="42555"/>
                  </a:moveTo>
                  <a:lnTo>
                    <a:pt x="6607" y="51521"/>
                  </a:lnTo>
                  <a:cubicBezTo>
                    <a:pt x="-23306" y="29741"/>
                    <a:pt x="57546" y="-1639"/>
                    <a:pt x="66393" y="67"/>
                  </a:cubicBezTo>
                  <a:cubicBezTo>
                    <a:pt x="76390" y="1971"/>
                    <a:pt x="106818" y="35732"/>
                    <a:pt x="98368" y="42555"/>
                  </a:cubicBezTo>
                  <a:close/>
                </a:path>
              </a:pathLst>
            </a:custGeom>
            <a:solidFill>
              <a:srgbClr val="BD7748"/>
            </a:solidFill>
            <a:ln w="3958" cap="flat">
              <a:noFill/>
              <a:prstDash val="solid"/>
              <a:miter/>
            </a:ln>
          </p:spPr>
          <p:txBody>
            <a:bodyPr rtlCol="1" anchor="ctr"/>
            <a:lstStyle/>
            <a:p>
              <a:endParaRPr lang="fa-IR"/>
            </a:p>
          </p:txBody>
        </p:sp>
        <p:sp>
          <p:nvSpPr>
            <p:cNvPr id="795" name="Freeform: Shape 794">
              <a:extLst>
                <a:ext uri="{FF2B5EF4-FFF2-40B4-BE49-F238E27FC236}">
                  <a16:creationId xmlns:a16="http://schemas.microsoft.com/office/drawing/2014/main" id="{CC6C10F1-E9C7-B0FE-B276-9EA6007229DC}"/>
                </a:ext>
              </a:extLst>
            </p:cNvPr>
            <p:cNvSpPr/>
            <p:nvPr/>
          </p:nvSpPr>
          <p:spPr>
            <a:xfrm>
              <a:off x="2705836" y="4753930"/>
              <a:ext cx="5593" cy="16742"/>
            </a:xfrm>
            <a:custGeom>
              <a:avLst/>
              <a:gdLst>
                <a:gd name="connsiteX0" fmla="*/ 5594 w 5593"/>
                <a:gd name="connsiteY0" fmla="*/ 0 h 16742"/>
                <a:gd name="connsiteX1" fmla="*/ 0 w 5593"/>
                <a:gd name="connsiteY1" fmla="*/ 16742 h 16742"/>
                <a:gd name="connsiteX2" fmla="*/ 5594 w 5593"/>
                <a:gd name="connsiteY2" fmla="*/ 0 h 16742"/>
              </a:gdLst>
              <a:ahLst/>
              <a:cxnLst>
                <a:cxn ang="0">
                  <a:pos x="connsiteX0" y="connsiteY0"/>
                </a:cxn>
                <a:cxn ang="0">
                  <a:pos x="connsiteX1" y="connsiteY1"/>
                </a:cxn>
                <a:cxn ang="0">
                  <a:pos x="connsiteX2" y="connsiteY2"/>
                </a:cxn>
              </a:cxnLst>
              <a:rect l="l" t="t" r="r" b="b"/>
              <a:pathLst>
                <a:path w="5593" h="16742">
                  <a:moveTo>
                    <a:pt x="5594" y="0"/>
                  </a:moveTo>
                  <a:lnTo>
                    <a:pt x="0" y="16742"/>
                  </a:lnTo>
                  <a:cubicBezTo>
                    <a:pt x="1428" y="11823"/>
                    <a:pt x="3689" y="5356"/>
                    <a:pt x="5594" y="0"/>
                  </a:cubicBezTo>
                  <a:close/>
                </a:path>
              </a:pathLst>
            </a:custGeom>
            <a:solidFill>
              <a:srgbClr val="644128"/>
            </a:solidFill>
            <a:ln w="3958" cap="flat">
              <a:noFill/>
              <a:prstDash val="solid"/>
              <a:miter/>
            </a:ln>
          </p:spPr>
          <p:txBody>
            <a:bodyPr rtlCol="1" anchor="ctr"/>
            <a:lstStyle/>
            <a:p>
              <a:endParaRPr lang="fa-IR"/>
            </a:p>
          </p:txBody>
        </p:sp>
        <p:sp>
          <p:nvSpPr>
            <p:cNvPr id="796" name="Freeform: Shape 795">
              <a:extLst>
                <a:ext uri="{FF2B5EF4-FFF2-40B4-BE49-F238E27FC236}">
                  <a16:creationId xmlns:a16="http://schemas.microsoft.com/office/drawing/2014/main" id="{32EBE8EB-2DC5-046E-91DE-B7B0019DC889}"/>
                </a:ext>
              </a:extLst>
            </p:cNvPr>
            <p:cNvSpPr/>
            <p:nvPr/>
          </p:nvSpPr>
          <p:spPr>
            <a:xfrm>
              <a:off x="2711390" y="4744330"/>
              <a:ext cx="3213" cy="9600"/>
            </a:xfrm>
            <a:custGeom>
              <a:avLst/>
              <a:gdLst>
                <a:gd name="connsiteX0" fmla="*/ 3213 w 3213"/>
                <a:gd name="connsiteY0" fmla="*/ 0 h 9600"/>
                <a:gd name="connsiteX1" fmla="*/ 0 w 3213"/>
                <a:gd name="connsiteY1" fmla="*/ 9600 h 9600"/>
                <a:gd name="connsiteX2" fmla="*/ 3213 w 3213"/>
                <a:gd name="connsiteY2" fmla="*/ 0 h 9600"/>
              </a:gdLst>
              <a:ahLst/>
              <a:cxnLst>
                <a:cxn ang="0">
                  <a:pos x="connsiteX0" y="connsiteY0"/>
                </a:cxn>
                <a:cxn ang="0">
                  <a:pos x="connsiteX1" y="connsiteY1"/>
                </a:cxn>
                <a:cxn ang="0">
                  <a:pos x="connsiteX2" y="connsiteY2"/>
                </a:cxn>
              </a:cxnLst>
              <a:rect l="l" t="t" r="r" b="b"/>
              <a:pathLst>
                <a:path w="3213" h="9600">
                  <a:moveTo>
                    <a:pt x="3213" y="0"/>
                  </a:moveTo>
                  <a:cubicBezTo>
                    <a:pt x="2857" y="1587"/>
                    <a:pt x="1547" y="5237"/>
                    <a:pt x="0" y="9600"/>
                  </a:cubicBezTo>
                  <a:lnTo>
                    <a:pt x="3213" y="0"/>
                  </a:lnTo>
                  <a:close/>
                </a:path>
              </a:pathLst>
            </a:custGeom>
            <a:solidFill>
              <a:srgbClr val="644128"/>
            </a:solidFill>
            <a:ln w="3958" cap="flat">
              <a:noFill/>
              <a:prstDash val="solid"/>
              <a:miter/>
            </a:ln>
          </p:spPr>
          <p:txBody>
            <a:bodyPr rtlCol="1" anchor="ctr"/>
            <a:lstStyle/>
            <a:p>
              <a:endParaRPr lang="fa-IR"/>
            </a:p>
          </p:txBody>
        </p:sp>
        <p:sp>
          <p:nvSpPr>
            <p:cNvPr id="797" name="Freeform: Shape 796">
              <a:extLst>
                <a:ext uri="{FF2B5EF4-FFF2-40B4-BE49-F238E27FC236}">
                  <a16:creationId xmlns:a16="http://schemas.microsoft.com/office/drawing/2014/main" id="{E1E0B171-A3FE-8508-4ACF-19D985D5C246}"/>
                </a:ext>
              </a:extLst>
            </p:cNvPr>
            <p:cNvSpPr/>
            <p:nvPr/>
          </p:nvSpPr>
          <p:spPr>
            <a:xfrm>
              <a:off x="2723411" y="4735562"/>
              <a:ext cx="8807" cy="26342"/>
            </a:xfrm>
            <a:custGeom>
              <a:avLst/>
              <a:gdLst>
                <a:gd name="connsiteX0" fmla="*/ 0 w 8807"/>
                <a:gd name="connsiteY0" fmla="*/ 26342 h 26342"/>
                <a:gd name="connsiteX1" fmla="*/ 8807 w 8807"/>
                <a:gd name="connsiteY1" fmla="*/ 0 h 26342"/>
                <a:gd name="connsiteX2" fmla="*/ 0 w 8807"/>
                <a:gd name="connsiteY2" fmla="*/ 26342 h 26342"/>
              </a:gdLst>
              <a:ahLst/>
              <a:cxnLst>
                <a:cxn ang="0">
                  <a:pos x="connsiteX0" y="connsiteY0"/>
                </a:cxn>
                <a:cxn ang="0">
                  <a:pos x="connsiteX1" y="connsiteY1"/>
                </a:cxn>
                <a:cxn ang="0">
                  <a:pos x="connsiteX2" y="connsiteY2"/>
                </a:cxn>
              </a:cxnLst>
              <a:rect l="l" t="t" r="r" b="b"/>
              <a:pathLst>
                <a:path w="8807" h="26342">
                  <a:moveTo>
                    <a:pt x="0" y="26342"/>
                  </a:moveTo>
                  <a:lnTo>
                    <a:pt x="8807" y="0"/>
                  </a:lnTo>
                  <a:cubicBezTo>
                    <a:pt x="7339" y="17932"/>
                    <a:pt x="198" y="24994"/>
                    <a:pt x="0" y="26342"/>
                  </a:cubicBezTo>
                  <a:close/>
                </a:path>
              </a:pathLst>
            </a:custGeom>
            <a:solidFill>
              <a:srgbClr val="644128"/>
            </a:solidFill>
            <a:ln w="3958" cap="flat">
              <a:noFill/>
              <a:prstDash val="solid"/>
              <a:miter/>
            </a:ln>
          </p:spPr>
          <p:txBody>
            <a:bodyPr rtlCol="1" anchor="ctr"/>
            <a:lstStyle/>
            <a:p>
              <a:endParaRPr lang="fa-IR"/>
            </a:p>
          </p:txBody>
        </p:sp>
        <p:sp>
          <p:nvSpPr>
            <p:cNvPr id="798" name="Freeform: Shape 797">
              <a:extLst>
                <a:ext uri="{FF2B5EF4-FFF2-40B4-BE49-F238E27FC236}">
                  <a16:creationId xmlns:a16="http://schemas.microsoft.com/office/drawing/2014/main" id="{36F5EFE8-579B-836D-3D25-0D01EDFB1CB7}"/>
                </a:ext>
              </a:extLst>
            </p:cNvPr>
            <p:cNvSpPr/>
            <p:nvPr/>
          </p:nvSpPr>
          <p:spPr>
            <a:xfrm>
              <a:off x="2714604" y="4779479"/>
              <a:ext cx="8807" cy="17574"/>
            </a:xfrm>
            <a:custGeom>
              <a:avLst/>
              <a:gdLst>
                <a:gd name="connsiteX0" fmla="*/ 0 w 8807"/>
                <a:gd name="connsiteY0" fmla="*/ 17574 h 17574"/>
                <a:gd name="connsiteX1" fmla="*/ 8807 w 8807"/>
                <a:gd name="connsiteY1" fmla="*/ 0 h 17574"/>
                <a:gd name="connsiteX2" fmla="*/ 0 w 8807"/>
                <a:gd name="connsiteY2" fmla="*/ 17574 h 17574"/>
              </a:gdLst>
              <a:ahLst/>
              <a:cxnLst>
                <a:cxn ang="0">
                  <a:pos x="connsiteX0" y="connsiteY0"/>
                </a:cxn>
                <a:cxn ang="0">
                  <a:pos x="connsiteX1" y="connsiteY1"/>
                </a:cxn>
                <a:cxn ang="0">
                  <a:pos x="connsiteX2" y="connsiteY2"/>
                </a:cxn>
              </a:cxnLst>
              <a:rect l="l" t="t" r="r" b="b"/>
              <a:pathLst>
                <a:path w="8807" h="17574">
                  <a:moveTo>
                    <a:pt x="0" y="17574"/>
                  </a:moveTo>
                  <a:lnTo>
                    <a:pt x="8807" y="0"/>
                  </a:lnTo>
                  <a:cubicBezTo>
                    <a:pt x="6268" y="14441"/>
                    <a:pt x="159" y="16622"/>
                    <a:pt x="0" y="17574"/>
                  </a:cubicBezTo>
                  <a:close/>
                </a:path>
              </a:pathLst>
            </a:custGeom>
            <a:solidFill>
              <a:srgbClr val="644128"/>
            </a:solidFill>
            <a:ln w="3958" cap="flat">
              <a:noFill/>
              <a:prstDash val="solid"/>
              <a:miter/>
            </a:ln>
          </p:spPr>
          <p:txBody>
            <a:bodyPr rtlCol="1" anchor="ctr"/>
            <a:lstStyle/>
            <a:p>
              <a:endParaRPr lang="fa-IR"/>
            </a:p>
          </p:txBody>
        </p:sp>
        <p:sp>
          <p:nvSpPr>
            <p:cNvPr id="799" name="Freeform: Shape 798">
              <a:extLst>
                <a:ext uri="{FF2B5EF4-FFF2-40B4-BE49-F238E27FC236}">
                  <a16:creationId xmlns:a16="http://schemas.microsoft.com/office/drawing/2014/main" id="{3251ECE6-55BD-E03E-658E-7904DC56BFA8}"/>
                </a:ext>
              </a:extLst>
            </p:cNvPr>
            <p:cNvSpPr/>
            <p:nvPr/>
          </p:nvSpPr>
          <p:spPr>
            <a:xfrm>
              <a:off x="1482736" y="842827"/>
              <a:ext cx="44996" cy="19924"/>
            </a:xfrm>
            <a:custGeom>
              <a:avLst/>
              <a:gdLst>
                <a:gd name="connsiteX0" fmla="*/ 27422 w 44996"/>
                <a:gd name="connsiteY0" fmla="*/ 264 h 19924"/>
                <a:gd name="connsiteX1" fmla="*/ 44997 w 44996"/>
                <a:gd name="connsiteY1" fmla="*/ 264 h 19924"/>
                <a:gd name="connsiteX2" fmla="*/ 1080 w 44996"/>
                <a:gd name="connsiteY2" fmla="*/ 304 h 19924"/>
                <a:gd name="connsiteX3" fmla="*/ 27422 w 44996"/>
                <a:gd name="connsiteY3" fmla="*/ 264 h 19924"/>
              </a:gdLst>
              <a:ahLst/>
              <a:cxnLst>
                <a:cxn ang="0">
                  <a:pos x="connsiteX0" y="connsiteY0"/>
                </a:cxn>
                <a:cxn ang="0">
                  <a:pos x="connsiteX1" y="connsiteY1"/>
                </a:cxn>
                <a:cxn ang="0">
                  <a:pos x="connsiteX2" y="connsiteY2"/>
                </a:cxn>
                <a:cxn ang="0">
                  <a:pos x="connsiteX3" y="connsiteY3"/>
                </a:cxn>
              </a:cxnLst>
              <a:rect l="l" t="t" r="r" b="b"/>
              <a:pathLst>
                <a:path w="44996" h="19924">
                  <a:moveTo>
                    <a:pt x="27422" y="264"/>
                  </a:moveTo>
                  <a:cubicBezTo>
                    <a:pt x="33174" y="264"/>
                    <a:pt x="39324" y="-331"/>
                    <a:pt x="44997" y="264"/>
                  </a:cubicBezTo>
                  <a:cubicBezTo>
                    <a:pt x="36705" y="23473"/>
                    <a:pt x="-7410" y="29304"/>
                    <a:pt x="1080" y="304"/>
                  </a:cubicBezTo>
                  <a:cubicBezTo>
                    <a:pt x="9807" y="106"/>
                    <a:pt x="18615" y="304"/>
                    <a:pt x="27422" y="264"/>
                  </a:cubicBezTo>
                  <a:close/>
                </a:path>
              </a:pathLst>
            </a:custGeom>
            <a:solidFill>
              <a:srgbClr val="D2AA68"/>
            </a:solidFill>
            <a:ln w="3958" cap="flat">
              <a:noFill/>
              <a:prstDash val="solid"/>
              <a:miter/>
            </a:ln>
          </p:spPr>
          <p:txBody>
            <a:bodyPr rtlCol="1" anchor="ctr"/>
            <a:lstStyle/>
            <a:p>
              <a:endParaRPr lang="fa-IR"/>
            </a:p>
          </p:txBody>
        </p:sp>
        <p:sp>
          <p:nvSpPr>
            <p:cNvPr id="800" name="Freeform: Shape 799">
              <a:extLst>
                <a:ext uri="{FF2B5EF4-FFF2-40B4-BE49-F238E27FC236}">
                  <a16:creationId xmlns:a16="http://schemas.microsoft.com/office/drawing/2014/main" id="{9657CFA4-D555-E9AD-B1EA-16BABE34B921}"/>
                </a:ext>
              </a:extLst>
            </p:cNvPr>
            <p:cNvSpPr/>
            <p:nvPr/>
          </p:nvSpPr>
          <p:spPr>
            <a:xfrm>
              <a:off x="893670" y="1975666"/>
              <a:ext cx="757354" cy="2444940"/>
            </a:xfrm>
            <a:custGeom>
              <a:avLst/>
              <a:gdLst>
                <a:gd name="connsiteX0" fmla="*/ 308791 w 757354"/>
                <a:gd name="connsiteY0" fmla="*/ 9666 h 2444940"/>
                <a:gd name="connsiteX1" fmla="*/ 358063 w 757354"/>
                <a:gd name="connsiteY1" fmla="*/ 102776 h 2444940"/>
                <a:gd name="connsiteX2" fmla="*/ 365680 w 757354"/>
                <a:gd name="connsiteY2" fmla="*/ 155501 h 2444940"/>
                <a:gd name="connsiteX3" fmla="*/ 545633 w 757354"/>
                <a:gd name="connsiteY3" fmla="*/ 306017 h 2444940"/>
                <a:gd name="connsiteX4" fmla="*/ 561264 w 757354"/>
                <a:gd name="connsiteY4" fmla="*/ 383100 h 2444940"/>
                <a:gd name="connsiteX5" fmla="*/ 722888 w 757354"/>
                <a:gd name="connsiteY5" fmla="*/ 424557 h 2444940"/>
                <a:gd name="connsiteX6" fmla="*/ 721976 w 757354"/>
                <a:gd name="connsiteY6" fmla="*/ 457763 h 2444940"/>
                <a:gd name="connsiteX7" fmla="*/ 585305 w 757354"/>
                <a:gd name="connsiteY7" fmla="*/ 554801 h 2444940"/>
                <a:gd name="connsiteX8" fmla="*/ 572531 w 757354"/>
                <a:gd name="connsiteY8" fmla="*/ 554444 h 2444940"/>
                <a:gd name="connsiteX9" fmla="*/ 366910 w 757354"/>
                <a:gd name="connsiteY9" fmla="*/ 436340 h 2444940"/>
                <a:gd name="connsiteX10" fmla="*/ 287923 w 757354"/>
                <a:gd name="connsiteY10" fmla="*/ 296773 h 2444940"/>
                <a:gd name="connsiteX11" fmla="*/ 273601 w 757354"/>
                <a:gd name="connsiteY11" fmla="*/ 308437 h 2444940"/>
                <a:gd name="connsiteX12" fmla="*/ 273601 w 757354"/>
                <a:gd name="connsiteY12" fmla="*/ 343586 h 2444940"/>
                <a:gd name="connsiteX13" fmla="*/ 282409 w 757354"/>
                <a:gd name="connsiteY13" fmla="*/ 361161 h 2444940"/>
                <a:gd name="connsiteX14" fmla="*/ 282409 w 757354"/>
                <a:gd name="connsiteY14" fmla="*/ 378736 h 2444940"/>
                <a:gd name="connsiteX15" fmla="*/ 396783 w 757354"/>
                <a:gd name="connsiteY15" fmla="*/ 775219 h 2444940"/>
                <a:gd name="connsiteX16" fmla="*/ 339298 w 757354"/>
                <a:gd name="connsiteY16" fmla="*/ 1007103 h 2444940"/>
                <a:gd name="connsiteX17" fmla="*/ 486204 w 757354"/>
                <a:gd name="connsiteY17" fmla="*/ 835759 h 2444940"/>
                <a:gd name="connsiteX18" fmla="*/ 588281 w 757354"/>
                <a:gd name="connsiteY18" fmla="*/ 910660 h 2444940"/>
                <a:gd name="connsiteX19" fmla="*/ 521235 w 757354"/>
                <a:gd name="connsiteY19" fmla="*/ 1382917 h 2444940"/>
                <a:gd name="connsiteX20" fmla="*/ 620971 w 757354"/>
                <a:gd name="connsiteY20" fmla="*/ 985680 h 2444940"/>
                <a:gd name="connsiteX21" fmla="*/ 645290 w 757354"/>
                <a:gd name="connsiteY21" fmla="*/ 975047 h 2444940"/>
                <a:gd name="connsiteX22" fmla="*/ 757125 w 757354"/>
                <a:gd name="connsiteY22" fmla="*/ 1169520 h 2444940"/>
                <a:gd name="connsiteX23" fmla="*/ 607680 w 757354"/>
                <a:gd name="connsiteY23" fmla="*/ 2443630 h 2444940"/>
                <a:gd name="connsiteX24" fmla="*/ 493306 w 757354"/>
                <a:gd name="connsiteY24" fmla="*/ 2443630 h 2444940"/>
                <a:gd name="connsiteX25" fmla="*/ 480174 w 757354"/>
                <a:gd name="connsiteY25" fmla="*/ 2382258 h 2444940"/>
                <a:gd name="connsiteX26" fmla="*/ 339616 w 757354"/>
                <a:gd name="connsiteY26" fmla="*/ 2407807 h 2444940"/>
                <a:gd name="connsiteX27" fmla="*/ 205484 w 757354"/>
                <a:gd name="connsiteY27" fmla="*/ 2410584 h 2444940"/>
                <a:gd name="connsiteX28" fmla="*/ 141692 w 757354"/>
                <a:gd name="connsiteY28" fmla="*/ 2364524 h 2444940"/>
                <a:gd name="connsiteX29" fmla="*/ 132964 w 757354"/>
                <a:gd name="connsiteY29" fmla="*/ 2347069 h 2444940"/>
                <a:gd name="connsiteX30" fmla="*/ 150459 w 757354"/>
                <a:gd name="connsiteY30" fmla="*/ 2338142 h 2444940"/>
                <a:gd name="connsiteX31" fmla="*/ 143675 w 757354"/>
                <a:gd name="connsiteY31" fmla="*/ 2300374 h 2444940"/>
                <a:gd name="connsiteX32" fmla="*/ 182911 w 757354"/>
                <a:gd name="connsiteY32" fmla="*/ 2111376 h 2444940"/>
                <a:gd name="connsiteX33" fmla="*/ 211991 w 757354"/>
                <a:gd name="connsiteY33" fmla="*/ 1890125 h 2444940"/>
                <a:gd name="connsiteX34" fmla="*/ 192194 w 757354"/>
                <a:gd name="connsiteY34" fmla="*/ 1909366 h 2444940"/>
                <a:gd name="connsiteX35" fmla="*/ 130821 w 757354"/>
                <a:gd name="connsiteY35" fmla="*/ 2094476 h 2444940"/>
                <a:gd name="connsiteX36" fmla="*/ 53738 w 757354"/>
                <a:gd name="connsiteY36" fmla="*/ 2294225 h 2444940"/>
                <a:gd name="connsiteX37" fmla="*/ 974 w 757354"/>
                <a:gd name="connsiteY37" fmla="*/ 2285458 h 2444940"/>
                <a:gd name="connsiteX38" fmla="*/ 10059 w 757354"/>
                <a:gd name="connsiteY38" fmla="*/ 2176835 h 2444940"/>
                <a:gd name="connsiteX39" fmla="*/ 137843 w 757354"/>
                <a:gd name="connsiteY39" fmla="*/ 1591076 h 2444940"/>
                <a:gd name="connsiteX40" fmla="*/ 231906 w 757354"/>
                <a:gd name="connsiteY40" fmla="*/ 992345 h 2444940"/>
                <a:gd name="connsiteX41" fmla="*/ 251068 w 757354"/>
                <a:gd name="connsiteY41" fmla="*/ 538654 h 2444940"/>
                <a:gd name="connsiteX42" fmla="*/ 238333 w 757354"/>
                <a:gd name="connsiteY42" fmla="*/ 536948 h 2444940"/>
                <a:gd name="connsiteX43" fmla="*/ 292723 w 757354"/>
                <a:gd name="connsiteY43" fmla="*/ 13752 h 2444940"/>
                <a:gd name="connsiteX44" fmla="*/ 308632 w 757354"/>
                <a:gd name="connsiteY44" fmla="*/ 9745 h 244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57354" h="2444940">
                  <a:moveTo>
                    <a:pt x="308791" y="9666"/>
                  </a:moveTo>
                  <a:cubicBezTo>
                    <a:pt x="361713" y="-17787"/>
                    <a:pt x="378137" y="13236"/>
                    <a:pt x="358063" y="102776"/>
                  </a:cubicBezTo>
                  <a:lnTo>
                    <a:pt x="365680" y="155501"/>
                  </a:lnTo>
                  <a:cubicBezTo>
                    <a:pt x="423483" y="207749"/>
                    <a:pt x="483467" y="257934"/>
                    <a:pt x="545633" y="306017"/>
                  </a:cubicBezTo>
                  <a:cubicBezTo>
                    <a:pt x="576895" y="330375"/>
                    <a:pt x="623430" y="372229"/>
                    <a:pt x="561264" y="383100"/>
                  </a:cubicBezTo>
                  <a:cubicBezTo>
                    <a:pt x="563486" y="394009"/>
                    <a:pt x="695594" y="423446"/>
                    <a:pt x="722888" y="424557"/>
                  </a:cubicBezTo>
                  <a:cubicBezTo>
                    <a:pt x="743161" y="436498"/>
                    <a:pt x="744351" y="450582"/>
                    <a:pt x="721976" y="457763"/>
                  </a:cubicBezTo>
                  <a:cubicBezTo>
                    <a:pt x="672187" y="483272"/>
                    <a:pt x="626644" y="515604"/>
                    <a:pt x="585305" y="554801"/>
                  </a:cubicBezTo>
                  <a:lnTo>
                    <a:pt x="572531" y="554444"/>
                  </a:lnTo>
                  <a:cubicBezTo>
                    <a:pt x="496003" y="586300"/>
                    <a:pt x="409439" y="497474"/>
                    <a:pt x="366910" y="436340"/>
                  </a:cubicBezTo>
                  <a:lnTo>
                    <a:pt x="287923" y="296773"/>
                  </a:lnTo>
                  <a:lnTo>
                    <a:pt x="273601" y="308437"/>
                  </a:lnTo>
                  <a:cubicBezTo>
                    <a:pt x="278957" y="322282"/>
                    <a:pt x="278957" y="334025"/>
                    <a:pt x="273601" y="343586"/>
                  </a:cubicBezTo>
                  <a:lnTo>
                    <a:pt x="282409" y="361161"/>
                  </a:lnTo>
                  <a:cubicBezTo>
                    <a:pt x="294152" y="362946"/>
                    <a:pt x="294747" y="374967"/>
                    <a:pt x="282409" y="378736"/>
                  </a:cubicBezTo>
                  <a:cubicBezTo>
                    <a:pt x="308592" y="514930"/>
                    <a:pt x="346717" y="647078"/>
                    <a:pt x="396783" y="775219"/>
                  </a:cubicBezTo>
                  <a:cubicBezTo>
                    <a:pt x="420507" y="852976"/>
                    <a:pt x="401346" y="930297"/>
                    <a:pt x="339298" y="1007103"/>
                  </a:cubicBezTo>
                  <a:cubicBezTo>
                    <a:pt x="397021" y="958266"/>
                    <a:pt x="444628" y="898837"/>
                    <a:pt x="486204" y="835759"/>
                  </a:cubicBezTo>
                  <a:cubicBezTo>
                    <a:pt x="512626" y="797277"/>
                    <a:pt x="589630" y="886896"/>
                    <a:pt x="588281" y="910660"/>
                  </a:cubicBezTo>
                  <a:cubicBezTo>
                    <a:pt x="579275" y="1069705"/>
                    <a:pt x="550870" y="1226886"/>
                    <a:pt x="521235" y="1382917"/>
                  </a:cubicBezTo>
                  <a:cubicBezTo>
                    <a:pt x="565311" y="1253308"/>
                    <a:pt x="593398" y="1119534"/>
                    <a:pt x="620971" y="985680"/>
                  </a:cubicBezTo>
                  <a:cubicBezTo>
                    <a:pt x="627794" y="979015"/>
                    <a:pt x="636086" y="976476"/>
                    <a:pt x="645290" y="975047"/>
                  </a:cubicBezTo>
                  <a:cubicBezTo>
                    <a:pt x="676353" y="970247"/>
                    <a:pt x="762362" y="1133736"/>
                    <a:pt x="757125" y="1169520"/>
                  </a:cubicBezTo>
                  <a:cubicBezTo>
                    <a:pt x="721063" y="1595877"/>
                    <a:pt x="672743" y="2021083"/>
                    <a:pt x="607680" y="2443630"/>
                  </a:cubicBezTo>
                  <a:cubicBezTo>
                    <a:pt x="589947" y="2440536"/>
                    <a:pt x="497273" y="2447756"/>
                    <a:pt x="493306" y="2443630"/>
                  </a:cubicBezTo>
                  <a:cubicBezTo>
                    <a:pt x="489338" y="2439505"/>
                    <a:pt x="502668" y="2391620"/>
                    <a:pt x="480174" y="2382258"/>
                  </a:cubicBezTo>
                  <a:cubicBezTo>
                    <a:pt x="429473" y="2456484"/>
                    <a:pt x="400552" y="2410425"/>
                    <a:pt x="339616" y="2407807"/>
                  </a:cubicBezTo>
                  <a:cubicBezTo>
                    <a:pt x="294866" y="2405863"/>
                    <a:pt x="249441" y="2430221"/>
                    <a:pt x="205484" y="2410584"/>
                  </a:cubicBezTo>
                  <a:lnTo>
                    <a:pt x="141692" y="2364524"/>
                  </a:lnTo>
                  <a:cubicBezTo>
                    <a:pt x="140700" y="2362541"/>
                    <a:pt x="127449" y="2357383"/>
                    <a:pt x="132964" y="2347069"/>
                  </a:cubicBezTo>
                  <a:cubicBezTo>
                    <a:pt x="133440" y="2346196"/>
                    <a:pt x="143516" y="2344331"/>
                    <a:pt x="150459" y="2338142"/>
                  </a:cubicBezTo>
                  <a:cubicBezTo>
                    <a:pt x="168589" y="2321956"/>
                    <a:pt x="143993" y="2319854"/>
                    <a:pt x="143675" y="2300374"/>
                  </a:cubicBezTo>
                  <a:cubicBezTo>
                    <a:pt x="143120" y="2265701"/>
                    <a:pt x="175849" y="2158785"/>
                    <a:pt x="182911" y="2111376"/>
                  </a:cubicBezTo>
                  <a:cubicBezTo>
                    <a:pt x="193860" y="2037824"/>
                    <a:pt x="199891" y="1963360"/>
                    <a:pt x="211991" y="1890125"/>
                  </a:cubicBezTo>
                  <a:cubicBezTo>
                    <a:pt x="187037" y="1885563"/>
                    <a:pt x="197510" y="1896036"/>
                    <a:pt x="192194" y="1909366"/>
                  </a:cubicBezTo>
                  <a:cubicBezTo>
                    <a:pt x="168153" y="1969350"/>
                    <a:pt x="153752" y="2033976"/>
                    <a:pt x="130821" y="2094476"/>
                  </a:cubicBezTo>
                  <a:cubicBezTo>
                    <a:pt x="105630" y="2161006"/>
                    <a:pt x="63537" y="2222379"/>
                    <a:pt x="53738" y="2294225"/>
                  </a:cubicBezTo>
                  <a:cubicBezTo>
                    <a:pt x="68814" y="2329296"/>
                    <a:pt x="-9539" y="2317354"/>
                    <a:pt x="974" y="2285458"/>
                  </a:cubicBezTo>
                  <a:cubicBezTo>
                    <a:pt x="1292" y="2249118"/>
                    <a:pt x="2442" y="2212501"/>
                    <a:pt x="10059" y="2176835"/>
                  </a:cubicBezTo>
                  <a:cubicBezTo>
                    <a:pt x="57190" y="1982283"/>
                    <a:pt x="99242" y="1785986"/>
                    <a:pt x="137843" y="1591076"/>
                  </a:cubicBezTo>
                  <a:cubicBezTo>
                    <a:pt x="177119" y="1392716"/>
                    <a:pt x="212943" y="1193760"/>
                    <a:pt x="231906" y="992345"/>
                  </a:cubicBezTo>
                  <a:cubicBezTo>
                    <a:pt x="238254" y="925061"/>
                    <a:pt x="267770" y="554047"/>
                    <a:pt x="251068" y="538654"/>
                  </a:cubicBezTo>
                  <a:cubicBezTo>
                    <a:pt x="248489" y="536274"/>
                    <a:pt x="243728" y="536274"/>
                    <a:pt x="238333" y="536948"/>
                  </a:cubicBezTo>
                  <a:cubicBezTo>
                    <a:pt x="228216" y="415829"/>
                    <a:pt x="219489" y="112932"/>
                    <a:pt x="292723" y="13752"/>
                  </a:cubicBezTo>
                  <a:cubicBezTo>
                    <a:pt x="295223" y="10340"/>
                    <a:pt x="301412" y="9666"/>
                    <a:pt x="308632" y="9745"/>
                  </a:cubicBezTo>
                  <a:close/>
                </a:path>
              </a:pathLst>
            </a:custGeom>
            <a:solidFill>
              <a:srgbClr val="825938"/>
            </a:solidFill>
            <a:ln w="3958" cap="flat">
              <a:noFill/>
              <a:prstDash val="solid"/>
              <a:miter/>
            </a:ln>
          </p:spPr>
          <p:txBody>
            <a:bodyPr rtlCol="1" anchor="ctr"/>
            <a:lstStyle/>
            <a:p>
              <a:endParaRPr lang="fa-IR"/>
            </a:p>
          </p:txBody>
        </p:sp>
        <p:sp>
          <p:nvSpPr>
            <p:cNvPr id="801" name="Freeform: Shape 800">
              <a:extLst>
                <a:ext uri="{FF2B5EF4-FFF2-40B4-BE49-F238E27FC236}">
                  <a16:creationId xmlns:a16="http://schemas.microsoft.com/office/drawing/2014/main" id="{DC68CBF5-A8F5-42AB-1154-FC931C51B18D}"/>
                </a:ext>
              </a:extLst>
            </p:cNvPr>
            <p:cNvSpPr/>
            <p:nvPr/>
          </p:nvSpPr>
          <p:spPr>
            <a:xfrm>
              <a:off x="1633260" y="3804180"/>
              <a:ext cx="115049" cy="474557"/>
            </a:xfrm>
            <a:custGeom>
              <a:avLst/>
              <a:gdLst>
                <a:gd name="connsiteX0" fmla="*/ 105488 w 115049"/>
                <a:gd name="connsiteY0" fmla="*/ 0 h 474557"/>
                <a:gd name="connsiteX1" fmla="*/ 110368 w 115049"/>
                <a:gd name="connsiteY1" fmla="*/ 44235 h 474557"/>
                <a:gd name="connsiteX2" fmla="*/ 8609 w 115049"/>
                <a:gd name="connsiteY2" fmla="*/ 474558 h 474557"/>
                <a:gd name="connsiteX3" fmla="*/ 0 w 115049"/>
                <a:gd name="connsiteY3" fmla="*/ 465671 h 474557"/>
                <a:gd name="connsiteX4" fmla="*/ 96721 w 115049"/>
                <a:gd name="connsiteY4" fmla="*/ 35110 h 474557"/>
                <a:gd name="connsiteX5" fmla="*/ 105528 w 115049"/>
                <a:gd name="connsiteY5" fmla="*/ 8768 h 474557"/>
                <a:gd name="connsiteX6" fmla="*/ 105528 w 115049"/>
                <a:gd name="connsiteY6" fmla="*/ 0 h 474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049" h="474557">
                  <a:moveTo>
                    <a:pt x="105488" y="0"/>
                  </a:moveTo>
                  <a:cubicBezTo>
                    <a:pt x="122032" y="8569"/>
                    <a:pt x="112550" y="30786"/>
                    <a:pt x="110368" y="44235"/>
                  </a:cubicBezTo>
                  <a:cubicBezTo>
                    <a:pt x="86644" y="189633"/>
                    <a:pt x="42052" y="331500"/>
                    <a:pt x="8609" y="474558"/>
                  </a:cubicBezTo>
                  <a:cubicBezTo>
                    <a:pt x="4919" y="473170"/>
                    <a:pt x="1389" y="465791"/>
                    <a:pt x="0" y="465671"/>
                  </a:cubicBezTo>
                  <a:cubicBezTo>
                    <a:pt x="24398" y="327295"/>
                    <a:pt x="87120" y="173764"/>
                    <a:pt x="96721" y="35110"/>
                  </a:cubicBezTo>
                  <a:lnTo>
                    <a:pt x="105528" y="8768"/>
                  </a:lnTo>
                  <a:cubicBezTo>
                    <a:pt x="105726" y="5872"/>
                    <a:pt x="105171" y="2857"/>
                    <a:pt x="105528" y="0"/>
                  </a:cubicBezTo>
                  <a:close/>
                </a:path>
              </a:pathLst>
            </a:custGeom>
            <a:solidFill>
              <a:srgbClr val="573E31"/>
            </a:solidFill>
            <a:ln w="3958" cap="flat">
              <a:noFill/>
              <a:prstDash val="solid"/>
              <a:miter/>
            </a:ln>
          </p:spPr>
          <p:txBody>
            <a:bodyPr rtlCol="1" anchor="ctr"/>
            <a:lstStyle/>
            <a:p>
              <a:endParaRPr lang="fa-IR"/>
            </a:p>
          </p:txBody>
        </p:sp>
        <p:sp>
          <p:nvSpPr>
            <p:cNvPr id="802" name="Freeform: Shape 801">
              <a:extLst>
                <a:ext uri="{FF2B5EF4-FFF2-40B4-BE49-F238E27FC236}">
                  <a16:creationId xmlns:a16="http://schemas.microsoft.com/office/drawing/2014/main" id="{0FC57A29-2584-B1C3-DF01-BB0B0721EC54}"/>
                </a:ext>
              </a:extLst>
            </p:cNvPr>
            <p:cNvSpPr/>
            <p:nvPr/>
          </p:nvSpPr>
          <p:spPr>
            <a:xfrm>
              <a:off x="1868943" y="3575708"/>
              <a:ext cx="12158" cy="175747"/>
            </a:xfrm>
            <a:custGeom>
              <a:avLst/>
              <a:gdLst>
                <a:gd name="connsiteX0" fmla="*/ 1676 w 12158"/>
                <a:gd name="connsiteY0" fmla="*/ 175747 h 175747"/>
                <a:gd name="connsiteX1" fmla="*/ 10483 w 12158"/>
                <a:gd name="connsiteY1" fmla="*/ 0 h 175747"/>
                <a:gd name="connsiteX2" fmla="*/ 1676 w 12158"/>
                <a:gd name="connsiteY2" fmla="*/ 175747 h 175747"/>
              </a:gdLst>
              <a:ahLst/>
              <a:cxnLst>
                <a:cxn ang="0">
                  <a:pos x="connsiteX0" y="connsiteY0"/>
                </a:cxn>
                <a:cxn ang="0">
                  <a:pos x="connsiteX1" y="connsiteY1"/>
                </a:cxn>
                <a:cxn ang="0">
                  <a:pos x="connsiteX2" y="connsiteY2"/>
                </a:cxn>
              </a:cxnLst>
              <a:rect l="l" t="t" r="r" b="b"/>
              <a:pathLst>
                <a:path w="12158" h="175747">
                  <a:moveTo>
                    <a:pt x="1676" y="175747"/>
                  </a:moveTo>
                  <a:cubicBezTo>
                    <a:pt x="1755" y="119492"/>
                    <a:pt x="-5783" y="52962"/>
                    <a:pt x="10483" y="0"/>
                  </a:cubicBezTo>
                  <a:cubicBezTo>
                    <a:pt x="10404" y="56255"/>
                    <a:pt x="17941" y="122746"/>
                    <a:pt x="1676" y="175747"/>
                  </a:cubicBezTo>
                  <a:close/>
                </a:path>
              </a:pathLst>
            </a:custGeom>
            <a:solidFill>
              <a:srgbClr val="644128"/>
            </a:solidFill>
            <a:ln w="3958" cap="flat">
              <a:noFill/>
              <a:prstDash val="solid"/>
              <a:miter/>
            </a:ln>
          </p:spPr>
          <p:txBody>
            <a:bodyPr rtlCol="1" anchor="ctr"/>
            <a:lstStyle/>
            <a:p>
              <a:endParaRPr lang="fa-IR"/>
            </a:p>
          </p:txBody>
        </p:sp>
        <p:sp>
          <p:nvSpPr>
            <p:cNvPr id="803" name="Freeform: Shape 802">
              <a:extLst>
                <a:ext uri="{FF2B5EF4-FFF2-40B4-BE49-F238E27FC236}">
                  <a16:creationId xmlns:a16="http://schemas.microsoft.com/office/drawing/2014/main" id="{6AFDAEA9-DF2C-7545-B010-7C2CD8C89CF3}"/>
                </a:ext>
              </a:extLst>
            </p:cNvPr>
            <p:cNvSpPr/>
            <p:nvPr/>
          </p:nvSpPr>
          <p:spPr>
            <a:xfrm>
              <a:off x="1860223" y="4032612"/>
              <a:ext cx="11969" cy="87873"/>
            </a:xfrm>
            <a:custGeom>
              <a:avLst/>
              <a:gdLst>
                <a:gd name="connsiteX0" fmla="*/ 1588 w 11969"/>
                <a:gd name="connsiteY0" fmla="*/ 87874 h 87873"/>
                <a:gd name="connsiteX1" fmla="*/ 10395 w 11969"/>
                <a:gd name="connsiteY1" fmla="*/ 0 h 87873"/>
                <a:gd name="connsiteX2" fmla="*/ 1588 w 11969"/>
                <a:gd name="connsiteY2" fmla="*/ 87874 h 87873"/>
              </a:gdLst>
              <a:ahLst/>
              <a:cxnLst>
                <a:cxn ang="0">
                  <a:pos x="connsiteX0" y="connsiteY0"/>
                </a:cxn>
                <a:cxn ang="0">
                  <a:pos x="connsiteX1" y="connsiteY1"/>
                </a:cxn>
                <a:cxn ang="0">
                  <a:pos x="connsiteX2" y="connsiteY2"/>
                </a:cxn>
              </a:cxnLst>
              <a:rect l="l" t="t" r="r" b="b"/>
              <a:pathLst>
                <a:path w="11969" h="87873">
                  <a:moveTo>
                    <a:pt x="1588" y="87874"/>
                  </a:moveTo>
                  <a:cubicBezTo>
                    <a:pt x="1747" y="60302"/>
                    <a:pt x="-5712" y="20233"/>
                    <a:pt x="10395" y="0"/>
                  </a:cubicBezTo>
                  <a:cubicBezTo>
                    <a:pt x="10237" y="27572"/>
                    <a:pt x="17655" y="67681"/>
                    <a:pt x="1588" y="87874"/>
                  </a:cubicBezTo>
                  <a:close/>
                </a:path>
              </a:pathLst>
            </a:custGeom>
            <a:solidFill>
              <a:srgbClr val="644128"/>
            </a:solidFill>
            <a:ln w="3958" cap="flat">
              <a:noFill/>
              <a:prstDash val="solid"/>
              <a:miter/>
            </a:ln>
          </p:spPr>
          <p:txBody>
            <a:bodyPr rtlCol="1" anchor="ctr"/>
            <a:lstStyle/>
            <a:p>
              <a:endParaRPr lang="fa-IR"/>
            </a:p>
          </p:txBody>
        </p:sp>
        <p:sp>
          <p:nvSpPr>
            <p:cNvPr id="804" name="Freeform: Shape 803">
              <a:extLst>
                <a:ext uri="{FF2B5EF4-FFF2-40B4-BE49-F238E27FC236}">
                  <a16:creationId xmlns:a16="http://schemas.microsoft.com/office/drawing/2014/main" id="{B20EC2D0-D9A8-5540-D745-9EDF606730B0}"/>
                </a:ext>
              </a:extLst>
            </p:cNvPr>
            <p:cNvSpPr/>
            <p:nvPr/>
          </p:nvSpPr>
          <p:spPr>
            <a:xfrm>
              <a:off x="1852227" y="4261083"/>
              <a:ext cx="9624" cy="43917"/>
            </a:xfrm>
            <a:custGeom>
              <a:avLst/>
              <a:gdLst>
                <a:gd name="connsiteX0" fmla="*/ 817 w 9624"/>
                <a:gd name="connsiteY0" fmla="*/ 43917 h 43917"/>
                <a:gd name="connsiteX1" fmla="*/ 9624 w 9624"/>
                <a:gd name="connsiteY1" fmla="*/ 0 h 43917"/>
                <a:gd name="connsiteX2" fmla="*/ 817 w 9624"/>
                <a:gd name="connsiteY2" fmla="*/ 43917 h 43917"/>
              </a:gdLst>
              <a:ahLst/>
              <a:cxnLst>
                <a:cxn ang="0">
                  <a:pos x="connsiteX0" y="connsiteY0"/>
                </a:cxn>
                <a:cxn ang="0">
                  <a:pos x="connsiteX1" y="connsiteY1"/>
                </a:cxn>
                <a:cxn ang="0">
                  <a:pos x="connsiteX2" y="connsiteY2"/>
                </a:cxn>
              </a:cxnLst>
              <a:rect l="l" t="t" r="r" b="b"/>
              <a:pathLst>
                <a:path w="9624" h="43917">
                  <a:moveTo>
                    <a:pt x="817" y="43917"/>
                  </a:moveTo>
                  <a:cubicBezTo>
                    <a:pt x="1333" y="29834"/>
                    <a:pt x="-4658" y="7498"/>
                    <a:pt x="9624" y="0"/>
                  </a:cubicBezTo>
                  <a:cubicBezTo>
                    <a:pt x="9069" y="19479"/>
                    <a:pt x="936" y="41616"/>
                    <a:pt x="817" y="43917"/>
                  </a:cubicBezTo>
                  <a:close/>
                </a:path>
              </a:pathLst>
            </a:custGeom>
            <a:solidFill>
              <a:srgbClr val="644128"/>
            </a:solidFill>
            <a:ln w="3958" cap="flat">
              <a:noFill/>
              <a:prstDash val="solid"/>
              <a:miter/>
            </a:ln>
          </p:spPr>
          <p:txBody>
            <a:bodyPr rtlCol="1" anchor="ctr"/>
            <a:lstStyle/>
            <a:p>
              <a:endParaRPr lang="fa-IR"/>
            </a:p>
          </p:txBody>
        </p:sp>
        <p:sp>
          <p:nvSpPr>
            <p:cNvPr id="805" name="Freeform: Shape 804">
              <a:extLst>
                <a:ext uri="{FF2B5EF4-FFF2-40B4-BE49-F238E27FC236}">
                  <a16:creationId xmlns:a16="http://schemas.microsoft.com/office/drawing/2014/main" id="{656BBA8A-7CD1-4DA6-6CD0-0E9E7CC6F9D3}"/>
                </a:ext>
              </a:extLst>
            </p:cNvPr>
            <p:cNvSpPr/>
            <p:nvPr/>
          </p:nvSpPr>
          <p:spPr>
            <a:xfrm>
              <a:off x="1624141" y="4287426"/>
              <a:ext cx="9238" cy="26020"/>
            </a:xfrm>
            <a:custGeom>
              <a:avLst/>
              <a:gdLst>
                <a:gd name="connsiteX0" fmla="*/ 313 w 9238"/>
                <a:gd name="connsiteY0" fmla="*/ 0 h 26020"/>
                <a:gd name="connsiteX1" fmla="*/ 9239 w 9238"/>
                <a:gd name="connsiteY1" fmla="*/ 21820 h 26020"/>
                <a:gd name="connsiteX2" fmla="*/ 313 w 9238"/>
                <a:gd name="connsiteY2" fmla="*/ 17575 h 26020"/>
                <a:gd name="connsiteX3" fmla="*/ 313 w 9238"/>
                <a:gd name="connsiteY3" fmla="*/ 0 h 26020"/>
              </a:gdLst>
              <a:ahLst/>
              <a:cxnLst>
                <a:cxn ang="0">
                  <a:pos x="connsiteX0" y="connsiteY0"/>
                </a:cxn>
                <a:cxn ang="0">
                  <a:pos x="connsiteX1" y="connsiteY1"/>
                </a:cxn>
                <a:cxn ang="0">
                  <a:pos x="connsiteX2" y="connsiteY2"/>
                </a:cxn>
                <a:cxn ang="0">
                  <a:pos x="connsiteX3" y="connsiteY3"/>
                </a:cxn>
              </a:cxnLst>
              <a:rect l="l" t="t" r="r" b="b"/>
              <a:pathLst>
                <a:path w="9238" h="26020">
                  <a:moveTo>
                    <a:pt x="313" y="0"/>
                  </a:moveTo>
                  <a:lnTo>
                    <a:pt x="9239" y="21820"/>
                  </a:lnTo>
                  <a:cubicBezTo>
                    <a:pt x="8525" y="33285"/>
                    <a:pt x="947" y="17654"/>
                    <a:pt x="313" y="17575"/>
                  </a:cubicBezTo>
                  <a:cubicBezTo>
                    <a:pt x="947" y="11902"/>
                    <a:pt x="-639" y="5435"/>
                    <a:pt x="313" y="0"/>
                  </a:cubicBezTo>
                  <a:close/>
                </a:path>
              </a:pathLst>
            </a:custGeom>
            <a:solidFill>
              <a:srgbClr val="573E31"/>
            </a:solidFill>
            <a:ln w="3958" cap="flat">
              <a:noFill/>
              <a:prstDash val="solid"/>
              <a:miter/>
            </a:ln>
          </p:spPr>
          <p:txBody>
            <a:bodyPr rtlCol="1" anchor="ctr"/>
            <a:lstStyle/>
            <a:p>
              <a:endParaRPr lang="fa-IR"/>
            </a:p>
          </p:txBody>
        </p:sp>
        <p:sp>
          <p:nvSpPr>
            <p:cNvPr id="806" name="Freeform: Shape 805">
              <a:extLst>
                <a:ext uri="{FF2B5EF4-FFF2-40B4-BE49-F238E27FC236}">
                  <a16:creationId xmlns:a16="http://schemas.microsoft.com/office/drawing/2014/main" id="{062C6B25-B1D3-0B8D-0B05-54DEAE0F3248}"/>
                </a:ext>
              </a:extLst>
            </p:cNvPr>
            <p:cNvSpPr/>
            <p:nvPr/>
          </p:nvSpPr>
          <p:spPr>
            <a:xfrm>
              <a:off x="1844237" y="3066080"/>
              <a:ext cx="17574" cy="8767"/>
            </a:xfrm>
            <a:custGeom>
              <a:avLst/>
              <a:gdLst>
                <a:gd name="connsiteX0" fmla="*/ 17575 w 17574"/>
                <a:gd name="connsiteY0" fmla="*/ 0 h 8767"/>
                <a:gd name="connsiteX1" fmla="*/ 0 w 17574"/>
                <a:gd name="connsiteY1" fmla="*/ 8768 h 8767"/>
                <a:gd name="connsiteX2" fmla="*/ 17575 w 17574"/>
                <a:gd name="connsiteY2" fmla="*/ 0 h 8767"/>
              </a:gdLst>
              <a:ahLst/>
              <a:cxnLst>
                <a:cxn ang="0">
                  <a:pos x="connsiteX0" y="connsiteY0"/>
                </a:cxn>
                <a:cxn ang="0">
                  <a:pos x="connsiteX1" y="connsiteY1"/>
                </a:cxn>
                <a:cxn ang="0">
                  <a:pos x="connsiteX2" y="connsiteY2"/>
                </a:cxn>
              </a:cxnLst>
              <a:rect l="l" t="t" r="r" b="b"/>
              <a:pathLst>
                <a:path w="17574" h="8767">
                  <a:moveTo>
                    <a:pt x="17575" y="0"/>
                  </a:moveTo>
                  <a:cubicBezTo>
                    <a:pt x="16583" y="0"/>
                    <a:pt x="8847" y="8371"/>
                    <a:pt x="0" y="8768"/>
                  </a:cubicBezTo>
                  <a:lnTo>
                    <a:pt x="17575" y="0"/>
                  </a:lnTo>
                  <a:close/>
                </a:path>
              </a:pathLst>
            </a:custGeom>
            <a:solidFill>
              <a:srgbClr val="644128"/>
            </a:solidFill>
            <a:ln w="3958" cap="flat">
              <a:noFill/>
              <a:prstDash val="solid"/>
              <a:miter/>
            </a:ln>
          </p:spPr>
          <p:txBody>
            <a:bodyPr rtlCol="1" anchor="ctr"/>
            <a:lstStyle/>
            <a:p>
              <a:endParaRPr lang="fa-IR"/>
            </a:p>
          </p:txBody>
        </p:sp>
        <p:sp>
          <p:nvSpPr>
            <p:cNvPr id="807" name="Freeform: Shape 806">
              <a:extLst>
                <a:ext uri="{FF2B5EF4-FFF2-40B4-BE49-F238E27FC236}">
                  <a16:creationId xmlns:a16="http://schemas.microsoft.com/office/drawing/2014/main" id="{287E8FF8-F745-2407-D5D1-6AD3D8B2D149}"/>
                </a:ext>
              </a:extLst>
            </p:cNvPr>
            <p:cNvSpPr/>
            <p:nvPr/>
          </p:nvSpPr>
          <p:spPr>
            <a:xfrm>
              <a:off x="1923383" y="4392874"/>
              <a:ext cx="8807" cy="8767"/>
            </a:xfrm>
            <a:custGeom>
              <a:avLst/>
              <a:gdLst>
                <a:gd name="connsiteX0" fmla="*/ 0 w 8807"/>
                <a:gd name="connsiteY0" fmla="*/ 8768 h 8767"/>
                <a:gd name="connsiteX1" fmla="*/ 8807 w 8807"/>
                <a:gd name="connsiteY1" fmla="*/ 0 h 8767"/>
                <a:gd name="connsiteX2" fmla="*/ 0 w 8807"/>
                <a:gd name="connsiteY2" fmla="*/ 8768 h 8767"/>
              </a:gdLst>
              <a:ahLst/>
              <a:cxnLst>
                <a:cxn ang="0">
                  <a:pos x="connsiteX0" y="connsiteY0"/>
                </a:cxn>
                <a:cxn ang="0">
                  <a:pos x="connsiteX1" y="connsiteY1"/>
                </a:cxn>
                <a:cxn ang="0">
                  <a:pos x="connsiteX2" y="connsiteY2"/>
                </a:cxn>
              </a:cxnLst>
              <a:rect l="l" t="t" r="r" b="b"/>
              <a:pathLst>
                <a:path w="8807" h="8767">
                  <a:moveTo>
                    <a:pt x="0" y="8768"/>
                  </a:moveTo>
                  <a:cubicBezTo>
                    <a:pt x="635" y="8688"/>
                    <a:pt x="1865" y="2380"/>
                    <a:pt x="8807" y="0"/>
                  </a:cubicBezTo>
                  <a:lnTo>
                    <a:pt x="0" y="8768"/>
                  </a:lnTo>
                  <a:close/>
                </a:path>
              </a:pathLst>
            </a:custGeom>
            <a:solidFill>
              <a:srgbClr val="644128"/>
            </a:solidFill>
            <a:ln w="3958" cap="flat">
              <a:noFill/>
              <a:prstDash val="solid"/>
              <a:miter/>
            </a:ln>
          </p:spPr>
          <p:txBody>
            <a:bodyPr rtlCol="1" anchor="ctr"/>
            <a:lstStyle/>
            <a:p>
              <a:endParaRPr lang="fa-IR"/>
            </a:p>
          </p:txBody>
        </p:sp>
        <p:sp>
          <p:nvSpPr>
            <p:cNvPr id="808" name="Freeform: Shape 807">
              <a:extLst>
                <a:ext uri="{FF2B5EF4-FFF2-40B4-BE49-F238E27FC236}">
                  <a16:creationId xmlns:a16="http://schemas.microsoft.com/office/drawing/2014/main" id="{39D43D57-A2A7-6426-5777-B18A5E6DFF1E}"/>
                </a:ext>
              </a:extLst>
            </p:cNvPr>
            <p:cNvSpPr/>
            <p:nvPr/>
          </p:nvSpPr>
          <p:spPr>
            <a:xfrm>
              <a:off x="1158386" y="2354322"/>
              <a:ext cx="518077" cy="1212712"/>
            </a:xfrm>
            <a:custGeom>
              <a:avLst/>
              <a:gdLst>
                <a:gd name="connsiteX0" fmla="*/ 351772 w 518077"/>
                <a:gd name="connsiteY0" fmla="*/ 395452 h 1212712"/>
                <a:gd name="connsiteX1" fmla="*/ 374068 w 518077"/>
                <a:gd name="connsiteY1" fmla="*/ 386922 h 1212712"/>
                <a:gd name="connsiteX2" fmla="*/ 490783 w 518077"/>
                <a:gd name="connsiteY2" fmla="*/ 435878 h 1212712"/>
                <a:gd name="connsiteX3" fmla="*/ 501217 w 518077"/>
                <a:gd name="connsiteY3" fmla="*/ 456944 h 1212712"/>
                <a:gd name="connsiteX4" fmla="*/ 518078 w 518077"/>
                <a:gd name="connsiteY4" fmla="*/ 480033 h 1212712"/>
                <a:gd name="connsiteX5" fmla="*/ 492410 w 518077"/>
                <a:gd name="connsiteY5" fmla="*/ 790824 h 1212712"/>
                <a:gd name="connsiteX6" fmla="*/ 369387 w 518077"/>
                <a:gd name="connsiteY6" fmla="*/ 615116 h 1212712"/>
                <a:gd name="connsiteX7" fmla="*/ 208794 w 518077"/>
                <a:gd name="connsiteY7" fmla="*/ 1188418 h 1212712"/>
                <a:gd name="connsiteX8" fmla="*/ 193599 w 518077"/>
                <a:gd name="connsiteY8" fmla="*/ 1212539 h 1212712"/>
                <a:gd name="connsiteX9" fmla="*/ 306467 w 518077"/>
                <a:gd name="connsiteY9" fmla="*/ 533709 h 1212712"/>
                <a:gd name="connsiteX10" fmla="*/ 241841 w 518077"/>
                <a:gd name="connsiteY10" fmla="*/ 457102 h 1212712"/>
                <a:gd name="connsiteX11" fmla="*/ 26540 w 518077"/>
                <a:gd name="connsiteY11" fmla="*/ 685376 h 1212712"/>
                <a:gd name="connsiteX12" fmla="*/ 130798 w 518077"/>
                <a:gd name="connsiteY12" fmla="*/ 470075 h 1212712"/>
                <a:gd name="connsiteX13" fmla="*/ 55302 w 518077"/>
                <a:gd name="connsiteY13" fmla="*/ 230376 h 1212712"/>
                <a:gd name="connsiteX14" fmla="*/ 13448 w 518077"/>
                <a:gd name="connsiteY14" fmla="*/ 43758 h 1212712"/>
                <a:gd name="connsiteX15" fmla="*/ 39 w 518077"/>
                <a:gd name="connsiteY15" fmla="*/ 21820 h 1212712"/>
                <a:gd name="connsiteX16" fmla="*/ 17653 w 518077"/>
                <a:gd name="connsiteY16" fmla="*/ 0 h 1212712"/>
                <a:gd name="connsiteX17" fmla="*/ 28603 w 518077"/>
                <a:gd name="connsiteY17" fmla="*/ 2658 h 1212712"/>
                <a:gd name="connsiteX18" fmla="*/ 182055 w 518077"/>
                <a:gd name="connsiteY18" fmla="*/ 357803 h 1212712"/>
                <a:gd name="connsiteX19" fmla="*/ 220775 w 518077"/>
                <a:gd name="connsiteY19" fmla="*/ 369665 h 1212712"/>
                <a:gd name="connsiteX20" fmla="*/ 351772 w 518077"/>
                <a:gd name="connsiteY20" fmla="*/ 395412 h 1212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18077" h="1212712">
                  <a:moveTo>
                    <a:pt x="351772" y="395452"/>
                  </a:moveTo>
                  <a:lnTo>
                    <a:pt x="374068" y="386922"/>
                  </a:lnTo>
                  <a:lnTo>
                    <a:pt x="490783" y="435878"/>
                  </a:lnTo>
                  <a:lnTo>
                    <a:pt x="501217" y="456944"/>
                  </a:lnTo>
                  <a:cubicBezTo>
                    <a:pt x="456189" y="462577"/>
                    <a:pt x="512286" y="463569"/>
                    <a:pt x="518078" y="480033"/>
                  </a:cubicBezTo>
                  <a:cubicBezTo>
                    <a:pt x="512405" y="583379"/>
                    <a:pt x="501138" y="687597"/>
                    <a:pt x="492410" y="790824"/>
                  </a:cubicBezTo>
                  <a:cubicBezTo>
                    <a:pt x="479516" y="781898"/>
                    <a:pt x="393547" y="586275"/>
                    <a:pt x="369387" y="615116"/>
                  </a:cubicBezTo>
                  <a:cubicBezTo>
                    <a:pt x="340069" y="807923"/>
                    <a:pt x="280362" y="1007037"/>
                    <a:pt x="208794" y="1188418"/>
                  </a:cubicBezTo>
                  <a:cubicBezTo>
                    <a:pt x="205104" y="1197741"/>
                    <a:pt x="206215" y="1214602"/>
                    <a:pt x="193599" y="1212539"/>
                  </a:cubicBezTo>
                  <a:cubicBezTo>
                    <a:pt x="243150" y="988629"/>
                    <a:pt x="290360" y="763093"/>
                    <a:pt x="306467" y="533709"/>
                  </a:cubicBezTo>
                  <a:cubicBezTo>
                    <a:pt x="294962" y="501099"/>
                    <a:pt x="264136" y="481699"/>
                    <a:pt x="241841" y="457102"/>
                  </a:cubicBezTo>
                  <a:cubicBezTo>
                    <a:pt x="185070" y="546880"/>
                    <a:pt x="116675" y="627613"/>
                    <a:pt x="26540" y="685376"/>
                  </a:cubicBezTo>
                  <a:cubicBezTo>
                    <a:pt x="18645" y="676370"/>
                    <a:pt x="131036" y="515143"/>
                    <a:pt x="130798" y="470075"/>
                  </a:cubicBezTo>
                  <a:cubicBezTo>
                    <a:pt x="130560" y="423500"/>
                    <a:pt x="71131" y="287107"/>
                    <a:pt x="55302" y="230376"/>
                  </a:cubicBezTo>
                  <a:cubicBezTo>
                    <a:pt x="38204" y="169003"/>
                    <a:pt x="27571" y="105845"/>
                    <a:pt x="13448" y="43758"/>
                  </a:cubicBezTo>
                  <a:cubicBezTo>
                    <a:pt x="11266" y="34158"/>
                    <a:pt x="1031" y="25946"/>
                    <a:pt x="39" y="21820"/>
                  </a:cubicBezTo>
                  <a:cubicBezTo>
                    <a:pt x="-1151" y="16940"/>
                    <a:pt x="25350" y="18527"/>
                    <a:pt x="17653" y="0"/>
                  </a:cubicBezTo>
                  <a:lnTo>
                    <a:pt x="28603" y="2658"/>
                  </a:lnTo>
                  <a:cubicBezTo>
                    <a:pt x="72837" y="123341"/>
                    <a:pt x="123657" y="243746"/>
                    <a:pt x="182055" y="357803"/>
                  </a:cubicBezTo>
                  <a:cubicBezTo>
                    <a:pt x="194075" y="360104"/>
                    <a:pt x="206969" y="364071"/>
                    <a:pt x="220775" y="369665"/>
                  </a:cubicBezTo>
                  <a:cubicBezTo>
                    <a:pt x="282505" y="327930"/>
                    <a:pt x="303213" y="346060"/>
                    <a:pt x="351772" y="395412"/>
                  </a:cubicBezTo>
                  <a:close/>
                </a:path>
              </a:pathLst>
            </a:custGeom>
            <a:solidFill>
              <a:srgbClr val="634027"/>
            </a:solidFill>
            <a:ln w="3958" cap="flat">
              <a:noFill/>
              <a:prstDash val="solid"/>
              <a:miter/>
            </a:ln>
          </p:spPr>
          <p:txBody>
            <a:bodyPr rtlCol="1" anchor="ctr"/>
            <a:lstStyle/>
            <a:p>
              <a:endParaRPr lang="fa-IR"/>
            </a:p>
          </p:txBody>
        </p:sp>
        <p:sp>
          <p:nvSpPr>
            <p:cNvPr id="809" name="Freeform: Shape 808">
              <a:extLst>
                <a:ext uri="{FF2B5EF4-FFF2-40B4-BE49-F238E27FC236}">
                  <a16:creationId xmlns:a16="http://schemas.microsoft.com/office/drawing/2014/main" id="{A955110F-89CA-9B06-EAE0-1888D5B04402}"/>
                </a:ext>
              </a:extLst>
            </p:cNvPr>
            <p:cNvSpPr/>
            <p:nvPr/>
          </p:nvSpPr>
          <p:spPr>
            <a:xfrm>
              <a:off x="1399283" y="2433847"/>
              <a:ext cx="699926" cy="429498"/>
            </a:xfrm>
            <a:custGeom>
              <a:avLst/>
              <a:gdLst>
                <a:gd name="connsiteX0" fmla="*/ 269127 w 699926"/>
                <a:gd name="connsiteY0" fmla="*/ 25964 h 429498"/>
                <a:gd name="connsiteX1" fmla="*/ 262621 w 699926"/>
                <a:gd name="connsiteY1" fmla="*/ 46157 h 429498"/>
                <a:gd name="connsiteX2" fmla="*/ 682273 w 699926"/>
                <a:gd name="connsiteY2" fmla="*/ 290934 h 429498"/>
                <a:gd name="connsiteX3" fmla="*/ 699927 w 699926"/>
                <a:gd name="connsiteY3" fmla="*/ 307120 h 429498"/>
                <a:gd name="connsiteX4" fmla="*/ 663944 w 699926"/>
                <a:gd name="connsiteY4" fmla="*/ 429390 h 429498"/>
                <a:gd name="connsiteX5" fmla="*/ 594439 w 699926"/>
                <a:gd name="connsiteY5" fmla="*/ 421336 h 429498"/>
                <a:gd name="connsiteX6" fmla="*/ 550482 w 699926"/>
                <a:gd name="connsiteY6" fmla="*/ 421336 h 429498"/>
                <a:gd name="connsiteX7" fmla="*/ 524100 w 699926"/>
                <a:gd name="connsiteY7" fmla="*/ 412569 h 429498"/>
                <a:gd name="connsiteX8" fmla="*/ 480143 w 699926"/>
                <a:gd name="connsiteY8" fmla="*/ 412569 h 429498"/>
                <a:gd name="connsiteX9" fmla="*/ 453761 w 699926"/>
                <a:gd name="connsiteY9" fmla="*/ 403801 h 429498"/>
                <a:gd name="connsiteX10" fmla="*/ 260360 w 699926"/>
                <a:gd name="connsiteY10" fmla="*/ 377459 h 429498"/>
                <a:gd name="connsiteX11" fmla="*/ 110915 w 699926"/>
                <a:gd name="connsiteY11" fmla="*/ 315967 h 429498"/>
                <a:gd name="connsiteX12" fmla="*/ 388 w 699926"/>
                <a:gd name="connsiteY12" fmla="*/ 211867 h 429498"/>
                <a:gd name="connsiteX13" fmla="*/ 161616 w 699926"/>
                <a:gd name="connsiteY13" fmla="*/ 31399 h 429498"/>
                <a:gd name="connsiteX14" fmla="*/ 269167 w 699926"/>
                <a:gd name="connsiteY14" fmla="*/ 26003 h 42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9926" h="429498">
                  <a:moveTo>
                    <a:pt x="269127" y="25964"/>
                  </a:moveTo>
                  <a:lnTo>
                    <a:pt x="262621" y="46157"/>
                  </a:lnTo>
                  <a:cubicBezTo>
                    <a:pt x="-158300" y="256974"/>
                    <a:pt x="519736" y="336914"/>
                    <a:pt x="682273" y="290934"/>
                  </a:cubicBezTo>
                  <a:lnTo>
                    <a:pt x="699927" y="307120"/>
                  </a:lnTo>
                  <a:cubicBezTo>
                    <a:pt x="692548" y="348974"/>
                    <a:pt x="676044" y="388924"/>
                    <a:pt x="663944" y="429390"/>
                  </a:cubicBezTo>
                  <a:cubicBezTo>
                    <a:pt x="640141" y="430500"/>
                    <a:pt x="618599" y="422804"/>
                    <a:pt x="594439" y="421336"/>
                  </a:cubicBezTo>
                  <a:cubicBezTo>
                    <a:pt x="579879" y="420463"/>
                    <a:pt x="565081" y="421891"/>
                    <a:pt x="550482" y="421336"/>
                  </a:cubicBezTo>
                  <a:lnTo>
                    <a:pt x="524100" y="412569"/>
                  </a:lnTo>
                  <a:cubicBezTo>
                    <a:pt x="509501" y="412013"/>
                    <a:pt x="494743" y="413243"/>
                    <a:pt x="480143" y="412569"/>
                  </a:cubicBezTo>
                  <a:lnTo>
                    <a:pt x="453761" y="403801"/>
                  </a:lnTo>
                  <a:cubicBezTo>
                    <a:pt x="397863" y="400905"/>
                    <a:pt x="313957" y="390669"/>
                    <a:pt x="260360" y="377459"/>
                  </a:cubicBezTo>
                  <a:cubicBezTo>
                    <a:pt x="212158" y="365557"/>
                    <a:pt x="155665" y="338461"/>
                    <a:pt x="110915" y="315967"/>
                  </a:cubicBezTo>
                  <a:cubicBezTo>
                    <a:pt x="65807" y="287800"/>
                    <a:pt x="28992" y="253126"/>
                    <a:pt x="388" y="211867"/>
                  </a:cubicBezTo>
                  <a:cubicBezTo>
                    <a:pt x="-8022" y="167553"/>
                    <a:pt x="122658" y="53734"/>
                    <a:pt x="161616" y="31399"/>
                  </a:cubicBezTo>
                  <a:cubicBezTo>
                    <a:pt x="192282" y="13824"/>
                    <a:pt x="289400" y="-26483"/>
                    <a:pt x="269167" y="26003"/>
                  </a:cubicBezTo>
                  <a:close/>
                </a:path>
              </a:pathLst>
            </a:custGeom>
            <a:solidFill>
              <a:srgbClr val="92714E"/>
            </a:solidFill>
            <a:ln w="3958" cap="flat">
              <a:noFill/>
              <a:prstDash val="solid"/>
              <a:miter/>
            </a:ln>
          </p:spPr>
          <p:txBody>
            <a:bodyPr rtlCol="1" anchor="ctr"/>
            <a:lstStyle/>
            <a:p>
              <a:endParaRPr lang="fa-IR"/>
            </a:p>
          </p:txBody>
        </p:sp>
        <p:sp>
          <p:nvSpPr>
            <p:cNvPr id="810" name="Freeform: Shape 809">
              <a:extLst>
                <a:ext uri="{FF2B5EF4-FFF2-40B4-BE49-F238E27FC236}">
                  <a16:creationId xmlns:a16="http://schemas.microsoft.com/office/drawing/2014/main" id="{A4CC9BE7-18BA-4A9F-7C10-D0CC592FAFE3}"/>
                </a:ext>
              </a:extLst>
            </p:cNvPr>
            <p:cNvSpPr/>
            <p:nvPr/>
          </p:nvSpPr>
          <p:spPr>
            <a:xfrm>
              <a:off x="1677217" y="2899100"/>
              <a:ext cx="204859" cy="166980"/>
            </a:xfrm>
            <a:custGeom>
              <a:avLst/>
              <a:gdLst>
                <a:gd name="connsiteX0" fmla="*/ 0 w 204859"/>
                <a:gd name="connsiteY0" fmla="*/ 166980 h 166980"/>
                <a:gd name="connsiteX1" fmla="*/ 0 w 204859"/>
                <a:gd name="connsiteY1" fmla="*/ 114256 h 166980"/>
                <a:gd name="connsiteX2" fmla="*/ 123023 w 204859"/>
                <a:gd name="connsiteY2" fmla="*/ 122984 h 166980"/>
                <a:gd name="connsiteX3" fmla="*/ 64824 w 204859"/>
                <a:gd name="connsiteY3" fmla="*/ 106599 h 166980"/>
                <a:gd name="connsiteX4" fmla="*/ 8807 w 204859"/>
                <a:gd name="connsiteY4" fmla="*/ 105449 h 166980"/>
                <a:gd name="connsiteX5" fmla="*/ 22018 w 204859"/>
                <a:gd name="connsiteY5" fmla="*/ 88191 h 166980"/>
                <a:gd name="connsiteX6" fmla="*/ 123142 w 204859"/>
                <a:gd name="connsiteY6" fmla="*/ 74742 h 166980"/>
                <a:gd name="connsiteX7" fmla="*/ 8728 w 204859"/>
                <a:gd name="connsiteY7" fmla="*/ 70379 h 166980"/>
                <a:gd name="connsiteX8" fmla="*/ 8728 w 204859"/>
                <a:gd name="connsiteY8" fmla="*/ 0 h 166980"/>
                <a:gd name="connsiteX9" fmla="*/ 193441 w 204859"/>
                <a:gd name="connsiteY9" fmla="*/ 0 h 166980"/>
                <a:gd name="connsiteX10" fmla="*/ 175787 w 204859"/>
                <a:gd name="connsiteY10" fmla="*/ 87794 h 166980"/>
                <a:gd name="connsiteX11" fmla="*/ 193997 w 204859"/>
                <a:gd name="connsiteY11" fmla="*/ 154325 h 166980"/>
                <a:gd name="connsiteX12" fmla="*/ 136274 w 204859"/>
                <a:gd name="connsiteY12" fmla="*/ 166940 h 166980"/>
                <a:gd name="connsiteX13" fmla="*/ 0 w 204859"/>
                <a:gd name="connsiteY13" fmla="*/ 166940 h 16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4859" h="166980">
                  <a:moveTo>
                    <a:pt x="0" y="166980"/>
                  </a:moveTo>
                  <a:lnTo>
                    <a:pt x="0" y="114256"/>
                  </a:lnTo>
                  <a:cubicBezTo>
                    <a:pt x="0" y="114256"/>
                    <a:pt x="123023" y="122984"/>
                    <a:pt x="123023" y="122984"/>
                  </a:cubicBezTo>
                  <a:cubicBezTo>
                    <a:pt x="117707" y="110725"/>
                    <a:pt x="78630" y="108662"/>
                    <a:pt x="64824" y="106599"/>
                  </a:cubicBezTo>
                  <a:cubicBezTo>
                    <a:pt x="46258" y="103822"/>
                    <a:pt x="27374" y="105766"/>
                    <a:pt x="8807" y="105449"/>
                  </a:cubicBezTo>
                  <a:cubicBezTo>
                    <a:pt x="6824" y="82479"/>
                    <a:pt x="7617" y="90889"/>
                    <a:pt x="22018" y="88191"/>
                  </a:cubicBezTo>
                  <a:cubicBezTo>
                    <a:pt x="35427" y="85692"/>
                    <a:pt x="123142" y="79821"/>
                    <a:pt x="123142" y="74742"/>
                  </a:cubicBezTo>
                  <a:lnTo>
                    <a:pt x="8728" y="70379"/>
                  </a:lnTo>
                  <a:lnTo>
                    <a:pt x="8728" y="0"/>
                  </a:lnTo>
                  <a:cubicBezTo>
                    <a:pt x="73512" y="14322"/>
                    <a:pt x="129093" y="1428"/>
                    <a:pt x="193441" y="0"/>
                  </a:cubicBezTo>
                  <a:cubicBezTo>
                    <a:pt x="193997" y="33325"/>
                    <a:pt x="199749" y="61571"/>
                    <a:pt x="175787" y="87794"/>
                  </a:cubicBezTo>
                  <a:cubicBezTo>
                    <a:pt x="213833" y="68950"/>
                    <a:pt x="208398" y="144843"/>
                    <a:pt x="193997" y="154325"/>
                  </a:cubicBezTo>
                  <a:cubicBezTo>
                    <a:pt x="191537" y="155951"/>
                    <a:pt x="139249" y="166940"/>
                    <a:pt x="136274" y="166940"/>
                  </a:cubicBezTo>
                  <a:lnTo>
                    <a:pt x="0" y="166940"/>
                  </a:lnTo>
                  <a:close/>
                </a:path>
              </a:pathLst>
            </a:custGeom>
            <a:solidFill>
              <a:srgbClr val="644128"/>
            </a:solidFill>
            <a:ln w="3958" cap="flat">
              <a:noFill/>
              <a:prstDash val="solid"/>
              <a:miter/>
            </a:ln>
          </p:spPr>
          <p:txBody>
            <a:bodyPr rtlCol="1" anchor="ctr"/>
            <a:lstStyle/>
            <a:p>
              <a:endParaRPr lang="fa-IR"/>
            </a:p>
          </p:txBody>
        </p:sp>
        <p:sp>
          <p:nvSpPr>
            <p:cNvPr id="811" name="Freeform: Shape 810">
              <a:extLst>
                <a:ext uri="{FF2B5EF4-FFF2-40B4-BE49-F238E27FC236}">
                  <a16:creationId xmlns:a16="http://schemas.microsoft.com/office/drawing/2014/main" id="{16D03D00-82C9-B0B1-4E85-DD9457AB743E}"/>
                </a:ext>
              </a:extLst>
            </p:cNvPr>
            <p:cNvSpPr/>
            <p:nvPr/>
          </p:nvSpPr>
          <p:spPr>
            <a:xfrm>
              <a:off x="1685032" y="2828840"/>
              <a:ext cx="190883" cy="62445"/>
            </a:xfrm>
            <a:custGeom>
              <a:avLst/>
              <a:gdLst>
                <a:gd name="connsiteX0" fmla="*/ 141630 w 190883"/>
                <a:gd name="connsiteY0" fmla="*/ 17575 h 62445"/>
                <a:gd name="connsiteX1" fmla="*/ 159205 w 190883"/>
                <a:gd name="connsiteY1" fmla="*/ 26342 h 62445"/>
                <a:gd name="connsiteX2" fmla="*/ 185587 w 190883"/>
                <a:gd name="connsiteY2" fmla="*/ 26342 h 62445"/>
                <a:gd name="connsiteX3" fmla="*/ 185587 w 190883"/>
                <a:gd name="connsiteY3" fmla="*/ 52684 h 62445"/>
                <a:gd name="connsiteX4" fmla="*/ 159205 w 190883"/>
                <a:gd name="connsiteY4" fmla="*/ 52684 h 62445"/>
                <a:gd name="connsiteX5" fmla="*/ 141630 w 190883"/>
                <a:gd name="connsiteY5" fmla="*/ 61452 h 62445"/>
                <a:gd name="connsiteX6" fmla="*/ 794 w 190883"/>
                <a:gd name="connsiteY6" fmla="*/ 56414 h 62445"/>
                <a:gd name="connsiteX7" fmla="*/ 992 w 190883"/>
                <a:gd name="connsiteY7" fmla="*/ 0 h 62445"/>
                <a:gd name="connsiteX8" fmla="*/ 141590 w 190883"/>
                <a:gd name="connsiteY8" fmla="*/ 17535 h 62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883" h="62445">
                  <a:moveTo>
                    <a:pt x="141630" y="17575"/>
                  </a:moveTo>
                  <a:lnTo>
                    <a:pt x="159205" y="26342"/>
                  </a:lnTo>
                  <a:cubicBezTo>
                    <a:pt x="167179" y="27136"/>
                    <a:pt x="180310" y="24398"/>
                    <a:pt x="185587" y="26342"/>
                  </a:cubicBezTo>
                  <a:cubicBezTo>
                    <a:pt x="192569" y="33920"/>
                    <a:pt x="192728" y="44949"/>
                    <a:pt x="185587" y="52684"/>
                  </a:cubicBezTo>
                  <a:cubicBezTo>
                    <a:pt x="180429" y="54589"/>
                    <a:pt x="167139" y="52010"/>
                    <a:pt x="159205" y="52684"/>
                  </a:cubicBezTo>
                  <a:lnTo>
                    <a:pt x="141630" y="61452"/>
                  </a:lnTo>
                  <a:cubicBezTo>
                    <a:pt x="124849" y="62404"/>
                    <a:pt x="2024" y="64586"/>
                    <a:pt x="794" y="56414"/>
                  </a:cubicBezTo>
                  <a:cubicBezTo>
                    <a:pt x="-1745" y="39315"/>
                    <a:pt x="2778" y="17971"/>
                    <a:pt x="992" y="0"/>
                  </a:cubicBezTo>
                  <a:cubicBezTo>
                    <a:pt x="47805" y="10037"/>
                    <a:pt x="93746" y="14401"/>
                    <a:pt x="141590" y="17535"/>
                  </a:cubicBezTo>
                  <a:close/>
                </a:path>
              </a:pathLst>
            </a:custGeom>
            <a:solidFill>
              <a:srgbClr val="896949"/>
            </a:solidFill>
            <a:ln w="3958" cap="flat">
              <a:noFill/>
              <a:prstDash val="solid"/>
              <a:miter/>
            </a:ln>
          </p:spPr>
          <p:txBody>
            <a:bodyPr rtlCol="1" anchor="ctr"/>
            <a:lstStyle/>
            <a:p>
              <a:endParaRPr lang="fa-IR"/>
            </a:p>
          </p:txBody>
        </p:sp>
        <p:sp>
          <p:nvSpPr>
            <p:cNvPr id="812" name="Freeform: Shape 811">
              <a:extLst>
                <a:ext uri="{FF2B5EF4-FFF2-40B4-BE49-F238E27FC236}">
                  <a16:creationId xmlns:a16="http://schemas.microsoft.com/office/drawing/2014/main" id="{99F4151D-F49E-D9E4-8F48-2EDC43834FC5}"/>
                </a:ext>
              </a:extLst>
            </p:cNvPr>
            <p:cNvSpPr/>
            <p:nvPr/>
          </p:nvSpPr>
          <p:spPr>
            <a:xfrm>
              <a:off x="1853044" y="2837584"/>
              <a:ext cx="26381" cy="8922"/>
            </a:xfrm>
            <a:custGeom>
              <a:avLst/>
              <a:gdLst>
                <a:gd name="connsiteX0" fmla="*/ 26382 w 26381"/>
                <a:gd name="connsiteY0" fmla="*/ 8832 h 8922"/>
                <a:gd name="connsiteX1" fmla="*/ 0 w 26381"/>
                <a:gd name="connsiteY1" fmla="*/ 64 h 8922"/>
                <a:gd name="connsiteX2" fmla="*/ 26382 w 26381"/>
                <a:gd name="connsiteY2" fmla="*/ 8832 h 8922"/>
              </a:gdLst>
              <a:ahLst/>
              <a:cxnLst>
                <a:cxn ang="0">
                  <a:pos x="connsiteX0" y="connsiteY0"/>
                </a:cxn>
                <a:cxn ang="0">
                  <a:pos x="connsiteX1" y="connsiteY1"/>
                </a:cxn>
                <a:cxn ang="0">
                  <a:pos x="connsiteX2" y="connsiteY2"/>
                </a:cxn>
              </a:cxnLst>
              <a:rect l="l" t="t" r="r" b="b"/>
              <a:pathLst>
                <a:path w="26381" h="8922">
                  <a:moveTo>
                    <a:pt x="26382" y="8832"/>
                  </a:moveTo>
                  <a:cubicBezTo>
                    <a:pt x="16781" y="8395"/>
                    <a:pt x="4245" y="11569"/>
                    <a:pt x="0" y="64"/>
                  </a:cubicBezTo>
                  <a:cubicBezTo>
                    <a:pt x="9601" y="580"/>
                    <a:pt x="22177" y="-2713"/>
                    <a:pt x="26382" y="8832"/>
                  </a:cubicBezTo>
                  <a:close/>
                </a:path>
              </a:pathLst>
            </a:custGeom>
            <a:solidFill>
              <a:srgbClr val="644128"/>
            </a:solidFill>
            <a:ln w="3958" cap="flat">
              <a:noFill/>
              <a:prstDash val="solid"/>
              <a:miter/>
            </a:ln>
          </p:spPr>
          <p:txBody>
            <a:bodyPr rtlCol="1" anchor="ctr"/>
            <a:lstStyle/>
            <a:p>
              <a:endParaRPr lang="fa-IR"/>
            </a:p>
          </p:txBody>
        </p:sp>
        <p:sp>
          <p:nvSpPr>
            <p:cNvPr id="813" name="Freeform: Shape 812">
              <a:extLst>
                <a:ext uri="{FF2B5EF4-FFF2-40B4-BE49-F238E27FC236}">
                  <a16:creationId xmlns:a16="http://schemas.microsoft.com/office/drawing/2014/main" id="{9605D727-7EA7-6F36-F3D0-32E09B4F9B7A}"/>
                </a:ext>
              </a:extLst>
            </p:cNvPr>
            <p:cNvSpPr/>
            <p:nvPr/>
          </p:nvSpPr>
          <p:spPr>
            <a:xfrm>
              <a:off x="1923383" y="2846345"/>
              <a:ext cx="26381" cy="8986"/>
            </a:xfrm>
            <a:custGeom>
              <a:avLst/>
              <a:gdLst>
                <a:gd name="connsiteX0" fmla="*/ 26382 w 26381"/>
                <a:gd name="connsiteY0" fmla="*/ 8877 h 8986"/>
                <a:gd name="connsiteX1" fmla="*/ 0 w 26381"/>
                <a:gd name="connsiteY1" fmla="*/ 110 h 8986"/>
                <a:gd name="connsiteX2" fmla="*/ 26382 w 26381"/>
                <a:gd name="connsiteY2" fmla="*/ 8877 h 8986"/>
              </a:gdLst>
              <a:ahLst/>
              <a:cxnLst>
                <a:cxn ang="0">
                  <a:pos x="connsiteX0" y="connsiteY0"/>
                </a:cxn>
                <a:cxn ang="0">
                  <a:pos x="connsiteX1" y="connsiteY1"/>
                </a:cxn>
                <a:cxn ang="0">
                  <a:pos x="connsiteX2" y="connsiteY2"/>
                </a:cxn>
              </a:cxnLst>
              <a:rect l="l" t="t" r="r" b="b"/>
              <a:pathLst>
                <a:path w="26381" h="8986">
                  <a:moveTo>
                    <a:pt x="26382" y="8877"/>
                  </a:moveTo>
                  <a:cubicBezTo>
                    <a:pt x="16742" y="8520"/>
                    <a:pt x="4205" y="11535"/>
                    <a:pt x="0" y="110"/>
                  </a:cubicBezTo>
                  <a:cubicBezTo>
                    <a:pt x="9640" y="467"/>
                    <a:pt x="22137" y="-2548"/>
                    <a:pt x="26382" y="8877"/>
                  </a:cubicBezTo>
                  <a:close/>
                </a:path>
              </a:pathLst>
            </a:custGeom>
            <a:solidFill>
              <a:srgbClr val="644128"/>
            </a:solidFill>
            <a:ln w="3958" cap="flat">
              <a:noFill/>
              <a:prstDash val="solid"/>
              <a:miter/>
            </a:ln>
          </p:spPr>
          <p:txBody>
            <a:bodyPr rtlCol="1" anchor="ctr"/>
            <a:lstStyle/>
            <a:p>
              <a:endParaRPr lang="fa-IR"/>
            </a:p>
          </p:txBody>
        </p:sp>
        <p:sp>
          <p:nvSpPr>
            <p:cNvPr id="814" name="Freeform: Shape 813">
              <a:extLst>
                <a:ext uri="{FF2B5EF4-FFF2-40B4-BE49-F238E27FC236}">
                  <a16:creationId xmlns:a16="http://schemas.microsoft.com/office/drawing/2014/main" id="{35D4BDE2-845B-1752-99B8-32BF3BFB0B08}"/>
                </a:ext>
              </a:extLst>
            </p:cNvPr>
            <p:cNvSpPr/>
            <p:nvPr/>
          </p:nvSpPr>
          <p:spPr>
            <a:xfrm>
              <a:off x="1870619" y="2855222"/>
              <a:ext cx="10413" cy="26342"/>
            </a:xfrm>
            <a:custGeom>
              <a:avLst/>
              <a:gdLst>
                <a:gd name="connsiteX0" fmla="*/ 0 w 10413"/>
                <a:gd name="connsiteY0" fmla="*/ 26342 h 26342"/>
                <a:gd name="connsiteX1" fmla="*/ 0 w 10413"/>
                <a:gd name="connsiteY1" fmla="*/ 0 h 26342"/>
                <a:gd name="connsiteX2" fmla="*/ 0 w 10413"/>
                <a:gd name="connsiteY2" fmla="*/ 26342 h 26342"/>
              </a:gdLst>
              <a:ahLst/>
              <a:cxnLst>
                <a:cxn ang="0">
                  <a:pos x="connsiteX0" y="connsiteY0"/>
                </a:cxn>
                <a:cxn ang="0">
                  <a:pos x="connsiteX1" y="connsiteY1"/>
                </a:cxn>
                <a:cxn ang="0">
                  <a:pos x="connsiteX2" y="connsiteY2"/>
                </a:cxn>
              </a:cxnLst>
              <a:rect l="l" t="t" r="r" b="b"/>
              <a:pathLst>
                <a:path w="10413" h="26342">
                  <a:moveTo>
                    <a:pt x="0" y="26342"/>
                  </a:moveTo>
                  <a:lnTo>
                    <a:pt x="0" y="0"/>
                  </a:lnTo>
                  <a:cubicBezTo>
                    <a:pt x="13885" y="5158"/>
                    <a:pt x="13885" y="21185"/>
                    <a:pt x="0" y="26342"/>
                  </a:cubicBezTo>
                  <a:close/>
                </a:path>
              </a:pathLst>
            </a:custGeom>
            <a:solidFill>
              <a:srgbClr val="644128"/>
            </a:solidFill>
            <a:ln w="3958" cap="flat">
              <a:noFill/>
              <a:prstDash val="solid"/>
              <a:miter/>
            </a:ln>
          </p:spPr>
          <p:txBody>
            <a:bodyPr rtlCol="1" anchor="ctr"/>
            <a:lstStyle/>
            <a:p>
              <a:endParaRPr lang="fa-IR"/>
            </a:p>
          </p:txBody>
        </p:sp>
        <p:sp>
          <p:nvSpPr>
            <p:cNvPr id="815" name="Freeform: Shape 814">
              <a:extLst>
                <a:ext uri="{FF2B5EF4-FFF2-40B4-BE49-F238E27FC236}">
                  <a16:creationId xmlns:a16="http://schemas.microsoft.com/office/drawing/2014/main" id="{61E98C7F-3B1D-91E6-DCB0-840056660558}"/>
                </a:ext>
              </a:extLst>
            </p:cNvPr>
            <p:cNvSpPr/>
            <p:nvPr/>
          </p:nvSpPr>
          <p:spPr>
            <a:xfrm>
              <a:off x="1826662" y="2846455"/>
              <a:ext cx="17574" cy="8767"/>
            </a:xfrm>
            <a:custGeom>
              <a:avLst/>
              <a:gdLst>
                <a:gd name="connsiteX0" fmla="*/ 17575 w 17574"/>
                <a:gd name="connsiteY0" fmla="*/ 8767 h 8767"/>
                <a:gd name="connsiteX1" fmla="*/ 0 w 17574"/>
                <a:gd name="connsiteY1" fmla="*/ 0 h 8767"/>
                <a:gd name="connsiteX2" fmla="*/ 17575 w 17574"/>
                <a:gd name="connsiteY2" fmla="*/ 8767 h 8767"/>
              </a:gdLst>
              <a:ahLst/>
              <a:cxnLst>
                <a:cxn ang="0">
                  <a:pos x="connsiteX0" y="connsiteY0"/>
                </a:cxn>
                <a:cxn ang="0">
                  <a:pos x="connsiteX1" y="connsiteY1"/>
                </a:cxn>
                <a:cxn ang="0">
                  <a:pos x="connsiteX2" y="connsiteY2"/>
                </a:cxn>
              </a:cxnLst>
              <a:rect l="l" t="t" r="r" b="b"/>
              <a:pathLst>
                <a:path w="17574" h="8767">
                  <a:moveTo>
                    <a:pt x="17575" y="8767"/>
                  </a:moveTo>
                  <a:cubicBezTo>
                    <a:pt x="10156" y="8053"/>
                    <a:pt x="2380" y="8648"/>
                    <a:pt x="0" y="0"/>
                  </a:cubicBezTo>
                  <a:cubicBezTo>
                    <a:pt x="7458" y="476"/>
                    <a:pt x="15274" y="278"/>
                    <a:pt x="17575" y="8767"/>
                  </a:cubicBezTo>
                  <a:close/>
                </a:path>
              </a:pathLst>
            </a:custGeom>
            <a:solidFill>
              <a:srgbClr val="644128"/>
            </a:solidFill>
            <a:ln w="3958" cap="flat">
              <a:noFill/>
              <a:prstDash val="solid"/>
              <a:miter/>
            </a:ln>
          </p:spPr>
          <p:txBody>
            <a:bodyPr rtlCol="1" anchor="ctr"/>
            <a:lstStyle/>
            <a:p>
              <a:endParaRPr lang="fa-IR"/>
            </a:p>
          </p:txBody>
        </p:sp>
        <p:sp>
          <p:nvSpPr>
            <p:cNvPr id="816" name="Freeform: Shape 815">
              <a:extLst>
                <a:ext uri="{FF2B5EF4-FFF2-40B4-BE49-F238E27FC236}">
                  <a16:creationId xmlns:a16="http://schemas.microsoft.com/office/drawing/2014/main" id="{3D4DCD91-039A-A764-33F6-54BF33F414DA}"/>
                </a:ext>
              </a:extLst>
            </p:cNvPr>
            <p:cNvSpPr/>
            <p:nvPr/>
          </p:nvSpPr>
          <p:spPr>
            <a:xfrm>
              <a:off x="1826662" y="2881565"/>
              <a:ext cx="17574" cy="8767"/>
            </a:xfrm>
            <a:custGeom>
              <a:avLst/>
              <a:gdLst>
                <a:gd name="connsiteX0" fmla="*/ 17575 w 17574"/>
                <a:gd name="connsiteY0" fmla="*/ 0 h 8767"/>
                <a:gd name="connsiteX1" fmla="*/ 0 w 17574"/>
                <a:gd name="connsiteY1" fmla="*/ 8768 h 8767"/>
                <a:gd name="connsiteX2" fmla="*/ 17575 w 17574"/>
                <a:gd name="connsiteY2" fmla="*/ 0 h 8767"/>
              </a:gdLst>
              <a:ahLst/>
              <a:cxnLst>
                <a:cxn ang="0">
                  <a:pos x="connsiteX0" y="connsiteY0"/>
                </a:cxn>
                <a:cxn ang="0">
                  <a:pos x="connsiteX1" y="connsiteY1"/>
                </a:cxn>
                <a:cxn ang="0">
                  <a:pos x="connsiteX2" y="connsiteY2"/>
                </a:cxn>
              </a:cxnLst>
              <a:rect l="l" t="t" r="r" b="b"/>
              <a:pathLst>
                <a:path w="17574" h="8767">
                  <a:moveTo>
                    <a:pt x="17575" y="0"/>
                  </a:moveTo>
                  <a:cubicBezTo>
                    <a:pt x="15234" y="8450"/>
                    <a:pt x="7419" y="8371"/>
                    <a:pt x="0" y="8768"/>
                  </a:cubicBezTo>
                  <a:cubicBezTo>
                    <a:pt x="2380" y="198"/>
                    <a:pt x="10156" y="595"/>
                    <a:pt x="17575" y="0"/>
                  </a:cubicBezTo>
                  <a:close/>
                </a:path>
              </a:pathLst>
            </a:custGeom>
            <a:solidFill>
              <a:srgbClr val="644128"/>
            </a:solidFill>
            <a:ln w="3958" cap="flat">
              <a:noFill/>
              <a:prstDash val="solid"/>
              <a:miter/>
            </a:ln>
          </p:spPr>
          <p:txBody>
            <a:bodyPr rtlCol="1" anchor="ctr"/>
            <a:lstStyle/>
            <a:p>
              <a:endParaRPr lang="fa-IR"/>
            </a:p>
          </p:txBody>
        </p:sp>
        <p:sp>
          <p:nvSpPr>
            <p:cNvPr id="817" name="Freeform: Shape 816">
              <a:extLst>
                <a:ext uri="{FF2B5EF4-FFF2-40B4-BE49-F238E27FC236}">
                  <a16:creationId xmlns:a16="http://schemas.microsoft.com/office/drawing/2014/main" id="{577BA191-5BF0-382F-90A4-16FFE40CAF6E}"/>
                </a:ext>
              </a:extLst>
            </p:cNvPr>
            <p:cNvSpPr/>
            <p:nvPr/>
          </p:nvSpPr>
          <p:spPr>
            <a:xfrm>
              <a:off x="2178316" y="2960671"/>
              <a:ext cx="8807" cy="8767"/>
            </a:xfrm>
            <a:custGeom>
              <a:avLst/>
              <a:gdLst>
                <a:gd name="connsiteX0" fmla="*/ 8807 w 8807"/>
                <a:gd name="connsiteY0" fmla="*/ 8768 h 8767"/>
                <a:gd name="connsiteX1" fmla="*/ 0 w 8807"/>
                <a:gd name="connsiteY1" fmla="*/ 0 h 8767"/>
                <a:gd name="connsiteX2" fmla="*/ 8807 w 8807"/>
                <a:gd name="connsiteY2" fmla="*/ 0 h 8767"/>
                <a:gd name="connsiteX3" fmla="*/ 8807 w 8807"/>
                <a:gd name="connsiteY3" fmla="*/ 8768 h 8767"/>
              </a:gdLst>
              <a:ahLst/>
              <a:cxnLst>
                <a:cxn ang="0">
                  <a:pos x="connsiteX0" y="connsiteY0"/>
                </a:cxn>
                <a:cxn ang="0">
                  <a:pos x="connsiteX1" y="connsiteY1"/>
                </a:cxn>
                <a:cxn ang="0">
                  <a:pos x="connsiteX2" y="connsiteY2"/>
                </a:cxn>
                <a:cxn ang="0">
                  <a:pos x="connsiteX3" y="connsiteY3"/>
                </a:cxn>
              </a:cxnLst>
              <a:rect l="l" t="t" r="r" b="b"/>
              <a:pathLst>
                <a:path w="8807" h="8767">
                  <a:moveTo>
                    <a:pt x="8807" y="8768"/>
                  </a:moveTo>
                  <a:cubicBezTo>
                    <a:pt x="5435" y="6467"/>
                    <a:pt x="2777" y="1428"/>
                    <a:pt x="0" y="0"/>
                  </a:cubicBezTo>
                  <a:lnTo>
                    <a:pt x="8807" y="0"/>
                  </a:lnTo>
                  <a:lnTo>
                    <a:pt x="8807" y="8768"/>
                  </a:lnTo>
                  <a:close/>
                </a:path>
              </a:pathLst>
            </a:custGeom>
            <a:solidFill>
              <a:srgbClr val="644128"/>
            </a:solidFill>
            <a:ln w="3958" cap="flat">
              <a:noFill/>
              <a:prstDash val="solid"/>
              <a:miter/>
            </a:ln>
          </p:spPr>
          <p:txBody>
            <a:bodyPr rtlCol="1" anchor="ctr"/>
            <a:lstStyle/>
            <a:p>
              <a:endParaRPr lang="fa-IR"/>
            </a:p>
          </p:txBody>
        </p:sp>
        <p:sp>
          <p:nvSpPr>
            <p:cNvPr id="818" name="Freeform: Shape 817">
              <a:extLst>
                <a:ext uri="{FF2B5EF4-FFF2-40B4-BE49-F238E27FC236}">
                  <a16:creationId xmlns:a16="http://schemas.microsoft.com/office/drawing/2014/main" id="{2DE4C4C7-26FB-73F5-4D7D-C9465DD768B3}"/>
                </a:ext>
              </a:extLst>
            </p:cNvPr>
            <p:cNvSpPr/>
            <p:nvPr/>
          </p:nvSpPr>
          <p:spPr>
            <a:xfrm>
              <a:off x="2319112" y="3988734"/>
              <a:ext cx="96601" cy="245967"/>
            </a:xfrm>
            <a:custGeom>
              <a:avLst/>
              <a:gdLst>
                <a:gd name="connsiteX0" fmla="*/ 96602 w 96601"/>
                <a:gd name="connsiteY0" fmla="*/ 228392 h 245967"/>
                <a:gd name="connsiteX1" fmla="*/ 52645 w 96601"/>
                <a:gd name="connsiteY1" fmla="*/ 245967 h 245967"/>
                <a:gd name="connsiteX2" fmla="*/ 0 w 96601"/>
                <a:gd name="connsiteY2" fmla="*/ 0 h 245967"/>
                <a:gd name="connsiteX3" fmla="*/ 96602 w 96601"/>
                <a:gd name="connsiteY3" fmla="*/ 228392 h 245967"/>
              </a:gdLst>
              <a:ahLst/>
              <a:cxnLst>
                <a:cxn ang="0">
                  <a:pos x="connsiteX0" y="connsiteY0"/>
                </a:cxn>
                <a:cxn ang="0">
                  <a:pos x="connsiteX1" y="connsiteY1"/>
                </a:cxn>
                <a:cxn ang="0">
                  <a:pos x="connsiteX2" y="connsiteY2"/>
                </a:cxn>
                <a:cxn ang="0">
                  <a:pos x="connsiteX3" y="connsiteY3"/>
                </a:cxn>
              </a:cxnLst>
              <a:rect l="l" t="t" r="r" b="b"/>
              <a:pathLst>
                <a:path w="96601" h="245967">
                  <a:moveTo>
                    <a:pt x="96602" y="228392"/>
                  </a:moveTo>
                  <a:cubicBezTo>
                    <a:pt x="73354" y="230654"/>
                    <a:pt x="46178" y="217562"/>
                    <a:pt x="52645" y="245967"/>
                  </a:cubicBezTo>
                  <a:cubicBezTo>
                    <a:pt x="32650" y="165711"/>
                    <a:pt x="8014" y="83867"/>
                    <a:pt x="0" y="0"/>
                  </a:cubicBezTo>
                  <a:lnTo>
                    <a:pt x="96602" y="228392"/>
                  </a:lnTo>
                  <a:close/>
                </a:path>
              </a:pathLst>
            </a:custGeom>
            <a:solidFill>
              <a:srgbClr val="D4BC8E"/>
            </a:solidFill>
            <a:ln w="3958" cap="flat">
              <a:noFill/>
              <a:prstDash val="solid"/>
              <a:miter/>
            </a:ln>
          </p:spPr>
          <p:txBody>
            <a:bodyPr rtlCol="1" anchor="ctr"/>
            <a:lstStyle/>
            <a:p>
              <a:endParaRPr lang="fa-IR"/>
            </a:p>
          </p:txBody>
        </p:sp>
        <p:sp>
          <p:nvSpPr>
            <p:cNvPr id="819" name="Freeform: Shape 818">
              <a:extLst>
                <a:ext uri="{FF2B5EF4-FFF2-40B4-BE49-F238E27FC236}">
                  <a16:creationId xmlns:a16="http://schemas.microsoft.com/office/drawing/2014/main" id="{B252AE39-123D-CBB8-48DA-358FAD39BA55}"/>
                </a:ext>
              </a:extLst>
            </p:cNvPr>
            <p:cNvSpPr/>
            <p:nvPr/>
          </p:nvSpPr>
          <p:spPr>
            <a:xfrm>
              <a:off x="2248654" y="4832243"/>
              <a:ext cx="42446" cy="87715"/>
            </a:xfrm>
            <a:custGeom>
              <a:avLst/>
              <a:gdLst>
                <a:gd name="connsiteX0" fmla="*/ 0 w 42446"/>
                <a:gd name="connsiteY0" fmla="*/ 87716 h 87715"/>
                <a:gd name="connsiteX1" fmla="*/ 24597 w 42446"/>
                <a:gd name="connsiteY1" fmla="*/ 55303 h 87715"/>
                <a:gd name="connsiteX2" fmla="*/ 35070 w 42446"/>
                <a:gd name="connsiteY2" fmla="*/ 0 h 87715"/>
                <a:gd name="connsiteX3" fmla="*/ 0 w 42446"/>
                <a:gd name="connsiteY3" fmla="*/ 87716 h 87715"/>
              </a:gdLst>
              <a:ahLst/>
              <a:cxnLst>
                <a:cxn ang="0">
                  <a:pos x="connsiteX0" y="connsiteY0"/>
                </a:cxn>
                <a:cxn ang="0">
                  <a:pos x="connsiteX1" y="connsiteY1"/>
                </a:cxn>
                <a:cxn ang="0">
                  <a:pos x="connsiteX2" y="connsiteY2"/>
                </a:cxn>
                <a:cxn ang="0">
                  <a:pos x="connsiteX3" y="connsiteY3"/>
                </a:cxn>
              </a:cxnLst>
              <a:rect l="l" t="t" r="r" b="b"/>
              <a:pathLst>
                <a:path w="42446" h="87715">
                  <a:moveTo>
                    <a:pt x="0" y="87716"/>
                  </a:moveTo>
                  <a:cubicBezTo>
                    <a:pt x="3610" y="74425"/>
                    <a:pt x="20431" y="69308"/>
                    <a:pt x="24597" y="55303"/>
                  </a:cubicBezTo>
                  <a:cubicBezTo>
                    <a:pt x="29715" y="38125"/>
                    <a:pt x="17535" y="4364"/>
                    <a:pt x="35070" y="0"/>
                  </a:cubicBezTo>
                  <a:cubicBezTo>
                    <a:pt x="39751" y="40942"/>
                    <a:pt x="60976" y="87834"/>
                    <a:pt x="0" y="87716"/>
                  </a:cubicBezTo>
                  <a:close/>
                </a:path>
              </a:pathLst>
            </a:custGeom>
            <a:solidFill>
              <a:srgbClr val="8A4D27"/>
            </a:solidFill>
            <a:ln w="3958" cap="flat">
              <a:noFill/>
              <a:prstDash val="solid"/>
              <a:miter/>
            </a:ln>
          </p:spPr>
          <p:txBody>
            <a:bodyPr rtlCol="1" anchor="ctr"/>
            <a:lstStyle/>
            <a:p>
              <a:endParaRPr lang="fa-IR"/>
            </a:p>
          </p:txBody>
        </p:sp>
        <p:sp>
          <p:nvSpPr>
            <p:cNvPr id="820" name="Freeform: Shape 819">
              <a:extLst>
                <a:ext uri="{FF2B5EF4-FFF2-40B4-BE49-F238E27FC236}">
                  <a16:creationId xmlns:a16="http://schemas.microsoft.com/office/drawing/2014/main" id="{C45918DD-654F-4366-CD56-B119BF81DF38}"/>
                </a:ext>
              </a:extLst>
            </p:cNvPr>
            <p:cNvSpPr/>
            <p:nvPr/>
          </p:nvSpPr>
          <p:spPr>
            <a:xfrm>
              <a:off x="2371797" y="3654705"/>
              <a:ext cx="264144" cy="369941"/>
            </a:xfrm>
            <a:custGeom>
              <a:avLst/>
              <a:gdLst>
                <a:gd name="connsiteX0" fmla="*/ 254893 w 264144"/>
                <a:gd name="connsiteY0" fmla="*/ 254883 h 369941"/>
                <a:gd name="connsiteX1" fmla="*/ 263701 w 264144"/>
                <a:gd name="connsiteY1" fmla="*/ 298800 h 369941"/>
                <a:gd name="connsiteX2" fmla="*/ 246126 w 264144"/>
                <a:gd name="connsiteY2" fmla="*/ 369020 h 369941"/>
                <a:gd name="connsiteX3" fmla="*/ 167020 w 264144"/>
                <a:gd name="connsiteY3" fmla="*/ 307607 h 369941"/>
                <a:gd name="connsiteX4" fmla="*/ 166940 w 264144"/>
                <a:gd name="connsiteY4" fmla="*/ 296935 h 369941"/>
                <a:gd name="connsiteX5" fmla="*/ 0 w 264144"/>
                <a:gd name="connsiteY5" fmla="*/ 109 h 369941"/>
                <a:gd name="connsiteX6" fmla="*/ 114494 w 264144"/>
                <a:gd name="connsiteY6" fmla="*/ 119006 h 369941"/>
                <a:gd name="connsiteX7" fmla="*/ 172256 w 264144"/>
                <a:gd name="connsiteY7" fmla="*/ 122180 h 369941"/>
                <a:gd name="connsiteX8" fmla="*/ 254933 w 264144"/>
                <a:gd name="connsiteY8" fmla="*/ 254923 h 369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144" h="369941">
                  <a:moveTo>
                    <a:pt x="254893" y="254883"/>
                  </a:moveTo>
                  <a:cubicBezTo>
                    <a:pt x="258345" y="269284"/>
                    <a:pt x="260130" y="286065"/>
                    <a:pt x="263701" y="298800"/>
                  </a:cubicBezTo>
                  <a:cubicBezTo>
                    <a:pt x="268937" y="332680"/>
                    <a:pt x="225695" y="337877"/>
                    <a:pt x="246126" y="369020"/>
                  </a:cubicBezTo>
                  <a:cubicBezTo>
                    <a:pt x="235930" y="378025"/>
                    <a:pt x="177176" y="318319"/>
                    <a:pt x="167020" y="307607"/>
                  </a:cubicBezTo>
                  <a:cubicBezTo>
                    <a:pt x="158371" y="294635"/>
                    <a:pt x="158331" y="291064"/>
                    <a:pt x="166940" y="296935"/>
                  </a:cubicBezTo>
                  <a:cubicBezTo>
                    <a:pt x="93785" y="211879"/>
                    <a:pt x="31698" y="107342"/>
                    <a:pt x="0" y="109"/>
                  </a:cubicBezTo>
                  <a:cubicBezTo>
                    <a:pt x="73552" y="-3898"/>
                    <a:pt x="75853" y="104010"/>
                    <a:pt x="114494" y="119006"/>
                  </a:cubicBezTo>
                  <a:cubicBezTo>
                    <a:pt x="132227" y="125869"/>
                    <a:pt x="151310" y="104367"/>
                    <a:pt x="172256" y="122180"/>
                  </a:cubicBezTo>
                  <a:cubicBezTo>
                    <a:pt x="191815" y="138842"/>
                    <a:pt x="198440" y="240879"/>
                    <a:pt x="254933" y="254923"/>
                  </a:cubicBezTo>
                  <a:close/>
                </a:path>
              </a:pathLst>
            </a:custGeom>
            <a:solidFill>
              <a:srgbClr val="D5BC8E"/>
            </a:solidFill>
            <a:ln w="3958" cap="flat">
              <a:noFill/>
              <a:prstDash val="solid"/>
              <a:miter/>
            </a:ln>
          </p:spPr>
          <p:txBody>
            <a:bodyPr rtlCol="1" anchor="ctr"/>
            <a:lstStyle/>
            <a:p>
              <a:endParaRPr lang="fa-IR"/>
            </a:p>
          </p:txBody>
        </p:sp>
        <p:sp>
          <p:nvSpPr>
            <p:cNvPr id="821" name="Freeform: Shape 820">
              <a:extLst>
                <a:ext uri="{FF2B5EF4-FFF2-40B4-BE49-F238E27FC236}">
                  <a16:creationId xmlns:a16="http://schemas.microsoft.com/office/drawing/2014/main" id="{316760F5-2170-55D2-2F2C-7C4D5EC46FF9}"/>
                </a:ext>
              </a:extLst>
            </p:cNvPr>
            <p:cNvSpPr/>
            <p:nvPr/>
          </p:nvSpPr>
          <p:spPr>
            <a:xfrm>
              <a:off x="1269563" y="1892849"/>
              <a:ext cx="1261319" cy="603712"/>
            </a:xfrm>
            <a:custGeom>
              <a:avLst/>
              <a:gdLst>
                <a:gd name="connsiteX0" fmla="*/ 117531 w 1261319"/>
                <a:gd name="connsiteY0" fmla="*/ 4609 h 603712"/>
                <a:gd name="connsiteX1" fmla="*/ 126339 w 1261319"/>
                <a:gd name="connsiteY1" fmla="*/ 13377 h 603712"/>
                <a:gd name="connsiteX2" fmla="*/ 135146 w 1261319"/>
                <a:gd name="connsiteY2" fmla="*/ 13377 h 603712"/>
                <a:gd name="connsiteX3" fmla="*/ 154347 w 1261319"/>
                <a:gd name="connsiteY3" fmla="*/ 4530 h 603712"/>
                <a:gd name="connsiteX4" fmla="*/ 249441 w 1261319"/>
                <a:gd name="connsiteY4" fmla="*/ 101211 h 603712"/>
                <a:gd name="connsiteX5" fmla="*/ 275823 w 1261319"/>
                <a:gd name="connsiteY5" fmla="*/ 118785 h 603712"/>
                <a:gd name="connsiteX6" fmla="*/ 284630 w 1261319"/>
                <a:gd name="connsiteY6" fmla="*/ 127553 h 603712"/>
                <a:gd name="connsiteX7" fmla="*/ 346162 w 1261319"/>
                <a:gd name="connsiteY7" fmla="*/ 162703 h 603712"/>
                <a:gd name="connsiteX8" fmla="*/ 354969 w 1261319"/>
                <a:gd name="connsiteY8" fmla="*/ 171470 h 603712"/>
                <a:gd name="connsiteX9" fmla="*/ 363776 w 1261319"/>
                <a:gd name="connsiteY9" fmla="*/ 171470 h 603712"/>
                <a:gd name="connsiteX10" fmla="*/ 381351 w 1261319"/>
                <a:gd name="connsiteY10" fmla="*/ 189045 h 603712"/>
                <a:gd name="connsiteX11" fmla="*/ 381351 w 1261319"/>
                <a:gd name="connsiteY11" fmla="*/ 197812 h 603712"/>
                <a:gd name="connsiteX12" fmla="*/ 390158 w 1261319"/>
                <a:gd name="connsiteY12" fmla="*/ 197812 h 603712"/>
                <a:gd name="connsiteX13" fmla="*/ 398965 w 1261319"/>
                <a:gd name="connsiteY13" fmla="*/ 197812 h 603712"/>
                <a:gd name="connsiteX14" fmla="*/ 407773 w 1261319"/>
                <a:gd name="connsiteY14" fmla="*/ 189045 h 603712"/>
                <a:gd name="connsiteX15" fmla="*/ 416580 w 1261319"/>
                <a:gd name="connsiteY15" fmla="*/ 189045 h 603712"/>
                <a:gd name="connsiteX16" fmla="*/ 434155 w 1261319"/>
                <a:gd name="connsiteY16" fmla="*/ 197812 h 603712"/>
                <a:gd name="connsiteX17" fmla="*/ 561661 w 1261319"/>
                <a:gd name="connsiteY17" fmla="*/ 189481 h 603712"/>
                <a:gd name="connsiteX18" fmla="*/ 778786 w 1261319"/>
                <a:gd name="connsiteY18" fmla="*/ 155601 h 603712"/>
                <a:gd name="connsiteX19" fmla="*/ 787395 w 1261319"/>
                <a:gd name="connsiteY19" fmla="*/ 167344 h 603712"/>
                <a:gd name="connsiteX20" fmla="*/ 944061 w 1261319"/>
                <a:gd name="connsiteY20" fmla="*/ 206620 h 603712"/>
                <a:gd name="connsiteX21" fmla="*/ 1218274 w 1261319"/>
                <a:gd name="connsiteY21" fmla="*/ 491029 h 603712"/>
                <a:gd name="connsiteX22" fmla="*/ 1260486 w 1261319"/>
                <a:gd name="connsiteY22" fmla="*/ 479008 h 603712"/>
                <a:gd name="connsiteX23" fmla="*/ 1260962 w 1261319"/>
                <a:gd name="connsiteY23" fmla="*/ 545658 h 603712"/>
                <a:gd name="connsiteX24" fmla="*/ 1251797 w 1261319"/>
                <a:gd name="connsiteY24" fmla="*/ 566882 h 603712"/>
                <a:gd name="connsiteX25" fmla="*/ 1210618 w 1261319"/>
                <a:gd name="connsiteY25" fmla="*/ 515388 h 603712"/>
                <a:gd name="connsiteX26" fmla="*/ 1023246 w 1261319"/>
                <a:gd name="connsiteY26" fmla="*/ 540421 h 603712"/>
                <a:gd name="connsiteX27" fmla="*/ 1074185 w 1261319"/>
                <a:gd name="connsiteY27" fmla="*/ 490355 h 603712"/>
                <a:gd name="connsiteX28" fmla="*/ 1062601 w 1261319"/>
                <a:gd name="connsiteY28" fmla="*/ 435052 h 603712"/>
                <a:gd name="connsiteX29" fmla="*/ 926168 w 1261319"/>
                <a:gd name="connsiteY29" fmla="*/ 518205 h 603712"/>
                <a:gd name="connsiteX30" fmla="*/ 872730 w 1261319"/>
                <a:gd name="connsiteY30" fmla="*/ 601000 h 603712"/>
                <a:gd name="connsiteX31" fmla="*/ 829805 w 1261319"/>
                <a:gd name="connsiteY31" fmla="*/ 593224 h 603712"/>
                <a:gd name="connsiteX32" fmla="*/ 843254 w 1261319"/>
                <a:gd name="connsiteY32" fmla="*/ 548435 h 603712"/>
                <a:gd name="connsiteX33" fmla="*/ 907999 w 1261319"/>
                <a:gd name="connsiteY33" fmla="*/ 457585 h 603712"/>
                <a:gd name="connsiteX34" fmla="*/ 686826 w 1261319"/>
                <a:gd name="connsiteY34" fmla="*/ 387128 h 603712"/>
                <a:gd name="connsiteX35" fmla="*/ 690278 w 1261319"/>
                <a:gd name="connsiteY35" fmla="*/ 433901 h 603712"/>
                <a:gd name="connsiteX36" fmla="*/ 100314 w 1261319"/>
                <a:gd name="connsiteY36" fmla="*/ 197138 h 603712"/>
                <a:gd name="connsiteX37" fmla="*/ 12202 w 1261319"/>
                <a:gd name="connsiteY37" fmla="*/ 136360 h 603712"/>
                <a:gd name="connsiteX38" fmla="*/ 12202 w 1261319"/>
                <a:gd name="connsiteY38" fmla="*/ 118785 h 603712"/>
                <a:gd name="connsiteX39" fmla="*/ 12202 w 1261319"/>
                <a:gd name="connsiteY39" fmla="*/ 101211 h 603712"/>
                <a:gd name="connsiteX40" fmla="*/ 21009 w 1261319"/>
                <a:gd name="connsiteY40" fmla="*/ 83636 h 603712"/>
                <a:gd name="connsiteX41" fmla="*/ 21009 w 1261319"/>
                <a:gd name="connsiteY41" fmla="*/ 74869 h 603712"/>
                <a:gd name="connsiteX42" fmla="*/ 82541 w 1261319"/>
                <a:gd name="connsiteY42" fmla="*/ 13377 h 603712"/>
                <a:gd name="connsiteX43" fmla="*/ 117690 w 1261319"/>
                <a:gd name="connsiteY43" fmla="*/ 4609 h 603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61319" h="603712">
                  <a:moveTo>
                    <a:pt x="117531" y="4609"/>
                  </a:moveTo>
                  <a:lnTo>
                    <a:pt x="126339" y="13377"/>
                  </a:lnTo>
                  <a:cubicBezTo>
                    <a:pt x="128997" y="5799"/>
                    <a:pt x="131932" y="5879"/>
                    <a:pt x="135146" y="13377"/>
                  </a:cubicBezTo>
                  <a:lnTo>
                    <a:pt x="154347" y="4530"/>
                  </a:lnTo>
                  <a:cubicBezTo>
                    <a:pt x="163154" y="5958"/>
                    <a:pt x="263366" y="81137"/>
                    <a:pt x="249441" y="101211"/>
                  </a:cubicBezTo>
                  <a:cubicBezTo>
                    <a:pt x="262890" y="100735"/>
                    <a:pt x="272887" y="105575"/>
                    <a:pt x="275823" y="118785"/>
                  </a:cubicBezTo>
                  <a:lnTo>
                    <a:pt x="284630" y="127553"/>
                  </a:lnTo>
                  <a:cubicBezTo>
                    <a:pt x="321406" y="125331"/>
                    <a:pt x="341917" y="137074"/>
                    <a:pt x="346162" y="162703"/>
                  </a:cubicBezTo>
                  <a:lnTo>
                    <a:pt x="354969" y="171470"/>
                  </a:lnTo>
                  <a:cubicBezTo>
                    <a:pt x="357429" y="163932"/>
                    <a:pt x="360364" y="164051"/>
                    <a:pt x="363776" y="171470"/>
                  </a:cubicBezTo>
                  <a:lnTo>
                    <a:pt x="381351" y="189045"/>
                  </a:lnTo>
                  <a:cubicBezTo>
                    <a:pt x="389047" y="191544"/>
                    <a:pt x="388928" y="194480"/>
                    <a:pt x="381351" y="197812"/>
                  </a:cubicBezTo>
                  <a:cubicBezTo>
                    <a:pt x="383017" y="202533"/>
                    <a:pt x="386072" y="202018"/>
                    <a:pt x="390158" y="197812"/>
                  </a:cubicBezTo>
                  <a:cubicBezTo>
                    <a:pt x="392340" y="189878"/>
                    <a:pt x="395276" y="190076"/>
                    <a:pt x="398965" y="197812"/>
                  </a:cubicBezTo>
                  <a:lnTo>
                    <a:pt x="407773" y="189045"/>
                  </a:lnTo>
                  <a:cubicBezTo>
                    <a:pt x="408804" y="181864"/>
                    <a:pt x="411859" y="182340"/>
                    <a:pt x="416580" y="189045"/>
                  </a:cubicBezTo>
                  <a:cubicBezTo>
                    <a:pt x="430584" y="174723"/>
                    <a:pt x="436456" y="177659"/>
                    <a:pt x="434155" y="197812"/>
                  </a:cubicBezTo>
                  <a:cubicBezTo>
                    <a:pt x="476048" y="187379"/>
                    <a:pt x="518537" y="184602"/>
                    <a:pt x="561661" y="189481"/>
                  </a:cubicBezTo>
                  <a:cubicBezTo>
                    <a:pt x="634499" y="182816"/>
                    <a:pt x="706901" y="171510"/>
                    <a:pt x="778786" y="155601"/>
                  </a:cubicBezTo>
                  <a:lnTo>
                    <a:pt x="787395" y="167344"/>
                  </a:lnTo>
                  <a:cubicBezTo>
                    <a:pt x="840834" y="159846"/>
                    <a:pt x="905936" y="165083"/>
                    <a:pt x="944061" y="206620"/>
                  </a:cubicBezTo>
                  <a:cubicBezTo>
                    <a:pt x="986272" y="302944"/>
                    <a:pt x="1105764" y="477461"/>
                    <a:pt x="1218274" y="491029"/>
                  </a:cubicBezTo>
                  <a:cubicBezTo>
                    <a:pt x="1239023" y="493529"/>
                    <a:pt x="1243545" y="488133"/>
                    <a:pt x="1260486" y="479008"/>
                  </a:cubicBezTo>
                  <a:cubicBezTo>
                    <a:pt x="1259652" y="501066"/>
                    <a:pt x="1262231" y="523521"/>
                    <a:pt x="1260962" y="545658"/>
                  </a:cubicBezTo>
                  <a:cubicBezTo>
                    <a:pt x="1260287" y="557242"/>
                    <a:pt x="1251797" y="565732"/>
                    <a:pt x="1251797" y="566882"/>
                  </a:cubicBezTo>
                  <a:cubicBezTo>
                    <a:pt x="1229224" y="558154"/>
                    <a:pt x="1233786" y="521140"/>
                    <a:pt x="1210618" y="515388"/>
                  </a:cubicBezTo>
                  <a:cubicBezTo>
                    <a:pt x="1182490" y="508445"/>
                    <a:pt x="1068512" y="561606"/>
                    <a:pt x="1023246" y="540421"/>
                  </a:cubicBezTo>
                  <a:cubicBezTo>
                    <a:pt x="1033363" y="518720"/>
                    <a:pt x="1066806" y="514832"/>
                    <a:pt x="1074185" y="490355"/>
                  </a:cubicBezTo>
                  <a:cubicBezTo>
                    <a:pt x="1078390" y="476350"/>
                    <a:pt x="1079065" y="438345"/>
                    <a:pt x="1062601" y="435052"/>
                  </a:cubicBezTo>
                  <a:cubicBezTo>
                    <a:pt x="1054785" y="433465"/>
                    <a:pt x="938427" y="506779"/>
                    <a:pt x="926168" y="518205"/>
                  </a:cubicBezTo>
                  <a:cubicBezTo>
                    <a:pt x="906332" y="536731"/>
                    <a:pt x="876777" y="598104"/>
                    <a:pt x="872730" y="601000"/>
                  </a:cubicBezTo>
                  <a:cubicBezTo>
                    <a:pt x="860154" y="610006"/>
                    <a:pt x="838533" y="593740"/>
                    <a:pt x="829805" y="593224"/>
                  </a:cubicBezTo>
                  <a:cubicBezTo>
                    <a:pt x="775970" y="582394"/>
                    <a:pt x="805724" y="559305"/>
                    <a:pt x="843254" y="548435"/>
                  </a:cubicBezTo>
                  <a:cubicBezTo>
                    <a:pt x="861741" y="516657"/>
                    <a:pt x="883323" y="486387"/>
                    <a:pt x="907999" y="457585"/>
                  </a:cubicBezTo>
                  <a:cubicBezTo>
                    <a:pt x="831828" y="442470"/>
                    <a:pt x="758078" y="418945"/>
                    <a:pt x="686826" y="387128"/>
                  </a:cubicBezTo>
                  <a:cubicBezTo>
                    <a:pt x="705750" y="399585"/>
                    <a:pt x="713129" y="423745"/>
                    <a:pt x="690278" y="433901"/>
                  </a:cubicBezTo>
                  <a:cubicBezTo>
                    <a:pt x="457402" y="445644"/>
                    <a:pt x="232263" y="416049"/>
                    <a:pt x="100314" y="197138"/>
                  </a:cubicBezTo>
                  <a:cubicBezTo>
                    <a:pt x="92578" y="300722"/>
                    <a:pt x="-5175" y="192298"/>
                    <a:pt x="12202" y="136360"/>
                  </a:cubicBezTo>
                  <a:cubicBezTo>
                    <a:pt x="4902" y="132710"/>
                    <a:pt x="7243" y="125014"/>
                    <a:pt x="12202" y="118785"/>
                  </a:cubicBezTo>
                  <a:cubicBezTo>
                    <a:pt x="-4540" y="116128"/>
                    <a:pt x="-3588" y="109145"/>
                    <a:pt x="12202" y="101211"/>
                  </a:cubicBezTo>
                  <a:lnTo>
                    <a:pt x="21009" y="83636"/>
                  </a:lnTo>
                  <a:cubicBezTo>
                    <a:pt x="13590" y="81335"/>
                    <a:pt x="13749" y="78399"/>
                    <a:pt x="21009" y="74869"/>
                  </a:cubicBezTo>
                  <a:cubicBezTo>
                    <a:pt x="20136" y="52573"/>
                    <a:pt x="62268" y="21946"/>
                    <a:pt x="82541" y="13377"/>
                  </a:cubicBezTo>
                  <a:cubicBezTo>
                    <a:pt x="87579" y="-112"/>
                    <a:pt x="106383" y="-4079"/>
                    <a:pt x="117690" y="4609"/>
                  </a:cubicBezTo>
                  <a:close/>
                </a:path>
              </a:pathLst>
            </a:custGeom>
            <a:solidFill>
              <a:srgbClr val="E9D8AA"/>
            </a:solidFill>
            <a:ln w="3958" cap="flat">
              <a:noFill/>
              <a:prstDash val="solid"/>
              <a:miter/>
            </a:ln>
          </p:spPr>
          <p:txBody>
            <a:bodyPr rtlCol="1" anchor="ctr"/>
            <a:lstStyle/>
            <a:p>
              <a:endParaRPr lang="fa-IR"/>
            </a:p>
          </p:txBody>
        </p:sp>
        <p:sp>
          <p:nvSpPr>
            <p:cNvPr id="822" name="Freeform: Shape 821">
              <a:extLst>
                <a:ext uri="{FF2B5EF4-FFF2-40B4-BE49-F238E27FC236}">
                  <a16:creationId xmlns:a16="http://schemas.microsoft.com/office/drawing/2014/main" id="{34289E99-B292-D20E-D148-ED1D4901EE2F}"/>
                </a:ext>
              </a:extLst>
            </p:cNvPr>
            <p:cNvSpPr/>
            <p:nvPr/>
          </p:nvSpPr>
          <p:spPr>
            <a:xfrm>
              <a:off x="1301556" y="1637808"/>
              <a:ext cx="1166285" cy="690172"/>
            </a:xfrm>
            <a:custGeom>
              <a:avLst/>
              <a:gdLst>
                <a:gd name="connsiteX0" fmla="*/ 270133 w 1166285"/>
                <a:gd name="connsiteY0" fmla="*/ 92710 h 690172"/>
                <a:gd name="connsiteX1" fmla="*/ 259104 w 1166285"/>
                <a:gd name="connsiteY1" fmla="*/ 96836 h 690172"/>
                <a:gd name="connsiteX2" fmla="*/ 260096 w 1166285"/>
                <a:gd name="connsiteY2" fmla="*/ 106714 h 690172"/>
                <a:gd name="connsiteX3" fmla="*/ 243751 w 1166285"/>
                <a:gd name="connsiteY3" fmla="*/ 110245 h 690172"/>
                <a:gd name="connsiteX4" fmla="*/ 228160 w 1166285"/>
                <a:gd name="connsiteY4" fmla="*/ 174077 h 690172"/>
                <a:gd name="connsiteX5" fmla="*/ 301156 w 1166285"/>
                <a:gd name="connsiteY5" fmla="*/ 314001 h 690172"/>
                <a:gd name="connsiteX6" fmla="*/ 375661 w 1166285"/>
                <a:gd name="connsiteY6" fmla="*/ 356252 h 690172"/>
                <a:gd name="connsiteX7" fmla="*/ 456195 w 1166285"/>
                <a:gd name="connsiteY7" fmla="*/ 372993 h 690172"/>
                <a:gd name="connsiteX8" fmla="*/ 458655 w 1166285"/>
                <a:gd name="connsiteY8" fmla="*/ 341097 h 690172"/>
                <a:gd name="connsiteX9" fmla="*/ 454807 w 1166285"/>
                <a:gd name="connsiteY9" fmla="*/ 321102 h 690172"/>
                <a:gd name="connsiteX10" fmla="*/ 542561 w 1166285"/>
                <a:gd name="connsiteY10" fmla="*/ 316540 h 690172"/>
                <a:gd name="connsiteX11" fmla="*/ 603537 w 1166285"/>
                <a:gd name="connsiteY11" fmla="*/ 267386 h 690172"/>
                <a:gd name="connsiteX12" fmla="*/ 595484 w 1166285"/>
                <a:gd name="connsiteY12" fmla="*/ 250843 h 690172"/>
                <a:gd name="connsiteX13" fmla="*/ 632141 w 1166285"/>
                <a:gd name="connsiteY13" fmla="*/ 251557 h 690172"/>
                <a:gd name="connsiteX14" fmla="*/ 630673 w 1166285"/>
                <a:gd name="connsiteY14" fmla="*/ 154202 h 690172"/>
                <a:gd name="connsiteX15" fmla="*/ 630673 w 1166285"/>
                <a:gd name="connsiteY15" fmla="*/ 119052 h 690172"/>
                <a:gd name="connsiteX16" fmla="*/ 665823 w 1166285"/>
                <a:gd name="connsiteY16" fmla="*/ 22411 h 690172"/>
                <a:gd name="connsiteX17" fmla="*/ 727354 w 1166285"/>
                <a:gd name="connsiteY17" fmla="*/ 22411 h 690172"/>
                <a:gd name="connsiteX18" fmla="*/ 694704 w 1166285"/>
                <a:gd name="connsiteY18" fmla="*/ 41771 h 690172"/>
                <a:gd name="connsiteX19" fmla="*/ 777500 w 1166285"/>
                <a:gd name="connsiteY19" fmla="*/ 79301 h 690172"/>
                <a:gd name="connsiteX20" fmla="*/ 739851 w 1166285"/>
                <a:gd name="connsiteY20" fmla="*/ 168246 h 690172"/>
                <a:gd name="connsiteX21" fmla="*/ 744969 w 1166285"/>
                <a:gd name="connsiteY21" fmla="*/ 220137 h 690172"/>
                <a:gd name="connsiteX22" fmla="*/ 719340 w 1166285"/>
                <a:gd name="connsiteY22" fmla="*/ 101676 h 690172"/>
                <a:gd name="connsiteX23" fmla="*/ 680065 w 1166285"/>
                <a:gd name="connsiteY23" fmla="*/ 102390 h 690172"/>
                <a:gd name="connsiteX24" fmla="*/ 712517 w 1166285"/>
                <a:gd name="connsiteY24" fmla="*/ 334154 h 690172"/>
                <a:gd name="connsiteX25" fmla="*/ 970227 w 1166285"/>
                <a:gd name="connsiteY25" fmla="*/ 235569 h 690172"/>
                <a:gd name="connsiteX26" fmla="*/ 1069288 w 1166285"/>
                <a:gd name="connsiteY26" fmla="*/ 170190 h 690172"/>
                <a:gd name="connsiteX27" fmla="*/ 1087775 w 1166285"/>
                <a:gd name="connsiteY27" fmla="*/ 163009 h 690172"/>
                <a:gd name="connsiteX28" fmla="*/ 1096583 w 1166285"/>
                <a:gd name="connsiteY28" fmla="*/ 163009 h 690172"/>
                <a:gd name="connsiteX29" fmla="*/ 1086665 w 1166285"/>
                <a:gd name="connsiteY29" fmla="*/ 210179 h 690172"/>
                <a:gd name="connsiteX30" fmla="*/ 999981 w 1166285"/>
                <a:gd name="connsiteY30" fmla="*/ 316897 h 690172"/>
                <a:gd name="connsiteX31" fmla="*/ 1087815 w 1166285"/>
                <a:gd name="connsiteY31" fmla="*/ 329989 h 690172"/>
                <a:gd name="connsiteX32" fmla="*/ 1079008 w 1166285"/>
                <a:gd name="connsiteY32" fmla="*/ 338756 h 690172"/>
                <a:gd name="connsiteX33" fmla="*/ 1063218 w 1166285"/>
                <a:gd name="connsiteY33" fmla="*/ 355379 h 690172"/>
                <a:gd name="connsiteX34" fmla="*/ 1164184 w 1166285"/>
                <a:gd name="connsiteY34" fmla="*/ 385212 h 690172"/>
                <a:gd name="connsiteX35" fmla="*/ 1140539 w 1166285"/>
                <a:gd name="connsiteY35" fmla="*/ 400248 h 690172"/>
                <a:gd name="connsiteX36" fmla="*/ 1120069 w 1166285"/>
                <a:gd name="connsiteY36" fmla="*/ 415205 h 690172"/>
                <a:gd name="connsiteX37" fmla="*/ 841610 w 1166285"/>
                <a:gd name="connsiteY37" fmla="*/ 373866 h 690172"/>
                <a:gd name="connsiteX38" fmla="*/ 788846 w 1166285"/>
                <a:gd name="connsiteY38" fmla="*/ 400208 h 690172"/>
                <a:gd name="connsiteX39" fmla="*/ 771271 w 1166285"/>
                <a:gd name="connsiteY39" fmla="*/ 400208 h 690172"/>
                <a:gd name="connsiteX40" fmla="*/ 886439 w 1166285"/>
                <a:gd name="connsiteY40" fmla="*/ 427067 h 690172"/>
                <a:gd name="connsiteX41" fmla="*/ 1110984 w 1166285"/>
                <a:gd name="connsiteY41" fmla="*/ 647842 h 690172"/>
                <a:gd name="connsiteX42" fmla="*/ 1140539 w 1166285"/>
                <a:gd name="connsiteY42" fmla="*/ 690172 h 690172"/>
                <a:gd name="connsiteX43" fmla="*/ 911949 w 1166285"/>
                <a:gd name="connsiteY43" fmla="*/ 461740 h 690172"/>
                <a:gd name="connsiteX44" fmla="*/ 555772 w 1166285"/>
                <a:gd name="connsiteY44" fmla="*/ 461581 h 690172"/>
                <a:gd name="connsiteX45" fmla="*/ 402043 w 1166285"/>
                <a:gd name="connsiteY45" fmla="*/ 452933 h 690172"/>
                <a:gd name="connsiteX46" fmla="*/ 424894 w 1166285"/>
                <a:gd name="connsiteY46" fmla="*/ 422782 h 690172"/>
                <a:gd name="connsiteX47" fmla="*/ 350667 w 1166285"/>
                <a:gd name="connsiteY47" fmla="*/ 404374 h 690172"/>
                <a:gd name="connsiteX48" fmla="*/ 384428 w 1166285"/>
                <a:gd name="connsiteY48" fmla="*/ 444126 h 690172"/>
                <a:gd name="connsiteX49" fmla="*/ 375621 w 1166285"/>
                <a:gd name="connsiteY49" fmla="*/ 444126 h 690172"/>
                <a:gd name="connsiteX50" fmla="*/ 366814 w 1166285"/>
                <a:gd name="connsiteY50" fmla="*/ 452893 h 690172"/>
                <a:gd name="connsiteX51" fmla="*/ 358007 w 1166285"/>
                <a:gd name="connsiteY51" fmla="*/ 452893 h 690172"/>
                <a:gd name="connsiteX52" fmla="*/ 349199 w 1166285"/>
                <a:gd name="connsiteY52" fmla="*/ 452893 h 690172"/>
                <a:gd name="connsiteX53" fmla="*/ 349199 w 1166285"/>
                <a:gd name="connsiteY53" fmla="*/ 444126 h 690172"/>
                <a:gd name="connsiteX54" fmla="*/ 351421 w 1166285"/>
                <a:gd name="connsiteY54" fmla="*/ 439563 h 690172"/>
                <a:gd name="connsiteX55" fmla="*/ 331625 w 1166285"/>
                <a:gd name="connsiteY55" fmla="*/ 426551 h 690172"/>
                <a:gd name="connsiteX56" fmla="*/ 322817 w 1166285"/>
                <a:gd name="connsiteY56" fmla="*/ 426551 h 690172"/>
                <a:gd name="connsiteX57" fmla="*/ 314010 w 1166285"/>
                <a:gd name="connsiteY57" fmla="*/ 417783 h 690172"/>
                <a:gd name="connsiteX58" fmla="*/ 252479 w 1166285"/>
                <a:gd name="connsiteY58" fmla="*/ 382634 h 690172"/>
                <a:gd name="connsiteX59" fmla="*/ 243671 w 1166285"/>
                <a:gd name="connsiteY59" fmla="*/ 373866 h 690172"/>
                <a:gd name="connsiteX60" fmla="*/ 217290 w 1166285"/>
                <a:gd name="connsiteY60" fmla="*/ 356292 h 690172"/>
                <a:gd name="connsiteX61" fmla="*/ 263547 w 1166285"/>
                <a:gd name="connsiteY61" fmla="*/ 348674 h 690172"/>
                <a:gd name="connsiteX62" fmla="*/ 191860 w 1166285"/>
                <a:gd name="connsiteY62" fmla="*/ 215971 h 690172"/>
                <a:gd name="connsiteX63" fmla="*/ 123306 w 1166285"/>
                <a:gd name="connsiteY63" fmla="*/ 260761 h 690172"/>
                <a:gd name="connsiteX64" fmla="*/ 102994 w 1166285"/>
                <a:gd name="connsiteY64" fmla="*/ 268418 h 690172"/>
                <a:gd name="connsiteX65" fmla="*/ 94187 w 1166285"/>
                <a:gd name="connsiteY65" fmla="*/ 268418 h 690172"/>
                <a:gd name="connsiteX66" fmla="*/ 85380 w 1166285"/>
                <a:gd name="connsiteY66" fmla="*/ 259650 h 690172"/>
                <a:gd name="connsiteX67" fmla="*/ 50230 w 1166285"/>
                <a:gd name="connsiteY67" fmla="*/ 268418 h 690172"/>
                <a:gd name="connsiteX68" fmla="*/ 41423 w 1166285"/>
                <a:gd name="connsiteY68" fmla="*/ 259650 h 690172"/>
                <a:gd name="connsiteX69" fmla="*/ 67805 w 1166285"/>
                <a:gd name="connsiteY69" fmla="*/ 250883 h 690172"/>
                <a:gd name="connsiteX70" fmla="*/ 85380 w 1166285"/>
                <a:gd name="connsiteY70" fmla="*/ 242115 h 690172"/>
                <a:gd name="connsiteX71" fmla="*/ 85380 w 1166285"/>
                <a:gd name="connsiteY71" fmla="*/ 189391 h 690172"/>
                <a:gd name="connsiteX72" fmla="*/ 58998 w 1166285"/>
                <a:gd name="connsiteY72" fmla="*/ 180623 h 690172"/>
                <a:gd name="connsiteX73" fmla="*/ 32616 w 1166285"/>
                <a:gd name="connsiteY73" fmla="*/ 198198 h 690172"/>
                <a:gd name="connsiteX74" fmla="*/ 23808 w 1166285"/>
                <a:gd name="connsiteY74" fmla="*/ 189431 h 690172"/>
                <a:gd name="connsiteX75" fmla="*/ 6234 w 1166285"/>
                <a:gd name="connsiteY75" fmla="*/ 189431 h 690172"/>
                <a:gd name="connsiteX76" fmla="*/ 15041 w 1166285"/>
                <a:gd name="connsiteY76" fmla="*/ 180663 h 690172"/>
                <a:gd name="connsiteX77" fmla="*/ 32616 w 1166285"/>
                <a:gd name="connsiteY77" fmla="*/ 180663 h 690172"/>
                <a:gd name="connsiteX78" fmla="*/ 50191 w 1166285"/>
                <a:gd name="connsiteY78" fmla="*/ 163088 h 690172"/>
                <a:gd name="connsiteX79" fmla="*/ 85340 w 1166285"/>
                <a:gd name="connsiteY79" fmla="*/ 163088 h 690172"/>
                <a:gd name="connsiteX80" fmla="*/ 111722 w 1166285"/>
                <a:gd name="connsiteY80" fmla="*/ 171856 h 690172"/>
                <a:gd name="connsiteX81" fmla="*/ 120529 w 1166285"/>
                <a:gd name="connsiteY81" fmla="*/ 171856 h 690172"/>
                <a:gd name="connsiteX82" fmla="*/ 129336 w 1166285"/>
                <a:gd name="connsiteY82" fmla="*/ 163088 h 690172"/>
                <a:gd name="connsiteX83" fmla="*/ 138144 w 1166285"/>
                <a:gd name="connsiteY83" fmla="*/ 163088 h 690172"/>
                <a:gd name="connsiteX84" fmla="*/ 146951 w 1166285"/>
                <a:gd name="connsiteY84" fmla="*/ 154321 h 690172"/>
                <a:gd name="connsiteX85" fmla="*/ 202690 w 1166285"/>
                <a:gd name="connsiteY85" fmla="*/ 123376 h 690172"/>
                <a:gd name="connsiteX86" fmla="*/ 243671 w 1166285"/>
                <a:gd name="connsiteY86" fmla="*/ 48912 h 690172"/>
                <a:gd name="connsiteX87" fmla="*/ 252360 w 1166285"/>
                <a:gd name="connsiteY87" fmla="*/ 49705 h 690172"/>
                <a:gd name="connsiteX88" fmla="*/ 261246 w 1166285"/>
                <a:gd name="connsiteY88" fmla="*/ 13762 h 690172"/>
                <a:gd name="connsiteX89" fmla="*/ 270053 w 1166285"/>
                <a:gd name="connsiteY89" fmla="*/ 4995 h 690172"/>
                <a:gd name="connsiteX90" fmla="*/ 270053 w 1166285"/>
                <a:gd name="connsiteY90" fmla="*/ 92869 h 69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166285" h="690172">
                  <a:moveTo>
                    <a:pt x="270133" y="92710"/>
                  </a:moveTo>
                  <a:cubicBezTo>
                    <a:pt x="264737" y="95844"/>
                    <a:pt x="260294" y="98026"/>
                    <a:pt x="259104" y="96836"/>
                  </a:cubicBezTo>
                  <a:cubicBezTo>
                    <a:pt x="253788" y="91718"/>
                    <a:pt x="263904" y="65455"/>
                    <a:pt x="260096" y="106714"/>
                  </a:cubicBezTo>
                  <a:cubicBezTo>
                    <a:pt x="259659" y="111633"/>
                    <a:pt x="251566" y="112308"/>
                    <a:pt x="243751" y="110245"/>
                  </a:cubicBezTo>
                  <a:cubicBezTo>
                    <a:pt x="245576" y="131112"/>
                    <a:pt x="240379" y="152377"/>
                    <a:pt x="228160" y="174077"/>
                  </a:cubicBezTo>
                  <a:cubicBezTo>
                    <a:pt x="259699" y="218669"/>
                    <a:pt x="284018" y="265323"/>
                    <a:pt x="301156" y="314001"/>
                  </a:cubicBezTo>
                  <a:cubicBezTo>
                    <a:pt x="329958" y="321578"/>
                    <a:pt x="354793" y="335662"/>
                    <a:pt x="375661" y="356252"/>
                  </a:cubicBezTo>
                  <a:cubicBezTo>
                    <a:pt x="390181" y="330703"/>
                    <a:pt x="436954" y="357680"/>
                    <a:pt x="456195" y="372993"/>
                  </a:cubicBezTo>
                  <a:cubicBezTo>
                    <a:pt x="474008" y="358870"/>
                    <a:pt x="485552" y="345897"/>
                    <a:pt x="458655" y="341097"/>
                  </a:cubicBezTo>
                  <a:lnTo>
                    <a:pt x="454807" y="321102"/>
                  </a:lnTo>
                  <a:cubicBezTo>
                    <a:pt x="481982" y="318246"/>
                    <a:pt x="517528" y="327807"/>
                    <a:pt x="542561" y="316540"/>
                  </a:cubicBezTo>
                  <a:cubicBezTo>
                    <a:pt x="546132" y="314953"/>
                    <a:pt x="601316" y="270600"/>
                    <a:pt x="603537" y="267386"/>
                  </a:cubicBezTo>
                  <a:cubicBezTo>
                    <a:pt x="605997" y="263816"/>
                    <a:pt x="595008" y="252827"/>
                    <a:pt x="595484" y="250843"/>
                  </a:cubicBezTo>
                  <a:cubicBezTo>
                    <a:pt x="605045" y="238227"/>
                    <a:pt x="617264" y="238465"/>
                    <a:pt x="632141" y="251557"/>
                  </a:cubicBezTo>
                  <a:cubicBezTo>
                    <a:pt x="625278" y="219661"/>
                    <a:pt x="624802" y="187209"/>
                    <a:pt x="630673" y="154202"/>
                  </a:cubicBezTo>
                  <a:cubicBezTo>
                    <a:pt x="635831" y="132977"/>
                    <a:pt x="630316" y="120877"/>
                    <a:pt x="630673" y="119052"/>
                  </a:cubicBezTo>
                  <a:cubicBezTo>
                    <a:pt x="605799" y="105326"/>
                    <a:pt x="638131" y="22331"/>
                    <a:pt x="665823" y="22411"/>
                  </a:cubicBezTo>
                  <a:cubicBezTo>
                    <a:pt x="682604" y="13048"/>
                    <a:pt x="714223" y="4995"/>
                    <a:pt x="727354" y="22411"/>
                  </a:cubicBezTo>
                  <a:cubicBezTo>
                    <a:pt x="722990" y="35622"/>
                    <a:pt x="712080" y="42088"/>
                    <a:pt x="694704" y="41771"/>
                  </a:cubicBezTo>
                  <a:cubicBezTo>
                    <a:pt x="721681" y="42604"/>
                    <a:pt x="766868" y="56727"/>
                    <a:pt x="777500" y="79301"/>
                  </a:cubicBezTo>
                  <a:lnTo>
                    <a:pt x="739851" y="168246"/>
                  </a:lnTo>
                  <a:cubicBezTo>
                    <a:pt x="836135" y="146426"/>
                    <a:pt x="821099" y="237156"/>
                    <a:pt x="744969" y="220137"/>
                  </a:cubicBezTo>
                  <a:cubicBezTo>
                    <a:pt x="679152" y="205418"/>
                    <a:pt x="682485" y="145275"/>
                    <a:pt x="719340" y="101676"/>
                  </a:cubicBezTo>
                  <a:cubicBezTo>
                    <a:pt x="719102" y="99732"/>
                    <a:pt x="682683" y="98780"/>
                    <a:pt x="680065" y="102390"/>
                  </a:cubicBezTo>
                  <a:cubicBezTo>
                    <a:pt x="659435" y="130478"/>
                    <a:pt x="687246" y="304162"/>
                    <a:pt x="712517" y="334154"/>
                  </a:cubicBezTo>
                  <a:cubicBezTo>
                    <a:pt x="762623" y="393583"/>
                    <a:pt x="934284" y="289047"/>
                    <a:pt x="970227" y="235569"/>
                  </a:cubicBezTo>
                  <a:cubicBezTo>
                    <a:pt x="1020254" y="238743"/>
                    <a:pt x="1050523" y="220295"/>
                    <a:pt x="1069288" y="170190"/>
                  </a:cubicBezTo>
                  <a:lnTo>
                    <a:pt x="1087775" y="163009"/>
                  </a:lnTo>
                  <a:lnTo>
                    <a:pt x="1096583" y="163009"/>
                  </a:lnTo>
                  <a:cubicBezTo>
                    <a:pt x="1093766" y="168444"/>
                    <a:pt x="1096821" y="191136"/>
                    <a:pt x="1086665" y="210179"/>
                  </a:cubicBezTo>
                  <a:cubicBezTo>
                    <a:pt x="1066511" y="247947"/>
                    <a:pt x="1006487" y="260721"/>
                    <a:pt x="999981" y="316897"/>
                  </a:cubicBezTo>
                  <a:cubicBezTo>
                    <a:pt x="1027077" y="327728"/>
                    <a:pt x="1060084" y="324831"/>
                    <a:pt x="1087815" y="329989"/>
                  </a:cubicBezTo>
                  <a:lnTo>
                    <a:pt x="1079008" y="338756"/>
                  </a:lnTo>
                  <a:cubicBezTo>
                    <a:pt x="1075755" y="350023"/>
                    <a:pt x="1070518" y="355577"/>
                    <a:pt x="1063218" y="355379"/>
                  </a:cubicBezTo>
                  <a:lnTo>
                    <a:pt x="1164184" y="385212"/>
                  </a:lnTo>
                  <a:cubicBezTo>
                    <a:pt x="1170492" y="398622"/>
                    <a:pt x="1162597" y="403620"/>
                    <a:pt x="1140539" y="400248"/>
                  </a:cubicBezTo>
                  <a:lnTo>
                    <a:pt x="1120069" y="415205"/>
                  </a:lnTo>
                  <a:cubicBezTo>
                    <a:pt x="1028426" y="391639"/>
                    <a:pt x="935633" y="377873"/>
                    <a:pt x="841610" y="373866"/>
                  </a:cubicBezTo>
                  <a:cubicBezTo>
                    <a:pt x="835580" y="388188"/>
                    <a:pt x="817965" y="396995"/>
                    <a:pt x="788846" y="400208"/>
                  </a:cubicBezTo>
                  <a:cubicBezTo>
                    <a:pt x="784522" y="404493"/>
                    <a:pt x="778650" y="404493"/>
                    <a:pt x="771271" y="400208"/>
                  </a:cubicBezTo>
                  <a:cubicBezTo>
                    <a:pt x="806024" y="408936"/>
                    <a:pt x="844427" y="417902"/>
                    <a:pt x="886439" y="427067"/>
                  </a:cubicBezTo>
                  <a:cubicBezTo>
                    <a:pt x="970782" y="485742"/>
                    <a:pt x="1045644" y="559333"/>
                    <a:pt x="1110984" y="647842"/>
                  </a:cubicBezTo>
                  <a:cubicBezTo>
                    <a:pt x="1132724" y="659188"/>
                    <a:pt x="1142563" y="673272"/>
                    <a:pt x="1140539" y="690172"/>
                  </a:cubicBezTo>
                  <a:cubicBezTo>
                    <a:pt x="1022912" y="624078"/>
                    <a:pt x="994149" y="515178"/>
                    <a:pt x="911949" y="461740"/>
                  </a:cubicBezTo>
                  <a:cubicBezTo>
                    <a:pt x="794122" y="385093"/>
                    <a:pt x="674987" y="453885"/>
                    <a:pt x="555772" y="461581"/>
                  </a:cubicBezTo>
                  <a:cubicBezTo>
                    <a:pt x="501659" y="465072"/>
                    <a:pt x="454886" y="453290"/>
                    <a:pt x="402043" y="452933"/>
                  </a:cubicBezTo>
                  <a:cubicBezTo>
                    <a:pt x="397441" y="439405"/>
                    <a:pt x="405058" y="429368"/>
                    <a:pt x="424894" y="422782"/>
                  </a:cubicBezTo>
                  <a:cubicBezTo>
                    <a:pt x="427830" y="402867"/>
                    <a:pt x="276441" y="344509"/>
                    <a:pt x="350667" y="404374"/>
                  </a:cubicBezTo>
                  <a:cubicBezTo>
                    <a:pt x="401170" y="423377"/>
                    <a:pt x="412437" y="436628"/>
                    <a:pt x="384428" y="444126"/>
                  </a:cubicBezTo>
                  <a:cubicBezTo>
                    <a:pt x="381532" y="443848"/>
                    <a:pt x="378557" y="444205"/>
                    <a:pt x="375621" y="444126"/>
                  </a:cubicBezTo>
                  <a:lnTo>
                    <a:pt x="366814" y="452893"/>
                  </a:lnTo>
                  <a:cubicBezTo>
                    <a:pt x="363838" y="453528"/>
                    <a:pt x="360427" y="452060"/>
                    <a:pt x="358007" y="452893"/>
                  </a:cubicBezTo>
                  <a:cubicBezTo>
                    <a:pt x="355229" y="458844"/>
                    <a:pt x="352294" y="458804"/>
                    <a:pt x="349199" y="452893"/>
                  </a:cubicBezTo>
                  <a:lnTo>
                    <a:pt x="349199" y="444126"/>
                  </a:lnTo>
                  <a:cubicBezTo>
                    <a:pt x="339083" y="428376"/>
                    <a:pt x="352333" y="439484"/>
                    <a:pt x="351421" y="439563"/>
                  </a:cubicBezTo>
                  <a:cubicBezTo>
                    <a:pt x="342019" y="440436"/>
                    <a:pt x="328729" y="437738"/>
                    <a:pt x="331625" y="426551"/>
                  </a:cubicBezTo>
                  <a:cubicBezTo>
                    <a:pt x="329324" y="425361"/>
                    <a:pt x="325079" y="427781"/>
                    <a:pt x="322817" y="426551"/>
                  </a:cubicBezTo>
                  <a:lnTo>
                    <a:pt x="314010" y="417783"/>
                  </a:lnTo>
                  <a:cubicBezTo>
                    <a:pt x="293857" y="406358"/>
                    <a:pt x="271720" y="395329"/>
                    <a:pt x="252479" y="382634"/>
                  </a:cubicBezTo>
                  <a:lnTo>
                    <a:pt x="243671" y="373866"/>
                  </a:lnTo>
                  <a:cubicBezTo>
                    <a:pt x="234904" y="367955"/>
                    <a:pt x="226057" y="362203"/>
                    <a:pt x="217290" y="356292"/>
                  </a:cubicBezTo>
                  <a:cubicBezTo>
                    <a:pt x="214750" y="330981"/>
                    <a:pt x="230143" y="328442"/>
                    <a:pt x="263547" y="348674"/>
                  </a:cubicBezTo>
                  <a:cubicBezTo>
                    <a:pt x="246925" y="301346"/>
                    <a:pt x="223478" y="255881"/>
                    <a:pt x="191860" y="215971"/>
                  </a:cubicBezTo>
                  <a:cubicBezTo>
                    <a:pt x="143261" y="154678"/>
                    <a:pt x="105890" y="194588"/>
                    <a:pt x="123306" y="260761"/>
                  </a:cubicBezTo>
                  <a:lnTo>
                    <a:pt x="102994" y="268418"/>
                  </a:lnTo>
                  <a:cubicBezTo>
                    <a:pt x="100891" y="267228"/>
                    <a:pt x="96845" y="269489"/>
                    <a:pt x="94187" y="268418"/>
                  </a:cubicBezTo>
                  <a:lnTo>
                    <a:pt x="85380" y="259650"/>
                  </a:lnTo>
                  <a:cubicBezTo>
                    <a:pt x="73081" y="258698"/>
                    <a:pt x="60426" y="261396"/>
                    <a:pt x="50230" y="268418"/>
                  </a:cubicBezTo>
                  <a:cubicBezTo>
                    <a:pt x="37892" y="280081"/>
                    <a:pt x="33369" y="275162"/>
                    <a:pt x="41423" y="259650"/>
                  </a:cubicBezTo>
                  <a:cubicBezTo>
                    <a:pt x="34798" y="234141"/>
                    <a:pt x="55150" y="228626"/>
                    <a:pt x="67805" y="250883"/>
                  </a:cubicBezTo>
                  <a:lnTo>
                    <a:pt x="85380" y="242115"/>
                  </a:lnTo>
                  <a:cubicBezTo>
                    <a:pt x="60942" y="235093"/>
                    <a:pt x="61854" y="197286"/>
                    <a:pt x="85380" y="189391"/>
                  </a:cubicBezTo>
                  <a:cubicBezTo>
                    <a:pt x="78001" y="180028"/>
                    <a:pt x="69431" y="172014"/>
                    <a:pt x="58998" y="180623"/>
                  </a:cubicBezTo>
                  <a:cubicBezTo>
                    <a:pt x="80857" y="203157"/>
                    <a:pt x="47136" y="227278"/>
                    <a:pt x="32616" y="198198"/>
                  </a:cubicBezTo>
                  <a:lnTo>
                    <a:pt x="23808" y="189431"/>
                  </a:lnTo>
                  <a:cubicBezTo>
                    <a:pt x="18492" y="205577"/>
                    <a:pt x="11669" y="205696"/>
                    <a:pt x="6234" y="189431"/>
                  </a:cubicBezTo>
                  <a:cubicBezTo>
                    <a:pt x="-5152" y="177291"/>
                    <a:pt x="-193" y="173760"/>
                    <a:pt x="15041" y="180663"/>
                  </a:cubicBezTo>
                  <a:cubicBezTo>
                    <a:pt x="17025" y="156899"/>
                    <a:pt x="24721" y="158447"/>
                    <a:pt x="32616" y="180663"/>
                  </a:cubicBezTo>
                  <a:lnTo>
                    <a:pt x="50191" y="163088"/>
                  </a:lnTo>
                  <a:cubicBezTo>
                    <a:pt x="52571" y="136468"/>
                    <a:pt x="80500" y="137262"/>
                    <a:pt x="85340" y="163088"/>
                  </a:cubicBezTo>
                  <a:cubicBezTo>
                    <a:pt x="93314" y="173562"/>
                    <a:pt x="102121" y="176497"/>
                    <a:pt x="111722" y="171856"/>
                  </a:cubicBezTo>
                  <a:cubicBezTo>
                    <a:pt x="112634" y="163961"/>
                    <a:pt x="115689" y="164437"/>
                    <a:pt x="120529" y="171856"/>
                  </a:cubicBezTo>
                  <a:lnTo>
                    <a:pt x="129336" y="163088"/>
                  </a:lnTo>
                  <a:cubicBezTo>
                    <a:pt x="131717" y="155312"/>
                    <a:pt x="134652" y="155431"/>
                    <a:pt x="138144" y="163088"/>
                  </a:cubicBezTo>
                  <a:lnTo>
                    <a:pt x="146951" y="154321"/>
                  </a:lnTo>
                  <a:cubicBezTo>
                    <a:pt x="150125" y="134604"/>
                    <a:pt x="168691" y="124289"/>
                    <a:pt x="202690" y="123376"/>
                  </a:cubicBezTo>
                  <a:cubicBezTo>
                    <a:pt x="211854" y="89615"/>
                    <a:pt x="225502" y="64781"/>
                    <a:pt x="243671" y="48912"/>
                  </a:cubicBezTo>
                  <a:cubicBezTo>
                    <a:pt x="263706" y="27330"/>
                    <a:pt x="256525" y="51490"/>
                    <a:pt x="252360" y="49705"/>
                  </a:cubicBezTo>
                  <a:cubicBezTo>
                    <a:pt x="250336" y="48832"/>
                    <a:pt x="245020" y="6939"/>
                    <a:pt x="261246" y="13762"/>
                  </a:cubicBezTo>
                  <a:cubicBezTo>
                    <a:pt x="247599" y="710"/>
                    <a:pt x="253074" y="-4804"/>
                    <a:pt x="270053" y="4995"/>
                  </a:cubicBezTo>
                  <a:cubicBezTo>
                    <a:pt x="267951" y="30266"/>
                    <a:pt x="267871" y="67637"/>
                    <a:pt x="270053" y="92869"/>
                  </a:cubicBezTo>
                  <a:close/>
                </a:path>
              </a:pathLst>
            </a:custGeom>
            <a:solidFill>
              <a:srgbClr val="6A462A"/>
            </a:solidFill>
            <a:ln w="3958" cap="flat">
              <a:noFill/>
              <a:prstDash val="solid"/>
              <a:miter/>
            </a:ln>
          </p:spPr>
          <p:txBody>
            <a:bodyPr rtlCol="1" anchor="ctr"/>
            <a:lstStyle/>
            <a:p>
              <a:endParaRPr lang="fa-IR"/>
            </a:p>
          </p:txBody>
        </p:sp>
        <p:sp>
          <p:nvSpPr>
            <p:cNvPr id="823" name="Freeform: Shape 822">
              <a:extLst>
                <a:ext uri="{FF2B5EF4-FFF2-40B4-BE49-F238E27FC236}">
                  <a16:creationId xmlns:a16="http://schemas.microsoft.com/office/drawing/2014/main" id="{B0B2262B-046D-A0D7-01AE-E6090FF3FD8E}"/>
                </a:ext>
              </a:extLst>
            </p:cNvPr>
            <p:cNvSpPr/>
            <p:nvPr/>
          </p:nvSpPr>
          <p:spPr>
            <a:xfrm>
              <a:off x="2072867" y="2027830"/>
              <a:ext cx="497925" cy="288659"/>
            </a:xfrm>
            <a:custGeom>
              <a:avLst/>
              <a:gdLst>
                <a:gd name="connsiteX0" fmla="*/ 254933 w 497925"/>
                <a:gd name="connsiteY0" fmla="*/ 54183 h 288659"/>
                <a:gd name="connsiteX1" fmla="*/ 459760 w 497925"/>
                <a:gd name="connsiteY1" fmla="*/ 115833 h 288659"/>
                <a:gd name="connsiteX2" fmla="*/ 479081 w 497925"/>
                <a:gd name="connsiteY2" fmla="*/ 89491 h 288659"/>
                <a:gd name="connsiteX3" fmla="*/ 485309 w 497925"/>
                <a:gd name="connsiteY3" fmla="*/ 179586 h 288659"/>
                <a:gd name="connsiteX4" fmla="*/ 492291 w 497925"/>
                <a:gd name="connsiteY4" fmla="*/ 265040 h 288659"/>
                <a:gd name="connsiteX5" fmla="*/ 370141 w 497925"/>
                <a:gd name="connsiteY5" fmla="*/ 262581 h 288659"/>
                <a:gd name="connsiteX6" fmla="*/ 241365 w 497925"/>
                <a:gd name="connsiteY6" fmla="*/ 121229 h 288659"/>
                <a:gd name="connsiteX7" fmla="*/ 143216 w 497925"/>
                <a:gd name="connsiteY7" fmla="*/ 52953 h 288659"/>
                <a:gd name="connsiteX8" fmla="*/ 119 w 497925"/>
                <a:gd name="connsiteY8" fmla="*/ 19033 h 288659"/>
                <a:gd name="connsiteX9" fmla="*/ 0 w 497925"/>
                <a:gd name="connsiteY9" fmla="*/ 10226 h 288659"/>
                <a:gd name="connsiteX10" fmla="*/ 17575 w 497925"/>
                <a:gd name="connsiteY10" fmla="*/ 10226 h 288659"/>
                <a:gd name="connsiteX11" fmla="*/ 251482 w 497925"/>
                <a:gd name="connsiteY11" fmla="*/ 40218 h 288659"/>
                <a:gd name="connsiteX12" fmla="*/ 254973 w 497925"/>
                <a:gd name="connsiteY12" fmla="*/ 54183 h 288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7925" h="288659">
                  <a:moveTo>
                    <a:pt x="254933" y="54183"/>
                  </a:moveTo>
                  <a:cubicBezTo>
                    <a:pt x="314045" y="77431"/>
                    <a:pt x="396523" y="131742"/>
                    <a:pt x="459760" y="115833"/>
                  </a:cubicBezTo>
                  <a:cubicBezTo>
                    <a:pt x="469599" y="113374"/>
                    <a:pt x="470035" y="95045"/>
                    <a:pt x="479081" y="89491"/>
                  </a:cubicBezTo>
                  <a:cubicBezTo>
                    <a:pt x="509232" y="112818"/>
                    <a:pt x="482691" y="151657"/>
                    <a:pt x="485309" y="179586"/>
                  </a:cubicBezTo>
                  <a:cubicBezTo>
                    <a:pt x="488721" y="215807"/>
                    <a:pt x="506970" y="212237"/>
                    <a:pt x="492291" y="265040"/>
                  </a:cubicBezTo>
                  <a:cubicBezTo>
                    <a:pt x="469520" y="309989"/>
                    <a:pt x="406005" y="280116"/>
                    <a:pt x="370141" y="262581"/>
                  </a:cubicBezTo>
                  <a:cubicBezTo>
                    <a:pt x="317814" y="237071"/>
                    <a:pt x="244777" y="178515"/>
                    <a:pt x="241365" y="121229"/>
                  </a:cubicBezTo>
                  <a:cubicBezTo>
                    <a:pt x="238628" y="115873"/>
                    <a:pt x="154166" y="59499"/>
                    <a:pt x="143216" y="52953"/>
                  </a:cubicBezTo>
                  <a:cubicBezTo>
                    <a:pt x="94896" y="24072"/>
                    <a:pt x="55303" y="20422"/>
                    <a:pt x="119" y="19033"/>
                  </a:cubicBezTo>
                  <a:lnTo>
                    <a:pt x="0" y="10226"/>
                  </a:lnTo>
                  <a:cubicBezTo>
                    <a:pt x="5872" y="10107"/>
                    <a:pt x="11743" y="10425"/>
                    <a:pt x="17575" y="10226"/>
                  </a:cubicBezTo>
                  <a:cubicBezTo>
                    <a:pt x="45821" y="-18973"/>
                    <a:pt x="242357" y="21771"/>
                    <a:pt x="251482" y="40218"/>
                  </a:cubicBezTo>
                  <a:cubicBezTo>
                    <a:pt x="253545" y="44423"/>
                    <a:pt x="254417" y="49184"/>
                    <a:pt x="254973" y="54183"/>
                  </a:cubicBezTo>
                  <a:close/>
                </a:path>
              </a:pathLst>
            </a:custGeom>
            <a:solidFill>
              <a:srgbClr val="E9D8AD"/>
            </a:solidFill>
            <a:ln w="3958" cap="flat">
              <a:noFill/>
              <a:prstDash val="solid"/>
              <a:miter/>
            </a:ln>
          </p:spPr>
          <p:txBody>
            <a:bodyPr rtlCol="1" anchor="ctr"/>
            <a:lstStyle/>
            <a:p>
              <a:endParaRPr lang="fa-IR"/>
            </a:p>
          </p:txBody>
        </p:sp>
        <p:sp>
          <p:nvSpPr>
            <p:cNvPr id="824" name="Freeform: Shape 823">
              <a:extLst>
                <a:ext uri="{FF2B5EF4-FFF2-40B4-BE49-F238E27FC236}">
                  <a16:creationId xmlns:a16="http://schemas.microsoft.com/office/drawing/2014/main" id="{AE3FF5C1-9F3F-58B2-7D17-111E8439B033}"/>
                </a:ext>
              </a:extLst>
            </p:cNvPr>
            <p:cNvSpPr/>
            <p:nvPr/>
          </p:nvSpPr>
          <p:spPr>
            <a:xfrm>
              <a:off x="2055173" y="2038056"/>
              <a:ext cx="509945" cy="315148"/>
            </a:xfrm>
            <a:custGeom>
              <a:avLst/>
              <a:gdLst>
                <a:gd name="connsiteX0" fmla="*/ 17654 w 509945"/>
                <a:gd name="connsiteY0" fmla="*/ 0 h 315148"/>
                <a:gd name="connsiteX1" fmla="*/ 38918 w 509945"/>
                <a:gd name="connsiteY1" fmla="*/ 9125 h 315148"/>
                <a:gd name="connsiteX2" fmla="*/ 238429 w 509945"/>
                <a:gd name="connsiteY2" fmla="*/ 82518 h 315148"/>
                <a:gd name="connsiteX3" fmla="*/ 356295 w 509945"/>
                <a:gd name="connsiteY3" fmla="*/ 140479 h 315148"/>
                <a:gd name="connsiteX4" fmla="*/ 360540 w 509945"/>
                <a:gd name="connsiteY4" fmla="*/ 114295 h 315148"/>
                <a:gd name="connsiteX5" fmla="*/ 378115 w 509945"/>
                <a:gd name="connsiteY5" fmla="*/ 149286 h 315148"/>
                <a:gd name="connsiteX6" fmla="*/ 457182 w 509945"/>
                <a:gd name="connsiteY6" fmla="*/ 184436 h 315148"/>
                <a:gd name="connsiteX7" fmla="*/ 369308 w 509945"/>
                <a:gd name="connsiteY7" fmla="*/ 162576 h 315148"/>
                <a:gd name="connsiteX8" fmla="*/ 303254 w 509945"/>
                <a:gd name="connsiteY8" fmla="*/ 167059 h 315148"/>
                <a:gd name="connsiteX9" fmla="*/ 509946 w 509945"/>
                <a:gd name="connsiteY9" fmla="*/ 254814 h 315148"/>
                <a:gd name="connsiteX10" fmla="*/ 468528 w 509945"/>
                <a:gd name="connsiteY10" fmla="*/ 315116 h 315148"/>
                <a:gd name="connsiteX11" fmla="*/ 386843 w 509945"/>
                <a:gd name="connsiteY11" fmla="*/ 289964 h 315148"/>
                <a:gd name="connsiteX12" fmla="*/ 0 w 509945"/>
                <a:gd name="connsiteY12" fmla="*/ 17495 h 315148"/>
                <a:gd name="connsiteX13" fmla="*/ 17575 w 509945"/>
                <a:gd name="connsiteY13" fmla="*/ 0 h 315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9945" h="315148">
                  <a:moveTo>
                    <a:pt x="17654" y="0"/>
                  </a:moveTo>
                  <a:cubicBezTo>
                    <a:pt x="18805" y="0"/>
                    <a:pt x="26977" y="8926"/>
                    <a:pt x="38918" y="9125"/>
                  </a:cubicBezTo>
                  <a:cubicBezTo>
                    <a:pt x="163965" y="11108"/>
                    <a:pt x="144843" y="33126"/>
                    <a:pt x="238429" y="82518"/>
                  </a:cubicBezTo>
                  <a:cubicBezTo>
                    <a:pt x="276991" y="102870"/>
                    <a:pt x="322177" y="109654"/>
                    <a:pt x="356295" y="140479"/>
                  </a:cubicBezTo>
                  <a:cubicBezTo>
                    <a:pt x="383868" y="145597"/>
                    <a:pt x="354986" y="118263"/>
                    <a:pt x="360540" y="114295"/>
                  </a:cubicBezTo>
                  <a:cubicBezTo>
                    <a:pt x="377282" y="102433"/>
                    <a:pt x="409932" y="125880"/>
                    <a:pt x="378115" y="149286"/>
                  </a:cubicBezTo>
                  <a:lnTo>
                    <a:pt x="457182" y="184436"/>
                  </a:lnTo>
                  <a:cubicBezTo>
                    <a:pt x="428102" y="184674"/>
                    <a:pt x="395650" y="173962"/>
                    <a:pt x="369308" y="162576"/>
                  </a:cubicBezTo>
                  <a:cubicBezTo>
                    <a:pt x="336539" y="148413"/>
                    <a:pt x="212008" y="63753"/>
                    <a:pt x="303254" y="167059"/>
                  </a:cubicBezTo>
                  <a:cubicBezTo>
                    <a:pt x="343323" y="212405"/>
                    <a:pt x="448136" y="281871"/>
                    <a:pt x="509946" y="254814"/>
                  </a:cubicBezTo>
                  <a:cubicBezTo>
                    <a:pt x="504352" y="274888"/>
                    <a:pt x="491062" y="309443"/>
                    <a:pt x="468528" y="315116"/>
                  </a:cubicBezTo>
                  <a:cubicBezTo>
                    <a:pt x="464402" y="316147"/>
                    <a:pt x="391683" y="292582"/>
                    <a:pt x="386843" y="289964"/>
                  </a:cubicBezTo>
                  <a:cubicBezTo>
                    <a:pt x="249101" y="214983"/>
                    <a:pt x="207287" y="-24874"/>
                    <a:pt x="0" y="17495"/>
                  </a:cubicBezTo>
                  <a:cubicBezTo>
                    <a:pt x="278" y="9878"/>
                    <a:pt x="11029" y="79"/>
                    <a:pt x="17575" y="0"/>
                  </a:cubicBezTo>
                  <a:close/>
                </a:path>
              </a:pathLst>
            </a:custGeom>
            <a:solidFill>
              <a:srgbClr val="C2A67A"/>
            </a:solidFill>
            <a:ln w="3958" cap="flat">
              <a:noFill/>
              <a:prstDash val="solid"/>
              <a:miter/>
            </a:ln>
          </p:spPr>
          <p:txBody>
            <a:bodyPr rtlCol="1" anchor="ctr"/>
            <a:lstStyle/>
            <a:p>
              <a:endParaRPr lang="fa-IR"/>
            </a:p>
          </p:txBody>
        </p:sp>
        <p:sp>
          <p:nvSpPr>
            <p:cNvPr id="825" name="Freeform: Shape 824">
              <a:extLst>
                <a:ext uri="{FF2B5EF4-FFF2-40B4-BE49-F238E27FC236}">
                  <a16:creationId xmlns:a16="http://schemas.microsoft.com/office/drawing/2014/main" id="{E7EA8F62-8779-93A2-B818-F3E271F0C927}"/>
                </a:ext>
              </a:extLst>
            </p:cNvPr>
            <p:cNvSpPr/>
            <p:nvPr/>
          </p:nvSpPr>
          <p:spPr>
            <a:xfrm>
              <a:off x="2143166" y="2002906"/>
              <a:ext cx="400348" cy="105448"/>
            </a:xfrm>
            <a:custGeom>
              <a:avLst/>
              <a:gdLst>
                <a:gd name="connsiteX0" fmla="*/ 298929 w 400348"/>
                <a:gd name="connsiteY0" fmla="*/ 35149 h 105448"/>
                <a:gd name="connsiteX1" fmla="*/ 306428 w 400348"/>
                <a:gd name="connsiteY1" fmla="*/ 12814 h 105448"/>
                <a:gd name="connsiteX2" fmla="*/ 307737 w 400348"/>
                <a:gd name="connsiteY2" fmla="*/ 0 h 105448"/>
                <a:gd name="connsiteX3" fmla="*/ 386843 w 400348"/>
                <a:gd name="connsiteY3" fmla="*/ 105448 h 105448"/>
                <a:gd name="connsiteX4" fmla="*/ 305039 w 400348"/>
                <a:gd name="connsiteY4" fmla="*/ 101719 h 105448"/>
                <a:gd name="connsiteX5" fmla="*/ 4047 w 400348"/>
                <a:gd name="connsiteY5" fmla="*/ 22454 h 105448"/>
                <a:gd name="connsiteX6" fmla="*/ 0 w 400348"/>
                <a:gd name="connsiteY6" fmla="*/ 8807 h 105448"/>
                <a:gd name="connsiteX7" fmla="*/ 298929 w 400348"/>
                <a:gd name="connsiteY7" fmla="*/ 35149 h 105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348" h="105448">
                  <a:moveTo>
                    <a:pt x="298929" y="35149"/>
                  </a:moveTo>
                  <a:cubicBezTo>
                    <a:pt x="325827" y="35745"/>
                    <a:pt x="332810" y="21582"/>
                    <a:pt x="306428" y="12814"/>
                  </a:cubicBezTo>
                  <a:lnTo>
                    <a:pt x="307737" y="0"/>
                  </a:lnTo>
                  <a:cubicBezTo>
                    <a:pt x="377123" y="24636"/>
                    <a:pt x="425008" y="20352"/>
                    <a:pt x="386843" y="105448"/>
                  </a:cubicBezTo>
                  <a:cubicBezTo>
                    <a:pt x="360461" y="102394"/>
                    <a:pt x="333206" y="101124"/>
                    <a:pt x="305039" y="101719"/>
                  </a:cubicBezTo>
                  <a:cubicBezTo>
                    <a:pt x="207644" y="63555"/>
                    <a:pt x="108424" y="35705"/>
                    <a:pt x="4047" y="22454"/>
                  </a:cubicBezTo>
                  <a:lnTo>
                    <a:pt x="0" y="8807"/>
                  </a:lnTo>
                  <a:cubicBezTo>
                    <a:pt x="97633" y="-15314"/>
                    <a:pt x="200900" y="23407"/>
                    <a:pt x="298929" y="35149"/>
                  </a:cubicBezTo>
                  <a:close/>
                </a:path>
              </a:pathLst>
            </a:custGeom>
            <a:solidFill>
              <a:srgbClr val="E8D5A6"/>
            </a:solidFill>
            <a:ln w="3958" cap="flat">
              <a:noFill/>
              <a:prstDash val="solid"/>
              <a:miter/>
            </a:ln>
          </p:spPr>
          <p:txBody>
            <a:bodyPr rtlCol="1" anchor="ctr"/>
            <a:lstStyle/>
            <a:p>
              <a:endParaRPr lang="fa-IR"/>
            </a:p>
          </p:txBody>
        </p:sp>
        <p:sp>
          <p:nvSpPr>
            <p:cNvPr id="826" name="Freeform: Shape 825">
              <a:extLst>
                <a:ext uri="{FF2B5EF4-FFF2-40B4-BE49-F238E27FC236}">
                  <a16:creationId xmlns:a16="http://schemas.microsoft.com/office/drawing/2014/main" id="{51B0F163-E4E4-9D35-F025-91F4AE490E6A}"/>
                </a:ext>
              </a:extLst>
            </p:cNvPr>
            <p:cNvSpPr/>
            <p:nvPr/>
          </p:nvSpPr>
          <p:spPr>
            <a:xfrm>
              <a:off x="2090442" y="2011713"/>
              <a:ext cx="439802" cy="123154"/>
            </a:xfrm>
            <a:custGeom>
              <a:avLst/>
              <a:gdLst>
                <a:gd name="connsiteX0" fmla="*/ 52724 w 439802"/>
                <a:gd name="connsiteY0" fmla="*/ 0 h 123154"/>
                <a:gd name="connsiteX1" fmla="*/ 204391 w 439802"/>
                <a:gd name="connsiteY1" fmla="*/ 28564 h 123154"/>
                <a:gd name="connsiteX2" fmla="*/ 360421 w 439802"/>
                <a:gd name="connsiteY2" fmla="*/ 75575 h 123154"/>
                <a:gd name="connsiteX3" fmla="*/ 439567 w 439802"/>
                <a:gd name="connsiteY3" fmla="*/ 96681 h 123154"/>
                <a:gd name="connsiteX4" fmla="*/ 434291 w 439802"/>
                <a:gd name="connsiteY4" fmla="*/ 114970 h 123154"/>
                <a:gd name="connsiteX5" fmla="*/ 274730 w 439802"/>
                <a:gd name="connsiteY5" fmla="*/ 72441 h 123154"/>
                <a:gd name="connsiteX6" fmla="*/ 237358 w 439802"/>
                <a:gd name="connsiteY6" fmla="*/ 70339 h 123154"/>
                <a:gd name="connsiteX7" fmla="*/ 0 w 439802"/>
                <a:gd name="connsiteY7" fmla="*/ 26422 h 123154"/>
                <a:gd name="connsiteX8" fmla="*/ 52764 w 439802"/>
                <a:gd name="connsiteY8" fmla="*/ 79 h 123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802" h="123154">
                  <a:moveTo>
                    <a:pt x="52724" y="0"/>
                  </a:moveTo>
                  <a:cubicBezTo>
                    <a:pt x="98506" y="16067"/>
                    <a:pt x="157935" y="17297"/>
                    <a:pt x="204391" y="28564"/>
                  </a:cubicBezTo>
                  <a:cubicBezTo>
                    <a:pt x="257036" y="41338"/>
                    <a:pt x="304603" y="65935"/>
                    <a:pt x="360421" y="75575"/>
                  </a:cubicBezTo>
                  <a:cubicBezTo>
                    <a:pt x="392357" y="81090"/>
                    <a:pt x="409258" y="59111"/>
                    <a:pt x="439567" y="96681"/>
                  </a:cubicBezTo>
                  <a:cubicBezTo>
                    <a:pt x="437901" y="100450"/>
                    <a:pt x="443614" y="108503"/>
                    <a:pt x="434291" y="114970"/>
                  </a:cubicBezTo>
                  <a:cubicBezTo>
                    <a:pt x="392873" y="143573"/>
                    <a:pt x="315711" y="89342"/>
                    <a:pt x="274730" y="72441"/>
                  </a:cubicBezTo>
                  <a:cubicBezTo>
                    <a:pt x="265327" y="68553"/>
                    <a:pt x="242833" y="55025"/>
                    <a:pt x="237358" y="70339"/>
                  </a:cubicBezTo>
                  <a:cubicBezTo>
                    <a:pt x="137662" y="31143"/>
                    <a:pt x="107234" y="23049"/>
                    <a:pt x="0" y="26422"/>
                  </a:cubicBezTo>
                  <a:cubicBezTo>
                    <a:pt x="15710" y="14599"/>
                    <a:pt x="33444" y="4840"/>
                    <a:pt x="52764" y="79"/>
                  </a:cubicBezTo>
                  <a:close/>
                </a:path>
              </a:pathLst>
            </a:custGeom>
            <a:solidFill>
              <a:srgbClr val="BFA375"/>
            </a:solidFill>
            <a:ln w="3958" cap="flat">
              <a:noFill/>
              <a:prstDash val="solid"/>
              <a:miter/>
            </a:ln>
          </p:spPr>
          <p:txBody>
            <a:bodyPr rtlCol="1" anchor="ctr"/>
            <a:lstStyle/>
            <a:p>
              <a:endParaRPr lang="fa-IR"/>
            </a:p>
          </p:txBody>
        </p:sp>
        <p:sp>
          <p:nvSpPr>
            <p:cNvPr id="827" name="Freeform: Shape 826">
              <a:extLst>
                <a:ext uri="{FF2B5EF4-FFF2-40B4-BE49-F238E27FC236}">
                  <a16:creationId xmlns:a16="http://schemas.microsoft.com/office/drawing/2014/main" id="{3EF8A422-E0D1-9FF6-3F5F-C77DEF034EA9}"/>
                </a:ext>
              </a:extLst>
            </p:cNvPr>
            <p:cNvSpPr/>
            <p:nvPr/>
          </p:nvSpPr>
          <p:spPr>
            <a:xfrm>
              <a:off x="2306700" y="1975605"/>
              <a:ext cx="196887" cy="72523"/>
            </a:xfrm>
            <a:custGeom>
              <a:avLst/>
              <a:gdLst>
                <a:gd name="connsiteX0" fmla="*/ 73825 w 196887"/>
                <a:gd name="connsiteY0" fmla="*/ 959 h 72523"/>
                <a:gd name="connsiteX1" fmla="*/ 144164 w 196887"/>
                <a:gd name="connsiteY1" fmla="*/ 27302 h 72523"/>
                <a:gd name="connsiteX2" fmla="*/ 196888 w 196887"/>
                <a:gd name="connsiteY2" fmla="*/ 58008 h 72523"/>
                <a:gd name="connsiteX3" fmla="*/ 135396 w 196887"/>
                <a:gd name="connsiteY3" fmla="*/ 62451 h 72523"/>
                <a:gd name="connsiteX4" fmla="*/ 157295 w 196887"/>
                <a:gd name="connsiteY4" fmla="*/ 53684 h 72523"/>
                <a:gd name="connsiteX5" fmla="*/ 3526 w 196887"/>
                <a:gd name="connsiteY5" fmla="*/ 1039 h 72523"/>
                <a:gd name="connsiteX6" fmla="*/ 73865 w 196887"/>
                <a:gd name="connsiteY6" fmla="*/ 959 h 72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887" h="72523">
                  <a:moveTo>
                    <a:pt x="73825" y="959"/>
                  </a:moveTo>
                  <a:cubicBezTo>
                    <a:pt x="93304" y="3578"/>
                    <a:pt x="125637" y="20756"/>
                    <a:pt x="144164" y="27302"/>
                  </a:cubicBezTo>
                  <a:lnTo>
                    <a:pt x="196888" y="58008"/>
                  </a:lnTo>
                  <a:cubicBezTo>
                    <a:pt x="175822" y="86730"/>
                    <a:pt x="150630" y="64276"/>
                    <a:pt x="135396" y="62451"/>
                  </a:cubicBezTo>
                  <a:lnTo>
                    <a:pt x="157295" y="53684"/>
                  </a:lnTo>
                  <a:cubicBezTo>
                    <a:pt x="140316" y="58365"/>
                    <a:pt x="-26109" y="22660"/>
                    <a:pt x="3526" y="1039"/>
                  </a:cubicBezTo>
                  <a:cubicBezTo>
                    <a:pt x="26020" y="2943"/>
                    <a:pt x="52124" y="-1976"/>
                    <a:pt x="73865" y="959"/>
                  </a:cubicBezTo>
                  <a:close/>
                </a:path>
              </a:pathLst>
            </a:custGeom>
            <a:solidFill>
              <a:srgbClr val="AD8E61"/>
            </a:solidFill>
            <a:ln w="3958" cap="flat">
              <a:noFill/>
              <a:prstDash val="solid"/>
              <a:miter/>
            </a:ln>
          </p:spPr>
          <p:txBody>
            <a:bodyPr rtlCol="1" anchor="ctr"/>
            <a:lstStyle/>
            <a:p>
              <a:endParaRPr lang="fa-IR"/>
            </a:p>
          </p:txBody>
        </p:sp>
        <p:sp>
          <p:nvSpPr>
            <p:cNvPr id="828" name="Freeform: Shape 827">
              <a:extLst>
                <a:ext uri="{FF2B5EF4-FFF2-40B4-BE49-F238E27FC236}">
                  <a16:creationId xmlns:a16="http://schemas.microsoft.com/office/drawing/2014/main" id="{1CA0910C-FF13-C34B-2BE0-F482A6CC003B}"/>
                </a:ext>
              </a:extLst>
            </p:cNvPr>
            <p:cNvSpPr/>
            <p:nvPr/>
          </p:nvSpPr>
          <p:spPr>
            <a:xfrm>
              <a:off x="374052" y="2169847"/>
              <a:ext cx="29793" cy="703500"/>
            </a:xfrm>
            <a:custGeom>
              <a:avLst/>
              <a:gdLst>
                <a:gd name="connsiteX0" fmla="*/ 10766 w 29793"/>
                <a:gd name="connsiteY0" fmla="*/ 0 h 703500"/>
                <a:gd name="connsiteX1" fmla="*/ 28698 w 29793"/>
                <a:gd name="connsiteY1" fmla="*/ 170987 h 703500"/>
                <a:gd name="connsiteX2" fmla="*/ 19494 w 29793"/>
                <a:gd name="connsiteY2" fmla="*/ 702911 h 703500"/>
                <a:gd name="connsiteX3" fmla="*/ 10766 w 29793"/>
                <a:gd name="connsiteY3" fmla="*/ 654630 h 703500"/>
                <a:gd name="connsiteX4" fmla="*/ 10766 w 29793"/>
                <a:gd name="connsiteY4" fmla="*/ 40 h 70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93" h="703500">
                  <a:moveTo>
                    <a:pt x="10766" y="0"/>
                  </a:moveTo>
                  <a:lnTo>
                    <a:pt x="28698" y="170987"/>
                  </a:lnTo>
                  <a:cubicBezTo>
                    <a:pt x="33578" y="349115"/>
                    <a:pt x="20645" y="525537"/>
                    <a:pt x="19494" y="702911"/>
                  </a:cubicBezTo>
                  <a:cubicBezTo>
                    <a:pt x="-18512" y="709100"/>
                    <a:pt x="10766" y="664746"/>
                    <a:pt x="10766" y="654630"/>
                  </a:cubicBezTo>
                  <a:lnTo>
                    <a:pt x="10766" y="40"/>
                  </a:lnTo>
                  <a:close/>
                </a:path>
              </a:pathLst>
            </a:custGeom>
            <a:solidFill>
              <a:srgbClr val="8A6344"/>
            </a:solidFill>
            <a:ln w="3958" cap="flat">
              <a:noFill/>
              <a:prstDash val="solid"/>
              <a:miter/>
            </a:ln>
          </p:spPr>
          <p:txBody>
            <a:bodyPr rtlCol="1" anchor="ctr"/>
            <a:lstStyle/>
            <a:p>
              <a:endParaRPr lang="fa-IR"/>
            </a:p>
          </p:txBody>
        </p:sp>
        <p:sp>
          <p:nvSpPr>
            <p:cNvPr id="829" name="Freeform: Shape 828">
              <a:extLst>
                <a:ext uri="{FF2B5EF4-FFF2-40B4-BE49-F238E27FC236}">
                  <a16:creationId xmlns:a16="http://schemas.microsoft.com/office/drawing/2014/main" id="{1466EF6B-118E-A789-B0A2-80F47AF39555}"/>
                </a:ext>
              </a:extLst>
            </p:cNvPr>
            <p:cNvSpPr/>
            <p:nvPr/>
          </p:nvSpPr>
          <p:spPr>
            <a:xfrm>
              <a:off x="376130" y="3698707"/>
              <a:ext cx="17495" cy="808509"/>
            </a:xfrm>
            <a:custGeom>
              <a:avLst/>
              <a:gdLst>
                <a:gd name="connsiteX0" fmla="*/ 17495 w 17495"/>
                <a:gd name="connsiteY0" fmla="*/ 808383 h 808509"/>
                <a:gd name="connsiteX1" fmla="*/ 8688 w 17495"/>
                <a:gd name="connsiteY1" fmla="*/ 777717 h 808509"/>
                <a:gd name="connsiteX2" fmla="*/ 0 w 17495"/>
                <a:gd name="connsiteY2" fmla="*/ 24 h 808509"/>
                <a:gd name="connsiteX3" fmla="*/ 17495 w 17495"/>
                <a:gd name="connsiteY3" fmla="*/ 13195 h 808509"/>
                <a:gd name="connsiteX4" fmla="*/ 17495 w 17495"/>
                <a:gd name="connsiteY4" fmla="*/ 808383 h 808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5" h="808509">
                  <a:moveTo>
                    <a:pt x="17495" y="808383"/>
                  </a:moveTo>
                  <a:cubicBezTo>
                    <a:pt x="2023" y="810367"/>
                    <a:pt x="9164" y="788547"/>
                    <a:pt x="8688" y="777717"/>
                  </a:cubicBezTo>
                  <a:cubicBezTo>
                    <a:pt x="-2063" y="519530"/>
                    <a:pt x="11148" y="258250"/>
                    <a:pt x="0" y="24"/>
                  </a:cubicBezTo>
                  <a:cubicBezTo>
                    <a:pt x="5633" y="-611"/>
                    <a:pt x="17495" y="11687"/>
                    <a:pt x="17495" y="13195"/>
                  </a:cubicBezTo>
                  <a:lnTo>
                    <a:pt x="17495" y="808383"/>
                  </a:lnTo>
                  <a:close/>
                </a:path>
              </a:pathLst>
            </a:custGeom>
            <a:solidFill>
              <a:srgbClr val="885D3C"/>
            </a:solidFill>
            <a:ln w="3958" cap="flat">
              <a:noFill/>
              <a:prstDash val="solid"/>
              <a:miter/>
            </a:ln>
          </p:spPr>
          <p:txBody>
            <a:bodyPr rtlCol="1" anchor="ctr"/>
            <a:lstStyle/>
            <a:p>
              <a:endParaRPr lang="fa-IR"/>
            </a:p>
          </p:txBody>
        </p:sp>
        <p:sp>
          <p:nvSpPr>
            <p:cNvPr id="830" name="Freeform: Shape 829">
              <a:extLst>
                <a:ext uri="{FF2B5EF4-FFF2-40B4-BE49-F238E27FC236}">
                  <a16:creationId xmlns:a16="http://schemas.microsoft.com/office/drawing/2014/main" id="{4E00E352-4F66-8A52-4F9E-D32EDEFFB617}"/>
                </a:ext>
              </a:extLst>
            </p:cNvPr>
            <p:cNvSpPr/>
            <p:nvPr/>
          </p:nvSpPr>
          <p:spPr>
            <a:xfrm>
              <a:off x="1466201" y="974922"/>
              <a:ext cx="8807" cy="8767"/>
            </a:xfrm>
            <a:custGeom>
              <a:avLst/>
              <a:gdLst>
                <a:gd name="connsiteX0" fmla="*/ 8807 w 8807"/>
                <a:gd name="connsiteY0" fmla="*/ 8768 h 8767"/>
                <a:gd name="connsiteX1" fmla="*/ 0 w 8807"/>
                <a:gd name="connsiteY1" fmla="*/ 0 h 8767"/>
                <a:gd name="connsiteX2" fmla="*/ 8807 w 8807"/>
                <a:gd name="connsiteY2" fmla="*/ 8768 h 8767"/>
              </a:gdLst>
              <a:ahLst/>
              <a:cxnLst>
                <a:cxn ang="0">
                  <a:pos x="connsiteX0" y="connsiteY0"/>
                </a:cxn>
                <a:cxn ang="0">
                  <a:pos x="connsiteX1" y="connsiteY1"/>
                </a:cxn>
                <a:cxn ang="0">
                  <a:pos x="connsiteX2" y="connsiteY2"/>
                </a:cxn>
              </a:cxnLst>
              <a:rect l="l" t="t" r="r" b="b"/>
              <a:pathLst>
                <a:path w="8807" h="8767">
                  <a:moveTo>
                    <a:pt x="8807" y="8768"/>
                  </a:moveTo>
                  <a:cubicBezTo>
                    <a:pt x="4642" y="7934"/>
                    <a:pt x="1230" y="4126"/>
                    <a:pt x="0" y="0"/>
                  </a:cubicBezTo>
                  <a:cubicBezTo>
                    <a:pt x="4126" y="595"/>
                    <a:pt x="7934" y="4523"/>
                    <a:pt x="8807" y="8768"/>
                  </a:cubicBezTo>
                  <a:close/>
                </a:path>
              </a:pathLst>
            </a:custGeom>
            <a:solidFill>
              <a:srgbClr val="A47C4E"/>
            </a:solidFill>
            <a:ln w="3958" cap="flat">
              <a:noFill/>
              <a:prstDash val="solid"/>
              <a:miter/>
            </a:ln>
          </p:spPr>
          <p:txBody>
            <a:bodyPr rtlCol="1" anchor="ctr"/>
            <a:lstStyle/>
            <a:p>
              <a:endParaRPr lang="fa-IR"/>
            </a:p>
          </p:txBody>
        </p:sp>
        <p:sp>
          <p:nvSpPr>
            <p:cNvPr id="831" name="Freeform: Shape 830">
              <a:extLst>
                <a:ext uri="{FF2B5EF4-FFF2-40B4-BE49-F238E27FC236}">
                  <a16:creationId xmlns:a16="http://schemas.microsoft.com/office/drawing/2014/main" id="{1EB42726-6CA3-0835-DA30-603383E92075}"/>
                </a:ext>
              </a:extLst>
            </p:cNvPr>
            <p:cNvSpPr/>
            <p:nvPr/>
          </p:nvSpPr>
          <p:spPr>
            <a:xfrm>
              <a:off x="464004" y="869434"/>
              <a:ext cx="533554" cy="957724"/>
            </a:xfrm>
            <a:custGeom>
              <a:avLst/>
              <a:gdLst>
                <a:gd name="connsiteX0" fmla="*/ 114256 w 533554"/>
                <a:gd name="connsiteY0" fmla="*/ 17575 h 957724"/>
                <a:gd name="connsiteX1" fmla="*/ 114295 w 533554"/>
                <a:gd name="connsiteY1" fmla="*/ 114176 h 957724"/>
                <a:gd name="connsiteX2" fmla="*/ 267628 w 533554"/>
                <a:gd name="connsiteY2" fmla="*/ 78868 h 957724"/>
                <a:gd name="connsiteX3" fmla="*/ 386645 w 533554"/>
                <a:gd name="connsiteY3" fmla="*/ 106083 h 957724"/>
                <a:gd name="connsiteX4" fmla="*/ 419533 w 533554"/>
                <a:gd name="connsiteY4" fmla="*/ 156784 h 957724"/>
                <a:gd name="connsiteX5" fmla="*/ 521649 w 533554"/>
                <a:gd name="connsiteY5" fmla="*/ 124372 h 957724"/>
                <a:gd name="connsiteX6" fmla="*/ 472455 w 533554"/>
                <a:gd name="connsiteY6" fmla="*/ 221807 h 957724"/>
                <a:gd name="connsiteX7" fmla="*/ 336499 w 533554"/>
                <a:gd name="connsiteY7" fmla="*/ 270445 h 957724"/>
                <a:gd name="connsiteX8" fmla="*/ 223711 w 533554"/>
                <a:gd name="connsiteY8" fmla="*/ 325351 h 957724"/>
                <a:gd name="connsiteX9" fmla="*/ 263304 w 533554"/>
                <a:gd name="connsiteY9" fmla="*/ 406758 h 957724"/>
                <a:gd name="connsiteX10" fmla="*/ 297343 w 533554"/>
                <a:gd name="connsiteY10" fmla="*/ 458927 h 957724"/>
                <a:gd name="connsiteX11" fmla="*/ 272508 w 533554"/>
                <a:gd name="connsiteY11" fmla="*/ 522760 h 957724"/>
                <a:gd name="connsiteX12" fmla="*/ 180349 w 533554"/>
                <a:gd name="connsiteY12" fmla="*/ 553109 h 957724"/>
                <a:gd name="connsiteX13" fmla="*/ 184991 w 533554"/>
                <a:gd name="connsiteY13" fmla="*/ 618052 h 957724"/>
                <a:gd name="connsiteX14" fmla="*/ 140043 w 533554"/>
                <a:gd name="connsiteY14" fmla="*/ 654749 h 957724"/>
                <a:gd name="connsiteX15" fmla="*/ 167178 w 533554"/>
                <a:gd name="connsiteY15" fmla="*/ 691446 h 957724"/>
                <a:gd name="connsiteX16" fmla="*/ 127348 w 533554"/>
                <a:gd name="connsiteY16" fmla="*/ 852157 h 957724"/>
                <a:gd name="connsiteX17" fmla="*/ 43917 w 533554"/>
                <a:gd name="connsiteY17" fmla="*/ 957725 h 957724"/>
                <a:gd name="connsiteX18" fmla="*/ 26342 w 533554"/>
                <a:gd name="connsiteY18" fmla="*/ 944673 h 957724"/>
                <a:gd name="connsiteX19" fmla="*/ 17218 w 533554"/>
                <a:gd name="connsiteY19" fmla="*/ 645426 h 957724"/>
                <a:gd name="connsiteX20" fmla="*/ 25509 w 533554"/>
                <a:gd name="connsiteY20" fmla="*/ 189831 h 957724"/>
                <a:gd name="connsiteX21" fmla="*/ 0 w 533554"/>
                <a:gd name="connsiteY21" fmla="*/ 79067 h 957724"/>
                <a:gd name="connsiteX22" fmla="*/ 8807 w 533554"/>
                <a:gd name="connsiteY22" fmla="*/ 0 h 957724"/>
                <a:gd name="connsiteX23" fmla="*/ 114295 w 533554"/>
                <a:gd name="connsiteY23" fmla="*/ 17575 h 957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33554" h="957724">
                  <a:moveTo>
                    <a:pt x="114256" y="17575"/>
                  </a:moveTo>
                  <a:cubicBezTo>
                    <a:pt x="130601" y="51534"/>
                    <a:pt x="115724" y="79781"/>
                    <a:pt x="114295" y="114176"/>
                  </a:cubicBezTo>
                  <a:cubicBezTo>
                    <a:pt x="170471" y="122865"/>
                    <a:pt x="214904" y="76885"/>
                    <a:pt x="267628" y="78868"/>
                  </a:cubicBezTo>
                  <a:cubicBezTo>
                    <a:pt x="281831" y="79384"/>
                    <a:pt x="383153" y="101085"/>
                    <a:pt x="386645" y="106083"/>
                  </a:cubicBezTo>
                  <a:cubicBezTo>
                    <a:pt x="388708" y="108979"/>
                    <a:pt x="367880" y="148493"/>
                    <a:pt x="419533" y="156784"/>
                  </a:cubicBezTo>
                  <a:cubicBezTo>
                    <a:pt x="456428" y="162695"/>
                    <a:pt x="470234" y="107829"/>
                    <a:pt x="521649" y="124372"/>
                  </a:cubicBezTo>
                  <a:cubicBezTo>
                    <a:pt x="561123" y="137107"/>
                    <a:pt x="491379" y="213238"/>
                    <a:pt x="472455" y="221807"/>
                  </a:cubicBezTo>
                  <a:cubicBezTo>
                    <a:pt x="454722" y="229860"/>
                    <a:pt x="355026" y="265922"/>
                    <a:pt x="336499" y="270445"/>
                  </a:cubicBezTo>
                  <a:cubicBezTo>
                    <a:pt x="293574" y="280918"/>
                    <a:pt x="204748" y="259218"/>
                    <a:pt x="223711" y="325351"/>
                  </a:cubicBezTo>
                  <a:cubicBezTo>
                    <a:pt x="225020" y="329993"/>
                    <a:pt x="260686" y="403029"/>
                    <a:pt x="263304" y="406758"/>
                  </a:cubicBezTo>
                  <a:cubicBezTo>
                    <a:pt x="276753" y="426039"/>
                    <a:pt x="302936" y="414613"/>
                    <a:pt x="297343" y="458927"/>
                  </a:cubicBezTo>
                  <a:cubicBezTo>
                    <a:pt x="295954" y="469996"/>
                    <a:pt x="279768" y="515857"/>
                    <a:pt x="272508" y="522760"/>
                  </a:cubicBezTo>
                  <a:cubicBezTo>
                    <a:pt x="247752" y="546365"/>
                    <a:pt x="190982" y="528869"/>
                    <a:pt x="180349" y="553109"/>
                  </a:cubicBezTo>
                  <a:cubicBezTo>
                    <a:pt x="176105" y="562749"/>
                    <a:pt x="189831" y="598414"/>
                    <a:pt x="184991" y="618052"/>
                  </a:cubicBezTo>
                  <a:cubicBezTo>
                    <a:pt x="181897" y="630668"/>
                    <a:pt x="142939" y="625669"/>
                    <a:pt x="140043" y="654749"/>
                  </a:cubicBezTo>
                  <a:cubicBezTo>
                    <a:pt x="137147" y="683829"/>
                    <a:pt x="164282" y="680496"/>
                    <a:pt x="167178" y="691446"/>
                  </a:cubicBezTo>
                  <a:cubicBezTo>
                    <a:pt x="174954" y="720843"/>
                    <a:pt x="144962" y="827481"/>
                    <a:pt x="127348" y="852157"/>
                  </a:cubicBezTo>
                  <a:cubicBezTo>
                    <a:pt x="101680" y="888061"/>
                    <a:pt x="26541" y="881197"/>
                    <a:pt x="43917" y="957725"/>
                  </a:cubicBezTo>
                  <a:lnTo>
                    <a:pt x="26342" y="944673"/>
                  </a:lnTo>
                  <a:cubicBezTo>
                    <a:pt x="20511" y="844461"/>
                    <a:pt x="18329" y="745796"/>
                    <a:pt x="17218" y="645426"/>
                  </a:cubicBezTo>
                  <a:cubicBezTo>
                    <a:pt x="15512" y="496219"/>
                    <a:pt x="28048" y="339276"/>
                    <a:pt x="25509" y="189831"/>
                  </a:cubicBezTo>
                  <a:cubicBezTo>
                    <a:pt x="25033" y="162061"/>
                    <a:pt x="19241" y="98942"/>
                    <a:pt x="0" y="79067"/>
                  </a:cubicBezTo>
                  <a:cubicBezTo>
                    <a:pt x="317" y="49669"/>
                    <a:pt x="8212" y="18725"/>
                    <a:pt x="8807" y="0"/>
                  </a:cubicBezTo>
                  <a:cubicBezTo>
                    <a:pt x="44552" y="1508"/>
                    <a:pt x="79384" y="11386"/>
                    <a:pt x="114295" y="17575"/>
                  </a:cubicBezTo>
                  <a:close/>
                </a:path>
              </a:pathLst>
            </a:custGeom>
            <a:solidFill>
              <a:srgbClr val="482F21"/>
            </a:solidFill>
            <a:ln w="3958" cap="flat">
              <a:noFill/>
              <a:prstDash val="solid"/>
              <a:miter/>
            </a:ln>
          </p:spPr>
          <p:txBody>
            <a:bodyPr rtlCol="1" anchor="ctr"/>
            <a:lstStyle/>
            <a:p>
              <a:endParaRPr lang="fa-IR"/>
            </a:p>
          </p:txBody>
        </p:sp>
        <p:sp>
          <p:nvSpPr>
            <p:cNvPr id="832" name="Freeform: Shape 831">
              <a:extLst>
                <a:ext uri="{FF2B5EF4-FFF2-40B4-BE49-F238E27FC236}">
                  <a16:creationId xmlns:a16="http://schemas.microsoft.com/office/drawing/2014/main" id="{B81A0B92-788D-05CC-1EFF-9596CA48941A}"/>
                </a:ext>
              </a:extLst>
            </p:cNvPr>
            <p:cNvSpPr/>
            <p:nvPr/>
          </p:nvSpPr>
          <p:spPr>
            <a:xfrm>
              <a:off x="772856" y="1176972"/>
              <a:ext cx="253130" cy="948917"/>
            </a:xfrm>
            <a:custGeom>
              <a:avLst/>
              <a:gdLst>
                <a:gd name="connsiteX0" fmla="*/ 16380 w 253130"/>
                <a:gd name="connsiteY0" fmla="*/ 254814 h 948917"/>
                <a:gd name="connsiteX1" fmla="*/ 17530 w 253130"/>
                <a:gd name="connsiteY1" fmla="*/ 36340 h 948917"/>
                <a:gd name="connsiteX2" fmla="*/ 218589 w 253130"/>
                <a:gd name="connsiteY2" fmla="*/ 0 h 948917"/>
                <a:gd name="connsiteX3" fmla="*/ 218589 w 253130"/>
                <a:gd name="connsiteY3" fmla="*/ 316306 h 948917"/>
                <a:gd name="connsiteX4" fmla="*/ 227277 w 253130"/>
                <a:gd name="connsiteY4" fmla="*/ 316306 h 948917"/>
                <a:gd name="connsiteX5" fmla="*/ 227356 w 253130"/>
                <a:gd name="connsiteY5" fmla="*/ 228432 h 948917"/>
                <a:gd name="connsiteX6" fmla="*/ 248105 w 253130"/>
                <a:gd name="connsiteY6" fmla="*/ 240175 h 948917"/>
                <a:gd name="connsiteX7" fmla="*/ 227356 w 253130"/>
                <a:gd name="connsiteY7" fmla="*/ 421754 h 948917"/>
                <a:gd name="connsiteX8" fmla="*/ 227356 w 253130"/>
                <a:gd name="connsiteY8" fmla="*/ 658994 h 948917"/>
                <a:gd name="connsiteX9" fmla="*/ 201966 w 253130"/>
                <a:gd name="connsiteY9" fmla="*/ 646418 h 948917"/>
                <a:gd name="connsiteX10" fmla="*/ 192683 w 253130"/>
                <a:gd name="connsiteY10" fmla="*/ 471979 h 948917"/>
                <a:gd name="connsiteX11" fmla="*/ 153804 w 253130"/>
                <a:gd name="connsiteY11" fmla="*/ 771385 h 948917"/>
                <a:gd name="connsiteX12" fmla="*/ 121868 w 253130"/>
                <a:gd name="connsiteY12" fmla="*/ 781977 h 948917"/>
                <a:gd name="connsiteX13" fmla="*/ 104015 w 253130"/>
                <a:gd name="connsiteY13" fmla="*/ 761705 h 948917"/>
                <a:gd name="connsiteX14" fmla="*/ 105920 w 253130"/>
                <a:gd name="connsiteY14" fmla="*/ 538668 h 948917"/>
                <a:gd name="connsiteX15" fmla="*/ 43317 w 253130"/>
                <a:gd name="connsiteY15" fmla="*/ 723897 h 948917"/>
                <a:gd name="connsiteX16" fmla="*/ 41730 w 253130"/>
                <a:gd name="connsiteY16" fmla="*/ 911189 h 948917"/>
                <a:gd name="connsiteX17" fmla="*/ 16380 w 253130"/>
                <a:gd name="connsiteY17" fmla="*/ 948918 h 948917"/>
                <a:gd name="connsiteX18" fmla="*/ 16380 w 253130"/>
                <a:gd name="connsiteY18" fmla="*/ 711678 h 948917"/>
                <a:gd name="connsiteX19" fmla="*/ 16380 w 253130"/>
                <a:gd name="connsiteY19" fmla="*/ 254774 h 948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3130" h="948917">
                  <a:moveTo>
                    <a:pt x="16380" y="254814"/>
                  </a:moveTo>
                  <a:cubicBezTo>
                    <a:pt x="16737" y="182135"/>
                    <a:pt x="15070" y="108979"/>
                    <a:pt x="17530" y="36340"/>
                  </a:cubicBezTo>
                  <a:lnTo>
                    <a:pt x="218589" y="0"/>
                  </a:lnTo>
                  <a:lnTo>
                    <a:pt x="218589" y="316306"/>
                  </a:lnTo>
                  <a:lnTo>
                    <a:pt x="227277" y="316306"/>
                  </a:lnTo>
                  <a:cubicBezTo>
                    <a:pt x="227713" y="287067"/>
                    <a:pt x="226999" y="257631"/>
                    <a:pt x="227356" y="228432"/>
                  </a:cubicBezTo>
                  <a:lnTo>
                    <a:pt x="248105" y="240175"/>
                  </a:lnTo>
                  <a:cubicBezTo>
                    <a:pt x="259729" y="302500"/>
                    <a:pt x="250525" y="363595"/>
                    <a:pt x="227356" y="421754"/>
                  </a:cubicBezTo>
                  <a:cubicBezTo>
                    <a:pt x="253183" y="494315"/>
                    <a:pt x="255484" y="587148"/>
                    <a:pt x="227356" y="658994"/>
                  </a:cubicBezTo>
                  <a:cubicBezTo>
                    <a:pt x="211884" y="665897"/>
                    <a:pt x="204624" y="662287"/>
                    <a:pt x="201966" y="646418"/>
                  </a:cubicBezTo>
                  <a:lnTo>
                    <a:pt x="192683" y="471979"/>
                  </a:lnTo>
                  <a:cubicBezTo>
                    <a:pt x="155550" y="564376"/>
                    <a:pt x="142616" y="664151"/>
                    <a:pt x="153804" y="771385"/>
                  </a:cubicBezTo>
                  <a:cubicBezTo>
                    <a:pt x="158604" y="856363"/>
                    <a:pt x="85647" y="858703"/>
                    <a:pt x="121868" y="781977"/>
                  </a:cubicBezTo>
                  <a:lnTo>
                    <a:pt x="104015" y="761705"/>
                  </a:lnTo>
                  <a:cubicBezTo>
                    <a:pt x="107626" y="687240"/>
                    <a:pt x="108260" y="612895"/>
                    <a:pt x="105920" y="538668"/>
                  </a:cubicBezTo>
                  <a:cubicBezTo>
                    <a:pt x="91876" y="603135"/>
                    <a:pt x="71008" y="664865"/>
                    <a:pt x="43317" y="723897"/>
                  </a:cubicBezTo>
                  <a:lnTo>
                    <a:pt x="41730" y="911189"/>
                  </a:lnTo>
                  <a:cubicBezTo>
                    <a:pt x="40818" y="930748"/>
                    <a:pt x="38239" y="945189"/>
                    <a:pt x="16380" y="948918"/>
                  </a:cubicBezTo>
                  <a:cubicBezTo>
                    <a:pt x="-5400" y="869613"/>
                    <a:pt x="-5519" y="790983"/>
                    <a:pt x="16380" y="711678"/>
                  </a:cubicBezTo>
                  <a:cubicBezTo>
                    <a:pt x="16657" y="559536"/>
                    <a:pt x="15626" y="406917"/>
                    <a:pt x="16380" y="254774"/>
                  </a:cubicBezTo>
                  <a:close/>
                </a:path>
              </a:pathLst>
            </a:custGeom>
            <a:solidFill>
              <a:srgbClr val="936B44"/>
            </a:solidFill>
            <a:ln w="3958" cap="flat">
              <a:noFill/>
              <a:prstDash val="solid"/>
              <a:miter/>
            </a:ln>
          </p:spPr>
          <p:txBody>
            <a:bodyPr rtlCol="1" anchor="ctr"/>
            <a:lstStyle/>
            <a:p>
              <a:endParaRPr lang="fa-IR"/>
            </a:p>
          </p:txBody>
        </p:sp>
        <p:sp>
          <p:nvSpPr>
            <p:cNvPr id="833" name="Freeform: Shape 832">
              <a:extLst>
                <a:ext uri="{FF2B5EF4-FFF2-40B4-BE49-F238E27FC236}">
                  <a16:creationId xmlns:a16="http://schemas.microsoft.com/office/drawing/2014/main" id="{19C41A3B-AA77-997B-557A-9D435EAA064F}"/>
                </a:ext>
              </a:extLst>
            </p:cNvPr>
            <p:cNvSpPr/>
            <p:nvPr/>
          </p:nvSpPr>
          <p:spPr>
            <a:xfrm>
              <a:off x="1000129" y="1129643"/>
              <a:ext cx="240989" cy="469043"/>
            </a:xfrm>
            <a:custGeom>
              <a:avLst/>
              <a:gdLst>
                <a:gd name="connsiteX0" fmla="*/ 184757 w 240989"/>
                <a:gd name="connsiteY0" fmla="*/ 12179 h 469043"/>
                <a:gd name="connsiteX1" fmla="*/ 208917 w 240989"/>
                <a:gd name="connsiteY1" fmla="*/ 0 h 469043"/>
                <a:gd name="connsiteX2" fmla="*/ 219946 w 240989"/>
                <a:gd name="connsiteY2" fmla="*/ 240611 h 469043"/>
                <a:gd name="connsiteX3" fmla="*/ 219946 w 240989"/>
                <a:gd name="connsiteY3" fmla="*/ 275761 h 469043"/>
                <a:gd name="connsiteX4" fmla="*/ 232760 w 240989"/>
                <a:gd name="connsiteY4" fmla="*/ 448454 h 469043"/>
                <a:gd name="connsiteX5" fmla="*/ 211179 w 240989"/>
                <a:gd name="connsiteY5" fmla="*/ 442701 h 469043"/>
                <a:gd name="connsiteX6" fmla="*/ 193604 w 240989"/>
                <a:gd name="connsiteY6" fmla="*/ 434886 h 469043"/>
                <a:gd name="connsiteX7" fmla="*/ 211179 w 240989"/>
                <a:gd name="connsiteY7" fmla="*/ 284568 h 469043"/>
                <a:gd name="connsiteX8" fmla="*/ 197293 w 240989"/>
                <a:gd name="connsiteY8" fmla="*/ 315909 h 469043"/>
                <a:gd name="connsiteX9" fmla="*/ 21903 w 240989"/>
                <a:gd name="connsiteY9" fmla="*/ 463807 h 469043"/>
                <a:gd name="connsiteX10" fmla="*/ 202 w 240989"/>
                <a:gd name="connsiteY10" fmla="*/ 469044 h 469043"/>
                <a:gd name="connsiteX11" fmla="*/ 202 w 240989"/>
                <a:gd name="connsiteY11" fmla="*/ 275721 h 469043"/>
                <a:gd name="connsiteX12" fmla="*/ 163 w 240989"/>
                <a:gd name="connsiteY12" fmla="*/ 38442 h 469043"/>
                <a:gd name="connsiteX13" fmla="*/ 184836 w 240989"/>
                <a:gd name="connsiteY13" fmla="*/ 12100 h 46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0989" h="469043">
                  <a:moveTo>
                    <a:pt x="184757" y="12179"/>
                  </a:moveTo>
                  <a:lnTo>
                    <a:pt x="208917" y="0"/>
                  </a:lnTo>
                  <a:cubicBezTo>
                    <a:pt x="213004" y="79622"/>
                    <a:pt x="216693" y="159799"/>
                    <a:pt x="219946" y="240611"/>
                  </a:cubicBezTo>
                  <a:cubicBezTo>
                    <a:pt x="220502" y="252275"/>
                    <a:pt x="219510" y="264058"/>
                    <a:pt x="219946" y="275761"/>
                  </a:cubicBezTo>
                  <a:cubicBezTo>
                    <a:pt x="245455" y="292344"/>
                    <a:pt x="245217" y="430681"/>
                    <a:pt x="232760" y="448454"/>
                  </a:cubicBezTo>
                  <a:cubicBezTo>
                    <a:pt x="228436" y="454603"/>
                    <a:pt x="217566" y="450001"/>
                    <a:pt x="211179" y="442701"/>
                  </a:cubicBezTo>
                  <a:cubicBezTo>
                    <a:pt x="204395" y="441829"/>
                    <a:pt x="194516" y="440004"/>
                    <a:pt x="193604" y="434886"/>
                  </a:cubicBezTo>
                  <a:cubicBezTo>
                    <a:pt x="187296" y="400014"/>
                    <a:pt x="189676" y="311069"/>
                    <a:pt x="211179" y="284568"/>
                  </a:cubicBezTo>
                  <a:lnTo>
                    <a:pt x="197293" y="315909"/>
                  </a:lnTo>
                  <a:cubicBezTo>
                    <a:pt x="124892" y="353122"/>
                    <a:pt x="66415" y="402434"/>
                    <a:pt x="21903" y="463807"/>
                  </a:cubicBezTo>
                  <a:lnTo>
                    <a:pt x="202" y="469044"/>
                  </a:lnTo>
                  <a:cubicBezTo>
                    <a:pt x="1591" y="404894"/>
                    <a:pt x="16746" y="335031"/>
                    <a:pt x="202" y="275721"/>
                  </a:cubicBezTo>
                  <a:cubicBezTo>
                    <a:pt x="1194" y="196774"/>
                    <a:pt x="-512" y="117390"/>
                    <a:pt x="163" y="38442"/>
                  </a:cubicBezTo>
                  <a:cubicBezTo>
                    <a:pt x="54236" y="30230"/>
                    <a:pt x="134532" y="27255"/>
                    <a:pt x="184836" y="12100"/>
                  </a:cubicBezTo>
                  <a:close/>
                </a:path>
              </a:pathLst>
            </a:custGeom>
            <a:solidFill>
              <a:srgbClr val="9C744A"/>
            </a:solidFill>
            <a:ln w="3958" cap="flat">
              <a:noFill/>
              <a:prstDash val="solid"/>
              <a:miter/>
            </a:ln>
          </p:spPr>
          <p:txBody>
            <a:bodyPr rtlCol="1" anchor="ctr"/>
            <a:lstStyle/>
            <a:p>
              <a:endParaRPr lang="fa-IR"/>
            </a:p>
          </p:txBody>
        </p:sp>
        <p:sp>
          <p:nvSpPr>
            <p:cNvPr id="834" name="Freeform: Shape 833">
              <a:extLst>
                <a:ext uri="{FF2B5EF4-FFF2-40B4-BE49-F238E27FC236}">
                  <a16:creationId xmlns:a16="http://schemas.microsoft.com/office/drawing/2014/main" id="{3D5609BD-AE83-9F94-A02A-9B46C41AF443}"/>
                </a:ext>
              </a:extLst>
            </p:cNvPr>
            <p:cNvSpPr/>
            <p:nvPr/>
          </p:nvSpPr>
          <p:spPr>
            <a:xfrm>
              <a:off x="1184846" y="1009992"/>
              <a:ext cx="378075" cy="360222"/>
            </a:xfrm>
            <a:custGeom>
              <a:avLst/>
              <a:gdLst>
                <a:gd name="connsiteX0" fmla="*/ 378075 w 378075"/>
                <a:gd name="connsiteY0" fmla="*/ 61531 h 360222"/>
                <a:gd name="connsiteX1" fmla="*/ 360501 w 378075"/>
                <a:gd name="connsiteY1" fmla="*/ 61531 h 360222"/>
                <a:gd name="connsiteX2" fmla="*/ 342926 w 378075"/>
                <a:gd name="connsiteY2" fmla="*/ 70299 h 360222"/>
                <a:gd name="connsiteX3" fmla="*/ 316544 w 378075"/>
                <a:gd name="connsiteY3" fmla="*/ 70299 h 360222"/>
                <a:gd name="connsiteX4" fmla="*/ 307737 w 378075"/>
                <a:gd name="connsiteY4" fmla="*/ 79067 h 360222"/>
                <a:gd name="connsiteX5" fmla="*/ 256163 w 378075"/>
                <a:gd name="connsiteY5" fmla="*/ 89104 h 360222"/>
                <a:gd name="connsiteX6" fmla="*/ 254893 w 378075"/>
                <a:gd name="connsiteY6" fmla="*/ 175668 h 360222"/>
                <a:gd name="connsiteX7" fmla="*/ 237319 w 378075"/>
                <a:gd name="connsiteY7" fmla="*/ 87834 h 360222"/>
                <a:gd name="connsiteX8" fmla="*/ 175827 w 378075"/>
                <a:gd name="connsiteY8" fmla="*/ 96641 h 360222"/>
                <a:gd name="connsiteX9" fmla="*/ 47686 w 378075"/>
                <a:gd name="connsiteY9" fmla="*/ 130759 h 360222"/>
                <a:gd name="connsiteX10" fmla="*/ 35150 w 378075"/>
                <a:gd name="connsiteY10" fmla="*/ 298731 h 360222"/>
                <a:gd name="connsiteX11" fmla="*/ 35150 w 378075"/>
                <a:gd name="connsiteY11" fmla="*/ 360223 h 360222"/>
                <a:gd name="connsiteX12" fmla="*/ 17614 w 378075"/>
                <a:gd name="connsiteY12" fmla="*/ 162100 h 360222"/>
                <a:gd name="connsiteX13" fmla="*/ 0 w 378075"/>
                <a:gd name="connsiteY13" fmla="*/ 131791 h 360222"/>
                <a:gd name="connsiteX14" fmla="*/ 34594 w 378075"/>
                <a:gd name="connsiteY14" fmla="*/ 83034 h 360222"/>
                <a:gd name="connsiteX15" fmla="*/ 105488 w 378075"/>
                <a:gd name="connsiteY15" fmla="*/ 0 h 360222"/>
                <a:gd name="connsiteX16" fmla="*/ 378036 w 378075"/>
                <a:gd name="connsiteY16" fmla="*/ 61492 h 360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8075" h="360222">
                  <a:moveTo>
                    <a:pt x="378075" y="61531"/>
                  </a:moveTo>
                  <a:cubicBezTo>
                    <a:pt x="372363" y="61254"/>
                    <a:pt x="366174" y="61095"/>
                    <a:pt x="360501" y="61531"/>
                  </a:cubicBezTo>
                  <a:lnTo>
                    <a:pt x="342926" y="70299"/>
                  </a:lnTo>
                  <a:cubicBezTo>
                    <a:pt x="334436" y="71132"/>
                    <a:pt x="324121" y="68752"/>
                    <a:pt x="316544" y="70299"/>
                  </a:cubicBezTo>
                  <a:lnTo>
                    <a:pt x="307737" y="79067"/>
                  </a:lnTo>
                  <a:cubicBezTo>
                    <a:pt x="297184" y="81804"/>
                    <a:pt x="262193" y="79701"/>
                    <a:pt x="256163" y="89104"/>
                  </a:cubicBezTo>
                  <a:cubicBezTo>
                    <a:pt x="248467" y="101124"/>
                    <a:pt x="259218" y="156348"/>
                    <a:pt x="254893" y="175668"/>
                  </a:cubicBezTo>
                  <a:lnTo>
                    <a:pt x="237319" y="87834"/>
                  </a:lnTo>
                  <a:cubicBezTo>
                    <a:pt x="216808" y="96007"/>
                    <a:pt x="195584" y="93785"/>
                    <a:pt x="175827" y="96641"/>
                  </a:cubicBezTo>
                  <a:cubicBezTo>
                    <a:pt x="152698" y="127030"/>
                    <a:pt x="79027" y="143494"/>
                    <a:pt x="47686" y="130759"/>
                  </a:cubicBezTo>
                  <a:cubicBezTo>
                    <a:pt x="57406" y="186856"/>
                    <a:pt x="56811" y="245332"/>
                    <a:pt x="35150" y="298731"/>
                  </a:cubicBezTo>
                  <a:lnTo>
                    <a:pt x="35150" y="360223"/>
                  </a:lnTo>
                  <a:cubicBezTo>
                    <a:pt x="32055" y="297541"/>
                    <a:pt x="20669" y="228194"/>
                    <a:pt x="17614" y="162100"/>
                  </a:cubicBezTo>
                  <a:cubicBezTo>
                    <a:pt x="16821" y="145200"/>
                    <a:pt x="26660" y="126871"/>
                    <a:pt x="0" y="131791"/>
                  </a:cubicBezTo>
                  <a:cubicBezTo>
                    <a:pt x="38998" y="120048"/>
                    <a:pt x="19598" y="104734"/>
                    <a:pt x="34594" y="83034"/>
                  </a:cubicBezTo>
                  <a:cubicBezTo>
                    <a:pt x="54232" y="54629"/>
                    <a:pt x="107432" y="36102"/>
                    <a:pt x="105488" y="0"/>
                  </a:cubicBezTo>
                  <a:cubicBezTo>
                    <a:pt x="195465" y="16345"/>
                    <a:pt x="292106" y="33444"/>
                    <a:pt x="378036" y="61492"/>
                  </a:cubicBezTo>
                  <a:close/>
                </a:path>
              </a:pathLst>
            </a:custGeom>
            <a:solidFill>
              <a:srgbClr val="7F5A3C"/>
            </a:solidFill>
            <a:ln w="3958" cap="flat">
              <a:noFill/>
              <a:prstDash val="solid"/>
              <a:miter/>
            </a:ln>
          </p:spPr>
          <p:txBody>
            <a:bodyPr rtlCol="1" anchor="ctr"/>
            <a:lstStyle/>
            <a:p>
              <a:endParaRPr lang="fa-IR"/>
            </a:p>
          </p:txBody>
        </p:sp>
        <p:sp>
          <p:nvSpPr>
            <p:cNvPr id="835" name="Freeform: Shape 834">
              <a:extLst>
                <a:ext uri="{FF2B5EF4-FFF2-40B4-BE49-F238E27FC236}">
                  <a16:creationId xmlns:a16="http://schemas.microsoft.com/office/drawing/2014/main" id="{2E56E553-B06A-C3C5-528F-8EC3D2850AFE}"/>
                </a:ext>
              </a:extLst>
            </p:cNvPr>
            <p:cNvSpPr/>
            <p:nvPr/>
          </p:nvSpPr>
          <p:spPr>
            <a:xfrm>
              <a:off x="481682" y="1862221"/>
              <a:ext cx="32342" cy="140528"/>
            </a:xfrm>
            <a:custGeom>
              <a:avLst/>
              <a:gdLst>
                <a:gd name="connsiteX0" fmla="*/ 8744 w 32342"/>
                <a:gd name="connsiteY0" fmla="*/ 167 h 140528"/>
                <a:gd name="connsiteX1" fmla="*/ 23700 w 32342"/>
                <a:gd name="connsiteY1" fmla="*/ 24565 h 140528"/>
                <a:gd name="connsiteX2" fmla="*/ 13068 w 32342"/>
                <a:gd name="connsiteY2" fmla="*/ 140527 h 140528"/>
                <a:gd name="connsiteX3" fmla="*/ 8744 w 32342"/>
                <a:gd name="connsiteY3" fmla="*/ 167 h 140528"/>
              </a:gdLst>
              <a:ahLst/>
              <a:cxnLst>
                <a:cxn ang="0">
                  <a:pos x="connsiteX0" y="connsiteY0"/>
                </a:cxn>
                <a:cxn ang="0">
                  <a:pos x="connsiteX1" y="connsiteY1"/>
                </a:cxn>
                <a:cxn ang="0">
                  <a:pos x="connsiteX2" y="connsiteY2"/>
                </a:cxn>
                <a:cxn ang="0">
                  <a:pos x="connsiteX3" y="connsiteY3"/>
                </a:cxn>
              </a:cxnLst>
              <a:rect l="l" t="t" r="r" b="b"/>
              <a:pathLst>
                <a:path w="32342" h="140528">
                  <a:moveTo>
                    <a:pt x="8744" y="167"/>
                  </a:moveTo>
                  <a:cubicBezTo>
                    <a:pt x="21201" y="-1896"/>
                    <a:pt x="21478" y="15718"/>
                    <a:pt x="23700" y="24565"/>
                  </a:cubicBezTo>
                  <a:cubicBezTo>
                    <a:pt x="28461" y="43528"/>
                    <a:pt x="45282" y="139932"/>
                    <a:pt x="13068" y="140527"/>
                  </a:cubicBezTo>
                  <a:cubicBezTo>
                    <a:pt x="-17004" y="141082"/>
                    <a:pt x="15131" y="19884"/>
                    <a:pt x="8744" y="167"/>
                  </a:cubicBezTo>
                  <a:close/>
                </a:path>
              </a:pathLst>
            </a:custGeom>
            <a:solidFill>
              <a:srgbClr val="482F21"/>
            </a:solidFill>
            <a:ln w="3958" cap="flat">
              <a:noFill/>
              <a:prstDash val="solid"/>
              <a:miter/>
            </a:ln>
          </p:spPr>
          <p:txBody>
            <a:bodyPr rtlCol="1" anchor="ctr"/>
            <a:lstStyle/>
            <a:p>
              <a:endParaRPr lang="fa-IR"/>
            </a:p>
          </p:txBody>
        </p:sp>
        <p:sp>
          <p:nvSpPr>
            <p:cNvPr id="836" name="Freeform: Shape 835">
              <a:extLst>
                <a:ext uri="{FF2B5EF4-FFF2-40B4-BE49-F238E27FC236}">
                  <a16:creationId xmlns:a16="http://schemas.microsoft.com/office/drawing/2014/main" id="{5C1E0AE7-878A-E3DE-2076-483FBC943E01}"/>
                </a:ext>
              </a:extLst>
            </p:cNvPr>
            <p:cNvSpPr/>
            <p:nvPr/>
          </p:nvSpPr>
          <p:spPr>
            <a:xfrm>
              <a:off x="647518" y="1888690"/>
              <a:ext cx="149844" cy="1810905"/>
            </a:xfrm>
            <a:custGeom>
              <a:avLst/>
              <a:gdLst>
                <a:gd name="connsiteX0" fmla="*/ 141718 w 149844"/>
                <a:gd name="connsiteY0" fmla="*/ 237239 h 1810905"/>
                <a:gd name="connsiteX1" fmla="*/ 142432 w 149844"/>
                <a:gd name="connsiteY1" fmla="*/ 874255 h 1810905"/>
                <a:gd name="connsiteX2" fmla="*/ 141718 w 149844"/>
                <a:gd name="connsiteY2" fmla="*/ 1511270 h 1810905"/>
                <a:gd name="connsiteX3" fmla="*/ 141718 w 149844"/>
                <a:gd name="connsiteY3" fmla="*/ 1810001 h 1810905"/>
                <a:gd name="connsiteX4" fmla="*/ 120057 w 149844"/>
                <a:gd name="connsiteY4" fmla="*/ 1783778 h 1810905"/>
                <a:gd name="connsiteX5" fmla="*/ 117478 w 149844"/>
                <a:gd name="connsiteY5" fmla="*/ 32888 h 1810905"/>
                <a:gd name="connsiteX6" fmla="*/ 141718 w 149844"/>
                <a:gd name="connsiteY6" fmla="*/ 0 h 1810905"/>
                <a:gd name="connsiteX7" fmla="*/ 141718 w 149844"/>
                <a:gd name="connsiteY7" fmla="*/ 237239 h 1810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844" h="1810905">
                  <a:moveTo>
                    <a:pt x="141718" y="237239"/>
                  </a:moveTo>
                  <a:cubicBezTo>
                    <a:pt x="152310" y="449168"/>
                    <a:pt x="152548" y="661493"/>
                    <a:pt x="142432" y="874255"/>
                  </a:cubicBezTo>
                  <a:cubicBezTo>
                    <a:pt x="150683" y="1087016"/>
                    <a:pt x="150445" y="1299381"/>
                    <a:pt x="141718" y="1511270"/>
                  </a:cubicBezTo>
                  <a:cubicBezTo>
                    <a:pt x="142154" y="1610728"/>
                    <a:pt x="140964" y="1710583"/>
                    <a:pt x="141718" y="1810001"/>
                  </a:cubicBezTo>
                  <a:cubicBezTo>
                    <a:pt x="118192" y="1815000"/>
                    <a:pt x="124341" y="1798298"/>
                    <a:pt x="120057" y="1783778"/>
                  </a:cubicBezTo>
                  <a:cubicBezTo>
                    <a:pt x="-8283" y="1349686"/>
                    <a:pt x="-67870" y="446549"/>
                    <a:pt x="117478" y="32888"/>
                  </a:cubicBezTo>
                  <a:cubicBezTo>
                    <a:pt x="123429" y="19558"/>
                    <a:pt x="125611" y="5673"/>
                    <a:pt x="141718" y="0"/>
                  </a:cubicBezTo>
                  <a:cubicBezTo>
                    <a:pt x="141559" y="78948"/>
                    <a:pt x="141797" y="158292"/>
                    <a:pt x="141718" y="237239"/>
                  </a:cubicBezTo>
                  <a:close/>
                </a:path>
              </a:pathLst>
            </a:custGeom>
            <a:solidFill>
              <a:srgbClr val="75562D"/>
            </a:solidFill>
            <a:ln w="3958" cap="flat">
              <a:noFill/>
              <a:prstDash val="solid"/>
              <a:miter/>
            </a:ln>
          </p:spPr>
          <p:txBody>
            <a:bodyPr rtlCol="1" anchor="ctr"/>
            <a:lstStyle/>
            <a:p>
              <a:endParaRPr lang="fa-IR"/>
            </a:p>
          </p:txBody>
        </p:sp>
        <p:sp>
          <p:nvSpPr>
            <p:cNvPr id="837" name="Freeform: Shape 836">
              <a:extLst>
                <a:ext uri="{FF2B5EF4-FFF2-40B4-BE49-F238E27FC236}">
                  <a16:creationId xmlns:a16="http://schemas.microsoft.com/office/drawing/2014/main" id="{32FB4124-C14E-56A7-D739-19663A637E87}"/>
                </a:ext>
              </a:extLst>
            </p:cNvPr>
            <p:cNvSpPr/>
            <p:nvPr/>
          </p:nvSpPr>
          <p:spPr>
            <a:xfrm>
              <a:off x="788319" y="1672929"/>
              <a:ext cx="155004" cy="2394382"/>
            </a:xfrm>
            <a:custGeom>
              <a:avLst/>
              <a:gdLst>
                <a:gd name="connsiteX0" fmla="*/ 917 w 155004"/>
                <a:gd name="connsiteY0" fmla="*/ 453001 h 2394382"/>
                <a:gd name="connsiteX1" fmla="*/ 11668 w 155004"/>
                <a:gd name="connsiteY1" fmla="*/ 222109 h 2394382"/>
                <a:gd name="connsiteX2" fmla="*/ 88989 w 155004"/>
                <a:gd name="connsiteY2" fmla="*/ 4944 h 2394382"/>
                <a:gd name="connsiteX3" fmla="*/ 106445 w 155004"/>
                <a:gd name="connsiteY3" fmla="*/ 17917 h 2394382"/>
                <a:gd name="connsiteX4" fmla="*/ 106445 w 155004"/>
                <a:gd name="connsiteY4" fmla="*/ 286061 h 2394382"/>
                <a:gd name="connsiteX5" fmla="*/ 95614 w 155004"/>
                <a:gd name="connsiteY5" fmla="*/ 1909603 h 2394382"/>
                <a:gd name="connsiteX6" fmla="*/ 150481 w 155004"/>
                <a:gd name="connsiteY6" fmla="*/ 1829187 h 2394382"/>
                <a:gd name="connsiteX7" fmla="*/ 141634 w 155004"/>
                <a:gd name="connsiteY7" fmla="*/ 2166401 h 2394382"/>
                <a:gd name="connsiteX8" fmla="*/ 106485 w 155004"/>
                <a:gd name="connsiteY8" fmla="*/ 2315766 h 2394382"/>
                <a:gd name="connsiteX9" fmla="*/ 97677 w 155004"/>
                <a:gd name="connsiteY9" fmla="*/ 2324534 h 2394382"/>
                <a:gd name="connsiteX10" fmla="*/ 97677 w 155004"/>
                <a:gd name="connsiteY10" fmla="*/ 2350876 h 2394382"/>
                <a:gd name="connsiteX11" fmla="*/ 88870 w 155004"/>
                <a:gd name="connsiteY11" fmla="*/ 2359644 h 2394382"/>
                <a:gd name="connsiteX12" fmla="*/ 88870 w 155004"/>
                <a:gd name="connsiteY12" fmla="*/ 2385986 h 2394382"/>
                <a:gd name="connsiteX13" fmla="*/ 71573 w 155004"/>
                <a:gd name="connsiteY13" fmla="*/ 2372656 h 2394382"/>
                <a:gd name="connsiteX14" fmla="*/ 35591 w 155004"/>
                <a:gd name="connsiteY14" fmla="*/ 2153666 h 2394382"/>
                <a:gd name="connsiteX15" fmla="*/ 9843 w 155004"/>
                <a:gd name="connsiteY15" fmla="*/ 2109114 h 2394382"/>
                <a:gd name="connsiteX16" fmla="*/ 9843 w 155004"/>
                <a:gd name="connsiteY16" fmla="*/ 1775233 h 2394382"/>
                <a:gd name="connsiteX17" fmla="*/ 917 w 155004"/>
                <a:gd name="connsiteY17" fmla="*/ 1727032 h 2394382"/>
                <a:gd name="connsiteX18" fmla="*/ 917 w 155004"/>
                <a:gd name="connsiteY18" fmla="*/ 452961 h 2394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5004" h="2394382">
                  <a:moveTo>
                    <a:pt x="917" y="453001"/>
                  </a:moveTo>
                  <a:cubicBezTo>
                    <a:pt x="22380" y="380599"/>
                    <a:pt x="1591" y="297129"/>
                    <a:pt x="11668" y="222109"/>
                  </a:cubicBezTo>
                  <a:cubicBezTo>
                    <a:pt x="42612" y="186484"/>
                    <a:pt x="67050" y="25970"/>
                    <a:pt x="88989" y="4944"/>
                  </a:cubicBezTo>
                  <a:cubicBezTo>
                    <a:pt x="101843" y="-7354"/>
                    <a:pt x="104898" y="5698"/>
                    <a:pt x="106445" y="17917"/>
                  </a:cubicBezTo>
                  <a:cubicBezTo>
                    <a:pt x="116363" y="96031"/>
                    <a:pt x="104223" y="203225"/>
                    <a:pt x="106445" y="286061"/>
                  </a:cubicBezTo>
                  <a:cubicBezTo>
                    <a:pt x="-18046" y="799021"/>
                    <a:pt x="-2415" y="1389700"/>
                    <a:pt x="95614" y="1909603"/>
                  </a:cubicBezTo>
                  <a:cubicBezTo>
                    <a:pt x="93750" y="1869772"/>
                    <a:pt x="97955" y="1771068"/>
                    <a:pt x="150481" y="1829187"/>
                  </a:cubicBezTo>
                  <a:cubicBezTo>
                    <a:pt x="161946" y="1841883"/>
                    <a:pt x="148854" y="2126054"/>
                    <a:pt x="141634" y="2166401"/>
                  </a:cubicBezTo>
                  <a:cubicBezTo>
                    <a:pt x="141396" y="2217657"/>
                    <a:pt x="128503" y="2269548"/>
                    <a:pt x="106485" y="2315766"/>
                  </a:cubicBezTo>
                  <a:lnTo>
                    <a:pt x="97677" y="2324534"/>
                  </a:lnTo>
                  <a:cubicBezTo>
                    <a:pt x="112713" y="2323859"/>
                    <a:pt x="109619" y="2346473"/>
                    <a:pt x="97677" y="2350876"/>
                  </a:cubicBezTo>
                  <a:lnTo>
                    <a:pt x="88870" y="2359644"/>
                  </a:lnTo>
                  <a:cubicBezTo>
                    <a:pt x="104025" y="2358930"/>
                    <a:pt x="100930" y="2381622"/>
                    <a:pt x="88870" y="2385986"/>
                  </a:cubicBezTo>
                  <a:cubicBezTo>
                    <a:pt x="62171" y="2403243"/>
                    <a:pt x="74906" y="2391461"/>
                    <a:pt x="71573" y="2372656"/>
                  </a:cubicBezTo>
                  <a:cubicBezTo>
                    <a:pt x="59116" y="2302119"/>
                    <a:pt x="55585" y="2221585"/>
                    <a:pt x="35591" y="2153666"/>
                  </a:cubicBezTo>
                  <a:cubicBezTo>
                    <a:pt x="29640" y="2133473"/>
                    <a:pt x="13334" y="2126887"/>
                    <a:pt x="9843" y="2109114"/>
                  </a:cubicBezTo>
                  <a:cubicBezTo>
                    <a:pt x="-5073" y="2033063"/>
                    <a:pt x="10954" y="1863742"/>
                    <a:pt x="9843" y="1775233"/>
                  </a:cubicBezTo>
                  <a:cubicBezTo>
                    <a:pt x="9645" y="1760356"/>
                    <a:pt x="15477" y="1736157"/>
                    <a:pt x="917" y="1727032"/>
                  </a:cubicBezTo>
                  <a:cubicBezTo>
                    <a:pt x="-908" y="1302540"/>
                    <a:pt x="481" y="877493"/>
                    <a:pt x="917" y="452961"/>
                  </a:cubicBezTo>
                  <a:close/>
                </a:path>
              </a:pathLst>
            </a:custGeom>
            <a:solidFill>
              <a:srgbClr val="A37945"/>
            </a:solidFill>
            <a:ln w="3958" cap="flat">
              <a:noFill/>
              <a:prstDash val="solid"/>
              <a:miter/>
            </a:ln>
          </p:spPr>
          <p:txBody>
            <a:bodyPr rtlCol="1" anchor="ctr"/>
            <a:lstStyle/>
            <a:p>
              <a:endParaRPr lang="fa-IR"/>
            </a:p>
          </p:txBody>
        </p:sp>
        <p:sp>
          <p:nvSpPr>
            <p:cNvPr id="838" name="Freeform: Shape 837">
              <a:extLst>
                <a:ext uri="{FF2B5EF4-FFF2-40B4-BE49-F238E27FC236}">
                  <a16:creationId xmlns:a16="http://schemas.microsoft.com/office/drawing/2014/main" id="{CF406BD8-6A2E-06F3-3AD4-FD09FEF3D83A}"/>
                </a:ext>
              </a:extLst>
            </p:cNvPr>
            <p:cNvSpPr/>
            <p:nvPr/>
          </p:nvSpPr>
          <p:spPr>
            <a:xfrm>
              <a:off x="832677" y="1921858"/>
              <a:ext cx="396057" cy="2375451"/>
            </a:xfrm>
            <a:custGeom>
              <a:avLst/>
              <a:gdLst>
                <a:gd name="connsiteX0" fmla="*/ 387359 w 396057"/>
                <a:gd name="connsiteY0" fmla="*/ 28324 h 2375451"/>
                <a:gd name="connsiteX1" fmla="*/ 387359 w 396057"/>
                <a:gd name="connsiteY1" fmla="*/ 37092 h 2375451"/>
                <a:gd name="connsiteX2" fmla="*/ 369784 w 396057"/>
                <a:gd name="connsiteY2" fmla="*/ 63434 h 2375451"/>
                <a:gd name="connsiteX3" fmla="*/ 299445 w 396057"/>
                <a:gd name="connsiteY3" fmla="*/ 590637 h 2375451"/>
                <a:gd name="connsiteX4" fmla="*/ 311783 w 396057"/>
                <a:gd name="connsiteY4" fmla="*/ 632729 h 2375451"/>
                <a:gd name="connsiteX5" fmla="*/ 36181 w 396057"/>
                <a:gd name="connsiteY5" fmla="*/ 2312249 h 2375451"/>
                <a:gd name="connsiteX6" fmla="*/ 62087 w 396057"/>
                <a:gd name="connsiteY6" fmla="*/ 2339187 h 2375451"/>
                <a:gd name="connsiteX7" fmla="*/ 94499 w 396057"/>
                <a:gd name="connsiteY7" fmla="*/ 2364537 h 2375451"/>
                <a:gd name="connsiteX8" fmla="*/ 114851 w 396057"/>
                <a:gd name="connsiteY8" fmla="*/ 2347954 h 2375451"/>
                <a:gd name="connsiteX9" fmla="*/ 127903 w 396057"/>
                <a:gd name="connsiteY9" fmla="*/ 2348033 h 2375451"/>
                <a:gd name="connsiteX10" fmla="*/ 132465 w 396057"/>
                <a:gd name="connsiteY10" fmla="*/ 2356761 h 2375451"/>
                <a:gd name="connsiteX11" fmla="*/ 0 w 396057"/>
                <a:gd name="connsiteY11" fmla="*/ 2324389 h 2375451"/>
                <a:gd name="connsiteX12" fmla="*/ 44552 w 396057"/>
                <a:gd name="connsiteY12" fmla="*/ 2137097 h 2375451"/>
                <a:gd name="connsiteX13" fmla="*/ 44552 w 396057"/>
                <a:gd name="connsiteY13" fmla="*/ 2110754 h 2375451"/>
                <a:gd name="connsiteX14" fmla="*/ 53359 w 396057"/>
                <a:gd name="connsiteY14" fmla="*/ 2101987 h 2375451"/>
                <a:gd name="connsiteX15" fmla="*/ 53359 w 396057"/>
                <a:gd name="connsiteY15" fmla="*/ 2075645 h 2375451"/>
                <a:gd name="connsiteX16" fmla="*/ 62166 w 396057"/>
                <a:gd name="connsiteY16" fmla="*/ 2066877 h 2375451"/>
                <a:gd name="connsiteX17" fmla="*/ 97316 w 396057"/>
                <a:gd name="connsiteY17" fmla="*/ 1917511 h 2375451"/>
                <a:gd name="connsiteX18" fmla="*/ 97316 w 396057"/>
                <a:gd name="connsiteY18" fmla="*/ 1891169 h 2375451"/>
                <a:gd name="connsiteX19" fmla="*/ 106123 w 396057"/>
                <a:gd name="connsiteY19" fmla="*/ 1882401 h 2375451"/>
                <a:gd name="connsiteX20" fmla="*/ 106123 w 396057"/>
                <a:gd name="connsiteY20" fmla="*/ 1856059 h 2375451"/>
                <a:gd name="connsiteX21" fmla="*/ 114930 w 396057"/>
                <a:gd name="connsiteY21" fmla="*/ 1838484 h 2375451"/>
                <a:gd name="connsiteX22" fmla="*/ 114930 w 396057"/>
                <a:gd name="connsiteY22" fmla="*/ 1820910 h 2375451"/>
                <a:gd name="connsiteX23" fmla="*/ 123737 w 396057"/>
                <a:gd name="connsiteY23" fmla="*/ 1803335 h 2375451"/>
                <a:gd name="connsiteX24" fmla="*/ 123737 w 396057"/>
                <a:gd name="connsiteY24" fmla="*/ 1776993 h 2375451"/>
                <a:gd name="connsiteX25" fmla="*/ 132545 w 396057"/>
                <a:gd name="connsiteY25" fmla="*/ 1768225 h 2375451"/>
                <a:gd name="connsiteX26" fmla="*/ 176501 w 396057"/>
                <a:gd name="connsiteY26" fmla="*/ 1548560 h 2375451"/>
                <a:gd name="connsiteX27" fmla="*/ 183841 w 396057"/>
                <a:gd name="connsiteY27" fmla="*/ 1416849 h 2375451"/>
                <a:gd name="connsiteX28" fmla="*/ 267192 w 396057"/>
                <a:gd name="connsiteY28" fmla="*/ 435519 h 2375451"/>
                <a:gd name="connsiteX29" fmla="*/ 326898 w 396057"/>
                <a:gd name="connsiteY29" fmla="*/ 67560 h 2375451"/>
                <a:gd name="connsiteX30" fmla="*/ 343521 w 396057"/>
                <a:gd name="connsiteY30" fmla="*/ 54825 h 2375451"/>
                <a:gd name="connsiteX31" fmla="*/ 352328 w 396057"/>
                <a:gd name="connsiteY31" fmla="*/ 46058 h 2375451"/>
                <a:gd name="connsiteX32" fmla="*/ 387478 w 396057"/>
                <a:gd name="connsiteY32" fmla="*/ 28483 h 2375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6057" h="2375451">
                  <a:moveTo>
                    <a:pt x="387359" y="28324"/>
                  </a:moveTo>
                  <a:lnTo>
                    <a:pt x="387359" y="37092"/>
                  </a:lnTo>
                  <a:cubicBezTo>
                    <a:pt x="404894" y="60379"/>
                    <a:pt x="394341" y="61530"/>
                    <a:pt x="369784" y="63434"/>
                  </a:cubicBezTo>
                  <a:cubicBezTo>
                    <a:pt x="276951" y="216529"/>
                    <a:pt x="306190" y="418024"/>
                    <a:pt x="299445" y="590637"/>
                  </a:cubicBezTo>
                  <a:cubicBezTo>
                    <a:pt x="309443" y="603253"/>
                    <a:pt x="311982" y="617218"/>
                    <a:pt x="311783" y="632729"/>
                  </a:cubicBezTo>
                  <a:cubicBezTo>
                    <a:pt x="304642" y="1204841"/>
                    <a:pt x="177930" y="1753546"/>
                    <a:pt x="36181" y="2312249"/>
                  </a:cubicBezTo>
                  <a:cubicBezTo>
                    <a:pt x="55462" y="2314431"/>
                    <a:pt x="64071" y="2323397"/>
                    <a:pt x="62087" y="2339187"/>
                  </a:cubicBezTo>
                  <a:cubicBezTo>
                    <a:pt x="69466" y="2343669"/>
                    <a:pt x="76170" y="2362514"/>
                    <a:pt x="94499" y="2364537"/>
                  </a:cubicBezTo>
                  <a:cubicBezTo>
                    <a:pt x="109455" y="2366203"/>
                    <a:pt x="112907" y="2348747"/>
                    <a:pt x="114851" y="2347954"/>
                  </a:cubicBezTo>
                  <a:cubicBezTo>
                    <a:pt x="118342" y="2346526"/>
                    <a:pt x="123618" y="2348787"/>
                    <a:pt x="127903" y="2348033"/>
                  </a:cubicBezTo>
                  <a:cubicBezTo>
                    <a:pt x="133933" y="2349581"/>
                    <a:pt x="131949" y="2356126"/>
                    <a:pt x="132465" y="2356761"/>
                  </a:cubicBezTo>
                  <a:cubicBezTo>
                    <a:pt x="95173" y="2405598"/>
                    <a:pt x="41497" y="2345732"/>
                    <a:pt x="0" y="2324389"/>
                  </a:cubicBezTo>
                  <a:cubicBezTo>
                    <a:pt x="10592" y="2260993"/>
                    <a:pt x="30151" y="2199541"/>
                    <a:pt x="44552" y="2137097"/>
                  </a:cubicBezTo>
                  <a:cubicBezTo>
                    <a:pt x="46297" y="2129479"/>
                    <a:pt x="42806" y="2118332"/>
                    <a:pt x="44552" y="2110754"/>
                  </a:cubicBezTo>
                  <a:lnTo>
                    <a:pt x="53359" y="2101987"/>
                  </a:lnTo>
                  <a:cubicBezTo>
                    <a:pt x="55105" y="2094409"/>
                    <a:pt x="51613" y="2083222"/>
                    <a:pt x="53359" y="2075645"/>
                  </a:cubicBezTo>
                  <a:lnTo>
                    <a:pt x="62166" y="2066877"/>
                  </a:lnTo>
                  <a:cubicBezTo>
                    <a:pt x="73631" y="2017088"/>
                    <a:pt x="86128" y="1967260"/>
                    <a:pt x="97316" y="1917511"/>
                  </a:cubicBezTo>
                  <a:lnTo>
                    <a:pt x="97316" y="1891169"/>
                  </a:lnTo>
                  <a:lnTo>
                    <a:pt x="106123" y="1882401"/>
                  </a:lnTo>
                  <a:cubicBezTo>
                    <a:pt x="98427" y="1878474"/>
                    <a:pt x="98109" y="1861018"/>
                    <a:pt x="106123" y="1856059"/>
                  </a:cubicBezTo>
                  <a:lnTo>
                    <a:pt x="114930" y="1838484"/>
                  </a:lnTo>
                  <a:cubicBezTo>
                    <a:pt x="100569" y="1833446"/>
                    <a:pt x="100450" y="1826027"/>
                    <a:pt x="114930" y="1820910"/>
                  </a:cubicBezTo>
                  <a:lnTo>
                    <a:pt x="123737" y="1803335"/>
                  </a:lnTo>
                  <a:cubicBezTo>
                    <a:pt x="103584" y="1798336"/>
                    <a:pt x="103187" y="1781793"/>
                    <a:pt x="123737" y="1776993"/>
                  </a:cubicBezTo>
                  <a:lnTo>
                    <a:pt x="132545" y="1768225"/>
                  </a:lnTo>
                  <a:cubicBezTo>
                    <a:pt x="122587" y="1692293"/>
                    <a:pt x="137980" y="1614773"/>
                    <a:pt x="176501" y="1548560"/>
                  </a:cubicBezTo>
                  <a:lnTo>
                    <a:pt x="183841" y="1416849"/>
                  </a:lnTo>
                  <a:cubicBezTo>
                    <a:pt x="256361" y="1092688"/>
                    <a:pt x="277150" y="764441"/>
                    <a:pt x="267192" y="435519"/>
                  </a:cubicBezTo>
                  <a:cubicBezTo>
                    <a:pt x="270247" y="360380"/>
                    <a:pt x="282188" y="112310"/>
                    <a:pt x="326898" y="67560"/>
                  </a:cubicBezTo>
                  <a:cubicBezTo>
                    <a:pt x="331778" y="62680"/>
                    <a:pt x="337531" y="58634"/>
                    <a:pt x="343521" y="54825"/>
                  </a:cubicBezTo>
                  <a:cubicBezTo>
                    <a:pt x="337650" y="38401"/>
                    <a:pt x="338959" y="33720"/>
                    <a:pt x="352328" y="46058"/>
                  </a:cubicBezTo>
                  <a:cubicBezTo>
                    <a:pt x="371053" y="-8809"/>
                    <a:pt x="382796" y="-14640"/>
                    <a:pt x="387478" y="28483"/>
                  </a:cubicBezTo>
                  <a:close/>
                </a:path>
              </a:pathLst>
            </a:custGeom>
            <a:solidFill>
              <a:srgbClr val="472C20"/>
            </a:solidFill>
            <a:ln w="3958" cap="flat">
              <a:noFill/>
              <a:prstDash val="solid"/>
              <a:miter/>
            </a:ln>
          </p:spPr>
          <p:txBody>
            <a:bodyPr rtlCol="1" anchor="ctr"/>
            <a:lstStyle/>
            <a:p>
              <a:endParaRPr lang="fa-IR"/>
            </a:p>
          </p:txBody>
        </p:sp>
        <p:sp>
          <p:nvSpPr>
            <p:cNvPr id="839" name="Freeform: Shape 838">
              <a:extLst>
                <a:ext uri="{FF2B5EF4-FFF2-40B4-BE49-F238E27FC236}">
                  <a16:creationId xmlns:a16="http://schemas.microsoft.com/office/drawing/2014/main" id="{6DAA120C-DBB0-DB98-E97D-5CB1707811FD}"/>
                </a:ext>
              </a:extLst>
            </p:cNvPr>
            <p:cNvSpPr/>
            <p:nvPr/>
          </p:nvSpPr>
          <p:spPr>
            <a:xfrm>
              <a:off x="1729924" y="3812987"/>
              <a:ext cx="8833" cy="26342"/>
            </a:xfrm>
            <a:custGeom>
              <a:avLst/>
              <a:gdLst>
                <a:gd name="connsiteX0" fmla="*/ 18 w 8833"/>
                <a:gd name="connsiteY0" fmla="*/ 26342 h 26342"/>
                <a:gd name="connsiteX1" fmla="*/ 8825 w 8833"/>
                <a:gd name="connsiteY1" fmla="*/ 0 h 26342"/>
                <a:gd name="connsiteX2" fmla="*/ 18 w 8833"/>
                <a:gd name="connsiteY2" fmla="*/ 26342 h 26342"/>
              </a:gdLst>
              <a:ahLst/>
              <a:cxnLst>
                <a:cxn ang="0">
                  <a:pos x="connsiteX0" y="connsiteY0"/>
                </a:cxn>
                <a:cxn ang="0">
                  <a:pos x="connsiteX1" y="connsiteY1"/>
                </a:cxn>
                <a:cxn ang="0">
                  <a:pos x="connsiteX2" y="connsiteY2"/>
                </a:cxn>
              </a:cxnLst>
              <a:rect l="l" t="t" r="r" b="b"/>
              <a:pathLst>
                <a:path w="8833" h="26342">
                  <a:moveTo>
                    <a:pt x="18" y="26342"/>
                  </a:moveTo>
                  <a:cubicBezTo>
                    <a:pt x="692" y="16821"/>
                    <a:pt x="-2878" y="4086"/>
                    <a:pt x="8825" y="0"/>
                  </a:cubicBezTo>
                  <a:cubicBezTo>
                    <a:pt x="8111" y="9640"/>
                    <a:pt x="11761" y="21859"/>
                    <a:pt x="18" y="26342"/>
                  </a:cubicBezTo>
                  <a:close/>
                </a:path>
              </a:pathLst>
            </a:custGeom>
            <a:solidFill>
              <a:srgbClr val="8D6C49"/>
            </a:solidFill>
            <a:ln w="3958" cap="flat">
              <a:noFill/>
              <a:prstDash val="solid"/>
              <a:miter/>
            </a:ln>
          </p:spPr>
          <p:txBody>
            <a:bodyPr rtlCol="1" anchor="ctr"/>
            <a:lstStyle/>
            <a:p>
              <a:endParaRPr lang="fa-IR"/>
            </a:p>
          </p:txBody>
        </p:sp>
        <p:sp>
          <p:nvSpPr>
            <p:cNvPr id="840" name="Freeform: Shape 839">
              <a:extLst>
                <a:ext uri="{FF2B5EF4-FFF2-40B4-BE49-F238E27FC236}">
                  <a16:creationId xmlns:a16="http://schemas.microsoft.com/office/drawing/2014/main" id="{8919AF74-9472-2954-BE3B-77FD84E167AC}"/>
                </a:ext>
              </a:extLst>
            </p:cNvPr>
            <p:cNvSpPr/>
            <p:nvPr/>
          </p:nvSpPr>
          <p:spPr>
            <a:xfrm>
              <a:off x="2439428" y="3478574"/>
              <a:ext cx="113461" cy="198765"/>
            </a:xfrm>
            <a:custGeom>
              <a:avLst/>
              <a:gdLst>
                <a:gd name="connsiteX0" fmla="*/ 3462 w 113461"/>
                <a:gd name="connsiteY0" fmla="*/ 193021 h 198765"/>
                <a:gd name="connsiteX1" fmla="*/ 93557 w 113461"/>
                <a:gd name="connsiteY1" fmla="*/ 1405 h 198765"/>
                <a:gd name="connsiteX2" fmla="*/ 77093 w 113461"/>
                <a:gd name="connsiteY2" fmla="*/ 175883 h 198765"/>
                <a:gd name="connsiteX3" fmla="*/ 3462 w 113461"/>
                <a:gd name="connsiteY3" fmla="*/ 193021 h 198765"/>
              </a:gdLst>
              <a:ahLst/>
              <a:cxnLst>
                <a:cxn ang="0">
                  <a:pos x="connsiteX0" y="connsiteY0"/>
                </a:cxn>
                <a:cxn ang="0">
                  <a:pos x="connsiteX1" y="connsiteY1"/>
                </a:cxn>
                <a:cxn ang="0">
                  <a:pos x="connsiteX2" y="connsiteY2"/>
                </a:cxn>
                <a:cxn ang="0">
                  <a:pos x="connsiteX3" y="connsiteY3"/>
                </a:cxn>
              </a:cxnLst>
              <a:rect l="l" t="t" r="r" b="b"/>
              <a:pathLst>
                <a:path w="113461" h="198765">
                  <a:moveTo>
                    <a:pt x="3462" y="193021"/>
                  </a:moveTo>
                  <a:cubicBezTo>
                    <a:pt x="-13399" y="164180"/>
                    <a:pt x="33692" y="-17717"/>
                    <a:pt x="93557" y="1405"/>
                  </a:cubicBezTo>
                  <a:cubicBezTo>
                    <a:pt x="138902" y="15885"/>
                    <a:pt x="95065" y="150294"/>
                    <a:pt x="77093" y="175883"/>
                  </a:cubicBezTo>
                  <a:cubicBezTo>
                    <a:pt x="64160" y="194291"/>
                    <a:pt x="11396" y="206549"/>
                    <a:pt x="3462" y="193021"/>
                  </a:cubicBezTo>
                  <a:close/>
                </a:path>
              </a:pathLst>
            </a:custGeom>
            <a:solidFill>
              <a:srgbClr val="D5BC8E"/>
            </a:solidFill>
            <a:ln w="3958" cap="flat">
              <a:noFill/>
              <a:prstDash val="solid"/>
              <a:miter/>
            </a:ln>
          </p:spPr>
          <p:txBody>
            <a:bodyPr rtlCol="1" anchor="ctr"/>
            <a:lstStyle/>
            <a:p>
              <a:endParaRPr lang="fa-IR"/>
            </a:p>
          </p:txBody>
        </p:sp>
        <p:sp>
          <p:nvSpPr>
            <p:cNvPr id="841" name="Freeform: Shape 840">
              <a:extLst>
                <a:ext uri="{FF2B5EF4-FFF2-40B4-BE49-F238E27FC236}">
                  <a16:creationId xmlns:a16="http://schemas.microsoft.com/office/drawing/2014/main" id="{7BED5378-FC76-229F-3E2E-17C5C9CA2460}"/>
                </a:ext>
              </a:extLst>
            </p:cNvPr>
            <p:cNvSpPr/>
            <p:nvPr/>
          </p:nvSpPr>
          <p:spPr>
            <a:xfrm>
              <a:off x="2423884" y="3944738"/>
              <a:ext cx="246723" cy="168789"/>
            </a:xfrm>
            <a:custGeom>
              <a:avLst/>
              <a:gdLst>
                <a:gd name="connsiteX0" fmla="*/ 246723 w 246723"/>
                <a:gd name="connsiteY0" fmla="*/ 158252 h 168789"/>
                <a:gd name="connsiteX1" fmla="*/ 191698 w 246723"/>
                <a:gd name="connsiteY1" fmla="*/ 164838 h 168789"/>
                <a:gd name="connsiteX2" fmla="*/ 40031 w 246723"/>
                <a:gd name="connsiteY2" fmla="*/ 61611 h 168789"/>
                <a:gd name="connsiteX3" fmla="*/ 676 w 246723"/>
                <a:gd name="connsiteY3" fmla="*/ 0 h 168789"/>
                <a:gd name="connsiteX4" fmla="*/ 246723 w 246723"/>
                <a:gd name="connsiteY4" fmla="*/ 158252 h 1687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723" h="168789">
                  <a:moveTo>
                    <a:pt x="246723" y="158252"/>
                  </a:moveTo>
                  <a:cubicBezTo>
                    <a:pt x="245017" y="175351"/>
                    <a:pt x="201933" y="167020"/>
                    <a:pt x="191698" y="164838"/>
                  </a:cubicBezTo>
                  <a:cubicBezTo>
                    <a:pt x="131237" y="151984"/>
                    <a:pt x="79029" y="107353"/>
                    <a:pt x="40031" y="61611"/>
                  </a:cubicBezTo>
                  <a:cubicBezTo>
                    <a:pt x="32612" y="52883"/>
                    <a:pt x="-5512" y="6903"/>
                    <a:pt x="676" y="0"/>
                  </a:cubicBezTo>
                  <a:cubicBezTo>
                    <a:pt x="73276" y="63951"/>
                    <a:pt x="143575" y="148453"/>
                    <a:pt x="246723" y="158252"/>
                  </a:cubicBezTo>
                  <a:close/>
                </a:path>
              </a:pathLst>
            </a:custGeom>
            <a:solidFill>
              <a:srgbClr val="B89C72"/>
            </a:solidFill>
            <a:ln w="3958" cap="flat">
              <a:noFill/>
              <a:prstDash val="solid"/>
              <a:miter/>
            </a:ln>
          </p:spPr>
          <p:txBody>
            <a:bodyPr rtlCol="1" anchor="ctr"/>
            <a:lstStyle/>
            <a:p>
              <a:endParaRPr lang="fa-IR"/>
            </a:p>
          </p:txBody>
        </p:sp>
        <p:sp>
          <p:nvSpPr>
            <p:cNvPr id="842" name="Freeform: Shape 841">
              <a:extLst>
                <a:ext uri="{FF2B5EF4-FFF2-40B4-BE49-F238E27FC236}">
                  <a16:creationId xmlns:a16="http://schemas.microsoft.com/office/drawing/2014/main" id="{2EEFD6FA-BDFF-8B6D-921A-FD0A4A91F5FF}"/>
                </a:ext>
              </a:extLst>
            </p:cNvPr>
            <p:cNvSpPr/>
            <p:nvPr/>
          </p:nvSpPr>
          <p:spPr>
            <a:xfrm>
              <a:off x="2336782" y="3584465"/>
              <a:ext cx="210643" cy="377847"/>
            </a:xfrm>
            <a:custGeom>
              <a:avLst/>
              <a:gdLst>
                <a:gd name="connsiteX0" fmla="*/ 34975 w 210643"/>
                <a:gd name="connsiteY0" fmla="*/ 70310 h 377847"/>
                <a:gd name="connsiteX1" fmla="*/ 193267 w 210643"/>
                <a:gd name="connsiteY1" fmla="*/ 347023 h 377847"/>
                <a:gd name="connsiteX2" fmla="*/ 202034 w 210643"/>
                <a:gd name="connsiteY2" fmla="*/ 377848 h 377847"/>
                <a:gd name="connsiteX3" fmla="*/ 8355 w 210643"/>
                <a:gd name="connsiteY3" fmla="*/ 31034 h 377847"/>
                <a:gd name="connsiteX4" fmla="*/ 8514 w 210643"/>
                <a:gd name="connsiteY4" fmla="*/ 90 h 377847"/>
                <a:gd name="connsiteX5" fmla="*/ 35015 w 210643"/>
                <a:gd name="connsiteY5" fmla="*/ 70310 h 37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643" h="377847">
                  <a:moveTo>
                    <a:pt x="34975" y="70310"/>
                  </a:moveTo>
                  <a:cubicBezTo>
                    <a:pt x="79090" y="165443"/>
                    <a:pt x="124317" y="267083"/>
                    <a:pt x="193267" y="347023"/>
                  </a:cubicBezTo>
                  <a:cubicBezTo>
                    <a:pt x="199495" y="354243"/>
                    <a:pt x="223179" y="369953"/>
                    <a:pt x="202034" y="377848"/>
                  </a:cubicBezTo>
                  <a:cubicBezTo>
                    <a:pt x="120270" y="291482"/>
                    <a:pt x="46480" y="143981"/>
                    <a:pt x="8355" y="31034"/>
                  </a:cubicBezTo>
                  <a:cubicBezTo>
                    <a:pt x="5856" y="23615"/>
                    <a:pt x="-9220" y="-1695"/>
                    <a:pt x="8514" y="90"/>
                  </a:cubicBezTo>
                  <a:cubicBezTo>
                    <a:pt x="15893" y="23695"/>
                    <a:pt x="24620" y="47934"/>
                    <a:pt x="35015" y="70310"/>
                  </a:cubicBezTo>
                  <a:close/>
                </a:path>
              </a:pathLst>
            </a:custGeom>
            <a:solidFill>
              <a:srgbClr val="836850"/>
            </a:solidFill>
            <a:ln w="3958" cap="flat">
              <a:noFill/>
              <a:prstDash val="solid"/>
              <a:miter/>
            </a:ln>
          </p:spPr>
          <p:txBody>
            <a:bodyPr rtlCol="1" anchor="ctr"/>
            <a:lstStyle/>
            <a:p>
              <a:endParaRPr lang="fa-IR"/>
            </a:p>
          </p:txBody>
        </p:sp>
        <p:sp>
          <p:nvSpPr>
            <p:cNvPr id="843" name="Freeform: Shape 842">
              <a:extLst>
                <a:ext uri="{FF2B5EF4-FFF2-40B4-BE49-F238E27FC236}">
                  <a16:creationId xmlns:a16="http://schemas.microsoft.com/office/drawing/2014/main" id="{ED260EF8-0813-481B-56CB-2FCE755AB9ED}"/>
                </a:ext>
              </a:extLst>
            </p:cNvPr>
            <p:cNvSpPr/>
            <p:nvPr/>
          </p:nvSpPr>
          <p:spPr>
            <a:xfrm>
              <a:off x="982198" y="1210536"/>
              <a:ext cx="624925" cy="2259684"/>
            </a:xfrm>
            <a:custGeom>
              <a:avLst/>
              <a:gdLst>
                <a:gd name="connsiteX0" fmla="*/ 457621 w 624925"/>
                <a:gd name="connsiteY0" fmla="*/ 150952 h 2259684"/>
                <a:gd name="connsiteX1" fmla="*/ 624680 w 624925"/>
                <a:gd name="connsiteY1" fmla="*/ 36736 h 2259684"/>
                <a:gd name="connsiteX2" fmla="*/ 624680 w 624925"/>
                <a:gd name="connsiteY2" fmla="*/ 45503 h 2259684"/>
                <a:gd name="connsiteX3" fmla="*/ 589531 w 624925"/>
                <a:gd name="connsiteY3" fmla="*/ 80653 h 2259684"/>
                <a:gd name="connsiteX4" fmla="*/ 589531 w 624925"/>
                <a:gd name="connsiteY4" fmla="*/ 89420 h 2259684"/>
                <a:gd name="connsiteX5" fmla="*/ 571956 w 624925"/>
                <a:gd name="connsiteY5" fmla="*/ 106995 h 2259684"/>
                <a:gd name="connsiteX6" fmla="*/ 571956 w 624925"/>
                <a:gd name="connsiteY6" fmla="*/ 115763 h 2259684"/>
                <a:gd name="connsiteX7" fmla="*/ 563149 w 624925"/>
                <a:gd name="connsiteY7" fmla="*/ 133337 h 2259684"/>
                <a:gd name="connsiteX8" fmla="*/ 563149 w 624925"/>
                <a:gd name="connsiteY8" fmla="*/ 142105 h 2259684"/>
                <a:gd name="connsiteX9" fmla="*/ 554342 w 624925"/>
                <a:gd name="connsiteY9" fmla="*/ 159680 h 2259684"/>
                <a:gd name="connsiteX10" fmla="*/ 554342 w 624925"/>
                <a:gd name="connsiteY10" fmla="*/ 186022 h 2259684"/>
                <a:gd name="connsiteX11" fmla="*/ 545534 w 624925"/>
                <a:gd name="connsiteY11" fmla="*/ 203597 h 2259684"/>
                <a:gd name="connsiteX12" fmla="*/ 475592 w 624925"/>
                <a:gd name="connsiteY12" fmla="*/ 411756 h 2259684"/>
                <a:gd name="connsiteX13" fmla="*/ 420567 w 624925"/>
                <a:gd name="connsiteY13" fmla="*/ 406282 h 2259684"/>
                <a:gd name="connsiteX14" fmla="*/ 345150 w 624925"/>
                <a:gd name="connsiteY14" fmla="*/ 589289 h 2259684"/>
                <a:gd name="connsiteX15" fmla="*/ 325791 w 624925"/>
                <a:gd name="connsiteY15" fmla="*/ 599009 h 2259684"/>
                <a:gd name="connsiteX16" fmla="*/ 308216 w 624925"/>
                <a:gd name="connsiteY16" fmla="*/ 599009 h 2259684"/>
                <a:gd name="connsiteX17" fmla="*/ 290641 w 624925"/>
                <a:gd name="connsiteY17" fmla="*/ 599009 h 2259684"/>
                <a:gd name="connsiteX18" fmla="*/ 291276 w 624925"/>
                <a:gd name="connsiteY18" fmla="*/ 607340 h 2259684"/>
                <a:gd name="connsiteX19" fmla="*/ 193920 w 624925"/>
                <a:gd name="connsiteY19" fmla="*/ 765949 h 2259684"/>
                <a:gd name="connsiteX20" fmla="*/ 132746 w 624925"/>
                <a:gd name="connsiteY20" fmla="*/ 1552727 h 2259684"/>
                <a:gd name="connsiteX21" fmla="*/ 26901 w 624925"/>
                <a:gd name="connsiteY21" fmla="*/ 2259684 h 2259684"/>
                <a:gd name="connsiteX22" fmla="*/ 13333 w 624925"/>
                <a:gd name="connsiteY22" fmla="*/ 2252464 h 2259684"/>
                <a:gd name="connsiteX23" fmla="*/ 8731 w 624925"/>
                <a:gd name="connsiteY23" fmla="*/ 2049660 h 2259684"/>
                <a:gd name="connsiteX24" fmla="*/ 18133 w 624925"/>
                <a:gd name="connsiteY24" fmla="*/ 2040020 h 2259684"/>
                <a:gd name="connsiteX25" fmla="*/ 6430 w 624925"/>
                <a:gd name="connsiteY25" fmla="*/ 1975830 h 2259684"/>
                <a:gd name="connsiteX26" fmla="*/ 717 w 624925"/>
                <a:gd name="connsiteY26" fmla="*/ 1911601 h 2259684"/>
                <a:gd name="connsiteX27" fmla="*/ 1947 w 624925"/>
                <a:gd name="connsiteY27" fmla="*/ 1333697 h 2259684"/>
                <a:gd name="connsiteX28" fmla="*/ 18093 w 624925"/>
                <a:gd name="connsiteY28" fmla="*/ 1205278 h 2259684"/>
                <a:gd name="connsiteX29" fmla="*/ 63994 w 624925"/>
                <a:gd name="connsiteY29" fmla="*/ 893654 h 2259684"/>
                <a:gd name="connsiteX30" fmla="*/ 98469 w 624925"/>
                <a:gd name="connsiteY30" fmla="*/ 863582 h 2259684"/>
                <a:gd name="connsiteX31" fmla="*/ 147107 w 624925"/>
                <a:gd name="connsiteY31" fmla="*/ 597938 h 2259684"/>
                <a:gd name="connsiteX32" fmla="*/ 237917 w 624925"/>
                <a:gd name="connsiteY32" fmla="*/ 590241 h 2259684"/>
                <a:gd name="connsiteX33" fmla="*/ 237917 w 624925"/>
                <a:gd name="connsiteY33" fmla="*/ 449643 h 2259684"/>
                <a:gd name="connsiteX34" fmla="*/ 319046 w 624925"/>
                <a:gd name="connsiteY34" fmla="*/ 315194 h 2259684"/>
                <a:gd name="connsiteX35" fmla="*/ 340350 w 624925"/>
                <a:gd name="connsiteY35" fmla="*/ 312536 h 2259684"/>
                <a:gd name="connsiteX36" fmla="*/ 446434 w 624925"/>
                <a:gd name="connsiteY36" fmla="*/ 179198 h 2259684"/>
                <a:gd name="connsiteX37" fmla="*/ 457661 w 624925"/>
                <a:gd name="connsiteY37" fmla="*/ 168487 h 2259684"/>
                <a:gd name="connsiteX38" fmla="*/ 457661 w 624925"/>
                <a:gd name="connsiteY38" fmla="*/ 150912 h 2259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24925" h="2259684">
                  <a:moveTo>
                    <a:pt x="457621" y="150952"/>
                  </a:moveTo>
                  <a:cubicBezTo>
                    <a:pt x="475672" y="89341"/>
                    <a:pt x="579851" y="-72006"/>
                    <a:pt x="624680" y="36736"/>
                  </a:cubicBezTo>
                  <a:cubicBezTo>
                    <a:pt x="624284" y="39790"/>
                    <a:pt x="625394" y="43083"/>
                    <a:pt x="624680" y="45503"/>
                  </a:cubicBezTo>
                  <a:lnTo>
                    <a:pt x="589531" y="80653"/>
                  </a:lnTo>
                  <a:cubicBezTo>
                    <a:pt x="588222" y="82676"/>
                    <a:pt x="590761" y="87080"/>
                    <a:pt x="589531" y="89420"/>
                  </a:cubicBezTo>
                  <a:lnTo>
                    <a:pt x="571956" y="106995"/>
                  </a:lnTo>
                  <a:cubicBezTo>
                    <a:pt x="570964" y="109494"/>
                    <a:pt x="572908" y="113184"/>
                    <a:pt x="571956" y="115763"/>
                  </a:cubicBezTo>
                  <a:lnTo>
                    <a:pt x="563149" y="133337"/>
                  </a:lnTo>
                  <a:cubicBezTo>
                    <a:pt x="562395" y="135916"/>
                    <a:pt x="563784" y="139248"/>
                    <a:pt x="563149" y="142105"/>
                  </a:cubicBezTo>
                  <a:lnTo>
                    <a:pt x="554342" y="159680"/>
                  </a:lnTo>
                  <a:cubicBezTo>
                    <a:pt x="553072" y="167852"/>
                    <a:pt x="555175" y="177492"/>
                    <a:pt x="554342" y="186022"/>
                  </a:cubicBezTo>
                  <a:lnTo>
                    <a:pt x="545534" y="203597"/>
                  </a:lnTo>
                  <a:cubicBezTo>
                    <a:pt x="505505" y="264652"/>
                    <a:pt x="487970" y="338799"/>
                    <a:pt x="475592" y="411756"/>
                  </a:cubicBezTo>
                  <a:cubicBezTo>
                    <a:pt x="457462" y="437543"/>
                    <a:pt x="437468" y="426752"/>
                    <a:pt x="420567" y="406282"/>
                  </a:cubicBezTo>
                  <a:cubicBezTo>
                    <a:pt x="387679" y="398664"/>
                    <a:pt x="345904" y="560130"/>
                    <a:pt x="345150" y="589289"/>
                  </a:cubicBezTo>
                  <a:lnTo>
                    <a:pt x="325791" y="599009"/>
                  </a:lnTo>
                  <a:cubicBezTo>
                    <a:pt x="325830" y="610990"/>
                    <a:pt x="315198" y="607657"/>
                    <a:pt x="308216" y="599009"/>
                  </a:cubicBezTo>
                  <a:cubicBezTo>
                    <a:pt x="302424" y="595161"/>
                    <a:pt x="296830" y="596311"/>
                    <a:pt x="290641" y="599009"/>
                  </a:cubicBezTo>
                  <a:lnTo>
                    <a:pt x="291276" y="607340"/>
                  </a:lnTo>
                  <a:cubicBezTo>
                    <a:pt x="232680" y="638721"/>
                    <a:pt x="181503" y="695134"/>
                    <a:pt x="193920" y="765949"/>
                  </a:cubicBezTo>
                  <a:cubicBezTo>
                    <a:pt x="105729" y="1020168"/>
                    <a:pt x="145322" y="1288153"/>
                    <a:pt x="132746" y="1552727"/>
                  </a:cubicBezTo>
                  <a:cubicBezTo>
                    <a:pt x="122114" y="1776319"/>
                    <a:pt x="69271" y="2037877"/>
                    <a:pt x="26901" y="2259684"/>
                  </a:cubicBezTo>
                  <a:cubicBezTo>
                    <a:pt x="19958" y="2257978"/>
                    <a:pt x="14364" y="2255915"/>
                    <a:pt x="13333" y="2252464"/>
                  </a:cubicBezTo>
                  <a:cubicBezTo>
                    <a:pt x="2106" y="2214855"/>
                    <a:pt x="6390" y="2095085"/>
                    <a:pt x="8731" y="2049660"/>
                  </a:cubicBezTo>
                  <a:cubicBezTo>
                    <a:pt x="8890" y="2046288"/>
                    <a:pt x="12976" y="2043114"/>
                    <a:pt x="18133" y="2040020"/>
                  </a:cubicBezTo>
                  <a:cubicBezTo>
                    <a:pt x="13571" y="2018716"/>
                    <a:pt x="9366" y="1997372"/>
                    <a:pt x="6430" y="1975830"/>
                  </a:cubicBezTo>
                  <a:cubicBezTo>
                    <a:pt x="3494" y="1954288"/>
                    <a:pt x="876" y="1932984"/>
                    <a:pt x="717" y="1911601"/>
                  </a:cubicBezTo>
                  <a:cubicBezTo>
                    <a:pt x="-632" y="1719191"/>
                    <a:pt x="3" y="1526107"/>
                    <a:pt x="1947" y="1333697"/>
                  </a:cubicBezTo>
                  <a:cubicBezTo>
                    <a:pt x="2383" y="1290454"/>
                    <a:pt x="10199" y="1247648"/>
                    <a:pt x="18093" y="1205278"/>
                  </a:cubicBezTo>
                  <a:cubicBezTo>
                    <a:pt x="21108" y="1096418"/>
                    <a:pt x="36382" y="992556"/>
                    <a:pt x="63994" y="893654"/>
                  </a:cubicBezTo>
                  <a:lnTo>
                    <a:pt x="98469" y="863582"/>
                  </a:lnTo>
                  <a:cubicBezTo>
                    <a:pt x="92122" y="766703"/>
                    <a:pt x="87520" y="679067"/>
                    <a:pt x="147107" y="597938"/>
                  </a:cubicBezTo>
                  <a:cubicBezTo>
                    <a:pt x="180710" y="540730"/>
                    <a:pt x="225341" y="501455"/>
                    <a:pt x="237917" y="590241"/>
                  </a:cubicBezTo>
                  <a:cubicBezTo>
                    <a:pt x="222762" y="551244"/>
                    <a:pt x="201458" y="476144"/>
                    <a:pt x="237917" y="449643"/>
                  </a:cubicBezTo>
                  <a:cubicBezTo>
                    <a:pt x="256483" y="402314"/>
                    <a:pt x="280445" y="353200"/>
                    <a:pt x="319046" y="315194"/>
                  </a:cubicBezTo>
                  <a:cubicBezTo>
                    <a:pt x="323172" y="311108"/>
                    <a:pt x="333765" y="311664"/>
                    <a:pt x="340350" y="312536"/>
                  </a:cubicBezTo>
                  <a:cubicBezTo>
                    <a:pt x="350784" y="258305"/>
                    <a:pt x="381411" y="177334"/>
                    <a:pt x="446434" y="179198"/>
                  </a:cubicBezTo>
                  <a:lnTo>
                    <a:pt x="457661" y="168487"/>
                  </a:lnTo>
                  <a:lnTo>
                    <a:pt x="457661" y="150912"/>
                  </a:lnTo>
                  <a:close/>
                </a:path>
              </a:pathLst>
            </a:custGeom>
            <a:solidFill>
              <a:srgbClr val="EAC168"/>
            </a:solidFill>
            <a:ln w="3958" cap="flat">
              <a:noFill/>
              <a:prstDash val="solid"/>
              <a:miter/>
            </a:ln>
          </p:spPr>
          <p:txBody>
            <a:bodyPr rtlCol="1" anchor="ctr"/>
            <a:lstStyle/>
            <a:p>
              <a:endParaRPr lang="fa-IR"/>
            </a:p>
          </p:txBody>
        </p:sp>
        <p:sp>
          <p:nvSpPr>
            <p:cNvPr id="844" name="Freeform: Shape 843">
              <a:extLst>
                <a:ext uri="{FF2B5EF4-FFF2-40B4-BE49-F238E27FC236}">
                  <a16:creationId xmlns:a16="http://schemas.microsoft.com/office/drawing/2014/main" id="{DD4E6365-2F52-5CC7-8F4D-F73CACB9EE21}"/>
                </a:ext>
              </a:extLst>
            </p:cNvPr>
            <p:cNvSpPr/>
            <p:nvPr/>
          </p:nvSpPr>
          <p:spPr>
            <a:xfrm>
              <a:off x="1957885" y="1571593"/>
              <a:ext cx="431453" cy="433681"/>
            </a:xfrm>
            <a:custGeom>
              <a:avLst/>
              <a:gdLst>
                <a:gd name="connsiteX0" fmla="*/ 70986 w 431453"/>
                <a:gd name="connsiteY0" fmla="*/ 88665 h 433681"/>
                <a:gd name="connsiteX1" fmla="*/ 35916 w 431453"/>
                <a:gd name="connsiteY1" fmla="*/ 49191 h 433681"/>
                <a:gd name="connsiteX2" fmla="*/ 114903 w 431453"/>
                <a:gd name="connsiteY2" fmla="*/ 870 h 433681"/>
                <a:gd name="connsiteX3" fmla="*/ 79833 w 431453"/>
                <a:gd name="connsiteY3" fmla="*/ 27054 h 433681"/>
                <a:gd name="connsiteX4" fmla="*/ 229198 w 431453"/>
                <a:gd name="connsiteY4" fmla="*/ 9638 h 433681"/>
                <a:gd name="connsiteX5" fmla="*/ 194168 w 431453"/>
                <a:gd name="connsiteY5" fmla="*/ 35821 h 433681"/>
                <a:gd name="connsiteX6" fmla="*/ 325879 w 431453"/>
                <a:gd name="connsiteY6" fmla="*/ 27173 h 433681"/>
                <a:gd name="connsiteX7" fmla="*/ 325998 w 431453"/>
                <a:gd name="connsiteY7" fmla="*/ 246798 h 433681"/>
                <a:gd name="connsiteX8" fmla="*/ 400661 w 431453"/>
                <a:gd name="connsiteY8" fmla="*/ 193835 h 433681"/>
                <a:gd name="connsiteX9" fmla="*/ 431447 w 431453"/>
                <a:gd name="connsiteY9" fmla="*/ 229263 h 433681"/>
                <a:gd name="connsiteX10" fmla="*/ 363211 w 431453"/>
                <a:gd name="connsiteY10" fmla="*/ 315669 h 433681"/>
                <a:gd name="connsiteX11" fmla="*/ 295332 w 431453"/>
                <a:gd name="connsiteY11" fmla="*/ 343677 h 433681"/>
                <a:gd name="connsiteX12" fmla="*/ 61663 w 431453"/>
                <a:gd name="connsiteY12" fmla="*/ 427465 h 433681"/>
                <a:gd name="connsiteX13" fmla="*/ 12 w 431453"/>
                <a:gd name="connsiteY13" fmla="*/ 224819 h 433681"/>
                <a:gd name="connsiteX14" fmla="*/ 9534 w 431453"/>
                <a:gd name="connsiteY14" fmla="*/ 150315 h 433681"/>
                <a:gd name="connsiteX15" fmla="*/ 74199 w 431453"/>
                <a:gd name="connsiteY15" fmla="*/ 151386 h 433681"/>
                <a:gd name="connsiteX16" fmla="*/ 54839 w 431453"/>
                <a:gd name="connsiteY16" fmla="*/ 218353 h 433681"/>
                <a:gd name="connsiteX17" fmla="*/ 132438 w 431453"/>
                <a:gd name="connsiteY17" fmla="*/ 246877 h 433681"/>
                <a:gd name="connsiteX18" fmla="*/ 106056 w 431453"/>
                <a:gd name="connsiteY18" fmla="*/ 132701 h 433681"/>
                <a:gd name="connsiteX19" fmla="*/ 93004 w 431453"/>
                <a:gd name="connsiteY19" fmla="*/ 150196 h 433681"/>
                <a:gd name="connsiteX20" fmla="*/ 18301 w 431453"/>
                <a:gd name="connsiteY20" fmla="*/ 132621 h 433681"/>
                <a:gd name="connsiteX21" fmla="*/ 70986 w 431453"/>
                <a:gd name="connsiteY21" fmla="*/ 88704 h 433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1453" h="433681">
                  <a:moveTo>
                    <a:pt x="70986" y="88665"/>
                  </a:moveTo>
                  <a:cubicBezTo>
                    <a:pt x="133826" y="87435"/>
                    <a:pt x="83482" y="43240"/>
                    <a:pt x="35916" y="49191"/>
                  </a:cubicBezTo>
                  <a:cubicBezTo>
                    <a:pt x="48849" y="7416"/>
                    <a:pt x="71541" y="-3414"/>
                    <a:pt x="114903" y="870"/>
                  </a:cubicBezTo>
                  <a:lnTo>
                    <a:pt x="79833" y="27054"/>
                  </a:lnTo>
                  <a:lnTo>
                    <a:pt x="229198" y="9638"/>
                  </a:lnTo>
                  <a:lnTo>
                    <a:pt x="194168" y="35821"/>
                  </a:lnTo>
                  <a:cubicBezTo>
                    <a:pt x="238481" y="50698"/>
                    <a:pt x="284342" y="49191"/>
                    <a:pt x="325879" y="27173"/>
                  </a:cubicBezTo>
                  <a:cubicBezTo>
                    <a:pt x="297593" y="106438"/>
                    <a:pt x="350238" y="166501"/>
                    <a:pt x="325998" y="246798"/>
                  </a:cubicBezTo>
                  <a:cubicBezTo>
                    <a:pt x="355871" y="248543"/>
                    <a:pt x="375628" y="193915"/>
                    <a:pt x="400661" y="193835"/>
                  </a:cubicBezTo>
                  <a:cubicBezTo>
                    <a:pt x="417760" y="193796"/>
                    <a:pt x="431090" y="213235"/>
                    <a:pt x="431447" y="229263"/>
                  </a:cubicBezTo>
                  <a:cubicBezTo>
                    <a:pt x="432082" y="258342"/>
                    <a:pt x="390862" y="309559"/>
                    <a:pt x="363211" y="315669"/>
                  </a:cubicBezTo>
                  <a:cubicBezTo>
                    <a:pt x="314374" y="326459"/>
                    <a:pt x="347143" y="289802"/>
                    <a:pt x="295332" y="343677"/>
                  </a:cubicBezTo>
                  <a:cubicBezTo>
                    <a:pt x="243520" y="397552"/>
                    <a:pt x="137913" y="452458"/>
                    <a:pt x="61663" y="427465"/>
                  </a:cubicBezTo>
                  <a:cubicBezTo>
                    <a:pt x="17865" y="413103"/>
                    <a:pt x="-543" y="268855"/>
                    <a:pt x="12" y="224819"/>
                  </a:cubicBezTo>
                  <a:cubicBezTo>
                    <a:pt x="131" y="215457"/>
                    <a:pt x="6915" y="153013"/>
                    <a:pt x="9534" y="150315"/>
                  </a:cubicBezTo>
                  <a:cubicBezTo>
                    <a:pt x="11755" y="147974"/>
                    <a:pt x="64678" y="148887"/>
                    <a:pt x="74199" y="151386"/>
                  </a:cubicBezTo>
                  <a:cubicBezTo>
                    <a:pt x="102723" y="158884"/>
                    <a:pt x="58449" y="196454"/>
                    <a:pt x="54839" y="218353"/>
                  </a:cubicBezTo>
                  <a:cubicBezTo>
                    <a:pt x="43056" y="289723"/>
                    <a:pt x="157114" y="275243"/>
                    <a:pt x="132438" y="246877"/>
                  </a:cubicBezTo>
                  <a:cubicBezTo>
                    <a:pt x="7114" y="275243"/>
                    <a:pt x="96019" y="191217"/>
                    <a:pt x="106056" y="132701"/>
                  </a:cubicBezTo>
                  <a:lnTo>
                    <a:pt x="93004" y="150196"/>
                  </a:lnTo>
                  <a:cubicBezTo>
                    <a:pt x="70034" y="124092"/>
                    <a:pt x="50118" y="120521"/>
                    <a:pt x="18301" y="132621"/>
                  </a:cubicBezTo>
                  <a:cubicBezTo>
                    <a:pt x="19967" y="80691"/>
                    <a:pt x="29806" y="89498"/>
                    <a:pt x="70986" y="88704"/>
                  </a:cubicBezTo>
                  <a:close/>
                </a:path>
              </a:pathLst>
            </a:custGeom>
            <a:solidFill>
              <a:srgbClr val="D88952"/>
            </a:solidFill>
            <a:ln w="3958" cap="flat">
              <a:noFill/>
              <a:prstDash val="solid"/>
              <a:miter/>
            </a:ln>
          </p:spPr>
          <p:txBody>
            <a:bodyPr rtlCol="1" anchor="ctr"/>
            <a:lstStyle/>
            <a:p>
              <a:endParaRPr lang="fa-IR"/>
            </a:p>
          </p:txBody>
        </p:sp>
        <p:sp>
          <p:nvSpPr>
            <p:cNvPr id="845" name="Freeform: Shape 844">
              <a:extLst>
                <a:ext uri="{FF2B5EF4-FFF2-40B4-BE49-F238E27FC236}">
                  <a16:creationId xmlns:a16="http://schemas.microsoft.com/office/drawing/2014/main" id="{2BAAF185-7E24-588B-6FB3-55D8C18BD588}"/>
                </a:ext>
              </a:extLst>
            </p:cNvPr>
            <p:cNvSpPr/>
            <p:nvPr/>
          </p:nvSpPr>
          <p:spPr>
            <a:xfrm>
              <a:off x="1614779" y="1314741"/>
              <a:ext cx="396703" cy="417790"/>
            </a:xfrm>
            <a:custGeom>
              <a:avLst/>
              <a:gdLst>
                <a:gd name="connsiteX0" fmla="*/ 88820 w 396703"/>
                <a:gd name="connsiteY0" fmla="*/ 380627 h 417790"/>
                <a:gd name="connsiteX1" fmla="*/ 36175 w 396703"/>
                <a:gd name="connsiteY1" fmla="*/ 415737 h 417790"/>
                <a:gd name="connsiteX2" fmla="*/ 34 w 396703"/>
                <a:gd name="connsiteY2" fmla="*/ 297197 h 417790"/>
                <a:gd name="connsiteX3" fmla="*/ 15467 w 396703"/>
                <a:gd name="connsiteY3" fmla="*/ 197501 h 417790"/>
                <a:gd name="connsiteX4" fmla="*/ 60296 w 396703"/>
                <a:gd name="connsiteY4" fmla="*/ 128075 h 417790"/>
                <a:gd name="connsiteX5" fmla="*/ 92589 w 396703"/>
                <a:gd name="connsiteY5" fmla="*/ 11002 h 417790"/>
                <a:gd name="connsiteX6" fmla="*/ 270995 w 396703"/>
                <a:gd name="connsiteY6" fmla="*/ 62298 h 417790"/>
                <a:gd name="connsiteX7" fmla="*/ 379220 w 396703"/>
                <a:gd name="connsiteY7" fmla="*/ 68328 h 417790"/>
                <a:gd name="connsiteX8" fmla="*/ 387631 w 396703"/>
                <a:gd name="connsiteY8" fmla="*/ 231182 h 417790"/>
                <a:gd name="connsiteX9" fmla="*/ 320228 w 396703"/>
                <a:gd name="connsiteY9" fmla="*/ 188217 h 417790"/>
                <a:gd name="connsiteX10" fmla="*/ 299757 w 396703"/>
                <a:gd name="connsiteY10" fmla="*/ 204880 h 417790"/>
                <a:gd name="connsiteX11" fmla="*/ 270400 w 396703"/>
                <a:gd name="connsiteY11" fmla="*/ 267205 h 417790"/>
                <a:gd name="connsiteX12" fmla="*/ 265679 w 396703"/>
                <a:gd name="connsiteY12" fmla="*/ 403756 h 417790"/>
                <a:gd name="connsiteX13" fmla="*/ 167768 w 396703"/>
                <a:gd name="connsiteY13" fmla="*/ 365790 h 417790"/>
                <a:gd name="connsiteX14" fmla="*/ 88820 w 396703"/>
                <a:gd name="connsiteY14" fmla="*/ 380588 h 417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6703" h="417790">
                  <a:moveTo>
                    <a:pt x="88820" y="380627"/>
                  </a:moveTo>
                  <a:cubicBezTo>
                    <a:pt x="69183" y="376422"/>
                    <a:pt x="49624" y="428631"/>
                    <a:pt x="36175" y="415737"/>
                  </a:cubicBezTo>
                  <a:cubicBezTo>
                    <a:pt x="31693" y="411453"/>
                    <a:pt x="431" y="310130"/>
                    <a:pt x="34" y="297197"/>
                  </a:cubicBezTo>
                  <a:cubicBezTo>
                    <a:pt x="-640" y="276488"/>
                    <a:pt x="8802" y="217138"/>
                    <a:pt x="15467" y="197501"/>
                  </a:cubicBezTo>
                  <a:cubicBezTo>
                    <a:pt x="24631" y="170524"/>
                    <a:pt x="54821" y="149537"/>
                    <a:pt x="60296" y="128075"/>
                  </a:cubicBezTo>
                  <a:cubicBezTo>
                    <a:pt x="69778" y="91021"/>
                    <a:pt x="49585" y="36392"/>
                    <a:pt x="92589" y="11002"/>
                  </a:cubicBezTo>
                  <a:cubicBezTo>
                    <a:pt x="159754" y="-28630"/>
                    <a:pt x="213867" y="50674"/>
                    <a:pt x="270995" y="62298"/>
                  </a:cubicBezTo>
                  <a:cubicBezTo>
                    <a:pt x="299837" y="68170"/>
                    <a:pt x="362122" y="57061"/>
                    <a:pt x="379220" y="68328"/>
                  </a:cubicBezTo>
                  <a:cubicBezTo>
                    <a:pt x="408498" y="87649"/>
                    <a:pt x="393463" y="198136"/>
                    <a:pt x="387631" y="231182"/>
                  </a:cubicBezTo>
                  <a:cubicBezTo>
                    <a:pt x="378427" y="241140"/>
                    <a:pt x="333518" y="190558"/>
                    <a:pt x="320228" y="188217"/>
                  </a:cubicBezTo>
                  <a:cubicBezTo>
                    <a:pt x="305073" y="185559"/>
                    <a:pt x="305153" y="199564"/>
                    <a:pt x="299757" y="204880"/>
                  </a:cubicBezTo>
                  <a:cubicBezTo>
                    <a:pt x="305589" y="224279"/>
                    <a:pt x="295790" y="245028"/>
                    <a:pt x="270400" y="267205"/>
                  </a:cubicBezTo>
                  <a:cubicBezTo>
                    <a:pt x="274050" y="280535"/>
                    <a:pt x="271709" y="400106"/>
                    <a:pt x="265679" y="403756"/>
                  </a:cubicBezTo>
                  <a:cubicBezTo>
                    <a:pt x="251397" y="412405"/>
                    <a:pt x="176575" y="384039"/>
                    <a:pt x="167768" y="365790"/>
                  </a:cubicBezTo>
                  <a:lnTo>
                    <a:pt x="88820" y="380588"/>
                  </a:lnTo>
                  <a:close/>
                </a:path>
              </a:pathLst>
            </a:custGeom>
            <a:solidFill>
              <a:srgbClr val="DC8C53"/>
            </a:solidFill>
            <a:ln w="3958" cap="flat">
              <a:noFill/>
              <a:prstDash val="solid"/>
              <a:miter/>
            </a:ln>
          </p:spPr>
          <p:txBody>
            <a:bodyPr rtlCol="1" anchor="ctr"/>
            <a:lstStyle/>
            <a:p>
              <a:endParaRPr lang="fa-IR"/>
            </a:p>
          </p:txBody>
        </p:sp>
        <p:sp>
          <p:nvSpPr>
            <p:cNvPr id="846" name="Freeform: Shape 845">
              <a:extLst>
                <a:ext uri="{FF2B5EF4-FFF2-40B4-BE49-F238E27FC236}">
                  <a16:creationId xmlns:a16="http://schemas.microsoft.com/office/drawing/2014/main" id="{A179CA61-3247-697D-8E48-4A276EE55515}"/>
                </a:ext>
              </a:extLst>
            </p:cNvPr>
            <p:cNvSpPr/>
            <p:nvPr/>
          </p:nvSpPr>
          <p:spPr>
            <a:xfrm>
              <a:off x="1306533" y="1414132"/>
              <a:ext cx="247062" cy="406311"/>
            </a:xfrm>
            <a:custGeom>
              <a:avLst/>
              <a:gdLst>
                <a:gd name="connsiteX0" fmla="*/ 221199 w 247062"/>
                <a:gd name="connsiteY0" fmla="*/ 79 h 406311"/>
                <a:gd name="connsiteX1" fmla="*/ 221199 w 247062"/>
                <a:gd name="connsiteY1" fmla="*/ 17654 h 406311"/>
                <a:gd name="connsiteX2" fmla="*/ 221199 w 247062"/>
                <a:gd name="connsiteY2" fmla="*/ 52804 h 406311"/>
                <a:gd name="connsiteX3" fmla="*/ 221199 w 247062"/>
                <a:gd name="connsiteY3" fmla="*/ 61571 h 406311"/>
                <a:gd name="connsiteX4" fmla="*/ 226238 w 247062"/>
                <a:gd name="connsiteY4" fmla="*/ 80534 h 406311"/>
                <a:gd name="connsiteX5" fmla="*/ 232347 w 247062"/>
                <a:gd name="connsiteY5" fmla="*/ 209032 h 406311"/>
                <a:gd name="connsiteX6" fmla="*/ 230007 w 247062"/>
                <a:gd name="connsiteY6" fmla="*/ 228512 h 406311"/>
                <a:gd name="connsiteX7" fmla="*/ 238814 w 247062"/>
                <a:gd name="connsiteY7" fmla="*/ 272428 h 406311"/>
                <a:gd name="connsiteX8" fmla="*/ 207790 w 247062"/>
                <a:gd name="connsiteY8" fmla="*/ 360739 h 406311"/>
                <a:gd name="connsiteX9" fmla="*/ 142093 w 247062"/>
                <a:gd name="connsiteY9" fmla="*/ 377837 h 406311"/>
                <a:gd name="connsiteX10" fmla="*/ 133286 w 247062"/>
                <a:gd name="connsiteY10" fmla="*/ 386605 h 406311"/>
                <a:gd name="connsiteX11" fmla="*/ 124479 w 247062"/>
                <a:gd name="connsiteY11" fmla="*/ 386605 h 406311"/>
                <a:gd name="connsiteX12" fmla="*/ 115672 w 247062"/>
                <a:gd name="connsiteY12" fmla="*/ 395372 h 406311"/>
                <a:gd name="connsiteX13" fmla="*/ 106864 w 247062"/>
                <a:gd name="connsiteY13" fmla="*/ 395372 h 406311"/>
                <a:gd name="connsiteX14" fmla="*/ 80482 w 247062"/>
                <a:gd name="connsiteY14" fmla="*/ 386605 h 406311"/>
                <a:gd name="connsiteX15" fmla="*/ 45333 w 247062"/>
                <a:gd name="connsiteY15" fmla="*/ 386605 h 406311"/>
                <a:gd name="connsiteX16" fmla="*/ 27758 w 247062"/>
                <a:gd name="connsiteY16" fmla="*/ 404180 h 406311"/>
                <a:gd name="connsiteX17" fmla="*/ 10183 w 247062"/>
                <a:gd name="connsiteY17" fmla="*/ 404180 h 406311"/>
                <a:gd name="connsiteX18" fmla="*/ 1376 w 247062"/>
                <a:gd name="connsiteY18" fmla="*/ 395412 h 406311"/>
                <a:gd name="connsiteX19" fmla="*/ 95240 w 247062"/>
                <a:gd name="connsiteY19" fmla="*/ 185824 h 406311"/>
                <a:gd name="connsiteX20" fmla="*/ 133167 w 247062"/>
                <a:gd name="connsiteY20" fmla="*/ 210897 h 406311"/>
                <a:gd name="connsiteX21" fmla="*/ 172958 w 247062"/>
                <a:gd name="connsiteY21" fmla="*/ 52843 h 406311"/>
                <a:gd name="connsiteX22" fmla="*/ 221199 w 247062"/>
                <a:gd name="connsiteY22" fmla="*/ 0 h 406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7062" h="406311">
                  <a:moveTo>
                    <a:pt x="221199" y="79"/>
                  </a:moveTo>
                  <a:cubicBezTo>
                    <a:pt x="228936" y="4523"/>
                    <a:pt x="226635" y="11505"/>
                    <a:pt x="221199" y="17654"/>
                  </a:cubicBezTo>
                  <a:cubicBezTo>
                    <a:pt x="229570" y="24636"/>
                    <a:pt x="227547" y="42409"/>
                    <a:pt x="221199" y="52804"/>
                  </a:cubicBezTo>
                  <a:cubicBezTo>
                    <a:pt x="220565" y="55858"/>
                    <a:pt x="222112" y="59429"/>
                    <a:pt x="221199" y="61571"/>
                  </a:cubicBezTo>
                  <a:lnTo>
                    <a:pt x="226238" y="80534"/>
                  </a:lnTo>
                  <a:cubicBezTo>
                    <a:pt x="196484" y="111717"/>
                    <a:pt x="213424" y="174875"/>
                    <a:pt x="232347" y="209032"/>
                  </a:cubicBezTo>
                  <a:lnTo>
                    <a:pt x="230007" y="228512"/>
                  </a:lnTo>
                  <a:cubicBezTo>
                    <a:pt x="246986" y="236486"/>
                    <a:pt x="253731" y="261598"/>
                    <a:pt x="238814" y="272428"/>
                  </a:cubicBezTo>
                  <a:cubicBezTo>
                    <a:pt x="239845" y="295280"/>
                    <a:pt x="223143" y="345187"/>
                    <a:pt x="207790" y="360739"/>
                  </a:cubicBezTo>
                  <a:cubicBezTo>
                    <a:pt x="204617" y="363952"/>
                    <a:pt x="155026" y="373632"/>
                    <a:pt x="142093" y="377837"/>
                  </a:cubicBezTo>
                  <a:lnTo>
                    <a:pt x="133286" y="386605"/>
                  </a:lnTo>
                  <a:cubicBezTo>
                    <a:pt x="130668" y="387478"/>
                    <a:pt x="127177" y="385772"/>
                    <a:pt x="124479" y="386605"/>
                  </a:cubicBezTo>
                  <a:lnTo>
                    <a:pt x="115672" y="395372"/>
                  </a:lnTo>
                  <a:cubicBezTo>
                    <a:pt x="112895" y="395730"/>
                    <a:pt x="109721" y="395452"/>
                    <a:pt x="106864" y="395372"/>
                  </a:cubicBezTo>
                  <a:cubicBezTo>
                    <a:pt x="96788" y="402791"/>
                    <a:pt x="87504" y="394420"/>
                    <a:pt x="80482" y="386605"/>
                  </a:cubicBezTo>
                  <a:cubicBezTo>
                    <a:pt x="70604" y="386407"/>
                    <a:pt x="52950" y="384621"/>
                    <a:pt x="45333" y="386605"/>
                  </a:cubicBezTo>
                  <a:lnTo>
                    <a:pt x="27758" y="404180"/>
                  </a:lnTo>
                  <a:cubicBezTo>
                    <a:pt x="24188" y="405886"/>
                    <a:pt x="15380" y="402831"/>
                    <a:pt x="10183" y="404180"/>
                  </a:cubicBezTo>
                  <a:cubicBezTo>
                    <a:pt x="1337" y="409139"/>
                    <a:pt x="-2194" y="405132"/>
                    <a:pt x="1376" y="395412"/>
                  </a:cubicBezTo>
                  <a:cubicBezTo>
                    <a:pt x="8597" y="348718"/>
                    <a:pt x="36486" y="190902"/>
                    <a:pt x="95240" y="185824"/>
                  </a:cubicBezTo>
                  <a:cubicBezTo>
                    <a:pt x="112339" y="184356"/>
                    <a:pt x="118687" y="207406"/>
                    <a:pt x="133167" y="210897"/>
                  </a:cubicBezTo>
                  <a:cubicBezTo>
                    <a:pt x="140784" y="163727"/>
                    <a:pt x="155225" y="97712"/>
                    <a:pt x="172958" y="52843"/>
                  </a:cubicBezTo>
                  <a:cubicBezTo>
                    <a:pt x="181686" y="30825"/>
                    <a:pt x="193270" y="1507"/>
                    <a:pt x="221199" y="0"/>
                  </a:cubicBezTo>
                  <a:close/>
                </a:path>
              </a:pathLst>
            </a:custGeom>
            <a:solidFill>
              <a:srgbClr val="F6D074"/>
            </a:solidFill>
            <a:ln w="3958" cap="flat">
              <a:noFill/>
              <a:prstDash val="solid"/>
              <a:miter/>
            </a:ln>
          </p:spPr>
          <p:txBody>
            <a:bodyPr rtlCol="1" anchor="ctr"/>
            <a:lstStyle/>
            <a:p>
              <a:endParaRPr lang="fa-IR"/>
            </a:p>
          </p:txBody>
        </p:sp>
        <p:sp>
          <p:nvSpPr>
            <p:cNvPr id="847" name="Freeform: Shape 846">
              <a:extLst>
                <a:ext uri="{FF2B5EF4-FFF2-40B4-BE49-F238E27FC236}">
                  <a16:creationId xmlns:a16="http://schemas.microsoft.com/office/drawing/2014/main" id="{697C942E-96C4-4CA0-B5E4-B8B8B23A188A}"/>
                </a:ext>
              </a:extLst>
            </p:cNvPr>
            <p:cNvSpPr/>
            <p:nvPr/>
          </p:nvSpPr>
          <p:spPr>
            <a:xfrm>
              <a:off x="1538404" y="1712982"/>
              <a:ext cx="270643" cy="360143"/>
            </a:xfrm>
            <a:custGeom>
              <a:avLst/>
              <a:gdLst>
                <a:gd name="connsiteX0" fmla="*/ 33285 w 270643"/>
                <a:gd name="connsiteY0" fmla="*/ 17535 h 360143"/>
                <a:gd name="connsiteX1" fmla="*/ 217919 w 270643"/>
                <a:gd name="connsiteY1" fmla="*/ 245967 h 360143"/>
                <a:gd name="connsiteX2" fmla="*/ 270643 w 270643"/>
                <a:gd name="connsiteY2" fmla="*/ 254814 h 360143"/>
                <a:gd name="connsiteX3" fmla="*/ 226647 w 270643"/>
                <a:gd name="connsiteY3" fmla="*/ 360144 h 360143"/>
                <a:gd name="connsiteX4" fmla="*/ 200344 w 270643"/>
                <a:gd name="connsiteY4" fmla="*/ 303135 h 360143"/>
                <a:gd name="connsiteX5" fmla="*/ 138852 w 270643"/>
                <a:gd name="connsiteY5" fmla="*/ 281117 h 360143"/>
                <a:gd name="connsiteX6" fmla="*/ 0 w 270643"/>
                <a:gd name="connsiteY6" fmla="*/ 62642 h 360143"/>
                <a:gd name="connsiteX7" fmla="*/ 6982 w 270643"/>
                <a:gd name="connsiteY7" fmla="*/ 35110 h 360143"/>
                <a:gd name="connsiteX8" fmla="*/ 15869 w 270643"/>
                <a:gd name="connsiteY8" fmla="*/ 0 h 360143"/>
                <a:gd name="connsiteX9" fmla="*/ 24438 w 270643"/>
                <a:gd name="connsiteY9" fmla="*/ 0 h 360143"/>
                <a:gd name="connsiteX10" fmla="*/ 33325 w 270643"/>
                <a:gd name="connsiteY10" fmla="*/ 17535 h 360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0643" h="360143">
                  <a:moveTo>
                    <a:pt x="33285" y="17535"/>
                  </a:moveTo>
                  <a:cubicBezTo>
                    <a:pt x="42052" y="117787"/>
                    <a:pt x="121793" y="217800"/>
                    <a:pt x="217919" y="245967"/>
                  </a:cubicBezTo>
                  <a:cubicBezTo>
                    <a:pt x="234145" y="250728"/>
                    <a:pt x="247832" y="261162"/>
                    <a:pt x="270643" y="254814"/>
                  </a:cubicBezTo>
                  <a:cubicBezTo>
                    <a:pt x="256441" y="292899"/>
                    <a:pt x="219347" y="311744"/>
                    <a:pt x="226647" y="360144"/>
                  </a:cubicBezTo>
                  <a:cubicBezTo>
                    <a:pt x="207168" y="353637"/>
                    <a:pt x="218276" y="315711"/>
                    <a:pt x="200344" y="303135"/>
                  </a:cubicBezTo>
                  <a:cubicBezTo>
                    <a:pt x="196615" y="300516"/>
                    <a:pt x="152857" y="286552"/>
                    <a:pt x="138852" y="281117"/>
                  </a:cubicBezTo>
                  <a:cubicBezTo>
                    <a:pt x="70259" y="232122"/>
                    <a:pt x="30111" y="140400"/>
                    <a:pt x="0" y="62642"/>
                  </a:cubicBezTo>
                  <a:lnTo>
                    <a:pt x="6982" y="35110"/>
                  </a:lnTo>
                  <a:cubicBezTo>
                    <a:pt x="12774" y="24160"/>
                    <a:pt x="15710" y="12378"/>
                    <a:pt x="15869" y="0"/>
                  </a:cubicBezTo>
                  <a:lnTo>
                    <a:pt x="24438" y="0"/>
                  </a:lnTo>
                  <a:cubicBezTo>
                    <a:pt x="24438" y="0"/>
                    <a:pt x="33325" y="17535"/>
                    <a:pt x="33325" y="17535"/>
                  </a:cubicBezTo>
                  <a:close/>
                </a:path>
              </a:pathLst>
            </a:custGeom>
            <a:solidFill>
              <a:srgbClr val="AE6C45"/>
            </a:solidFill>
            <a:ln w="3958" cap="flat">
              <a:noFill/>
              <a:prstDash val="solid"/>
              <a:miter/>
            </a:ln>
          </p:spPr>
          <p:txBody>
            <a:bodyPr rtlCol="1" anchor="ctr"/>
            <a:lstStyle/>
            <a:p>
              <a:endParaRPr lang="fa-IR"/>
            </a:p>
          </p:txBody>
        </p:sp>
        <p:sp>
          <p:nvSpPr>
            <p:cNvPr id="848" name="Freeform: Shape 847">
              <a:extLst>
                <a:ext uri="{FF2B5EF4-FFF2-40B4-BE49-F238E27FC236}">
                  <a16:creationId xmlns:a16="http://schemas.microsoft.com/office/drawing/2014/main" id="{C75C88EA-9AFC-EDE9-8C73-D577F46A76BD}"/>
                </a:ext>
              </a:extLst>
            </p:cNvPr>
            <p:cNvSpPr/>
            <p:nvPr/>
          </p:nvSpPr>
          <p:spPr>
            <a:xfrm>
              <a:off x="1878314" y="1557049"/>
              <a:ext cx="107251" cy="217305"/>
            </a:xfrm>
            <a:custGeom>
              <a:avLst/>
              <a:gdLst>
                <a:gd name="connsiteX0" fmla="*/ 89026 w 107251"/>
                <a:gd name="connsiteY0" fmla="*/ 6528 h 217305"/>
                <a:gd name="connsiteX1" fmla="*/ 97833 w 107251"/>
                <a:gd name="connsiteY1" fmla="*/ 76827 h 217305"/>
                <a:gd name="connsiteX2" fmla="*/ 89026 w 107251"/>
                <a:gd name="connsiteY2" fmla="*/ 85594 h 217305"/>
                <a:gd name="connsiteX3" fmla="*/ 89026 w 107251"/>
                <a:gd name="connsiteY3" fmla="*/ 103169 h 217305"/>
                <a:gd name="connsiteX4" fmla="*/ 53876 w 107251"/>
                <a:gd name="connsiteY4" fmla="*/ 199810 h 217305"/>
                <a:gd name="connsiteX5" fmla="*/ 44950 w 107251"/>
                <a:gd name="connsiteY5" fmla="*/ 217306 h 217305"/>
                <a:gd name="connsiteX6" fmla="*/ 36420 w 107251"/>
                <a:gd name="connsiteY6" fmla="*/ 217306 h 217305"/>
                <a:gd name="connsiteX7" fmla="*/ 27534 w 107251"/>
                <a:gd name="connsiteY7" fmla="*/ 191003 h 217305"/>
                <a:gd name="connsiteX8" fmla="*/ 41 w 107251"/>
                <a:gd name="connsiteY8" fmla="*/ 160059 h 217305"/>
                <a:gd name="connsiteX9" fmla="*/ 5674 w 107251"/>
                <a:gd name="connsiteY9" fmla="*/ 58855 h 217305"/>
                <a:gd name="connsiteX10" fmla="*/ 38364 w 107251"/>
                <a:gd name="connsiteY10" fmla="*/ 78969 h 217305"/>
                <a:gd name="connsiteX11" fmla="*/ 11348 w 107251"/>
                <a:gd name="connsiteY11" fmla="*/ 20810 h 217305"/>
                <a:gd name="connsiteX12" fmla="*/ 89065 w 107251"/>
                <a:gd name="connsiteY12" fmla="*/ 6488 h 217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251" h="217305">
                  <a:moveTo>
                    <a:pt x="89026" y="6528"/>
                  </a:moveTo>
                  <a:cubicBezTo>
                    <a:pt x="118938" y="37988"/>
                    <a:pt x="104577" y="39495"/>
                    <a:pt x="97833" y="76827"/>
                  </a:cubicBezTo>
                  <a:lnTo>
                    <a:pt x="89026" y="85594"/>
                  </a:lnTo>
                  <a:cubicBezTo>
                    <a:pt x="87875" y="90950"/>
                    <a:pt x="90374" y="98369"/>
                    <a:pt x="89026" y="103169"/>
                  </a:cubicBezTo>
                  <a:cubicBezTo>
                    <a:pt x="79465" y="136692"/>
                    <a:pt x="58121" y="177713"/>
                    <a:pt x="53876" y="199810"/>
                  </a:cubicBezTo>
                  <a:lnTo>
                    <a:pt x="44950" y="217306"/>
                  </a:lnTo>
                  <a:lnTo>
                    <a:pt x="36420" y="217306"/>
                  </a:lnTo>
                  <a:cubicBezTo>
                    <a:pt x="36301" y="207666"/>
                    <a:pt x="31144" y="199533"/>
                    <a:pt x="27534" y="191003"/>
                  </a:cubicBezTo>
                  <a:lnTo>
                    <a:pt x="41" y="160059"/>
                  </a:lnTo>
                  <a:cubicBezTo>
                    <a:pt x="-316" y="154981"/>
                    <a:pt x="1668" y="61989"/>
                    <a:pt x="5674" y="58855"/>
                  </a:cubicBezTo>
                  <a:cubicBezTo>
                    <a:pt x="13410" y="52825"/>
                    <a:pt x="38364" y="76747"/>
                    <a:pt x="38364" y="78969"/>
                  </a:cubicBezTo>
                  <a:cubicBezTo>
                    <a:pt x="38364" y="84087"/>
                    <a:pt x="3770" y="49770"/>
                    <a:pt x="11348" y="20810"/>
                  </a:cubicBezTo>
                  <a:cubicBezTo>
                    <a:pt x="16465" y="1251"/>
                    <a:pt x="72046" y="-6683"/>
                    <a:pt x="89065" y="6488"/>
                  </a:cubicBezTo>
                  <a:close/>
                </a:path>
              </a:pathLst>
            </a:custGeom>
            <a:solidFill>
              <a:srgbClr val="D38753"/>
            </a:solidFill>
            <a:ln w="3958" cap="flat">
              <a:noFill/>
              <a:prstDash val="solid"/>
              <a:miter/>
            </a:ln>
          </p:spPr>
          <p:txBody>
            <a:bodyPr rtlCol="1" anchor="ctr"/>
            <a:lstStyle/>
            <a:p>
              <a:endParaRPr lang="fa-IR"/>
            </a:p>
          </p:txBody>
        </p:sp>
        <p:sp>
          <p:nvSpPr>
            <p:cNvPr id="849" name="Freeform: Shape 848">
              <a:extLst>
                <a:ext uri="{FF2B5EF4-FFF2-40B4-BE49-F238E27FC236}">
                  <a16:creationId xmlns:a16="http://schemas.microsoft.com/office/drawing/2014/main" id="{BADB140B-4FBC-4C24-3D3B-23FC659007BB}"/>
                </a:ext>
              </a:extLst>
            </p:cNvPr>
            <p:cNvSpPr/>
            <p:nvPr/>
          </p:nvSpPr>
          <p:spPr>
            <a:xfrm>
              <a:off x="1499557" y="1475743"/>
              <a:ext cx="91150" cy="189490"/>
            </a:xfrm>
            <a:custGeom>
              <a:avLst/>
              <a:gdLst>
                <a:gd name="connsiteX0" fmla="*/ 72132 w 91150"/>
                <a:gd name="connsiteY0" fmla="*/ 166940 h 189490"/>
                <a:gd name="connsiteX1" fmla="*/ 63325 w 91150"/>
                <a:gd name="connsiteY1" fmla="*/ 175708 h 189490"/>
                <a:gd name="connsiteX2" fmla="*/ 36943 w 91150"/>
                <a:gd name="connsiteY2" fmla="*/ 166940 h 189490"/>
                <a:gd name="connsiteX3" fmla="*/ 17583 w 91150"/>
                <a:gd name="connsiteY3" fmla="*/ 147104 h 189490"/>
                <a:gd name="connsiteX4" fmla="*/ 3698 w 91150"/>
                <a:gd name="connsiteY4" fmla="*/ 32571 h 189490"/>
                <a:gd name="connsiteX5" fmla="*/ 28176 w 91150"/>
                <a:gd name="connsiteY5" fmla="*/ 0 h 189490"/>
                <a:gd name="connsiteX6" fmla="*/ 72132 w 91150"/>
                <a:gd name="connsiteY6" fmla="*/ 166940 h 189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150" h="189490">
                  <a:moveTo>
                    <a:pt x="72132" y="166940"/>
                  </a:moveTo>
                  <a:cubicBezTo>
                    <a:pt x="68006" y="167853"/>
                    <a:pt x="63722" y="171741"/>
                    <a:pt x="63325" y="175708"/>
                  </a:cubicBezTo>
                  <a:cubicBezTo>
                    <a:pt x="57612" y="196655"/>
                    <a:pt x="48805" y="193719"/>
                    <a:pt x="36943" y="166940"/>
                  </a:cubicBezTo>
                  <a:cubicBezTo>
                    <a:pt x="36427" y="165631"/>
                    <a:pt x="22225" y="160315"/>
                    <a:pt x="17583" y="147104"/>
                  </a:cubicBezTo>
                  <a:cubicBezTo>
                    <a:pt x="3936" y="108503"/>
                    <a:pt x="-5586" y="74584"/>
                    <a:pt x="3698" y="32571"/>
                  </a:cubicBezTo>
                  <a:cubicBezTo>
                    <a:pt x="8538" y="10672"/>
                    <a:pt x="26549" y="3888"/>
                    <a:pt x="28176" y="0"/>
                  </a:cubicBezTo>
                  <a:cubicBezTo>
                    <a:pt x="132117" y="12338"/>
                    <a:pt x="77250" y="105845"/>
                    <a:pt x="72132" y="166940"/>
                  </a:cubicBezTo>
                  <a:close/>
                </a:path>
              </a:pathLst>
            </a:custGeom>
            <a:solidFill>
              <a:srgbClr val="AF6D45"/>
            </a:solidFill>
            <a:ln w="3958" cap="flat">
              <a:noFill/>
              <a:prstDash val="solid"/>
              <a:miter/>
            </a:ln>
          </p:spPr>
          <p:txBody>
            <a:bodyPr rtlCol="1" anchor="ctr"/>
            <a:lstStyle/>
            <a:p>
              <a:endParaRPr lang="fa-IR"/>
            </a:p>
          </p:txBody>
        </p:sp>
        <p:sp>
          <p:nvSpPr>
            <p:cNvPr id="850" name="Freeform: Shape 849">
              <a:extLst>
                <a:ext uri="{FF2B5EF4-FFF2-40B4-BE49-F238E27FC236}">
                  <a16:creationId xmlns:a16="http://schemas.microsoft.com/office/drawing/2014/main" id="{CEA53564-57FD-154A-EC53-D37EC8CED380}"/>
                </a:ext>
              </a:extLst>
            </p:cNvPr>
            <p:cNvSpPr/>
            <p:nvPr/>
          </p:nvSpPr>
          <p:spPr>
            <a:xfrm>
              <a:off x="1694941" y="1727407"/>
              <a:ext cx="184591" cy="128752"/>
            </a:xfrm>
            <a:custGeom>
              <a:avLst/>
              <a:gdLst>
                <a:gd name="connsiteX0" fmla="*/ 26035 w 184591"/>
                <a:gd name="connsiteY0" fmla="*/ 3190 h 128752"/>
                <a:gd name="connsiteX1" fmla="*/ 56939 w 184591"/>
                <a:gd name="connsiteY1" fmla="*/ 47147 h 128752"/>
                <a:gd name="connsiteX2" fmla="*/ 184366 w 184591"/>
                <a:gd name="connsiteY2" fmla="*/ 38300 h 128752"/>
                <a:gd name="connsiteX3" fmla="*/ 149257 w 184591"/>
                <a:gd name="connsiteY3" fmla="*/ 121730 h 128752"/>
                <a:gd name="connsiteX4" fmla="*/ 129063 w 184591"/>
                <a:gd name="connsiteY4" fmla="*/ 104076 h 128752"/>
                <a:gd name="connsiteX5" fmla="*/ 61462 w 184591"/>
                <a:gd name="connsiteY5" fmla="*/ 82217 h 128752"/>
                <a:gd name="connsiteX6" fmla="*/ 61383 w 184591"/>
                <a:gd name="connsiteY6" fmla="*/ 117446 h 128752"/>
                <a:gd name="connsiteX7" fmla="*/ 17109 w 184591"/>
                <a:gd name="connsiteY7" fmla="*/ 113280 h 128752"/>
                <a:gd name="connsiteX8" fmla="*/ 26075 w 184591"/>
                <a:gd name="connsiteY8" fmla="*/ 3190 h 128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591" h="128752">
                  <a:moveTo>
                    <a:pt x="26035" y="3190"/>
                  </a:moveTo>
                  <a:cubicBezTo>
                    <a:pt x="28415" y="5173"/>
                    <a:pt x="37857" y="32865"/>
                    <a:pt x="56939" y="47147"/>
                  </a:cubicBezTo>
                  <a:cubicBezTo>
                    <a:pt x="105062" y="83129"/>
                    <a:pt x="142830" y="80193"/>
                    <a:pt x="184366" y="38300"/>
                  </a:cubicBezTo>
                  <a:cubicBezTo>
                    <a:pt x="186429" y="65475"/>
                    <a:pt x="174250" y="108837"/>
                    <a:pt x="149257" y="121730"/>
                  </a:cubicBezTo>
                  <a:cubicBezTo>
                    <a:pt x="109584" y="142161"/>
                    <a:pt x="130611" y="112328"/>
                    <a:pt x="129063" y="104076"/>
                  </a:cubicBezTo>
                  <a:cubicBezTo>
                    <a:pt x="125255" y="84161"/>
                    <a:pt x="78958" y="95427"/>
                    <a:pt x="61462" y="82217"/>
                  </a:cubicBezTo>
                  <a:lnTo>
                    <a:pt x="61383" y="117446"/>
                  </a:lnTo>
                  <a:cubicBezTo>
                    <a:pt x="47537" y="116731"/>
                    <a:pt x="29010" y="121016"/>
                    <a:pt x="17109" y="113280"/>
                  </a:cubicBezTo>
                  <a:cubicBezTo>
                    <a:pt x="-10741" y="95269"/>
                    <a:pt x="-2331" y="-20534"/>
                    <a:pt x="26075" y="3190"/>
                  </a:cubicBezTo>
                  <a:close/>
                </a:path>
              </a:pathLst>
            </a:custGeom>
            <a:solidFill>
              <a:srgbClr val="D58A55"/>
            </a:solidFill>
            <a:ln w="3958" cap="flat">
              <a:noFill/>
              <a:prstDash val="solid"/>
              <a:miter/>
            </a:ln>
          </p:spPr>
          <p:txBody>
            <a:bodyPr rtlCol="1" anchor="ctr"/>
            <a:lstStyle/>
            <a:p>
              <a:endParaRPr lang="fa-IR"/>
            </a:p>
          </p:txBody>
        </p:sp>
        <p:sp>
          <p:nvSpPr>
            <p:cNvPr id="851" name="Freeform: Shape 850">
              <a:extLst>
                <a:ext uri="{FF2B5EF4-FFF2-40B4-BE49-F238E27FC236}">
                  <a16:creationId xmlns:a16="http://schemas.microsoft.com/office/drawing/2014/main" id="{1EFA2CEA-E8E5-2B0E-2422-88724128D5F5}"/>
                </a:ext>
              </a:extLst>
            </p:cNvPr>
            <p:cNvSpPr/>
            <p:nvPr/>
          </p:nvSpPr>
          <p:spPr>
            <a:xfrm>
              <a:off x="1703599" y="1519620"/>
              <a:ext cx="264413" cy="228471"/>
            </a:xfrm>
            <a:custGeom>
              <a:avLst/>
              <a:gdLst>
                <a:gd name="connsiteX0" fmla="*/ 263740 w 264413"/>
                <a:gd name="connsiteY0" fmla="*/ 43957 h 228471"/>
                <a:gd name="connsiteX1" fmla="*/ 193441 w 264413"/>
                <a:gd name="connsiteY1" fmla="*/ 65975 h 228471"/>
                <a:gd name="connsiteX2" fmla="*/ 263780 w 264413"/>
                <a:gd name="connsiteY2" fmla="*/ 87953 h 228471"/>
                <a:gd name="connsiteX3" fmla="*/ 202209 w 264413"/>
                <a:gd name="connsiteY3" fmla="*/ 96760 h 228471"/>
                <a:gd name="connsiteX4" fmla="*/ 184713 w 264413"/>
                <a:gd name="connsiteY4" fmla="*/ 105448 h 228471"/>
                <a:gd name="connsiteX5" fmla="*/ 202209 w 264413"/>
                <a:gd name="connsiteY5" fmla="*/ 228472 h 228471"/>
                <a:gd name="connsiteX6" fmla="*/ 0 w 264413"/>
                <a:gd name="connsiteY6" fmla="*/ 175747 h 228471"/>
                <a:gd name="connsiteX7" fmla="*/ 96721 w 264413"/>
                <a:gd name="connsiteY7" fmla="*/ 140677 h 228471"/>
                <a:gd name="connsiteX8" fmla="*/ 132386 w 264413"/>
                <a:gd name="connsiteY8" fmla="*/ 188998 h 228471"/>
                <a:gd name="connsiteX9" fmla="*/ 168805 w 264413"/>
                <a:gd name="connsiteY9" fmla="*/ 58992 h 228471"/>
                <a:gd name="connsiteX10" fmla="*/ 210976 w 264413"/>
                <a:gd name="connsiteY10" fmla="*/ 0 h 228471"/>
                <a:gd name="connsiteX11" fmla="*/ 263740 w 264413"/>
                <a:gd name="connsiteY11" fmla="*/ 43917 h 228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4413" h="228471">
                  <a:moveTo>
                    <a:pt x="263740" y="43957"/>
                  </a:moveTo>
                  <a:lnTo>
                    <a:pt x="193441" y="65975"/>
                  </a:lnTo>
                  <a:cubicBezTo>
                    <a:pt x="191378" y="70775"/>
                    <a:pt x="251561" y="93626"/>
                    <a:pt x="263780" y="87953"/>
                  </a:cubicBezTo>
                  <a:cubicBezTo>
                    <a:pt x="271278" y="128260"/>
                    <a:pt x="209866" y="90611"/>
                    <a:pt x="202209" y="96760"/>
                  </a:cubicBezTo>
                  <a:cubicBezTo>
                    <a:pt x="233351" y="134369"/>
                    <a:pt x="213952" y="128101"/>
                    <a:pt x="184713" y="105448"/>
                  </a:cubicBezTo>
                  <a:cubicBezTo>
                    <a:pt x="194869" y="154206"/>
                    <a:pt x="181738" y="180468"/>
                    <a:pt x="202209" y="228472"/>
                  </a:cubicBezTo>
                  <a:cubicBezTo>
                    <a:pt x="144248" y="191696"/>
                    <a:pt x="69863" y="170590"/>
                    <a:pt x="0" y="175747"/>
                  </a:cubicBezTo>
                  <a:cubicBezTo>
                    <a:pt x="14480" y="166663"/>
                    <a:pt x="87199" y="134846"/>
                    <a:pt x="96721" y="140677"/>
                  </a:cubicBezTo>
                  <a:cubicBezTo>
                    <a:pt x="99577" y="142423"/>
                    <a:pt x="82240" y="169559"/>
                    <a:pt x="132386" y="188998"/>
                  </a:cubicBezTo>
                  <a:cubicBezTo>
                    <a:pt x="202209" y="216054"/>
                    <a:pt x="161783" y="89699"/>
                    <a:pt x="168805" y="58992"/>
                  </a:cubicBezTo>
                  <a:cubicBezTo>
                    <a:pt x="172851" y="41378"/>
                    <a:pt x="197607" y="13211"/>
                    <a:pt x="210976" y="0"/>
                  </a:cubicBezTo>
                  <a:cubicBezTo>
                    <a:pt x="222878" y="24240"/>
                    <a:pt x="244341" y="23565"/>
                    <a:pt x="263740" y="43917"/>
                  </a:cubicBezTo>
                  <a:close/>
                </a:path>
              </a:pathLst>
            </a:custGeom>
            <a:solidFill>
              <a:srgbClr val="9F623C"/>
            </a:solidFill>
            <a:ln w="3958" cap="flat">
              <a:noFill/>
              <a:prstDash val="solid"/>
              <a:miter/>
            </a:ln>
          </p:spPr>
          <p:txBody>
            <a:bodyPr rtlCol="1" anchor="ctr"/>
            <a:lstStyle/>
            <a:p>
              <a:endParaRPr lang="fa-IR"/>
            </a:p>
          </p:txBody>
        </p:sp>
        <p:sp>
          <p:nvSpPr>
            <p:cNvPr id="852" name="Freeform: Shape 851">
              <a:extLst>
                <a:ext uri="{FF2B5EF4-FFF2-40B4-BE49-F238E27FC236}">
                  <a16:creationId xmlns:a16="http://schemas.microsoft.com/office/drawing/2014/main" id="{4A495AE8-6C1E-846C-2D41-BD18BCB79BE4}"/>
                </a:ext>
              </a:extLst>
            </p:cNvPr>
            <p:cNvSpPr/>
            <p:nvPr/>
          </p:nvSpPr>
          <p:spPr>
            <a:xfrm>
              <a:off x="1897001" y="1792049"/>
              <a:ext cx="61452" cy="131790"/>
            </a:xfrm>
            <a:custGeom>
              <a:avLst/>
              <a:gdLst>
                <a:gd name="connsiteX0" fmla="*/ 35149 w 61452"/>
                <a:gd name="connsiteY0" fmla="*/ 0 h 131790"/>
                <a:gd name="connsiteX1" fmla="*/ 61452 w 61452"/>
                <a:gd name="connsiteY1" fmla="*/ 131791 h 131790"/>
                <a:gd name="connsiteX2" fmla="*/ 0 w 61452"/>
                <a:gd name="connsiteY2" fmla="*/ 96641 h 131790"/>
                <a:gd name="connsiteX3" fmla="*/ 35149 w 61452"/>
                <a:gd name="connsiteY3" fmla="*/ 0 h 131790"/>
              </a:gdLst>
              <a:ahLst/>
              <a:cxnLst>
                <a:cxn ang="0">
                  <a:pos x="connsiteX0" y="connsiteY0"/>
                </a:cxn>
                <a:cxn ang="0">
                  <a:pos x="connsiteX1" y="connsiteY1"/>
                </a:cxn>
                <a:cxn ang="0">
                  <a:pos x="connsiteX2" y="connsiteY2"/>
                </a:cxn>
                <a:cxn ang="0">
                  <a:pos x="connsiteX3" y="connsiteY3"/>
                </a:cxn>
              </a:cxnLst>
              <a:rect l="l" t="t" r="r" b="b"/>
              <a:pathLst>
                <a:path w="61452" h="131790">
                  <a:moveTo>
                    <a:pt x="35149" y="0"/>
                  </a:moveTo>
                  <a:lnTo>
                    <a:pt x="61452" y="131791"/>
                  </a:lnTo>
                  <a:lnTo>
                    <a:pt x="0" y="96641"/>
                  </a:lnTo>
                  <a:cubicBezTo>
                    <a:pt x="6308" y="69744"/>
                    <a:pt x="25906" y="38125"/>
                    <a:pt x="35149" y="0"/>
                  </a:cubicBezTo>
                  <a:close/>
                </a:path>
              </a:pathLst>
            </a:custGeom>
            <a:solidFill>
              <a:srgbClr val="E9D677"/>
            </a:solidFill>
            <a:ln w="3958" cap="flat">
              <a:noFill/>
              <a:prstDash val="solid"/>
              <a:miter/>
            </a:ln>
          </p:spPr>
          <p:txBody>
            <a:bodyPr rtlCol="1" anchor="ctr"/>
            <a:lstStyle/>
            <a:p>
              <a:endParaRPr lang="fa-IR"/>
            </a:p>
          </p:txBody>
        </p:sp>
        <p:sp>
          <p:nvSpPr>
            <p:cNvPr id="853" name="Freeform: Shape 852">
              <a:extLst>
                <a:ext uri="{FF2B5EF4-FFF2-40B4-BE49-F238E27FC236}">
                  <a16:creationId xmlns:a16="http://schemas.microsoft.com/office/drawing/2014/main" id="{D70A5363-80C1-4032-781A-3FCCAFC4FA1B}"/>
                </a:ext>
              </a:extLst>
            </p:cNvPr>
            <p:cNvSpPr/>
            <p:nvPr/>
          </p:nvSpPr>
          <p:spPr>
            <a:xfrm>
              <a:off x="1738749" y="1739444"/>
              <a:ext cx="114295" cy="45961"/>
            </a:xfrm>
            <a:custGeom>
              <a:avLst/>
              <a:gdLst>
                <a:gd name="connsiteX0" fmla="*/ 114295 w 114295"/>
                <a:gd name="connsiteY0" fmla="*/ 26342 h 45961"/>
                <a:gd name="connsiteX1" fmla="*/ 0 w 114295"/>
                <a:gd name="connsiteY1" fmla="*/ 0 h 45961"/>
                <a:gd name="connsiteX2" fmla="*/ 114295 w 114295"/>
                <a:gd name="connsiteY2" fmla="*/ 26342 h 45961"/>
              </a:gdLst>
              <a:ahLst/>
              <a:cxnLst>
                <a:cxn ang="0">
                  <a:pos x="connsiteX0" y="connsiteY0"/>
                </a:cxn>
                <a:cxn ang="0">
                  <a:pos x="connsiteX1" y="connsiteY1"/>
                </a:cxn>
                <a:cxn ang="0">
                  <a:pos x="connsiteX2" y="connsiteY2"/>
                </a:cxn>
              </a:cxnLst>
              <a:rect l="l" t="t" r="r" b="b"/>
              <a:pathLst>
                <a:path w="114295" h="45961">
                  <a:moveTo>
                    <a:pt x="114295" y="26342"/>
                  </a:moveTo>
                  <a:cubicBezTo>
                    <a:pt x="84819" y="66610"/>
                    <a:pt x="18289" y="38403"/>
                    <a:pt x="0" y="0"/>
                  </a:cubicBezTo>
                  <a:lnTo>
                    <a:pt x="114295" y="26342"/>
                  </a:lnTo>
                  <a:close/>
                </a:path>
              </a:pathLst>
            </a:custGeom>
            <a:solidFill>
              <a:srgbClr val="D0D6CF"/>
            </a:solidFill>
            <a:ln w="3958" cap="flat">
              <a:noFill/>
              <a:prstDash val="solid"/>
              <a:miter/>
            </a:ln>
          </p:spPr>
          <p:txBody>
            <a:bodyPr rtlCol="1" anchor="ctr"/>
            <a:lstStyle/>
            <a:p>
              <a:endParaRPr lang="fa-IR"/>
            </a:p>
          </p:txBody>
        </p:sp>
        <p:sp>
          <p:nvSpPr>
            <p:cNvPr id="854" name="Freeform: Shape 853">
              <a:extLst>
                <a:ext uri="{FF2B5EF4-FFF2-40B4-BE49-F238E27FC236}">
                  <a16:creationId xmlns:a16="http://schemas.microsoft.com/office/drawing/2014/main" id="{407E30C2-F090-C0FC-04FA-1B42F1D3CF11}"/>
                </a:ext>
              </a:extLst>
            </p:cNvPr>
            <p:cNvSpPr/>
            <p:nvPr/>
          </p:nvSpPr>
          <p:spPr>
            <a:xfrm>
              <a:off x="1527524" y="1396637"/>
              <a:ext cx="9052" cy="40862"/>
            </a:xfrm>
            <a:custGeom>
              <a:avLst/>
              <a:gdLst>
                <a:gd name="connsiteX0" fmla="*/ 9015 w 9052"/>
                <a:gd name="connsiteY0" fmla="*/ 35150 h 40862"/>
                <a:gd name="connsiteX1" fmla="*/ 208 w 9052"/>
                <a:gd name="connsiteY1" fmla="*/ 35150 h 40862"/>
                <a:gd name="connsiteX2" fmla="*/ 208 w 9052"/>
                <a:gd name="connsiteY2" fmla="*/ 17575 h 40862"/>
                <a:gd name="connsiteX3" fmla="*/ 9015 w 9052"/>
                <a:gd name="connsiteY3" fmla="*/ 0 h 40862"/>
                <a:gd name="connsiteX4" fmla="*/ 9015 w 9052"/>
                <a:gd name="connsiteY4" fmla="*/ 35150 h 408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2" h="40862">
                  <a:moveTo>
                    <a:pt x="9015" y="35150"/>
                  </a:moveTo>
                  <a:cubicBezTo>
                    <a:pt x="6516" y="42806"/>
                    <a:pt x="3580" y="42727"/>
                    <a:pt x="208" y="35150"/>
                  </a:cubicBezTo>
                  <a:cubicBezTo>
                    <a:pt x="407" y="29357"/>
                    <a:pt x="-347" y="23327"/>
                    <a:pt x="208" y="17575"/>
                  </a:cubicBezTo>
                  <a:cubicBezTo>
                    <a:pt x="962" y="10116"/>
                    <a:pt x="367" y="2539"/>
                    <a:pt x="9015" y="0"/>
                  </a:cubicBezTo>
                  <a:cubicBezTo>
                    <a:pt x="7865" y="11426"/>
                    <a:pt x="9293" y="23565"/>
                    <a:pt x="9015" y="35150"/>
                  </a:cubicBezTo>
                  <a:close/>
                </a:path>
              </a:pathLst>
            </a:custGeom>
            <a:solidFill>
              <a:srgbClr val="D2AA68"/>
            </a:solidFill>
            <a:ln w="3958" cap="flat">
              <a:noFill/>
              <a:prstDash val="solid"/>
              <a:miter/>
            </a:ln>
          </p:spPr>
          <p:txBody>
            <a:bodyPr rtlCol="1" anchor="ctr"/>
            <a:lstStyle/>
            <a:p>
              <a:endParaRPr lang="fa-IR"/>
            </a:p>
          </p:txBody>
        </p:sp>
        <p:sp>
          <p:nvSpPr>
            <p:cNvPr id="855" name="Freeform: Shape 854">
              <a:extLst>
                <a:ext uri="{FF2B5EF4-FFF2-40B4-BE49-F238E27FC236}">
                  <a16:creationId xmlns:a16="http://schemas.microsoft.com/office/drawing/2014/main" id="{292FFCFD-B74C-BD34-2B03-85E597A3350C}"/>
                </a:ext>
              </a:extLst>
            </p:cNvPr>
            <p:cNvSpPr/>
            <p:nvPr/>
          </p:nvSpPr>
          <p:spPr>
            <a:xfrm>
              <a:off x="1527686" y="1431786"/>
              <a:ext cx="9438" cy="35149"/>
            </a:xfrm>
            <a:custGeom>
              <a:avLst/>
              <a:gdLst>
                <a:gd name="connsiteX0" fmla="*/ 46 w 9438"/>
                <a:gd name="connsiteY0" fmla="*/ 35150 h 35149"/>
                <a:gd name="connsiteX1" fmla="*/ 46 w 9438"/>
                <a:gd name="connsiteY1" fmla="*/ 0 h 35149"/>
                <a:gd name="connsiteX2" fmla="*/ 8853 w 9438"/>
                <a:gd name="connsiteY2" fmla="*/ 0 h 35149"/>
                <a:gd name="connsiteX3" fmla="*/ 46 w 9438"/>
                <a:gd name="connsiteY3" fmla="*/ 35150 h 35149"/>
              </a:gdLst>
              <a:ahLst/>
              <a:cxnLst>
                <a:cxn ang="0">
                  <a:pos x="connsiteX0" y="connsiteY0"/>
                </a:cxn>
                <a:cxn ang="0">
                  <a:pos x="connsiteX1" y="connsiteY1"/>
                </a:cxn>
                <a:cxn ang="0">
                  <a:pos x="connsiteX2" y="connsiteY2"/>
                </a:cxn>
                <a:cxn ang="0">
                  <a:pos x="connsiteX3" y="connsiteY3"/>
                </a:cxn>
              </a:cxnLst>
              <a:rect l="l" t="t" r="r" b="b"/>
              <a:pathLst>
                <a:path w="9438" h="35149">
                  <a:moveTo>
                    <a:pt x="46" y="35150"/>
                  </a:moveTo>
                  <a:cubicBezTo>
                    <a:pt x="1990" y="25668"/>
                    <a:pt x="-350" y="11029"/>
                    <a:pt x="46" y="0"/>
                  </a:cubicBezTo>
                  <a:lnTo>
                    <a:pt x="8853" y="0"/>
                  </a:lnTo>
                  <a:cubicBezTo>
                    <a:pt x="8576" y="11545"/>
                    <a:pt x="13257" y="29040"/>
                    <a:pt x="46" y="35150"/>
                  </a:cubicBezTo>
                  <a:close/>
                </a:path>
              </a:pathLst>
            </a:custGeom>
            <a:solidFill>
              <a:srgbClr val="AF6D45"/>
            </a:solidFill>
            <a:ln w="3958" cap="flat">
              <a:noFill/>
              <a:prstDash val="solid"/>
              <a:miter/>
            </a:ln>
          </p:spPr>
          <p:txBody>
            <a:bodyPr rtlCol="1" anchor="ctr"/>
            <a:lstStyle/>
            <a:p>
              <a:endParaRPr lang="fa-IR"/>
            </a:p>
          </p:txBody>
        </p:sp>
        <p:sp>
          <p:nvSpPr>
            <p:cNvPr id="856" name="Freeform: Shape 855">
              <a:extLst>
                <a:ext uri="{FF2B5EF4-FFF2-40B4-BE49-F238E27FC236}">
                  <a16:creationId xmlns:a16="http://schemas.microsoft.com/office/drawing/2014/main" id="{E5394AEC-114B-E2A9-3AE9-A0F77C0DB8C3}"/>
                </a:ext>
              </a:extLst>
            </p:cNvPr>
            <p:cNvSpPr/>
            <p:nvPr/>
          </p:nvSpPr>
          <p:spPr>
            <a:xfrm>
              <a:off x="1536540" y="1352720"/>
              <a:ext cx="8807" cy="17574"/>
            </a:xfrm>
            <a:custGeom>
              <a:avLst/>
              <a:gdLst>
                <a:gd name="connsiteX0" fmla="*/ 0 w 8807"/>
                <a:gd name="connsiteY0" fmla="*/ 17575 h 17574"/>
                <a:gd name="connsiteX1" fmla="*/ 8807 w 8807"/>
                <a:gd name="connsiteY1" fmla="*/ 0 h 17574"/>
                <a:gd name="connsiteX2" fmla="*/ 0 w 8807"/>
                <a:gd name="connsiteY2" fmla="*/ 17575 h 17574"/>
              </a:gdLst>
              <a:ahLst/>
              <a:cxnLst>
                <a:cxn ang="0">
                  <a:pos x="connsiteX0" y="connsiteY0"/>
                </a:cxn>
                <a:cxn ang="0">
                  <a:pos x="connsiteX1" y="connsiteY1"/>
                </a:cxn>
                <a:cxn ang="0">
                  <a:pos x="connsiteX2" y="connsiteY2"/>
                </a:cxn>
              </a:cxnLst>
              <a:rect l="l" t="t" r="r" b="b"/>
              <a:pathLst>
                <a:path w="8807" h="17574">
                  <a:moveTo>
                    <a:pt x="0" y="17575"/>
                  </a:moveTo>
                  <a:lnTo>
                    <a:pt x="8807" y="0"/>
                  </a:lnTo>
                  <a:cubicBezTo>
                    <a:pt x="5832" y="13171"/>
                    <a:pt x="159" y="16583"/>
                    <a:pt x="0" y="17575"/>
                  </a:cubicBezTo>
                  <a:close/>
                </a:path>
              </a:pathLst>
            </a:custGeom>
            <a:solidFill>
              <a:srgbClr val="D2AA68"/>
            </a:solidFill>
            <a:ln w="3958" cap="flat">
              <a:noFill/>
              <a:prstDash val="solid"/>
              <a:miter/>
            </a:ln>
          </p:spPr>
          <p:txBody>
            <a:bodyPr rtlCol="1" anchor="ctr"/>
            <a:lstStyle/>
            <a:p>
              <a:endParaRPr lang="fa-IR"/>
            </a:p>
          </p:txBody>
        </p:sp>
        <p:sp>
          <p:nvSpPr>
            <p:cNvPr id="857" name="Freeform: Shape 856">
              <a:extLst>
                <a:ext uri="{FF2B5EF4-FFF2-40B4-BE49-F238E27FC236}">
                  <a16:creationId xmlns:a16="http://schemas.microsoft.com/office/drawing/2014/main" id="{F02C181B-C8DD-F734-CEE9-6588D252DBDF}"/>
                </a:ext>
              </a:extLst>
            </p:cNvPr>
            <p:cNvSpPr/>
            <p:nvPr/>
          </p:nvSpPr>
          <p:spPr>
            <a:xfrm>
              <a:off x="1545347" y="1326338"/>
              <a:ext cx="8807" cy="17574"/>
            </a:xfrm>
            <a:custGeom>
              <a:avLst/>
              <a:gdLst>
                <a:gd name="connsiteX0" fmla="*/ 0 w 8807"/>
                <a:gd name="connsiteY0" fmla="*/ 17575 h 17574"/>
                <a:gd name="connsiteX1" fmla="*/ 8807 w 8807"/>
                <a:gd name="connsiteY1" fmla="*/ 0 h 17574"/>
                <a:gd name="connsiteX2" fmla="*/ 0 w 8807"/>
                <a:gd name="connsiteY2" fmla="*/ 17575 h 17574"/>
              </a:gdLst>
              <a:ahLst/>
              <a:cxnLst>
                <a:cxn ang="0">
                  <a:pos x="connsiteX0" y="connsiteY0"/>
                </a:cxn>
                <a:cxn ang="0">
                  <a:pos x="connsiteX1" y="connsiteY1"/>
                </a:cxn>
                <a:cxn ang="0">
                  <a:pos x="connsiteX2" y="connsiteY2"/>
                </a:cxn>
              </a:cxnLst>
              <a:rect l="l" t="t" r="r" b="b"/>
              <a:pathLst>
                <a:path w="8807" h="17574">
                  <a:moveTo>
                    <a:pt x="0" y="17575"/>
                  </a:moveTo>
                  <a:lnTo>
                    <a:pt x="8807" y="0"/>
                  </a:lnTo>
                  <a:cubicBezTo>
                    <a:pt x="5713" y="8291"/>
                    <a:pt x="278" y="16623"/>
                    <a:pt x="0" y="17575"/>
                  </a:cubicBezTo>
                  <a:close/>
                </a:path>
              </a:pathLst>
            </a:custGeom>
            <a:solidFill>
              <a:srgbClr val="D2AA68"/>
            </a:solidFill>
            <a:ln w="3958" cap="flat">
              <a:noFill/>
              <a:prstDash val="solid"/>
              <a:miter/>
            </a:ln>
          </p:spPr>
          <p:txBody>
            <a:bodyPr rtlCol="1" anchor="ctr"/>
            <a:lstStyle/>
            <a:p>
              <a:endParaRPr lang="fa-IR"/>
            </a:p>
          </p:txBody>
        </p:sp>
        <p:sp>
          <p:nvSpPr>
            <p:cNvPr id="858" name="Freeform: Shape 857">
              <a:extLst>
                <a:ext uri="{FF2B5EF4-FFF2-40B4-BE49-F238E27FC236}">
                  <a16:creationId xmlns:a16="http://schemas.microsoft.com/office/drawing/2014/main" id="{200E4835-76E6-72F6-4994-F8733C6777CF}"/>
                </a:ext>
              </a:extLst>
            </p:cNvPr>
            <p:cNvSpPr/>
            <p:nvPr/>
          </p:nvSpPr>
          <p:spPr>
            <a:xfrm>
              <a:off x="1554114" y="1299995"/>
              <a:ext cx="17574" cy="17574"/>
            </a:xfrm>
            <a:custGeom>
              <a:avLst/>
              <a:gdLst>
                <a:gd name="connsiteX0" fmla="*/ 0 w 17574"/>
                <a:gd name="connsiteY0" fmla="*/ 17575 h 17574"/>
                <a:gd name="connsiteX1" fmla="*/ 17575 w 17574"/>
                <a:gd name="connsiteY1" fmla="*/ 0 h 17574"/>
                <a:gd name="connsiteX2" fmla="*/ 0 w 17574"/>
                <a:gd name="connsiteY2" fmla="*/ 17575 h 17574"/>
              </a:gdLst>
              <a:ahLst/>
              <a:cxnLst>
                <a:cxn ang="0">
                  <a:pos x="connsiteX0" y="connsiteY0"/>
                </a:cxn>
                <a:cxn ang="0">
                  <a:pos x="connsiteX1" y="connsiteY1"/>
                </a:cxn>
                <a:cxn ang="0">
                  <a:pos x="connsiteX2" y="connsiteY2"/>
                </a:cxn>
              </a:cxnLst>
              <a:rect l="l" t="t" r="r" b="b"/>
              <a:pathLst>
                <a:path w="17574" h="17574">
                  <a:moveTo>
                    <a:pt x="0" y="17575"/>
                  </a:moveTo>
                  <a:cubicBezTo>
                    <a:pt x="3491" y="8807"/>
                    <a:pt x="8609" y="3213"/>
                    <a:pt x="17575" y="0"/>
                  </a:cubicBezTo>
                  <a:cubicBezTo>
                    <a:pt x="13250" y="8331"/>
                    <a:pt x="9521" y="14480"/>
                    <a:pt x="0" y="17575"/>
                  </a:cubicBezTo>
                  <a:close/>
                </a:path>
              </a:pathLst>
            </a:custGeom>
            <a:solidFill>
              <a:srgbClr val="D2AA68"/>
            </a:solidFill>
            <a:ln w="3958" cap="flat">
              <a:noFill/>
              <a:prstDash val="solid"/>
              <a:miter/>
            </a:ln>
          </p:spPr>
          <p:txBody>
            <a:bodyPr rtlCol="1" anchor="ctr"/>
            <a:lstStyle/>
            <a:p>
              <a:endParaRPr lang="fa-IR"/>
            </a:p>
          </p:txBody>
        </p:sp>
        <p:sp>
          <p:nvSpPr>
            <p:cNvPr id="859" name="Freeform: Shape 858">
              <a:extLst>
                <a:ext uri="{FF2B5EF4-FFF2-40B4-BE49-F238E27FC236}">
                  <a16:creationId xmlns:a16="http://schemas.microsoft.com/office/drawing/2014/main" id="{E7AD527C-D688-8483-41B6-CDF159F6C58F}"/>
                </a:ext>
              </a:extLst>
            </p:cNvPr>
            <p:cNvSpPr/>
            <p:nvPr/>
          </p:nvSpPr>
          <p:spPr>
            <a:xfrm>
              <a:off x="1571689" y="1256039"/>
              <a:ext cx="35149" cy="35149"/>
            </a:xfrm>
            <a:custGeom>
              <a:avLst/>
              <a:gdLst>
                <a:gd name="connsiteX0" fmla="*/ 0 w 35149"/>
                <a:gd name="connsiteY0" fmla="*/ 35150 h 35149"/>
                <a:gd name="connsiteX1" fmla="*/ 35149 w 35149"/>
                <a:gd name="connsiteY1" fmla="*/ 0 h 35149"/>
                <a:gd name="connsiteX2" fmla="*/ 0 w 35149"/>
                <a:gd name="connsiteY2" fmla="*/ 35150 h 35149"/>
              </a:gdLst>
              <a:ahLst/>
              <a:cxnLst>
                <a:cxn ang="0">
                  <a:pos x="connsiteX0" y="connsiteY0"/>
                </a:cxn>
                <a:cxn ang="0">
                  <a:pos x="connsiteX1" y="connsiteY1"/>
                </a:cxn>
                <a:cxn ang="0">
                  <a:pos x="connsiteX2" y="connsiteY2"/>
                </a:cxn>
              </a:cxnLst>
              <a:rect l="l" t="t" r="r" b="b"/>
              <a:pathLst>
                <a:path w="35149" h="35149">
                  <a:moveTo>
                    <a:pt x="0" y="35150"/>
                  </a:moveTo>
                  <a:cubicBezTo>
                    <a:pt x="12219" y="16067"/>
                    <a:pt x="19717" y="13052"/>
                    <a:pt x="35149" y="0"/>
                  </a:cubicBezTo>
                  <a:cubicBezTo>
                    <a:pt x="31182" y="13687"/>
                    <a:pt x="12298" y="27850"/>
                    <a:pt x="0" y="35150"/>
                  </a:cubicBezTo>
                  <a:close/>
                </a:path>
              </a:pathLst>
            </a:custGeom>
            <a:solidFill>
              <a:srgbClr val="D2AA68"/>
            </a:solidFill>
            <a:ln w="3958" cap="flat">
              <a:noFill/>
              <a:prstDash val="solid"/>
              <a:miter/>
            </a:ln>
          </p:spPr>
          <p:txBody>
            <a:bodyPr rtlCol="1" anchor="ctr"/>
            <a:lstStyle/>
            <a:p>
              <a:endParaRPr lang="fa-IR"/>
            </a:p>
          </p:txBody>
        </p:sp>
        <p:sp>
          <p:nvSpPr>
            <p:cNvPr id="860" name="Freeform: Shape 859">
              <a:extLst>
                <a:ext uri="{FF2B5EF4-FFF2-40B4-BE49-F238E27FC236}">
                  <a16:creationId xmlns:a16="http://schemas.microsoft.com/office/drawing/2014/main" id="{95068636-FE38-8813-D2C9-36F3FE1BBD19}"/>
                </a:ext>
              </a:extLst>
            </p:cNvPr>
            <p:cNvSpPr/>
            <p:nvPr/>
          </p:nvSpPr>
          <p:spPr>
            <a:xfrm>
              <a:off x="1967339" y="1633916"/>
              <a:ext cx="8807" cy="8767"/>
            </a:xfrm>
            <a:custGeom>
              <a:avLst/>
              <a:gdLst>
                <a:gd name="connsiteX0" fmla="*/ 0 w 8807"/>
                <a:gd name="connsiteY0" fmla="*/ 8768 h 8767"/>
                <a:gd name="connsiteX1" fmla="*/ 8807 w 8807"/>
                <a:gd name="connsiteY1" fmla="*/ 0 h 8767"/>
                <a:gd name="connsiteX2" fmla="*/ 0 w 8807"/>
                <a:gd name="connsiteY2" fmla="*/ 8768 h 8767"/>
              </a:gdLst>
              <a:ahLst/>
              <a:cxnLst>
                <a:cxn ang="0">
                  <a:pos x="connsiteX0" y="connsiteY0"/>
                </a:cxn>
                <a:cxn ang="0">
                  <a:pos x="connsiteX1" y="connsiteY1"/>
                </a:cxn>
                <a:cxn ang="0">
                  <a:pos x="connsiteX2" y="connsiteY2"/>
                </a:cxn>
              </a:cxnLst>
              <a:rect l="l" t="t" r="r" b="b"/>
              <a:pathLst>
                <a:path w="8807" h="8767">
                  <a:moveTo>
                    <a:pt x="0" y="8768"/>
                  </a:moveTo>
                  <a:lnTo>
                    <a:pt x="8807" y="0"/>
                  </a:lnTo>
                  <a:cubicBezTo>
                    <a:pt x="8093" y="4047"/>
                    <a:pt x="317" y="7458"/>
                    <a:pt x="0" y="8768"/>
                  </a:cubicBezTo>
                  <a:close/>
                </a:path>
              </a:pathLst>
            </a:custGeom>
            <a:solidFill>
              <a:srgbClr val="6A462A"/>
            </a:solidFill>
            <a:ln w="3958" cap="flat">
              <a:noFill/>
              <a:prstDash val="solid"/>
              <a:miter/>
            </a:ln>
          </p:spPr>
          <p:txBody>
            <a:bodyPr rtlCol="1" anchor="ctr"/>
            <a:lstStyle/>
            <a:p>
              <a:endParaRPr lang="fa-IR"/>
            </a:p>
          </p:txBody>
        </p:sp>
        <p:sp>
          <p:nvSpPr>
            <p:cNvPr id="861" name="Freeform: Shape 860">
              <a:extLst>
                <a:ext uri="{FF2B5EF4-FFF2-40B4-BE49-F238E27FC236}">
                  <a16:creationId xmlns:a16="http://schemas.microsoft.com/office/drawing/2014/main" id="{94EF1C5F-E877-0614-CCC1-80D09AA0CAC3}"/>
                </a:ext>
              </a:extLst>
            </p:cNvPr>
            <p:cNvSpPr/>
            <p:nvPr/>
          </p:nvSpPr>
          <p:spPr>
            <a:xfrm>
              <a:off x="980453" y="1273045"/>
              <a:ext cx="460130" cy="1142887"/>
            </a:xfrm>
            <a:custGeom>
              <a:avLst/>
              <a:gdLst>
                <a:gd name="connsiteX0" fmla="*/ 239582 w 460130"/>
                <a:gd name="connsiteY0" fmla="*/ 132399 h 1142887"/>
                <a:gd name="connsiteX1" fmla="*/ 437586 w 460130"/>
                <a:gd name="connsiteY1" fmla="*/ 727 h 1142887"/>
                <a:gd name="connsiteX2" fmla="*/ 450638 w 460130"/>
                <a:gd name="connsiteY2" fmla="*/ 13621 h 1142887"/>
                <a:gd name="connsiteX3" fmla="*/ 450281 w 460130"/>
                <a:gd name="connsiteY3" fmla="*/ 84793 h 1142887"/>
                <a:gd name="connsiteX4" fmla="*/ 459445 w 460130"/>
                <a:gd name="connsiteY4" fmla="*/ 106057 h 1142887"/>
                <a:gd name="connsiteX5" fmla="*/ 459366 w 460130"/>
                <a:gd name="connsiteY5" fmla="*/ 211466 h 1142887"/>
                <a:gd name="connsiteX6" fmla="*/ 449805 w 460130"/>
                <a:gd name="connsiteY6" fmla="*/ 142158 h 1142887"/>
                <a:gd name="connsiteX7" fmla="*/ 373872 w 460130"/>
                <a:gd name="connsiteY7" fmla="*/ 200675 h 1142887"/>
                <a:gd name="connsiteX8" fmla="*/ 353878 w 460130"/>
                <a:gd name="connsiteY8" fmla="*/ 273116 h 1142887"/>
                <a:gd name="connsiteX9" fmla="*/ 333367 w 460130"/>
                <a:gd name="connsiteY9" fmla="*/ 266729 h 1142887"/>
                <a:gd name="connsiteX10" fmla="*/ 264933 w 460130"/>
                <a:gd name="connsiteY10" fmla="*/ 373288 h 1142887"/>
                <a:gd name="connsiteX11" fmla="*/ 239701 w 460130"/>
                <a:gd name="connsiteY11" fmla="*/ 387253 h 1142887"/>
                <a:gd name="connsiteX12" fmla="*/ 239701 w 460130"/>
                <a:gd name="connsiteY12" fmla="*/ 527851 h 1142887"/>
                <a:gd name="connsiteX13" fmla="*/ 209035 w 460130"/>
                <a:gd name="connsiteY13" fmla="*/ 492741 h 1142887"/>
                <a:gd name="connsiteX14" fmla="*/ 120883 w 460130"/>
                <a:gd name="connsiteY14" fmla="*/ 633180 h 1142887"/>
                <a:gd name="connsiteX15" fmla="*/ 116519 w 460130"/>
                <a:gd name="connsiteY15" fmla="*/ 844117 h 1142887"/>
                <a:gd name="connsiteX16" fmla="*/ 94779 w 460130"/>
                <a:gd name="connsiteY16" fmla="*/ 826661 h 1142887"/>
                <a:gd name="connsiteX17" fmla="*/ 74983 w 460130"/>
                <a:gd name="connsiteY17" fmla="*/ 850861 h 1142887"/>
                <a:gd name="connsiteX18" fmla="*/ 19918 w 460130"/>
                <a:gd name="connsiteY18" fmla="*/ 1142888 h 1142887"/>
                <a:gd name="connsiteX19" fmla="*/ 19918 w 460130"/>
                <a:gd name="connsiteY19" fmla="*/ 967140 h 1142887"/>
                <a:gd name="connsiteX20" fmla="*/ 3890 w 460130"/>
                <a:gd name="connsiteY20" fmla="*/ 608108 h 1142887"/>
                <a:gd name="connsiteX21" fmla="*/ 19918 w 460130"/>
                <a:gd name="connsiteY21" fmla="*/ 562961 h 1142887"/>
                <a:gd name="connsiteX22" fmla="*/ 19918 w 460130"/>
                <a:gd name="connsiteY22" fmla="*/ 325721 h 1142887"/>
                <a:gd name="connsiteX23" fmla="*/ 230934 w 460130"/>
                <a:gd name="connsiteY23" fmla="*/ 141206 h 1142887"/>
                <a:gd name="connsiteX24" fmla="*/ 230934 w 460130"/>
                <a:gd name="connsiteY24" fmla="*/ 299379 h 1142887"/>
                <a:gd name="connsiteX25" fmla="*/ 239741 w 460130"/>
                <a:gd name="connsiteY25" fmla="*/ 268713 h 1142887"/>
                <a:gd name="connsiteX26" fmla="*/ 239741 w 460130"/>
                <a:gd name="connsiteY26" fmla="*/ 132439 h 114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60130" h="1142887">
                  <a:moveTo>
                    <a:pt x="239582" y="132399"/>
                  </a:moveTo>
                  <a:lnTo>
                    <a:pt x="437586" y="727"/>
                  </a:lnTo>
                  <a:cubicBezTo>
                    <a:pt x="455438" y="-1613"/>
                    <a:pt x="449011" y="1441"/>
                    <a:pt x="450638" y="13621"/>
                  </a:cubicBezTo>
                  <a:cubicBezTo>
                    <a:pt x="453574" y="35837"/>
                    <a:pt x="448258" y="61743"/>
                    <a:pt x="450281" y="84793"/>
                  </a:cubicBezTo>
                  <a:cubicBezTo>
                    <a:pt x="451273" y="96020"/>
                    <a:pt x="459366" y="104906"/>
                    <a:pt x="459445" y="106057"/>
                  </a:cubicBezTo>
                  <a:cubicBezTo>
                    <a:pt x="461548" y="140849"/>
                    <a:pt x="458017" y="176594"/>
                    <a:pt x="459366" y="211466"/>
                  </a:cubicBezTo>
                  <a:cubicBezTo>
                    <a:pt x="438141" y="203293"/>
                    <a:pt x="458057" y="156004"/>
                    <a:pt x="449805" y="142158"/>
                  </a:cubicBezTo>
                  <a:cubicBezTo>
                    <a:pt x="428104" y="105700"/>
                    <a:pt x="381450" y="183973"/>
                    <a:pt x="373872" y="200675"/>
                  </a:cubicBezTo>
                  <a:cubicBezTo>
                    <a:pt x="366295" y="217377"/>
                    <a:pt x="356615" y="270577"/>
                    <a:pt x="353878" y="273116"/>
                  </a:cubicBezTo>
                  <a:cubicBezTo>
                    <a:pt x="353084" y="273870"/>
                    <a:pt x="340667" y="265142"/>
                    <a:pt x="333367" y="266729"/>
                  </a:cubicBezTo>
                  <a:cubicBezTo>
                    <a:pt x="302145" y="273553"/>
                    <a:pt x="282150" y="348017"/>
                    <a:pt x="264933" y="373288"/>
                  </a:cubicBezTo>
                  <a:cubicBezTo>
                    <a:pt x="255332" y="387372"/>
                    <a:pt x="239701" y="385785"/>
                    <a:pt x="239701" y="387253"/>
                  </a:cubicBezTo>
                  <a:lnTo>
                    <a:pt x="239701" y="527851"/>
                  </a:lnTo>
                  <a:cubicBezTo>
                    <a:pt x="222880" y="528763"/>
                    <a:pt x="234107" y="487028"/>
                    <a:pt x="209035" y="492741"/>
                  </a:cubicBezTo>
                  <a:cubicBezTo>
                    <a:pt x="183962" y="498454"/>
                    <a:pt x="126675" y="606164"/>
                    <a:pt x="120883" y="633180"/>
                  </a:cubicBezTo>
                  <a:cubicBezTo>
                    <a:pt x="106919" y="698044"/>
                    <a:pt x="122311" y="777428"/>
                    <a:pt x="116519" y="844117"/>
                  </a:cubicBezTo>
                  <a:cubicBezTo>
                    <a:pt x="100730" y="847767"/>
                    <a:pt x="115448" y="818449"/>
                    <a:pt x="94779" y="826661"/>
                  </a:cubicBezTo>
                  <a:cubicBezTo>
                    <a:pt x="87162" y="829716"/>
                    <a:pt x="78553" y="842768"/>
                    <a:pt x="74983" y="850861"/>
                  </a:cubicBezTo>
                  <a:cubicBezTo>
                    <a:pt x="41301" y="927389"/>
                    <a:pt x="53798" y="1062195"/>
                    <a:pt x="19918" y="1142888"/>
                  </a:cubicBezTo>
                  <a:cubicBezTo>
                    <a:pt x="-7932" y="1096987"/>
                    <a:pt x="-5314" y="1014826"/>
                    <a:pt x="19918" y="967140"/>
                  </a:cubicBezTo>
                  <a:cubicBezTo>
                    <a:pt x="8254" y="847965"/>
                    <a:pt x="2898" y="728274"/>
                    <a:pt x="3890" y="608108"/>
                  </a:cubicBezTo>
                  <a:lnTo>
                    <a:pt x="19918" y="562961"/>
                  </a:lnTo>
                  <a:cubicBezTo>
                    <a:pt x="21147" y="484053"/>
                    <a:pt x="18212" y="404589"/>
                    <a:pt x="19918" y="325721"/>
                  </a:cubicBezTo>
                  <a:cubicBezTo>
                    <a:pt x="54631" y="239831"/>
                    <a:pt x="158651" y="195240"/>
                    <a:pt x="230934" y="141206"/>
                  </a:cubicBezTo>
                  <a:lnTo>
                    <a:pt x="230934" y="299379"/>
                  </a:lnTo>
                  <a:cubicBezTo>
                    <a:pt x="246406" y="301323"/>
                    <a:pt x="239265" y="279503"/>
                    <a:pt x="239741" y="268713"/>
                  </a:cubicBezTo>
                  <a:cubicBezTo>
                    <a:pt x="241566" y="225033"/>
                    <a:pt x="241407" y="176038"/>
                    <a:pt x="239741" y="132439"/>
                  </a:cubicBezTo>
                  <a:close/>
                </a:path>
              </a:pathLst>
            </a:custGeom>
            <a:solidFill>
              <a:srgbClr val="D2AA68"/>
            </a:solidFill>
            <a:ln w="3958" cap="flat">
              <a:noFill/>
              <a:prstDash val="solid"/>
              <a:miter/>
            </a:ln>
          </p:spPr>
          <p:txBody>
            <a:bodyPr rtlCol="1" anchor="ctr"/>
            <a:lstStyle/>
            <a:p>
              <a:endParaRPr lang="fa-IR"/>
            </a:p>
          </p:txBody>
        </p:sp>
        <p:sp>
          <p:nvSpPr>
            <p:cNvPr id="862" name="Freeform: Shape 861">
              <a:extLst>
                <a:ext uri="{FF2B5EF4-FFF2-40B4-BE49-F238E27FC236}">
                  <a16:creationId xmlns:a16="http://schemas.microsoft.com/office/drawing/2014/main" id="{00F11E07-CA60-EEF7-C083-242A41B02C3D}"/>
                </a:ext>
              </a:extLst>
            </p:cNvPr>
            <p:cNvSpPr/>
            <p:nvPr/>
          </p:nvSpPr>
          <p:spPr>
            <a:xfrm>
              <a:off x="1219926" y="1106673"/>
              <a:ext cx="140786" cy="202089"/>
            </a:xfrm>
            <a:custGeom>
              <a:avLst/>
              <a:gdLst>
                <a:gd name="connsiteX0" fmla="*/ 140786 w 140786"/>
                <a:gd name="connsiteY0" fmla="*/ 0 h 202089"/>
                <a:gd name="connsiteX1" fmla="*/ 109 w 140786"/>
                <a:gd name="connsiteY1" fmla="*/ 202090 h 202089"/>
                <a:gd name="connsiteX2" fmla="*/ 545 w 140786"/>
                <a:gd name="connsiteY2" fmla="*/ 26779 h 202089"/>
                <a:gd name="connsiteX3" fmla="*/ 140786 w 140786"/>
                <a:gd name="connsiteY3" fmla="*/ 0 h 202089"/>
              </a:gdLst>
              <a:ahLst/>
              <a:cxnLst>
                <a:cxn ang="0">
                  <a:pos x="connsiteX0" y="connsiteY0"/>
                </a:cxn>
                <a:cxn ang="0">
                  <a:pos x="connsiteX1" y="connsiteY1"/>
                </a:cxn>
                <a:cxn ang="0">
                  <a:pos x="connsiteX2" y="connsiteY2"/>
                </a:cxn>
                <a:cxn ang="0">
                  <a:pos x="connsiteX3" y="connsiteY3"/>
                </a:cxn>
              </a:cxnLst>
              <a:rect l="l" t="t" r="r" b="b"/>
              <a:pathLst>
                <a:path w="140786" h="202089">
                  <a:moveTo>
                    <a:pt x="140786" y="0"/>
                  </a:moveTo>
                  <a:cubicBezTo>
                    <a:pt x="119245" y="68633"/>
                    <a:pt x="71836" y="179754"/>
                    <a:pt x="109" y="202090"/>
                  </a:cubicBezTo>
                  <a:cubicBezTo>
                    <a:pt x="109" y="143772"/>
                    <a:pt x="-327" y="85097"/>
                    <a:pt x="545" y="26779"/>
                  </a:cubicBezTo>
                  <a:cubicBezTo>
                    <a:pt x="48152" y="24002"/>
                    <a:pt x="94092" y="6744"/>
                    <a:pt x="140786" y="0"/>
                  </a:cubicBezTo>
                  <a:close/>
                </a:path>
              </a:pathLst>
            </a:custGeom>
            <a:solidFill>
              <a:srgbClr val="9C744A"/>
            </a:solidFill>
            <a:ln w="3958" cap="flat">
              <a:noFill/>
              <a:prstDash val="solid"/>
              <a:miter/>
            </a:ln>
          </p:spPr>
          <p:txBody>
            <a:bodyPr rtlCol="1" anchor="ctr"/>
            <a:lstStyle/>
            <a:p>
              <a:endParaRPr lang="fa-IR"/>
            </a:p>
          </p:txBody>
        </p:sp>
        <p:sp>
          <p:nvSpPr>
            <p:cNvPr id="863" name="Freeform: Shape 862">
              <a:extLst>
                <a:ext uri="{FF2B5EF4-FFF2-40B4-BE49-F238E27FC236}">
                  <a16:creationId xmlns:a16="http://schemas.microsoft.com/office/drawing/2014/main" id="{F1397176-A0FC-993C-2584-5000D1E817FB}"/>
                </a:ext>
              </a:extLst>
            </p:cNvPr>
            <p:cNvSpPr/>
            <p:nvPr/>
          </p:nvSpPr>
          <p:spPr>
            <a:xfrm>
              <a:off x="1437284" y="1149855"/>
              <a:ext cx="170834" cy="211632"/>
            </a:xfrm>
            <a:custGeom>
              <a:avLst/>
              <a:gdLst>
                <a:gd name="connsiteX0" fmla="*/ 2535 w 170834"/>
                <a:gd name="connsiteY0" fmla="*/ 211632 h 211632"/>
                <a:gd name="connsiteX1" fmla="*/ 29473 w 170834"/>
                <a:gd name="connsiteY1" fmla="*/ 76033 h 211632"/>
                <a:gd name="connsiteX2" fmla="*/ 138174 w 170834"/>
                <a:gd name="connsiteY2" fmla="*/ 8947 h 211632"/>
                <a:gd name="connsiteX3" fmla="*/ 169515 w 170834"/>
                <a:gd name="connsiteY3" fmla="*/ 814 h 211632"/>
                <a:gd name="connsiteX4" fmla="*/ 169555 w 170834"/>
                <a:gd name="connsiteY4" fmla="*/ 97416 h 211632"/>
                <a:gd name="connsiteX5" fmla="*/ 2496 w 170834"/>
                <a:gd name="connsiteY5" fmla="*/ 211632 h 211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834" h="211632">
                  <a:moveTo>
                    <a:pt x="2535" y="211632"/>
                  </a:moveTo>
                  <a:cubicBezTo>
                    <a:pt x="2535" y="162280"/>
                    <a:pt x="-12223" y="108088"/>
                    <a:pt x="29473" y="76033"/>
                  </a:cubicBezTo>
                  <a:cubicBezTo>
                    <a:pt x="43199" y="65480"/>
                    <a:pt x="122306" y="16644"/>
                    <a:pt x="138174" y="8947"/>
                  </a:cubicBezTo>
                  <a:cubicBezTo>
                    <a:pt x="148846" y="3750"/>
                    <a:pt x="156106" y="-2201"/>
                    <a:pt x="169515" y="814"/>
                  </a:cubicBezTo>
                  <a:cubicBezTo>
                    <a:pt x="166738" y="31560"/>
                    <a:pt x="173522" y="67662"/>
                    <a:pt x="169555" y="97416"/>
                  </a:cubicBezTo>
                  <a:cubicBezTo>
                    <a:pt x="97471" y="21999"/>
                    <a:pt x="52681" y="182830"/>
                    <a:pt x="2496" y="211632"/>
                  </a:cubicBezTo>
                  <a:close/>
                </a:path>
              </a:pathLst>
            </a:custGeom>
            <a:solidFill>
              <a:srgbClr val="D2AA68"/>
            </a:solidFill>
            <a:ln w="3958" cap="flat">
              <a:noFill/>
              <a:prstDash val="solid"/>
              <a:miter/>
            </a:ln>
          </p:spPr>
          <p:txBody>
            <a:bodyPr rtlCol="1" anchor="ctr"/>
            <a:lstStyle/>
            <a:p>
              <a:endParaRPr lang="fa-IR"/>
            </a:p>
          </p:txBody>
        </p:sp>
        <p:sp>
          <p:nvSpPr>
            <p:cNvPr id="864" name="Freeform: Shape 863">
              <a:extLst>
                <a:ext uri="{FF2B5EF4-FFF2-40B4-BE49-F238E27FC236}">
                  <a16:creationId xmlns:a16="http://schemas.microsoft.com/office/drawing/2014/main" id="{8CD3F280-2F44-50D0-7616-F073B3AF81DE}"/>
                </a:ext>
              </a:extLst>
            </p:cNvPr>
            <p:cNvSpPr/>
            <p:nvPr/>
          </p:nvSpPr>
          <p:spPr>
            <a:xfrm>
              <a:off x="1527772" y="1071524"/>
              <a:ext cx="17574" cy="8767"/>
            </a:xfrm>
            <a:custGeom>
              <a:avLst/>
              <a:gdLst>
                <a:gd name="connsiteX0" fmla="*/ 17575 w 17574"/>
                <a:gd name="connsiteY0" fmla="*/ 0 h 8767"/>
                <a:gd name="connsiteX1" fmla="*/ 0 w 17574"/>
                <a:gd name="connsiteY1" fmla="*/ 8768 h 8767"/>
                <a:gd name="connsiteX2" fmla="*/ 17575 w 17574"/>
                <a:gd name="connsiteY2" fmla="*/ 0 h 8767"/>
              </a:gdLst>
              <a:ahLst/>
              <a:cxnLst>
                <a:cxn ang="0">
                  <a:pos x="connsiteX0" y="connsiteY0"/>
                </a:cxn>
                <a:cxn ang="0">
                  <a:pos x="connsiteX1" y="connsiteY1"/>
                </a:cxn>
                <a:cxn ang="0">
                  <a:pos x="connsiteX2" y="connsiteY2"/>
                </a:cxn>
              </a:cxnLst>
              <a:rect l="l" t="t" r="r" b="b"/>
              <a:pathLst>
                <a:path w="17574" h="8767">
                  <a:moveTo>
                    <a:pt x="17575" y="0"/>
                  </a:moveTo>
                  <a:cubicBezTo>
                    <a:pt x="15155" y="8649"/>
                    <a:pt x="7419" y="8053"/>
                    <a:pt x="0" y="8768"/>
                  </a:cubicBezTo>
                  <a:cubicBezTo>
                    <a:pt x="2499" y="278"/>
                    <a:pt x="10116" y="555"/>
                    <a:pt x="17575" y="0"/>
                  </a:cubicBezTo>
                  <a:close/>
                </a:path>
              </a:pathLst>
            </a:custGeom>
            <a:solidFill>
              <a:srgbClr val="A47C4E"/>
            </a:solidFill>
            <a:ln w="3958" cap="flat">
              <a:noFill/>
              <a:prstDash val="solid"/>
              <a:miter/>
            </a:ln>
          </p:spPr>
          <p:txBody>
            <a:bodyPr rtlCol="1" anchor="ctr"/>
            <a:lstStyle/>
            <a:p>
              <a:endParaRPr lang="fa-IR"/>
            </a:p>
          </p:txBody>
        </p:sp>
        <p:sp>
          <p:nvSpPr>
            <p:cNvPr id="865" name="Freeform: Shape 864">
              <a:extLst>
                <a:ext uri="{FF2B5EF4-FFF2-40B4-BE49-F238E27FC236}">
                  <a16:creationId xmlns:a16="http://schemas.microsoft.com/office/drawing/2014/main" id="{55FFF5D2-1C74-7D05-423D-7CC9251AF258}"/>
                </a:ext>
              </a:extLst>
            </p:cNvPr>
            <p:cNvSpPr/>
            <p:nvPr/>
          </p:nvSpPr>
          <p:spPr>
            <a:xfrm>
              <a:off x="1492583" y="1080331"/>
              <a:ext cx="8807" cy="8767"/>
            </a:xfrm>
            <a:custGeom>
              <a:avLst/>
              <a:gdLst>
                <a:gd name="connsiteX0" fmla="*/ 0 w 8807"/>
                <a:gd name="connsiteY0" fmla="*/ 8768 h 8767"/>
                <a:gd name="connsiteX1" fmla="*/ 8807 w 8807"/>
                <a:gd name="connsiteY1" fmla="*/ 0 h 8767"/>
                <a:gd name="connsiteX2" fmla="*/ 0 w 8807"/>
                <a:gd name="connsiteY2" fmla="*/ 8768 h 8767"/>
              </a:gdLst>
              <a:ahLst/>
              <a:cxnLst>
                <a:cxn ang="0">
                  <a:pos x="connsiteX0" y="connsiteY0"/>
                </a:cxn>
                <a:cxn ang="0">
                  <a:pos x="connsiteX1" y="connsiteY1"/>
                </a:cxn>
                <a:cxn ang="0">
                  <a:pos x="connsiteX2" y="connsiteY2"/>
                </a:cxn>
              </a:cxnLst>
              <a:rect l="l" t="t" r="r" b="b"/>
              <a:pathLst>
                <a:path w="8807" h="8767">
                  <a:moveTo>
                    <a:pt x="0" y="8768"/>
                  </a:moveTo>
                  <a:cubicBezTo>
                    <a:pt x="595" y="8609"/>
                    <a:pt x="1984" y="1389"/>
                    <a:pt x="8807" y="0"/>
                  </a:cubicBezTo>
                  <a:lnTo>
                    <a:pt x="0" y="8768"/>
                  </a:lnTo>
                  <a:close/>
                </a:path>
              </a:pathLst>
            </a:custGeom>
            <a:solidFill>
              <a:srgbClr val="A47C4E"/>
            </a:solidFill>
            <a:ln w="3958" cap="flat">
              <a:noFill/>
              <a:prstDash val="solid"/>
              <a:miter/>
            </a:ln>
          </p:spPr>
          <p:txBody>
            <a:bodyPr rtlCol="1" anchor="ctr"/>
            <a:lstStyle/>
            <a:p>
              <a:endParaRPr lang="fa-IR"/>
            </a:p>
          </p:txBody>
        </p:sp>
        <p:sp>
          <p:nvSpPr>
            <p:cNvPr id="866" name="Freeform: Shape 865">
              <a:extLst>
                <a:ext uri="{FF2B5EF4-FFF2-40B4-BE49-F238E27FC236}">
                  <a16:creationId xmlns:a16="http://schemas.microsoft.com/office/drawing/2014/main" id="{BDF2B9AE-B0B9-829B-289C-2151249F6512}"/>
                </a:ext>
              </a:extLst>
            </p:cNvPr>
            <p:cNvSpPr/>
            <p:nvPr/>
          </p:nvSpPr>
          <p:spPr>
            <a:xfrm>
              <a:off x="850478" y="2392445"/>
              <a:ext cx="308552" cy="1868638"/>
            </a:xfrm>
            <a:custGeom>
              <a:avLst/>
              <a:gdLst>
                <a:gd name="connsiteX0" fmla="*/ 281644 w 308552"/>
                <a:gd name="connsiteY0" fmla="*/ 120089 h 1868638"/>
                <a:gd name="connsiteX1" fmla="*/ 290808 w 308552"/>
                <a:gd name="connsiteY1" fmla="*/ 98825 h 1868638"/>
                <a:gd name="connsiteX2" fmla="*/ 290451 w 308552"/>
                <a:gd name="connsiteY2" fmla="*/ 18885 h 1868638"/>
                <a:gd name="connsiteX3" fmla="*/ 307986 w 308552"/>
                <a:gd name="connsiteY3" fmla="*/ 5913 h 1868638"/>
                <a:gd name="connsiteX4" fmla="*/ 298306 w 308552"/>
                <a:gd name="connsiteY4" fmla="*/ 510185 h 1868638"/>
                <a:gd name="connsiteX5" fmla="*/ 164651 w 308552"/>
                <a:gd name="connsiteY5" fmla="*/ 1343141 h 1868638"/>
                <a:gd name="connsiteX6" fmla="*/ 44286 w 308552"/>
                <a:gd name="connsiteY6" fmla="*/ 1868638 h 1868638"/>
                <a:gd name="connsiteX7" fmla="*/ 567 w 308552"/>
                <a:gd name="connsiteY7" fmla="*/ 1830275 h 1868638"/>
                <a:gd name="connsiteX8" fmla="*/ 245027 w 308552"/>
                <a:gd name="connsiteY8" fmla="*/ 676570 h 1868638"/>
                <a:gd name="connsiteX9" fmla="*/ 281644 w 308552"/>
                <a:gd name="connsiteY9" fmla="*/ 120089 h 186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8552" h="1868638">
                  <a:moveTo>
                    <a:pt x="281644" y="120089"/>
                  </a:moveTo>
                  <a:cubicBezTo>
                    <a:pt x="281724" y="118939"/>
                    <a:pt x="289856" y="110052"/>
                    <a:pt x="290808" y="98825"/>
                  </a:cubicBezTo>
                  <a:cubicBezTo>
                    <a:pt x="292911" y="73038"/>
                    <a:pt x="287198" y="43879"/>
                    <a:pt x="290451" y="18885"/>
                  </a:cubicBezTo>
                  <a:cubicBezTo>
                    <a:pt x="291999" y="6786"/>
                    <a:pt x="296958" y="-8647"/>
                    <a:pt x="307986" y="5913"/>
                  </a:cubicBezTo>
                  <a:cubicBezTo>
                    <a:pt x="308740" y="174281"/>
                    <a:pt x="310605" y="342293"/>
                    <a:pt x="298306" y="510185"/>
                  </a:cubicBezTo>
                  <a:cubicBezTo>
                    <a:pt x="277915" y="789120"/>
                    <a:pt x="221462" y="1068134"/>
                    <a:pt x="164651" y="1343141"/>
                  </a:cubicBezTo>
                  <a:cubicBezTo>
                    <a:pt x="128351" y="1518849"/>
                    <a:pt x="88957" y="1694993"/>
                    <a:pt x="44286" y="1868638"/>
                  </a:cubicBezTo>
                  <a:cubicBezTo>
                    <a:pt x="29171" y="1859474"/>
                    <a:pt x="-4789" y="1865028"/>
                    <a:pt x="567" y="1830275"/>
                  </a:cubicBezTo>
                  <a:cubicBezTo>
                    <a:pt x="95661" y="1449423"/>
                    <a:pt x="188772" y="1065833"/>
                    <a:pt x="245027" y="676570"/>
                  </a:cubicBezTo>
                  <a:cubicBezTo>
                    <a:pt x="273432" y="480153"/>
                    <a:pt x="270457" y="315117"/>
                    <a:pt x="281644" y="120089"/>
                  </a:cubicBezTo>
                  <a:close/>
                </a:path>
              </a:pathLst>
            </a:custGeom>
            <a:solidFill>
              <a:srgbClr val="A57446"/>
            </a:solidFill>
            <a:ln w="3958" cap="flat">
              <a:noFill/>
              <a:prstDash val="solid"/>
              <a:miter/>
            </a:ln>
          </p:spPr>
          <p:txBody>
            <a:bodyPr rtlCol="1" anchor="ctr"/>
            <a:lstStyle/>
            <a:p>
              <a:endParaRPr lang="fa-IR"/>
            </a:p>
          </p:txBody>
        </p:sp>
        <p:sp>
          <p:nvSpPr>
            <p:cNvPr id="867" name="Freeform: Shape 866">
              <a:extLst>
                <a:ext uri="{FF2B5EF4-FFF2-40B4-BE49-F238E27FC236}">
                  <a16:creationId xmlns:a16="http://schemas.microsoft.com/office/drawing/2014/main" id="{DEB5AB77-322B-92F9-5F58-AC9A60A914C0}"/>
                </a:ext>
              </a:extLst>
            </p:cNvPr>
            <p:cNvSpPr/>
            <p:nvPr/>
          </p:nvSpPr>
          <p:spPr>
            <a:xfrm>
              <a:off x="1202421" y="1939355"/>
              <a:ext cx="650622" cy="505339"/>
            </a:xfrm>
            <a:custGeom>
              <a:avLst/>
              <a:gdLst>
                <a:gd name="connsiteX0" fmla="*/ 79146 w 650622"/>
                <a:gd name="connsiteY0" fmla="*/ 19634 h 505339"/>
                <a:gd name="connsiteX1" fmla="*/ 87953 w 650622"/>
                <a:gd name="connsiteY1" fmla="*/ 28401 h 505339"/>
                <a:gd name="connsiteX2" fmla="*/ 87953 w 650622"/>
                <a:gd name="connsiteY2" fmla="*/ 37169 h 505339"/>
                <a:gd name="connsiteX3" fmla="*/ 79146 w 650622"/>
                <a:gd name="connsiteY3" fmla="*/ 54744 h 505339"/>
                <a:gd name="connsiteX4" fmla="*/ 79146 w 650622"/>
                <a:gd name="connsiteY4" fmla="*/ 72318 h 505339"/>
                <a:gd name="connsiteX5" fmla="*/ 70339 w 650622"/>
                <a:gd name="connsiteY5" fmla="*/ 89893 h 505339"/>
                <a:gd name="connsiteX6" fmla="*/ 70339 w 650622"/>
                <a:gd name="connsiteY6" fmla="*/ 125043 h 505339"/>
                <a:gd name="connsiteX7" fmla="*/ 61532 w 650622"/>
                <a:gd name="connsiteY7" fmla="*/ 142617 h 505339"/>
                <a:gd name="connsiteX8" fmla="*/ 61532 w 650622"/>
                <a:gd name="connsiteY8" fmla="*/ 177767 h 505339"/>
                <a:gd name="connsiteX9" fmla="*/ 70339 w 650622"/>
                <a:gd name="connsiteY9" fmla="*/ 195342 h 505339"/>
                <a:gd name="connsiteX10" fmla="*/ 79146 w 650622"/>
                <a:gd name="connsiteY10" fmla="*/ 195342 h 505339"/>
                <a:gd name="connsiteX11" fmla="*/ 87953 w 650622"/>
                <a:gd name="connsiteY11" fmla="*/ 204109 h 505339"/>
                <a:gd name="connsiteX12" fmla="*/ 96760 w 650622"/>
                <a:gd name="connsiteY12" fmla="*/ 204109 h 505339"/>
                <a:gd name="connsiteX13" fmla="*/ 105568 w 650622"/>
                <a:gd name="connsiteY13" fmla="*/ 212877 h 505339"/>
                <a:gd name="connsiteX14" fmla="*/ 128141 w 650622"/>
                <a:gd name="connsiteY14" fmla="*/ 207085 h 505339"/>
                <a:gd name="connsiteX15" fmla="*/ 634476 w 650622"/>
                <a:gd name="connsiteY15" fmla="*/ 418854 h 505339"/>
                <a:gd name="connsiteX16" fmla="*/ 650623 w 650622"/>
                <a:gd name="connsiteY16" fmla="*/ 441349 h 505339"/>
                <a:gd name="connsiteX17" fmla="*/ 624241 w 650622"/>
                <a:gd name="connsiteY17" fmla="*/ 450116 h 505339"/>
                <a:gd name="connsiteX18" fmla="*/ 492371 w 650622"/>
                <a:gd name="connsiteY18" fmla="*/ 432541 h 505339"/>
                <a:gd name="connsiteX19" fmla="*/ 483524 w 650622"/>
                <a:gd name="connsiteY19" fmla="*/ 505340 h 505339"/>
                <a:gd name="connsiteX20" fmla="*/ 413225 w 650622"/>
                <a:gd name="connsiteY20" fmla="*/ 494033 h 505339"/>
                <a:gd name="connsiteX21" fmla="*/ 384106 w 650622"/>
                <a:gd name="connsiteY21" fmla="*/ 475268 h 505339"/>
                <a:gd name="connsiteX22" fmla="*/ 175906 w 650622"/>
                <a:gd name="connsiteY22" fmla="*/ 401716 h 505339"/>
                <a:gd name="connsiteX23" fmla="*/ 272508 w 650622"/>
                <a:gd name="connsiteY23" fmla="*/ 401795 h 505339"/>
                <a:gd name="connsiteX24" fmla="*/ 52328 w 650622"/>
                <a:gd name="connsiteY24" fmla="*/ 200063 h 505339"/>
                <a:gd name="connsiteX25" fmla="*/ 34435 w 650622"/>
                <a:gd name="connsiteY25" fmla="*/ 120480 h 505339"/>
                <a:gd name="connsiteX26" fmla="*/ 0 w 650622"/>
                <a:gd name="connsiteY26" fmla="*/ 45897 h 505339"/>
                <a:gd name="connsiteX27" fmla="*/ 17575 w 650622"/>
                <a:gd name="connsiteY27" fmla="*/ 19554 h 505339"/>
                <a:gd name="connsiteX28" fmla="*/ 26382 w 650622"/>
                <a:gd name="connsiteY28" fmla="*/ 19554 h 505339"/>
                <a:gd name="connsiteX29" fmla="*/ 79146 w 650622"/>
                <a:gd name="connsiteY29" fmla="*/ 19554 h 50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50622" h="505339">
                  <a:moveTo>
                    <a:pt x="79146" y="19634"/>
                  </a:moveTo>
                  <a:cubicBezTo>
                    <a:pt x="92079" y="8168"/>
                    <a:pt x="96840" y="13167"/>
                    <a:pt x="87953" y="28401"/>
                  </a:cubicBezTo>
                  <a:cubicBezTo>
                    <a:pt x="88667" y="29869"/>
                    <a:pt x="88072" y="34352"/>
                    <a:pt x="87953" y="37169"/>
                  </a:cubicBezTo>
                  <a:lnTo>
                    <a:pt x="79146" y="54744"/>
                  </a:lnTo>
                  <a:cubicBezTo>
                    <a:pt x="78829" y="60575"/>
                    <a:pt x="79344" y="66487"/>
                    <a:pt x="79146" y="72318"/>
                  </a:cubicBezTo>
                  <a:lnTo>
                    <a:pt x="70339" y="89893"/>
                  </a:lnTo>
                  <a:cubicBezTo>
                    <a:pt x="79384" y="100565"/>
                    <a:pt x="85811" y="119885"/>
                    <a:pt x="70339" y="125043"/>
                  </a:cubicBezTo>
                  <a:lnTo>
                    <a:pt x="61532" y="142617"/>
                  </a:lnTo>
                  <a:cubicBezTo>
                    <a:pt x="84343" y="153607"/>
                    <a:pt x="84422" y="167135"/>
                    <a:pt x="61532" y="177767"/>
                  </a:cubicBezTo>
                  <a:lnTo>
                    <a:pt x="70339" y="195342"/>
                  </a:lnTo>
                  <a:cubicBezTo>
                    <a:pt x="72600" y="187804"/>
                    <a:pt x="75536" y="187963"/>
                    <a:pt x="79146" y="195342"/>
                  </a:cubicBezTo>
                  <a:lnTo>
                    <a:pt x="87953" y="204109"/>
                  </a:lnTo>
                  <a:cubicBezTo>
                    <a:pt x="90889" y="196492"/>
                    <a:pt x="93785" y="196492"/>
                    <a:pt x="96760" y="204109"/>
                  </a:cubicBezTo>
                  <a:lnTo>
                    <a:pt x="105568" y="212877"/>
                  </a:lnTo>
                  <a:lnTo>
                    <a:pt x="128141" y="207085"/>
                  </a:lnTo>
                  <a:cubicBezTo>
                    <a:pt x="281871" y="337765"/>
                    <a:pt x="430800" y="405049"/>
                    <a:pt x="634476" y="418854"/>
                  </a:cubicBezTo>
                  <a:lnTo>
                    <a:pt x="650623" y="441349"/>
                  </a:lnTo>
                  <a:cubicBezTo>
                    <a:pt x="640983" y="441825"/>
                    <a:pt x="628486" y="438611"/>
                    <a:pt x="624241" y="450116"/>
                  </a:cubicBezTo>
                  <a:cubicBezTo>
                    <a:pt x="601311" y="474237"/>
                    <a:pt x="515024" y="453885"/>
                    <a:pt x="492371" y="432541"/>
                  </a:cubicBezTo>
                  <a:cubicBezTo>
                    <a:pt x="490982" y="457495"/>
                    <a:pt x="488047" y="481774"/>
                    <a:pt x="483524" y="505340"/>
                  </a:cubicBezTo>
                  <a:cubicBezTo>
                    <a:pt x="459879" y="502959"/>
                    <a:pt x="436473" y="499191"/>
                    <a:pt x="413225" y="494033"/>
                  </a:cubicBezTo>
                  <a:cubicBezTo>
                    <a:pt x="418382" y="467373"/>
                    <a:pt x="400252" y="478601"/>
                    <a:pt x="384106" y="475268"/>
                  </a:cubicBezTo>
                  <a:cubicBezTo>
                    <a:pt x="311863" y="460351"/>
                    <a:pt x="238628" y="443054"/>
                    <a:pt x="175906" y="401716"/>
                  </a:cubicBezTo>
                  <a:lnTo>
                    <a:pt x="272508" y="401795"/>
                  </a:lnTo>
                  <a:cubicBezTo>
                    <a:pt x="223791" y="340700"/>
                    <a:pt x="88350" y="262070"/>
                    <a:pt x="52328" y="200063"/>
                  </a:cubicBezTo>
                  <a:cubicBezTo>
                    <a:pt x="42727" y="183519"/>
                    <a:pt x="34753" y="140039"/>
                    <a:pt x="34435" y="120480"/>
                  </a:cubicBezTo>
                  <a:cubicBezTo>
                    <a:pt x="33602" y="68510"/>
                    <a:pt x="70537" y="54029"/>
                    <a:pt x="0" y="45897"/>
                  </a:cubicBezTo>
                  <a:cubicBezTo>
                    <a:pt x="5475" y="36891"/>
                    <a:pt x="12378" y="28719"/>
                    <a:pt x="17575" y="19554"/>
                  </a:cubicBezTo>
                  <a:cubicBezTo>
                    <a:pt x="20312" y="16024"/>
                    <a:pt x="23248" y="16143"/>
                    <a:pt x="26382" y="19554"/>
                  </a:cubicBezTo>
                  <a:cubicBezTo>
                    <a:pt x="30905" y="-5598"/>
                    <a:pt x="73354" y="-7423"/>
                    <a:pt x="79146" y="19554"/>
                  </a:cubicBezTo>
                  <a:close/>
                </a:path>
              </a:pathLst>
            </a:custGeom>
            <a:solidFill>
              <a:srgbClr val="674328"/>
            </a:solidFill>
            <a:ln w="3958" cap="flat">
              <a:noFill/>
              <a:prstDash val="solid"/>
              <a:miter/>
            </a:ln>
          </p:spPr>
          <p:txBody>
            <a:bodyPr rtlCol="1" anchor="ctr"/>
            <a:lstStyle/>
            <a:p>
              <a:endParaRPr lang="fa-IR"/>
            </a:p>
          </p:txBody>
        </p:sp>
        <p:sp>
          <p:nvSpPr>
            <p:cNvPr id="868" name="Freeform: Shape 867">
              <a:extLst>
                <a:ext uri="{FF2B5EF4-FFF2-40B4-BE49-F238E27FC236}">
                  <a16:creationId xmlns:a16="http://schemas.microsoft.com/office/drawing/2014/main" id="{90ED900B-623D-19DB-539D-DE480C2CC888}"/>
                </a:ext>
              </a:extLst>
            </p:cNvPr>
            <p:cNvSpPr/>
            <p:nvPr/>
          </p:nvSpPr>
          <p:spPr>
            <a:xfrm>
              <a:off x="1166317" y="2222611"/>
              <a:ext cx="299884" cy="499815"/>
            </a:xfrm>
            <a:custGeom>
              <a:avLst/>
              <a:gdLst>
                <a:gd name="connsiteX0" fmla="*/ 299884 w 299884"/>
                <a:gd name="connsiteY0" fmla="*/ 307499 h 499815"/>
                <a:gd name="connsiteX1" fmla="*/ 243193 w 299884"/>
                <a:gd name="connsiteY1" fmla="*/ 391485 h 499815"/>
                <a:gd name="connsiteX2" fmla="*/ 185985 w 299884"/>
                <a:gd name="connsiteY2" fmla="*/ 499789 h 499815"/>
                <a:gd name="connsiteX3" fmla="*/ 955 w 299884"/>
                <a:gd name="connsiteY3" fmla="*/ 61452 h 499815"/>
                <a:gd name="connsiteX4" fmla="*/ 5319 w 299884"/>
                <a:gd name="connsiteY4" fmla="*/ 0 h 499815"/>
                <a:gd name="connsiteX5" fmla="*/ 299884 w 299884"/>
                <a:gd name="connsiteY5" fmla="*/ 307499 h 499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884" h="499815">
                  <a:moveTo>
                    <a:pt x="299884" y="307499"/>
                  </a:moveTo>
                  <a:cubicBezTo>
                    <a:pt x="286237" y="334793"/>
                    <a:pt x="267353" y="362802"/>
                    <a:pt x="243193" y="391485"/>
                  </a:cubicBezTo>
                  <a:cubicBezTo>
                    <a:pt x="236647" y="413860"/>
                    <a:pt x="204116" y="497012"/>
                    <a:pt x="185985" y="499789"/>
                  </a:cubicBezTo>
                  <a:cubicBezTo>
                    <a:pt x="162341" y="503439"/>
                    <a:pt x="6191" y="116041"/>
                    <a:pt x="955" y="61452"/>
                  </a:cubicBezTo>
                  <a:cubicBezTo>
                    <a:pt x="637" y="42409"/>
                    <a:pt x="-2695" y="16861"/>
                    <a:pt x="5319" y="0"/>
                  </a:cubicBezTo>
                  <a:cubicBezTo>
                    <a:pt x="84345" y="127784"/>
                    <a:pt x="127668" y="281751"/>
                    <a:pt x="299884" y="307499"/>
                  </a:cubicBezTo>
                  <a:close/>
                </a:path>
              </a:pathLst>
            </a:custGeom>
            <a:solidFill>
              <a:srgbClr val="634027"/>
            </a:solidFill>
            <a:ln w="3958" cap="flat">
              <a:noFill/>
              <a:prstDash val="solid"/>
              <a:miter/>
            </a:ln>
          </p:spPr>
          <p:txBody>
            <a:bodyPr rtlCol="1" anchor="ctr"/>
            <a:lstStyle/>
            <a:p>
              <a:endParaRPr lang="fa-IR"/>
            </a:p>
          </p:txBody>
        </p:sp>
        <p:sp>
          <p:nvSpPr>
            <p:cNvPr id="869" name="Freeform: Shape 868">
              <a:extLst>
                <a:ext uri="{FF2B5EF4-FFF2-40B4-BE49-F238E27FC236}">
                  <a16:creationId xmlns:a16="http://schemas.microsoft.com/office/drawing/2014/main" id="{B64895AA-08E8-C29A-880F-BD3D51B1E3F9}"/>
                </a:ext>
              </a:extLst>
            </p:cNvPr>
            <p:cNvSpPr/>
            <p:nvPr/>
          </p:nvSpPr>
          <p:spPr>
            <a:xfrm>
              <a:off x="1166731" y="2284063"/>
              <a:ext cx="774146" cy="465711"/>
            </a:xfrm>
            <a:custGeom>
              <a:avLst/>
              <a:gdLst>
                <a:gd name="connsiteX0" fmla="*/ 580 w 774146"/>
                <a:gd name="connsiteY0" fmla="*/ 40 h 465711"/>
                <a:gd name="connsiteX1" fmla="*/ 180850 w 774146"/>
                <a:gd name="connsiteY1" fmla="*/ 430522 h 465711"/>
                <a:gd name="connsiteX2" fmla="*/ 299509 w 774146"/>
                <a:gd name="connsiteY2" fmla="*/ 246047 h 465711"/>
                <a:gd name="connsiteX3" fmla="*/ 448954 w 774146"/>
                <a:gd name="connsiteY3" fmla="*/ 149405 h 465711"/>
                <a:gd name="connsiteX4" fmla="*/ 492752 w 774146"/>
                <a:gd name="connsiteY4" fmla="*/ 136234 h 465711"/>
                <a:gd name="connsiteX5" fmla="*/ 448994 w 774146"/>
                <a:gd name="connsiteY5" fmla="*/ 70378 h 465711"/>
                <a:gd name="connsiteX6" fmla="*/ 514929 w 774146"/>
                <a:gd name="connsiteY6" fmla="*/ 149366 h 465711"/>
                <a:gd name="connsiteX7" fmla="*/ 528061 w 774146"/>
                <a:gd name="connsiteY7" fmla="*/ 87913 h 465711"/>
                <a:gd name="connsiteX8" fmla="*/ 546270 w 774146"/>
                <a:gd name="connsiteY8" fmla="*/ 93388 h 465711"/>
                <a:gd name="connsiteX9" fmla="*/ 556307 w 774146"/>
                <a:gd name="connsiteY9" fmla="*/ 172812 h 465711"/>
                <a:gd name="connsiteX10" fmla="*/ 686313 w 774146"/>
                <a:gd name="connsiteY10" fmla="*/ 190902 h 465711"/>
                <a:gd name="connsiteX11" fmla="*/ 703848 w 774146"/>
                <a:gd name="connsiteY11" fmla="*/ 105488 h 465711"/>
                <a:gd name="connsiteX12" fmla="*/ 721423 w 774146"/>
                <a:gd name="connsiteY12" fmla="*/ 105448 h 465711"/>
                <a:gd name="connsiteX13" fmla="*/ 731460 w 774146"/>
                <a:gd name="connsiteY13" fmla="*/ 209707 h 465711"/>
                <a:gd name="connsiteX14" fmla="*/ 774147 w 774146"/>
                <a:gd name="connsiteY14" fmla="*/ 219625 h 465711"/>
                <a:gd name="connsiteX15" fmla="*/ 659891 w 774146"/>
                <a:gd name="connsiteY15" fmla="*/ 219704 h 465711"/>
                <a:gd name="connsiteX16" fmla="*/ 590981 w 774146"/>
                <a:gd name="connsiteY16" fmla="*/ 236486 h 465711"/>
                <a:gd name="connsiteX17" fmla="*/ 536828 w 774146"/>
                <a:gd name="connsiteY17" fmla="*/ 237279 h 465711"/>
                <a:gd name="connsiteX18" fmla="*/ 528021 w 774146"/>
                <a:gd name="connsiteY18" fmla="*/ 246047 h 465711"/>
                <a:gd name="connsiteX19" fmla="*/ 510446 w 774146"/>
                <a:gd name="connsiteY19" fmla="*/ 254814 h 465711"/>
                <a:gd name="connsiteX20" fmla="*/ 510446 w 774146"/>
                <a:gd name="connsiteY20" fmla="*/ 228472 h 465711"/>
                <a:gd name="connsiteX21" fmla="*/ 519253 w 774146"/>
                <a:gd name="connsiteY21" fmla="*/ 228472 h 465711"/>
                <a:gd name="connsiteX22" fmla="*/ 528061 w 774146"/>
                <a:gd name="connsiteY22" fmla="*/ 219704 h 465711"/>
                <a:gd name="connsiteX23" fmla="*/ 505963 w 774146"/>
                <a:gd name="connsiteY23" fmla="*/ 196456 h 465711"/>
                <a:gd name="connsiteX24" fmla="*/ 501679 w 774146"/>
                <a:gd name="connsiteY24" fmla="*/ 175747 h 465711"/>
                <a:gd name="connsiteX25" fmla="*/ 471369 w 774146"/>
                <a:gd name="connsiteY25" fmla="*/ 157617 h 465711"/>
                <a:gd name="connsiteX26" fmla="*/ 247698 w 774146"/>
                <a:gd name="connsiteY26" fmla="*/ 340189 h 465711"/>
                <a:gd name="connsiteX27" fmla="*/ 343426 w 774146"/>
                <a:gd name="connsiteY27" fmla="*/ 465711 h 465711"/>
                <a:gd name="connsiteX28" fmla="*/ 293241 w 774146"/>
                <a:gd name="connsiteY28" fmla="*/ 431633 h 465711"/>
                <a:gd name="connsiteX29" fmla="*/ 139710 w 774146"/>
                <a:gd name="connsiteY29" fmla="*/ 383748 h 465711"/>
                <a:gd name="connsiteX30" fmla="*/ 9347 w 774146"/>
                <a:gd name="connsiteY30" fmla="*/ 70299 h 465711"/>
                <a:gd name="connsiteX31" fmla="*/ 9347 w 774146"/>
                <a:gd name="connsiteY31" fmla="*/ 52724 h 465711"/>
                <a:gd name="connsiteX32" fmla="*/ 540 w 774146"/>
                <a:gd name="connsiteY32" fmla="*/ 35149 h 465711"/>
                <a:gd name="connsiteX33" fmla="*/ 540 w 774146"/>
                <a:gd name="connsiteY33" fmla="*/ 0 h 46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74146" h="465711">
                  <a:moveTo>
                    <a:pt x="580" y="40"/>
                  </a:moveTo>
                  <a:lnTo>
                    <a:pt x="180850" y="430522"/>
                  </a:lnTo>
                  <a:cubicBezTo>
                    <a:pt x="202670" y="367047"/>
                    <a:pt x="253212" y="294724"/>
                    <a:pt x="299509" y="246047"/>
                  </a:cubicBezTo>
                  <a:cubicBezTo>
                    <a:pt x="343823" y="199432"/>
                    <a:pt x="385796" y="166028"/>
                    <a:pt x="448954" y="149405"/>
                  </a:cubicBezTo>
                  <a:cubicBezTo>
                    <a:pt x="462006" y="145954"/>
                    <a:pt x="481763" y="155753"/>
                    <a:pt x="492752" y="136234"/>
                  </a:cubicBezTo>
                  <a:lnTo>
                    <a:pt x="448994" y="70378"/>
                  </a:lnTo>
                  <a:cubicBezTo>
                    <a:pt x="465815" y="53359"/>
                    <a:pt x="501917" y="144684"/>
                    <a:pt x="514929" y="149366"/>
                  </a:cubicBezTo>
                  <a:cubicBezTo>
                    <a:pt x="527624" y="133457"/>
                    <a:pt x="508264" y="94697"/>
                    <a:pt x="528061" y="87913"/>
                  </a:cubicBezTo>
                  <a:cubicBezTo>
                    <a:pt x="535360" y="86247"/>
                    <a:pt x="541470" y="87913"/>
                    <a:pt x="546270" y="93388"/>
                  </a:cubicBezTo>
                  <a:lnTo>
                    <a:pt x="556307" y="172812"/>
                  </a:lnTo>
                  <a:cubicBezTo>
                    <a:pt x="574318" y="178207"/>
                    <a:pt x="678934" y="201058"/>
                    <a:pt x="686313" y="190902"/>
                  </a:cubicBezTo>
                  <a:cubicBezTo>
                    <a:pt x="678973" y="149683"/>
                    <a:pt x="684845" y="121238"/>
                    <a:pt x="703848" y="105488"/>
                  </a:cubicBezTo>
                  <a:cubicBezTo>
                    <a:pt x="709680" y="105766"/>
                    <a:pt x="715591" y="105012"/>
                    <a:pt x="721423" y="105448"/>
                  </a:cubicBezTo>
                  <a:cubicBezTo>
                    <a:pt x="722097" y="125047"/>
                    <a:pt x="717416" y="200900"/>
                    <a:pt x="731460" y="209707"/>
                  </a:cubicBezTo>
                  <a:cubicBezTo>
                    <a:pt x="743084" y="217006"/>
                    <a:pt x="774186" y="200622"/>
                    <a:pt x="774147" y="219625"/>
                  </a:cubicBezTo>
                  <a:lnTo>
                    <a:pt x="659891" y="219704"/>
                  </a:lnTo>
                  <a:cubicBezTo>
                    <a:pt x="647672" y="235771"/>
                    <a:pt x="624702" y="241365"/>
                    <a:pt x="590981" y="236486"/>
                  </a:cubicBezTo>
                  <a:cubicBezTo>
                    <a:pt x="568407" y="246086"/>
                    <a:pt x="550356" y="246324"/>
                    <a:pt x="536828" y="237279"/>
                  </a:cubicBezTo>
                  <a:lnTo>
                    <a:pt x="528021" y="246047"/>
                  </a:lnTo>
                  <a:cubicBezTo>
                    <a:pt x="535321" y="268898"/>
                    <a:pt x="527664" y="271318"/>
                    <a:pt x="510446" y="254814"/>
                  </a:cubicBezTo>
                  <a:cubicBezTo>
                    <a:pt x="480890" y="257393"/>
                    <a:pt x="489817" y="243309"/>
                    <a:pt x="510446" y="228472"/>
                  </a:cubicBezTo>
                  <a:cubicBezTo>
                    <a:pt x="513263" y="220815"/>
                    <a:pt x="516199" y="220855"/>
                    <a:pt x="519253" y="228472"/>
                  </a:cubicBezTo>
                  <a:lnTo>
                    <a:pt x="528061" y="219704"/>
                  </a:lnTo>
                  <a:cubicBezTo>
                    <a:pt x="532147" y="207049"/>
                    <a:pt x="524807" y="199313"/>
                    <a:pt x="505963" y="196456"/>
                  </a:cubicBezTo>
                  <a:lnTo>
                    <a:pt x="501679" y="175747"/>
                  </a:lnTo>
                  <a:cubicBezTo>
                    <a:pt x="497473" y="173724"/>
                    <a:pt x="498426" y="158014"/>
                    <a:pt x="471369" y="157617"/>
                  </a:cubicBezTo>
                  <a:cubicBezTo>
                    <a:pt x="415987" y="156784"/>
                    <a:pt x="259401" y="295240"/>
                    <a:pt x="247698" y="340189"/>
                  </a:cubicBezTo>
                  <a:cubicBezTo>
                    <a:pt x="239009" y="373513"/>
                    <a:pt x="328153" y="436552"/>
                    <a:pt x="343426" y="465711"/>
                  </a:cubicBezTo>
                  <a:cubicBezTo>
                    <a:pt x="325812" y="456864"/>
                    <a:pt x="297962" y="432863"/>
                    <a:pt x="293241" y="431633"/>
                  </a:cubicBezTo>
                  <a:cubicBezTo>
                    <a:pt x="235479" y="416637"/>
                    <a:pt x="212350" y="525814"/>
                    <a:pt x="139710" y="383748"/>
                  </a:cubicBezTo>
                  <a:cubicBezTo>
                    <a:pt x="101149" y="308332"/>
                    <a:pt x="25097" y="143097"/>
                    <a:pt x="9347" y="70299"/>
                  </a:cubicBezTo>
                  <a:cubicBezTo>
                    <a:pt x="8237" y="65142"/>
                    <a:pt x="10220" y="58278"/>
                    <a:pt x="9347" y="52724"/>
                  </a:cubicBezTo>
                  <a:lnTo>
                    <a:pt x="540" y="35149"/>
                  </a:lnTo>
                  <a:cubicBezTo>
                    <a:pt x="-769" y="24359"/>
                    <a:pt x="739" y="11426"/>
                    <a:pt x="540" y="0"/>
                  </a:cubicBezTo>
                  <a:close/>
                </a:path>
              </a:pathLst>
            </a:custGeom>
            <a:solidFill>
              <a:srgbClr val="452B1B"/>
            </a:solidFill>
            <a:ln w="3958" cap="flat">
              <a:noFill/>
              <a:prstDash val="solid"/>
              <a:miter/>
            </a:ln>
          </p:spPr>
          <p:txBody>
            <a:bodyPr rtlCol="1" anchor="ctr"/>
            <a:lstStyle/>
            <a:p>
              <a:endParaRPr lang="fa-IR"/>
            </a:p>
          </p:txBody>
        </p:sp>
        <p:sp>
          <p:nvSpPr>
            <p:cNvPr id="870" name="Freeform: Shape 869">
              <a:extLst>
                <a:ext uri="{FF2B5EF4-FFF2-40B4-BE49-F238E27FC236}">
                  <a16:creationId xmlns:a16="http://schemas.microsoft.com/office/drawing/2014/main" id="{E17B04E4-A7B7-1BC8-BF01-4618EFB47AB8}"/>
                </a:ext>
              </a:extLst>
            </p:cNvPr>
            <p:cNvSpPr/>
            <p:nvPr/>
          </p:nvSpPr>
          <p:spPr>
            <a:xfrm>
              <a:off x="1167271" y="2319212"/>
              <a:ext cx="8807" cy="17574"/>
            </a:xfrm>
            <a:custGeom>
              <a:avLst/>
              <a:gdLst>
                <a:gd name="connsiteX0" fmla="*/ 8807 w 8807"/>
                <a:gd name="connsiteY0" fmla="*/ 17575 h 17574"/>
                <a:gd name="connsiteX1" fmla="*/ 0 w 8807"/>
                <a:gd name="connsiteY1" fmla="*/ 0 h 17574"/>
                <a:gd name="connsiteX2" fmla="*/ 8807 w 8807"/>
                <a:gd name="connsiteY2" fmla="*/ 17575 h 17574"/>
              </a:gdLst>
              <a:ahLst/>
              <a:cxnLst>
                <a:cxn ang="0">
                  <a:pos x="connsiteX0" y="connsiteY0"/>
                </a:cxn>
                <a:cxn ang="0">
                  <a:pos x="connsiteX1" y="connsiteY1"/>
                </a:cxn>
                <a:cxn ang="0">
                  <a:pos x="connsiteX2" y="connsiteY2"/>
                </a:cxn>
              </a:cxnLst>
              <a:rect l="l" t="t" r="r" b="b"/>
              <a:pathLst>
                <a:path w="8807" h="17574">
                  <a:moveTo>
                    <a:pt x="8807" y="17575"/>
                  </a:moveTo>
                  <a:cubicBezTo>
                    <a:pt x="8649" y="16623"/>
                    <a:pt x="1865" y="15234"/>
                    <a:pt x="0" y="0"/>
                  </a:cubicBezTo>
                  <a:lnTo>
                    <a:pt x="8807" y="17575"/>
                  </a:lnTo>
                  <a:close/>
                </a:path>
              </a:pathLst>
            </a:custGeom>
            <a:solidFill>
              <a:srgbClr val="634027"/>
            </a:solidFill>
            <a:ln w="3958" cap="flat">
              <a:noFill/>
              <a:prstDash val="solid"/>
              <a:miter/>
            </a:ln>
          </p:spPr>
          <p:txBody>
            <a:bodyPr rtlCol="1" anchor="ctr"/>
            <a:lstStyle/>
            <a:p>
              <a:endParaRPr lang="fa-IR"/>
            </a:p>
          </p:txBody>
        </p:sp>
        <p:sp>
          <p:nvSpPr>
            <p:cNvPr id="871" name="Freeform: Shape 870">
              <a:extLst>
                <a:ext uri="{FF2B5EF4-FFF2-40B4-BE49-F238E27FC236}">
                  <a16:creationId xmlns:a16="http://schemas.microsoft.com/office/drawing/2014/main" id="{507A8F34-31F7-B528-72DB-0D30926F456A}"/>
                </a:ext>
              </a:extLst>
            </p:cNvPr>
            <p:cNvSpPr/>
            <p:nvPr/>
          </p:nvSpPr>
          <p:spPr>
            <a:xfrm>
              <a:off x="1506118" y="2459810"/>
              <a:ext cx="602742" cy="290282"/>
            </a:xfrm>
            <a:custGeom>
              <a:avLst/>
              <a:gdLst>
                <a:gd name="connsiteX0" fmla="*/ 162292 w 602742"/>
                <a:gd name="connsiteY0" fmla="*/ 0 h 290282"/>
                <a:gd name="connsiteX1" fmla="*/ 214976 w 602742"/>
                <a:gd name="connsiteY1" fmla="*/ 35031 h 290282"/>
                <a:gd name="connsiteX2" fmla="*/ 188674 w 602742"/>
                <a:gd name="connsiteY2" fmla="*/ 43957 h 290282"/>
                <a:gd name="connsiteX3" fmla="*/ 179867 w 602742"/>
                <a:gd name="connsiteY3" fmla="*/ 52724 h 290282"/>
                <a:gd name="connsiteX4" fmla="*/ 171059 w 602742"/>
                <a:gd name="connsiteY4" fmla="*/ 52724 h 290282"/>
                <a:gd name="connsiteX5" fmla="*/ 171059 w 602742"/>
                <a:gd name="connsiteY5" fmla="*/ 79067 h 290282"/>
                <a:gd name="connsiteX6" fmla="*/ 188634 w 602742"/>
                <a:gd name="connsiteY6" fmla="*/ 70299 h 290282"/>
                <a:gd name="connsiteX7" fmla="*/ 197441 w 602742"/>
                <a:gd name="connsiteY7" fmla="*/ 61532 h 290282"/>
                <a:gd name="connsiteX8" fmla="*/ 320544 w 602742"/>
                <a:gd name="connsiteY8" fmla="*/ 43957 h 290282"/>
                <a:gd name="connsiteX9" fmla="*/ 341808 w 602742"/>
                <a:gd name="connsiteY9" fmla="*/ 53081 h 290282"/>
                <a:gd name="connsiteX10" fmla="*/ 583134 w 602742"/>
                <a:gd name="connsiteY10" fmla="*/ 36340 h 290282"/>
                <a:gd name="connsiteX11" fmla="*/ 593091 w 602742"/>
                <a:gd name="connsiteY11" fmla="*/ 281196 h 290282"/>
                <a:gd name="connsiteX12" fmla="*/ 75132 w 602742"/>
                <a:gd name="connsiteY12" fmla="*/ 232161 h 290282"/>
                <a:gd name="connsiteX13" fmla="*/ 945 w 602742"/>
                <a:gd name="connsiteY13" fmla="*/ 133973 h 290282"/>
                <a:gd name="connsiteX14" fmla="*/ 162331 w 602742"/>
                <a:gd name="connsiteY14" fmla="*/ 40 h 29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2742" h="290282">
                  <a:moveTo>
                    <a:pt x="162292" y="0"/>
                  </a:moveTo>
                  <a:cubicBezTo>
                    <a:pt x="181017" y="8966"/>
                    <a:pt x="227592" y="18487"/>
                    <a:pt x="214976" y="35031"/>
                  </a:cubicBezTo>
                  <a:cubicBezTo>
                    <a:pt x="214143" y="36141"/>
                    <a:pt x="196172" y="40109"/>
                    <a:pt x="188674" y="43957"/>
                  </a:cubicBezTo>
                  <a:lnTo>
                    <a:pt x="179867" y="52724"/>
                  </a:lnTo>
                  <a:cubicBezTo>
                    <a:pt x="177208" y="53716"/>
                    <a:pt x="173360" y="51613"/>
                    <a:pt x="171059" y="52724"/>
                  </a:cubicBezTo>
                  <a:cubicBezTo>
                    <a:pt x="154794" y="76369"/>
                    <a:pt x="154794" y="85176"/>
                    <a:pt x="171059" y="79067"/>
                  </a:cubicBezTo>
                  <a:cubicBezTo>
                    <a:pt x="176534" y="75734"/>
                    <a:pt x="183477" y="73909"/>
                    <a:pt x="188634" y="70299"/>
                  </a:cubicBezTo>
                  <a:lnTo>
                    <a:pt x="197441" y="61532"/>
                  </a:lnTo>
                  <a:cubicBezTo>
                    <a:pt x="239057" y="36260"/>
                    <a:pt x="272263" y="42211"/>
                    <a:pt x="320544" y="43957"/>
                  </a:cubicBezTo>
                  <a:cubicBezTo>
                    <a:pt x="321853" y="43996"/>
                    <a:pt x="330422" y="52923"/>
                    <a:pt x="341808" y="53081"/>
                  </a:cubicBezTo>
                  <a:cubicBezTo>
                    <a:pt x="422779" y="54232"/>
                    <a:pt x="502361" y="38601"/>
                    <a:pt x="583134" y="36340"/>
                  </a:cubicBezTo>
                  <a:cubicBezTo>
                    <a:pt x="607135" y="115565"/>
                    <a:pt x="607413" y="199868"/>
                    <a:pt x="593091" y="281196"/>
                  </a:cubicBezTo>
                  <a:cubicBezTo>
                    <a:pt x="453723" y="292899"/>
                    <a:pt x="197521" y="305951"/>
                    <a:pt x="75132" y="232161"/>
                  </a:cubicBezTo>
                  <a:cubicBezTo>
                    <a:pt x="45061" y="214031"/>
                    <a:pt x="-7703" y="170074"/>
                    <a:pt x="945" y="133973"/>
                  </a:cubicBezTo>
                  <a:cubicBezTo>
                    <a:pt x="18361" y="61135"/>
                    <a:pt x="96277" y="18051"/>
                    <a:pt x="162331" y="40"/>
                  </a:cubicBezTo>
                  <a:close/>
                </a:path>
              </a:pathLst>
            </a:custGeom>
            <a:solidFill>
              <a:srgbClr val="AE8D65"/>
            </a:solidFill>
            <a:ln w="3958" cap="flat">
              <a:noFill/>
              <a:prstDash val="solid"/>
              <a:miter/>
            </a:ln>
          </p:spPr>
          <p:txBody>
            <a:bodyPr rtlCol="1" anchor="ctr"/>
            <a:lstStyle/>
            <a:p>
              <a:endParaRPr lang="fa-IR"/>
            </a:p>
          </p:txBody>
        </p:sp>
        <p:sp>
          <p:nvSpPr>
            <p:cNvPr id="872" name="Freeform: Shape 871">
              <a:extLst>
                <a:ext uri="{FF2B5EF4-FFF2-40B4-BE49-F238E27FC236}">
                  <a16:creationId xmlns:a16="http://schemas.microsoft.com/office/drawing/2014/main" id="{7723198C-6417-0E2A-8E05-2961DE04CE00}"/>
                </a:ext>
              </a:extLst>
            </p:cNvPr>
            <p:cNvSpPr/>
            <p:nvPr/>
          </p:nvSpPr>
          <p:spPr>
            <a:xfrm>
              <a:off x="1263090" y="2023575"/>
              <a:ext cx="941489" cy="471344"/>
            </a:xfrm>
            <a:custGeom>
              <a:avLst/>
              <a:gdLst>
                <a:gd name="connsiteX0" fmla="*/ 18477 w 941489"/>
                <a:gd name="connsiteY0" fmla="*/ 5713 h 471344"/>
                <a:gd name="connsiteX1" fmla="*/ 84452 w 941489"/>
                <a:gd name="connsiteY1" fmla="*/ 102314 h 471344"/>
                <a:gd name="connsiteX2" fmla="*/ 93140 w 941489"/>
                <a:gd name="connsiteY2" fmla="*/ 23327 h 471344"/>
                <a:gd name="connsiteX3" fmla="*/ 334982 w 941489"/>
                <a:gd name="connsiteY3" fmla="*/ 247316 h 471344"/>
                <a:gd name="connsiteX4" fmla="*/ 550481 w 941489"/>
                <a:gd name="connsiteY4" fmla="*/ 286750 h 471344"/>
                <a:gd name="connsiteX5" fmla="*/ 704131 w 941489"/>
                <a:gd name="connsiteY5" fmla="*/ 286790 h 471344"/>
                <a:gd name="connsiteX6" fmla="*/ 624945 w 941489"/>
                <a:gd name="connsiteY6" fmla="*/ 229860 h 471344"/>
                <a:gd name="connsiteX7" fmla="*/ 581147 w 941489"/>
                <a:gd name="connsiteY7" fmla="*/ 185785 h 471344"/>
                <a:gd name="connsiteX8" fmla="*/ 683263 w 941489"/>
                <a:gd name="connsiteY8" fmla="*/ 233074 h 471344"/>
                <a:gd name="connsiteX9" fmla="*/ 914710 w 941489"/>
                <a:gd name="connsiteY9" fmla="*/ 309482 h 471344"/>
                <a:gd name="connsiteX10" fmla="*/ 941489 w 941489"/>
                <a:gd name="connsiteY10" fmla="*/ 295676 h 471344"/>
                <a:gd name="connsiteX11" fmla="*/ 875871 w 941489"/>
                <a:gd name="connsiteY11" fmla="*/ 401522 h 471344"/>
                <a:gd name="connsiteX12" fmla="*/ 860479 w 941489"/>
                <a:gd name="connsiteY12" fmla="*/ 434331 h 471344"/>
                <a:gd name="connsiteX13" fmla="*/ 836041 w 941489"/>
                <a:gd name="connsiteY13" fmla="*/ 462577 h 471344"/>
                <a:gd name="connsiteX14" fmla="*/ 686635 w 941489"/>
                <a:gd name="connsiteY14" fmla="*/ 471345 h 471344"/>
                <a:gd name="connsiteX15" fmla="*/ 686635 w 941489"/>
                <a:gd name="connsiteY15" fmla="*/ 383471 h 471344"/>
                <a:gd name="connsiteX16" fmla="*/ 818386 w 941489"/>
                <a:gd name="connsiteY16" fmla="*/ 427348 h 471344"/>
                <a:gd name="connsiteX17" fmla="*/ 756934 w 941489"/>
                <a:gd name="connsiteY17" fmla="*/ 383590 h 471344"/>
                <a:gd name="connsiteX18" fmla="*/ 827194 w 941489"/>
                <a:gd name="connsiteY18" fmla="*/ 374822 h 471344"/>
                <a:gd name="connsiteX19" fmla="*/ 589875 w 941489"/>
                <a:gd name="connsiteY19" fmla="*/ 357168 h 471344"/>
                <a:gd name="connsiteX20" fmla="*/ 308639 w 941489"/>
                <a:gd name="connsiteY20" fmla="*/ 299961 h 471344"/>
                <a:gd name="connsiteX21" fmla="*/ 44819 w 941489"/>
                <a:gd name="connsiteY21" fmla="*/ 128696 h 471344"/>
                <a:gd name="connsiteX22" fmla="*/ 36012 w 941489"/>
                <a:gd name="connsiteY22" fmla="*/ 119929 h 471344"/>
                <a:gd name="connsiteX23" fmla="*/ 27205 w 941489"/>
                <a:gd name="connsiteY23" fmla="*/ 119929 h 471344"/>
                <a:gd name="connsiteX24" fmla="*/ 18398 w 941489"/>
                <a:gd name="connsiteY24" fmla="*/ 111161 h 471344"/>
                <a:gd name="connsiteX25" fmla="*/ 9591 w 941489"/>
                <a:gd name="connsiteY25" fmla="*/ 111161 h 471344"/>
                <a:gd name="connsiteX26" fmla="*/ 783 w 941489"/>
                <a:gd name="connsiteY26" fmla="*/ 93587 h 471344"/>
                <a:gd name="connsiteX27" fmla="*/ 783 w 941489"/>
                <a:gd name="connsiteY27" fmla="*/ 58437 h 471344"/>
                <a:gd name="connsiteX28" fmla="*/ 9591 w 941489"/>
                <a:gd name="connsiteY28" fmla="*/ 40862 h 471344"/>
                <a:gd name="connsiteX29" fmla="*/ 9591 w 941489"/>
                <a:gd name="connsiteY29" fmla="*/ 5713 h 471344"/>
                <a:gd name="connsiteX30" fmla="*/ 18398 w 941489"/>
                <a:gd name="connsiteY30" fmla="*/ 5713 h 47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41489" h="471344">
                  <a:moveTo>
                    <a:pt x="18477" y="5713"/>
                  </a:moveTo>
                  <a:cubicBezTo>
                    <a:pt x="25737" y="38482"/>
                    <a:pt x="61482" y="78352"/>
                    <a:pt x="84452" y="102314"/>
                  </a:cubicBezTo>
                  <a:lnTo>
                    <a:pt x="93140" y="23327"/>
                  </a:lnTo>
                  <a:cubicBezTo>
                    <a:pt x="161059" y="100529"/>
                    <a:pt x="231675" y="212246"/>
                    <a:pt x="334982" y="247316"/>
                  </a:cubicBezTo>
                  <a:cubicBezTo>
                    <a:pt x="375328" y="261003"/>
                    <a:pt x="505175" y="282823"/>
                    <a:pt x="550481" y="286750"/>
                  </a:cubicBezTo>
                  <a:cubicBezTo>
                    <a:pt x="600071" y="291074"/>
                    <a:pt x="654025" y="284013"/>
                    <a:pt x="704131" y="286790"/>
                  </a:cubicBezTo>
                  <a:lnTo>
                    <a:pt x="624945" y="229860"/>
                  </a:lnTo>
                  <a:lnTo>
                    <a:pt x="581147" y="185785"/>
                  </a:lnTo>
                  <a:cubicBezTo>
                    <a:pt x="614194" y="180588"/>
                    <a:pt x="651287" y="218673"/>
                    <a:pt x="683263" y="233074"/>
                  </a:cubicBezTo>
                  <a:cubicBezTo>
                    <a:pt x="732338" y="255211"/>
                    <a:pt x="866033" y="305515"/>
                    <a:pt x="914710" y="309482"/>
                  </a:cubicBezTo>
                  <a:cubicBezTo>
                    <a:pt x="928397" y="310593"/>
                    <a:pt x="937919" y="291630"/>
                    <a:pt x="941489" y="295676"/>
                  </a:cubicBezTo>
                  <a:cubicBezTo>
                    <a:pt x="937998" y="341974"/>
                    <a:pt x="903245" y="369824"/>
                    <a:pt x="875871" y="401522"/>
                  </a:cubicBezTo>
                  <a:cubicBezTo>
                    <a:pt x="867977" y="410646"/>
                    <a:pt x="865953" y="430562"/>
                    <a:pt x="860479" y="434331"/>
                  </a:cubicBezTo>
                  <a:cubicBezTo>
                    <a:pt x="850878" y="440956"/>
                    <a:pt x="791687" y="437742"/>
                    <a:pt x="836041" y="462577"/>
                  </a:cubicBezTo>
                  <a:cubicBezTo>
                    <a:pt x="786688" y="459721"/>
                    <a:pt x="734440" y="459641"/>
                    <a:pt x="686635" y="471345"/>
                  </a:cubicBezTo>
                  <a:lnTo>
                    <a:pt x="686635" y="383471"/>
                  </a:lnTo>
                  <a:cubicBezTo>
                    <a:pt x="736979" y="375576"/>
                    <a:pt x="771811" y="418422"/>
                    <a:pt x="818386" y="427348"/>
                  </a:cubicBezTo>
                  <a:lnTo>
                    <a:pt x="756934" y="383590"/>
                  </a:lnTo>
                  <a:lnTo>
                    <a:pt x="827194" y="374822"/>
                  </a:lnTo>
                  <a:cubicBezTo>
                    <a:pt x="751896" y="370498"/>
                    <a:pt x="664340" y="353598"/>
                    <a:pt x="589875" y="357168"/>
                  </a:cubicBezTo>
                  <a:cubicBezTo>
                    <a:pt x="499145" y="330667"/>
                    <a:pt x="397425" y="334396"/>
                    <a:pt x="308639" y="299961"/>
                  </a:cubicBezTo>
                  <a:cubicBezTo>
                    <a:pt x="231199" y="269929"/>
                    <a:pt x="117856" y="178168"/>
                    <a:pt x="44819" y="128696"/>
                  </a:cubicBezTo>
                  <a:lnTo>
                    <a:pt x="36012" y="119929"/>
                  </a:lnTo>
                  <a:cubicBezTo>
                    <a:pt x="34029" y="118540"/>
                    <a:pt x="29189" y="121317"/>
                    <a:pt x="27205" y="119929"/>
                  </a:cubicBezTo>
                  <a:lnTo>
                    <a:pt x="18398" y="111161"/>
                  </a:lnTo>
                  <a:cubicBezTo>
                    <a:pt x="16295" y="109773"/>
                    <a:pt x="10900" y="112629"/>
                    <a:pt x="9591" y="111161"/>
                  </a:cubicBezTo>
                  <a:lnTo>
                    <a:pt x="783" y="93587"/>
                  </a:lnTo>
                  <a:cubicBezTo>
                    <a:pt x="-605" y="83867"/>
                    <a:pt x="149" y="68831"/>
                    <a:pt x="783" y="58437"/>
                  </a:cubicBezTo>
                  <a:lnTo>
                    <a:pt x="9591" y="40862"/>
                  </a:lnTo>
                  <a:cubicBezTo>
                    <a:pt x="11059" y="29794"/>
                    <a:pt x="8797" y="17178"/>
                    <a:pt x="9591" y="5713"/>
                  </a:cubicBezTo>
                  <a:cubicBezTo>
                    <a:pt x="12090" y="-1944"/>
                    <a:pt x="15026" y="-1865"/>
                    <a:pt x="18398" y="5713"/>
                  </a:cubicBezTo>
                  <a:close/>
                </a:path>
              </a:pathLst>
            </a:custGeom>
            <a:solidFill>
              <a:srgbClr val="C6AA7E"/>
            </a:solidFill>
            <a:ln w="3958" cap="flat">
              <a:noFill/>
              <a:prstDash val="solid"/>
              <a:miter/>
            </a:ln>
          </p:spPr>
          <p:txBody>
            <a:bodyPr rtlCol="1" anchor="ctr"/>
            <a:lstStyle/>
            <a:p>
              <a:endParaRPr lang="fa-IR"/>
            </a:p>
          </p:txBody>
        </p:sp>
        <p:sp>
          <p:nvSpPr>
            <p:cNvPr id="873" name="Freeform: Shape 872">
              <a:extLst>
                <a:ext uri="{FF2B5EF4-FFF2-40B4-BE49-F238E27FC236}">
                  <a16:creationId xmlns:a16="http://schemas.microsoft.com/office/drawing/2014/main" id="{1807517D-FB7A-AACD-8E9C-D28282316FAA}"/>
                </a:ext>
              </a:extLst>
            </p:cNvPr>
            <p:cNvSpPr/>
            <p:nvPr/>
          </p:nvSpPr>
          <p:spPr>
            <a:xfrm>
              <a:off x="2116784" y="2345673"/>
              <a:ext cx="395610" cy="307816"/>
            </a:xfrm>
            <a:custGeom>
              <a:avLst/>
              <a:gdLst>
                <a:gd name="connsiteX0" fmla="*/ 149524 w 395610"/>
                <a:gd name="connsiteY0" fmla="*/ 105329 h 307816"/>
                <a:gd name="connsiteX1" fmla="*/ 369228 w 395610"/>
                <a:gd name="connsiteY1" fmla="*/ 79067 h 307816"/>
                <a:gd name="connsiteX2" fmla="*/ 246205 w 395610"/>
                <a:gd name="connsiteY2" fmla="*/ 158014 h 307816"/>
                <a:gd name="connsiteX3" fmla="*/ 395611 w 395610"/>
                <a:gd name="connsiteY3" fmla="*/ 118501 h 307816"/>
                <a:gd name="connsiteX4" fmla="*/ 255012 w 395610"/>
                <a:gd name="connsiteY4" fmla="*/ 206454 h 307816"/>
                <a:gd name="connsiteX5" fmla="*/ 386803 w 395610"/>
                <a:gd name="connsiteY5" fmla="*/ 158133 h 307816"/>
                <a:gd name="connsiteX6" fmla="*/ 237438 w 395610"/>
                <a:gd name="connsiteY6" fmla="*/ 259178 h 307816"/>
                <a:gd name="connsiteX7" fmla="*/ 347210 w 395610"/>
                <a:gd name="connsiteY7" fmla="*/ 228313 h 307816"/>
                <a:gd name="connsiteX8" fmla="*/ 316980 w 395610"/>
                <a:gd name="connsiteY8" fmla="*/ 259575 h 307816"/>
                <a:gd name="connsiteX9" fmla="*/ 22653 w 395610"/>
                <a:gd name="connsiteY9" fmla="*/ 307816 h 307816"/>
                <a:gd name="connsiteX10" fmla="*/ 0 w 395610"/>
                <a:gd name="connsiteY10" fmla="*/ 166980 h 307816"/>
                <a:gd name="connsiteX11" fmla="*/ 96681 w 395610"/>
                <a:gd name="connsiteY11" fmla="*/ 74544 h 307816"/>
                <a:gd name="connsiteX12" fmla="*/ 206692 w 395610"/>
                <a:gd name="connsiteY12" fmla="*/ 0 h 307816"/>
                <a:gd name="connsiteX13" fmla="*/ 149564 w 395610"/>
                <a:gd name="connsiteY13" fmla="*/ 105329 h 307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5610" h="307816">
                  <a:moveTo>
                    <a:pt x="149524" y="105329"/>
                  </a:moveTo>
                  <a:cubicBezTo>
                    <a:pt x="224822" y="113145"/>
                    <a:pt x="295756" y="88667"/>
                    <a:pt x="369228" y="79067"/>
                  </a:cubicBezTo>
                  <a:cubicBezTo>
                    <a:pt x="398388" y="104377"/>
                    <a:pt x="241683" y="138852"/>
                    <a:pt x="246205" y="158014"/>
                  </a:cubicBezTo>
                  <a:cubicBezTo>
                    <a:pt x="298969" y="157816"/>
                    <a:pt x="343719" y="112709"/>
                    <a:pt x="395611" y="118501"/>
                  </a:cubicBezTo>
                  <a:cubicBezTo>
                    <a:pt x="358676" y="162854"/>
                    <a:pt x="302897" y="178644"/>
                    <a:pt x="255012" y="206454"/>
                  </a:cubicBezTo>
                  <a:cubicBezTo>
                    <a:pt x="281910" y="226290"/>
                    <a:pt x="379543" y="151270"/>
                    <a:pt x="386803" y="158133"/>
                  </a:cubicBezTo>
                  <a:cubicBezTo>
                    <a:pt x="366531" y="220894"/>
                    <a:pt x="285163" y="229067"/>
                    <a:pt x="237438" y="259178"/>
                  </a:cubicBezTo>
                  <a:cubicBezTo>
                    <a:pt x="276078" y="263026"/>
                    <a:pt x="312220" y="239937"/>
                    <a:pt x="347210" y="228313"/>
                  </a:cubicBezTo>
                  <a:cubicBezTo>
                    <a:pt x="353955" y="241484"/>
                    <a:pt x="325431" y="255290"/>
                    <a:pt x="316980" y="259575"/>
                  </a:cubicBezTo>
                  <a:cubicBezTo>
                    <a:pt x="222204" y="307895"/>
                    <a:pt x="122071" y="290638"/>
                    <a:pt x="22653" y="307816"/>
                  </a:cubicBezTo>
                  <a:cubicBezTo>
                    <a:pt x="-1230" y="264335"/>
                    <a:pt x="17019" y="212960"/>
                    <a:pt x="0" y="166980"/>
                  </a:cubicBezTo>
                  <a:cubicBezTo>
                    <a:pt x="47170" y="163211"/>
                    <a:pt x="59389" y="107273"/>
                    <a:pt x="96681" y="74544"/>
                  </a:cubicBezTo>
                  <a:cubicBezTo>
                    <a:pt x="130125" y="45147"/>
                    <a:pt x="174478" y="31222"/>
                    <a:pt x="206692" y="0"/>
                  </a:cubicBezTo>
                  <a:cubicBezTo>
                    <a:pt x="234105" y="59191"/>
                    <a:pt x="155396" y="58199"/>
                    <a:pt x="149564" y="105329"/>
                  </a:cubicBezTo>
                  <a:close/>
                </a:path>
              </a:pathLst>
            </a:custGeom>
            <a:solidFill>
              <a:srgbClr val="D98E54"/>
            </a:solidFill>
            <a:ln w="3958" cap="flat">
              <a:noFill/>
              <a:prstDash val="solid"/>
              <a:miter/>
            </a:ln>
          </p:spPr>
          <p:txBody>
            <a:bodyPr rtlCol="1" anchor="ctr"/>
            <a:lstStyle/>
            <a:p>
              <a:endParaRPr lang="fa-IR"/>
            </a:p>
          </p:txBody>
        </p:sp>
        <p:sp>
          <p:nvSpPr>
            <p:cNvPr id="874" name="Freeform: Shape 873">
              <a:extLst>
                <a:ext uri="{FF2B5EF4-FFF2-40B4-BE49-F238E27FC236}">
                  <a16:creationId xmlns:a16="http://schemas.microsoft.com/office/drawing/2014/main" id="{9F603BE2-A33E-62E1-99FD-5C780A223A9E}"/>
                </a:ext>
              </a:extLst>
            </p:cNvPr>
            <p:cNvSpPr/>
            <p:nvPr/>
          </p:nvSpPr>
          <p:spPr>
            <a:xfrm>
              <a:off x="1694792" y="2371108"/>
              <a:ext cx="175826" cy="125246"/>
            </a:xfrm>
            <a:custGeom>
              <a:avLst/>
              <a:gdLst>
                <a:gd name="connsiteX0" fmla="*/ 131870 w 175826"/>
                <a:gd name="connsiteY0" fmla="*/ 18403 h 125246"/>
                <a:gd name="connsiteX1" fmla="*/ 175827 w 175826"/>
                <a:gd name="connsiteY1" fmla="*/ 18403 h 125246"/>
                <a:gd name="connsiteX2" fmla="*/ 175827 w 175826"/>
                <a:gd name="connsiteY2" fmla="*/ 123891 h 125246"/>
                <a:gd name="connsiteX3" fmla="*/ 10275 w 175826"/>
                <a:gd name="connsiteY3" fmla="*/ 96121 h 125246"/>
                <a:gd name="connsiteX4" fmla="*/ 0 w 175826"/>
                <a:gd name="connsiteY4" fmla="*/ 829 h 125246"/>
                <a:gd name="connsiteX5" fmla="*/ 131870 w 175826"/>
                <a:gd name="connsiteY5" fmla="*/ 18403 h 125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826" h="125246">
                  <a:moveTo>
                    <a:pt x="131870" y="18403"/>
                  </a:moveTo>
                  <a:cubicBezTo>
                    <a:pt x="145359" y="20228"/>
                    <a:pt x="161545" y="17689"/>
                    <a:pt x="175827" y="18403"/>
                  </a:cubicBezTo>
                  <a:lnTo>
                    <a:pt x="175827" y="123891"/>
                  </a:lnTo>
                  <a:cubicBezTo>
                    <a:pt x="168884" y="130755"/>
                    <a:pt x="21740" y="110006"/>
                    <a:pt x="10275" y="96121"/>
                  </a:cubicBezTo>
                  <a:cubicBezTo>
                    <a:pt x="7022" y="92154"/>
                    <a:pt x="1785" y="15944"/>
                    <a:pt x="0" y="829"/>
                  </a:cubicBezTo>
                  <a:cubicBezTo>
                    <a:pt x="45266" y="-3853"/>
                    <a:pt x="88270" y="12571"/>
                    <a:pt x="131870" y="18403"/>
                  </a:cubicBezTo>
                  <a:close/>
                </a:path>
              </a:pathLst>
            </a:custGeom>
            <a:solidFill>
              <a:srgbClr val="8D6D4D"/>
            </a:solidFill>
            <a:ln w="3958" cap="flat">
              <a:noFill/>
              <a:prstDash val="solid"/>
              <a:miter/>
            </a:ln>
          </p:spPr>
          <p:txBody>
            <a:bodyPr rtlCol="1" anchor="ctr"/>
            <a:lstStyle/>
            <a:p>
              <a:endParaRPr lang="fa-IR"/>
            </a:p>
          </p:txBody>
        </p:sp>
        <p:sp>
          <p:nvSpPr>
            <p:cNvPr id="875" name="Freeform: Shape 874">
              <a:extLst>
                <a:ext uri="{FF2B5EF4-FFF2-40B4-BE49-F238E27FC236}">
                  <a16:creationId xmlns:a16="http://schemas.microsoft.com/office/drawing/2014/main" id="{78E5486D-7C54-9A74-63C8-5DEDA1CE2874}"/>
                </a:ext>
              </a:extLst>
            </p:cNvPr>
            <p:cNvSpPr/>
            <p:nvPr/>
          </p:nvSpPr>
          <p:spPr>
            <a:xfrm>
              <a:off x="1402659" y="1801748"/>
              <a:ext cx="186599" cy="218399"/>
            </a:xfrm>
            <a:custGeom>
              <a:avLst/>
              <a:gdLst>
                <a:gd name="connsiteX0" fmla="*/ 2011 w 186599"/>
                <a:gd name="connsiteY0" fmla="*/ 104517 h 218399"/>
                <a:gd name="connsiteX1" fmla="*/ 3478 w 186599"/>
                <a:gd name="connsiteY1" fmla="*/ 26839 h 218399"/>
                <a:gd name="connsiteX2" fmla="*/ 60765 w 186599"/>
                <a:gd name="connsiteY2" fmla="*/ 21 h 218399"/>
                <a:gd name="connsiteX3" fmla="*/ 149829 w 186599"/>
                <a:gd name="connsiteY3" fmla="*/ 110507 h 218399"/>
                <a:gd name="connsiteX4" fmla="*/ 184899 w 186599"/>
                <a:gd name="connsiteY4" fmla="*/ 198540 h 218399"/>
                <a:gd name="connsiteX5" fmla="*/ 116266 w 186599"/>
                <a:gd name="connsiteY5" fmla="*/ 192391 h 218399"/>
                <a:gd name="connsiteX6" fmla="*/ 1971 w 186599"/>
                <a:gd name="connsiteY6" fmla="*/ 104517 h 218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599" h="218399">
                  <a:moveTo>
                    <a:pt x="2011" y="104517"/>
                  </a:moveTo>
                  <a:cubicBezTo>
                    <a:pt x="12881" y="86030"/>
                    <a:pt x="-7788" y="44890"/>
                    <a:pt x="3478" y="26839"/>
                  </a:cubicBezTo>
                  <a:cubicBezTo>
                    <a:pt x="5145" y="24141"/>
                    <a:pt x="57631" y="259"/>
                    <a:pt x="60765" y="21"/>
                  </a:cubicBezTo>
                  <a:cubicBezTo>
                    <a:pt x="80641" y="-1566"/>
                    <a:pt x="139157" y="89323"/>
                    <a:pt x="149829" y="110507"/>
                  </a:cubicBezTo>
                  <a:cubicBezTo>
                    <a:pt x="161096" y="132922"/>
                    <a:pt x="179623" y="175014"/>
                    <a:pt x="184899" y="198540"/>
                  </a:cubicBezTo>
                  <a:cubicBezTo>
                    <a:pt x="197872" y="256104"/>
                    <a:pt x="132889" y="167715"/>
                    <a:pt x="116266" y="192391"/>
                  </a:cubicBezTo>
                  <a:cubicBezTo>
                    <a:pt x="79927" y="167794"/>
                    <a:pt x="36446" y="123996"/>
                    <a:pt x="1971" y="104517"/>
                  </a:cubicBezTo>
                  <a:close/>
                </a:path>
              </a:pathLst>
            </a:custGeom>
            <a:solidFill>
              <a:srgbClr val="825938"/>
            </a:solidFill>
            <a:ln w="3958" cap="flat">
              <a:noFill/>
              <a:prstDash val="solid"/>
              <a:miter/>
            </a:ln>
          </p:spPr>
          <p:txBody>
            <a:bodyPr rtlCol="1" anchor="ctr"/>
            <a:lstStyle/>
            <a:p>
              <a:endParaRPr lang="fa-IR"/>
            </a:p>
          </p:txBody>
        </p:sp>
        <p:sp>
          <p:nvSpPr>
            <p:cNvPr id="876" name="Freeform: Shape 875">
              <a:extLst>
                <a:ext uri="{FF2B5EF4-FFF2-40B4-BE49-F238E27FC236}">
                  <a16:creationId xmlns:a16="http://schemas.microsoft.com/office/drawing/2014/main" id="{1D19CD78-3421-964A-D997-55C87C6A1623}"/>
                </a:ext>
              </a:extLst>
            </p:cNvPr>
            <p:cNvSpPr/>
            <p:nvPr/>
          </p:nvSpPr>
          <p:spPr>
            <a:xfrm>
              <a:off x="1262785" y="1892730"/>
              <a:ext cx="89120" cy="75026"/>
            </a:xfrm>
            <a:custGeom>
              <a:avLst/>
              <a:gdLst>
                <a:gd name="connsiteX0" fmla="*/ 89120 w 89120"/>
                <a:gd name="connsiteY0" fmla="*/ 13535 h 75026"/>
                <a:gd name="connsiteX1" fmla="*/ 27589 w 89120"/>
                <a:gd name="connsiteY1" fmla="*/ 75027 h 75026"/>
                <a:gd name="connsiteX2" fmla="*/ 18782 w 89120"/>
                <a:gd name="connsiteY2" fmla="*/ 66259 h 75026"/>
                <a:gd name="connsiteX3" fmla="*/ 33897 w 89120"/>
                <a:gd name="connsiteY3" fmla="*/ 22977 h 75026"/>
                <a:gd name="connsiteX4" fmla="*/ 80313 w 89120"/>
                <a:gd name="connsiteY4" fmla="*/ 4768 h 75026"/>
                <a:gd name="connsiteX5" fmla="*/ 89120 w 89120"/>
                <a:gd name="connsiteY5" fmla="*/ 13535 h 7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120" h="75026">
                  <a:moveTo>
                    <a:pt x="89120" y="13535"/>
                  </a:moveTo>
                  <a:cubicBezTo>
                    <a:pt x="73132" y="24524"/>
                    <a:pt x="52463" y="66259"/>
                    <a:pt x="27589" y="75027"/>
                  </a:cubicBezTo>
                  <a:cubicBezTo>
                    <a:pt x="27311" y="74472"/>
                    <a:pt x="19416" y="66378"/>
                    <a:pt x="18782" y="66259"/>
                  </a:cubicBezTo>
                  <a:cubicBezTo>
                    <a:pt x="-14979" y="61221"/>
                    <a:pt x="889" y="27222"/>
                    <a:pt x="33897" y="22977"/>
                  </a:cubicBezTo>
                  <a:cubicBezTo>
                    <a:pt x="50242" y="681"/>
                    <a:pt x="65714" y="-5388"/>
                    <a:pt x="80313" y="4768"/>
                  </a:cubicBezTo>
                  <a:lnTo>
                    <a:pt x="89120" y="13535"/>
                  </a:lnTo>
                  <a:close/>
                </a:path>
              </a:pathLst>
            </a:custGeom>
            <a:solidFill>
              <a:srgbClr val="825938"/>
            </a:solidFill>
            <a:ln w="3958" cap="flat">
              <a:noFill/>
              <a:prstDash val="solid"/>
              <a:miter/>
            </a:ln>
          </p:spPr>
          <p:txBody>
            <a:bodyPr rtlCol="1" anchor="ctr"/>
            <a:lstStyle/>
            <a:p>
              <a:endParaRPr lang="fa-IR"/>
            </a:p>
          </p:txBody>
        </p:sp>
        <p:sp>
          <p:nvSpPr>
            <p:cNvPr id="877" name="Freeform: Shape 876">
              <a:extLst>
                <a:ext uri="{FF2B5EF4-FFF2-40B4-BE49-F238E27FC236}">
                  <a16:creationId xmlns:a16="http://schemas.microsoft.com/office/drawing/2014/main" id="{5D23C712-54FE-38CC-9B26-1BE4003AE069}"/>
                </a:ext>
              </a:extLst>
            </p:cNvPr>
            <p:cNvSpPr/>
            <p:nvPr/>
          </p:nvSpPr>
          <p:spPr>
            <a:xfrm>
              <a:off x="1606504" y="2090430"/>
              <a:ext cx="53138" cy="105877"/>
            </a:xfrm>
            <a:custGeom>
              <a:avLst/>
              <a:gdLst>
                <a:gd name="connsiteX0" fmla="*/ 53139 w 53138"/>
                <a:gd name="connsiteY0" fmla="*/ 350 h 105877"/>
                <a:gd name="connsiteX1" fmla="*/ 4778 w 53138"/>
                <a:gd name="connsiteY1" fmla="*/ 105878 h 105877"/>
                <a:gd name="connsiteX2" fmla="*/ 44331 w 53138"/>
                <a:gd name="connsiteY2" fmla="*/ 350 h 105877"/>
                <a:gd name="connsiteX3" fmla="*/ 53139 w 53138"/>
                <a:gd name="connsiteY3" fmla="*/ 350 h 105877"/>
              </a:gdLst>
              <a:ahLst/>
              <a:cxnLst>
                <a:cxn ang="0">
                  <a:pos x="connsiteX0" y="connsiteY0"/>
                </a:cxn>
                <a:cxn ang="0">
                  <a:pos x="connsiteX1" y="connsiteY1"/>
                </a:cxn>
                <a:cxn ang="0">
                  <a:pos x="connsiteX2" y="connsiteY2"/>
                </a:cxn>
                <a:cxn ang="0">
                  <a:pos x="connsiteX3" y="connsiteY3"/>
                </a:cxn>
              </a:cxnLst>
              <a:rect l="l" t="t" r="r" b="b"/>
              <a:pathLst>
                <a:path w="53138" h="105877">
                  <a:moveTo>
                    <a:pt x="53139" y="350"/>
                  </a:moveTo>
                  <a:lnTo>
                    <a:pt x="4778" y="105878"/>
                  </a:lnTo>
                  <a:cubicBezTo>
                    <a:pt x="-10218" y="68824"/>
                    <a:pt x="12038" y="19392"/>
                    <a:pt x="44331" y="350"/>
                  </a:cubicBezTo>
                  <a:cubicBezTo>
                    <a:pt x="46315" y="-801"/>
                    <a:pt x="50322" y="1342"/>
                    <a:pt x="53139" y="350"/>
                  </a:cubicBezTo>
                  <a:close/>
                </a:path>
              </a:pathLst>
            </a:custGeom>
            <a:solidFill>
              <a:srgbClr val="9A7B58"/>
            </a:solidFill>
            <a:ln w="3958" cap="flat">
              <a:noFill/>
              <a:prstDash val="solid"/>
              <a:miter/>
            </a:ln>
          </p:spPr>
          <p:txBody>
            <a:bodyPr rtlCol="1" anchor="ctr"/>
            <a:lstStyle/>
            <a:p>
              <a:endParaRPr lang="fa-IR"/>
            </a:p>
          </p:txBody>
        </p:sp>
        <p:sp>
          <p:nvSpPr>
            <p:cNvPr id="878" name="Freeform: Shape 877">
              <a:extLst>
                <a:ext uri="{FF2B5EF4-FFF2-40B4-BE49-F238E27FC236}">
                  <a16:creationId xmlns:a16="http://schemas.microsoft.com/office/drawing/2014/main" id="{8B34A293-3A81-7E1D-4EDE-4A617795D480}"/>
                </a:ext>
              </a:extLst>
            </p:cNvPr>
            <p:cNvSpPr/>
            <p:nvPr/>
          </p:nvSpPr>
          <p:spPr>
            <a:xfrm>
              <a:off x="1551810" y="2064438"/>
              <a:ext cx="107792" cy="62131"/>
            </a:xfrm>
            <a:custGeom>
              <a:avLst/>
              <a:gdLst>
                <a:gd name="connsiteX0" fmla="*/ 81451 w 107792"/>
                <a:gd name="connsiteY0" fmla="*/ 0 h 62131"/>
                <a:gd name="connsiteX1" fmla="*/ 107793 w 107792"/>
                <a:gd name="connsiteY1" fmla="*/ 8926 h 62131"/>
                <a:gd name="connsiteX2" fmla="*/ 99025 w 107792"/>
                <a:gd name="connsiteY2" fmla="*/ 17575 h 62131"/>
                <a:gd name="connsiteX3" fmla="*/ 2345 w 107792"/>
                <a:gd name="connsiteY3" fmla="*/ 61452 h 62131"/>
                <a:gd name="connsiteX4" fmla="*/ 81411 w 107792"/>
                <a:gd name="connsiteY4" fmla="*/ 0 h 62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92" h="62131">
                  <a:moveTo>
                    <a:pt x="81451" y="0"/>
                  </a:moveTo>
                  <a:cubicBezTo>
                    <a:pt x="89703" y="4324"/>
                    <a:pt x="98153" y="8768"/>
                    <a:pt x="107793" y="8926"/>
                  </a:cubicBezTo>
                  <a:lnTo>
                    <a:pt x="99025" y="17575"/>
                  </a:lnTo>
                  <a:cubicBezTo>
                    <a:pt x="73913" y="5594"/>
                    <a:pt x="10438" y="69347"/>
                    <a:pt x="2345" y="61452"/>
                  </a:cubicBezTo>
                  <a:cubicBezTo>
                    <a:pt x="-15587" y="43917"/>
                    <a:pt x="75024" y="6070"/>
                    <a:pt x="81411" y="0"/>
                  </a:cubicBezTo>
                  <a:close/>
                </a:path>
              </a:pathLst>
            </a:custGeom>
            <a:solidFill>
              <a:srgbClr val="9A7B58"/>
            </a:solidFill>
            <a:ln w="3958" cap="flat">
              <a:noFill/>
              <a:prstDash val="solid"/>
              <a:miter/>
            </a:ln>
          </p:spPr>
          <p:txBody>
            <a:bodyPr rtlCol="1" anchor="ctr"/>
            <a:lstStyle/>
            <a:p>
              <a:endParaRPr lang="fa-IR"/>
            </a:p>
          </p:txBody>
        </p:sp>
        <p:sp>
          <p:nvSpPr>
            <p:cNvPr id="879" name="Freeform: Shape 878">
              <a:extLst>
                <a:ext uri="{FF2B5EF4-FFF2-40B4-BE49-F238E27FC236}">
                  <a16:creationId xmlns:a16="http://schemas.microsoft.com/office/drawing/2014/main" id="{CD5AF059-B7D0-81AC-76ED-A17F3196CF39}"/>
                </a:ext>
              </a:extLst>
            </p:cNvPr>
            <p:cNvSpPr/>
            <p:nvPr/>
          </p:nvSpPr>
          <p:spPr>
            <a:xfrm>
              <a:off x="1888194" y="2126048"/>
              <a:ext cx="105488" cy="70100"/>
            </a:xfrm>
            <a:custGeom>
              <a:avLst/>
              <a:gdLst>
                <a:gd name="connsiteX0" fmla="*/ 105488 w 105488"/>
                <a:gd name="connsiteY0" fmla="*/ 70101 h 70100"/>
                <a:gd name="connsiteX1" fmla="*/ 0 w 105488"/>
                <a:gd name="connsiteY1" fmla="*/ 0 h 70100"/>
                <a:gd name="connsiteX2" fmla="*/ 105488 w 105488"/>
                <a:gd name="connsiteY2" fmla="*/ 70101 h 70100"/>
              </a:gdLst>
              <a:ahLst/>
              <a:cxnLst>
                <a:cxn ang="0">
                  <a:pos x="connsiteX0" y="connsiteY0"/>
                </a:cxn>
                <a:cxn ang="0">
                  <a:pos x="connsiteX1" y="connsiteY1"/>
                </a:cxn>
                <a:cxn ang="0">
                  <a:pos x="connsiteX2" y="connsiteY2"/>
                </a:cxn>
              </a:cxnLst>
              <a:rect l="l" t="t" r="r" b="b"/>
              <a:pathLst>
                <a:path w="105488" h="70100">
                  <a:moveTo>
                    <a:pt x="105488" y="70101"/>
                  </a:moveTo>
                  <a:cubicBezTo>
                    <a:pt x="65856" y="62166"/>
                    <a:pt x="25509" y="30667"/>
                    <a:pt x="0" y="0"/>
                  </a:cubicBezTo>
                  <a:lnTo>
                    <a:pt x="105488" y="70101"/>
                  </a:lnTo>
                  <a:close/>
                </a:path>
              </a:pathLst>
            </a:custGeom>
            <a:solidFill>
              <a:srgbClr val="AC9066"/>
            </a:solidFill>
            <a:ln w="3958" cap="flat">
              <a:noFill/>
              <a:prstDash val="solid"/>
              <a:miter/>
            </a:ln>
          </p:spPr>
          <p:txBody>
            <a:bodyPr rtlCol="1" anchor="ctr"/>
            <a:lstStyle/>
            <a:p>
              <a:endParaRPr lang="fa-IR"/>
            </a:p>
          </p:txBody>
        </p:sp>
        <p:sp>
          <p:nvSpPr>
            <p:cNvPr id="880" name="Freeform: Shape 879">
              <a:extLst>
                <a:ext uri="{FF2B5EF4-FFF2-40B4-BE49-F238E27FC236}">
                  <a16:creationId xmlns:a16="http://schemas.microsoft.com/office/drawing/2014/main" id="{E7C5BC89-D6E3-AE13-41E4-925BE7567C89}"/>
                </a:ext>
              </a:extLst>
            </p:cNvPr>
            <p:cNvSpPr/>
            <p:nvPr/>
          </p:nvSpPr>
          <p:spPr>
            <a:xfrm>
              <a:off x="1668290" y="2108394"/>
              <a:ext cx="26422" cy="87834"/>
            </a:xfrm>
            <a:custGeom>
              <a:avLst/>
              <a:gdLst>
                <a:gd name="connsiteX0" fmla="*/ 26422 w 26422"/>
                <a:gd name="connsiteY0" fmla="*/ 87834 h 87834"/>
                <a:gd name="connsiteX1" fmla="*/ 239 w 26422"/>
                <a:gd name="connsiteY1" fmla="*/ 0 h 87834"/>
                <a:gd name="connsiteX2" fmla="*/ 26422 w 26422"/>
                <a:gd name="connsiteY2" fmla="*/ 87834 h 87834"/>
              </a:gdLst>
              <a:ahLst/>
              <a:cxnLst>
                <a:cxn ang="0">
                  <a:pos x="connsiteX0" y="connsiteY0"/>
                </a:cxn>
                <a:cxn ang="0">
                  <a:pos x="connsiteX1" y="connsiteY1"/>
                </a:cxn>
                <a:cxn ang="0">
                  <a:pos x="connsiteX2" y="connsiteY2"/>
                </a:cxn>
              </a:cxnLst>
              <a:rect l="l" t="t" r="r" b="b"/>
              <a:pathLst>
                <a:path w="26422" h="87834">
                  <a:moveTo>
                    <a:pt x="26422" y="87834"/>
                  </a:moveTo>
                  <a:cubicBezTo>
                    <a:pt x="-2142" y="71489"/>
                    <a:pt x="-317" y="28207"/>
                    <a:pt x="239" y="0"/>
                  </a:cubicBezTo>
                  <a:lnTo>
                    <a:pt x="26422" y="87834"/>
                  </a:lnTo>
                  <a:close/>
                </a:path>
              </a:pathLst>
            </a:custGeom>
            <a:solidFill>
              <a:srgbClr val="A7906C"/>
            </a:solidFill>
            <a:ln w="3958" cap="flat">
              <a:noFill/>
              <a:prstDash val="solid"/>
              <a:miter/>
            </a:ln>
          </p:spPr>
          <p:txBody>
            <a:bodyPr rtlCol="1" anchor="ctr"/>
            <a:lstStyle/>
            <a:p>
              <a:endParaRPr lang="fa-IR"/>
            </a:p>
          </p:txBody>
        </p:sp>
        <p:sp>
          <p:nvSpPr>
            <p:cNvPr id="881" name="Freeform: Shape 880">
              <a:extLst>
                <a:ext uri="{FF2B5EF4-FFF2-40B4-BE49-F238E27FC236}">
                  <a16:creationId xmlns:a16="http://schemas.microsoft.com/office/drawing/2014/main" id="{C5A3792B-1B65-FD65-81B1-E8DA7005CD3E}"/>
                </a:ext>
              </a:extLst>
            </p:cNvPr>
            <p:cNvSpPr/>
            <p:nvPr/>
          </p:nvSpPr>
          <p:spPr>
            <a:xfrm>
              <a:off x="2182640" y="2257308"/>
              <a:ext cx="30825" cy="61745"/>
            </a:xfrm>
            <a:custGeom>
              <a:avLst/>
              <a:gdLst>
                <a:gd name="connsiteX0" fmla="*/ 30825 w 30825"/>
                <a:gd name="connsiteY0" fmla="*/ 452 h 61745"/>
                <a:gd name="connsiteX1" fmla="*/ 0 w 30825"/>
                <a:gd name="connsiteY1" fmla="*/ 61745 h 61745"/>
                <a:gd name="connsiteX2" fmla="*/ 30825 w 30825"/>
                <a:gd name="connsiteY2" fmla="*/ 452 h 61745"/>
              </a:gdLst>
              <a:ahLst/>
              <a:cxnLst>
                <a:cxn ang="0">
                  <a:pos x="connsiteX0" y="connsiteY0"/>
                </a:cxn>
                <a:cxn ang="0">
                  <a:pos x="connsiteX1" y="connsiteY1"/>
                </a:cxn>
                <a:cxn ang="0">
                  <a:pos x="connsiteX2" y="connsiteY2"/>
                </a:cxn>
              </a:cxnLst>
              <a:rect l="l" t="t" r="r" b="b"/>
              <a:pathLst>
                <a:path w="30825" h="61745">
                  <a:moveTo>
                    <a:pt x="30825" y="452"/>
                  </a:moveTo>
                  <a:lnTo>
                    <a:pt x="0" y="61745"/>
                  </a:lnTo>
                  <a:cubicBezTo>
                    <a:pt x="7260" y="45480"/>
                    <a:pt x="3570" y="-5301"/>
                    <a:pt x="30825" y="452"/>
                  </a:cubicBezTo>
                  <a:close/>
                </a:path>
              </a:pathLst>
            </a:custGeom>
            <a:solidFill>
              <a:srgbClr val="C6AA7E"/>
            </a:solidFill>
            <a:ln w="3958" cap="flat">
              <a:noFill/>
              <a:prstDash val="solid"/>
              <a:miter/>
            </a:ln>
          </p:spPr>
          <p:txBody>
            <a:bodyPr rtlCol="1" anchor="ctr"/>
            <a:lstStyle/>
            <a:p>
              <a:endParaRPr lang="fa-IR"/>
            </a:p>
          </p:txBody>
        </p:sp>
        <p:sp>
          <p:nvSpPr>
            <p:cNvPr id="882" name="Freeform: Shape 881">
              <a:extLst>
                <a:ext uri="{FF2B5EF4-FFF2-40B4-BE49-F238E27FC236}">
                  <a16:creationId xmlns:a16="http://schemas.microsoft.com/office/drawing/2014/main" id="{0B250265-2E5D-57C4-D417-004C6E9E3197}"/>
                </a:ext>
              </a:extLst>
            </p:cNvPr>
            <p:cNvSpPr/>
            <p:nvPr/>
          </p:nvSpPr>
          <p:spPr>
            <a:xfrm>
              <a:off x="1598150" y="1976604"/>
              <a:ext cx="149462" cy="114250"/>
            </a:xfrm>
            <a:custGeom>
              <a:avLst/>
              <a:gdLst>
                <a:gd name="connsiteX0" fmla="*/ 87834 w 149462"/>
                <a:gd name="connsiteY0" fmla="*/ 105409 h 114250"/>
                <a:gd name="connsiteX1" fmla="*/ 92555 w 149462"/>
                <a:gd name="connsiteY1" fmla="*/ 96443 h 114250"/>
                <a:gd name="connsiteX2" fmla="*/ 0 w 149462"/>
                <a:gd name="connsiteY2" fmla="*/ 0 h 114250"/>
                <a:gd name="connsiteX3" fmla="*/ 149445 w 149462"/>
                <a:gd name="connsiteY3" fmla="*/ 105409 h 114250"/>
                <a:gd name="connsiteX4" fmla="*/ 105409 w 149462"/>
                <a:gd name="connsiteY4" fmla="*/ 114216 h 114250"/>
                <a:gd name="connsiteX5" fmla="*/ 87834 w 149462"/>
                <a:gd name="connsiteY5" fmla="*/ 105448 h 11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462" h="114250">
                  <a:moveTo>
                    <a:pt x="87834" y="105409"/>
                  </a:moveTo>
                  <a:lnTo>
                    <a:pt x="92555" y="96443"/>
                  </a:lnTo>
                  <a:cubicBezTo>
                    <a:pt x="34872" y="91801"/>
                    <a:pt x="10354" y="51891"/>
                    <a:pt x="0" y="0"/>
                  </a:cubicBezTo>
                  <a:cubicBezTo>
                    <a:pt x="49431" y="38998"/>
                    <a:pt x="150992" y="27175"/>
                    <a:pt x="149445" y="105409"/>
                  </a:cubicBezTo>
                  <a:cubicBezTo>
                    <a:pt x="133417" y="97633"/>
                    <a:pt x="111677" y="113819"/>
                    <a:pt x="105409" y="114216"/>
                  </a:cubicBezTo>
                  <a:cubicBezTo>
                    <a:pt x="95650" y="114890"/>
                    <a:pt x="89183" y="105567"/>
                    <a:pt x="87834" y="105448"/>
                  </a:cubicBezTo>
                  <a:close/>
                </a:path>
              </a:pathLst>
            </a:custGeom>
            <a:solidFill>
              <a:srgbClr val="9A7B58"/>
            </a:solidFill>
            <a:ln w="3958" cap="flat">
              <a:noFill/>
              <a:prstDash val="solid"/>
              <a:miter/>
            </a:ln>
          </p:spPr>
          <p:txBody>
            <a:bodyPr rtlCol="1" anchor="ctr"/>
            <a:lstStyle/>
            <a:p>
              <a:endParaRPr lang="fa-IR"/>
            </a:p>
          </p:txBody>
        </p:sp>
        <p:sp>
          <p:nvSpPr>
            <p:cNvPr id="883" name="Freeform: Shape 882">
              <a:extLst>
                <a:ext uri="{FF2B5EF4-FFF2-40B4-BE49-F238E27FC236}">
                  <a16:creationId xmlns:a16="http://schemas.microsoft.com/office/drawing/2014/main" id="{D0AD451F-46AB-252C-828E-9A9E1631640D}"/>
                </a:ext>
              </a:extLst>
            </p:cNvPr>
            <p:cNvSpPr/>
            <p:nvPr/>
          </p:nvSpPr>
          <p:spPr>
            <a:xfrm>
              <a:off x="1272760" y="2011713"/>
              <a:ext cx="8807" cy="17574"/>
            </a:xfrm>
            <a:custGeom>
              <a:avLst/>
              <a:gdLst>
                <a:gd name="connsiteX0" fmla="*/ 8807 w 8807"/>
                <a:gd name="connsiteY0" fmla="*/ 17575 h 17574"/>
                <a:gd name="connsiteX1" fmla="*/ 0 w 8807"/>
                <a:gd name="connsiteY1" fmla="*/ 17575 h 17574"/>
                <a:gd name="connsiteX2" fmla="*/ 8807 w 8807"/>
                <a:gd name="connsiteY2" fmla="*/ 0 h 17574"/>
                <a:gd name="connsiteX3" fmla="*/ 8807 w 8807"/>
                <a:gd name="connsiteY3" fmla="*/ 17575 h 17574"/>
              </a:gdLst>
              <a:ahLst/>
              <a:cxnLst>
                <a:cxn ang="0">
                  <a:pos x="connsiteX0" y="connsiteY0"/>
                </a:cxn>
                <a:cxn ang="0">
                  <a:pos x="connsiteX1" y="connsiteY1"/>
                </a:cxn>
                <a:cxn ang="0">
                  <a:pos x="connsiteX2" y="connsiteY2"/>
                </a:cxn>
                <a:cxn ang="0">
                  <a:pos x="connsiteX3" y="connsiteY3"/>
                </a:cxn>
              </a:cxnLst>
              <a:rect l="l" t="t" r="r" b="b"/>
              <a:pathLst>
                <a:path w="8807" h="17574">
                  <a:moveTo>
                    <a:pt x="8807" y="17575"/>
                  </a:moveTo>
                  <a:lnTo>
                    <a:pt x="0" y="17575"/>
                  </a:lnTo>
                  <a:cubicBezTo>
                    <a:pt x="516" y="10156"/>
                    <a:pt x="278" y="2341"/>
                    <a:pt x="8807" y="0"/>
                  </a:cubicBezTo>
                  <a:cubicBezTo>
                    <a:pt x="8648" y="5435"/>
                    <a:pt x="7815" y="13052"/>
                    <a:pt x="8807" y="17575"/>
                  </a:cubicBezTo>
                  <a:close/>
                </a:path>
              </a:pathLst>
            </a:custGeom>
            <a:solidFill>
              <a:srgbClr val="825938"/>
            </a:solidFill>
            <a:ln w="3958" cap="flat">
              <a:noFill/>
              <a:prstDash val="solid"/>
              <a:miter/>
            </a:ln>
          </p:spPr>
          <p:txBody>
            <a:bodyPr rtlCol="1" anchor="ctr"/>
            <a:lstStyle/>
            <a:p>
              <a:endParaRPr lang="fa-IR"/>
            </a:p>
          </p:txBody>
        </p:sp>
        <p:sp>
          <p:nvSpPr>
            <p:cNvPr id="884" name="Freeform: Shape 883">
              <a:extLst>
                <a:ext uri="{FF2B5EF4-FFF2-40B4-BE49-F238E27FC236}">
                  <a16:creationId xmlns:a16="http://schemas.microsoft.com/office/drawing/2014/main" id="{50F586B8-21A3-2107-BA47-CE9A8A700EE9}"/>
                </a:ext>
              </a:extLst>
            </p:cNvPr>
            <p:cNvSpPr/>
            <p:nvPr/>
          </p:nvSpPr>
          <p:spPr>
            <a:xfrm>
              <a:off x="1281567" y="1976564"/>
              <a:ext cx="8807" cy="17574"/>
            </a:xfrm>
            <a:custGeom>
              <a:avLst/>
              <a:gdLst>
                <a:gd name="connsiteX0" fmla="*/ 0 w 8807"/>
                <a:gd name="connsiteY0" fmla="*/ 17575 h 17574"/>
                <a:gd name="connsiteX1" fmla="*/ 8807 w 8807"/>
                <a:gd name="connsiteY1" fmla="*/ 0 h 17574"/>
                <a:gd name="connsiteX2" fmla="*/ 0 w 8807"/>
                <a:gd name="connsiteY2" fmla="*/ 17575 h 17574"/>
              </a:gdLst>
              <a:ahLst/>
              <a:cxnLst>
                <a:cxn ang="0">
                  <a:pos x="connsiteX0" y="connsiteY0"/>
                </a:cxn>
                <a:cxn ang="0">
                  <a:pos x="connsiteX1" y="connsiteY1"/>
                </a:cxn>
                <a:cxn ang="0">
                  <a:pos x="connsiteX2" y="connsiteY2"/>
                </a:cxn>
              </a:cxnLst>
              <a:rect l="l" t="t" r="r" b="b"/>
              <a:pathLst>
                <a:path w="8807" h="17574">
                  <a:moveTo>
                    <a:pt x="0" y="17575"/>
                  </a:moveTo>
                  <a:lnTo>
                    <a:pt x="8807" y="0"/>
                  </a:lnTo>
                  <a:cubicBezTo>
                    <a:pt x="8172" y="16583"/>
                    <a:pt x="79" y="16583"/>
                    <a:pt x="0" y="17575"/>
                  </a:cubicBezTo>
                  <a:close/>
                </a:path>
              </a:pathLst>
            </a:custGeom>
            <a:solidFill>
              <a:srgbClr val="825938"/>
            </a:solidFill>
            <a:ln w="3958" cap="flat">
              <a:noFill/>
              <a:prstDash val="solid"/>
              <a:miter/>
            </a:ln>
          </p:spPr>
          <p:txBody>
            <a:bodyPr rtlCol="1" anchor="ctr"/>
            <a:lstStyle/>
            <a:p>
              <a:endParaRPr lang="fa-IR"/>
            </a:p>
          </p:txBody>
        </p:sp>
        <p:sp>
          <p:nvSpPr>
            <p:cNvPr id="885" name="Freeform: Shape 884">
              <a:extLst>
                <a:ext uri="{FF2B5EF4-FFF2-40B4-BE49-F238E27FC236}">
                  <a16:creationId xmlns:a16="http://schemas.microsoft.com/office/drawing/2014/main" id="{28768DF8-7F37-1E49-3762-3D5E27B5F08A}"/>
                </a:ext>
              </a:extLst>
            </p:cNvPr>
            <p:cNvSpPr/>
            <p:nvPr/>
          </p:nvSpPr>
          <p:spPr>
            <a:xfrm>
              <a:off x="1668280" y="2082003"/>
              <a:ext cx="8937" cy="8776"/>
            </a:xfrm>
            <a:custGeom>
              <a:avLst/>
              <a:gdLst>
                <a:gd name="connsiteX0" fmla="*/ 130 w 8937"/>
                <a:gd name="connsiteY0" fmla="*/ 8777 h 8776"/>
                <a:gd name="connsiteX1" fmla="*/ 8937 w 8937"/>
                <a:gd name="connsiteY1" fmla="*/ 9 h 8776"/>
                <a:gd name="connsiteX2" fmla="*/ 130 w 8937"/>
                <a:gd name="connsiteY2" fmla="*/ 8777 h 8776"/>
              </a:gdLst>
              <a:ahLst/>
              <a:cxnLst>
                <a:cxn ang="0">
                  <a:pos x="connsiteX0" y="connsiteY0"/>
                </a:cxn>
                <a:cxn ang="0">
                  <a:pos x="connsiteX1" y="connsiteY1"/>
                </a:cxn>
                <a:cxn ang="0">
                  <a:pos x="connsiteX2" y="connsiteY2"/>
                </a:cxn>
              </a:cxnLst>
              <a:rect l="l" t="t" r="r" b="b"/>
              <a:pathLst>
                <a:path w="8937" h="8776">
                  <a:moveTo>
                    <a:pt x="130" y="8777"/>
                  </a:moveTo>
                  <a:cubicBezTo>
                    <a:pt x="-822" y="2865"/>
                    <a:pt x="3582" y="-189"/>
                    <a:pt x="8937" y="9"/>
                  </a:cubicBezTo>
                  <a:cubicBezTo>
                    <a:pt x="7470" y="3897"/>
                    <a:pt x="4177" y="7944"/>
                    <a:pt x="130" y="8777"/>
                  </a:cubicBezTo>
                  <a:close/>
                </a:path>
              </a:pathLst>
            </a:custGeom>
            <a:solidFill>
              <a:srgbClr val="9A7B58"/>
            </a:solidFill>
            <a:ln w="3958" cap="flat">
              <a:noFill/>
              <a:prstDash val="solid"/>
              <a:miter/>
            </a:ln>
          </p:spPr>
          <p:txBody>
            <a:bodyPr rtlCol="1" anchor="ctr"/>
            <a:lstStyle/>
            <a:p>
              <a:endParaRPr lang="fa-IR"/>
            </a:p>
          </p:txBody>
        </p:sp>
        <p:sp>
          <p:nvSpPr>
            <p:cNvPr id="886" name="Freeform: Shape 885">
              <a:extLst>
                <a:ext uri="{FF2B5EF4-FFF2-40B4-BE49-F238E27FC236}">
                  <a16:creationId xmlns:a16="http://schemas.microsoft.com/office/drawing/2014/main" id="{38BC2820-D4D6-ABAB-7DD0-2A519D0C2694}"/>
                </a:ext>
              </a:extLst>
            </p:cNvPr>
            <p:cNvSpPr/>
            <p:nvPr/>
          </p:nvSpPr>
          <p:spPr>
            <a:xfrm>
              <a:off x="1387055" y="1897497"/>
              <a:ext cx="8807" cy="8767"/>
            </a:xfrm>
            <a:custGeom>
              <a:avLst/>
              <a:gdLst>
                <a:gd name="connsiteX0" fmla="*/ 8807 w 8807"/>
                <a:gd name="connsiteY0" fmla="*/ 8768 h 8767"/>
                <a:gd name="connsiteX1" fmla="*/ 0 w 8807"/>
                <a:gd name="connsiteY1" fmla="*/ 0 h 8767"/>
                <a:gd name="connsiteX2" fmla="*/ 8807 w 8807"/>
                <a:gd name="connsiteY2" fmla="*/ 8768 h 8767"/>
              </a:gdLst>
              <a:ahLst/>
              <a:cxnLst>
                <a:cxn ang="0">
                  <a:pos x="connsiteX0" y="connsiteY0"/>
                </a:cxn>
                <a:cxn ang="0">
                  <a:pos x="connsiteX1" y="connsiteY1"/>
                </a:cxn>
                <a:cxn ang="0">
                  <a:pos x="connsiteX2" y="connsiteY2"/>
                </a:cxn>
              </a:cxnLst>
              <a:rect l="l" t="t" r="r" b="b"/>
              <a:pathLst>
                <a:path w="8807" h="8767">
                  <a:moveTo>
                    <a:pt x="8807" y="8768"/>
                  </a:moveTo>
                  <a:lnTo>
                    <a:pt x="0" y="0"/>
                  </a:lnTo>
                  <a:cubicBezTo>
                    <a:pt x="7736" y="595"/>
                    <a:pt x="8212" y="8569"/>
                    <a:pt x="8807" y="8768"/>
                  </a:cubicBezTo>
                  <a:close/>
                </a:path>
              </a:pathLst>
            </a:custGeom>
            <a:solidFill>
              <a:srgbClr val="825938"/>
            </a:solidFill>
            <a:ln w="3958" cap="flat">
              <a:noFill/>
              <a:prstDash val="solid"/>
              <a:miter/>
            </a:ln>
          </p:spPr>
          <p:txBody>
            <a:bodyPr rtlCol="1" anchor="ctr"/>
            <a:lstStyle/>
            <a:p>
              <a:endParaRPr lang="fa-IR"/>
            </a:p>
          </p:txBody>
        </p:sp>
        <p:sp>
          <p:nvSpPr>
            <p:cNvPr id="887" name="Freeform: Shape 886">
              <a:extLst>
                <a:ext uri="{FF2B5EF4-FFF2-40B4-BE49-F238E27FC236}">
                  <a16:creationId xmlns:a16="http://schemas.microsoft.com/office/drawing/2014/main" id="{6EFA23EB-DA8F-6323-763F-10E7F85C9B41}"/>
                </a:ext>
              </a:extLst>
            </p:cNvPr>
            <p:cNvSpPr/>
            <p:nvPr/>
          </p:nvSpPr>
          <p:spPr>
            <a:xfrm>
              <a:off x="1545307" y="2011713"/>
              <a:ext cx="8807" cy="8767"/>
            </a:xfrm>
            <a:custGeom>
              <a:avLst/>
              <a:gdLst>
                <a:gd name="connsiteX0" fmla="*/ 8807 w 8807"/>
                <a:gd name="connsiteY0" fmla="*/ 8768 h 8767"/>
                <a:gd name="connsiteX1" fmla="*/ 0 w 8807"/>
                <a:gd name="connsiteY1" fmla="*/ 0 h 8767"/>
                <a:gd name="connsiteX2" fmla="*/ 8807 w 8807"/>
                <a:gd name="connsiteY2" fmla="*/ 8768 h 8767"/>
              </a:gdLst>
              <a:ahLst/>
              <a:cxnLst>
                <a:cxn ang="0">
                  <a:pos x="connsiteX0" y="connsiteY0"/>
                </a:cxn>
                <a:cxn ang="0">
                  <a:pos x="connsiteX1" y="connsiteY1"/>
                </a:cxn>
                <a:cxn ang="0">
                  <a:pos x="connsiteX2" y="connsiteY2"/>
                </a:cxn>
              </a:cxnLst>
              <a:rect l="l" t="t" r="r" b="b"/>
              <a:pathLst>
                <a:path w="8807" h="8767">
                  <a:moveTo>
                    <a:pt x="8807" y="8768"/>
                  </a:moveTo>
                  <a:lnTo>
                    <a:pt x="0" y="0"/>
                  </a:lnTo>
                  <a:cubicBezTo>
                    <a:pt x="3531" y="2380"/>
                    <a:pt x="5951" y="6903"/>
                    <a:pt x="8807" y="8768"/>
                  </a:cubicBezTo>
                  <a:close/>
                </a:path>
              </a:pathLst>
            </a:custGeom>
            <a:solidFill>
              <a:srgbClr val="825938"/>
            </a:solidFill>
            <a:ln w="3958" cap="flat">
              <a:noFill/>
              <a:prstDash val="solid"/>
              <a:miter/>
            </a:ln>
          </p:spPr>
          <p:txBody>
            <a:bodyPr rtlCol="1" anchor="ctr"/>
            <a:lstStyle/>
            <a:p>
              <a:endParaRPr lang="fa-IR"/>
            </a:p>
          </p:txBody>
        </p:sp>
        <p:sp>
          <p:nvSpPr>
            <p:cNvPr id="888" name="Freeform: Shape 887">
              <a:extLst>
                <a:ext uri="{FF2B5EF4-FFF2-40B4-BE49-F238E27FC236}">
                  <a16:creationId xmlns:a16="http://schemas.microsoft.com/office/drawing/2014/main" id="{7D796BBC-7D34-797E-86D4-ECB9AF335A51}"/>
                </a:ext>
              </a:extLst>
            </p:cNvPr>
            <p:cNvSpPr/>
            <p:nvPr/>
          </p:nvSpPr>
          <p:spPr>
            <a:xfrm>
              <a:off x="1615646" y="2055670"/>
              <a:ext cx="8807" cy="8767"/>
            </a:xfrm>
            <a:custGeom>
              <a:avLst/>
              <a:gdLst>
                <a:gd name="connsiteX0" fmla="*/ 8807 w 8807"/>
                <a:gd name="connsiteY0" fmla="*/ 8768 h 8767"/>
                <a:gd name="connsiteX1" fmla="*/ 0 w 8807"/>
                <a:gd name="connsiteY1" fmla="*/ 0 h 8767"/>
                <a:gd name="connsiteX2" fmla="*/ 8807 w 8807"/>
                <a:gd name="connsiteY2" fmla="*/ 8768 h 8767"/>
              </a:gdLst>
              <a:ahLst/>
              <a:cxnLst>
                <a:cxn ang="0">
                  <a:pos x="connsiteX0" y="connsiteY0"/>
                </a:cxn>
                <a:cxn ang="0">
                  <a:pos x="connsiteX1" y="connsiteY1"/>
                </a:cxn>
                <a:cxn ang="0">
                  <a:pos x="connsiteX2" y="connsiteY2"/>
                </a:cxn>
              </a:cxnLst>
              <a:rect l="l" t="t" r="r" b="b"/>
              <a:pathLst>
                <a:path w="8807" h="8767">
                  <a:moveTo>
                    <a:pt x="8807" y="8768"/>
                  </a:moveTo>
                  <a:lnTo>
                    <a:pt x="0" y="0"/>
                  </a:lnTo>
                  <a:cubicBezTo>
                    <a:pt x="3848" y="2182"/>
                    <a:pt x="6348" y="7458"/>
                    <a:pt x="8807" y="8768"/>
                  </a:cubicBezTo>
                  <a:close/>
                </a:path>
              </a:pathLst>
            </a:custGeom>
            <a:solidFill>
              <a:srgbClr val="9A7B58"/>
            </a:solidFill>
            <a:ln w="3958" cap="flat">
              <a:noFill/>
              <a:prstDash val="solid"/>
              <a:miter/>
            </a:ln>
          </p:spPr>
          <p:txBody>
            <a:bodyPr rtlCol="1" anchor="ctr"/>
            <a:lstStyle/>
            <a:p>
              <a:endParaRPr lang="fa-IR"/>
            </a:p>
          </p:txBody>
        </p:sp>
        <p:sp>
          <p:nvSpPr>
            <p:cNvPr id="889" name="Freeform: Shape 888">
              <a:extLst>
                <a:ext uri="{FF2B5EF4-FFF2-40B4-BE49-F238E27FC236}">
                  <a16:creationId xmlns:a16="http://schemas.microsoft.com/office/drawing/2014/main" id="{0D68E30A-D52F-7BBB-8416-5C007E391289}"/>
                </a:ext>
              </a:extLst>
            </p:cNvPr>
            <p:cNvSpPr/>
            <p:nvPr/>
          </p:nvSpPr>
          <p:spPr>
            <a:xfrm>
              <a:off x="1511044" y="1748092"/>
              <a:ext cx="166172" cy="246046"/>
            </a:xfrm>
            <a:custGeom>
              <a:avLst/>
              <a:gdLst>
                <a:gd name="connsiteX0" fmla="*/ 166173 w 166172"/>
                <a:gd name="connsiteY0" fmla="*/ 246047 h 246046"/>
                <a:gd name="connsiteX1" fmla="*/ 77585 w 166172"/>
                <a:gd name="connsiteY1" fmla="*/ 213793 h 246046"/>
                <a:gd name="connsiteX2" fmla="*/ 62271 w 166172"/>
                <a:gd name="connsiteY2" fmla="*/ 169717 h 246046"/>
                <a:gd name="connsiteX3" fmla="*/ 184 w 166172"/>
                <a:gd name="connsiteY3" fmla="*/ 63872 h 246046"/>
                <a:gd name="connsiteX4" fmla="*/ 34303 w 166172"/>
                <a:gd name="connsiteY4" fmla="*/ 0 h 246046"/>
                <a:gd name="connsiteX5" fmla="*/ 73697 w 166172"/>
                <a:gd name="connsiteY5" fmla="*/ 96800 h 246046"/>
                <a:gd name="connsiteX6" fmla="*/ 166173 w 166172"/>
                <a:gd name="connsiteY6" fmla="*/ 246007 h 246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172" h="246046">
                  <a:moveTo>
                    <a:pt x="166173" y="246047"/>
                  </a:moveTo>
                  <a:cubicBezTo>
                    <a:pt x="146535" y="238430"/>
                    <a:pt x="86908" y="227916"/>
                    <a:pt x="77585" y="213793"/>
                  </a:cubicBezTo>
                  <a:cubicBezTo>
                    <a:pt x="70999" y="203796"/>
                    <a:pt x="69809" y="183365"/>
                    <a:pt x="62271" y="169717"/>
                  </a:cubicBezTo>
                  <a:cubicBezTo>
                    <a:pt x="50766" y="148890"/>
                    <a:pt x="2367" y="78392"/>
                    <a:pt x="184" y="63872"/>
                  </a:cubicBezTo>
                  <a:cubicBezTo>
                    <a:pt x="-2434" y="46496"/>
                    <a:pt x="23512" y="20392"/>
                    <a:pt x="34303" y="0"/>
                  </a:cubicBezTo>
                  <a:lnTo>
                    <a:pt x="73697" y="96800"/>
                  </a:lnTo>
                  <a:lnTo>
                    <a:pt x="166173" y="246007"/>
                  </a:lnTo>
                  <a:close/>
                </a:path>
              </a:pathLst>
            </a:custGeom>
            <a:solidFill>
              <a:srgbClr val="D88B54"/>
            </a:solidFill>
            <a:ln w="3958" cap="flat">
              <a:noFill/>
              <a:prstDash val="solid"/>
              <a:miter/>
            </a:ln>
          </p:spPr>
          <p:txBody>
            <a:bodyPr rtlCol="1" anchor="ctr"/>
            <a:lstStyle/>
            <a:p>
              <a:endParaRPr lang="fa-IR"/>
            </a:p>
          </p:txBody>
        </p:sp>
        <p:sp>
          <p:nvSpPr>
            <p:cNvPr id="890" name="Freeform: Shape 889">
              <a:extLst>
                <a:ext uri="{FF2B5EF4-FFF2-40B4-BE49-F238E27FC236}">
                  <a16:creationId xmlns:a16="http://schemas.microsoft.com/office/drawing/2014/main" id="{6D0CE601-958D-F1BD-55AB-97816845AF41}"/>
                </a:ext>
              </a:extLst>
            </p:cNvPr>
            <p:cNvSpPr/>
            <p:nvPr/>
          </p:nvSpPr>
          <p:spPr>
            <a:xfrm>
              <a:off x="1773938" y="1967796"/>
              <a:ext cx="70338" cy="114255"/>
            </a:xfrm>
            <a:custGeom>
              <a:avLst/>
              <a:gdLst>
                <a:gd name="connsiteX0" fmla="*/ 70339 w 70338"/>
                <a:gd name="connsiteY0" fmla="*/ 114256 h 114255"/>
                <a:gd name="connsiteX1" fmla="*/ 0 w 70338"/>
                <a:gd name="connsiteY1" fmla="*/ 114137 h 114255"/>
                <a:gd name="connsiteX2" fmla="*/ 57168 w 70338"/>
                <a:gd name="connsiteY2" fmla="*/ 0 h 114255"/>
                <a:gd name="connsiteX3" fmla="*/ 70339 w 70338"/>
                <a:gd name="connsiteY3" fmla="*/ 114216 h 114255"/>
              </a:gdLst>
              <a:ahLst/>
              <a:cxnLst>
                <a:cxn ang="0">
                  <a:pos x="connsiteX0" y="connsiteY0"/>
                </a:cxn>
                <a:cxn ang="0">
                  <a:pos x="connsiteX1" y="connsiteY1"/>
                </a:cxn>
                <a:cxn ang="0">
                  <a:pos x="connsiteX2" y="connsiteY2"/>
                </a:cxn>
                <a:cxn ang="0">
                  <a:pos x="connsiteX3" y="connsiteY3"/>
                </a:cxn>
              </a:cxnLst>
              <a:rect l="l" t="t" r="r" b="b"/>
              <a:pathLst>
                <a:path w="70338" h="114255">
                  <a:moveTo>
                    <a:pt x="70339" y="114256"/>
                  </a:moveTo>
                  <a:lnTo>
                    <a:pt x="0" y="114137"/>
                  </a:lnTo>
                  <a:cubicBezTo>
                    <a:pt x="2341" y="63674"/>
                    <a:pt x="26382" y="36498"/>
                    <a:pt x="57168" y="0"/>
                  </a:cubicBezTo>
                  <a:lnTo>
                    <a:pt x="70339" y="114216"/>
                  </a:lnTo>
                  <a:close/>
                </a:path>
              </a:pathLst>
            </a:custGeom>
            <a:solidFill>
              <a:srgbClr val="A07E5A"/>
            </a:solidFill>
            <a:ln w="3958" cap="flat">
              <a:noFill/>
              <a:prstDash val="solid"/>
              <a:miter/>
            </a:ln>
          </p:spPr>
          <p:txBody>
            <a:bodyPr rtlCol="1" anchor="ctr"/>
            <a:lstStyle/>
            <a:p>
              <a:endParaRPr lang="fa-IR"/>
            </a:p>
          </p:txBody>
        </p:sp>
        <p:sp>
          <p:nvSpPr>
            <p:cNvPr id="891" name="Freeform: Shape 890">
              <a:extLst>
                <a:ext uri="{FF2B5EF4-FFF2-40B4-BE49-F238E27FC236}">
                  <a16:creationId xmlns:a16="http://schemas.microsoft.com/office/drawing/2014/main" id="{8C9B35CB-3E60-9F8E-85FF-4E3A32A819E0}"/>
                </a:ext>
              </a:extLst>
            </p:cNvPr>
            <p:cNvSpPr/>
            <p:nvPr/>
          </p:nvSpPr>
          <p:spPr>
            <a:xfrm>
              <a:off x="2213545" y="1915112"/>
              <a:ext cx="87834" cy="78987"/>
            </a:xfrm>
            <a:custGeom>
              <a:avLst/>
              <a:gdLst>
                <a:gd name="connsiteX0" fmla="*/ 87834 w 87834"/>
                <a:gd name="connsiteY0" fmla="*/ 78948 h 78987"/>
                <a:gd name="connsiteX1" fmla="*/ 0 w 87834"/>
                <a:gd name="connsiteY1" fmla="*/ 74663 h 78987"/>
                <a:gd name="connsiteX2" fmla="*/ 39990 w 87834"/>
                <a:gd name="connsiteY2" fmla="*/ 44353 h 78987"/>
                <a:gd name="connsiteX3" fmla="*/ 70180 w 87834"/>
                <a:gd name="connsiteY3" fmla="*/ 0 h 78987"/>
                <a:gd name="connsiteX4" fmla="*/ 87834 w 87834"/>
                <a:gd name="connsiteY4" fmla="*/ 78987 h 78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34" h="78987">
                  <a:moveTo>
                    <a:pt x="87834" y="78948"/>
                  </a:moveTo>
                  <a:lnTo>
                    <a:pt x="0" y="74663"/>
                  </a:lnTo>
                  <a:cubicBezTo>
                    <a:pt x="11307" y="62087"/>
                    <a:pt x="28842" y="57009"/>
                    <a:pt x="39990" y="44353"/>
                  </a:cubicBezTo>
                  <a:cubicBezTo>
                    <a:pt x="53716" y="28762"/>
                    <a:pt x="55025" y="6982"/>
                    <a:pt x="70180" y="0"/>
                  </a:cubicBezTo>
                  <a:lnTo>
                    <a:pt x="87834" y="78987"/>
                  </a:lnTo>
                  <a:close/>
                </a:path>
              </a:pathLst>
            </a:custGeom>
            <a:solidFill>
              <a:srgbClr val="D58E57"/>
            </a:solidFill>
            <a:ln w="3958" cap="flat">
              <a:noFill/>
              <a:prstDash val="solid"/>
              <a:miter/>
            </a:ln>
          </p:spPr>
          <p:txBody>
            <a:bodyPr rtlCol="1" anchor="ctr"/>
            <a:lstStyle/>
            <a:p>
              <a:endParaRPr lang="fa-IR"/>
            </a:p>
          </p:txBody>
        </p:sp>
        <p:sp>
          <p:nvSpPr>
            <p:cNvPr id="892" name="Freeform: Shape 891">
              <a:extLst>
                <a:ext uri="{FF2B5EF4-FFF2-40B4-BE49-F238E27FC236}">
                  <a16:creationId xmlns:a16="http://schemas.microsoft.com/office/drawing/2014/main" id="{B616EFA0-2EE8-F906-2B72-4504426FA944}"/>
                </a:ext>
              </a:extLst>
            </p:cNvPr>
            <p:cNvSpPr/>
            <p:nvPr/>
          </p:nvSpPr>
          <p:spPr>
            <a:xfrm>
              <a:off x="791382" y="1612379"/>
              <a:ext cx="217716" cy="2226791"/>
            </a:xfrm>
            <a:custGeom>
              <a:avLst/>
              <a:gdLst>
                <a:gd name="connsiteX0" fmla="*/ 103382 w 217716"/>
                <a:gd name="connsiteY0" fmla="*/ 346610 h 2226791"/>
                <a:gd name="connsiteX1" fmla="*/ 112070 w 217716"/>
                <a:gd name="connsiteY1" fmla="*/ 390488 h 2226791"/>
                <a:gd name="connsiteX2" fmla="*/ 123218 w 217716"/>
                <a:gd name="connsiteY2" fmla="*/ 133611 h 2226791"/>
                <a:gd name="connsiteX3" fmla="*/ 191216 w 217716"/>
                <a:gd name="connsiteY3" fmla="*/ 3962 h 2226791"/>
                <a:gd name="connsiteX4" fmla="*/ 199666 w 217716"/>
                <a:gd name="connsiteY4" fmla="*/ 202323 h 2226791"/>
                <a:gd name="connsiteX5" fmla="*/ 208830 w 217716"/>
                <a:gd name="connsiteY5" fmla="*/ 223587 h 2226791"/>
                <a:gd name="connsiteX6" fmla="*/ 208830 w 217716"/>
                <a:gd name="connsiteY6" fmla="*/ 627767 h 2226791"/>
                <a:gd name="connsiteX7" fmla="*/ 183480 w 217716"/>
                <a:gd name="connsiteY7" fmla="*/ 615548 h 2226791"/>
                <a:gd name="connsiteX8" fmla="*/ 178680 w 217716"/>
                <a:gd name="connsiteY8" fmla="*/ 503315 h 2226791"/>
                <a:gd name="connsiteX9" fmla="*/ 111356 w 217716"/>
                <a:gd name="connsiteY9" fmla="*/ 1007628 h 2226791"/>
                <a:gd name="connsiteX10" fmla="*/ 119489 w 217716"/>
                <a:gd name="connsiteY10" fmla="*/ 1132674 h 2226791"/>
                <a:gd name="connsiteX11" fmla="*/ 119647 w 217716"/>
                <a:gd name="connsiteY11" fmla="*/ 1234949 h 2226791"/>
                <a:gd name="connsiteX12" fmla="*/ 110047 w 217716"/>
                <a:gd name="connsiteY12" fmla="*/ 1361503 h 2226791"/>
                <a:gd name="connsiteX13" fmla="*/ 173364 w 217716"/>
                <a:gd name="connsiteY13" fmla="*/ 1757074 h 2226791"/>
                <a:gd name="connsiteX14" fmla="*/ 202761 w 217716"/>
                <a:gd name="connsiteY14" fmla="*/ 1625918 h 2226791"/>
                <a:gd name="connsiteX15" fmla="*/ 208910 w 217716"/>
                <a:gd name="connsiteY15" fmla="*/ 1638176 h 2226791"/>
                <a:gd name="connsiteX16" fmla="*/ 217717 w 217716"/>
                <a:gd name="connsiteY16" fmla="*/ 1857841 h 2226791"/>
                <a:gd name="connsiteX17" fmla="*/ 173760 w 217716"/>
                <a:gd name="connsiteY17" fmla="*/ 2077506 h 2226791"/>
                <a:gd name="connsiteX18" fmla="*/ 164953 w 217716"/>
                <a:gd name="connsiteY18" fmla="*/ 2086273 h 2226791"/>
                <a:gd name="connsiteX19" fmla="*/ 164953 w 217716"/>
                <a:gd name="connsiteY19" fmla="*/ 2112616 h 2226791"/>
                <a:gd name="connsiteX20" fmla="*/ 156146 w 217716"/>
                <a:gd name="connsiteY20" fmla="*/ 2130190 h 2226791"/>
                <a:gd name="connsiteX21" fmla="*/ 156146 w 217716"/>
                <a:gd name="connsiteY21" fmla="*/ 2147765 h 2226791"/>
                <a:gd name="connsiteX22" fmla="*/ 147339 w 217716"/>
                <a:gd name="connsiteY22" fmla="*/ 2165340 h 2226791"/>
                <a:gd name="connsiteX23" fmla="*/ 147339 w 217716"/>
                <a:gd name="connsiteY23" fmla="*/ 2191682 h 2226791"/>
                <a:gd name="connsiteX24" fmla="*/ 138531 w 217716"/>
                <a:gd name="connsiteY24" fmla="*/ 2200449 h 2226791"/>
                <a:gd name="connsiteX25" fmla="*/ 138531 w 217716"/>
                <a:gd name="connsiteY25" fmla="*/ 2226792 h 2226791"/>
                <a:gd name="connsiteX26" fmla="*/ 129645 w 217716"/>
                <a:gd name="connsiteY26" fmla="*/ 1884104 h 2226791"/>
                <a:gd name="connsiteX27" fmla="*/ 111792 w 217716"/>
                <a:gd name="connsiteY27" fmla="*/ 1914493 h 2226791"/>
                <a:gd name="connsiteX28" fmla="*/ 85807 w 217716"/>
                <a:gd name="connsiteY28" fmla="*/ 2015934 h 2226791"/>
                <a:gd name="connsiteX29" fmla="*/ 51292 w 217716"/>
                <a:gd name="connsiteY29" fmla="*/ 1852644 h 2226791"/>
                <a:gd name="connsiteX30" fmla="*/ 33123 w 217716"/>
                <a:gd name="connsiteY30" fmla="*/ 605749 h 2226791"/>
                <a:gd name="connsiteX31" fmla="*/ 103342 w 217716"/>
                <a:gd name="connsiteY31" fmla="*/ 346452 h 2226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17716" h="2226791">
                  <a:moveTo>
                    <a:pt x="103382" y="346610"/>
                  </a:moveTo>
                  <a:cubicBezTo>
                    <a:pt x="103660" y="357798"/>
                    <a:pt x="96201" y="391004"/>
                    <a:pt x="112070" y="390488"/>
                  </a:cubicBezTo>
                  <a:cubicBezTo>
                    <a:pt x="125955" y="307414"/>
                    <a:pt x="112268" y="214264"/>
                    <a:pt x="123218" y="133611"/>
                  </a:cubicBezTo>
                  <a:cubicBezTo>
                    <a:pt x="124805" y="121788"/>
                    <a:pt x="164675" y="-25832"/>
                    <a:pt x="191216" y="3962"/>
                  </a:cubicBezTo>
                  <a:cubicBezTo>
                    <a:pt x="192089" y="69977"/>
                    <a:pt x="195739" y="136388"/>
                    <a:pt x="199666" y="202323"/>
                  </a:cubicBezTo>
                  <a:cubicBezTo>
                    <a:pt x="200341" y="213630"/>
                    <a:pt x="208751" y="222357"/>
                    <a:pt x="208830" y="223587"/>
                  </a:cubicBezTo>
                  <a:cubicBezTo>
                    <a:pt x="215337" y="357560"/>
                    <a:pt x="203990" y="493635"/>
                    <a:pt x="208830" y="627767"/>
                  </a:cubicBezTo>
                  <a:cubicBezTo>
                    <a:pt x="193517" y="634630"/>
                    <a:pt x="186217" y="631218"/>
                    <a:pt x="183480" y="615548"/>
                  </a:cubicBezTo>
                  <a:lnTo>
                    <a:pt x="178680" y="503315"/>
                  </a:lnTo>
                  <a:cubicBezTo>
                    <a:pt x="158050" y="477052"/>
                    <a:pt x="110404" y="971685"/>
                    <a:pt x="111356" y="1007628"/>
                  </a:cubicBezTo>
                  <a:cubicBezTo>
                    <a:pt x="171499" y="1023496"/>
                    <a:pt x="172887" y="1106094"/>
                    <a:pt x="119489" y="1132674"/>
                  </a:cubicBezTo>
                  <a:cubicBezTo>
                    <a:pt x="118854" y="1166673"/>
                    <a:pt x="118814" y="1201029"/>
                    <a:pt x="119647" y="1234949"/>
                  </a:cubicBezTo>
                  <a:cubicBezTo>
                    <a:pt x="175863" y="1255340"/>
                    <a:pt x="175228" y="1360948"/>
                    <a:pt x="110047" y="1361503"/>
                  </a:cubicBezTo>
                  <a:cubicBezTo>
                    <a:pt x="113776" y="1495357"/>
                    <a:pt x="134882" y="1627227"/>
                    <a:pt x="173364" y="1757074"/>
                  </a:cubicBezTo>
                  <a:cubicBezTo>
                    <a:pt x="169515" y="1742276"/>
                    <a:pt x="167571" y="1589221"/>
                    <a:pt x="202761" y="1625918"/>
                  </a:cubicBezTo>
                  <a:cubicBezTo>
                    <a:pt x="205776" y="1629052"/>
                    <a:pt x="207521" y="1633455"/>
                    <a:pt x="208910" y="1638176"/>
                  </a:cubicBezTo>
                  <a:cubicBezTo>
                    <a:pt x="208949" y="1709348"/>
                    <a:pt x="201531" y="1789565"/>
                    <a:pt x="217717" y="1857841"/>
                  </a:cubicBezTo>
                  <a:cubicBezTo>
                    <a:pt x="203752" y="1930838"/>
                    <a:pt x="189153" y="2004786"/>
                    <a:pt x="173760" y="2077506"/>
                  </a:cubicBezTo>
                  <a:lnTo>
                    <a:pt x="164953" y="2086273"/>
                  </a:lnTo>
                  <a:cubicBezTo>
                    <a:pt x="163287" y="2094049"/>
                    <a:pt x="166619" y="2104840"/>
                    <a:pt x="164953" y="2112616"/>
                  </a:cubicBezTo>
                  <a:lnTo>
                    <a:pt x="156146" y="2130190"/>
                  </a:lnTo>
                  <a:cubicBezTo>
                    <a:pt x="154995" y="2135466"/>
                    <a:pt x="157296" y="2142489"/>
                    <a:pt x="156146" y="2147765"/>
                  </a:cubicBezTo>
                  <a:lnTo>
                    <a:pt x="147339" y="2165340"/>
                  </a:lnTo>
                  <a:cubicBezTo>
                    <a:pt x="145633" y="2173076"/>
                    <a:pt x="149045" y="2183986"/>
                    <a:pt x="147339" y="2191682"/>
                  </a:cubicBezTo>
                  <a:lnTo>
                    <a:pt x="138531" y="2200449"/>
                  </a:lnTo>
                  <a:cubicBezTo>
                    <a:pt x="136826" y="2208146"/>
                    <a:pt x="140277" y="2219095"/>
                    <a:pt x="138531" y="2226792"/>
                  </a:cubicBezTo>
                  <a:lnTo>
                    <a:pt x="129645" y="1884104"/>
                  </a:lnTo>
                  <a:cubicBezTo>
                    <a:pt x="113776" y="1887397"/>
                    <a:pt x="113181" y="1901361"/>
                    <a:pt x="111792" y="1914493"/>
                  </a:cubicBezTo>
                  <a:cubicBezTo>
                    <a:pt x="111039" y="1921634"/>
                    <a:pt x="114411" y="2050965"/>
                    <a:pt x="85807" y="2015934"/>
                  </a:cubicBezTo>
                  <a:cubicBezTo>
                    <a:pt x="80531" y="2009468"/>
                    <a:pt x="55022" y="1874345"/>
                    <a:pt x="51292" y="1852644"/>
                  </a:cubicBezTo>
                  <a:cubicBezTo>
                    <a:pt x="-14405" y="1469332"/>
                    <a:pt x="-13095" y="993504"/>
                    <a:pt x="33123" y="605749"/>
                  </a:cubicBezTo>
                  <a:cubicBezTo>
                    <a:pt x="42644" y="525690"/>
                    <a:pt x="54903" y="408737"/>
                    <a:pt x="103342" y="346452"/>
                  </a:cubicBezTo>
                  <a:close/>
                </a:path>
              </a:pathLst>
            </a:custGeom>
            <a:solidFill>
              <a:srgbClr val="B3894D"/>
            </a:solidFill>
            <a:ln w="3958" cap="flat">
              <a:noFill/>
              <a:prstDash val="solid"/>
              <a:miter/>
            </a:ln>
          </p:spPr>
          <p:txBody>
            <a:bodyPr rtlCol="1" anchor="ctr"/>
            <a:lstStyle/>
            <a:p>
              <a:endParaRPr lang="fa-IR"/>
            </a:p>
          </p:txBody>
        </p:sp>
        <p:sp>
          <p:nvSpPr>
            <p:cNvPr id="893" name="Freeform: Shape 892">
              <a:extLst>
                <a:ext uri="{FF2B5EF4-FFF2-40B4-BE49-F238E27FC236}">
                  <a16:creationId xmlns:a16="http://schemas.microsoft.com/office/drawing/2014/main" id="{B982BC43-6395-688D-37AA-E8EBCCC3E6F2}"/>
                </a:ext>
              </a:extLst>
            </p:cNvPr>
            <p:cNvSpPr/>
            <p:nvPr/>
          </p:nvSpPr>
          <p:spPr>
            <a:xfrm>
              <a:off x="877149" y="4023844"/>
              <a:ext cx="8807" cy="8767"/>
            </a:xfrm>
            <a:custGeom>
              <a:avLst/>
              <a:gdLst>
                <a:gd name="connsiteX0" fmla="*/ 0 w 8807"/>
                <a:gd name="connsiteY0" fmla="*/ 8768 h 8767"/>
                <a:gd name="connsiteX1" fmla="*/ 8807 w 8807"/>
                <a:gd name="connsiteY1" fmla="*/ 0 h 8767"/>
                <a:gd name="connsiteX2" fmla="*/ 0 w 8807"/>
                <a:gd name="connsiteY2" fmla="*/ 8768 h 8767"/>
              </a:gdLst>
              <a:ahLst/>
              <a:cxnLst>
                <a:cxn ang="0">
                  <a:pos x="connsiteX0" y="connsiteY0"/>
                </a:cxn>
                <a:cxn ang="0">
                  <a:pos x="connsiteX1" y="connsiteY1"/>
                </a:cxn>
                <a:cxn ang="0">
                  <a:pos x="connsiteX2" y="connsiteY2"/>
                </a:cxn>
              </a:cxnLst>
              <a:rect l="l" t="t" r="r" b="b"/>
              <a:pathLst>
                <a:path w="8807" h="8767">
                  <a:moveTo>
                    <a:pt x="0" y="8768"/>
                  </a:moveTo>
                  <a:cubicBezTo>
                    <a:pt x="1627" y="1825"/>
                    <a:pt x="8648" y="595"/>
                    <a:pt x="8807" y="0"/>
                  </a:cubicBezTo>
                  <a:lnTo>
                    <a:pt x="0" y="8768"/>
                  </a:lnTo>
                  <a:close/>
                </a:path>
              </a:pathLst>
            </a:custGeom>
            <a:solidFill>
              <a:srgbClr val="926B43"/>
            </a:solidFill>
            <a:ln w="3958" cap="flat">
              <a:noFill/>
              <a:prstDash val="solid"/>
              <a:miter/>
            </a:ln>
          </p:spPr>
          <p:txBody>
            <a:bodyPr rtlCol="1" anchor="ctr"/>
            <a:lstStyle/>
            <a:p>
              <a:endParaRPr lang="fa-IR"/>
            </a:p>
          </p:txBody>
        </p:sp>
        <p:sp>
          <p:nvSpPr>
            <p:cNvPr id="894" name="Freeform: Shape 893">
              <a:extLst>
                <a:ext uri="{FF2B5EF4-FFF2-40B4-BE49-F238E27FC236}">
                  <a16:creationId xmlns:a16="http://schemas.microsoft.com/office/drawing/2014/main" id="{AF462A40-DC40-35AF-83F9-080ECC3D65FE}"/>
                </a:ext>
              </a:extLst>
            </p:cNvPr>
            <p:cNvSpPr/>
            <p:nvPr/>
          </p:nvSpPr>
          <p:spPr>
            <a:xfrm>
              <a:off x="885956" y="3988695"/>
              <a:ext cx="8807" cy="8767"/>
            </a:xfrm>
            <a:custGeom>
              <a:avLst/>
              <a:gdLst>
                <a:gd name="connsiteX0" fmla="*/ 0 w 8807"/>
                <a:gd name="connsiteY0" fmla="*/ 8768 h 8767"/>
                <a:gd name="connsiteX1" fmla="*/ 8807 w 8807"/>
                <a:gd name="connsiteY1" fmla="*/ 0 h 8767"/>
                <a:gd name="connsiteX2" fmla="*/ 0 w 8807"/>
                <a:gd name="connsiteY2" fmla="*/ 8768 h 8767"/>
              </a:gdLst>
              <a:ahLst/>
              <a:cxnLst>
                <a:cxn ang="0">
                  <a:pos x="connsiteX0" y="connsiteY0"/>
                </a:cxn>
                <a:cxn ang="0">
                  <a:pos x="connsiteX1" y="connsiteY1"/>
                </a:cxn>
                <a:cxn ang="0">
                  <a:pos x="connsiteX2" y="connsiteY2"/>
                </a:cxn>
              </a:cxnLst>
              <a:rect l="l" t="t" r="r" b="b"/>
              <a:pathLst>
                <a:path w="8807" h="8767">
                  <a:moveTo>
                    <a:pt x="0" y="8768"/>
                  </a:moveTo>
                  <a:cubicBezTo>
                    <a:pt x="1587" y="1825"/>
                    <a:pt x="8648" y="595"/>
                    <a:pt x="8807" y="0"/>
                  </a:cubicBezTo>
                  <a:lnTo>
                    <a:pt x="0" y="8768"/>
                  </a:lnTo>
                  <a:close/>
                </a:path>
              </a:pathLst>
            </a:custGeom>
            <a:solidFill>
              <a:srgbClr val="926B43"/>
            </a:solidFill>
            <a:ln w="3958" cap="flat">
              <a:noFill/>
              <a:prstDash val="solid"/>
              <a:miter/>
            </a:ln>
          </p:spPr>
          <p:txBody>
            <a:bodyPr rtlCol="1" anchor="ctr"/>
            <a:lstStyle/>
            <a:p>
              <a:endParaRPr lang="fa-IR"/>
            </a:p>
          </p:txBody>
        </p:sp>
        <p:sp>
          <p:nvSpPr>
            <p:cNvPr id="895" name="Freeform: Shape 894">
              <a:extLst>
                <a:ext uri="{FF2B5EF4-FFF2-40B4-BE49-F238E27FC236}">
                  <a16:creationId xmlns:a16="http://schemas.microsoft.com/office/drawing/2014/main" id="{7355D839-B0D6-5F01-5484-FD333DAE751F}"/>
                </a:ext>
              </a:extLst>
            </p:cNvPr>
            <p:cNvSpPr/>
            <p:nvPr/>
          </p:nvSpPr>
          <p:spPr>
            <a:xfrm>
              <a:off x="1175742" y="1814359"/>
              <a:ext cx="212453" cy="162204"/>
            </a:xfrm>
            <a:custGeom>
              <a:avLst/>
              <a:gdLst>
                <a:gd name="connsiteX0" fmla="*/ 132207 w 212453"/>
                <a:gd name="connsiteY0" fmla="*/ 12839 h 162204"/>
                <a:gd name="connsiteX1" fmla="*/ 149781 w 212453"/>
                <a:gd name="connsiteY1" fmla="*/ 12839 h 162204"/>
                <a:gd name="connsiteX2" fmla="*/ 158589 w 212453"/>
                <a:gd name="connsiteY2" fmla="*/ 21607 h 162204"/>
                <a:gd name="connsiteX3" fmla="*/ 184971 w 212453"/>
                <a:gd name="connsiteY3" fmla="*/ 4032 h 162204"/>
                <a:gd name="connsiteX4" fmla="*/ 211353 w 212453"/>
                <a:gd name="connsiteY4" fmla="*/ 12800 h 162204"/>
                <a:gd name="connsiteX5" fmla="*/ 211353 w 212453"/>
                <a:gd name="connsiteY5" fmla="*/ 65524 h 162204"/>
                <a:gd name="connsiteX6" fmla="*/ 193778 w 212453"/>
                <a:gd name="connsiteY6" fmla="*/ 74292 h 162204"/>
                <a:gd name="connsiteX7" fmla="*/ 167396 w 212453"/>
                <a:gd name="connsiteY7" fmla="*/ 83059 h 162204"/>
                <a:gd name="connsiteX8" fmla="*/ 105944 w 212453"/>
                <a:gd name="connsiteY8" fmla="*/ 118209 h 162204"/>
                <a:gd name="connsiteX9" fmla="*/ 105864 w 212453"/>
                <a:gd name="connsiteY9" fmla="*/ 144551 h 162204"/>
                <a:gd name="connsiteX10" fmla="*/ 53100 w 212453"/>
                <a:gd name="connsiteY10" fmla="*/ 144551 h 162204"/>
                <a:gd name="connsiteX11" fmla="*/ 44293 w 212453"/>
                <a:gd name="connsiteY11" fmla="*/ 135783 h 162204"/>
                <a:gd name="connsiteX12" fmla="*/ 26838 w 212453"/>
                <a:gd name="connsiteY12" fmla="*/ 127016 h 162204"/>
                <a:gd name="connsiteX13" fmla="*/ 17515 w 212453"/>
                <a:gd name="connsiteY13" fmla="*/ 162205 h 162204"/>
                <a:gd name="connsiteX14" fmla="*/ 9104 w 212453"/>
                <a:gd name="connsiteY14" fmla="*/ 153358 h 162204"/>
                <a:gd name="connsiteX15" fmla="*/ 132207 w 212453"/>
                <a:gd name="connsiteY15" fmla="*/ 12760 h 162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2453" h="162204">
                  <a:moveTo>
                    <a:pt x="132207" y="12839"/>
                  </a:moveTo>
                  <a:cubicBezTo>
                    <a:pt x="137800" y="13593"/>
                    <a:pt x="144346" y="11887"/>
                    <a:pt x="149781" y="12839"/>
                  </a:cubicBezTo>
                  <a:lnTo>
                    <a:pt x="158589" y="21607"/>
                  </a:lnTo>
                  <a:cubicBezTo>
                    <a:pt x="180289" y="23630"/>
                    <a:pt x="178464" y="5619"/>
                    <a:pt x="184971" y="4032"/>
                  </a:cubicBezTo>
                  <a:cubicBezTo>
                    <a:pt x="193738" y="-5529"/>
                    <a:pt x="205481" y="3754"/>
                    <a:pt x="211353" y="12800"/>
                  </a:cubicBezTo>
                  <a:cubicBezTo>
                    <a:pt x="212821" y="16489"/>
                    <a:pt x="212821" y="59772"/>
                    <a:pt x="211353" y="65524"/>
                  </a:cubicBezTo>
                  <a:lnTo>
                    <a:pt x="193778" y="74292"/>
                  </a:lnTo>
                  <a:cubicBezTo>
                    <a:pt x="185843" y="77624"/>
                    <a:pt x="176521" y="77465"/>
                    <a:pt x="167396" y="83059"/>
                  </a:cubicBezTo>
                  <a:cubicBezTo>
                    <a:pt x="144584" y="97063"/>
                    <a:pt x="130659" y="130388"/>
                    <a:pt x="105944" y="118209"/>
                  </a:cubicBezTo>
                  <a:lnTo>
                    <a:pt x="105864" y="144551"/>
                  </a:lnTo>
                  <a:cubicBezTo>
                    <a:pt x="91781" y="141139"/>
                    <a:pt x="68930" y="146931"/>
                    <a:pt x="53100" y="144551"/>
                  </a:cubicBezTo>
                  <a:cubicBezTo>
                    <a:pt x="47467" y="144313"/>
                    <a:pt x="44531" y="141377"/>
                    <a:pt x="44293" y="135783"/>
                  </a:cubicBezTo>
                  <a:cubicBezTo>
                    <a:pt x="40247" y="133125"/>
                    <a:pt x="28702" y="125508"/>
                    <a:pt x="26838" y="127016"/>
                  </a:cubicBezTo>
                  <a:lnTo>
                    <a:pt x="17515" y="162205"/>
                  </a:lnTo>
                  <a:lnTo>
                    <a:pt x="9104" y="153358"/>
                  </a:lnTo>
                  <a:cubicBezTo>
                    <a:pt x="-33702" y="103887"/>
                    <a:pt x="85790" y="-29610"/>
                    <a:pt x="132207" y="12760"/>
                  </a:cubicBezTo>
                  <a:close/>
                </a:path>
              </a:pathLst>
            </a:custGeom>
            <a:solidFill>
              <a:srgbClr val="D78C57"/>
            </a:solidFill>
            <a:ln w="3958" cap="flat">
              <a:noFill/>
              <a:prstDash val="solid"/>
              <a:miter/>
            </a:ln>
          </p:spPr>
          <p:txBody>
            <a:bodyPr rtlCol="1" anchor="ctr"/>
            <a:lstStyle/>
            <a:p>
              <a:endParaRPr lang="fa-IR"/>
            </a:p>
          </p:txBody>
        </p:sp>
        <p:sp>
          <p:nvSpPr>
            <p:cNvPr id="896" name="Freeform: Shape 895">
              <a:extLst>
                <a:ext uri="{FF2B5EF4-FFF2-40B4-BE49-F238E27FC236}">
                  <a16:creationId xmlns:a16="http://schemas.microsoft.com/office/drawing/2014/main" id="{C79F38C8-9E54-32C1-FE31-596625342EED}"/>
                </a:ext>
              </a:extLst>
            </p:cNvPr>
            <p:cNvSpPr/>
            <p:nvPr/>
          </p:nvSpPr>
          <p:spPr>
            <a:xfrm>
              <a:off x="1166030" y="1806003"/>
              <a:ext cx="150725" cy="170481"/>
            </a:xfrm>
            <a:custGeom>
              <a:avLst/>
              <a:gdLst>
                <a:gd name="connsiteX0" fmla="*/ 124344 w 150725"/>
                <a:gd name="connsiteY0" fmla="*/ 3620 h 170481"/>
                <a:gd name="connsiteX1" fmla="*/ 141918 w 150725"/>
                <a:gd name="connsiteY1" fmla="*/ 3620 h 170481"/>
                <a:gd name="connsiteX2" fmla="*/ 150726 w 150725"/>
                <a:gd name="connsiteY2" fmla="*/ 12388 h 170481"/>
                <a:gd name="connsiteX3" fmla="*/ 141918 w 150725"/>
                <a:gd name="connsiteY3" fmla="*/ 21155 h 170481"/>
                <a:gd name="connsiteX4" fmla="*/ 116211 w 150725"/>
                <a:gd name="connsiteY4" fmla="*/ 16633 h 170481"/>
                <a:gd name="connsiteX5" fmla="*/ 18816 w 150725"/>
                <a:gd name="connsiteY5" fmla="*/ 161714 h 170481"/>
                <a:gd name="connsiteX6" fmla="*/ 10009 w 150725"/>
                <a:gd name="connsiteY6" fmla="*/ 170481 h 170481"/>
                <a:gd name="connsiteX7" fmla="*/ 106729 w 150725"/>
                <a:gd name="connsiteY7" fmla="*/ 3541 h 170481"/>
                <a:gd name="connsiteX8" fmla="*/ 124304 w 150725"/>
                <a:gd name="connsiteY8" fmla="*/ 3541 h 17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725" h="170481">
                  <a:moveTo>
                    <a:pt x="124344" y="3620"/>
                  </a:moveTo>
                  <a:cubicBezTo>
                    <a:pt x="129501" y="3065"/>
                    <a:pt x="136920" y="2906"/>
                    <a:pt x="141918" y="3620"/>
                  </a:cubicBezTo>
                  <a:cubicBezTo>
                    <a:pt x="145925" y="4215"/>
                    <a:pt x="149536" y="8420"/>
                    <a:pt x="150726" y="12388"/>
                  </a:cubicBezTo>
                  <a:cubicBezTo>
                    <a:pt x="146560" y="13459"/>
                    <a:pt x="143188" y="17029"/>
                    <a:pt x="141918" y="21155"/>
                  </a:cubicBezTo>
                  <a:cubicBezTo>
                    <a:pt x="135174" y="20243"/>
                    <a:pt x="131207" y="9690"/>
                    <a:pt x="116211" y="16633"/>
                  </a:cubicBezTo>
                  <a:cubicBezTo>
                    <a:pt x="66105" y="39801"/>
                    <a:pt x="1360" y="101293"/>
                    <a:pt x="18816" y="161714"/>
                  </a:cubicBezTo>
                  <a:cubicBezTo>
                    <a:pt x="9374" y="161237"/>
                    <a:pt x="11714" y="165601"/>
                    <a:pt x="10009" y="170481"/>
                  </a:cubicBezTo>
                  <a:cubicBezTo>
                    <a:pt x="-30536" y="117995"/>
                    <a:pt x="62296" y="17109"/>
                    <a:pt x="106729" y="3541"/>
                  </a:cubicBezTo>
                  <a:cubicBezTo>
                    <a:pt x="114307" y="-1180"/>
                    <a:pt x="120178" y="-1180"/>
                    <a:pt x="124304" y="3541"/>
                  </a:cubicBezTo>
                  <a:close/>
                </a:path>
              </a:pathLst>
            </a:custGeom>
            <a:solidFill>
              <a:srgbClr val="825938"/>
            </a:solidFill>
            <a:ln w="3958" cap="flat">
              <a:noFill/>
              <a:prstDash val="solid"/>
              <a:miter/>
            </a:ln>
          </p:spPr>
          <p:txBody>
            <a:bodyPr rtlCol="1" anchor="ctr"/>
            <a:lstStyle/>
            <a:p>
              <a:endParaRPr lang="fa-IR"/>
            </a:p>
          </p:txBody>
        </p:sp>
        <p:sp>
          <p:nvSpPr>
            <p:cNvPr id="897" name="Freeform: Shape 896">
              <a:extLst>
                <a:ext uri="{FF2B5EF4-FFF2-40B4-BE49-F238E27FC236}">
                  <a16:creationId xmlns:a16="http://schemas.microsoft.com/office/drawing/2014/main" id="{4576AE57-438B-8CB4-5CD9-F06BD68363A8}"/>
                </a:ext>
              </a:extLst>
            </p:cNvPr>
            <p:cNvSpPr/>
            <p:nvPr/>
          </p:nvSpPr>
          <p:spPr>
            <a:xfrm>
              <a:off x="947488" y="3725073"/>
              <a:ext cx="8807" cy="17574"/>
            </a:xfrm>
            <a:custGeom>
              <a:avLst/>
              <a:gdLst>
                <a:gd name="connsiteX0" fmla="*/ 0 w 8807"/>
                <a:gd name="connsiteY0" fmla="*/ 17575 h 17574"/>
                <a:gd name="connsiteX1" fmla="*/ 8807 w 8807"/>
                <a:gd name="connsiteY1" fmla="*/ 0 h 17574"/>
                <a:gd name="connsiteX2" fmla="*/ 0 w 8807"/>
                <a:gd name="connsiteY2" fmla="*/ 17575 h 17574"/>
              </a:gdLst>
              <a:ahLst/>
              <a:cxnLst>
                <a:cxn ang="0">
                  <a:pos x="connsiteX0" y="connsiteY0"/>
                </a:cxn>
                <a:cxn ang="0">
                  <a:pos x="connsiteX1" y="connsiteY1"/>
                </a:cxn>
                <a:cxn ang="0">
                  <a:pos x="connsiteX2" y="connsiteY2"/>
                </a:cxn>
              </a:cxnLst>
              <a:rect l="l" t="t" r="r" b="b"/>
              <a:pathLst>
                <a:path w="8807" h="17574">
                  <a:moveTo>
                    <a:pt x="0" y="17575"/>
                  </a:moveTo>
                  <a:cubicBezTo>
                    <a:pt x="2936" y="4086"/>
                    <a:pt x="8569" y="952"/>
                    <a:pt x="8807" y="0"/>
                  </a:cubicBezTo>
                  <a:lnTo>
                    <a:pt x="0" y="17575"/>
                  </a:lnTo>
                  <a:close/>
                </a:path>
              </a:pathLst>
            </a:custGeom>
            <a:solidFill>
              <a:srgbClr val="A37945"/>
            </a:solidFill>
            <a:ln w="3958" cap="flat">
              <a:noFill/>
              <a:prstDash val="solid"/>
              <a:miter/>
            </a:ln>
          </p:spPr>
          <p:txBody>
            <a:bodyPr rtlCol="1" anchor="ctr"/>
            <a:lstStyle/>
            <a:p>
              <a:endParaRPr lang="fa-IR"/>
            </a:p>
          </p:txBody>
        </p:sp>
        <p:sp>
          <p:nvSpPr>
            <p:cNvPr id="898" name="Freeform: Shape 897">
              <a:extLst>
                <a:ext uri="{FF2B5EF4-FFF2-40B4-BE49-F238E27FC236}">
                  <a16:creationId xmlns:a16="http://schemas.microsoft.com/office/drawing/2014/main" id="{356A1331-13DB-7759-208D-DC594EA30EEA}"/>
                </a:ext>
              </a:extLst>
            </p:cNvPr>
            <p:cNvSpPr/>
            <p:nvPr/>
          </p:nvSpPr>
          <p:spPr>
            <a:xfrm>
              <a:off x="938720" y="3760223"/>
              <a:ext cx="8807" cy="17574"/>
            </a:xfrm>
            <a:custGeom>
              <a:avLst/>
              <a:gdLst>
                <a:gd name="connsiteX0" fmla="*/ 0 w 8807"/>
                <a:gd name="connsiteY0" fmla="*/ 17575 h 17574"/>
                <a:gd name="connsiteX1" fmla="*/ 8807 w 8807"/>
                <a:gd name="connsiteY1" fmla="*/ 0 h 17574"/>
                <a:gd name="connsiteX2" fmla="*/ 0 w 8807"/>
                <a:gd name="connsiteY2" fmla="*/ 17575 h 17574"/>
              </a:gdLst>
              <a:ahLst/>
              <a:cxnLst>
                <a:cxn ang="0">
                  <a:pos x="connsiteX0" y="connsiteY0"/>
                </a:cxn>
                <a:cxn ang="0">
                  <a:pos x="connsiteX1" y="connsiteY1"/>
                </a:cxn>
                <a:cxn ang="0">
                  <a:pos x="connsiteX2" y="connsiteY2"/>
                </a:cxn>
              </a:cxnLst>
              <a:rect l="l" t="t" r="r" b="b"/>
              <a:pathLst>
                <a:path w="8807" h="17574">
                  <a:moveTo>
                    <a:pt x="0" y="17575"/>
                  </a:moveTo>
                  <a:cubicBezTo>
                    <a:pt x="2975" y="4047"/>
                    <a:pt x="8569" y="952"/>
                    <a:pt x="8807" y="0"/>
                  </a:cubicBezTo>
                  <a:lnTo>
                    <a:pt x="0" y="17575"/>
                  </a:lnTo>
                  <a:close/>
                </a:path>
              </a:pathLst>
            </a:custGeom>
            <a:solidFill>
              <a:srgbClr val="A37945"/>
            </a:solidFill>
            <a:ln w="3958" cap="flat">
              <a:noFill/>
              <a:prstDash val="solid"/>
              <a:miter/>
            </a:ln>
          </p:spPr>
          <p:txBody>
            <a:bodyPr rtlCol="1" anchor="ctr"/>
            <a:lstStyle/>
            <a:p>
              <a:endParaRPr lang="fa-IR"/>
            </a:p>
          </p:txBody>
        </p:sp>
        <p:sp>
          <p:nvSpPr>
            <p:cNvPr id="899" name="Freeform: Shape 898">
              <a:extLst>
                <a:ext uri="{FF2B5EF4-FFF2-40B4-BE49-F238E27FC236}">
                  <a16:creationId xmlns:a16="http://schemas.microsoft.com/office/drawing/2014/main" id="{3DE6AC61-EBC3-6D8F-DDFF-D1E40B3A0212}"/>
                </a:ext>
              </a:extLst>
            </p:cNvPr>
            <p:cNvSpPr/>
            <p:nvPr/>
          </p:nvSpPr>
          <p:spPr>
            <a:xfrm>
              <a:off x="956295" y="3689964"/>
              <a:ext cx="8807" cy="8767"/>
            </a:xfrm>
            <a:custGeom>
              <a:avLst/>
              <a:gdLst>
                <a:gd name="connsiteX0" fmla="*/ 0 w 8807"/>
                <a:gd name="connsiteY0" fmla="*/ 8767 h 8767"/>
                <a:gd name="connsiteX1" fmla="*/ 8807 w 8807"/>
                <a:gd name="connsiteY1" fmla="*/ 0 h 8767"/>
                <a:gd name="connsiteX2" fmla="*/ 0 w 8807"/>
                <a:gd name="connsiteY2" fmla="*/ 8767 h 8767"/>
              </a:gdLst>
              <a:ahLst/>
              <a:cxnLst>
                <a:cxn ang="0">
                  <a:pos x="connsiteX0" y="connsiteY0"/>
                </a:cxn>
                <a:cxn ang="0">
                  <a:pos x="connsiteX1" y="connsiteY1"/>
                </a:cxn>
                <a:cxn ang="0">
                  <a:pos x="connsiteX2" y="connsiteY2"/>
                </a:cxn>
              </a:cxnLst>
              <a:rect l="l" t="t" r="r" b="b"/>
              <a:pathLst>
                <a:path w="8807" h="8767">
                  <a:moveTo>
                    <a:pt x="0" y="8767"/>
                  </a:moveTo>
                  <a:cubicBezTo>
                    <a:pt x="1468" y="1864"/>
                    <a:pt x="8648" y="595"/>
                    <a:pt x="8807" y="0"/>
                  </a:cubicBezTo>
                  <a:lnTo>
                    <a:pt x="0" y="8767"/>
                  </a:lnTo>
                  <a:close/>
                </a:path>
              </a:pathLst>
            </a:custGeom>
            <a:solidFill>
              <a:srgbClr val="A37945"/>
            </a:solidFill>
            <a:ln w="3958" cap="flat">
              <a:noFill/>
              <a:prstDash val="solid"/>
              <a:miter/>
            </a:ln>
          </p:spPr>
          <p:txBody>
            <a:bodyPr rtlCol="1" anchor="ctr"/>
            <a:lstStyle/>
            <a:p>
              <a:endParaRPr lang="fa-IR"/>
            </a:p>
          </p:txBody>
        </p:sp>
        <p:sp>
          <p:nvSpPr>
            <p:cNvPr id="900" name="Freeform: Shape 899">
              <a:extLst>
                <a:ext uri="{FF2B5EF4-FFF2-40B4-BE49-F238E27FC236}">
                  <a16:creationId xmlns:a16="http://schemas.microsoft.com/office/drawing/2014/main" id="{30968F7B-C03F-35A2-587A-CE6A151F702C}"/>
                </a:ext>
              </a:extLst>
            </p:cNvPr>
            <p:cNvSpPr/>
            <p:nvPr/>
          </p:nvSpPr>
          <p:spPr>
            <a:xfrm>
              <a:off x="1220035" y="1950222"/>
              <a:ext cx="8807" cy="8767"/>
            </a:xfrm>
            <a:custGeom>
              <a:avLst/>
              <a:gdLst>
                <a:gd name="connsiteX0" fmla="*/ 8807 w 8807"/>
                <a:gd name="connsiteY0" fmla="*/ 8768 h 8767"/>
                <a:gd name="connsiteX1" fmla="*/ 0 w 8807"/>
                <a:gd name="connsiteY1" fmla="*/ 8768 h 8767"/>
                <a:gd name="connsiteX2" fmla="*/ 0 w 8807"/>
                <a:gd name="connsiteY2" fmla="*/ 0 h 8767"/>
                <a:gd name="connsiteX3" fmla="*/ 8807 w 8807"/>
                <a:gd name="connsiteY3" fmla="*/ 8768 h 8767"/>
              </a:gdLst>
              <a:ahLst/>
              <a:cxnLst>
                <a:cxn ang="0">
                  <a:pos x="connsiteX0" y="connsiteY0"/>
                </a:cxn>
                <a:cxn ang="0">
                  <a:pos x="connsiteX1" y="connsiteY1"/>
                </a:cxn>
                <a:cxn ang="0">
                  <a:pos x="connsiteX2" y="connsiteY2"/>
                </a:cxn>
                <a:cxn ang="0">
                  <a:pos x="connsiteX3" y="connsiteY3"/>
                </a:cxn>
              </a:cxnLst>
              <a:rect l="l" t="t" r="r" b="b"/>
              <a:pathLst>
                <a:path w="8807" h="8767">
                  <a:moveTo>
                    <a:pt x="8807" y="8768"/>
                  </a:moveTo>
                  <a:lnTo>
                    <a:pt x="0" y="8768"/>
                  </a:lnTo>
                  <a:lnTo>
                    <a:pt x="0" y="0"/>
                  </a:lnTo>
                  <a:cubicBezTo>
                    <a:pt x="3412" y="2261"/>
                    <a:pt x="5991" y="5832"/>
                    <a:pt x="8807" y="8768"/>
                  </a:cubicBezTo>
                  <a:close/>
                </a:path>
              </a:pathLst>
            </a:custGeom>
            <a:solidFill>
              <a:srgbClr val="825938"/>
            </a:solidFill>
            <a:ln w="3958" cap="flat">
              <a:noFill/>
              <a:prstDash val="solid"/>
              <a:miter/>
            </a:ln>
          </p:spPr>
          <p:txBody>
            <a:bodyPr rtlCol="1" anchor="ctr"/>
            <a:lstStyle/>
            <a:p>
              <a:endParaRPr lang="fa-IR"/>
            </a:p>
          </p:txBody>
        </p:sp>
        <p:sp>
          <p:nvSpPr>
            <p:cNvPr id="901" name="Freeform: Shape 900">
              <a:extLst>
                <a:ext uri="{FF2B5EF4-FFF2-40B4-BE49-F238E27FC236}">
                  <a16:creationId xmlns:a16="http://schemas.microsoft.com/office/drawing/2014/main" id="{95817FF5-AD35-E5AB-3EE2-F03FF945841C}"/>
                </a:ext>
              </a:extLst>
            </p:cNvPr>
            <p:cNvSpPr/>
            <p:nvPr/>
          </p:nvSpPr>
          <p:spPr>
            <a:xfrm>
              <a:off x="929913" y="3804180"/>
              <a:ext cx="8807" cy="8767"/>
            </a:xfrm>
            <a:custGeom>
              <a:avLst/>
              <a:gdLst>
                <a:gd name="connsiteX0" fmla="*/ 0 w 8807"/>
                <a:gd name="connsiteY0" fmla="*/ 8768 h 8767"/>
                <a:gd name="connsiteX1" fmla="*/ 8807 w 8807"/>
                <a:gd name="connsiteY1" fmla="*/ 0 h 8767"/>
                <a:gd name="connsiteX2" fmla="*/ 0 w 8807"/>
                <a:gd name="connsiteY2" fmla="*/ 8768 h 8767"/>
              </a:gdLst>
              <a:ahLst/>
              <a:cxnLst>
                <a:cxn ang="0">
                  <a:pos x="connsiteX0" y="connsiteY0"/>
                </a:cxn>
                <a:cxn ang="0">
                  <a:pos x="connsiteX1" y="connsiteY1"/>
                </a:cxn>
                <a:cxn ang="0">
                  <a:pos x="connsiteX2" y="connsiteY2"/>
                </a:cxn>
              </a:cxnLst>
              <a:rect l="l" t="t" r="r" b="b"/>
              <a:pathLst>
                <a:path w="8807" h="8767">
                  <a:moveTo>
                    <a:pt x="0" y="8768"/>
                  </a:moveTo>
                  <a:cubicBezTo>
                    <a:pt x="1547" y="1865"/>
                    <a:pt x="8649" y="595"/>
                    <a:pt x="8807" y="0"/>
                  </a:cubicBezTo>
                  <a:lnTo>
                    <a:pt x="0" y="8768"/>
                  </a:lnTo>
                  <a:close/>
                </a:path>
              </a:pathLst>
            </a:custGeom>
            <a:solidFill>
              <a:srgbClr val="A37945"/>
            </a:solidFill>
            <a:ln w="3958" cap="flat">
              <a:noFill/>
              <a:prstDash val="solid"/>
              <a:miter/>
            </a:ln>
          </p:spPr>
          <p:txBody>
            <a:bodyPr rtlCol="1" anchor="ctr"/>
            <a:lstStyle/>
            <a:p>
              <a:endParaRPr lang="fa-IR"/>
            </a:p>
          </p:txBody>
        </p:sp>
        <p:sp>
          <p:nvSpPr>
            <p:cNvPr id="902" name="Freeform: Shape 901">
              <a:extLst>
                <a:ext uri="{FF2B5EF4-FFF2-40B4-BE49-F238E27FC236}">
                  <a16:creationId xmlns:a16="http://schemas.microsoft.com/office/drawing/2014/main" id="{350DE8EF-E5D4-8480-CA9A-1230456BF32A}"/>
                </a:ext>
              </a:extLst>
            </p:cNvPr>
            <p:cNvSpPr/>
            <p:nvPr/>
          </p:nvSpPr>
          <p:spPr>
            <a:xfrm>
              <a:off x="883776" y="2071496"/>
              <a:ext cx="118372" cy="1433912"/>
            </a:xfrm>
            <a:custGeom>
              <a:avLst/>
              <a:gdLst>
                <a:gd name="connsiteX0" fmla="*/ 116476 w 118372"/>
                <a:gd name="connsiteY0" fmla="*/ 168649 h 1433912"/>
                <a:gd name="connsiteX1" fmla="*/ 116476 w 118372"/>
                <a:gd name="connsiteY1" fmla="*/ 344397 h 1433912"/>
                <a:gd name="connsiteX2" fmla="*/ 116476 w 118372"/>
                <a:gd name="connsiteY2" fmla="*/ 1179138 h 1433912"/>
                <a:gd name="connsiteX3" fmla="*/ 98901 w 118372"/>
                <a:gd name="connsiteY3" fmla="*/ 1209487 h 1433912"/>
                <a:gd name="connsiteX4" fmla="*/ 94538 w 118372"/>
                <a:gd name="connsiteY4" fmla="*/ 1433913 h 1433912"/>
                <a:gd name="connsiteX5" fmla="*/ 13170 w 118372"/>
                <a:gd name="connsiteY5" fmla="*/ 1084679 h 1433912"/>
                <a:gd name="connsiteX6" fmla="*/ 2101 w 118372"/>
                <a:gd name="connsiteY6" fmla="*/ 880367 h 1433912"/>
                <a:gd name="connsiteX7" fmla="*/ 46574 w 118372"/>
                <a:gd name="connsiteY7" fmla="*/ 822843 h 1433912"/>
                <a:gd name="connsiteX8" fmla="*/ 10353 w 118372"/>
                <a:gd name="connsiteY8" fmla="*/ 787217 h 1433912"/>
                <a:gd name="connsiteX9" fmla="*/ 10353 w 118372"/>
                <a:gd name="connsiteY9" fmla="*/ 657331 h 1433912"/>
                <a:gd name="connsiteX10" fmla="*/ 46971 w 118372"/>
                <a:gd name="connsiteY10" fmla="*/ 612343 h 1433912"/>
                <a:gd name="connsiteX11" fmla="*/ 1586 w 118372"/>
                <a:gd name="connsiteY11" fmla="*/ 551485 h 1433912"/>
                <a:gd name="connsiteX12" fmla="*/ 69703 w 118372"/>
                <a:gd name="connsiteY12" fmla="*/ 38485 h 1433912"/>
                <a:gd name="connsiteX13" fmla="*/ 107352 w 118372"/>
                <a:gd name="connsiteY13" fmla="*/ 147425 h 1433912"/>
                <a:gd name="connsiteX14" fmla="*/ 116516 w 118372"/>
                <a:gd name="connsiteY14" fmla="*/ 168689 h 1433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8372" h="1433912">
                  <a:moveTo>
                    <a:pt x="116476" y="168649"/>
                  </a:moveTo>
                  <a:cubicBezTo>
                    <a:pt x="119174" y="226769"/>
                    <a:pt x="115564" y="286119"/>
                    <a:pt x="116476" y="344397"/>
                  </a:cubicBezTo>
                  <a:cubicBezTo>
                    <a:pt x="120840" y="622221"/>
                    <a:pt x="116278" y="901195"/>
                    <a:pt x="116476" y="1179138"/>
                  </a:cubicBezTo>
                  <a:cubicBezTo>
                    <a:pt x="89856" y="1174258"/>
                    <a:pt x="99576" y="1192547"/>
                    <a:pt x="98901" y="1209487"/>
                  </a:cubicBezTo>
                  <a:cubicBezTo>
                    <a:pt x="95966" y="1284031"/>
                    <a:pt x="104654" y="1359885"/>
                    <a:pt x="94538" y="1433913"/>
                  </a:cubicBezTo>
                  <a:lnTo>
                    <a:pt x="13170" y="1084679"/>
                  </a:lnTo>
                  <a:cubicBezTo>
                    <a:pt x="8806" y="1057861"/>
                    <a:pt x="-5278" y="887469"/>
                    <a:pt x="2101" y="880367"/>
                  </a:cubicBezTo>
                  <a:cubicBezTo>
                    <a:pt x="14757" y="868188"/>
                    <a:pt x="58872" y="915557"/>
                    <a:pt x="46574" y="822843"/>
                  </a:cubicBezTo>
                  <a:cubicBezTo>
                    <a:pt x="40901" y="780156"/>
                    <a:pt x="14003" y="799952"/>
                    <a:pt x="10353" y="787217"/>
                  </a:cubicBezTo>
                  <a:cubicBezTo>
                    <a:pt x="8528" y="780989"/>
                    <a:pt x="8528" y="663559"/>
                    <a:pt x="10353" y="657331"/>
                  </a:cubicBezTo>
                  <a:cubicBezTo>
                    <a:pt x="14122" y="644358"/>
                    <a:pt x="46733" y="666019"/>
                    <a:pt x="46971" y="612343"/>
                  </a:cubicBezTo>
                  <a:cubicBezTo>
                    <a:pt x="47248" y="553191"/>
                    <a:pt x="5196" y="576836"/>
                    <a:pt x="1586" y="551485"/>
                  </a:cubicBezTo>
                  <a:cubicBezTo>
                    <a:pt x="17931" y="390615"/>
                    <a:pt x="15550" y="191143"/>
                    <a:pt x="69703" y="38485"/>
                  </a:cubicBezTo>
                  <a:cubicBezTo>
                    <a:pt x="112985" y="-83467"/>
                    <a:pt x="105804" y="121043"/>
                    <a:pt x="107352" y="147425"/>
                  </a:cubicBezTo>
                  <a:cubicBezTo>
                    <a:pt x="107986" y="158771"/>
                    <a:pt x="116436" y="167499"/>
                    <a:pt x="116516" y="168689"/>
                  </a:cubicBezTo>
                  <a:close/>
                </a:path>
              </a:pathLst>
            </a:custGeom>
            <a:solidFill>
              <a:srgbClr val="CBA258"/>
            </a:solidFill>
            <a:ln w="3958" cap="flat">
              <a:noFill/>
              <a:prstDash val="solid"/>
              <a:miter/>
            </a:ln>
          </p:spPr>
          <p:txBody>
            <a:bodyPr rtlCol="1" anchor="ctr"/>
            <a:lstStyle/>
            <a:p>
              <a:endParaRPr lang="fa-IR"/>
            </a:p>
          </p:txBody>
        </p:sp>
        <p:sp>
          <p:nvSpPr>
            <p:cNvPr id="903" name="Freeform: Shape 902">
              <a:extLst>
                <a:ext uri="{FF2B5EF4-FFF2-40B4-BE49-F238E27FC236}">
                  <a16:creationId xmlns:a16="http://schemas.microsoft.com/office/drawing/2014/main" id="{87451374-0E4C-2E06-D654-3F6834BC8596}"/>
                </a:ext>
              </a:extLst>
            </p:cNvPr>
            <p:cNvSpPr/>
            <p:nvPr/>
          </p:nvSpPr>
          <p:spPr>
            <a:xfrm>
              <a:off x="1272799" y="1800896"/>
              <a:ext cx="17574" cy="8846"/>
            </a:xfrm>
            <a:custGeom>
              <a:avLst/>
              <a:gdLst>
                <a:gd name="connsiteX0" fmla="*/ 17575 w 17574"/>
                <a:gd name="connsiteY0" fmla="*/ 8728 h 8846"/>
                <a:gd name="connsiteX1" fmla="*/ 0 w 17574"/>
                <a:gd name="connsiteY1" fmla="*/ 8728 h 8846"/>
                <a:gd name="connsiteX2" fmla="*/ 13092 w 17574"/>
                <a:gd name="connsiteY2" fmla="*/ 0 h 8846"/>
                <a:gd name="connsiteX3" fmla="*/ 17575 w 17574"/>
                <a:gd name="connsiteY3" fmla="*/ 8728 h 8846"/>
              </a:gdLst>
              <a:ahLst/>
              <a:cxnLst>
                <a:cxn ang="0">
                  <a:pos x="connsiteX0" y="connsiteY0"/>
                </a:cxn>
                <a:cxn ang="0">
                  <a:pos x="connsiteX1" y="connsiteY1"/>
                </a:cxn>
                <a:cxn ang="0">
                  <a:pos x="connsiteX2" y="connsiteY2"/>
                </a:cxn>
                <a:cxn ang="0">
                  <a:pos x="connsiteX3" y="connsiteY3"/>
                </a:cxn>
              </a:cxnLst>
              <a:rect l="l" t="t" r="r" b="b"/>
              <a:pathLst>
                <a:path w="17574" h="8846">
                  <a:moveTo>
                    <a:pt x="17575" y="8728"/>
                  </a:moveTo>
                  <a:cubicBezTo>
                    <a:pt x="11902" y="9323"/>
                    <a:pt x="4324" y="7419"/>
                    <a:pt x="0" y="8728"/>
                  </a:cubicBezTo>
                  <a:lnTo>
                    <a:pt x="13092" y="0"/>
                  </a:lnTo>
                  <a:lnTo>
                    <a:pt x="17575" y="8728"/>
                  </a:lnTo>
                  <a:close/>
                </a:path>
              </a:pathLst>
            </a:custGeom>
            <a:solidFill>
              <a:srgbClr val="F6D074"/>
            </a:solidFill>
            <a:ln w="3958" cap="flat">
              <a:noFill/>
              <a:prstDash val="solid"/>
              <a:miter/>
            </a:ln>
          </p:spPr>
          <p:txBody>
            <a:bodyPr rtlCol="1" anchor="ctr"/>
            <a:lstStyle/>
            <a:p>
              <a:endParaRPr lang="fa-IR"/>
            </a:p>
          </p:txBody>
        </p:sp>
        <p:sp>
          <p:nvSpPr>
            <p:cNvPr id="904" name="Freeform: Shape 903">
              <a:extLst>
                <a:ext uri="{FF2B5EF4-FFF2-40B4-BE49-F238E27FC236}">
                  <a16:creationId xmlns:a16="http://schemas.microsoft.com/office/drawing/2014/main" id="{C3073CFE-E7D0-EC77-C754-339521C7DCB9}"/>
                </a:ext>
              </a:extLst>
            </p:cNvPr>
            <p:cNvSpPr/>
            <p:nvPr/>
          </p:nvSpPr>
          <p:spPr>
            <a:xfrm>
              <a:off x="1993761" y="1853436"/>
              <a:ext cx="166940" cy="72107"/>
            </a:xfrm>
            <a:custGeom>
              <a:avLst/>
              <a:gdLst>
                <a:gd name="connsiteX0" fmla="*/ 43917 w 166940"/>
                <a:gd name="connsiteY0" fmla="*/ 17679 h 72107"/>
                <a:gd name="connsiteX1" fmla="*/ 43917 w 166940"/>
                <a:gd name="connsiteY1" fmla="*/ 17679 h 72107"/>
                <a:gd name="connsiteX2" fmla="*/ 166940 w 166940"/>
                <a:gd name="connsiteY2" fmla="*/ 22043 h 72107"/>
                <a:gd name="connsiteX3" fmla="*/ 0 w 166940"/>
                <a:gd name="connsiteY3" fmla="*/ 4469 h 72107"/>
                <a:gd name="connsiteX4" fmla="*/ 43917 w 166940"/>
                <a:gd name="connsiteY4" fmla="*/ 17719 h 72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940" h="72107">
                  <a:moveTo>
                    <a:pt x="43917" y="17679"/>
                  </a:moveTo>
                  <a:cubicBezTo>
                    <a:pt x="38811" y="28339"/>
                    <a:pt x="38811" y="28339"/>
                    <a:pt x="43917" y="17679"/>
                  </a:cubicBezTo>
                  <a:cubicBezTo>
                    <a:pt x="83113" y="23472"/>
                    <a:pt x="127903" y="9824"/>
                    <a:pt x="166940" y="22043"/>
                  </a:cubicBezTo>
                  <a:cubicBezTo>
                    <a:pt x="107115" y="79489"/>
                    <a:pt x="27374" y="103887"/>
                    <a:pt x="0" y="4469"/>
                  </a:cubicBezTo>
                  <a:cubicBezTo>
                    <a:pt x="12457" y="-10409"/>
                    <a:pt x="36022" y="16529"/>
                    <a:pt x="43917" y="17719"/>
                  </a:cubicBezTo>
                  <a:close/>
                </a:path>
              </a:pathLst>
            </a:custGeom>
            <a:solidFill>
              <a:srgbClr val="59342B"/>
            </a:solidFill>
            <a:ln w="3958" cap="flat">
              <a:noFill/>
              <a:prstDash val="solid"/>
              <a:miter/>
            </a:ln>
          </p:spPr>
          <p:txBody>
            <a:bodyPr rtlCol="1" anchor="ctr"/>
            <a:lstStyle/>
            <a:p>
              <a:endParaRPr lang="fa-IR"/>
            </a:p>
          </p:txBody>
        </p:sp>
        <p:sp>
          <p:nvSpPr>
            <p:cNvPr id="905" name="Freeform: Shape 904">
              <a:extLst>
                <a:ext uri="{FF2B5EF4-FFF2-40B4-BE49-F238E27FC236}">
                  <a16:creationId xmlns:a16="http://schemas.microsoft.com/office/drawing/2014/main" id="{CC77FB51-EEDB-D158-3573-8448CCCB7BF6}"/>
                </a:ext>
              </a:extLst>
            </p:cNvPr>
            <p:cNvSpPr/>
            <p:nvPr/>
          </p:nvSpPr>
          <p:spPr>
            <a:xfrm>
              <a:off x="2125592" y="1633468"/>
              <a:ext cx="115115" cy="88281"/>
            </a:xfrm>
            <a:custGeom>
              <a:avLst/>
              <a:gdLst>
                <a:gd name="connsiteX0" fmla="*/ 114216 w 115115"/>
                <a:gd name="connsiteY0" fmla="*/ 88242 h 88281"/>
                <a:gd name="connsiteX1" fmla="*/ 8529 w 115115"/>
                <a:gd name="connsiteY1" fmla="*/ 40199 h 88281"/>
                <a:gd name="connsiteX2" fmla="*/ 0 w 115115"/>
                <a:gd name="connsiteY2" fmla="*/ 487 h 88281"/>
                <a:gd name="connsiteX3" fmla="*/ 114216 w 115115"/>
                <a:gd name="connsiteY3" fmla="*/ 88282 h 88281"/>
              </a:gdLst>
              <a:ahLst/>
              <a:cxnLst>
                <a:cxn ang="0">
                  <a:pos x="connsiteX0" y="connsiteY0"/>
                </a:cxn>
                <a:cxn ang="0">
                  <a:pos x="connsiteX1" y="connsiteY1"/>
                </a:cxn>
                <a:cxn ang="0">
                  <a:pos x="connsiteX2" y="connsiteY2"/>
                </a:cxn>
                <a:cxn ang="0">
                  <a:pos x="connsiteX3" y="connsiteY3"/>
                </a:cxn>
              </a:cxnLst>
              <a:rect l="l" t="t" r="r" b="b"/>
              <a:pathLst>
                <a:path w="115115" h="88281">
                  <a:moveTo>
                    <a:pt x="114216" y="88242"/>
                  </a:moveTo>
                  <a:lnTo>
                    <a:pt x="8529" y="40199"/>
                  </a:lnTo>
                  <a:lnTo>
                    <a:pt x="0" y="487"/>
                  </a:lnTo>
                  <a:cubicBezTo>
                    <a:pt x="5673" y="-5860"/>
                    <a:pt x="126673" y="51228"/>
                    <a:pt x="114216" y="88282"/>
                  </a:cubicBezTo>
                  <a:close/>
                </a:path>
              </a:pathLst>
            </a:custGeom>
            <a:solidFill>
              <a:srgbClr val="2E211B"/>
            </a:solidFill>
            <a:ln w="3958" cap="flat">
              <a:noFill/>
              <a:prstDash val="solid"/>
              <a:miter/>
            </a:ln>
          </p:spPr>
          <p:txBody>
            <a:bodyPr rtlCol="1" anchor="ctr"/>
            <a:lstStyle/>
            <a:p>
              <a:endParaRPr lang="fa-IR"/>
            </a:p>
          </p:txBody>
        </p:sp>
        <p:sp>
          <p:nvSpPr>
            <p:cNvPr id="906" name="Freeform: Shape 905">
              <a:extLst>
                <a:ext uri="{FF2B5EF4-FFF2-40B4-BE49-F238E27FC236}">
                  <a16:creationId xmlns:a16="http://schemas.microsoft.com/office/drawing/2014/main" id="{E8B90DAE-C248-F8F0-AE2D-9BD5A48C8421}"/>
                </a:ext>
              </a:extLst>
            </p:cNvPr>
            <p:cNvSpPr/>
            <p:nvPr/>
          </p:nvSpPr>
          <p:spPr>
            <a:xfrm>
              <a:off x="2124693" y="1729187"/>
              <a:ext cx="88811" cy="36694"/>
            </a:xfrm>
            <a:custGeom>
              <a:avLst/>
              <a:gdLst>
                <a:gd name="connsiteX0" fmla="*/ 88812 w 88811"/>
                <a:gd name="connsiteY0" fmla="*/ 36401 h 36694"/>
                <a:gd name="connsiteX1" fmla="*/ 47474 w 88811"/>
                <a:gd name="connsiteY1" fmla="*/ 20691 h 36694"/>
                <a:gd name="connsiteX2" fmla="*/ 938 w 88811"/>
                <a:gd name="connsiteY2" fmla="*/ 1370 h 36694"/>
                <a:gd name="connsiteX3" fmla="*/ 88812 w 88811"/>
                <a:gd name="connsiteY3" fmla="*/ 36401 h 36694"/>
              </a:gdLst>
              <a:ahLst/>
              <a:cxnLst>
                <a:cxn ang="0">
                  <a:pos x="connsiteX0" y="connsiteY0"/>
                </a:cxn>
                <a:cxn ang="0">
                  <a:pos x="connsiteX1" y="connsiteY1"/>
                </a:cxn>
                <a:cxn ang="0">
                  <a:pos x="connsiteX2" y="connsiteY2"/>
                </a:cxn>
                <a:cxn ang="0">
                  <a:pos x="connsiteX3" y="connsiteY3"/>
                </a:cxn>
              </a:cxnLst>
              <a:rect l="l" t="t" r="r" b="b"/>
              <a:pathLst>
                <a:path w="88811" h="36694">
                  <a:moveTo>
                    <a:pt x="88812" y="36401"/>
                  </a:moveTo>
                  <a:cubicBezTo>
                    <a:pt x="72070" y="38900"/>
                    <a:pt x="62708" y="24737"/>
                    <a:pt x="47474" y="20691"/>
                  </a:cubicBezTo>
                  <a:cubicBezTo>
                    <a:pt x="27201" y="15335"/>
                    <a:pt x="-6005" y="30569"/>
                    <a:pt x="938" y="1370"/>
                  </a:cubicBezTo>
                  <a:cubicBezTo>
                    <a:pt x="38904" y="-2002"/>
                    <a:pt x="70880" y="-2042"/>
                    <a:pt x="88812" y="36401"/>
                  </a:cubicBezTo>
                  <a:close/>
                </a:path>
              </a:pathLst>
            </a:custGeom>
            <a:solidFill>
              <a:srgbClr val="48372B"/>
            </a:solidFill>
            <a:ln w="3958" cap="flat">
              <a:noFill/>
              <a:prstDash val="solid"/>
              <a:miter/>
            </a:ln>
          </p:spPr>
          <p:txBody>
            <a:bodyPr rtlCol="1" anchor="ctr"/>
            <a:lstStyle/>
            <a:p>
              <a:endParaRPr lang="fa-IR"/>
            </a:p>
          </p:txBody>
        </p:sp>
        <p:sp>
          <p:nvSpPr>
            <p:cNvPr id="907" name="Freeform: Shape 906">
              <a:extLst>
                <a:ext uri="{FF2B5EF4-FFF2-40B4-BE49-F238E27FC236}">
                  <a16:creationId xmlns:a16="http://schemas.microsoft.com/office/drawing/2014/main" id="{B3C8F6BC-4CED-24F2-860E-802FDE2BF2EA}"/>
                </a:ext>
              </a:extLst>
            </p:cNvPr>
            <p:cNvSpPr/>
            <p:nvPr/>
          </p:nvSpPr>
          <p:spPr>
            <a:xfrm>
              <a:off x="1694792" y="1474607"/>
              <a:ext cx="150367" cy="36246"/>
            </a:xfrm>
            <a:custGeom>
              <a:avLst/>
              <a:gdLst>
                <a:gd name="connsiteX0" fmla="*/ 0 w 150367"/>
                <a:gd name="connsiteY0" fmla="*/ 36246 h 36246"/>
                <a:gd name="connsiteX1" fmla="*/ 149405 w 150367"/>
                <a:gd name="connsiteY1" fmla="*/ 1136 h 36246"/>
                <a:gd name="connsiteX2" fmla="*/ 136274 w 150367"/>
                <a:gd name="connsiteY2" fmla="*/ 36246 h 36246"/>
                <a:gd name="connsiteX3" fmla="*/ 0 w 150367"/>
                <a:gd name="connsiteY3" fmla="*/ 36246 h 36246"/>
              </a:gdLst>
              <a:ahLst/>
              <a:cxnLst>
                <a:cxn ang="0">
                  <a:pos x="connsiteX0" y="connsiteY0"/>
                </a:cxn>
                <a:cxn ang="0">
                  <a:pos x="connsiteX1" y="connsiteY1"/>
                </a:cxn>
                <a:cxn ang="0">
                  <a:pos x="connsiteX2" y="connsiteY2"/>
                </a:cxn>
                <a:cxn ang="0">
                  <a:pos x="connsiteX3" y="connsiteY3"/>
                </a:cxn>
              </a:cxnLst>
              <a:rect l="l" t="t" r="r" b="b"/>
              <a:pathLst>
                <a:path w="150367" h="36246">
                  <a:moveTo>
                    <a:pt x="0" y="36246"/>
                  </a:moveTo>
                  <a:cubicBezTo>
                    <a:pt x="15432" y="-18819"/>
                    <a:pt x="105329" y="6849"/>
                    <a:pt x="149405" y="1136"/>
                  </a:cubicBezTo>
                  <a:cubicBezTo>
                    <a:pt x="153095" y="10935"/>
                    <a:pt x="145636" y="36246"/>
                    <a:pt x="136274" y="36246"/>
                  </a:cubicBezTo>
                  <a:lnTo>
                    <a:pt x="0" y="36246"/>
                  </a:lnTo>
                  <a:close/>
                </a:path>
              </a:pathLst>
            </a:custGeom>
            <a:solidFill>
              <a:srgbClr val="37261E"/>
            </a:solidFill>
            <a:ln w="3958" cap="flat">
              <a:noFill/>
              <a:prstDash val="solid"/>
              <a:miter/>
            </a:ln>
          </p:spPr>
          <p:txBody>
            <a:bodyPr rtlCol="1" anchor="ctr"/>
            <a:lstStyle/>
            <a:p>
              <a:endParaRPr lang="fa-IR"/>
            </a:p>
          </p:txBody>
        </p:sp>
        <p:sp>
          <p:nvSpPr>
            <p:cNvPr id="908" name="Freeform: Shape 907">
              <a:extLst>
                <a:ext uri="{FF2B5EF4-FFF2-40B4-BE49-F238E27FC236}">
                  <a16:creationId xmlns:a16="http://schemas.microsoft.com/office/drawing/2014/main" id="{90E477F8-1733-F6A9-F9FB-CF1974D78A5D}"/>
                </a:ext>
              </a:extLst>
            </p:cNvPr>
            <p:cNvSpPr/>
            <p:nvPr/>
          </p:nvSpPr>
          <p:spPr>
            <a:xfrm>
              <a:off x="1703599" y="1554889"/>
              <a:ext cx="105448" cy="34218"/>
            </a:xfrm>
            <a:custGeom>
              <a:avLst/>
              <a:gdLst>
                <a:gd name="connsiteX0" fmla="*/ 105448 w 105448"/>
                <a:gd name="connsiteY0" fmla="*/ 17575 h 34218"/>
                <a:gd name="connsiteX1" fmla="*/ 0 w 105448"/>
                <a:gd name="connsiteY1" fmla="*/ 0 h 34218"/>
                <a:gd name="connsiteX2" fmla="*/ 105448 w 105448"/>
                <a:gd name="connsiteY2" fmla="*/ 17575 h 34218"/>
              </a:gdLst>
              <a:ahLst/>
              <a:cxnLst>
                <a:cxn ang="0">
                  <a:pos x="connsiteX0" y="connsiteY0"/>
                </a:cxn>
                <a:cxn ang="0">
                  <a:pos x="connsiteX1" y="connsiteY1"/>
                </a:cxn>
                <a:cxn ang="0">
                  <a:pos x="connsiteX2" y="connsiteY2"/>
                </a:cxn>
              </a:cxnLst>
              <a:rect l="l" t="t" r="r" b="b"/>
              <a:pathLst>
                <a:path w="105448" h="34218">
                  <a:moveTo>
                    <a:pt x="105448" y="17575"/>
                  </a:moveTo>
                  <a:cubicBezTo>
                    <a:pt x="84938" y="51018"/>
                    <a:pt x="17614" y="28286"/>
                    <a:pt x="0" y="0"/>
                  </a:cubicBezTo>
                  <a:lnTo>
                    <a:pt x="105448" y="17575"/>
                  </a:lnTo>
                  <a:close/>
                </a:path>
              </a:pathLst>
            </a:custGeom>
            <a:solidFill>
              <a:srgbClr val="644634"/>
            </a:solidFill>
            <a:ln w="3958" cap="flat">
              <a:noFill/>
              <a:prstDash val="solid"/>
              <a:miter/>
            </a:ln>
          </p:spPr>
          <p:txBody>
            <a:bodyPr rtlCol="1" anchor="ctr"/>
            <a:lstStyle/>
            <a:p>
              <a:endParaRPr lang="fa-IR"/>
            </a:p>
          </p:txBody>
        </p:sp>
        <p:sp>
          <p:nvSpPr>
            <p:cNvPr id="909" name="Freeform: Shape 908">
              <a:extLst>
                <a:ext uri="{FF2B5EF4-FFF2-40B4-BE49-F238E27FC236}">
                  <a16:creationId xmlns:a16="http://schemas.microsoft.com/office/drawing/2014/main" id="{95907BBC-4C1B-D3D8-B117-152DFB8294EC}"/>
                </a:ext>
              </a:extLst>
            </p:cNvPr>
            <p:cNvSpPr/>
            <p:nvPr/>
          </p:nvSpPr>
          <p:spPr>
            <a:xfrm>
              <a:off x="1536540" y="1642683"/>
              <a:ext cx="26623" cy="52684"/>
            </a:xfrm>
            <a:custGeom>
              <a:avLst/>
              <a:gdLst>
                <a:gd name="connsiteX0" fmla="*/ 26382 w 26623"/>
                <a:gd name="connsiteY0" fmla="*/ 8768 h 52684"/>
                <a:gd name="connsiteX1" fmla="*/ 26303 w 26623"/>
                <a:gd name="connsiteY1" fmla="*/ 52685 h 52684"/>
                <a:gd name="connsiteX2" fmla="*/ 8807 w 26623"/>
                <a:gd name="connsiteY2" fmla="*/ 43917 h 52684"/>
                <a:gd name="connsiteX3" fmla="*/ 0 w 26623"/>
                <a:gd name="connsiteY3" fmla="*/ 0 h 52684"/>
                <a:gd name="connsiteX4" fmla="*/ 26382 w 26623"/>
                <a:gd name="connsiteY4" fmla="*/ 8768 h 52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23" h="52684">
                  <a:moveTo>
                    <a:pt x="26382" y="8768"/>
                  </a:moveTo>
                  <a:cubicBezTo>
                    <a:pt x="25033" y="23169"/>
                    <a:pt x="27453" y="38244"/>
                    <a:pt x="26303" y="52685"/>
                  </a:cubicBezTo>
                  <a:lnTo>
                    <a:pt x="8807" y="43917"/>
                  </a:lnTo>
                  <a:cubicBezTo>
                    <a:pt x="8688" y="41695"/>
                    <a:pt x="833" y="2063"/>
                    <a:pt x="0" y="0"/>
                  </a:cubicBezTo>
                  <a:lnTo>
                    <a:pt x="26382" y="8768"/>
                  </a:lnTo>
                  <a:close/>
                </a:path>
              </a:pathLst>
            </a:custGeom>
            <a:solidFill>
              <a:srgbClr val="070707"/>
            </a:solidFill>
            <a:ln w="3958" cap="flat">
              <a:noFill/>
              <a:prstDash val="solid"/>
              <a:miter/>
            </a:ln>
          </p:spPr>
          <p:txBody>
            <a:bodyPr rtlCol="1" anchor="ctr"/>
            <a:lstStyle/>
            <a:p>
              <a:endParaRPr lang="fa-IR"/>
            </a:p>
          </p:txBody>
        </p:sp>
        <p:sp>
          <p:nvSpPr>
            <p:cNvPr id="910" name="Freeform: Shape 909">
              <a:extLst>
                <a:ext uri="{FF2B5EF4-FFF2-40B4-BE49-F238E27FC236}">
                  <a16:creationId xmlns:a16="http://schemas.microsoft.com/office/drawing/2014/main" id="{CAFBC812-72EA-9A61-676C-AEB070420852}"/>
                </a:ext>
              </a:extLst>
            </p:cNvPr>
            <p:cNvSpPr/>
            <p:nvPr/>
          </p:nvSpPr>
          <p:spPr>
            <a:xfrm>
              <a:off x="1387095" y="1800856"/>
              <a:ext cx="26381" cy="16679"/>
            </a:xfrm>
            <a:custGeom>
              <a:avLst/>
              <a:gdLst>
                <a:gd name="connsiteX0" fmla="*/ 26382 w 26381"/>
                <a:gd name="connsiteY0" fmla="*/ 8768 h 16679"/>
                <a:gd name="connsiteX1" fmla="*/ 0 w 26381"/>
                <a:gd name="connsiteY1" fmla="*/ 0 h 16679"/>
                <a:gd name="connsiteX2" fmla="*/ 26382 w 26381"/>
                <a:gd name="connsiteY2" fmla="*/ 8768 h 16679"/>
              </a:gdLst>
              <a:ahLst/>
              <a:cxnLst>
                <a:cxn ang="0">
                  <a:pos x="connsiteX0" y="connsiteY0"/>
                </a:cxn>
                <a:cxn ang="0">
                  <a:pos x="connsiteX1" y="connsiteY1"/>
                </a:cxn>
                <a:cxn ang="0">
                  <a:pos x="connsiteX2" y="connsiteY2"/>
                </a:cxn>
              </a:cxnLst>
              <a:rect l="l" t="t" r="r" b="b"/>
              <a:pathLst>
                <a:path w="26381" h="16679">
                  <a:moveTo>
                    <a:pt x="26382" y="8768"/>
                  </a:moveTo>
                  <a:cubicBezTo>
                    <a:pt x="17892" y="24319"/>
                    <a:pt x="4562" y="14560"/>
                    <a:pt x="0" y="0"/>
                  </a:cubicBezTo>
                  <a:cubicBezTo>
                    <a:pt x="4840" y="119"/>
                    <a:pt x="16543" y="8530"/>
                    <a:pt x="26382" y="8768"/>
                  </a:cubicBezTo>
                  <a:close/>
                </a:path>
              </a:pathLst>
            </a:custGeom>
            <a:solidFill>
              <a:srgbClr val="825938"/>
            </a:solidFill>
            <a:ln w="3958" cap="flat">
              <a:noFill/>
              <a:prstDash val="solid"/>
              <a:miter/>
            </a:ln>
          </p:spPr>
          <p:txBody>
            <a:bodyPr rtlCol="1" anchor="ctr"/>
            <a:lstStyle/>
            <a:p>
              <a:endParaRPr lang="fa-IR"/>
            </a:p>
          </p:txBody>
        </p:sp>
        <p:sp>
          <p:nvSpPr>
            <p:cNvPr id="911" name="Freeform: Shape 910">
              <a:extLst>
                <a:ext uri="{FF2B5EF4-FFF2-40B4-BE49-F238E27FC236}">
                  <a16:creationId xmlns:a16="http://schemas.microsoft.com/office/drawing/2014/main" id="{F66BE015-03CC-80C1-5A91-8F83958D4691}"/>
                </a:ext>
              </a:extLst>
            </p:cNvPr>
            <p:cNvSpPr/>
            <p:nvPr/>
          </p:nvSpPr>
          <p:spPr>
            <a:xfrm>
              <a:off x="1334331" y="1800816"/>
              <a:ext cx="17574" cy="17574"/>
            </a:xfrm>
            <a:custGeom>
              <a:avLst/>
              <a:gdLst>
                <a:gd name="connsiteX0" fmla="*/ 0 w 17574"/>
                <a:gd name="connsiteY0" fmla="*/ 17575 h 17574"/>
                <a:gd name="connsiteX1" fmla="*/ 17575 w 17574"/>
                <a:gd name="connsiteY1" fmla="*/ 0 h 17574"/>
                <a:gd name="connsiteX2" fmla="*/ 0 w 17574"/>
                <a:gd name="connsiteY2" fmla="*/ 17575 h 17574"/>
              </a:gdLst>
              <a:ahLst/>
              <a:cxnLst>
                <a:cxn ang="0">
                  <a:pos x="connsiteX0" y="connsiteY0"/>
                </a:cxn>
                <a:cxn ang="0">
                  <a:pos x="connsiteX1" y="connsiteY1"/>
                </a:cxn>
                <a:cxn ang="0">
                  <a:pos x="connsiteX2" y="connsiteY2"/>
                </a:cxn>
              </a:cxnLst>
              <a:rect l="l" t="t" r="r" b="b"/>
              <a:pathLst>
                <a:path w="17574" h="17574">
                  <a:moveTo>
                    <a:pt x="0" y="17575"/>
                  </a:moveTo>
                  <a:cubicBezTo>
                    <a:pt x="1627" y="16781"/>
                    <a:pt x="4999" y="3293"/>
                    <a:pt x="17575" y="0"/>
                  </a:cubicBezTo>
                  <a:lnTo>
                    <a:pt x="0" y="17575"/>
                  </a:lnTo>
                  <a:close/>
                </a:path>
              </a:pathLst>
            </a:custGeom>
            <a:solidFill>
              <a:srgbClr val="825938"/>
            </a:solidFill>
            <a:ln w="3958" cap="flat">
              <a:noFill/>
              <a:prstDash val="solid"/>
              <a:miter/>
            </a:ln>
          </p:spPr>
          <p:txBody>
            <a:bodyPr rtlCol="1" anchor="ctr"/>
            <a:lstStyle/>
            <a:p>
              <a:endParaRPr lang="fa-IR"/>
            </a:p>
          </p:txBody>
        </p:sp>
        <p:sp>
          <p:nvSpPr>
            <p:cNvPr id="912" name="Freeform: Shape 911">
              <a:extLst>
                <a:ext uri="{FF2B5EF4-FFF2-40B4-BE49-F238E27FC236}">
                  <a16:creationId xmlns:a16="http://schemas.microsoft.com/office/drawing/2014/main" id="{C769A308-9C39-6AA0-3DD5-4E1306895D69}"/>
                </a:ext>
              </a:extLst>
            </p:cNvPr>
            <p:cNvSpPr/>
            <p:nvPr/>
          </p:nvSpPr>
          <p:spPr>
            <a:xfrm>
              <a:off x="1439819" y="1792049"/>
              <a:ext cx="8807" cy="8767"/>
            </a:xfrm>
            <a:custGeom>
              <a:avLst/>
              <a:gdLst>
                <a:gd name="connsiteX0" fmla="*/ 0 w 8807"/>
                <a:gd name="connsiteY0" fmla="*/ 8768 h 8767"/>
                <a:gd name="connsiteX1" fmla="*/ 8807 w 8807"/>
                <a:gd name="connsiteY1" fmla="*/ 0 h 8767"/>
                <a:gd name="connsiteX2" fmla="*/ 0 w 8807"/>
                <a:gd name="connsiteY2" fmla="*/ 8768 h 8767"/>
              </a:gdLst>
              <a:ahLst/>
              <a:cxnLst>
                <a:cxn ang="0">
                  <a:pos x="connsiteX0" y="connsiteY0"/>
                </a:cxn>
                <a:cxn ang="0">
                  <a:pos x="connsiteX1" y="connsiteY1"/>
                </a:cxn>
                <a:cxn ang="0">
                  <a:pos x="connsiteX2" y="connsiteY2"/>
                </a:cxn>
              </a:cxnLst>
              <a:rect l="l" t="t" r="r" b="b"/>
              <a:pathLst>
                <a:path w="8807" h="8767">
                  <a:moveTo>
                    <a:pt x="0" y="8768"/>
                  </a:moveTo>
                  <a:cubicBezTo>
                    <a:pt x="1508" y="8252"/>
                    <a:pt x="4364" y="1428"/>
                    <a:pt x="8807" y="0"/>
                  </a:cubicBezTo>
                  <a:lnTo>
                    <a:pt x="0" y="8768"/>
                  </a:lnTo>
                  <a:close/>
                </a:path>
              </a:pathLst>
            </a:custGeom>
            <a:solidFill>
              <a:srgbClr val="825938"/>
            </a:solidFill>
            <a:ln w="3958" cap="flat">
              <a:noFill/>
              <a:prstDash val="solid"/>
              <a:miter/>
            </a:ln>
          </p:spPr>
          <p:txBody>
            <a:bodyPr rtlCol="1" anchor="ctr"/>
            <a:lstStyle/>
            <a:p>
              <a:endParaRPr lang="fa-IR"/>
            </a:p>
          </p:txBody>
        </p:sp>
        <p:sp>
          <p:nvSpPr>
            <p:cNvPr id="913" name="Freeform: Shape 912">
              <a:extLst>
                <a:ext uri="{FF2B5EF4-FFF2-40B4-BE49-F238E27FC236}">
                  <a16:creationId xmlns:a16="http://schemas.microsoft.com/office/drawing/2014/main" id="{2AA0BA67-DEB0-8FAA-0860-8520192CEB7F}"/>
                </a:ext>
              </a:extLst>
            </p:cNvPr>
            <p:cNvSpPr/>
            <p:nvPr/>
          </p:nvSpPr>
          <p:spPr>
            <a:xfrm>
              <a:off x="1422244" y="1800856"/>
              <a:ext cx="8807" cy="8767"/>
            </a:xfrm>
            <a:custGeom>
              <a:avLst/>
              <a:gdLst>
                <a:gd name="connsiteX0" fmla="*/ 0 w 8807"/>
                <a:gd name="connsiteY0" fmla="*/ 8768 h 8767"/>
                <a:gd name="connsiteX1" fmla="*/ 8807 w 8807"/>
                <a:gd name="connsiteY1" fmla="*/ 0 h 8767"/>
                <a:gd name="connsiteX2" fmla="*/ 0 w 8807"/>
                <a:gd name="connsiteY2" fmla="*/ 8768 h 8767"/>
              </a:gdLst>
              <a:ahLst/>
              <a:cxnLst>
                <a:cxn ang="0">
                  <a:pos x="connsiteX0" y="connsiteY0"/>
                </a:cxn>
                <a:cxn ang="0">
                  <a:pos x="connsiteX1" y="connsiteY1"/>
                </a:cxn>
                <a:cxn ang="0">
                  <a:pos x="connsiteX2" y="connsiteY2"/>
                </a:cxn>
              </a:cxnLst>
              <a:rect l="l" t="t" r="r" b="b"/>
              <a:pathLst>
                <a:path w="8807" h="8767">
                  <a:moveTo>
                    <a:pt x="0" y="8768"/>
                  </a:moveTo>
                  <a:cubicBezTo>
                    <a:pt x="714" y="8688"/>
                    <a:pt x="4086" y="1468"/>
                    <a:pt x="8807" y="0"/>
                  </a:cubicBezTo>
                  <a:lnTo>
                    <a:pt x="0" y="8768"/>
                  </a:lnTo>
                  <a:close/>
                </a:path>
              </a:pathLst>
            </a:custGeom>
            <a:solidFill>
              <a:srgbClr val="825938"/>
            </a:solidFill>
            <a:ln w="3958" cap="flat">
              <a:noFill/>
              <a:prstDash val="solid"/>
              <a:miter/>
            </a:ln>
          </p:spPr>
          <p:txBody>
            <a:bodyPr rtlCol="1" anchor="ctr"/>
            <a:lstStyle/>
            <a:p>
              <a:endParaRPr lang="fa-IR"/>
            </a:p>
          </p:txBody>
        </p:sp>
        <p:sp>
          <p:nvSpPr>
            <p:cNvPr id="914" name="Freeform: Shape 913">
              <a:extLst>
                <a:ext uri="{FF2B5EF4-FFF2-40B4-BE49-F238E27FC236}">
                  <a16:creationId xmlns:a16="http://schemas.microsoft.com/office/drawing/2014/main" id="{E63936CB-0992-2A05-2A1B-E26E6E5194AF}"/>
                </a:ext>
              </a:extLst>
            </p:cNvPr>
            <p:cNvSpPr/>
            <p:nvPr/>
          </p:nvSpPr>
          <p:spPr>
            <a:xfrm>
              <a:off x="1369520" y="1879923"/>
              <a:ext cx="17574" cy="8767"/>
            </a:xfrm>
            <a:custGeom>
              <a:avLst/>
              <a:gdLst>
                <a:gd name="connsiteX0" fmla="*/ 17575 w 17574"/>
                <a:gd name="connsiteY0" fmla="*/ 0 h 8767"/>
                <a:gd name="connsiteX1" fmla="*/ 0 w 17574"/>
                <a:gd name="connsiteY1" fmla="*/ 8768 h 8767"/>
                <a:gd name="connsiteX2" fmla="*/ 17575 w 17574"/>
                <a:gd name="connsiteY2" fmla="*/ 0 h 8767"/>
              </a:gdLst>
              <a:ahLst/>
              <a:cxnLst>
                <a:cxn ang="0">
                  <a:pos x="connsiteX0" y="connsiteY0"/>
                </a:cxn>
                <a:cxn ang="0">
                  <a:pos x="connsiteX1" y="connsiteY1"/>
                </a:cxn>
                <a:cxn ang="0">
                  <a:pos x="connsiteX2" y="connsiteY2"/>
                </a:cxn>
              </a:cxnLst>
              <a:rect l="l" t="t" r="r" b="b"/>
              <a:pathLst>
                <a:path w="17574" h="8767">
                  <a:moveTo>
                    <a:pt x="17575" y="0"/>
                  </a:moveTo>
                  <a:cubicBezTo>
                    <a:pt x="14520" y="12021"/>
                    <a:pt x="5435" y="6467"/>
                    <a:pt x="0" y="8768"/>
                  </a:cubicBezTo>
                  <a:lnTo>
                    <a:pt x="17575" y="0"/>
                  </a:lnTo>
                  <a:close/>
                </a:path>
              </a:pathLst>
            </a:custGeom>
            <a:solidFill>
              <a:srgbClr val="825938"/>
            </a:solidFill>
            <a:ln w="3958" cap="flat">
              <a:noFill/>
              <a:prstDash val="solid"/>
              <a:miter/>
            </a:ln>
          </p:spPr>
          <p:txBody>
            <a:bodyPr rtlCol="1" anchor="ctr"/>
            <a:lstStyle/>
            <a:p>
              <a:endParaRPr lang="fa-IR"/>
            </a:p>
          </p:txBody>
        </p:sp>
        <p:sp>
          <p:nvSpPr>
            <p:cNvPr id="915" name="Freeform: Shape 914">
              <a:extLst>
                <a:ext uri="{FF2B5EF4-FFF2-40B4-BE49-F238E27FC236}">
                  <a16:creationId xmlns:a16="http://schemas.microsoft.com/office/drawing/2014/main" id="{06A60F10-A3E0-EE97-3FDC-155485513ECA}"/>
                </a:ext>
              </a:extLst>
            </p:cNvPr>
            <p:cNvSpPr/>
            <p:nvPr/>
          </p:nvSpPr>
          <p:spPr>
            <a:xfrm>
              <a:off x="1360713" y="1809157"/>
              <a:ext cx="26382" cy="18041"/>
            </a:xfrm>
            <a:custGeom>
              <a:avLst/>
              <a:gdLst>
                <a:gd name="connsiteX0" fmla="*/ 26382 w 26382"/>
                <a:gd name="connsiteY0" fmla="*/ 18042 h 18041"/>
                <a:gd name="connsiteX1" fmla="*/ 0 w 26382"/>
                <a:gd name="connsiteY1" fmla="*/ 9274 h 18041"/>
                <a:gd name="connsiteX2" fmla="*/ 26382 w 26382"/>
                <a:gd name="connsiteY2" fmla="*/ 18042 h 18041"/>
              </a:gdLst>
              <a:ahLst/>
              <a:cxnLst>
                <a:cxn ang="0">
                  <a:pos x="connsiteX0" y="connsiteY0"/>
                </a:cxn>
                <a:cxn ang="0">
                  <a:pos x="connsiteX1" y="connsiteY1"/>
                </a:cxn>
                <a:cxn ang="0">
                  <a:pos x="connsiteX2" y="connsiteY2"/>
                </a:cxn>
              </a:cxnLst>
              <a:rect l="l" t="t" r="r" b="b"/>
              <a:pathLst>
                <a:path w="26382" h="18041">
                  <a:moveTo>
                    <a:pt x="26382" y="18042"/>
                  </a:moveTo>
                  <a:cubicBezTo>
                    <a:pt x="25113" y="14868"/>
                    <a:pt x="7022" y="7529"/>
                    <a:pt x="0" y="9274"/>
                  </a:cubicBezTo>
                  <a:cubicBezTo>
                    <a:pt x="4919" y="-9808"/>
                    <a:pt x="22573" y="4315"/>
                    <a:pt x="26382" y="18042"/>
                  </a:cubicBezTo>
                  <a:close/>
                </a:path>
              </a:pathLst>
            </a:custGeom>
            <a:solidFill>
              <a:srgbClr val="825938"/>
            </a:solidFill>
            <a:ln w="3958" cap="flat">
              <a:noFill/>
              <a:prstDash val="solid"/>
              <a:miter/>
            </a:ln>
          </p:spPr>
          <p:txBody>
            <a:bodyPr rtlCol="1" anchor="ctr"/>
            <a:lstStyle/>
            <a:p>
              <a:endParaRPr lang="fa-IR"/>
            </a:p>
          </p:txBody>
        </p:sp>
        <p:sp>
          <p:nvSpPr>
            <p:cNvPr id="916" name="Freeform: Shape 915">
              <a:extLst>
                <a:ext uri="{FF2B5EF4-FFF2-40B4-BE49-F238E27FC236}">
                  <a16:creationId xmlns:a16="http://schemas.microsoft.com/office/drawing/2014/main" id="{75C7F61B-5A64-364A-2930-A5D73F3D4DEE}"/>
                </a:ext>
              </a:extLst>
            </p:cNvPr>
            <p:cNvSpPr/>
            <p:nvPr/>
          </p:nvSpPr>
          <p:spPr>
            <a:xfrm>
              <a:off x="1325524" y="1827198"/>
              <a:ext cx="8807" cy="8767"/>
            </a:xfrm>
            <a:custGeom>
              <a:avLst/>
              <a:gdLst>
                <a:gd name="connsiteX0" fmla="*/ 8807 w 8807"/>
                <a:gd name="connsiteY0" fmla="*/ 8768 h 8767"/>
                <a:gd name="connsiteX1" fmla="*/ 0 w 8807"/>
                <a:gd name="connsiteY1" fmla="*/ 0 h 8767"/>
                <a:gd name="connsiteX2" fmla="*/ 8807 w 8807"/>
                <a:gd name="connsiteY2" fmla="*/ 8768 h 8767"/>
              </a:gdLst>
              <a:ahLst/>
              <a:cxnLst>
                <a:cxn ang="0">
                  <a:pos x="connsiteX0" y="connsiteY0"/>
                </a:cxn>
                <a:cxn ang="0">
                  <a:pos x="connsiteX1" y="connsiteY1"/>
                </a:cxn>
                <a:cxn ang="0">
                  <a:pos x="connsiteX2" y="connsiteY2"/>
                </a:cxn>
              </a:cxnLst>
              <a:rect l="l" t="t" r="r" b="b"/>
              <a:pathLst>
                <a:path w="8807" h="8767">
                  <a:moveTo>
                    <a:pt x="8807" y="8768"/>
                  </a:moveTo>
                  <a:lnTo>
                    <a:pt x="0" y="0"/>
                  </a:lnTo>
                  <a:cubicBezTo>
                    <a:pt x="6149" y="1111"/>
                    <a:pt x="8172" y="8728"/>
                    <a:pt x="8807" y="8768"/>
                  </a:cubicBezTo>
                  <a:close/>
                </a:path>
              </a:pathLst>
            </a:custGeom>
            <a:solidFill>
              <a:srgbClr val="825938"/>
            </a:solidFill>
            <a:ln w="3958" cap="flat">
              <a:noFill/>
              <a:prstDash val="solid"/>
              <a:miter/>
            </a:ln>
          </p:spPr>
          <p:txBody>
            <a:bodyPr rtlCol="1" anchor="ctr"/>
            <a:lstStyle/>
            <a:p>
              <a:endParaRPr lang="fa-IR"/>
            </a:p>
          </p:txBody>
        </p:sp>
        <p:sp>
          <p:nvSpPr>
            <p:cNvPr id="917" name="Freeform: Shape 916">
              <a:extLst>
                <a:ext uri="{FF2B5EF4-FFF2-40B4-BE49-F238E27FC236}">
                  <a16:creationId xmlns:a16="http://schemas.microsoft.com/office/drawing/2014/main" id="{54918738-5050-004C-FFD4-D2D495FE689E}"/>
                </a:ext>
              </a:extLst>
            </p:cNvPr>
            <p:cNvSpPr/>
            <p:nvPr/>
          </p:nvSpPr>
          <p:spPr>
            <a:xfrm>
              <a:off x="1536579" y="1502165"/>
              <a:ext cx="34837" cy="114097"/>
            </a:xfrm>
            <a:custGeom>
              <a:avLst/>
              <a:gdLst>
                <a:gd name="connsiteX0" fmla="*/ 26263 w 34837"/>
                <a:gd name="connsiteY0" fmla="*/ 114097 h 114097"/>
                <a:gd name="connsiteX1" fmla="*/ 0 w 34837"/>
                <a:gd name="connsiteY1" fmla="*/ 0 h 114097"/>
                <a:gd name="connsiteX2" fmla="*/ 26263 w 34837"/>
                <a:gd name="connsiteY2" fmla="*/ 114097 h 114097"/>
              </a:gdLst>
              <a:ahLst/>
              <a:cxnLst>
                <a:cxn ang="0">
                  <a:pos x="connsiteX0" y="connsiteY0"/>
                </a:cxn>
                <a:cxn ang="0">
                  <a:pos x="connsiteX1" y="connsiteY1"/>
                </a:cxn>
                <a:cxn ang="0">
                  <a:pos x="connsiteX2" y="connsiteY2"/>
                </a:cxn>
              </a:cxnLst>
              <a:rect l="l" t="t" r="r" b="b"/>
              <a:pathLst>
                <a:path w="34837" h="114097">
                  <a:moveTo>
                    <a:pt x="26263" y="114097"/>
                  </a:moveTo>
                  <a:cubicBezTo>
                    <a:pt x="-14004" y="84462"/>
                    <a:pt x="40902" y="34356"/>
                    <a:pt x="0" y="0"/>
                  </a:cubicBezTo>
                  <a:cubicBezTo>
                    <a:pt x="55025" y="10712"/>
                    <a:pt x="29119" y="76091"/>
                    <a:pt x="26263" y="114097"/>
                  </a:cubicBezTo>
                  <a:close/>
                </a:path>
              </a:pathLst>
            </a:custGeom>
            <a:solidFill>
              <a:srgbClr val="73412B"/>
            </a:solidFill>
            <a:ln w="3958" cap="flat">
              <a:noFill/>
              <a:prstDash val="solid"/>
              <a:miter/>
            </a:ln>
          </p:spPr>
          <p:txBody>
            <a:bodyPr rtlCol="1" anchor="ctr"/>
            <a:lstStyle/>
            <a:p>
              <a:endParaRPr lang="fa-IR"/>
            </a:p>
          </p:txBody>
        </p:sp>
        <p:sp>
          <p:nvSpPr>
            <p:cNvPr id="918" name="Freeform: Shape 917">
              <a:extLst>
                <a:ext uri="{FF2B5EF4-FFF2-40B4-BE49-F238E27FC236}">
                  <a16:creationId xmlns:a16="http://schemas.microsoft.com/office/drawing/2014/main" id="{31BF0A10-B59E-4BE6-F58B-0F56647D52F0}"/>
                </a:ext>
              </a:extLst>
            </p:cNvPr>
            <p:cNvSpPr/>
            <p:nvPr/>
          </p:nvSpPr>
          <p:spPr>
            <a:xfrm>
              <a:off x="1263992" y="2117122"/>
              <a:ext cx="8807" cy="17574"/>
            </a:xfrm>
            <a:custGeom>
              <a:avLst/>
              <a:gdLst>
                <a:gd name="connsiteX0" fmla="*/ 8807 w 8807"/>
                <a:gd name="connsiteY0" fmla="*/ 17575 h 17574"/>
                <a:gd name="connsiteX1" fmla="*/ 0 w 8807"/>
                <a:gd name="connsiteY1" fmla="*/ 0 h 17574"/>
                <a:gd name="connsiteX2" fmla="*/ 8807 w 8807"/>
                <a:gd name="connsiteY2" fmla="*/ 17575 h 17574"/>
              </a:gdLst>
              <a:ahLst/>
              <a:cxnLst>
                <a:cxn ang="0">
                  <a:pos x="connsiteX0" y="connsiteY0"/>
                </a:cxn>
                <a:cxn ang="0">
                  <a:pos x="connsiteX1" y="connsiteY1"/>
                </a:cxn>
                <a:cxn ang="0">
                  <a:pos x="connsiteX2" y="connsiteY2"/>
                </a:cxn>
              </a:cxnLst>
              <a:rect l="l" t="t" r="r" b="b"/>
              <a:pathLst>
                <a:path w="8807" h="17574">
                  <a:moveTo>
                    <a:pt x="8807" y="17575"/>
                  </a:moveTo>
                  <a:cubicBezTo>
                    <a:pt x="1666" y="9521"/>
                    <a:pt x="2063" y="14242"/>
                    <a:pt x="0" y="0"/>
                  </a:cubicBezTo>
                  <a:lnTo>
                    <a:pt x="8807" y="17575"/>
                  </a:lnTo>
                  <a:close/>
                </a:path>
              </a:pathLst>
            </a:custGeom>
            <a:solidFill>
              <a:srgbClr val="825938"/>
            </a:solidFill>
            <a:ln w="3958" cap="flat">
              <a:noFill/>
              <a:prstDash val="solid"/>
              <a:miter/>
            </a:ln>
          </p:spPr>
          <p:txBody>
            <a:bodyPr rtlCol="1" anchor="ctr"/>
            <a:lstStyle/>
            <a:p>
              <a:endParaRPr lang="fa-IR"/>
            </a:p>
          </p:txBody>
        </p:sp>
        <p:sp>
          <p:nvSpPr>
            <p:cNvPr id="919" name="Freeform: Shape 918">
              <a:extLst>
                <a:ext uri="{FF2B5EF4-FFF2-40B4-BE49-F238E27FC236}">
                  <a16:creationId xmlns:a16="http://schemas.microsoft.com/office/drawing/2014/main" id="{CD725DFE-A6C4-4DE9-073D-758F79CC7387}"/>
                </a:ext>
              </a:extLst>
            </p:cNvPr>
            <p:cNvSpPr/>
            <p:nvPr/>
          </p:nvSpPr>
          <p:spPr>
            <a:xfrm>
              <a:off x="1263992" y="2064438"/>
              <a:ext cx="8807" cy="17574"/>
            </a:xfrm>
            <a:custGeom>
              <a:avLst/>
              <a:gdLst>
                <a:gd name="connsiteX0" fmla="*/ 0 w 8807"/>
                <a:gd name="connsiteY0" fmla="*/ 17575 h 17574"/>
                <a:gd name="connsiteX1" fmla="*/ 8807 w 8807"/>
                <a:gd name="connsiteY1" fmla="*/ 0 h 17574"/>
                <a:gd name="connsiteX2" fmla="*/ 0 w 8807"/>
                <a:gd name="connsiteY2" fmla="*/ 17575 h 17574"/>
              </a:gdLst>
              <a:ahLst/>
              <a:cxnLst>
                <a:cxn ang="0">
                  <a:pos x="connsiteX0" y="connsiteY0"/>
                </a:cxn>
                <a:cxn ang="0">
                  <a:pos x="connsiteX1" y="connsiteY1"/>
                </a:cxn>
                <a:cxn ang="0">
                  <a:pos x="connsiteX2" y="connsiteY2"/>
                </a:cxn>
              </a:cxnLst>
              <a:rect l="l" t="t" r="r" b="b"/>
              <a:pathLst>
                <a:path w="8807" h="17574">
                  <a:moveTo>
                    <a:pt x="0" y="17575"/>
                  </a:moveTo>
                  <a:cubicBezTo>
                    <a:pt x="952" y="1984"/>
                    <a:pt x="8648" y="992"/>
                    <a:pt x="8807" y="0"/>
                  </a:cubicBezTo>
                  <a:lnTo>
                    <a:pt x="0" y="17575"/>
                  </a:lnTo>
                  <a:close/>
                </a:path>
              </a:pathLst>
            </a:custGeom>
            <a:solidFill>
              <a:srgbClr val="825938"/>
            </a:solidFill>
            <a:ln w="3958" cap="flat">
              <a:noFill/>
              <a:prstDash val="solid"/>
              <a:miter/>
            </a:ln>
          </p:spPr>
          <p:txBody>
            <a:bodyPr rtlCol="1" anchor="ctr"/>
            <a:lstStyle/>
            <a:p>
              <a:endParaRPr lang="fa-IR"/>
            </a:p>
          </p:txBody>
        </p:sp>
        <p:sp>
          <p:nvSpPr>
            <p:cNvPr id="920" name="Freeform: Shape 919">
              <a:extLst>
                <a:ext uri="{FF2B5EF4-FFF2-40B4-BE49-F238E27FC236}">
                  <a16:creationId xmlns:a16="http://schemas.microsoft.com/office/drawing/2014/main" id="{BA3016D6-6BFE-44F5-66E8-09D1D27EF725}"/>
                </a:ext>
              </a:extLst>
            </p:cNvPr>
            <p:cNvSpPr/>
            <p:nvPr/>
          </p:nvSpPr>
          <p:spPr>
            <a:xfrm>
              <a:off x="1253611" y="1966055"/>
              <a:ext cx="20801" cy="12250"/>
            </a:xfrm>
            <a:custGeom>
              <a:avLst/>
              <a:gdLst>
                <a:gd name="connsiteX0" fmla="*/ 19149 w 20801"/>
                <a:gd name="connsiteY0" fmla="*/ 1821 h 12250"/>
                <a:gd name="connsiteX1" fmla="*/ 1653 w 20801"/>
                <a:gd name="connsiteY1" fmla="*/ 10430 h 12250"/>
                <a:gd name="connsiteX2" fmla="*/ 19149 w 20801"/>
                <a:gd name="connsiteY2" fmla="*/ 1821 h 12250"/>
              </a:gdLst>
              <a:ahLst/>
              <a:cxnLst>
                <a:cxn ang="0">
                  <a:pos x="connsiteX0" y="connsiteY0"/>
                </a:cxn>
                <a:cxn ang="0">
                  <a:pos x="connsiteX1" y="connsiteY1"/>
                </a:cxn>
                <a:cxn ang="0">
                  <a:pos x="connsiteX2" y="connsiteY2"/>
                </a:cxn>
              </a:cxnLst>
              <a:rect l="l" t="t" r="r" b="b"/>
              <a:pathLst>
                <a:path w="20801" h="12250">
                  <a:moveTo>
                    <a:pt x="19149" y="1821"/>
                  </a:moveTo>
                  <a:cubicBezTo>
                    <a:pt x="25099" y="4876"/>
                    <a:pt x="13991" y="16738"/>
                    <a:pt x="1653" y="10430"/>
                  </a:cubicBezTo>
                  <a:cubicBezTo>
                    <a:pt x="-4298" y="7375"/>
                    <a:pt x="6810" y="-4487"/>
                    <a:pt x="19149" y="1821"/>
                  </a:cubicBezTo>
                  <a:close/>
                </a:path>
              </a:pathLst>
            </a:custGeom>
            <a:solidFill>
              <a:srgbClr val="472C20"/>
            </a:solidFill>
            <a:ln w="3958" cap="flat">
              <a:noFill/>
              <a:prstDash val="solid"/>
              <a:miter/>
            </a:ln>
          </p:spPr>
          <p:txBody>
            <a:bodyPr rtlCol="1" anchor="ctr"/>
            <a:lstStyle/>
            <a:p>
              <a:endParaRPr lang="fa-IR"/>
            </a:p>
          </p:txBody>
        </p:sp>
        <p:sp>
          <p:nvSpPr>
            <p:cNvPr id="921" name="Freeform: Shape 920">
              <a:extLst>
                <a:ext uri="{FF2B5EF4-FFF2-40B4-BE49-F238E27FC236}">
                  <a16:creationId xmlns:a16="http://schemas.microsoft.com/office/drawing/2014/main" id="{4BBCA368-7198-B9B5-E370-C5967F735FA9}"/>
                </a:ext>
              </a:extLst>
            </p:cNvPr>
            <p:cNvSpPr/>
            <p:nvPr/>
          </p:nvSpPr>
          <p:spPr>
            <a:xfrm>
              <a:off x="1299142" y="2143504"/>
              <a:ext cx="8807" cy="8767"/>
            </a:xfrm>
            <a:custGeom>
              <a:avLst/>
              <a:gdLst>
                <a:gd name="connsiteX0" fmla="*/ 8807 w 8807"/>
                <a:gd name="connsiteY0" fmla="*/ 8768 h 8767"/>
                <a:gd name="connsiteX1" fmla="*/ 0 w 8807"/>
                <a:gd name="connsiteY1" fmla="*/ 0 h 8767"/>
                <a:gd name="connsiteX2" fmla="*/ 8807 w 8807"/>
                <a:gd name="connsiteY2" fmla="*/ 8768 h 8767"/>
              </a:gdLst>
              <a:ahLst/>
              <a:cxnLst>
                <a:cxn ang="0">
                  <a:pos x="connsiteX0" y="connsiteY0"/>
                </a:cxn>
                <a:cxn ang="0">
                  <a:pos x="connsiteX1" y="connsiteY1"/>
                </a:cxn>
                <a:cxn ang="0">
                  <a:pos x="connsiteX2" y="connsiteY2"/>
                </a:cxn>
              </a:cxnLst>
              <a:rect l="l" t="t" r="r" b="b"/>
              <a:pathLst>
                <a:path w="8807" h="8767">
                  <a:moveTo>
                    <a:pt x="8807" y="8768"/>
                  </a:moveTo>
                  <a:cubicBezTo>
                    <a:pt x="5276" y="6387"/>
                    <a:pt x="2896" y="1984"/>
                    <a:pt x="0" y="0"/>
                  </a:cubicBezTo>
                  <a:lnTo>
                    <a:pt x="8807" y="8768"/>
                  </a:lnTo>
                  <a:close/>
                </a:path>
              </a:pathLst>
            </a:custGeom>
            <a:solidFill>
              <a:srgbClr val="825938"/>
            </a:solidFill>
            <a:ln w="3958" cap="flat">
              <a:noFill/>
              <a:prstDash val="solid"/>
              <a:miter/>
            </a:ln>
          </p:spPr>
          <p:txBody>
            <a:bodyPr rtlCol="1" anchor="ctr"/>
            <a:lstStyle/>
            <a:p>
              <a:endParaRPr lang="fa-IR"/>
            </a:p>
          </p:txBody>
        </p:sp>
        <p:sp>
          <p:nvSpPr>
            <p:cNvPr id="922" name="Freeform: Shape 921">
              <a:extLst>
                <a:ext uri="{FF2B5EF4-FFF2-40B4-BE49-F238E27FC236}">
                  <a16:creationId xmlns:a16="http://schemas.microsoft.com/office/drawing/2014/main" id="{6187A8BA-422B-FC1C-83C0-840A93701D32}"/>
                </a:ext>
              </a:extLst>
            </p:cNvPr>
            <p:cNvSpPr/>
            <p:nvPr/>
          </p:nvSpPr>
          <p:spPr>
            <a:xfrm>
              <a:off x="1281567" y="2134737"/>
              <a:ext cx="8807" cy="8767"/>
            </a:xfrm>
            <a:custGeom>
              <a:avLst/>
              <a:gdLst>
                <a:gd name="connsiteX0" fmla="*/ 8807 w 8807"/>
                <a:gd name="connsiteY0" fmla="*/ 8768 h 8767"/>
                <a:gd name="connsiteX1" fmla="*/ 0 w 8807"/>
                <a:gd name="connsiteY1" fmla="*/ 0 h 8767"/>
                <a:gd name="connsiteX2" fmla="*/ 8807 w 8807"/>
                <a:gd name="connsiteY2" fmla="*/ 8768 h 8767"/>
              </a:gdLst>
              <a:ahLst/>
              <a:cxnLst>
                <a:cxn ang="0">
                  <a:pos x="connsiteX0" y="connsiteY0"/>
                </a:cxn>
                <a:cxn ang="0">
                  <a:pos x="connsiteX1" y="connsiteY1"/>
                </a:cxn>
                <a:cxn ang="0">
                  <a:pos x="connsiteX2" y="connsiteY2"/>
                </a:cxn>
              </a:cxnLst>
              <a:rect l="l" t="t" r="r" b="b"/>
              <a:pathLst>
                <a:path w="8807" h="8767">
                  <a:moveTo>
                    <a:pt x="8807" y="8768"/>
                  </a:moveTo>
                  <a:cubicBezTo>
                    <a:pt x="4562" y="5753"/>
                    <a:pt x="1865" y="1190"/>
                    <a:pt x="0" y="0"/>
                  </a:cubicBezTo>
                  <a:lnTo>
                    <a:pt x="8807" y="8768"/>
                  </a:lnTo>
                  <a:close/>
                </a:path>
              </a:pathLst>
            </a:custGeom>
            <a:solidFill>
              <a:srgbClr val="825938"/>
            </a:solidFill>
            <a:ln w="3958" cap="flat">
              <a:noFill/>
              <a:prstDash val="solid"/>
              <a:miter/>
            </a:ln>
          </p:spPr>
          <p:txBody>
            <a:bodyPr rtlCol="1" anchor="ctr"/>
            <a:lstStyle/>
            <a:p>
              <a:endParaRPr lang="fa-IR"/>
            </a:p>
          </p:txBody>
        </p:sp>
        <p:sp>
          <p:nvSpPr>
            <p:cNvPr id="923" name="Freeform: Shape 922">
              <a:extLst>
                <a:ext uri="{FF2B5EF4-FFF2-40B4-BE49-F238E27FC236}">
                  <a16:creationId xmlns:a16="http://schemas.microsoft.com/office/drawing/2014/main" id="{06D05C0D-084A-9E89-695A-33A4071FCBA2}"/>
                </a:ext>
              </a:extLst>
            </p:cNvPr>
            <p:cNvSpPr/>
            <p:nvPr/>
          </p:nvSpPr>
          <p:spPr>
            <a:xfrm>
              <a:off x="1588928" y="2512574"/>
              <a:ext cx="88307" cy="125434"/>
            </a:xfrm>
            <a:custGeom>
              <a:avLst/>
              <a:gdLst>
                <a:gd name="connsiteX0" fmla="*/ 88289 w 88307"/>
                <a:gd name="connsiteY0" fmla="*/ 26342 h 125434"/>
                <a:gd name="connsiteX1" fmla="*/ 40722 w 88307"/>
                <a:gd name="connsiteY1" fmla="*/ 79820 h 125434"/>
                <a:gd name="connsiteX2" fmla="*/ 18 w 88307"/>
                <a:gd name="connsiteY2" fmla="*/ 109654 h 125434"/>
                <a:gd name="connsiteX3" fmla="*/ 88289 w 88307"/>
                <a:gd name="connsiteY3" fmla="*/ 0 h 125434"/>
                <a:gd name="connsiteX4" fmla="*/ 88289 w 88307"/>
                <a:gd name="connsiteY4" fmla="*/ 26342 h 125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307" h="125434">
                  <a:moveTo>
                    <a:pt x="88289" y="26342"/>
                  </a:moveTo>
                  <a:cubicBezTo>
                    <a:pt x="81822" y="42806"/>
                    <a:pt x="54091" y="63912"/>
                    <a:pt x="40722" y="79820"/>
                  </a:cubicBezTo>
                  <a:cubicBezTo>
                    <a:pt x="32669" y="89381"/>
                    <a:pt x="852" y="154920"/>
                    <a:pt x="18" y="109654"/>
                  </a:cubicBezTo>
                  <a:cubicBezTo>
                    <a:pt x="-1013" y="52367"/>
                    <a:pt x="41634" y="22296"/>
                    <a:pt x="88289" y="0"/>
                  </a:cubicBezTo>
                  <a:cubicBezTo>
                    <a:pt x="80077" y="8172"/>
                    <a:pt x="88765" y="25152"/>
                    <a:pt x="88289" y="26342"/>
                  </a:cubicBezTo>
                  <a:close/>
                </a:path>
              </a:pathLst>
            </a:custGeom>
            <a:solidFill>
              <a:srgbClr val="715841"/>
            </a:solidFill>
            <a:ln w="3958" cap="flat">
              <a:noFill/>
              <a:prstDash val="solid"/>
              <a:miter/>
            </a:ln>
          </p:spPr>
          <p:txBody>
            <a:bodyPr rtlCol="1" anchor="ctr"/>
            <a:lstStyle/>
            <a:p>
              <a:endParaRPr lang="fa-IR"/>
            </a:p>
          </p:txBody>
        </p:sp>
        <p:sp>
          <p:nvSpPr>
            <p:cNvPr id="924" name="Freeform: Shape 923">
              <a:extLst>
                <a:ext uri="{FF2B5EF4-FFF2-40B4-BE49-F238E27FC236}">
                  <a16:creationId xmlns:a16="http://schemas.microsoft.com/office/drawing/2014/main" id="{C1C1FD40-5E45-9435-57A5-7392CE085FE1}"/>
                </a:ext>
              </a:extLst>
            </p:cNvPr>
            <p:cNvSpPr/>
            <p:nvPr/>
          </p:nvSpPr>
          <p:spPr>
            <a:xfrm>
              <a:off x="1685985" y="2503767"/>
              <a:ext cx="8807" cy="8767"/>
            </a:xfrm>
            <a:custGeom>
              <a:avLst/>
              <a:gdLst>
                <a:gd name="connsiteX0" fmla="*/ 0 w 8807"/>
                <a:gd name="connsiteY0" fmla="*/ 8768 h 8767"/>
                <a:gd name="connsiteX1" fmla="*/ 8807 w 8807"/>
                <a:gd name="connsiteY1" fmla="*/ 0 h 8767"/>
                <a:gd name="connsiteX2" fmla="*/ 0 w 8807"/>
                <a:gd name="connsiteY2" fmla="*/ 8768 h 8767"/>
              </a:gdLst>
              <a:ahLst/>
              <a:cxnLst>
                <a:cxn ang="0">
                  <a:pos x="connsiteX0" y="connsiteY0"/>
                </a:cxn>
                <a:cxn ang="0">
                  <a:pos x="connsiteX1" y="connsiteY1"/>
                </a:cxn>
                <a:cxn ang="0">
                  <a:pos x="connsiteX2" y="connsiteY2"/>
                </a:cxn>
              </a:cxnLst>
              <a:rect l="l" t="t" r="r" b="b"/>
              <a:pathLst>
                <a:path w="8807" h="8767">
                  <a:moveTo>
                    <a:pt x="0" y="8768"/>
                  </a:moveTo>
                  <a:cubicBezTo>
                    <a:pt x="2777" y="6030"/>
                    <a:pt x="5475" y="1666"/>
                    <a:pt x="8807" y="0"/>
                  </a:cubicBezTo>
                  <a:cubicBezTo>
                    <a:pt x="5752" y="2222"/>
                    <a:pt x="2817" y="7736"/>
                    <a:pt x="0" y="8768"/>
                  </a:cubicBezTo>
                  <a:close/>
                </a:path>
              </a:pathLst>
            </a:custGeom>
            <a:solidFill>
              <a:srgbClr val="715841"/>
            </a:solidFill>
            <a:ln w="3958" cap="flat">
              <a:noFill/>
              <a:prstDash val="solid"/>
              <a:miter/>
            </a:ln>
          </p:spPr>
          <p:txBody>
            <a:bodyPr rtlCol="1" anchor="ctr"/>
            <a:lstStyle/>
            <a:p>
              <a:endParaRPr lang="fa-IR"/>
            </a:p>
          </p:txBody>
        </p:sp>
        <p:sp>
          <p:nvSpPr>
            <p:cNvPr id="925" name="Freeform: Shape 924">
              <a:extLst>
                <a:ext uri="{FF2B5EF4-FFF2-40B4-BE49-F238E27FC236}">
                  <a16:creationId xmlns:a16="http://schemas.microsoft.com/office/drawing/2014/main" id="{99A7EF19-CBB1-9F1D-C6FF-93ABB2340796}"/>
                </a:ext>
              </a:extLst>
            </p:cNvPr>
            <p:cNvSpPr/>
            <p:nvPr/>
          </p:nvSpPr>
          <p:spPr>
            <a:xfrm>
              <a:off x="1694792" y="2521342"/>
              <a:ext cx="8807" cy="8767"/>
            </a:xfrm>
            <a:custGeom>
              <a:avLst/>
              <a:gdLst>
                <a:gd name="connsiteX0" fmla="*/ 0 w 8807"/>
                <a:gd name="connsiteY0" fmla="*/ 8768 h 8767"/>
                <a:gd name="connsiteX1" fmla="*/ 8807 w 8807"/>
                <a:gd name="connsiteY1" fmla="*/ 0 h 8767"/>
                <a:gd name="connsiteX2" fmla="*/ 0 w 8807"/>
                <a:gd name="connsiteY2" fmla="*/ 8768 h 8767"/>
              </a:gdLst>
              <a:ahLst/>
              <a:cxnLst>
                <a:cxn ang="0">
                  <a:pos x="connsiteX0" y="connsiteY0"/>
                </a:cxn>
                <a:cxn ang="0">
                  <a:pos x="connsiteX1" y="connsiteY1"/>
                </a:cxn>
                <a:cxn ang="0">
                  <a:pos x="connsiteX2" y="connsiteY2"/>
                </a:cxn>
              </a:cxnLst>
              <a:rect l="l" t="t" r="r" b="b"/>
              <a:pathLst>
                <a:path w="8807" h="8767">
                  <a:moveTo>
                    <a:pt x="0" y="8768"/>
                  </a:moveTo>
                  <a:cubicBezTo>
                    <a:pt x="2975" y="6665"/>
                    <a:pt x="5316" y="2103"/>
                    <a:pt x="8807" y="0"/>
                  </a:cubicBezTo>
                  <a:lnTo>
                    <a:pt x="0" y="8768"/>
                  </a:lnTo>
                  <a:close/>
                </a:path>
              </a:pathLst>
            </a:custGeom>
            <a:solidFill>
              <a:srgbClr val="715841"/>
            </a:solidFill>
            <a:ln w="3958" cap="flat">
              <a:noFill/>
              <a:prstDash val="solid"/>
              <a:miter/>
            </a:ln>
          </p:spPr>
          <p:txBody>
            <a:bodyPr rtlCol="1" anchor="ctr"/>
            <a:lstStyle/>
            <a:p>
              <a:endParaRPr lang="fa-IR"/>
            </a:p>
          </p:txBody>
        </p:sp>
        <p:sp>
          <p:nvSpPr>
            <p:cNvPr id="926" name="Freeform: Shape 925">
              <a:extLst>
                <a:ext uri="{FF2B5EF4-FFF2-40B4-BE49-F238E27FC236}">
                  <a16:creationId xmlns:a16="http://schemas.microsoft.com/office/drawing/2014/main" id="{18EF0AEB-092E-F809-C16D-049E5A44214A}"/>
                </a:ext>
              </a:extLst>
            </p:cNvPr>
            <p:cNvSpPr/>
            <p:nvPr/>
          </p:nvSpPr>
          <p:spPr>
            <a:xfrm>
              <a:off x="2019170" y="1869823"/>
              <a:ext cx="115149" cy="28388"/>
            </a:xfrm>
            <a:custGeom>
              <a:avLst/>
              <a:gdLst>
                <a:gd name="connsiteX0" fmla="*/ 18509 w 115149"/>
                <a:gd name="connsiteY0" fmla="*/ 1292 h 28388"/>
                <a:gd name="connsiteX1" fmla="*/ 115150 w 115149"/>
                <a:gd name="connsiteY1" fmla="*/ 18748 h 28388"/>
                <a:gd name="connsiteX2" fmla="*/ 973 w 115149"/>
                <a:gd name="connsiteY2" fmla="*/ 18748 h 28388"/>
                <a:gd name="connsiteX3" fmla="*/ 18509 w 115149"/>
                <a:gd name="connsiteY3" fmla="*/ 1292 h 28388"/>
              </a:gdLst>
              <a:ahLst/>
              <a:cxnLst>
                <a:cxn ang="0">
                  <a:pos x="connsiteX0" y="connsiteY0"/>
                </a:cxn>
                <a:cxn ang="0">
                  <a:pos x="connsiteX1" y="connsiteY1"/>
                </a:cxn>
                <a:cxn ang="0">
                  <a:pos x="connsiteX2" y="connsiteY2"/>
                </a:cxn>
                <a:cxn ang="0">
                  <a:pos x="connsiteX3" y="connsiteY3"/>
                </a:cxn>
              </a:cxnLst>
              <a:rect l="l" t="t" r="r" b="b"/>
              <a:pathLst>
                <a:path w="115149" h="28388">
                  <a:moveTo>
                    <a:pt x="18509" y="1292"/>
                  </a:moveTo>
                  <a:lnTo>
                    <a:pt x="115150" y="18748"/>
                  </a:lnTo>
                  <a:cubicBezTo>
                    <a:pt x="77025" y="31839"/>
                    <a:pt x="38781" y="31363"/>
                    <a:pt x="973" y="18748"/>
                  </a:cubicBezTo>
                  <a:cubicBezTo>
                    <a:pt x="-2042" y="1887"/>
                    <a:pt x="1449" y="-2556"/>
                    <a:pt x="18509" y="1292"/>
                  </a:cubicBezTo>
                  <a:close/>
                </a:path>
              </a:pathLst>
            </a:custGeom>
            <a:solidFill>
              <a:srgbClr val="C8D4D7"/>
            </a:solidFill>
            <a:ln w="3958" cap="flat">
              <a:noFill/>
              <a:prstDash val="solid"/>
              <a:miter/>
            </a:ln>
          </p:spPr>
          <p:txBody>
            <a:bodyPr rtlCol="1" anchor="ctr"/>
            <a:lstStyle/>
            <a:p>
              <a:endParaRPr lang="fa-IR"/>
            </a:p>
          </p:txBody>
        </p:sp>
      </p:grpSp>
      <p:sp>
        <p:nvSpPr>
          <p:cNvPr id="5" name="TextBox 4">
            <a:extLst>
              <a:ext uri="{FF2B5EF4-FFF2-40B4-BE49-F238E27FC236}">
                <a16:creationId xmlns:a16="http://schemas.microsoft.com/office/drawing/2014/main" id="{D8418BE9-76DE-D108-3A19-3B56FB498AC5}"/>
              </a:ext>
            </a:extLst>
          </p:cNvPr>
          <p:cNvSpPr txBox="1"/>
          <p:nvPr/>
        </p:nvSpPr>
        <p:spPr>
          <a:xfrm>
            <a:off x="3581375" y="2096642"/>
            <a:ext cx="8021265" cy="605294"/>
          </a:xfrm>
          <a:prstGeom prst="rect">
            <a:avLst/>
          </a:prstGeom>
          <a:noFill/>
        </p:spPr>
        <p:txBody>
          <a:bodyPr wrap="square" rtlCol="1">
            <a:spAutoFit/>
          </a:bodyPr>
          <a:lstStyle/>
          <a:p>
            <a:pPr algn="just" rtl="1">
              <a:lnSpc>
                <a:spcPts val="4000"/>
              </a:lnSpc>
            </a:pPr>
            <a:r>
              <a:rPr lang="fa-IR" sz="2400" spc="-40" dirty="0">
                <a:solidFill>
                  <a:srgbClr val="5F5F5F"/>
                </a:solidFill>
                <a:latin typeface="Ravi" panose="02000504000000020004" pitchFamily="2" charset="-78"/>
                <a:ea typeface="Ravi" panose="02000504000000020004" pitchFamily="2" charset="-78"/>
                <a:cs typeface="Ravi" panose="02000504000000020004" pitchFamily="2" charset="-78"/>
              </a:rPr>
              <a:t>یه راهــی بــاز می‌شه از جـــایی کــه هــیــچ‌کــس حـسـابش رو نمی‌‌‌کنه:</a:t>
            </a:r>
          </a:p>
        </p:txBody>
      </p:sp>
      <p:sp>
        <p:nvSpPr>
          <p:cNvPr id="22" name="Freeform: Shape 21">
            <a:extLst>
              <a:ext uri="{FF2B5EF4-FFF2-40B4-BE49-F238E27FC236}">
                <a16:creationId xmlns:a16="http://schemas.microsoft.com/office/drawing/2014/main" id="{78581583-62D9-362E-A1F1-565457EB3E20}"/>
              </a:ext>
            </a:extLst>
          </p:cNvPr>
          <p:cNvSpPr/>
          <p:nvPr/>
        </p:nvSpPr>
        <p:spPr>
          <a:xfrm>
            <a:off x="1929324" y="3920278"/>
            <a:ext cx="45925" cy="45719"/>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8094" y="195"/>
                  <a:pt x="6647" y="7429"/>
                  <a:pt x="0" y="8642"/>
                </a:cubicBezTo>
                <a:close/>
              </a:path>
            </a:pathLst>
          </a:custGeom>
          <a:solidFill>
            <a:srgbClr val="EBDBC4"/>
          </a:solidFill>
          <a:ln w="3904" cap="flat">
            <a:noFill/>
            <a:prstDash val="solid"/>
            <a:miter/>
          </a:ln>
        </p:spPr>
        <p:txBody>
          <a:bodyPr rtlCol="1" anchor="ctr"/>
          <a:lstStyle/>
          <a:p>
            <a:endParaRPr lang="fa-IR"/>
          </a:p>
        </p:txBody>
      </p:sp>
      <p:sp>
        <p:nvSpPr>
          <p:cNvPr id="230" name="Rectangle 229">
            <a:extLst>
              <a:ext uri="{FF2B5EF4-FFF2-40B4-BE49-F238E27FC236}">
                <a16:creationId xmlns:a16="http://schemas.microsoft.com/office/drawing/2014/main" id="{21D91BD6-E9BB-5A00-2E7A-88633DBD17ED}"/>
              </a:ext>
            </a:extLst>
          </p:cNvPr>
          <p:cNvSpPr/>
          <p:nvPr/>
        </p:nvSpPr>
        <p:spPr>
          <a:xfrm>
            <a:off x="-78383" y="5354215"/>
            <a:ext cx="12318279" cy="1503785"/>
          </a:xfrm>
          <a:prstGeom prst="rect">
            <a:avLst/>
          </a:prstGeom>
          <a:solidFill>
            <a:srgbClr val="957C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231" name="TextBox 230">
            <a:extLst>
              <a:ext uri="{FF2B5EF4-FFF2-40B4-BE49-F238E27FC236}">
                <a16:creationId xmlns:a16="http://schemas.microsoft.com/office/drawing/2014/main" id="{219C065C-3760-846E-E074-56A0EBFDF47B}"/>
              </a:ext>
            </a:extLst>
          </p:cNvPr>
          <p:cNvSpPr txBox="1"/>
          <p:nvPr/>
        </p:nvSpPr>
        <p:spPr>
          <a:xfrm>
            <a:off x="2922659" y="1568222"/>
            <a:ext cx="4389635"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تـقـوا، صـبـر و ذکــر</a:t>
            </a:r>
          </a:p>
        </p:txBody>
      </p:sp>
      <p:pic>
        <p:nvPicPr>
          <p:cNvPr id="232" name="Graphic 231">
            <a:extLst>
              <a:ext uri="{FF2B5EF4-FFF2-40B4-BE49-F238E27FC236}">
                <a16:creationId xmlns:a16="http://schemas.microsoft.com/office/drawing/2014/main" id="{6B827C59-6521-3A2A-F10B-9410BF20671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68696" y="4310371"/>
            <a:ext cx="507987" cy="1220857"/>
          </a:xfrm>
          <a:prstGeom prst="rect">
            <a:avLst/>
          </a:prstGeom>
        </p:spPr>
      </p:pic>
      <p:sp>
        <p:nvSpPr>
          <p:cNvPr id="233" name="TextBox 232">
            <a:extLst>
              <a:ext uri="{FF2B5EF4-FFF2-40B4-BE49-F238E27FC236}">
                <a16:creationId xmlns:a16="http://schemas.microsoft.com/office/drawing/2014/main" id="{43D41A41-E401-6875-3C63-8656ED673385}"/>
              </a:ext>
            </a:extLst>
          </p:cNvPr>
          <p:cNvSpPr txBox="1"/>
          <p:nvPr/>
        </p:nvSpPr>
        <p:spPr>
          <a:xfrm>
            <a:off x="7040779" y="641680"/>
            <a:ext cx="4612565"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دزدیدن مال و فرزند !!</a:t>
            </a:r>
          </a:p>
        </p:txBody>
      </p:sp>
      <p:sp>
        <p:nvSpPr>
          <p:cNvPr id="234" name="Freeform: Shape 233">
            <a:extLst>
              <a:ext uri="{FF2B5EF4-FFF2-40B4-BE49-F238E27FC236}">
                <a16:creationId xmlns:a16="http://schemas.microsoft.com/office/drawing/2014/main" id="{960CF284-7214-3EA3-4A05-D2405835DFBF}"/>
              </a:ext>
            </a:extLst>
          </p:cNvPr>
          <p:cNvSpPr/>
          <p:nvPr/>
        </p:nvSpPr>
        <p:spPr>
          <a:xfrm flipH="1">
            <a:off x="7948734" y="5352012"/>
            <a:ext cx="1463935" cy="138436"/>
          </a:xfrm>
          <a:custGeom>
            <a:avLst/>
            <a:gdLst>
              <a:gd name="connsiteX0" fmla="*/ 0 w 4217037"/>
              <a:gd name="connsiteY0" fmla="*/ 26993 h 398781"/>
              <a:gd name="connsiteX1" fmla="*/ 1560175 w 4217037"/>
              <a:gd name="connsiteY1" fmla="*/ 39 h 398781"/>
              <a:gd name="connsiteX2" fmla="*/ 2671837 w 4217037"/>
              <a:gd name="connsiteY2" fmla="*/ 0 h 398781"/>
              <a:gd name="connsiteX3" fmla="*/ 4217038 w 4217037"/>
              <a:gd name="connsiteY3" fmla="*/ 50518 h 398781"/>
              <a:gd name="connsiteX4" fmla="*/ 4217038 w 4217037"/>
              <a:gd name="connsiteY4" fmla="*/ 291915 h 398781"/>
              <a:gd name="connsiteX5" fmla="*/ 2887581 w 4217037"/>
              <a:gd name="connsiteY5" fmla="*/ 354175 h 398781"/>
              <a:gd name="connsiteX6" fmla="*/ 1954937 w 4217037"/>
              <a:gd name="connsiteY6" fmla="*/ 398782 h 398781"/>
              <a:gd name="connsiteX7" fmla="*/ 1542048 w 4217037"/>
              <a:gd name="connsiteY7" fmla="*/ 205065 h 398781"/>
              <a:gd name="connsiteX8" fmla="*/ 119871 w 4217037"/>
              <a:gd name="connsiteY8" fmla="*/ 219251 h 398781"/>
              <a:gd name="connsiteX9" fmla="*/ 0 w 4217037"/>
              <a:gd name="connsiteY9" fmla="*/ 26993 h 39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17037" h="398781">
                <a:moveTo>
                  <a:pt x="0" y="26993"/>
                </a:moveTo>
                <a:lnTo>
                  <a:pt x="1560175" y="39"/>
                </a:lnTo>
                <a:lnTo>
                  <a:pt x="2671837" y="0"/>
                </a:lnTo>
                <a:lnTo>
                  <a:pt x="4217038" y="50518"/>
                </a:lnTo>
                <a:lnTo>
                  <a:pt x="4217038" y="291915"/>
                </a:lnTo>
                <a:lnTo>
                  <a:pt x="2887581" y="354175"/>
                </a:lnTo>
                <a:lnTo>
                  <a:pt x="1954937" y="398782"/>
                </a:lnTo>
                <a:lnTo>
                  <a:pt x="1542048" y="205065"/>
                </a:lnTo>
                <a:lnTo>
                  <a:pt x="119871" y="219251"/>
                </a:lnTo>
                <a:lnTo>
                  <a:pt x="0" y="26993"/>
                </a:lnTo>
                <a:close/>
              </a:path>
            </a:pathLst>
          </a:custGeom>
          <a:solidFill>
            <a:srgbClr val="CDB094"/>
          </a:solidFill>
          <a:ln w="3941" cap="flat">
            <a:noFill/>
            <a:prstDash val="solid"/>
            <a:miter/>
          </a:ln>
        </p:spPr>
        <p:txBody>
          <a:bodyPr rtlCol="1" anchor="ctr"/>
          <a:lstStyle/>
          <a:p>
            <a:endParaRPr lang="fa-IR"/>
          </a:p>
        </p:txBody>
      </p:sp>
      <p:sp>
        <p:nvSpPr>
          <p:cNvPr id="235" name="Freeform: Shape 234">
            <a:extLst>
              <a:ext uri="{FF2B5EF4-FFF2-40B4-BE49-F238E27FC236}">
                <a16:creationId xmlns:a16="http://schemas.microsoft.com/office/drawing/2014/main" id="{B39E6084-249E-A1BE-6E8A-2828C633214F}"/>
              </a:ext>
            </a:extLst>
          </p:cNvPr>
          <p:cNvSpPr/>
          <p:nvPr/>
        </p:nvSpPr>
        <p:spPr>
          <a:xfrm flipH="1">
            <a:off x="10161448" y="5354215"/>
            <a:ext cx="2831741" cy="45719"/>
          </a:xfrm>
          <a:custGeom>
            <a:avLst/>
            <a:gdLst>
              <a:gd name="connsiteX0" fmla="*/ 1418592 w 5704547"/>
              <a:gd name="connsiteY0" fmla="*/ 8985 h 92101"/>
              <a:gd name="connsiteX1" fmla="*/ 1551309 w 5704547"/>
              <a:gd name="connsiteY1" fmla="*/ 35780 h 92101"/>
              <a:gd name="connsiteX2" fmla="*/ 1624525 w 5704547"/>
              <a:gd name="connsiteY2" fmla="*/ 11703 h 92101"/>
              <a:gd name="connsiteX3" fmla="*/ 1644503 w 5704547"/>
              <a:gd name="connsiteY3" fmla="*/ 18047 h 92101"/>
              <a:gd name="connsiteX4" fmla="*/ 2506336 w 5704547"/>
              <a:gd name="connsiteY4" fmla="*/ 14304 h 92101"/>
              <a:gd name="connsiteX5" fmla="*/ 2513587 w 5704547"/>
              <a:gd name="connsiteY5" fmla="*/ 2640 h 92101"/>
              <a:gd name="connsiteX6" fmla="*/ 2654658 w 5704547"/>
              <a:gd name="connsiteY6" fmla="*/ 0 h 92101"/>
              <a:gd name="connsiteX7" fmla="*/ 2674715 w 5704547"/>
              <a:gd name="connsiteY7" fmla="*/ 9024 h 92101"/>
              <a:gd name="connsiteX8" fmla="*/ 5444120 w 5704547"/>
              <a:gd name="connsiteY8" fmla="*/ 27465 h 92101"/>
              <a:gd name="connsiteX9" fmla="*/ 5616084 w 5704547"/>
              <a:gd name="connsiteY9" fmla="*/ 27229 h 92101"/>
              <a:gd name="connsiteX10" fmla="*/ 5702028 w 5704547"/>
              <a:gd name="connsiteY10" fmla="*/ 63127 h 92101"/>
              <a:gd name="connsiteX11" fmla="*/ 4965188 w 5704547"/>
              <a:gd name="connsiteY11" fmla="*/ 80899 h 92101"/>
              <a:gd name="connsiteX12" fmla="*/ 781881 w 5704547"/>
              <a:gd name="connsiteY12" fmla="*/ 80899 h 92101"/>
              <a:gd name="connsiteX13" fmla="*/ 94377 w 5704547"/>
              <a:gd name="connsiteY13" fmla="*/ 81608 h 92101"/>
              <a:gd name="connsiteX14" fmla="*/ 1 w 5704547"/>
              <a:gd name="connsiteY14" fmla="*/ 49651 h 92101"/>
              <a:gd name="connsiteX15" fmla="*/ 33417 w 5704547"/>
              <a:gd name="connsiteY15" fmla="*/ 29042 h 92101"/>
              <a:gd name="connsiteX16" fmla="*/ 157583 w 5704547"/>
              <a:gd name="connsiteY16" fmla="*/ 17653 h 92101"/>
              <a:gd name="connsiteX17" fmla="*/ 1278901 w 5704547"/>
              <a:gd name="connsiteY17" fmla="*/ 18402 h 92101"/>
              <a:gd name="connsiteX18" fmla="*/ 1418592 w 5704547"/>
              <a:gd name="connsiteY18" fmla="*/ 8985 h 9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04547" h="92101">
                <a:moveTo>
                  <a:pt x="1418592" y="8985"/>
                </a:moveTo>
                <a:cubicBezTo>
                  <a:pt x="1428641" y="47011"/>
                  <a:pt x="1511707" y="40272"/>
                  <a:pt x="1551309" y="35780"/>
                </a:cubicBezTo>
                <a:cubicBezTo>
                  <a:pt x="1577238" y="32824"/>
                  <a:pt x="1603600" y="28529"/>
                  <a:pt x="1624525" y="11703"/>
                </a:cubicBezTo>
                <a:lnTo>
                  <a:pt x="1644503" y="18047"/>
                </a:lnTo>
                <a:cubicBezTo>
                  <a:pt x="1932004" y="10482"/>
                  <a:pt x="2219269" y="9221"/>
                  <a:pt x="2506336" y="14304"/>
                </a:cubicBezTo>
                <a:lnTo>
                  <a:pt x="2513587" y="2640"/>
                </a:lnTo>
                <a:cubicBezTo>
                  <a:pt x="2564183" y="20767"/>
                  <a:pt x="2611194" y="19860"/>
                  <a:pt x="2654658" y="0"/>
                </a:cubicBezTo>
                <a:lnTo>
                  <a:pt x="2674715" y="9024"/>
                </a:lnTo>
                <a:cubicBezTo>
                  <a:pt x="3595853" y="23328"/>
                  <a:pt x="4524952" y="-10797"/>
                  <a:pt x="5444120" y="27465"/>
                </a:cubicBezTo>
                <a:cubicBezTo>
                  <a:pt x="5500312" y="29791"/>
                  <a:pt x="5560602" y="22619"/>
                  <a:pt x="5616084" y="27229"/>
                </a:cubicBezTo>
                <a:cubicBezTo>
                  <a:pt x="5631807" y="28529"/>
                  <a:pt x="5720509" y="37474"/>
                  <a:pt x="5702028" y="63127"/>
                </a:cubicBezTo>
                <a:cubicBezTo>
                  <a:pt x="5680473" y="93075"/>
                  <a:pt x="5055820" y="79796"/>
                  <a:pt x="4965188" y="80899"/>
                </a:cubicBezTo>
                <a:cubicBezTo>
                  <a:pt x="3572526" y="98198"/>
                  <a:pt x="2172495" y="93273"/>
                  <a:pt x="781881" y="80899"/>
                </a:cubicBezTo>
                <a:cubicBezTo>
                  <a:pt x="561685" y="78929"/>
                  <a:pt x="309530" y="98317"/>
                  <a:pt x="94377" y="81608"/>
                </a:cubicBezTo>
                <a:cubicBezTo>
                  <a:pt x="77512" y="80308"/>
                  <a:pt x="-393" y="70575"/>
                  <a:pt x="1" y="49651"/>
                </a:cubicBezTo>
                <a:cubicBezTo>
                  <a:pt x="8710" y="39366"/>
                  <a:pt x="20177" y="31918"/>
                  <a:pt x="33417" y="29042"/>
                </a:cubicBezTo>
                <a:cubicBezTo>
                  <a:pt x="59109" y="23446"/>
                  <a:pt x="127162" y="19269"/>
                  <a:pt x="157583" y="17653"/>
                </a:cubicBezTo>
                <a:cubicBezTo>
                  <a:pt x="525077" y="-1812"/>
                  <a:pt x="909909" y="33888"/>
                  <a:pt x="1278901" y="18402"/>
                </a:cubicBezTo>
                <a:cubicBezTo>
                  <a:pt x="1323389" y="16551"/>
                  <a:pt x="1371148" y="1379"/>
                  <a:pt x="1418592" y="8985"/>
                </a:cubicBezTo>
                <a:close/>
              </a:path>
            </a:pathLst>
          </a:custGeom>
          <a:solidFill>
            <a:srgbClr val="CEAC8D"/>
          </a:solidFill>
          <a:ln w="3941" cap="flat">
            <a:noFill/>
            <a:prstDash val="solid"/>
            <a:miter/>
          </a:ln>
        </p:spPr>
        <p:txBody>
          <a:bodyPr rtlCol="1" anchor="ctr"/>
          <a:lstStyle/>
          <a:p>
            <a:endParaRPr lang="fa-IR"/>
          </a:p>
        </p:txBody>
      </p:sp>
      <p:sp>
        <p:nvSpPr>
          <p:cNvPr id="236" name="Freeform: Shape 235">
            <a:extLst>
              <a:ext uri="{FF2B5EF4-FFF2-40B4-BE49-F238E27FC236}">
                <a16:creationId xmlns:a16="http://schemas.microsoft.com/office/drawing/2014/main" id="{7FB791CF-0EFC-B9CF-0F0F-05283BC46B54}"/>
              </a:ext>
            </a:extLst>
          </p:cNvPr>
          <p:cNvSpPr/>
          <p:nvPr/>
        </p:nvSpPr>
        <p:spPr>
          <a:xfrm flipH="1">
            <a:off x="9350701" y="5347186"/>
            <a:ext cx="331393" cy="45719"/>
          </a:xfrm>
          <a:custGeom>
            <a:avLst/>
            <a:gdLst>
              <a:gd name="connsiteX0" fmla="*/ 720064 w 720064"/>
              <a:gd name="connsiteY0" fmla="*/ 54182 h 99340"/>
              <a:gd name="connsiteX1" fmla="*/ 665842 w 720064"/>
              <a:gd name="connsiteY1" fmla="*/ 99341 h 99340"/>
              <a:gd name="connsiteX2" fmla="*/ 616271 w 720064"/>
              <a:gd name="connsiteY2" fmla="*/ 90159 h 99340"/>
              <a:gd name="connsiteX3" fmla="*/ 49228 w 720064"/>
              <a:gd name="connsiteY3" fmla="*/ 69866 h 99340"/>
              <a:gd name="connsiteX4" fmla="*/ 11597 w 720064"/>
              <a:gd name="connsiteY4" fmla="*/ 37041 h 99340"/>
              <a:gd name="connsiteX5" fmla="*/ 168823 w 720064"/>
              <a:gd name="connsiteY5" fmla="*/ 0 h 99340"/>
              <a:gd name="connsiteX6" fmla="*/ 720064 w 720064"/>
              <a:gd name="connsiteY6" fmla="*/ 54182 h 9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0064" h="99340">
                <a:moveTo>
                  <a:pt x="720064" y="54182"/>
                </a:moveTo>
                <a:cubicBezTo>
                  <a:pt x="708952" y="75973"/>
                  <a:pt x="685348" y="86692"/>
                  <a:pt x="665842" y="99341"/>
                </a:cubicBezTo>
                <a:cubicBezTo>
                  <a:pt x="656464" y="84366"/>
                  <a:pt x="631560" y="90356"/>
                  <a:pt x="616271" y="90159"/>
                </a:cubicBezTo>
                <a:cubicBezTo>
                  <a:pt x="433982" y="87913"/>
                  <a:pt x="228878" y="95085"/>
                  <a:pt x="49228" y="69866"/>
                </a:cubicBezTo>
                <a:cubicBezTo>
                  <a:pt x="32087" y="67462"/>
                  <a:pt x="-23986" y="56862"/>
                  <a:pt x="11597" y="37041"/>
                </a:cubicBezTo>
                <a:cubicBezTo>
                  <a:pt x="60380" y="9890"/>
                  <a:pt x="127684" y="33810"/>
                  <a:pt x="168823" y="0"/>
                </a:cubicBezTo>
                <a:cubicBezTo>
                  <a:pt x="300792" y="72860"/>
                  <a:pt x="574265" y="85707"/>
                  <a:pt x="720064" y="54182"/>
                </a:cubicBezTo>
                <a:close/>
              </a:path>
            </a:pathLst>
          </a:custGeom>
          <a:solidFill>
            <a:srgbClr val="CEB092"/>
          </a:solidFill>
          <a:ln w="3941" cap="flat">
            <a:noFill/>
            <a:prstDash val="solid"/>
            <a:miter/>
          </a:ln>
        </p:spPr>
        <p:txBody>
          <a:bodyPr rtlCol="1" anchor="ctr"/>
          <a:lstStyle/>
          <a:p>
            <a:endParaRPr lang="fa-IR"/>
          </a:p>
        </p:txBody>
      </p:sp>
      <p:grpSp>
        <p:nvGrpSpPr>
          <p:cNvPr id="237" name="Graphic 7">
            <a:extLst>
              <a:ext uri="{FF2B5EF4-FFF2-40B4-BE49-F238E27FC236}">
                <a16:creationId xmlns:a16="http://schemas.microsoft.com/office/drawing/2014/main" id="{16DEA54E-CAE5-0821-14A6-7E1682C4552C}"/>
              </a:ext>
            </a:extLst>
          </p:cNvPr>
          <p:cNvGrpSpPr/>
          <p:nvPr/>
        </p:nvGrpSpPr>
        <p:grpSpPr>
          <a:xfrm flipH="1">
            <a:off x="10898064" y="5185353"/>
            <a:ext cx="467034" cy="168823"/>
            <a:chOff x="1904576" y="4867865"/>
            <a:chExt cx="1345341" cy="486312"/>
          </a:xfrm>
        </p:grpSpPr>
        <p:sp>
          <p:nvSpPr>
            <p:cNvPr id="238" name="Freeform: Shape 237">
              <a:extLst>
                <a:ext uri="{FF2B5EF4-FFF2-40B4-BE49-F238E27FC236}">
                  <a16:creationId xmlns:a16="http://schemas.microsoft.com/office/drawing/2014/main" id="{7C88F79A-51AC-EF95-1E6B-E5473189A4A3}"/>
                </a:ext>
              </a:extLst>
            </p:cNvPr>
            <p:cNvSpPr/>
            <p:nvPr/>
          </p:nvSpPr>
          <p:spPr>
            <a:xfrm>
              <a:off x="2136274" y="4867865"/>
              <a:ext cx="1080311" cy="425600"/>
            </a:xfrm>
            <a:custGeom>
              <a:avLst/>
              <a:gdLst>
                <a:gd name="connsiteX0" fmla="*/ 79 w 1080311"/>
                <a:gd name="connsiteY0" fmla="*/ 415863 h 425600"/>
                <a:gd name="connsiteX1" fmla="*/ 425144 w 1080311"/>
                <a:gd name="connsiteY1" fmla="*/ 294297 h 425600"/>
                <a:gd name="connsiteX2" fmla="*/ 668708 w 1080311"/>
                <a:gd name="connsiteY2" fmla="*/ 172023 h 425600"/>
                <a:gd name="connsiteX3" fmla="*/ 1030921 w 1080311"/>
                <a:gd name="connsiteY3" fmla="*/ 167688 h 425600"/>
                <a:gd name="connsiteX4" fmla="*/ 1021149 w 1080311"/>
                <a:gd name="connsiteY4" fmla="*/ 217063 h 425600"/>
                <a:gd name="connsiteX5" fmla="*/ 1075410 w 1080311"/>
                <a:gd name="connsiteY5" fmla="*/ 244253 h 425600"/>
                <a:gd name="connsiteX6" fmla="*/ 984699 w 1080311"/>
                <a:gd name="connsiteY6" fmla="*/ 366370 h 425600"/>
                <a:gd name="connsiteX7" fmla="*/ 692863 w 1080311"/>
                <a:gd name="connsiteY7" fmla="*/ 308917 h 425600"/>
                <a:gd name="connsiteX8" fmla="*/ 539695 w 1080311"/>
                <a:gd name="connsiteY8" fmla="*/ 404356 h 425600"/>
                <a:gd name="connsiteX9" fmla="*/ 38184 w 1080311"/>
                <a:gd name="connsiteY9" fmla="*/ 425478 h 425600"/>
                <a:gd name="connsiteX10" fmla="*/ 0 w 1080311"/>
                <a:gd name="connsiteY10" fmla="*/ 415863 h 4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0311" h="425600">
                  <a:moveTo>
                    <a:pt x="79" y="415863"/>
                  </a:moveTo>
                  <a:cubicBezTo>
                    <a:pt x="127358" y="343239"/>
                    <a:pt x="282378" y="323378"/>
                    <a:pt x="425144" y="294297"/>
                  </a:cubicBezTo>
                  <a:cubicBezTo>
                    <a:pt x="458047" y="173756"/>
                    <a:pt x="549783" y="118825"/>
                    <a:pt x="668708" y="172023"/>
                  </a:cubicBezTo>
                  <a:cubicBezTo>
                    <a:pt x="685573" y="-44825"/>
                    <a:pt x="1034468" y="-67995"/>
                    <a:pt x="1030921" y="167688"/>
                  </a:cubicBezTo>
                  <a:cubicBezTo>
                    <a:pt x="1030725" y="180692"/>
                    <a:pt x="1019376" y="215290"/>
                    <a:pt x="1021149" y="217063"/>
                  </a:cubicBezTo>
                  <a:cubicBezTo>
                    <a:pt x="1023355" y="219309"/>
                    <a:pt x="1049560" y="221003"/>
                    <a:pt x="1075410" y="244253"/>
                  </a:cubicBezTo>
                  <a:cubicBezTo>
                    <a:pt x="1099959" y="292366"/>
                    <a:pt x="1026429" y="346588"/>
                    <a:pt x="984699" y="366370"/>
                  </a:cubicBezTo>
                  <a:cubicBezTo>
                    <a:pt x="880630" y="415666"/>
                    <a:pt x="770058" y="387255"/>
                    <a:pt x="692863" y="308917"/>
                  </a:cubicBezTo>
                  <a:cubicBezTo>
                    <a:pt x="669575" y="372674"/>
                    <a:pt x="600261" y="394663"/>
                    <a:pt x="539695" y="404356"/>
                  </a:cubicBezTo>
                  <a:cubicBezTo>
                    <a:pt x="373207" y="414759"/>
                    <a:pt x="205262" y="420355"/>
                    <a:pt x="38184" y="425478"/>
                  </a:cubicBezTo>
                  <a:cubicBezTo>
                    <a:pt x="24116" y="425911"/>
                    <a:pt x="11546" y="425714"/>
                    <a:pt x="0" y="415863"/>
                  </a:cubicBezTo>
                  <a:close/>
                </a:path>
              </a:pathLst>
            </a:custGeom>
            <a:solidFill>
              <a:srgbClr val="FADEC0"/>
            </a:solidFill>
            <a:ln w="3941" cap="flat">
              <a:noFill/>
              <a:prstDash val="solid"/>
              <a:miter/>
            </a:ln>
          </p:spPr>
          <p:txBody>
            <a:bodyPr rtlCol="1" anchor="ctr"/>
            <a:lstStyle/>
            <a:p>
              <a:endParaRPr lang="fa-IR"/>
            </a:p>
          </p:txBody>
        </p:sp>
        <p:sp>
          <p:nvSpPr>
            <p:cNvPr id="239" name="Freeform: Shape 238">
              <a:extLst>
                <a:ext uri="{FF2B5EF4-FFF2-40B4-BE49-F238E27FC236}">
                  <a16:creationId xmlns:a16="http://schemas.microsoft.com/office/drawing/2014/main" id="{4B971AC9-5294-5300-697C-156C37DA6A3D}"/>
                </a:ext>
              </a:extLst>
            </p:cNvPr>
            <p:cNvSpPr/>
            <p:nvPr/>
          </p:nvSpPr>
          <p:spPr>
            <a:xfrm>
              <a:off x="2086179" y="5112078"/>
              <a:ext cx="1163738" cy="203486"/>
            </a:xfrm>
            <a:custGeom>
              <a:avLst/>
              <a:gdLst>
                <a:gd name="connsiteX0" fmla="*/ 863500 w 1163738"/>
                <a:gd name="connsiteY0" fmla="*/ 180673 h 203486"/>
                <a:gd name="connsiteX1" fmla="*/ 844428 w 1163738"/>
                <a:gd name="connsiteY1" fmla="*/ 188830 h 203486"/>
                <a:gd name="connsiteX2" fmla="*/ 678334 w 1163738"/>
                <a:gd name="connsiteY2" fmla="*/ 188515 h 203486"/>
                <a:gd name="connsiteX3" fmla="*/ 655637 w 1163738"/>
                <a:gd name="connsiteY3" fmla="*/ 180634 h 203486"/>
                <a:gd name="connsiteX4" fmla="*/ 561064 w 1163738"/>
                <a:gd name="connsiteY4" fmla="*/ 199036 h 203486"/>
                <a:gd name="connsiteX5" fmla="*/ 484 w 1163738"/>
                <a:gd name="connsiteY5" fmla="*/ 198761 h 203486"/>
                <a:gd name="connsiteX6" fmla="*/ 50135 w 1163738"/>
                <a:gd name="connsiteY6" fmla="*/ 171610 h 203486"/>
                <a:gd name="connsiteX7" fmla="*/ 569615 w 1163738"/>
                <a:gd name="connsiteY7" fmla="*/ 144342 h 203486"/>
                <a:gd name="connsiteX8" fmla="*/ 727945 w 1163738"/>
                <a:gd name="connsiteY8" fmla="*/ 36135 h 203486"/>
                <a:gd name="connsiteX9" fmla="*/ 836586 w 1163738"/>
                <a:gd name="connsiteY9" fmla="*/ 112660 h 203486"/>
                <a:gd name="connsiteX10" fmla="*/ 1125506 w 1163738"/>
                <a:gd name="connsiteY10" fmla="*/ 0 h 203486"/>
                <a:gd name="connsiteX11" fmla="*/ 1012925 w 1163738"/>
                <a:gd name="connsiteY11" fmla="*/ 199076 h 203486"/>
                <a:gd name="connsiteX12" fmla="*/ 863421 w 1163738"/>
                <a:gd name="connsiteY12" fmla="*/ 180634 h 203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3738" h="203486">
                  <a:moveTo>
                    <a:pt x="863500" y="180673"/>
                  </a:moveTo>
                  <a:cubicBezTo>
                    <a:pt x="858495" y="187136"/>
                    <a:pt x="852230" y="190091"/>
                    <a:pt x="844428" y="188830"/>
                  </a:cubicBezTo>
                  <a:cubicBezTo>
                    <a:pt x="793201" y="108128"/>
                    <a:pt x="738782" y="125979"/>
                    <a:pt x="678334" y="188515"/>
                  </a:cubicBezTo>
                  <a:lnTo>
                    <a:pt x="655637" y="180634"/>
                  </a:lnTo>
                  <a:cubicBezTo>
                    <a:pt x="640702" y="187175"/>
                    <a:pt x="580097" y="197499"/>
                    <a:pt x="561064" y="199036"/>
                  </a:cubicBezTo>
                  <a:cubicBezTo>
                    <a:pt x="380982" y="213301"/>
                    <a:pt x="182616" y="187727"/>
                    <a:pt x="484" y="198761"/>
                  </a:cubicBezTo>
                  <a:cubicBezTo>
                    <a:pt x="-5032" y="180279"/>
                    <a:pt x="38156" y="173502"/>
                    <a:pt x="50135" y="171610"/>
                  </a:cubicBezTo>
                  <a:cubicBezTo>
                    <a:pt x="218632" y="144972"/>
                    <a:pt x="403482" y="159946"/>
                    <a:pt x="569615" y="144342"/>
                  </a:cubicBezTo>
                  <a:cubicBezTo>
                    <a:pt x="631403" y="138549"/>
                    <a:pt x="730310" y="110808"/>
                    <a:pt x="727945" y="36135"/>
                  </a:cubicBezTo>
                  <a:cubicBezTo>
                    <a:pt x="773853" y="53394"/>
                    <a:pt x="786266" y="94139"/>
                    <a:pt x="836586" y="112660"/>
                  </a:cubicBezTo>
                  <a:cubicBezTo>
                    <a:pt x="944872" y="152459"/>
                    <a:pt x="1085431" y="114315"/>
                    <a:pt x="1125506" y="0"/>
                  </a:cubicBezTo>
                  <a:cubicBezTo>
                    <a:pt x="1222167" y="86771"/>
                    <a:pt x="1117309" y="189658"/>
                    <a:pt x="1012925" y="199076"/>
                  </a:cubicBezTo>
                  <a:cubicBezTo>
                    <a:pt x="976869" y="202346"/>
                    <a:pt x="893330" y="199549"/>
                    <a:pt x="863421" y="180634"/>
                  </a:cubicBezTo>
                  <a:close/>
                </a:path>
              </a:pathLst>
            </a:custGeom>
            <a:solidFill>
              <a:srgbClr val="F4BD92"/>
            </a:solidFill>
            <a:ln w="3941" cap="flat">
              <a:noFill/>
              <a:prstDash val="solid"/>
              <a:miter/>
            </a:ln>
          </p:spPr>
          <p:txBody>
            <a:bodyPr rtlCol="1" anchor="ctr"/>
            <a:lstStyle/>
            <a:p>
              <a:endParaRPr lang="fa-IR"/>
            </a:p>
          </p:txBody>
        </p:sp>
        <p:sp>
          <p:nvSpPr>
            <p:cNvPr id="240" name="Freeform: Shape 239">
              <a:extLst>
                <a:ext uri="{FF2B5EF4-FFF2-40B4-BE49-F238E27FC236}">
                  <a16:creationId xmlns:a16="http://schemas.microsoft.com/office/drawing/2014/main" id="{2054327C-2478-7DD9-1359-3B42C2EB64FE}"/>
                </a:ext>
              </a:extLst>
            </p:cNvPr>
            <p:cNvSpPr/>
            <p:nvPr/>
          </p:nvSpPr>
          <p:spPr>
            <a:xfrm>
              <a:off x="1904576" y="5228678"/>
              <a:ext cx="1045102" cy="125499"/>
            </a:xfrm>
            <a:custGeom>
              <a:avLst/>
              <a:gdLst>
                <a:gd name="connsiteX0" fmla="*/ 1045103 w 1045102"/>
                <a:gd name="connsiteY0" fmla="*/ 64073 h 125499"/>
                <a:gd name="connsiteX1" fmla="*/ 1036079 w 1045102"/>
                <a:gd name="connsiteY1" fmla="*/ 100208 h 125499"/>
                <a:gd name="connsiteX2" fmla="*/ 851307 w 1045102"/>
                <a:gd name="connsiteY2" fmla="*/ 108759 h 125499"/>
                <a:gd name="connsiteX3" fmla="*/ 5867 w 1045102"/>
                <a:gd name="connsiteY3" fmla="*/ 109232 h 125499"/>
                <a:gd name="connsiteX4" fmla="*/ 5867 w 1045102"/>
                <a:gd name="connsiteY4" fmla="*/ 100208 h 125499"/>
                <a:gd name="connsiteX5" fmla="*/ 873335 w 1045102"/>
                <a:gd name="connsiteY5" fmla="*/ 100208 h 125499"/>
                <a:gd name="connsiteX6" fmla="*/ 837240 w 1045102"/>
                <a:gd name="connsiteY6" fmla="*/ 64073 h 125499"/>
                <a:gd name="connsiteX7" fmla="*/ 950175 w 1045102"/>
                <a:gd name="connsiteY7" fmla="*/ 0 h 125499"/>
                <a:gd name="connsiteX8" fmla="*/ 1045063 w 1045102"/>
                <a:gd name="connsiteY8" fmla="*/ 64073 h 125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5102" h="125499">
                  <a:moveTo>
                    <a:pt x="1045103" y="64073"/>
                  </a:moveTo>
                  <a:lnTo>
                    <a:pt x="1036079" y="100208"/>
                  </a:lnTo>
                  <a:cubicBezTo>
                    <a:pt x="963179" y="147140"/>
                    <a:pt x="918730" y="115694"/>
                    <a:pt x="851307" y="108759"/>
                  </a:cubicBezTo>
                  <a:cubicBezTo>
                    <a:pt x="586701" y="81570"/>
                    <a:pt x="275399" y="130077"/>
                    <a:pt x="5867" y="109232"/>
                  </a:cubicBezTo>
                  <a:cubicBezTo>
                    <a:pt x="-2015" y="106671"/>
                    <a:pt x="-1896" y="103637"/>
                    <a:pt x="5867" y="100208"/>
                  </a:cubicBezTo>
                  <a:lnTo>
                    <a:pt x="873335" y="100208"/>
                  </a:lnTo>
                  <a:cubicBezTo>
                    <a:pt x="873335" y="100208"/>
                    <a:pt x="837240" y="64073"/>
                    <a:pt x="837240" y="64073"/>
                  </a:cubicBezTo>
                  <a:cubicBezTo>
                    <a:pt x="874044" y="47996"/>
                    <a:pt x="891777" y="158"/>
                    <a:pt x="950175" y="0"/>
                  </a:cubicBezTo>
                  <a:cubicBezTo>
                    <a:pt x="1013421" y="-157"/>
                    <a:pt x="1014051" y="44450"/>
                    <a:pt x="1045063" y="64073"/>
                  </a:cubicBezTo>
                  <a:close/>
                </a:path>
              </a:pathLst>
            </a:custGeom>
            <a:solidFill>
              <a:srgbClr val="F9E5D0"/>
            </a:solidFill>
            <a:ln w="3941" cap="flat">
              <a:noFill/>
              <a:prstDash val="solid"/>
              <a:miter/>
            </a:ln>
          </p:spPr>
          <p:txBody>
            <a:bodyPr rtlCol="1" anchor="ctr"/>
            <a:lstStyle/>
            <a:p>
              <a:endParaRPr lang="fa-IR"/>
            </a:p>
          </p:txBody>
        </p:sp>
      </p:grpSp>
      <p:grpSp>
        <p:nvGrpSpPr>
          <p:cNvPr id="241" name="Graphic 7">
            <a:extLst>
              <a:ext uri="{FF2B5EF4-FFF2-40B4-BE49-F238E27FC236}">
                <a16:creationId xmlns:a16="http://schemas.microsoft.com/office/drawing/2014/main" id="{C07F34BE-13F0-DD6E-DEE7-60456ECF2789}"/>
              </a:ext>
            </a:extLst>
          </p:cNvPr>
          <p:cNvGrpSpPr/>
          <p:nvPr/>
        </p:nvGrpSpPr>
        <p:grpSpPr>
          <a:xfrm flipH="1">
            <a:off x="10296733" y="5033830"/>
            <a:ext cx="128077" cy="97801"/>
            <a:chOff x="5415345" y="4115758"/>
            <a:chExt cx="368940" cy="281727"/>
          </a:xfrm>
        </p:grpSpPr>
        <p:sp>
          <p:nvSpPr>
            <p:cNvPr id="242" name="Freeform: Shape 241">
              <a:extLst>
                <a:ext uri="{FF2B5EF4-FFF2-40B4-BE49-F238E27FC236}">
                  <a16:creationId xmlns:a16="http://schemas.microsoft.com/office/drawing/2014/main" id="{C87F0F9E-F43B-3FF1-C980-1A605730F8A9}"/>
                </a:ext>
              </a:extLst>
            </p:cNvPr>
            <p:cNvSpPr/>
            <p:nvPr/>
          </p:nvSpPr>
          <p:spPr>
            <a:xfrm>
              <a:off x="5415345" y="4115758"/>
              <a:ext cx="324306" cy="256364"/>
            </a:xfrm>
            <a:custGeom>
              <a:avLst/>
              <a:gdLst>
                <a:gd name="connsiteX0" fmla="*/ 317648 w 324306"/>
                <a:gd name="connsiteY0" fmla="*/ 93190 h 256364"/>
                <a:gd name="connsiteX1" fmla="*/ 164755 w 324306"/>
                <a:gd name="connsiteY1" fmla="*/ 235916 h 256364"/>
                <a:gd name="connsiteX2" fmla="*/ 1342 w 324306"/>
                <a:gd name="connsiteY2" fmla="*/ 210618 h 256364"/>
                <a:gd name="connsiteX3" fmla="*/ 52371 w 324306"/>
                <a:gd name="connsiteY3" fmla="*/ 94332 h 256364"/>
                <a:gd name="connsiteX4" fmla="*/ 89412 w 324306"/>
                <a:gd name="connsiteY4" fmla="*/ 81920 h 256364"/>
                <a:gd name="connsiteX5" fmla="*/ 154470 w 324306"/>
                <a:gd name="connsiteY5" fmla="*/ 6971 h 256364"/>
                <a:gd name="connsiteX6" fmla="*/ 317648 w 324306"/>
                <a:gd name="connsiteY6" fmla="*/ 93229 h 256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306" h="256364">
                  <a:moveTo>
                    <a:pt x="317648" y="93190"/>
                  </a:moveTo>
                  <a:cubicBezTo>
                    <a:pt x="350630" y="181103"/>
                    <a:pt x="254993" y="259993"/>
                    <a:pt x="164755" y="235916"/>
                  </a:cubicBezTo>
                  <a:cubicBezTo>
                    <a:pt x="102180" y="262357"/>
                    <a:pt x="45948" y="271696"/>
                    <a:pt x="1342" y="210618"/>
                  </a:cubicBezTo>
                  <a:cubicBezTo>
                    <a:pt x="-5673" y="166484"/>
                    <a:pt x="15331" y="118882"/>
                    <a:pt x="52371" y="94332"/>
                  </a:cubicBezTo>
                  <a:cubicBezTo>
                    <a:pt x="63602" y="86885"/>
                    <a:pt x="82320" y="87791"/>
                    <a:pt x="89412" y="81920"/>
                  </a:cubicBezTo>
                  <a:cubicBezTo>
                    <a:pt x="104308" y="69626"/>
                    <a:pt x="111558" y="20290"/>
                    <a:pt x="154470" y="6971"/>
                  </a:cubicBezTo>
                  <a:cubicBezTo>
                    <a:pt x="242266" y="-20258"/>
                    <a:pt x="269455" y="37274"/>
                    <a:pt x="317648" y="93229"/>
                  </a:cubicBezTo>
                  <a:close/>
                </a:path>
              </a:pathLst>
            </a:custGeom>
            <a:solidFill>
              <a:srgbClr val="FCDFC1"/>
            </a:solidFill>
            <a:ln w="3941" cap="flat">
              <a:noFill/>
              <a:prstDash val="solid"/>
              <a:miter/>
            </a:ln>
          </p:spPr>
          <p:txBody>
            <a:bodyPr rtlCol="1" anchor="ctr"/>
            <a:lstStyle/>
            <a:p>
              <a:endParaRPr lang="fa-IR"/>
            </a:p>
          </p:txBody>
        </p:sp>
        <p:sp>
          <p:nvSpPr>
            <p:cNvPr id="243" name="Freeform: Shape 242">
              <a:extLst>
                <a:ext uri="{FF2B5EF4-FFF2-40B4-BE49-F238E27FC236}">
                  <a16:creationId xmlns:a16="http://schemas.microsoft.com/office/drawing/2014/main" id="{51C58924-B289-554B-4DE8-DAB2858B1C0D}"/>
                </a:ext>
              </a:extLst>
            </p:cNvPr>
            <p:cNvSpPr/>
            <p:nvPr/>
          </p:nvSpPr>
          <p:spPr>
            <a:xfrm>
              <a:off x="5416726" y="4208988"/>
              <a:ext cx="367559" cy="188497"/>
            </a:xfrm>
            <a:custGeom>
              <a:avLst/>
              <a:gdLst>
                <a:gd name="connsiteX0" fmla="*/ 0 w 367559"/>
                <a:gd name="connsiteY0" fmla="*/ 117388 h 188497"/>
                <a:gd name="connsiteX1" fmla="*/ 120028 w 367559"/>
                <a:gd name="connsiteY1" fmla="*/ 142450 h 188497"/>
                <a:gd name="connsiteX2" fmla="*/ 212434 w 367559"/>
                <a:gd name="connsiteY2" fmla="*/ 126491 h 188497"/>
                <a:gd name="connsiteX3" fmla="*/ 316306 w 367559"/>
                <a:gd name="connsiteY3" fmla="*/ 0 h 188497"/>
                <a:gd name="connsiteX4" fmla="*/ 356185 w 367559"/>
                <a:gd name="connsiteY4" fmla="*/ 36883 h 188497"/>
                <a:gd name="connsiteX5" fmla="*/ 225319 w 367559"/>
                <a:gd name="connsiteY5" fmla="*/ 185796 h 188497"/>
                <a:gd name="connsiteX6" fmla="*/ 167473 w 367559"/>
                <a:gd name="connsiteY6" fmla="*/ 153641 h 188497"/>
                <a:gd name="connsiteX7" fmla="*/ 51542 w 367559"/>
                <a:gd name="connsiteY7" fmla="*/ 178742 h 188497"/>
                <a:gd name="connsiteX8" fmla="*/ 0 w 367559"/>
                <a:gd name="connsiteY8" fmla="*/ 117428 h 18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559" h="188497">
                  <a:moveTo>
                    <a:pt x="0" y="117388"/>
                  </a:moveTo>
                  <a:cubicBezTo>
                    <a:pt x="42755" y="138667"/>
                    <a:pt x="69314" y="153365"/>
                    <a:pt x="120028" y="142450"/>
                  </a:cubicBezTo>
                  <a:cubicBezTo>
                    <a:pt x="170743" y="131535"/>
                    <a:pt x="152577" y="128619"/>
                    <a:pt x="212434" y="126491"/>
                  </a:cubicBezTo>
                  <a:cubicBezTo>
                    <a:pt x="291875" y="123654"/>
                    <a:pt x="296328" y="59896"/>
                    <a:pt x="316306" y="0"/>
                  </a:cubicBezTo>
                  <a:cubicBezTo>
                    <a:pt x="326315" y="11625"/>
                    <a:pt x="345624" y="18324"/>
                    <a:pt x="356185" y="36883"/>
                  </a:cubicBezTo>
                  <a:cubicBezTo>
                    <a:pt x="400634" y="115064"/>
                    <a:pt x="305943" y="205341"/>
                    <a:pt x="225319" y="185796"/>
                  </a:cubicBezTo>
                  <a:cubicBezTo>
                    <a:pt x="200376" y="179767"/>
                    <a:pt x="181422" y="154035"/>
                    <a:pt x="167473" y="153641"/>
                  </a:cubicBezTo>
                  <a:cubicBezTo>
                    <a:pt x="139652" y="152853"/>
                    <a:pt x="110098" y="196278"/>
                    <a:pt x="51542" y="178742"/>
                  </a:cubicBezTo>
                  <a:cubicBezTo>
                    <a:pt x="34046" y="173501"/>
                    <a:pt x="3034" y="136500"/>
                    <a:pt x="0" y="117428"/>
                  </a:cubicBezTo>
                  <a:close/>
                </a:path>
              </a:pathLst>
            </a:custGeom>
            <a:solidFill>
              <a:srgbClr val="F4BE97"/>
            </a:solidFill>
            <a:ln w="3941" cap="flat">
              <a:noFill/>
              <a:prstDash val="solid"/>
              <a:miter/>
            </a:ln>
          </p:spPr>
          <p:txBody>
            <a:bodyPr rtlCol="1" anchor="ctr"/>
            <a:lstStyle/>
            <a:p>
              <a:endParaRPr lang="fa-IR"/>
            </a:p>
          </p:txBody>
        </p:sp>
      </p:grpSp>
      <p:grpSp>
        <p:nvGrpSpPr>
          <p:cNvPr id="244" name="Graphic 7">
            <a:extLst>
              <a:ext uri="{FF2B5EF4-FFF2-40B4-BE49-F238E27FC236}">
                <a16:creationId xmlns:a16="http://schemas.microsoft.com/office/drawing/2014/main" id="{06A1DB75-8C99-ED4F-676A-8A3874E4C9EF}"/>
              </a:ext>
            </a:extLst>
          </p:cNvPr>
          <p:cNvGrpSpPr/>
          <p:nvPr/>
        </p:nvGrpSpPr>
        <p:grpSpPr>
          <a:xfrm flipH="1">
            <a:off x="8790404" y="5630672"/>
            <a:ext cx="348183" cy="106845"/>
            <a:chOff x="8258794" y="5542029"/>
            <a:chExt cx="1002983" cy="307780"/>
          </a:xfrm>
        </p:grpSpPr>
        <p:sp>
          <p:nvSpPr>
            <p:cNvPr id="245" name="Freeform: Shape 244">
              <a:extLst>
                <a:ext uri="{FF2B5EF4-FFF2-40B4-BE49-F238E27FC236}">
                  <a16:creationId xmlns:a16="http://schemas.microsoft.com/office/drawing/2014/main" id="{BBA2E8EE-BD23-A522-C1ED-C2E0B196DF07}"/>
                </a:ext>
              </a:extLst>
            </p:cNvPr>
            <p:cNvSpPr/>
            <p:nvPr/>
          </p:nvSpPr>
          <p:spPr>
            <a:xfrm>
              <a:off x="8510633" y="5542029"/>
              <a:ext cx="751144" cy="282043"/>
            </a:xfrm>
            <a:custGeom>
              <a:avLst/>
              <a:gdLst>
                <a:gd name="connsiteX0" fmla="*/ 1143 w 751144"/>
                <a:gd name="connsiteY0" fmla="*/ 108168 h 282043"/>
                <a:gd name="connsiteX1" fmla="*/ 353939 w 751144"/>
                <a:gd name="connsiteY1" fmla="*/ 85943 h 282043"/>
                <a:gd name="connsiteX2" fmla="*/ 520229 w 751144"/>
                <a:gd name="connsiteY2" fmla="*/ 0 h 282043"/>
                <a:gd name="connsiteX3" fmla="*/ 751144 w 751144"/>
                <a:gd name="connsiteY3" fmla="*/ 148834 h 282043"/>
                <a:gd name="connsiteX4" fmla="*/ 615629 w 751144"/>
                <a:gd name="connsiteY4" fmla="*/ 180398 h 282043"/>
                <a:gd name="connsiteX5" fmla="*/ 595887 w 751144"/>
                <a:gd name="connsiteY5" fmla="*/ 192810 h 282043"/>
                <a:gd name="connsiteX6" fmla="*/ 431488 w 751144"/>
                <a:gd name="connsiteY6" fmla="*/ 220236 h 282043"/>
                <a:gd name="connsiteX7" fmla="*/ 380695 w 751144"/>
                <a:gd name="connsiteY7" fmla="*/ 234580 h 282043"/>
                <a:gd name="connsiteX8" fmla="*/ 371080 w 751144"/>
                <a:gd name="connsiteY8" fmla="*/ 253770 h 282043"/>
                <a:gd name="connsiteX9" fmla="*/ 199667 w 751144"/>
                <a:gd name="connsiteY9" fmla="*/ 281433 h 282043"/>
                <a:gd name="connsiteX10" fmla="*/ 190880 w 751144"/>
                <a:gd name="connsiteY10" fmla="*/ 270675 h 282043"/>
                <a:gd name="connsiteX11" fmla="*/ 167000 w 751144"/>
                <a:gd name="connsiteY11" fmla="*/ 268350 h 282043"/>
                <a:gd name="connsiteX12" fmla="*/ 0 w 751144"/>
                <a:gd name="connsiteY12" fmla="*/ 132717 h 282043"/>
                <a:gd name="connsiteX13" fmla="*/ 1103 w 751144"/>
                <a:gd name="connsiteY13" fmla="*/ 108128 h 282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1144" h="282043">
                  <a:moveTo>
                    <a:pt x="1143" y="108168"/>
                  </a:moveTo>
                  <a:cubicBezTo>
                    <a:pt x="129171" y="96149"/>
                    <a:pt x="235447" y="143750"/>
                    <a:pt x="353939" y="85943"/>
                  </a:cubicBezTo>
                  <a:cubicBezTo>
                    <a:pt x="408437" y="59345"/>
                    <a:pt x="453989" y="4138"/>
                    <a:pt x="520229" y="0"/>
                  </a:cubicBezTo>
                  <a:lnTo>
                    <a:pt x="751144" y="148834"/>
                  </a:lnTo>
                  <a:cubicBezTo>
                    <a:pt x="709611" y="161049"/>
                    <a:pt x="648414" y="142844"/>
                    <a:pt x="615629" y="180398"/>
                  </a:cubicBezTo>
                  <a:lnTo>
                    <a:pt x="595887" y="192810"/>
                  </a:lnTo>
                  <a:cubicBezTo>
                    <a:pt x="535716" y="168970"/>
                    <a:pt x="483779" y="189224"/>
                    <a:pt x="431488" y="220236"/>
                  </a:cubicBezTo>
                  <a:cubicBezTo>
                    <a:pt x="411904" y="221182"/>
                    <a:pt x="394999" y="225950"/>
                    <a:pt x="380695" y="234580"/>
                  </a:cubicBezTo>
                  <a:lnTo>
                    <a:pt x="371080" y="253770"/>
                  </a:lnTo>
                  <a:cubicBezTo>
                    <a:pt x="349526" y="259642"/>
                    <a:pt x="206838" y="286398"/>
                    <a:pt x="199667" y="281433"/>
                  </a:cubicBezTo>
                  <a:cubicBezTo>
                    <a:pt x="196002" y="278911"/>
                    <a:pt x="193323" y="275010"/>
                    <a:pt x="190880" y="270675"/>
                  </a:cubicBezTo>
                  <a:lnTo>
                    <a:pt x="167000" y="268350"/>
                  </a:lnTo>
                  <a:cubicBezTo>
                    <a:pt x="114709" y="219606"/>
                    <a:pt x="59069" y="174408"/>
                    <a:pt x="0" y="132717"/>
                  </a:cubicBezTo>
                  <a:lnTo>
                    <a:pt x="1103" y="108128"/>
                  </a:lnTo>
                  <a:close/>
                </a:path>
              </a:pathLst>
            </a:custGeom>
            <a:solidFill>
              <a:srgbClr val="954447"/>
            </a:solidFill>
            <a:ln w="3941" cap="flat">
              <a:noFill/>
              <a:prstDash val="solid"/>
              <a:miter/>
            </a:ln>
          </p:spPr>
          <p:txBody>
            <a:bodyPr rtlCol="1" anchor="ctr"/>
            <a:lstStyle/>
            <a:p>
              <a:endParaRPr lang="fa-IR"/>
            </a:p>
          </p:txBody>
        </p:sp>
        <p:sp>
          <p:nvSpPr>
            <p:cNvPr id="246" name="Freeform: Shape 245">
              <a:extLst>
                <a:ext uri="{FF2B5EF4-FFF2-40B4-BE49-F238E27FC236}">
                  <a16:creationId xmlns:a16="http://schemas.microsoft.com/office/drawing/2014/main" id="{C9E14621-F7D6-670B-0CB4-C2272FE3BC44}"/>
                </a:ext>
              </a:extLst>
            </p:cNvPr>
            <p:cNvSpPr/>
            <p:nvPr/>
          </p:nvSpPr>
          <p:spPr>
            <a:xfrm>
              <a:off x="8258794" y="5659260"/>
              <a:ext cx="383295" cy="190549"/>
            </a:xfrm>
            <a:custGeom>
              <a:avLst/>
              <a:gdLst>
                <a:gd name="connsiteX0" fmla="*/ 189736 w 383295"/>
                <a:gd name="connsiteY0" fmla="*/ 0 h 190549"/>
                <a:gd name="connsiteX1" fmla="*/ 383295 w 383295"/>
                <a:gd name="connsiteY1" fmla="*/ 153129 h 190549"/>
                <a:gd name="connsiteX2" fmla="*/ 370449 w 383295"/>
                <a:gd name="connsiteY2" fmla="*/ 171610 h 190549"/>
                <a:gd name="connsiteX3" fmla="*/ 225871 w 383295"/>
                <a:gd name="connsiteY3" fmla="*/ 189658 h 190549"/>
                <a:gd name="connsiteX4" fmla="*/ 162665 w 383295"/>
                <a:gd name="connsiteY4" fmla="*/ 185205 h 190549"/>
                <a:gd name="connsiteX5" fmla="*/ 243918 w 383295"/>
                <a:gd name="connsiteY5" fmla="*/ 144618 h 190549"/>
                <a:gd name="connsiteX6" fmla="*/ 126531 w 383295"/>
                <a:gd name="connsiteY6" fmla="*/ 126530 h 190549"/>
                <a:gd name="connsiteX7" fmla="*/ 189736 w 383295"/>
                <a:gd name="connsiteY7" fmla="*/ 108522 h 190549"/>
                <a:gd name="connsiteX8" fmla="*/ 144538 w 383295"/>
                <a:gd name="connsiteY8" fmla="*/ 90278 h 190549"/>
                <a:gd name="connsiteX9" fmla="*/ 36055 w 383295"/>
                <a:gd name="connsiteY9" fmla="*/ 81293 h 190549"/>
                <a:gd name="connsiteX10" fmla="*/ 36055 w 383295"/>
                <a:gd name="connsiteY10" fmla="*/ 54261 h 190549"/>
                <a:gd name="connsiteX11" fmla="*/ 99301 w 383295"/>
                <a:gd name="connsiteY11" fmla="*/ 45277 h 190549"/>
                <a:gd name="connsiteX12" fmla="*/ 0 w 383295"/>
                <a:gd name="connsiteY12" fmla="*/ 31603 h 190549"/>
                <a:gd name="connsiteX13" fmla="*/ 189736 w 383295"/>
                <a:gd name="connsiteY13" fmla="*/ 39 h 190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3295" h="190549">
                  <a:moveTo>
                    <a:pt x="189736" y="0"/>
                  </a:moveTo>
                  <a:cubicBezTo>
                    <a:pt x="237141" y="7527"/>
                    <a:pt x="380064" y="108286"/>
                    <a:pt x="383295" y="153129"/>
                  </a:cubicBezTo>
                  <a:lnTo>
                    <a:pt x="370449" y="171610"/>
                  </a:lnTo>
                  <a:cubicBezTo>
                    <a:pt x="325449" y="180713"/>
                    <a:pt x="277256" y="186702"/>
                    <a:pt x="225871" y="189658"/>
                  </a:cubicBezTo>
                  <a:cubicBezTo>
                    <a:pt x="206011" y="189343"/>
                    <a:pt x="180121" y="193835"/>
                    <a:pt x="162665" y="185205"/>
                  </a:cubicBezTo>
                  <a:lnTo>
                    <a:pt x="243918" y="144618"/>
                  </a:lnTo>
                  <a:cubicBezTo>
                    <a:pt x="209439" y="147021"/>
                    <a:pt x="132087" y="177048"/>
                    <a:pt x="126531" y="126530"/>
                  </a:cubicBezTo>
                  <a:lnTo>
                    <a:pt x="189736" y="108522"/>
                  </a:lnTo>
                  <a:cubicBezTo>
                    <a:pt x="128697" y="135121"/>
                    <a:pt x="11900" y="96740"/>
                    <a:pt x="144538" y="90278"/>
                  </a:cubicBezTo>
                  <a:cubicBezTo>
                    <a:pt x="137721" y="57650"/>
                    <a:pt x="49099" y="95006"/>
                    <a:pt x="36055" y="81293"/>
                  </a:cubicBezTo>
                  <a:lnTo>
                    <a:pt x="36055" y="54261"/>
                  </a:lnTo>
                  <a:cubicBezTo>
                    <a:pt x="36055" y="54261"/>
                    <a:pt x="99301" y="45277"/>
                    <a:pt x="99301" y="45277"/>
                  </a:cubicBezTo>
                  <a:cubicBezTo>
                    <a:pt x="67462" y="41179"/>
                    <a:pt x="25337" y="57019"/>
                    <a:pt x="0" y="31603"/>
                  </a:cubicBezTo>
                  <a:cubicBezTo>
                    <a:pt x="59502" y="14304"/>
                    <a:pt x="126924" y="7960"/>
                    <a:pt x="189736" y="39"/>
                  </a:cubicBezTo>
                  <a:close/>
                </a:path>
              </a:pathLst>
            </a:custGeom>
            <a:solidFill>
              <a:srgbClr val="96474A"/>
            </a:solidFill>
            <a:ln w="3941" cap="flat">
              <a:noFill/>
              <a:prstDash val="solid"/>
              <a:miter/>
            </a:ln>
          </p:spPr>
          <p:txBody>
            <a:bodyPr rtlCol="1" anchor="ctr"/>
            <a:lstStyle/>
            <a:p>
              <a:endParaRPr lang="fa-IR"/>
            </a:p>
          </p:txBody>
        </p:sp>
        <p:sp>
          <p:nvSpPr>
            <p:cNvPr id="247" name="Freeform: Shape 246">
              <a:extLst>
                <a:ext uri="{FF2B5EF4-FFF2-40B4-BE49-F238E27FC236}">
                  <a16:creationId xmlns:a16="http://schemas.microsoft.com/office/drawing/2014/main" id="{B1762C01-14A7-ED6C-CB92-54CDD9F575B8}"/>
                </a:ext>
              </a:extLst>
            </p:cNvPr>
            <p:cNvSpPr/>
            <p:nvPr/>
          </p:nvSpPr>
          <p:spPr>
            <a:xfrm>
              <a:off x="8883316" y="5706265"/>
              <a:ext cx="296158" cy="89617"/>
            </a:xfrm>
            <a:custGeom>
              <a:avLst/>
              <a:gdLst>
                <a:gd name="connsiteX0" fmla="*/ 242946 w 296158"/>
                <a:gd name="connsiteY0" fmla="*/ 16201 h 89617"/>
                <a:gd name="connsiteX1" fmla="*/ 293227 w 296158"/>
                <a:gd name="connsiteY1" fmla="*/ 52493 h 89617"/>
                <a:gd name="connsiteX2" fmla="*/ 288145 w 296158"/>
                <a:gd name="connsiteY2" fmla="*/ 79407 h 89617"/>
                <a:gd name="connsiteX3" fmla="*/ 8012 w 296158"/>
                <a:gd name="connsiteY3" fmla="*/ 70383 h 89617"/>
                <a:gd name="connsiteX4" fmla="*/ 23183 w 296158"/>
                <a:gd name="connsiteY4" fmla="*/ 54030 h 89617"/>
                <a:gd name="connsiteX5" fmla="*/ 242946 w 296158"/>
                <a:gd name="connsiteY5" fmla="*/ 16162 h 89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158" h="89617">
                  <a:moveTo>
                    <a:pt x="242946" y="16201"/>
                  </a:moveTo>
                  <a:cubicBezTo>
                    <a:pt x="247517" y="17817"/>
                    <a:pt x="291493" y="49932"/>
                    <a:pt x="293227" y="52493"/>
                  </a:cubicBezTo>
                  <a:cubicBezTo>
                    <a:pt x="301503" y="64709"/>
                    <a:pt x="289799" y="71920"/>
                    <a:pt x="288145" y="79407"/>
                  </a:cubicBezTo>
                  <a:cubicBezTo>
                    <a:pt x="200034" y="109434"/>
                    <a:pt x="95886" y="62936"/>
                    <a:pt x="8012" y="70383"/>
                  </a:cubicBezTo>
                  <a:cubicBezTo>
                    <a:pt x="-14291" y="61990"/>
                    <a:pt x="16326" y="57340"/>
                    <a:pt x="23183" y="54030"/>
                  </a:cubicBezTo>
                  <a:cubicBezTo>
                    <a:pt x="107431" y="13600"/>
                    <a:pt x="136670" y="-21707"/>
                    <a:pt x="242946" y="16162"/>
                  </a:cubicBezTo>
                  <a:close/>
                </a:path>
              </a:pathLst>
            </a:custGeom>
            <a:solidFill>
              <a:srgbClr val="6C2F32"/>
            </a:solidFill>
            <a:ln w="3941" cap="flat">
              <a:noFill/>
              <a:prstDash val="solid"/>
              <a:miter/>
            </a:ln>
          </p:spPr>
          <p:txBody>
            <a:bodyPr rtlCol="1" anchor="ctr"/>
            <a:lstStyle/>
            <a:p>
              <a:endParaRPr lang="fa-IR"/>
            </a:p>
          </p:txBody>
        </p:sp>
        <p:sp>
          <p:nvSpPr>
            <p:cNvPr id="248" name="Freeform: Shape 247">
              <a:extLst>
                <a:ext uri="{FF2B5EF4-FFF2-40B4-BE49-F238E27FC236}">
                  <a16:creationId xmlns:a16="http://schemas.microsoft.com/office/drawing/2014/main" id="{57F4A319-45EB-52F0-92E4-D73A50287975}"/>
                </a:ext>
              </a:extLst>
            </p:cNvPr>
            <p:cNvSpPr/>
            <p:nvPr/>
          </p:nvSpPr>
          <p:spPr>
            <a:xfrm>
              <a:off x="8448491" y="5650197"/>
              <a:ext cx="253061" cy="180633"/>
            </a:xfrm>
            <a:custGeom>
              <a:avLst/>
              <a:gdLst>
                <a:gd name="connsiteX0" fmla="*/ 63285 w 253061"/>
                <a:gd name="connsiteY0" fmla="*/ 0 h 180633"/>
                <a:gd name="connsiteX1" fmla="*/ 253062 w 253061"/>
                <a:gd name="connsiteY1" fmla="*/ 162586 h 180633"/>
                <a:gd name="connsiteX2" fmla="*/ 180753 w 253061"/>
                <a:gd name="connsiteY2" fmla="*/ 180634 h 180633"/>
                <a:gd name="connsiteX3" fmla="*/ 0 w 253061"/>
                <a:gd name="connsiteY3" fmla="*/ 9023 h 180633"/>
                <a:gd name="connsiteX4" fmla="*/ 63246 w 253061"/>
                <a:gd name="connsiteY4" fmla="*/ 0 h 180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061" h="180633">
                  <a:moveTo>
                    <a:pt x="63285" y="0"/>
                  </a:moveTo>
                  <a:cubicBezTo>
                    <a:pt x="120423" y="61669"/>
                    <a:pt x="205775" y="90671"/>
                    <a:pt x="253062" y="162586"/>
                  </a:cubicBezTo>
                  <a:cubicBezTo>
                    <a:pt x="233753" y="165699"/>
                    <a:pt x="200967" y="177993"/>
                    <a:pt x="180753" y="180634"/>
                  </a:cubicBezTo>
                  <a:cubicBezTo>
                    <a:pt x="157425" y="96740"/>
                    <a:pt x="53710" y="70299"/>
                    <a:pt x="0" y="9023"/>
                  </a:cubicBezTo>
                  <a:cubicBezTo>
                    <a:pt x="21319" y="6344"/>
                    <a:pt x="39918" y="2167"/>
                    <a:pt x="63246" y="0"/>
                  </a:cubicBezTo>
                  <a:close/>
                </a:path>
              </a:pathLst>
            </a:custGeom>
            <a:solidFill>
              <a:srgbClr val="E2A34A"/>
            </a:solidFill>
            <a:ln w="3941" cap="flat">
              <a:noFill/>
              <a:prstDash val="solid"/>
              <a:miter/>
            </a:ln>
          </p:spPr>
          <p:txBody>
            <a:bodyPr rtlCol="1" anchor="ctr"/>
            <a:lstStyle/>
            <a:p>
              <a:endParaRPr lang="fa-IR"/>
            </a:p>
          </p:txBody>
        </p:sp>
      </p:grpSp>
      <p:sp>
        <p:nvSpPr>
          <p:cNvPr id="249" name="Freeform: Shape 248">
            <a:extLst>
              <a:ext uri="{FF2B5EF4-FFF2-40B4-BE49-F238E27FC236}">
                <a16:creationId xmlns:a16="http://schemas.microsoft.com/office/drawing/2014/main" id="{66367ED1-4C91-55C0-8E55-0D0CE59F9AA0}"/>
              </a:ext>
            </a:extLst>
          </p:cNvPr>
          <p:cNvSpPr/>
          <p:nvPr/>
        </p:nvSpPr>
        <p:spPr>
          <a:xfrm flipH="1">
            <a:off x="9729259" y="5357977"/>
            <a:ext cx="221500" cy="45719"/>
          </a:xfrm>
          <a:custGeom>
            <a:avLst/>
            <a:gdLst>
              <a:gd name="connsiteX0" fmla="*/ 262809 w 265050"/>
              <a:gd name="connsiteY0" fmla="*/ 38297 h 54708"/>
              <a:gd name="connsiteX1" fmla="*/ 18693 w 265050"/>
              <a:gd name="connsiteY1" fmla="*/ 42829 h 54708"/>
              <a:gd name="connsiteX2" fmla="*/ 843 w 265050"/>
              <a:gd name="connsiteY2" fmla="*/ 24978 h 54708"/>
              <a:gd name="connsiteX3" fmla="*/ 247362 w 265050"/>
              <a:gd name="connsiteY3" fmla="*/ 13236 h 54708"/>
              <a:gd name="connsiteX4" fmla="*/ 262809 w 265050"/>
              <a:gd name="connsiteY4" fmla="*/ 38337 h 547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050" h="54708">
                <a:moveTo>
                  <a:pt x="262809" y="38297"/>
                </a:moveTo>
                <a:cubicBezTo>
                  <a:pt x="244052" y="64147"/>
                  <a:pt x="57192" y="54532"/>
                  <a:pt x="18693" y="42829"/>
                </a:cubicBezTo>
                <a:cubicBezTo>
                  <a:pt x="6990" y="39243"/>
                  <a:pt x="-3019" y="41134"/>
                  <a:pt x="843" y="24978"/>
                </a:cubicBezTo>
                <a:cubicBezTo>
                  <a:pt x="18024" y="-7846"/>
                  <a:pt x="216390" y="-4536"/>
                  <a:pt x="247362" y="13236"/>
                </a:cubicBezTo>
                <a:cubicBezTo>
                  <a:pt x="255914" y="18122"/>
                  <a:pt x="270691" y="27421"/>
                  <a:pt x="262809" y="38337"/>
                </a:cubicBezTo>
                <a:close/>
              </a:path>
            </a:pathLst>
          </a:custGeom>
          <a:solidFill>
            <a:srgbClr val="CDAC8D"/>
          </a:solidFill>
          <a:ln w="3941" cap="flat">
            <a:noFill/>
            <a:prstDash val="solid"/>
            <a:miter/>
          </a:ln>
        </p:spPr>
        <p:txBody>
          <a:bodyPr rtlCol="1" anchor="ctr"/>
          <a:lstStyle/>
          <a:p>
            <a:endParaRPr lang="fa-IR"/>
          </a:p>
        </p:txBody>
      </p:sp>
      <p:grpSp>
        <p:nvGrpSpPr>
          <p:cNvPr id="250" name="Graphic 7">
            <a:extLst>
              <a:ext uri="{FF2B5EF4-FFF2-40B4-BE49-F238E27FC236}">
                <a16:creationId xmlns:a16="http://schemas.microsoft.com/office/drawing/2014/main" id="{BAEFF16F-36B4-2274-C36A-8C8248A0C9EF}"/>
              </a:ext>
            </a:extLst>
          </p:cNvPr>
          <p:cNvGrpSpPr/>
          <p:nvPr/>
        </p:nvGrpSpPr>
        <p:grpSpPr>
          <a:xfrm flipH="1">
            <a:off x="11085972" y="5113851"/>
            <a:ext cx="94257" cy="96785"/>
            <a:chOff x="3240065" y="4696668"/>
            <a:chExt cx="271519" cy="278800"/>
          </a:xfrm>
        </p:grpSpPr>
        <p:sp>
          <p:nvSpPr>
            <p:cNvPr id="251" name="Freeform: Shape 250">
              <a:extLst>
                <a:ext uri="{FF2B5EF4-FFF2-40B4-BE49-F238E27FC236}">
                  <a16:creationId xmlns:a16="http://schemas.microsoft.com/office/drawing/2014/main" id="{30E6F48B-ADC6-DF6B-3735-63F8BC1B4CD9}"/>
                </a:ext>
              </a:extLst>
            </p:cNvPr>
            <p:cNvSpPr/>
            <p:nvPr/>
          </p:nvSpPr>
          <p:spPr>
            <a:xfrm>
              <a:off x="3240065" y="4696668"/>
              <a:ext cx="260854" cy="257651"/>
            </a:xfrm>
            <a:custGeom>
              <a:avLst/>
              <a:gdLst>
                <a:gd name="connsiteX0" fmla="*/ 125300 w 260854"/>
                <a:gd name="connsiteY0" fmla="*/ 0 h 257651"/>
                <a:gd name="connsiteX1" fmla="*/ 196900 w 260854"/>
                <a:gd name="connsiteY1" fmla="*/ 14265 h 257651"/>
                <a:gd name="connsiteX2" fmla="*/ 260855 w 260854"/>
                <a:gd name="connsiteY2" fmla="*/ 90317 h 257651"/>
                <a:gd name="connsiteX3" fmla="*/ 242768 w 260854"/>
                <a:gd name="connsiteY3" fmla="*/ 117428 h 257651"/>
                <a:gd name="connsiteX4" fmla="*/ 235438 w 260854"/>
                <a:gd name="connsiteY4" fmla="*/ 138667 h 257651"/>
                <a:gd name="connsiteX5" fmla="*/ 98150 w 260854"/>
                <a:gd name="connsiteY5" fmla="*/ 234816 h 257651"/>
                <a:gd name="connsiteX6" fmla="*/ 25566 w 260854"/>
                <a:gd name="connsiteY6" fmla="*/ 76486 h 257651"/>
                <a:gd name="connsiteX7" fmla="*/ 125261 w 260854"/>
                <a:gd name="connsiteY7" fmla="*/ 0 h 25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0854" h="257651">
                  <a:moveTo>
                    <a:pt x="125300" y="0"/>
                  </a:moveTo>
                  <a:cubicBezTo>
                    <a:pt x="145909" y="8827"/>
                    <a:pt x="167819" y="-3034"/>
                    <a:pt x="196900" y="14265"/>
                  </a:cubicBezTo>
                  <a:cubicBezTo>
                    <a:pt x="234256" y="36489"/>
                    <a:pt x="223498" y="84288"/>
                    <a:pt x="260855" y="90317"/>
                  </a:cubicBezTo>
                  <a:cubicBezTo>
                    <a:pt x="231695" y="83185"/>
                    <a:pt x="247023" y="110611"/>
                    <a:pt x="242768" y="117428"/>
                  </a:cubicBezTo>
                  <a:cubicBezTo>
                    <a:pt x="247417" y="127712"/>
                    <a:pt x="245802" y="135200"/>
                    <a:pt x="235438" y="138667"/>
                  </a:cubicBezTo>
                  <a:cubicBezTo>
                    <a:pt x="268499" y="224847"/>
                    <a:pt x="168173" y="295737"/>
                    <a:pt x="98150" y="234816"/>
                  </a:cubicBezTo>
                  <a:cubicBezTo>
                    <a:pt x="49406" y="193007"/>
                    <a:pt x="-45640" y="153641"/>
                    <a:pt x="25566" y="76486"/>
                  </a:cubicBezTo>
                  <a:cubicBezTo>
                    <a:pt x="50706" y="49217"/>
                    <a:pt x="108474" y="55089"/>
                    <a:pt x="125261" y="0"/>
                  </a:cubicBezTo>
                  <a:close/>
                </a:path>
              </a:pathLst>
            </a:custGeom>
            <a:solidFill>
              <a:srgbClr val="F9DEBE"/>
            </a:solidFill>
            <a:ln w="3941" cap="flat">
              <a:noFill/>
              <a:prstDash val="solid"/>
              <a:miter/>
            </a:ln>
          </p:spPr>
          <p:txBody>
            <a:bodyPr rtlCol="1" anchor="ctr"/>
            <a:lstStyle/>
            <a:p>
              <a:endParaRPr lang="fa-IR"/>
            </a:p>
          </p:txBody>
        </p:sp>
        <p:sp>
          <p:nvSpPr>
            <p:cNvPr id="252" name="Freeform: Shape 251">
              <a:extLst>
                <a:ext uri="{FF2B5EF4-FFF2-40B4-BE49-F238E27FC236}">
                  <a16:creationId xmlns:a16="http://schemas.microsoft.com/office/drawing/2014/main" id="{5E76E0D6-CD8B-21DB-9360-67BB7B3B6BA5}"/>
                </a:ext>
              </a:extLst>
            </p:cNvPr>
            <p:cNvSpPr/>
            <p:nvPr/>
          </p:nvSpPr>
          <p:spPr>
            <a:xfrm>
              <a:off x="3338254" y="4814095"/>
              <a:ext cx="173330" cy="161372"/>
            </a:xfrm>
            <a:custGeom>
              <a:avLst/>
              <a:gdLst>
                <a:gd name="connsiteX0" fmla="*/ 144578 w 173330"/>
                <a:gd name="connsiteY0" fmla="*/ 0 h 161372"/>
                <a:gd name="connsiteX1" fmla="*/ 27741 w 173330"/>
                <a:gd name="connsiteY1" fmla="*/ 148243 h 161372"/>
                <a:gd name="connsiteX2" fmla="*/ 0 w 173330"/>
                <a:gd name="connsiteY2" fmla="*/ 117428 h 161372"/>
                <a:gd name="connsiteX3" fmla="*/ 49651 w 173330"/>
                <a:gd name="connsiteY3" fmla="*/ 127003 h 161372"/>
                <a:gd name="connsiteX4" fmla="*/ 124836 w 173330"/>
                <a:gd name="connsiteY4" fmla="*/ 74831 h 161372"/>
                <a:gd name="connsiteX5" fmla="*/ 118295 w 173330"/>
                <a:gd name="connsiteY5" fmla="*/ 13989 h 161372"/>
                <a:gd name="connsiteX6" fmla="*/ 144539 w 173330"/>
                <a:gd name="connsiteY6" fmla="*/ 39 h 161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330" h="161372">
                  <a:moveTo>
                    <a:pt x="144578" y="0"/>
                  </a:moveTo>
                  <a:cubicBezTo>
                    <a:pt x="225792" y="80702"/>
                    <a:pt x="118374" y="201519"/>
                    <a:pt x="27741" y="148243"/>
                  </a:cubicBezTo>
                  <a:cubicBezTo>
                    <a:pt x="11940" y="138943"/>
                    <a:pt x="8551" y="124757"/>
                    <a:pt x="0" y="117428"/>
                  </a:cubicBezTo>
                  <a:cubicBezTo>
                    <a:pt x="10955" y="104857"/>
                    <a:pt x="29042" y="126964"/>
                    <a:pt x="49651" y="127003"/>
                  </a:cubicBezTo>
                  <a:cubicBezTo>
                    <a:pt x="74200" y="127003"/>
                    <a:pt x="118216" y="97292"/>
                    <a:pt x="124836" y="74831"/>
                  </a:cubicBezTo>
                  <a:cubicBezTo>
                    <a:pt x="132559" y="48508"/>
                    <a:pt x="115891" y="24904"/>
                    <a:pt x="118295" y="13989"/>
                  </a:cubicBezTo>
                  <a:cubicBezTo>
                    <a:pt x="121053" y="1537"/>
                    <a:pt x="143751" y="1300"/>
                    <a:pt x="144539" y="39"/>
                  </a:cubicBezTo>
                  <a:close/>
                </a:path>
              </a:pathLst>
            </a:custGeom>
            <a:solidFill>
              <a:srgbClr val="F4C199"/>
            </a:solidFill>
            <a:ln w="3941" cap="flat">
              <a:noFill/>
              <a:prstDash val="solid"/>
              <a:miter/>
            </a:ln>
          </p:spPr>
          <p:txBody>
            <a:bodyPr rtlCol="1" anchor="ctr"/>
            <a:lstStyle/>
            <a:p>
              <a:endParaRPr lang="fa-IR"/>
            </a:p>
          </p:txBody>
        </p:sp>
      </p:grpSp>
      <p:grpSp>
        <p:nvGrpSpPr>
          <p:cNvPr id="253" name="Graphic 7">
            <a:extLst>
              <a:ext uri="{FF2B5EF4-FFF2-40B4-BE49-F238E27FC236}">
                <a16:creationId xmlns:a16="http://schemas.microsoft.com/office/drawing/2014/main" id="{F99E15D8-F6A0-31BB-02DB-5ED4A5B6E580}"/>
              </a:ext>
            </a:extLst>
          </p:cNvPr>
          <p:cNvGrpSpPr/>
          <p:nvPr/>
        </p:nvGrpSpPr>
        <p:grpSpPr>
          <a:xfrm flipH="1">
            <a:off x="9997917" y="5115256"/>
            <a:ext cx="533191" cy="231930"/>
            <a:chOff x="4422587" y="4505506"/>
            <a:chExt cx="1535916" cy="668100"/>
          </a:xfrm>
        </p:grpSpPr>
        <p:sp>
          <p:nvSpPr>
            <p:cNvPr id="254" name="Freeform: Shape 253">
              <a:extLst>
                <a:ext uri="{FF2B5EF4-FFF2-40B4-BE49-F238E27FC236}">
                  <a16:creationId xmlns:a16="http://schemas.microsoft.com/office/drawing/2014/main" id="{675DADD4-FEFF-20A5-8039-145583AB2BA1}"/>
                </a:ext>
              </a:extLst>
            </p:cNvPr>
            <p:cNvSpPr/>
            <p:nvPr/>
          </p:nvSpPr>
          <p:spPr>
            <a:xfrm>
              <a:off x="4422587" y="4524771"/>
              <a:ext cx="1424421" cy="588646"/>
            </a:xfrm>
            <a:custGeom>
              <a:avLst/>
              <a:gdLst>
                <a:gd name="connsiteX0" fmla="*/ 117568 w 1424421"/>
                <a:gd name="connsiteY0" fmla="*/ 587347 h 588646"/>
                <a:gd name="connsiteX1" fmla="*/ 31585 w 1424421"/>
                <a:gd name="connsiteY1" fmla="*/ 587347 h 588646"/>
                <a:gd name="connsiteX2" fmla="*/ 140 w 1424421"/>
                <a:gd name="connsiteY2" fmla="*/ 578441 h 588646"/>
                <a:gd name="connsiteX3" fmla="*/ 434111 w 1424421"/>
                <a:gd name="connsiteY3" fmla="*/ 438631 h 588646"/>
                <a:gd name="connsiteX4" fmla="*/ 465832 w 1424421"/>
                <a:gd name="connsiteY4" fmla="*/ 334838 h 588646"/>
                <a:gd name="connsiteX5" fmla="*/ 626251 w 1424421"/>
                <a:gd name="connsiteY5" fmla="*/ 282192 h 588646"/>
                <a:gd name="connsiteX6" fmla="*/ 683625 w 1424421"/>
                <a:gd name="connsiteY6" fmla="*/ 324553 h 588646"/>
                <a:gd name="connsiteX7" fmla="*/ 813347 w 1424421"/>
                <a:gd name="connsiteY7" fmla="*/ 280222 h 588646"/>
                <a:gd name="connsiteX8" fmla="*/ 1061167 w 1424421"/>
                <a:gd name="connsiteY8" fmla="*/ 10138 h 588646"/>
                <a:gd name="connsiteX9" fmla="*/ 1134225 w 1424421"/>
                <a:gd name="connsiteY9" fmla="*/ 32835 h 588646"/>
                <a:gd name="connsiteX10" fmla="*/ 1261189 w 1424421"/>
                <a:gd name="connsiteY10" fmla="*/ 8917 h 588646"/>
                <a:gd name="connsiteX11" fmla="*/ 1331251 w 1424421"/>
                <a:gd name="connsiteY11" fmla="*/ 78900 h 588646"/>
                <a:gd name="connsiteX12" fmla="*/ 1400801 w 1424421"/>
                <a:gd name="connsiteY12" fmla="*/ 199008 h 588646"/>
                <a:gd name="connsiteX13" fmla="*/ 1396506 w 1424421"/>
                <a:gd name="connsiteY13" fmla="*/ 349969 h 588646"/>
                <a:gd name="connsiteX14" fmla="*/ 984800 w 1424421"/>
                <a:gd name="connsiteY14" fmla="*/ 386340 h 588646"/>
                <a:gd name="connsiteX15" fmla="*/ 601583 w 1424421"/>
                <a:gd name="connsiteY15" fmla="*/ 467909 h 588646"/>
                <a:gd name="connsiteX16" fmla="*/ 449715 w 1424421"/>
                <a:gd name="connsiteY16" fmla="*/ 558345 h 588646"/>
                <a:gd name="connsiteX17" fmla="*/ 117607 w 1424421"/>
                <a:gd name="connsiteY17" fmla="*/ 587386 h 588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24421" h="588646">
                  <a:moveTo>
                    <a:pt x="117568" y="587347"/>
                  </a:moveTo>
                  <a:cubicBezTo>
                    <a:pt x="89038" y="587150"/>
                    <a:pt x="60154" y="588411"/>
                    <a:pt x="31585" y="587347"/>
                  </a:cubicBezTo>
                  <a:cubicBezTo>
                    <a:pt x="20670" y="586953"/>
                    <a:pt x="-1988" y="594124"/>
                    <a:pt x="140" y="578441"/>
                  </a:cubicBezTo>
                  <a:lnTo>
                    <a:pt x="434111" y="438631"/>
                  </a:lnTo>
                  <a:cubicBezTo>
                    <a:pt x="449282" y="404033"/>
                    <a:pt x="442110" y="368687"/>
                    <a:pt x="465832" y="334838"/>
                  </a:cubicBezTo>
                  <a:cubicBezTo>
                    <a:pt x="500233" y="285739"/>
                    <a:pt x="569704" y="269385"/>
                    <a:pt x="626251" y="282192"/>
                  </a:cubicBezTo>
                  <a:cubicBezTo>
                    <a:pt x="653914" y="288458"/>
                    <a:pt x="672355" y="322622"/>
                    <a:pt x="683625" y="324553"/>
                  </a:cubicBezTo>
                  <a:cubicBezTo>
                    <a:pt x="693358" y="326247"/>
                    <a:pt x="780877" y="261780"/>
                    <a:pt x="813347" y="280222"/>
                  </a:cubicBezTo>
                  <a:cubicBezTo>
                    <a:pt x="784660" y="124610"/>
                    <a:pt x="900670" y="-11338"/>
                    <a:pt x="1061167" y="10138"/>
                  </a:cubicBezTo>
                  <a:cubicBezTo>
                    <a:pt x="1083116" y="13054"/>
                    <a:pt x="1119763" y="34175"/>
                    <a:pt x="1134225" y="32835"/>
                  </a:cubicBezTo>
                  <a:cubicBezTo>
                    <a:pt x="1169571" y="29525"/>
                    <a:pt x="1177019" y="-19731"/>
                    <a:pt x="1261189" y="8917"/>
                  </a:cubicBezTo>
                  <a:cubicBezTo>
                    <a:pt x="1312022" y="26215"/>
                    <a:pt x="1307411" y="51435"/>
                    <a:pt x="1331251" y="78900"/>
                  </a:cubicBezTo>
                  <a:cubicBezTo>
                    <a:pt x="1374636" y="128827"/>
                    <a:pt x="1386379" y="117833"/>
                    <a:pt x="1400801" y="199008"/>
                  </a:cubicBezTo>
                  <a:cubicBezTo>
                    <a:pt x="1444108" y="223597"/>
                    <a:pt x="1418810" y="311943"/>
                    <a:pt x="1396506" y="349969"/>
                  </a:cubicBezTo>
                  <a:cubicBezTo>
                    <a:pt x="1308238" y="500300"/>
                    <a:pt x="1099430" y="513580"/>
                    <a:pt x="984800" y="386340"/>
                  </a:cubicBezTo>
                  <a:cubicBezTo>
                    <a:pt x="950675" y="565753"/>
                    <a:pt x="700845" y="635933"/>
                    <a:pt x="601583" y="467909"/>
                  </a:cubicBezTo>
                  <a:cubicBezTo>
                    <a:pt x="559419" y="516063"/>
                    <a:pt x="513434" y="544828"/>
                    <a:pt x="449715" y="558345"/>
                  </a:cubicBezTo>
                  <a:lnTo>
                    <a:pt x="117607" y="587386"/>
                  </a:lnTo>
                  <a:close/>
                </a:path>
              </a:pathLst>
            </a:custGeom>
            <a:solidFill>
              <a:srgbClr val="FDDFC0"/>
            </a:solidFill>
            <a:ln w="3941" cap="flat">
              <a:noFill/>
              <a:prstDash val="solid"/>
              <a:miter/>
            </a:ln>
          </p:spPr>
          <p:txBody>
            <a:bodyPr rtlCol="1" anchor="ctr"/>
            <a:lstStyle/>
            <a:p>
              <a:endParaRPr lang="fa-IR"/>
            </a:p>
          </p:txBody>
        </p:sp>
        <p:sp>
          <p:nvSpPr>
            <p:cNvPr id="255" name="Freeform: Shape 254">
              <a:extLst>
                <a:ext uri="{FF2B5EF4-FFF2-40B4-BE49-F238E27FC236}">
                  <a16:creationId xmlns:a16="http://schemas.microsoft.com/office/drawing/2014/main" id="{F5AA6B2F-B1F4-01E7-DE7A-AF41429F2267}"/>
                </a:ext>
              </a:extLst>
            </p:cNvPr>
            <p:cNvSpPr/>
            <p:nvPr/>
          </p:nvSpPr>
          <p:spPr>
            <a:xfrm>
              <a:off x="4540116" y="4723634"/>
              <a:ext cx="1418388" cy="449971"/>
            </a:xfrm>
            <a:custGeom>
              <a:avLst/>
              <a:gdLst>
                <a:gd name="connsiteX0" fmla="*/ 1283273 w 1418388"/>
                <a:gd name="connsiteY0" fmla="*/ 144 h 449971"/>
                <a:gd name="connsiteX1" fmla="*/ 1312591 w 1418388"/>
                <a:gd name="connsiteY1" fmla="*/ 259983 h 449971"/>
                <a:gd name="connsiteX2" fmla="*/ 1274407 w 1418388"/>
                <a:gd name="connsiteY2" fmla="*/ 262229 h 449971"/>
                <a:gd name="connsiteX3" fmla="*/ 1269993 w 1418388"/>
                <a:gd name="connsiteY3" fmla="*/ 307427 h 449971"/>
                <a:gd name="connsiteX4" fmla="*/ 872078 w 1418388"/>
                <a:gd name="connsiteY4" fmla="*/ 352507 h 449971"/>
                <a:gd name="connsiteX5" fmla="*/ 608339 w 1418388"/>
                <a:gd name="connsiteY5" fmla="*/ 435297 h 449971"/>
                <a:gd name="connsiteX6" fmla="*/ 519440 w 1418388"/>
                <a:gd name="connsiteY6" fmla="*/ 379617 h 449971"/>
                <a:gd name="connsiteX7" fmla="*/ 307243 w 1418388"/>
                <a:gd name="connsiteY7" fmla="*/ 379420 h 449971"/>
                <a:gd name="connsiteX8" fmla="*/ 108443 w 1418388"/>
                <a:gd name="connsiteY8" fmla="*/ 388444 h 449971"/>
                <a:gd name="connsiteX9" fmla="*/ 0 w 1418388"/>
                <a:gd name="connsiteY9" fmla="*/ 388444 h 449971"/>
                <a:gd name="connsiteX10" fmla="*/ 418760 w 1418388"/>
                <a:gd name="connsiteY10" fmla="*/ 305693 h 449971"/>
                <a:gd name="connsiteX11" fmla="*/ 496901 w 1418388"/>
                <a:gd name="connsiteY11" fmla="*/ 243945 h 449971"/>
                <a:gd name="connsiteX12" fmla="*/ 849539 w 1418388"/>
                <a:gd name="connsiteY12" fmla="*/ 135541 h 449971"/>
                <a:gd name="connsiteX13" fmla="*/ 1210137 w 1418388"/>
                <a:gd name="connsiteY13" fmla="*/ 202491 h 449971"/>
                <a:gd name="connsiteX14" fmla="*/ 1283233 w 1418388"/>
                <a:gd name="connsiteY14" fmla="*/ 65 h 44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18388" h="449971">
                  <a:moveTo>
                    <a:pt x="1283273" y="144"/>
                  </a:moveTo>
                  <a:cubicBezTo>
                    <a:pt x="1455474" y="-6397"/>
                    <a:pt x="1460675" y="211278"/>
                    <a:pt x="1312591" y="259983"/>
                  </a:cubicBezTo>
                  <a:cubicBezTo>
                    <a:pt x="1301636" y="263569"/>
                    <a:pt x="1276535" y="260101"/>
                    <a:pt x="1274407" y="262229"/>
                  </a:cubicBezTo>
                  <a:cubicBezTo>
                    <a:pt x="1272791" y="263845"/>
                    <a:pt x="1274801" y="293832"/>
                    <a:pt x="1269993" y="307427"/>
                  </a:cubicBezTo>
                  <a:cubicBezTo>
                    <a:pt x="1211398" y="473481"/>
                    <a:pt x="975911" y="480653"/>
                    <a:pt x="872078" y="352507"/>
                  </a:cubicBezTo>
                  <a:cubicBezTo>
                    <a:pt x="805720" y="433090"/>
                    <a:pt x="710556" y="473836"/>
                    <a:pt x="608339" y="435297"/>
                  </a:cubicBezTo>
                  <a:cubicBezTo>
                    <a:pt x="576224" y="423199"/>
                    <a:pt x="537370" y="383046"/>
                    <a:pt x="519440" y="379617"/>
                  </a:cubicBezTo>
                  <a:cubicBezTo>
                    <a:pt x="469790" y="370160"/>
                    <a:pt x="364381" y="379381"/>
                    <a:pt x="307243" y="379420"/>
                  </a:cubicBezTo>
                  <a:lnTo>
                    <a:pt x="108443" y="388444"/>
                  </a:lnTo>
                  <a:cubicBezTo>
                    <a:pt x="72388" y="388444"/>
                    <a:pt x="36055" y="388681"/>
                    <a:pt x="0" y="388444"/>
                  </a:cubicBezTo>
                  <a:cubicBezTo>
                    <a:pt x="120895" y="354910"/>
                    <a:pt x="312523" y="373234"/>
                    <a:pt x="418760" y="305693"/>
                  </a:cubicBezTo>
                  <a:cubicBezTo>
                    <a:pt x="436926" y="294147"/>
                    <a:pt x="483503" y="234409"/>
                    <a:pt x="496901" y="243945"/>
                  </a:cubicBezTo>
                  <a:cubicBezTo>
                    <a:pt x="572953" y="438253"/>
                    <a:pt x="875231" y="331779"/>
                    <a:pt x="849539" y="135541"/>
                  </a:cubicBezTo>
                  <a:cubicBezTo>
                    <a:pt x="929965" y="259549"/>
                    <a:pt x="1090384" y="299861"/>
                    <a:pt x="1210137" y="202491"/>
                  </a:cubicBezTo>
                  <a:cubicBezTo>
                    <a:pt x="1276929" y="148151"/>
                    <a:pt x="1297853" y="82344"/>
                    <a:pt x="1283233" y="65"/>
                  </a:cubicBezTo>
                  <a:close/>
                </a:path>
              </a:pathLst>
            </a:custGeom>
            <a:solidFill>
              <a:srgbClr val="F7BD92"/>
            </a:solidFill>
            <a:ln w="3941" cap="flat">
              <a:noFill/>
              <a:prstDash val="solid"/>
              <a:miter/>
            </a:ln>
          </p:spPr>
          <p:txBody>
            <a:bodyPr rtlCol="1" anchor="ctr"/>
            <a:lstStyle/>
            <a:p>
              <a:endParaRPr lang="fa-IR"/>
            </a:p>
          </p:txBody>
        </p:sp>
        <p:sp>
          <p:nvSpPr>
            <p:cNvPr id="256" name="Freeform: Shape 255">
              <a:extLst>
                <a:ext uri="{FF2B5EF4-FFF2-40B4-BE49-F238E27FC236}">
                  <a16:creationId xmlns:a16="http://schemas.microsoft.com/office/drawing/2014/main" id="{A80AFD4E-7122-C7C6-3C6D-9D383F42CC96}"/>
                </a:ext>
              </a:extLst>
            </p:cNvPr>
            <p:cNvSpPr/>
            <p:nvPr/>
          </p:nvSpPr>
          <p:spPr>
            <a:xfrm>
              <a:off x="5174573" y="4505506"/>
              <a:ext cx="60848" cy="56235"/>
            </a:xfrm>
            <a:custGeom>
              <a:avLst/>
              <a:gdLst>
                <a:gd name="connsiteX0" fmla="*/ 22035 w 60848"/>
                <a:gd name="connsiteY0" fmla="*/ 2568 h 56235"/>
                <a:gd name="connsiteX1" fmla="*/ 29404 w 60848"/>
                <a:gd name="connsiteY1" fmla="*/ 55923 h 56235"/>
                <a:gd name="connsiteX2" fmla="*/ 22035 w 60848"/>
                <a:gd name="connsiteY2" fmla="*/ 2568 h 56235"/>
              </a:gdLst>
              <a:ahLst/>
              <a:cxnLst>
                <a:cxn ang="0">
                  <a:pos x="connsiteX0" y="connsiteY0"/>
                </a:cxn>
                <a:cxn ang="0">
                  <a:pos x="connsiteX1" y="connsiteY1"/>
                </a:cxn>
                <a:cxn ang="0">
                  <a:pos x="connsiteX2" y="connsiteY2"/>
                </a:cxn>
              </a:cxnLst>
              <a:rect l="l" t="t" r="r" b="b"/>
              <a:pathLst>
                <a:path w="60848" h="56235">
                  <a:moveTo>
                    <a:pt x="22035" y="2568"/>
                  </a:moveTo>
                  <a:cubicBezTo>
                    <a:pt x="70937" y="-13549"/>
                    <a:pt x="73893" y="51273"/>
                    <a:pt x="29404" y="55923"/>
                  </a:cubicBezTo>
                  <a:cubicBezTo>
                    <a:pt x="-15676" y="60652"/>
                    <a:pt x="-1293" y="10252"/>
                    <a:pt x="22035" y="2568"/>
                  </a:cubicBezTo>
                  <a:close/>
                </a:path>
              </a:pathLst>
            </a:custGeom>
            <a:solidFill>
              <a:srgbClr val="F0BF9A"/>
            </a:solidFill>
            <a:ln w="3941" cap="flat">
              <a:noFill/>
              <a:prstDash val="solid"/>
              <a:miter/>
            </a:ln>
          </p:spPr>
          <p:txBody>
            <a:bodyPr rtlCol="1" anchor="ctr"/>
            <a:lstStyle/>
            <a:p>
              <a:endParaRPr lang="fa-IR"/>
            </a:p>
          </p:txBody>
        </p:sp>
      </p:grpSp>
      <p:grpSp>
        <p:nvGrpSpPr>
          <p:cNvPr id="257" name="Graphic 7">
            <a:extLst>
              <a:ext uri="{FF2B5EF4-FFF2-40B4-BE49-F238E27FC236}">
                <a16:creationId xmlns:a16="http://schemas.microsoft.com/office/drawing/2014/main" id="{8AE576B0-8520-CD1C-C9CB-D0076F4017DB}"/>
              </a:ext>
            </a:extLst>
          </p:cNvPr>
          <p:cNvGrpSpPr/>
          <p:nvPr/>
        </p:nvGrpSpPr>
        <p:grpSpPr>
          <a:xfrm flipH="1">
            <a:off x="9213908" y="5514671"/>
            <a:ext cx="687081" cy="146990"/>
            <a:chOff x="6537125" y="5169305"/>
            <a:chExt cx="1979217" cy="423423"/>
          </a:xfrm>
        </p:grpSpPr>
        <p:grpSp>
          <p:nvGrpSpPr>
            <p:cNvPr id="258" name="Graphic 7">
              <a:extLst>
                <a:ext uri="{FF2B5EF4-FFF2-40B4-BE49-F238E27FC236}">
                  <a16:creationId xmlns:a16="http://schemas.microsoft.com/office/drawing/2014/main" id="{389AD222-7EBC-2B43-9AAA-3F70C49AEB2A}"/>
                </a:ext>
              </a:extLst>
            </p:cNvPr>
            <p:cNvGrpSpPr/>
            <p:nvPr/>
          </p:nvGrpSpPr>
          <p:grpSpPr>
            <a:xfrm>
              <a:off x="7098989" y="5169305"/>
              <a:ext cx="1121239" cy="350658"/>
              <a:chOff x="7098989" y="5169305"/>
              <a:chExt cx="1121239" cy="350658"/>
            </a:xfrm>
          </p:grpSpPr>
          <p:sp>
            <p:nvSpPr>
              <p:cNvPr id="271" name="Freeform: Shape 270">
                <a:extLst>
                  <a:ext uri="{FF2B5EF4-FFF2-40B4-BE49-F238E27FC236}">
                    <a16:creationId xmlns:a16="http://schemas.microsoft.com/office/drawing/2014/main" id="{F4EA1636-0178-21AB-0EE2-A1D0C3361A67}"/>
                  </a:ext>
                </a:extLst>
              </p:cNvPr>
              <p:cNvSpPr/>
              <p:nvPr/>
            </p:nvSpPr>
            <p:spPr>
              <a:xfrm>
                <a:off x="7342101" y="5169305"/>
                <a:ext cx="878127" cy="350658"/>
              </a:xfrm>
              <a:custGeom>
                <a:avLst/>
                <a:gdLst>
                  <a:gd name="connsiteX0" fmla="*/ 279588 w 878127"/>
                  <a:gd name="connsiteY0" fmla="*/ 15082 h 350658"/>
                  <a:gd name="connsiteX1" fmla="*/ 509124 w 878127"/>
                  <a:gd name="connsiteY1" fmla="*/ 65324 h 350658"/>
                  <a:gd name="connsiteX2" fmla="*/ 514562 w 878127"/>
                  <a:gd name="connsiteY2" fmla="*/ 87352 h 350658"/>
                  <a:gd name="connsiteX3" fmla="*/ 686251 w 878127"/>
                  <a:gd name="connsiteY3" fmla="*/ 168644 h 350658"/>
                  <a:gd name="connsiteX4" fmla="*/ 821805 w 878127"/>
                  <a:gd name="connsiteY4" fmla="*/ 249937 h 350658"/>
                  <a:gd name="connsiteX5" fmla="*/ 875987 w 878127"/>
                  <a:gd name="connsiteY5" fmla="*/ 295017 h 350658"/>
                  <a:gd name="connsiteX6" fmla="*/ 600308 w 878127"/>
                  <a:gd name="connsiteY6" fmla="*/ 340136 h 350658"/>
                  <a:gd name="connsiteX7" fmla="*/ 35630 w 878127"/>
                  <a:gd name="connsiteY7" fmla="*/ 331231 h 350658"/>
                  <a:gd name="connsiteX8" fmla="*/ 32004 w 878127"/>
                  <a:gd name="connsiteY8" fmla="*/ 319409 h 350658"/>
                  <a:gd name="connsiteX9" fmla="*/ 86029 w 878127"/>
                  <a:gd name="connsiteY9" fmla="*/ 285954 h 350658"/>
                  <a:gd name="connsiteX10" fmla="*/ 158771 w 878127"/>
                  <a:gd name="connsiteY10" fmla="*/ 287097 h 350658"/>
                  <a:gd name="connsiteX11" fmla="*/ 203260 w 878127"/>
                  <a:gd name="connsiteY11" fmla="*/ 237565 h 350658"/>
                  <a:gd name="connsiteX12" fmla="*/ 283883 w 878127"/>
                  <a:gd name="connsiteY12" fmla="*/ 201036 h 350658"/>
                  <a:gd name="connsiteX13" fmla="*/ 279746 w 878127"/>
                  <a:gd name="connsiteY13" fmla="*/ 173294 h 350658"/>
                  <a:gd name="connsiteX14" fmla="*/ 283253 w 878127"/>
                  <a:gd name="connsiteY14" fmla="*/ 78524 h 350658"/>
                  <a:gd name="connsiteX15" fmla="*/ 252556 w 878127"/>
                  <a:gd name="connsiteY15" fmla="*/ 24185 h 350658"/>
                  <a:gd name="connsiteX16" fmla="*/ 279667 w 878127"/>
                  <a:gd name="connsiteY16" fmla="*/ 15161 h 35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78127" h="350658">
                    <a:moveTo>
                      <a:pt x="279588" y="15082"/>
                    </a:moveTo>
                    <a:cubicBezTo>
                      <a:pt x="345395" y="-11123"/>
                      <a:pt x="447376" y="31790"/>
                      <a:pt x="509124" y="65324"/>
                    </a:cubicBezTo>
                    <a:lnTo>
                      <a:pt x="514562" y="87352"/>
                    </a:lnTo>
                    <a:cubicBezTo>
                      <a:pt x="578083" y="84396"/>
                      <a:pt x="648697" y="117339"/>
                      <a:pt x="686251" y="168644"/>
                    </a:cubicBezTo>
                    <a:cubicBezTo>
                      <a:pt x="736532" y="172664"/>
                      <a:pt x="800566" y="204976"/>
                      <a:pt x="821805" y="249937"/>
                    </a:cubicBezTo>
                    <a:cubicBezTo>
                      <a:pt x="832169" y="256833"/>
                      <a:pt x="889858" y="275748"/>
                      <a:pt x="875987" y="295017"/>
                    </a:cubicBezTo>
                    <a:cubicBezTo>
                      <a:pt x="867831" y="306327"/>
                      <a:pt x="634197" y="336747"/>
                      <a:pt x="600308" y="340136"/>
                    </a:cubicBezTo>
                    <a:cubicBezTo>
                      <a:pt x="409665" y="359366"/>
                      <a:pt x="225169" y="349751"/>
                      <a:pt x="35630" y="331231"/>
                    </a:cubicBezTo>
                    <a:lnTo>
                      <a:pt x="32004" y="319409"/>
                    </a:lnTo>
                    <a:cubicBezTo>
                      <a:pt x="-45072" y="283235"/>
                      <a:pt x="34802" y="256794"/>
                      <a:pt x="86029" y="285954"/>
                    </a:cubicBezTo>
                    <a:cubicBezTo>
                      <a:pt x="102934" y="239811"/>
                      <a:pt x="133631" y="260932"/>
                      <a:pt x="158771" y="287097"/>
                    </a:cubicBezTo>
                    <a:cubicBezTo>
                      <a:pt x="151757" y="261011"/>
                      <a:pt x="166613" y="244461"/>
                      <a:pt x="203260" y="237565"/>
                    </a:cubicBezTo>
                    <a:cubicBezTo>
                      <a:pt x="198886" y="197804"/>
                      <a:pt x="258152" y="169433"/>
                      <a:pt x="283883" y="201036"/>
                    </a:cubicBezTo>
                    <a:lnTo>
                      <a:pt x="279746" y="173294"/>
                    </a:lnTo>
                    <a:cubicBezTo>
                      <a:pt x="342636" y="121555"/>
                      <a:pt x="343779" y="89991"/>
                      <a:pt x="283253" y="78524"/>
                    </a:cubicBezTo>
                    <a:cubicBezTo>
                      <a:pt x="273914" y="59728"/>
                      <a:pt x="263668" y="41602"/>
                      <a:pt x="252556" y="24185"/>
                    </a:cubicBezTo>
                    <a:cubicBezTo>
                      <a:pt x="250152" y="-3714"/>
                      <a:pt x="264299" y="-8482"/>
                      <a:pt x="279667" y="15161"/>
                    </a:cubicBezTo>
                    <a:close/>
                  </a:path>
                </a:pathLst>
              </a:custGeom>
              <a:solidFill>
                <a:srgbClr val="CA8E48"/>
              </a:solidFill>
              <a:ln w="3941" cap="flat">
                <a:noFill/>
                <a:prstDash val="solid"/>
                <a:miter/>
              </a:ln>
            </p:spPr>
            <p:txBody>
              <a:bodyPr rtlCol="1" anchor="ctr"/>
              <a:lstStyle/>
              <a:p>
                <a:endParaRPr lang="fa-IR"/>
              </a:p>
            </p:txBody>
          </p:sp>
          <p:sp>
            <p:nvSpPr>
              <p:cNvPr id="272" name="Freeform: Shape 271">
                <a:extLst>
                  <a:ext uri="{FF2B5EF4-FFF2-40B4-BE49-F238E27FC236}">
                    <a16:creationId xmlns:a16="http://schemas.microsoft.com/office/drawing/2014/main" id="{8174BF7F-09FD-9347-973C-DDC029D0972C}"/>
                  </a:ext>
                </a:extLst>
              </p:cNvPr>
              <p:cNvSpPr/>
              <p:nvPr/>
            </p:nvSpPr>
            <p:spPr>
              <a:xfrm>
                <a:off x="7098989" y="5193411"/>
                <a:ext cx="655784" cy="307124"/>
              </a:xfrm>
              <a:custGeom>
                <a:avLst/>
                <a:gdLst>
                  <a:gd name="connsiteX0" fmla="*/ 495589 w 655784"/>
                  <a:gd name="connsiteY0" fmla="*/ 0 h 307124"/>
                  <a:gd name="connsiteX1" fmla="*/ 545594 w 655784"/>
                  <a:gd name="connsiteY1" fmla="*/ 18087 h 307124"/>
                  <a:gd name="connsiteX2" fmla="*/ 572232 w 655784"/>
                  <a:gd name="connsiteY2" fmla="*/ 27269 h 307124"/>
                  <a:gd name="connsiteX3" fmla="*/ 608564 w 655784"/>
                  <a:gd name="connsiteY3" fmla="*/ 63285 h 307124"/>
                  <a:gd name="connsiteX4" fmla="*/ 567937 w 655784"/>
                  <a:gd name="connsiteY4" fmla="*/ 58793 h 307124"/>
                  <a:gd name="connsiteX5" fmla="*/ 576961 w 655784"/>
                  <a:gd name="connsiteY5" fmla="*/ 108365 h 307124"/>
                  <a:gd name="connsiteX6" fmla="*/ 631222 w 655784"/>
                  <a:gd name="connsiteY6" fmla="*/ 104187 h 307124"/>
                  <a:gd name="connsiteX7" fmla="*/ 631104 w 655784"/>
                  <a:gd name="connsiteY7" fmla="*/ 76801 h 307124"/>
                  <a:gd name="connsiteX8" fmla="*/ 624602 w 655784"/>
                  <a:gd name="connsiteY8" fmla="*/ 125309 h 307124"/>
                  <a:gd name="connsiteX9" fmla="*/ 567779 w 655784"/>
                  <a:gd name="connsiteY9" fmla="*/ 121841 h 307124"/>
                  <a:gd name="connsiteX10" fmla="*/ 576882 w 655784"/>
                  <a:gd name="connsiteY10" fmla="*/ 153602 h 307124"/>
                  <a:gd name="connsiteX11" fmla="*/ 540866 w 655784"/>
                  <a:gd name="connsiteY11" fmla="*/ 144617 h 307124"/>
                  <a:gd name="connsiteX12" fmla="*/ 540866 w 655784"/>
                  <a:gd name="connsiteY12" fmla="*/ 171689 h 307124"/>
                  <a:gd name="connsiteX13" fmla="*/ 588861 w 655784"/>
                  <a:gd name="connsiteY13" fmla="*/ 186860 h 307124"/>
                  <a:gd name="connsiteX14" fmla="*/ 621922 w 655784"/>
                  <a:gd name="connsiteY14" fmla="*/ 203331 h 307124"/>
                  <a:gd name="connsiteX15" fmla="*/ 590161 w 655784"/>
                  <a:gd name="connsiteY15" fmla="*/ 217320 h 307124"/>
                  <a:gd name="connsiteX16" fmla="*/ 561750 w 655784"/>
                  <a:gd name="connsiteY16" fmla="*/ 189106 h 307124"/>
                  <a:gd name="connsiteX17" fmla="*/ 504534 w 655784"/>
                  <a:gd name="connsiteY17" fmla="*/ 198760 h 307124"/>
                  <a:gd name="connsiteX18" fmla="*/ 513716 w 655784"/>
                  <a:gd name="connsiteY18" fmla="*/ 180831 h 307124"/>
                  <a:gd name="connsiteX19" fmla="*/ 459415 w 655784"/>
                  <a:gd name="connsiteY19" fmla="*/ 207745 h 307124"/>
                  <a:gd name="connsiteX20" fmla="*/ 495589 w 655784"/>
                  <a:gd name="connsiteY20" fmla="*/ 225871 h 307124"/>
                  <a:gd name="connsiteX21" fmla="*/ 414572 w 655784"/>
                  <a:gd name="connsiteY21" fmla="*/ 244549 h 307124"/>
                  <a:gd name="connsiteX22" fmla="*/ 409528 w 655784"/>
                  <a:gd name="connsiteY22" fmla="*/ 280053 h 307124"/>
                  <a:gd name="connsiteX23" fmla="*/ 364369 w 655784"/>
                  <a:gd name="connsiteY23" fmla="*/ 252982 h 307124"/>
                  <a:gd name="connsiteX24" fmla="*/ 359956 w 655784"/>
                  <a:gd name="connsiteY24" fmla="*/ 288998 h 307124"/>
                  <a:gd name="connsiteX25" fmla="*/ 260615 w 655784"/>
                  <a:gd name="connsiteY25" fmla="*/ 262006 h 307124"/>
                  <a:gd name="connsiteX26" fmla="*/ 278623 w 655784"/>
                  <a:gd name="connsiteY26" fmla="*/ 307125 h 307124"/>
                  <a:gd name="connsiteX27" fmla="*/ 2432 w 655784"/>
                  <a:gd name="connsiteY27" fmla="*/ 262164 h 307124"/>
                  <a:gd name="connsiteX28" fmla="*/ 52713 w 655784"/>
                  <a:gd name="connsiteY28" fmla="*/ 216808 h 307124"/>
                  <a:gd name="connsiteX29" fmla="*/ 106935 w 655784"/>
                  <a:gd name="connsiteY29" fmla="*/ 171649 h 307124"/>
                  <a:gd name="connsiteX30" fmla="*/ 495510 w 655784"/>
                  <a:gd name="connsiteY30" fmla="*/ 39 h 307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5784" h="307124">
                    <a:moveTo>
                      <a:pt x="495589" y="0"/>
                    </a:moveTo>
                    <a:lnTo>
                      <a:pt x="545594" y="18087"/>
                    </a:lnTo>
                    <a:cubicBezTo>
                      <a:pt x="515134" y="76564"/>
                      <a:pt x="552293" y="27623"/>
                      <a:pt x="572232" y="27269"/>
                    </a:cubicBezTo>
                    <a:cubicBezTo>
                      <a:pt x="599540" y="26796"/>
                      <a:pt x="648600" y="66595"/>
                      <a:pt x="608564" y="63285"/>
                    </a:cubicBezTo>
                    <a:cubicBezTo>
                      <a:pt x="596821" y="62300"/>
                      <a:pt x="580705" y="23879"/>
                      <a:pt x="567937" y="58793"/>
                    </a:cubicBezTo>
                    <a:cubicBezTo>
                      <a:pt x="565967" y="64152"/>
                      <a:pt x="619282" y="69432"/>
                      <a:pt x="576961" y="108365"/>
                    </a:cubicBezTo>
                    <a:lnTo>
                      <a:pt x="631222" y="104187"/>
                    </a:lnTo>
                    <a:cubicBezTo>
                      <a:pt x="658687" y="88071"/>
                      <a:pt x="600801" y="89844"/>
                      <a:pt x="631104" y="76801"/>
                    </a:cubicBezTo>
                    <a:cubicBezTo>
                      <a:pt x="669800" y="60133"/>
                      <a:pt x="659436" y="116443"/>
                      <a:pt x="624602" y="125309"/>
                    </a:cubicBezTo>
                    <a:cubicBezTo>
                      <a:pt x="604348" y="130471"/>
                      <a:pt x="588586" y="112778"/>
                      <a:pt x="567779" y="121841"/>
                    </a:cubicBezTo>
                    <a:cubicBezTo>
                      <a:pt x="538265" y="134687"/>
                      <a:pt x="595718" y="136027"/>
                      <a:pt x="576882" y="153602"/>
                    </a:cubicBezTo>
                    <a:cubicBezTo>
                      <a:pt x="570893" y="159198"/>
                      <a:pt x="542087" y="142963"/>
                      <a:pt x="540866" y="144617"/>
                    </a:cubicBezTo>
                    <a:lnTo>
                      <a:pt x="540866" y="171689"/>
                    </a:lnTo>
                    <a:cubicBezTo>
                      <a:pt x="583542" y="151947"/>
                      <a:pt x="573572" y="175905"/>
                      <a:pt x="588861" y="186860"/>
                    </a:cubicBezTo>
                    <a:cubicBezTo>
                      <a:pt x="595797" y="191825"/>
                      <a:pt x="621489" y="193795"/>
                      <a:pt x="621922" y="203331"/>
                    </a:cubicBezTo>
                    <a:cubicBezTo>
                      <a:pt x="622356" y="212868"/>
                      <a:pt x="599974" y="218542"/>
                      <a:pt x="590161" y="217320"/>
                    </a:cubicBezTo>
                    <a:cubicBezTo>
                      <a:pt x="567819" y="214522"/>
                      <a:pt x="571759" y="191273"/>
                      <a:pt x="561750" y="189106"/>
                    </a:cubicBezTo>
                    <a:cubicBezTo>
                      <a:pt x="545043" y="185481"/>
                      <a:pt x="522897" y="201913"/>
                      <a:pt x="504534" y="198760"/>
                    </a:cubicBezTo>
                    <a:lnTo>
                      <a:pt x="513716" y="180831"/>
                    </a:lnTo>
                    <a:cubicBezTo>
                      <a:pt x="504928" y="174566"/>
                      <a:pt x="461700" y="190958"/>
                      <a:pt x="459415" y="207745"/>
                    </a:cubicBezTo>
                    <a:lnTo>
                      <a:pt x="495589" y="225871"/>
                    </a:lnTo>
                    <a:cubicBezTo>
                      <a:pt x="483610" y="220670"/>
                      <a:pt x="418315" y="240530"/>
                      <a:pt x="414572" y="244549"/>
                    </a:cubicBezTo>
                    <a:cubicBezTo>
                      <a:pt x="413232" y="246007"/>
                      <a:pt x="431240" y="274261"/>
                      <a:pt x="409528" y="280053"/>
                    </a:cubicBezTo>
                    <a:cubicBezTo>
                      <a:pt x="384860" y="286634"/>
                      <a:pt x="372644" y="254913"/>
                      <a:pt x="364369" y="252982"/>
                    </a:cubicBezTo>
                    <a:cubicBezTo>
                      <a:pt x="340017" y="247387"/>
                      <a:pt x="341987" y="274497"/>
                      <a:pt x="359956" y="288998"/>
                    </a:cubicBezTo>
                    <a:lnTo>
                      <a:pt x="260615" y="262006"/>
                    </a:lnTo>
                    <a:cubicBezTo>
                      <a:pt x="251985" y="292742"/>
                      <a:pt x="326698" y="279896"/>
                      <a:pt x="278623" y="307125"/>
                    </a:cubicBezTo>
                    <a:cubicBezTo>
                      <a:pt x="235317" y="302869"/>
                      <a:pt x="17799" y="287698"/>
                      <a:pt x="2432" y="262164"/>
                    </a:cubicBezTo>
                    <a:cubicBezTo>
                      <a:pt x="-12109" y="237969"/>
                      <a:pt x="42901" y="223152"/>
                      <a:pt x="52713" y="216808"/>
                    </a:cubicBezTo>
                    <a:cubicBezTo>
                      <a:pt x="51885" y="198878"/>
                      <a:pt x="69972" y="183826"/>
                      <a:pt x="106935" y="171649"/>
                    </a:cubicBezTo>
                    <a:cubicBezTo>
                      <a:pt x="235948" y="143750"/>
                      <a:pt x="345021" y="29002"/>
                      <a:pt x="495510" y="39"/>
                    </a:cubicBezTo>
                    <a:close/>
                  </a:path>
                </a:pathLst>
              </a:custGeom>
              <a:solidFill>
                <a:srgbClr val="E4A85B"/>
              </a:solidFill>
              <a:ln w="3941" cap="flat">
                <a:noFill/>
                <a:prstDash val="solid"/>
                <a:miter/>
              </a:ln>
            </p:spPr>
            <p:txBody>
              <a:bodyPr rtlCol="1" anchor="ctr"/>
              <a:lstStyle/>
              <a:p>
                <a:endParaRPr lang="fa-IR"/>
              </a:p>
            </p:txBody>
          </p:sp>
        </p:grpSp>
        <p:sp>
          <p:nvSpPr>
            <p:cNvPr id="259" name="Freeform: Shape 258">
              <a:extLst>
                <a:ext uri="{FF2B5EF4-FFF2-40B4-BE49-F238E27FC236}">
                  <a16:creationId xmlns:a16="http://schemas.microsoft.com/office/drawing/2014/main" id="{8F25425B-296D-19CB-A7EE-FF08C5E6BF7C}"/>
                </a:ext>
              </a:extLst>
            </p:cNvPr>
            <p:cNvSpPr/>
            <p:nvPr/>
          </p:nvSpPr>
          <p:spPr>
            <a:xfrm>
              <a:off x="7422206" y="5527646"/>
              <a:ext cx="65275" cy="59945"/>
            </a:xfrm>
            <a:custGeom>
              <a:avLst/>
              <a:gdLst>
                <a:gd name="connsiteX0" fmla="*/ 63890 w 65275"/>
                <a:gd name="connsiteY0" fmla="*/ 9103 h 59945"/>
                <a:gd name="connsiteX1" fmla="*/ 38316 w 65275"/>
                <a:gd name="connsiteY1" fmla="*/ 28529 h 59945"/>
                <a:gd name="connsiteX2" fmla="*/ 9668 w 65275"/>
                <a:gd name="connsiteY2" fmla="*/ 54104 h 59945"/>
                <a:gd name="connsiteX3" fmla="*/ 14436 w 65275"/>
                <a:gd name="connsiteY3" fmla="*/ 31682 h 59945"/>
                <a:gd name="connsiteX4" fmla="*/ 684 w 65275"/>
                <a:gd name="connsiteY4" fmla="*/ 0 h 59945"/>
                <a:gd name="connsiteX5" fmla="*/ 63850 w 65275"/>
                <a:gd name="connsiteY5" fmla="*/ 9103 h 5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75" h="59945">
                  <a:moveTo>
                    <a:pt x="63890" y="9103"/>
                  </a:moveTo>
                  <a:cubicBezTo>
                    <a:pt x="71574" y="38066"/>
                    <a:pt x="45093" y="21043"/>
                    <a:pt x="38316" y="28529"/>
                  </a:cubicBezTo>
                  <a:cubicBezTo>
                    <a:pt x="36542" y="30461"/>
                    <a:pt x="36503" y="75737"/>
                    <a:pt x="9668" y="54104"/>
                  </a:cubicBezTo>
                  <a:cubicBezTo>
                    <a:pt x="6988" y="51936"/>
                    <a:pt x="15855" y="37711"/>
                    <a:pt x="14436" y="31682"/>
                  </a:cubicBezTo>
                  <a:cubicBezTo>
                    <a:pt x="11560" y="19348"/>
                    <a:pt x="-3336" y="15723"/>
                    <a:pt x="684" y="0"/>
                  </a:cubicBezTo>
                  <a:lnTo>
                    <a:pt x="63850" y="9103"/>
                  </a:lnTo>
                  <a:close/>
                </a:path>
              </a:pathLst>
            </a:custGeom>
            <a:solidFill>
              <a:srgbClr val="D3B484"/>
            </a:solidFill>
            <a:ln w="3941" cap="flat">
              <a:noFill/>
              <a:prstDash val="solid"/>
              <a:miter/>
            </a:ln>
          </p:spPr>
          <p:txBody>
            <a:bodyPr rtlCol="1" anchor="ctr"/>
            <a:lstStyle/>
            <a:p>
              <a:endParaRPr lang="fa-IR"/>
            </a:p>
          </p:txBody>
        </p:sp>
        <p:sp>
          <p:nvSpPr>
            <p:cNvPr id="260" name="Freeform: Shape 259">
              <a:extLst>
                <a:ext uri="{FF2B5EF4-FFF2-40B4-BE49-F238E27FC236}">
                  <a16:creationId xmlns:a16="http://schemas.microsoft.com/office/drawing/2014/main" id="{C2BD90DF-49FE-66B5-D48C-E3564ABD90AF}"/>
                </a:ext>
              </a:extLst>
            </p:cNvPr>
            <p:cNvSpPr/>
            <p:nvPr/>
          </p:nvSpPr>
          <p:spPr>
            <a:xfrm>
              <a:off x="7998933" y="5520088"/>
              <a:ext cx="56724" cy="35218"/>
            </a:xfrm>
            <a:custGeom>
              <a:avLst/>
              <a:gdLst>
                <a:gd name="connsiteX0" fmla="*/ 2347 w 56724"/>
                <a:gd name="connsiteY0" fmla="*/ 7598 h 35218"/>
                <a:gd name="connsiteX1" fmla="*/ 56490 w 56724"/>
                <a:gd name="connsiteY1" fmla="*/ 20917 h 35218"/>
                <a:gd name="connsiteX2" fmla="*/ 2347 w 56724"/>
                <a:gd name="connsiteY2" fmla="*/ 7598 h 35218"/>
              </a:gdLst>
              <a:ahLst/>
              <a:cxnLst>
                <a:cxn ang="0">
                  <a:pos x="connsiteX0" y="connsiteY0"/>
                </a:cxn>
                <a:cxn ang="0">
                  <a:pos x="connsiteX1" y="connsiteY1"/>
                </a:cxn>
                <a:cxn ang="0">
                  <a:pos x="connsiteX2" y="connsiteY2"/>
                </a:cxn>
              </a:cxnLst>
              <a:rect l="l" t="t" r="r" b="b"/>
              <a:pathLst>
                <a:path w="56724" h="35218">
                  <a:moveTo>
                    <a:pt x="2347" y="7598"/>
                  </a:moveTo>
                  <a:cubicBezTo>
                    <a:pt x="7707" y="308"/>
                    <a:pt x="60667" y="-9741"/>
                    <a:pt x="56490" y="20917"/>
                  </a:cubicBezTo>
                  <a:cubicBezTo>
                    <a:pt x="41713" y="51259"/>
                    <a:pt x="-11760" y="26788"/>
                    <a:pt x="2347" y="7598"/>
                  </a:cubicBezTo>
                  <a:close/>
                </a:path>
              </a:pathLst>
            </a:custGeom>
            <a:solidFill>
              <a:srgbClr val="CDA373"/>
            </a:solidFill>
            <a:ln w="3941" cap="flat">
              <a:noFill/>
              <a:prstDash val="solid"/>
              <a:miter/>
            </a:ln>
          </p:spPr>
          <p:txBody>
            <a:bodyPr rtlCol="1" anchor="ctr"/>
            <a:lstStyle/>
            <a:p>
              <a:endParaRPr lang="fa-IR"/>
            </a:p>
          </p:txBody>
        </p:sp>
        <p:sp>
          <p:nvSpPr>
            <p:cNvPr id="261" name="Freeform: Shape 260">
              <a:extLst>
                <a:ext uri="{FF2B5EF4-FFF2-40B4-BE49-F238E27FC236}">
                  <a16:creationId xmlns:a16="http://schemas.microsoft.com/office/drawing/2014/main" id="{0A11F057-517D-4E31-88CC-9F9EBDFB8F95}"/>
                </a:ext>
              </a:extLst>
            </p:cNvPr>
            <p:cNvSpPr/>
            <p:nvPr/>
          </p:nvSpPr>
          <p:spPr>
            <a:xfrm>
              <a:off x="7007242" y="5445124"/>
              <a:ext cx="65589" cy="37994"/>
            </a:xfrm>
            <a:custGeom>
              <a:avLst/>
              <a:gdLst>
                <a:gd name="connsiteX0" fmla="*/ 63167 w 65589"/>
                <a:gd name="connsiteY0" fmla="*/ 1230 h 37994"/>
                <a:gd name="connsiteX1" fmla="*/ 0 w 65589"/>
                <a:gd name="connsiteY1" fmla="*/ 23730 h 37994"/>
                <a:gd name="connsiteX2" fmla="*/ 63167 w 65589"/>
                <a:gd name="connsiteY2" fmla="*/ 1230 h 37994"/>
              </a:gdLst>
              <a:ahLst/>
              <a:cxnLst>
                <a:cxn ang="0">
                  <a:pos x="connsiteX0" y="connsiteY0"/>
                </a:cxn>
                <a:cxn ang="0">
                  <a:pos x="connsiteX1" y="connsiteY1"/>
                </a:cxn>
                <a:cxn ang="0">
                  <a:pos x="connsiteX2" y="connsiteY2"/>
                </a:cxn>
              </a:cxnLst>
              <a:rect l="l" t="t" r="r" b="b"/>
              <a:pathLst>
                <a:path w="65589" h="37994">
                  <a:moveTo>
                    <a:pt x="63167" y="1230"/>
                  </a:moveTo>
                  <a:cubicBezTo>
                    <a:pt x="78141" y="14706"/>
                    <a:pt x="19584" y="61126"/>
                    <a:pt x="0" y="23730"/>
                  </a:cubicBezTo>
                  <a:cubicBezTo>
                    <a:pt x="9457" y="16007"/>
                    <a:pt x="55876" y="-5311"/>
                    <a:pt x="63167" y="1230"/>
                  </a:cubicBezTo>
                  <a:close/>
                </a:path>
              </a:pathLst>
            </a:custGeom>
            <a:solidFill>
              <a:srgbClr val="D6A971"/>
            </a:solidFill>
            <a:ln w="3941" cap="flat">
              <a:noFill/>
              <a:prstDash val="solid"/>
              <a:miter/>
            </a:ln>
          </p:spPr>
          <p:txBody>
            <a:bodyPr rtlCol="1" anchor="ctr"/>
            <a:lstStyle/>
            <a:p>
              <a:endParaRPr lang="fa-IR"/>
            </a:p>
          </p:txBody>
        </p:sp>
        <p:sp>
          <p:nvSpPr>
            <p:cNvPr id="262" name="Freeform: Shape 261">
              <a:extLst>
                <a:ext uri="{FF2B5EF4-FFF2-40B4-BE49-F238E27FC236}">
                  <a16:creationId xmlns:a16="http://schemas.microsoft.com/office/drawing/2014/main" id="{1D16D9ED-CFDC-1D6A-E4BA-7860C1018144}"/>
                </a:ext>
              </a:extLst>
            </p:cNvPr>
            <p:cNvSpPr/>
            <p:nvPr/>
          </p:nvSpPr>
          <p:spPr>
            <a:xfrm>
              <a:off x="8198679" y="5514817"/>
              <a:ext cx="60764" cy="32643"/>
            </a:xfrm>
            <a:custGeom>
              <a:avLst/>
              <a:gdLst>
                <a:gd name="connsiteX0" fmla="*/ 55583 w 60764"/>
                <a:gd name="connsiteY0" fmla="*/ 3885 h 32643"/>
                <a:gd name="connsiteX1" fmla="*/ 1441 w 60764"/>
                <a:gd name="connsiteY1" fmla="*/ 17125 h 32643"/>
                <a:gd name="connsiteX2" fmla="*/ 55583 w 60764"/>
                <a:gd name="connsiteY2" fmla="*/ 3885 h 32643"/>
              </a:gdLst>
              <a:ahLst/>
              <a:cxnLst>
                <a:cxn ang="0">
                  <a:pos x="connsiteX0" y="connsiteY0"/>
                </a:cxn>
                <a:cxn ang="0">
                  <a:pos x="connsiteX1" y="connsiteY1"/>
                </a:cxn>
                <a:cxn ang="0">
                  <a:pos x="connsiteX2" y="connsiteY2"/>
                </a:cxn>
              </a:cxnLst>
              <a:rect l="l" t="t" r="r" b="b"/>
              <a:pathLst>
                <a:path w="60764" h="32643">
                  <a:moveTo>
                    <a:pt x="55583" y="3885"/>
                  </a:moveTo>
                  <a:cubicBezTo>
                    <a:pt x="79187" y="31626"/>
                    <a:pt x="15272" y="45299"/>
                    <a:pt x="1441" y="17125"/>
                  </a:cubicBezTo>
                  <a:cubicBezTo>
                    <a:pt x="-10185" y="-6558"/>
                    <a:pt x="52273" y="-17"/>
                    <a:pt x="55583" y="3885"/>
                  </a:cubicBezTo>
                  <a:close/>
                </a:path>
              </a:pathLst>
            </a:custGeom>
            <a:solidFill>
              <a:srgbClr val="CAA578"/>
            </a:solidFill>
            <a:ln w="3941" cap="flat">
              <a:noFill/>
              <a:prstDash val="solid"/>
              <a:miter/>
            </a:ln>
          </p:spPr>
          <p:txBody>
            <a:bodyPr rtlCol="1" anchor="ctr"/>
            <a:lstStyle/>
            <a:p>
              <a:endParaRPr lang="fa-IR"/>
            </a:p>
          </p:txBody>
        </p:sp>
        <p:sp>
          <p:nvSpPr>
            <p:cNvPr id="263" name="Freeform: Shape 262">
              <a:extLst>
                <a:ext uri="{FF2B5EF4-FFF2-40B4-BE49-F238E27FC236}">
                  <a16:creationId xmlns:a16="http://schemas.microsoft.com/office/drawing/2014/main" id="{3B53DF04-A2BC-B50E-9F7D-6872A4547CD5}"/>
                </a:ext>
              </a:extLst>
            </p:cNvPr>
            <p:cNvSpPr/>
            <p:nvPr/>
          </p:nvSpPr>
          <p:spPr>
            <a:xfrm>
              <a:off x="7314446" y="5526951"/>
              <a:ext cx="63051" cy="26731"/>
            </a:xfrm>
            <a:custGeom>
              <a:avLst/>
              <a:gdLst>
                <a:gd name="connsiteX0" fmla="*/ 0 w 63051"/>
                <a:gd name="connsiteY0" fmla="*/ 18586 h 26731"/>
                <a:gd name="connsiteX1" fmla="*/ 63048 w 63051"/>
                <a:gd name="connsiteY1" fmla="*/ 14173 h 26731"/>
                <a:gd name="connsiteX2" fmla="*/ 0 w 63051"/>
                <a:gd name="connsiteY2" fmla="*/ 18586 h 26731"/>
              </a:gdLst>
              <a:ahLst/>
              <a:cxnLst>
                <a:cxn ang="0">
                  <a:pos x="connsiteX0" y="connsiteY0"/>
                </a:cxn>
                <a:cxn ang="0">
                  <a:pos x="connsiteX1" y="connsiteY1"/>
                </a:cxn>
                <a:cxn ang="0">
                  <a:pos x="connsiteX2" y="connsiteY2"/>
                </a:cxn>
              </a:cxnLst>
              <a:rect l="l" t="t" r="r" b="b"/>
              <a:pathLst>
                <a:path w="63051" h="26731">
                  <a:moveTo>
                    <a:pt x="0" y="18586"/>
                  </a:moveTo>
                  <a:cubicBezTo>
                    <a:pt x="3468" y="-8525"/>
                    <a:pt x="63561" y="-2377"/>
                    <a:pt x="63048" y="14173"/>
                  </a:cubicBezTo>
                  <a:cubicBezTo>
                    <a:pt x="62418" y="35491"/>
                    <a:pt x="14146" y="24497"/>
                    <a:pt x="0" y="18586"/>
                  </a:cubicBezTo>
                  <a:close/>
                </a:path>
              </a:pathLst>
            </a:custGeom>
            <a:solidFill>
              <a:srgbClr val="D0A870"/>
            </a:solidFill>
            <a:ln w="3941" cap="flat">
              <a:noFill/>
              <a:prstDash val="solid"/>
              <a:miter/>
            </a:ln>
          </p:spPr>
          <p:txBody>
            <a:bodyPr rtlCol="1" anchor="ctr"/>
            <a:lstStyle/>
            <a:p>
              <a:endParaRPr lang="fa-IR"/>
            </a:p>
          </p:txBody>
        </p:sp>
        <p:sp>
          <p:nvSpPr>
            <p:cNvPr id="264" name="Freeform: Shape 263">
              <a:extLst>
                <a:ext uri="{FF2B5EF4-FFF2-40B4-BE49-F238E27FC236}">
                  <a16:creationId xmlns:a16="http://schemas.microsoft.com/office/drawing/2014/main" id="{F6D0D1E6-3B1A-01D8-9137-9C0FAAEDCC4A}"/>
                </a:ext>
              </a:extLst>
            </p:cNvPr>
            <p:cNvSpPr/>
            <p:nvPr/>
          </p:nvSpPr>
          <p:spPr>
            <a:xfrm>
              <a:off x="8462130" y="5471928"/>
              <a:ext cx="54213" cy="28490"/>
            </a:xfrm>
            <a:custGeom>
              <a:avLst/>
              <a:gdLst>
                <a:gd name="connsiteX0" fmla="*/ 54178 w 54213"/>
                <a:gd name="connsiteY0" fmla="*/ 28490 h 28490"/>
                <a:gd name="connsiteX1" fmla="*/ 35 w 54213"/>
                <a:gd name="connsiteY1" fmla="*/ 28490 h 28490"/>
                <a:gd name="connsiteX2" fmla="*/ 54178 w 54213"/>
                <a:gd name="connsiteY2" fmla="*/ 28490 h 28490"/>
              </a:gdLst>
              <a:ahLst/>
              <a:cxnLst>
                <a:cxn ang="0">
                  <a:pos x="connsiteX0" y="connsiteY0"/>
                </a:cxn>
                <a:cxn ang="0">
                  <a:pos x="connsiteX1" y="connsiteY1"/>
                </a:cxn>
                <a:cxn ang="0">
                  <a:pos x="connsiteX2" y="connsiteY2"/>
                </a:cxn>
              </a:cxnLst>
              <a:rect l="l" t="t" r="r" b="b"/>
              <a:pathLst>
                <a:path w="54213" h="28490">
                  <a:moveTo>
                    <a:pt x="54178" y="28490"/>
                  </a:moveTo>
                  <a:lnTo>
                    <a:pt x="35" y="28490"/>
                  </a:lnTo>
                  <a:cubicBezTo>
                    <a:pt x="-1621" y="-9497"/>
                    <a:pt x="55833" y="-9497"/>
                    <a:pt x="54178" y="28490"/>
                  </a:cubicBezTo>
                  <a:close/>
                </a:path>
              </a:pathLst>
            </a:custGeom>
            <a:solidFill>
              <a:srgbClr val="CCA370"/>
            </a:solidFill>
            <a:ln w="3941" cap="flat">
              <a:noFill/>
              <a:prstDash val="solid"/>
              <a:miter/>
            </a:ln>
          </p:spPr>
          <p:txBody>
            <a:bodyPr rtlCol="1" anchor="ctr"/>
            <a:lstStyle/>
            <a:p>
              <a:endParaRPr lang="fa-IR"/>
            </a:p>
          </p:txBody>
        </p:sp>
        <p:sp>
          <p:nvSpPr>
            <p:cNvPr id="265" name="Freeform: Shape 264">
              <a:extLst>
                <a:ext uri="{FF2B5EF4-FFF2-40B4-BE49-F238E27FC236}">
                  <a16:creationId xmlns:a16="http://schemas.microsoft.com/office/drawing/2014/main" id="{97A51719-EB0B-F8B8-410D-173593876254}"/>
                </a:ext>
              </a:extLst>
            </p:cNvPr>
            <p:cNvSpPr/>
            <p:nvPr/>
          </p:nvSpPr>
          <p:spPr>
            <a:xfrm>
              <a:off x="6537125" y="5535886"/>
              <a:ext cx="45367" cy="27776"/>
            </a:xfrm>
            <a:custGeom>
              <a:avLst/>
              <a:gdLst>
                <a:gd name="connsiteX0" fmla="*/ 45288 w 45367"/>
                <a:gd name="connsiteY0" fmla="*/ 784 h 27776"/>
                <a:gd name="connsiteX1" fmla="*/ 45367 w 45367"/>
                <a:gd name="connsiteY1" fmla="*/ 27777 h 27776"/>
                <a:gd name="connsiteX2" fmla="*/ 169 w 45367"/>
                <a:gd name="connsiteY2" fmla="*/ 27777 h 27776"/>
                <a:gd name="connsiteX3" fmla="*/ 45249 w 45367"/>
                <a:gd name="connsiteY3" fmla="*/ 784 h 27776"/>
              </a:gdLst>
              <a:ahLst/>
              <a:cxnLst>
                <a:cxn ang="0">
                  <a:pos x="connsiteX0" y="connsiteY0"/>
                </a:cxn>
                <a:cxn ang="0">
                  <a:pos x="connsiteX1" y="connsiteY1"/>
                </a:cxn>
                <a:cxn ang="0">
                  <a:pos x="connsiteX2" y="connsiteY2"/>
                </a:cxn>
                <a:cxn ang="0">
                  <a:pos x="connsiteX3" y="connsiteY3"/>
                </a:cxn>
              </a:cxnLst>
              <a:rect l="l" t="t" r="r" b="b"/>
              <a:pathLst>
                <a:path w="45367" h="27776">
                  <a:moveTo>
                    <a:pt x="45288" y="784"/>
                  </a:moveTo>
                  <a:lnTo>
                    <a:pt x="45367" y="27777"/>
                  </a:lnTo>
                  <a:lnTo>
                    <a:pt x="169" y="27777"/>
                  </a:lnTo>
                  <a:cubicBezTo>
                    <a:pt x="-2313" y="153"/>
                    <a:pt x="22946" y="-1659"/>
                    <a:pt x="45249" y="784"/>
                  </a:cubicBezTo>
                  <a:close/>
                </a:path>
              </a:pathLst>
            </a:custGeom>
            <a:solidFill>
              <a:srgbClr val="CF9D59"/>
            </a:solidFill>
            <a:ln w="3941" cap="flat">
              <a:noFill/>
              <a:prstDash val="solid"/>
              <a:miter/>
            </a:ln>
          </p:spPr>
          <p:txBody>
            <a:bodyPr rtlCol="1" anchor="ctr"/>
            <a:lstStyle/>
            <a:p>
              <a:endParaRPr lang="fa-IR"/>
            </a:p>
          </p:txBody>
        </p:sp>
        <p:sp>
          <p:nvSpPr>
            <p:cNvPr id="266" name="Freeform: Shape 265">
              <a:extLst>
                <a:ext uri="{FF2B5EF4-FFF2-40B4-BE49-F238E27FC236}">
                  <a16:creationId xmlns:a16="http://schemas.microsoft.com/office/drawing/2014/main" id="{4E775214-FE4B-A153-44F3-D6BB012E1C9B}"/>
                </a:ext>
              </a:extLst>
            </p:cNvPr>
            <p:cNvSpPr/>
            <p:nvPr/>
          </p:nvSpPr>
          <p:spPr>
            <a:xfrm>
              <a:off x="6727071" y="5510699"/>
              <a:ext cx="54142" cy="26462"/>
            </a:xfrm>
            <a:custGeom>
              <a:avLst/>
              <a:gdLst>
                <a:gd name="connsiteX0" fmla="*/ 54143 w 54142"/>
                <a:gd name="connsiteY0" fmla="*/ 25853 h 26462"/>
                <a:gd name="connsiteX1" fmla="*/ 0 w 54142"/>
                <a:gd name="connsiteY1" fmla="*/ 7963 h 26462"/>
                <a:gd name="connsiteX2" fmla="*/ 54143 w 54142"/>
                <a:gd name="connsiteY2" fmla="*/ 25853 h 26462"/>
              </a:gdLst>
              <a:ahLst/>
              <a:cxnLst>
                <a:cxn ang="0">
                  <a:pos x="connsiteX0" y="connsiteY0"/>
                </a:cxn>
                <a:cxn ang="0">
                  <a:pos x="connsiteX1" y="connsiteY1"/>
                </a:cxn>
                <a:cxn ang="0">
                  <a:pos x="connsiteX2" y="connsiteY2"/>
                </a:cxn>
              </a:cxnLst>
              <a:rect l="l" t="t" r="r" b="b"/>
              <a:pathLst>
                <a:path w="54142" h="26462">
                  <a:moveTo>
                    <a:pt x="54143" y="25853"/>
                  </a:moveTo>
                  <a:cubicBezTo>
                    <a:pt x="34361" y="26168"/>
                    <a:pt x="6935" y="30897"/>
                    <a:pt x="0" y="7963"/>
                  </a:cubicBezTo>
                  <a:cubicBezTo>
                    <a:pt x="26716" y="-470"/>
                    <a:pt x="53985" y="-10439"/>
                    <a:pt x="54143" y="25853"/>
                  </a:cubicBezTo>
                  <a:close/>
                </a:path>
              </a:pathLst>
            </a:custGeom>
            <a:solidFill>
              <a:srgbClr val="D1AD75"/>
            </a:solidFill>
            <a:ln w="3941" cap="flat">
              <a:noFill/>
              <a:prstDash val="solid"/>
              <a:miter/>
            </a:ln>
          </p:spPr>
          <p:txBody>
            <a:bodyPr rtlCol="1" anchor="ctr"/>
            <a:lstStyle/>
            <a:p>
              <a:endParaRPr lang="fa-IR"/>
            </a:p>
          </p:txBody>
        </p:sp>
        <p:sp>
          <p:nvSpPr>
            <p:cNvPr id="267" name="Freeform: Shape 266">
              <a:extLst>
                <a:ext uri="{FF2B5EF4-FFF2-40B4-BE49-F238E27FC236}">
                  <a16:creationId xmlns:a16="http://schemas.microsoft.com/office/drawing/2014/main" id="{B5F5BABA-10DF-6135-029F-53F815B84D67}"/>
                </a:ext>
              </a:extLst>
            </p:cNvPr>
            <p:cNvSpPr/>
            <p:nvPr/>
          </p:nvSpPr>
          <p:spPr>
            <a:xfrm>
              <a:off x="7088068" y="5500423"/>
              <a:ext cx="52125" cy="27476"/>
            </a:xfrm>
            <a:custGeom>
              <a:avLst/>
              <a:gdLst>
                <a:gd name="connsiteX0" fmla="*/ 507 w 52125"/>
                <a:gd name="connsiteY0" fmla="*/ 18003 h 27476"/>
                <a:gd name="connsiteX1" fmla="*/ 507 w 52125"/>
                <a:gd name="connsiteY1" fmla="*/ 113 h 27476"/>
                <a:gd name="connsiteX2" fmla="*/ 507 w 52125"/>
                <a:gd name="connsiteY2" fmla="*/ 18003 h 27476"/>
              </a:gdLst>
              <a:ahLst/>
              <a:cxnLst>
                <a:cxn ang="0">
                  <a:pos x="connsiteX0" y="connsiteY0"/>
                </a:cxn>
                <a:cxn ang="0">
                  <a:pos x="connsiteX1" y="connsiteY1"/>
                </a:cxn>
                <a:cxn ang="0">
                  <a:pos x="connsiteX2" y="connsiteY2"/>
                </a:cxn>
              </a:cxnLst>
              <a:rect l="l" t="t" r="r" b="b"/>
              <a:pathLst>
                <a:path w="52125" h="27476">
                  <a:moveTo>
                    <a:pt x="507" y="18003"/>
                  </a:moveTo>
                  <a:cubicBezTo>
                    <a:pt x="-872" y="16348"/>
                    <a:pt x="1059" y="5708"/>
                    <a:pt x="507" y="113"/>
                  </a:cubicBezTo>
                  <a:cubicBezTo>
                    <a:pt x="102882" y="-2685"/>
                    <a:pt x="25648" y="47872"/>
                    <a:pt x="507" y="18003"/>
                  </a:cubicBezTo>
                  <a:close/>
                </a:path>
              </a:pathLst>
            </a:custGeom>
            <a:solidFill>
              <a:srgbClr val="D6B27F"/>
            </a:solidFill>
            <a:ln w="3941" cap="flat">
              <a:noFill/>
              <a:prstDash val="solid"/>
              <a:miter/>
            </a:ln>
          </p:spPr>
          <p:txBody>
            <a:bodyPr rtlCol="1" anchor="ctr"/>
            <a:lstStyle/>
            <a:p>
              <a:endParaRPr lang="fa-IR"/>
            </a:p>
          </p:txBody>
        </p:sp>
        <p:sp>
          <p:nvSpPr>
            <p:cNvPr id="268" name="Freeform: Shape 267">
              <a:extLst>
                <a:ext uri="{FF2B5EF4-FFF2-40B4-BE49-F238E27FC236}">
                  <a16:creationId xmlns:a16="http://schemas.microsoft.com/office/drawing/2014/main" id="{39E65DAE-A820-7A25-1E3D-83981D9EA6C2}"/>
                </a:ext>
              </a:extLst>
            </p:cNvPr>
            <p:cNvSpPr/>
            <p:nvPr/>
          </p:nvSpPr>
          <p:spPr>
            <a:xfrm>
              <a:off x="6910170" y="5471584"/>
              <a:ext cx="49448" cy="30713"/>
            </a:xfrm>
            <a:custGeom>
              <a:avLst/>
              <a:gdLst>
                <a:gd name="connsiteX0" fmla="*/ 11248 w 49448"/>
                <a:gd name="connsiteY0" fmla="*/ 1880 h 30713"/>
                <a:gd name="connsiteX1" fmla="*/ 38201 w 49448"/>
                <a:gd name="connsiteY1" fmla="*/ 28834 h 30713"/>
                <a:gd name="connsiteX2" fmla="*/ 11248 w 49448"/>
                <a:gd name="connsiteY2" fmla="*/ 1880 h 30713"/>
              </a:gdLst>
              <a:ahLst/>
              <a:cxnLst>
                <a:cxn ang="0">
                  <a:pos x="connsiteX0" y="connsiteY0"/>
                </a:cxn>
                <a:cxn ang="0">
                  <a:pos x="connsiteX1" y="connsiteY1"/>
                </a:cxn>
                <a:cxn ang="0">
                  <a:pos x="connsiteX2" y="connsiteY2"/>
                </a:cxn>
              </a:cxnLst>
              <a:rect l="l" t="t" r="r" b="b"/>
              <a:pathLst>
                <a:path w="49448" h="30713">
                  <a:moveTo>
                    <a:pt x="11248" y="1880"/>
                  </a:moveTo>
                  <a:cubicBezTo>
                    <a:pt x="43678" y="-7616"/>
                    <a:pt x="62947" y="21583"/>
                    <a:pt x="38201" y="28834"/>
                  </a:cubicBezTo>
                  <a:cubicBezTo>
                    <a:pt x="5770" y="38330"/>
                    <a:pt x="-13499" y="9131"/>
                    <a:pt x="11248" y="1880"/>
                  </a:cubicBezTo>
                  <a:close/>
                </a:path>
              </a:pathLst>
            </a:custGeom>
            <a:solidFill>
              <a:srgbClr val="C5975E"/>
            </a:solidFill>
            <a:ln w="3941" cap="flat">
              <a:noFill/>
              <a:prstDash val="solid"/>
              <a:miter/>
            </a:ln>
          </p:spPr>
          <p:txBody>
            <a:bodyPr rtlCol="1" anchor="ctr"/>
            <a:lstStyle/>
            <a:p>
              <a:endParaRPr lang="fa-IR"/>
            </a:p>
          </p:txBody>
        </p:sp>
        <p:sp>
          <p:nvSpPr>
            <p:cNvPr id="269" name="Freeform: Shape 268">
              <a:extLst>
                <a:ext uri="{FF2B5EF4-FFF2-40B4-BE49-F238E27FC236}">
                  <a16:creationId xmlns:a16="http://schemas.microsoft.com/office/drawing/2014/main" id="{9FFA4274-99BD-6B9B-6AAB-586A8A0D10E3}"/>
                </a:ext>
              </a:extLst>
            </p:cNvPr>
            <p:cNvSpPr/>
            <p:nvPr/>
          </p:nvSpPr>
          <p:spPr>
            <a:xfrm>
              <a:off x="8352633" y="5455377"/>
              <a:ext cx="46246" cy="26992"/>
            </a:xfrm>
            <a:custGeom>
              <a:avLst/>
              <a:gdLst>
                <a:gd name="connsiteX0" fmla="*/ 46168 w 46246"/>
                <a:gd name="connsiteY0" fmla="*/ 0 h 26992"/>
                <a:gd name="connsiteX1" fmla="*/ 46247 w 46246"/>
                <a:gd name="connsiteY1" fmla="*/ 26993 h 26992"/>
                <a:gd name="connsiteX2" fmla="*/ 1049 w 46246"/>
                <a:gd name="connsiteY2" fmla="*/ 26993 h 26992"/>
                <a:gd name="connsiteX3" fmla="*/ 46128 w 46246"/>
                <a:gd name="connsiteY3" fmla="*/ 0 h 26992"/>
              </a:gdLst>
              <a:ahLst/>
              <a:cxnLst>
                <a:cxn ang="0">
                  <a:pos x="connsiteX0" y="connsiteY0"/>
                </a:cxn>
                <a:cxn ang="0">
                  <a:pos x="connsiteX1" y="connsiteY1"/>
                </a:cxn>
                <a:cxn ang="0">
                  <a:pos x="connsiteX2" y="connsiteY2"/>
                </a:cxn>
                <a:cxn ang="0">
                  <a:pos x="connsiteX3" y="connsiteY3"/>
                </a:cxn>
              </a:cxnLst>
              <a:rect l="l" t="t" r="r" b="b"/>
              <a:pathLst>
                <a:path w="46246" h="26992">
                  <a:moveTo>
                    <a:pt x="46168" y="0"/>
                  </a:moveTo>
                  <a:lnTo>
                    <a:pt x="46247" y="26993"/>
                  </a:lnTo>
                  <a:lnTo>
                    <a:pt x="1049" y="26993"/>
                  </a:lnTo>
                  <a:cubicBezTo>
                    <a:pt x="-6044" y="2404"/>
                    <a:pt x="24376" y="1616"/>
                    <a:pt x="46128" y="0"/>
                  </a:cubicBezTo>
                  <a:close/>
                </a:path>
              </a:pathLst>
            </a:custGeom>
            <a:solidFill>
              <a:srgbClr val="CEA069"/>
            </a:solidFill>
            <a:ln w="3941" cap="flat">
              <a:noFill/>
              <a:prstDash val="solid"/>
              <a:miter/>
            </a:ln>
          </p:spPr>
          <p:txBody>
            <a:bodyPr rtlCol="1" anchor="ctr"/>
            <a:lstStyle/>
            <a:p>
              <a:endParaRPr lang="fa-IR"/>
            </a:p>
          </p:txBody>
        </p:sp>
        <p:sp>
          <p:nvSpPr>
            <p:cNvPr id="270" name="Freeform: Shape 269">
              <a:extLst>
                <a:ext uri="{FF2B5EF4-FFF2-40B4-BE49-F238E27FC236}">
                  <a16:creationId xmlns:a16="http://schemas.microsoft.com/office/drawing/2014/main" id="{F3CB5CE5-3E49-37C9-E8AA-64F14DAD1C6E}"/>
                </a:ext>
              </a:extLst>
            </p:cNvPr>
            <p:cNvSpPr/>
            <p:nvPr/>
          </p:nvSpPr>
          <p:spPr>
            <a:xfrm>
              <a:off x="7215105" y="5572766"/>
              <a:ext cx="46154" cy="19962"/>
            </a:xfrm>
            <a:custGeom>
              <a:avLst/>
              <a:gdLst>
                <a:gd name="connsiteX0" fmla="*/ 45079 w 46154"/>
                <a:gd name="connsiteY0" fmla="*/ 0 h 19962"/>
                <a:gd name="connsiteX1" fmla="*/ 0 w 46154"/>
                <a:gd name="connsiteY1" fmla="*/ 4413 h 19962"/>
                <a:gd name="connsiteX2" fmla="*/ 45079 w 46154"/>
                <a:gd name="connsiteY2" fmla="*/ 0 h 19962"/>
              </a:gdLst>
              <a:ahLst/>
              <a:cxnLst>
                <a:cxn ang="0">
                  <a:pos x="connsiteX0" y="connsiteY0"/>
                </a:cxn>
                <a:cxn ang="0">
                  <a:pos x="connsiteX1" y="connsiteY1"/>
                </a:cxn>
                <a:cxn ang="0">
                  <a:pos x="connsiteX2" y="connsiteY2"/>
                </a:cxn>
              </a:cxnLst>
              <a:rect l="l" t="t" r="r" b="b"/>
              <a:pathLst>
                <a:path w="46154" h="19962">
                  <a:moveTo>
                    <a:pt x="45079" y="0"/>
                  </a:moveTo>
                  <a:cubicBezTo>
                    <a:pt x="52921" y="29121"/>
                    <a:pt x="15841" y="22619"/>
                    <a:pt x="0" y="4413"/>
                  </a:cubicBezTo>
                  <a:lnTo>
                    <a:pt x="45079" y="0"/>
                  </a:lnTo>
                  <a:close/>
                </a:path>
              </a:pathLst>
            </a:custGeom>
            <a:solidFill>
              <a:srgbClr val="CAA168"/>
            </a:solidFill>
            <a:ln w="3941" cap="flat">
              <a:noFill/>
              <a:prstDash val="solid"/>
              <a:miter/>
            </a:ln>
          </p:spPr>
          <p:txBody>
            <a:bodyPr rtlCol="1" anchor="ctr"/>
            <a:lstStyle/>
            <a:p>
              <a:endParaRPr lang="fa-IR"/>
            </a:p>
          </p:txBody>
        </p:sp>
      </p:grpSp>
      <p:grpSp>
        <p:nvGrpSpPr>
          <p:cNvPr id="273" name="Graphic 7">
            <a:extLst>
              <a:ext uri="{FF2B5EF4-FFF2-40B4-BE49-F238E27FC236}">
                <a16:creationId xmlns:a16="http://schemas.microsoft.com/office/drawing/2014/main" id="{638B5AEC-DC15-BD8F-32CF-29B2C7DCF9D7}"/>
              </a:ext>
            </a:extLst>
          </p:cNvPr>
          <p:cNvGrpSpPr/>
          <p:nvPr/>
        </p:nvGrpSpPr>
        <p:grpSpPr>
          <a:xfrm flipH="1">
            <a:off x="9255098" y="5268760"/>
            <a:ext cx="365028" cy="223082"/>
            <a:chOff x="7143806" y="4613966"/>
            <a:chExt cx="1051505" cy="642612"/>
          </a:xfrm>
        </p:grpSpPr>
        <p:sp>
          <p:nvSpPr>
            <p:cNvPr id="274" name="Freeform: Shape 273">
              <a:extLst>
                <a:ext uri="{FF2B5EF4-FFF2-40B4-BE49-F238E27FC236}">
                  <a16:creationId xmlns:a16="http://schemas.microsoft.com/office/drawing/2014/main" id="{3601D56B-59C0-23EB-9723-A89777FB99ED}"/>
                </a:ext>
              </a:extLst>
            </p:cNvPr>
            <p:cNvSpPr/>
            <p:nvPr/>
          </p:nvSpPr>
          <p:spPr>
            <a:xfrm>
              <a:off x="7316400" y="4732560"/>
              <a:ext cx="878061" cy="433128"/>
            </a:xfrm>
            <a:custGeom>
              <a:avLst/>
              <a:gdLst>
                <a:gd name="connsiteX0" fmla="*/ 79379 w 878061"/>
                <a:gd name="connsiteY0" fmla="*/ 18290 h 433128"/>
                <a:gd name="connsiteX1" fmla="*/ 343315 w 878061"/>
                <a:gd name="connsiteY1" fmla="*/ 38978 h 433128"/>
                <a:gd name="connsiteX2" fmla="*/ 474614 w 878061"/>
                <a:gd name="connsiteY2" fmla="*/ 116291 h 433128"/>
                <a:gd name="connsiteX3" fmla="*/ 535377 w 878061"/>
                <a:gd name="connsiteY3" fmla="*/ 108174 h 433128"/>
                <a:gd name="connsiteX4" fmla="*/ 856609 w 878061"/>
                <a:gd name="connsiteY4" fmla="*/ 176345 h 433128"/>
                <a:gd name="connsiteX5" fmla="*/ 865593 w 878061"/>
                <a:gd name="connsiteY5" fmla="*/ 144742 h 433128"/>
                <a:gd name="connsiteX6" fmla="*/ 874617 w 878061"/>
                <a:gd name="connsiteY6" fmla="*/ 334400 h 433128"/>
                <a:gd name="connsiteX7" fmla="*/ 860313 w 878061"/>
                <a:gd name="connsiteY7" fmla="*/ 360919 h 433128"/>
                <a:gd name="connsiteX8" fmla="*/ 384691 w 878061"/>
                <a:gd name="connsiteY8" fmla="*/ 405092 h 433128"/>
                <a:gd name="connsiteX9" fmla="*/ 13099 w 878061"/>
                <a:gd name="connsiteY9" fmla="*/ 199082 h 433128"/>
                <a:gd name="connsiteX10" fmla="*/ 76817 w 878061"/>
                <a:gd name="connsiteY10" fmla="*/ 114833 h 433128"/>
                <a:gd name="connsiteX11" fmla="*/ 104165 w 878061"/>
                <a:gd name="connsiteY11" fmla="*/ 54464 h 433128"/>
                <a:gd name="connsiteX12" fmla="*/ 79379 w 878061"/>
                <a:gd name="connsiteY12" fmla="*/ 18290 h 433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8061" h="433128">
                  <a:moveTo>
                    <a:pt x="79379" y="18290"/>
                  </a:moveTo>
                  <a:cubicBezTo>
                    <a:pt x="179310" y="-11816"/>
                    <a:pt x="250161" y="-4644"/>
                    <a:pt x="343315" y="38978"/>
                  </a:cubicBezTo>
                  <a:cubicBezTo>
                    <a:pt x="375391" y="53991"/>
                    <a:pt x="451010" y="112114"/>
                    <a:pt x="474614" y="116291"/>
                  </a:cubicBezTo>
                  <a:cubicBezTo>
                    <a:pt x="494671" y="119837"/>
                    <a:pt x="514413" y="108449"/>
                    <a:pt x="535377" y="108174"/>
                  </a:cubicBezTo>
                  <a:cubicBezTo>
                    <a:pt x="646539" y="106834"/>
                    <a:pt x="767947" y="97022"/>
                    <a:pt x="856609" y="176345"/>
                  </a:cubicBezTo>
                  <a:lnTo>
                    <a:pt x="865593" y="144742"/>
                  </a:lnTo>
                  <a:cubicBezTo>
                    <a:pt x="870913" y="215159"/>
                    <a:pt x="884350" y="259884"/>
                    <a:pt x="874617" y="334400"/>
                  </a:cubicBezTo>
                  <a:cubicBezTo>
                    <a:pt x="872095" y="344093"/>
                    <a:pt x="868667" y="354615"/>
                    <a:pt x="860313" y="360919"/>
                  </a:cubicBezTo>
                  <a:cubicBezTo>
                    <a:pt x="768735" y="430351"/>
                    <a:pt x="493804" y="458920"/>
                    <a:pt x="384691" y="405092"/>
                  </a:cubicBezTo>
                  <a:cubicBezTo>
                    <a:pt x="260407" y="337237"/>
                    <a:pt x="136556" y="268553"/>
                    <a:pt x="13099" y="199082"/>
                  </a:cubicBezTo>
                  <a:cubicBezTo>
                    <a:pt x="-13972" y="137767"/>
                    <a:pt x="-2033" y="38978"/>
                    <a:pt x="76817" y="114833"/>
                  </a:cubicBezTo>
                  <a:cubicBezTo>
                    <a:pt x="45608" y="78344"/>
                    <a:pt x="53923" y="50287"/>
                    <a:pt x="104165" y="54464"/>
                  </a:cubicBezTo>
                  <a:cubicBezTo>
                    <a:pt x="79260" y="50878"/>
                    <a:pt x="59913" y="40988"/>
                    <a:pt x="79379" y="18290"/>
                  </a:cubicBezTo>
                  <a:close/>
                </a:path>
              </a:pathLst>
            </a:custGeom>
            <a:solidFill>
              <a:srgbClr val="9F785A"/>
            </a:solidFill>
            <a:ln w="3941" cap="flat">
              <a:noFill/>
              <a:prstDash val="solid"/>
              <a:miter/>
            </a:ln>
          </p:spPr>
          <p:txBody>
            <a:bodyPr rtlCol="1" anchor="ctr"/>
            <a:lstStyle/>
            <a:p>
              <a:endParaRPr lang="fa-IR"/>
            </a:p>
          </p:txBody>
        </p:sp>
        <p:sp>
          <p:nvSpPr>
            <p:cNvPr id="275" name="Freeform: Shape 274">
              <a:extLst>
                <a:ext uri="{FF2B5EF4-FFF2-40B4-BE49-F238E27FC236}">
                  <a16:creationId xmlns:a16="http://schemas.microsoft.com/office/drawing/2014/main" id="{DDB0E868-5833-7476-B0F6-DF2B3E3F955B}"/>
                </a:ext>
              </a:extLst>
            </p:cNvPr>
            <p:cNvSpPr/>
            <p:nvPr/>
          </p:nvSpPr>
          <p:spPr>
            <a:xfrm>
              <a:off x="7143806" y="4734205"/>
              <a:ext cx="1051505" cy="522373"/>
            </a:xfrm>
            <a:custGeom>
              <a:avLst/>
              <a:gdLst>
                <a:gd name="connsiteX0" fmla="*/ 242948 w 1051505"/>
                <a:gd name="connsiteY0" fmla="*/ 16645 h 522373"/>
                <a:gd name="connsiteX1" fmla="*/ 251972 w 1051505"/>
                <a:gd name="connsiteY1" fmla="*/ 16645 h 522373"/>
                <a:gd name="connsiteX2" fmla="*/ 267301 w 1051505"/>
                <a:gd name="connsiteY2" fmla="*/ 32526 h 522373"/>
                <a:gd name="connsiteX3" fmla="*/ 351352 w 1051505"/>
                <a:gd name="connsiteY3" fmla="*/ 70788 h 522373"/>
                <a:gd name="connsiteX4" fmla="*/ 242948 w 1051505"/>
                <a:gd name="connsiteY4" fmla="*/ 70906 h 522373"/>
                <a:gd name="connsiteX5" fmla="*/ 315218 w 1051505"/>
                <a:gd name="connsiteY5" fmla="*/ 179113 h 522373"/>
                <a:gd name="connsiteX6" fmla="*/ 188726 w 1051505"/>
                <a:gd name="connsiteY6" fmla="*/ 97978 h 522373"/>
                <a:gd name="connsiteX7" fmla="*/ 196963 w 1051505"/>
                <a:gd name="connsiteY7" fmla="*/ 184354 h 522373"/>
                <a:gd name="connsiteX8" fmla="*/ 664230 w 1051505"/>
                <a:gd name="connsiteY8" fmla="*/ 412905 h 522373"/>
                <a:gd name="connsiteX9" fmla="*/ 1047171 w 1051505"/>
                <a:gd name="connsiteY9" fmla="*/ 332715 h 522373"/>
                <a:gd name="connsiteX10" fmla="*/ 1047171 w 1051505"/>
                <a:gd name="connsiteY10" fmla="*/ 386898 h 522373"/>
                <a:gd name="connsiteX11" fmla="*/ 1051505 w 1051505"/>
                <a:gd name="connsiteY11" fmla="*/ 406679 h 522373"/>
                <a:gd name="connsiteX12" fmla="*/ 712817 w 1051505"/>
                <a:gd name="connsiteY12" fmla="*/ 522373 h 522373"/>
                <a:gd name="connsiteX13" fmla="*/ 477844 w 1051505"/>
                <a:gd name="connsiteY13" fmla="*/ 450103 h 522373"/>
                <a:gd name="connsiteX14" fmla="*/ 417238 w 1051505"/>
                <a:gd name="connsiteY14" fmla="*/ 379726 h 522373"/>
                <a:gd name="connsiteX15" fmla="*/ 224822 w 1051505"/>
                <a:gd name="connsiteY15" fmla="*/ 260446 h 522373"/>
                <a:gd name="connsiteX16" fmla="*/ 116378 w 1051505"/>
                <a:gd name="connsiteY16" fmla="*/ 224311 h 522373"/>
                <a:gd name="connsiteX17" fmla="*/ 116378 w 1051505"/>
                <a:gd name="connsiteY17" fmla="*/ 215287 h 522373"/>
                <a:gd name="connsiteX18" fmla="*/ 116378 w 1051505"/>
                <a:gd name="connsiteY18" fmla="*/ 170129 h 522373"/>
                <a:gd name="connsiteX19" fmla="*/ 152474 w 1051505"/>
                <a:gd name="connsiteY19" fmla="*/ 97978 h 522373"/>
                <a:gd name="connsiteX20" fmla="*/ 7659 w 1051505"/>
                <a:gd name="connsiteY20" fmla="*/ 84619 h 522373"/>
                <a:gd name="connsiteX21" fmla="*/ 35046 w 1051505"/>
                <a:gd name="connsiteY21" fmla="*/ 25669 h 522373"/>
                <a:gd name="connsiteX22" fmla="*/ 86982 w 1051505"/>
                <a:gd name="connsiteY22" fmla="*/ 2853 h 522373"/>
                <a:gd name="connsiteX23" fmla="*/ 224901 w 1051505"/>
                <a:gd name="connsiteY23" fmla="*/ 410 h 522373"/>
                <a:gd name="connsiteX24" fmla="*/ 242870 w 1051505"/>
                <a:gd name="connsiteY24" fmla="*/ 16645 h 522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51505" h="522373">
                  <a:moveTo>
                    <a:pt x="242948" y="16645"/>
                  </a:moveTo>
                  <a:cubicBezTo>
                    <a:pt x="246101" y="16842"/>
                    <a:pt x="249923" y="15857"/>
                    <a:pt x="251972" y="16645"/>
                  </a:cubicBezTo>
                  <a:cubicBezTo>
                    <a:pt x="252997" y="17039"/>
                    <a:pt x="253942" y="28979"/>
                    <a:pt x="267301" y="32526"/>
                  </a:cubicBezTo>
                  <a:cubicBezTo>
                    <a:pt x="274551" y="34456"/>
                    <a:pt x="378109" y="49391"/>
                    <a:pt x="351352" y="70788"/>
                  </a:cubicBezTo>
                  <a:lnTo>
                    <a:pt x="242948" y="70906"/>
                  </a:lnTo>
                  <a:lnTo>
                    <a:pt x="315218" y="179113"/>
                  </a:lnTo>
                  <a:cubicBezTo>
                    <a:pt x="297130" y="194166"/>
                    <a:pt x="200115" y="85447"/>
                    <a:pt x="188726" y="97978"/>
                  </a:cubicBezTo>
                  <a:cubicBezTo>
                    <a:pt x="205356" y="128162"/>
                    <a:pt x="178797" y="159765"/>
                    <a:pt x="196963" y="184354"/>
                  </a:cubicBezTo>
                  <a:cubicBezTo>
                    <a:pt x="348555" y="243344"/>
                    <a:pt x="502196" y="395843"/>
                    <a:pt x="664230" y="412905"/>
                  </a:cubicBezTo>
                  <a:cubicBezTo>
                    <a:pt x="791391" y="426303"/>
                    <a:pt x="933289" y="387331"/>
                    <a:pt x="1047171" y="332715"/>
                  </a:cubicBezTo>
                  <a:cubicBezTo>
                    <a:pt x="1044964" y="349620"/>
                    <a:pt x="1048708" y="369441"/>
                    <a:pt x="1047171" y="386898"/>
                  </a:cubicBezTo>
                  <a:lnTo>
                    <a:pt x="1051505" y="406679"/>
                  </a:lnTo>
                  <a:cubicBezTo>
                    <a:pt x="1042955" y="422520"/>
                    <a:pt x="771413" y="514571"/>
                    <a:pt x="712817" y="522373"/>
                  </a:cubicBezTo>
                  <a:cubicBezTo>
                    <a:pt x="647641" y="494474"/>
                    <a:pt x="548734" y="448173"/>
                    <a:pt x="477844" y="450103"/>
                  </a:cubicBezTo>
                  <a:cubicBezTo>
                    <a:pt x="595823" y="397852"/>
                    <a:pt x="464564" y="399074"/>
                    <a:pt x="417238" y="379726"/>
                  </a:cubicBezTo>
                  <a:cubicBezTo>
                    <a:pt x="359903" y="356319"/>
                    <a:pt x="306470" y="292798"/>
                    <a:pt x="224822" y="260446"/>
                  </a:cubicBezTo>
                  <a:cubicBezTo>
                    <a:pt x="194125" y="248270"/>
                    <a:pt x="147745" y="231838"/>
                    <a:pt x="116378" y="224311"/>
                  </a:cubicBezTo>
                  <a:lnTo>
                    <a:pt x="116378" y="215287"/>
                  </a:lnTo>
                  <a:cubicBezTo>
                    <a:pt x="109482" y="201732"/>
                    <a:pt x="109482" y="186679"/>
                    <a:pt x="116378" y="170129"/>
                  </a:cubicBezTo>
                  <a:cubicBezTo>
                    <a:pt x="127215" y="137422"/>
                    <a:pt x="141913" y="126980"/>
                    <a:pt x="152474" y="97978"/>
                  </a:cubicBezTo>
                  <a:cubicBezTo>
                    <a:pt x="116930" y="77054"/>
                    <a:pt x="33588" y="100697"/>
                    <a:pt x="7659" y="84619"/>
                  </a:cubicBezTo>
                  <a:cubicBezTo>
                    <a:pt x="-14841" y="70670"/>
                    <a:pt x="17708" y="34181"/>
                    <a:pt x="35046" y="25669"/>
                  </a:cubicBezTo>
                  <a:cubicBezTo>
                    <a:pt x="39538" y="-3412"/>
                    <a:pt x="61644" y="-2309"/>
                    <a:pt x="86982" y="2853"/>
                  </a:cubicBezTo>
                  <a:cubicBezTo>
                    <a:pt x="136791" y="31186"/>
                    <a:pt x="182737" y="30358"/>
                    <a:pt x="224901" y="410"/>
                  </a:cubicBezTo>
                  <a:lnTo>
                    <a:pt x="242870" y="16645"/>
                  </a:lnTo>
                  <a:close/>
                </a:path>
              </a:pathLst>
            </a:custGeom>
            <a:solidFill>
              <a:srgbClr val="735241"/>
            </a:solidFill>
            <a:ln w="3941" cap="flat">
              <a:noFill/>
              <a:prstDash val="solid"/>
              <a:miter/>
            </a:ln>
          </p:spPr>
          <p:txBody>
            <a:bodyPr rtlCol="1" anchor="ctr"/>
            <a:lstStyle/>
            <a:p>
              <a:endParaRPr lang="fa-IR"/>
            </a:p>
          </p:txBody>
        </p:sp>
        <p:sp>
          <p:nvSpPr>
            <p:cNvPr id="276" name="Freeform: Shape 275">
              <a:extLst>
                <a:ext uri="{FF2B5EF4-FFF2-40B4-BE49-F238E27FC236}">
                  <a16:creationId xmlns:a16="http://schemas.microsoft.com/office/drawing/2014/main" id="{D60B33B6-1D9D-EB45-A5B1-3238DBB058C1}"/>
                </a:ext>
              </a:extLst>
            </p:cNvPr>
            <p:cNvSpPr/>
            <p:nvPr/>
          </p:nvSpPr>
          <p:spPr>
            <a:xfrm>
              <a:off x="7162421" y="4613966"/>
              <a:ext cx="224333" cy="164390"/>
            </a:xfrm>
            <a:custGeom>
              <a:avLst/>
              <a:gdLst>
                <a:gd name="connsiteX0" fmla="*/ 224334 w 224333"/>
                <a:gd name="connsiteY0" fmla="*/ 136884 h 164390"/>
                <a:gd name="connsiteX1" fmla="*/ 147651 w 224333"/>
                <a:gd name="connsiteY1" fmla="*/ 164389 h 164390"/>
                <a:gd name="connsiteX2" fmla="*/ 16471 w 224333"/>
                <a:gd name="connsiteY2" fmla="*/ 145908 h 164390"/>
                <a:gd name="connsiteX3" fmla="*/ 77194 w 224333"/>
                <a:gd name="connsiteY3" fmla="*/ 30254 h 164390"/>
                <a:gd name="connsiteX4" fmla="*/ 118649 w 224333"/>
                <a:gd name="connsiteY4" fmla="*/ 36164 h 164390"/>
                <a:gd name="connsiteX5" fmla="*/ 182525 w 224333"/>
                <a:gd name="connsiteY5" fmla="*/ 2079 h 164390"/>
                <a:gd name="connsiteX6" fmla="*/ 224334 w 224333"/>
                <a:gd name="connsiteY6" fmla="*/ 136884 h 164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4333" h="164390">
                  <a:moveTo>
                    <a:pt x="224334" y="136884"/>
                  </a:moveTo>
                  <a:cubicBezTo>
                    <a:pt x="192692" y="134993"/>
                    <a:pt x="179963" y="164232"/>
                    <a:pt x="147651" y="164389"/>
                  </a:cubicBezTo>
                  <a:cubicBezTo>
                    <a:pt x="104463" y="164626"/>
                    <a:pt x="64466" y="122225"/>
                    <a:pt x="16471" y="145908"/>
                  </a:cubicBezTo>
                  <a:cubicBezTo>
                    <a:pt x="-30816" y="106936"/>
                    <a:pt x="34479" y="35494"/>
                    <a:pt x="77194" y="30254"/>
                  </a:cubicBezTo>
                  <a:cubicBezTo>
                    <a:pt x="91775" y="28480"/>
                    <a:pt x="106197" y="38962"/>
                    <a:pt x="118649" y="36164"/>
                  </a:cubicBezTo>
                  <a:cubicBezTo>
                    <a:pt x="137248" y="31987"/>
                    <a:pt x="148084" y="-9664"/>
                    <a:pt x="182525" y="2079"/>
                  </a:cubicBezTo>
                  <a:cubicBezTo>
                    <a:pt x="204868" y="9684"/>
                    <a:pt x="219920" y="110719"/>
                    <a:pt x="224334" y="136884"/>
                  </a:cubicBezTo>
                  <a:close/>
                </a:path>
              </a:pathLst>
            </a:custGeom>
            <a:solidFill>
              <a:srgbClr val="916D50"/>
            </a:solidFill>
            <a:ln w="3941" cap="flat">
              <a:noFill/>
              <a:prstDash val="solid"/>
              <a:miter/>
            </a:ln>
          </p:spPr>
          <p:txBody>
            <a:bodyPr rtlCol="1" anchor="ctr"/>
            <a:lstStyle/>
            <a:p>
              <a:endParaRPr lang="fa-IR"/>
            </a:p>
          </p:txBody>
        </p:sp>
        <p:sp>
          <p:nvSpPr>
            <p:cNvPr id="277" name="Freeform: Shape 276">
              <a:extLst>
                <a:ext uri="{FF2B5EF4-FFF2-40B4-BE49-F238E27FC236}">
                  <a16:creationId xmlns:a16="http://schemas.microsoft.com/office/drawing/2014/main" id="{405CF8CA-335F-36F8-CFDD-667AF0C8BBBE}"/>
                </a:ext>
              </a:extLst>
            </p:cNvPr>
            <p:cNvSpPr/>
            <p:nvPr/>
          </p:nvSpPr>
          <p:spPr>
            <a:xfrm>
              <a:off x="7249304" y="4904412"/>
              <a:ext cx="10919" cy="45158"/>
            </a:xfrm>
            <a:custGeom>
              <a:avLst/>
              <a:gdLst>
                <a:gd name="connsiteX0" fmla="*/ 10920 w 10919"/>
                <a:gd name="connsiteY0" fmla="*/ 45159 h 45158"/>
                <a:gd name="connsiteX1" fmla="*/ 10920 w 10919"/>
                <a:gd name="connsiteY1" fmla="*/ 0 h 45158"/>
                <a:gd name="connsiteX2" fmla="*/ 10920 w 10919"/>
                <a:gd name="connsiteY2" fmla="*/ 45159 h 45158"/>
              </a:gdLst>
              <a:ahLst/>
              <a:cxnLst>
                <a:cxn ang="0">
                  <a:pos x="connsiteX0" y="connsiteY0"/>
                </a:cxn>
                <a:cxn ang="0">
                  <a:pos x="connsiteX1" y="connsiteY1"/>
                </a:cxn>
                <a:cxn ang="0">
                  <a:pos x="connsiteX2" y="connsiteY2"/>
                </a:cxn>
              </a:cxnLst>
              <a:rect l="l" t="t" r="r" b="b"/>
              <a:pathLst>
                <a:path w="10919" h="45158">
                  <a:moveTo>
                    <a:pt x="10920" y="45159"/>
                  </a:moveTo>
                  <a:cubicBezTo>
                    <a:pt x="-11502" y="31564"/>
                    <a:pt x="6900" y="12097"/>
                    <a:pt x="10920" y="0"/>
                  </a:cubicBezTo>
                  <a:lnTo>
                    <a:pt x="10920" y="45159"/>
                  </a:lnTo>
                  <a:close/>
                </a:path>
              </a:pathLst>
            </a:custGeom>
            <a:solidFill>
              <a:srgbClr val="B48F6B"/>
            </a:solidFill>
            <a:ln w="3941" cap="flat">
              <a:noFill/>
              <a:prstDash val="solid"/>
              <a:miter/>
            </a:ln>
          </p:spPr>
          <p:txBody>
            <a:bodyPr rtlCol="1" anchor="ctr"/>
            <a:lstStyle/>
            <a:p>
              <a:endParaRPr lang="fa-IR"/>
            </a:p>
          </p:txBody>
        </p:sp>
      </p:grpSp>
      <p:sp>
        <p:nvSpPr>
          <p:cNvPr id="278" name="Freeform: Shape 277">
            <a:extLst>
              <a:ext uri="{FF2B5EF4-FFF2-40B4-BE49-F238E27FC236}">
                <a16:creationId xmlns:a16="http://schemas.microsoft.com/office/drawing/2014/main" id="{384DE9FC-0D1E-0D19-BD70-631910AEAD68}"/>
              </a:ext>
            </a:extLst>
          </p:cNvPr>
          <p:cNvSpPr/>
          <p:nvPr/>
        </p:nvSpPr>
        <p:spPr>
          <a:xfrm flipH="1">
            <a:off x="8889925" y="5584943"/>
            <a:ext cx="45719" cy="45729"/>
          </a:xfrm>
          <a:custGeom>
            <a:avLst/>
            <a:gdLst>
              <a:gd name="connsiteX0" fmla="*/ 0 w 9023"/>
              <a:gd name="connsiteY0" fmla="*/ 9024 h 9025"/>
              <a:gd name="connsiteX1" fmla="*/ 9024 w 9023"/>
              <a:gd name="connsiteY1" fmla="*/ 0 h 9025"/>
              <a:gd name="connsiteX2" fmla="*/ 0 w 9023"/>
              <a:gd name="connsiteY2" fmla="*/ 9024 h 9025"/>
            </a:gdLst>
            <a:ahLst/>
            <a:cxnLst>
              <a:cxn ang="0">
                <a:pos x="connsiteX0" y="connsiteY0"/>
              </a:cxn>
              <a:cxn ang="0">
                <a:pos x="connsiteX1" y="connsiteY1"/>
              </a:cxn>
              <a:cxn ang="0">
                <a:pos x="connsiteX2" y="connsiteY2"/>
              </a:cxn>
            </a:cxnLst>
            <a:rect l="l" t="t" r="r" b="b"/>
            <a:pathLst>
              <a:path w="9023" h="9025">
                <a:moveTo>
                  <a:pt x="0" y="9024"/>
                </a:moveTo>
                <a:lnTo>
                  <a:pt x="9024" y="0"/>
                </a:lnTo>
                <a:cubicBezTo>
                  <a:pt x="8394" y="0"/>
                  <a:pt x="11034" y="9142"/>
                  <a:pt x="0" y="9024"/>
                </a:cubicBezTo>
                <a:close/>
              </a:path>
            </a:pathLst>
          </a:custGeom>
          <a:solidFill>
            <a:srgbClr val="CBAC8F"/>
          </a:solidFill>
          <a:ln w="3941" cap="flat">
            <a:noFill/>
            <a:prstDash val="solid"/>
            <a:miter/>
          </a:ln>
        </p:spPr>
        <p:txBody>
          <a:bodyPr rtlCol="1" anchor="ctr"/>
          <a:lstStyle/>
          <a:p>
            <a:endParaRPr lang="fa-IR"/>
          </a:p>
        </p:txBody>
      </p:sp>
      <p:grpSp>
        <p:nvGrpSpPr>
          <p:cNvPr id="279" name="Graphic 7">
            <a:extLst>
              <a:ext uri="{FF2B5EF4-FFF2-40B4-BE49-F238E27FC236}">
                <a16:creationId xmlns:a16="http://schemas.microsoft.com/office/drawing/2014/main" id="{ACBF368E-12CC-9574-57B8-58C24D3D3147}"/>
              </a:ext>
            </a:extLst>
          </p:cNvPr>
          <p:cNvGrpSpPr/>
          <p:nvPr/>
        </p:nvGrpSpPr>
        <p:grpSpPr>
          <a:xfrm flipH="1">
            <a:off x="9435947" y="5380301"/>
            <a:ext cx="424045" cy="161105"/>
            <a:chOff x="6464532" y="4932058"/>
            <a:chExt cx="1221506" cy="464081"/>
          </a:xfrm>
        </p:grpSpPr>
        <p:sp>
          <p:nvSpPr>
            <p:cNvPr id="280" name="Freeform: Shape 279">
              <a:extLst>
                <a:ext uri="{FF2B5EF4-FFF2-40B4-BE49-F238E27FC236}">
                  <a16:creationId xmlns:a16="http://schemas.microsoft.com/office/drawing/2014/main" id="{71B099FB-DD8A-8242-7C77-6CB0D33BB15C}"/>
                </a:ext>
              </a:extLst>
            </p:cNvPr>
            <p:cNvSpPr/>
            <p:nvPr/>
          </p:nvSpPr>
          <p:spPr>
            <a:xfrm>
              <a:off x="6464532" y="4932058"/>
              <a:ext cx="1047284" cy="386513"/>
            </a:xfrm>
            <a:custGeom>
              <a:avLst/>
              <a:gdLst>
                <a:gd name="connsiteX0" fmla="*/ 795692 w 1047284"/>
                <a:gd name="connsiteY0" fmla="*/ 26537 h 386513"/>
                <a:gd name="connsiteX1" fmla="*/ 904136 w 1047284"/>
                <a:gd name="connsiteY1" fmla="*/ 62672 h 386513"/>
                <a:gd name="connsiteX2" fmla="*/ 974474 w 1047284"/>
                <a:gd name="connsiteY2" fmla="*/ 113583 h 386513"/>
                <a:gd name="connsiteX3" fmla="*/ 976839 w 1047284"/>
                <a:gd name="connsiteY3" fmla="*/ 248349 h 386513"/>
                <a:gd name="connsiteX4" fmla="*/ 694460 w 1047284"/>
                <a:gd name="connsiteY4" fmla="*/ 308009 h 386513"/>
                <a:gd name="connsiteX5" fmla="*/ 517845 w 1047284"/>
                <a:gd name="connsiteY5" fmla="*/ 355020 h 386513"/>
                <a:gd name="connsiteX6" fmla="*/ 140973 w 1047284"/>
                <a:gd name="connsiteY6" fmla="*/ 300207 h 386513"/>
                <a:gd name="connsiteX7" fmla="*/ 27525 w 1047284"/>
                <a:gd name="connsiteY7" fmla="*/ 270377 h 386513"/>
                <a:gd name="connsiteX8" fmla="*/ 454 w 1047284"/>
                <a:gd name="connsiteY8" fmla="*/ 256703 h 386513"/>
                <a:gd name="connsiteX9" fmla="*/ 99164 w 1047284"/>
                <a:gd name="connsiteY9" fmla="*/ 201969 h 386513"/>
                <a:gd name="connsiteX10" fmla="*/ 196456 w 1047284"/>
                <a:gd name="connsiteY10" fmla="*/ 118548 h 386513"/>
                <a:gd name="connsiteX11" fmla="*/ 795692 w 1047284"/>
                <a:gd name="connsiteY11" fmla="*/ 26497 h 386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7284" h="386513">
                  <a:moveTo>
                    <a:pt x="795692" y="26537"/>
                  </a:moveTo>
                  <a:cubicBezTo>
                    <a:pt x="813228" y="293"/>
                    <a:pt x="904806" y="31620"/>
                    <a:pt x="904136" y="62672"/>
                  </a:cubicBezTo>
                  <a:lnTo>
                    <a:pt x="974474" y="113583"/>
                  </a:lnTo>
                  <a:cubicBezTo>
                    <a:pt x="1038823" y="165795"/>
                    <a:pt x="1098561" y="216904"/>
                    <a:pt x="976839" y="248349"/>
                  </a:cubicBezTo>
                  <a:cubicBezTo>
                    <a:pt x="881714" y="264781"/>
                    <a:pt x="787575" y="284642"/>
                    <a:pt x="694460" y="308009"/>
                  </a:cubicBezTo>
                  <a:cubicBezTo>
                    <a:pt x="645873" y="395646"/>
                    <a:pt x="612182" y="407783"/>
                    <a:pt x="517845" y="355020"/>
                  </a:cubicBezTo>
                  <a:cubicBezTo>
                    <a:pt x="380439" y="389027"/>
                    <a:pt x="267779" y="354941"/>
                    <a:pt x="140973" y="300207"/>
                  </a:cubicBezTo>
                  <a:lnTo>
                    <a:pt x="27525" y="270377"/>
                  </a:lnTo>
                  <a:cubicBezTo>
                    <a:pt x="22679" y="267303"/>
                    <a:pt x="3094" y="268446"/>
                    <a:pt x="454" y="256703"/>
                  </a:cubicBezTo>
                  <a:cubicBezTo>
                    <a:pt x="-6994" y="223564"/>
                    <a:pt x="79383" y="213121"/>
                    <a:pt x="99164" y="201969"/>
                  </a:cubicBezTo>
                  <a:cubicBezTo>
                    <a:pt x="123989" y="187941"/>
                    <a:pt x="163710" y="140734"/>
                    <a:pt x="196456" y="118548"/>
                  </a:cubicBezTo>
                  <a:cubicBezTo>
                    <a:pt x="380045" y="-5775"/>
                    <a:pt x="582588" y="-24651"/>
                    <a:pt x="795692" y="26497"/>
                  </a:cubicBezTo>
                  <a:close/>
                </a:path>
              </a:pathLst>
            </a:custGeom>
            <a:solidFill>
              <a:srgbClr val="B48F6B"/>
            </a:solidFill>
            <a:ln w="3941" cap="flat">
              <a:noFill/>
              <a:prstDash val="solid"/>
              <a:miter/>
            </a:ln>
          </p:spPr>
          <p:txBody>
            <a:bodyPr rtlCol="1" anchor="ctr"/>
            <a:lstStyle/>
            <a:p>
              <a:endParaRPr lang="fa-IR"/>
            </a:p>
          </p:txBody>
        </p:sp>
        <p:sp>
          <p:nvSpPr>
            <p:cNvPr id="281" name="Freeform: Shape 280">
              <a:extLst>
                <a:ext uri="{FF2B5EF4-FFF2-40B4-BE49-F238E27FC236}">
                  <a16:creationId xmlns:a16="http://schemas.microsoft.com/office/drawing/2014/main" id="{0455337F-C56E-EDC7-C8EC-415231B42DF7}"/>
                </a:ext>
              </a:extLst>
            </p:cNvPr>
            <p:cNvSpPr/>
            <p:nvPr/>
          </p:nvSpPr>
          <p:spPr>
            <a:xfrm>
              <a:off x="6492057" y="4988658"/>
              <a:ext cx="1193981" cy="407480"/>
            </a:xfrm>
            <a:custGeom>
              <a:avLst/>
              <a:gdLst>
                <a:gd name="connsiteX0" fmla="*/ 876610 w 1193981"/>
                <a:gd name="connsiteY0" fmla="*/ 6071 h 407480"/>
                <a:gd name="connsiteX1" fmla="*/ 948170 w 1193981"/>
                <a:gd name="connsiteY1" fmla="*/ 23291 h 407480"/>
                <a:gd name="connsiteX2" fmla="*/ 1178219 w 1193981"/>
                <a:gd name="connsiteY2" fmla="*/ 136187 h 407480"/>
                <a:gd name="connsiteX3" fmla="*/ 1129632 w 1193981"/>
                <a:gd name="connsiteY3" fmla="*/ 195729 h 407480"/>
                <a:gd name="connsiteX4" fmla="*/ 1102521 w 1193981"/>
                <a:gd name="connsiteY4" fmla="*/ 204753 h 407480"/>
                <a:gd name="connsiteX5" fmla="*/ 1084670 w 1193981"/>
                <a:gd name="connsiteY5" fmla="*/ 227213 h 407480"/>
                <a:gd name="connsiteX6" fmla="*/ 738061 w 1193981"/>
                <a:gd name="connsiteY6" fmla="*/ 388893 h 407480"/>
                <a:gd name="connsiteX7" fmla="*/ 713906 w 1193981"/>
                <a:gd name="connsiteY7" fmla="*/ 376323 h 407480"/>
                <a:gd name="connsiteX8" fmla="*/ 659684 w 1193981"/>
                <a:gd name="connsiteY8" fmla="*/ 402843 h 407480"/>
                <a:gd name="connsiteX9" fmla="*/ 328719 w 1193981"/>
                <a:gd name="connsiteY9" fmla="*/ 393149 h 407480"/>
                <a:gd name="connsiteX10" fmla="*/ 162665 w 1193981"/>
                <a:gd name="connsiteY10" fmla="*/ 322141 h 407480"/>
                <a:gd name="connsiteX11" fmla="*/ 0 w 1193981"/>
                <a:gd name="connsiteY11" fmla="*/ 213777 h 407480"/>
                <a:gd name="connsiteX12" fmla="*/ 330965 w 1193981"/>
                <a:gd name="connsiteY12" fmla="*/ 293966 h 407480"/>
                <a:gd name="connsiteX13" fmla="*/ 492566 w 1193981"/>
                <a:gd name="connsiteY13" fmla="*/ 280608 h 407480"/>
                <a:gd name="connsiteX14" fmla="*/ 559791 w 1193981"/>
                <a:gd name="connsiteY14" fmla="*/ 309255 h 407480"/>
                <a:gd name="connsiteX15" fmla="*/ 653025 w 1193981"/>
                <a:gd name="connsiteY15" fmla="*/ 238089 h 407480"/>
                <a:gd name="connsiteX16" fmla="*/ 999239 w 1193981"/>
                <a:gd name="connsiteY16" fmla="*/ 151004 h 407480"/>
                <a:gd name="connsiteX17" fmla="*/ 876571 w 1193981"/>
                <a:gd name="connsiteY17" fmla="*/ 6071 h 407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93981" h="407480">
                  <a:moveTo>
                    <a:pt x="876610" y="6071"/>
                  </a:moveTo>
                  <a:cubicBezTo>
                    <a:pt x="897771" y="-5908"/>
                    <a:pt x="921611" y="-155"/>
                    <a:pt x="948170" y="23291"/>
                  </a:cubicBezTo>
                  <a:cubicBezTo>
                    <a:pt x="1020873" y="83621"/>
                    <a:pt x="1085892" y="119164"/>
                    <a:pt x="1178219" y="136187"/>
                  </a:cubicBezTo>
                  <a:cubicBezTo>
                    <a:pt x="1219240" y="182292"/>
                    <a:pt x="1172032" y="192379"/>
                    <a:pt x="1129632" y="195729"/>
                  </a:cubicBezTo>
                  <a:cubicBezTo>
                    <a:pt x="1114342" y="196162"/>
                    <a:pt x="1108353" y="203649"/>
                    <a:pt x="1102521" y="204753"/>
                  </a:cubicBezTo>
                  <a:lnTo>
                    <a:pt x="1084670" y="227213"/>
                  </a:lnTo>
                  <a:cubicBezTo>
                    <a:pt x="967991" y="278401"/>
                    <a:pt x="852494" y="332268"/>
                    <a:pt x="738061" y="388893"/>
                  </a:cubicBezTo>
                  <a:lnTo>
                    <a:pt x="713906" y="376323"/>
                  </a:lnTo>
                  <a:cubicBezTo>
                    <a:pt x="699129" y="386687"/>
                    <a:pt x="677219" y="400124"/>
                    <a:pt x="659684" y="402843"/>
                  </a:cubicBezTo>
                  <a:cubicBezTo>
                    <a:pt x="591158" y="413561"/>
                    <a:pt x="401343" y="403749"/>
                    <a:pt x="328719" y="393149"/>
                  </a:cubicBezTo>
                  <a:cubicBezTo>
                    <a:pt x="278162" y="385780"/>
                    <a:pt x="178624" y="369743"/>
                    <a:pt x="162665" y="322141"/>
                  </a:cubicBezTo>
                  <a:cubicBezTo>
                    <a:pt x="104542" y="290065"/>
                    <a:pt x="55798" y="248965"/>
                    <a:pt x="0" y="213777"/>
                  </a:cubicBezTo>
                  <a:cubicBezTo>
                    <a:pt x="113803" y="196044"/>
                    <a:pt x="216690" y="281869"/>
                    <a:pt x="330965" y="293966"/>
                  </a:cubicBezTo>
                  <a:cubicBezTo>
                    <a:pt x="393737" y="300625"/>
                    <a:pt x="451112" y="279347"/>
                    <a:pt x="492566" y="280608"/>
                  </a:cubicBezTo>
                  <a:cubicBezTo>
                    <a:pt x="506792" y="281041"/>
                    <a:pt x="538119" y="304645"/>
                    <a:pt x="559791" y="309255"/>
                  </a:cubicBezTo>
                  <a:cubicBezTo>
                    <a:pt x="641361" y="326633"/>
                    <a:pt x="616614" y="257713"/>
                    <a:pt x="653025" y="238089"/>
                  </a:cubicBezTo>
                  <a:cubicBezTo>
                    <a:pt x="714024" y="205225"/>
                    <a:pt x="971420" y="186547"/>
                    <a:pt x="999239" y="151004"/>
                  </a:cubicBezTo>
                  <a:cubicBezTo>
                    <a:pt x="1022055" y="121883"/>
                    <a:pt x="892333" y="30069"/>
                    <a:pt x="876571" y="6071"/>
                  </a:cubicBezTo>
                  <a:close/>
                </a:path>
              </a:pathLst>
            </a:custGeom>
            <a:solidFill>
              <a:srgbClr val="866852"/>
            </a:solidFill>
            <a:ln w="3941" cap="flat">
              <a:noFill/>
              <a:prstDash val="solid"/>
              <a:miter/>
            </a:ln>
          </p:spPr>
          <p:txBody>
            <a:bodyPr rtlCol="1" anchor="ctr"/>
            <a:lstStyle/>
            <a:p>
              <a:endParaRPr lang="fa-IR"/>
            </a:p>
          </p:txBody>
        </p:sp>
        <p:sp>
          <p:nvSpPr>
            <p:cNvPr id="282" name="Freeform: Shape 281">
              <a:extLst>
                <a:ext uri="{FF2B5EF4-FFF2-40B4-BE49-F238E27FC236}">
                  <a16:creationId xmlns:a16="http://schemas.microsoft.com/office/drawing/2014/main" id="{9AF2CA62-E4E5-BD9E-2B95-8AD59C630492}"/>
                </a:ext>
              </a:extLst>
            </p:cNvPr>
            <p:cNvSpPr/>
            <p:nvPr/>
          </p:nvSpPr>
          <p:spPr>
            <a:xfrm>
              <a:off x="6644563" y="5174900"/>
              <a:ext cx="326426" cy="82072"/>
            </a:xfrm>
            <a:custGeom>
              <a:avLst/>
              <a:gdLst>
                <a:gd name="connsiteX0" fmla="*/ 326426 w 326426"/>
                <a:gd name="connsiteY0" fmla="*/ 72812 h 82072"/>
                <a:gd name="connsiteX1" fmla="*/ 231263 w 326426"/>
                <a:gd name="connsiteY1" fmla="*/ 82072 h 82072"/>
                <a:gd name="connsiteX2" fmla="*/ 19026 w 326426"/>
                <a:gd name="connsiteY2" fmla="*/ 22885 h 82072"/>
                <a:gd name="connsiteX3" fmla="*/ 1215 w 326426"/>
                <a:gd name="connsiteY3" fmla="*/ 464 h 82072"/>
                <a:gd name="connsiteX4" fmla="*/ 326426 w 326426"/>
                <a:gd name="connsiteY4" fmla="*/ 72772 h 82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426" h="82072">
                  <a:moveTo>
                    <a:pt x="326426" y="72812"/>
                  </a:moveTo>
                  <a:lnTo>
                    <a:pt x="231263" y="82072"/>
                  </a:lnTo>
                  <a:cubicBezTo>
                    <a:pt x="160057" y="71630"/>
                    <a:pt x="81759" y="59926"/>
                    <a:pt x="19026" y="22885"/>
                  </a:cubicBezTo>
                  <a:cubicBezTo>
                    <a:pt x="7362" y="15989"/>
                    <a:pt x="-3750" y="24501"/>
                    <a:pt x="1215" y="464"/>
                  </a:cubicBezTo>
                  <a:cubicBezTo>
                    <a:pt x="116790" y="-3911"/>
                    <a:pt x="223539" y="22846"/>
                    <a:pt x="326426" y="72772"/>
                  </a:cubicBezTo>
                  <a:close/>
                </a:path>
              </a:pathLst>
            </a:custGeom>
            <a:solidFill>
              <a:srgbClr val="775B49"/>
            </a:solidFill>
            <a:ln w="3941" cap="flat">
              <a:noFill/>
              <a:prstDash val="solid"/>
              <a:miter/>
            </a:ln>
          </p:spPr>
          <p:txBody>
            <a:bodyPr rtlCol="1" anchor="ctr"/>
            <a:lstStyle/>
            <a:p>
              <a:endParaRPr lang="fa-IR"/>
            </a:p>
          </p:txBody>
        </p:sp>
      </p:grpSp>
      <p:grpSp>
        <p:nvGrpSpPr>
          <p:cNvPr id="283" name="Graphic 7">
            <a:extLst>
              <a:ext uri="{FF2B5EF4-FFF2-40B4-BE49-F238E27FC236}">
                <a16:creationId xmlns:a16="http://schemas.microsoft.com/office/drawing/2014/main" id="{6D52BACC-4056-087B-9764-5F2D47E91E90}"/>
              </a:ext>
            </a:extLst>
          </p:cNvPr>
          <p:cNvGrpSpPr/>
          <p:nvPr/>
        </p:nvGrpSpPr>
        <p:grpSpPr>
          <a:xfrm flipH="1">
            <a:off x="8871513" y="4428956"/>
            <a:ext cx="803750" cy="1108739"/>
            <a:chOff x="6978206" y="2174192"/>
            <a:chExt cx="2315292" cy="3193848"/>
          </a:xfrm>
        </p:grpSpPr>
        <p:sp>
          <p:nvSpPr>
            <p:cNvPr id="284" name="Freeform: Shape 283">
              <a:extLst>
                <a:ext uri="{FF2B5EF4-FFF2-40B4-BE49-F238E27FC236}">
                  <a16:creationId xmlns:a16="http://schemas.microsoft.com/office/drawing/2014/main" id="{1BF1B838-320A-E34D-71D8-9A89C886C616}"/>
                </a:ext>
              </a:extLst>
            </p:cNvPr>
            <p:cNvSpPr/>
            <p:nvPr/>
          </p:nvSpPr>
          <p:spPr>
            <a:xfrm>
              <a:off x="8158249" y="3751640"/>
              <a:ext cx="916313" cy="1458966"/>
            </a:xfrm>
            <a:custGeom>
              <a:avLst/>
              <a:gdLst>
                <a:gd name="connsiteX0" fmla="*/ 916314 w 916313"/>
                <a:gd name="connsiteY0" fmla="*/ 1364654 h 1458966"/>
                <a:gd name="connsiteX1" fmla="*/ 909339 w 916313"/>
                <a:gd name="connsiteY1" fmla="*/ 1387588 h 1458966"/>
                <a:gd name="connsiteX2" fmla="*/ 778158 w 916313"/>
                <a:gd name="connsiteY2" fmla="*/ 1415369 h 1458966"/>
                <a:gd name="connsiteX3" fmla="*/ 444001 w 916313"/>
                <a:gd name="connsiteY3" fmla="*/ 1387430 h 1458966"/>
                <a:gd name="connsiteX4" fmla="*/ 294853 w 916313"/>
                <a:gd name="connsiteY4" fmla="*/ 1441771 h 1458966"/>
                <a:gd name="connsiteX5" fmla="*/ 286301 w 916313"/>
                <a:gd name="connsiteY5" fmla="*/ 1458912 h 1458966"/>
                <a:gd name="connsiteX6" fmla="*/ 286026 w 916313"/>
                <a:gd name="connsiteY6" fmla="*/ 1458912 h 1458966"/>
                <a:gd name="connsiteX7" fmla="*/ 174430 w 916313"/>
                <a:gd name="connsiteY7" fmla="*/ 1432865 h 1458966"/>
                <a:gd name="connsiteX8" fmla="*/ 159692 w 916313"/>
                <a:gd name="connsiteY8" fmla="*/ 1417063 h 1458966"/>
                <a:gd name="connsiteX9" fmla="*/ 159258 w 916313"/>
                <a:gd name="connsiteY9" fmla="*/ 1414660 h 1458966"/>
                <a:gd name="connsiteX10" fmla="*/ 43919 w 916313"/>
                <a:gd name="connsiteY10" fmla="*/ 1387076 h 1458966"/>
                <a:gd name="connsiteX11" fmla="*/ 32729 w 916313"/>
                <a:gd name="connsiteY11" fmla="*/ 1369501 h 1458966"/>
                <a:gd name="connsiteX12" fmla="*/ 13263 w 916313"/>
                <a:gd name="connsiteY12" fmla="*/ 1345582 h 1458966"/>
                <a:gd name="connsiteX13" fmla="*/ 32729 w 916313"/>
                <a:gd name="connsiteY13" fmla="*/ 1315319 h 1458966"/>
                <a:gd name="connsiteX14" fmla="*/ 17399 w 916313"/>
                <a:gd name="connsiteY14" fmla="*/ 1240449 h 1458966"/>
                <a:gd name="connsiteX15" fmla="*/ 15115 w 916313"/>
                <a:gd name="connsiteY15" fmla="*/ 1155806 h 1458966"/>
                <a:gd name="connsiteX16" fmla="*/ 23665 w 916313"/>
                <a:gd name="connsiteY16" fmla="*/ 1125661 h 1458966"/>
                <a:gd name="connsiteX17" fmla="*/ 8061 w 916313"/>
                <a:gd name="connsiteY17" fmla="*/ 681051 h 1458966"/>
                <a:gd name="connsiteX18" fmla="*/ 213441 w 916313"/>
                <a:gd name="connsiteY18" fmla="*/ 14786 h 1458966"/>
                <a:gd name="connsiteX19" fmla="*/ 230582 w 916313"/>
                <a:gd name="connsiteY19" fmla="*/ 3989 h 1458966"/>
                <a:gd name="connsiteX20" fmla="*/ 577467 w 916313"/>
                <a:gd name="connsiteY20" fmla="*/ 16047 h 1458966"/>
                <a:gd name="connsiteX21" fmla="*/ 598904 w 916313"/>
                <a:gd name="connsiteY21" fmla="*/ 45050 h 1458966"/>
                <a:gd name="connsiteX22" fmla="*/ 604775 w 916313"/>
                <a:gd name="connsiteY22" fmla="*/ 22904 h 1458966"/>
                <a:gd name="connsiteX23" fmla="*/ 647215 w 916313"/>
                <a:gd name="connsiteY23" fmla="*/ 14786 h 1458966"/>
                <a:gd name="connsiteX24" fmla="*/ 664475 w 916313"/>
                <a:gd name="connsiteY24" fmla="*/ 22273 h 1458966"/>
                <a:gd name="connsiteX25" fmla="*/ 746516 w 916313"/>
                <a:gd name="connsiteY25" fmla="*/ 337437 h 1458966"/>
                <a:gd name="connsiteX26" fmla="*/ 916235 w 916313"/>
                <a:gd name="connsiteY26" fmla="*/ 1364654 h 145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16313" h="1458966">
                  <a:moveTo>
                    <a:pt x="916314" y="1364654"/>
                  </a:moveTo>
                  <a:lnTo>
                    <a:pt x="909339" y="1387588"/>
                  </a:lnTo>
                  <a:cubicBezTo>
                    <a:pt x="867569" y="1393775"/>
                    <a:pt x="831908" y="1415999"/>
                    <a:pt x="778158" y="1415369"/>
                  </a:cubicBezTo>
                  <a:cubicBezTo>
                    <a:pt x="677321" y="1414226"/>
                    <a:pt x="540978" y="1379549"/>
                    <a:pt x="444001" y="1387430"/>
                  </a:cubicBezTo>
                  <a:cubicBezTo>
                    <a:pt x="396045" y="1391332"/>
                    <a:pt x="321726" y="1440509"/>
                    <a:pt x="294853" y="1441771"/>
                  </a:cubicBezTo>
                  <a:cubicBezTo>
                    <a:pt x="293986" y="1448666"/>
                    <a:pt x="291385" y="1458360"/>
                    <a:pt x="286301" y="1458912"/>
                  </a:cubicBezTo>
                  <a:cubicBezTo>
                    <a:pt x="286223" y="1458912"/>
                    <a:pt x="286144" y="1458912"/>
                    <a:pt x="286026" y="1458912"/>
                  </a:cubicBezTo>
                  <a:cubicBezTo>
                    <a:pt x="265771" y="1459779"/>
                    <a:pt x="203472" y="1450400"/>
                    <a:pt x="174430" y="1432865"/>
                  </a:cubicBezTo>
                  <a:cubicBezTo>
                    <a:pt x="166667" y="1428176"/>
                    <a:pt x="161268" y="1422895"/>
                    <a:pt x="159692" y="1417063"/>
                  </a:cubicBezTo>
                  <a:cubicBezTo>
                    <a:pt x="159456" y="1416275"/>
                    <a:pt x="159337" y="1415448"/>
                    <a:pt x="159258" y="1414660"/>
                  </a:cubicBezTo>
                  <a:cubicBezTo>
                    <a:pt x="121588" y="1402680"/>
                    <a:pt x="83168" y="1393499"/>
                    <a:pt x="43919" y="1387076"/>
                  </a:cubicBezTo>
                  <a:lnTo>
                    <a:pt x="32729" y="1369501"/>
                  </a:lnTo>
                  <a:cubicBezTo>
                    <a:pt x="18937" y="1365521"/>
                    <a:pt x="13026" y="1355985"/>
                    <a:pt x="13263" y="1345582"/>
                  </a:cubicBezTo>
                  <a:cubicBezTo>
                    <a:pt x="13538" y="1334588"/>
                    <a:pt x="20670" y="1322688"/>
                    <a:pt x="32729" y="1315319"/>
                  </a:cubicBezTo>
                  <a:cubicBezTo>
                    <a:pt x="17399" y="1298060"/>
                    <a:pt x="12317" y="1273116"/>
                    <a:pt x="17399" y="1240449"/>
                  </a:cubicBezTo>
                  <a:cubicBezTo>
                    <a:pt x="10977" y="1210107"/>
                    <a:pt x="10189" y="1181893"/>
                    <a:pt x="15115" y="1155806"/>
                  </a:cubicBezTo>
                  <a:cubicBezTo>
                    <a:pt x="17085" y="1145403"/>
                    <a:pt x="19922" y="1135394"/>
                    <a:pt x="23665" y="1125661"/>
                  </a:cubicBezTo>
                  <a:cubicBezTo>
                    <a:pt x="13498" y="990934"/>
                    <a:pt x="-13336" y="810143"/>
                    <a:pt x="8061" y="681051"/>
                  </a:cubicBezTo>
                  <a:cubicBezTo>
                    <a:pt x="44195" y="462667"/>
                    <a:pt x="147280" y="226471"/>
                    <a:pt x="213441" y="14786"/>
                  </a:cubicBezTo>
                  <a:lnTo>
                    <a:pt x="230582" y="3989"/>
                  </a:lnTo>
                  <a:cubicBezTo>
                    <a:pt x="338908" y="44183"/>
                    <a:pt x="464650" y="30666"/>
                    <a:pt x="577467" y="16047"/>
                  </a:cubicBezTo>
                  <a:cubicBezTo>
                    <a:pt x="590668" y="20697"/>
                    <a:pt x="597603" y="31021"/>
                    <a:pt x="598904" y="45050"/>
                  </a:cubicBezTo>
                  <a:cubicBezTo>
                    <a:pt x="582630" y="193292"/>
                    <a:pt x="596657" y="112984"/>
                    <a:pt x="604775" y="22904"/>
                  </a:cubicBezTo>
                  <a:cubicBezTo>
                    <a:pt x="615888" y="246"/>
                    <a:pt x="635709" y="-10945"/>
                    <a:pt x="647215" y="14786"/>
                  </a:cubicBezTo>
                  <a:cubicBezTo>
                    <a:pt x="653283" y="16757"/>
                    <a:pt x="659194" y="19003"/>
                    <a:pt x="664475" y="22273"/>
                  </a:cubicBezTo>
                  <a:cubicBezTo>
                    <a:pt x="711643" y="51512"/>
                    <a:pt x="741945" y="273955"/>
                    <a:pt x="746516" y="337437"/>
                  </a:cubicBezTo>
                  <a:cubicBezTo>
                    <a:pt x="736625" y="693622"/>
                    <a:pt x="824617" y="1022813"/>
                    <a:pt x="916235" y="1364654"/>
                  </a:cubicBezTo>
                  <a:close/>
                </a:path>
              </a:pathLst>
            </a:custGeom>
            <a:solidFill>
              <a:srgbClr val="84604B"/>
            </a:solidFill>
            <a:ln w="3941" cap="flat">
              <a:noFill/>
              <a:prstDash val="solid"/>
              <a:miter/>
            </a:ln>
          </p:spPr>
          <p:txBody>
            <a:bodyPr rtlCol="1" anchor="ctr"/>
            <a:lstStyle/>
            <a:p>
              <a:endParaRPr lang="fa-IR"/>
            </a:p>
          </p:txBody>
        </p:sp>
        <p:sp>
          <p:nvSpPr>
            <p:cNvPr id="285" name="Freeform: Shape 284">
              <a:extLst>
                <a:ext uri="{FF2B5EF4-FFF2-40B4-BE49-F238E27FC236}">
                  <a16:creationId xmlns:a16="http://schemas.microsoft.com/office/drawing/2014/main" id="{86E68D1B-C72E-C9BC-D12F-C641F8157FFC}"/>
                </a:ext>
              </a:extLst>
            </p:cNvPr>
            <p:cNvSpPr/>
            <p:nvPr/>
          </p:nvSpPr>
          <p:spPr>
            <a:xfrm>
              <a:off x="7332312" y="2386418"/>
              <a:ext cx="1870830" cy="1317794"/>
            </a:xfrm>
            <a:custGeom>
              <a:avLst/>
              <a:gdLst>
                <a:gd name="connsiteX0" fmla="*/ 1870830 w 1870830"/>
                <a:gd name="connsiteY0" fmla="*/ 260071 h 1317794"/>
                <a:gd name="connsiteX1" fmla="*/ 1704500 w 1870830"/>
                <a:gd name="connsiteY1" fmla="*/ 492681 h 1317794"/>
                <a:gd name="connsiteX2" fmla="*/ 1472915 w 1870830"/>
                <a:gd name="connsiteY2" fmla="*/ 679028 h 1317794"/>
                <a:gd name="connsiteX3" fmla="*/ 1485210 w 1870830"/>
                <a:gd name="connsiteY3" fmla="*/ 1105985 h 1317794"/>
                <a:gd name="connsiteX4" fmla="*/ 1446121 w 1870830"/>
                <a:gd name="connsiteY4" fmla="*/ 1262581 h 1317794"/>
                <a:gd name="connsiteX5" fmla="*/ 1312931 w 1870830"/>
                <a:gd name="connsiteY5" fmla="*/ 1269398 h 1317794"/>
                <a:gd name="connsiteX6" fmla="*/ 1345440 w 1870830"/>
                <a:gd name="connsiteY6" fmla="*/ 1222624 h 1317794"/>
                <a:gd name="connsiteX7" fmla="*/ 1144276 w 1870830"/>
                <a:gd name="connsiteY7" fmla="*/ 1316251 h 1317794"/>
                <a:gd name="connsiteX8" fmla="*/ 1030946 w 1870830"/>
                <a:gd name="connsiteY8" fmla="*/ 1286067 h 1317794"/>
                <a:gd name="connsiteX9" fmla="*/ 1021331 w 1870830"/>
                <a:gd name="connsiteY9" fmla="*/ 1289692 h 1317794"/>
                <a:gd name="connsiteX10" fmla="*/ 980862 w 1870830"/>
                <a:gd name="connsiteY10" fmla="*/ 1226250 h 1317794"/>
                <a:gd name="connsiteX11" fmla="*/ 867690 w 1870830"/>
                <a:gd name="connsiteY11" fmla="*/ 856155 h 1317794"/>
                <a:gd name="connsiteX12" fmla="*/ 828481 w 1870830"/>
                <a:gd name="connsiteY12" fmla="*/ 763474 h 1317794"/>
                <a:gd name="connsiteX13" fmla="*/ 686937 w 1870830"/>
                <a:gd name="connsiteY13" fmla="*/ 928385 h 1317794"/>
                <a:gd name="connsiteX14" fmla="*/ 420361 w 1870830"/>
                <a:gd name="connsiteY14" fmla="*/ 1009678 h 1317794"/>
                <a:gd name="connsiteX15" fmla="*/ 248672 w 1870830"/>
                <a:gd name="connsiteY15" fmla="*/ 1009678 h 1317794"/>
                <a:gd name="connsiteX16" fmla="*/ 90538 w 1870830"/>
                <a:gd name="connsiteY16" fmla="*/ 1009678 h 1317794"/>
                <a:gd name="connsiteX17" fmla="*/ 84352 w 1870830"/>
                <a:gd name="connsiteY17" fmla="*/ 1009363 h 1317794"/>
                <a:gd name="connsiteX18" fmla="*/ 84352 w 1870830"/>
                <a:gd name="connsiteY18" fmla="*/ 1009363 h 1317794"/>
                <a:gd name="connsiteX19" fmla="*/ 56098 w 1870830"/>
                <a:gd name="connsiteY19" fmla="*/ 999196 h 1317794"/>
                <a:gd name="connsiteX20" fmla="*/ 56019 w 1870830"/>
                <a:gd name="connsiteY20" fmla="*/ 999157 h 1317794"/>
                <a:gd name="connsiteX21" fmla="*/ 55231 w 1870830"/>
                <a:gd name="connsiteY21" fmla="*/ 998487 h 1317794"/>
                <a:gd name="connsiteX22" fmla="*/ 48808 w 1870830"/>
                <a:gd name="connsiteY22" fmla="*/ 887206 h 1317794"/>
                <a:gd name="connsiteX23" fmla="*/ 3886 w 1870830"/>
                <a:gd name="connsiteY23" fmla="*/ 871523 h 1317794"/>
                <a:gd name="connsiteX24" fmla="*/ 221 w 1870830"/>
                <a:gd name="connsiteY24" fmla="*/ 865179 h 1317794"/>
                <a:gd name="connsiteX25" fmla="*/ 43094 w 1870830"/>
                <a:gd name="connsiteY25" fmla="*/ 831408 h 1317794"/>
                <a:gd name="connsiteX26" fmla="*/ 39311 w 1870830"/>
                <a:gd name="connsiteY26" fmla="*/ 798702 h 1317794"/>
                <a:gd name="connsiteX27" fmla="*/ 45380 w 1870830"/>
                <a:gd name="connsiteY27" fmla="*/ 783886 h 1317794"/>
                <a:gd name="connsiteX28" fmla="*/ 36750 w 1870830"/>
                <a:gd name="connsiteY28" fmla="*/ 726748 h 1317794"/>
                <a:gd name="connsiteX29" fmla="*/ 36750 w 1870830"/>
                <a:gd name="connsiteY29" fmla="*/ 726748 h 1317794"/>
                <a:gd name="connsiteX30" fmla="*/ 63427 w 1870830"/>
                <a:gd name="connsiteY30" fmla="*/ 729703 h 1317794"/>
                <a:gd name="connsiteX31" fmla="*/ 365863 w 1870830"/>
                <a:gd name="connsiteY31" fmla="*/ 748224 h 1317794"/>
                <a:gd name="connsiteX32" fmla="*/ 560644 w 1870830"/>
                <a:gd name="connsiteY32" fmla="*/ 680210 h 1317794"/>
                <a:gd name="connsiteX33" fmla="*/ 858666 w 1870830"/>
                <a:gd name="connsiteY33" fmla="*/ 512935 h 1317794"/>
                <a:gd name="connsiteX34" fmla="*/ 920651 w 1870830"/>
                <a:gd name="connsiteY34" fmla="*/ 514511 h 1317794"/>
                <a:gd name="connsiteX35" fmla="*/ 994220 w 1870830"/>
                <a:gd name="connsiteY35" fmla="*/ 540006 h 1317794"/>
                <a:gd name="connsiteX36" fmla="*/ 999816 w 1870830"/>
                <a:gd name="connsiteY36" fmla="*/ 543198 h 1317794"/>
                <a:gd name="connsiteX37" fmla="*/ 999185 w 1870830"/>
                <a:gd name="connsiteY37" fmla="*/ 545996 h 1317794"/>
                <a:gd name="connsiteX38" fmla="*/ 994220 w 1870830"/>
                <a:gd name="connsiteY38" fmla="*/ 549030 h 1317794"/>
                <a:gd name="connsiteX39" fmla="*/ 990871 w 1870830"/>
                <a:gd name="connsiteY39" fmla="*/ 585677 h 1317794"/>
                <a:gd name="connsiteX40" fmla="*/ 1048442 w 1870830"/>
                <a:gd name="connsiteY40" fmla="*/ 666458 h 1317794"/>
                <a:gd name="connsiteX41" fmla="*/ 1076813 w 1870830"/>
                <a:gd name="connsiteY41" fmla="*/ 685963 h 1317794"/>
                <a:gd name="connsiteX42" fmla="*/ 1083237 w 1870830"/>
                <a:gd name="connsiteY42" fmla="*/ 704051 h 1317794"/>
                <a:gd name="connsiteX43" fmla="*/ 1082528 w 1870830"/>
                <a:gd name="connsiteY43" fmla="*/ 686082 h 1317794"/>
                <a:gd name="connsiteX44" fmla="*/ 1102663 w 1870830"/>
                <a:gd name="connsiteY44" fmla="*/ 666418 h 1317794"/>
                <a:gd name="connsiteX45" fmla="*/ 1122366 w 1870830"/>
                <a:gd name="connsiteY45" fmla="*/ 603803 h 1317794"/>
                <a:gd name="connsiteX46" fmla="*/ 1227145 w 1870830"/>
                <a:gd name="connsiteY46" fmla="*/ 420923 h 1317794"/>
                <a:gd name="connsiteX47" fmla="*/ 1238218 w 1870830"/>
                <a:gd name="connsiteY47" fmla="*/ 404491 h 1317794"/>
                <a:gd name="connsiteX48" fmla="*/ 1536358 w 1870830"/>
                <a:gd name="connsiteY48" fmla="*/ 332143 h 1317794"/>
                <a:gd name="connsiteX49" fmla="*/ 1484579 w 1870830"/>
                <a:gd name="connsiteY49" fmla="*/ 307278 h 1317794"/>
                <a:gd name="connsiteX50" fmla="*/ 1320772 w 1870830"/>
                <a:gd name="connsiteY50" fmla="*/ 258731 h 1317794"/>
                <a:gd name="connsiteX51" fmla="*/ 1319511 w 1870830"/>
                <a:gd name="connsiteY51" fmla="*/ 133541 h 1317794"/>
                <a:gd name="connsiteX52" fmla="*/ 1351902 w 1870830"/>
                <a:gd name="connsiteY52" fmla="*/ 8586 h 1317794"/>
                <a:gd name="connsiteX53" fmla="*/ 1364709 w 1870830"/>
                <a:gd name="connsiteY53" fmla="*/ 7089 h 1317794"/>
                <a:gd name="connsiteX54" fmla="*/ 1407857 w 1870830"/>
                <a:gd name="connsiteY54" fmla="*/ 3937 h 1317794"/>
                <a:gd name="connsiteX55" fmla="*/ 1802777 w 1870830"/>
                <a:gd name="connsiteY55" fmla="*/ 178896 h 1317794"/>
                <a:gd name="connsiteX56" fmla="*/ 1870751 w 1870830"/>
                <a:gd name="connsiteY56" fmla="*/ 259953 h 131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870830" h="1317794">
                  <a:moveTo>
                    <a:pt x="1870830" y="260071"/>
                  </a:moveTo>
                  <a:cubicBezTo>
                    <a:pt x="1847581" y="357796"/>
                    <a:pt x="1785518" y="429080"/>
                    <a:pt x="1704500" y="492681"/>
                  </a:cubicBezTo>
                  <a:cubicBezTo>
                    <a:pt x="1625178" y="552734"/>
                    <a:pt x="1547983" y="614837"/>
                    <a:pt x="1472915" y="679028"/>
                  </a:cubicBezTo>
                  <a:cubicBezTo>
                    <a:pt x="1477723" y="821281"/>
                    <a:pt x="1481821" y="963613"/>
                    <a:pt x="1485210" y="1105985"/>
                  </a:cubicBezTo>
                  <a:cubicBezTo>
                    <a:pt x="1490057" y="1170491"/>
                    <a:pt x="1477053" y="1222664"/>
                    <a:pt x="1446121" y="1262581"/>
                  </a:cubicBezTo>
                  <a:cubicBezTo>
                    <a:pt x="1426811" y="1299741"/>
                    <a:pt x="1302055" y="1327206"/>
                    <a:pt x="1312931" y="1269398"/>
                  </a:cubicBezTo>
                  <a:cubicBezTo>
                    <a:pt x="1342720" y="1238859"/>
                    <a:pt x="1415463" y="1133056"/>
                    <a:pt x="1345440" y="1222624"/>
                  </a:cubicBezTo>
                  <a:cubicBezTo>
                    <a:pt x="1281958" y="1291347"/>
                    <a:pt x="1240188" y="1325708"/>
                    <a:pt x="1144276" y="1316251"/>
                  </a:cubicBezTo>
                  <a:cubicBezTo>
                    <a:pt x="1120199" y="1313887"/>
                    <a:pt x="1034256" y="1304114"/>
                    <a:pt x="1030946" y="1286067"/>
                  </a:cubicBezTo>
                  <a:cubicBezTo>
                    <a:pt x="1028739" y="1286973"/>
                    <a:pt x="1025626" y="1288155"/>
                    <a:pt x="1021331" y="1289692"/>
                  </a:cubicBezTo>
                  <a:cubicBezTo>
                    <a:pt x="1019991" y="1284491"/>
                    <a:pt x="988546" y="1247883"/>
                    <a:pt x="980862" y="1226250"/>
                  </a:cubicBezTo>
                  <a:cubicBezTo>
                    <a:pt x="942835" y="1119303"/>
                    <a:pt x="902288" y="968381"/>
                    <a:pt x="867690" y="856155"/>
                  </a:cubicBezTo>
                  <a:cubicBezTo>
                    <a:pt x="849091" y="832157"/>
                    <a:pt x="836047" y="801263"/>
                    <a:pt x="828481" y="763474"/>
                  </a:cubicBezTo>
                  <a:cubicBezTo>
                    <a:pt x="789549" y="828571"/>
                    <a:pt x="742342" y="883542"/>
                    <a:pt x="686937" y="928385"/>
                  </a:cubicBezTo>
                  <a:cubicBezTo>
                    <a:pt x="602610" y="962352"/>
                    <a:pt x="515288" y="1009678"/>
                    <a:pt x="420361" y="1009678"/>
                  </a:cubicBezTo>
                  <a:lnTo>
                    <a:pt x="248672" y="1009678"/>
                  </a:lnTo>
                  <a:cubicBezTo>
                    <a:pt x="194214" y="1009678"/>
                    <a:pt x="152878" y="1017126"/>
                    <a:pt x="90538" y="1009678"/>
                  </a:cubicBezTo>
                  <a:cubicBezTo>
                    <a:pt x="88410" y="1009678"/>
                    <a:pt x="86362" y="1009520"/>
                    <a:pt x="84352" y="1009363"/>
                  </a:cubicBezTo>
                  <a:lnTo>
                    <a:pt x="84352" y="1009363"/>
                  </a:lnTo>
                  <a:cubicBezTo>
                    <a:pt x="72727" y="1008338"/>
                    <a:pt x="63309" y="1004949"/>
                    <a:pt x="56098" y="999196"/>
                  </a:cubicBezTo>
                  <a:cubicBezTo>
                    <a:pt x="56098" y="999196"/>
                    <a:pt x="56059" y="999196"/>
                    <a:pt x="56019" y="999157"/>
                  </a:cubicBezTo>
                  <a:cubicBezTo>
                    <a:pt x="55744" y="998960"/>
                    <a:pt x="55507" y="998723"/>
                    <a:pt x="55231" y="998487"/>
                  </a:cubicBezTo>
                  <a:cubicBezTo>
                    <a:pt x="34701" y="981267"/>
                    <a:pt x="32573" y="944147"/>
                    <a:pt x="48808" y="887206"/>
                  </a:cubicBezTo>
                  <a:cubicBezTo>
                    <a:pt x="26859" y="887403"/>
                    <a:pt x="11885" y="882162"/>
                    <a:pt x="3886" y="871523"/>
                  </a:cubicBezTo>
                  <a:cubicBezTo>
                    <a:pt x="2428" y="869592"/>
                    <a:pt x="1206" y="867464"/>
                    <a:pt x="221" y="865179"/>
                  </a:cubicBezTo>
                  <a:cubicBezTo>
                    <a:pt x="-1985" y="848865"/>
                    <a:pt x="12319" y="837634"/>
                    <a:pt x="43094" y="831408"/>
                  </a:cubicBezTo>
                  <a:cubicBezTo>
                    <a:pt x="37617" y="821006"/>
                    <a:pt x="36356" y="810090"/>
                    <a:pt x="39311" y="798702"/>
                  </a:cubicBezTo>
                  <a:cubicBezTo>
                    <a:pt x="40573" y="793855"/>
                    <a:pt x="42582" y="788930"/>
                    <a:pt x="45380" y="783886"/>
                  </a:cubicBezTo>
                  <a:cubicBezTo>
                    <a:pt x="12910" y="771197"/>
                    <a:pt x="4792" y="730964"/>
                    <a:pt x="36750" y="726748"/>
                  </a:cubicBezTo>
                  <a:lnTo>
                    <a:pt x="36750" y="726748"/>
                  </a:lnTo>
                  <a:cubicBezTo>
                    <a:pt x="43685" y="725802"/>
                    <a:pt x="52552" y="726590"/>
                    <a:pt x="63427" y="729703"/>
                  </a:cubicBezTo>
                  <a:cubicBezTo>
                    <a:pt x="162098" y="737703"/>
                    <a:pt x="267704" y="745308"/>
                    <a:pt x="365863" y="748224"/>
                  </a:cubicBezTo>
                  <a:cubicBezTo>
                    <a:pt x="439472" y="750430"/>
                    <a:pt x="497319" y="713153"/>
                    <a:pt x="560644" y="680210"/>
                  </a:cubicBezTo>
                  <a:cubicBezTo>
                    <a:pt x="661521" y="627722"/>
                    <a:pt x="752587" y="554547"/>
                    <a:pt x="858666" y="512935"/>
                  </a:cubicBezTo>
                  <a:cubicBezTo>
                    <a:pt x="870803" y="500877"/>
                    <a:pt x="891452" y="501428"/>
                    <a:pt x="920651" y="514511"/>
                  </a:cubicBezTo>
                  <a:cubicBezTo>
                    <a:pt x="954854" y="514669"/>
                    <a:pt x="979364" y="523180"/>
                    <a:pt x="994220" y="540006"/>
                  </a:cubicBezTo>
                  <a:cubicBezTo>
                    <a:pt x="997333" y="541031"/>
                    <a:pt x="999185" y="542055"/>
                    <a:pt x="999816" y="543198"/>
                  </a:cubicBezTo>
                  <a:cubicBezTo>
                    <a:pt x="1000328" y="544104"/>
                    <a:pt x="1000091" y="545011"/>
                    <a:pt x="999185" y="545996"/>
                  </a:cubicBezTo>
                  <a:cubicBezTo>
                    <a:pt x="998239" y="546981"/>
                    <a:pt x="996585" y="547966"/>
                    <a:pt x="994220" y="549030"/>
                  </a:cubicBezTo>
                  <a:cubicBezTo>
                    <a:pt x="980310" y="561285"/>
                    <a:pt x="983423" y="571136"/>
                    <a:pt x="990871" y="585677"/>
                  </a:cubicBezTo>
                  <a:cubicBezTo>
                    <a:pt x="1031064" y="611133"/>
                    <a:pt x="1050254" y="638086"/>
                    <a:pt x="1048442" y="666458"/>
                  </a:cubicBezTo>
                  <a:cubicBezTo>
                    <a:pt x="1061130" y="667955"/>
                    <a:pt x="1070588" y="674497"/>
                    <a:pt x="1076813" y="685963"/>
                  </a:cubicBezTo>
                  <a:cubicBezTo>
                    <a:pt x="1079572" y="691047"/>
                    <a:pt x="1081700" y="697076"/>
                    <a:pt x="1083237" y="704051"/>
                  </a:cubicBezTo>
                  <a:cubicBezTo>
                    <a:pt x="1081897" y="697155"/>
                    <a:pt x="1081660" y="691165"/>
                    <a:pt x="1082528" y="686082"/>
                  </a:cubicBezTo>
                  <a:cubicBezTo>
                    <a:pt x="1084380" y="675560"/>
                    <a:pt x="1091078" y="669019"/>
                    <a:pt x="1102663" y="666418"/>
                  </a:cubicBezTo>
                  <a:cubicBezTo>
                    <a:pt x="1073386" y="649356"/>
                    <a:pt x="1101678" y="622048"/>
                    <a:pt x="1122366" y="603803"/>
                  </a:cubicBezTo>
                  <a:cubicBezTo>
                    <a:pt x="1191601" y="562073"/>
                    <a:pt x="1236563" y="506236"/>
                    <a:pt x="1227145" y="420923"/>
                  </a:cubicBezTo>
                  <a:lnTo>
                    <a:pt x="1238218" y="404491"/>
                  </a:lnTo>
                  <a:cubicBezTo>
                    <a:pt x="1345519" y="410126"/>
                    <a:pt x="1438515" y="366820"/>
                    <a:pt x="1536358" y="332143"/>
                  </a:cubicBezTo>
                  <a:cubicBezTo>
                    <a:pt x="1532063" y="317012"/>
                    <a:pt x="1498805" y="311810"/>
                    <a:pt x="1484579" y="307278"/>
                  </a:cubicBezTo>
                  <a:cubicBezTo>
                    <a:pt x="1430358" y="289940"/>
                    <a:pt x="1373654" y="280325"/>
                    <a:pt x="1320772" y="258731"/>
                  </a:cubicBezTo>
                  <a:cubicBezTo>
                    <a:pt x="1317146" y="253096"/>
                    <a:pt x="1317935" y="151036"/>
                    <a:pt x="1319511" y="133541"/>
                  </a:cubicBezTo>
                  <a:cubicBezTo>
                    <a:pt x="1295277" y="99416"/>
                    <a:pt x="1311511" y="20566"/>
                    <a:pt x="1351902" y="8586"/>
                  </a:cubicBezTo>
                  <a:cubicBezTo>
                    <a:pt x="1355921" y="7404"/>
                    <a:pt x="1360217" y="6852"/>
                    <a:pt x="1364709" y="7089"/>
                  </a:cubicBezTo>
                  <a:cubicBezTo>
                    <a:pt x="1384924" y="-2290"/>
                    <a:pt x="1386421" y="-1304"/>
                    <a:pt x="1407857" y="3937"/>
                  </a:cubicBezTo>
                  <a:cubicBezTo>
                    <a:pt x="1491712" y="24388"/>
                    <a:pt x="1737365" y="126881"/>
                    <a:pt x="1802777" y="178896"/>
                  </a:cubicBezTo>
                  <a:cubicBezTo>
                    <a:pt x="1825553" y="197023"/>
                    <a:pt x="1861215" y="233039"/>
                    <a:pt x="1870751" y="259953"/>
                  </a:cubicBezTo>
                  <a:close/>
                </a:path>
              </a:pathLst>
            </a:custGeom>
            <a:solidFill>
              <a:srgbClr val="82604A"/>
            </a:solidFill>
            <a:ln w="3941" cap="flat">
              <a:noFill/>
              <a:prstDash val="solid"/>
              <a:miter/>
            </a:ln>
          </p:spPr>
          <p:txBody>
            <a:bodyPr rtlCol="1" anchor="ctr"/>
            <a:lstStyle/>
            <a:p>
              <a:endParaRPr lang="fa-IR"/>
            </a:p>
          </p:txBody>
        </p:sp>
        <p:sp>
          <p:nvSpPr>
            <p:cNvPr id="286" name="Freeform: Shape 285">
              <a:extLst>
                <a:ext uri="{FF2B5EF4-FFF2-40B4-BE49-F238E27FC236}">
                  <a16:creationId xmlns:a16="http://schemas.microsoft.com/office/drawing/2014/main" id="{F894843B-6161-B880-3987-18CB3D4983B8}"/>
                </a:ext>
              </a:extLst>
            </p:cNvPr>
            <p:cNvSpPr/>
            <p:nvPr/>
          </p:nvSpPr>
          <p:spPr>
            <a:xfrm>
              <a:off x="9230253" y="4922460"/>
              <a:ext cx="1891" cy="2600"/>
            </a:xfrm>
            <a:custGeom>
              <a:avLst/>
              <a:gdLst>
                <a:gd name="connsiteX0" fmla="*/ 1891 w 1891"/>
                <a:gd name="connsiteY0" fmla="*/ 2601 h 2600"/>
                <a:gd name="connsiteX1" fmla="*/ 0 w 1891"/>
                <a:gd name="connsiteY1" fmla="*/ 0 h 2600"/>
                <a:gd name="connsiteX2" fmla="*/ 1891 w 1891"/>
                <a:gd name="connsiteY2" fmla="*/ 2601 h 2600"/>
              </a:gdLst>
              <a:ahLst/>
              <a:cxnLst>
                <a:cxn ang="0">
                  <a:pos x="connsiteX0" y="connsiteY0"/>
                </a:cxn>
                <a:cxn ang="0">
                  <a:pos x="connsiteX1" y="connsiteY1"/>
                </a:cxn>
                <a:cxn ang="0">
                  <a:pos x="connsiteX2" y="connsiteY2"/>
                </a:cxn>
              </a:cxnLst>
              <a:rect l="l" t="t" r="r" b="b"/>
              <a:pathLst>
                <a:path w="1891" h="2600">
                  <a:moveTo>
                    <a:pt x="1891" y="2601"/>
                  </a:moveTo>
                  <a:cubicBezTo>
                    <a:pt x="1261" y="1813"/>
                    <a:pt x="630" y="946"/>
                    <a:pt x="0" y="0"/>
                  </a:cubicBezTo>
                  <a:cubicBezTo>
                    <a:pt x="630" y="867"/>
                    <a:pt x="1261" y="1734"/>
                    <a:pt x="1891" y="2601"/>
                  </a:cubicBezTo>
                  <a:close/>
                </a:path>
              </a:pathLst>
            </a:custGeom>
            <a:solidFill>
              <a:srgbClr val="654533"/>
            </a:solidFill>
            <a:ln w="3941" cap="flat">
              <a:noFill/>
              <a:prstDash val="solid"/>
              <a:miter/>
            </a:ln>
          </p:spPr>
          <p:txBody>
            <a:bodyPr rtlCol="1" anchor="ctr"/>
            <a:lstStyle/>
            <a:p>
              <a:endParaRPr lang="fa-IR"/>
            </a:p>
          </p:txBody>
        </p:sp>
        <p:sp>
          <p:nvSpPr>
            <p:cNvPr id="287" name="Freeform: Shape 286">
              <a:extLst>
                <a:ext uri="{FF2B5EF4-FFF2-40B4-BE49-F238E27FC236}">
                  <a16:creationId xmlns:a16="http://schemas.microsoft.com/office/drawing/2014/main" id="{B29ACFEF-740D-F819-743E-12D713FFFB98}"/>
                </a:ext>
              </a:extLst>
            </p:cNvPr>
            <p:cNvSpPr/>
            <p:nvPr/>
          </p:nvSpPr>
          <p:spPr>
            <a:xfrm>
              <a:off x="8805543" y="3667086"/>
              <a:ext cx="460844" cy="1497967"/>
            </a:xfrm>
            <a:custGeom>
              <a:avLst/>
              <a:gdLst>
                <a:gd name="connsiteX0" fmla="*/ 460845 w 460844"/>
                <a:gd name="connsiteY0" fmla="*/ 1381826 h 1497967"/>
                <a:gd name="connsiteX1" fmla="*/ 415647 w 460844"/>
                <a:gd name="connsiteY1" fmla="*/ 1417961 h 1497967"/>
                <a:gd name="connsiteX2" fmla="*/ 415529 w 460844"/>
                <a:gd name="connsiteY2" fmla="*/ 1419734 h 1497967"/>
                <a:gd name="connsiteX3" fmla="*/ 415529 w 460844"/>
                <a:gd name="connsiteY3" fmla="*/ 1419812 h 1497967"/>
                <a:gd name="connsiteX4" fmla="*/ 414150 w 460844"/>
                <a:gd name="connsiteY4" fmla="*/ 1438254 h 1497967"/>
                <a:gd name="connsiteX5" fmla="*/ 401974 w 460844"/>
                <a:gd name="connsiteY5" fmla="*/ 1442431 h 1497967"/>
                <a:gd name="connsiteX6" fmla="*/ 344206 w 460844"/>
                <a:gd name="connsiteY6" fmla="*/ 1462213 h 1497967"/>
                <a:gd name="connsiteX7" fmla="*/ 311144 w 460844"/>
                <a:gd name="connsiteY7" fmla="*/ 1497638 h 1497967"/>
                <a:gd name="connsiteX8" fmla="*/ 289156 w 460844"/>
                <a:gd name="connsiteY8" fmla="*/ 1472143 h 1497967"/>
                <a:gd name="connsiteX9" fmla="*/ 262045 w 460844"/>
                <a:gd name="connsiteY9" fmla="*/ 1472143 h 1497967"/>
                <a:gd name="connsiteX10" fmla="*/ 99459 w 460844"/>
                <a:gd name="connsiteY10" fmla="*/ 790195 h 1497967"/>
                <a:gd name="connsiteX11" fmla="*/ 0 w 460844"/>
                <a:gd name="connsiteY11" fmla="*/ 99341 h 1497967"/>
                <a:gd name="connsiteX12" fmla="*/ 2207 w 460844"/>
                <a:gd name="connsiteY12" fmla="*/ 77156 h 1497967"/>
                <a:gd name="connsiteX13" fmla="*/ 106355 w 460844"/>
                <a:gd name="connsiteY13" fmla="*/ 31130 h 1497967"/>
                <a:gd name="connsiteX14" fmla="*/ 171689 w 460844"/>
                <a:gd name="connsiteY14" fmla="*/ 0 h 1497967"/>
                <a:gd name="connsiteX15" fmla="*/ 234935 w 460844"/>
                <a:gd name="connsiteY15" fmla="*/ 225792 h 1497967"/>
                <a:gd name="connsiteX16" fmla="*/ 262124 w 460844"/>
                <a:gd name="connsiteY16" fmla="*/ 442600 h 1497967"/>
                <a:gd name="connsiteX17" fmla="*/ 291836 w 460844"/>
                <a:gd name="connsiteY17" fmla="*/ 823729 h 1497967"/>
                <a:gd name="connsiteX18" fmla="*/ 361465 w 460844"/>
                <a:gd name="connsiteY18" fmla="*/ 1056732 h 1497967"/>
                <a:gd name="connsiteX19" fmla="*/ 379552 w 460844"/>
                <a:gd name="connsiteY19" fmla="*/ 1119938 h 1497967"/>
                <a:gd name="connsiteX20" fmla="*/ 381641 w 460844"/>
                <a:gd name="connsiteY20" fmla="*/ 1121869 h 1497967"/>
                <a:gd name="connsiteX21" fmla="*/ 424710 w 460844"/>
                <a:gd name="connsiteY21" fmla="*/ 1255414 h 1497967"/>
                <a:gd name="connsiteX22" fmla="*/ 460845 w 460844"/>
                <a:gd name="connsiteY22" fmla="*/ 1381865 h 1497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60844" h="1497967">
                  <a:moveTo>
                    <a:pt x="460845" y="1381826"/>
                  </a:moveTo>
                  <a:cubicBezTo>
                    <a:pt x="448590" y="1395145"/>
                    <a:pt x="431330" y="1410079"/>
                    <a:pt x="415647" y="1417961"/>
                  </a:cubicBezTo>
                  <a:cubicBezTo>
                    <a:pt x="415608" y="1418552"/>
                    <a:pt x="415529" y="1419143"/>
                    <a:pt x="415529" y="1419734"/>
                  </a:cubicBezTo>
                  <a:lnTo>
                    <a:pt x="415529" y="1419812"/>
                  </a:lnTo>
                  <a:lnTo>
                    <a:pt x="414150" y="1438254"/>
                  </a:lnTo>
                  <a:lnTo>
                    <a:pt x="401974" y="1442431"/>
                  </a:lnTo>
                  <a:lnTo>
                    <a:pt x="344206" y="1462213"/>
                  </a:lnTo>
                  <a:cubicBezTo>
                    <a:pt x="331241" y="1483767"/>
                    <a:pt x="320208" y="1495549"/>
                    <a:pt x="311144" y="1497638"/>
                  </a:cubicBezTo>
                  <a:cubicBezTo>
                    <a:pt x="301687" y="1499805"/>
                    <a:pt x="294318" y="1491294"/>
                    <a:pt x="289156" y="1472143"/>
                  </a:cubicBezTo>
                  <a:cubicBezTo>
                    <a:pt x="281197" y="1471512"/>
                    <a:pt x="269532" y="1471039"/>
                    <a:pt x="262045" y="1472143"/>
                  </a:cubicBezTo>
                  <a:cubicBezTo>
                    <a:pt x="209439" y="1244459"/>
                    <a:pt x="122196" y="1024735"/>
                    <a:pt x="99459" y="790195"/>
                  </a:cubicBezTo>
                  <a:cubicBezTo>
                    <a:pt x="77235" y="560777"/>
                    <a:pt x="109192" y="309568"/>
                    <a:pt x="0" y="99341"/>
                  </a:cubicBezTo>
                  <a:lnTo>
                    <a:pt x="2207" y="77156"/>
                  </a:lnTo>
                  <a:lnTo>
                    <a:pt x="106355" y="31130"/>
                  </a:lnTo>
                  <a:cubicBezTo>
                    <a:pt x="129052" y="11073"/>
                    <a:pt x="150844" y="670"/>
                    <a:pt x="171689" y="0"/>
                  </a:cubicBezTo>
                  <a:cubicBezTo>
                    <a:pt x="181107" y="52764"/>
                    <a:pt x="216926" y="173344"/>
                    <a:pt x="234935" y="225792"/>
                  </a:cubicBezTo>
                  <a:cubicBezTo>
                    <a:pt x="234935" y="225792"/>
                    <a:pt x="280802" y="442088"/>
                    <a:pt x="262124" y="442600"/>
                  </a:cubicBezTo>
                  <a:cubicBezTo>
                    <a:pt x="268035" y="566412"/>
                    <a:pt x="268232" y="701809"/>
                    <a:pt x="291836" y="823729"/>
                  </a:cubicBezTo>
                  <a:cubicBezTo>
                    <a:pt x="306652" y="900254"/>
                    <a:pt x="338688" y="981428"/>
                    <a:pt x="361465" y="1056732"/>
                  </a:cubicBezTo>
                  <a:cubicBezTo>
                    <a:pt x="391058" y="1067135"/>
                    <a:pt x="398742" y="1095389"/>
                    <a:pt x="379552" y="1119938"/>
                  </a:cubicBezTo>
                  <a:lnTo>
                    <a:pt x="381641" y="1121869"/>
                  </a:lnTo>
                  <a:cubicBezTo>
                    <a:pt x="418642" y="1156231"/>
                    <a:pt x="435192" y="1205802"/>
                    <a:pt x="424710" y="1255414"/>
                  </a:cubicBezTo>
                  <a:cubicBezTo>
                    <a:pt x="438226" y="1296671"/>
                    <a:pt x="460687" y="1337416"/>
                    <a:pt x="460845" y="1381865"/>
                  </a:cubicBezTo>
                  <a:close/>
                </a:path>
              </a:pathLst>
            </a:custGeom>
            <a:solidFill>
              <a:srgbClr val="654533"/>
            </a:solidFill>
            <a:ln w="3941" cap="flat">
              <a:noFill/>
              <a:prstDash val="solid"/>
              <a:miter/>
            </a:ln>
          </p:spPr>
          <p:txBody>
            <a:bodyPr rtlCol="1" anchor="ctr"/>
            <a:lstStyle/>
            <a:p>
              <a:endParaRPr lang="fa-IR"/>
            </a:p>
          </p:txBody>
        </p:sp>
        <p:sp>
          <p:nvSpPr>
            <p:cNvPr id="288" name="Freeform: Shape 287">
              <a:extLst>
                <a:ext uri="{FF2B5EF4-FFF2-40B4-BE49-F238E27FC236}">
                  <a16:creationId xmlns:a16="http://schemas.microsoft.com/office/drawing/2014/main" id="{0906F9DA-E083-F030-186C-EEF1CEFE2AAA}"/>
                </a:ext>
              </a:extLst>
            </p:cNvPr>
            <p:cNvSpPr/>
            <p:nvPr/>
          </p:nvSpPr>
          <p:spPr>
            <a:xfrm>
              <a:off x="8778393" y="2641320"/>
              <a:ext cx="431163" cy="1010516"/>
            </a:xfrm>
            <a:custGeom>
              <a:avLst/>
              <a:gdLst>
                <a:gd name="connsiteX0" fmla="*/ 424749 w 431163"/>
                <a:gd name="connsiteY0" fmla="*/ 5168 h 1010516"/>
                <a:gd name="connsiteX1" fmla="*/ 343653 w 431163"/>
                <a:gd name="connsiteY1" fmla="*/ 217642 h 1010516"/>
                <a:gd name="connsiteX2" fmla="*/ 119397 w 431163"/>
                <a:gd name="connsiteY2" fmla="*/ 435986 h 1010516"/>
                <a:gd name="connsiteX3" fmla="*/ 188909 w 431163"/>
                <a:gd name="connsiteY3" fmla="*/ 868617 h 1010516"/>
                <a:gd name="connsiteX4" fmla="*/ 180752 w 431163"/>
                <a:gd name="connsiteY4" fmla="*/ 926385 h 1010516"/>
                <a:gd name="connsiteX5" fmla="*/ 0 w 431163"/>
                <a:gd name="connsiteY5" fmla="*/ 1007679 h 1010516"/>
                <a:gd name="connsiteX6" fmla="*/ 10718 w 431163"/>
                <a:gd name="connsiteY6" fmla="*/ 417821 h 1010516"/>
                <a:gd name="connsiteX7" fmla="*/ 390545 w 431163"/>
                <a:gd name="connsiteY7" fmla="*/ 56868 h 1010516"/>
                <a:gd name="connsiteX8" fmla="*/ 424709 w 431163"/>
                <a:gd name="connsiteY8" fmla="*/ 5208 h 1010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1163" h="1010516">
                  <a:moveTo>
                    <a:pt x="424749" y="5168"/>
                  </a:moveTo>
                  <a:cubicBezTo>
                    <a:pt x="451230" y="79802"/>
                    <a:pt x="390112" y="162711"/>
                    <a:pt x="343653" y="217642"/>
                  </a:cubicBezTo>
                  <a:cubicBezTo>
                    <a:pt x="312602" y="254367"/>
                    <a:pt x="123890" y="421012"/>
                    <a:pt x="119397" y="435986"/>
                  </a:cubicBezTo>
                  <a:cubicBezTo>
                    <a:pt x="103675" y="488395"/>
                    <a:pt x="177245" y="789058"/>
                    <a:pt x="188909" y="868617"/>
                  </a:cubicBezTo>
                  <a:cubicBezTo>
                    <a:pt x="191351" y="885364"/>
                    <a:pt x="177284" y="906249"/>
                    <a:pt x="180752" y="926385"/>
                  </a:cubicBezTo>
                  <a:cubicBezTo>
                    <a:pt x="152301" y="973711"/>
                    <a:pt x="53985" y="1022968"/>
                    <a:pt x="0" y="1007679"/>
                  </a:cubicBezTo>
                  <a:cubicBezTo>
                    <a:pt x="48349" y="812898"/>
                    <a:pt x="-118" y="615478"/>
                    <a:pt x="10718" y="417821"/>
                  </a:cubicBezTo>
                  <a:cubicBezTo>
                    <a:pt x="115063" y="305870"/>
                    <a:pt x="328955" y="197899"/>
                    <a:pt x="390545" y="56868"/>
                  </a:cubicBezTo>
                  <a:cubicBezTo>
                    <a:pt x="398308" y="39136"/>
                    <a:pt x="392713" y="-17253"/>
                    <a:pt x="424709" y="5208"/>
                  </a:cubicBezTo>
                  <a:close/>
                </a:path>
              </a:pathLst>
            </a:custGeom>
            <a:solidFill>
              <a:srgbClr val="654431"/>
            </a:solidFill>
            <a:ln w="3941" cap="flat">
              <a:noFill/>
              <a:prstDash val="solid"/>
              <a:miter/>
            </a:ln>
          </p:spPr>
          <p:txBody>
            <a:bodyPr rtlCol="1" anchor="ctr"/>
            <a:lstStyle/>
            <a:p>
              <a:endParaRPr lang="fa-IR"/>
            </a:p>
          </p:txBody>
        </p:sp>
        <p:sp>
          <p:nvSpPr>
            <p:cNvPr id="289" name="Freeform: Shape 288">
              <a:extLst>
                <a:ext uri="{FF2B5EF4-FFF2-40B4-BE49-F238E27FC236}">
                  <a16:creationId xmlns:a16="http://schemas.microsoft.com/office/drawing/2014/main" id="{9649546B-F43C-7F6C-53E1-BB0A8184CC23}"/>
                </a:ext>
              </a:extLst>
            </p:cNvPr>
            <p:cNvSpPr/>
            <p:nvPr/>
          </p:nvSpPr>
          <p:spPr>
            <a:xfrm>
              <a:off x="8126798" y="2297184"/>
              <a:ext cx="391844" cy="460838"/>
            </a:xfrm>
            <a:custGeom>
              <a:avLst/>
              <a:gdLst>
                <a:gd name="connsiteX0" fmla="*/ 362438 w 391844"/>
                <a:gd name="connsiteY0" fmla="*/ 105464 h 460838"/>
                <a:gd name="connsiteX1" fmla="*/ 376388 w 391844"/>
                <a:gd name="connsiteY1" fmla="*/ 341305 h 460838"/>
                <a:gd name="connsiteX2" fmla="*/ 234844 w 391844"/>
                <a:gd name="connsiteY2" fmla="*/ 413732 h 460838"/>
                <a:gd name="connsiteX3" fmla="*/ 190749 w 391844"/>
                <a:gd name="connsiteY3" fmla="*/ 376415 h 460838"/>
                <a:gd name="connsiteX4" fmla="*/ 167619 w 391844"/>
                <a:gd name="connsiteY4" fmla="*/ 363293 h 460838"/>
                <a:gd name="connsiteX5" fmla="*/ 87941 w 391844"/>
                <a:gd name="connsiteY5" fmla="*/ 298550 h 460838"/>
                <a:gd name="connsiteX6" fmla="*/ 104215 w 391844"/>
                <a:gd name="connsiteY6" fmla="*/ 242871 h 460838"/>
                <a:gd name="connsiteX7" fmla="*/ 100354 w 391844"/>
                <a:gd name="connsiteY7" fmla="*/ 141599 h 460838"/>
                <a:gd name="connsiteX8" fmla="*/ 9170 w 391844"/>
                <a:gd name="connsiteY8" fmla="*/ 189280 h 460838"/>
                <a:gd name="connsiteX9" fmla="*/ 973 w 391844"/>
                <a:gd name="connsiteY9" fmla="*/ 177734 h 460838"/>
                <a:gd name="connsiteX10" fmla="*/ 973 w 391844"/>
                <a:gd name="connsiteY10" fmla="*/ 105464 h 460838"/>
                <a:gd name="connsiteX11" fmla="*/ 49482 w 391844"/>
                <a:gd name="connsiteY11" fmla="*/ 1553 h 460838"/>
                <a:gd name="connsiteX12" fmla="*/ 285126 w 391844"/>
                <a:gd name="connsiteY12" fmla="*/ 15896 h 460838"/>
                <a:gd name="connsiteX13" fmla="*/ 362478 w 391844"/>
                <a:gd name="connsiteY13" fmla="*/ 105464 h 460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1844" h="460838">
                  <a:moveTo>
                    <a:pt x="362438" y="105464"/>
                  </a:moveTo>
                  <a:cubicBezTo>
                    <a:pt x="404090" y="150544"/>
                    <a:pt x="394475" y="280030"/>
                    <a:pt x="376388" y="341305"/>
                  </a:cubicBezTo>
                  <a:cubicBezTo>
                    <a:pt x="355148" y="413259"/>
                    <a:pt x="282879" y="525170"/>
                    <a:pt x="234844" y="413732"/>
                  </a:cubicBezTo>
                  <a:cubicBezTo>
                    <a:pt x="205960" y="406482"/>
                    <a:pt x="191262" y="394029"/>
                    <a:pt x="190749" y="376415"/>
                  </a:cubicBezTo>
                  <a:cubicBezTo>
                    <a:pt x="180268" y="380474"/>
                    <a:pt x="172584" y="376100"/>
                    <a:pt x="167619" y="363293"/>
                  </a:cubicBezTo>
                  <a:cubicBezTo>
                    <a:pt x="92551" y="390207"/>
                    <a:pt x="70091" y="374209"/>
                    <a:pt x="87941" y="298550"/>
                  </a:cubicBezTo>
                  <a:lnTo>
                    <a:pt x="104215" y="242871"/>
                  </a:lnTo>
                  <a:cubicBezTo>
                    <a:pt x="94955" y="209731"/>
                    <a:pt x="93655" y="175961"/>
                    <a:pt x="100354" y="141599"/>
                  </a:cubicBezTo>
                  <a:cubicBezTo>
                    <a:pt x="83134" y="155470"/>
                    <a:pt x="27138" y="197988"/>
                    <a:pt x="9170" y="189280"/>
                  </a:cubicBezTo>
                  <a:cubicBezTo>
                    <a:pt x="5426" y="187467"/>
                    <a:pt x="3023" y="182975"/>
                    <a:pt x="973" y="177734"/>
                  </a:cubicBezTo>
                  <a:cubicBezTo>
                    <a:pt x="1525" y="154366"/>
                    <a:pt x="-1470" y="127925"/>
                    <a:pt x="973" y="105464"/>
                  </a:cubicBezTo>
                  <a:cubicBezTo>
                    <a:pt x="8657" y="66453"/>
                    <a:pt x="24814" y="31816"/>
                    <a:pt x="49482" y="1553"/>
                  </a:cubicBezTo>
                  <a:cubicBezTo>
                    <a:pt x="59845" y="-4319"/>
                    <a:pt x="261955" y="7779"/>
                    <a:pt x="285126" y="15896"/>
                  </a:cubicBezTo>
                  <a:cubicBezTo>
                    <a:pt x="325633" y="30082"/>
                    <a:pt x="377728" y="63931"/>
                    <a:pt x="362478" y="105464"/>
                  </a:cubicBezTo>
                  <a:close/>
                </a:path>
              </a:pathLst>
            </a:custGeom>
            <a:solidFill>
              <a:srgbClr val="D48047"/>
            </a:solidFill>
            <a:ln w="3941" cap="flat">
              <a:noFill/>
              <a:prstDash val="solid"/>
              <a:miter/>
            </a:ln>
          </p:spPr>
          <p:txBody>
            <a:bodyPr rtlCol="1" anchor="ctr"/>
            <a:lstStyle/>
            <a:p>
              <a:endParaRPr lang="fa-IR"/>
            </a:p>
          </p:txBody>
        </p:sp>
        <p:sp>
          <p:nvSpPr>
            <p:cNvPr id="290" name="Freeform: Shape 289">
              <a:extLst>
                <a:ext uri="{FF2B5EF4-FFF2-40B4-BE49-F238E27FC236}">
                  <a16:creationId xmlns:a16="http://schemas.microsoft.com/office/drawing/2014/main" id="{55B0EE31-4F9D-2095-A7A3-CC9BB8B3708A}"/>
                </a:ext>
              </a:extLst>
            </p:cNvPr>
            <p:cNvSpPr/>
            <p:nvPr/>
          </p:nvSpPr>
          <p:spPr>
            <a:xfrm>
              <a:off x="8353161" y="3504539"/>
              <a:ext cx="624070" cy="424240"/>
            </a:xfrm>
            <a:custGeom>
              <a:avLst/>
              <a:gdLst>
                <a:gd name="connsiteX0" fmla="*/ 521 w 624070"/>
                <a:gd name="connsiteY0" fmla="*/ 171571 h 424240"/>
                <a:gd name="connsiteX1" fmla="*/ 23376 w 624070"/>
                <a:gd name="connsiteY1" fmla="*/ 162192 h 424240"/>
                <a:gd name="connsiteX2" fmla="*/ 316985 w 624070"/>
                <a:gd name="connsiteY2" fmla="*/ 85982 h 424240"/>
                <a:gd name="connsiteX3" fmla="*/ 384605 w 624070"/>
                <a:gd name="connsiteY3" fmla="*/ 0 h 424240"/>
                <a:gd name="connsiteX4" fmla="*/ 298701 w 624070"/>
                <a:gd name="connsiteY4" fmla="*/ 171453 h 424240"/>
                <a:gd name="connsiteX5" fmla="*/ 425232 w 624070"/>
                <a:gd name="connsiteY5" fmla="*/ 144460 h 424240"/>
                <a:gd name="connsiteX6" fmla="*/ 605983 w 624070"/>
                <a:gd name="connsiteY6" fmla="*/ 63167 h 424240"/>
                <a:gd name="connsiteX7" fmla="*/ 624071 w 624070"/>
                <a:gd name="connsiteY7" fmla="*/ 162507 h 424240"/>
                <a:gd name="connsiteX8" fmla="*/ 452382 w 624070"/>
                <a:gd name="connsiteY8" fmla="*/ 261848 h 424240"/>
                <a:gd name="connsiteX9" fmla="*/ 426492 w 624070"/>
                <a:gd name="connsiteY9" fmla="*/ 276428 h 424240"/>
                <a:gd name="connsiteX10" fmla="*/ 393629 w 624070"/>
                <a:gd name="connsiteY10" fmla="*/ 424238 h 424240"/>
                <a:gd name="connsiteX11" fmla="*/ 389057 w 624070"/>
                <a:gd name="connsiteY11" fmla="*/ 279975 h 424240"/>
                <a:gd name="connsiteX12" fmla="*/ 18568 w 624070"/>
                <a:gd name="connsiteY12" fmla="*/ 261848 h 424240"/>
                <a:gd name="connsiteX13" fmla="*/ 482 w 624070"/>
                <a:gd name="connsiteY13" fmla="*/ 171531 h 42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4070" h="424240">
                  <a:moveTo>
                    <a:pt x="521" y="171571"/>
                  </a:moveTo>
                  <a:cubicBezTo>
                    <a:pt x="-2355" y="140992"/>
                    <a:pt x="6865" y="159040"/>
                    <a:pt x="23376" y="162192"/>
                  </a:cubicBezTo>
                  <a:cubicBezTo>
                    <a:pt x="175638" y="191392"/>
                    <a:pt x="210039" y="204789"/>
                    <a:pt x="316985" y="85982"/>
                  </a:cubicBezTo>
                  <a:cubicBezTo>
                    <a:pt x="341535" y="58714"/>
                    <a:pt x="355523" y="23683"/>
                    <a:pt x="384605" y="0"/>
                  </a:cubicBezTo>
                  <a:cubicBezTo>
                    <a:pt x="395362" y="68092"/>
                    <a:pt x="338343" y="123417"/>
                    <a:pt x="298701" y="171453"/>
                  </a:cubicBezTo>
                  <a:cubicBezTo>
                    <a:pt x="339998" y="162429"/>
                    <a:pt x="384998" y="156715"/>
                    <a:pt x="425232" y="144460"/>
                  </a:cubicBezTo>
                  <a:cubicBezTo>
                    <a:pt x="488832" y="125072"/>
                    <a:pt x="546836" y="92405"/>
                    <a:pt x="605983" y="63167"/>
                  </a:cubicBezTo>
                  <a:cubicBezTo>
                    <a:pt x="611264" y="93627"/>
                    <a:pt x="618278" y="130234"/>
                    <a:pt x="624071" y="162507"/>
                  </a:cubicBezTo>
                  <a:cubicBezTo>
                    <a:pt x="583641" y="219724"/>
                    <a:pt x="509559" y="226068"/>
                    <a:pt x="452382" y="261848"/>
                  </a:cubicBezTo>
                  <a:cubicBezTo>
                    <a:pt x="446668" y="265434"/>
                    <a:pt x="431536" y="260114"/>
                    <a:pt x="426492" y="276428"/>
                  </a:cubicBezTo>
                  <a:cubicBezTo>
                    <a:pt x="420897" y="294634"/>
                    <a:pt x="424522" y="423449"/>
                    <a:pt x="393629" y="424238"/>
                  </a:cubicBezTo>
                  <a:cubicBezTo>
                    <a:pt x="370537" y="424868"/>
                    <a:pt x="379285" y="300860"/>
                    <a:pt x="389057" y="279975"/>
                  </a:cubicBezTo>
                  <a:cubicBezTo>
                    <a:pt x="304691" y="296761"/>
                    <a:pt x="88631" y="308859"/>
                    <a:pt x="18568" y="261848"/>
                  </a:cubicBezTo>
                  <a:cubicBezTo>
                    <a:pt x="-10473" y="242382"/>
                    <a:pt x="6393" y="194820"/>
                    <a:pt x="482" y="171531"/>
                  </a:cubicBezTo>
                  <a:close/>
                </a:path>
              </a:pathLst>
            </a:custGeom>
            <a:solidFill>
              <a:srgbClr val="4C3630"/>
            </a:solidFill>
            <a:ln w="3941" cap="flat">
              <a:noFill/>
              <a:prstDash val="solid"/>
              <a:miter/>
            </a:ln>
          </p:spPr>
          <p:txBody>
            <a:bodyPr rtlCol="1" anchor="ctr"/>
            <a:lstStyle/>
            <a:p>
              <a:endParaRPr lang="fa-IR"/>
            </a:p>
          </p:txBody>
        </p:sp>
        <p:sp>
          <p:nvSpPr>
            <p:cNvPr id="291" name="Freeform: Shape 290">
              <a:extLst>
                <a:ext uri="{FF2B5EF4-FFF2-40B4-BE49-F238E27FC236}">
                  <a16:creationId xmlns:a16="http://schemas.microsoft.com/office/drawing/2014/main" id="{07C3692F-4226-CD04-48C1-0757026AD310}"/>
                </a:ext>
              </a:extLst>
            </p:cNvPr>
            <p:cNvSpPr/>
            <p:nvPr/>
          </p:nvSpPr>
          <p:spPr>
            <a:xfrm>
              <a:off x="8136716" y="2381898"/>
              <a:ext cx="501086" cy="551107"/>
            </a:xfrm>
            <a:custGeom>
              <a:avLst/>
              <a:gdLst>
                <a:gd name="connsiteX0" fmla="*/ 494969 w 501086"/>
                <a:gd name="connsiteY0" fmla="*/ 122416 h 551107"/>
                <a:gd name="connsiteX1" fmla="*/ 479011 w 501086"/>
                <a:gd name="connsiteY1" fmla="*/ 138179 h 551107"/>
                <a:gd name="connsiteX2" fmla="*/ 479011 w 501086"/>
                <a:gd name="connsiteY2" fmla="*/ 156226 h 551107"/>
                <a:gd name="connsiteX3" fmla="*/ 464313 w 501086"/>
                <a:gd name="connsiteY3" fmla="*/ 170018 h 551107"/>
                <a:gd name="connsiteX4" fmla="*/ 424789 w 501086"/>
                <a:gd name="connsiteY4" fmla="*/ 300765 h 551107"/>
                <a:gd name="connsiteX5" fmla="*/ 406702 w 501086"/>
                <a:gd name="connsiteY5" fmla="*/ 345923 h 551107"/>
                <a:gd name="connsiteX6" fmla="*/ 404653 w 501086"/>
                <a:gd name="connsiteY6" fmla="*/ 350376 h 551107"/>
                <a:gd name="connsiteX7" fmla="*/ 397639 w 501086"/>
                <a:gd name="connsiteY7" fmla="*/ 345923 h 551107"/>
                <a:gd name="connsiteX8" fmla="*/ 392989 w 501086"/>
                <a:gd name="connsiteY8" fmla="*/ 361449 h 551107"/>
                <a:gd name="connsiteX9" fmla="*/ 351653 w 501086"/>
                <a:gd name="connsiteY9" fmla="*/ 449008 h 551107"/>
                <a:gd name="connsiteX10" fmla="*/ 325724 w 501086"/>
                <a:gd name="connsiteY10" fmla="*/ 481044 h 551107"/>
                <a:gd name="connsiteX11" fmla="*/ 219054 w 501086"/>
                <a:gd name="connsiteY11" fmla="*/ 550555 h 551107"/>
                <a:gd name="connsiteX12" fmla="*/ 198484 w 501086"/>
                <a:gd name="connsiteY12" fmla="*/ 549097 h 551107"/>
                <a:gd name="connsiteX13" fmla="*/ 195372 w 501086"/>
                <a:gd name="connsiteY13" fmla="*/ 547876 h 551107"/>
                <a:gd name="connsiteX14" fmla="*/ 189776 w 501086"/>
                <a:gd name="connsiteY14" fmla="*/ 544684 h 551107"/>
                <a:gd name="connsiteX15" fmla="*/ 54222 w 501086"/>
                <a:gd name="connsiteY15" fmla="*/ 517573 h 551107"/>
                <a:gd name="connsiteX16" fmla="*/ 0 w 501086"/>
                <a:gd name="connsiteY16" fmla="*/ 300804 h 551107"/>
                <a:gd name="connsiteX17" fmla="*/ 63246 w 501086"/>
                <a:gd name="connsiteY17" fmla="*/ 300804 h 551107"/>
                <a:gd name="connsiteX18" fmla="*/ 66398 w 501086"/>
                <a:gd name="connsiteY18" fmla="*/ 289810 h 551107"/>
                <a:gd name="connsiteX19" fmla="*/ 66398 w 501086"/>
                <a:gd name="connsiteY19" fmla="*/ 289810 h 551107"/>
                <a:gd name="connsiteX20" fmla="*/ 80229 w 501086"/>
                <a:gd name="connsiteY20" fmla="*/ 282244 h 551107"/>
                <a:gd name="connsiteX21" fmla="*/ 82278 w 501086"/>
                <a:gd name="connsiteY21" fmla="*/ 282363 h 551107"/>
                <a:gd name="connsiteX22" fmla="*/ 104069 w 501086"/>
                <a:gd name="connsiteY22" fmla="*/ 290480 h 551107"/>
                <a:gd name="connsiteX23" fmla="*/ 154311 w 501086"/>
                <a:gd name="connsiteY23" fmla="*/ 279801 h 551107"/>
                <a:gd name="connsiteX24" fmla="*/ 154311 w 501086"/>
                <a:gd name="connsiteY24" fmla="*/ 279801 h 551107"/>
                <a:gd name="connsiteX25" fmla="*/ 158251 w 501086"/>
                <a:gd name="connsiteY25" fmla="*/ 280314 h 551107"/>
                <a:gd name="connsiteX26" fmla="*/ 180595 w 501086"/>
                <a:gd name="connsiteY26" fmla="*/ 291662 h 551107"/>
                <a:gd name="connsiteX27" fmla="*/ 180712 w 501086"/>
                <a:gd name="connsiteY27" fmla="*/ 291781 h 551107"/>
                <a:gd name="connsiteX28" fmla="*/ 239899 w 501086"/>
                <a:gd name="connsiteY28" fmla="*/ 318458 h 551107"/>
                <a:gd name="connsiteX29" fmla="*/ 298377 w 501086"/>
                <a:gd name="connsiteY29" fmla="*/ 341668 h 551107"/>
                <a:gd name="connsiteX30" fmla="*/ 352401 w 501086"/>
                <a:gd name="connsiteY30" fmla="*/ 20830 h 551107"/>
                <a:gd name="connsiteX31" fmla="*/ 349880 w 501086"/>
                <a:gd name="connsiteY31" fmla="*/ 8181 h 551107"/>
                <a:gd name="connsiteX32" fmla="*/ 354451 w 501086"/>
                <a:gd name="connsiteY32" fmla="*/ 63 h 551107"/>
                <a:gd name="connsiteX33" fmla="*/ 354687 w 501086"/>
                <a:gd name="connsiteY33" fmla="*/ 102 h 551107"/>
                <a:gd name="connsiteX34" fmla="*/ 370489 w 501086"/>
                <a:gd name="connsiteY34" fmla="*/ 11806 h 551107"/>
                <a:gd name="connsiteX35" fmla="*/ 383217 w 501086"/>
                <a:gd name="connsiteY35" fmla="*/ 9323 h 551107"/>
                <a:gd name="connsiteX36" fmla="*/ 489177 w 501086"/>
                <a:gd name="connsiteY36" fmla="*/ 92547 h 551107"/>
                <a:gd name="connsiteX37" fmla="*/ 494892 w 501086"/>
                <a:gd name="connsiteY37" fmla="*/ 122495 h 55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01086" h="551107">
                  <a:moveTo>
                    <a:pt x="494969" y="122416"/>
                  </a:moveTo>
                  <a:cubicBezTo>
                    <a:pt x="490162" y="119540"/>
                    <a:pt x="487207" y="122495"/>
                    <a:pt x="479011" y="138179"/>
                  </a:cubicBezTo>
                  <a:cubicBezTo>
                    <a:pt x="478774" y="144089"/>
                    <a:pt x="478617" y="150355"/>
                    <a:pt x="479011" y="156226"/>
                  </a:cubicBezTo>
                  <a:lnTo>
                    <a:pt x="464313" y="170018"/>
                  </a:lnTo>
                  <a:cubicBezTo>
                    <a:pt x="396930" y="174983"/>
                    <a:pt x="397285" y="254858"/>
                    <a:pt x="424789" y="300765"/>
                  </a:cubicBezTo>
                  <a:cubicBezTo>
                    <a:pt x="423410" y="302775"/>
                    <a:pt x="407096" y="343520"/>
                    <a:pt x="406702" y="345923"/>
                  </a:cubicBezTo>
                  <a:cubicBezTo>
                    <a:pt x="406072" y="347894"/>
                    <a:pt x="405362" y="349391"/>
                    <a:pt x="404653" y="350376"/>
                  </a:cubicBezTo>
                  <a:cubicBezTo>
                    <a:pt x="402564" y="353253"/>
                    <a:pt x="400240" y="351716"/>
                    <a:pt x="397639" y="345923"/>
                  </a:cubicBezTo>
                  <a:cubicBezTo>
                    <a:pt x="396142" y="351164"/>
                    <a:pt x="394604" y="356326"/>
                    <a:pt x="392989" y="361449"/>
                  </a:cubicBezTo>
                  <a:cubicBezTo>
                    <a:pt x="382980" y="393052"/>
                    <a:pt x="370094" y="422212"/>
                    <a:pt x="351653" y="449008"/>
                  </a:cubicBezTo>
                  <a:cubicBezTo>
                    <a:pt x="344048" y="460081"/>
                    <a:pt x="335457" y="470759"/>
                    <a:pt x="325724" y="481044"/>
                  </a:cubicBezTo>
                  <a:cubicBezTo>
                    <a:pt x="304445" y="503584"/>
                    <a:pt x="256765" y="545275"/>
                    <a:pt x="219054" y="550555"/>
                  </a:cubicBezTo>
                  <a:cubicBezTo>
                    <a:pt x="211725" y="551580"/>
                    <a:pt x="204789" y="551225"/>
                    <a:pt x="198484" y="549097"/>
                  </a:cubicBezTo>
                  <a:cubicBezTo>
                    <a:pt x="197421" y="548742"/>
                    <a:pt x="196396" y="548348"/>
                    <a:pt x="195372" y="547876"/>
                  </a:cubicBezTo>
                  <a:cubicBezTo>
                    <a:pt x="193441" y="547009"/>
                    <a:pt x="191549" y="545945"/>
                    <a:pt x="189776" y="544684"/>
                  </a:cubicBezTo>
                  <a:cubicBezTo>
                    <a:pt x="166960" y="548624"/>
                    <a:pt x="70851" y="532586"/>
                    <a:pt x="54222" y="517573"/>
                  </a:cubicBezTo>
                  <a:cubicBezTo>
                    <a:pt x="19229" y="486088"/>
                    <a:pt x="3310" y="349943"/>
                    <a:pt x="0" y="300804"/>
                  </a:cubicBezTo>
                  <a:cubicBezTo>
                    <a:pt x="20412" y="307503"/>
                    <a:pt x="41494" y="307503"/>
                    <a:pt x="63246" y="300804"/>
                  </a:cubicBezTo>
                  <a:cubicBezTo>
                    <a:pt x="63758" y="296312"/>
                    <a:pt x="64822" y="292647"/>
                    <a:pt x="66398" y="289810"/>
                  </a:cubicBezTo>
                  <a:cubicBezTo>
                    <a:pt x="66398" y="289810"/>
                    <a:pt x="66398" y="289810"/>
                    <a:pt x="66398" y="289810"/>
                  </a:cubicBezTo>
                  <a:cubicBezTo>
                    <a:pt x="69275" y="284609"/>
                    <a:pt x="73845" y="282087"/>
                    <a:pt x="80229" y="282244"/>
                  </a:cubicBezTo>
                  <a:cubicBezTo>
                    <a:pt x="80899" y="282244"/>
                    <a:pt x="81569" y="282284"/>
                    <a:pt x="82278" y="282363"/>
                  </a:cubicBezTo>
                  <a:cubicBezTo>
                    <a:pt x="88189" y="282993"/>
                    <a:pt x="95440" y="285712"/>
                    <a:pt x="104069" y="290480"/>
                  </a:cubicBezTo>
                  <a:cubicBezTo>
                    <a:pt x="124048" y="282205"/>
                    <a:pt x="140795" y="278619"/>
                    <a:pt x="154311" y="279801"/>
                  </a:cubicBezTo>
                  <a:lnTo>
                    <a:pt x="154311" y="279801"/>
                  </a:lnTo>
                  <a:cubicBezTo>
                    <a:pt x="155651" y="279919"/>
                    <a:pt x="156952" y="280077"/>
                    <a:pt x="158251" y="280314"/>
                  </a:cubicBezTo>
                  <a:cubicBezTo>
                    <a:pt x="167275" y="281772"/>
                    <a:pt x="174723" y="285554"/>
                    <a:pt x="180595" y="291662"/>
                  </a:cubicBezTo>
                  <a:cubicBezTo>
                    <a:pt x="180595" y="291702"/>
                    <a:pt x="180674" y="291741"/>
                    <a:pt x="180712" y="291781"/>
                  </a:cubicBezTo>
                  <a:cubicBezTo>
                    <a:pt x="185560" y="296312"/>
                    <a:pt x="224807" y="302932"/>
                    <a:pt x="239899" y="318458"/>
                  </a:cubicBezTo>
                  <a:cubicBezTo>
                    <a:pt x="266655" y="345884"/>
                    <a:pt x="248884" y="389742"/>
                    <a:pt x="298377" y="341668"/>
                  </a:cubicBezTo>
                  <a:cubicBezTo>
                    <a:pt x="376990" y="265300"/>
                    <a:pt x="365721" y="121313"/>
                    <a:pt x="352401" y="20830"/>
                  </a:cubicBezTo>
                  <a:cubicBezTo>
                    <a:pt x="350944" y="15589"/>
                    <a:pt x="350116" y="11372"/>
                    <a:pt x="349880" y="8181"/>
                  </a:cubicBezTo>
                  <a:cubicBezTo>
                    <a:pt x="349446" y="2152"/>
                    <a:pt x="351102" y="-449"/>
                    <a:pt x="354451" y="63"/>
                  </a:cubicBezTo>
                  <a:cubicBezTo>
                    <a:pt x="354529" y="63"/>
                    <a:pt x="354608" y="63"/>
                    <a:pt x="354687" y="102"/>
                  </a:cubicBezTo>
                  <a:cubicBezTo>
                    <a:pt x="358233" y="772"/>
                    <a:pt x="363632" y="4792"/>
                    <a:pt x="370489" y="11806"/>
                  </a:cubicBezTo>
                  <a:lnTo>
                    <a:pt x="383217" y="9323"/>
                  </a:lnTo>
                  <a:cubicBezTo>
                    <a:pt x="406781" y="55152"/>
                    <a:pt x="442127" y="82893"/>
                    <a:pt x="489177" y="92547"/>
                  </a:cubicBezTo>
                  <a:cubicBezTo>
                    <a:pt x="502851" y="99561"/>
                    <a:pt x="504743" y="109531"/>
                    <a:pt x="494892" y="122495"/>
                  </a:cubicBezTo>
                  <a:close/>
                </a:path>
              </a:pathLst>
            </a:custGeom>
            <a:solidFill>
              <a:srgbClr val="1D1A24"/>
            </a:solidFill>
            <a:ln w="3941" cap="flat">
              <a:noFill/>
              <a:prstDash val="solid"/>
              <a:miter/>
            </a:ln>
          </p:spPr>
          <p:txBody>
            <a:bodyPr rtlCol="1" anchor="ctr"/>
            <a:lstStyle/>
            <a:p>
              <a:endParaRPr lang="fa-IR"/>
            </a:p>
          </p:txBody>
        </p:sp>
        <p:sp>
          <p:nvSpPr>
            <p:cNvPr id="292" name="Freeform: Shape 291">
              <a:extLst>
                <a:ext uri="{FF2B5EF4-FFF2-40B4-BE49-F238E27FC236}">
                  <a16:creationId xmlns:a16="http://schemas.microsoft.com/office/drawing/2014/main" id="{CFD94373-B6AF-2072-A4E0-E242BE4AE50C}"/>
                </a:ext>
              </a:extLst>
            </p:cNvPr>
            <p:cNvSpPr/>
            <p:nvPr/>
          </p:nvSpPr>
          <p:spPr>
            <a:xfrm>
              <a:off x="8344658" y="2174192"/>
              <a:ext cx="352480" cy="345884"/>
            </a:xfrm>
            <a:custGeom>
              <a:avLst/>
              <a:gdLst>
                <a:gd name="connsiteX0" fmla="*/ 352401 w 352480"/>
                <a:gd name="connsiteY0" fmla="*/ 219433 h 345884"/>
                <a:gd name="connsiteX1" fmla="*/ 307204 w 352480"/>
                <a:gd name="connsiteY1" fmla="*/ 345885 h 345884"/>
                <a:gd name="connsiteX2" fmla="*/ 287028 w 352480"/>
                <a:gd name="connsiteY2" fmla="*/ 330122 h 345884"/>
                <a:gd name="connsiteX3" fmla="*/ 271069 w 352480"/>
                <a:gd name="connsiteY3" fmla="*/ 345885 h 345884"/>
                <a:gd name="connsiteX4" fmla="*/ 280171 w 352480"/>
                <a:gd name="connsiteY4" fmla="*/ 318892 h 345884"/>
                <a:gd name="connsiteX5" fmla="*/ 212394 w 352480"/>
                <a:gd name="connsiteY5" fmla="*/ 291624 h 345884"/>
                <a:gd name="connsiteX6" fmla="*/ 162626 w 352480"/>
                <a:gd name="connsiteY6" fmla="*/ 219433 h 345884"/>
                <a:gd name="connsiteX7" fmla="*/ 146864 w 352480"/>
                <a:gd name="connsiteY7" fmla="*/ 208045 h 345884"/>
                <a:gd name="connsiteX8" fmla="*/ 146588 w 352480"/>
                <a:gd name="connsiteY8" fmla="*/ 207690 h 345884"/>
                <a:gd name="connsiteX9" fmla="*/ 131929 w 352480"/>
                <a:gd name="connsiteY9" fmla="*/ 180028 h 345884"/>
                <a:gd name="connsiteX10" fmla="*/ 74122 w 352480"/>
                <a:gd name="connsiteY10" fmla="*/ 141489 h 345884"/>
                <a:gd name="connsiteX11" fmla="*/ 74122 w 352480"/>
                <a:gd name="connsiteY11" fmla="*/ 141489 h 345884"/>
                <a:gd name="connsiteX12" fmla="*/ 11822 w 352480"/>
                <a:gd name="connsiteY12" fmla="*/ 111068 h 345884"/>
                <a:gd name="connsiteX13" fmla="*/ 0 w 352480"/>
                <a:gd name="connsiteY13" fmla="*/ 29815 h 345884"/>
                <a:gd name="connsiteX14" fmla="*/ 166606 w 352480"/>
                <a:gd name="connsiteY14" fmla="*/ 3295 h 345884"/>
                <a:gd name="connsiteX15" fmla="*/ 320405 w 352480"/>
                <a:gd name="connsiteY15" fmla="*/ 202134 h 345884"/>
                <a:gd name="connsiteX16" fmla="*/ 339674 w 352480"/>
                <a:gd name="connsiteY16" fmla="*/ 220930 h 345884"/>
                <a:gd name="connsiteX17" fmla="*/ 352480 w 352480"/>
                <a:gd name="connsiteY17" fmla="*/ 219433 h 345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2480" h="345884">
                  <a:moveTo>
                    <a:pt x="352401" y="219433"/>
                  </a:moveTo>
                  <a:cubicBezTo>
                    <a:pt x="322020" y="233540"/>
                    <a:pt x="310080" y="313848"/>
                    <a:pt x="307204" y="345885"/>
                  </a:cubicBezTo>
                  <a:cubicBezTo>
                    <a:pt x="296367" y="339186"/>
                    <a:pt x="291047" y="332566"/>
                    <a:pt x="287028" y="330122"/>
                  </a:cubicBezTo>
                  <a:cubicBezTo>
                    <a:pt x="282220" y="327246"/>
                    <a:pt x="279265" y="330201"/>
                    <a:pt x="271069" y="345885"/>
                  </a:cubicBezTo>
                  <a:cubicBezTo>
                    <a:pt x="271423" y="337137"/>
                    <a:pt x="281708" y="320389"/>
                    <a:pt x="280171" y="318892"/>
                  </a:cubicBezTo>
                  <a:cubicBezTo>
                    <a:pt x="277531" y="316370"/>
                    <a:pt x="234934" y="309198"/>
                    <a:pt x="212394" y="291624"/>
                  </a:cubicBezTo>
                  <a:cubicBezTo>
                    <a:pt x="182250" y="268138"/>
                    <a:pt x="180476" y="246110"/>
                    <a:pt x="162626" y="219433"/>
                  </a:cubicBezTo>
                  <a:cubicBezTo>
                    <a:pt x="157148" y="218172"/>
                    <a:pt x="151868" y="214350"/>
                    <a:pt x="146864" y="208045"/>
                  </a:cubicBezTo>
                  <a:cubicBezTo>
                    <a:pt x="146745" y="207927"/>
                    <a:pt x="146666" y="207808"/>
                    <a:pt x="146588" y="207690"/>
                  </a:cubicBezTo>
                  <a:cubicBezTo>
                    <a:pt x="141465" y="201110"/>
                    <a:pt x="136578" y="191889"/>
                    <a:pt x="131929" y="180028"/>
                  </a:cubicBezTo>
                  <a:cubicBezTo>
                    <a:pt x="113644" y="165921"/>
                    <a:pt x="94376" y="153074"/>
                    <a:pt x="74122" y="141489"/>
                  </a:cubicBezTo>
                  <a:cubicBezTo>
                    <a:pt x="74122" y="141489"/>
                    <a:pt x="74122" y="141489"/>
                    <a:pt x="74122" y="141489"/>
                  </a:cubicBezTo>
                  <a:cubicBezTo>
                    <a:pt x="54301" y="130141"/>
                    <a:pt x="33534" y="120013"/>
                    <a:pt x="11822" y="111068"/>
                  </a:cubicBezTo>
                  <a:cubicBezTo>
                    <a:pt x="14029" y="83721"/>
                    <a:pt x="10088" y="56650"/>
                    <a:pt x="0" y="29815"/>
                  </a:cubicBezTo>
                  <a:cubicBezTo>
                    <a:pt x="63876" y="15235"/>
                    <a:pt x="87874" y="-8803"/>
                    <a:pt x="166606" y="3295"/>
                  </a:cubicBezTo>
                  <a:cubicBezTo>
                    <a:pt x="270714" y="19254"/>
                    <a:pt x="281945" y="136445"/>
                    <a:pt x="320405" y="202134"/>
                  </a:cubicBezTo>
                  <a:cubicBezTo>
                    <a:pt x="328640" y="216202"/>
                    <a:pt x="326709" y="221521"/>
                    <a:pt x="339674" y="220930"/>
                  </a:cubicBezTo>
                  <a:cubicBezTo>
                    <a:pt x="342866" y="220812"/>
                    <a:pt x="347003" y="220300"/>
                    <a:pt x="352480" y="219433"/>
                  </a:cubicBezTo>
                  <a:close/>
                </a:path>
              </a:pathLst>
            </a:custGeom>
            <a:solidFill>
              <a:srgbClr val="D4834B"/>
            </a:solidFill>
            <a:ln w="3941" cap="flat">
              <a:noFill/>
              <a:prstDash val="solid"/>
              <a:miter/>
            </a:ln>
          </p:spPr>
          <p:txBody>
            <a:bodyPr rtlCol="1" anchor="ctr"/>
            <a:lstStyle/>
            <a:p>
              <a:endParaRPr lang="fa-IR"/>
            </a:p>
          </p:txBody>
        </p:sp>
        <p:sp>
          <p:nvSpPr>
            <p:cNvPr id="293" name="Freeform: Shape 292">
              <a:extLst>
                <a:ext uri="{FF2B5EF4-FFF2-40B4-BE49-F238E27FC236}">
                  <a16:creationId xmlns:a16="http://schemas.microsoft.com/office/drawing/2014/main" id="{8ABA6508-1AAE-2772-1C9D-56518274856A}"/>
                </a:ext>
              </a:extLst>
            </p:cNvPr>
            <p:cNvSpPr/>
            <p:nvPr/>
          </p:nvSpPr>
          <p:spPr>
            <a:xfrm>
              <a:off x="6978206" y="2993574"/>
              <a:ext cx="416176" cy="267085"/>
            </a:xfrm>
            <a:custGeom>
              <a:avLst/>
              <a:gdLst>
                <a:gd name="connsiteX0" fmla="*/ 282018 w 416176"/>
                <a:gd name="connsiteY0" fmla="*/ 68364 h 267085"/>
                <a:gd name="connsiteX1" fmla="*/ 282570 w 416176"/>
                <a:gd name="connsiteY1" fmla="*/ 102883 h 267085"/>
                <a:gd name="connsiteX2" fmla="*/ 268620 w 416176"/>
                <a:gd name="connsiteY2" fmla="*/ 115887 h 267085"/>
                <a:gd name="connsiteX3" fmla="*/ 399486 w 416176"/>
                <a:gd name="connsiteY3" fmla="*/ 176768 h 267085"/>
                <a:gd name="connsiteX4" fmla="*/ 413750 w 416176"/>
                <a:gd name="connsiteY4" fmla="*/ 240289 h 267085"/>
                <a:gd name="connsiteX5" fmla="*/ 354288 w 416176"/>
                <a:gd name="connsiteY5" fmla="*/ 258061 h 267085"/>
                <a:gd name="connsiteX6" fmla="*/ 354288 w 416176"/>
                <a:gd name="connsiteY6" fmla="*/ 267085 h 267085"/>
                <a:gd name="connsiteX7" fmla="*/ 270552 w 416176"/>
                <a:gd name="connsiteY7" fmla="*/ 255855 h 267085"/>
                <a:gd name="connsiteX8" fmla="*/ 185278 w 416176"/>
                <a:gd name="connsiteY8" fmla="*/ 214479 h 267085"/>
                <a:gd name="connsiteX9" fmla="*/ 65132 w 416176"/>
                <a:gd name="connsiteY9" fmla="*/ 239935 h 267085"/>
                <a:gd name="connsiteX10" fmla="*/ 137361 w 416176"/>
                <a:gd name="connsiteY10" fmla="*/ 167823 h 267085"/>
                <a:gd name="connsiteX11" fmla="*/ 128298 w 416176"/>
                <a:gd name="connsiteY11" fmla="*/ 122468 h 267085"/>
                <a:gd name="connsiteX12" fmla="*/ 96813 w 416176"/>
                <a:gd name="connsiteY12" fmla="*/ 113523 h 267085"/>
                <a:gd name="connsiteX13" fmla="*/ 11146 w 416176"/>
                <a:gd name="connsiteY13" fmla="*/ 82195 h 267085"/>
                <a:gd name="connsiteX14" fmla="*/ 164433 w 416176"/>
                <a:gd name="connsiteY14" fmla="*/ 68285 h 267085"/>
                <a:gd name="connsiteX15" fmla="*/ 139292 w 416176"/>
                <a:gd name="connsiteY15" fmla="*/ 53036 h 267085"/>
                <a:gd name="connsiteX16" fmla="*/ 47044 w 416176"/>
                <a:gd name="connsiteY16" fmla="*/ 32151 h 267085"/>
                <a:gd name="connsiteX17" fmla="*/ 155882 w 416176"/>
                <a:gd name="connsiteY17" fmla="*/ 9256 h 267085"/>
                <a:gd name="connsiteX18" fmla="*/ 281979 w 416176"/>
                <a:gd name="connsiteY18" fmla="*/ 68404 h 267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176" h="267085">
                  <a:moveTo>
                    <a:pt x="282018" y="68364"/>
                  </a:moveTo>
                  <a:cubicBezTo>
                    <a:pt x="311257" y="87870"/>
                    <a:pt x="311415" y="99376"/>
                    <a:pt x="282570" y="102883"/>
                  </a:cubicBezTo>
                  <a:cubicBezTo>
                    <a:pt x="195051" y="85545"/>
                    <a:pt x="190401" y="89880"/>
                    <a:pt x="268620" y="115887"/>
                  </a:cubicBezTo>
                  <a:cubicBezTo>
                    <a:pt x="307711" y="189299"/>
                    <a:pt x="321108" y="196313"/>
                    <a:pt x="399486" y="176768"/>
                  </a:cubicBezTo>
                  <a:cubicBezTo>
                    <a:pt x="403544" y="190836"/>
                    <a:pt x="422892" y="227956"/>
                    <a:pt x="413750" y="240289"/>
                  </a:cubicBezTo>
                  <a:lnTo>
                    <a:pt x="354288" y="258061"/>
                  </a:lnTo>
                  <a:cubicBezTo>
                    <a:pt x="362445" y="259007"/>
                    <a:pt x="361972" y="262120"/>
                    <a:pt x="354288" y="267085"/>
                  </a:cubicBezTo>
                  <a:cubicBezTo>
                    <a:pt x="340574" y="239502"/>
                    <a:pt x="305622" y="262554"/>
                    <a:pt x="270552" y="255855"/>
                  </a:cubicBezTo>
                  <a:cubicBezTo>
                    <a:pt x="241510" y="250338"/>
                    <a:pt x="204705" y="217671"/>
                    <a:pt x="185278" y="214479"/>
                  </a:cubicBezTo>
                  <a:cubicBezTo>
                    <a:pt x="159586" y="210263"/>
                    <a:pt x="76125" y="250850"/>
                    <a:pt x="65132" y="239935"/>
                  </a:cubicBezTo>
                  <a:cubicBezTo>
                    <a:pt x="58117" y="188708"/>
                    <a:pt x="116398" y="198559"/>
                    <a:pt x="137361" y="167823"/>
                  </a:cubicBezTo>
                  <a:cubicBezTo>
                    <a:pt x="-34879" y="203997"/>
                    <a:pt x="-32948" y="133383"/>
                    <a:pt x="128298" y="122468"/>
                  </a:cubicBezTo>
                  <a:cubicBezTo>
                    <a:pt x="130426" y="106745"/>
                    <a:pt x="107768" y="113917"/>
                    <a:pt x="96813" y="113523"/>
                  </a:cubicBezTo>
                  <a:cubicBezTo>
                    <a:pt x="81367" y="112971"/>
                    <a:pt x="-36140" y="119079"/>
                    <a:pt x="11146" y="82195"/>
                  </a:cubicBezTo>
                  <a:cubicBezTo>
                    <a:pt x="43459" y="56976"/>
                    <a:pt x="125303" y="62887"/>
                    <a:pt x="164433" y="68285"/>
                  </a:cubicBezTo>
                  <a:cubicBezTo>
                    <a:pt x="166561" y="55360"/>
                    <a:pt x="148710" y="55991"/>
                    <a:pt x="139292" y="53036"/>
                  </a:cubicBezTo>
                  <a:cubicBezTo>
                    <a:pt x="123727" y="48149"/>
                    <a:pt x="49685" y="36052"/>
                    <a:pt x="47044" y="32151"/>
                  </a:cubicBezTo>
                  <a:cubicBezTo>
                    <a:pt x="12565" y="-18722"/>
                    <a:pt x="137834" y="4922"/>
                    <a:pt x="155882" y="9256"/>
                  </a:cubicBezTo>
                  <a:cubicBezTo>
                    <a:pt x="205415" y="21157"/>
                    <a:pt x="239540" y="44603"/>
                    <a:pt x="281979" y="68404"/>
                  </a:cubicBezTo>
                  <a:close/>
                </a:path>
              </a:pathLst>
            </a:custGeom>
            <a:solidFill>
              <a:srgbClr val="C16D44"/>
            </a:solidFill>
            <a:ln w="3941" cap="flat">
              <a:noFill/>
              <a:prstDash val="solid"/>
              <a:miter/>
            </a:ln>
          </p:spPr>
          <p:txBody>
            <a:bodyPr rtlCol="1" anchor="ctr"/>
            <a:lstStyle/>
            <a:p>
              <a:endParaRPr lang="fa-IR"/>
            </a:p>
          </p:txBody>
        </p:sp>
        <p:sp>
          <p:nvSpPr>
            <p:cNvPr id="294" name="Freeform: Shape 293">
              <a:extLst>
                <a:ext uri="{FF2B5EF4-FFF2-40B4-BE49-F238E27FC236}">
                  <a16:creationId xmlns:a16="http://schemas.microsoft.com/office/drawing/2014/main" id="{5F1DB364-8BFE-AB33-9807-2C3665D217D4}"/>
                </a:ext>
              </a:extLst>
            </p:cNvPr>
            <p:cNvSpPr/>
            <p:nvPr/>
          </p:nvSpPr>
          <p:spPr>
            <a:xfrm>
              <a:off x="8127098" y="2203437"/>
              <a:ext cx="380146" cy="199212"/>
            </a:xfrm>
            <a:custGeom>
              <a:avLst/>
              <a:gdLst>
                <a:gd name="connsiteX0" fmla="*/ 217521 w 380146"/>
                <a:gd name="connsiteY0" fmla="*/ 530 h 199212"/>
                <a:gd name="connsiteX1" fmla="*/ 253853 w 380146"/>
                <a:gd name="connsiteY1" fmla="*/ 31818 h 199212"/>
                <a:gd name="connsiteX2" fmla="*/ 325886 w 380146"/>
                <a:gd name="connsiteY2" fmla="*/ 54831 h 199212"/>
                <a:gd name="connsiteX3" fmla="*/ 275920 w 380146"/>
                <a:gd name="connsiteY3" fmla="*/ 54398 h 199212"/>
                <a:gd name="connsiteX4" fmla="*/ 330417 w 380146"/>
                <a:gd name="connsiteY4" fmla="*/ 117958 h 199212"/>
                <a:gd name="connsiteX5" fmla="*/ 380147 w 380146"/>
                <a:gd name="connsiteY5" fmla="*/ 190149 h 199212"/>
                <a:gd name="connsiteX6" fmla="*/ 362060 w 380146"/>
                <a:gd name="connsiteY6" fmla="*/ 199173 h 199212"/>
                <a:gd name="connsiteX7" fmla="*/ 113648 w 380146"/>
                <a:gd name="connsiteY7" fmla="*/ 117840 h 199212"/>
                <a:gd name="connsiteX8" fmla="*/ 41104 w 380146"/>
                <a:gd name="connsiteY8" fmla="*/ 117840 h 199212"/>
                <a:gd name="connsiteX9" fmla="*/ 555 w 380146"/>
                <a:gd name="connsiteY9" fmla="*/ 199212 h 199212"/>
                <a:gd name="connsiteX10" fmla="*/ 555 w 380146"/>
                <a:gd name="connsiteY10" fmla="*/ 163077 h 199212"/>
                <a:gd name="connsiteX11" fmla="*/ 9579 w 380146"/>
                <a:gd name="connsiteY11" fmla="*/ 154053 h 199212"/>
                <a:gd name="connsiteX12" fmla="*/ 160895 w 380146"/>
                <a:gd name="connsiteY12" fmla="*/ 2619 h 199212"/>
                <a:gd name="connsiteX13" fmla="*/ 217442 w 380146"/>
                <a:gd name="connsiteY13" fmla="*/ 491 h 19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0146" h="199212">
                  <a:moveTo>
                    <a:pt x="217521" y="530"/>
                  </a:moveTo>
                  <a:cubicBezTo>
                    <a:pt x="241558" y="-4041"/>
                    <a:pt x="237184" y="22164"/>
                    <a:pt x="253853" y="31818"/>
                  </a:cubicBezTo>
                  <a:cubicBezTo>
                    <a:pt x="270521" y="41473"/>
                    <a:pt x="306302" y="44507"/>
                    <a:pt x="325886" y="54831"/>
                  </a:cubicBezTo>
                  <a:cubicBezTo>
                    <a:pt x="323718" y="74100"/>
                    <a:pt x="288411" y="54949"/>
                    <a:pt x="275920" y="54398"/>
                  </a:cubicBezTo>
                  <a:cubicBezTo>
                    <a:pt x="168895" y="49669"/>
                    <a:pt x="313551" y="104758"/>
                    <a:pt x="330417" y="117958"/>
                  </a:cubicBezTo>
                  <a:cubicBezTo>
                    <a:pt x="360563" y="141602"/>
                    <a:pt x="362257" y="163393"/>
                    <a:pt x="380147" y="190149"/>
                  </a:cubicBezTo>
                  <a:lnTo>
                    <a:pt x="362060" y="199173"/>
                  </a:lnTo>
                  <a:cubicBezTo>
                    <a:pt x="347952" y="93093"/>
                    <a:pt x="189819" y="120480"/>
                    <a:pt x="113648" y="117840"/>
                  </a:cubicBezTo>
                  <a:cubicBezTo>
                    <a:pt x="88824" y="116973"/>
                    <a:pt x="64117" y="96955"/>
                    <a:pt x="41104" y="117840"/>
                  </a:cubicBezTo>
                  <a:cubicBezTo>
                    <a:pt x="25263" y="132223"/>
                    <a:pt x="18130" y="181795"/>
                    <a:pt x="555" y="199212"/>
                  </a:cubicBezTo>
                  <a:cubicBezTo>
                    <a:pt x="1817" y="187627"/>
                    <a:pt x="-1178" y="174150"/>
                    <a:pt x="555" y="163077"/>
                  </a:cubicBezTo>
                  <a:lnTo>
                    <a:pt x="9579" y="154053"/>
                  </a:lnTo>
                  <a:cubicBezTo>
                    <a:pt x="30701" y="77647"/>
                    <a:pt x="82440" y="22361"/>
                    <a:pt x="160895" y="2619"/>
                  </a:cubicBezTo>
                  <a:cubicBezTo>
                    <a:pt x="180559" y="-2307"/>
                    <a:pt x="202350" y="3959"/>
                    <a:pt x="217442" y="491"/>
                  </a:cubicBezTo>
                  <a:close/>
                </a:path>
              </a:pathLst>
            </a:custGeom>
            <a:solidFill>
              <a:srgbClr val="735545"/>
            </a:solidFill>
            <a:ln w="3941" cap="flat">
              <a:noFill/>
              <a:prstDash val="solid"/>
              <a:miter/>
            </a:ln>
          </p:spPr>
          <p:txBody>
            <a:bodyPr rtlCol="1" anchor="ctr"/>
            <a:lstStyle/>
            <a:p>
              <a:endParaRPr lang="fa-IR"/>
            </a:p>
          </p:txBody>
        </p:sp>
        <p:sp>
          <p:nvSpPr>
            <p:cNvPr id="295" name="Freeform: Shape 294">
              <a:extLst>
                <a:ext uri="{FF2B5EF4-FFF2-40B4-BE49-F238E27FC236}">
                  <a16:creationId xmlns:a16="http://schemas.microsoft.com/office/drawing/2014/main" id="{C229F924-5035-3603-9A51-DB6CCAABA06B}"/>
                </a:ext>
              </a:extLst>
            </p:cNvPr>
            <p:cNvSpPr/>
            <p:nvPr/>
          </p:nvSpPr>
          <p:spPr>
            <a:xfrm>
              <a:off x="7167605" y="3061939"/>
              <a:ext cx="228252" cy="135311"/>
            </a:xfrm>
            <a:custGeom>
              <a:avLst/>
              <a:gdLst>
                <a:gd name="connsiteX0" fmla="*/ 228173 w 228252"/>
                <a:gd name="connsiteY0" fmla="*/ 54182 h 135311"/>
                <a:gd name="connsiteX1" fmla="*/ 192038 w 228252"/>
                <a:gd name="connsiteY1" fmla="*/ 54261 h 135311"/>
                <a:gd name="connsiteX2" fmla="*/ 210126 w 228252"/>
                <a:gd name="connsiteY2" fmla="*/ 108365 h 135311"/>
                <a:gd name="connsiteX3" fmla="*/ 126271 w 228252"/>
                <a:gd name="connsiteY3" fmla="*/ 133781 h 135311"/>
                <a:gd name="connsiteX4" fmla="*/ 65193 w 228252"/>
                <a:gd name="connsiteY4" fmla="*/ 59029 h 135311"/>
                <a:gd name="connsiteX5" fmla="*/ 6479 w 228252"/>
                <a:gd name="connsiteY5" fmla="*/ 36450 h 135311"/>
                <a:gd name="connsiteX6" fmla="*/ 106135 w 228252"/>
                <a:gd name="connsiteY6" fmla="*/ 18166 h 135311"/>
                <a:gd name="connsiteX7" fmla="*/ 92698 w 228252"/>
                <a:gd name="connsiteY7" fmla="*/ 0 h 135311"/>
                <a:gd name="connsiteX8" fmla="*/ 228252 w 228252"/>
                <a:gd name="connsiteY8" fmla="*/ 54182 h 135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252" h="135311">
                  <a:moveTo>
                    <a:pt x="228173" y="54182"/>
                  </a:moveTo>
                  <a:lnTo>
                    <a:pt x="192038" y="54261"/>
                  </a:lnTo>
                  <a:cubicBezTo>
                    <a:pt x="206737" y="71915"/>
                    <a:pt x="204885" y="90238"/>
                    <a:pt x="210126" y="108365"/>
                  </a:cubicBezTo>
                  <a:cubicBezTo>
                    <a:pt x="216233" y="137643"/>
                    <a:pt x="137265" y="137052"/>
                    <a:pt x="126271" y="133781"/>
                  </a:cubicBezTo>
                  <a:cubicBezTo>
                    <a:pt x="93525" y="124087"/>
                    <a:pt x="82571" y="72072"/>
                    <a:pt x="65193" y="59029"/>
                  </a:cubicBezTo>
                  <a:cubicBezTo>
                    <a:pt x="50928" y="48350"/>
                    <a:pt x="15187" y="48942"/>
                    <a:pt x="6479" y="36450"/>
                  </a:cubicBezTo>
                  <a:cubicBezTo>
                    <a:pt x="-26897" y="-11427"/>
                    <a:pt x="78157" y="14856"/>
                    <a:pt x="106135" y="18166"/>
                  </a:cubicBezTo>
                  <a:lnTo>
                    <a:pt x="92698" y="0"/>
                  </a:lnTo>
                  <a:cubicBezTo>
                    <a:pt x="155628" y="35307"/>
                    <a:pt x="156456" y="48350"/>
                    <a:pt x="228252" y="54182"/>
                  </a:cubicBezTo>
                  <a:close/>
                </a:path>
              </a:pathLst>
            </a:custGeom>
            <a:solidFill>
              <a:srgbClr val="DB884F"/>
            </a:solidFill>
            <a:ln w="3941" cap="flat">
              <a:noFill/>
              <a:prstDash val="solid"/>
              <a:miter/>
            </a:ln>
          </p:spPr>
          <p:txBody>
            <a:bodyPr rtlCol="1" anchor="ctr"/>
            <a:lstStyle/>
            <a:p>
              <a:endParaRPr lang="fa-IR"/>
            </a:p>
          </p:txBody>
        </p:sp>
        <p:sp>
          <p:nvSpPr>
            <p:cNvPr id="296" name="Freeform: Shape 295">
              <a:extLst>
                <a:ext uri="{FF2B5EF4-FFF2-40B4-BE49-F238E27FC236}">
                  <a16:creationId xmlns:a16="http://schemas.microsoft.com/office/drawing/2014/main" id="{5F735AD5-32F5-094B-DE6C-AA8DE43008D1}"/>
                </a:ext>
              </a:extLst>
            </p:cNvPr>
            <p:cNvSpPr/>
            <p:nvPr/>
          </p:nvSpPr>
          <p:spPr>
            <a:xfrm>
              <a:off x="8019288" y="3107176"/>
              <a:ext cx="184692" cy="207665"/>
            </a:xfrm>
            <a:custGeom>
              <a:avLst/>
              <a:gdLst>
                <a:gd name="connsiteX0" fmla="*/ 180753 w 184692"/>
                <a:gd name="connsiteY0" fmla="*/ 135397 h 207665"/>
                <a:gd name="connsiteX1" fmla="*/ 0 w 184692"/>
                <a:gd name="connsiteY1" fmla="*/ 207666 h 207665"/>
                <a:gd name="connsiteX2" fmla="*/ 149149 w 184692"/>
                <a:gd name="connsiteY2" fmla="*/ 0 h 207665"/>
                <a:gd name="connsiteX3" fmla="*/ 183471 w 184692"/>
                <a:gd name="connsiteY3" fmla="*/ 110689 h 207665"/>
                <a:gd name="connsiteX4" fmla="*/ 180753 w 184692"/>
                <a:gd name="connsiteY4" fmla="*/ 135397 h 207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92" h="207665">
                  <a:moveTo>
                    <a:pt x="180753" y="135397"/>
                  </a:moveTo>
                  <a:cubicBezTo>
                    <a:pt x="121645" y="162113"/>
                    <a:pt x="60093" y="183471"/>
                    <a:pt x="0" y="207666"/>
                  </a:cubicBezTo>
                  <a:lnTo>
                    <a:pt x="149149" y="0"/>
                  </a:lnTo>
                  <a:cubicBezTo>
                    <a:pt x="156636" y="38184"/>
                    <a:pt x="171965" y="73727"/>
                    <a:pt x="183471" y="110689"/>
                  </a:cubicBezTo>
                  <a:cubicBezTo>
                    <a:pt x="187451" y="123496"/>
                    <a:pt x="180398" y="134214"/>
                    <a:pt x="180753" y="135397"/>
                  </a:cubicBezTo>
                  <a:close/>
                </a:path>
              </a:pathLst>
            </a:custGeom>
            <a:solidFill>
              <a:srgbClr val="644432"/>
            </a:solidFill>
            <a:ln w="3941" cap="flat">
              <a:noFill/>
              <a:prstDash val="solid"/>
              <a:miter/>
            </a:ln>
          </p:spPr>
          <p:txBody>
            <a:bodyPr rtlCol="1" anchor="ctr"/>
            <a:lstStyle/>
            <a:p>
              <a:endParaRPr lang="fa-IR"/>
            </a:p>
          </p:txBody>
        </p:sp>
        <p:sp>
          <p:nvSpPr>
            <p:cNvPr id="297" name="Freeform: Shape 296">
              <a:extLst>
                <a:ext uri="{FF2B5EF4-FFF2-40B4-BE49-F238E27FC236}">
                  <a16:creationId xmlns:a16="http://schemas.microsoft.com/office/drawing/2014/main" id="{BF18FA65-DD01-FD56-F793-D4E30D15B793}"/>
                </a:ext>
              </a:extLst>
            </p:cNvPr>
            <p:cNvSpPr/>
            <p:nvPr/>
          </p:nvSpPr>
          <p:spPr>
            <a:xfrm>
              <a:off x="8127007" y="2487010"/>
              <a:ext cx="92191" cy="249795"/>
            </a:xfrm>
            <a:custGeom>
              <a:avLst/>
              <a:gdLst>
                <a:gd name="connsiteX0" fmla="*/ 54986 w 92191"/>
                <a:gd name="connsiteY0" fmla="*/ 24003 h 249795"/>
                <a:gd name="connsiteX1" fmla="*/ 64010 w 92191"/>
                <a:gd name="connsiteY1" fmla="*/ 78185 h 249795"/>
                <a:gd name="connsiteX2" fmla="*/ 82097 w 92191"/>
                <a:gd name="connsiteY2" fmla="*/ 78185 h 249795"/>
                <a:gd name="connsiteX3" fmla="*/ 83989 w 92191"/>
                <a:gd name="connsiteY3" fmla="*/ 149982 h 249795"/>
                <a:gd name="connsiteX4" fmla="*/ 73034 w 92191"/>
                <a:gd name="connsiteY4" fmla="*/ 195613 h 249795"/>
                <a:gd name="connsiteX5" fmla="*/ 27954 w 92191"/>
                <a:gd name="connsiteY5" fmla="*/ 249795 h 249795"/>
                <a:gd name="connsiteX6" fmla="*/ 9789 w 92191"/>
                <a:gd name="connsiteY6" fmla="*/ 195613 h 249795"/>
                <a:gd name="connsiteX7" fmla="*/ 765 w 92191"/>
                <a:gd name="connsiteY7" fmla="*/ 24003 h 249795"/>
                <a:gd name="connsiteX8" fmla="*/ 27875 w 92191"/>
                <a:gd name="connsiteY8" fmla="*/ 14979 h 249795"/>
                <a:gd name="connsiteX9" fmla="*/ 45962 w 92191"/>
                <a:gd name="connsiteY9" fmla="*/ 5955 h 249795"/>
                <a:gd name="connsiteX10" fmla="*/ 54986 w 92191"/>
                <a:gd name="connsiteY10" fmla="*/ 5955 h 249795"/>
                <a:gd name="connsiteX11" fmla="*/ 54986 w 92191"/>
                <a:gd name="connsiteY11" fmla="*/ 24003 h 24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191" h="249795">
                  <a:moveTo>
                    <a:pt x="54986" y="24003"/>
                  </a:moveTo>
                  <a:cubicBezTo>
                    <a:pt x="31225" y="42248"/>
                    <a:pt x="34220" y="60295"/>
                    <a:pt x="64010" y="78185"/>
                  </a:cubicBezTo>
                  <a:cubicBezTo>
                    <a:pt x="69094" y="60886"/>
                    <a:pt x="76975" y="60886"/>
                    <a:pt x="82097" y="78185"/>
                  </a:cubicBezTo>
                  <a:cubicBezTo>
                    <a:pt x="92382" y="92805"/>
                    <a:pt x="93052" y="116724"/>
                    <a:pt x="83989" y="149982"/>
                  </a:cubicBezTo>
                  <a:cubicBezTo>
                    <a:pt x="97819" y="181585"/>
                    <a:pt x="94155" y="196795"/>
                    <a:pt x="73034" y="195613"/>
                  </a:cubicBezTo>
                  <a:cubicBezTo>
                    <a:pt x="64798" y="208893"/>
                    <a:pt x="40288" y="237698"/>
                    <a:pt x="27954" y="249795"/>
                  </a:cubicBezTo>
                  <a:cubicBezTo>
                    <a:pt x="33471" y="228044"/>
                    <a:pt x="13571" y="208893"/>
                    <a:pt x="9789" y="195613"/>
                  </a:cubicBezTo>
                  <a:cubicBezTo>
                    <a:pt x="-4752" y="144544"/>
                    <a:pt x="1395" y="77673"/>
                    <a:pt x="765" y="24003"/>
                  </a:cubicBezTo>
                  <a:cubicBezTo>
                    <a:pt x="3208" y="-1177"/>
                    <a:pt x="12823" y="-5472"/>
                    <a:pt x="27875" y="14979"/>
                  </a:cubicBezTo>
                  <a:lnTo>
                    <a:pt x="45962" y="5955"/>
                  </a:lnTo>
                  <a:cubicBezTo>
                    <a:pt x="48563" y="-2044"/>
                    <a:pt x="51558" y="-1926"/>
                    <a:pt x="54986" y="5955"/>
                  </a:cubicBezTo>
                  <a:cubicBezTo>
                    <a:pt x="78985" y="8832"/>
                    <a:pt x="77960" y="17146"/>
                    <a:pt x="54986" y="24003"/>
                  </a:cubicBezTo>
                  <a:close/>
                </a:path>
              </a:pathLst>
            </a:custGeom>
            <a:solidFill>
              <a:srgbClr val="CE824F"/>
            </a:solidFill>
            <a:ln w="3941" cap="flat">
              <a:noFill/>
              <a:prstDash val="solid"/>
              <a:miter/>
            </a:ln>
          </p:spPr>
          <p:txBody>
            <a:bodyPr rtlCol="1" anchor="ctr"/>
            <a:lstStyle/>
            <a:p>
              <a:endParaRPr lang="fa-IR"/>
            </a:p>
          </p:txBody>
        </p:sp>
        <p:sp>
          <p:nvSpPr>
            <p:cNvPr id="298" name="Freeform: Shape 297">
              <a:extLst>
                <a:ext uri="{FF2B5EF4-FFF2-40B4-BE49-F238E27FC236}">
                  <a16:creationId xmlns:a16="http://schemas.microsoft.com/office/drawing/2014/main" id="{FEB3C564-FB93-68CC-9E2D-9820A842E0EB}"/>
                </a:ext>
              </a:extLst>
            </p:cNvPr>
            <p:cNvSpPr/>
            <p:nvPr/>
          </p:nvSpPr>
          <p:spPr>
            <a:xfrm>
              <a:off x="7332189" y="3251596"/>
              <a:ext cx="90700" cy="144807"/>
            </a:xfrm>
            <a:custGeom>
              <a:avLst/>
              <a:gdLst>
                <a:gd name="connsiteX0" fmla="*/ 344 w 90700"/>
                <a:gd name="connsiteY0" fmla="*/ 0 h 144807"/>
                <a:gd name="connsiteX1" fmla="*/ 63629 w 90700"/>
                <a:gd name="connsiteY1" fmla="*/ 0 h 144807"/>
                <a:gd name="connsiteX2" fmla="*/ 54409 w 90700"/>
                <a:gd name="connsiteY2" fmla="*/ 130826 h 144807"/>
                <a:gd name="connsiteX3" fmla="*/ 90701 w 90700"/>
                <a:gd name="connsiteY3" fmla="*/ 144499 h 144807"/>
                <a:gd name="connsiteX4" fmla="*/ 52162 w 90700"/>
                <a:gd name="connsiteY4" fmla="*/ 142726 h 144807"/>
                <a:gd name="connsiteX5" fmla="*/ 344 w 90700"/>
                <a:gd name="connsiteY5" fmla="*/ 9024 h 144807"/>
                <a:gd name="connsiteX6" fmla="*/ 344 w 90700"/>
                <a:gd name="connsiteY6" fmla="*/ 0 h 144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700" h="144807">
                  <a:moveTo>
                    <a:pt x="344" y="0"/>
                  </a:moveTo>
                  <a:lnTo>
                    <a:pt x="63629" y="0"/>
                  </a:lnTo>
                  <a:cubicBezTo>
                    <a:pt x="74939" y="11191"/>
                    <a:pt x="54409" y="111635"/>
                    <a:pt x="54409" y="130826"/>
                  </a:cubicBezTo>
                  <a:cubicBezTo>
                    <a:pt x="54409" y="140874"/>
                    <a:pt x="86524" y="129604"/>
                    <a:pt x="90701" y="144499"/>
                  </a:cubicBezTo>
                  <a:cubicBezTo>
                    <a:pt x="78643" y="143041"/>
                    <a:pt x="65363" y="147061"/>
                    <a:pt x="52162" y="142726"/>
                  </a:cubicBezTo>
                  <a:cubicBezTo>
                    <a:pt x="20559" y="132363"/>
                    <a:pt x="-3163" y="40390"/>
                    <a:pt x="344" y="9024"/>
                  </a:cubicBezTo>
                  <a:cubicBezTo>
                    <a:pt x="660" y="6069"/>
                    <a:pt x="108" y="2995"/>
                    <a:pt x="344" y="0"/>
                  </a:cubicBezTo>
                  <a:close/>
                </a:path>
              </a:pathLst>
            </a:custGeom>
            <a:solidFill>
              <a:srgbClr val="4F3429"/>
            </a:solidFill>
            <a:ln w="3941" cap="flat">
              <a:noFill/>
              <a:prstDash val="solid"/>
              <a:miter/>
            </a:ln>
          </p:spPr>
          <p:txBody>
            <a:bodyPr rtlCol="1" anchor="ctr"/>
            <a:lstStyle/>
            <a:p>
              <a:endParaRPr lang="fa-IR"/>
            </a:p>
          </p:txBody>
        </p:sp>
        <p:sp>
          <p:nvSpPr>
            <p:cNvPr id="299" name="Freeform: Shape 298">
              <a:extLst>
                <a:ext uri="{FF2B5EF4-FFF2-40B4-BE49-F238E27FC236}">
                  <a16:creationId xmlns:a16="http://schemas.microsoft.com/office/drawing/2014/main" id="{C8FF2B07-3C64-F88F-1802-2E5287CFB6AA}"/>
                </a:ext>
              </a:extLst>
            </p:cNvPr>
            <p:cNvSpPr/>
            <p:nvPr/>
          </p:nvSpPr>
          <p:spPr>
            <a:xfrm>
              <a:off x="8127550" y="2435056"/>
              <a:ext cx="105066" cy="75957"/>
            </a:xfrm>
            <a:custGeom>
              <a:avLst/>
              <a:gdLst>
                <a:gd name="connsiteX0" fmla="*/ 99602 w 105066"/>
                <a:gd name="connsiteY0" fmla="*/ 3727 h 75957"/>
                <a:gd name="connsiteX1" fmla="*/ 54404 w 105066"/>
                <a:gd name="connsiteY1" fmla="*/ 57910 h 75957"/>
                <a:gd name="connsiteX2" fmla="*/ 45380 w 105066"/>
                <a:gd name="connsiteY2" fmla="*/ 57910 h 75957"/>
                <a:gd name="connsiteX3" fmla="*/ 27294 w 105066"/>
                <a:gd name="connsiteY3" fmla="*/ 66933 h 75957"/>
                <a:gd name="connsiteX4" fmla="*/ 182 w 105066"/>
                <a:gd name="connsiteY4" fmla="*/ 75957 h 75957"/>
                <a:gd name="connsiteX5" fmla="*/ 182 w 105066"/>
                <a:gd name="connsiteY5" fmla="*/ 39822 h 75957"/>
                <a:gd name="connsiteX6" fmla="*/ 99602 w 105066"/>
                <a:gd name="connsiteY6" fmla="*/ 3688 h 75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066" h="75957">
                  <a:moveTo>
                    <a:pt x="99602" y="3727"/>
                  </a:moveTo>
                  <a:cubicBezTo>
                    <a:pt x="118753" y="30444"/>
                    <a:pt x="83682" y="80173"/>
                    <a:pt x="54404" y="57910"/>
                  </a:cubicBezTo>
                  <a:cubicBezTo>
                    <a:pt x="52236" y="59210"/>
                    <a:pt x="47784" y="56649"/>
                    <a:pt x="45380" y="57910"/>
                  </a:cubicBezTo>
                  <a:lnTo>
                    <a:pt x="27294" y="66933"/>
                  </a:lnTo>
                  <a:cubicBezTo>
                    <a:pt x="18309" y="69928"/>
                    <a:pt x="8260" y="70125"/>
                    <a:pt x="182" y="75957"/>
                  </a:cubicBezTo>
                  <a:cubicBezTo>
                    <a:pt x="24" y="63466"/>
                    <a:pt x="-133" y="54205"/>
                    <a:pt x="182" y="39822"/>
                  </a:cubicBezTo>
                  <a:cubicBezTo>
                    <a:pt x="35726" y="41359"/>
                    <a:pt x="71270" y="-14636"/>
                    <a:pt x="99602" y="3688"/>
                  </a:cubicBezTo>
                  <a:close/>
                </a:path>
              </a:pathLst>
            </a:custGeom>
            <a:solidFill>
              <a:srgbClr val="312424"/>
            </a:solidFill>
            <a:ln w="3941" cap="flat">
              <a:noFill/>
              <a:prstDash val="solid"/>
              <a:miter/>
            </a:ln>
          </p:spPr>
          <p:txBody>
            <a:bodyPr rtlCol="1" anchor="ctr"/>
            <a:lstStyle/>
            <a:p>
              <a:endParaRPr lang="fa-IR"/>
            </a:p>
          </p:txBody>
        </p:sp>
        <p:sp>
          <p:nvSpPr>
            <p:cNvPr id="300" name="Freeform: Shape 299">
              <a:extLst>
                <a:ext uri="{FF2B5EF4-FFF2-40B4-BE49-F238E27FC236}">
                  <a16:creationId xmlns:a16="http://schemas.microsoft.com/office/drawing/2014/main" id="{A9B3FA50-AC82-557B-B926-1A6FAD5D39D1}"/>
                </a:ext>
              </a:extLst>
            </p:cNvPr>
            <p:cNvSpPr/>
            <p:nvPr/>
          </p:nvSpPr>
          <p:spPr>
            <a:xfrm>
              <a:off x="8127771" y="2357490"/>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064" y="2088"/>
                    <a:pt x="8866" y="591"/>
                    <a:pt x="9024" y="0"/>
                  </a:cubicBezTo>
                  <a:lnTo>
                    <a:pt x="0" y="9024"/>
                  </a:lnTo>
                  <a:close/>
                </a:path>
              </a:pathLst>
            </a:custGeom>
            <a:solidFill>
              <a:srgbClr val="D48047"/>
            </a:solidFill>
            <a:ln w="3941" cap="flat">
              <a:noFill/>
              <a:prstDash val="solid"/>
              <a:miter/>
            </a:ln>
          </p:spPr>
          <p:txBody>
            <a:bodyPr rtlCol="1" anchor="ctr"/>
            <a:lstStyle/>
            <a:p>
              <a:endParaRPr lang="fa-IR"/>
            </a:p>
          </p:txBody>
        </p:sp>
        <p:sp>
          <p:nvSpPr>
            <p:cNvPr id="301" name="Freeform: Shape 300">
              <a:extLst>
                <a:ext uri="{FF2B5EF4-FFF2-40B4-BE49-F238E27FC236}">
                  <a16:creationId xmlns:a16="http://schemas.microsoft.com/office/drawing/2014/main" id="{5C6B35EC-2BBB-9F8F-CF49-278BB54C1D48}"/>
                </a:ext>
              </a:extLst>
            </p:cNvPr>
            <p:cNvSpPr/>
            <p:nvPr/>
          </p:nvSpPr>
          <p:spPr>
            <a:xfrm>
              <a:off x="8081700" y="5204665"/>
              <a:ext cx="408565" cy="162298"/>
            </a:xfrm>
            <a:custGeom>
              <a:avLst/>
              <a:gdLst>
                <a:gd name="connsiteX0" fmla="*/ 213623 w 408565"/>
                <a:gd name="connsiteY0" fmla="*/ 9592 h 162298"/>
                <a:gd name="connsiteX1" fmla="*/ 233837 w 408565"/>
                <a:gd name="connsiteY1" fmla="*/ 10419 h 162298"/>
                <a:gd name="connsiteX2" fmla="*/ 305200 w 408565"/>
                <a:gd name="connsiteY2" fmla="*/ 108460 h 162298"/>
                <a:gd name="connsiteX3" fmla="*/ 384562 w 408565"/>
                <a:gd name="connsiteY3" fmla="*/ 99002 h 162298"/>
                <a:gd name="connsiteX4" fmla="*/ 398512 w 408565"/>
                <a:gd name="connsiteY4" fmla="*/ 115198 h 162298"/>
                <a:gd name="connsiteX5" fmla="*/ 407536 w 408565"/>
                <a:gd name="connsiteY5" fmla="*/ 151293 h 162298"/>
                <a:gd name="connsiteX6" fmla="*/ 23374 w 408565"/>
                <a:gd name="connsiteY6" fmla="*/ 151451 h 162298"/>
                <a:gd name="connsiteX7" fmla="*/ 18961 w 408565"/>
                <a:gd name="connsiteY7" fmla="*/ 133246 h 162298"/>
                <a:gd name="connsiteX8" fmla="*/ 35392 w 408565"/>
                <a:gd name="connsiteY8" fmla="*/ 108381 h 162298"/>
                <a:gd name="connsiteX9" fmla="*/ 913 w 408565"/>
                <a:gd name="connsiteY9" fmla="*/ 124222 h 162298"/>
                <a:gd name="connsiteX10" fmla="*/ 213662 w 408565"/>
                <a:gd name="connsiteY10" fmla="*/ 9592 h 162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8565" h="162298">
                  <a:moveTo>
                    <a:pt x="213623" y="9592"/>
                  </a:moveTo>
                  <a:cubicBezTo>
                    <a:pt x="234626" y="16093"/>
                    <a:pt x="256141" y="-15588"/>
                    <a:pt x="233837" y="10419"/>
                  </a:cubicBezTo>
                  <a:cubicBezTo>
                    <a:pt x="274071" y="33984"/>
                    <a:pt x="294206" y="64050"/>
                    <a:pt x="305200" y="108460"/>
                  </a:cubicBezTo>
                  <a:lnTo>
                    <a:pt x="384562" y="99002"/>
                  </a:lnTo>
                  <a:lnTo>
                    <a:pt x="398512" y="115198"/>
                  </a:lnTo>
                  <a:cubicBezTo>
                    <a:pt x="400285" y="124931"/>
                    <a:pt x="412067" y="136989"/>
                    <a:pt x="407536" y="151293"/>
                  </a:cubicBezTo>
                  <a:cubicBezTo>
                    <a:pt x="349531" y="138762"/>
                    <a:pt x="48396" y="181281"/>
                    <a:pt x="23374" y="151451"/>
                  </a:cubicBezTo>
                  <a:cubicBezTo>
                    <a:pt x="18961" y="146170"/>
                    <a:pt x="20852" y="135294"/>
                    <a:pt x="18961" y="133246"/>
                  </a:cubicBezTo>
                  <a:cubicBezTo>
                    <a:pt x="3868" y="118035"/>
                    <a:pt x="36535" y="106962"/>
                    <a:pt x="35392" y="108381"/>
                  </a:cubicBezTo>
                  <a:cubicBezTo>
                    <a:pt x="30112" y="114764"/>
                    <a:pt x="9385" y="125522"/>
                    <a:pt x="913" y="124222"/>
                  </a:cubicBezTo>
                  <a:cubicBezTo>
                    <a:pt x="-16189" y="122724"/>
                    <a:pt x="212677" y="8922"/>
                    <a:pt x="213662" y="9592"/>
                  </a:cubicBezTo>
                  <a:close/>
                </a:path>
              </a:pathLst>
            </a:custGeom>
            <a:solidFill>
              <a:srgbClr val="4D312D"/>
            </a:solidFill>
            <a:ln w="3941" cap="flat">
              <a:noFill/>
              <a:prstDash val="solid"/>
              <a:miter/>
            </a:ln>
          </p:spPr>
          <p:txBody>
            <a:bodyPr rtlCol="1" anchor="ctr"/>
            <a:lstStyle/>
            <a:p>
              <a:endParaRPr lang="fa-IR"/>
            </a:p>
          </p:txBody>
        </p:sp>
        <p:sp>
          <p:nvSpPr>
            <p:cNvPr id="302" name="Freeform: Shape 301">
              <a:extLst>
                <a:ext uri="{FF2B5EF4-FFF2-40B4-BE49-F238E27FC236}">
                  <a16:creationId xmlns:a16="http://schemas.microsoft.com/office/drawing/2014/main" id="{E91B5E14-D80B-5D9D-B16A-410F71247A15}"/>
                </a:ext>
              </a:extLst>
            </p:cNvPr>
            <p:cNvSpPr/>
            <p:nvPr/>
          </p:nvSpPr>
          <p:spPr>
            <a:xfrm>
              <a:off x="8444136" y="5193411"/>
              <a:ext cx="27052" cy="63234"/>
            </a:xfrm>
            <a:custGeom>
              <a:avLst/>
              <a:gdLst>
                <a:gd name="connsiteX0" fmla="*/ 27013 w 27052"/>
                <a:gd name="connsiteY0" fmla="*/ 63206 h 63234"/>
                <a:gd name="connsiteX1" fmla="*/ 414 w 27052"/>
                <a:gd name="connsiteY1" fmla="*/ 17141 h 63234"/>
                <a:gd name="connsiteX2" fmla="*/ 8966 w 27052"/>
                <a:gd name="connsiteY2" fmla="*/ 0 h 63234"/>
                <a:gd name="connsiteX3" fmla="*/ 27052 w 27052"/>
                <a:gd name="connsiteY3" fmla="*/ 63206 h 63234"/>
              </a:gdLst>
              <a:ahLst/>
              <a:cxnLst>
                <a:cxn ang="0">
                  <a:pos x="connsiteX0" y="connsiteY0"/>
                </a:cxn>
                <a:cxn ang="0">
                  <a:pos x="connsiteX1" y="connsiteY1"/>
                </a:cxn>
                <a:cxn ang="0">
                  <a:pos x="connsiteX2" y="connsiteY2"/>
                </a:cxn>
                <a:cxn ang="0">
                  <a:pos x="connsiteX3" y="connsiteY3"/>
                </a:cxn>
              </a:cxnLst>
              <a:rect l="l" t="t" r="r" b="b"/>
              <a:pathLst>
                <a:path w="27052" h="63234">
                  <a:moveTo>
                    <a:pt x="27013" y="63206"/>
                  </a:moveTo>
                  <a:cubicBezTo>
                    <a:pt x="8571" y="64231"/>
                    <a:pt x="-2305" y="37081"/>
                    <a:pt x="414" y="17141"/>
                  </a:cubicBezTo>
                  <a:cubicBezTo>
                    <a:pt x="1399" y="9930"/>
                    <a:pt x="4158" y="3664"/>
                    <a:pt x="8966" y="0"/>
                  </a:cubicBezTo>
                  <a:cubicBezTo>
                    <a:pt x="21102" y="19900"/>
                    <a:pt x="22679" y="41139"/>
                    <a:pt x="27052" y="63206"/>
                  </a:cubicBezTo>
                  <a:close/>
                </a:path>
              </a:pathLst>
            </a:custGeom>
            <a:solidFill>
              <a:srgbClr val="FCFBFA"/>
            </a:solidFill>
            <a:ln w="3941" cap="flat">
              <a:noFill/>
              <a:prstDash val="solid"/>
              <a:miter/>
            </a:ln>
          </p:spPr>
          <p:txBody>
            <a:bodyPr rtlCol="1" anchor="ctr"/>
            <a:lstStyle/>
            <a:p>
              <a:endParaRPr lang="fa-IR"/>
            </a:p>
          </p:txBody>
        </p:sp>
        <p:sp>
          <p:nvSpPr>
            <p:cNvPr id="303" name="Freeform: Shape 302">
              <a:extLst>
                <a:ext uri="{FF2B5EF4-FFF2-40B4-BE49-F238E27FC236}">
                  <a16:creationId xmlns:a16="http://schemas.microsoft.com/office/drawing/2014/main" id="{936923EC-AB27-C821-AC0E-46EF42D7E52A}"/>
                </a:ext>
              </a:extLst>
            </p:cNvPr>
            <p:cNvSpPr/>
            <p:nvPr/>
          </p:nvSpPr>
          <p:spPr>
            <a:xfrm>
              <a:off x="9040477" y="5265568"/>
              <a:ext cx="9023" cy="5918"/>
            </a:xfrm>
            <a:custGeom>
              <a:avLst/>
              <a:gdLst>
                <a:gd name="connsiteX0" fmla="*/ 9023 w 9023"/>
                <a:gd name="connsiteY0" fmla="*/ 73 h 5918"/>
                <a:gd name="connsiteX1" fmla="*/ 2364 w 9023"/>
                <a:gd name="connsiteY1" fmla="*/ 4604 h 5918"/>
                <a:gd name="connsiteX2" fmla="*/ 0 w 9023"/>
                <a:gd name="connsiteY2" fmla="*/ 73 h 5918"/>
                <a:gd name="connsiteX3" fmla="*/ 9023 w 9023"/>
                <a:gd name="connsiteY3" fmla="*/ 73 h 5918"/>
              </a:gdLst>
              <a:ahLst/>
              <a:cxnLst>
                <a:cxn ang="0">
                  <a:pos x="connsiteX0" y="connsiteY0"/>
                </a:cxn>
                <a:cxn ang="0">
                  <a:pos x="connsiteX1" y="connsiteY1"/>
                </a:cxn>
                <a:cxn ang="0">
                  <a:pos x="connsiteX2" y="connsiteY2"/>
                </a:cxn>
                <a:cxn ang="0">
                  <a:pos x="connsiteX3" y="connsiteY3"/>
                </a:cxn>
              </a:cxnLst>
              <a:rect l="l" t="t" r="r" b="b"/>
              <a:pathLst>
                <a:path w="9023" h="5918">
                  <a:moveTo>
                    <a:pt x="9023" y="73"/>
                  </a:moveTo>
                  <a:cubicBezTo>
                    <a:pt x="6817" y="5826"/>
                    <a:pt x="4610" y="7323"/>
                    <a:pt x="2364" y="4604"/>
                  </a:cubicBezTo>
                  <a:cubicBezTo>
                    <a:pt x="1576" y="3619"/>
                    <a:pt x="788" y="2122"/>
                    <a:pt x="0" y="73"/>
                  </a:cubicBezTo>
                  <a:cubicBezTo>
                    <a:pt x="2994" y="270"/>
                    <a:pt x="6028" y="-164"/>
                    <a:pt x="9023" y="73"/>
                  </a:cubicBezTo>
                  <a:close/>
                </a:path>
              </a:pathLst>
            </a:custGeom>
            <a:solidFill>
              <a:srgbClr val="FCFBFA"/>
            </a:solidFill>
            <a:ln w="3941" cap="flat">
              <a:noFill/>
              <a:prstDash val="solid"/>
              <a:miter/>
            </a:ln>
          </p:spPr>
          <p:txBody>
            <a:bodyPr rtlCol="1" anchor="ctr"/>
            <a:lstStyle/>
            <a:p>
              <a:endParaRPr lang="fa-IR"/>
            </a:p>
          </p:txBody>
        </p:sp>
        <p:sp>
          <p:nvSpPr>
            <p:cNvPr id="304" name="Freeform: Shape 303">
              <a:extLst>
                <a:ext uri="{FF2B5EF4-FFF2-40B4-BE49-F238E27FC236}">
                  <a16:creationId xmlns:a16="http://schemas.microsoft.com/office/drawing/2014/main" id="{8971956C-7EAC-C23D-7048-22F354A0C4C7}"/>
                </a:ext>
              </a:extLst>
            </p:cNvPr>
            <p:cNvSpPr/>
            <p:nvPr/>
          </p:nvSpPr>
          <p:spPr>
            <a:xfrm>
              <a:off x="9049500" y="5211458"/>
              <a:ext cx="54221" cy="54182"/>
            </a:xfrm>
            <a:custGeom>
              <a:avLst/>
              <a:gdLst>
                <a:gd name="connsiteX0" fmla="*/ 54222 w 54221"/>
                <a:gd name="connsiteY0" fmla="*/ 0 h 54182"/>
                <a:gd name="connsiteX1" fmla="*/ 0 w 54221"/>
                <a:gd name="connsiteY1" fmla="*/ 54182 h 54182"/>
                <a:gd name="connsiteX2" fmla="*/ 54222 w 54221"/>
                <a:gd name="connsiteY2" fmla="*/ 0 h 54182"/>
              </a:gdLst>
              <a:ahLst/>
              <a:cxnLst>
                <a:cxn ang="0">
                  <a:pos x="connsiteX0" y="connsiteY0"/>
                </a:cxn>
                <a:cxn ang="0">
                  <a:pos x="connsiteX1" y="connsiteY1"/>
                </a:cxn>
                <a:cxn ang="0">
                  <a:pos x="connsiteX2" y="connsiteY2"/>
                </a:cxn>
              </a:cxnLst>
              <a:rect l="l" t="t" r="r" b="b"/>
              <a:pathLst>
                <a:path w="54221" h="54182">
                  <a:moveTo>
                    <a:pt x="54222" y="0"/>
                  </a:moveTo>
                  <a:cubicBezTo>
                    <a:pt x="46459" y="23762"/>
                    <a:pt x="27623" y="52961"/>
                    <a:pt x="0" y="54182"/>
                  </a:cubicBezTo>
                  <a:cubicBezTo>
                    <a:pt x="16826" y="31091"/>
                    <a:pt x="22619" y="4413"/>
                    <a:pt x="54222" y="0"/>
                  </a:cubicBezTo>
                  <a:close/>
                </a:path>
              </a:pathLst>
            </a:custGeom>
            <a:solidFill>
              <a:srgbClr val="FCFBFA"/>
            </a:solidFill>
            <a:ln w="3941" cap="flat">
              <a:noFill/>
              <a:prstDash val="solid"/>
              <a:miter/>
            </a:ln>
          </p:spPr>
          <p:txBody>
            <a:bodyPr rtlCol="1" anchor="ctr"/>
            <a:lstStyle/>
            <a:p>
              <a:endParaRPr lang="fa-IR"/>
            </a:p>
          </p:txBody>
        </p:sp>
        <p:sp>
          <p:nvSpPr>
            <p:cNvPr id="305" name="Freeform: Shape 304">
              <a:extLst>
                <a:ext uri="{FF2B5EF4-FFF2-40B4-BE49-F238E27FC236}">
                  <a16:creationId xmlns:a16="http://schemas.microsoft.com/office/drawing/2014/main" id="{7E87D7AB-0603-7DCE-1C98-47204C911AC2}"/>
                </a:ext>
              </a:extLst>
            </p:cNvPr>
            <p:cNvSpPr/>
            <p:nvPr/>
          </p:nvSpPr>
          <p:spPr>
            <a:xfrm>
              <a:off x="9094698" y="5139189"/>
              <a:ext cx="25282" cy="72269"/>
            </a:xfrm>
            <a:custGeom>
              <a:avLst/>
              <a:gdLst>
                <a:gd name="connsiteX0" fmla="*/ 9024 w 25282"/>
                <a:gd name="connsiteY0" fmla="*/ 72269 h 72269"/>
                <a:gd name="connsiteX1" fmla="*/ 0 w 25282"/>
                <a:gd name="connsiteY1" fmla="*/ 0 h 72269"/>
                <a:gd name="connsiteX2" fmla="*/ 21988 w 25282"/>
                <a:gd name="connsiteY2" fmla="*/ 25495 h 72269"/>
                <a:gd name="connsiteX3" fmla="*/ 9024 w 25282"/>
                <a:gd name="connsiteY3" fmla="*/ 72269 h 72269"/>
              </a:gdLst>
              <a:ahLst/>
              <a:cxnLst>
                <a:cxn ang="0">
                  <a:pos x="connsiteX0" y="connsiteY0"/>
                </a:cxn>
                <a:cxn ang="0">
                  <a:pos x="connsiteX1" y="connsiteY1"/>
                </a:cxn>
                <a:cxn ang="0">
                  <a:pos x="connsiteX2" y="connsiteY2"/>
                </a:cxn>
                <a:cxn ang="0">
                  <a:pos x="connsiteX3" y="connsiteY3"/>
                </a:cxn>
              </a:cxnLst>
              <a:rect l="l" t="t" r="r" b="b"/>
              <a:pathLst>
                <a:path w="25282" h="72269">
                  <a:moveTo>
                    <a:pt x="9024" y="72269"/>
                  </a:moveTo>
                  <a:lnTo>
                    <a:pt x="0" y="0"/>
                  </a:lnTo>
                  <a:cubicBezTo>
                    <a:pt x="9930" y="4492"/>
                    <a:pt x="17811" y="14304"/>
                    <a:pt x="21988" y="25495"/>
                  </a:cubicBezTo>
                  <a:cubicBezTo>
                    <a:pt x="28412" y="42636"/>
                    <a:pt x="26126" y="62970"/>
                    <a:pt x="9024" y="72269"/>
                  </a:cubicBezTo>
                  <a:close/>
                </a:path>
              </a:pathLst>
            </a:custGeom>
            <a:solidFill>
              <a:srgbClr val="FCFBFA"/>
            </a:solidFill>
            <a:ln w="3941" cap="flat">
              <a:noFill/>
              <a:prstDash val="solid"/>
              <a:miter/>
            </a:ln>
          </p:spPr>
          <p:txBody>
            <a:bodyPr rtlCol="1" anchor="ctr"/>
            <a:lstStyle/>
            <a:p>
              <a:endParaRPr lang="fa-IR"/>
            </a:p>
          </p:txBody>
        </p:sp>
        <p:sp>
          <p:nvSpPr>
            <p:cNvPr id="306" name="Freeform: Shape 305">
              <a:extLst>
                <a:ext uri="{FF2B5EF4-FFF2-40B4-BE49-F238E27FC236}">
                  <a16:creationId xmlns:a16="http://schemas.microsoft.com/office/drawing/2014/main" id="{B89ED9C6-ED27-D720-08A9-05BF5575210D}"/>
                </a:ext>
              </a:extLst>
            </p:cNvPr>
            <p:cNvSpPr/>
            <p:nvPr/>
          </p:nvSpPr>
          <p:spPr>
            <a:xfrm>
              <a:off x="8498339" y="4452828"/>
              <a:ext cx="261926" cy="534646"/>
            </a:xfrm>
            <a:custGeom>
              <a:avLst/>
              <a:gdLst>
                <a:gd name="connsiteX0" fmla="*/ 261927 w 261926"/>
                <a:gd name="connsiteY0" fmla="*/ 532799 h 534646"/>
                <a:gd name="connsiteX1" fmla="*/ 180831 w 261926"/>
                <a:gd name="connsiteY1" fmla="*/ 473928 h 534646"/>
                <a:gd name="connsiteX2" fmla="*/ 0 w 261926"/>
                <a:gd name="connsiteY2" fmla="*/ 0 h 534646"/>
                <a:gd name="connsiteX3" fmla="*/ 261927 w 261926"/>
                <a:gd name="connsiteY3" fmla="*/ 532760 h 534646"/>
              </a:gdLst>
              <a:ahLst/>
              <a:cxnLst>
                <a:cxn ang="0">
                  <a:pos x="connsiteX0" y="connsiteY0"/>
                </a:cxn>
                <a:cxn ang="0">
                  <a:pos x="connsiteX1" y="connsiteY1"/>
                </a:cxn>
                <a:cxn ang="0">
                  <a:pos x="connsiteX2" y="connsiteY2"/>
                </a:cxn>
                <a:cxn ang="0">
                  <a:pos x="connsiteX3" y="connsiteY3"/>
                </a:cxn>
              </a:cxnLst>
              <a:rect l="l" t="t" r="r" b="b"/>
              <a:pathLst>
                <a:path w="261926" h="534646">
                  <a:moveTo>
                    <a:pt x="261927" y="532799"/>
                  </a:moveTo>
                  <a:cubicBezTo>
                    <a:pt x="248569" y="545921"/>
                    <a:pt x="190446" y="485237"/>
                    <a:pt x="180831" y="473928"/>
                  </a:cubicBezTo>
                  <a:cubicBezTo>
                    <a:pt x="77786" y="352835"/>
                    <a:pt x="15762" y="156203"/>
                    <a:pt x="0" y="0"/>
                  </a:cubicBezTo>
                  <a:lnTo>
                    <a:pt x="261927" y="532760"/>
                  </a:lnTo>
                  <a:close/>
                </a:path>
              </a:pathLst>
            </a:custGeom>
            <a:solidFill>
              <a:srgbClr val="644534"/>
            </a:solidFill>
            <a:ln w="3941" cap="flat">
              <a:noFill/>
              <a:prstDash val="solid"/>
              <a:miter/>
            </a:ln>
          </p:spPr>
          <p:txBody>
            <a:bodyPr rtlCol="1" anchor="ctr"/>
            <a:lstStyle/>
            <a:p>
              <a:endParaRPr lang="fa-IR"/>
            </a:p>
          </p:txBody>
        </p:sp>
        <p:sp>
          <p:nvSpPr>
            <p:cNvPr id="307" name="Freeform: Shape 306">
              <a:extLst>
                <a:ext uri="{FF2B5EF4-FFF2-40B4-BE49-F238E27FC236}">
                  <a16:creationId xmlns:a16="http://schemas.microsoft.com/office/drawing/2014/main" id="{2243C30A-4641-D504-7836-D164E96871B4}"/>
                </a:ext>
              </a:extLst>
            </p:cNvPr>
            <p:cNvSpPr/>
            <p:nvPr/>
          </p:nvSpPr>
          <p:spPr>
            <a:xfrm>
              <a:off x="8291146" y="5166379"/>
              <a:ext cx="189027" cy="165037"/>
            </a:xfrm>
            <a:custGeom>
              <a:avLst/>
              <a:gdLst>
                <a:gd name="connsiteX0" fmla="*/ 189027 w 189027"/>
                <a:gd name="connsiteY0" fmla="*/ 153483 h 165037"/>
                <a:gd name="connsiteX1" fmla="*/ 81845 w 189027"/>
                <a:gd name="connsiteY1" fmla="*/ 161286 h 165037"/>
                <a:gd name="connsiteX2" fmla="*/ 57650 w 189027"/>
                <a:gd name="connsiteY2" fmla="*/ 99656 h 165037"/>
                <a:gd name="connsiteX3" fmla="*/ 0 w 189027"/>
                <a:gd name="connsiteY3" fmla="*/ 49690 h 165037"/>
                <a:gd name="connsiteX4" fmla="*/ 26796 w 189027"/>
                <a:gd name="connsiteY4" fmla="*/ 2404 h 165037"/>
                <a:gd name="connsiteX5" fmla="*/ 26362 w 189027"/>
                <a:gd name="connsiteY5" fmla="*/ 0 h 165037"/>
                <a:gd name="connsiteX6" fmla="*/ 29948 w 189027"/>
                <a:gd name="connsiteY6" fmla="*/ 1300 h 165037"/>
                <a:gd name="connsiteX7" fmla="*/ 29948 w 189027"/>
                <a:gd name="connsiteY7" fmla="*/ 1300 h 165037"/>
                <a:gd name="connsiteX8" fmla="*/ 29948 w 189027"/>
                <a:gd name="connsiteY8" fmla="*/ 1300 h 165037"/>
                <a:gd name="connsiteX9" fmla="*/ 161917 w 189027"/>
                <a:gd name="connsiteY9" fmla="*/ 27111 h 165037"/>
                <a:gd name="connsiteX10" fmla="*/ 180003 w 189027"/>
                <a:gd name="connsiteY10" fmla="*/ 90317 h 165037"/>
                <a:gd name="connsiteX11" fmla="*/ 189027 w 189027"/>
                <a:gd name="connsiteY11" fmla="*/ 153523 h 165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9027" h="165037">
                  <a:moveTo>
                    <a:pt x="189027" y="153483"/>
                  </a:moveTo>
                  <a:cubicBezTo>
                    <a:pt x="165502" y="156203"/>
                    <a:pt x="98750" y="172162"/>
                    <a:pt x="81845" y="161286"/>
                  </a:cubicBezTo>
                  <a:cubicBezTo>
                    <a:pt x="78968" y="159434"/>
                    <a:pt x="67698" y="114078"/>
                    <a:pt x="57650" y="99656"/>
                  </a:cubicBezTo>
                  <a:cubicBezTo>
                    <a:pt x="46656" y="83855"/>
                    <a:pt x="39" y="57098"/>
                    <a:pt x="0" y="49690"/>
                  </a:cubicBezTo>
                  <a:cubicBezTo>
                    <a:pt x="0" y="46420"/>
                    <a:pt x="28332" y="19584"/>
                    <a:pt x="26796" y="2404"/>
                  </a:cubicBezTo>
                  <a:cubicBezTo>
                    <a:pt x="26717" y="1576"/>
                    <a:pt x="26599" y="748"/>
                    <a:pt x="26362" y="0"/>
                  </a:cubicBezTo>
                  <a:cubicBezTo>
                    <a:pt x="26835" y="315"/>
                    <a:pt x="28057" y="748"/>
                    <a:pt x="29948" y="1300"/>
                  </a:cubicBezTo>
                  <a:cubicBezTo>
                    <a:pt x="29948" y="1300"/>
                    <a:pt x="29948" y="1300"/>
                    <a:pt x="29948" y="1300"/>
                  </a:cubicBezTo>
                  <a:lnTo>
                    <a:pt x="29948" y="1300"/>
                  </a:lnTo>
                  <a:cubicBezTo>
                    <a:pt x="51306" y="7487"/>
                    <a:pt x="155572" y="27386"/>
                    <a:pt x="161917" y="27111"/>
                  </a:cubicBezTo>
                  <a:cubicBezTo>
                    <a:pt x="174053" y="47010"/>
                    <a:pt x="175630" y="68250"/>
                    <a:pt x="180003" y="90317"/>
                  </a:cubicBezTo>
                  <a:cubicBezTo>
                    <a:pt x="184101" y="111083"/>
                    <a:pt x="185244" y="132953"/>
                    <a:pt x="189027" y="153523"/>
                  </a:cubicBezTo>
                  <a:close/>
                </a:path>
              </a:pathLst>
            </a:custGeom>
            <a:solidFill>
              <a:srgbClr val="C47546"/>
            </a:solidFill>
            <a:ln w="3941" cap="flat">
              <a:noFill/>
              <a:prstDash val="solid"/>
              <a:miter/>
            </a:ln>
          </p:spPr>
          <p:txBody>
            <a:bodyPr rtlCol="1" anchor="ctr"/>
            <a:lstStyle/>
            <a:p>
              <a:endParaRPr lang="fa-IR"/>
            </a:p>
          </p:txBody>
        </p:sp>
        <p:sp>
          <p:nvSpPr>
            <p:cNvPr id="308" name="Freeform: Shape 307">
              <a:extLst>
                <a:ext uri="{FF2B5EF4-FFF2-40B4-BE49-F238E27FC236}">
                  <a16:creationId xmlns:a16="http://schemas.microsoft.com/office/drawing/2014/main" id="{90DD58DF-0285-DC44-050D-535B4C8E93E4}"/>
                </a:ext>
              </a:extLst>
            </p:cNvPr>
            <p:cNvSpPr/>
            <p:nvPr/>
          </p:nvSpPr>
          <p:spPr>
            <a:xfrm>
              <a:off x="8534719" y="2727782"/>
              <a:ext cx="35850" cy="76747"/>
            </a:xfrm>
            <a:custGeom>
              <a:avLst/>
              <a:gdLst>
                <a:gd name="connsiteX0" fmla="*/ 35850 w 35850"/>
                <a:gd name="connsiteY0" fmla="*/ 63206 h 76747"/>
                <a:gd name="connsiteX1" fmla="*/ 6690 w 35850"/>
                <a:gd name="connsiteY1" fmla="*/ 4453 h 76747"/>
                <a:gd name="connsiteX2" fmla="*/ 8739 w 35850"/>
                <a:gd name="connsiteY2" fmla="*/ 0 h 76747"/>
                <a:gd name="connsiteX3" fmla="*/ 10000 w 35850"/>
                <a:gd name="connsiteY3" fmla="*/ 48587 h 76747"/>
                <a:gd name="connsiteX4" fmla="*/ 35850 w 35850"/>
                <a:gd name="connsiteY4" fmla="*/ 63206 h 767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50" h="76747">
                  <a:moveTo>
                    <a:pt x="35850" y="63206"/>
                  </a:moveTo>
                  <a:cubicBezTo>
                    <a:pt x="-2176" y="105921"/>
                    <a:pt x="-6353" y="36805"/>
                    <a:pt x="6690" y="4453"/>
                  </a:cubicBezTo>
                  <a:cubicBezTo>
                    <a:pt x="7320" y="2877"/>
                    <a:pt x="7991" y="1379"/>
                    <a:pt x="8739" y="0"/>
                  </a:cubicBezTo>
                  <a:cubicBezTo>
                    <a:pt x="6848" y="11467"/>
                    <a:pt x="6611" y="38302"/>
                    <a:pt x="10000" y="48587"/>
                  </a:cubicBezTo>
                  <a:cubicBezTo>
                    <a:pt x="15201" y="64428"/>
                    <a:pt x="33998" y="61157"/>
                    <a:pt x="35850" y="63206"/>
                  </a:cubicBezTo>
                  <a:close/>
                </a:path>
              </a:pathLst>
            </a:custGeom>
            <a:solidFill>
              <a:srgbClr val="FCFAF8"/>
            </a:solidFill>
            <a:ln w="3941" cap="flat">
              <a:noFill/>
              <a:prstDash val="solid"/>
              <a:miter/>
            </a:ln>
          </p:spPr>
          <p:txBody>
            <a:bodyPr rtlCol="1" anchor="ctr"/>
            <a:lstStyle/>
            <a:p>
              <a:endParaRPr lang="fa-IR"/>
            </a:p>
          </p:txBody>
        </p:sp>
        <p:sp>
          <p:nvSpPr>
            <p:cNvPr id="309" name="Freeform: Shape 308">
              <a:extLst>
                <a:ext uri="{FF2B5EF4-FFF2-40B4-BE49-F238E27FC236}">
                  <a16:creationId xmlns:a16="http://schemas.microsoft.com/office/drawing/2014/main" id="{071B05FE-CED7-F5F4-F2DE-AC9BEA1DFAAE}"/>
                </a:ext>
              </a:extLst>
            </p:cNvPr>
            <p:cNvSpPr/>
            <p:nvPr/>
          </p:nvSpPr>
          <p:spPr>
            <a:xfrm>
              <a:off x="8557131" y="2538124"/>
              <a:ext cx="68250" cy="144499"/>
            </a:xfrm>
            <a:custGeom>
              <a:avLst/>
              <a:gdLst>
                <a:gd name="connsiteX0" fmla="*/ 63601 w 68250"/>
                <a:gd name="connsiteY0" fmla="*/ 81805 h 144499"/>
                <a:gd name="connsiteX1" fmla="*/ 4414 w 68250"/>
                <a:gd name="connsiteY1" fmla="*/ 144499 h 144499"/>
                <a:gd name="connsiteX2" fmla="*/ 0 w 68250"/>
                <a:gd name="connsiteY2" fmla="*/ 122747 h 144499"/>
                <a:gd name="connsiteX3" fmla="*/ 42676 w 68250"/>
                <a:gd name="connsiteY3" fmla="*/ 15841 h 144499"/>
                <a:gd name="connsiteX4" fmla="*/ 58596 w 68250"/>
                <a:gd name="connsiteY4" fmla="*/ 0 h 144499"/>
                <a:gd name="connsiteX5" fmla="*/ 63561 w 68250"/>
                <a:gd name="connsiteY5" fmla="*/ 81805 h 144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50" h="144499">
                  <a:moveTo>
                    <a:pt x="63601" y="81805"/>
                  </a:moveTo>
                  <a:cubicBezTo>
                    <a:pt x="54143" y="112147"/>
                    <a:pt x="16314" y="127240"/>
                    <a:pt x="4414" y="144499"/>
                  </a:cubicBezTo>
                  <a:lnTo>
                    <a:pt x="0" y="122747"/>
                  </a:lnTo>
                  <a:cubicBezTo>
                    <a:pt x="43582" y="95243"/>
                    <a:pt x="61709" y="65767"/>
                    <a:pt x="42676" y="15841"/>
                  </a:cubicBezTo>
                  <a:lnTo>
                    <a:pt x="58596" y="0"/>
                  </a:lnTo>
                  <a:cubicBezTo>
                    <a:pt x="60488" y="27308"/>
                    <a:pt x="75776" y="42676"/>
                    <a:pt x="63561" y="81805"/>
                  </a:cubicBezTo>
                  <a:close/>
                </a:path>
              </a:pathLst>
            </a:custGeom>
            <a:solidFill>
              <a:srgbClr val="FCFAF8"/>
            </a:solidFill>
            <a:ln w="3941" cap="flat">
              <a:noFill/>
              <a:prstDash val="solid"/>
              <a:miter/>
            </a:ln>
          </p:spPr>
          <p:txBody>
            <a:bodyPr rtlCol="1" anchor="ctr"/>
            <a:lstStyle/>
            <a:p>
              <a:endParaRPr lang="fa-IR"/>
            </a:p>
          </p:txBody>
        </p:sp>
        <p:sp>
          <p:nvSpPr>
            <p:cNvPr id="310" name="Freeform: Shape 309">
              <a:extLst>
                <a:ext uri="{FF2B5EF4-FFF2-40B4-BE49-F238E27FC236}">
                  <a16:creationId xmlns:a16="http://schemas.microsoft.com/office/drawing/2014/main" id="{0E5D7FFC-0EA6-743B-0695-283BB4585720}"/>
                </a:ext>
              </a:extLst>
            </p:cNvPr>
            <p:cNvSpPr/>
            <p:nvPr/>
          </p:nvSpPr>
          <p:spPr>
            <a:xfrm>
              <a:off x="8297834" y="2727821"/>
              <a:ext cx="281668" cy="344834"/>
            </a:xfrm>
            <a:custGeom>
              <a:avLst/>
              <a:gdLst>
                <a:gd name="connsiteX0" fmla="*/ 256500 w 281668"/>
                <a:gd name="connsiteY0" fmla="*/ 196002 h 344834"/>
                <a:gd name="connsiteX1" fmla="*/ 137181 w 281668"/>
                <a:gd name="connsiteY1" fmla="*/ 325094 h 344834"/>
                <a:gd name="connsiteX2" fmla="*/ 137023 w 281668"/>
                <a:gd name="connsiteY2" fmla="*/ 326434 h 344834"/>
                <a:gd name="connsiteX3" fmla="*/ 117045 w 281668"/>
                <a:gd name="connsiteY3" fmla="*/ 344757 h 344834"/>
                <a:gd name="connsiteX4" fmla="*/ 111330 w 281668"/>
                <a:gd name="connsiteY4" fmla="*/ 344639 h 344834"/>
                <a:gd name="connsiteX5" fmla="*/ 83944 w 281668"/>
                <a:gd name="connsiteY5" fmla="*/ 327064 h 344834"/>
                <a:gd name="connsiteX6" fmla="*/ 83944 w 281668"/>
                <a:gd name="connsiteY6" fmla="*/ 327064 h 344834"/>
                <a:gd name="connsiteX7" fmla="*/ 82919 w 281668"/>
                <a:gd name="connsiteY7" fmla="*/ 325133 h 344834"/>
                <a:gd name="connsiteX8" fmla="*/ 8404 w 281668"/>
                <a:gd name="connsiteY8" fmla="*/ 250618 h 344834"/>
                <a:gd name="connsiteX9" fmla="*/ 28698 w 281668"/>
                <a:gd name="connsiteY9" fmla="*/ 207745 h 344834"/>
                <a:gd name="connsiteX10" fmla="*/ 33663 w 281668"/>
                <a:gd name="connsiteY10" fmla="*/ 204711 h 344834"/>
                <a:gd name="connsiteX11" fmla="*/ 37446 w 281668"/>
                <a:gd name="connsiteY11" fmla="*/ 203174 h 344834"/>
                <a:gd name="connsiteX12" fmla="*/ 58015 w 281668"/>
                <a:gd name="connsiteY12" fmla="*/ 204632 h 344834"/>
                <a:gd name="connsiteX13" fmla="*/ 73660 w 281668"/>
                <a:gd name="connsiteY13" fmla="*/ 215074 h 344834"/>
                <a:gd name="connsiteX14" fmla="*/ 190614 w 281668"/>
                <a:gd name="connsiteY14" fmla="*/ 103084 h 344834"/>
                <a:gd name="connsiteX15" fmla="*/ 231951 w 281668"/>
                <a:gd name="connsiteY15" fmla="*/ 15526 h 344834"/>
                <a:gd name="connsiteX16" fmla="*/ 236600 w 281668"/>
                <a:gd name="connsiteY16" fmla="*/ 0 h 344834"/>
                <a:gd name="connsiteX17" fmla="*/ 245624 w 281668"/>
                <a:gd name="connsiteY17" fmla="*/ 0 h 344834"/>
                <a:gd name="connsiteX18" fmla="*/ 246885 w 281668"/>
                <a:gd name="connsiteY18" fmla="*/ 48587 h 344834"/>
                <a:gd name="connsiteX19" fmla="*/ 272735 w 281668"/>
                <a:gd name="connsiteY19" fmla="*/ 63206 h 344834"/>
                <a:gd name="connsiteX20" fmla="*/ 256539 w 281668"/>
                <a:gd name="connsiteY20" fmla="*/ 196041 h 344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1668" h="344834">
                  <a:moveTo>
                    <a:pt x="256500" y="196002"/>
                  </a:moveTo>
                  <a:cubicBezTo>
                    <a:pt x="224857" y="253888"/>
                    <a:pt x="143644" y="270478"/>
                    <a:pt x="137181" y="325094"/>
                  </a:cubicBezTo>
                  <a:cubicBezTo>
                    <a:pt x="137141" y="325527"/>
                    <a:pt x="137062" y="325961"/>
                    <a:pt x="137023" y="326434"/>
                  </a:cubicBezTo>
                  <a:cubicBezTo>
                    <a:pt x="135447" y="338255"/>
                    <a:pt x="126974" y="344048"/>
                    <a:pt x="117045" y="344757"/>
                  </a:cubicBezTo>
                  <a:cubicBezTo>
                    <a:pt x="115192" y="344875"/>
                    <a:pt x="113261" y="344875"/>
                    <a:pt x="111330" y="344639"/>
                  </a:cubicBezTo>
                  <a:cubicBezTo>
                    <a:pt x="100810" y="343496"/>
                    <a:pt x="89736" y="337270"/>
                    <a:pt x="83944" y="327064"/>
                  </a:cubicBezTo>
                  <a:cubicBezTo>
                    <a:pt x="83944" y="327064"/>
                    <a:pt x="83944" y="327064"/>
                    <a:pt x="83944" y="327064"/>
                  </a:cubicBezTo>
                  <a:cubicBezTo>
                    <a:pt x="83590" y="326434"/>
                    <a:pt x="83235" y="325803"/>
                    <a:pt x="82919" y="325133"/>
                  </a:cubicBezTo>
                  <a:cubicBezTo>
                    <a:pt x="64478" y="293057"/>
                    <a:pt x="19792" y="276231"/>
                    <a:pt x="8404" y="250618"/>
                  </a:cubicBezTo>
                  <a:cubicBezTo>
                    <a:pt x="-4205" y="222207"/>
                    <a:pt x="-6373" y="198760"/>
                    <a:pt x="28698" y="207745"/>
                  </a:cubicBezTo>
                  <a:cubicBezTo>
                    <a:pt x="30314" y="206563"/>
                    <a:pt x="31969" y="205538"/>
                    <a:pt x="33663" y="204711"/>
                  </a:cubicBezTo>
                  <a:cubicBezTo>
                    <a:pt x="34924" y="204080"/>
                    <a:pt x="36146" y="203568"/>
                    <a:pt x="37446" y="203174"/>
                  </a:cubicBezTo>
                  <a:cubicBezTo>
                    <a:pt x="43948" y="201006"/>
                    <a:pt x="50804" y="201519"/>
                    <a:pt x="58015" y="204632"/>
                  </a:cubicBezTo>
                  <a:cubicBezTo>
                    <a:pt x="63059" y="206838"/>
                    <a:pt x="68261" y="210306"/>
                    <a:pt x="73660" y="215074"/>
                  </a:cubicBezTo>
                  <a:cubicBezTo>
                    <a:pt x="110779" y="218660"/>
                    <a:pt x="156647" y="161759"/>
                    <a:pt x="190614" y="103084"/>
                  </a:cubicBezTo>
                  <a:cubicBezTo>
                    <a:pt x="209016" y="71324"/>
                    <a:pt x="223872" y="39011"/>
                    <a:pt x="231951" y="15526"/>
                  </a:cubicBezTo>
                  <a:cubicBezTo>
                    <a:pt x="233921" y="9773"/>
                    <a:pt x="235497" y="4571"/>
                    <a:pt x="236600" y="0"/>
                  </a:cubicBezTo>
                  <a:lnTo>
                    <a:pt x="245624" y="0"/>
                  </a:lnTo>
                  <a:cubicBezTo>
                    <a:pt x="243733" y="11467"/>
                    <a:pt x="243496" y="38302"/>
                    <a:pt x="246885" y="48587"/>
                  </a:cubicBezTo>
                  <a:cubicBezTo>
                    <a:pt x="252086" y="64428"/>
                    <a:pt x="270883" y="61157"/>
                    <a:pt x="272735" y="63206"/>
                  </a:cubicBezTo>
                  <a:cubicBezTo>
                    <a:pt x="294565" y="87322"/>
                    <a:pt x="271356" y="168891"/>
                    <a:pt x="256539" y="196041"/>
                  </a:cubicBezTo>
                  <a:close/>
                </a:path>
              </a:pathLst>
            </a:custGeom>
            <a:solidFill>
              <a:srgbClr val="D68249"/>
            </a:solidFill>
            <a:ln w="3941" cap="flat">
              <a:noFill/>
              <a:prstDash val="solid"/>
              <a:miter/>
            </a:ln>
          </p:spPr>
          <p:txBody>
            <a:bodyPr rtlCol="1" anchor="ctr"/>
            <a:lstStyle/>
            <a:p>
              <a:endParaRPr lang="fa-IR"/>
            </a:p>
          </p:txBody>
        </p:sp>
        <p:sp>
          <p:nvSpPr>
            <p:cNvPr id="311" name="Freeform: Shape 310">
              <a:extLst>
                <a:ext uri="{FF2B5EF4-FFF2-40B4-BE49-F238E27FC236}">
                  <a16:creationId xmlns:a16="http://schemas.microsoft.com/office/drawing/2014/main" id="{63DD126B-CB13-000B-2B6E-971D69835FA6}"/>
                </a:ext>
              </a:extLst>
            </p:cNvPr>
            <p:cNvSpPr/>
            <p:nvPr/>
          </p:nvSpPr>
          <p:spPr>
            <a:xfrm>
              <a:off x="8326571" y="2718797"/>
              <a:ext cx="208025" cy="243856"/>
            </a:xfrm>
            <a:custGeom>
              <a:avLst/>
              <a:gdLst>
                <a:gd name="connsiteX0" fmla="*/ 207824 w 208025"/>
                <a:gd name="connsiteY0" fmla="*/ 8984 h 243856"/>
                <a:gd name="connsiteX1" fmla="*/ 58083 w 208025"/>
                <a:gd name="connsiteY1" fmla="*/ 243761 h 243856"/>
                <a:gd name="connsiteX2" fmla="*/ 0 w 208025"/>
                <a:gd name="connsiteY2" fmla="*/ 216729 h 243856"/>
                <a:gd name="connsiteX3" fmla="*/ 0 w 208025"/>
                <a:gd name="connsiteY3" fmla="*/ 207705 h 243856"/>
                <a:gd name="connsiteX4" fmla="*/ 198918 w 208025"/>
                <a:gd name="connsiteY4" fmla="*/ 0 h 243856"/>
                <a:gd name="connsiteX5" fmla="*/ 207863 w 208025"/>
                <a:gd name="connsiteY5" fmla="*/ 9024 h 243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025" h="243856">
                  <a:moveTo>
                    <a:pt x="207824" y="8984"/>
                  </a:moveTo>
                  <a:cubicBezTo>
                    <a:pt x="212946" y="71954"/>
                    <a:pt x="119398" y="240057"/>
                    <a:pt x="58083" y="243761"/>
                  </a:cubicBezTo>
                  <a:cubicBezTo>
                    <a:pt x="28057" y="245574"/>
                    <a:pt x="16747" y="221024"/>
                    <a:pt x="0" y="216729"/>
                  </a:cubicBezTo>
                  <a:lnTo>
                    <a:pt x="0" y="207705"/>
                  </a:lnTo>
                  <a:cubicBezTo>
                    <a:pt x="65137" y="196435"/>
                    <a:pt x="204001" y="77865"/>
                    <a:pt x="198918" y="0"/>
                  </a:cubicBezTo>
                  <a:lnTo>
                    <a:pt x="207863" y="9024"/>
                  </a:lnTo>
                  <a:close/>
                </a:path>
              </a:pathLst>
            </a:custGeom>
            <a:solidFill>
              <a:srgbClr val="9F5636"/>
            </a:solidFill>
            <a:ln w="3941" cap="flat">
              <a:noFill/>
              <a:prstDash val="solid"/>
              <a:miter/>
            </a:ln>
          </p:spPr>
          <p:txBody>
            <a:bodyPr rtlCol="1" anchor="ctr"/>
            <a:lstStyle/>
            <a:p>
              <a:endParaRPr lang="fa-IR"/>
            </a:p>
          </p:txBody>
        </p:sp>
        <p:sp>
          <p:nvSpPr>
            <p:cNvPr id="312" name="Freeform: Shape 311">
              <a:extLst>
                <a:ext uri="{FF2B5EF4-FFF2-40B4-BE49-F238E27FC236}">
                  <a16:creationId xmlns:a16="http://schemas.microsoft.com/office/drawing/2014/main" id="{0E1DA8AF-99FA-D2E8-7C5D-236CECA1555E}"/>
                </a:ext>
              </a:extLst>
            </p:cNvPr>
            <p:cNvSpPr/>
            <p:nvPr/>
          </p:nvSpPr>
          <p:spPr>
            <a:xfrm>
              <a:off x="8380793" y="3052915"/>
              <a:ext cx="55091" cy="135554"/>
            </a:xfrm>
            <a:custGeom>
              <a:avLst/>
              <a:gdLst>
                <a:gd name="connsiteX0" fmla="*/ 54222 w 55091"/>
                <a:gd name="connsiteY0" fmla="*/ 0 h 135554"/>
                <a:gd name="connsiteX1" fmla="*/ 49691 w 55091"/>
                <a:gd name="connsiteY1" fmla="*/ 135554 h 135554"/>
                <a:gd name="connsiteX2" fmla="*/ 0 w 55091"/>
                <a:gd name="connsiteY2" fmla="*/ 0 h 135554"/>
                <a:gd name="connsiteX3" fmla="*/ 54222 w 55091"/>
                <a:gd name="connsiteY3" fmla="*/ 0 h 135554"/>
              </a:gdLst>
              <a:ahLst/>
              <a:cxnLst>
                <a:cxn ang="0">
                  <a:pos x="connsiteX0" y="connsiteY0"/>
                </a:cxn>
                <a:cxn ang="0">
                  <a:pos x="connsiteX1" y="connsiteY1"/>
                </a:cxn>
                <a:cxn ang="0">
                  <a:pos x="connsiteX2" y="connsiteY2"/>
                </a:cxn>
                <a:cxn ang="0">
                  <a:pos x="connsiteX3" y="connsiteY3"/>
                </a:cxn>
              </a:cxnLst>
              <a:rect l="l" t="t" r="r" b="b"/>
              <a:pathLst>
                <a:path w="55091" h="135554">
                  <a:moveTo>
                    <a:pt x="54222" y="0"/>
                  </a:moveTo>
                  <a:cubicBezTo>
                    <a:pt x="49020" y="43858"/>
                    <a:pt x="61787" y="92011"/>
                    <a:pt x="49691" y="135554"/>
                  </a:cubicBezTo>
                  <a:cubicBezTo>
                    <a:pt x="42479" y="135554"/>
                    <a:pt x="9970" y="17338"/>
                    <a:pt x="0" y="0"/>
                  </a:cubicBezTo>
                  <a:lnTo>
                    <a:pt x="54222" y="0"/>
                  </a:lnTo>
                  <a:close/>
                </a:path>
              </a:pathLst>
            </a:custGeom>
            <a:solidFill>
              <a:srgbClr val="D8A677"/>
            </a:solidFill>
            <a:ln w="3941" cap="flat">
              <a:noFill/>
              <a:prstDash val="solid"/>
              <a:miter/>
            </a:ln>
          </p:spPr>
          <p:txBody>
            <a:bodyPr rtlCol="1" anchor="ctr"/>
            <a:lstStyle/>
            <a:p>
              <a:endParaRPr lang="fa-IR"/>
            </a:p>
          </p:txBody>
        </p:sp>
        <p:sp>
          <p:nvSpPr>
            <p:cNvPr id="313" name="Freeform: Shape 312">
              <a:extLst>
                <a:ext uri="{FF2B5EF4-FFF2-40B4-BE49-F238E27FC236}">
                  <a16:creationId xmlns:a16="http://schemas.microsoft.com/office/drawing/2014/main" id="{AD62F67F-B0D2-3B86-6BB0-3E5D7DDC542B}"/>
                </a:ext>
              </a:extLst>
            </p:cNvPr>
            <p:cNvSpPr/>
            <p:nvPr/>
          </p:nvSpPr>
          <p:spPr>
            <a:xfrm>
              <a:off x="9207246" y="5085007"/>
              <a:ext cx="77268" cy="156635"/>
            </a:xfrm>
            <a:custGeom>
              <a:avLst/>
              <a:gdLst>
                <a:gd name="connsiteX0" fmla="*/ 77229 w 77268"/>
                <a:gd name="connsiteY0" fmla="*/ 153562 h 156635"/>
                <a:gd name="connsiteX1" fmla="*/ 16229 w 77268"/>
                <a:gd name="connsiteY1" fmla="*/ 78259 h 156635"/>
                <a:gd name="connsiteX2" fmla="*/ 270 w 77268"/>
                <a:gd name="connsiteY2" fmla="*/ 24471 h 156635"/>
                <a:gd name="connsiteX3" fmla="*/ 13983 w 77268"/>
                <a:gd name="connsiteY3" fmla="*/ 0 h 156635"/>
                <a:gd name="connsiteX4" fmla="*/ 13865 w 77268"/>
                <a:gd name="connsiteY4" fmla="*/ 1773 h 156635"/>
                <a:gd name="connsiteX5" fmla="*/ 13865 w 77268"/>
                <a:gd name="connsiteY5" fmla="*/ 1852 h 156635"/>
                <a:gd name="connsiteX6" fmla="*/ 77268 w 77268"/>
                <a:gd name="connsiteY6" fmla="*/ 153523 h 156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268" h="156635">
                  <a:moveTo>
                    <a:pt x="77229" y="153562"/>
                  </a:moveTo>
                  <a:cubicBezTo>
                    <a:pt x="51852" y="171965"/>
                    <a:pt x="24898" y="102729"/>
                    <a:pt x="16229" y="78259"/>
                  </a:cubicBezTo>
                  <a:cubicBezTo>
                    <a:pt x="4013" y="56586"/>
                    <a:pt x="-1306" y="38696"/>
                    <a:pt x="270" y="24471"/>
                  </a:cubicBezTo>
                  <a:cubicBezTo>
                    <a:pt x="1413" y="14462"/>
                    <a:pt x="5984" y="6305"/>
                    <a:pt x="13983" y="0"/>
                  </a:cubicBezTo>
                  <a:cubicBezTo>
                    <a:pt x="13944" y="591"/>
                    <a:pt x="13865" y="1182"/>
                    <a:pt x="13865" y="1773"/>
                  </a:cubicBezTo>
                  <a:lnTo>
                    <a:pt x="13865" y="1852"/>
                  </a:lnTo>
                  <a:cubicBezTo>
                    <a:pt x="12249" y="35859"/>
                    <a:pt x="58156" y="132756"/>
                    <a:pt x="77268" y="153523"/>
                  </a:cubicBezTo>
                  <a:close/>
                </a:path>
              </a:pathLst>
            </a:custGeom>
            <a:solidFill>
              <a:srgbClr val="FCFAF9"/>
            </a:solidFill>
            <a:ln w="3941" cap="flat">
              <a:noFill/>
              <a:prstDash val="solid"/>
              <a:miter/>
            </a:ln>
          </p:spPr>
          <p:txBody>
            <a:bodyPr rtlCol="1" anchor="ctr"/>
            <a:lstStyle/>
            <a:p>
              <a:endParaRPr lang="fa-IR"/>
            </a:p>
          </p:txBody>
        </p:sp>
        <p:sp>
          <p:nvSpPr>
            <p:cNvPr id="314" name="Freeform: Shape 313">
              <a:extLst>
                <a:ext uri="{FF2B5EF4-FFF2-40B4-BE49-F238E27FC236}">
                  <a16:creationId xmlns:a16="http://schemas.microsoft.com/office/drawing/2014/main" id="{9A66C35D-71C6-321E-8A4D-729FCCEED111}"/>
                </a:ext>
              </a:extLst>
            </p:cNvPr>
            <p:cNvSpPr/>
            <p:nvPr/>
          </p:nvSpPr>
          <p:spPr>
            <a:xfrm>
              <a:off x="9279149" y="5238569"/>
              <a:ext cx="14349" cy="16007"/>
            </a:xfrm>
            <a:custGeom>
              <a:avLst/>
              <a:gdLst>
                <a:gd name="connsiteX0" fmla="*/ 14350 w 14349"/>
                <a:gd name="connsiteY0" fmla="*/ 9024 h 16007"/>
                <a:gd name="connsiteX1" fmla="*/ 1464 w 14349"/>
                <a:gd name="connsiteY1" fmla="*/ 15802 h 16007"/>
                <a:gd name="connsiteX2" fmla="*/ 5326 w 14349"/>
                <a:gd name="connsiteY2" fmla="*/ 0 h 16007"/>
                <a:gd name="connsiteX3" fmla="*/ 14350 w 14349"/>
                <a:gd name="connsiteY3" fmla="*/ 9024 h 16007"/>
              </a:gdLst>
              <a:ahLst/>
              <a:cxnLst>
                <a:cxn ang="0">
                  <a:pos x="connsiteX0" y="connsiteY0"/>
                </a:cxn>
                <a:cxn ang="0">
                  <a:pos x="connsiteX1" y="connsiteY1"/>
                </a:cxn>
                <a:cxn ang="0">
                  <a:pos x="connsiteX2" y="connsiteY2"/>
                </a:cxn>
                <a:cxn ang="0">
                  <a:pos x="connsiteX3" y="connsiteY3"/>
                </a:cxn>
              </a:cxnLst>
              <a:rect l="l" t="t" r="r" b="b"/>
              <a:pathLst>
                <a:path w="14349" h="16007">
                  <a:moveTo>
                    <a:pt x="14350" y="9024"/>
                  </a:moveTo>
                  <a:cubicBezTo>
                    <a:pt x="8084" y="14659"/>
                    <a:pt x="3592" y="16708"/>
                    <a:pt x="1464" y="15802"/>
                  </a:cubicBezTo>
                  <a:cubicBezTo>
                    <a:pt x="-1255" y="14698"/>
                    <a:pt x="-309" y="9024"/>
                    <a:pt x="5326" y="0"/>
                  </a:cubicBezTo>
                  <a:cubicBezTo>
                    <a:pt x="7926" y="2837"/>
                    <a:pt x="9188" y="7842"/>
                    <a:pt x="14350" y="9024"/>
                  </a:cubicBezTo>
                  <a:close/>
                </a:path>
              </a:pathLst>
            </a:custGeom>
            <a:solidFill>
              <a:srgbClr val="FCFAF9"/>
            </a:solidFill>
            <a:ln w="3941" cap="flat">
              <a:noFill/>
              <a:prstDash val="solid"/>
              <a:miter/>
            </a:ln>
          </p:spPr>
          <p:txBody>
            <a:bodyPr rtlCol="1" anchor="ctr"/>
            <a:lstStyle/>
            <a:p>
              <a:endParaRPr lang="fa-IR"/>
            </a:p>
          </p:txBody>
        </p:sp>
        <p:sp>
          <p:nvSpPr>
            <p:cNvPr id="315" name="Freeform: Shape 314">
              <a:extLst>
                <a:ext uri="{FF2B5EF4-FFF2-40B4-BE49-F238E27FC236}">
                  <a16:creationId xmlns:a16="http://schemas.microsoft.com/office/drawing/2014/main" id="{79B3CC8B-0CC3-3CA0-B427-913F9B921A8D}"/>
                </a:ext>
              </a:extLst>
            </p:cNvPr>
            <p:cNvSpPr/>
            <p:nvPr/>
          </p:nvSpPr>
          <p:spPr>
            <a:xfrm>
              <a:off x="9094698" y="5084967"/>
              <a:ext cx="189815" cy="199437"/>
            </a:xfrm>
            <a:custGeom>
              <a:avLst/>
              <a:gdLst>
                <a:gd name="connsiteX0" fmla="*/ 189777 w 189815"/>
                <a:gd name="connsiteY0" fmla="*/ 153602 h 199437"/>
                <a:gd name="connsiteX1" fmla="*/ 185915 w 189815"/>
                <a:gd name="connsiteY1" fmla="*/ 169403 h 199437"/>
                <a:gd name="connsiteX2" fmla="*/ 181580 w 189815"/>
                <a:gd name="connsiteY2" fmla="*/ 180161 h 199437"/>
                <a:gd name="connsiteX3" fmla="*/ 165227 w 189815"/>
                <a:gd name="connsiteY3" fmla="*/ 197224 h 199437"/>
                <a:gd name="connsiteX4" fmla="*/ 84288 w 189815"/>
                <a:gd name="connsiteY4" fmla="*/ 157700 h 199437"/>
                <a:gd name="connsiteX5" fmla="*/ 9024 w 189815"/>
                <a:gd name="connsiteY5" fmla="*/ 126491 h 199437"/>
                <a:gd name="connsiteX6" fmla="*/ 0 w 189815"/>
                <a:gd name="connsiteY6" fmla="*/ 54222 h 199437"/>
                <a:gd name="connsiteX7" fmla="*/ 27072 w 189815"/>
                <a:gd name="connsiteY7" fmla="*/ 63246 h 199437"/>
                <a:gd name="connsiteX8" fmla="*/ 126531 w 189815"/>
                <a:gd name="connsiteY8" fmla="*/ 0 h 199437"/>
                <a:gd name="connsiteX9" fmla="*/ 126413 w 189815"/>
                <a:gd name="connsiteY9" fmla="*/ 1773 h 199437"/>
                <a:gd name="connsiteX10" fmla="*/ 126413 w 189815"/>
                <a:gd name="connsiteY10" fmla="*/ 1852 h 199437"/>
                <a:gd name="connsiteX11" fmla="*/ 189816 w 189815"/>
                <a:gd name="connsiteY11" fmla="*/ 153523 h 19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9815" h="199437">
                  <a:moveTo>
                    <a:pt x="189777" y="153602"/>
                  </a:moveTo>
                  <a:cubicBezTo>
                    <a:pt x="188713" y="159434"/>
                    <a:pt x="187451" y="164714"/>
                    <a:pt x="185915" y="169403"/>
                  </a:cubicBezTo>
                  <a:cubicBezTo>
                    <a:pt x="184654" y="173383"/>
                    <a:pt x="183196" y="176969"/>
                    <a:pt x="181580" y="180161"/>
                  </a:cubicBezTo>
                  <a:cubicBezTo>
                    <a:pt x="177285" y="188673"/>
                    <a:pt x="171847" y="194347"/>
                    <a:pt x="165227" y="197224"/>
                  </a:cubicBezTo>
                  <a:cubicBezTo>
                    <a:pt x="147061" y="205105"/>
                    <a:pt x="120069" y="191943"/>
                    <a:pt x="84288" y="157700"/>
                  </a:cubicBezTo>
                  <a:cubicBezTo>
                    <a:pt x="53276" y="150804"/>
                    <a:pt x="28175" y="140401"/>
                    <a:pt x="9024" y="126491"/>
                  </a:cubicBezTo>
                  <a:lnTo>
                    <a:pt x="0" y="54222"/>
                  </a:lnTo>
                  <a:cubicBezTo>
                    <a:pt x="5202" y="54655"/>
                    <a:pt x="16590" y="66713"/>
                    <a:pt x="27072" y="63246"/>
                  </a:cubicBezTo>
                  <a:cubicBezTo>
                    <a:pt x="20334" y="18954"/>
                    <a:pt x="95085" y="15802"/>
                    <a:pt x="126531" y="0"/>
                  </a:cubicBezTo>
                  <a:cubicBezTo>
                    <a:pt x="126491" y="591"/>
                    <a:pt x="126413" y="1182"/>
                    <a:pt x="126413" y="1773"/>
                  </a:cubicBezTo>
                  <a:lnTo>
                    <a:pt x="126413" y="1852"/>
                  </a:lnTo>
                  <a:cubicBezTo>
                    <a:pt x="124797" y="35859"/>
                    <a:pt x="170704" y="132757"/>
                    <a:pt x="189816" y="153523"/>
                  </a:cubicBezTo>
                  <a:close/>
                </a:path>
              </a:pathLst>
            </a:custGeom>
            <a:solidFill>
              <a:srgbClr val="C47448"/>
            </a:solidFill>
            <a:ln w="3941" cap="flat">
              <a:noFill/>
              <a:prstDash val="solid"/>
              <a:miter/>
            </a:ln>
          </p:spPr>
          <p:txBody>
            <a:bodyPr rtlCol="1" anchor="ctr"/>
            <a:lstStyle/>
            <a:p>
              <a:endParaRPr lang="fa-IR"/>
            </a:p>
          </p:txBody>
        </p:sp>
        <p:sp>
          <p:nvSpPr>
            <p:cNvPr id="316" name="Freeform: Shape 315">
              <a:extLst>
                <a:ext uri="{FF2B5EF4-FFF2-40B4-BE49-F238E27FC236}">
                  <a16:creationId xmlns:a16="http://schemas.microsoft.com/office/drawing/2014/main" id="{D5DC0BF1-60AB-8659-E864-D56A03304E04}"/>
                </a:ext>
              </a:extLst>
            </p:cNvPr>
            <p:cNvSpPr/>
            <p:nvPr/>
          </p:nvSpPr>
          <p:spPr>
            <a:xfrm>
              <a:off x="9230253" y="4922460"/>
              <a:ext cx="1891" cy="2600"/>
            </a:xfrm>
            <a:custGeom>
              <a:avLst/>
              <a:gdLst>
                <a:gd name="connsiteX0" fmla="*/ 1891 w 1891"/>
                <a:gd name="connsiteY0" fmla="*/ 2601 h 2600"/>
                <a:gd name="connsiteX1" fmla="*/ 0 w 1891"/>
                <a:gd name="connsiteY1" fmla="*/ 0 h 2600"/>
                <a:gd name="connsiteX2" fmla="*/ 1891 w 1891"/>
                <a:gd name="connsiteY2" fmla="*/ 2601 h 2600"/>
              </a:gdLst>
              <a:ahLst/>
              <a:cxnLst>
                <a:cxn ang="0">
                  <a:pos x="connsiteX0" y="connsiteY0"/>
                </a:cxn>
                <a:cxn ang="0">
                  <a:pos x="connsiteX1" y="connsiteY1"/>
                </a:cxn>
                <a:cxn ang="0">
                  <a:pos x="connsiteX2" y="connsiteY2"/>
                </a:cxn>
              </a:cxnLst>
              <a:rect l="l" t="t" r="r" b="b"/>
              <a:pathLst>
                <a:path w="1891" h="2600">
                  <a:moveTo>
                    <a:pt x="1891" y="2601"/>
                  </a:moveTo>
                  <a:cubicBezTo>
                    <a:pt x="1261" y="1813"/>
                    <a:pt x="630" y="946"/>
                    <a:pt x="0" y="0"/>
                  </a:cubicBezTo>
                  <a:cubicBezTo>
                    <a:pt x="630" y="867"/>
                    <a:pt x="1261" y="1734"/>
                    <a:pt x="1891" y="2601"/>
                  </a:cubicBezTo>
                  <a:close/>
                </a:path>
              </a:pathLst>
            </a:custGeom>
            <a:solidFill>
              <a:srgbClr val="BCB4AF"/>
            </a:solidFill>
            <a:ln w="3941" cap="flat">
              <a:noFill/>
              <a:prstDash val="solid"/>
              <a:miter/>
            </a:ln>
          </p:spPr>
          <p:txBody>
            <a:bodyPr rtlCol="1" anchor="ctr"/>
            <a:lstStyle/>
            <a:p>
              <a:endParaRPr lang="fa-IR"/>
            </a:p>
          </p:txBody>
        </p:sp>
        <p:sp>
          <p:nvSpPr>
            <p:cNvPr id="317" name="Freeform: Shape 316">
              <a:extLst>
                <a:ext uri="{FF2B5EF4-FFF2-40B4-BE49-F238E27FC236}">
                  <a16:creationId xmlns:a16="http://schemas.microsoft.com/office/drawing/2014/main" id="{B6BA761A-5788-6A21-DA3D-3F1061B19C62}"/>
                </a:ext>
              </a:extLst>
            </p:cNvPr>
            <p:cNvSpPr/>
            <p:nvPr/>
          </p:nvSpPr>
          <p:spPr>
            <a:xfrm>
              <a:off x="8987863" y="5210053"/>
              <a:ext cx="305635" cy="157987"/>
            </a:xfrm>
            <a:custGeom>
              <a:avLst/>
              <a:gdLst>
                <a:gd name="connsiteX0" fmla="*/ 305636 w 305635"/>
                <a:gd name="connsiteY0" fmla="*/ 37540 h 157987"/>
                <a:gd name="connsiteX1" fmla="*/ 197822 w 305635"/>
                <a:gd name="connsiteY1" fmla="*/ 151067 h 157987"/>
                <a:gd name="connsiteX2" fmla="*/ 21090 w 305635"/>
                <a:gd name="connsiteY2" fmla="*/ 154850 h 157987"/>
                <a:gd name="connsiteX3" fmla="*/ 7416 w 305635"/>
                <a:gd name="connsiteY3" fmla="*/ 127857 h 157987"/>
                <a:gd name="connsiteX4" fmla="*/ 20026 w 305635"/>
                <a:gd name="connsiteY4" fmla="*/ 111110 h 157987"/>
                <a:gd name="connsiteX5" fmla="*/ 31019 w 305635"/>
                <a:gd name="connsiteY5" fmla="*/ 111228 h 157987"/>
                <a:gd name="connsiteX6" fmla="*/ 73065 w 305635"/>
                <a:gd name="connsiteY6" fmla="*/ 74818 h 157987"/>
                <a:gd name="connsiteX7" fmla="*/ 61637 w 305635"/>
                <a:gd name="connsiteY7" fmla="*/ 55548 h 157987"/>
                <a:gd name="connsiteX8" fmla="*/ 115859 w 305635"/>
                <a:gd name="connsiteY8" fmla="*/ 1366 h 157987"/>
                <a:gd name="connsiteX9" fmla="*/ 256142 w 305635"/>
                <a:gd name="connsiteY9" fmla="*/ 64415 h 157987"/>
                <a:gd name="connsiteX10" fmla="*/ 296572 w 305635"/>
                <a:gd name="connsiteY10" fmla="*/ 28437 h 157987"/>
                <a:gd name="connsiteX11" fmla="*/ 305596 w 305635"/>
                <a:gd name="connsiteY11" fmla="*/ 37461 h 15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635" h="157987">
                  <a:moveTo>
                    <a:pt x="305636" y="37540"/>
                  </a:moveTo>
                  <a:cubicBezTo>
                    <a:pt x="298187" y="83960"/>
                    <a:pt x="241563" y="140940"/>
                    <a:pt x="197822" y="151067"/>
                  </a:cubicBezTo>
                  <a:cubicBezTo>
                    <a:pt x="166850" y="158239"/>
                    <a:pt x="51944" y="160406"/>
                    <a:pt x="21090" y="154850"/>
                  </a:cubicBezTo>
                  <a:cubicBezTo>
                    <a:pt x="-15085" y="148348"/>
                    <a:pt x="5919" y="134792"/>
                    <a:pt x="7416" y="127857"/>
                  </a:cubicBezTo>
                  <a:lnTo>
                    <a:pt x="20026" y="111110"/>
                  </a:lnTo>
                  <a:cubicBezTo>
                    <a:pt x="23730" y="111149"/>
                    <a:pt x="27394" y="111189"/>
                    <a:pt x="31019" y="111228"/>
                  </a:cubicBezTo>
                  <a:cubicBezTo>
                    <a:pt x="230371" y="113435"/>
                    <a:pt x="244400" y="101298"/>
                    <a:pt x="73065" y="74818"/>
                  </a:cubicBezTo>
                  <a:lnTo>
                    <a:pt x="61637" y="55548"/>
                  </a:lnTo>
                  <a:cubicBezTo>
                    <a:pt x="78463" y="32457"/>
                    <a:pt x="84256" y="5779"/>
                    <a:pt x="115859" y="1366"/>
                  </a:cubicBezTo>
                  <a:cubicBezTo>
                    <a:pt x="173312" y="-6712"/>
                    <a:pt x="220835" y="21897"/>
                    <a:pt x="256142" y="64415"/>
                  </a:cubicBezTo>
                  <a:lnTo>
                    <a:pt x="296572" y="28437"/>
                  </a:lnTo>
                  <a:cubicBezTo>
                    <a:pt x="299173" y="31275"/>
                    <a:pt x="300434" y="36279"/>
                    <a:pt x="305596" y="37461"/>
                  </a:cubicBezTo>
                  <a:close/>
                </a:path>
              </a:pathLst>
            </a:custGeom>
            <a:solidFill>
              <a:srgbClr val="462D28"/>
            </a:solidFill>
            <a:ln w="3941" cap="flat">
              <a:noFill/>
              <a:prstDash val="solid"/>
              <a:miter/>
            </a:ln>
          </p:spPr>
          <p:txBody>
            <a:bodyPr rtlCol="1" anchor="ctr"/>
            <a:lstStyle/>
            <a:p>
              <a:endParaRPr lang="fa-IR"/>
            </a:p>
          </p:txBody>
        </p:sp>
        <p:sp>
          <p:nvSpPr>
            <p:cNvPr id="318" name="Freeform: Shape 317">
              <a:extLst>
                <a:ext uri="{FF2B5EF4-FFF2-40B4-BE49-F238E27FC236}">
                  <a16:creationId xmlns:a16="http://schemas.microsoft.com/office/drawing/2014/main" id="{36C57D53-86C6-4108-2789-F6EBE103F1A2}"/>
                </a:ext>
              </a:extLst>
            </p:cNvPr>
            <p:cNvSpPr/>
            <p:nvPr/>
          </p:nvSpPr>
          <p:spPr>
            <a:xfrm>
              <a:off x="8995318" y="5265568"/>
              <a:ext cx="210229" cy="72976"/>
            </a:xfrm>
            <a:custGeom>
              <a:avLst/>
              <a:gdLst>
                <a:gd name="connsiteX0" fmla="*/ 207351 w 210229"/>
                <a:gd name="connsiteY0" fmla="*/ 62688 h 72976"/>
                <a:gd name="connsiteX1" fmla="*/ 0 w 210229"/>
                <a:gd name="connsiteY1" fmla="*/ 72342 h 72976"/>
                <a:gd name="connsiteX2" fmla="*/ 45198 w 210229"/>
                <a:gd name="connsiteY2" fmla="*/ 73 h 72976"/>
                <a:gd name="connsiteX3" fmla="*/ 54222 w 210229"/>
                <a:gd name="connsiteY3" fmla="*/ 73 h 72976"/>
                <a:gd name="connsiteX4" fmla="*/ 137958 w 210229"/>
                <a:gd name="connsiteY4" fmla="*/ 11225 h 72976"/>
                <a:gd name="connsiteX5" fmla="*/ 207351 w 210229"/>
                <a:gd name="connsiteY5" fmla="*/ 62688 h 72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229" h="72976">
                  <a:moveTo>
                    <a:pt x="207351" y="62688"/>
                  </a:moveTo>
                  <a:cubicBezTo>
                    <a:pt x="196120" y="80578"/>
                    <a:pt x="31919" y="68953"/>
                    <a:pt x="0" y="72342"/>
                  </a:cubicBezTo>
                  <a:cubicBezTo>
                    <a:pt x="8748" y="32267"/>
                    <a:pt x="21437" y="31321"/>
                    <a:pt x="45198" y="73"/>
                  </a:cubicBezTo>
                  <a:cubicBezTo>
                    <a:pt x="48193" y="270"/>
                    <a:pt x="51227" y="-164"/>
                    <a:pt x="54222" y="73"/>
                  </a:cubicBezTo>
                  <a:cubicBezTo>
                    <a:pt x="73491" y="1649"/>
                    <a:pt x="117507" y="7245"/>
                    <a:pt x="137958" y="11225"/>
                  </a:cubicBezTo>
                  <a:cubicBezTo>
                    <a:pt x="157070" y="14928"/>
                    <a:pt x="224926" y="34671"/>
                    <a:pt x="207351" y="62688"/>
                  </a:cubicBezTo>
                  <a:close/>
                </a:path>
              </a:pathLst>
            </a:custGeom>
            <a:solidFill>
              <a:srgbClr val="C7794C"/>
            </a:solidFill>
            <a:ln w="3941" cap="flat">
              <a:noFill/>
              <a:prstDash val="solid"/>
              <a:miter/>
            </a:ln>
          </p:spPr>
          <p:txBody>
            <a:bodyPr rtlCol="1" anchor="ctr"/>
            <a:lstStyle/>
            <a:p>
              <a:endParaRPr lang="fa-IR"/>
            </a:p>
          </p:txBody>
        </p:sp>
        <p:sp>
          <p:nvSpPr>
            <p:cNvPr id="319" name="Freeform: Shape 318">
              <a:extLst>
                <a:ext uri="{FF2B5EF4-FFF2-40B4-BE49-F238E27FC236}">
                  <a16:creationId xmlns:a16="http://schemas.microsoft.com/office/drawing/2014/main" id="{7D7E50E9-DAE9-51E1-8CE9-460174696BBA}"/>
                </a:ext>
              </a:extLst>
            </p:cNvPr>
            <p:cNvSpPr/>
            <p:nvPr/>
          </p:nvSpPr>
          <p:spPr>
            <a:xfrm>
              <a:off x="8082534" y="5265753"/>
              <a:ext cx="198838" cy="72157"/>
            </a:xfrm>
            <a:custGeom>
              <a:avLst/>
              <a:gdLst>
                <a:gd name="connsiteX0" fmla="*/ 39 w 198838"/>
                <a:gd name="connsiteY0" fmla="*/ 63133 h 72157"/>
                <a:gd name="connsiteX1" fmla="*/ 114078 w 198838"/>
                <a:gd name="connsiteY1" fmla="*/ 203 h 72157"/>
                <a:gd name="connsiteX2" fmla="*/ 198839 w 198838"/>
                <a:gd name="connsiteY2" fmla="*/ 63055 h 72157"/>
                <a:gd name="connsiteX3" fmla="*/ 18087 w 198838"/>
                <a:gd name="connsiteY3" fmla="*/ 72157 h 72157"/>
                <a:gd name="connsiteX4" fmla="*/ 0 w 198838"/>
                <a:gd name="connsiteY4" fmla="*/ 63133 h 72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838" h="72157">
                  <a:moveTo>
                    <a:pt x="39" y="63133"/>
                  </a:moveTo>
                  <a:cubicBezTo>
                    <a:pt x="4650" y="28063"/>
                    <a:pt x="86179" y="2134"/>
                    <a:pt x="114078" y="203"/>
                  </a:cubicBezTo>
                  <a:cubicBezTo>
                    <a:pt x="156715" y="-2752"/>
                    <a:pt x="183471" y="26920"/>
                    <a:pt x="198839" y="63055"/>
                  </a:cubicBezTo>
                  <a:cubicBezTo>
                    <a:pt x="183707" y="74246"/>
                    <a:pt x="45986" y="48002"/>
                    <a:pt x="18087" y="72157"/>
                  </a:cubicBezTo>
                  <a:cubicBezTo>
                    <a:pt x="16392" y="70305"/>
                    <a:pt x="2482" y="63330"/>
                    <a:pt x="0" y="63133"/>
                  </a:cubicBezTo>
                  <a:close/>
                </a:path>
              </a:pathLst>
            </a:custGeom>
            <a:solidFill>
              <a:srgbClr val="C27448"/>
            </a:solidFill>
            <a:ln w="3941" cap="flat">
              <a:noFill/>
              <a:prstDash val="solid"/>
              <a:miter/>
            </a:ln>
          </p:spPr>
          <p:txBody>
            <a:bodyPr rtlCol="1" anchor="ctr"/>
            <a:lstStyle/>
            <a:p>
              <a:endParaRPr lang="fa-IR"/>
            </a:p>
          </p:txBody>
        </p:sp>
        <p:sp>
          <p:nvSpPr>
            <p:cNvPr id="320" name="Freeform: Shape 319">
              <a:extLst>
                <a:ext uri="{FF2B5EF4-FFF2-40B4-BE49-F238E27FC236}">
                  <a16:creationId xmlns:a16="http://schemas.microsoft.com/office/drawing/2014/main" id="{5C2F3BB7-232E-AC11-6883-05F2ADCDA413}"/>
                </a:ext>
              </a:extLst>
            </p:cNvPr>
            <p:cNvSpPr/>
            <p:nvPr/>
          </p:nvSpPr>
          <p:spPr>
            <a:xfrm>
              <a:off x="8172692" y="2438823"/>
              <a:ext cx="144855" cy="243800"/>
            </a:xfrm>
            <a:custGeom>
              <a:avLst/>
              <a:gdLst>
                <a:gd name="connsiteX0" fmla="*/ 144816 w 144855"/>
                <a:gd name="connsiteY0" fmla="*/ 234777 h 243800"/>
                <a:gd name="connsiteX1" fmla="*/ 27349 w 144855"/>
                <a:gd name="connsiteY1" fmla="*/ 243801 h 243800"/>
                <a:gd name="connsiteX2" fmla="*/ 26404 w 144855"/>
                <a:gd name="connsiteY2" fmla="*/ 172280 h 243800"/>
                <a:gd name="connsiteX3" fmla="*/ 277 w 144855"/>
                <a:gd name="connsiteY3" fmla="*/ 162626 h 243800"/>
                <a:gd name="connsiteX4" fmla="*/ 36372 w 144855"/>
                <a:gd name="connsiteY4" fmla="*/ 126412 h 243800"/>
                <a:gd name="connsiteX5" fmla="*/ 18286 w 144855"/>
                <a:gd name="connsiteY5" fmla="*/ 81254 h 243800"/>
                <a:gd name="connsiteX6" fmla="*/ 9262 w 144855"/>
                <a:gd name="connsiteY6" fmla="*/ 72230 h 243800"/>
                <a:gd name="connsiteX7" fmla="*/ 9262 w 144855"/>
                <a:gd name="connsiteY7" fmla="*/ 54182 h 243800"/>
                <a:gd name="connsiteX8" fmla="*/ 54460 w 144855"/>
                <a:gd name="connsiteY8" fmla="*/ 0 h 243800"/>
                <a:gd name="connsiteX9" fmla="*/ 63602 w 144855"/>
                <a:gd name="connsiteY9" fmla="*/ 67501 h 243800"/>
                <a:gd name="connsiteX10" fmla="*/ 78142 w 144855"/>
                <a:gd name="connsiteY10" fmla="*/ 95006 h 243800"/>
                <a:gd name="connsiteX11" fmla="*/ 68251 w 144855"/>
                <a:gd name="connsiteY11" fmla="*/ 226462 h 243800"/>
                <a:gd name="connsiteX12" fmla="*/ 130433 w 144855"/>
                <a:gd name="connsiteY12" fmla="*/ 208218 h 243800"/>
                <a:gd name="connsiteX13" fmla="*/ 144855 w 144855"/>
                <a:gd name="connsiteY13" fmla="*/ 234777 h 24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4855" h="243800">
                  <a:moveTo>
                    <a:pt x="144816" y="234777"/>
                  </a:moveTo>
                  <a:lnTo>
                    <a:pt x="27349" y="243801"/>
                  </a:lnTo>
                  <a:cubicBezTo>
                    <a:pt x="35033" y="231348"/>
                    <a:pt x="30540" y="176378"/>
                    <a:pt x="26404" y="172280"/>
                  </a:cubicBezTo>
                  <a:cubicBezTo>
                    <a:pt x="20572" y="166527"/>
                    <a:pt x="-2796" y="180161"/>
                    <a:pt x="277" y="162626"/>
                  </a:cubicBezTo>
                  <a:cubicBezTo>
                    <a:pt x="32550" y="167788"/>
                    <a:pt x="30659" y="151750"/>
                    <a:pt x="36372" y="126412"/>
                  </a:cubicBezTo>
                  <a:cubicBezTo>
                    <a:pt x="28767" y="112542"/>
                    <a:pt x="22738" y="97489"/>
                    <a:pt x="18286" y="81254"/>
                  </a:cubicBezTo>
                  <a:cubicBezTo>
                    <a:pt x="12533" y="79914"/>
                    <a:pt x="8474" y="78811"/>
                    <a:pt x="9262" y="72230"/>
                  </a:cubicBezTo>
                  <a:lnTo>
                    <a:pt x="9262" y="54182"/>
                  </a:lnTo>
                  <a:cubicBezTo>
                    <a:pt x="26836" y="43700"/>
                    <a:pt x="53159" y="21397"/>
                    <a:pt x="54460" y="0"/>
                  </a:cubicBezTo>
                  <a:cubicBezTo>
                    <a:pt x="90633" y="23446"/>
                    <a:pt x="61198" y="39208"/>
                    <a:pt x="63602" y="67501"/>
                  </a:cubicBezTo>
                  <a:cubicBezTo>
                    <a:pt x="64587" y="78968"/>
                    <a:pt x="77591" y="87992"/>
                    <a:pt x="78142" y="95006"/>
                  </a:cubicBezTo>
                  <a:cubicBezTo>
                    <a:pt x="79640" y="113566"/>
                    <a:pt x="11114" y="222522"/>
                    <a:pt x="68251" y="226462"/>
                  </a:cubicBezTo>
                  <a:cubicBezTo>
                    <a:pt x="90043" y="227960"/>
                    <a:pt x="105450" y="200258"/>
                    <a:pt x="130433" y="208218"/>
                  </a:cubicBezTo>
                  <a:cubicBezTo>
                    <a:pt x="144816" y="212789"/>
                    <a:pt x="142649" y="232728"/>
                    <a:pt x="144855" y="234777"/>
                  </a:cubicBezTo>
                  <a:close/>
                </a:path>
              </a:pathLst>
            </a:custGeom>
            <a:solidFill>
              <a:srgbClr val="A55E37"/>
            </a:solidFill>
            <a:ln w="3941" cap="flat">
              <a:noFill/>
              <a:prstDash val="solid"/>
              <a:miter/>
            </a:ln>
          </p:spPr>
          <p:txBody>
            <a:bodyPr rtlCol="1" anchor="ctr"/>
            <a:lstStyle/>
            <a:p>
              <a:endParaRPr lang="fa-IR"/>
            </a:p>
          </p:txBody>
        </p:sp>
        <p:sp>
          <p:nvSpPr>
            <p:cNvPr id="321" name="Freeform: Shape 320">
              <a:extLst>
                <a:ext uri="{FF2B5EF4-FFF2-40B4-BE49-F238E27FC236}">
                  <a16:creationId xmlns:a16="http://schemas.microsoft.com/office/drawing/2014/main" id="{E287ADA7-332B-C6C3-59D4-7C74D74A3C74}"/>
                </a:ext>
              </a:extLst>
            </p:cNvPr>
            <p:cNvSpPr/>
            <p:nvPr/>
          </p:nvSpPr>
          <p:spPr>
            <a:xfrm>
              <a:off x="8290007" y="2429759"/>
              <a:ext cx="146127" cy="90119"/>
            </a:xfrm>
            <a:custGeom>
              <a:avLst/>
              <a:gdLst>
                <a:gd name="connsiteX0" fmla="*/ 143707 w 146127"/>
                <a:gd name="connsiteY0" fmla="*/ 64388 h 90119"/>
                <a:gd name="connsiteX1" fmla="*/ 140594 w 146127"/>
                <a:gd name="connsiteY1" fmla="*/ 90120 h 90119"/>
                <a:gd name="connsiteX2" fmla="*/ 429 w 146127"/>
                <a:gd name="connsiteY2" fmla="*/ 0 h 90119"/>
                <a:gd name="connsiteX3" fmla="*/ 143707 w 146127"/>
                <a:gd name="connsiteY3" fmla="*/ 64388 h 90119"/>
              </a:gdLst>
              <a:ahLst/>
              <a:cxnLst>
                <a:cxn ang="0">
                  <a:pos x="connsiteX0" y="connsiteY0"/>
                </a:cxn>
                <a:cxn ang="0">
                  <a:pos x="connsiteX1" y="connsiteY1"/>
                </a:cxn>
                <a:cxn ang="0">
                  <a:pos x="connsiteX2" y="connsiteY2"/>
                </a:cxn>
                <a:cxn ang="0">
                  <a:pos x="connsiteX3" y="connsiteY3"/>
                </a:cxn>
              </a:cxnLst>
              <a:rect l="l" t="t" r="r" b="b"/>
              <a:pathLst>
                <a:path w="146127" h="90119">
                  <a:moveTo>
                    <a:pt x="143707" y="64388"/>
                  </a:moveTo>
                  <a:cubicBezTo>
                    <a:pt x="146150" y="68250"/>
                    <a:pt x="148751" y="89332"/>
                    <a:pt x="140594" y="90120"/>
                  </a:cubicBezTo>
                  <a:cubicBezTo>
                    <a:pt x="92086" y="64073"/>
                    <a:pt x="-7333" y="76722"/>
                    <a:pt x="429" y="0"/>
                  </a:cubicBezTo>
                  <a:lnTo>
                    <a:pt x="143707" y="64388"/>
                  </a:lnTo>
                  <a:close/>
                </a:path>
              </a:pathLst>
            </a:custGeom>
            <a:solidFill>
              <a:srgbClr val="332424"/>
            </a:solidFill>
            <a:ln w="3941" cap="flat">
              <a:noFill/>
              <a:prstDash val="solid"/>
              <a:miter/>
            </a:ln>
          </p:spPr>
          <p:txBody>
            <a:bodyPr rtlCol="1" anchor="ctr"/>
            <a:lstStyle/>
            <a:p>
              <a:endParaRPr lang="fa-IR"/>
            </a:p>
          </p:txBody>
        </p:sp>
        <p:sp>
          <p:nvSpPr>
            <p:cNvPr id="322" name="Freeform: Shape 321">
              <a:extLst>
                <a:ext uri="{FF2B5EF4-FFF2-40B4-BE49-F238E27FC236}">
                  <a16:creationId xmlns:a16="http://schemas.microsoft.com/office/drawing/2014/main" id="{479182B0-9BDA-27C9-25E4-1E7F2FD53665}"/>
                </a:ext>
              </a:extLst>
            </p:cNvPr>
            <p:cNvSpPr/>
            <p:nvPr/>
          </p:nvSpPr>
          <p:spPr>
            <a:xfrm>
              <a:off x="8326847" y="2513437"/>
              <a:ext cx="72033" cy="61031"/>
            </a:xfrm>
            <a:custGeom>
              <a:avLst/>
              <a:gdLst>
                <a:gd name="connsiteX0" fmla="*/ 71994 w 72033"/>
                <a:gd name="connsiteY0" fmla="*/ 24687 h 61031"/>
                <a:gd name="connsiteX1" fmla="*/ 35859 w 72033"/>
                <a:gd name="connsiteY1" fmla="*/ 60822 h 61031"/>
                <a:gd name="connsiteX2" fmla="*/ 0 w 72033"/>
                <a:gd name="connsiteY2" fmla="*/ 7152 h 61031"/>
                <a:gd name="connsiteX3" fmla="*/ 72033 w 72033"/>
                <a:gd name="connsiteY3" fmla="*/ 24687 h 61031"/>
              </a:gdLst>
              <a:ahLst/>
              <a:cxnLst>
                <a:cxn ang="0">
                  <a:pos x="connsiteX0" y="connsiteY0"/>
                </a:cxn>
                <a:cxn ang="0">
                  <a:pos x="connsiteX1" y="connsiteY1"/>
                </a:cxn>
                <a:cxn ang="0">
                  <a:pos x="connsiteX2" y="connsiteY2"/>
                </a:cxn>
                <a:cxn ang="0">
                  <a:pos x="connsiteX3" y="connsiteY3"/>
                </a:cxn>
              </a:cxnLst>
              <a:rect l="l" t="t" r="r" b="b"/>
              <a:pathLst>
                <a:path w="72033" h="61031">
                  <a:moveTo>
                    <a:pt x="71994" y="24687"/>
                  </a:moveTo>
                  <a:cubicBezTo>
                    <a:pt x="63797" y="41474"/>
                    <a:pt x="51739" y="53532"/>
                    <a:pt x="35859" y="60822"/>
                  </a:cubicBezTo>
                  <a:cubicBezTo>
                    <a:pt x="-10560" y="63462"/>
                    <a:pt x="13319" y="40962"/>
                    <a:pt x="0" y="7152"/>
                  </a:cubicBezTo>
                  <a:cubicBezTo>
                    <a:pt x="20648" y="-4985"/>
                    <a:pt x="65807" y="-3251"/>
                    <a:pt x="72033" y="24687"/>
                  </a:cubicBezTo>
                  <a:close/>
                </a:path>
              </a:pathLst>
            </a:custGeom>
            <a:solidFill>
              <a:srgbClr val="4E4641"/>
            </a:solidFill>
            <a:ln w="3941" cap="flat">
              <a:noFill/>
              <a:prstDash val="solid"/>
              <a:miter/>
            </a:ln>
          </p:spPr>
          <p:txBody>
            <a:bodyPr rtlCol="1" anchor="ctr"/>
            <a:lstStyle/>
            <a:p>
              <a:endParaRPr lang="fa-IR"/>
            </a:p>
          </p:txBody>
        </p:sp>
        <p:sp>
          <p:nvSpPr>
            <p:cNvPr id="323" name="Freeform: Shape 322">
              <a:extLst>
                <a:ext uri="{FF2B5EF4-FFF2-40B4-BE49-F238E27FC236}">
                  <a16:creationId xmlns:a16="http://schemas.microsoft.com/office/drawing/2014/main" id="{CA66B282-D829-E7E5-DA8C-E4E13D40CFF3}"/>
                </a:ext>
              </a:extLst>
            </p:cNvPr>
            <p:cNvSpPr/>
            <p:nvPr/>
          </p:nvSpPr>
          <p:spPr>
            <a:xfrm>
              <a:off x="8362706" y="2529179"/>
              <a:ext cx="37643" cy="45079"/>
            </a:xfrm>
            <a:custGeom>
              <a:avLst/>
              <a:gdLst>
                <a:gd name="connsiteX0" fmla="*/ 36134 w 37643"/>
                <a:gd name="connsiteY0" fmla="*/ 8945 h 45079"/>
                <a:gd name="connsiteX1" fmla="*/ 0 w 37643"/>
                <a:gd name="connsiteY1" fmla="*/ 45080 h 45079"/>
                <a:gd name="connsiteX2" fmla="*/ 0 w 37643"/>
                <a:gd name="connsiteY2" fmla="*/ 0 h 45079"/>
                <a:gd name="connsiteX3" fmla="*/ 36134 w 37643"/>
                <a:gd name="connsiteY3" fmla="*/ 8945 h 45079"/>
              </a:gdLst>
              <a:ahLst/>
              <a:cxnLst>
                <a:cxn ang="0">
                  <a:pos x="connsiteX0" y="connsiteY0"/>
                </a:cxn>
                <a:cxn ang="0">
                  <a:pos x="connsiteX1" y="connsiteY1"/>
                </a:cxn>
                <a:cxn ang="0">
                  <a:pos x="connsiteX2" y="connsiteY2"/>
                </a:cxn>
                <a:cxn ang="0">
                  <a:pos x="connsiteX3" y="connsiteY3"/>
                </a:cxn>
              </a:cxnLst>
              <a:rect l="l" t="t" r="r" b="b"/>
              <a:pathLst>
                <a:path w="37643" h="45079">
                  <a:moveTo>
                    <a:pt x="36134" y="8945"/>
                  </a:moveTo>
                  <a:cubicBezTo>
                    <a:pt x="43070" y="40233"/>
                    <a:pt x="25258" y="43622"/>
                    <a:pt x="0" y="45080"/>
                  </a:cubicBezTo>
                  <a:cubicBezTo>
                    <a:pt x="12452" y="29712"/>
                    <a:pt x="7408" y="16235"/>
                    <a:pt x="0" y="0"/>
                  </a:cubicBezTo>
                  <a:lnTo>
                    <a:pt x="36134" y="8945"/>
                  </a:lnTo>
                  <a:close/>
                </a:path>
              </a:pathLst>
            </a:custGeom>
            <a:solidFill>
              <a:srgbClr val="E5E5E2"/>
            </a:solidFill>
            <a:ln w="3941" cap="flat">
              <a:noFill/>
              <a:prstDash val="solid"/>
              <a:miter/>
            </a:ln>
          </p:spPr>
          <p:txBody>
            <a:bodyPr rtlCol="1" anchor="ctr"/>
            <a:lstStyle/>
            <a:p>
              <a:endParaRPr lang="fa-IR"/>
            </a:p>
          </p:txBody>
        </p:sp>
        <p:sp>
          <p:nvSpPr>
            <p:cNvPr id="324" name="Freeform: Shape 323">
              <a:extLst>
                <a:ext uri="{FF2B5EF4-FFF2-40B4-BE49-F238E27FC236}">
                  <a16:creationId xmlns:a16="http://schemas.microsoft.com/office/drawing/2014/main" id="{3E49E949-BE51-D4C2-AFF3-D2D66E165E05}"/>
                </a:ext>
              </a:extLst>
            </p:cNvPr>
            <p:cNvSpPr/>
            <p:nvPr/>
          </p:nvSpPr>
          <p:spPr>
            <a:xfrm>
              <a:off x="8199141" y="2707969"/>
              <a:ext cx="162803" cy="115624"/>
            </a:xfrm>
            <a:custGeom>
              <a:avLst/>
              <a:gdLst>
                <a:gd name="connsiteX0" fmla="*/ 103078 w 162803"/>
                <a:gd name="connsiteY0" fmla="*/ 107253 h 115624"/>
                <a:gd name="connsiteX1" fmla="*/ 77662 w 162803"/>
                <a:gd name="connsiteY1" fmla="*/ 82388 h 115624"/>
                <a:gd name="connsiteX2" fmla="*/ 27971 w 162803"/>
                <a:gd name="connsiteY2" fmla="*/ 105834 h 115624"/>
                <a:gd name="connsiteX3" fmla="*/ 12091 w 162803"/>
                <a:gd name="connsiteY3" fmla="*/ 12916 h 115624"/>
                <a:gd name="connsiteX4" fmla="*/ 141380 w 162803"/>
                <a:gd name="connsiteY4" fmla="*/ 19418 h 115624"/>
                <a:gd name="connsiteX5" fmla="*/ 103117 w 162803"/>
                <a:gd name="connsiteY5" fmla="*/ 107253 h 11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803" h="115624">
                  <a:moveTo>
                    <a:pt x="103078" y="107253"/>
                  </a:moveTo>
                  <a:cubicBezTo>
                    <a:pt x="95197" y="100436"/>
                    <a:pt x="98271" y="85580"/>
                    <a:pt x="77662" y="82388"/>
                  </a:cubicBezTo>
                  <a:cubicBezTo>
                    <a:pt x="43773" y="77147"/>
                    <a:pt x="41763" y="99411"/>
                    <a:pt x="27971" y="105834"/>
                  </a:cubicBezTo>
                  <a:cubicBezTo>
                    <a:pt x="900" y="118404"/>
                    <a:pt x="-10607" y="35653"/>
                    <a:pt x="12091" y="12916"/>
                  </a:cubicBezTo>
                  <a:cubicBezTo>
                    <a:pt x="31991" y="-7023"/>
                    <a:pt x="118288" y="-3122"/>
                    <a:pt x="141380" y="19418"/>
                  </a:cubicBezTo>
                  <a:cubicBezTo>
                    <a:pt x="192488" y="69345"/>
                    <a:pt x="140946" y="140038"/>
                    <a:pt x="103117" y="107253"/>
                  </a:cubicBezTo>
                  <a:close/>
                </a:path>
              </a:pathLst>
            </a:custGeom>
            <a:solidFill>
              <a:srgbClr val="B7744B"/>
            </a:solidFill>
            <a:ln w="3941" cap="flat">
              <a:noFill/>
              <a:prstDash val="solid"/>
              <a:miter/>
            </a:ln>
          </p:spPr>
          <p:txBody>
            <a:bodyPr rtlCol="1" anchor="ctr"/>
            <a:lstStyle/>
            <a:p>
              <a:endParaRPr lang="fa-IR"/>
            </a:p>
          </p:txBody>
        </p:sp>
        <p:sp>
          <p:nvSpPr>
            <p:cNvPr id="325" name="Freeform: Shape 324">
              <a:extLst>
                <a:ext uri="{FF2B5EF4-FFF2-40B4-BE49-F238E27FC236}">
                  <a16:creationId xmlns:a16="http://schemas.microsoft.com/office/drawing/2014/main" id="{47C7E0A4-D3E3-21D1-3023-4CDB8C89B557}"/>
                </a:ext>
              </a:extLst>
            </p:cNvPr>
            <p:cNvSpPr/>
            <p:nvPr/>
          </p:nvSpPr>
          <p:spPr>
            <a:xfrm>
              <a:off x="8524325" y="2533014"/>
              <a:ext cx="101096" cy="149609"/>
            </a:xfrm>
            <a:custGeom>
              <a:avLst/>
              <a:gdLst>
                <a:gd name="connsiteX0" fmla="*/ 96407 w 101096"/>
                <a:gd name="connsiteY0" fmla="*/ 86916 h 149609"/>
                <a:gd name="connsiteX1" fmla="*/ 37220 w 101096"/>
                <a:gd name="connsiteY1" fmla="*/ 149610 h 149609"/>
                <a:gd name="connsiteX2" fmla="*/ 91442 w 101096"/>
                <a:gd name="connsiteY2" fmla="*/ 5110 h 149609"/>
                <a:gd name="connsiteX3" fmla="*/ 96407 w 101096"/>
                <a:gd name="connsiteY3" fmla="*/ 86916 h 149609"/>
              </a:gdLst>
              <a:ahLst/>
              <a:cxnLst>
                <a:cxn ang="0">
                  <a:pos x="connsiteX0" y="connsiteY0"/>
                </a:cxn>
                <a:cxn ang="0">
                  <a:pos x="connsiteX1" y="connsiteY1"/>
                </a:cxn>
                <a:cxn ang="0">
                  <a:pos x="connsiteX2" y="connsiteY2"/>
                </a:cxn>
                <a:cxn ang="0">
                  <a:pos x="connsiteX3" y="connsiteY3"/>
                </a:cxn>
              </a:cxnLst>
              <a:rect l="l" t="t" r="r" b="b"/>
              <a:pathLst>
                <a:path w="101096" h="149609">
                  <a:moveTo>
                    <a:pt x="96407" y="86916"/>
                  </a:moveTo>
                  <a:cubicBezTo>
                    <a:pt x="86949" y="117258"/>
                    <a:pt x="49120" y="132350"/>
                    <a:pt x="37220" y="149610"/>
                  </a:cubicBezTo>
                  <a:cubicBezTo>
                    <a:pt x="-39897" y="127897"/>
                    <a:pt x="14995" y="-30157"/>
                    <a:pt x="91442" y="5110"/>
                  </a:cubicBezTo>
                  <a:cubicBezTo>
                    <a:pt x="93333" y="32418"/>
                    <a:pt x="108622" y="47786"/>
                    <a:pt x="96407" y="86916"/>
                  </a:cubicBezTo>
                  <a:close/>
                </a:path>
              </a:pathLst>
            </a:custGeom>
            <a:solidFill>
              <a:srgbClr val="C87C4C"/>
            </a:solidFill>
            <a:ln w="3941" cap="flat">
              <a:noFill/>
              <a:prstDash val="solid"/>
              <a:miter/>
            </a:ln>
          </p:spPr>
          <p:txBody>
            <a:bodyPr rtlCol="1" anchor="ctr"/>
            <a:lstStyle/>
            <a:p>
              <a:endParaRPr lang="fa-IR"/>
            </a:p>
          </p:txBody>
        </p:sp>
        <p:sp>
          <p:nvSpPr>
            <p:cNvPr id="326" name="Freeform: Shape 325">
              <a:extLst>
                <a:ext uri="{FF2B5EF4-FFF2-40B4-BE49-F238E27FC236}">
                  <a16:creationId xmlns:a16="http://schemas.microsoft.com/office/drawing/2014/main" id="{A60B0CB6-AB4E-B98F-5EFD-4131F69A694F}"/>
                </a:ext>
              </a:extLst>
            </p:cNvPr>
            <p:cNvSpPr/>
            <p:nvPr/>
          </p:nvSpPr>
          <p:spPr>
            <a:xfrm>
              <a:off x="8145338" y="2510947"/>
              <a:ext cx="56814" cy="54308"/>
            </a:xfrm>
            <a:custGeom>
              <a:avLst/>
              <a:gdLst>
                <a:gd name="connsiteX0" fmla="*/ 36655 w 56814"/>
                <a:gd name="connsiteY0" fmla="*/ 66 h 54308"/>
                <a:gd name="connsiteX1" fmla="*/ 45679 w 56814"/>
                <a:gd name="connsiteY1" fmla="*/ 9090 h 54308"/>
                <a:gd name="connsiteX2" fmla="*/ 42250 w 56814"/>
                <a:gd name="connsiteY2" fmla="*/ 16459 h 54308"/>
                <a:gd name="connsiteX3" fmla="*/ 45679 w 56814"/>
                <a:gd name="connsiteY3" fmla="*/ 54249 h 54308"/>
                <a:gd name="connsiteX4" fmla="*/ 402 w 56814"/>
                <a:gd name="connsiteY4" fmla="*/ 14371 h 54308"/>
                <a:gd name="connsiteX5" fmla="*/ 36655 w 56814"/>
                <a:gd name="connsiteY5" fmla="*/ 27 h 54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814" h="54308">
                  <a:moveTo>
                    <a:pt x="36655" y="66"/>
                  </a:moveTo>
                  <a:cubicBezTo>
                    <a:pt x="39611" y="342"/>
                    <a:pt x="42803" y="7396"/>
                    <a:pt x="45679" y="9090"/>
                  </a:cubicBezTo>
                  <a:cubicBezTo>
                    <a:pt x="41147" y="30921"/>
                    <a:pt x="38389" y="15001"/>
                    <a:pt x="42250" y="16459"/>
                  </a:cubicBezTo>
                  <a:cubicBezTo>
                    <a:pt x="56830" y="22055"/>
                    <a:pt x="64476" y="48929"/>
                    <a:pt x="45679" y="54249"/>
                  </a:cubicBezTo>
                  <a:cubicBezTo>
                    <a:pt x="17150" y="54722"/>
                    <a:pt x="-3145" y="53303"/>
                    <a:pt x="402" y="14371"/>
                  </a:cubicBezTo>
                  <a:cubicBezTo>
                    <a:pt x="1033" y="7475"/>
                    <a:pt x="30902" y="-525"/>
                    <a:pt x="36655" y="27"/>
                  </a:cubicBezTo>
                  <a:close/>
                </a:path>
              </a:pathLst>
            </a:custGeom>
            <a:solidFill>
              <a:srgbClr val="473831"/>
            </a:solidFill>
            <a:ln w="3941" cap="flat">
              <a:noFill/>
              <a:prstDash val="solid"/>
              <a:miter/>
            </a:ln>
          </p:spPr>
          <p:txBody>
            <a:bodyPr rtlCol="1" anchor="ctr"/>
            <a:lstStyle/>
            <a:p>
              <a:endParaRPr lang="fa-IR"/>
            </a:p>
          </p:txBody>
        </p:sp>
        <p:sp>
          <p:nvSpPr>
            <p:cNvPr id="327" name="Freeform: Shape 326">
              <a:extLst>
                <a:ext uri="{FF2B5EF4-FFF2-40B4-BE49-F238E27FC236}">
                  <a16:creationId xmlns:a16="http://schemas.microsoft.com/office/drawing/2014/main" id="{7C99B655-C735-960E-637B-1940C52C580F}"/>
                </a:ext>
              </a:extLst>
            </p:cNvPr>
            <p:cNvSpPr/>
            <p:nvPr/>
          </p:nvSpPr>
          <p:spPr>
            <a:xfrm>
              <a:off x="8174947" y="2519549"/>
              <a:ext cx="39625" cy="45669"/>
            </a:xfrm>
            <a:custGeom>
              <a:avLst/>
              <a:gdLst>
                <a:gd name="connsiteX0" fmla="*/ 16070 w 39625"/>
                <a:gd name="connsiteY0" fmla="*/ 488 h 45669"/>
                <a:gd name="connsiteX1" fmla="*/ 34157 w 39625"/>
                <a:gd name="connsiteY1" fmla="*/ 45646 h 45669"/>
                <a:gd name="connsiteX2" fmla="*/ 16070 w 39625"/>
                <a:gd name="connsiteY2" fmla="*/ 45646 h 45669"/>
                <a:gd name="connsiteX3" fmla="*/ 16070 w 39625"/>
                <a:gd name="connsiteY3" fmla="*/ 488 h 45669"/>
              </a:gdLst>
              <a:ahLst/>
              <a:cxnLst>
                <a:cxn ang="0">
                  <a:pos x="connsiteX0" y="connsiteY0"/>
                </a:cxn>
                <a:cxn ang="0">
                  <a:pos x="connsiteX1" y="connsiteY1"/>
                </a:cxn>
                <a:cxn ang="0">
                  <a:pos x="connsiteX2" y="connsiteY2"/>
                </a:cxn>
                <a:cxn ang="0">
                  <a:pos x="connsiteX3" y="connsiteY3"/>
                </a:cxn>
              </a:cxnLst>
              <a:rect l="l" t="t" r="r" b="b"/>
              <a:pathLst>
                <a:path w="39625" h="45669">
                  <a:moveTo>
                    <a:pt x="16070" y="488"/>
                  </a:moveTo>
                  <a:cubicBezTo>
                    <a:pt x="48580" y="19678"/>
                    <a:pt x="39753" y="20782"/>
                    <a:pt x="34157" y="45646"/>
                  </a:cubicBezTo>
                  <a:cubicBezTo>
                    <a:pt x="28129" y="45725"/>
                    <a:pt x="22100" y="45568"/>
                    <a:pt x="16070" y="45646"/>
                  </a:cubicBezTo>
                  <a:cubicBezTo>
                    <a:pt x="22296" y="16920"/>
                    <a:pt x="-23020" y="-3453"/>
                    <a:pt x="16070" y="488"/>
                  </a:cubicBezTo>
                  <a:close/>
                </a:path>
              </a:pathLst>
            </a:custGeom>
            <a:solidFill>
              <a:srgbClr val="C0BDB6"/>
            </a:solidFill>
            <a:ln w="3941" cap="flat">
              <a:noFill/>
              <a:prstDash val="solid"/>
              <a:miter/>
            </a:ln>
          </p:spPr>
          <p:txBody>
            <a:bodyPr rtlCol="1" anchor="ctr"/>
            <a:lstStyle/>
            <a:p>
              <a:endParaRPr lang="fa-IR"/>
            </a:p>
          </p:txBody>
        </p:sp>
        <p:sp>
          <p:nvSpPr>
            <p:cNvPr id="328" name="Freeform: Shape 327">
              <a:extLst>
                <a:ext uri="{FF2B5EF4-FFF2-40B4-BE49-F238E27FC236}">
                  <a16:creationId xmlns:a16="http://schemas.microsoft.com/office/drawing/2014/main" id="{5ECB0F94-7A84-D564-3D3F-875D73CF7F51}"/>
                </a:ext>
              </a:extLst>
            </p:cNvPr>
            <p:cNvSpPr/>
            <p:nvPr/>
          </p:nvSpPr>
          <p:spPr>
            <a:xfrm>
              <a:off x="8154843" y="2492965"/>
              <a:ext cx="18086" cy="9023"/>
            </a:xfrm>
            <a:custGeom>
              <a:avLst/>
              <a:gdLst>
                <a:gd name="connsiteX0" fmla="*/ 18086 w 18086"/>
                <a:gd name="connsiteY0" fmla="*/ 0 h 9023"/>
                <a:gd name="connsiteX1" fmla="*/ 0 w 18086"/>
                <a:gd name="connsiteY1" fmla="*/ 9024 h 9023"/>
                <a:gd name="connsiteX2" fmla="*/ 18086 w 18086"/>
                <a:gd name="connsiteY2" fmla="*/ 0 h 9023"/>
              </a:gdLst>
              <a:ahLst/>
              <a:cxnLst>
                <a:cxn ang="0">
                  <a:pos x="connsiteX0" y="connsiteY0"/>
                </a:cxn>
                <a:cxn ang="0">
                  <a:pos x="connsiteX1" y="connsiteY1"/>
                </a:cxn>
                <a:cxn ang="0">
                  <a:pos x="connsiteX2" y="connsiteY2"/>
                </a:cxn>
              </a:cxnLst>
              <a:rect l="l" t="t" r="r" b="b"/>
              <a:pathLst>
                <a:path w="18086" h="9023">
                  <a:moveTo>
                    <a:pt x="18086" y="0"/>
                  </a:moveTo>
                  <a:cubicBezTo>
                    <a:pt x="11624" y="3389"/>
                    <a:pt x="8551" y="6187"/>
                    <a:pt x="0" y="9024"/>
                  </a:cubicBezTo>
                  <a:lnTo>
                    <a:pt x="18086" y="0"/>
                  </a:lnTo>
                  <a:close/>
                </a:path>
              </a:pathLst>
            </a:custGeom>
            <a:solidFill>
              <a:srgbClr val="A55E37"/>
            </a:solidFill>
            <a:ln w="3941" cap="flat">
              <a:noFill/>
              <a:prstDash val="solid"/>
              <a:miter/>
            </a:ln>
          </p:spPr>
          <p:txBody>
            <a:bodyPr rtlCol="1" anchor="ctr"/>
            <a:lstStyle/>
            <a:p>
              <a:endParaRPr lang="fa-IR"/>
            </a:p>
          </p:txBody>
        </p:sp>
        <p:sp>
          <p:nvSpPr>
            <p:cNvPr id="329" name="Freeform: Shape 328">
              <a:extLst>
                <a:ext uri="{FF2B5EF4-FFF2-40B4-BE49-F238E27FC236}">
                  <a16:creationId xmlns:a16="http://schemas.microsoft.com/office/drawing/2014/main" id="{631A5454-5DD1-D424-16D3-E3B5063E8F67}"/>
                </a:ext>
              </a:extLst>
            </p:cNvPr>
            <p:cNvSpPr/>
            <p:nvPr/>
          </p:nvSpPr>
          <p:spPr>
            <a:xfrm>
              <a:off x="8236136" y="2726501"/>
              <a:ext cx="94414" cy="29308"/>
            </a:xfrm>
            <a:custGeom>
              <a:avLst/>
              <a:gdLst>
                <a:gd name="connsiteX0" fmla="*/ 90396 w 94414"/>
                <a:gd name="connsiteY0" fmla="*/ 10462 h 29308"/>
                <a:gd name="connsiteX1" fmla="*/ 0 w 94414"/>
                <a:gd name="connsiteY1" fmla="*/ 28352 h 29308"/>
                <a:gd name="connsiteX2" fmla="*/ 0 w 94414"/>
                <a:gd name="connsiteY2" fmla="*/ 1320 h 29308"/>
                <a:gd name="connsiteX3" fmla="*/ 90396 w 94414"/>
                <a:gd name="connsiteY3" fmla="*/ 10462 h 29308"/>
              </a:gdLst>
              <a:ahLst/>
              <a:cxnLst>
                <a:cxn ang="0">
                  <a:pos x="connsiteX0" y="connsiteY0"/>
                </a:cxn>
                <a:cxn ang="0">
                  <a:pos x="connsiteX1" y="connsiteY1"/>
                </a:cxn>
                <a:cxn ang="0">
                  <a:pos x="connsiteX2" y="connsiteY2"/>
                </a:cxn>
                <a:cxn ang="0">
                  <a:pos x="connsiteX3" y="connsiteY3"/>
                </a:cxn>
              </a:cxnLst>
              <a:rect l="l" t="t" r="r" b="b"/>
              <a:pathLst>
                <a:path w="94414" h="29308">
                  <a:moveTo>
                    <a:pt x="90396" y="10462"/>
                  </a:moveTo>
                  <a:cubicBezTo>
                    <a:pt x="116482" y="37691"/>
                    <a:pt x="7330" y="26973"/>
                    <a:pt x="0" y="28352"/>
                  </a:cubicBezTo>
                  <a:lnTo>
                    <a:pt x="0" y="1320"/>
                  </a:lnTo>
                  <a:cubicBezTo>
                    <a:pt x="3704" y="-2542"/>
                    <a:pt x="82830" y="2541"/>
                    <a:pt x="90396" y="10462"/>
                  </a:cubicBezTo>
                  <a:close/>
                </a:path>
              </a:pathLst>
            </a:custGeom>
            <a:solidFill>
              <a:srgbClr val="E8E0D7"/>
            </a:solidFill>
            <a:ln w="3941" cap="flat">
              <a:noFill/>
              <a:prstDash val="solid"/>
              <a:miter/>
            </a:ln>
          </p:spPr>
          <p:txBody>
            <a:bodyPr rtlCol="1" anchor="ctr"/>
            <a:lstStyle/>
            <a:p>
              <a:endParaRPr lang="fa-IR"/>
            </a:p>
          </p:txBody>
        </p:sp>
      </p:grpSp>
      <p:grpSp>
        <p:nvGrpSpPr>
          <p:cNvPr id="330" name="Group 329">
            <a:extLst>
              <a:ext uri="{FF2B5EF4-FFF2-40B4-BE49-F238E27FC236}">
                <a16:creationId xmlns:a16="http://schemas.microsoft.com/office/drawing/2014/main" id="{1CE7C174-DF2F-035D-06E5-46D73D25E990}"/>
              </a:ext>
            </a:extLst>
          </p:cNvPr>
          <p:cNvGrpSpPr/>
          <p:nvPr/>
        </p:nvGrpSpPr>
        <p:grpSpPr>
          <a:xfrm>
            <a:off x="7938146" y="4691700"/>
            <a:ext cx="1041515" cy="902755"/>
            <a:chOff x="-24672" y="2990206"/>
            <a:chExt cx="3000201" cy="2600488"/>
          </a:xfrm>
        </p:grpSpPr>
        <p:sp>
          <p:nvSpPr>
            <p:cNvPr id="331" name="Freeform: Shape 330">
              <a:extLst>
                <a:ext uri="{FF2B5EF4-FFF2-40B4-BE49-F238E27FC236}">
                  <a16:creationId xmlns:a16="http://schemas.microsoft.com/office/drawing/2014/main" id="{A3DFE6EC-D5F4-9701-2C8F-00672AF15497}"/>
                </a:ext>
              </a:extLst>
            </p:cNvPr>
            <p:cNvSpPr/>
            <p:nvPr/>
          </p:nvSpPr>
          <p:spPr>
            <a:xfrm flipH="1">
              <a:off x="2642522" y="3831918"/>
              <a:ext cx="268579" cy="354135"/>
            </a:xfrm>
            <a:custGeom>
              <a:avLst/>
              <a:gdLst>
                <a:gd name="connsiteX0" fmla="*/ 267641 w 268579"/>
                <a:gd name="connsiteY0" fmla="*/ 299441 h 354135"/>
                <a:gd name="connsiteX1" fmla="*/ 225516 w 268579"/>
                <a:gd name="connsiteY1" fmla="*/ 321941 h 354135"/>
                <a:gd name="connsiteX2" fmla="*/ 107379 w 268579"/>
                <a:gd name="connsiteY2" fmla="*/ 354135 h 354135"/>
                <a:gd name="connsiteX3" fmla="*/ 108128 w 268579"/>
                <a:gd name="connsiteY3" fmla="*/ 305864 h 354135"/>
                <a:gd name="connsiteX4" fmla="*/ 0 w 268579"/>
                <a:gd name="connsiteY4" fmla="*/ 53631 h 354135"/>
                <a:gd name="connsiteX5" fmla="*/ 150331 w 268579"/>
                <a:gd name="connsiteY5" fmla="*/ 0 h 354135"/>
                <a:gd name="connsiteX6" fmla="*/ 173935 w 268579"/>
                <a:gd name="connsiteY6" fmla="*/ 24195 h 354135"/>
                <a:gd name="connsiteX7" fmla="*/ 267601 w 268579"/>
                <a:gd name="connsiteY7" fmla="*/ 299441 h 354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579" h="354135">
                  <a:moveTo>
                    <a:pt x="267641" y="299441"/>
                  </a:moveTo>
                  <a:cubicBezTo>
                    <a:pt x="248726" y="298929"/>
                    <a:pt x="235998" y="317173"/>
                    <a:pt x="225516" y="321941"/>
                  </a:cubicBezTo>
                  <a:cubicBezTo>
                    <a:pt x="193874" y="336364"/>
                    <a:pt x="142568" y="346885"/>
                    <a:pt x="107379" y="354135"/>
                  </a:cubicBezTo>
                  <a:cubicBezTo>
                    <a:pt x="121132" y="336994"/>
                    <a:pt x="113802" y="323596"/>
                    <a:pt x="108128" y="305864"/>
                  </a:cubicBezTo>
                  <a:cubicBezTo>
                    <a:pt x="80268" y="218778"/>
                    <a:pt x="27584" y="133860"/>
                    <a:pt x="0" y="53631"/>
                  </a:cubicBezTo>
                  <a:lnTo>
                    <a:pt x="150331" y="0"/>
                  </a:lnTo>
                  <a:cubicBezTo>
                    <a:pt x="150922" y="1576"/>
                    <a:pt x="168418" y="9575"/>
                    <a:pt x="173935" y="24195"/>
                  </a:cubicBezTo>
                  <a:cubicBezTo>
                    <a:pt x="188160" y="61748"/>
                    <a:pt x="278949" y="284427"/>
                    <a:pt x="267601" y="299441"/>
                  </a:cubicBezTo>
                  <a:close/>
                </a:path>
              </a:pathLst>
            </a:custGeom>
            <a:solidFill>
              <a:srgbClr val="4D2F2C"/>
            </a:solidFill>
            <a:ln w="3941" cap="flat">
              <a:noFill/>
              <a:prstDash val="solid"/>
              <a:miter/>
            </a:ln>
          </p:spPr>
          <p:txBody>
            <a:bodyPr rtlCol="1" anchor="ctr"/>
            <a:lstStyle/>
            <a:p>
              <a:endParaRPr lang="fa-IR"/>
            </a:p>
          </p:txBody>
        </p:sp>
        <p:grpSp>
          <p:nvGrpSpPr>
            <p:cNvPr id="332" name="Graphic 7">
              <a:extLst>
                <a:ext uri="{FF2B5EF4-FFF2-40B4-BE49-F238E27FC236}">
                  <a16:creationId xmlns:a16="http://schemas.microsoft.com/office/drawing/2014/main" id="{2081EBD9-C62E-6C4A-7157-BA064CECFD0F}"/>
                </a:ext>
              </a:extLst>
            </p:cNvPr>
            <p:cNvGrpSpPr/>
            <p:nvPr/>
          </p:nvGrpSpPr>
          <p:grpSpPr>
            <a:xfrm flipH="1">
              <a:off x="-24672" y="2990206"/>
              <a:ext cx="3000201" cy="2600488"/>
              <a:chOff x="9059707" y="2990206"/>
              <a:chExt cx="3000201" cy="2600488"/>
            </a:xfrm>
          </p:grpSpPr>
          <p:sp>
            <p:nvSpPr>
              <p:cNvPr id="333" name="Freeform: Shape 332">
                <a:extLst>
                  <a:ext uri="{FF2B5EF4-FFF2-40B4-BE49-F238E27FC236}">
                    <a16:creationId xmlns:a16="http://schemas.microsoft.com/office/drawing/2014/main" id="{0E08CB5E-6313-3A86-24C7-68BDFEEF638A}"/>
                  </a:ext>
                </a:extLst>
              </p:cNvPr>
              <p:cNvSpPr/>
              <p:nvPr/>
            </p:nvSpPr>
            <p:spPr>
              <a:xfrm>
                <a:off x="11864103" y="4642328"/>
                <a:ext cx="5989" cy="2167"/>
              </a:xfrm>
              <a:custGeom>
                <a:avLst/>
                <a:gdLst>
                  <a:gd name="connsiteX0" fmla="*/ 5990 w 5989"/>
                  <a:gd name="connsiteY0" fmla="*/ 0 h 2167"/>
                  <a:gd name="connsiteX1" fmla="*/ 0 w 5989"/>
                  <a:gd name="connsiteY1" fmla="*/ 2167 h 2167"/>
                  <a:gd name="connsiteX2" fmla="*/ 5990 w 5989"/>
                  <a:gd name="connsiteY2" fmla="*/ 0 h 2167"/>
                </a:gdLst>
                <a:ahLst/>
                <a:cxnLst>
                  <a:cxn ang="0">
                    <a:pos x="connsiteX0" y="connsiteY0"/>
                  </a:cxn>
                  <a:cxn ang="0">
                    <a:pos x="connsiteX1" y="connsiteY1"/>
                  </a:cxn>
                  <a:cxn ang="0">
                    <a:pos x="connsiteX2" y="connsiteY2"/>
                  </a:cxn>
                </a:cxnLst>
                <a:rect l="l" t="t" r="r" b="b"/>
                <a:pathLst>
                  <a:path w="5989" h="2167">
                    <a:moveTo>
                      <a:pt x="5990" y="0"/>
                    </a:moveTo>
                    <a:cubicBezTo>
                      <a:pt x="3941" y="985"/>
                      <a:pt x="1931" y="1695"/>
                      <a:pt x="0" y="2167"/>
                    </a:cubicBezTo>
                    <a:lnTo>
                      <a:pt x="5990" y="0"/>
                    </a:lnTo>
                    <a:close/>
                  </a:path>
                </a:pathLst>
              </a:custGeom>
              <a:solidFill>
                <a:srgbClr val="4B2E2D"/>
              </a:solidFill>
              <a:ln w="3941" cap="flat">
                <a:noFill/>
                <a:prstDash val="solid"/>
                <a:miter/>
              </a:ln>
            </p:spPr>
            <p:txBody>
              <a:bodyPr rtlCol="1" anchor="ctr"/>
              <a:lstStyle/>
              <a:p>
                <a:endParaRPr lang="fa-IR"/>
              </a:p>
            </p:txBody>
          </p:sp>
          <p:sp>
            <p:nvSpPr>
              <p:cNvPr id="334" name="Freeform: Shape 333">
                <a:extLst>
                  <a:ext uri="{FF2B5EF4-FFF2-40B4-BE49-F238E27FC236}">
                    <a16:creationId xmlns:a16="http://schemas.microsoft.com/office/drawing/2014/main" id="{73D3ACAD-E503-B992-9B20-25AC15326EBF}"/>
                  </a:ext>
                </a:extLst>
              </p:cNvPr>
              <p:cNvSpPr/>
              <p:nvPr/>
            </p:nvSpPr>
            <p:spPr>
              <a:xfrm>
                <a:off x="11229402" y="3193789"/>
                <a:ext cx="830506" cy="1855787"/>
              </a:xfrm>
              <a:custGeom>
                <a:avLst/>
                <a:gdLst>
                  <a:gd name="connsiteX0" fmla="*/ 830467 w 830506"/>
                  <a:gd name="connsiteY0" fmla="*/ 12531 h 1855787"/>
                  <a:gd name="connsiteX1" fmla="*/ 830467 w 830506"/>
                  <a:gd name="connsiteY1" fmla="*/ 698932 h 1855787"/>
                  <a:gd name="connsiteX2" fmla="*/ 817226 w 830506"/>
                  <a:gd name="connsiteY2" fmla="*/ 711857 h 1855787"/>
                  <a:gd name="connsiteX3" fmla="*/ 705709 w 830506"/>
                  <a:gd name="connsiteY3" fmla="*/ 729983 h 1855787"/>
                  <a:gd name="connsiteX4" fmla="*/ 783258 w 830506"/>
                  <a:gd name="connsiteY4" fmla="*/ 1110796 h 1855787"/>
                  <a:gd name="connsiteX5" fmla="*/ 685021 w 830506"/>
                  <a:gd name="connsiteY5" fmla="*/ 1148507 h 1855787"/>
                  <a:gd name="connsiteX6" fmla="*/ 604989 w 830506"/>
                  <a:gd name="connsiteY6" fmla="*/ 798982 h 1855787"/>
                  <a:gd name="connsiteX7" fmla="*/ 497728 w 830506"/>
                  <a:gd name="connsiteY7" fmla="*/ 959046 h 1855787"/>
                  <a:gd name="connsiteX8" fmla="*/ 709335 w 830506"/>
                  <a:gd name="connsiteY8" fmla="*/ 1194926 h 1855787"/>
                  <a:gd name="connsiteX9" fmla="*/ 490832 w 830506"/>
                  <a:gd name="connsiteY9" fmla="*/ 1120923 h 1855787"/>
                  <a:gd name="connsiteX10" fmla="*/ 457062 w 830506"/>
                  <a:gd name="connsiteY10" fmla="*/ 1087823 h 1855787"/>
                  <a:gd name="connsiteX11" fmla="*/ 437911 w 830506"/>
                  <a:gd name="connsiteY11" fmla="*/ 1340765 h 1855787"/>
                  <a:gd name="connsiteX12" fmla="*/ 648453 w 830506"/>
                  <a:gd name="connsiteY12" fmla="*/ 1295016 h 1855787"/>
                  <a:gd name="connsiteX13" fmla="*/ 622643 w 830506"/>
                  <a:gd name="connsiteY13" fmla="*/ 1412404 h 1855787"/>
                  <a:gd name="connsiteX14" fmla="*/ 424828 w 830506"/>
                  <a:gd name="connsiteY14" fmla="*/ 1449524 h 1855787"/>
                  <a:gd name="connsiteX15" fmla="*/ 478183 w 830506"/>
                  <a:gd name="connsiteY15" fmla="*/ 1683316 h 1855787"/>
                  <a:gd name="connsiteX16" fmla="*/ 503678 w 830506"/>
                  <a:gd name="connsiteY16" fmla="*/ 1668302 h 1855787"/>
                  <a:gd name="connsiteX17" fmla="*/ 630367 w 830506"/>
                  <a:gd name="connsiteY17" fmla="*/ 1478566 h 1855787"/>
                  <a:gd name="connsiteX18" fmla="*/ 640730 w 830506"/>
                  <a:gd name="connsiteY18" fmla="*/ 1448539 h 1855787"/>
                  <a:gd name="connsiteX19" fmla="*/ 640611 w 830506"/>
                  <a:gd name="connsiteY19" fmla="*/ 1448263 h 1855787"/>
                  <a:gd name="connsiteX20" fmla="*/ 640532 w 830506"/>
                  <a:gd name="connsiteY20" fmla="*/ 1448105 h 1855787"/>
                  <a:gd name="connsiteX21" fmla="*/ 701414 w 830506"/>
                  <a:gd name="connsiteY21" fmla="*/ 1427891 h 1855787"/>
                  <a:gd name="connsiteX22" fmla="*/ 712999 w 830506"/>
                  <a:gd name="connsiteY22" fmla="*/ 1520808 h 1855787"/>
                  <a:gd name="connsiteX23" fmla="*/ 687031 w 830506"/>
                  <a:gd name="connsiteY23" fmla="*/ 1535467 h 1855787"/>
                  <a:gd name="connsiteX24" fmla="*/ 536779 w 830506"/>
                  <a:gd name="connsiteY24" fmla="*/ 1756137 h 1855787"/>
                  <a:gd name="connsiteX25" fmla="*/ 541310 w 830506"/>
                  <a:gd name="connsiteY25" fmla="*/ 1809807 h 1855787"/>
                  <a:gd name="connsiteX26" fmla="*/ 547103 w 830506"/>
                  <a:gd name="connsiteY26" fmla="*/ 1812604 h 1855787"/>
                  <a:gd name="connsiteX27" fmla="*/ 580479 w 830506"/>
                  <a:gd name="connsiteY27" fmla="*/ 1835854 h 1855787"/>
                  <a:gd name="connsiteX28" fmla="*/ 534888 w 830506"/>
                  <a:gd name="connsiteY28" fmla="*/ 1855635 h 1855787"/>
                  <a:gd name="connsiteX29" fmla="*/ 450954 w 830506"/>
                  <a:gd name="connsiteY29" fmla="*/ 1827894 h 1855787"/>
                  <a:gd name="connsiteX30" fmla="*/ 441615 w 830506"/>
                  <a:gd name="connsiteY30" fmla="*/ 1831755 h 1855787"/>
                  <a:gd name="connsiteX31" fmla="*/ 396732 w 830506"/>
                  <a:gd name="connsiteY31" fmla="*/ 1773711 h 1855787"/>
                  <a:gd name="connsiteX32" fmla="*/ 339358 w 830506"/>
                  <a:gd name="connsiteY32" fmla="*/ 1663731 h 1855787"/>
                  <a:gd name="connsiteX33" fmla="*/ 554511 w 830506"/>
                  <a:gd name="connsiteY33" fmla="*/ 620240 h 1855787"/>
                  <a:gd name="connsiteX34" fmla="*/ 501668 w 830506"/>
                  <a:gd name="connsiteY34" fmla="*/ 640139 h 1855787"/>
                  <a:gd name="connsiteX35" fmla="*/ 478064 w 830506"/>
                  <a:gd name="connsiteY35" fmla="*/ 635726 h 1855787"/>
                  <a:gd name="connsiteX36" fmla="*/ 362962 w 830506"/>
                  <a:gd name="connsiteY36" fmla="*/ 711542 h 1855787"/>
                  <a:gd name="connsiteX37" fmla="*/ 117703 w 830506"/>
                  <a:gd name="connsiteY37" fmla="*/ 1348765 h 1855787"/>
                  <a:gd name="connsiteX38" fmla="*/ 8156 w 830506"/>
                  <a:gd name="connsiteY38" fmla="*/ 1412404 h 1855787"/>
                  <a:gd name="connsiteX39" fmla="*/ 0 w 830506"/>
                  <a:gd name="connsiteY39" fmla="*/ 1359247 h 1855787"/>
                  <a:gd name="connsiteX40" fmla="*/ 46734 w 830506"/>
                  <a:gd name="connsiteY40" fmla="*/ 141702 h 1855787"/>
                  <a:gd name="connsiteX41" fmla="*/ 63718 w 830506"/>
                  <a:gd name="connsiteY41" fmla="*/ 109192 h 1855787"/>
                  <a:gd name="connsiteX42" fmla="*/ 68762 w 830506"/>
                  <a:gd name="connsiteY42" fmla="*/ 110847 h 1855787"/>
                  <a:gd name="connsiteX43" fmla="*/ 68762 w 830506"/>
                  <a:gd name="connsiteY43" fmla="*/ 110847 h 1855787"/>
                  <a:gd name="connsiteX44" fmla="*/ 73963 w 830506"/>
                  <a:gd name="connsiteY44" fmla="*/ 111399 h 1855787"/>
                  <a:gd name="connsiteX45" fmla="*/ 73963 w 830506"/>
                  <a:gd name="connsiteY45" fmla="*/ 111399 h 1855787"/>
                  <a:gd name="connsiteX46" fmla="*/ 89450 w 830506"/>
                  <a:gd name="connsiteY46" fmla="*/ 93824 h 1855787"/>
                  <a:gd name="connsiteX47" fmla="*/ 111911 w 830506"/>
                  <a:gd name="connsiteY47" fmla="*/ 39721 h 1855787"/>
                  <a:gd name="connsiteX48" fmla="*/ 125663 w 830506"/>
                  <a:gd name="connsiteY48" fmla="*/ 120856 h 1855787"/>
                  <a:gd name="connsiteX49" fmla="*/ 161679 w 830506"/>
                  <a:gd name="connsiteY49" fmla="*/ 102848 h 1855787"/>
                  <a:gd name="connsiteX50" fmla="*/ 152735 w 830506"/>
                  <a:gd name="connsiteY50" fmla="*/ 202189 h 1855787"/>
                  <a:gd name="connsiteX51" fmla="*/ 162625 w 830506"/>
                  <a:gd name="connsiteY51" fmla="*/ 270399 h 1855787"/>
                  <a:gd name="connsiteX52" fmla="*/ 813562 w 830506"/>
                  <a:gd name="connsiteY52" fmla="*/ 0 h 1855787"/>
                  <a:gd name="connsiteX53" fmla="*/ 830506 w 830506"/>
                  <a:gd name="connsiteY53" fmla="*/ 12531 h 1855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830506" h="1855787">
                    <a:moveTo>
                      <a:pt x="830467" y="12531"/>
                    </a:moveTo>
                    <a:lnTo>
                      <a:pt x="830467" y="698932"/>
                    </a:lnTo>
                    <a:lnTo>
                      <a:pt x="817226" y="711857"/>
                    </a:lnTo>
                    <a:cubicBezTo>
                      <a:pt x="779594" y="708034"/>
                      <a:pt x="741095" y="717452"/>
                      <a:pt x="705709" y="729983"/>
                    </a:cubicBezTo>
                    <a:lnTo>
                      <a:pt x="783258" y="1110796"/>
                    </a:lnTo>
                    <a:cubicBezTo>
                      <a:pt x="789485" y="1158831"/>
                      <a:pt x="710281" y="1191735"/>
                      <a:pt x="685021" y="1148507"/>
                    </a:cubicBezTo>
                    <a:lnTo>
                      <a:pt x="604989" y="798982"/>
                    </a:lnTo>
                    <a:cubicBezTo>
                      <a:pt x="564835" y="849105"/>
                      <a:pt x="527242" y="901948"/>
                      <a:pt x="497728" y="959046"/>
                    </a:cubicBezTo>
                    <a:cubicBezTo>
                      <a:pt x="569328" y="1036911"/>
                      <a:pt x="639863" y="1115525"/>
                      <a:pt x="709335" y="1194926"/>
                    </a:cubicBezTo>
                    <a:cubicBezTo>
                      <a:pt x="691287" y="1324530"/>
                      <a:pt x="618427" y="1299863"/>
                      <a:pt x="490832" y="1120923"/>
                    </a:cubicBezTo>
                    <a:cubicBezTo>
                      <a:pt x="487325" y="1116352"/>
                      <a:pt x="458087" y="1085695"/>
                      <a:pt x="457062" y="1087823"/>
                    </a:cubicBezTo>
                    <a:cubicBezTo>
                      <a:pt x="443821" y="1115210"/>
                      <a:pt x="422030" y="1324846"/>
                      <a:pt x="437911" y="1340765"/>
                    </a:cubicBezTo>
                    <a:cubicBezTo>
                      <a:pt x="507343" y="1321654"/>
                      <a:pt x="577523" y="1306365"/>
                      <a:pt x="648453" y="1295016"/>
                    </a:cubicBezTo>
                    <a:cubicBezTo>
                      <a:pt x="724072" y="1304709"/>
                      <a:pt x="677613" y="1433486"/>
                      <a:pt x="622643" y="1412404"/>
                    </a:cubicBezTo>
                    <a:lnTo>
                      <a:pt x="424828" y="1449524"/>
                    </a:lnTo>
                    <a:cubicBezTo>
                      <a:pt x="414977" y="1463749"/>
                      <a:pt x="465415" y="1673859"/>
                      <a:pt x="478183" y="1683316"/>
                    </a:cubicBezTo>
                    <a:cubicBezTo>
                      <a:pt x="489453" y="1691670"/>
                      <a:pt x="498240" y="1675238"/>
                      <a:pt x="503678" y="1668302"/>
                    </a:cubicBezTo>
                    <a:cubicBezTo>
                      <a:pt x="536700" y="1625981"/>
                      <a:pt x="604004" y="1525222"/>
                      <a:pt x="630367" y="1478566"/>
                    </a:cubicBezTo>
                    <a:cubicBezTo>
                      <a:pt x="635056" y="1470251"/>
                      <a:pt x="642503" y="1457839"/>
                      <a:pt x="640730" y="1448539"/>
                    </a:cubicBezTo>
                    <a:cubicBezTo>
                      <a:pt x="640730" y="1448460"/>
                      <a:pt x="640690" y="1448342"/>
                      <a:pt x="640611" y="1448263"/>
                    </a:cubicBezTo>
                    <a:cubicBezTo>
                      <a:pt x="640611" y="1448224"/>
                      <a:pt x="640572" y="1448145"/>
                      <a:pt x="640532" y="1448105"/>
                    </a:cubicBezTo>
                    <a:cubicBezTo>
                      <a:pt x="631745" y="1424975"/>
                      <a:pt x="692193" y="1422374"/>
                      <a:pt x="701414" y="1427891"/>
                    </a:cubicBezTo>
                    <a:cubicBezTo>
                      <a:pt x="730377" y="1445189"/>
                      <a:pt x="736406" y="1498190"/>
                      <a:pt x="712999" y="1520808"/>
                    </a:cubicBezTo>
                    <a:cubicBezTo>
                      <a:pt x="697158" y="1519468"/>
                      <a:pt x="695543" y="1526128"/>
                      <a:pt x="687031" y="1535467"/>
                    </a:cubicBezTo>
                    <a:cubicBezTo>
                      <a:pt x="673042" y="1550796"/>
                      <a:pt x="541231" y="1743567"/>
                      <a:pt x="536779" y="1756137"/>
                    </a:cubicBezTo>
                    <a:cubicBezTo>
                      <a:pt x="530868" y="1772923"/>
                      <a:pt x="533035" y="1794123"/>
                      <a:pt x="541310" y="1809807"/>
                    </a:cubicBezTo>
                    <a:cubicBezTo>
                      <a:pt x="543280" y="1810753"/>
                      <a:pt x="545251" y="1811659"/>
                      <a:pt x="547103" y="1812604"/>
                    </a:cubicBezTo>
                    <a:cubicBezTo>
                      <a:pt x="565623" y="1821707"/>
                      <a:pt x="577248" y="1829431"/>
                      <a:pt x="580479" y="1835854"/>
                    </a:cubicBezTo>
                    <a:cubicBezTo>
                      <a:pt x="585286" y="1845311"/>
                      <a:pt x="571731" y="1851892"/>
                      <a:pt x="534888" y="1855635"/>
                    </a:cubicBezTo>
                    <a:cubicBezTo>
                      <a:pt x="517509" y="1857409"/>
                      <a:pt x="459386" y="1843498"/>
                      <a:pt x="450954" y="1827894"/>
                    </a:cubicBezTo>
                    <a:cubicBezTo>
                      <a:pt x="447841" y="1829628"/>
                      <a:pt x="444688" y="1830889"/>
                      <a:pt x="441615" y="1831755"/>
                    </a:cubicBezTo>
                    <a:cubicBezTo>
                      <a:pt x="408830" y="1840779"/>
                      <a:pt x="380852" y="1802399"/>
                      <a:pt x="396732" y="1773711"/>
                    </a:cubicBezTo>
                    <a:cubicBezTo>
                      <a:pt x="364814" y="1742778"/>
                      <a:pt x="350234" y="1706132"/>
                      <a:pt x="339358" y="1663731"/>
                    </a:cubicBezTo>
                    <a:cubicBezTo>
                      <a:pt x="257237" y="1343760"/>
                      <a:pt x="290575" y="848908"/>
                      <a:pt x="554511" y="620240"/>
                    </a:cubicBezTo>
                    <a:cubicBezTo>
                      <a:pt x="683918" y="535203"/>
                      <a:pt x="548836" y="599906"/>
                      <a:pt x="501668" y="640139"/>
                    </a:cubicBezTo>
                    <a:lnTo>
                      <a:pt x="478064" y="635726"/>
                    </a:lnTo>
                    <a:cubicBezTo>
                      <a:pt x="473257" y="612871"/>
                      <a:pt x="384359" y="690263"/>
                      <a:pt x="362962" y="711542"/>
                    </a:cubicBezTo>
                    <a:cubicBezTo>
                      <a:pt x="209715" y="863922"/>
                      <a:pt x="106158" y="1134203"/>
                      <a:pt x="117703" y="1348765"/>
                    </a:cubicBezTo>
                    <a:cubicBezTo>
                      <a:pt x="119318" y="1392899"/>
                      <a:pt x="40114" y="1436796"/>
                      <a:pt x="8156" y="1412404"/>
                    </a:cubicBezTo>
                    <a:lnTo>
                      <a:pt x="0" y="1359247"/>
                    </a:lnTo>
                    <a:cubicBezTo>
                      <a:pt x="11112" y="948722"/>
                      <a:pt x="26677" y="542887"/>
                      <a:pt x="46734" y="141702"/>
                    </a:cubicBezTo>
                    <a:lnTo>
                      <a:pt x="63718" y="109192"/>
                    </a:lnTo>
                    <a:cubicBezTo>
                      <a:pt x="65531" y="109941"/>
                      <a:pt x="67225" y="110453"/>
                      <a:pt x="68762" y="110847"/>
                    </a:cubicBezTo>
                    <a:lnTo>
                      <a:pt x="68762" y="110847"/>
                    </a:lnTo>
                    <a:cubicBezTo>
                      <a:pt x="70693" y="111281"/>
                      <a:pt x="72426" y="111478"/>
                      <a:pt x="73963" y="111399"/>
                    </a:cubicBezTo>
                    <a:cubicBezTo>
                      <a:pt x="73963" y="111399"/>
                      <a:pt x="73963" y="111399"/>
                      <a:pt x="73963" y="111399"/>
                    </a:cubicBezTo>
                    <a:cubicBezTo>
                      <a:pt x="82199" y="111005"/>
                      <a:pt x="85824" y="103715"/>
                      <a:pt x="89450" y="93824"/>
                    </a:cubicBezTo>
                    <a:cubicBezTo>
                      <a:pt x="92208" y="84249"/>
                      <a:pt x="92326" y="30224"/>
                      <a:pt x="111911" y="39721"/>
                    </a:cubicBezTo>
                    <a:cubicBezTo>
                      <a:pt x="134608" y="50715"/>
                      <a:pt x="123417" y="100011"/>
                      <a:pt x="125663" y="120856"/>
                    </a:cubicBezTo>
                    <a:lnTo>
                      <a:pt x="161679" y="102848"/>
                    </a:lnTo>
                    <a:cubicBezTo>
                      <a:pt x="164320" y="136421"/>
                      <a:pt x="156951" y="169285"/>
                      <a:pt x="152735" y="202189"/>
                    </a:cubicBezTo>
                    <a:cubicBezTo>
                      <a:pt x="150015" y="226147"/>
                      <a:pt x="153326" y="248884"/>
                      <a:pt x="162625" y="270399"/>
                    </a:cubicBezTo>
                    <a:lnTo>
                      <a:pt x="813562" y="0"/>
                    </a:lnTo>
                    <a:lnTo>
                      <a:pt x="830506" y="12531"/>
                    </a:lnTo>
                    <a:close/>
                  </a:path>
                </a:pathLst>
              </a:custGeom>
              <a:solidFill>
                <a:srgbClr val="4B2E2D"/>
              </a:solidFill>
              <a:ln w="3941" cap="flat">
                <a:noFill/>
                <a:prstDash val="solid"/>
                <a:miter/>
              </a:ln>
            </p:spPr>
            <p:txBody>
              <a:bodyPr rtlCol="1" anchor="ctr"/>
              <a:lstStyle/>
              <a:p>
                <a:endParaRPr lang="fa-IR"/>
              </a:p>
            </p:txBody>
          </p:sp>
          <p:sp>
            <p:nvSpPr>
              <p:cNvPr id="335" name="Freeform: Shape 334">
                <a:extLst>
                  <a:ext uri="{FF2B5EF4-FFF2-40B4-BE49-F238E27FC236}">
                    <a16:creationId xmlns:a16="http://schemas.microsoft.com/office/drawing/2014/main" id="{F86124A3-451B-BC19-953A-33B03CC94D26}"/>
                  </a:ext>
                </a:extLst>
              </p:cNvPr>
              <p:cNvSpPr/>
              <p:nvPr/>
            </p:nvSpPr>
            <p:spPr>
              <a:xfrm>
                <a:off x="11864103" y="4642328"/>
                <a:ext cx="5989" cy="2167"/>
              </a:xfrm>
              <a:custGeom>
                <a:avLst/>
                <a:gdLst>
                  <a:gd name="connsiteX0" fmla="*/ 0 w 5989"/>
                  <a:gd name="connsiteY0" fmla="*/ 2167 h 2167"/>
                  <a:gd name="connsiteX1" fmla="*/ 5990 w 5989"/>
                  <a:gd name="connsiteY1" fmla="*/ 0 h 2167"/>
                  <a:gd name="connsiteX2" fmla="*/ 0 w 5989"/>
                  <a:gd name="connsiteY2" fmla="*/ 2167 h 2167"/>
                </a:gdLst>
                <a:ahLst/>
                <a:cxnLst>
                  <a:cxn ang="0">
                    <a:pos x="connsiteX0" y="connsiteY0"/>
                  </a:cxn>
                  <a:cxn ang="0">
                    <a:pos x="connsiteX1" y="connsiteY1"/>
                  </a:cxn>
                  <a:cxn ang="0">
                    <a:pos x="connsiteX2" y="connsiteY2"/>
                  </a:cxn>
                </a:cxnLst>
                <a:rect l="l" t="t" r="r" b="b"/>
                <a:pathLst>
                  <a:path w="5989" h="2167">
                    <a:moveTo>
                      <a:pt x="0" y="2167"/>
                    </a:moveTo>
                    <a:lnTo>
                      <a:pt x="5990" y="0"/>
                    </a:lnTo>
                    <a:cubicBezTo>
                      <a:pt x="3941" y="985"/>
                      <a:pt x="1931" y="1695"/>
                      <a:pt x="0" y="2167"/>
                    </a:cubicBezTo>
                    <a:close/>
                  </a:path>
                </a:pathLst>
              </a:custGeom>
              <a:solidFill>
                <a:srgbClr val="352122"/>
              </a:solidFill>
              <a:ln w="3941" cap="flat">
                <a:noFill/>
                <a:prstDash val="solid"/>
                <a:miter/>
              </a:ln>
            </p:spPr>
            <p:txBody>
              <a:bodyPr rtlCol="1" anchor="ctr"/>
              <a:lstStyle/>
              <a:p>
                <a:endParaRPr lang="fa-IR"/>
              </a:p>
            </p:txBody>
          </p:sp>
          <p:sp>
            <p:nvSpPr>
              <p:cNvPr id="336" name="Freeform: Shape 335">
                <a:extLst>
                  <a:ext uri="{FF2B5EF4-FFF2-40B4-BE49-F238E27FC236}">
                    <a16:creationId xmlns:a16="http://schemas.microsoft.com/office/drawing/2014/main" id="{5B427F1C-4BE6-458A-EABA-470963E32CBF}"/>
                  </a:ext>
                </a:extLst>
              </p:cNvPr>
              <p:cNvSpPr/>
              <p:nvPr/>
            </p:nvSpPr>
            <p:spPr>
              <a:xfrm>
                <a:off x="11642295" y="3886366"/>
                <a:ext cx="417574" cy="945619"/>
              </a:xfrm>
              <a:custGeom>
                <a:avLst/>
                <a:gdLst>
                  <a:gd name="connsiteX0" fmla="*/ 408983 w 417574"/>
                  <a:gd name="connsiteY0" fmla="*/ 800490 h 945619"/>
                  <a:gd name="connsiteX1" fmla="*/ 417574 w 417574"/>
                  <a:gd name="connsiteY1" fmla="*/ 819168 h 945619"/>
                  <a:gd name="connsiteX2" fmla="*/ 417574 w 417574"/>
                  <a:gd name="connsiteY2" fmla="*/ 945619 h 945619"/>
                  <a:gd name="connsiteX3" fmla="*/ 397359 w 417574"/>
                  <a:gd name="connsiteY3" fmla="*/ 870631 h 945619"/>
                  <a:gd name="connsiteX4" fmla="*/ 381399 w 417574"/>
                  <a:gd name="connsiteY4" fmla="*/ 855302 h 945619"/>
                  <a:gd name="connsiteX5" fmla="*/ 360003 w 417574"/>
                  <a:gd name="connsiteY5" fmla="*/ 871656 h 945619"/>
                  <a:gd name="connsiteX6" fmla="*/ 309761 w 417574"/>
                  <a:gd name="connsiteY6" fmla="*/ 851125 h 945619"/>
                  <a:gd name="connsiteX7" fmla="*/ 309761 w 417574"/>
                  <a:gd name="connsiteY7" fmla="*/ 851125 h 945619"/>
                  <a:gd name="connsiteX8" fmla="*/ 309091 w 417574"/>
                  <a:gd name="connsiteY8" fmla="*/ 846279 h 945619"/>
                  <a:gd name="connsiteX9" fmla="*/ 309091 w 417574"/>
                  <a:gd name="connsiteY9" fmla="*/ 837255 h 945619"/>
                  <a:gd name="connsiteX10" fmla="*/ 300067 w 417574"/>
                  <a:gd name="connsiteY10" fmla="*/ 828231 h 945619"/>
                  <a:gd name="connsiteX11" fmla="*/ 282256 w 417574"/>
                  <a:gd name="connsiteY11" fmla="*/ 750839 h 945619"/>
                  <a:gd name="connsiteX12" fmla="*/ 227798 w 417574"/>
                  <a:gd name="connsiteY12" fmla="*/ 755962 h 945619"/>
                  <a:gd name="connsiteX13" fmla="*/ 227679 w 417574"/>
                  <a:gd name="connsiteY13" fmla="*/ 755686 h 945619"/>
                  <a:gd name="connsiteX14" fmla="*/ 227600 w 417574"/>
                  <a:gd name="connsiteY14" fmla="*/ 755528 h 945619"/>
                  <a:gd name="connsiteX15" fmla="*/ 209711 w 417574"/>
                  <a:gd name="connsiteY15" fmla="*/ 719866 h 945619"/>
                  <a:gd name="connsiteX16" fmla="*/ 240053 w 417574"/>
                  <a:gd name="connsiteY16" fmla="*/ 621235 h 945619"/>
                  <a:gd name="connsiteX17" fmla="*/ 1888 w 417574"/>
                  <a:gd name="connsiteY17" fmla="*/ 665724 h 945619"/>
                  <a:gd name="connsiteX18" fmla="*/ 29038 w 417574"/>
                  <a:gd name="connsiteY18" fmla="*/ 367701 h 945619"/>
                  <a:gd name="connsiteX19" fmla="*/ 56148 w 417574"/>
                  <a:gd name="connsiteY19" fmla="*/ 381178 h 945619"/>
                  <a:gd name="connsiteX20" fmla="*/ 236861 w 417574"/>
                  <a:gd name="connsiteY20" fmla="*/ 571308 h 945619"/>
                  <a:gd name="connsiteX21" fmla="*/ 277803 w 417574"/>
                  <a:gd name="connsiteY21" fmla="*/ 503453 h 945619"/>
                  <a:gd name="connsiteX22" fmla="*/ 67142 w 417574"/>
                  <a:gd name="connsiteY22" fmla="*/ 265287 h 945619"/>
                  <a:gd name="connsiteX23" fmla="*/ 205179 w 417574"/>
                  <a:gd name="connsiteY23" fmla="*/ 69797 h 945619"/>
                  <a:gd name="connsiteX24" fmla="*/ 291043 w 417574"/>
                  <a:gd name="connsiteY24" fmla="*/ 458018 h 945619"/>
                  <a:gd name="connsiteX25" fmla="*/ 353737 w 417574"/>
                  <a:gd name="connsiteY25" fmla="*/ 427243 h 945619"/>
                  <a:gd name="connsiteX26" fmla="*/ 272208 w 417574"/>
                  <a:gd name="connsiteY26" fmla="*/ 30195 h 945619"/>
                  <a:gd name="connsiteX27" fmla="*/ 417535 w 417574"/>
                  <a:gd name="connsiteY27" fmla="*/ 6394 h 945619"/>
                  <a:gd name="connsiteX28" fmla="*/ 417535 w 417574"/>
                  <a:gd name="connsiteY28" fmla="*/ 457979 h 945619"/>
                  <a:gd name="connsiteX29" fmla="*/ 406659 w 417574"/>
                  <a:gd name="connsiteY29" fmla="*/ 475948 h 945619"/>
                  <a:gd name="connsiteX30" fmla="*/ 408944 w 417574"/>
                  <a:gd name="connsiteY30" fmla="*/ 800568 h 945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17574" h="945619">
                    <a:moveTo>
                      <a:pt x="408983" y="800490"/>
                    </a:moveTo>
                    <a:lnTo>
                      <a:pt x="417574" y="819168"/>
                    </a:lnTo>
                    <a:lnTo>
                      <a:pt x="417574" y="945619"/>
                    </a:lnTo>
                    <a:lnTo>
                      <a:pt x="397359" y="870631"/>
                    </a:lnTo>
                    <a:cubicBezTo>
                      <a:pt x="394956" y="862080"/>
                      <a:pt x="389951" y="857391"/>
                      <a:pt x="381399" y="855302"/>
                    </a:cubicBezTo>
                    <a:cubicBezTo>
                      <a:pt x="377341" y="863459"/>
                      <a:pt x="369303" y="868897"/>
                      <a:pt x="360003" y="871656"/>
                    </a:cubicBezTo>
                    <a:cubicBezTo>
                      <a:pt x="340024" y="877527"/>
                      <a:pt x="314292" y="870828"/>
                      <a:pt x="309761" y="851125"/>
                    </a:cubicBezTo>
                    <a:lnTo>
                      <a:pt x="309761" y="851125"/>
                    </a:lnTo>
                    <a:cubicBezTo>
                      <a:pt x="309406" y="849589"/>
                      <a:pt x="309170" y="847973"/>
                      <a:pt x="309091" y="846279"/>
                    </a:cubicBezTo>
                    <a:cubicBezTo>
                      <a:pt x="309406" y="843757"/>
                      <a:pt x="309603" y="839659"/>
                      <a:pt x="309091" y="837255"/>
                    </a:cubicBezTo>
                    <a:lnTo>
                      <a:pt x="300067" y="828231"/>
                    </a:lnTo>
                    <a:cubicBezTo>
                      <a:pt x="283950" y="801790"/>
                      <a:pt x="309524" y="773694"/>
                      <a:pt x="282256" y="750839"/>
                    </a:cubicBezTo>
                    <a:lnTo>
                      <a:pt x="227798" y="755962"/>
                    </a:lnTo>
                    <a:cubicBezTo>
                      <a:pt x="227798" y="755962"/>
                      <a:pt x="227758" y="755765"/>
                      <a:pt x="227679" y="755686"/>
                    </a:cubicBezTo>
                    <a:cubicBezTo>
                      <a:pt x="227679" y="755647"/>
                      <a:pt x="227640" y="755568"/>
                      <a:pt x="227600" y="755528"/>
                    </a:cubicBezTo>
                    <a:cubicBezTo>
                      <a:pt x="225394" y="751509"/>
                      <a:pt x="205258" y="733816"/>
                      <a:pt x="209711" y="719866"/>
                    </a:cubicBezTo>
                    <a:cubicBezTo>
                      <a:pt x="237531" y="707887"/>
                      <a:pt x="284305" y="635066"/>
                      <a:pt x="240053" y="621235"/>
                    </a:cubicBezTo>
                    <a:cubicBezTo>
                      <a:pt x="208213" y="611265"/>
                      <a:pt x="16782" y="680501"/>
                      <a:pt x="1888" y="665724"/>
                    </a:cubicBezTo>
                    <a:cubicBezTo>
                      <a:pt x="-6822" y="564531"/>
                      <a:pt x="16743" y="467121"/>
                      <a:pt x="29038" y="367701"/>
                    </a:cubicBezTo>
                    <a:lnTo>
                      <a:pt x="56148" y="381178"/>
                    </a:lnTo>
                    <a:cubicBezTo>
                      <a:pt x="104853" y="420426"/>
                      <a:pt x="187171" y="545695"/>
                      <a:pt x="236861" y="571308"/>
                    </a:cubicBezTo>
                    <a:cubicBezTo>
                      <a:pt x="264248" y="585416"/>
                      <a:pt x="288206" y="524574"/>
                      <a:pt x="277803" y="503453"/>
                    </a:cubicBezTo>
                    <a:cubicBezTo>
                      <a:pt x="252229" y="457230"/>
                      <a:pt x="64068" y="300988"/>
                      <a:pt x="67142" y="265287"/>
                    </a:cubicBezTo>
                    <a:cubicBezTo>
                      <a:pt x="69231" y="240698"/>
                      <a:pt x="186895" y="70704"/>
                      <a:pt x="205179" y="69797"/>
                    </a:cubicBezTo>
                    <a:lnTo>
                      <a:pt x="291043" y="458018"/>
                    </a:lnTo>
                    <a:cubicBezTo>
                      <a:pt x="313386" y="459910"/>
                      <a:pt x="351964" y="453605"/>
                      <a:pt x="353737" y="427243"/>
                    </a:cubicBezTo>
                    <a:lnTo>
                      <a:pt x="272208" y="30195"/>
                    </a:lnTo>
                    <a:cubicBezTo>
                      <a:pt x="275005" y="16363"/>
                      <a:pt x="397753" y="-12915"/>
                      <a:pt x="417535" y="6394"/>
                    </a:cubicBezTo>
                    <a:lnTo>
                      <a:pt x="417535" y="457979"/>
                    </a:lnTo>
                    <a:lnTo>
                      <a:pt x="406659" y="475948"/>
                    </a:lnTo>
                    <a:cubicBezTo>
                      <a:pt x="274099" y="497305"/>
                      <a:pt x="287024" y="771803"/>
                      <a:pt x="408944" y="800568"/>
                    </a:cubicBezTo>
                    <a:close/>
                  </a:path>
                </a:pathLst>
              </a:custGeom>
              <a:solidFill>
                <a:srgbClr val="352122"/>
              </a:solidFill>
              <a:ln w="3941" cap="flat">
                <a:noFill/>
                <a:prstDash val="solid"/>
                <a:miter/>
              </a:ln>
            </p:spPr>
            <p:txBody>
              <a:bodyPr rtlCol="1" anchor="ctr"/>
              <a:lstStyle/>
              <a:p>
                <a:endParaRPr lang="fa-IR"/>
              </a:p>
            </p:txBody>
          </p:sp>
          <p:sp>
            <p:nvSpPr>
              <p:cNvPr id="337" name="Freeform: Shape 336">
                <a:extLst>
                  <a:ext uri="{FF2B5EF4-FFF2-40B4-BE49-F238E27FC236}">
                    <a16:creationId xmlns:a16="http://schemas.microsoft.com/office/drawing/2014/main" id="{19434CA2-A821-B9FD-64C3-61782E1EB93A}"/>
                  </a:ext>
                </a:extLst>
              </p:cNvPr>
              <p:cNvSpPr/>
              <p:nvPr/>
            </p:nvSpPr>
            <p:spPr>
              <a:xfrm>
                <a:off x="11370661" y="3161161"/>
                <a:ext cx="689247" cy="325400"/>
              </a:xfrm>
              <a:custGeom>
                <a:avLst/>
                <a:gdLst>
                  <a:gd name="connsiteX0" fmla="*/ 689208 w 689247"/>
                  <a:gd name="connsiteY0" fmla="*/ 45158 h 325400"/>
                  <a:gd name="connsiteX1" fmla="*/ 15692 w 689247"/>
                  <a:gd name="connsiteY1" fmla="*/ 324936 h 325400"/>
                  <a:gd name="connsiteX2" fmla="*/ 2058 w 689247"/>
                  <a:gd name="connsiteY2" fmla="*/ 256686 h 325400"/>
                  <a:gd name="connsiteX3" fmla="*/ 11476 w 689247"/>
                  <a:gd name="connsiteY3" fmla="*/ 234816 h 325400"/>
                  <a:gd name="connsiteX4" fmla="*/ 23928 w 689247"/>
                  <a:gd name="connsiteY4" fmla="*/ 279029 h 325400"/>
                  <a:gd name="connsiteX5" fmla="*/ 689248 w 689247"/>
                  <a:gd name="connsiteY5" fmla="*/ 0 h 325400"/>
                  <a:gd name="connsiteX6" fmla="*/ 689248 w 689247"/>
                  <a:gd name="connsiteY6" fmla="*/ 45158 h 32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247" h="325400">
                    <a:moveTo>
                      <a:pt x="689208" y="45158"/>
                    </a:moveTo>
                    <a:lnTo>
                      <a:pt x="15692" y="324936"/>
                    </a:lnTo>
                    <a:cubicBezTo>
                      <a:pt x="-5863" y="331280"/>
                      <a:pt x="561" y="270833"/>
                      <a:pt x="2058" y="256686"/>
                    </a:cubicBezTo>
                    <a:cubicBezTo>
                      <a:pt x="3319" y="244825"/>
                      <a:pt x="11200" y="236944"/>
                      <a:pt x="11476" y="234816"/>
                    </a:cubicBezTo>
                    <a:lnTo>
                      <a:pt x="23928" y="279029"/>
                    </a:lnTo>
                    <a:lnTo>
                      <a:pt x="689248" y="0"/>
                    </a:lnTo>
                    <a:lnTo>
                      <a:pt x="689248" y="45158"/>
                    </a:lnTo>
                    <a:close/>
                  </a:path>
                </a:pathLst>
              </a:custGeom>
              <a:solidFill>
                <a:srgbClr val="7C5545"/>
              </a:solidFill>
              <a:ln w="3941" cap="flat">
                <a:noFill/>
                <a:prstDash val="solid"/>
                <a:miter/>
              </a:ln>
            </p:spPr>
            <p:txBody>
              <a:bodyPr rtlCol="1" anchor="ctr"/>
              <a:lstStyle/>
              <a:p>
                <a:endParaRPr lang="fa-IR"/>
              </a:p>
            </p:txBody>
          </p:sp>
          <p:sp>
            <p:nvSpPr>
              <p:cNvPr id="338" name="Freeform: Shape 337">
                <a:extLst>
                  <a:ext uri="{FF2B5EF4-FFF2-40B4-BE49-F238E27FC236}">
                    <a16:creationId xmlns:a16="http://schemas.microsoft.com/office/drawing/2014/main" id="{735D6FBC-8F4F-5538-121F-DDB6A6EC0951}"/>
                  </a:ext>
                </a:extLst>
              </p:cNvPr>
              <p:cNvSpPr/>
              <p:nvPr/>
            </p:nvSpPr>
            <p:spPr>
              <a:xfrm>
                <a:off x="11937933" y="4344067"/>
                <a:ext cx="121935" cy="361466"/>
              </a:xfrm>
              <a:custGeom>
                <a:avLst/>
                <a:gdLst>
                  <a:gd name="connsiteX0" fmla="*/ 121936 w 121935"/>
                  <a:gd name="connsiteY0" fmla="*/ 238 h 361466"/>
                  <a:gd name="connsiteX1" fmla="*/ 121936 w 121935"/>
                  <a:gd name="connsiteY1" fmla="*/ 63444 h 361466"/>
                  <a:gd name="connsiteX2" fmla="*/ 121936 w 121935"/>
                  <a:gd name="connsiteY2" fmla="*/ 298260 h 361466"/>
                  <a:gd name="connsiteX3" fmla="*/ 121936 w 121935"/>
                  <a:gd name="connsiteY3" fmla="*/ 361466 h 361466"/>
                  <a:gd name="connsiteX4" fmla="*/ 121936 w 121935"/>
                  <a:gd name="connsiteY4" fmla="*/ 199 h 361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35" h="361466">
                    <a:moveTo>
                      <a:pt x="121936" y="238"/>
                    </a:moveTo>
                    <a:lnTo>
                      <a:pt x="121936" y="63444"/>
                    </a:lnTo>
                    <a:cubicBezTo>
                      <a:pt x="62710" y="147890"/>
                      <a:pt x="60148" y="215036"/>
                      <a:pt x="121936" y="298260"/>
                    </a:cubicBezTo>
                    <a:lnTo>
                      <a:pt x="121936" y="361466"/>
                    </a:lnTo>
                    <a:cubicBezTo>
                      <a:pt x="-34661" y="358826"/>
                      <a:pt x="-46522" y="-9771"/>
                      <a:pt x="121936" y="199"/>
                    </a:cubicBezTo>
                    <a:close/>
                  </a:path>
                </a:pathLst>
              </a:custGeom>
              <a:solidFill>
                <a:srgbClr val="69443D"/>
              </a:solidFill>
              <a:ln w="3941" cap="flat">
                <a:noFill/>
                <a:prstDash val="solid"/>
                <a:miter/>
              </a:ln>
            </p:spPr>
            <p:txBody>
              <a:bodyPr rtlCol="1" anchor="ctr"/>
              <a:lstStyle/>
              <a:p>
                <a:endParaRPr lang="fa-IR"/>
              </a:p>
            </p:txBody>
          </p:sp>
          <p:sp>
            <p:nvSpPr>
              <p:cNvPr id="339" name="Freeform: Shape 338">
                <a:extLst>
                  <a:ext uri="{FF2B5EF4-FFF2-40B4-BE49-F238E27FC236}">
                    <a16:creationId xmlns:a16="http://schemas.microsoft.com/office/drawing/2014/main" id="{6EEB66F3-359F-9F95-B1A9-0584B4DAD465}"/>
                  </a:ext>
                </a:extLst>
              </p:cNvPr>
              <p:cNvSpPr/>
              <p:nvPr/>
            </p:nvSpPr>
            <p:spPr>
              <a:xfrm>
                <a:off x="11973965" y="4741668"/>
                <a:ext cx="49768" cy="307085"/>
              </a:xfrm>
              <a:custGeom>
                <a:avLst/>
                <a:gdLst>
                  <a:gd name="connsiteX0" fmla="*/ 49768 w 49768"/>
                  <a:gd name="connsiteY0" fmla="*/ 0 h 307085"/>
                  <a:gd name="connsiteX1" fmla="*/ 13634 w 49768"/>
                  <a:gd name="connsiteY1" fmla="*/ 307086 h 307085"/>
                  <a:gd name="connsiteX2" fmla="*/ 0 w 49768"/>
                  <a:gd name="connsiteY2" fmla="*/ 281984 h 307085"/>
                  <a:gd name="connsiteX3" fmla="*/ 26992 w 49768"/>
                  <a:gd name="connsiteY3" fmla="*/ 18954 h 307085"/>
                  <a:gd name="connsiteX4" fmla="*/ 28372 w 49768"/>
                  <a:gd name="connsiteY4" fmla="*/ 16353 h 307085"/>
                  <a:gd name="connsiteX5" fmla="*/ 49768 w 49768"/>
                  <a:gd name="connsiteY5" fmla="*/ 0 h 307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68" h="307085">
                    <a:moveTo>
                      <a:pt x="49768" y="0"/>
                    </a:moveTo>
                    <a:cubicBezTo>
                      <a:pt x="25416" y="95873"/>
                      <a:pt x="33849" y="212907"/>
                      <a:pt x="13634" y="307086"/>
                    </a:cubicBezTo>
                    <a:lnTo>
                      <a:pt x="0" y="281984"/>
                    </a:lnTo>
                    <a:cubicBezTo>
                      <a:pt x="1103" y="237259"/>
                      <a:pt x="14185" y="47286"/>
                      <a:pt x="26992" y="18954"/>
                    </a:cubicBezTo>
                    <a:cubicBezTo>
                      <a:pt x="27386" y="18048"/>
                      <a:pt x="27859" y="17181"/>
                      <a:pt x="28372" y="16353"/>
                    </a:cubicBezTo>
                    <a:cubicBezTo>
                      <a:pt x="33100" y="8551"/>
                      <a:pt x="41769" y="3862"/>
                      <a:pt x="49768" y="0"/>
                    </a:cubicBezTo>
                    <a:close/>
                  </a:path>
                </a:pathLst>
              </a:custGeom>
              <a:solidFill>
                <a:srgbClr val="FAF7F5"/>
              </a:solidFill>
              <a:ln w="3941" cap="flat">
                <a:noFill/>
                <a:prstDash val="solid"/>
                <a:miter/>
              </a:ln>
            </p:spPr>
            <p:txBody>
              <a:bodyPr rtlCol="1" anchor="ctr"/>
              <a:lstStyle/>
              <a:p>
                <a:endParaRPr lang="fa-IR"/>
              </a:p>
            </p:txBody>
          </p:sp>
          <p:sp>
            <p:nvSpPr>
              <p:cNvPr id="340" name="Freeform: Shape 339">
                <a:extLst>
                  <a:ext uri="{FF2B5EF4-FFF2-40B4-BE49-F238E27FC236}">
                    <a16:creationId xmlns:a16="http://schemas.microsoft.com/office/drawing/2014/main" id="{D3D07B11-AE83-0BDF-CB5F-F5D4C5DEA7CB}"/>
                  </a:ext>
                </a:extLst>
              </p:cNvPr>
              <p:cNvSpPr/>
              <p:nvPr/>
            </p:nvSpPr>
            <p:spPr>
              <a:xfrm>
                <a:off x="11995423" y="4407511"/>
                <a:ext cx="64446" cy="234816"/>
              </a:xfrm>
              <a:custGeom>
                <a:avLst/>
                <a:gdLst>
                  <a:gd name="connsiteX0" fmla="*/ 64447 w 64446"/>
                  <a:gd name="connsiteY0" fmla="*/ 234816 h 234816"/>
                  <a:gd name="connsiteX1" fmla="*/ 64447 w 64446"/>
                  <a:gd name="connsiteY1" fmla="*/ 0 h 234816"/>
                  <a:gd name="connsiteX2" fmla="*/ 64447 w 64446"/>
                  <a:gd name="connsiteY2" fmla="*/ 234816 h 234816"/>
                </a:gdLst>
                <a:ahLst/>
                <a:cxnLst>
                  <a:cxn ang="0">
                    <a:pos x="connsiteX0" y="connsiteY0"/>
                  </a:cxn>
                  <a:cxn ang="0">
                    <a:pos x="connsiteX1" y="connsiteY1"/>
                  </a:cxn>
                  <a:cxn ang="0">
                    <a:pos x="connsiteX2" y="connsiteY2"/>
                  </a:cxn>
                </a:cxnLst>
                <a:rect l="l" t="t" r="r" b="b"/>
                <a:pathLst>
                  <a:path w="64446" h="234816">
                    <a:moveTo>
                      <a:pt x="64447" y="234816"/>
                    </a:moveTo>
                    <a:cubicBezTo>
                      <a:pt x="-22758" y="202070"/>
                      <a:pt x="-20197" y="34480"/>
                      <a:pt x="64447" y="0"/>
                    </a:cubicBezTo>
                    <a:lnTo>
                      <a:pt x="64447" y="234816"/>
                    </a:lnTo>
                    <a:close/>
                  </a:path>
                </a:pathLst>
              </a:custGeom>
              <a:solidFill>
                <a:srgbClr val="3F2827"/>
              </a:solidFill>
              <a:ln w="3941" cap="flat">
                <a:noFill/>
                <a:prstDash val="solid"/>
                <a:miter/>
              </a:ln>
            </p:spPr>
            <p:txBody>
              <a:bodyPr rtlCol="1" anchor="ctr"/>
              <a:lstStyle/>
              <a:p>
                <a:endParaRPr lang="fa-IR"/>
              </a:p>
            </p:txBody>
          </p:sp>
          <p:sp>
            <p:nvSpPr>
              <p:cNvPr id="341" name="Freeform: Shape 340">
                <a:extLst>
                  <a:ext uri="{FF2B5EF4-FFF2-40B4-BE49-F238E27FC236}">
                    <a16:creationId xmlns:a16="http://schemas.microsoft.com/office/drawing/2014/main" id="{32A5239E-CE1F-AC38-34A8-447D5640D332}"/>
                  </a:ext>
                </a:extLst>
              </p:cNvPr>
              <p:cNvSpPr/>
              <p:nvPr/>
            </p:nvSpPr>
            <p:spPr>
              <a:xfrm>
                <a:off x="9152664" y="2990206"/>
                <a:ext cx="1781720" cy="1593550"/>
              </a:xfrm>
              <a:custGeom>
                <a:avLst/>
                <a:gdLst>
                  <a:gd name="connsiteX0" fmla="*/ 1753260 w 1781720"/>
                  <a:gd name="connsiteY0" fmla="*/ 820867 h 1593550"/>
                  <a:gd name="connsiteX1" fmla="*/ 1753220 w 1781720"/>
                  <a:gd name="connsiteY1" fmla="*/ 820867 h 1593550"/>
                  <a:gd name="connsiteX2" fmla="*/ 1750502 w 1781720"/>
                  <a:gd name="connsiteY2" fmla="*/ 821221 h 1593550"/>
                  <a:gd name="connsiteX3" fmla="*/ 1706801 w 1781720"/>
                  <a:gd name="connsiteY3" fmla="*/ 806168 h 1593550"/>
                  <a:gd name="connsiteX4" fmla="*/ 1596782 w 1781720"/>
                  <a:gd name="connsiteY4" fmla="*/ 459914 h 1593550"/>
                  <a:gd name="connsiteX5" fmla="*/ 1416226 w 1781720"/>
                  <a:gd name="connsiteY5" fmla="*/ 514057 h 1593550"/>
                  <a:gd name="connsiteX6" fmla="*/ 1560686 w 1781720"/>
                  <a:gd name="connsiteY6" fmla="*/ 410145 h 1593550"/>
                  <a:gd name="connsiteX7" fmla="*/ 1533615 w 1781720"/>
                  <a:gd name="connsiteY7" fmla="*/ 396629 h 1593550"/>
                  <a:gd name="connsiteX8" fmla="*/ 1551702 w 1781720"/>
                  <a:gd name="connsiteY8" fmla="*/ 360652 h 1593550"/>
                  <a:gd name="connsiteX9" fmla="*/ 1515567 w 1781720"/>
                  <a:gd name="connsiteY9" fmla="*/ 360573 h 1593550"/>
                  <a:gd name="connsiteX10" fmla="*/ 1524630 w 1781720"/>
                  <a:gd name="connsiteY10" fmla="*/ 324557 h 1593550"/>
                  <a:gd name="connsiteX11" fmla="*/ 1307743 w 1781720"/>
                  <a:gd name="connsiteY11" fmla="*/ 396708 h 1593550"/>
                  <a:gd name="connsiteX12" fmla="*/ 1290680 w 1781720"/>
                  <a:gd name="connsiteY12" fmla="*/ 392452 h 1593550"/>
                  <a:gd name="connsiteX13" fmla="*/ 1264950 w 1781720"/>
                  <a:gd name="connsiteY13" fmla="*/ 393792 h 1593550"/>
                  <a:gd name="connsiteX14" fmla="*/ 1280672 w 1781720"/>
                  <a:gd name="connsiteY14" fmla="*/ 360612 h 1593550"/>
                  <a:gd name="connsiteX15" fmla="*/ 1505401 w 1781720"/>
                  <a:gd name="connsiteY15" fmla="*/ 232703 h 1593550"/>
                  <a:gd name="connsiteX16" fmla="*/ 1461424 w 1781720"/>
                  <a:gd name="connsiteY16" fmla="*/ 98685 h 1593550"/>
                  <a:gd name="connsiteX17" fmla="*/ 1252576 w 1781720"/>
                  <a:gd name="connsiteY17" fmla="*/ 167211 h 1593550"/>
                  <a:gd name="connsiteX18" fmla="*/ 1235475 w 1781720"/>
                  <a:gd name="connsiteY18" fmla="*/ 161892 h 1593550"/>
                  <a:gd name="connsiteX19" fmla="*/ 1181607 w 1781720"/>
                  <a:gd name="connsiteY19" fmla="*/ 3088 h 1593550"/>
                  <a:gd name="connsiteX20" fmla="*/ 1099920 w 1781720"/>
                  <a:gd name="connsiteY20" fmla="*/ 26416 h 1593550"/>
                  <a:gd name="connsiteX21" fmla="*/ 1084631 w 1781720"/>
                  <a:gd name="connsiteY21" fmla="*/ 43794 h 1593550"/>
                  <a:gd name="connsiteX22" fmla="*/ 1135503 w 1781720"/>
                  <a:gd name="connsiteY22" fmla="*/ 201179 h 1593550"/>
                  <a:gd name="connsiteX23" fmla="*/ 303224 w 1781720"/>
                  <a:gd name="connsiteY23" fmla="*/ 517091 h 1593550"/>
                  <a:gd name="connsiteX24" fmla="*/ 319419 w 1781720"/>
                  <a:gd name="connsiteY24" fmla="*/ 567766 h 1593550"/>
                  <a:gd name="connsiteX25" fmla="*/ 244155 w 1781720"/>
                  <a:gd name="connsiteY25" fmla="*/ 648114 h 1593550"/>
                  <a:gd name="connsiteX26" fmla="*/ 250459 w 1781720"/>
                  <a:gd name="connsiteY26" fmla="*/ 658635 h 1593550"/>
                  <a:gd name="connsiteX27" fmla="*/ 268350 w 1781720"/>
                  <a:gd name="connsiteY27" fmla="*/ 672190 h 1593550"/>
                  <a:gd name="connsiteX28" fmla="*/ 209833 w 1781720"/>
                  <a:gd name="connsiteY28" fmla="*/ 712778 h 1593550"/>
                  <a:gd name="connsiteX29" fmla="*/ 87677 w 1781720"/>
                  <a:gd name="connsiteY29" fmla="*/ 396747 h 1593550"/>
                  <a:gd name="connsiteX30" fmla="*/ 69708 w 1781720"/>
                  <a:gd name="connsiteY30" fmla="*/ 405732 h 1593550"/>
                  <a:gd name="connsiteX31" fmla="*/ 2206 w 1781720"/>
                  <a:gd name="connsiteY31" fmla="*/ 459008 h 1593550"/>
                  <a:gd name="connsiteX32" fmla="*/ 0 w 1781720"/>
                  <a:gd name="connsiteY32" fmla="*/ 485251 h 1593550"/>
                  <a:gd name="connsiteX33" fmla="*/ 412061 w 1781720"/>
                  <a:gd name="connsiteY33" fmla="*/ 1589349 h 1593550"/>
                  <a:gd name="connsiteX34" fmla="*/ 431173 w 1781720"/>
                  <a:gd name="connsiteY34" fmla="*/ 1588876 h 1593550"/>
                  <a:gd name="connsiteX35" fmla="*/ 503482 w 1781720"/>
                  <a:gd name="connsiteY35" fmla="*/ 1552741 h 1593550"/>
                  <a:gd name="connsiteX36" fmla="*/ 557703 w 1781720"/>
                  <a:gd name="connsiteY36" fmla="*/ 1525630 h 1593550"/>
                  <a:gd name="connsiteX37" fmla="*/ 556048 w 1781720"/>
                  <a:gd name="connsiteY37" fmla="*/ 1500844 h 1593550"/>
                  <a:gd name="connsiteX38" fmla="*/ 544029 w 1781720"/>
                  <a:gd name="connsiteY38" fmla="*/ 1487368 h 1593550"/>
                  <a:gd name="connsiteX39" fmla="*/ 544029 w 1781720"/>
                  <a:gd name="connsiteY39" fmla="*/ 1487368 h 1593550"/>
                  <a:gd name="connsiteX40" fmla="*/ 530592 w 1781720"/>
                  <a:gd name="connsiteY40" fmla="*/ 1480472 h 1593550"/>
                  <a:gd name="connsiteX41" fmla="*/ 446777 w 1781720"/>
                  <a:gd name="connsiteY41" fmla="*/ 1347242 h 1593550"/>
                  <a:gd name="connsiteX42" fmla="*/ 440945 w 1781720"/>
                  <a:gd name="connsiteY42" fmla="*/ 1336524 h 1593550"/>
                  <a:gd name="connsiteX43" fmla="*/ 498438 w 1781720"/>
                  <a:gd name="connsiteY43" fmla="*/ 1242976 h 1593550"/>
                  <a:gd name="connsiteX44" fmla="*/ 550137 w 1781720"/>
                  <a:gd name="connsiteY44" fmla="*/ 1233637 h 1593550"/>
                  <a:gd name="connsiteX45" fmla="*/ 666146 w 1781720"/>
                  <a:gd name="connsiteY45" fmla="*/ 1308862 h 1593550"/>
                  <a:gd name="connsiteX46" fmla="*/ 775260 w 1781720"/>
                  <a:gd name="connsiteY46" fmla="*/ 1277180 h 1593550"/>
                  <a:gd name="connsiteX47" fmla="*/ 776875 w 1781720"/>
                  <a:gd name="connsiteY47" fmla="*/ 1276668 h 1593550"/>
                  <a:gd name="connsiteX48" fmla="*/ 783613 w 1781720"/>
                  <a:gd name="connsiteY48" fmla="*/ 1254679 h 1593550"/>
                  <a:gd name="connsiteX49" fmla="*/ 803355 w 1781720"/>
                  <a:gd name="connsiteY49" fmla="*/ 1261930 h 1593550"/>
                  <a:gd name="connsiteX50" fmla="*/ 1182316 w 1781720"/>
                  <a:gd name="connsiteY50" fmla="*/ 1175553 h 1593550"/>
                  <a:gd name="connsiteX51" fmla="*/ 1208363 w 1781720"/>
                  <a:gd name="connsiteY51" fmla="*/ 1164363 h 1593550"/>
                  <a:gd name="connsiteX52" fmla="*/ 1242843 w 1781720"/>
                  <a:gd name="connsiteY52" fmla="*/ 1101708 h 1593550"/>
                  <a:gd name="connsiteX53" fmla="*/ 1323821 w 1781720"/>
                  <a:gd name="connsiteY53" fmla="*/ 963041 h 1593550"/>
                  <a:gd name="connsiteX54" fmla="*/ 1391480 w 1781720"/>
                  <a:gd name="connsiteY54" fmla="*/ 929231 h 1593550"/>
                  <a:gd name="connsiteX55" fmla="*/ 1658253 w 1781720"/>
                  <a:gd name="connsiteY55" fmla="*/ 964696 h 1593550"/>
                  <a:gd name="connsiteX56" fmla="*/ 1696359 w 1781720"/>
                  <a:gd name="connsiteY56" fmla="*/ 956657 h 1593550"/>
                  <a:gd name="connsiteX57" fmla="*/ 1740532 w 1781720"/>
                  <a:gd name="connsiteY57" fmla="*/ 962528 h 1593550"/>
                  <a:gd name="connsiteX58" fmla="*/ 1759643 w 1781720"/>
                  <a:gd name="connsiteY58" fmla="*/ 938610 h 1593550"/>
                  <a:gd name="connsiteX59" fmla="*/ 1753378 w 1781720"/>
                  <a:gd name="connsiteY59" fmla="*/ 820867 h 1593550"/>
                  <a:gd name="connsiteX60" fmla="*/ 1190197 w 1781720"/>
                  <a:gd name="connsiteY60" fmla="*/ 405771 h 1593550"/>
                  <a:gd name="connsiteX61" fmla="*/ 1222471 w 1781720"/>
                  <a:gd name="connsiteY61" fmla="*/ 412037 h 1593550"/>
                  <a:gd name="connsiteX62" fmla="*/ 1199221 w 1781720"/>
                  <a:gd name="connsiteY62" fmla="*/ 432842 h 1593550"/>
                  <a:gd name="connsiteX63" fmla="*/ 1027572 w 1781720"/>
                  <a:gd name="connsiteY63" fmla="*/ 495970 h 1593550"/>
                  <a:gd name="connsiteX64" fmla="*/ 1190197 w 1781720"/>
                  <a:gd name="connsiteY64" fmla="*/ 405732 h 1593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81720" h="1593550">
                    <a:moveTo>
                      <a:pt x="1753260" y="820867"/>
                    </a:moveTo>
                    <a:cubicBezTo>
                      <a:pt x="1753260" y="820867"/>
                      <a:pt x="1753260" y="820867"/>
                      <a:pt x="1753220" y="820867"/>
                    </a:cubicBezTo>
                    <a:cubicBezTo>
                      <a:pt x="1752354" y="820906"/>
                      <a:pt x="1751408" y="821024"/>
                      <a:pt x="1750502" y="821221"/>
                    </a:cubicBezTo>
                    <a:cubicBezTo>
                      <a:pt x="1734148" y="822915"/>
                      <a:pt x="1713657" y="824452"/>
                      <a:pt x="1706801" y="806168"/>
                    </a:cubicBezTo>
                    <a:lnTo>
                      <a:pt x="1596782" y="459914"/>
                    </a:lnTo>
                    <a:lnTo>
                      <a:pt x="1416226" y="514057"/>
                    </a:lnTo>
                    <a:cubicBezTo>
                      <a:pt x="1439751" y="482887"/>
                      <a:pt x="1546658" y="439108"/>
                      <a:pt x="1560686" y="410145"/>
                    </a:cubicBezTo>
                    <a:cubicBezTo>
                      <a:pt x="1570813" y="389221"/>
                      <a:pt x="1536649" y="399308"/>
                      <a:pt x="1533615" y="396629"/>
                    </a:cubicBezTo>
                    <a:lnTo>
                      <a:pt x="1551702" y="360652"/>
                    </a:lnTo>
                    <a:lnTo>
                      <a:pt x="1515567" y="360573"/>
                    </a:lnTo>
                    <a:lnTo>
                      <a:pt x="1524630" y="324557"/>
                    </a:lnTo>
                    <a:cubicBezTo>
                      <a:pt x="1515094" y="316952"/>
                      <a:pt x="1336352" y="386462"/>
                      <a:pt x="1307743" y="396708"/>
                    </a:cubicBezTo>
                    <a:cubicBezTo>
                      <a:pt x="1302266" y="394501"/>
                      <a:pt x="1296553" y="393083"/>
                      <a:pt x="1290680" y="392452"/>
                    </a:cubicBezTo>
                    <a:cubicBezTo>
                      <a:pt x="1282248" y="391506"/>
                      <a:pt x="1273540" y="392058"/>
                      <a:pt x="1264950" y="393792"/>
                    </a:cubicBezTo>
                    <a:cubicBezTo>
                      <a:pt x="1276732" y="384610"/>
                      <a:pt x="1284021" y="372907"/>
                      <a:pt x="1280672" y="360612"/>
                    </a:cubicBezTo>
                    <a:cubicBezTo>
                      <a:pt x="1346912" y="312144"/>
                      <a:pt x="1434944" y="276403"/>
                      <a:pt x="1505401" y="232703"/>
                    </a:cubicBezTo>
                    <a:cubicBezTo>
                      <a:pt x="1510917" y="223324"/>
                      <a:pt x="1472813" y="108773"/>
                      <a:pt x="1461424" y="98685"/>
                    </a:cubicBezTo>
                    <a:cubicBezTo>
                      <a:pt x="1391874" y="111532"/>
                      <a:pt x="1322284" y="134387"/>
                      <a:pt x="1252576" y="167211"/>
                    </a:cubicBezTo>
                    <a:lnTo>
                      <a:pt x="1235475" y="161892"/>
                    </a:lnTo>
                    <a:cubicBezTo>
                      <a:pt x="1229012" y="138800"/>
                      <a:pt x="1190749" y="9551"/>
                      <a:pt x="1181607" y="3088"/>
                    </a:cubicBezTo>
                    <a:cubicBezTo>
                      <a:pt x="1164427" y="-9009"/>
                      <a:pt x="1118479" y="17747"/>
                      <a:pt x="1099920" y="26416"/>
                    </a:cubicBezTo>
                    <a:lnTo>
                      <a:pt x="1084631" y="43794"/>
                    </a:lnTo>
                    <a:cubicBezTo>
                      <a:pt x="1095861" y="97661"/>
                      <a:pt x="1110480" y="152080"/>
                      <a:pt x="1135503" y="201179"/>
                    </a:cubicBezTo>
                    <a:cubicBezTo>
                      <a:pt x="862070" y="312065"/>
                      <a:pt x="584617" y="417356"/>
                      <a:pt x="303224" y="517091"/>
                    </a:cubicBezTo>
                    <a:cubicBezTo>
                      <a:pt x="293451" y="529464"/>
                      <a:pt x="298849" y="546330"/>
                      <a:pt x="319419" y="567766"/>
                    </a:cubicBezTo>
                    <a:lnTo>
                      <a:pt x="244155" y="648114"/>
                    </a:lnTo>
                    <a:lnTo>
                      <a:pt x="250459" y="658635"/>
                    </a:lnTo>
                    <a:cubicBezTo>
                      <a:pt x="256686" y="662654"/>
                      <a:pt x="263897" y="664743"/>
                      <a:pt x="268350" y="672190"/>
                    </a:cubicBezTo>
                    <a:cubicBezTo>
                      <a:pt x="256174" y="677943"/>
                      <a:pt x="225477" y="732283"/>
                      <a:pt x="209833" y="712778"/>
                    </a:cubicBezTo>
                    <a:lnTo>
                      <a:pt x="87677" y="396747"/>
                    </a:lnTo>
                    <a:cubicBezTo>
                      <a:pt x="70693" y="391743"/>
                      <a:pt x="73451" y="402540"/>
                      <a:pt x="69708" y="405732"/>
                    </a:cubicBezTo>
                    <a:cubicBezTo>
                      <a:pt x="59699" y="430754"/>
                      <a:pt x="37198" y="448526"/>
                      <a:pt x="2206" y="459008"/>
                    </a:cubicBezTo>
                    <a:lnTo>
                      <a:pt x="0" y="485251"/>
                    </a:lnTo>
                    <a:lnTo>
                      <a:pt x="412061" y="1589349"/>
                    </a:lnTo>
                    <a:lnTo>
                      <a:pt x="431173" y="1588876"/>
                    </a:lnTo>
                    <a:cubicBezTo>
                      <a:pt x="455210" y="1603377"/>
                      <a:pt x="505294" y="1582138"/>
                      <a:pt x="503482" y="1552741"/>
                    </a:cubicBezTo>
                    <a:cubicBezTo>
                      <a:pt x="528661" y="1556603"/>
                      <a:pt x="562313" y="1555736"/>
                      <a:pt x="557703" y="1525630"/>
                    </a:cubicBezTo>
                    <a:cubicBezTo>
                      <a:pt x="559988" y="1516134"/>
                      <a:pt x="559437" y="1507858"/>
                      <a:pt x="556048" y="1500844"/>
                    </a:cubicBezTo>
                    <a:cubicBezTo>
                      <a:pt x="553566" y="1495682"/>
                      <a:pt x="549586" y="1491190"/>
                      <a:pt x="544029" y="1487368"/>
                    </a:cubicBezTo>
                    <a:cubicBezTo>
                      <a:pt x="544029" y="1487368"/>
                      <a:pt x="544029" y="1487368"/>
                      <a:pt x="544029" y="1487368"/>
                    </a:cubicBezTo>
                    <a:cubicBezTo>
                      <a:pt x="540246" y="1484767"/>
                      <a:pt x="535794" y="1482481"/>
                      <a:pt x="530592" y="1480472"/>
                    </a:cubicBezTo>
                    <a:cubicBezTo>
                      <a:pt x="562904" y="1423846"/>
                      <a:pt x="509470" y="1356148"/>
                      <a:pt x="446777" y="1347242"/>
                    </a:cubicBezTo>
                    <a:cubicBezTo>
                      <a:pt x="443428" y="1344681"/>
                      <a:pt x="441536" y="1341017"/>
                      <a:pt x="440945" y="1336524"/>
                    </a:cubicBezTo>
                    <a:cubicBezTo>
                      <a:pt x="437674" y="1313196"/>
                      <a:pt x="468095" y="1268077"/>
                      <a:pt x="498438" y="1242976"/>
                    </a:cubicBezTo>
                    <a:cubicBezTo>
                      <a:pt x="519440" y="1225598"/>
                      <a:pt x="540404" y="1217875"/>
                      <a:pt x="550137" y="1233637"/>
                    </a:cubicBezTo>
                    <a:cubicBezTo>
                      <a:pt x="563692" y="1287425"/>
                      <a:pt x="618860" y="1354572"/>
                      <a:pt x="666146" y="1308862"/>
                    </a:cubicBezTo>
                    <a:cubicBezTo>
                      <a:pt x="701650" y="1299089"/>
                      <a:pt x="738021" y="1288489"/>
                      <a:pt x="775260" y="1277180"/>
                    </a:cubicBezTo>
                    <a:cubicBezTo>
                      <a:pt x="775811" y="1277022"/>
                      <a:pt x="776363" y="1276865"/>
                      <a:pt x="776875" y="1276668"/>
                    </a:cubicBezTo>
                    <a:lnTo>
                      <a:pt x="783613" y="1254679"/>
                    </a:lnTo>
                    <a:lnTo>
                      <a:pt x="803355" y="1261930"/>
                    </a:lnTo>
                    <a:cubicBezTo>
                      <a:pt x="908411" y="1184380"/>
                      <a:pt x="1051569" y="1135557"/>
                      <a:pt x="1182316" y="1175553"/>
                    </a:cubicBezTo>
                    <a:lnTo>
                      <a:pt x="1208363" y="1164363"/>
                    </a:lnTo>
                    <a:cubicBezTo>
                      <a:pt x="1227948" y="1155339"/>
                      <a:pt x="1239415" y="1134454"/>
                      <a:pt x="1242843" y="1101708"/>
                    </a:cubicBezTo>
                    <a:cubicBezTo>
                      <a:pt x="1265698" y="1052727"/>
                      <a:pt x="1292690" y="1006505"/>
                      <a:pt x="1323821" y="963041"/>
                    </a:cubicBezTo>
                    <a:cubicBezTo>
                      <a:pt x="1284809" y="882890"/>
                      <a:pt x="1307350" y="871621"/>
                      <a:pt x="1391480" y="929231"/>
                    </a:cubicBezTo>
                    <a:cubicBezTo>
                      <a:pt x="1488023" y="913548"/>
                      <a:pt x="1567425" y="923360"/>
                      <a:pt x="1658253" y="964696"/>
                    </a:cubicBezTo>
                    <a:lnTo>
                      <a:pt x="1696359" y="956657"/>
                    </a:lnTo>
                    <a:cubicBezTo>
                      <a:pt x="1704319" y="968794"/>
                      <a:pt x="1724928" y="969503"/>
                      <a:pt x="1740532" y="962528"/>
                    </a:cubicBezTo>
                    <a:cubicBezTo>
                      <a:pt x="1751132" y="957761"/>
                      <a:pt x="1759407" y="949407"/>
                      <a:pt x="1759643" y="938610"/>
                    </a:cubicBezTo>
                    <a:cubicBezTo>
                      <a:pt x="1790537" y="931792"/>
                      <a:pt x="1789513" y="819093"/>
                      <a:pt x="1753378" y="820867"/>
                    </a:cubicBezTo>
                    <a:close/>
                    <a:moveTo>
                      <a:pt x="1190197" y="405771"/>
                    </a:moveTo>
                    <a:cubicBezTo>
                      <a:pt x="1196147" y="412785"/>
                      <a:pt x="1208600" y="414361"/>
                      <a:pt x="1222471" y="412037"/>
                    </a:cubicBezTo>
                    <a:cubicBezTo>
                      <a:pt x="1213447" y="418144"/>
                      <a:pt x="1205487" y="425277"/>
                      <a:pt x="1199221" y="432842"/>
                    </a:cubicBezTo>
                    <a:cubicBezTo>
                      <a:pt x="1142359" y="453333"/>
                      <a:pt x="1088414" y="485843"/>
                      <a:pt x="1027572" y="495970"/>
                    </a:cubicBezTo>
                    <a:lnTo>
                      <a:pt x="1190197" y="405732"/>
                    </a:lnTo>
                    <a:close/>
                  </a:path>
                </a:pathLst>
              </a:custGeom>
              <a:solidFill>
                <a:srgbClr val="4C2F2E"/>
              </a:solidFill>
              <a:ln w="3941" cap="flat">
                <a:noFill/>
                <a:prstDash val="solid"/>
                <a:miter/>
              </a:ln>
            </p:spPr>
            <p:txBody>
              <a:bodyPr rtlCol="1" anchor="ctr"/>
              <a:lstStyle/>
              <a:p>
                <a:endParaRPr lang="fa-IR"/>
              </a:p>
            </p:txBody>
          </p:sp>
          <p:sp>
            <p:nvSpPr>
              <p:cNvPr id="342" name="Freeform: Shape 341">
                <a:extLst>
                  <a:ext uri="{FF2B5EF4-FFF2-40B4-BE49-F238E27FC236}">
                    <a16:creationId xmlns:a16="http://schemas.microsoft.com/office/drawing/2014/main" id="{6AD54A60-A4C8-F7BB-B53F-DB0205C2A20C}"/>
                  </a:ext>
                </a:extLst>
              </p:cNvPr>
              <p:cNvSpPr/>
              <p:nvPr/>
            </p:nvSpPr>
            <p:spPr>
              <a:xfrm>
                <a:off x="9152309" y="4236878"/>
                <a:ext cx="2078747" cy="1353816"/>
              </a:xfrm>
              <a:custGeom>
                <a:avLst/>
                <a:gdLst>
                  <a:gd name="connsiteX0" fmla="*/ 2070079 w 2078747"/>
                  <a:gd name="connsiteY0" fmla="*/ 356350 h 1353816"/>
                  <a:gd name="connsiteX1" fmla="*/ 2058100 w 2078747"/>
                  <a:gd name="connsiteY1" fmla="*/ 378378 h 1353816"/>
                  <a:gd name="connsiteX2" fmla="*/ 2046750 w 2078747"/>
                  <a:gd name="connsiteY2" fmla="*/ 402179 h 1353816"/>
                  <a:gd name="connsiteX3" fmla="*/ 1916792 w 2078747"/>
                  <a:gd name="connsiteY3" fmla="*/ 460577 h 1353816"/>
                  <a:gd name="connsiteX4" fmla="*/ 1966955 w 2078747"/>
                  <a:gd name="connsiteY4" fmla="*/ 582261 h 1353816"/>
                  <a:gd name="connsiteX5" fmla="*/ 1966876 w 2078747"/>
                  <a:gd name="connsiteY5" fmla="*/ 582300 h 1353816"/>
                  <a:gd name="connsiteX6" fmla="*/ 1958720 w 2078747"/>
                  <a:gd name="connsiteY6" fmla="*/ 586123 h 1353816"/>
                  <a:gd name="connsiteX7" fmla="*/ 1904498 w 2078747"/>
                  <a:gd name="connsiteY7" fmla="*/ 613234 h 1353816"/>
                  <a:gd name="connsiteX8" fmla="*/ 1895474 w 2078747"/>
                  <a:gd name="connsiteY8" fmla="*/ 613234 h 1353816"/>
                  <a:gd name="connsiteX9" fmla="*/ 1235790 w 2078747"/>
                  <a:gd name="connsiteY9" fmla="*/ 884184 h 1353816"/>
                  <a:gd name="connsiteX10" fmla="*/ 1036399 w 2078747"/>
                  <a:gd name="connsiteY10" fmla="*/ 950188 h 1353816"/>
                  <a:gd name="connsiteX11" fmla="*/ 386330 w 2078747"/>
                  <a:gd name="connsiteY11" fmla="*/ 1209318 h 1353816"/>
                  <a:gd name="connsiteX12" fmla="*/ 380301 w 2078747"/>
                  <a:gd name="connsiteY12" fmla="*/ 1215346 h 1353816"/>
                  <a:gd name="connsiteX13" fmla="*/ 377306 w 2078747"/>
                  <a:gd name="connsiteY13" fmla="*/ 1218341 h 1353816"/>
                  <a:gd name="connsiteX14" fmla="*/ 368282 w 2078747"/>
                  <a:gd name="connsiteY14" fmla="*/ 1218341 h 1353816"/>
                  <a:gd name="connsiteX15" fmla="*/ 365208 w 2078747"/>
                  <a:gd name="connsiteY15" fmla="*/ 1239029 h 1353816"/>
                  <a:gd name="connsiteX16" fmla="*/ 51975 w 2078747"/>
                  <a:gd name="connsiteY16" fmla="*/ 1344793 h 1353816"/>
                  <a:gd name="connsiteX17" fmla="*/ 33889 w 2078747"/>
                  <a:gd name="connsiteY17" fmla="*/ 1344793 h 1353816"/>
                  <a:gd name="connsiteX18" fmla="*/ 24865 w 2078747"/>
                  <a:gd name="connsiteY18" fmla="*/ 1353817 h 1353816"/>
                  <a:gd name="connsiteX19" fmla="*/ 6778 w 2078747"/>
                  <a:gd name="connsiteY19" fmla="*/ 1344793 h 1353816"/>
                  <a:gd name="connsiteX20" fmla="*/ 0 w 2078747"/>
                  <a:gd name="connsiteY20" fmla="*/ 1325484 h 1353816"/>
                  <a:gd name="connsiteX21" fmla="*/ 37553 w 2078747"/>
                  <a:gd name="connsiteY21" fmla="*/ 1258810 h 1353816"/>
                  <a:gd name="connsiteX22" fmla="*/ 52212 w 2078747"/>
                  <a:gd name="connsiteY22" fmla="*/ 1175547 h 1353816"/>
                  <a:gd name="connsiteX23" fmla="*/ 1701679 w 2078747"/>
                  <a:gd name="connsiteY23" fmla="*/ 520552 h 1353816"/>
                  <a:gd name="connsiteX24" fmla="*/ 1777967 w 2078747"/>
                  <a:gd name="connsiteY24" fmla="*/ 504869 h 1353816"/>
                  <a:gd name="connsiteX25" fmla="*/ 1774066 w 2078747"/>
                  <a:gd name="connsiteY25" fmla="*/ 480201 h 1353816"/>
                  <a:gd name="connsiteX26" fmla="*/ 1783996 w 2078747"/>
                  <a:gd name="connsiteY26" fmla="*/ 127051 h 1353816"/>
                  <a:gd name="connsiteX27" fmla="*/ 2034417 w 2078747"/>
                  <a:gd name="connsiteY27" fmla="*/ 3555 h 1353816"/>
                  <a:gd name="connsiteX28" fmla="*/ 2039343 w 2078747"/>
                  <a:gd name="connsiteY28" fmla="*/ 481 h 1353816"/>
                  <a:gd name="connsiteX29" fmla="*/ 2059203 w 2078747"/>
                  <a:gd name="connsiteY29" fmla="*/ 2254 h 1353816"/>
                  <a:gd name="connsiteX30" fmla="*/ 2078748 w 2078747"/>
                  <a:gd name="connsiteY30" fmla="*/ 58210 h 1353816"/>
                  <a:gd name="connsiteX31" fmla="*/ 2070079 w 2078747"/>
                  <a:gd name="connsiteY31" fmla="*/ 356429 h 1353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78747" h="1353816">
                    <a:moveTo>
                      <a:pt x="2070079" y="356350"/>
                    </a:moveTo>
                    <a:lnTo>
                      <a:pt x="2058100" y="378378"/>
                    </a:lnTo>
                    <a:lnTo>
                      <a:pt x="2046750" y="402179"/>
                    </a:lnTo>
                    <a:cubicBezTo>
                      <a:pt x="2001632" y="417783"/>
                      <a:pt x="1958286" y="437249"/>
                      <a:pt x="1916792" y="460577"/>
                    </a:cubicBezTo>
                    <a:cubicBezTo>
                      <a:pt x="2034929" y="455021"/>
                      <a:pt x="2083240" y="525911"/>
                      <a:pt x="1966955" y="582261"/>
                    </a:cubicBezTo>
                    <a:cubicBezTo>
                      <a:pt x="1966955" y="582261"/>
                      <a:pt x="1966876" y="582300"/>
                      <a:pt x="1966876" y="582300"/>
                    </a:cubicBezTo>
                    <a:cubicBezTo>
                      <a:pt x="1964236" y="583561"/>
                      <a:pt x="1961517" y="584862"/>
                      <a:pt x="1958720" y="586123"/>
                    </a:cubicBezTo>
                    <a:cubicBezTo>
                      <a:pt x="1944100" y="591994"/>
                      <a:pt x="1926289" y="604446"/>
                      <a:pt x="1904498" y="613234"/>
                    </a:cubicBezTo>
                    <a:lnTo>
                      <a:pt x="1895474" y="613234"/>
                    </a:lnTo>
                    <a:cubicBezTo>
                      <a:pt x="1675355" y="701935"/>
                      <a:pt x="1457917" y="800409"/>
                      <a:pt x="1235790" y="884184"/>
                    </a:cubicBezTo>
                    <a:lnTo>
                      <a:pt x="1036399" y="950188"/>
                    </a:lnTo>
                    <a:cubicBezTo>
                      <a:pt x="975439" y="977102"/>
                      <a:pt x="431409" y="1190324"/>
                      <a:pt x="386330" y="1209318"/>
                    </a:cubicBezTo>
                    <a:lnTo>
                      <a:pt x="380301" y="1215346"/>
                    </a:lnTo>
                    <a:lnTo>
                      <a:pt x="377306" y="1218341"/>
                    </a:lnTo>
                    <a:lnTo>
                      <a:pt x="368282" y="1218341"/>
                    </a:lnTo>
                    <a:cubicBezTo>
                      <a:pt x="369149" y="1225592"/>
                      <a:pt x="370213" y="1236429"/>
                      <a:pt x="365208" y="1239029"/>
                    </a:cubicBezTo>
                    <a:cubicBezTo>
                      <a:pt x="271936" y="1287379"/>
                      <a:pt x="153838" y="1319022"/>
                      <a:pt x="51975" y="1344793"/>
                    </a:cubicBezTo>
                    <a:cubicBezTo>
                      <a:pt x="46025" y="1345266"/>
                      <a:pt x="39879" y="1344556"/>
                      <a:pt x="33889" y="1344793"/>
                    </a:cubicBezTo>
                    <a:lnTo>
                      <a:pt x="24865" y="1353817"/>
                    </a:lnTo>
                    <a:cubicBezTo>
                      <a:pt x="14343" y="1353738"/>
                      <a:pt x="7881" y="1344872"/>
                      <a:pt x="6778" y="1344793"/>
                    </a:cubicBezTo>
                    <a:lnTo>
                      <a:pt x="0" y="1325484"/>
                    </a:lnTo>
                    <a:cubicBezTo>
                      <a:pt x="21357" y="1304639"/>
                      <a:pt x="35228" y="1291044"/>
                      <a:pt x="37553" y="1258810"/>
                    </a:cubicBezTo>
                    <a:cubicBezTo>
                      <a:pt x="57295" y="1244152"/>
                      <a:pt x="62182" y="1216410"/>
                      <a:pt x="52212" y="1175547"/>
                    </a:cubicBezTo>
                    <a:cubicBezTo>
                      <a:pt x="597385" y="945381"/>
                      <a:pt x="1147246" y="727076"/>
                      <a:pt x="1701679" y="520552"/>
                    </a:cubicBezTo>
                    <a:lnTo>
                      <a:pt x="1777967" y="504869"/>
                    </a:lnTo>
                    <a:cubicBezTo>
                      <a:pt x="1784351" y="498406"/>
                      <a:pt x="1783050" y="490171"/>
                      <a:pt x="1774066" y="480201"/>
                    </a:cubicBezTo>
                    <a:cubicBezTo>
                      <a:pt x="1781671" y="362537"/>
                      <a:pt x="1786203" y="244636"/>
                      <a:pt x="1783996" y="127051"/>
                    </a:cubicBezTo>
                    <a:cubicBezTo>
                      <a:pt x="1874747" y="99940"/>
                      <a:pt x="1954819" y="53402"/>
                      <a:pt x="2034417" y="3555"/>
                    </a:cubicBezTo>
                    <a:cubicBezTo>
                      <a:pt x="2036072" y="2530"/>
                      <a:pt x="2037688" y="1506"/>
                      <a:pt x="2039343" y="481"/>
                    </a:cubicBezTo>
                    <a:cubicBezTo>
                      <a:pt x="2047617" y="-583"/>
                      <a:pt x="2054120" y="166"/>
                      <a:pt x="2059203" y="2254"/>
                    </a:cubicBezTo>
                    <a:cubicBezTo>
                      <a:pt x="2077566" y="9781"/>
                      <a:pt x="2078196" y="34882"/>
                      <a:pt x="2078748" y="58210"/>
                    </a:cubicBezTo>
                    <a:cubicBezTo>
                      <a:pt x="2070591" y="157826"/>
                      <a:pt x="2067714" y="257246"/>
                      <a:pt x="2070079" y="356429"/>
                    </a:cubicBezTo>
                    <a:close/>
                  </a:path>
                </a:pathLst>
              </a:custGeom>
              <a:solidFill>
                <a:srgbClr val="4D302D"/>
              </a:solidFill>
              <a:ln w="3941" cap="flat">
                <a:noFill/>
                <a:prstDash val="solid"/>
                <a:miter/>
              </a:ln>
            </p:spPr>
            <p:txBody>
              <a:bodyPr rtlCol="1" anchor="ctr"/>
              <a:lstStyle/>
              <a:p>
                <a:endParaRPr lang="fa-IR"/>
              </a:p>
            </p:txBody>
          </p:sp>
          <p:sp>
            <p:nvSpPr>
              <p:cNvPr id="343" name="Freeform: Shape 342">
                <a:extLst>
                  <a:ext uri="{FF2B5EF4-FFF2-40B4-BE49-F238E27FC236}">
                    <a16:creationId xmlns:a16="http://schemas.microsoft.com/office/drawing/2014/main" id="{F211D64D-A52B-AE43-B2E6-2D849D263366}"/>
                  </a:ext>
                </a:extLst>
              </p:cNvPr>
              <p:cNvSpPr/>
              <p:nvPr/>
            </p:nvSpPr>
            <p:spPr>
              <a:xfrm>
                <a:off x="10650320" y="3268297"/>
                <a:ext cx="668532" cy="1473410"/>
              </a:xfrm>
              <a:custGeom>
                <a:avLst/>
                <a:gdLst>
                  <a:gd name="connsiteX0" fmla="*/ 252846 w 668532"/>
                  <a:gd name="connsiteY0" fmla="*/ 543130 h 1473410"/>
                  <a:gd name="connsiteX1" fmla="*/ 361210 w 668532"/>
                  <a:gd name="connsiteY1" fmla="*/ 497853 h 1473410"/>
                  <a:gd name="connsiteX2" fmla="*/ 300920 w 668532"/>
                  <a:gd name="connsiteY2" fmla="*/ 483234 h 1473410"/>
                  <a:gd name="connsiteX3" fmla="*/ 261909 w 668532"/>
                  <a:gd name="connsiteY3" fmla="*/ 488869 h 1473410"/>
                  <a:gd name="connsiteX4" fmla="*/ 281729 w 668532"/>
                  <a:gd name="connsiteY4" fmla="*/ 364269 h 1473410"/>
                  <a:gd name="connsiteX5" fmla="*/ 585742 w 668532"/>
                  <a:gd name="connsiteY5" fmla="*/ 234626 h 1473410"/>
                  <a:gd name="connsiteX6" fmla="*/ 596302 w 668532"/>
                  <a:gd name="connsiteY6" fmla="*/ 1268 h 1473410"/>
                  <a:gd name="connsiteX7" fmla="*/ 668532 w 668532"/>
                  <a:gd name="connsiteY7" fmla="*/ 19276 h 1473410"/>
                  <a:gd name="connsiteX8" fmla="*/ 640791 w 668532"/>
                  <a:gd name="connsiteY8" fmla="*/ 77478 h 1473410"/>
                  <a:gd name="connsiteX9" fmla="*/ 613956 w 668532"/>
                  <a:gd name="connsiteY9" fmla="*/ 655632 h 1473410"/>
                  <a:gd name="connsiteX10" fmla="*/ 587199 w 668532"/>
                  <a:gd name="connsiteY10" fmla="*/ 1337896 h 1473410"/>
                  <a:gd name="connsiteX11" fmla="*/ 560089 w 668532"/>
                  <a:gd name="connsiteY11" fmla="*/ 1346920 h 1473410"/>
                  <a:gd name="connsiteX12" fmla="*/ 560089 w 668532"/>
                  <a:gd name="connsiteY12" fmla="*/ 999049 h 1473410"/>
                  <a:gd name="connsiteX13" fmla="*/ 546651 w 668532"/>
                  <a:gd name="connsiteY13" fmla="*/ 985770 h 1473410"/>
                  <a:gd name="connsiteX14" fmla="*/ 298320 w 668532"/>
                  <a:gd name="connsiteY14" fmla="*/ 1103395 h 1473410"/>
                  <a:gd name="connsiteX15" fmla="*/ 293551 w 668532"/>
                  <a:gd name="connsiteY15" fmla="*/ 1464820 h 1473410"/>
                  <a:gd name="connsiteX16" fmla="*/ 279917 w 668532"/>
                  <a:gd name="connsiteY16" fmla="*/ 1473411 h 1473410"/>
                  <a:gd name="connsiteX17" fmla="*/ 225695 w 668532"/>
                  <a:gd name="connsiteY17" fmla="*/ 1392117 h 1473410"/>
                  <a:gd name="connsiteX18" fmla="*/ 114612 w 668532"/>
                  <a:gd name="connsiteY18" fmla="*/ 1403033 h 1473410"/>
                  <a:gd name="connsiteX19" fmla="*/ 81078 w 668532"/>
                  <a:gd name="connsiteY19" fmla="*/ 1419228 h 1473410"/>
                  <a:gd name="connsiteX20" fmla="*/ 49948 w 668532"/>
                  <a:gd name="connsiteY20" fmla="*/ 1402166 h 1473410"/>
                  <a:gd name="connsiteX21" fmla="*/ 117212 w 668532"/>
                  <a:gd name="connsiteY21" fmla="*/ 1274729 h 1473410"/>
                  <a:gd name="connsiteX22" fmla="*/ 90102 w 668532"/>
                  <a:gd name="connsiteY22" fmla="*/ 1238594 h 1473410"/>
                  <a:gd name="connsiteX23" fmla="*/ 17793 w 668532"/>
                  <a:gd name="connsiteY23" fmla="*/ 1166325 h 1473410"/>
                  <a:gd name="connsiteX24" fmla="*/ 35880 w 668532"/>
                  <a:gd name="connsiteY24" fmla="*/ 1112143 h 1473410"/>
                  <a:gd name="connsiteX25" fmla="*/ 99126 w 668532"/>
                  <a:gd name="connsiteY25" fmla="*/ 1039873 h 1473410"/>
                  <a:gd name="connsiteX26" fmla="*/ 234680 w 668532"/>
                  <a:gd name="connsiteY26" fmla="*/ 958580 h 1473410"/>
                  <a:gd name="connsiteX27" fmla="*/ 227784 w 668532"/>
                  <a:gd name="connsiteY27" fmla="*/ 907275 h 1473410"/>
                  <a:gd name="connsiteX28" fmla="*/ 243230 w 668532"/>
                  <a:gd name="connsiteY28" fmla="*/ 676005 h 1473410"/>
                  <a:gd name="connsiteX29" fmla="*/ 261791 w 668532"/>
                  <a:gd name="connsiteY29" fmla="*/ 660558 h 1473410"/>
                  <a:gd name="connsiteX30" fmla="*/ 252767 w 668532"/>
                  <a:gd name="connsiteY30" fmla="*/ 543130 h 1473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68532" h="1473410">
                    <a:moveTo>
                      <a:pt x="252846" y="543130"/>
                    </a:moveTo>
                    <a:cubicBezTo>
                      <a:pt x="289296" y="539347"/>
                      <a:pt x="324918" y="504198"/>
                      <a:pt x="361210" y="497853"/>
                    </a:cubicBezTo>
                    <a:cubicBezTo>
                      <a:pt x="357112" y="485362"/>
                      <a:pt x="313411" y="484022"/>
                      <a:pt x="300920" y="483234"/>
                    </a:cubicBezTo>
                    <a:cubicBezTo>
                      <a:pt x="287798" y="482407"/>
                      <a:pt x="275188" y="490130"/>
                      <a:pt x="261909" y="488869"/>
                    </a:cubicBezTo>
                    <a:cubicBezTo>
                      <a:pt x="271642" y="463886"/>
                      <a:pt x="272075" y="379362"/>
                      <a:pt x="281729" y="364269"/>
                    </a:cubicBezTo>
                    <a:cubicBezTo>
                      <a:pt x="291384" y="349177"/>
                      <a:pt x="550080" y="261382"/>
                      <a:pt x="585742" y="234626"/>
                    </a:cubicBezTo>
                    <a:lnTo>
                      <a:pt x="596302" y="1268"/>
                    </a:lnTo>
                    <a:cubicBezTo>
                      <a:pt x="641382" y="-11105"/>
                      <a:pt x="638466" y="72473"/>
                      <a:pt x="668532" y="19276"/>
                    </a:cubicBezTo>
                    <a:cubicBezTo>
                      <a:pt x="662109" y="41540"/>
                      <a:pt x="641185" y="74207"/>
                      <a:pt x="640791" y="77478"/>
                    </a:cubicBezTo>
                    <a:cubicBezTo>
                      <a:pt x="617463" y="261855"/>
                      <a:pt x="643431" y="469363"/>
                      <a:pt x="613956" y="655632"/>
                    </a:cubicBezTo>
                    <a:cubicBezTo>
                      <a:pt x="613758" y="883395"/>
                      <a:pt x="604657" y="1111236"/>
                      <a:pt x="587199" y="1337896"/>
                    </a:cubicBezTo>
                    <a:cubicBezTo>
                      <a:pt x="588461" y="1363155"/>
                      <a:pt x="577152" y="1365282"/>
                      <a:pt x="560089" y="1346920"/>
                    </a:cubicBezTo>
                    <a:cubicBezTo>
                      <a:pt x="530180" y="1234378"/>
                      <a:pt x="575181" y="1112892"/>
                      <a:pt x="560089" y="999049"/>
                    </a:cubicBezTo>
                    <a:cubicBezTo>
                      <a:pt x="558434" y="986479"/>
                      <a:pt x="565054" y="983406"/>
                      <a:pt x="546651" y="985770"/>
                    </a:cubicBezTo>
                    <a:cubicBezTo>
                      <a:pt x="469969" y="1031244"/>
                      <a:pt x="388558" y="1092164"/>
                      <a:pt x="298320" y="1103395"/>
                    </a:cubicBezTo>
                    <a:cubicBezTo>
                      <a:pt x="314673" y="1223344"/>
                      <a:pt x="295995" y="1344674"/>
                      <a:pt x="293551" y="1464820"/>
                    </a:cubicBezTo>
                    <a:cubicBezTo>
                      <a:pt x="290990" y="1469628"/>
                      <a:pt x="284843" y="1471558"/>
                      <a:pt x="279917" y="1473411"/>
                    </a:cubicBezTo>
                    <a:cubicBezTo>
                      <a:pt x="223646" y="1469509"/>
                      <a:pt x="199846" y="1444881"/>
                      <a:pt x="225695" y="1392117"/>
                    </a:cubicBezTo>
                    <a:cubicBezTo>
                      <a:pt x="188221" y="1397083"/>
                      <a:pt x="151219" y="1400708"/>
                      <a:pt x="114612" y="1403033"/>
                    </a:cubicBezTo>
                    <a:cubicBezTo>
                      <a:pt x="109135" y="1420568"/>
                      <a:pt x="98889" y="1427740"/>
                      <a:pt x="81078" y="1419228"/>
                    </a:cubicBezTo>
                    <a:cubicBezTo>
                      <a:pt x="55859" y="1428488"/>
                      <a:pt x="53889" y="1427819"/>
                      <a:pt x="49948" y="1402166"/>
                    </a:cubicBezTo>
                    <a:cubicBezTo>
                      <a:pt x="46480" y="1379665"/>
                      <a:pt x="84073" y="1277172"/>
                      <a:pt x="117212" y="1274729"/>
                    </a:cubicBezTo>
                    <a:cubicBezTo>
                      <a:pt x="103106" y="1264602"/>
                      <a:pt x="94082" y="1252583"/>
                      <a:pt x="90102" y="1238594"/>
                    </a:cubicBezTo>
                    <a:cubicBezTo>
                      <a:pt x="26580" y="1246712"/>
                      <a:pt x="-29927" y="1240604"/>
                      <a:pt x="17793" y="1166325"/>
                    </a:cubicBezTo>
                    <a:cubicBezTo>
                      <a:pt x="-14913" y="1153361"/>
                      <a:pt x="13183" y="1125422"/>
                      <a:pt x="35880" y="1112143"/>
                    </a:cubicBezTo>
                    <a:cubicBezTo>
                      <a:pt x="13498" y="1086845"/>
                      <a:pt x="71029" y="1023126"/>
                      <a:pt x="99126" y="1039873"/>
                    </a:cubicBezTo>
                    <a:cubicBezTo>
                      <a:pt x="122966" y="996961"/>
                      <a:pt x="189758" y="953694"/>
                      <a:pt x="234680" y="958580"/>
                    </a:cubicBezTo>
                    <a:cubicBezTo>
                      <a:pt x="243782" y="934307"/>
                      <a:pt x="241497" y="917205"/>
                      <a:pt x="227784" y="907275"/>
                    </a:cubicBezTo>
                    <a:lnTo>
                      <a:pt x="243230" y="676005"/>
                    </a:lnTo>
                    <a:lnTo>
                      <a:pt x="261791" y="660558"/>
                    </a:lnTo>
                    <a:cubicBezTo>
                      <a:pt x="262342" y="623911"/>
                      <a:pt x="268923" y="572842"/>
                      <a:pt x="252767" y="543130"/>
                    </a:cubicBezTo>
                    <a:close/>
                  </a:path>
                </a:pathLst>
              </a:custGeom>
              <a:solidFill>
                <a:srgbClr val="6A473E"/>
              </a:solidFill>
              <a:ln w="3941" cap="flat">
                <a:noFill/>
                <a:prstDash val="solid"/>
                <a:miter/>
              </a:ln>
            </p:spPr>
            <p:txBody>
              <a:bodyPr rtlCol="1" anchor="ctr"/>
              <a:lstStyle/>
              <a:p>
                <a:endParaRPr lang="fa-IR"/>
              </a:p>
            </p:txBody>
          </p:sp>
          <p:sp>
            <p:nvSpPr>
              <p:cNvPr id="344" name="Freeform: Shape 343">
                <a:extLst>
                  <a:ext uri="{FF2B5EF4-FFF2-40B4-BE49-F238E27FC236}">
                    <a16:creationId xmlns:a16="http://schemas.microsoft.com/office/drawing/2014/main" id="{049FE0C8-6D01-E8DD-AAAD-B44F0085C716}"/>
                  </a:ext>
                </a:extLst>
              </p:cNvPr>
              <p:cNvSpPr/>
              <p:nvPr/>
            </p:nvSpPr>
            <p:spPr>
              <a:xfrm>
                <a:off x="9059707" y="4657357"/>
                <a:ext cx="1871963" cy="924235"/>
              </a:xfrm>
              <a:custGeom>
                <a:avLst/>
                <a:gdLst>
                  <a:gd name="connsiteX0" fmla="*/ 1870569 w 1871963"/>
                  <a:gd name="connsiteY0" fmla="*/ 84312 h 924235"/>
                  <a:gd name="connsiteX1" fmla="*/ 153602 w 1871963"/>
                  <a:gd name="connsiteY1" fmla="*/ 761807 h 924235"/>
                  <a:gd name="connsiteX2" fmla="*/ 162586 w 1871963"/>
                  <a:gd name="connsiteY2" fmla="*/ 806808 h 924235"/>
                  <a:gd name="connsiteX3" fmla="*/ 216808 w 1871963"/>
                  <a:gd name="connsiteY3" fmla="*/ 815753 h 924235"/>
                  <a:gd name="connsiteX4" fmla="*/ 153562 w 1871963"/>
                  <a:gd name="connsiteY4" fmla="*/ 865482 h 924235"/>
                  <a:gd name="connsiteX5" fmla="*/ 99380 w 1871963"/>
                  <a:gd name="connsiteY5" fmla="*/ 924236 h 924235"/>
                  <a:gd name="connsiteX6" fmla="*/ 0 w 1871963"/>
                  <a:gd name="connsiteY6" fmla="*/ 910720 h 924235"/>
                  <a:gd name="connsiteX7" fmla="*/ 63127 w 1871963"/>
                  <a:gd name="connsiteY7" fmla="*/ 869935 h 924235"/>
                  <a:gd name="connsiteX8" fmla="*/ 22579 w 1871963"/>
                  <a:gd name="connsiteY8" fmla="*/ 861069 h 924235"/>
                  <a:gd name="connsiteX9" fmla="*/ 81175 w 1871963"/>
                  <a:gd name="connsiteY9" fmla="*/ 802158 h 924235"/>
                  <a:gd name="connsiteX10" fmla="*/ 27110 w 1871963"/>
                  <a:gd name="connsiteY10" fmla="*/ 775323 h 924235"/>
                  <a:gd name="connsiteX11" fmla="*/ 126452 w 1871963"/>
                  <a:gd name="connsiteY11" fmla="*/ 725554 h 924235"/>
                  <a:gd name="connsiteX12" fmla="*/ 145997 w 1871963"/>
                  <a:gd name="connsiteY12" fmla="*/ 703606 h 924235"/>
                  <a:gd name="connsiteX13" fmla="*/ 168418 w 1871963"/>
                  <a:gd name="connsiteY13" fmla="*/ 688001 h 924235"/>
                  <a:gd name="connsiteX14" fmla="*/ 494221 w 1871963"/>
                  <a:gd name="connsiteY14" fmla="*/ 564584 h 924235"/>
                  <a:gd name="connsiteX15" fmla="*/ 497019 w 1871963"/>
                  <a:gd name="connsiteY15" fmla="*/ 544920 h 924235"/>
                  <a:gd name="connsiteX16" fmla="*/ 298219 w 1871963"/>
                  <a:gd name="connsiteY16" fmla="*/ 328152 h 924235"/>
                  <a:gd name="connsiteX17" fmla="*/ 262085 w 1871963"/>
                  <a:gd name="connsiteY17" fmla="*/ 237835 h 924235"/>
                  <a:gd name="connsiteX18" fmla="*/ 355042 w 1871963"/>
                  <a:gd name="connsiteY18" fmla="*/ 237401 h 924235"/>
                  <a:gd name="connsiteX19" fmla="*/ 567357 w 1871963"/>
                  <a:gd name="connsiteY19" fmla="*/ 536094 h 924235"/>
                  <a:gd name="connsiteX20" fmla="*/ 920823 w 1871963"/>
                  <a:gd name="connsiteY20" fmla="*/ 385408 h 924235"/>
                  <a:gd name="connsiteX21" fmla="*/ 975990 w 1871963"/>
                  <a:gd name="connsiteY21" fmla="*/ 382334 h 924235"/>
                  <a:gd name="connsiteX22" fmla="*/ 977409 w 1871963"/>
                  <a:gd name="connsiteY22" fmla="*/ 374689 h 924235"/>
                  <a:gd name="connsiteX23" fmla="*/ 977409 w 1871963"/>
                  <a:gd name="connsiteY23" fmla="*/ 374689 h 924235"/>
                  <a:gd name="connsiteX24" fmla="*/ 1028833 w 1871963"/>
                  <a:gd name="connsiteY24" fmla="*/ 346751 h 924235"/>
                  <a:gd name="connsiteX25" fmla="*/ 1048299 w 1871963"/>
                  <a:gd name="connsiteY25" fmla="*/ 355223 h 924235"/>
                  <a:gd name="connsiteX26" fmla="*/ 1316925 w 1871963"/>
                  <a:gd name="connsiteY26" fmla="*/ 247647 h 924235"/>
                  <a:gd name="connsiteX27" fmla="*/ 1316925 w 1871963"/>
                  <a:gd name="connsiteY27" fmla="*/ 247647 h 924235"/>
                  <a:gd name="connsiteX28" fmla="*/ 1328393 w 1871963"/>
                  <a:gd name="connsiteY28" fmla="*/ 246859 h 924235"/>
                  <a:gd name="connsiteX29" fmla="*/ 1382614 w 1871963"/>
                  <a:gd name="connsiteY29" fmla="*/ 219748 h 924235"/>
                  <a:gd name="connsiteX30" fmla="*/ 1395893 w 1871963"/>
                  <a:gd name="connsiteY30" fmla="*/ 199848 h 924235"/>
                  <a:gd name="connsiteX31" fmla="*/ 1598003 w 1871963"/>
                  <a:gd name="connsiteY31" fmla="*/ 121431 h 924235"/>
                  <a:gd name="connsiteX32" fmla="*/ 1579207 w 1871963"/>
                  <a:gd name="connsiteY32" fmla="*/ 96370 h 924235"/>
                  <a:gd name="connsiteX33" fmla="*/ 1584330 w 1871963"/>
                  <a:gd name="connsiteY33" fmla="*/ 90498 h 924235"/>
                  <a:gd name="connsiteX34" fmla="*/ 1584330 w 1871963"/>
                  <a:gd name="connsiteY34" fmla="*/ 90498 h 924235"/>
                  <a:gd name="connsiteX35" fmla="*/ 1674291 w 1871963"/>
                  <a:gd name="connsiteY35" fmla="*/ 41123 h 924235"/>
                  <a:gd name="connsiteX36" fmla="*/ 1751487 w 1871963"/>
                  <a:gd name="connsiteY36" fmla="*/ 10348 h 924235"/>
                  <a:gd name="connsiteX37" fmla="*/ 1751487 w 1871963"/>
                  <a:gd name="connsiteY37" fmla="*/ 10348 h 924235"/>
                  <a:gd name="connsiteX38" fmla="*/ 1816348 w 1871963"/>
                  <a:gd name="connsiteY38" fmla="*/ 3058 h 924235"/>
                  <a:gd name="connsiteX39" fmla="*/ 1829233 w 1871963"/>
                  <a:gd name="connsiteY39" fmla="*/ 57950 h 924235"/>
                  <a:gd name="connsiteX40" fmla="*/ 1870569 w 1871963"/>
                  <a:gd name="connsiteY40" fmla="*/ 84351 h 924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871963" h="924235">
                    <a:moveTo>
                      <a:pt x="1870569" y="84312"/>
                    </a:moveTo>
                    <a:cubicBezTo>
                      <a:pt x="1293991" y="298716"/>
                      <a:pt x="728761" y="543738"/>
                      <a:pt x="153602" y="761807"/>
                    </a:cubicBezTo>
                    <a:cubicBezTo>
                      <a:pt x="174645" y="773511"/>
                      <a:pt x="160695" y="805232"/>
                      <a:pt x="162586" y="806808"/>
                    </a:cubicBezTo>
                    <a:cubicBezTo>
                      <a:pt x="169561" y="812600"/>
                      <a:pt x="215035" y="795420"/>
                      <a:pt x="216808" y="815753"/>
                    </a:cubicBezTo>
                    <a:cubicBezTo>
                      <a:pt x="199824" y="815674"/>
                      <a:pt x="105409" y="856419"/>
                      <a:pt x="153562" y="865482"/>
                    </a:cubicBezTo>
                    <a:lnTo>
                      <a:pt x="99380" y="924236"/>
                    </a:lnTo>
                    <a:cubicBezTo>
                      <a:pt x="65886" y="922187"/>
                      <a:pt x="31721" y="924984"/>
                      <a:pt x="0" y="910720"/>
                    </a:cubicBezTo>
                    <a:lnTo>
                      <a:pt x="63127" y="869935"/>
                    </a:lnTo>
                    <a:lnTo>
                      <a:pt x="22579" y="861069"/>
                    </a:lnTo>
                    <a:cubicBezTo>
                      <a:pt x="1734" y="820009"/>
                      <a:pt x="61629" y="823752"/>
                      <a:pt x="81175" y="802158"/>
                    </a:cubicBezTo>
                    <a:cubicBezTo>
                      <a:pt x="88032" y="772249"/>
                      <a:pt x="13043" y="804010"/>
                      <a:pt x="27110" y="775323"/>
                    </a:cubicBezTo>
                    <a:cubicBezTo>
                      <a:pt x="34401" y="760467"/>
                      <a:pt x="105764" y="734933"/>
                      <a:pt x="126452" y="725554"/>
                    </a:cubicBezTo>
                    <a:cubicBezTo>
                      <a:pt x="132442" y="717673"/>
                      <a:pt x="138746" y="710108"/>
                      <a:pt x="145997" y="703606"/>
                    </a:cubicBezTo>
                    <a:cubicBezTo>
                      <a:pt x="153090" y="697261"/>
                      <a:pt x="160222" y="691390"/>
                      <a:pt x="168418" y="688001"/>
                    </a:cubicBezTo>
                    <a:cubicBezTo>
                      <a:pt x="274852" y="643513"/>
                      <a:pt x="383295" y="598827"/>
                      <a:pt x="494221" y="564584"/>
                    </a:cubicBezTo>
                    <a:cubicBezTo>
                      <a:pt x="499028" y="558948"/>
                      <a:pt x="499659" y="552368"/>
                      <a:pt x="497019" y="544920"/>
                    </a:cubicBezTo>
                    <a:cubicBezTo>
                      <a:pt x="406426" y="497122"/>
                      <a:pt x="344915" y="417050"/>
                      <a:pt x="298219" y="328152"/>
                    </a:cubicBezTo>
                    <a:cubicBezTo>
                      <a:pt x="281708" y="296746"/>
                      <a:pt x="275049" y="265419"/>
                      <a:pt x="262085" y="237835"/>
                    </a:cubicBezTo>
                    <a:cubicBezTo>
                      <a:pt x="264803" y="194883"/>
                      <a:pt x="338846" y="198981"/>
                      <a:pt x="355042" y="237401"/>
                    </a:cubicBezTo>
                    <a:cubicBezTo>
                      <a:pt x="387827" y="359715"/>
                      <a:pt x="472273" y="454524"/>
                      <a:pt x="567357" y="536094"/>
                    </a:cubicBezTo>
                    <a:lnTo>
                      <a:pt x="920823" y="385408"/>
                    </a:lnTo>
                    <a:cubicBezTo>
                      <a:pt x="938989" y="380561"/>
                      <a:pt x="957391" y="379576"/>
                      <a:pt x="975990" y="382334"/>
                    </a:cubicBezTo>
                    <a:cubicBezTo>
                      <a:pt x="976109" y="379694"/>
                      <a:pt x="976582" y="377133"/>
                      <a:pt x="977409" y="374689"/>
                    </a:cubicBezTo>
                    <a:lnTo>
                      <a:pt x="977409" y="374689"/>
                    </a:lnTo>
                    <a:cubicBezTo>
                      <a:pt x="983596" y="356524"/>
                      <a:pt x="1008460" y="344584"/>
                      <a:pt x="1028833" y="346751"/>
                    </a:cubicBezTo>
                    <a:cubicBezTo>
                      <a:pt x="1036320" y="347539"/>
                      <a:pt x="1043176" y="350258"/>
                      <a:pt x="1048299" y="355223"/>
                    </a:cubicBezTo>
                    <a:cubicBezTo>
                      <a:pt x="1122224" y="296431"/>
                      <a:pt x="1222116" y="255567"/>
                      <a:pt x="1316925" y="247647"/>
                    </a:cubicBezTo>
                    <a:lnTo>
                      <a:pt x="1316925" y="247647"/>
                    </a:lnTo>
                    <a:cubicBezTo>
                      <a:pt x="1320747" y="247331"/>
                      <a:pt x="1324609" y="247056"/>
                      <a:pt x="1328393" y="246859"/>
                    </a:cubicBezTo>
                    <a:cubicBezTo>
                      <a:pt x="1347031" y="240160"/>
                      <a:pt x="1373944" y="242248"/>
                      <a:pt x="1382614" y="219748"/>
                    </a:cubicBezTo>
                    <a:lnTo>
                      <a:pt x="1395893" y="199848"/>
                    </a:lnTo>
                    <a:cubicBezTo>
                      <a:pt x="1465562" y="180579"/>
                      <a:pt x="1532906" y="154453"/>
                      <a:pt x="1598003" y="121431"/>
                    </a:cubicBezTo>
                    <a:cubicBezTo>
                      <a:pt x="1585945" y="116309"/>
                      <a:pt x="1578498" y="109925"/>
                      <a:pt x="1579207" y="96370"/>
                    </a:cubicBezTo>
                    <a:cubicBezTo>
                      <a:pt x="1579286" y="95109"/>
                      <a:pt x="1581059" y="93099"/>
                      <a:pt x="1584330" y="90498"/>
                    </a:cubicBezTo>
                    <a:cubicBezTo>
                      <a:pt x="1584330" y="90498"/>
                      <a:pt x="1584330" y="90498"/>
                      <a:pt x="1584330" y="90498"/>
                    </a:cubicBezTo>
                    <a:cubicBezTo>
                      <a:pt x="1597412" y="79938"/>
                      <a:pt x="1633823" y="59762"/>
                      <a:pt x="1674291" y="41123"/>
                    </a:cubicBezTo>
                    <a:cubicBezTo>
                      <a:pt x="1700023" y="29263"/>
                      <a:pt x="1727411" y="18071"/>
                      <a:pt x="1751487" y="10348"/>
                    </a:cubicBezTo>
                    <a:cubicBezTo>
                      <a:pt x="1751487" y="10348"/>
                      <a:pt x="1751487" y="10348"/>
                      <a:pt x="1751487" y="10348"/>
                    </a:cubicBezTo>
                    <a:cubicBezTo>
                      <a:pt x="1781120" y="851"/>
                      <a:pt x="1805787" y="-3326"/>
                      <a:pt x="1816348" y="3058"/>
                    </a:cubicBezTo>
                    <a:cubicBezTo>
                      <a:pt x="1833608" y="20751"/>
                      <a:pt x="1819776" y="43882"/>
                      <a:pt x="1829233" y="57950"/>
                    </a:cubicBezTo>
                    <a:cubicBezTo>
                      <a:pt x="1840346" y="74500"/>
                      <a:pt x="1879830" y="53221"/>
                      <a:pt x="1870569" y="84351"/>
                    </a:cubicBezTo>
                    <a:close/>
                  </a:path>
                </a:pathLst>
              </a:custGeom>
              <a:solidFill>
                <a:srgbClr val="7C5446"/>
              </a:solidFill>
              <a:ln w="3941" cap="flat">
                <a:noFill/>
                <a:prstDash val="solid"/>
                <a:miter/>
              </a:ln>
            </p:spPr>
            <p:txBody>
              <a:bodyPr rtlCol="1" anchor="ctr"/>
              <a:lstStyle/>
              <a:p>
                <a:endParaRPr lang="fa-IR"/>
              </a:p>
            </p:txBody>
          </p:sp>
          <p:sp>
            <p:nvSpPr>
              <p:cNvPr id="345" name="Freeform: Shape 344">
                <a:extLst>
                  <a:ext uri="{FF2B5EF4-FFF2-40B4-BE49-F238E27FC236}">
                    <a16:creationId xmlns:a16="http://schemas.microsoft.com/office/drawing/2014/main" id="{317636EB-BE03-E155-F231-140E71FEA902}"/>
                  </a:ext>
                </a:extLst>
              </p:cNvPr>
              <p:cNvSpPr/>
              <p:nvPr/>
            </p:nvSpPr>
            <p:spPr>
              <a:xfrm>
                <a:off x="9113692" y="3395938"/>
                <a:ext cx="542375" cy="1377513"/>
              </a:xfrm>
              <a:custGeom>
                <a:avLst/>
                <a:gdLst>
                  <a:gd name="connsiteX0" fmla="*/ 542375 w 542375"/>
                  <a:gd name="connsiteY0" fmla="*/ 1282525 h 1377513"/>
                  <a:gd name="connsiteX1" fmla="*/ 424041 w 542375"/>
                  <a:gd name="connsiteY1" fmla="*/ 1354242 h 1377513"/>
                  <a:gd name="connsiteX2" fmla="*/ 163139 w 542375"/>
                  <a:gd name="connsiteY2" fmla="*/ 1371541 h 1377513"/>
                  <a:gd name="connsiteX3" fmla="*/ 146864 w 542375"/>
                  <a:gd name="connsiteY3" fmla="*/ 1356685 h 1377513"/>
                  <a:gd name="connsiteX4" fmla="*/ 144775 w 542375"/>
                  <a:gd name="connsiteY4" fmla="*/ 1354754 h 1377513"/>
                  <a:gd name="connsiteX5" fmla="*/ 126689 w 542375"/>
                  <a:gd name="connsiteY5" fmla="*/ 1291548 h 1377513"/>
                  <a:gd name="connsiteX6" fmla="*/ 145681 w 542375"/>
                  <a:gd name="connsiteY6" fmla="*/ 1250961 h 1377513"/>
                  <a:gd name="connsiteX7" fmla="*/ 135358 w 542375"/>
                  <a:gd name="connsiteY7" fmla="*/ 1087941 h 1377513"/>
                  <a:gd name="connsiteX8" fmla="*/ 153838 w 542375"/>
                  <a:gd name="connsiteY8" fmla="*/ 966415 h 1377513"/>
                  <a:gd name="connsiteX9" fmla="*/ 126334 w 542375"/>
                  <a:gd name="connsiteY9" fmla="*/ 960623 h 1377513"/>
                  <a:gd name="connsiteX10" fmla="*/ 81569 w 542375"/>
                  <a:gd name="connsiteY10" fmla="*/ 798076 h 1377513"/>
                  <a:gd name="connsiteX11" fmla="*/ 90553 w 542375"/>
                  <a:gd name="connsiteY11" fmla="*/ 776718 h 1377513"/>
                  <a:gd name="connsiteX12" fmla="*/ 141229 w 542375"/>
                  <a:gd name="connsiteY12" fmla="*/ 773723 h 1377513"/>
                  <a:gd name="connsiteX13" fmla="*/ 146234 w 542375"/>
                  <a:gd name="connsiteY13" fmla="*/ 775102 h 1377513"/>
                  <a:gd name="connsiteX14" fmla="*/ 190762 w 542375"/>
                  <a:gd name="connsiteY14" fmla="*/ 928507 h 1377513"/>
                  <a:gd name="connsiteX15" fmla="*/ 217675 w 542375"/>
                  <a:gd name="connsiteY15" fmla="*/ 1030331 h 1377513"/>
                  <a:gd name="connsiteX16" fmla="*/ 278123 w 542375"/>
                  <a:gd name="connsiteY16" fmla="*/ 1235041 h 1377513"/>
                  <a:gd name="connsiteX17" fmla="*/ 403550 w 542375"/>
                  <a:gd name="connsiteY17" fmla="*/ 1168761 h 1377513"/>
                  <a:gd name="connsiteX18" fmla="*/ 241910 w 542375"/>
                  <a:gd name="connsiteY18" fmla="*/ 735342 h 1377513"/>
                  <a:gd name="connsiteX19" fmla="*/ 171886 w 542375"/>
                  <a:gd name="connsiteY19" fmla="*/ 740623 h 1377513"/>
                  <a:gd name="connsiteX20" fmla="*/ 198800 w 542375"/>
                  <a:gd name="connsiteY20" fmla="*/ 690854 h 1377513"/>
                  <a:gd name="connsiteX21" fmla="*/ 189973 w 542375"/>
                  <a:gd name="connsiteY21" fmla="*/ 686440 h 1377513"/>
                  <a:gd name="connsiteX22" fmla="*/ 206484 w 542375"/>
                  <a:gd name="connsiteY22" fmla="*/ 653734 h 1377513"/>
                  <a:gd name="connsiteX23" fmla="*/ 123497 w 542375"/>
                  <a:gd name="connsiteY23" fmla="*/ 435389 h 1377513"/>
                  <a:gd name="connsiteX24" fmla="*/ 126689 w 542375"/>
                  <a:gd name="connsiteY24" fmla="*/ 415529 h 1377513"/>
                  <a:gd name="connsiteX25" fmla="*/ 122275 w 542375"/>
                  <a:gd name="connsiteY25" fmla="*/ 379709 h 1377513"/>
                  <a:gd name="connsiteX26" fmla="*/ 0 w 542375"/>
                  <a:gd name="connsiteY26" fmla="*/ 49887 h 1377513"/>
                  <a:gd name="connsiteX27" fmla="*/ 83933 w 542375"/>
                  <a:gd name="connsiteY27" fmla="*/ 24865 h 1377513"/>
                  <a:gd name="connsiteX28" fmla="*/ 108601 w 542375"/>
                  <a:gd name="connsiteY28" fmla="*/ 0 h 1377513"/>
                  <a:gd name="connsiteX29" fmla="*/ 56153 w 542375"/>
                  <a:gd name="connsiteY29" fmla="*/ 74476 h 1377513"/>
                  <a:gd name="connsiteX30" fmla="*/ 470066 w 542375"/>
                  <a:gd name="connsiteY30" fmla="*/ 1183144 h 1377513"/>
                  <a:gd name="connsiteX31" fmla="*/ 420415 w 542375"/>
                  <a:gd name="connsiteY31" fmla="*/ 1246311 h 1377513"/>
                  <a:gd name="connsiteX32" fmla="*/ 532208 w 542375"/>
                  <a:gd name="connsiteY32" fmla="*/ 1263019 h 1377513"/>
                  <a:gd name="connsiteX33" fmla="*/ 542336 w 542375"/>
                  <a:gd name="connsiteY33" fmla="*/ 1282485 h 137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42375" h="1377513">
                    <a:moveTo>
                      <a:pt x="542375" y="1282525"/>
                    </a:moveTo>
                    <a:cubicBezTo>
                      <a:pt x="528623" y="1309753"/>
                      <a:pt x="457456" y="1342105"/>
                      <a:pt x="424041" y="1354242"/>
                    </a:cubicBezTo>
                    <a:cubicBezTo>
                      <a:pt x="349722" y="1381235"/>
                      <a:pt x="242224" y="1381392"/>
                      <a:pt x="163139" y="1371541"/>
                    </a:cubicBezTo>
                    <a:lnTo>
                      <a:pt x="146864" y="1356685"/>
                    </a:lnTo>
                    <a:lnTo>
                      <a:pt x="144775" y="1354754"/>
                    </a:lnTo>
                    <a:cubicBezTo>
                      <a:pt x="138195" y="1334106"/>
                      <a:pt x="133032" y="1312433"/>
                      <a:pt x="126689" y="1291548"/>
                    </a:cubicBezTo>
                    <a:cubicBezTo>
                      <a:pt x="146509" y="1285480"/>
                      <a:pt x="145367" y="1267787"/>
                      <a:pt x="145681" y="1250961"/>
                    </a:cubicBezTo>
                    <a:cubicBezTo>
                      <a:pt x="146627" y="1200837"/>
                      <a:pt x="132481" y="1145433"/>
                      <a:pt x="135358" y="1087941"/>
                    </a:cubicBezTo>
                    <a:cubicBezTo>
                      <a:pt x="136461" y="1066150"/>
                      <a:pt x="158567" y="970395"/>
                      <a:pt x="153838" y="966415"/>
                    </a:cubicBezTo>
                    <a:cubicBezTo>
                      <a:pt x="150646" y="963775"/>
                      <a:pt x="130156" y="972799"/>
                      <a:pt x="126334" y="960623"/>
                    </a:cubicBezTo>
                    <a:cubicBezTo>
                      <a:pt x="125821" y="908844"/>
                      <a:pt x="85707" y="846032"/>
                      <a:pt x="81569" y="798076"/>
                    </a:cubicBezTo>
                    <a:cubicBezTo>
                      <a:pt x="80309" y="783417"/>
                      <a:pt x="81254" y="784757"/>
                      <a:pt x="90553" y="776718"/>
                    </a:cubicBezTo>
                    <a:cubicBezTo>
                      <a:pt x="111083" y="771714"/>
                      <a:pt x="127988" y="770728"/>
                      <a:pt x="141229" y="773723"/>
                    </a:cubicBezTo>
                    <a:cubicBezTo>
                      <a:pt x="142963" y="774117"/>
                      <a:pt x="144617" y="774590"/>
                      <a:pt x="146234" y="775102"/>
                    </a:cubicBezTo>
                    <a:lnTo>
                      <a:pt x="190762" y="928507"/>
                    </a:lnTo>
                    <a:cubicBezTo>
                      <a:pt x="281669" y="907386"/>
                      <a:pt x="297707" y="993053"/>
                      <a:pt x="217675" y="1030331"/>
                    </a:cubicBezTo>
                    <a:cubicBezTo>
                      <a:pt x="209715" y="1037581"/>
                      <a:pt x="272449" y="1225426"/>
                      <a:pt x="278123" y="1235041"/>
                    </a:cubicBezTo>
                    <a:cubicBezTo>
                      <a:pt x="281866" y="1241385"/>
                      <a:pt x="405914" y="1183066"/>
                      <a:pt x="403550" y="1168761"/>
                    </a:cubicBezTo>
                    <a:lnTo>
                      <a:pt x="241910" y="735342"/>
                    </a:lnTo>
                    <a:cubicBezTo>
                      <a:pt x="210937" y="752011"/>
                      <a:pt x="187570" y="753784"/>
                      <a:pt x="171886" y="740623"/>
                    </a:cubicBezTo>
                    <a:lnTo>
                      <a:pt x="198800" y="690854"/>
                    </a:lnTo>
                    <a:lnTo>
                      <a:pt x="189973" y="686440"/>
                    </a:lnTo>
                    <a:cubicBezTo>
                      <a:pt x="180043" y="668629"/>
                      <a:pt x="190564" y="660551"/>
                      <a:pt x="206484" y="653734"/>
                    </a:cubicBezTo>
                    <a:cubicBezTo>
                      <a:pt x="183590" y="579652"/>
                      <a:pt x="157661" y="503836"/>
                      <a:pt x="123497" y="435389"/>
                    </a:cubicBezTo>
                    <a:lnTo>
                      <a:pt x="126689" y="415529"/>
                    </a:lnTo>
                    <a:cubicBezTo>
                      <a:pt x="124245" y="409027"/>
                      <a:pt x="127279" y="393068"/>
                      <a:pt x="122275" y="379709"/>
                    </a:cubicBezTo>
                    <a:cubicBezTo>
                      <a:pt x="80939" y="269966"/>
                      <a:pt x="40943" y="159749"/>
                      <a:pt x="0" y="49887"/>
                    </a:cubicBezTo>
                    <a:cubicBezTo>
                      <a:pt x="0" y="43070"/>
                      <a:pt x="71796" y="30697"/>
                      <a:pt x="83933" y="24865"/>
                    </a:cubicBezTo>
                    <a:cubicBezTo>
                      <a:pt x="97370" y="18402"/>
                      <a:pt x="99972" y="7448"/>
                      <a:pt x="108601" y="0"/>
                    </a:cubicBezTo>
                    <a:cubicBezTo>
                      <a:pt x="117979" y="46420"/>
                      <a:pt x="44094" y="43188"/>
                      <a:pt x="56153" y="74476"/>
                    </a:cubicBezTo>
                    <a:lnTo>
                      <a:pt x="470066" y="1183144"/>
                    </a:lnTo>
                    <a:cubicBezTo>
                      <a:pt x="470972" y="1203793"/>
                      <a:pt x="454422" y="1224835"/>
                      <a:pt x="420415" y="1246311"/>
                    </a:cubicBezTo>
                    <a:lnTo>
                      <a:pt x="532208" y="1263019"/>
                    </a:lnTo>
                    <a:lnTo>
                      <a:pt x="542336" y="1282485"/>
                    </a:lnTo>
                    <a:close/>
                  </a:path>
                </a:pathLst>
              </a:custGeom>
              <a:solidFill>
                <a:srgbClr val="7C5245"/>
              </a:solidFill>
              <a:ln w="3941" cap="flat">
                <a:noFill/>
                <a:prstDash val="solid"/>
                <a:miter/>
              </a:ln>
            </p:spPr>
            <p:txBody>
              <a:bodyPr rtlCol="1" anchor="ctr"/>
              <a:lstStyle/>
              <a:p>
                <a:endParaRPr lang="fa-IR"/>
              </a:p>
            </p:txBody>
          </p:sp>
          <p:sp>
            <p:nvSpPr>
              <p:cNvPr id="346" name="Freeform: Shape 345">
                <a:extLst>
                  <a:ext uri="{FF2B5EF4-FFF2-40B4-BE49-F238E27FC236}">
                    <a16:creationId xmlns:a16="http://schemas.microsoft.com/office/drawing/2014/main" id="{85CE4C86-8A32-B18E-CDE3-1929E44245AF}"/>
                  </a:ext>
                </a:extLst>
              </p:cNvPr>
              <p:cNvSpPr/>
              <p:nvPr/>
            </p:nvSpPr>
            <p:spPr>
              <a:xfrm>
                <a:off x="9520552" y="5452186"/>
                <a:ext cx="12018" cy="2994"/>
              </a:xfrm>
              <a:custGeom>
                <a:avLst/>
                <a:gdLst>
                  <a:gd name="connsiteX0" fmla="*/ 12019 w 12018"/>
                  <a:gd name="connsiteY0" fmla="*/ 0 h 2994"/>
                  <a:gd name="connsiteX1" fmla="*/ 9024 w 12018"/>
                  <a:gd name="connsiteY1" fmla="*/ 2994 h 2994"/>
                  <a:gd name="connsiteX2" fmla="*/ 0 w 12018"/>
                  <a:gd name="connsiteY2" fmla="*/ 2994 h 2994"/>
                  <a:gd name="connsiteX3" fmla="*/ 11034 w 12018"/>
                  <a:gd name="connsiteY3" fmla="*/ 236 h 2994"/>
                  <a:gd name="connsiteX4" fmla="*/ 12019 w 12018"/>
                  <a:gd name="connsiteY4" fmla="*/ 0 h 2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18" h="2994">
                    <a:moveTo>
                      <a:pt x="12019" y="0"/>
                    </a:moveTo>
                    <a:lnTo>
                      <a:pt x="9024" y="2994"/>
                    </a:lnTo>
                    <a:lnTo>
                      <a:pt x="0" y="2994"/>
                    </a:lnTo>
                    <a:cubicBezTo>
                      <a:pt x="3704" y="2049"/>
                      <a:pt x="7369" y="1142"/>
                      <a:pt x="11034" y="236"/>
                    </a:cubicBezTo>
                    <a:cubicBezTo>
                      <a:pt x="11349" y="157"/>
                      <a:pt x="11703" y="78"/>
                      <a:pt x="12019" y="0"/>
                    </a:cubicBezTo>
                    <a:close/>
                  </a:path>
                </a:pathLst>
              </a:custGeom>
              <a:solidFill>
                <a:srgbClr val="CBAC8F"/>
              </a:solidFill>
              <a:ln w="3941" cap="flat">
                <a:noFill/>
                <a:prstDash val="solid"/>
                <a:miter/>
              </a:ln>
            </p:spPr>
            <p:txBody>
              <a:bodyPr rtlCol="1" anchor="ctr"/>
              <a:lstStyle/>
              <a:p>
                <a:endParaRPr lang="fa-IR"/>
              </a:p>
            </p:txBody>
          </p:sp>
          <p:sp>
            <p:nvSpPr>
              <p:cNvPr id="347" name="Freeform: Shape 346">
                <a:extLst>
                  <a:ext uri="{FF2B5EF4-FFF2-40B4-BE49-F238E27FC236}">
                    <a16:creationId xmlns:a16="http://schemas.microsoft.com/office/drawing/2014/main" id="{2585B913-62BA-CB6E-648C-81778C718A0C}"/>
                  </a:ext>
                </a:extLst>
              </p:cNvPr>
              <p:cNvSpPr/>
              <p:nvPr/>
            </p:nvSpPr>
            <p:spPr>
              <a:xfrm>
                <a:off x="9383210" y="3016662"/>
                <a:ext cx="941531" cy="632258"/>
              </a:xfrm>
              <a:custGeom>
                <a:avLst/>
                <a:gdLst>
                  <a:gd name="connsiteX0" fmla="*/ 869295 w 941531"/>
                  <a:gd name="connsiteY0" fmla="*/ 0 h 632258"/>
                  <a:gd name="connsiteX1" fmla="*/ 915990 w 941531"/>
                  <a:gd name="connsiteY1" fmla="*/ 156715 h 632258"/>
                  <a:gd name="connsiteX2" fmla="*/ 941525 w 941531"/>
                  <a:gd name="connsiteY2" fmla="*/ 180516 h 632258"/>
                  <a:gd name="connsiteX3" fmla="*/ 83119 w 941531"/>
                  <a:gd name="connsiteY3" fmla="*/ 496862 h 632258"/>
                  <a:gd name="connsiteX4" fmla="*/ 119215 w 941531"/>
                  <a:gd name="connsiteY4" fmla="*/ 537370 h 632258"/>
                  <a:gd name="connsiteX5" fmla="*/ 19834 w 941531"/>
                  <a:gd name="connsiteY5" fmla="*/ 632258 h 632258"/>
                  <a:gd name="connsiteX6" fmla="*/ 1827 w 941531"/>
                  <a:gd name="connsiteY6" fmla="*/ 618821 h 632258"/>
                  <a:gd name="connsiteX7" fmla="*/ 73899 w 941531"/>
                  <a:gd name="connsiteY7" fmla="*/ 537410 h 632258"/>
                  <a:gd name="connsiteX8" fmla="*/ 28898 w 941531"/>
                  <a:gd name="connsiteY8" fmla="*/ 496862 h 632258"/>
                  <a:gd name="connsiteX9" fmla="*/ 869610 w 941531"/>
                  <a:gd name="connsiteY9" fmla="*/ 185284 h 632258"/>
                  <a:gd name="connsiteX10" fmla="*/ 824373 w 941531"/>
                  <a:gd name="connsiteY10" fmla="*/ 22501 h 632258"/>
                  <a:gd name="connsiteX11" fmla="*/ 869295 w 941531"/>
                  <a:gd name="connsiteY11" fmla="*/ 0 h 63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1531" h="632258">
                    <a:moveTo>
                      <a:pt x="869295" y="0"/>
                    </a:moveTo>
                    <a:cubicBezTo>
                      <a:pt x="875954" y="41454"/>
                      <a:pt x="896051" y="122511"/>
                      <a:pt x="915990" y="156715"/>
                    </a:cubicBezTo>
                    <a:cubicBezTo>
                      <a:pt x="924975" y="172083"/>
                      <a:pt x="941918" y="166290"/>
                      <a:pt x="941525" y="180516"/>
                    </a:cubicBezTo>
                    <a:lnTo>
                      <a:pt x="83119" y="496862"/>
                    </a:lnTo>
                    <a:cubicBezTo>
                      <a:pt x="73465" y="519480"/>
                      <a:pt x="120791" y="533666"/>
                      <a:pt x="119215" y="537370"/>
                    </a:cubicBezTo>
                    <a:lnTo>
                      <a:pt x="19834" y="632258"/>
                    </a:lnTo>
                    <a:cubicBezTo>
                      <a:pt x="16722" y="630248"/>
                      <a:pt x="-6607" y="638248"/>
                      <a:pt x="1827" y="618821"/>
                    </a:cubicBezTo>
                    <a:cubicBezTo>
                      <a:pt x="9234" y="601758"/>
                      <a:pt x="73860" y="542848"/>
                      <a:pt x="73899" y="537410"/>
                    </a:cubicBezTo>
                    <a:lnTo>
                      <a:pt x="28898" y="496862"/>
                    </a:lnTo>
                    <a:lnTo>
                      <a:pt x="869610" y="185284"/>
                    </a:lnTo>
                    <a:cubicBezTo>
                      <a:pt x="890653" y="165739"/>
                      <a:pt x="838598" y="50557"/>
                      <a:pt x="824373" y="22501"/>
                    </a:cubicBezTo>
                    <a:cubicBezTo>
                      <a:pt x="835721" y="8078"/>
                      <a:pt x="854164" y="7054"/>
                      <a:pt x="869295" y="0"/>
                    </a:cubicBezTo>
                    <a:close/>
                  </a:path>
                </a:pathLst>
              </a:custGeom>
              <a:solidFill>
                <a:srgbClr val="7C5648"/>
              </a:solidFill>
              <a:ln w="3941" cap="flat">
                <a:noFill/>
                <a:prstDash val="solid"/>
                <a:miter/>
              </a:ln>
            </p:spPr>
            <p:txBody>
              <a:bodyPr rtlCol="1" anchor="ctr"/>
              <a:lstStyle/>
              <a:p>
                <a:endParaRPr lang="fa-IR"/>
              </a:p>
            </p:txBody>
          </p:sp>
          <p:sp>
            <p:nvSpPr>
              <p:cNvPr id="348" name="Freeform: Shape 347">
                <a:extLst>
                  <a:ext uri="{FF2B5EF4-FFF2-40B4-BE49-F238E27FC236}">
                    <a16:creationId xmlns:a16="http://schemas.microsoft.com/office/drawing/2014/main" id="{3A336BBA-A9E7-411E-A1FA-F4418C60B85F}"/>
                  </a:ext>
                </a:extLst>
              </p:cNvPr>
              <p:cNvSpPr/>
              <p:nvPr/>
            </p:nvSpPr>
            <p:spPr>
              <a:xfrm>
                <a:off x="10387639" y="3079222"/>
                <a:ext cx="226370" cy="90661"/>
              </a:xfrm>
              <a:custGeom>
                <a:avLst/>
                <a:gdLst>
                  <a:gd name="connsiteX0" fmla="*/ 226331 w 226370"/>
                  <a:gd name="connsiteY0" fmla="*/ 9670 h 90661"/>
                  <a:gd name="connsiteX1" fmla="*/ 12439 w 226370"/>
                  <a:gd name="connsiteY1" fmla="*/ 89584 h 90661"/>
                  <a:gd name="connsiteX2" fmla="*/ 421 w 226370"/>
                  <a:gd name="connsiteY2" fmla="*/ 72916 h 90661"/>
                  <a:gd name="connsiteX3" fmla="*/ 212855 w 226370"/>
                  <a:gd name="connsiteY3" fmla="*/ 292 h 90661"/>
                  <a:gd name="connsiteX4" fmla="*/ 226371 w 226370"/>
                  <a:gd name="connsiteY4" fmla="*/ 9710 h 90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370" h="90661">
                    <a:moveTo>
                      <a:pt x="226331" y="9670"/>
                    </a:moveTo>
                    <a:cubicBezTo>
                      <a:pt x="161391" y="29530"/>
                      <a:pt x="75921" y="75792"/>
                      <a:pt x="12439" y="89584"/>
                    </a:cubicBezTo>
                    <a:cubicBezTo>
                      <a:pt x="-7854" y="93998"/>
                      <a:pt x="3573" y="84146"/>
                      <a:pt x="421" y="72916"/>
                    </a:cubicBezTo>
                    <a:cubicBezTo>
                      <a:pt x="53854" y="60030"/>
                      <a:pt x="163164" y="-4870"/>
                      <a:pt x="212855" y="292"/>
                    </a:cubicBezTo>
                    <a:cubicBezTo>
                      <a:pt x="222548" y="1277"/>
                      <a:pt x="222469" y="6281"/>
                      <a:pt x="226371" y="9710"/>
                    </a:cubicBezTo>
                    <a:close/>
                  </a:path>
                </a:pathLst>
              </a:custGeom>
              <a:solidFill>
                <a:srgbClr val="855D4F"/>
              </a:solidFill>
              <a:ln w="3941" cap="flat">
                <a:noFill/>
                <a:prstDash val="solid"/>
                <a:miter/>
              </a:ln>
            </p:spPr>
            <p:txBody>
              <a:bodyPr rtlCol="1" anchor="ctr"/>
              <a:lstStyle/>
              <a:p>
                <a:endParaRPr lang="fa-IR"/>
              </a:p>
            </p:txBody>
          </p:sp>
          <p:sp>
            <p:nvSpPr>
              <p:cNvPr id="349" name="Freeform: Shape 348">
                <a:extLst>
                  <a:ext uri="{FF2B5EF4-FFF2-40B4-BE49-F238E27FC236}">
                    <a16:creationId xmlns:a16="http://schemas.microsoft.com/office/drawing/2014/main" id="{82B3BCCD-13C4-FF29-6E55-195960BC96DB}"/>
                  </a:ext>
                </a:extLst>
              </p:cNvPr>
              <p:cNvSpPr/>
              <p:nvPr/>
            </p:nvSpPr>
            <p:spPr>
              <a:xfrm>
                <a:off x="10342861" y="3350819"/>
                <a:ext cx="117467" cy="72269"/>
              </a:xfrm>
              <a:custGeom>
                <a:avLst/>
                <a:gdLst>
                  <a:gd name="connsiteX0" fmla="*/ 117467 w 117467"/>
                  <a:gd name="connsiteY0" fmla="*/ 36135 h 72269"/>
                  <a:gd name="connsiteX1" fmla="*/ 9024 w 117467"/>
                  <a:gd name="connsiteY1" fmla="*/ 72269 h 72269"/>
                  <a:gd name="connsiteX2" fmla="*/ 0 w 117467"/>
                  <a:gd name="connsiteY2" fmla="*/ 45159 h 72269"/>
                  <a:gd name="connsiteX3" fmla="*/ 90357 w 117467"/>
                  <a:gd name="connsiteY3" fmla="*/ 0 h 72269"/>
                  <a:gd name="connsiteX4" fmla="*/ 100406 w 117467"/>
                  <a:gd name="connsiteY4" fmla="*/ 31840 h 72269"/>
                  <a:gd name="connsiteX5" fmla="*/ 117467 w 117467"/>
                  <a:gd name="connsiteY5" fmla="*/ 36095 h 72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467" h="72269">
                    <a:moveTo>
                      <a:pt x="117467" y="36135"/>
                    </a:moveTo>
                    <a:cubicBezTo>
                      <a:pt x="81570" y="49020"/>
                      <a:pt x="44686" y="59423"/>
                      <a:pt x="9024" y="72269"/>
                    </a:cubicBezTo>
                    <a:lnTo>
                      <a:pt x="0" y="45159"/>
                    </a:lnTo>
                    <a:cubicBezTo>
                      <a:pt x="58359" y="31800"/>
                      <a:pt x="49179" y="30145"/>
                      <a:pt x="90357" y="0"/>
                    </a:cubicBezTo>
                    <a:cubicBezTo>
                      <a:pt x="96582" y="10639"/>
                      <a:pt x="95873" y="24431"/>
                      <a:pt x="100406" y="31840"/>
                    </a:cubicBezTo>
                    <a:cubicBezTo>
                      <a:pt x="103164" y="36411"/>
                      <a:pt x="107932" y="38578"/>
                      <a:pt x="117467" y="36095"/>
                    </a:cubicBezTo>
                    <a:close/>
                  </a:path>
                </a:pathLst>
              </a:custGeom>
              <a:solidFill>
                <a:srgbClr val="7D5647"/>
              </a:solidFill>
              <a:ln w="3941" cap="flat">
                <a:noFill/>
                <a:prstDash val="solid"/>
                <a:miter/>
              </a:ln>
            </p:spPr>
            <p:txBody>
              <a:bodyPr rtlCol="1" anchor="ctr"/>
              <a:lstStyle/>
              <a:p>
                <a:endParaRPr lang="fa-IR"/>
              </a:p>
            </p:txBody>
          </p:sp>
          <p:sp>
            <p:nvSpPr>
              <p:cNvPr id="350" name="Freeform: Shape 349">
                <a:extLst>
                  <a:ext uri="{FF2B5EF4-FFF2-40B4-BE49-F238E27FC236}">
                    <a16:creationId xmlns:a16="http://schemas.microsoft.com/office/drawing/2014/main" id="{379862E3-4B03-D505-9552-5E5033E0467F}"/>
                  </a:ext>
                </a:extLst>
              </p:cNvPr>
              <p:cNvSpPr/>
              <p:nvPr/>
            </p:nvSpPr>
            <p:spPr>
              <a:xfrm>
                <a:off x="11461184" y="4687486"/>
                <a:ext cx="2246" cy="4728"/>
              </a:xfrm>
              <a:custGeom>
                <a:avLst/>
                <a:gdLst>
                  <a:gd name="connsiteX0" fmla="*/ 0 w 2246"/>
                  <a:gd name="connsiteY0" fmla="*/ 4729 h 4728"/>
                  <a:gd name="connsiteX1" fmla="*/ 2246 w 2246"/>
                  <a:gd name="connsiteY1" fmla="*/ 0 h 4728"/>
                  <a:gd name="connsiteX2" fmla="*/ 0 w 2246"/>
                  <a:gd name="connsiteY2" fmla="*/ 4729 h 4728"/>
                </a:gdLst>
                <a:ahLst/>
                <a:cxnLst>
                  <a:cxn ang="0">
                    <a:pos x="connsiteX0" y="connsiteY0"/>
                  </a:cxn>
                  <a:cxn ang="0">
                    <a:pos x="connsiteX1" y="connsiteY1"/>
                  </a:cxn>
                  <a:cxn ang="0">
                    <a:pos x="connsiteX2" y="connsiteY2"/>
                  </a:cxn>
                </a:cxnLst>
                <a:rect l="l" t="t" r="r" b="b"/>
                <a:pathLst>
                  <a:path w="2246" h="4728">
                    <a:moveTo>
                      <a:pt x="0" y="4729"/>
                    </a:moveTo>
                    <a:lnTo>
                      <a:pt x="2246" y="0"/>
                    </a:lnTo>
                    <a:cubicBezTo>
                      <a:pt x="1537" y="2167"/>
                      <a:pt x="788" y="3744"/>
                      <a:pt x="0" y="4729"/>
                    </a:cubicBezTo>
                    <a:close/>
                  </a:path>
                </a:pathLst>
              </a:custGeom>
              <a:solidFill>
                <a:srgbClr val="392425"/>
              </a:solidFill>
              <a:ln w="3941" cap="flat">
                <a:noFill/>
                <a:prstDash val="solid"/>
                <a:miter/>
              </a:ln>
            </p:spPr>
            <p:txBody>
              <a:bodyPr rtlCol="1" anchor="ctr"/>
              <a:lstStyle/>
              <a:p>
                <a:endParaRPr lang="fa-IR"/>
              </a:p>
            </p:txBody>
          </p:sp>
          <p:sp>
            <p:nvSpPr>
              <p:cNvPr id="351" name="Freeform: Shape 350">
                <a:extLst>
                  <a:ext uri="{FF2B5EF4-FFF2-40B4-BE49-F238E27FC236}">
                    <a16:creationId xmlns:a16="http://schemas.microsoft.com/office/drawing/2014/main" id="{860D77BE-CDF9-B569-CA84-CF574FFD567F}"/>
                  </a:ext>
                </a:extLst>
              </p:cNvPr>
              <p:cNvSpPr/>
              <p:nvPr/>
            </p:nvSpPr>
            <p:spPr>
              <a:xfrm>
                <a:off x="11020711" y="3809687"/>
                <a:ext cx="695028" cy="1011856"/>
              </a:xfrm>
              <a:custGeom>
                <a:avLst/>
                <a:gdLst>
                  <a:gd name="connsiteX0" fmla="*/ 686716 w 695028"/>
                  <a:gd name="connsiteY0" fmla="*/ 19828 h 1011856"/>
                  <a:gd name="connsiteX1" fmla="*/ 623472 w 695028"/>
                  <a:gd name="connsiteY1" fmla="*/ 83034 h 1011856"/>
                  <a:gd name="connsiteX2" fmla="*/ 614448 w 695028"/>
                  <a:gd name="connsiteY2" fmla="*/ 92058 h 1011856"/>
                  <a:gd name="connsiteX3" fmla="*/ 596360 w 695028"/>
                  <a:gd name="connsiteY3" fmla="*/ 119168 h 1011856"/>
                  <a:gd name="connsiteX4" fmla="*/ 587336 w 695028"/>
                  <a:gd name="connsiteY4" fmla="*/ 128192 h 1011856"/>
                  <a:gd name="connsiteX5" fmla="*/ 587336 w 695028"/>
                  <a:gd name="connsiteY5" fmla="*/ 137216 h 1011856"/>
                  <a:gd name="connsiteX6" fmla="*/ 569959 w 695028"/>
                  <a:gd name="connsiteY6" fmla="*/ 154555 h 1011856"/>
                  <a:gd name="connsiteX7" fmla="*/ 569250 w 695028"/>
                  <a:gd name="connsiteY7" fmla="*/ 155264 h 1011856"/>
                  <a:gd name="connsiteX8" fmla="*/ 569250 w 695028"/>
                  <a:gd name="connsiteY8" fmla="*/ 164288 h 1011856"/>
                  <a:gd name="connsiteX9" fmla="*/ 561565 w 695028"/>
                  <a:gd name="connsiteY9" fmla="*/ 171932 h 1011856"/>
                  <a:gd name="connsiteX10" fmla="*/ 561565 w 695028"/>
                  <a:gd name="connsiteY10" fmla="*/ 171932 h 1011856"/>
                  <a:gd name="connsiteX11" fmla="*/ 560226 w 695028"/>
                  <a:gd name="connsiteY11" fmla="*/ 173272 h 1011856"/>
                  <a:gd name="connsiteX12" fmla="*/ 559438 w 695028"/>
                  <a:gd name="connsiteY12" fmla="*/ 214332 h 1011856"/>
                  <a:gd name="connsiteX13" fmla="*/ 457141 w 695028"/>
                  <a:gd name="connsiteY13" fmla="*/ 839379 h 1011856"/>
                  <a:gd name="connsiteX14" fmla="*/ 442758 w 695028"/>
                  <a:gd name="connsiteY14" fmla="*/ 877721 h 1011856"/>
                  <a:gd name="connsiteX15" fmla="*/ 433734 w 695028"/>
                  <a:gd name="connsiteY15" fmla="*/ 877721 h 1011856"/>
                  <a:gd name="connsiteX16" fmla="*/ 424710 w 695028"/>
                  <a:gd name="connsiteY16" fmla="*/ 886745 h 1011856"/>
                  <a:gd name="connsiteX17" fmla="*/ 93666 w 695028"/>
                  <a:gd name="connsiteY17" fmla="*/ 1011856 h 1011856"/>
                  <a:gd name="connsiteX18" fmla="*/ 98513 w 695028"/>
                  <a:gd name="connsiteY18" fmla="*/ 1009374 h 1011856"/>
                  <a:gd name="connsiteX19" fmla="*/ 98592 w 695028"/>
                  <a:gd name="connsiteY19" fmla="*/ 1009334 h 1011856"/>
                  <a:gd name="connsiteX20" fmla="*/ 140757 w 695028"/>
                  <a:gd name="connsiteY20" fmla="*/ 922249 h 1011856"/>
                  <a:gd name="connsiteX21" fmla="*/ 0 w 695028"/>
                  <a:gd name="connsiteY21" fmla="*/ 900379 h 1011856"/>
                  <a:gd name="connsiteX22" fmla="*/ 189737 w 695028"/>
                  <a:gd name="connsiteY22" fmla="*/ 805491 h 1011856"/>
                  <a:gd name="connsiteX23" fmla="*/ 216847 w 695028"/>
                  <a:gd name="connsiteY23" fmla="*/ 796467 h 1011856"/>
                  <a:gd name="connsiteX24" fmla="*/ 308386 w 695028"/>
                  <a:gd name="connsiteY24" fmla="*/ 630531 h 1011856"/>
                  <a:gd name="connsiteX25" fmla="*/ 675289 w 695028"/>
                  <a:gd name="connsiteY25" fmla="*/ 3711 h 1011856"/>
                  <a:gd name="connsiteX26" fmla="*/ 686756 w 695028"/>
                  <a:gd name="connsiteY26" fmla="*/ 19710 h 101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95028" h="1011856">
                    <a:moveTo>
                      <a:pt x="686716" y="19828"/>
                    </a:moveTo>
                    <a:cubicBezTo>
                      <a:pt x="695701" y="44259"/>
                      <a:pt x="647824" y="91151"/>
                      <a:pt x="623472" y="83034"/>
                    </a:cubicBezTo>
                    <a:lnTo>
                      <a:pt x="614448" y="92058"/>
                    </a:lnTo>
                    <a:cubicBezTo>
                      <a:pt x="628712" y="113928"/>
                      <a:pt x="622131" y="123897"/>
                      <a:pt x="596360" y="119168"/>
                    </a:cubicBezTo>
                    <a:lnTo>
                      <a:pt x="587336" y="128192"/>
                    </a:lnTo>
                    <a:cubicBezTo>
                      <a:pt x="595138" y="131187"/>
                      <a:pt x="595138" y="134221"/>
                      <a:pt x="587336" y="137216"/>
                    </a:cubicBezTo>
                    <a:lnTo>
                      <a:pt x="569959" y="154555"/>
                    </a:lnTo>
                    <a:lnTo>
                      <a:pt x="569250" y="155264"/>
                    </a:lnTo>
                    <a:cubicBezTo>
                      <a:pt x="577013" y="157786"/>
                      <a:pt x="576855" y="160780"/>
                      <a:pt x="569250" y="164288"/>
                    </a:cubicBezTo>
                    <a:lnTo>
                      <a:pt x="561565" y="171932"/>
                    </a:lnTo>
                    <a:cubicBezTo>
                      <a:pt x="561565" y="171932"/>
                      <a:pt x="561565" y="171932"/>
                      <a:pt x="561565" y="171932"/>
                    </a:cubicBezTo>
                    <a:lnTo>
                      <a:pt x="560226" y="173272"/>
                    </a:lnTo>
                    <a:lnTo>
                      <a:pt x="559438" y="214332"/>
                    </a:lnTo>
                    <a:cubicBezTo>
                      <a:pt x="463643" y="408088"/>
                      <a:pt x="437714" y="625802"/>
                      <a:pt x="457141" y="839379"/>
                    </a:cubicBezTo>
                    <a:lnTo>
                      <a:pt x="442758" y="877721"/>
                    </a:lnTo>
                    <a:lnTo>
                      <a:pt x="433734" y="877721"/>
                    </a:lnTo>
                    <a:lnTo>
                      <a:pt x="424710" y="886745"/>
                    </a:lnTo>
                    <a:cubicBezTo>
                      <a:pt x="314731" y="927253"/>
                      <a:pt x="202386" y="968195"/>
                      <a:pt x="93666" y="1011856"/>
                    </a:cubicBezTo>
                    <a:cubicBezTo>
                      <a:pt x="95243" y="1011147"/>
                      <a:pt x="96859" y="1010319"/>
                      <a:pt x="98513" y="1009374"/>
                    </a:cubicBezTo>
                    <a:cubicBezTo>
                      <a:pt x="98513" y="1009374"/>
                      <a:pt x="98553" y="1009374"/>
                      <a:pt x="98592" y="1009334"/>
                    </a:cubicBezTo>
                    <a:cubicBezTo>
                      <a:pt x="125980" y="993651"/>
                      <a:pt x="159198" y="947862"/>
                      <a:pt x="140757" y="922249"/>
                    </a:cubicBezTo>
                    <a:cubicBezTo>
                      <a:pt x="128817" y="905659"/>
                      <a:pt x="23329" y="908457"/>
                      <a:pt x="0" y="900379"/>
                    </a:cubicBezTo>
                    <a:cubicBezTo>
                      <a:pt x="53473" y="854550"/>
                      <a:pt x="124758" y="831025"/>
                      <a:pt x="189737" y="805491"/>
                    </a:cubicBezTo>
                    <a:cubicBezTo>
                      <a:pt x="197027" y="802614"/>
                      <a:pt x="206642" y="800407"/>
                      <a:pt x="216847" y="796467"/>
                    </a:cubicBezTo>
                    <a:cubicBezTo>
                      <a:pt x="350944" y="744491"/>
                      <a:pt x="293491" y="763957"/>
                      <a:pt x="308386" y="630531"/>
                    </a:cubicBezTo>
                    <a:cubicBezTo>
                      <a:pt x="331360" y="425032"/>
                      <a:pt x="470382" y="86856"/>
                      <a:pt x="675289" y="3711"/>
                    </a:cubicBezTo>
                    <a:cubicBezTo>
                      <a:pt x="697159" y="-5155"/>
                      <a:pt x="700666" y="2529"/>
                      <a:pt x="686756" y="19710"/>
                    </a:cubicBezTo>
                    <a:close/>
                  </a:path>
                </a:pathLst>
              </a:custGeom>
              <a:solidFill>
                <a:srgbClr val="392425"/>
              </a:solidFill>
              <a:ln w="3941" cap="flat">
                <a:noFill/>
                <a:prstDash val="solid"/>
                <a:miter/>
              </a:ln>
            </p:spPr>
            <p:txBody>
              <a:bodyPr rtlCol="1" anchor="ctr"/>
              <a:lstStyle/>
              <a:p>
                <a:endParaRPr lang="fa-IR"/>
              </a:p>
            </p:txBody>
          </p:sp>
          <p:sp>
            <p:nvSpPr>
              <p:cNvPr id="352" name="Freeform: Shape 351">
                <a:extLst>
                  <a:ext uri="{FF2B5EF4-FFF2-40B4-BE49-F238E27FC236}">
                    <a16:creationId xmlns:a16="http://schemas.microsoft.com/office/drawing/2014/main" id="{6EEB4D95-AB4E-F8F1-AC8B-197763A1A048}"/>
                  </a:ext>
                </a:extLst>
              </p:cNvPr>
              <p:cNvSpPr/>
              <p:nvPr/>
            </p:nvSpPr>
            <p:spPr>
              <a:xfrm>
                <a:off x="11461184" y="4687486"/>
                <a:ext cx="2246" cy="4728"/>
              </a:xfrm>
              <a:custGeom>
                <a:avLst/>
                <a:gdLst>
                  <a:gd name="connsiteX0" fmla="*/ 2246 w 2246"/>
                  <a:gd name="connsiteY0" fmla="*/ 0 h 4728"/>
                  <a:gd name="connsiteX1" fmla="*/ 0 w 2246"/>
                  <a:gd name="connsiteY1" fmla="*/ 4729 h 4728"/>
                  <a:gd name="connsiteX2" fmla="*/ 2246 w 2246"/>
                  <a:gd name="connsiteY2" fmla="*/ 0 h 4728"/>
                </a:gdLst>
                <a:ahLst/>
                <a:cxnLst>
                  <a:cxn ang="0">
                    <a:pos x="connsiteX0" y="connsiteY0"/>
                  </a:cxn>
                  <a:cxn ang="0">
                    <a:pos x="connsiteX1" y="connsiteY1"/>
                  </a:cxn>
                  <a:cxn ang="0">
                    <a:pos x="connsiteX2" y="connsiteY2"/>
                  </a:cxn>
                </a:cxnLst>
                <a:rect l="l" t="t" r="r" b="b"/>
                <a:pathLst>
                  <a:path w="2246" h="4728">
                    <a:moveTo>
                      <a:pt x="2246" y="0"/>
                    </a:moveTo>
                    <a:cubicBezTo>
                      <a:pt x="1537" y="2167"/>
                      <a:pt x="788" y="3744"/>
                      <a:pt x="0" y="4729"/>
                    </a:cubicBezTo>
                    <a:lnTo>
                      <a:pt x="2246" y="0"/>
                    </a:lnTo>
                    <a:close/>
                  </a:path>
                </a:pathLst>
              </a:custGeom>
              <a:solidFill>
                <a:srgbClr val="825849"/>
              </a:solidFill>
              <a:ln w="3941" cap="flat">
                <a:noFill/>
                <a:prstDash val="solid"/>
                <a:miter/>
              </a:ln>
            </p:spPr>
            <p:txBody>
              <a:bodyPr rtlCol="1" anchor="ctr"/>
              <a:lstStyle/>
              <a:p>
                <a:endParaRPr lang="fa-IR"/>
              </a:p>
            </p:txBody>
          </p:sp>
          <p:sp>
            <p:nvSpPr>
              <p:cNvPr id="353" name="Freeform: Shape 352">
                <a:extLst>
                  <a:ext uri="{FF2B5EF4-FFF2-40B4-BE49-F238E27FC236}">
                    <a16:creationId xmlns:a16="http://schemas.microsoft.com/office/drawing/2014/main" id="{5A5DB81F-D152-50D9-8A5D-4D06B1D6E646}"/>
                  </a:ext>
                </a:extLst>
              </p:cNvPr>
              <p:cNvSpPr/>
              <p:nvPr/>
            </p:nvSpPr>
            <p:spPr>
              <a:xfrm>
                <a:off x="11453811" y="3746938"/>
                <a:ext cx="479561" cy="1226473"/>
              </a:xfrm>
              <a:custGeom>
                <a:avLst/>
                <a:gdLst>
                  <a:gd name="connsiteX0" fmla="*/ 479487 w 479561"/>
                  <a:gd name="connsiteY0" fmla="*/ 10189 h 1226473"/>
                  <a:gd name="connsiteX1" fmla="*/ 191671 w 479561"/>
                  <a:gd name="connsiteY1" fmla="*/ 287051 h 1226473"/>
                  <a:gd name="connsiteX2" fmla="*/ 129765 w 479561"/>
                  <a:gd name="connsiteY2" fmla="*/ 1095963 h 1226473"/>
                  <a:gd name="connsiteX3" fmla="*/ 172284 w 479561"/>
                  <a:gd name="connsiteY3" fmla="*/ 1220523 h 1226473"/>
                  <a:gd name="connsiteX4" fmla="*/ 151004 w 479561"/>
                  <a:gd name="connsiteY4" fmla="*/ 1226473 h 1226473"/>
                  <a:gd name="connsiteX5" fmla="*/ 15608 w 479561"/>
                  <a:gd name="connsiteY5" fmla="*/ 1200663 h 1226473"/>
                  <a:gd name="connsiteX6" fmla="*/ 555 w 479561"/>
                  <a:gd name="connsiteY6" fmla="*/ 1184389 h 1226473"/>
                  <a:gd name="connsiteX7" fmla="*/ 63801 w 479561"/>
                  <a:gd name="connsiteY7" fmla="*/ 1175247 h 1226473"/>
                  <a:gd name="connsiteX8" fmla="*/ 9579 w 479561"/>
                  <a:gd name="connsiteY8" fmla="*/ 940509 h 1226473"/>
                  <a:gd name="connsiteX9" fmla="*/ 127047 w 479561"/>
                  <a:gd name="connsiteY9" fmla="*/ 236061 h 1226473"/>
                  <a:gd name="connsiteX10" fmla="*/ 128386 w 479561"/>
                  <a:gd name="connsiteY10" fmla="*/ 234721 h 1226473"/>
                  <a:gd name="connsiteX11" fmla="*/ 128386 w 479561"/>
                  <a:gd name="connsiteY11" fmla="*/ 234721 h 1226473"/>
                  <a:gd name="connsiteX12" fmla="*/ 136071 w 479561"/>
                  <a:gd name="connsiteY12" fmla="*/ 227076 h 1226473"/>
                  <a:gd name="connsiteX13" fmla="*/ 136071 w 479561"/>
                  <a:gd name="connsiteY13" fmla="*/ 218052 h 1226473"/>
                  <a:gd name="connsiteX14" fmla="*/ 136780 w 479561"/>
                  <a:gd name="connsiteY14" fmla="*/ 217343 h 1226473"/>
                  <a:gd name="connsiteX15" fmla="*/ 154157 w 479561"/>
                  <a:gd name="connsiteY15" fmla="*/ 200005 h 1226473"/>
                  <a:gd name="connsiteX16" fmla="*/ 154157 w 479561"/>
                  <a:gd name="connsiteY16" fmla="*/ 190981 h 1226473"/>
                  <a:gd name="connsiteX17" fmla="*/ 163181 w 479561"/>
                  <a:gd name="connsiteY17" fmla="*/ 181957 h 1226473"/>
                  <a:gd name="connsiteX18" fmla="*/ 181268 w 479561"/>
                  <a:gd name="connsiteY18" fmla="*/ 154846 h 1226473"/>
                  <a:gd name="connsiteX19" fmla="*/ 190292 w 479561"/>
                  <a:gd name="connsiteY19" fmla="*/ 145822 h 1226473"/>
                  <a:gd name="connsiteX20" fmla="*/ 253537 w 479561"/>
                  <a:gd name="connsiteY20" fmla="*/ 82616 h 1226473"/>
                  <a:gd name="connsiteX21" fmla="*/ 447845 w 479561"/>
                  <a:gd name="connsiteY21" fmla="*/ 1244 h 1226473"/>
                  <a:gd name="connsiteX22" fmla="*/ 479409 w 479561"/>
                  <a:gd name="connsiteY22" fmla="*/ 10268 h 1226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9561" h="1226473">
                    <a:moveTo>
                      <a:pt x="479487" y="10189"/>
                    </a:moveTo>
                    <a:cubicBezTo>
                      <a:pt x="343934" y="40729"/>
                      <a:pt x="247430" y="166195"/>
                      <a:pt x="191671" y="287051"/>
                    </a:cubicBezTo>
                    <a:cubicBezTo>
                      <a:pt x="81731" y="525256"/>
                      <a:pt x="67386" y="842587"/>
                      <a:pt x="129765" y="1095963"/>
                    </a:cubicBezTo>
                    <a:cubicBezTo>
                      <a:pt x="140286" y="1138600"/>
                      <a:pt x="159556" y="1178754"/>
                      <a:pt x="172284" y="1220523"/>
                    </a:cubicBezTo>
                    <a:lnTo>
                      <a:pt x="151004" y="1226473"/>
                    </a:lnTo>
                    <a:cubicBezTo>
                      <a:pt x="111875" y="1198693"/>
                      <a:pt x="62146" y="1195580"/>
                      <a:pt x="15608" y="1200663"/>
                    </a:cubicBezTo>
                    <a:lnTo>
                      <a:pt x="555" y="1184389"/>
                    </a:lnTo>
                    <a:lnTo>
                      <a:pt x="63801" y="1175247"/>
                    </a:lnTo>
                    <a:cubicBezTo>
                      <a:pt x="32867" y="1099707"/>
                      <a:pt x="18367" y="1021290"/>
                      <a:pt x="9579" y="940509"/>
                    </a:cubicBezTo>
                    <a:cubicBezTo>
                      <a:pt x="-17138" y="694975"/>
                      <a:pt x="8949" y="455863"/>
                      <a:pt x="127047" y="236061"/>
                    </a:cubicBezTo>
                    <a:lnTo>
                      <a:pt x="128386" y="234721"/>
                    </a:lnTo>
                    <a:cubicBezTo>
                      <a:pt x="128386" y="234721"/>
                      <a:pt x="128386" y="234721"/>
                      <a:pt x="128386" y="234721"/>
                    </a:cubicBezTo>
                    <a:lnTo>
                      <a:pt x="136071" y="227076"/>
                    </a:lnTo>
                    <a:cubicBezTo>
                      <a:pt x="137370" y="224791"/>
                      <a:pt x="134730" y="220259"/>
                      <a:pt x="136071" y="218052"/>
                    </a:cubicBezTo>
                    <a:lnTo>
                      <a:pt x="136780" y="217343"/>
                    </a:lnTo>
                    <a:lnTo>
                      <a:pt x="154157" y="200005"/>
                    </a:lnTo>
                    <a:cubicBezTo>
                      <a:pt x="155537" y="197877"/>
                      <a:pt x="152778" y="193069"/>
                      <a:pt x="154157" y="190981"/>
                    </a:cubicBezTo>
                    <a:lnTo>
                      <a:pt x="163181" y="181957"/>
                    </a:lnTo>
                    <a:cubicBezTo>
                      <a:pt x="168973" y="172933"/>
                      <a:pt x="174766" y="163358"/>
                      <a:pt x="181268" y="154846"/>
                    </a:cubicBezTo>
                    <a:lnTo>
                      <a:pt x="190292" y="145822"/>
                    </a:lnTo>
                    <a:cubicBezTo>
                      <a:pt x="210428" y="119263"/>
                      <a:pt x="227688" y="103186"/>
                      <a:pt x="253537" y="82616"/>
                    </a:cubicBezTo>
                    <a:cubicBezTo>
                      <a:pt x="314694" y="33911"/>
                      <a:pt x="365173" y="-293"/>
                      <a:pt x="447845" y="1244"/>
                    </a:cubicBezTo>
                    <a:cubicBezTo>
                      <a:pt x="458563" y="1441"/>
                      <a:pt x="481655" y="-5179"/>
                      <a:pt x="479409" y="10268"/>
                    </a:cubicBezTo>
                    <a:close/>
                  </a:path>
                </a:pathLst>
              </a:custGeom>
              <a:solidFill>
                <a:srgbClr val="825849"/>
              </a:solidFill>
              <a:ln w="3941" cap="flat">
                <a:noFill/>
                <a:prstDash val="solid"/>
                <a:miter/>
              </a:ln>
            </p:spPr>
            <p:txBody>
              <a:bodyPr rtlCol="1" anchor="ctr"/>
              <a:lstStyle/>
              <a:p>
                <a:endParaRPr lang="fa-IR"/>
              </a:p>
            </p:txBody>
          </p:sp>
          <p:sp>
            <p:nvSpPr>
              <p:cNvPr id="354" name="Freeform: Shape 353">
                <a:extLst>
                  <a:ext uri="{FF2B5EF4-FFF2-40B4-BE49-F238E27FC236}">
                    <a16:creationId xmlns:a16="http://schemas.microsoft.com/office/drawing/2014/main" id="{3F3A2477-88BB-181A-8923-33F8162422C9}"/>
                  </a:ext>
                </a:extLst>
              </p:cNvPr>
              <p:cNvSpPr/>
              <p:nvPr/>
            </p:nvSpPr>
            <p:spPr>
              <a:xfrm>
                <a:off x="11864103" y="4642328"/>
                <a:ext cx="5989" cy="2167"/>
              </a:xfrm>
              <a:custGeom>
                <a:avLst/>
                <a:gdLst>
                  <a:gd name="connsiteX0" fmla="*/ 5990 w 5989"/>
                  <a:gd name="connsiteY0" fmla="*/ 0 h 2167"/>
                  <a:gd name="connsiteX1" fmla="*/ 0 w 5989"/>
                  <a:gd name="connsiteY1" fmla="*/ 2167 h 2167"/>
                  <a:gd name="connsiteX2" fmla="*/ 5990 w 5989"/>
                  <a:gd name="connsiteY2" fmla="*/ 0 h 2167"/>
                </a:gdLst>
                <a:ahLst/>
                <a:cxnLst>
                  <a:cxn ang="0">
                    <a:pos x="connsiteX0" y="connsiteY0"/>
                  </a:cxn>
                  <a:cxn ang="0">
                    <a:pos x="connsiteX1" y="connsiteY1"/>
                  </a:cxn>
                  <a:cxn ang="0">
                    <a:pos x="connsiteX2" y="connsiteY2"/>
                  </a:cxn>
                </a:cxnLst>
                <a:rect l="l" t="t" r="r" b="b"/>
                <a:pathLst>
                  <a:path w="5989" h="2167">
                    <a:moveTo>
                      <a:pt x="5990" y="0"/>
                    </a:moveTo>
                    <a:cubicBezTo>
                      <a:pt x="3941" y="985"/>
                      <a:pt x="1931" y="1695"/>
                      <a:pt x="0" y="2167"/>
                    </a:cubicBezTo>
                    <a:lnTo>
                      <a:pt x="5990" y="0"/>
                    </a:lnTo>
                    <a:close/>
                  </a:path>
                </a:pathLst>
              </a:custGeom>
              <a:solidFill>
                <a:srgbClr val="FAF8F7"/>
              </a:solidFill>
              <a:ln w="3941" cap="flat">
                <a:noFill/>
                <a:prstDash val="solid"/>
                <a:miter/>
              </a:ln>
            </p:spPr>
            <p:txBody>
              <a:bodyPr rtlCol="1" anchor="ctr"/>
              <a:lstStyle/>
              <a:p>
                <a:endParaRPr lang="fa-IR"/>
              </a:p>
            </p:txBody>
          </p:sp>
          <p:sp>
            <p:nvSpPr>
              <p:cNvPr id="355" name="Freeform: Shape 354">
                <a:extLst>
                  <a:ext uri="{FF2B5EF4-FFF2-40B4-BE49-F238E27FC236}">
                    <a16:creationId xmlns:a16="http://schemas.microsoft.com/office/drawing/2014/main" id="{DBF0A963-0F1A-D18A-076C-98DE113BBD0C}"/>
                  </a:ext>
                </a:extLst>
              </p:cNvPr>
              <p:cNvSpPr/>
              <p:nvPr/>
            </p:nvSpPr>
            <p:spPr>
              <a:xfrm>
                <a:off x="11942402" y="4714597"/>
                <a:ext cx="9023" cy="9023"/>
              </a:xfrm>
              <a:custGeom>
                <a:avLst/>
                <a:gdLst>
                  <a:gd name="connsiteX0" fmla="*/ 0 w 9023"/>
                  <a:gd name="connsiteY0" fmla="*/ 0 h 9023"/>
                  <a:gd name="connsiteX1" fmla="*/ 9024 w 9023"/>
                  <a:gd name="connsiteY1" fmla="*/ 9024 h 9023"/>
                  <a:gd name="connsiteX2" fmla="*/ 0 w 9023"/>
                  <a:gd name="connsiteY2" fmla="*/ 0 h 9023"/>
                </a:gdLst>
                <a:ahLst/>
                <a:cxnLst>
                  <a:cxn ang="0">
                    <a:pos x="connsiteX0" y="connsiteY0"/>
                  </a:cxn>
                  <a:cxn ang="0">
                    <a:pos x="connsiteX1" y="connsiteY1"/>
                  </a:cxn>
                  <a:cxn ang="0">
                    <a:pos x="connsiteX2" y="connsiteY2"/>
                  </a:cxn>
                </a:cxnLst>
                <a:rect l="l" t="t" r="r" b="b"/>
                <a:pathLst>
                  <a:path w="9023" h="9023">
                    <a:moveTo>
                      <a:pt x="0" y="0"/>
                    </a:moveTo>
                    <a:lnTo>
                      <a:pt x="9024" y="9024"/>
                    </a:lnTo>
                    <a:cubicBezTo>
                      <a:pt x="5832" y="6305"/>
                      <a:pt x="2167" y="3586"/>
                      <a:pt x="0" y="0"/>
                    </a:cubicBezTo>
                    <a:close/>
                  </a:path>
                </a:pathLst>
              </a:custGeom>
              <a:solidFill>
                <a:srgbClr val="FAF8F7"/>
              </a:solidFill>
              <a:ln w="3941" cap="flat">
                <a:noFill/>
                <a:prstDash val="solid"/>
                <a:miter/>
              </a:ln>
            </p:spPr>
            <p:txBody>
              <a:bodyPr rtlCol="1" anchor="ctr"/>
              <a:lstStyle/>
              <a:p>
                <a:endParaRPr lang="fa-IR"/>
              </a:p>
            </p:txBody>
          </p:sp>
          <p:sp>
            <p:nvSpPr>
              <p:cNvPr id="356" name="Freeform: Shape 355">
                <a:extLst>
                  <a:ext uri="{FF2B5EF4-FFF2-40B4-BE49-F238E27FC236}">
                    <a16:creationId xmlns:a16="http://schemas.microsoft.com/office/drawing/2014/main" id="{369E3E9E-4D6E-F3D0-D307-9F7461DE9E41}"/>
                  </a:ext>
                </a:extLst>
              </p:cNvPr>
              <p:cNvSpPr/>
              <p:nvPr/>
            </p:nvSpPr>
            <p:spPr>
              <a:xfrm>
                <a:off x="11915290" y="4732645"/>
                <a:ext cx="41727" cy="307085"/>
              </a:xfrm>
              <a:custGeom>
                <a:avLst/>
                <a:gdLst>
                  <a:gd name="connsiteX0" fmla="*/ 0 w 41727"/>
                  <a:gd name="connsiteY0" fmla="*/ 307085 h 307085"/>
                  <a:gd name="connsiteX1" fmla="*/ 36135 w 41727"/>
                  <a:gd name="connsiteY1" fmla="*/ 0 h 307085"/>
                  <a:gd name="connsiteX2" fmla="*/ 36805 w 41727"/>
                  <a:gd name="connsiteY2" fmla="*/ 4807 h 307085"/>
                  <a:gd name="connsiteX3" fmla="*/ 36805 w 41727"/>
                  <a:gd name="connsiteY3" fmla="*/ 4807 h 307085"/>
                  <a:gd name="connsiteX4" fmla="*/ 0 w 41727"/>
                  <a:gd name="connsiteY4" fmla="*/ 307046 h 307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27" h="307085">
                    <a:moveTo>
                      <a:pt x="0" y="307085"/>
                    </a:moveTo>
                    <a:cubicBezTo>
                      <a:pt x="9616" y="204435"/>
                      <a:pt x="22619" y="102138"/>
                      <a:pt x="36135" y="0"/>
                    </a:cubicBezTo>
                    <a:cubicBezTo>
                      <a:pt x="36371" y="1616"/>
                      <a:pt x="36568" y="3192"/>
                      <a:pt x="36805" y="4807"/>
                    </a:cubicBezTo>
                    <a:lnTo>
                      <a:pt x="36805" y="4807"/>
                    </a:lnTo>
                    <a:cubicBezTo>
                      <a:pt x="50046" y="104897"/>
                      <a:pt x="36175" y="213025"/>
                      <a:pt x="0" y="307046"/>
                    </a:cubicBezTo>
                    <a:close/>
                  </a:path>
                </a:pathLst>
              </a:custGeom>
              <a:solidFill>
                <a:srgbClr val="FAF8F7"/>
              </a:solidFill>
              <a:ln w="3941" cap="flat">
                <a:noFill/>
                <a:prstDash val="solid"/>
                <a:miter/>
              </a:ln>
            </p:spPr>
            <p:txBody>
              <a:bodyPr rtlCol="1" anchor="ctr"/>
              <a:lstStyle/>
              <a:p>
                <a:endParaRPr lang="fa-IR"/>
              </a:p>
            </p:txBody>
          </p:sp>
          <p:sp>
            <p:nvSpPr>
              <p:cNvPr id="357" name="Freeform: Shape 356">
                <a:extLst>
                  <a:ext uri="{FF2B5EF4-FFF2-40B4-BE49-F238E27FC236}">
                    <a16:creationId xmlns:a16="http://schemas.microsoft.com/office/drawing/2014/main" id="{A55F816F-7F71-19A9-C159-C6ED2FD8C7B4}"/>
                  </a:ext>
                </a:extLst>
              </p:cNvPr>
              <p:cNvSpPr/>
              <p:nvPr/>
            </p:nvSpPr>
            <p:spPr>
              <a:xfrm>
                <a:off x="11915251" y="4732645"/>
                <a:ext cx="108443" cy="352322"/>
              </a:xfrm>
              <a:custGeom>
                <a:avLst/>
                <a:gdLst>
                  <a:gd name="connsiteX0" fmla="*/ 72309 w 108443"/>
                  <a:gd name="connsiteY0" fmla="*/ 316109 h 352322"/>
                  <a:gd name="connsiteX1" fmla="*/ 63206 w 108443"/>
                  <a:gd name="connsiteY1" fmla="*/ 352323 h 352322"/>
                  <a:gd name="connsiteX2" fmla="*/ 27111 w 108443"/>
                  <a:gd name="connsiteY2" fmla="*/ 343220 h 352322"/>
                  <a:gd name="connsiteX3" fmla="*/ 0 w 108443"/>
                  <a:gd name="connsiteY3" fmla="*/ 307085 h 352322"/>
                  <a:gd name="connsiteX4" fmla="*/ 36135 w 108443"/>
                  <a:gd name="connsiteY4" fmla="*/ 0 h 352322"/>
                  <a:gd name="connsiteX5" fmla="*/ 108443 w 108443"/>
                  <a:gd name="connsiteY5" fmla="*/ 9024 h 352322"/>
                  <a:gd name="connsiteX6" fmla="*/ 72309 w 108443"/>
                  <a:gd name="connsiteY6" fmla="*/ 316109 h 35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43" h="352322">
                    <a:moveTo>
                      <a:pt x="72309" y="316109"/>
                    </a:moveTo>
                    <a:cubicBezTo>
                      <a:pt x="71245" y="321114"/>
                      <a:pt x="56429" y="337388"/>
                      <a:pt x="63206" y="352323"/>
                    </a:cubicBezTo>
                    <a:lnTo>
                      <a:pt x="27111" y="343220"/>
                    </a:lnTo>
                    <a:cubicBezTo>
                      <a:pt x="18324" y="332817"/>
                      <a:pt x="1774" y="308662"/>
                      <a:pt x="0" y="307085"/>
                    </a:cubicBezTo>
                    <a:cubicBezTo>
                      <a:pt x="9616" y="204435"/>
                      <a:pt x="22619" y="102138"/>
                      <a:pt x="36135" y="0"/>
                    </a:cubicBezTo>
                    <a:cubicBezTo>
                      <a:pt x="57808" y="12334"/>
                      <a:pt x="89608" y="4453"/>
                      <a:pt x="108443" y="9024"/>
                    </a:cubicBezTo>
                    <a:cubicBezTo>
                      <a:pt x="84091" y="104897"/>
                      <a:pt x="92524" y="221931"/>
                      <a:pt x="72309" y="316109"/>
                    </a:cubicBezTo>
                    <a:close/>
                  </a:path>
                </a:pathLst>
              </a:custGeom>
              <a:solidFill>
                <a:srgbClr val="4E322E"/>
              </a:solidFill>
              <a:ln w="3941" cap="flat">
                <a:noFill/>
                <a:prstDash val="solid"/>
                <a:miter/>
              </a:ln>
            </p:spPr>
            <p:txBody>
              <a:bodyPr rtlCol="1" anchor="ctr"/>
              <a:lstStyle/>
              <a:p>
                <a:endParaRPr lang="fa-IR"/>
              </a:p>
            </p:txBody>
          </p:sp>
          <p:sp>
            <p:nvSpPr>
              <p:cNvPr id="358" name="Freeform: Shape 357">
                <a:extLst>
                  <a:ext uri="{FF2B5EF4-FFF2-40B4-BE49-F238E27FC236}">
                    <a16:creationId xmlns:a16="http://schemas.microsoft.com/office/drawing/2014/main" id="{A950C8F1-B340-9044-9A0D-C88F6E463900}"/>
                  </a:ext>
                </a:extLst>
              </p:cNvPr>
              <p:cNvSpPr/>
              <p:nvPr/>
            </p:nvSpPr>
            <p:spPr>
              <a:xfrm>
                <a:off x="11942402" y="4714597"/>
                <a:ext cx="9023" cy="9023"/>
              </a:xfrm>
              <a:custGeom>
                <a:avLst/>
                <a:gdLst>
                  <a:gd name="connsiteX0" fmla="*/ 9024 w 9023"/>
                  <a:gd name="connsiteY0" fmla="*/ 9024 h 9023"/>
                  <a:gd name="connsiteX1" fmla="*/ 0 w 9023"/>
                  <a:gd name="connsiteY1" fmla="*/ 0 h 9023"/>
                  <a:gd name="connsiteX2" fmla="*/ 9024 w 9023"/>
                  <a:gd name="connsiteY2" fmla="*/ 9024 h 9023"/>
                </a:gdLst>
                <a:ahLst/>
                <a:cxnLst>
                  <a:cxn ang="0">
                    <a:pos x="connsiteX0" y="connsiteY0"/>
                  </a:cxn>
                  <a:cxn ang="0">
                    <a:pos x="connsiteX1" y="connsiteY1"/>
                  </a:cxn>
                  <a:cxn ang="0">
                    <a:pos x="connsiteX2" y="connsiteY2"/>
                  </a:cxn>
                </a:cxnLst>
                <a:rect l="l" t="t" r="r" b="b"/>
                <a:pathLst>
                  <a:path w="9023" h="9023">
                    <a:moveTo>
                      <a:pt x="9024" y="9024"/>
                    </a:moveTo>
                    <a:cubicBezTo>
                      <a:pt x="5832" y="6305"/>
                      <a:pt x="2167" y="3586"/>
                      <a:pt x="0" y="0"/>
                    </a:cubicBezTo>
                    <a:cubicBezTo>
                      <a:pt x="8866" y="749"/>
                      <a:pt x="7487" y="1970"/>
                      <a:pt x="9024" y="9024"/>
                    </a:cubicBezTo>
                    <a:close/>
                  </a:path>
                </a:pathLst>
              </a:custGeom>
              <a:solidFill>
                <a:srgbClr val="4E322E"/>
              </a:solidFill>
              <a:ln w="3941" cap="flat">
                <a:noFill/>
                <a:prstDash val="solid"/>
                <a:miter/>
              </a:ln>
            </p:spPr>
            <p:txBody>
              <a:bodyPr rtlCol="1" anchor="ctr"/>
              <a:lstStyle/>
              <a:p>
                <a:endParaRPr lang="fa-IR"/>
              </a:p>
            </p:txBody>
          </p:sp>
          <p:sp>
            <p:nvSpPr>
              <p:cNvPr id="359" name="Freeform: Shape 358">
                <a:extLst>
                  <a:ext uri="{FF2B5EF4-FFF2-40B4-BE49-F238E27FC236}">
                    <a16:creationId xmlns:a16="http://schemas.microsoft.com/office/drawing/2014/main" id="{CF993668-B510-6568-8879-62013C442CAB}"/>
                  </a:ext>
                </a:extLst>
              </p:cNvPr>
              <p:cNvSpPr/>
              <p:nvPr/>
            </p:nvSpPr>
            <p:spPr>
              <a:xfrm>
                <a:off x="9925362" y="4132804"/>
                <a:ext cx="589227" cy="281420"/>
              </a:xfrm>
              <a:custGeom>
                <a:avLst/>
                <a:gdLst>
                  <a:gd name="connsiteX0" fmla="*/ 435586 w 589227"/>
                  <a:gd name="connsiteY0" fmla="*/ 21843 h 281420"/>
                  <a:gd name="connsiteX1" fmla="*/ 589228 w 589227"/>
                  <a:gd name="connsiteY1" fmla="*/ 103136 h 281420"/>
                  <a:gd name="connsiteX2" fmla="*/ 582963 w 589227"/>
                  <a:gd name="connsiteY2" fmla="*/ 128513 h 281420"/>
                  <a:gd name="connsiteX3" fmla="*/ 461555 w 589227"/>
                  <a:gd name="connsiteY3" fmla="*/ 239282 h 281420"/>
                  <a:gd name="connsiteX4" fmla="*/ 435626 w 589227"/>
                  <a:gd name="connsiteY4" fmla="*/ 238612 h 281420"/>
                  <a:gd name="connsiteX5" fmla="*/ 381404 w 589227"/>
                  <a:gd name="connsiteY5" fmla="*/ 274746 h 281420"/>
                  <a:gd name="connsiteX6" fmla="*/ 323045 w 589227"/>
                  <a:gd name="connsiteY6" fmla="*/ 271436 h 281420"/>
                  <a:gd name="connsiteX7" fmla="*/ 0 w 589227"/>
                  <a:gd name="connsiteY7" fmla="*/ 131114 h 281420"/>
                  <a:gd name="connsiteX8" fmla="*/ 10876 w 589227"/>
                  <a:gd name="connsiteY8" fmla="*/ 112160 h 281420"/>
                  <a:gd name="connsiteX9" fmla="*/ 53355 w 589227"/>
                  <a:gd name="connsiteY9" fmla="*/ 77838 h 281420"/>
                  <a:gd name="connsiteX10" fmla="*/ 435586 w 589227"/>
                  <a:gd name="connsiteY10" fmla="*/ 21843 h 28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9227" h="281420">
                    <a:moveTo>
                      <a:pt x="435586" y="21843"/>
                    </a:moveTo>
                    <a:cubicBezTo>
                      <a:pt x="481179" y="3007"/>
                      <a:pt x="576263" y="56480"/>
                      <a:pt x="589228" y="103136"/>
                    </a:cubicBezTo>
                    <a:lnTo>
                      <a:pt x="582963" y="128513"/>
                    </a:lnTo>
                    <a:cubicBezTo>
                      <a:pt x="539538" y="162008"/>
                      <a:pt x="499069" y="198931"/>
                      <a:pt x="461555" y="239282"/>
                    </a:cubicBezTo>
                    <a:lnTo>
                      <a:pt x="435626" y="238612"/>
                    </a:lnTo>
                    <a:cubicBezTo>
                      <a:pt x="435902" y="265998"/>
                      <a:pt x="409224" y="293346"/>
                      <a:pt x="381404" y="274746"/>
                    </a:cubicBezTo>
                    <a:cubicBezTo>
                      <a:pt x="366864" y="284637"/>
                      <a:pt x="347398" y="283534"/>
                      <a:pt x="323045" y="271436"/>
                    </a:cubicBezTo>
                    <a:cubicBezTo>
                      <a:pt x="207902" y="255320"/>
                      <a:pt x="71087" y="233607"/>
                      <a:pt x="0" y="131114"/>
                    </a:cubicBezTo>
                    <a:lnTo>
                      <a:pt x="10876" y="112160"/>
                    </a:lnTo>
                    <a:cubicBezTo>
                      <a:pt x="18206" y="108456"/>
                      <a:pt x="35346" y="86350"/>
                      <a:pt x="53355" y="77838"/>
                    </a:cubicBezTo>
                    <a:cubicBezTo>
                      <a:pt x="192495" y="12149"/>
                      <a:pt x="279935" y="-26901"/>
                      <a:pt x="435586" y="21843"/>
                    </a:cubicBezTo>
                    <a:close/>
                  </a:path>
                </a:pathLst>
              </a:custGeom>
              <a:solidFill>
                <a:srgbClr val="944548"/>
              </a:solidFill>
              <a:ln w="3941" cap="flat">
                <a:noFill/>
                <a:prstDash val="solid"/>
                <a:miter/>
              </a:ln>
            </p:spPr>
            <p:txBody>
              <a:bodyPr rtlCol="1" anchor="ctr"/>
              <a:lstStyle/>
              <a:p>
                <a:endParaRPr lang="fa-IR"/>
              </a:p>
            </p:txBody>
          </p:sp>
          <p:sp>
            <p:nvSpPr>
              <p:cNvPr id="360" name="Freeform: Shape 359">
                <a:extLst>
                  <a:ext uri="{FF2B5EF4-FFF2-40B4-BE49-F238E27FC236}">
                    <a16:creationId xmlns:a16="http://schemas.microsoft.com/office/drawing/2014/main" id="{65105FE3-DCE4-C4D8-AE72-61CE5F938BB3}"/>
                  </a:ext>
                </a:extLst>
              </p:cNvPr>
              <p:cNvSpPr/>
              <p:nvPr/>
            </p:nvSpPr>
            <p:spPr>
              <a:xfrm>
                <a:off x="10360948" y="3864677"/>
                <a:ext cx="490911" cy="375135"/>
              </a:xfrm>
              <a:custGeom>
                <a:avLst/>
                <a:gdLst>
                  <a:gd name="connsiteX0" fmla="*/ 487996 w 490911"/>
                  <a:gd name="connsiteY0" fmla="*/ 82226 h 375135"/>
                  <a:gd name="connsiteX1" fmla="*/ 490912 w 490911"/>
                  <a:gd name="connsiteY1" fmla="*/ 94442 h 375135"/>
                  <a:gd name="connsiteX2" fmla="*/ 253061 w 490911"/>
                  <a:gd name="connsiteY2" fmla="*/ 326106 h 375135"/>
                  <a:gd name="connsiteX3" fmla="*/ 153641 w 490911"/>
                  <a:gd name="connsiteY3" fmla="*/ 371264 h 375135"/>
                  <a:gd name="connsiteX4" fmla="*/ 0 w 490911"/>
                  <a:gd name="connsiteY4" fmla="*/ 289971 h 375135"/>
                  <a:gd name="connsiteX5" fmla="*/ 41691 w 490911"/>
                  <a:gd name="connsiteY5" fmla="*/ 164583 h 375135"/>
                  <a:gd name="connsiteX6" fmla="*/ 97646 w 490911"/>
                  <a:gd name="connsiteY6" fmla="*/ 94599 h 375135"/>
                  <a:gd name="connsiteX7" fmla="*/ 96150 w 490911"/>
                  <a:gd name="connsiteY7" fmla="*/ 1721 h 375135"/>
                  <a:gd name="connsiteX8" fmla="*/ 185953 w 490911"/>
                  <a:gd name="connsiteY8" fmla="*/ 37107 h 375135"/>
                  <a:gd name="connsiteX9" fmla="*/ 284940 w 490911"/>
                  <a:gd name="connsiteY9" fmla="*/ 27571 h 375135"/>
                  <a:gd name="connsiteX10" fmla="*/ 487956 w 490911"/>
                  <a:gd name="connsiteY10" fmla="*/ 82265 h 375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0911" h="375135">
                    <a:moveTo>
                      <a:pt x="487996" y="82226"/>
                    </a:moveTo>
                    <a:lnTo>
                      <a:pt x="490912" y="94442"/>
                    </a:lnTo>
                    <a:cubicBezTo>
                      <a:pt x="398703" y="159342"/>
                      <a:pt x="319420" y="236537"/>
                      <a:pt x="253061" y="326106"/>
                    </a:cubicBezTo>
                    <a:cubicBezTo>
                      <a:pt x="247387" y="355108"/>
                      <a:pt x="179294" y="386199"/>
                      <a:pt x="153641" y="371264"/>
                    </a:cubicBezTo>
                    <a:cubicBezTo>
                      <a:pt x="106355" y="338715"/>
                      <a:pt x="55365" y="307309"/>
                      <a:pt x="0" y="289971"/>
                    </a:cubicBezTo>
                    <a:cubicBezTo>
                      <a:pt x="7014" y="249856"/>
                      <a:pt x="21949" y="199851"/>
                      <a:pt x="41691" y="164583"/>
                    </a:cubicBezTo>
                    <a:cubicBezTo>
                      <a:pt x="52764" y="144802"/>
                      <a:pt x="96425" y="100825"/>
                      <a:pt x="97646" y="94599"/>
                    </a:cubicBezTo>
                    <a:cubicBezTo>
                      <a:pt x="100917" y="77931"/>
                      <a:pt x="57768" y="14212"/>
                      <a:pt x="96150" y="1721"/>
                    </a:cubicBezTo>
                    <a:cubicBezTo>
                      <a:pt x="128934" y="-8918"/>
                      <a:pt x="159789" y="33088"/>
                      <a:pt x="185953" y="37107"/>
                    </a:cubicBezTo>
                    <a:cubicBezTo>
                      <a:pt x="210818" y="40929"/>
                      <a:pt x="251800" y="26941"/>
                      <a:pt x="284940" y="27571"/>
                    </a:cubicBezTo>
                    <a:cubicBezTo>
                      <a:pt x="357564" y="28871"/>
                      <a:pt x="418997" y="65991"/>
                      <a:pt x="487956" y="82265"/>
                    </a:cubicBezTo>
                    <a:close/>
                  </a:path>
                </a:pathLst>
              </a:custGeom>
              <a:solidFill>
                <a:srgbClr val="AA8565"/>
              </a:solidFill>
              <a:ln w="3941" cap="flat">
                <a:noFill/>
                <a:prstDash val="solid"/>
                <a:miter/>
              </a:ln>
            </p:spPr>
            <p:txBody>
              <a:bodyPr rtlCol="1" anchor="ctr"/>
              <a:lstStyle/>
              <a:p>
                <a:endParaRPr lang="fa-IR"/>
              </a:p>
            </p:txBody>
          </p:sp>
          <p:sp>
            <p:nvSpPr>
              <p:cNvPr id="361" name="Freeform: Shape 360">
                <a:extLst>
                  <a:ext uri="{FF2B5EF4-FFF2-40B4-BE49-F238E27FC236}">
                    <a16:creationId xmlns:a16="http://schemas.microsoft.com/office/drawing/2014/main" id="{808FF506-4779-B131-331B-EDAC565849D8}"/>
                  </a:ext>
                </a:extLst>
              </p:cNvPr>
              <p:cNvSpPr/>
              <p:nvPr/>
            </p:nvSpPr>
            <p:spPr>
              <a:xfrm>
                <a:off x="9818591" y="4244925"/>
                <a:ext cx="537635" cy="350910"/>
              </a:xfrm>
              <a:custGeom>
                <a:avLst/>
                <a:gdLst>
                  <a:gd name="connsiteX0" fmla="*/ 117608 w 537635"/>
                  <a:gd name="connsiteY0" fmla="*/ 39 h 350910"/>
                  <a:gd name="connsiteX1" fmla="*/ 316132 w 537635"/>
                  <a:gd name="connsiteY1" fmla="*/ 122235 h 350910"/>
                  <a:gd name="connsiteX2" fmla="*/ 488096 w 537635"/>
                  <a:gd name="connsiteY2" fmla="*/ 162586 h 350910"/>
                  <a:gd name="connsiteX3" fmla="*/ 533294 w 537635"/>
                  <a:gd name="connsiteY3" fmla="*/ 216769 h 350910"/>
                  <a:gd name="connsiteX4" fmla="*/ 517257 w 537635"/>
                  <a:gd name="connsiteY4" fmla="*/ 235171 h 350910"/>
                  <a:gd name="connsiteX5" fmla="*/ 216988 w 537635"/>
                  <a:gd name="connsiteY5" fmla="*/ 325133 h 350910"/>
                  <a:gd name="connsiteX6" fmla="*/ 189877 w 537635"/>
                  <a:gd name="connsiteY6" fmla="*/ 343181 h 350910"/>
                  <a:gd name="connsiteX7" fmla="*/ 126632 w 537635"/>
                  <a:gd name="connsiteY7" fmla="*/ 298022 h 350910"/>
                  <a:gd name="connsiteX8" fmla="*/ 90616 w 537635"/>
                  <a:gd name="connsiteY8" fmla="*/ 120305 h 350910"/>
                  <a:gd name="connsiteX9" fmla="*/ 81473 w 537635"/>
                  <a:gd name="connsiteY9" fmla="*/ 90317 h 350910"/>
                  <a:gd name="connsiteX10" fmla="*/ 141 w 537635"/>
                  <a:gd name="connsiteY10" fmla="*/ 54182 h 350910"/>
                  <a:gd name="connsiteX11" fmla="*/ 117608 w 537635"/>
                  <a:gd name="connsiteY11" fmla="*/ 0 h 350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7635" h="350910">
                    <a:moveTo>
                      <a:pt x="117608" y="39"/>
                    </a:moveTo>
                    <a:cubicBezTo>
                      <a:pt x="144719" y="66319"/>
                      <a:pt x="250916" y="104976"/>
                      <a:pt x="316132" y="122235"/>
                    </a:cubicBezTo>
                    <a:cubicBezTo>
                      <a:pt x="365546" y="135318"/>
                      <a:pt x="445815" y="133545"/>
                      <a:pt x="488096" y="162586"/>
                    </a:cubicBezTo>
                    <a:cubicBezTo>
                      <a:pt x="513316" y="147415"/>
                      <a:pt x="550357" y="194780"/>
                      <a:pt x="533294" y="216769"/>
                    </a:cubicBezTo>
                    <a:lnTo>
                      <a:pt x="517257" y="235171"/>
                    </a:lnTo>
                    <a:cubicBezTo>
                      <a:pt x="401602" y="229260"/>
                      <a:pt x="310694" y="261139"/>
                      <a:pt x="216988" y="325133"/>
                    </a:cubicBezTo>
                    <a:cubicBezTo>
                      <a:pt x="227510" y="349052"/>
                      <a:pt x="209974" y="359140"/>
                      <a:pt x="189877" y="343181"/>
                    </a:cubicBezTo>
                    <a:cubicBezTo>
                      <a:pt x="168441" y="355712"/>
                      <a:pt x="122573" y="323320"/>
                      <a:pt x="126632" y="298022"/>
                    </a:cubicBezTo>
                    <a:cubicBezTo>
                      <a:pt x="149724" y="240766"/>
                      <a:pt x="132621" y="166015"/>
                      <a:pt x="90616" y="120305"/>
                    </a:cubicBezTo>
                    <a:lnTo>
                      <a:pt x="81473" y="90317"/>
                    </a:lnTo>
                    <a:cubicBezTo>
                      <a:pt x="63780" y="108522"/>
                      <a:pt x="-3485" y="80347"/>
                      <a:pt x="141" y="54182"/>
                    </a:cubicBezTo>
                    <a:cubicBezTo>
                      <a:pt x="22681" y="13792"/>
                      <a:pt x="88920" y="14541"/>
                      <a:pt x="117608" y="0"/>
                    </a:cubicBezTo>
                    <a:close/>
                  </a:path>
                </a:pathLst>
              </a:custGeom>
              <a:solidFill>
                <a:srgbClr val="6C2E38"/>
              </a:solidFill>
              <a:ln w="3941" cap="flat">
                <a:noFill/>
                <a:prstDash val="solid"/>
                <a:miter/>
              </a:ln>
            </p:spPr>
            <p:txBody>
              <a:bodyPr rtlCol="1" anchor="ctr"/>
              <a:lstStyle/>
              <a:p>
                <a:endParaRPr lang="fa-IR"/>
              </a:p>
            </p:txBody>
          </p:sp>
          <p:sp>
            <p:nvSpPr>
              <p:cNvPr id="362" name="Freeform: Shape 361">
                <a:extLst>
                  <a:ext uri="{FF2B5EF4-FFF2-40B4-BE49-F238E27FC236}">
                    <a16:creationId xmlns:a16="http://schemas.microsoft.com/office/drawing/2014/main" id="{01446928-D399-A089-F7F3-6279D4BEF7FF}"/>
                  </a:ext>
                </a:extLst>
              </p:cNvPr>
              <p:cNvSpPr/>
              <p:nvPr/>
            </p:nvSpPr>
            <p:spPr>
              <a:xfrm>
                <a:off x="9574633" y="4194367"/>
                <a:ext cx="340151" cy="297827"/>
              </a:xfrm>
              <a:custGeom>
                <a:avLst/>
                <a:gdLst>
                  <a:gd name="connsiteX0" fmla="*/ 108545 w 340151"/>
                  <a:gd name="connsiteY0" fmla="*/ 276390 h 297827"/>
                  <a:gd name="connsiteX1" fmla="*/ 76548 w 340151"/>
                  <a:gd name="connsiteY1" fmla="*/ 186467 h 297827"/>
                  <a:gd name="connsiteX2" fmla="*/ 1914 w 340151"/>
                  <a:gd name="connsiteY2" fmla="*/ 111518 h 297827"/>
                  <a:gd name="connsiteX3" fmla="*/ 118357 w 340151"/>
                  <a:gd name="connsiteY3" fmla="*/ 474 h 297827"/>
                  <a:gd name="connsiteX4" fmla="*/ 174233 w 340151"/>
                  <a:gd name="connsiteY4" fmla="*/ 84250 h 297827"/>
                  <a:gd name="connsiteX5" fmla="*/ 244060 w 340151"/>
                  <a:gd name="connsiteY5" fmla="*/ 104780 h 297827"/>
                  <a:gd name="connsiteX6" fmla="*/ 325392 w 340151"/>
                  <a:gd name="connsiteY6" fmla="*/ 140915 h 297827"/>
                  <a:gd name="connsiteX7" fmla="*/ 236849 w 340151"/>
                  <a:gd name="connsiteY7" fmla="*/ 276430 h 297827"/>
                  <a:gd name="connsiteX8" fmla="*/ 108505 w 340151"/>
                  <a:gd name="connsiteY8" fmla="*/ 276430 h 297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151" h="297827">
                    <a:moveTo>
                      <a:pt x="108545" y="276390"/>
                    </a:moveTo>
                    <a:cubicBezTo>
                      <a:pt x="99600" y="248097"/>
                      <a:pt x="98654" y="209992"/>
                      <a:pt x="76548" y="186467"/>
                    </a:cubicBezTo>
                    <a:cubicBezTo>
                      <a:pt x="46718" y="154746"/>
                      <a:pt x="-11247" y="178074"/>
                      <a:pt x="1914" y="111518"/>
                    </a:cubicBezTo>
                    <a:cubicBezTo>
                      <a:pt x="8574" y="77906"/>
                      <a:pt x="83877" y="-7092"/>
                      <a:pt x="118357" y="474"/>
                    </a:cubicBezTo>
                    <a:cubicBezTo>
                      <a:pt x="152836" y="8040"/>
                      <a:pt x="156461" y="66163"/>
                      <a:pt x="174233" y="84250"/>
                    </a:cubicBezTo>
                    <a:cubicBezTo>
                      <a:pt x="193463" y="103756"/>
                      <a:pt x="227391" y="98712"/>
                      <a:pt x="244060" y="104780"/>
                    </a:cubicBezTo>
                    <a:cubicBezTo>
                      <a:pt x="268649" y="113725"/>
                      <a:pt x="304231" y="126808"/>
                      <a:pt x="325392" y="140915"/>
                    </a:cubicBezTo>
                    <a:cubicBezTo>
                      <a:pt x="372797" y="211174"/>
                      <a:pt x="295957" y="253338"/>
                      <a:pt x="236849" y="276430"/>
                    </a:cubicBezTo>
                    <a:cubicBezTo>
                      <a:pt x="205561" y="288645"/>
                      <a:pt x="119342" y="317766"/>
                      <a:pt x="108505" y="276430"/>
                    </a:cubicBezTo>
                    <a:close/>
                  </a:path>
                </a:pathLst>
              </a:custGeom>
              <a:solidFill>
                <a:srgbClr val="6B7980"/>
              </a:solidFill>
              <a:ln w="3941" cap="flat">
                <a:noFill/>
                <a:prstDash val="solid"/>
                <a:miter/>
              </a:ln>
            </p:spPr>
            <p:txBody>
              <a:bodyPr rtlCol="1" anchor="ctr"/>
              <a:lstStyle/>
              <a:p>
                <a:endParaRPr lang="fa-IR"/>
              </a:p>
            </p:txBody>
          </p:sp>
          <p:sp>
            <p:nvSpPr>
              <p:cNvPr id="363" name="Freeform: Shape 362">
                <a:extLst>
                  <a:ext uri="{FF2B5EF4-FFF2-40B4-BE49-F238E27FC236}">
                    <a16:creationId xmlns:a16="http://schemas.microsoft.com/office/drawing/2014/main" id="{A23902D3-9047-1C69-06AB-76C7137F02EE}"/>
                  </a:ext>
                </a:extLst>
              </p:cNvPr>
              <p:cNvSpPr/>
              <p:nvPr/>
            </p:nvSpPr>
            <p:spPr>
              <a:xfrm>
                <a:off x="10608031" y="3928816"/>
                <a:ext cx="304158" cy="298100"/>
              </a:xfrm>
              <a:custGeom>
                <a:avLst/>
                <a:gdLst>
                  <a:gd name="connsiteX0" fmla="*/ 304159 w 304158"/>
                  <a:gd name="connsiteY0" fmla="*/ 39 h 298100"/>
                  <a:gd name="connsiteX1" fmla="*/ 295214 w 304158"/>
                  <a:gd name="connsiteY1" fmla="*/ 113014 h 298100"/>
                  <a:gd name="connsiteX2" fmla="*/ 277048 w 304158"/>
                  <a:gd name="connsiteY2" fmla="*/ 298101 h 298100"/>
                  <a:gd name="connsiteX3" fmla="*/ 257936 w 304158"/>
                  <a:gd name="connsiteY3" fmla="*/ 266380 h 298100"/>
                  <a:gd name="connsiteX4" fmla="*/ 164310 w 304158"/>
                  <a:gd name="connsiteY4" fmla="*/ 260036 h 298100"/>
                  <a:gd name="connsiteX5" fmla="*/ 150518 w 304158"/>
                  <a:gd name="connsiteY5" fmla="*/ 243879 h 298100"/>
                  <a:gd name="connsiteX6" fmla="*/ 5939 w 304158"/>
                  <a:gd name="connsiteY6" fmla="*/ 261927 h 298100"/>
                  <a:gd name="connsiteX7" fmla="*/ 10786 w 304158"/>
                  <a:gd name="connsiteY7" fmla="*/ 226147 h 298100"/>
                  <a:gd name="connsiteX8" fmla="*/ 240874 w 304158"/>
                  <a:gd name="connsiteY8" fmla="*/ 18047 h 298100"/>
                  <a:gd name="connsiteX9" fmla="*/ 304119 w 304158"/>
                  <a:gd name="connsiteY9" fmla="*/ 0 h 29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4158" h="298100">
                    <a:moveTo>
                      <a:pt x="304159" y="39"/>
                    </a:moveTo>
                    <a:cubicBezTo>
                      <a:pt x="303528" y="42203"/>
                      <a:pt x="298248" y="71836"/>
                      <a:pt x="295214" y="113014"/>
                    </a:cubicBezTo>
                    <a:cubicBezTo>
                      <a:pt x="292377" y="151435"/>
                      <a:pt x="292849" y="275561"/>
                      <a:pt x="277048" y="298101"/>
                    </a:cubicBezTo>
                    <a:cubicBezTo>
                      <a:pt x="263374" y="297274"/>
                      <a:pt x="256990" y="286674"/>
                      <a:pt x="257936" y="266380"/>
                    </a:cubicBezTo>
                    <a:lnTo>
                      <a:pt x="164310" y="260036"/>
                    </a:lnTo>
                    <a:lnTo>
                      <a:pt x="150518" y="243879"/>
                    </a:lnTo>
                    <a:cubicBezTo>
                      <a:pt x="122500" y="270517"/>
                      <a:pt x="40852" y="277886"/>
                      <a:pt x="5939" y="261927"/>
                    </a:cubicBezTo>
                    <a:cubicBezTo>
                      <a:pt x="-8483" y="259208"/>
                      <a:pt x="7476" y="233398"/>
                      <a:pt x="10786" y="226147"/>
                    </a:cubicBezTo>
                    <a:cubicBezTo>
                      <a:pt x="36045" y="170782"/>
                      <a:pt x="186258" y="48350"/>
                      <a:pt x="240874" y="18047"/>
                    </a:cubicBezTo>
                    <a:cubicBezTo>
                      <a:pt x="259552" y="7684"/>
                      <a:pt x="283707" y="5989"/>
                      <a:pt x="304119" y="0"/>
                    </a:cubicBezTo>
                    <a:close/>
                  </a:path>
                </a:pathLst>
              </a:custGeom>
              <a:solidFill>
                <a:srgbClr val="937153"/>
              </a:solidFill>
              <a:ln w="3941" cap="flat">
                <a:noFill/>
                <a:prstDash val="solid"/>
                <a:miter/>
              </a:ln>
            </p:spPr>
            <p:txBody>
              <a:bodyPr rtlCol="1" anchor="ctr"/>
              <a:lstStyle/>
              <a:p>
                <a:endParaRPr lang="fa-IR"/>
              </a:p>
            </p:txBody>
          </p:sp>
          <p:sp>
            <p:nvSpPr>
              <p:cNvPr id="364" name="Freeform: Shape 363">
                <a:extLst>
                  <a:ext uri="{FF2B5EF4-FFF2-40B4-BE49-F238E27FC236}">
                    <a16:creationId xmlns:a16="http://schemas.microsoft.com/office/drawing/2014/main" id="{FF48FC66-0553-CD33-45F5-8CAABCB8D016}"/>
                  </a:ext>
                </a:extLst>
              </p:cNvPr>
              <p:cNvSpPr/>
              <p:nvPr/>
            </p:nvSpPr>
            <p:spPr>
              <a:xfrm>
                <a:off x="9656067" y="4483049"/>
                <a:ext cx="352470" cy="209895"/>
              </a:xfrm>
              <a:custGeom>
                <a:avLst/>
                <a:gdLst>
                  <a:gd name="connsiteX0" fmla="*/ 289195 w 352470"/>
                  <a:gd name="connsiteY0" fmla="*/ 59938 h 209895"/>
                  <a:gd name="connsiteX1" fmla="*/ 352441 w 352470"/>
                  <a:gd name="connsiteY1" fmla="*/ 105096 h 209895"/>
                  <a:gd name="connsiteX2" fmla="*/ 243997 w 352470"/>
                  <a:gd name="connsiteY2" fmla="*/ 186390 h 209895"/>
                  <a:gd name="connsiteX3" fmla="*/ 126530 w 352470"/>
                  <a:gd name="connsiteY3" fmla="*/ 195414 h 209895"/>
                  <a:gd name="connsiteX4" fmla="*/ 132322 w 352470"/>
                  <a:gd name="connsiteY4" fmla="*/ 159870 h 209895"/>
                  <a:gd name="connsiteX5" fmla="*/ 78850 w 352470"/>
                  <a:gd name="connsiteY5" fmla="*/ 94181 h 209895"/>
                  <a:gd name="connsiteX6" fmla="*/ 0 w 352470"/>
                  <a:gd name="connsiteY6" fmla="*/ 59938 h 209895"/>
                  <a:gd name="connsiteX7" fmla="*/ 54222 w 352470"/>
                  <a:gd name="connsiteY7" fmla="*/ 32827 h 209895"/>
                  <a:gd name="connsiteX8" fmla="*/ 168458 w 352470"/>
                  <a:gd name="connsiteY8" fmla="*/ 2367 h 209895"/>
                  <a:gd name="connsiteX9" fmla="*/ 289195 w 352470"/>
                  <a:gd name="connsiteY9" fmla="*/ 59938 h 209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2470" h="209895">
                    <a:moveTo>
                      <a:pt x="289195" y="59938"/>
                    </a:moveTo>
                    <a:cubicBezTo>
                      <a:pt x="306258" y="67740"/>
                      <a:pt x="340383" y="89374"/>
                      <a:pt x="352441" y="105096"/>
                    </a:cubicBezTo>
                    <a:cubicBezTo>
                      <a:pt x="354214" y="137724"/>
                      <a:pt x="275088" y="198054"/>
                      <a:pt x="243997" y="186390"/>
                    </a:cubicBezTo>
                    <a:cubicBezTo>
                      <a:pt x="197262" y="214368"/>
                      <a:pt x="158133" y="217362"/>
                      <a:pt x="126530" y="195414"/>
                    </a:cubicBezTo>
                    <a:cubicBezTo>
                      <a:pt x="114984" y="185956"/>
                      <a:pt x="116915" y="174095"/>
                      <a:pt x="132322" y="159870"/>
                    </a:cubicBezTo>
                    <a:cubicBezTo>
                      <a:pt x="96936" y="147694"/>
                      <a:pt x="87203" y="131892"/>
                      <a:pt x="78850" y="94181"/>
                    </a:cubicBezTo>
                    <a:cubicBezTo>
                      <a:pt x="28293" y="98201"/>
                      <a:pt x="2010" y="86773"/>
                      <a:pt x="0" y="59938"/>
                    </a:cubicBezTo>
                    <a:cubicBezTo>
                      <a:pt x="18599" y="50599"/>
                      <a:pt x="31288" y="40314"/>
                      <a:pt x="54222" y="32827"/>
                    </a:cubicBezTo>
                    <a:cubicBezTo>
                      <a:pt x="66279" y="-5672"/>
                      <a:pt x="132362" y="-1416"/>
                      <a:pt x="168458" y="2367"/>
                    </a:cubicBezTo>
                    <a:cubicBezTo>
                      <a:pt x="206089" y="6308"/>
                      <a:pt x="280763" y="21715"/>
                      <a:pt x="289195" y="59938"/>
                    </a:cubicBezTo>
                    <a:close/>
                  </a:path>
                </a:pathLst>
              </a:custGeom>
              <a:solidFill>
                <a:srgbClr val="C38948"/>
              </a:solidFill>
              <a:ln w="3941" cap="flat">
                <a:noFill/>
                <a:prstDash val="solid"/>
                <a:miter/>
              </a:ln>
            </p:spPr>
            <p:txBody>
              <a:bodyPr rtlCol="1" anchor="ctr"/>
              <a:lstStyle/>
              <a:p>
                <a:endParaRPr lang="fa-IR"/>
              </a:p>
            </p:txBody>
          </p:sp>
          <p:sp>
            <p:nvSpPr>
              <p:cNvPr id="365" name="Freeform: Shape 364">
                <a:extLst>
                  <a:ext uri="{FF2B5EF4-FFF2-40B4-BE49-F238E27FC236}">
                    <a16:creationId xmlns:a16="http://schemas.microsoft.com/office/drawing/2014/main" id="{75ACB1E6-6064-EC04-FB7F-ACB949C34574}"/>
                  </a:ext>
                </a:extLst>
              </p:cNvPr>
              <p:cNvSpPr/>
              <p:nvPr/>
            </p:nvSpPr>
            <p:spPr>
              <a:xfrm>
                <a:off x="9508470" y="4542987"/>
                <a:ext cx="310183" cy="154998"/>
              </a:xfrm>
              <a:custGeom>
                <a:avLst/>
                <a:gdLst>
                  <a:gd name="connsiteX0" fmla="*/ 147597 w 310183"/>
                  <a:gd name="connsiteY0" fmla="*/ 0 h 154998"/>
                  <a:gd name="connsiteX1" fmla="*/ 255962 w 310183"/>
                  <a:gd name="connsiteY1" fmla="*/ 27229 h 154998"/>
                  <a:gd name="connsiteX2" fmla="*/ 237993 w 310183"/>
                  <a:gd name="connsiteY2" fmla="*/ 45080 h 154998"/>
                  <a:gd name="connsiteX3" fmla="*/ 283072 w 310183"/>
                  <a:gd name="connsiteY3" fmla="*/ 45277 h 154998"/>
                  <a:gd name="connsiteX4" fmla="*/ 247056 w 310183"/>
                  <a:gd name="connsiteY4" fmla="*/ 63364 h 154998"/>
                  <a:gd name="connsiteX5" fmla="*/ 310184 w 310183"/>
                  <a:gd name="connsiteY5" fmla="*/ 94888 h 154998"/>
                  <a:gd name="connsiteX6" fmla="*/ 274088 w 310183"/>
                  <a:gd name="connsiteY6" fmla="*/ 135475 h 154998"/>
                  <a:gd name="connsiteX7" fmla="*/ 210842 w 310183"/>
                  <a:gd name="connsiteY7" fmla="*/ 135475 h 154998"/>
                  <a:gd name="connsiteX8" fmla="*/ 147597 w 310183"/>
                  <a:gd name="connsiteY8" fmla="*/ 135475 h 154998"/>
                  <a:gd name="connsiteX9" fmla="*/ 2979 w 310183"/>
                  <a:gd name="connsiteY9" fmla="*/ 117349 h 154998"/>
                  <a:gd name="connsiteX10" fmla="*/ 75328 w 310183"/>
                  <a:gd name="connsiteY10" fmla="*/ 36135 h 154998"/>
                  <a:gd name="connsiteX11" fmla="*/ 147637 w 310183"/>
                  <a:gd name="connsiteY11" fmla="*/ 0 h 154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0183" h="154998">
                    <a:moveTo>
                      <a:pt x="147597" y="0"/>
                    </a:moveTo>
                    <a:cubicBezTo>
                      <a:pt x="187042" y="26835"/>
                      <a:pt x="217698" y="2483"/>
                      <a:pt x="255962" y="27229"/>
                    </a:cubicBezTo>
                    <a:lnTo>
                      <a:pt x="237993" y="45080"/>
                    </a:lnTo>
                    <a:lnTo>
                      <a:pt x="283072" y="45277"/>
                    </a:lnTo>
                    <a:lnTo>
                      <a:pt x="247056" y="63364"/>
                    </a:lnTo>
                    <a:lnTo>
                      <a:pt x="310184" y="94888"/>
                    </a:lnTo>
                    <a:lnTo>
                      <a:pt x="274088" y="135475"/>
                    </a:lnTo>
                    <a:cubicBezTo>
                      <a:pt x="262345" y="162074"/>
                      <a:pt x="223216" y="160931"/>
                      <a:pt x="210842" y="135475"/>
                    </a:cubicBezTo>
                    <a:cubicBezTo>
                      <a:pt x="181249" y="148282"/>
                      <a:pt x="160167" y="148282"/>
                      <a:pt x="147597" y="135475"/>
                    </a:cubicBezTo>
                    <a:lnTo>
                      <a:pt x="2979" y="117349"/>
                    </a:lnTo>
                    <a:cubicBezTo>
                      <a:pt x="-15895" y="97804"/>
                      <a:pt x="60511" y="46025"/>
                      <a:pt x="75328" y="36135"/>
                    </a:cubicBezTo>
                    <a:cubicBezTo>
                      <a:pt x="93060" y="24274"/>
                      <a:pt x="127224" y="10245"/>
                      <a:pt x="147637" y="0"/>
                    </a:cubicBezTo>
                    <a:close/>
                  </a:path>
                </a:pathLst>
              </a:custGeom>
              <a:solidFill>
                <a:srgbClr val="DDA156"/>
              </a:solidFill>
              <a:ln w="3941" cap="flat">
                <a:noFill/>
                <a:prstDash val="solid"/>
                <a:miter/>
              </a:ln>
            </p:spPr>
            <p:txBody>
              <a:bodyPr rtlCol="1" anchor="ctr"/>
              <a:lstStyle/>
              <a:p>
                <a:endParaRPr lang="fa-IR"/>
              </a:p>
            </p:txBody>
          </p:sp>
          <p:sp>
            <p:nvSpPr>
              <p:cNvPr id="366" name="Freeform: Shape 365">
                <a:extLst>
                  <a:ext uri="{FF2B5EF4-FFF2-40B4-BE49-F238E27FC236}">
                    <a16:creationId xmlns:a16="http://schemas.microsoft.com/office/drawing/2014/main" id="{4F442B69-7944-7CA1-84A8-3020B7233F4F}"/>
                  </a:ext>
                </a:extLst>
              </p:cNvPr>
              <p:cNvSpPr/>
              <p:nvPr/>
            </p:nvSpPr>
            <p:spPr>
              <a:xfrm>
                <a:off x="9683177" y="4335242"/>
                <a:ext cx="290226" cy="208695"/>
              </a:xfrm>
              <a:custGeom>
                <a:avLst/>
                <a:gdLst>
                  <a:gd name="connsiteX0" fmla="*/ 216887 w 290226"/>
                  <a:gd name="connsiteY0" fmla="*/ 39 h 208695"/>
                  <a:gd name="connsiteX1" fmla="*/ 289196 w 290226"/>
                  <a:gd name="connsiteY1" fmla="*/ 185639 h 208695"/>
                  <a:gd name="connsiteX2" fmla="*/ 262085 w 290226"/>
                  <a:gd name="connsiteY2" fmla="*/ 207745 h 208695"/>
                  <a:gd name="connsiteX3" fmla="*/ 27111 w 290226"/>
                  <a:gd name="connsiteY3" fmla="*/ 180634 h 208695"/>
                  <a:gd name="connsiteX4" fmla="*/ 0 w 290226"/>
                  <a:gd name="connsiteY4" fmla="*/ 135475 h 208695"/>
                  <a:gd name="connsiteX5" fmla="*/ 43030 w 290226"/>
                  <a:gd name="connsiteY5" fmla="*/ 138470 h 208695"/>
                  <a:gd name="connsiteX6" fmla="*/ 216887 w 290226"/>
                  <a:gd name="connsiteY6" fmla="*/ 0 h 208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226" h="208695">
                    <a:moveTo>
                      <a:pt x="216887" y="39"/>
                    </a:moveTo>
                    <a:cubicBezTo>
                      <a:pt x="277965" y="40745"/>
                      <a:pt x="294870" y="116561"/>
                      <a:pt x="289196" y="185639"/>
                    </a:cubicBezTo>
                    <a:cubicBezTo>
                      <a:pt x="286910" y="213261"/>
                      <a:pt x="293885" y="208888"/>
                      <a:pt x="262085" y="207745"/>
                    </a:cubicBezTo>
                    <a:cubicBezTo>
                      <a:pt x="178901" y="169837"/>
                      <a:pt x="115813" y="151710"/>
                      <a:pt x="27111" y="180634"/>
                    </a:cubicBezTo>
                    <a:cubicBezTo>
                      <a:pt x="5281" y="169876"/>
                      <a:pt x="6147" y="154942"/>
                      <a:pt x="0" y="135475"/>
                    </a:cubicBezTo>
                    <a:cubicBezTo>
                      <a:pt x="15290" y="147652"/>
                      <a:pt x="26677" y="142608"/>
                      <a:pt x="43030" y="138470"/>
                    </a:cubicBezTo>
                    <a:cubicBezTo>
                      <a:pt x="124166" y="118058"/>
                      <a:pt x="225793" y="106907"/>
                      <a:pt x="216887" y="0"/>
                    </a:cubicBezTo>
                    <a:close/>
                  </a:path>
                </a:pathLst>
              </a:custGeom>
              <a:solidFill>
                <a:srgbClr val="4A5966"/>
              </a:solidFill>
              <a:ln w="3941" cap="flat">
                <a:noFill/>
                <a:prstDash val="solid"/>
                <a:miter/>
              </a:ln>
            </p:spPr>
            <p:txBody>
              <a:bodyPr rtlCol="1" anchor="ctr"/>
              <a:lstStyle/>
              <a:p>
                <a:endParaRPr lang="fa-IR"/>
              </a:p>
            </p:txBody>
          </p:sp>
          <p:sp>
            <p:nvSpPr>
              <p:cNvPr id="367" name="Freeform: Shape 366">
                <a:extLst>
                  <a:ext uri="{FF2B5EF4-FFF2-40B4-BE49-F238E27FC236}">
                    <a16:creationId xmlns:a16="http://schemas.microsoft.com/office/drawing/2014/main" id="{C842D713-C1FB-17B0-D963-D796B3B37ED0}"/>
                  </a:ext>
                </a:extLst>
              </p:cNvPr>
              <p:cNvSpPr/>
              <p:nvPr/>
            </p:nvSpPr>
            <p:spPr>
              <a:xfrm>
                <a:off x="11111029" y="4821701"/>
                <a:ext cx="3191" cy="1300"/>
              </a:xfrm>
              <a:custGeom>
                <a:avLst/>
                <a:gdLst>
                  <a:gd name="connsiteX0" fmla="*/ 3191 w 3191"/>
                  <a:gd name="connsiteY0" fmla="*/ 0 h 1300"/>
                  <a:gd name="connsiteX1" fmla="*/ 0 w 3191"/>
                  <a:gd name="connsiteY1" fmla="*/ 1300 h 1300"/>
                  <a:gd name="connsiteX2" fmla="*/ 3191 w 3191"/>
                  <a:gd name="connsiteY2" fmla="*/ 0 h 1300"/>
                </a:gdLst>
                <a:ahLst/>
                <a:cxnLst>
                  <a:cxn ang="0">
                    <a:pos x="connsiteX0" y="connsiteY0"/>
                  </a:cxn>
                  <a:cxn ang="0">
                    <a:pos x="connsiteX1" y="connsiteY1"/>
                  </a:cxn>
                  <a:cxn ang="0">
                    <a:pos x="connsiteX2" y="connsiteY2"/>
                  </a:cxn>
                </a:cxnLst>
                <a:rect l="l" t="t" r="r" b="b"/>
                <a:pathLst>
                  <a:path w="3191" h="1300">
                    <a:moveTo>
                      <a:pt x="3191" y="0"/>
                    </a:moveTo>
                    <a:cubicBezTo>
                      <a:pt x="2089" y="473"/>
                      <a:pt x="1025" y="906"/>
                      <a:pt x="0" y="1300"/>
                    </a:cubicBezTo>
                    <a:cubicBezTo>
                      <a:pt x="1064" y="867"/>
                      <a:pt x="2128" y="433"/>
                      <a:pt x="3191" y="0"/>
                    </a:cubicBezTo>
                    <a:close/>
                  </a:path>
                </a:pathLst>
              </a:custGeom>
              <a:solidFill>
                <a:srgbClr val="FDFCFC"/>
              </a:solidFill>
              <a:ln w="3941" cap="flat">
                <a:noFill/>
                <a:prstDash val="solid"/>
                <a:miter/>
              </a:ln>
            </p:spPr>
            <p:txBody>
              <a:bodyPr rtlCol="1" anchor="ctr"/>
              <a:lstStyle/>
              <a:p>
                <a:endParaRPr lang="fa-IR"/>
              </a:p>
            </p:txBody>
          </p:sp>
          <p:sp>
            <p:nvSpPr>
              <p:cNvPr id="368" name="Freeform: Shape 367">
                <a:extLst>
                  <a:ext uri="{FF2B5EF4-FFF2-40B4-BE49-F238E27FC236}">
                    <a16:creationId xmlns:a16="http://schemas.microsoft.com/office/drawing/2014/main" id="{45E1628E-8AEF-73DE-83C0-1A78F35D35CB}"/>
                  </a:ext>
                </a:extLst>
              </p:cNvPr>
              <p:cNvSpPr/>
              <p:nvPr/>
            </p:nvSpPr>
            <p:spPr>
              <a:xfrm>
                <a:off x="11445343" y="4690875"/>
                <a:ext cx="5675" cy="5674"/>
              </a:xfrm>
              <a:custGeom>
                <a:avLst/>
                <a:gdLst>
                  <a:gd name="connsiteX0" fmla="*/ 5675 w 5675"/>
                  <a:gd name="connsiteY0" fmla="*/ 0 h 5674"/>
                  <a:gd name="connsiteX1" fmla="*/ 0 w 5675"/>
                  <a:gd name="connsiteY1" fmla="*/ 5674 h 5674"/>
                  <a:gd name="connsiteX2" fmla="*/ 5675 w 5675"/>
                  <a:gd name="connsiteY2" fmla="*/ 0 h 5674"/>
                </a:gdLst>
                <a:ahLst/>
                <a:cxnLst>
                  <a:cxn ang="0">
                    <a:pos x="connsiteX0" y="connsiteY0"/>
                  </a:cxn>
                  <a:cxn ang="0">
                    <a:pos x="connsiteX1" y="connsiteY1"/>
                  </a:cxn>
                  <a:cxn ang="0">
                    <a:pos x="connsiteX2" y="connsiteY2"/>
                  </a:cxn>
                </a:cxnLst>
                <a:rect l="l" t="t" r="r" b="b"/>
                <a:pathLst>
                  <a:path w="5675" h="5674">
                    <a:moveTo>
                      <a:pt x="5675" y="0"/>
                    </a:moveTo>
                    <a:cubicBezTo>
                      <a:pt x="3705" y="2404"/>
                      <a:pt x="1774" y="5005"/>
                      <a:pt x="0" y="5674"/>
                    </a:cubicBezTo>
                    <a:lnTo>
                      <a:pt x="5675" y="0"/>
                    </a:lnTo>
                    <a:close/>
                  </a:path>
                </a:pathLst>
              </a:custGeom>
              <a:solidFill>
                <a:srgbClr val="FDFCFC"/>
              </a:solidFill>
              <a:ln w="3941" cap="flat">
                <a:noFill/>
                <a:prstDash val="solid"/>
                <a:miter/>
              </a:ln>
            </p:spPr>
            <p:txBody>
              <a:bodyPr rtlCol="1" anchor="ctr"/>
              <a:lstStyle/>
              <a:p>
                <a:endParaRPr lang="fa-IR"/>
              </a:p>
            </p:txBody>
          </p:sp>
          <p:sp>
            <p:nvSpPr>
              <p:cNvPr id="369" name="Freeform: Shape 368">
                <a:extLst>
                  <a:ext uri="{FF2B5EF4-FFF2-40B4-BE49-F238E27FC236}">
                    <a16:creationId xmlns:a16="http://schemas.microsoft.com/office/drawing/2014/main" id="{72420618-5532-1ACE-E85A-71A4212E6B98}"/>
                  </a:ext>
                </a:extLst>
              </p:cNvPr>
              <p:cNvSpPr/>
              <p:nvPr/>
            </p:nvSpPr>
            <p:spPr>
              <a:xfrm>
                <a:off x="11461184" y="4687486"/>
                <a:ext cx="2246" cy="4728"/>
              </a:xfrm>
              <a:custGeom>
                <a:avLst/>
                <a:gdLst>
                  <a:gd name="connsiteX0" fmla="*/ 2246 w 2246"/>
                  <a:gd name="connsiteY0" fmla="*/ 0 h 4728"/>
                  <a:gd name="connsiteX1" fmla="*/ 0 w 2246"/>
                  <a:gd name="connsiteY1" fmla="*/ 4729 h 4728"/>
                  <a:gd name="connsiteX2" fmla="*/ 2246 w 2246"/>
                  <a:gd name="connsiteY2" fmla="*/ 0 h 4728"/>
                </a:gdLst>
                <a:ahLst/>
                <a:cxnLst>
                  <a:cxn ang="0">
                    <a:pos x="connsiteX0" y="connsiteY0"/>
                  </a:cxn>
                  <a:cxn ang="0">
                    <a:pos x="connsiteX1" y="connsiteY1"/>
                  </a:cxn>
                  <a:cxn ang="0">
                    <a:pos x="connsiteX2" y="connsiteY2"/>
                  </a:cxn>
                </a:cxnLst>
                <a:rect l="l" t="t" r="r" b="b"/>
                <a:pathLst>
                  <a:path w="2246" h="4728">
                    <a:moveTo>
                      <a:pt x="2246" y="0"/>
                    </a:moveTo>
                    <a:cubicBezTo>
                      <a:pt x="1537" y="2167"/>
                      <a:pt x="788" y="3744"/>
                      <a:pt x="0" y="4729"/>
                    </a:cubicBezTo>
                    <a:lnTo>
                      <a:pt x="2246" y="0"/>
                    </a:lnTo>
                    <a:close/>
                  </a:path>
                </a:pathLst>
              </a:custGeom>
              <a:solidFill>
                <a:srgbClr val="FDFCFC"/>
              </a:solidFill>
              <a:ln w="3941" cap="flat">
                <a:noFill/>
                <a:prstDash val="solid"/>
                <a:miter/>
              </a:ln>
            </p:spPr>
            <p:txBody>
              <a:bodyPr rtlCol="1" anchor="ctr"/>
              <a:lstStyle/>
              <a:p>
                <a:endParaRPr lang="fa-IR"/>
              </a:p>
            </p:txBody>
          </p:sp>
          <p:sp>
            <p:nvSpPr>
              <p:cNvPr id="370" name="Freeform: Shape 369">
                <a:extLst>
                  <a:ext uri="{FF2B5EF4-FFF2-40B4-BE49-F238E27FC236}">
                    <a16:creationId xmlns:a16="http://schemas.microsoft.com/office/drawing/2014/main" id="{FB11BB2A-3197-C540-39C6-8C4A8B9B8A32}"/>
                  </a:ext>
                </a:extLst>
              </p:cNvPr>
              <p:cNvSpPr/>
              <p:nvPr/>
            </p:nvSpPr>
            <p:spPr>
              <a:xfrm>
                <a:off x="9529575" y="5446117"/>
                <a:ext cx="9023" cy="9062"/>
              </a:xfrm>
              <a:custGeom>
                <a:avLst/>
                <a:gdLst>
                  <a:gd name="connsiteX0" fmla="*/ 9024 w 9023"/>
                  <a:gd name="connsiteY0" fmla="*/ 39 h 9062"/>
                  <a:gd name="connsiteX1" fmla="*/ 2995 w 9023"/>
                  <a:gd name="connsiteY1" fmla="*/ 6069 h 9062"/>
                  <a:gd name="connsiteX2" fmla="*/ 0 w 9023"/>
                  <a:gd name="connsiteY2" fmla="*/ 9063 h 9062"/>
                  <a:gd name="connsiteX3" fmla="*/ 2010 w 9023"/>
                  <a:gd name="connsiteY3" fmla="*/ 6305 h 9062"/>
                  <a:gd name="connsiteX4" fmla="*/ 9024 w 9023"/>
                  <a:gd name="connsiteY4" fmla="*/ 0 h 90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3" h="9062">
                    <a:moveTo>
                      <a:pt x="9024" y="39"/>
                    </a:moveTo>
                    <a:lnTo>
                      <a:pt x="2995" y="6069"/>
                    </a:lnTo>
                    <a:lnTo>
                      <a:pt x="0" y="9063"/>
                    </a:lnTo>
                    <a:cubicBezTo>
                      <a:pt x="630" y="8196"/>
                      <a:pt x="1301" y="7250"/>
                      <a:pt x="2010" y="6305"/>
                    </a:cubicBezTo>
                    <a:cubicBezTo>
                      <a:pt x="3980" y="3743"/>
                      <a:pt x="6305" y="1182"/>
                      <a:pt x="9024" y="0"/>
                    </a:cubicBezTo>
                    <a:close/>
                  </a:path>
                </a:pathLst>
              </a:custGeom>
              <a:solidFill>
                <a:srgbClr val="CBAC8F"/>
              </a:solidFill>
              <a:ln w="3941" cap="flat">
                <a:noFill/>
                <a:prstDash val="solid"/>
                <a:miter/>
              </a:ln>
            </p:spPr>
            <p:txBody>
              <a:bodyPr rtlCol="1" anchor="ctr"/>
              <a:lstStyle/>
              <a:p>
                <a:endParaRPr lang="fa-IR"/>
              </a:p>
            </p:txBody>
          </p:sp>
          <p:sp>
            <p:nvSpPr>
              <p:cNvPr id="371" name="Freeform: Shape 370">
                <a:extLst>
                  <a:ext uri="{FF2B5EF4-FFF2-40B4-BE49-F238E27FC236}">
                    <a16:creationId xmlns:a16="http://schemas.microsoft.com/office/drawing/2014/main" id="{B2524E34-9DAD-2D8E-0E1C-CE6ACDCA957A}"/>
                  </a:ext>
                </a:extLst>
              </p:cNvPr>
              <p:cNvSpPr/>
              <p:nvPr/>
            </p:nvSpPr>
            <p:spPr>
              <a:xfrm>
                <a:off x="11047744" y="4848006"/>
                <a:ext cx="9125" cy="2066"/>
              </a:xfrm>
              <a:custGeom>
                <a:avLst/>
                <a:gdLst>
                  <a:gd name="connsiteX0" fmla="*/ 9024 w 9125"/>
                  <a:gd name="connsiteY0" fmla="*/ 2067 h 2066"/>
                  <a:gd name="connsiteX1" fmla="*/ 0 w 9125"/>
                  <a:gd name="connsiteY1" fmla="*/ 2067 h 2066"/>
                  <a:gd name="connsiteX2" fmla="*/ 9024 w 9125"/>
                  <a:gd name="connsiteY2" fmla="*/ 2067 h 2066"/>
                </a:gdLst>
                <a:ahLst/>
                <a:cxnLst>
                  <a:cxn ang="0">
                    <a:pos x="connsiteX0" y="connsiteY0"/>
                  </a:cxn>
                  <a:cxn ang="0">
                    <a:pos x="connsiteX1" y="connsiteY1"/>
                  </a:cxn>
                  <a:cxn ang="0">
                    <a:pos x="connsiteX2" y="connsiteY2"/>
                  </a:cxn>
                </a:cxnLst>
                <a:rect l="l" t="t" r="r" b="b"/>
                <a:pathLst>
                  <a:path w="9125" h="2066">
                    <a:moveTo>
                      <a:pt x="9024" y="2067"/>
                    </a:moveTo>
                    <a:lnTo>
                      <a:pt x="0" y="2067"/>
                    </a:lnTo>
                    <a:cubicBezTo>
                      <a:pt x="11585" y="-2583"/>
                      <a:pt x="8708" y="2067"/>
                      <a:pt x="9024" y="2067"/>
                    </a:cubicBezTo>
                    <a:close/>
                  </a:path>
                </a:pathLst>
              </a:custGeom>
              <a:solidFill>
                <a:srgbClr val="392425"/>
              </a:solidFill>
              <a:ln w="3941" cap="flat">
                <a:noFill/>
                <a:prstDash val="solid"/>
                <a:miter/>
              </a:ln>
            </p:spPr>
            <p:txBody>
              <a:bodyPr rtlCol="1" anchor="ctr"/>
              <a:lstStyle/>
              <a:p>
                <a:endParaRPr lang="fa-IR"/>
              </a:p>
            </p:txBody>
          </p:sp>
          <p:sp>
            <p:nvSpPr>
              <p:cNvPr id="372" name="Freeform: Shape 371">
                <a:extLst>
                  <a:ext uri="{FF2B5EF4-FFF2-40B4-BE49-F238E27FC236}">
                    <a16:creationId xmlns:a16="http://schemas.microsoft.com/office/drawing/2014/main" id="{63B29D27-B24F-77B4-508D-79AFB370E44B}"/>
                  </a:ext>
                </a:extLst>
              </p:cNvPr>
              <p:cNvSpPr/>
              <p:nvPr/>
            </p:nvSpPr>
            <p:spPr>
              <a:xfrm>
                <a:off x="9258467" y="4677182"/>
                <a:ext cx="778609" cy="532779"/>
              </a:xfrm>
              <a:custGeom>
                <a:avLst/>
                <a:gdLst>
                  <a:gd name="connsiteX0" fmla="*/ 641992 w 778609"/>
                  <a:gd name="connsiteY0" fmla="*/ 342097 h 532779"/>
                  <a:gd name="connsiteX1" fmla="*/ 650621 w 778609"/>
                  <a:gd name="connsiteY1" fmla="*/ 335477 h 532779"/>
                  <a:gd name="connsiteX2" fmla="*/ 641992 w 778609"/>
                  <a:gd name="connsiteY2" fmla="*/ 342097 h 532779"/>
                  <a:gd name="connsiteX3" fmla="*/ 641992 w 778609"/>
                  <a:gd name="connsiteY3" fmla="*/ 342097 h 532779"/>
                  <a:gd name="connsiteX4" fmla="*/ 650621 w 778609"/>
                  <a:gd name="connsiteY4" fmla="*/ 335477 h 532779"/>
                  <a:gd name="connsiteX5" fmla="*/ 641992 w 778609"/>
                  <a:gd name="connsiteY5" fmla="*/ 342097 h 532779"/>
                  <a:gd name="connsiteX6" fmla="*/ 641992 w 778609"/>
                  <a:gd name="connsiteY6" fmla="*/ 342097 h 532779"/>
                  <a:gd name="connsiteX7" fmla="*/ 650621 w 778609"/>
                  <a:gd name="connsiteY7" fmla="*/ 335477 h 532779"/>
                  <a:gd name="connsiteX8" fmla="*/ 641992 w 778609"/>
                  <a:gd name="connsiteY8" fmla="*/ 342097 h 532779"/>
                  <a:gd name="connsiteX9" fmla="*/ 641992 w 778609"/>
                  <a:gd name="connsiteY9" fmla="*/ 342097 h 532779"/>
                  <a:gd name="connsiteX10" fmla="*/ 650621 w 778609"/>
                  <a:gd name="connsiteY10" fmla="*/ 335477 h 532779"/>
                  <a:gd name="connsiteX11" fmla="*/ 641992 w 778609"/>
                  <a:gd name="connsiteY11" fmla="*/ 342097 h 532779"/>
                  <a:gd name="connsiteX12" fmla="*/ 641992 w 778609"/>
                  <a:gd name="connsiteY12" fmla="*/ 342097 h 532779"/>
                  <a:gd name="connsiteX13" fmla="*/ 650621 w 778609"/>
                  <a:gd name="connsiteY13" fmla="*/ 335477 h 532779"/>
                  <a:gd name="connsiteX14" fmla="*/ 641992 w 778609"/>
                  <a:gd name="connsiteY14" fmla="*/ 342097 h 532779"/>
                  <a:gd name="connsiteX15" fmla="*/ 641992 w 778609"/>
                  <a:gd name="connsiteY15" fmla="*/ 342097 h 532779"/>
                  <a:gd name="connsiteX16" fmla="*/ 650621 w 778609"/>
                  <a:gd name="connsiteY16" fmla="*/ 335477 h 532779"/>
                  <a:gd name="connsiteX17" fmla="*/ 641992 w 778609"/>
                  <a:gd name="connsiteY17" fmla="*/ 342097 h 532779"/>
                  <a:gd name="connsiteX18" fmla="*/ 641992 w 778609"/>
                  <a:gd name="connsiteY18" fmla="*/ 342097 h 532779"/>
                  <a:gd name="connsiteX19" fmla="*/ 650621 w 778609"/>
                  <a:gd name="connsiteY19" fmla="*/ 335477 h 532779"/>
                  <a:gd name="connsiteX20" fmla="*/ 641992 w 778609"/>
                  <a:gd name="connsiteY20" fmla="*/ 342097 h 532779"/>
                  <a:gd name="connsiteX21" fmla="*/ 641992 w 778609"/>
                  <a:gd name="connsiteY21" fmla="*/ 342097 h 532779"/>
                  <a:gd name="connsiteX22" fmla="*/ 650621 w 778609"/>
                  <a:gd name="connsiteY22" fmla="*/ 335477 h 532779"/>
                  <a:gd name="connsiteX23" fmla="*/ 641992 w 778609"/>
                  <a:gd name="connsiteY23" fmla="*/ 342097 h 532779"/>
                  <a:gd name="connsiteX24" fmla="*/ 641992 w 778609"/>
                  <a:gd name="connsiteY24" fmla="*/ 342097 h 532779"/>
                  <a:gd name="connsiteX25" fmla="*/ 650621 w 778609"/>
                  <a:gd name="connsiteY25" fmla="*/ 335477 h 532779"/>
                  <a:gd name="connsiteX26" fmla="*/ 641992 w 778609"/>
                  <a:gd name="connsiteY26" fmla="*/ 342097 h 532779"/>
                  <a:gd name="connsiteX27" fmla="*/ 641992 w 778609"/>
                  <a:gd name="connsiteY27" fmla="*/ 342097 h 532779"/>
                  <a:gd name="connsiteX28" fmla="*/ 650621 w 778609"/>
                  <a:gd name="connsiteY28" fmla="*/ 335477 h 532779"/>
                  <a:gd name="connsiteX29" fmla="*/ 641992 w 778609"/>
                  <a:gd name="connsiteY29" fmla="*/ 342097 h 532779"/>
                  <a:gd name="connsiteX30" fmla="*/ 641992 w 778609"/>
                  <a:gd name="connsiteY30" fmla="*/ 342097 h 532779"/>
                  <a:gd name="connsiteX31" fmla="*/ 650621 w 778609"/>
                  <a:gd name="connsiteY31" fmla="*/ 335477 h 532779"/>
                  <a:gd name="connsiteX32" fmla="*/ 641992 w 778609"/>
                  <a:gd name="connsiteY32" fmla="*/ 342097 h 532779"/>
                  <a:gd name="connsiteX33" fmla="*/ 695819 w 778609"/>
                  <a:gd name="connsiteY33" fmla="*/ 326414 h 532779"/>
                  <a:gd name="connsiteX34" fmla="*/ 681239 w 778609"/>
                  <a:gd name="connsiteY34" fmla="*/ 311716 h 532779"/>
                  <a:gd name="connsiteX35" fmla="*/ 650621 w 778609"/>
                  <a:gd name="connsiteY35" fmla="*/ 335438 h 532779"/>
                  <a:gd name="connsiteX36" fmla="*/ 630406 w 778609"/>
                  <a:gd name="connsiteY36" fmla="*/ 373937 h 532779"/>
                  <a:gd name="connsiteX37" fmla="*/ 510299 w 778609"/>
                  <a:gd name="connsiteY37" fmla="*/ 417204 h 532779"/>
                  <a:gd name="connsiteX38" fmla="*/ 524130 w 778609"/>
                  <a:gd name="connsiteY38" fmla="*/ 209025 h 532779"/>
                  <a:gd name="connsiteX39" fmla="*/ 563299 w 778609"/>
                  <a:gd name="connsiteY39" fmla="*/ 215567 h 532779"/>
                  <a:gd name="connsiteX40" fmla="*/ 560265 w 778609"/>
                  <a:gd name="connsiteY40" fmla="*/ 73550 h 532779"/>
                  <a:gd name="connsiteX41" fmla="*/ 558334 w 778609"/>
                  <a:gd name="connsiteY41" fmla="*/ 70910 h 532779"/>
                  <a:gd name="connsiteX42" fmla="*/ 558295 w 778609"/>
                  <a:gd name="connsiteY42" fmla="*/ 70870 h 532779"/>
                  <a:gd name="connsiteX43" fmla="*/ 547143 w 778609"/>
                  <a:gd name="connsiteY43" fmla="*/ 55502 h 532779"/>
                  <a:gd name="connsiteX44" fmla="*/ 393502 w 778609"/>
                  <a:gd name="connsiteY44" fmla="*/ 55502 h 532779"/>
                  <a:gd name="connsiteX45" fmla="*/ 460845 w 778609"/>
                  <a:gd name="connsiteY45" fmla="*/ 1320 h 532779"/>
                  <a:gd name="connsiteX46" fmla="*/ 397600 w 778609"/>
                  <a:gd name="connsiteY46" fmla="*/ 1320 h 532779"/>
                  <a:gd name="connsiteX47" fmla="*/ 220827 w 778609"/>
                  <a:gd name="connsiteY47" fmla="*/ 72998 h 532779"/>
                  <a:gd name="connsiteX48" fmla="*/ 0 w 778609"/>
                  <a:gd name="connsiteY48" fmla="*/ 73550 h 532779"/>
                  <a:gd name="connsiteX49" fmla="*/ 45198 w 778609"/>
                  <a:gd name="connsiteY49" fmla="*/ 209025 h 532779"/>
                  <a:gd name="connsiteX50" fmla="*/ 63285 w 778609"/>
                  <a:gd name="connsiteY50" fmla="*/ 218049 h 532779"/>
                  <a:gd name="connsiteX51" fmla="*/ 163966 w 778609"/>
                  <a:gd name="connsiteY51" fmla="*/ 293510 h 532779"/>
                  <a:gd name="connsiteX52" fmla="*/ 367297 w 778609"/>
                  <a:gd name="connsiteY52" fmla="*/ 532779 h 532779"/>
                  <a:gd name="connsiteX53" fmla="*/ 777191 w 778609"/>
                  <a:gd name="connsiteY53" fmla="*/ 362549 h 532779"/>
                  <a:gd name="connsiteX54" fmla="*/ 778610 w 778609"/>
                  <a:gd name="connsiteY54" fmla="*/ 354904 h 532779"/>
                  <a:gd name="connsiteX55" fmla="*/ 778610 w 778609"/>
                  <a:gd name="connsiteY55" fmla="*/ 354904 h 532779"/>
                  <a:gd name="connsiteX56" fmla="*/ 695859 w 778609"/>
                  <a:gd name="connsiteY56" fmla="*/ 326414 h 532779"/>
                  <a:gd name="connsiteX57" fmla="*/ 299362 w 778609"/>
                  <a:gd name="connsiteY57" fmla="*/ 287442 h 532779"/>
                  <a:gd name="connsiteX58" fmla="*/ 460924 w 778609"/>
                  <a:gd name="connsiteY58" fmla="*/ 199962 h 532779"/>
                  <a:gd name="connsiteX59" fmla="*/ 442601 w 778609"/>
                  <a:gd name="connsiteY59" fmla="*/ 394112 h 532779"/>
                  <a:gd name="connsiteX60" fmla="*/ 429439 w 778609"/>
                  <a:gd name="connsiteY60" fmla="*/ 407589 h 532779"/>
                  <a:gd name="connsiteX61" fmla="*/ 299401 w 778609"/>
                  <a:gd name="connsiteY61" fmla="*/ 287442 h 532779"/>
                  <a:gd name="connsiteX62" fmla="*/ 650661 w 778609"/>
                  <a:gd name="connsiteY62" fmla="*/ 335438 h 532779"/>
                  <a:gd name="connsiteX63" fmla="*/ 642031 w 778609"/>
                  <a:gd name="connsiteY63" fmla="*/ 342058 h 532779"/>
                  <a:gd name="connsiteX64" fmla="*/ 650661 w 778609"/>
                  <a:gd name="connsiteY64" fmla="*/ 335438 h 532779"/>
                  <a:gd name="connsiteX65" fmla="*/ 641992 w 778609"/>
                  <a:gd name="connsiteY65" fmla="*/ 342097 h 532779"/>
                  <a:gd name="connsiteX66" fmla="*/ 650621 w 778609"/>
                  <a:gd name="connsiteY66" fmla="*/ 335477 h 532779"/>
                  <a:gd name="connsiteX67" fmla="*/ 641992 w 778609"/>
                  <a:gd name="connsiteY67" fmla="*/ 342097 h 532779"/>
                  <a:gd name="connsiteX68" fmla="*/ 45158 w 778609"/>
                  <a:gd name="connsiteY68" fmla="*/ 209025 h 532779"/>
                  <a:gd name="connsiteX69" fmla="*/ 47050 w 778609"/>
                  <a:gd name="connsiteY69" fmla="*/ 211626 h 532779"/>
                  <a:gd name="connsiteX70" fmla="*/ 45158 w 778609"/>
                  <a:gd name="connsiteY70" fmla="*/ 209025 h 532779"/>
                  <a:gd name="connsiteX71" fmla="*/ 641992 w 778609"/>
                  <a:gd name="connsiteY71" fmla="*/ 342097 h 532779"/>
                  <a:gd name="connsiteX72" fmla="*/ 650621 w 778609"/>
                  <a:gd name="connsiteY72" fmla="*/ 335477 h 532779"/>
                  <a:gd name="connsiteX73" fmla="*/ 641992 w 778609"/>
                  <a:gd name="connsiteY73" fmla="*/ 342097 h 532779"/>
                  <a:gd name="connsiteX74" fmla="*/ 641992 w 778609"/>
                  <a:gd name="connsiteY74" fmla="*/ 342097 h 532779"/>
                  <a:gd name="connsiteX75" fmla="*/ 650621 w 778609"/>
                  <a:gd name="connsiteY75" fmla="*/ 335477 h 532779"/>
                  <a:gd name="connsiteX76" fmla="*/ 641992 w 778609"/>
                  <a:gd name="connsiteY76" fmla="*/ 342097 h 532779"/>
                  <a:gd name="connsiteX77" fmla="*/ 641992 w 778609"/>
                  <a:gd name="connsiteY77" fmla="*/ 342097 h 532779"/>
                  <a:gd name="connsiteX78" fmla="*/ 650621 w 778609"/>
                  <a:gd name="connsiteY78" fmla="*/ 335477 h 532779"/>
                  <a:gd name="connsiteX79" fmla="*/ 641992 w 778609"/>
                  <a:gd name="connsiteY79" fmla="*/ 342097 h 532779"/>
                  <a:gd name="connsiteX80" fmla="*/ 641992 w 778609"/>
                  <a:gd name="connsiteY80" fmla="*/ 342097 h 532779"/>
                  <a:gd name="connsiteX81" fmla="*/ 650621 w 778609"/>
                  <a:gd name="connsiteY81" fmla="*/ 335477 h 532779"/>
                  <a:gd name="connsiteX82" fmla="*/ 641992 w 778609"/>
                  <a:gd name="connsiteY82" fmla="*/ 342097 h 532779"/>
                  <a:gd name="connsiteX83" fmla="*/ 641992 w 778609"/>
                  <a:gd name="connsiteY83" fmla="*/ 342097 h 532779"/>
                  <a:gd name="connsiteX84" fmla="*/ 650621 w 778609"/>
                  <a:gd name="connsiteY84" fmla="*/ 335477 h 532779"/>
                  <a:gd name="connsiteX85" fmla="*/ 641992 w 778609"/>
                  <a:gd name="connsiteY85" fmla="*/ 342097 h 532779"/>
                  <a:gd name="connsiteX86" fmla="*/ 641992 w 778609"/>
                  <a:gd name="connsiteY86" fmla="*/ 342097 h 532779"/>
                  <a:gd name="connsiteX87" fmla="*/ 650621 w 778609"/>
                  <a:gd name="connsiteY87" fmla="*/ 335477 h 532779"/>
                  <a:gd name="connsiteX88" fmla="*/ 641992 w 778609"/>
                  <a:gd name="connsiteY88" fmla="*/ 342097 h 532779"/>
                  <a:gd name="connsiteX89" fmla="*/ 641992 w 778609"/>
                  <a:gd name="connsiteY89" fmla="*/ 342097 h 532779"/>
                  <a:gd name="connsiteX90" fmla="*/ 650621 w 778609"/>
                  <a:gd name="connsiteY90" fmla="*/ 335477 h 532779"/>
                  <a:gd name="connsiteX91" fmla="*/ 641992 w 778609"/>
                  <a:gd name="connsiteY91" fmla="*/ 342097 h 532779"/>
                  <a:gd name="connsiteX92" fmla="*/ 641992 w 778609"/>
                  <a:gd name="connsiteY92" fmla="*/ 342097 h 532779"/>
                  <a:gd name="connsiteX93" fmla="*/ 650621 w 778609"/>
                  <a:gd name="connsiteY93" fmla="*/ 335477 h 532779"/>
                  <a:gd name="connsiteX94" fmla="*/ 641992 w 778609"/>
                  <a:gd name="connsiteY94" fmla="*/ 342097 h 532779"/>
                  <a:gd name="connsiteX95" fmla="*/ 641992 w 778609"/>
                  <a:gd name="connsiteY95" fmla="*/ 342097 h 532779"/>
                  <a:gd name="connsiteX96" fmla="*/ 650621 w 778609"/>
                  <a:gd name="connsiteY96" fmla="*/ 335477 h 532779"/>
                  <a:gd name="connsiteX97" fmla="*/ 641992 w 778609"/>
                  <a:gd name="connsiteY97" fmla="*/ 342097 h 532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778609" h="532779">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95819" y="326414"/>
                    </a:moveTo>
                    <a:cubicBezTo>
                      <a:pt x="693415" y="318454"/>
                      <a:pt x="687780" y="313686"/>
                      <a:pt x="681239" y="311716"/>
                    </a:cubicBezTo>
                    <a:cubicBezTo>
                      <a:pt x="666777" y="307342"/>
                      <a:pt x="647942" y="316720"/>
                      <a:pt x="650621" y="335438"/>
                    </a:cubicBezTo>
                    <a:cubicBezTo>
                      <a:pt x="654562" y="358687"/>
                      <a:pt x="644908" y="361800"/>
                      <a:pt x="630406" y="373937"/>
                    </a:cubicBezTo>
                    <a:cubicBezTo>
                      <a:pt x="614999" y="386822"/>
                      <a:pt x="521727" y="436906"/>
                      <a:pt x="510299" y="417204"/>
                    </a:cubicBezTo>
                    <a:cubicBezTo>
                      <a:pt x="491897" y="385443"/>
                      <a:pt x="532838" y="254066"/>
                      <a:pt x="524130" y="209025"/>
                    </a:cubicBezTo>
                    <a:cubicBezTo>
                      <a:pt x="537961" y="201814"/>
                      <a:pt x="554511" y="200002"/>
                      <a:pt x="563299" y="215567"/>
                    </a:cubicBezTo>
                    <a:cubicBezTo>
                      <a:pt x="583041" y="222108"/>
                      <a:pt x="590528" y="78515"/>
                      <a:pt x="560265" y="73550"/>
                    </a:cubicBezTo>
                    <a:lnTo>
                      <a:pt x="558334" y="70910"/>
                    </a:lnTo>
                    <a:cubicBezTo>
                      <a:pt x="558334" y="70910"/>
                      <a:pt x="558334" y="70870"/>
                      <a:pt x="558295" y="70870"/>
                    </a:cubicBezTo>
                    <a:lnTo>
                      <a:pt x="547143" y="55502"/>
                    </a:lnTo>
                    <a:lnTo>
                      <a:pt x="393502" y="55502"/>
                    </a:lnTo>
                    <a:cubicBezTo>
                      <a:pt x="436966" y="41789"/>
                      <a:pt x="459427" y="23742"/>
                      <a:pt x="460845" y="1320"/>
                    </a:cubicBezTo>
                    <a:cubicBezTo>
                      <a:pt x="441379" y="2345"/>
                      <a:pt x="414504" y="-2108"/>
                      <a:pt x="397600" y="1320"/>
                    </a:cubicBezTo>
                    <a:cubicBezTo>
                      <a:pt x="352323" y="10423"/>
                      <a:pt x="274064" y="64881"/>
                      <a:pt x="220827" y="72998"/>
                    </a:cubicBezTo>
                    <a:cubicBezTo>
                      <a:pt x="154351" y="83165"/>
                      <a:pt x="68802" y="66693"/>
                      <a:pt x="0" y="73550"/>
                    </a:cubicBezTo>
                    <a:cubicBezTo>
                      <a:pt x="14384" y="118590"/>
                      <a:pt x="30421" y="163985"/>
                      <a:pt x="45198" y="209025"/>
                    </a:cubicBezTo>
                    <a:cubicBezTo>
                      <a:pt x="53946" y="208277"/>
                      <a:pt x="59305" y="209617"/>
                      <a:pt x="63285" y="218049"/>
                    </a:cubicBezTo>
                    <a:cubicBezTo>
                      <a:pt x="154902" y="181363"/>
                      <a:pt x="135042" y="235191"/>
                      <a:pt x="163966" y="293510"/>
                    </a:cubicBezTo>
                    <a:cubicBezTo>
                      <a:pt x="213853" y="393994"/>
                      <a:pt x="276389" y="466658"/>
                      <a:pt x="367297" y="532779"/>
                    </a:cubicBezTo>
                    <a:cubicBezTo>
                      <a:pt x="506358" y="482498"/>
                      <a:pt x="640218" y="417361"/>
                      <a:pt x="777191" y="362549"/>
                    </a:cubicBezTo>
                    <a:cubicBezTo>
                      <a:pt x="778136" y="359987"/>
                      <a:pt x="778610" y="357426"/>
                      <a:pt x="778610" y="354904"/>
                    </a:cubicBezTo>
                    <a:lnTo>
                      <a:pt x="778610" y="354904"/>
                    </a:lnTo>
                    <a:cubicBezTo>
                      <a:pt x="778767" y="323695"/>
                      <a:pt x="711502" y="296939"/>
                      <a:pt x="695859" y="326414"/>
                    </a:cubicBezTo>
                    <a:close/>
                    <a:moveTo>
                      <a:pt x="299362" y="287442"/>
                    </a:moveTo>
                    <a:cubicBezTo>
                      <a:pt x="342551" y="210759"/>
                      <a:pt x="366864" y="186564"/>
                      <a:pt x="460924" y="199962"/>
                    </a:cubicBezTo>
                    <a:cubicBezTo>
                      <a:pt x="453713" y="264114"/>
                      <a:pt x="452373" y="330276"/>
                      <a:pt x="442601" y="394112"/>
                    </a:cubicBezTo>
                    <a:cubicBezTo>
                      <a:pt x="441103" y="403885"/>
                      <a:pt x="446896" y="412988"/>
                      <a:pt x="429439" y="407589"/>
                    </a:cubicBezTo>
                    <a:cubicBezTo>
                      <a:pt x="406939" y="400654"/>
                      <a:pt x="296485" y="306081"/>
                      <a:pt x="299401" y="287442"/>
                    </a:cubicBezTo>
                    <a:close/>
                    <a:moveTo>
                      <a:pt x="650661" y="335438"/>
                    </a:moveTo>
                    <a:cubicBezTo>
                      <a:pt x="647784" y="337644"/>
                      <a:pt x="644908" y="339851"/>
                      <a:pt x="642031" y="342058"/>
                    </a:cubicBezTo>
                    <a:cubicBezTo>
                      <a:pt x="645498" y="340166"/>
                      <a:pt x="648414" y="337960"/>
                      <a:pt x="650661" y="335438"/>
                    </a:cubicBezTo>
                    <a:close/>
                    <a:moveTo>
                      <a:pt x="641992" y="342097"/>
                    </a:moveTo>
                    <a:cubicBezTo>
                      <a:pt x="645459" y="340206"/>
                      <a:pt x="648375" y="337999"/>
                      <a:pt x="650621" y="335477"/>
                    </a:cubicBezTo>
                    <a:cubicBezTo>
                      <a:pt x="647745" y="337684"/>
                      <a:pt x="644868" y="339890"/>
                      <a:pt x="641992" y="342097"/>
                    </a:cubicBezTo>
                    <a:close/>
                    <a:moveTo>
                      <a:pt x="45158" y="209025"/>
                    </a:moveTo>
                    <a:cubicBezTo>
                      <a:pt x="45789" y="209971"/>
                      <a:pt x="46420" y="210838"/>
                      <a:pt x="47050" y="211626"/>
                    </a:cubicBezTo>
                    <a:cubicBezTo>
                      <a:pt x="46420" y="210759"/>
                      <a:pt x="45789" y="209892"/>
                      <a:pt x="45158" y="209025"/>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moveTo>
                      <a:pt x="641992" y="342097"/>
                    </a:moveTo>
                    <a:cubicBezTo>
                      <a:pt x="645459" y="340206"/>
                      <a:pt x="648375" y="337999"/>
                      <a:pt x="650621" y="335477"/>
                    </a:cubicBezTo>
                    <a:cubicBezTo>
                      <a:pt x="647745" y="337684"/>
                      <a:pt x="644868" y="339890"/>
                      <a:pt x="641992" y="342097"/>
                    </a:cubicBezTo>
                    <a:close/>
                  </a:path>
                </a:pathLst>
              </a:custGeom>
              <a:solidFill>
                <a:srgbClr val="4E312D"/>
              </a:solidFill>
              <a:ln w="3941" cap="flat">
                <a:noFill/>
                <a:prstDash val="solid"/>
                <a:miter/>
              </a:ln>
            </p:spPr>
            <p:txBody>
              <a:bodyPr rtlCol="1" anchor="ctr"/>
              <a:lstStyle/>
              <a:p>
                <a:endParaRPr lang="fa-IR"/>
              </a:p>
            </p:txBody>
          </p:sp>
          <p:sp>
            <p:nvSpPr>
              <p:cNvPr id="373" name="Freeform: Shape 372">
                <a:extLst>
                  <a:ext uri="{FF2B5EF4-FFF2-40B4-BE49-F238E27FC236}">
                    <a16:creationId xmlns:a16="http://schemas.microsoft.com/office/drawing/2014/main" id="{DF6E612A-C89A-C069-6609-5C0DB6D73A94}"/>
                  </a:ext>
                </a:extLst>
              </p:cNvPr>
              <p:cNvSpPr/>
              <p:nvPr/>
            </p:nvSpPr>
            <p:spPr>
              <a:xfrm>
                <a:off x="10939379" y="3549500"/>
                <a:ext cx="298140" cy="786891"/>
              </a:xfrm>
              <a:custGeom>
                <a:avLst/>
                <a:gdLst>
                  <a:gd name="connsiteX0" fmla="*/ 298101 w 298140"/>
                  <a:gd name="connsiteY0" fmla="*/ 39 h 786891"/>
                  <a:gd name="connsiteX1" fmla="*/ 278714 w 298140"/>
                  <a:gd name="connsiteY1" fmla="*/ 680490 h 786891"/>
                  <a:gd name="connsiteX2" fmla="*/ 216808 w 298140"/>
                  <a:gd name="connsiteY2" fmla="*/ 690144 h 786891"/>
                  <a:gd name="connsiteX3" fmla="*/ 0 w 298140"/>
                  <a:gd name="connsiteY3" fmla="*/ 785702 h 786891"/>
                  <a:gd name="connsiteX4" fmla="*/ 9575 w 298140"/>
                  <a:gd name="connsiteY4" fmla="*/ 619254 h 786891"/>
                  <a:gd name="connsiteX5" fmla="*/ 35701 w 298140"/>
                  <a:gd name="connsiteY5" fmla="*/ 555024 h 786891"/>
                  <a:gd name="connsiteX6" fmla="*/ 11270 w 298140"/>
                  <a:gd name="connsiteY6" fmla="*/ 538119 h 786891"/>
                  <a:gd name="connsiteX7" fmla="*/ 18441 w 298140"/>
                  <a:gd name="connsiteY7" fmla="*/ 447526 h 786891"/>
                  <a:gd name="connsiteX8" fmla="*/ 22737 w 298140"/>
                  <a:gd name="connsiteY8" fmla="*/ 388024 h 786891"/>
                  <a:gd name="connsiteX9" fmla="*/ 28806 w 298140"/>
                  <a:gd name="connsiteY9" fmla="*/ 295264 h 786891"/>
                  <a:gd name="connsiteX10" fmla="*/ 153562 w 298140"/>
                  <a:gd name="connsiteY10" fmla="*/ 212197 h 786891"/>
                  <a:gd name="connsiteX11" fmla="*/ 27032 w 298140"/>
                  <a:gd name="connsiteY11" fmla="*/ 198721 h 786891"/>
                  <a:gd name="connsiteX12" fmla="*/ 26717 w 298140"/>
                  <a:gd name="connsiteY12" fmla="*/ 114393 h 786891"/>
                  <a:gd name="connsiteX13" fmla="*/ 298140 w 298140"/>
                  <a:gd name="connsiteY13" fmla="*/ 0 h 786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8140" h="786891">
                    <a:moveTo>
                      <a:pt x="298101" y="39"/>
                    </a:moveTo>
                    <a:lnTo>
                      <a:pt x="278714" y="680490"/>
                    </a:lnTo>
                    <a:cubicBezTo>
                      <a:pt x="267089" y="706025"/>
                      <a:pt x="245495" y="682736"/>
                      <a:pt x="216808" y="690144"/>
                    </a:cubicBezTo>
                    <a:cubicBezTo>
                      <a:pt x="186229" y="698025"/>
                      <a:pt x="13358" y="798903"/>
                      <a:pt x="0" y="785702"/>
                    </a:cubicBezTo>
                    <a:cubicBezTo>
                      <a:pt x="17772" y="731835"/>
                      <a:pt x="1615" y="671782"/>
                      <a:pt x="9575" y="619254"/>
                    </a:cubicBezTo>
                    <a:cubicBezTo>
                      <a:pt x="12491" y="599906"/>
                      <a:pt x="35662" y="564639"/>
                      <a:pt x="35701" y="555024"/>
                    </a:cubicBezTo>
                    <a:cubicBezTo>
                      <a:pt x="35741" y="547694"/>
                      <a:pt x="13279" y="549113"/>
                      <a:pt x="11270" y="538119"/>
                    </a:cubicBezTo>
                    <a:cubicBezTo>
                      <a:pt x="10442" y="533666"/>
                      <a:pt x="17377" y="463091"/>
                      <a:pt x="18441" y="447526"/>
                    </a:cubicBezTo>
                    <a:cubicBezTo>
                      <a:pt x="19860" y="426838"/>
                      <a:pt x="21278" y="406938"/>
                      <a:pt x="22737" y="388024"/>
                    </a:cubicBezTo>
                    <a:cubicBezTo>
                      <a:pt x="24668" y="362489"/>
                      <a:pt x="23328" y="313706"/>
                      <a:pt x="28806" y="295264"/>
                    </a:cubicBezTo>
                    <a:cubicBezTo>
                      <a:pt x="37119" y="267325"/>
                      <a:pt x="130628" y="236235"/>
                      <a:pt x="153562" y="212197"/>
                    </a:cubicBezTo>
                    <a:cubicBezTo>
                      <a:pt x="136539" y="201400"/>
                      <a:pt x="31603" y="203134"/>
                      <a:pt x="27032" y="198721"/>
                    </a:cubicBezTo>
                    <a:cubicBezTo>
                      <a:pt x="23998" y="195805"/>
                      <a:pt x="24747" y="122511"/>
                      <a:pt x="26717" y="114393"/>
                    </a:cubicBezTo>
                    <a:cubicBezTo>
                      <a:pt x="30184" y="100089"/>
                      <a:pt x="263818" y="10048"/>
                      <a:pt x="298140" y="0"/>
                    </a:cubicBezTo>
                    <a:close/>
                  </a:path>
                </a:pathLst>
              </a:custGeom>
              <a:solidFill>
                <a:srgbClr val="4D302D"/>
              </a:solidFill>
              <a:ln w="3941" cap="flat">
                <a:noFill/>
                <a:prstDash val="solid"/>
                <a:miter/>
              </a:ln>
            </p:spPr>
            <p:txBody>
              <a:bodyPr rtlCol="1" anchor="ctr"/>
              <a:lstStyle/>
              <a:p>
                <a:endParaRPr lang="fa-IR"/>
              </a:p>
            </p:txBody>
          </p:sp>
          <p:sp>
            <p:nvSpPr>
              <p:cNvPr id="374" name="Freeform: Shape 373">
                <a:extLst>
                  <a:ext uri="{FF2B5EF4-FFF2-40B4-BE49-F238E27FC236}">
                    <a16:creationId xmlns:a16="http://schemas.microsoft.com/office/drawing/2014/main" id="{C46F8D53-7708-420F-7535-749BF77A06AF}"/>
                  </a:ext>
                </a:extLst>
              </p:cNvPr>
              <p:cNvSpPr/>
              <p:nvPr/>
            </p:nvSpPr>
            <p:spPr>
              <a:xfrm>
                <a:off x="10344923" y="4172695"/>
                <a:ext cx="449264" cy="264263"/>
              </a:xfrm>
              <a:custGeom>
                <a:avLst/>
                <a:gdLst>
                  <a:gd name="connsiteX0" fmla="*/ 413625 w 449264"/>
                  <a:gd name="connsiteY0" fmla="*/ 0 h 264263"/>
                  <a:gd name="connsiteX1" fmla="*/ 404602 w 449264"/>
                  <a:gd name="connsiteY1" fmla="*/ 135475 h 264263"/>
                  <a:gd name="connsiteX2" fmla="*/ 341356 w 449264"/>
                  <a:gd name="connsiteY2" fmla="*/ 207745 h 264263"/>
                  <a:gd name="connsiteX3" fmla="*/ 322441 w 449264"/>
                  <a:gd name="connsiteY3" fmla="*/ 231073 h 264263"/>
                  <a:gd name="connsiteX4" fmla="*/ 63430 w 449264"/>
                  <a:gd name="connsiteY4" fmla="*/ 262006 h 264263"/>
                  <a:gd name="connsiteX5" fmla="*/ 16025 w 449264"/>
                  <a:gd name="connsiteY5" fmla="*/ 198721 h 264263"/>
                  <a:gd name="connsiteX6" fmla="*/ 169667 w 449264"/>
                  <a:gd name="connsiteY6" fmla="*/ 63246 h 264263"/>
                  <a:gd name="connsiteX7" fmla="*/ 269086 w 449264"/>
                  <a:gd name="connsiteY7" fmla="*/ 18087 h 264263"/>
                  <a:gd name="connsiteX8" fmla="*/ 413664 w 449264"/>
                  <a:gd name="connsiteY8" fmla="*/ 39 h 264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264" h="264263">
                    <a:moveTo>
                      <a:pt x="413625" y="0"/>
                    </a:moveTo>
                    <a:cubicBezTo>
                      <a:pt x="476870" y="16550"/>
                      <a:pt x="444479" y="101666"/>
                      <a:pt x="404602" y="135475"/>
                    </a:cubicBezTo>
                    <a:cubicBezTo>
                      <a:pt x="381155" y="154942"/>
                      <a:pt x="355541" y="181067"/>
                      <a:pt x="341356" y="207745"/>
                    </a:cubicBezTo>
                    <a:lnTo>
                      <a:pt x="322441" y="231073"/>
                    </a:lnTo>
                    <a:cubicBezTo>
                      <a:pt x="240912" y="262321"/>
                      <a:pt x="149846" y="268350"/>
                      <a:pt x="63430" y="262006"/>
                    </a:cubicBezTo>
                    <a:cubicBezTo>
                      <a:pt x="27177" y="259366"/>
                      <a:pt x="-27360" y="233043"/>
                      <a:pt x="16025" y="198721"/>
                    </a:cubicBezTo>
                    <a:cubicBezTo>
                      <a:pt x="66346" y="153720"/>
                      <a:pt x="107682" y="99971"/>
                      <a:pt x="169667" y="63246"/>
                    </a:cubicBezTo>
                    <a:cubicBezTo>
                      <a:pt x="191971" y="50045"/>
                      <a:pt x="245128" y="25377"/>
                      <a:pt x="269086" y="18087"/>
                    </a:cubicBezTo>
                    <a:cubicBezTo>
                      <a:pt x="317949" y="3231"/>
                      <a:pt x="363226" y="946"/>
                      <a:pt x="413664" y="39"/>
                    </a:cubicBezTo>
                    <a:close/>
                  </a:path>
                </a:pathLst>
              </a:custGeom>
              <a:solidFill>
                <a:srgbClr val="DFAA4E"/>
              </a:solidFill>
              <a:ln w="3941" cap="flat">
                <a:noFill/>
                <a:prstDash val="solid"/>
                <a:miter/>
              </a:ln>
            </p:spPr>
            <p:txBody>
              <a:bodyPr rtlCol="1" anchor="ctr"/>
              <a:lstStyle/>
              <a:p>
                <a:endParaRPr lang="fa-IR"/>
              </a:p>
            </p:txBody>
          </p:sp>
          <p:sp>
            <p:nvSpPr>
              <p:cNvPr id="375" name="Freeform: Shape 374">
                <a:extLst>
                  <a:ext uri="{FF2B5EF4-FFF2-40B4-BE49-F238E27FC236}">
                    <a16:creationId xmlns:a16="http://schemas.microsoft.com/office/drawing/2014/main" id="{7DF99C3E-8168-807F-4369-9E58FDF474BD}"/>
                  </a:ext>
                </a:extLst>
              </p:cNvPr>
              <p:cNvSpPr/>
              <p:nvPr/>
            </p:nvSpPr>
            <p:spPr>
              <a:xfrm>
                <a:off x="10347820" y="4431331"/>
                <a:ext cx="419790" cy="340017"/>
              </a:xfrm>
              <a:custGeom>
                <a:avLst/>
                <a:gdLst>
                  <a:gd name="connsiteX0" fmla="*/ 320371 w 419790"/>
                  <a:gd name="connsiteY0" fmla="*/ 3291 h 340017"/>
                  <a:gd name="connsiteX1" fmla="*/ 392680 w 419790"/>
                  <a:gd name="connsiteY1" fmla="*/ 75561 h 340017"/>
                  <a:gd name="connsiteX2" fmla="*/ 406669 w 419790"/>
                  <a:gd name="connsiteY2" fmla="*/ 96327 h 340017"/>
                  <a:gd name="connsiteX3" fmla="*/ 419791 w 419790"/>
                  <a:gd name="connsiteY3" fmla="*/ 111695 h 340017"/>
                  <a:gd name="connsiteX4" fmla="*/ 373057 w 419790"/>
                  <a:gd name="connsiteY4" fmla="*/ 232512 h 340017"/>
                  <a:gd name="connsiteX5" fmla="*/ 383656 w 419790"/>
                  <a:gd name="connsiteY5" fmla="*/ 256195 h 340017"/>
                  <a:gd name="connsiteX6" fmla="*/ 385430 w 419790"/>
                  <a:gd name="connsiteY6" fmla="*/ 269514 h 340017"/>
                  <a:gd name="connsiteX7" fmla="*/ 249402 w 419790"/>
                  <a:gd name="connsiteY7" fmla="*/ 335675 h 340017"/>
                  <a:gd name="connsiteX8" fmla="*/ 234586 w 419790"/>
                  <a:gd name="connsiteY8" fmla="*/ 319401 h 340017"/>
                  <a:gd name="connsiteX9" fmla="*/ 80236 w 419790"/>
                  <a:gd name="connsiteY9" fmla="*/ 337448 h 340017"/>
                  <a:gd name="connsiteX10" fmla="*/ 67429 w 419790"/>
                  <a:gd name="connsiteY10" fmla="*/ 319401 h 340017"/>
                  <a:gd name="connsiteX11" fmla="*/ 63449 w 419790"/>
                  <a:gd name="connsiteY11" fmla="*/ 298240 h 340017"/>
                  <a:gd name="connsiteX12" fmla="*/ 176858 w 419790"/>
                  <a:gd name="connsiteY12" fmla="*/ 235546 h 340017"/>
                  <a:gd name="connsiteX13" fmla="*/ 121651 w 419790"/>
                  <a:gd name="connsiteY13" fmla="*/ 238108 h 340017"/>
                  <a:gd name="connsiteX14" fmla="*/ 121651 w 419790"/>
                  <a:gd name="connsiteY14" fmla="*/ 229084 h 340017"/>
                  <a:gd name="connsiteX15" fmla="*/ 40319 w 419790"/>
                  <a:gd name="connsiteY15" fmla="*/ 201973 h 340017"/>
                  <a:gd name="connsiteX16" fmla="*/ 58405 w 419790"/>
                  <a:gd name="connsiteY16" fmla="*/ 174862 h 340017"/>
                  <a:gd name="connsiteX17" fmla="*/ 225247 w 419790"/>
                  <a:gd name="connsiteY17" fmla="*/ 165759 h 340017"/>
                  <a:gd name="connsiteX18" fmla="*/ 245462 w 419790"/>
                  <a:gd name="connsiteY18" fmla="*/ 91086 h 340017"/>
                  <a:gd name="connsiteX19" fmla="*/ 239158 w 419790"/>
                  <a:gd name="connsiteY19" fmla="*/ 84545 h 340017"/>
                  <a:gd name="connsiteX20" fmla="*/ 96077 w 419790"/>
                  <a:gd name="connsiteY20" fmla="*/ 67325 h 340017"/>
                  <a:gd name="connsiteX21" fmla="*/ 22271 w 419790"/>
                  <a:gd name="connsiteY21" fmla="*/ 57474 h 340017"/>
                  <a:gd name="connsiteX22" fmla="*/ 13247 w 419790"/>
                  <a:gd name="connsiteY22" fmla="*/ 30363 h 340017"/>
                  <a:gd name="connsiteX23" fmla="*/ 149155 w 419790"/>
                  <a:gd name="connsiteY23" fmla="*/ 4749 h 340017"/>
                  <a:gd name="connsiteX24" fmla="*/ 299486 w 419790"/>
                  <a:gd name="connsiteY24" fmla="*/ 809 h 340017"/>
                  <a:gd name="connsiteX25" fmla="*/ 320490 w 419790"/>
                  <a:gd name="connsiteY25" fmla="*/ 3252 h 340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9790" h="340017">
                    <a:moveTo>
                      <a:pt x="320371" y="3291"/>
                    </a:moveTo>
                    <a:cubicBezTo>
                      <a:pt x="307211" y="70556"/>
                      <a:pt x="336646" y="61257"/>
                      <a:pt x="392680" y="75561"/>
                    </a:cubicBezTo>
                    <a:cubicBezTo>
                      <a:pt x="349413" y="104918"/>
                      <a:pt x="354063" y="111814"/>
                      <a:pt x="406669" y="96327"/>
                    </a:cubicBezTo>
                    <a:lnTo>
                      <a:pt x="419791" y="111695"/>
                    </a:lnTo>
                    <a:cubicBezTo>
                      <a:pt x="397014" y="147712"/>
                      <a:pt x="383145" y="191688"/>
                      <a:pt x="373057" y="232512"/>
                    </a:cubicBezTo>
                    <a:cubicBezTo>
                      <a:pt x="368406" y="251230"/>
                      <a:pt x="358437" y="240393"/>
                      <a:pt x="383656" y="256195"/>
                    </a:cubicBezTo>
                    <a:cubicBezTo>
                      <a:pt x="385784" y="262933"/>
                      <a:pt x="387046" y="268410"/>
                      <a:pt x="385430" y="269514"/>
                    </a:cubicBezTo>
                    <a:cubicBezTo>
                      <a:pt x="367934" y="281256"/>
                      <a:pt x="261461" y="336109"/>
                      <a:pt x="249402" y="335675"/>
                    </a:cubicBezTo>
                    <a:lnTo>
                      <a:pt x="234586" y="319401"/>
                    </a:lnTo>
                    <a:cubicBezTo>
                      <a:pt x="242073" y="345132"/>
                      <a:pt x="87801" y="340837"/>
                      <a:pt x="80236" y="337448"/>
                    </a:cubicBezTo>
                    <a:cubicBezTo>
                      <a:pt x="73458" y="334454"/>
                      <a:pt x="70108" y="326494"/>
                      <a:pt x="67429" y="319401"/>
                    </a:cubicBezTo>
                    <a:lnTo>
                      <a:pt x="63449" y="298240"/>
                    </a:lnTo>
                    <a:cubicBezTo>
                      <a:pt x="96746" y="270065"/>
                      <a:pt x="134536" y="249180"/>
                      <a:pt x="176858" y="235546"/>
                    </a:cubicBezTo>
                    <a:cubicBezTo>
                      <a:pt x="154632" y="248353"/>
                      <a:pt x="136230" y="249220"/>
                      <a:pt x="121651" y="238108"/>
                    </a:cubicBezTo>
                    <a:cubicBezTo>
                      <a:pt x="113770" y="235546"/>
                      <a:pt x="113888" y="232512"/>
                      <a:pt x="121651" y="229084"/>
                    </a:cubicBezTo>
                    <a:cubicBezTo>
                      <a:pt x="92018" y="222306"/>
                      <a:pt x="64907" y="213282"/>
                      <a:pt x="40319" y="201973"/>
                    </a:cubicBezTo>
                    <a:cubicBezTo>
                      <a:pt x="18212" y="181206"/>
                      <a:pt x="31334" y="161504"/>
                      <a:pt x="58405" y="174862"/>
                    </a:cubicBezTo>
                    <a:lnTo>
                      <a:pt x="225247" y="165759"/>
                    </a:lnTo>
                    <a:cubicBezTo>
                      <a:pt x="189861" y="126275"/>
                      <a:pt x="198018" y="109016"/>
                      <a:pt x="245462" y="91086"/>
                    </a:cubicBezTo>
                    <a:lnTo>
                      <a:pt x="239158" y="84545"/>
                    </a:lnTo>
                    <a:cubicBezTo>
                      <a:pt x="192541" y="85018"/>
                      <a:pt x="144860" y="79265"/>
                      <a:pt x="96077" y="67325"/>
                    </a:cubicBezTo>
                    <a:cubicBezTo>
                      <a:pt x="65025" y="72999"/>
                      <a:pt x="40436" y="69689"/>
                      <a:pt x="22271" y="57474"/>
                    </a:cubicBezTo>
                    <a:cubicBezTo>
                      <a:pt x="-2594" y="64961"/>
                      <a:pt x="-8111" y="44352"/>
                      <a:pt x="13247" y="30363"/>
                    </a:cubicBezTo>
                    <a:cubicBezTo>
                      <a:pt x="34722" y="-9082"/>
                      <a:pt x="106598" y="-807"/>
                      <a:pt x="149155" y="4749"/>
                    </a:cubicBezTo>
                    <a:cubicBezTo>
                      <a:pt x="211574" y="34619"/>
                      <a:pt x="261658" y="33318"/>
                      <a:pt x="299486" y="809"/>
                    </a:cubicBezTo>
                    <a:lnTo>
                      <a:pt x="320490" y="3252"/>
                    </a:lnTo>
                    <a:close/>
                  </a:path>
                </a:pathLst>
              </a:custGeom>
              <a:solidFill>
                <a:srgbClr val="8E4845"/>
              </a:solidFill>
              <a:ln w="3941" cap="flat">
                <a:noFill/>
                <a:prstDash val="solid"/>
                <a:miter/>
              </a:ln>
            </p:spPr>
            <p:txBody>
              <a:bodyPr rtlCol="1" anchor="ctr"/>
              <a:lstStyle/>
              <a:p>
                <a:endParaRPr lang="fa-IR"/>
              </a:p>
            </p:txBody>
          </p:sp>
          <p:sp>
            <p:nvSpPr>
              <p:cNvPr id="376" name="Freeform: Shape 375">
                <a:extLst>
                  <a:ext uri="{FF2B5EF4-FFF2-40B4-BE49-F238E27FC236}">
                    <a16:creationId xmlns:a16="http://schemas.microsoft.com/office/drawing/2014/main" id="{B399BFC1-07DF-CC85-289A-A444684FF6CD}"/>
                  </a:ext>
                </a:extLst>
              </p:cNvPr>
              <p:cNvSpPr/>
              <p:nvPr/>
            </p:nvSpPr>
            <p:spPr>
              <a:xfrm>
                <a:off x="10347854" y="4637715"/>
                <a:ext cx="528200" cy="240117"/>
              </a:xfrm>
              <a:custGeom>
                <a:avLst/>
                <a:gdLst>
                  <a:gd name="connsiteX0" fmla="*/ 528200 w 528200"/>
                  <a:gd name="connsiteY0" fmla="*/ 22700 h 240117"/>
                  <a:gd name="connsiteX1" fmla="*/ 527294 w 528200"/>
                  <a:gd name="connsiteY1" fmla="*/ 22818 h 240117"/>
                  <a:gd name="connsiteX2" fmla="*/ 527215 w 528200"/>
                  <a:gd name="connsiteY2" fmla="*/ 22818 h 240117"/>
                  <a:gd name="connsiteX3" fmla="*/ 302251 w 528200"/>
                  <a:gd name="connsiteY3" fmla="*/ 121962 h 240117"/>
                  <a:gd name="connsiteX4" fmla="*/ 370146 w 528200"/>
                  <a:gd name="connsiteY4" fmla="*/ 122041 h 240117"/>
                  <a:gd name="connsiteX5" fmla="*/ 401592 w 528200"/>
                  <a:gd name="connsiteY5" fmla="*/ 130946 h 240117"/>
                  <a:gd name="connsiteX6" fmla="*/ 94428 w 528200"/>
                  <a:gd name="connsiteY6" fmla="*/ 239429 h 240117"/>
                  <a:gd name="connsiteX7" fmla="*/ 22118 w 528200"/>
                  <a:gd name="connsiteY7" fmla="*/ 239429 h 240117"/>
                  <a:gd name="connsiteX8" fmla="*/ 17035 w 528200"/>
                  <a:gd name="connsiteY8" fmla="*/ 97176 h 240117"/>
                  <a:gd name="connsiteX9" fmla="*/ 121538 w 528200"/>
                  <a:gd name="connsiteY9" fmla="*/ 31684 h 240117"/>
                  <a:gd name="connsiteX10" fmla="*/ 247990 w 528200"/>
                  <a:gd name="connsiteY10" fmla="*/ 2 h 240117"/>
                  <a:gd name="connsiteX11" fmla="*/ 67277 w 528200"/>
                  <a:gd name="connsiteY11" fmla="*/ 112938 h 240117"/>
                  <a:gd name="connsiteX12" fmla="*/ 234473 w 528200"/>
                  <a:gd name="connsiteY12" fmla="*/ 112938 h 240117"/>
                  <a:gd name="connsiteX13" fmla="*/ 383583 w 528200"/>
                  <a:gd name="connsiteY13" fmla="*/ 49732 h 240117"/>
                  <a:gd name="connsiteX14" fmla="*/ 401946 w 528200"/>
                  <a:gd name="connsiteY14" fmla="*/ 13794 h 240117"/>
                  <a:gd name="connsiteX15" fmla="*/ 450336 w 528200"/>
                  <a:gd name="connsiteY15" fmla="*/ 21833 h 240117"/>
                  <a:gd name="connsiteX16" fmla="*/ 528161 w 528200"/>
                  <a:gd name="connsiteY16" fmla="*/ 22621 h 240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28200" h="240117">
                    <a:moveTo>
                      <a:pt x="528200" y="22700"/>
                    </a:moveTo>
                    <a:cubicBezTo>
                      <a:pt x="527964" y="22700"/>
                      <a:pt x="527649" y="22739"/>
                      <a:pt x="527294" y="22818"/>
                    </a:cubicBezTo>
                    <a:cubicBezTo>
                      <a:pt x="527294" y="22818"/>
                      <a:pt x="527255" y="22818"/>
                      <a:pt x="527215" y="22818"/>
                    </a:cubicBezTo>
                    <a:cubicBezTo>
                      <a:pt x="504399" y="26759"/>
                      <a:pt x="286213" y="110258"/>
                      <a:pt x="302251" y="121962"/>
                    </a:cubicBezTo>
                    <a:cubicBezTo>
                      <a:pt x="324751" y="122750"/>
                      <a:pt x="347567" y="121174"/>
                      <a:pt x="370146" y="122041"/>
                    </a:cubicBezTo>
                    <a:cubicBezTo>
                      <a:pt x="381062" y="122474"/>
                      <a:pt x="403759" y="115263"/>
                      <a:pt x="401592" y="130946"/>
                    </a:cubicBezTo>
                    <a:cubicBezTo>
                      <a:pt x="302368" y="148994"/>
                      <a:pt x="190931" y="230799"/>
                      <a:pt x="94428" y="239429"/>
                    </a:cubicBezTo>
                    <a:cubicBezTo>
                      <a:pt x="70705" y="241557"/>
                      <a:pt x="45959" y="237931"/>
                      <a:pt x="22118" y="239429"/>
                    </a:cubicBezTo>
                    <a:cubicBezTo>
                      <a:pt x="-13189" y="220317"/>
                      <a:pt x="485" y="130513"/>
                      <a:pt x="17035" y="97176"/>
                    </a:cubicBezTo>
                    <a:cubicBezTo>
                      <a:pt x="35674" y="59583"/>
                      <a:pt x="78232" y="23606"/>
                      <a:pt x="121538" y="31684"/>
                    </a:cubicBezTo>
                    <a:cubicBezTo>
                      <a:pt x="159091" y="12691"/>
                      <a:pt x="205629" y="-195"/>
                      <a:pt x="247990" y="2"/>
                    </a:cubicBezTo>
                    <a:cubicBezTo>
                      <a:pt x="201768" y="58598"/>
                      <a:pt x="114287" y="54933"/>
                      <a:pt x="67277" y="112938"/>
                    </a:cubicBezTo>
                    <a:lnTo>
                      <a:pt x="234473" y="112938"/>
                    </a:lnTo>
                    <a:cubicBezTo>
                      <a:pt x="262767" y="112938"/>
                      <a:pt x="357930" y="70262"/>
                      <a:pt x="383583" y="49732"/>
                    </a:cubicBezTo>
                    <a:cubicBezTo>
                      <a:pt x="406083" y="31684"/>
                      <a:pt x="399621" y="16080"/>
                      <a:pt x="401946" y="13794"/>
                    </a:cubicBezTo>
                    <a:cubicBezTo>
                      <a:pt x="406320" y="9460"/>
                      <a:pt x="437096" y="22345"/>
                      <a:pt x="450336" y="21833"/>
                    </a:cubicBezTo>
                    <a:cubicBezTo>
                      <a:pt x="475122" y="20926"/>
                      <a:pt x="505582" y="-550"/>
                      <a:pt x="528161" y="22621"/>
                    </a:cubicBezTo>
                    <a:close/>
                  </a:path>
                </a:pathLst>
              </a:custGeom>
              <a:solidFill>
                <a:srgbClr val="4E322D"/>
              </a:solidFill>
              <a:ln w="3941" cap="flat">
                <a:noFill/>
                <a:prstDash val="solid"/>
                <a:miter/>
              </a:ln>
            </p:spPr>
            <p:txBody>
              <a:bodyPr rtlCol="1" anchor="ctr"/>
              <a:lstStyle/>
              <a:p>
                <a:endParaRPr lang="fa-IR"/>
              </a:p>
            </p:txBody>
          </p:sp>
          <p:sp>
            <p:nvSpPr>
              <p:cNvPr id="377" name="Freeform: Shape 376">
                <a:extLst>
                  <a:ext uri="{FF2B5EF4-FFF2-40B4-BE49-F238E27FC236}">
                    <a16:creationId xmlns:a16="http://schemas.microsoft.com/office/drawing/2014/main" id="{FD5278F1-14A2-1FAD-6D42-6AB5133261BE}"/>
                  </a:ext>
                </a:extLst>
              </p:cNvPr>
              <p:cNvSpPr/>
              <p:nvPr/>
            </p:nvSpPr>
            <p:spPr>
              <a:xfrm>
                <a:off x="10306727" y="4371377"/>
                <a:ext cx="379552" cy="105596"/>
              </a:xfrm>
              <a:custGeom>
                <a:avLst/>
                <a:gdLst>
                  <a:gd name="connsiteX0" fmla="*/ 379552 w 379552"/>
                  <a:gd name="connsiteY0" fmla="*/ 9063 h 105596"/>
                  <a:gd name="connsiteX1" fmla="*/ 361465 w 379552"/>
                  <a:gd name="connsiteY1" fmla="*/ 63245 h 105596"/>
                  <a:gd name="connsiteX2" fmla="*/ 130786 w 379552"/>
                  <a:gd name="connsiteY2" fmla="*/ 73806 h 105596"/>
                  <a:gd name="connsiteX3" fmla="*/ 54222 w 379552"/>
                  <a:gd name="connsiteY3" fmla="*/ 90317 h 105596"/>
                  <a:gd name="connsiteX4" fmla="*/ 45198 w 379552"/>
                  <a:gd name="connsiteY4" fmla="*/ 90317 h 105596"/>
                  <a:gd name="connsiteX5" fmla="*/ 0 w 379552"/>
                  <a:gd name="connsiteY5" fmla="*/ 36135 h 105596"/>
                  <a:gd name="connsiteX6" fmla="*/ 54222 w 379552"/>
                  <a:gd name="connsiteY6" fmla="*/ 0 h 105596"/>
                  <a:gd name="connsiteX7" fmla="*/ 103715 w 379552"/>
                  <a:gd name="connsiteY7" fmla="*/ 45355 h 105596"/>
                  <a:gd name="connsiteX8" fmla="*/ 379552 w 379552"/>
                  <a:gd name="connsiteY8" fmla="*/ 9024 h 105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9552" h="105596">
                    <a:moveTo>
                      <a:pt x="379552" y="9063"/>
                    </a:moveTo>
                    <a:cubicBezTo>
                      <a:pt x="373917" y="19624"/>
                      <a:pt x="363948" y="50596"/>
                      <a:pt x="361465" y="63245"/>
                    </a:cubicBezTo>
                    <a:cubicBezTo>
                      <a:pt x="296485" y="153208"/>
                      <a:pt x="212670" y="71520"/>
                      <a:pt x="130786" y="73806"/>
                    </a:cubicBezTo>
                    <a:cubicBezTo>
                      <a:pt x="102612" y="74594"/>
                      <a:pt x="95558" y="89529"/>
                      <a:pt x="54222" y="90317"/>
                    </a:cubicBezTo>
                    <a:cubicBezTo>
                      <a:pt x="52567" y="98395"/>
                      <a:pt x="49493" y="98080"/>
                      <a:pt x="45198" y="90317"/>
                    </a:cubicBezTo>
                    <a:cubicBezTo>
                      <a:pt x="33968" y="78535"/>
                      <a:pt x="10167" y="43109"/>
                      <a:pt x="0" y="36135"/>
                    </a:cubicBezTo>
                    <a:cubicBezTo>
                      <a:pt x="16038" y="23446"/>
                      <a:pt x="39603" y="13082"/>
                      <a:pt x="54222" y="0"/>
                    </a:cubicBezTo>
                    <a:cubicBezTo>
                      <a:pt x="34756" y="29396"/>
                      <a:pt x="84406" y="43149"/>
                      <a:pt x="103715" y="45355"/>
                    </a:cubicBezTo>
                    <a:cubicBezTo>
                      <a:pt x="195530" y="55798"/>
                      <a:pt x="293412" y="39878"/>
                      <a:pt x="379552" y="9024"/>
                    </a:cubicBezTo>
                    <a:close/>
                  </a:path>
                </a:pathLst>
              </a:custGeom>
              <a:solidFill>
                <a:srgbClr val="BA8240"/>
              </a:solidFill>
              <a:ln w="3941" cap="flat">
                <a:noFill/>
                <a:prstDash val="solid"/>
                <a:miter/>
              </a:ln>
            </p:spPr>
            <p:txBody>
              <a:bodyPr rtlCol="1" anchor="ctr"/>
              <a:lstStyle/>
              <a:p>
                <a:endParaRPr lang="fa-IR"/>
              </a:p>
            </p:txBody>
          </p:sp>
          <p:sp>
            <p:nvSpPr>
              <p:cNvPr id="378" name="Freeform: Shape 377">
                <a:extLst>
                  <a:ext uri="{FF2B5EF4-FFF2-40B4-BE49-F238E27FC236}">
                    <a16:creationId xmlns:a16="http://schemas.microsoft.com/office/drawing/2014/main" id="{C313D963-3EDB-CE6C-2D5F-8A84A12AE8FF}"/>
                  </a:ext>
                </a:extLst>
              </p:cNvPr>
              <p:cNvSpPr/>
              <p:nvPr/>
            </p:nvSpPr>
            <p:spPr>
              <a:xfrm>
                <a:off x="10749485" y="4171903"/>
                <a:ext cx="136731" cy="136267"/>
              </a:xfrm>
              <a:custGeom>
                <a:avLst/>
                <a:gdLst>
                  <a:gd name="connsiteX0" fmla="*/ 9063 w 136731"/>
                  <a:gd name="connsiteY0" fmla="*/ 793 h 136267"/>
                  <a:gd name="connsiteX1" fmla="*/ 129761 w 136731"/>
                  <a:gd name="connsiteY1" fmla="*/ 9344 h 136267"/>
                  <a:gd name="connsiteX2" fmla="*/ 135554 w 136731"/>
                  <a:gd name="connsiteY2" fmla="*/ 54975 h 136267"/>
                  <a:gd name="connsiteX3" fmla="*/ 0 w 136731"/>
                  <a:gd name="connsiteY3" fmla="*/ 136268 h 136267"/>
                  <a:gd name="connsiteX4" fmla="*/ 9024 w 136731"/>
                  <a:gd name="connsiteY4" fmla="*/ 793 h 136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731" h="136267">
                    <a:moveTo>
                      <a:pt x="9063" y="793"/>
                    </a:moveTo>
                    <a:cubicBezTo>
                      <a:pt x="37474" y="280"/>
                      <a:pt x="107931" y="-3069"/>
                      <a:pt x="129761" y="9344"/>
                    </a:cubicBezTo>
                    <a:cubicBezTo>
                      <a:pt x="142765" y="16752"/>
                      <a:pt x="133111" y="42247"/>
                      <a:pt x="135554" y="54975"/>
                    </a:cubicBezTo>
                    <a:cubicBezTo>
                      <a:pt x="123339" y="72431"/>
                      <a:pt x="32194" y="109512"/>
                      <a:pt x="0" y="136268"/>
                    </a:cubicBezTo>
                    <a:cubicBezTo>
                      <a:pt x="16983" y="86657"/>
                      <a:pt x="41887" y="51822"/>
                      <a:pt x="9024" y="793"/>
                    </a:cubicBezTo>
                    <a:close/>
                  </a:path>
                </a:pathLst>
              </a:custGeom>
              <a:solidFill>
                <a:srgbClr val="B57D3F"/>
              </a:solidFill>
              <a:ln w="3941" cap="flat">
                <a:noFill/>
                <a:prstDash val="solid"/>
                <a:miter/>
              </a:ln>
            </p:spPr>
            <p:txBody>
              <a:bodyPr rtlCol="1" anchor="ctr"/>
              <a:lstStyle/>
              <a:p>
                <a:endParaRPr lang="fa-IR"/>
              </a:p>
            </p:txBody>
          </p:sp>
          <p:sp>
            <p:nvSpPr>
              <p:cNvPr id="379" name="Freeform: Shape 378">
                <a:extLst>
                  <a:ext uri="{FF2B5EF4-FFF2-40B4-BE49-F238E27FC236}">
                    <a16:creationId xmlns:a16="http://schemas.microsoft.com/office/drawing/2014/main" id="{B6A0FCCC-B225-A5C8-AEAE-868193920070}"/>
                  </a:ext>
                </a:extLst>
              </p:cNvPr>
              <p:cNvSpPr/>
              <p:nvPr/>
            </p:nvSpPr>
            <p:spPr>
              <a:xfrm>
                <a:off x="10677294" y="4505910"/>
                <a:ext cx="126412" cy="47516"/>
              </a:xfrm>
              <a:custGeom>
                <a:avLst/>
                <a:gdLst>
                  <a:gd name="connsiteX0" fmla="*/ 63206 w 126412"/>
                  <a:gd name="connsiteY0" fmla="*/ 943 h 47516"/>
                  <a:gd name="connsiteX1" fmla="*/ 126413 w 126412"/>
                  <a:gd name="connsiteY1" fmla="*/ 10045 h 47516"/>
                  <a:gd name="connsiteX2" fmla="*/ 126413 w 126412"/>
                  <a:gd name="connsiteY2" fmla="*/ 18872 h 47516"/>
                  <a:gd name="connsiteX3" fmla="*/ 90317 w 126412"/>
                  <a:gd name="connsiteY3" fmla="*/ 37038 h 47516"/>
                  <a:gd name="connsiteX4" fmla="*/ 0 w 126412"/>
                  <a:gd name="connsiteY4" fmla="*/ 46022 h 47516"/>
                  <a:gd name="connsiteX5" fmla="*/ 63206 w 126412"/>
                  <a:gd name="connsiteY5" fmla="*/ 903 h 47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412" h="47516">
                    <a:moveTo>
                      <a:pt x="63206" y="943"/>
                    </a:moveTo>
                    <a:cubicBezTo>
                      <a:pt x="84170" y="6302"/>
                      <a:pt x="104227" y="12331"/>
                      <a:pt x="126413" y="10045"/>
                    </a:cubicBezTo>
                    <a:lnTo>
                      <a:pt x="126413" y="18872"/>
                    </a:lnTo>
                    <a:cubicBezTo>
                      <a:pt x="106906" y="11424"/>
                      <a:pt x="92326" y="36368"/>
                      <a:pt x="90317" y="37038"/>
                    </a:cubicBezTo>
                    <a:cubicBezTo>
                      <a:pt x="76485" y="41688"/>
                      <a:pt x="5871" y="51185"/>
                      <a:pt x="0" y="46022"/>
                    </a:cubicBezTo>
                    <a:cubicBezTo>
                      <a:pt x="1773" y="15404"/>
                      <a:pt x="34440" y="-4574"/>
                      <a:pt x="63206" y="903"/>
                    </a:cubicBezTo>
                    <a:close/>
                  </a:path>
                </a:pathLst>
              </a:custGeom>
              <a:solidFill>
                <a:srgbClr val="E8C29C"/>
              </a:solidFill>
              <a:ln w="3941" cap="flat">
                <a:noFill/>
                <a:prstDash val="solid"/>
                <a:miter/>
              </a:ln>
            </p:spPr>
            <p:txBody>
              <a:bodyPr rtlCol="1" anchor="ctr"/>
              <a:lstStyle/>
              <a:p>
                <a:endParaRPr lang="fa-IR"/>
              </a:p>
            </p:txBody>
          </p:sp>
          <p:sp>
            <p:nvSpPr>
              <p:cNvPr id="380" name="Freeform: Shape 379">
                <a:extLst>
                  <a:ext uri="{FF2B5EF4-FFF2-40B4-BE49-F238E27FC236}">
                    <a16:creationId xmlns:a16="http://schemas.microsoft.com/office/drawing/2014/main" id="{7D10B9A2-3F06-3EFF-A289-32F1C7B24E3F}"/>
                  </a:ext>
                </a:extLst>
              </p:cNvPr>
              <p:cNvSpPr/>
              <p:nvPr/>
            </p:nvSpPr>
            <p:spPr>
              <a:xfrm>
                <a:off x="10070248" y="4566673"/>
                <a:ext cx="399144" cy="445986"/>
              </a:xfrm>
              <a:custGeom>
                <a:avLst/>
                <a:gdLst>
                  <a:gd name="connsiteX0" fmla="*/ 399144 w 399144"/>
                  <a:gd name="connsiteY0" fmla="*/ 93742 h 445986"/>
                  <a:gd name="connsiteX1" fmla="*/ 399144 w 399144"/>
                  <a:gd name="connsiteY1" fmla="*/ 102766 h 445986"/>
                  <a:gd name="connsiteX2" fmla="*/ 299725 w 399144"/>
                  <a:gd name="connsiteY2" fmla="*/ 310511 h 445986"/>
                  <a:gd name="connsiteX3" fmla="*/ 306305 w 399144"/>
                  <a:gd name="connsiteY3" fmla="*/ 338410 h 445986"/>
                  <a:gd name="connsiteX4" fmla="*/ 306305 w 399144"/>
                  <a:gd name="connsiteY4" fmla="*/ 338410 h 445986"/>
                  <a:gd name="connsiteX5" fmla="*/ 317773 w 399144"/>
                  <a:gd name="connsiteY5" fmla="*/ 337622 h 445986"/>
                  <a:gd name="connsiteX6" fmla="*/ 37640 w 399144"/>
                  <a:gd name="connsiteY6" fmla="*/ 445986 h 445986"/>
                  <a:gd name="connsiteX7" fmla="*/ 18411 w 399144"/>
                  <a:gd name="connsiteY7" fmla="*/ 438420 h 445986"/>
                  <a:gd name="connsiteX8" fmla="*/ 18174 w 399144"/>
                  <a:gd name="connsiteY8" fmla="*/ 437553 h 445986"/>
                  <a:gd name="connsiteX9" fmla="*/ 12893 w 399144"/>
                  <a:gd name="connsiteY9" fmla="*/ 142289 h 445986"/>
                  <a:gd name="connsiteX10" fmla="*/ 207673 w 399144"/>
                  <a:gd name="connsiteY10" fmla="*/ 14931 h 445986"/>
                  <a:gd name="connsiteX11" fmla="*/ 339997 w 399144"/>
                  <a:gd name="connsiteY11" fmla="*/ 2282 h 445986"/>
                  <a:gd name="connsiteX12" fmla="*/ 353946 w 399144"/>
                  <a:gd name="connsiteY12" fmla="*/ 21551 h 445986"/>
                  <a:gd name="connsiteX13" fmla="*/ 355562 w 399144"/>
                  <a:gd name="connsiteY13" fmla="*/ 38535 h 445986"/>
                  <a:gd name="connsiteX14" fmla="*/ 335859 w 399144"/>
                  <a:gd name="connsiteY14" fmla="*/ 39639 h 445986"/>
                  <a:gd name="connsiteX15" fmla="*/ 317773 w 399144"/>
                  <a:gd name="connsiteY15" fmla="*/ 66749 h 445986"/>
                  <a:gd name="connsiteX16" fmla="*/ 318954 w 399144"/>
                  <a:gd name="connsiteY16" fmla="*/ 76364 h 445986"/>
                  <a:gd name="connsiteX17" fmla="*/ 344804 w 399144"/>
                  <a:gd name="connsiteY17" fmla="*/ 77862 h 445986"/>
                  <a:gd name="connsiteX18" fmla="*/ 399105 w 399144"/>
                  <a:gd name="connsiteY18" fmla="*/ 93860 h 44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9144" h="445986">
                    <a:moveTo>
                      <a:pt x="399144" y="93742"/>
                    </a:moveTo>
                    <a:lnTo>
                      <a:pt x="399144" y="102766"/>
                    </a:lnTo>
                    <a:cubicBezTo>
                      <a:pt x="293498" y="156160"/>
                      <a:pt x="292553" y="197654"/>
                      <a:pt x="299725" y="310511"/>
                    </a:cubicBezTo>
                    <a:cubicBezTo>
                      <a:pt x="300789" y="327179"/>
                      <a:pt x="294917" y="337306"/>
                      <a:pt x="306305" y="338410"/>
                    </a:cubicBezTo>
                    <a:lnTo>
                      <a:pt x="306305" y="338410"/>
                    </a:lnTo>
                    <a:cubicBezTo>
                      <a:pt x="310127" y="338094"/>
                      <a:pt x="313989" y="337818"/>
                      <a:pt x="317773" y="337622"/>
                    </a:cubicBezTo>
                    <a:cubicBezTo>
                      <a:pt x="223988" y="371274"/>
                      <a:pt x="130163" y="408945"/>
                      <a:pt x="37640" y="445986"/>
                    </a:cubicBezTo>
                    <a:lnTo>
                      <a:pt x="18411" y="438420"/>
                    </a:lnTo>
                    <a:cubicBezTo>
                      <a:pt x="18332" y="438144"/>
                      <a:pt x="18253" y="437829"/>
                      <a:pt x="18174" y="437553"/>
                    </a:cubicBezTo>
                    <a:cubicBezTo>
                      <a:pt x="5642" y="387981"/>
                      <a:pt x="-12720" y="183507"/>
                      <a:pt x="12893" y="142289"/>
                    </a:cubicBezTo>
                    <a:cubicBezTo>
                      <a:pt x="24321" y="123926"/>
                      <a:pt x="183597" y="23285"/>
                      <a:pt x="207673" y="14931"/>
                    </a:cubicBezTo>
                    <a:cubicBezTo>
                      <a:pt x="223988" y="9296"/>
                      <a:pt x="327229" y="-5677"/>
                      <a:pt x="339997" y="2282"/>
                    </a:cubicBezTo>
                    <a:lnTo>
                      <a:pt x="353946" y="21551"/>
                    </a:lnTo>
                    <a:cubicBezTo>
                      <a:pt x="357059" y="29314"/>
                      <a:pt x="357532" y="35067"/>
                      <a:pt x="355562" y="38535"/>
                    </a:cubicBezTo>
                    <a:cubicBezTo>
                      <a:pt x="353001" y="43106"/>
                      <a:pt x="346184" y="43697"/>
                      <a:pt x="335859" y="39639"/>
                    </a:cubicBezTo>
                    <a:cubicBezTo>
                      <a:pt x="322659" y="52485"/>
                      <a:pt x="324392" y="46337"/>
                      <a:pt x="317773" y="66749"/>
                    </a:cubicBezTo>
                    <a:lnTo>
                      <a:pt x="318954" y="76364"/>
                    </a:lnTo>
                    <a:cubicBezTo>
                      <a:pt x="327978" y="76364"/>
                      <a:pt x="336608" y="76916"/>
                      <a:pt x="344804" y="77862"/>
                    </a:cubicBezTo>
                    <a:cubicBezTo>
                      <a:pt x="365452" y="80265"/>
                      <a:pt x="383540" y="85585"/>
                      <a:pt x="399105" y="93860"/>
                    </a:cubicBezTo>
                    <a:close/>
                  </a:path>
                </a:pathLst>
              </a:custGeom>
              <a:solidFill>
                <a:srgbClr val="63687A"/>
              </a:solidFill>
              <a:ln w="3941" cap="flat">
                <a:noFill/>
                <a:prstDash val="solid"/>
                <a:miter/>
              </a:ln>
            </p:spPr>
            <p:txBody>
              <a:bodyPr rtlCol="1" anchor="ctr"/>
              <a:lstStyle/>
              <a:p>
                <a:endParaRPr lang="fa-IR"/>
              </a:p>
            </p:txBody>
          </p:sp>
          <p:sp>
            <p:nvSpPr>
              <p:cNvPr id="381" name="Freeform: Shape 380">
                <a:extLst>
                  <a:ext uri="{FF2B5EF4-FFF2-40B4-BE49-F238E27FC236}">
                    <a16:creationId xmlns:a16="http://schemas.microsoft.com/office/drawing/2014/main" id="{BBD57003-BC90-80B9-7EE1-5BB95094F3B7}"/>
                  </a:ext>
                </a:extLst>
              </p:cNvPr>
              <p:cNvSpPr/>
              <p:nvPr/>
            </p:nvSpPr>
            <p:spPr>
              <a:xfrm>
                <a:off x="9939627" y="4461654"/>
                <a:ext cx="611202" cy="578036"/>
              </a:xfrm>
              <a:custGeom>
                <a:avLst/>
                <a:gdLst>
                  <a:gd name="connsiteX0" fmla="*/ 412297 w 611202"/>
                  <a:gd name="connsiteY0" fmla="*/ 39 h 578036"/>
                  <a:gd name="connsiteX1" fmla="*/ 421321 w 611202"/>
                  <a:gd name="connsiteY1" fmla="*/ 39 h 578036"/>
                  <a:gd name="connsiteX2" fmla="*/ 430345 w 611202"/>
                  <a:gd name="connsiteY2" fmla="*/ 27150 h 578036"/>
                  <a:gd name="connsiteX3" fmla="*/ 426720 w 611202"/>
                  <a:gd name="connsiteY3" fmla="*/ 47680 h 578036"/>
                  <a:gd name="connsiteX4" fmla="*/ 496231 w 611202"/>
                  <a:gd name="connsiteY4" fmla="*/ 55483 h 578036"/>
                  <a:gd name="connsiteX5" fmla="*/ 611058 w 611202"/>
                  <a:gd name="connsiteY5" fmla="*/ 72269 h 578036"/>
                  <a:gd name="connsiteX6" fmla="*/ 484527 w 611202"/>
                  <a:gd name="connsiteY6" fmla="*/ 126452 h 578036"/>
                  <a:gd name="connsiteX7" fmla="*/ 375808 w 611202"/>
                  <a:gd name="connsiteY7" fmla="*/ 121644 h 578036"/>
                  <a:gd name="connsiteX8" fmla="*/ 158567 w 611202"/>
                  <a:gd name="connsiteY8" fmla="*/ 256765 h 578036"/>
                  <a:gd name="connsiteX9" fmla="*/ 149780 w 611202"/>
                  <a:gd name="connsiteY9" fmla="*/ 411313 h 578036"/>
                  <a:gd name="connsiteX10" fmla="*/ 168221 w 611202"/>
                  <a:gd name="connsiteY10" fmla="*/ 550926 h 578036"/>
                  <a:gd name="connsiteX11" fmla="*/ 95912 w 611202"/>
                  <a:gd name="connsiteY11" fmla="*/ 578036 h 578036"/>
                  <a:gd name="connsiteX12" fmla="*/ 14580 w 611202"/>
                  <a:gd name="connsiteY12" fmla="*/ 541902 h 578036"/>
                  <a:gd name="connsiteX13" fmla="*/ 0 w 611202"/>
                  <a:gd name="connsiteY13" fmla="*/ 527479 h 578036"/>
                  <a:gd name="connsiteX14" fmla="*/ 118453 w 611202"/>
                  <a:gd name="connsiteY14" fmla="*/ 209242 h 578036"/>
                  <a:gd name="connsiteX15" fmla="*/ 278240 w 611202"/>
                  <a:gd name="connsiteY15" fmla="*/ 117940 h 578036"/>
                  <a:gd name="connsiteX16" fmla="*/ 108167 w 611202"/>
                  <a:gd name="connsiteY16" fmla="*/ 124600 h 578036"/>
                  <a:gd name="connsiteX17" fmla="*/ 95951 w 611202"/>
                  <a:gd name="connsiteY17" fmla="*/ 108365 h 578036"/>
                  <a:gd name="connsiteX18" fmla="*/ 412258 w 611202"/>
                  <a:gd name="connsiteY18" fmla="*/ 0 h 578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1202" h="578036">
                    <a:moveTo>
                      <a:pt x="412297" y="39"/>
                    </a:moveTo>
                    <a:cubicBezTo>
                      <a:pt x="415292" y="-39"/>
                      <a:pt x="418326" y="118"/>
                      <a:pt x="421321" y="39"/>
                    </a:cubicBezTo>
                    <a:lnTo>
                      <a:pt x="430345" y="27150"/>
                    </a:lnTo>
                    <a:lnTo>
                      <a:pt x="426720" y="47680"/>
                    </a:lnTo>
                    <a:cubicBezTo>
                      <a:pt x="346254" y="93666"/>
                      <a:pt x="369425" y="96267"/>
                      <a:pt x="496231" y="55483"/>
                    </a:cubicBezTo>
                    <a:cubicBezTo>
                      <a:pt x="526100" y="51660"/>
                      <a:pt x="599158" y="45474"/>
                      <a:pt x="611058" y="72269"/>
                    </a:cubicBezTo>
                    <a:cubicBezTo>
                      <a:pt x="615826" y="104660"/>
                      <a:pt x="501077" y="165502"/>
                      <a:pt x="484527" y="126452"/>
                    </a:cubicBezTo>
                    <a:cubicBezTo>
                      <a:pt x="449378" y="125742"/>
                      <a:pt x="423686" y="109350"/>
                      <a:pt x="375808" y="121644"/>
                    </a:cubicBezTo>
                    <a:cubicBezTo>
                      <a:pt x="349288" y="128461"/>
                      <a:pt x="170033" y="237653"/>
                      <a:pt x="158567" y="256765"/>
                    </a:cubicBezTo>
                    <a:cubicBezTo>
                      <a:pt x="137642" y="291599"/>
                      <a:pt x="156676" y="368794"/>
                      <a:pt x="149780" y="411313"/>
                    </a:cubicBezTo>
                    <a:lnTo>
                      <a:pt x="168221" y="550926"/>
                    </a:lnTo>
                    <a:cubicBezTo>
                      <a:pt x="145051" y="560186"/>
                      <a:pt x="118058" y="569170"/>
                      <a:pt x="95912" y="578036"/>
                    </a:cubicBezTo>
                    <a:cubicBezTo>
                      <a:pt x="73491" y="556915"/>
                      <a:pt x="44489" y="545172"/>
                      <a:pt x="14580" y="541902"/>
                    </a:cubicBezTo>
                    <a:lnTo>
                      <a:pt x="0" y="527479"/>
                    </a:lnTo>
                    <a:cubicBezTo>
                      <a:pt x="7408" y="425814"/>
                      <a:pt x="20846" y="261257"/>
                      <a:pt x="118453" y="209242"/>
                    </a:cubicBezTo>
                    <a:lnTo>
                      <a:pt x="278240" y="117940"/>
                    </a:lnTo>
                    <a:cubicBezTo>
                      <a:pt x="273670" y="109232"/>
                      <a:pt x="131495" y="121959"/>
                      <a:pt x="108167" y="124600"/>
                    </a:cubicBezTo>
                    <a:lnTo>
                      <a:pt x="95951" y="108365"/>
                    </a:lnTo>
                    <a:cubicBezTo>
                      <a:pt x="174132" y="4610"/>
                      <a:pt x="294476" y="2404"/>
                      <a:pt x="412258" y="0"/>
                    </a:cubicBezTo>
                    <a:close/>
                  </a:path>
                </a:pathLst>
              </a:custGeom>
              <a:solidFill>
                <a:srgbClr val="4C4D5D"/>
              </a:solidFill>
              <a:ln w="3941" cap="flat">
                <a:noFill/>
                <a:prstDash val="solid"/>
                <a:miter/>
              </a:ln>
            </p:spPr>
            <p:txBody>
              <a:bodyPr rtlCol="1" anchor="ctr"/>
              <a:lstStyle/>
              <a:p>
                <a:endParaRPr lang="fa-IR"/>
              </a:p>
            </p:txBody>
          </p:sp>
          <p:sp>
            <p:nvSpPr>
              <p:cNvPr id="382" name="Freeform: Shape 381">
                <a:extLst>
                  <a:ext uri="{FF2B5EF4-FFF2-40B4-BE49-F238E27FC236}">
                    <a16:creationId xmlns:a16="http://schemas.microsoft.com/office/drawing/2014/main" id="{39107CF8-C9F4-3AD1-E274-97BC7EBBF57C}"/>
                  </a:ext>
                </a:extLst>
              </p:cNvPr>
              <p:cNvSpPr/>
              <p:nvPr/>
            </p:nvSpPr>
            <p:spPr>
              <a:xfrm>
                <a:off x="10376592" y="4904255"/>
                <a:ext cx="11467" cy="898"/>
              </a:xfrm>
              <a:custGeom>
                <a:avLst/>
                <a:gdLst>
                  <a:gd name="connsiteX0" fmla="*/ 11468 w 11467"/>
                  <a:gd name="connsiteY0" fmla="*/ 0 h 898"/>
                  <a:gd name="connsiteX1" fmla="*/ 0 w 11467"/>
                  <a:gd name="connsiteY1" fmla="*/ 788 h 898"/>
                  <a:gd name="connsiteX2" fmla="*/ 11468 w 11467"/>
                  <a:gd name="connsiteY2" fmla="*/ 0 h 898"/>
                </a:gdLst>
                <a:ahLst/>
                <a:cxnLst>
                  <a:cxn ang="0">
                    <a:pos x="connsiteX0" y="connsiteY0"/>
                  </a:cxn>
                  <a:cxn ang="0">
                    <a:pos x="connsiteX1" y="connsiteY1"/>
                  </a:cxn>
                  <a:cxn ang="0">
                    <a:pos x="connsiteX2" y="connsiteY2"/>
                  </a:cxn>
                </a:cxnLst>
                <a:rect l="l" t="t" r="r" b="b"/>
                <a:pathLst>
                  <a:path w="11467" h="898">
                    <a:moveTo>
                      <a:pt x="11468" y="0"/>
                    </a:moveTo>
                    <a:cubicBezTo>
                      <a:pt x="6424" y="828"/>
                      <a:pt x="2719" y="1064"/>
                      <a:pt x="0" y="788"/>
                    </a:cubicBezTo>
                    <a:cubicBezTo>
                      <a:pt x="3822" y="473"/>
                      <a:pt x="7684" y="197"/>
                      <a:pt x="11468" y="0"/>
                    </a:cubicBezTo>
                    <a:close/>
                  </a:path>
                </a:pathLst>
              </a:custGeom>
              <a:solidFill>
                <a:srgbClr val="B4BCC0"/>
              </a:solidFill>
              <a:ln w="3941" cap="flat">
                <a:noFill/>
                <a:prstDash val="solid"/>
                <a:miter/>
              </a:ln>
            </p:spPr>
            <p:txBody>
              <a:bodyPr rtlCol="1" anchor="ctr"/>
              <a:lstStyle/>
              <a:p>
                <a:endParaRPr lang="fa-IR"/>
              </a:p>
            </p:txBody>
          </p:sp>
          <p:sp>
            <p:nvSpPr>
              <p:cNvPr id="383" name="Freeform: Shape 382">
                <a:extLst>
                  <a:ext uri="{FF2B5EF4-FFF2-40B4-BE49-F238E27FC236}">
                    <a16:creationId xmlns:a16="http://schemas.microsoft.com/office/drawing/2014/main" id="{1205A677-16B0-F21F-646F-D609FE081ADD}"/>
                  </a:ext>
                </a:extLst>
              </p:cNvPr>
              <p:cNvSpPr/>
              <p:nvPr/>
            </p:nvSpPr>
            <p:spPr>
              <a:xfrm>
                <a:off x="9204245" y="4109313"/>
                <a:ext cx="333684" cy="542078"/>
              </a:xfrm>
              <a:custGeom>
                <a:avLst/>
                <a:gdLst>
                  <a:gd name="connsiteX0" fmla="*/ 333685 w 333684"/>
                  <a:gd name="connsiteY0" fmla="*/ 477966 h 542078"/>
                  <a:gd name="connsiteX1" fmla="*/ 171729 w 333684"/>
                  <a:gd name="connsiteY1" fmla="*/ 542078 h 542078"/>
                  <a:gd name="connsiteX2" fmla="*/ 123615 w 333684"/>
                  <a:gd name="connsiteY2" fmla="*/ 359829 h 542078"/>
                  <a:gd name="connsiteX3" fmla="*/ 112345 w 333684"/>
                  <a:gd name="connsiteY3" fmla="*/ 306671 h 542078"/>
                  <a:gd name="connsiteX4" fmla="*/ 153562 w 333684"/>
                  <a:gd name="connsiteY4" fmla="*/ 225969 h 542078"/>
                  <a:gd name="connsiteX5" fmla="*/ 90435 w 333684"/>
                  <a:gd name="connsiteY5" fmla="*/ 244016 h 542078"/>
                  <a:gd name="connsiteX6" fmla="*/ 36056 w 333684"/>
                  <a:gd name="connsiteY6" fmla="*/ 63304 h 542078"/>
                  <a:gd name="connsiteX7" fmla="*/ 0 w 333684"/>
                  <a:gd name="connsiteY7" fmla="*/ 63343 h 542078"/>
                  <a:gd name="connsiteX8" fmla="*/ 81333 w 333684"/>
                  <a:gd name="connsiteY8" fmla="*/ 27208 h 542078"/>
                  <a:gd name="connsiteX9" fmla="*/ 162547 w 333684"/>
                  <a:gd name="connsiteY9" fmla="*/ 176 h 542078"/>
                  <a:gd name="connsiteX10" fmla="*/ 330532 w 333684"/>
                  <a:gd name="connsiteY10" fmla="*/ 451328 h 542078"/>
                  <a:gd name="connsiteX11" fmla="*/ 333685 w 333684"/>
                  <a:gd name="connsiteY11" fmla="*/ 477926 h 542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3684" h="542078">
                    <a:moveTo>
                      <a:pt x="333685" y="477966"/>
                    </a:moveTo>
                    <a:cubicBezTo>
                      <a:pt x="278005" y="494634"/>
                      <a:pt x="231624" y="538059"/>
                      <a:pt x="171729" y="542078"/>
                    </a:cubicBezTo>
                    <a:cubicBezTo>
                      <a:pt x="160498" y="480015"/>
                      <a:pt x="139259" y="420907"/>
                      <a:pt x="123615" y="359829"/>
                    </a:cubicBezTo>
                    <a:cubicBezTo>
                      <a:pt x="119556" y="343988"/>
                      <a:pt x="96977" y="327556"/>
                      <a:pt x="112345" y="306671"/>
                    </a:cubicBezTo>
                    <a:cubicBezTo>
                      <a:pt x="125506" y="288781"/>
                      <a:pt x="173069" y="300405"/>
                      <a:pt x="153562" y="225969"/>
                    </a:cubicBezTo>
                    <a:lnTo>
                      <a:pt x="90435" y="244016"/>
                    </a:lnTo>
                    <a:cubicBezTo>
                      <a:pt x="80623" y="219900"/>
                      <a:pt x="43740" y="68781"/>
                      <a:pt x="36056" y="63304"/>
                    </a:cubicBezTo>
                    <a:cubicBezTo>
                      <a:pt x="34598" y="62279"/>
                      <a:pt x="5360" y="82218"/>
                      <a:pt x="0" y="63343"/>
                    </a:cubicBezTo>
                    <a:cubicBezTo>
                      <a:pt x="3980" y="59915"/>
                      <a:pt x="69235" y="31858"/>
                      <a:pt x="81333" y="27208"/>
                    </a:cubicBezTo>
                    <a:cubicBezTo>
                      <a:pt x="92445" y="22952"/>
                      <a:pt x="159080" y="-2346"/>
                      <a:pt x="162547" y="176"/>
                    </a:cubicBezTo>
                    <a:lnTo>
                      <a:pt x="330532" y="451328"/>
                    </a:lnTo>
                    <a:lnTo>
                      <a:pt x="333685" y="477926"/>
                    </a:lnTo>
                    <a:close/>
                  </a:path>
                </a:pathLst>
              </a:custGeom>
              <a:solidFill>
                <a:srgbClr val="4D302C"/>
              </a:solidFill>
              <a:ln w="3941" cap="flat">
                <a:noFill/>
                <a:prstDash val="solid"/>
                <a:miter/>
              </a:ln>
            </p:spPr>
            <p:txBody>
              <a:bodyPr rtlCol="1" anchor="ctr"/>
              <a:lstStyle/>
              <a:p>
                <a:endParaRPr lang="fa-IR"/>
              </a:p>
            </p:txBody>
          </p:sp>
          <p:sp>
            <p:nvSpPr>
              <p:cNvPr id="384" name="Freeform: Shape 383">
                <a:extLst>
                  <a:ext uri="{FF2B5EF4-FFF2-40B4-BE49-F238E27FC236}">
                    <a16:creationId xmlns:a16="http://schemas.microsoft.com/office/drawing/2014/main" id="{7872826B-8D8A-39EE-FEF7-9A79BD91ABD6}"/>
                  </a:ext>
                </a:extLst>
              </p:cNvPr>
              <p:cNvSpPr/>
              <p:nvPr/>
            </p:nvSpPr>
            <p:spPr>
              <a:xfrm>
                <a:off x="11635119" y="3892721"/>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561" y="5635"/>
                      <a:pt x="5950" y="2877"/>
                      <a:pt x="9024" y="0"/>
                    </a:cubicBezTo>
                    <a:cubicBezTo>
                      <a:pt x="6462" y="3389"/>
                      <a:pt x="3074" y="6147"/>
                      <a:pt x="0" y="9024"/>
                    </a:cubicBezTo>
                    <a:close/>
                  </a:path>
                </a:pathLst>
              </a:custGeom>
              <a:solidFill>
                <a:srgbClr val="4B2E2D"/>
              </a:solidFill>
              <a:ln w="3941" cap="flat">
                <a:noFill/>
                <a:prstDash val="solid"/>
                <a:miter/>
              </a:ln>
            </p:spPr>
            <p:txBody>
              <a:bodyPr rtlCol="1" anchor="ctr"/>
              <a:lstStyle/>
              <a:p>
                <a:endParaRPr lang="fa-IR"/>
              </a:p>
            </p:txBody>
          </p:sp>
          <p:sp>
            <p:nvSpPr>
              <p:cNvPr id="385" name="Freeform: Shape 384">
                <a:extLst>
                  <a:ext uri="{FF2B5EF4-FFF2-40B4-BE49-F238E27FC236}">
                    <a16:creationId xmlns:a16="http://schemas.microsoft.com/office/drawing/2014/main" id="{0AAFBBA0-351D-C0B5-9D7D-B9EB3F8F64DE}"/>
                  </a:ext>
                </a:extLst>
              </p:cNvPr>
              <p:cNvSpPr/>
              <p:nvPr/>
            </p:nvSpPr>
            <p:spPr>
              <a:xfrm>
                <a:off x="11608008" y="3928855"/>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lnTo>
                      <a:pt x="9024" y="0"/>
                    </a:lnTo>
                    <a:cubicBezTo>
                      <a:pt x="6659" y="3625"/>
                      <a:pt x="1931" y="6069"/>
                      <a:pt x="0" y="9024"/>
                    </a:cubicBezTo>
                    <a:close/>
                  </a:path>
                </a:pathLst>
              </a:custGeom>
              <a:solidFill>
                <a:srgbClr val="4B2E2D"/>
              </a:solidFill>
              <a:ln w="3941" cap="flat">
                <a:noFill/>
                <a:prstDash val="solid"/>
                <a:miter/>
              </a:ln>
            </p:spPr>
            <p:txBody>
              <a:bodyPr rtlCol="1" anchor="ctr"/>
              <a:lstStyle/>
              <a:p>
                <a:endParaRPr lang="fa-IR"/>
              </a:p>
            </p:txBody>
          </p:sp>
          <p:sp>
            <p:nvSpPr>
              <p:cNvPr id="386" name="Freeform: Shape 385">
                <a:extLst>
                  <a:ext uri="{FF2B5EF4-FFF2-40B4-BE49-F238E27FC236}">
                    <a16:creationId xmlns:a16="http://schemas.microsoft.com/office/drawing/2014/main" id="{0B786516-A495-B9E2-8933-291AB314AEC7}"/>
                  </a:ext>
                </a:extLst>
              </p:cNvPr>
              <p:cNvSpPr/>
              <p:nvPr/>
            </p:nvSpPr>
            <p:spPr>
              <a:xfrm>
                <a:off x="11589961" y="3946903"/>
                <a:ext cx="18086" cy="18047"/>
              </a:xfrm>
              <a:custGeom>
                <a:avLst/>
                <a:gdLst>
                  <a:gd name="connsiteX0" fmla="*/ 0 w 18086"/>
                  <a:gd name="connsiteY0" fmla="*/ 18048 h 18047"/>
                  <a:gd name="connsiteX1" fmla="*/ 18086 w 18086"/>
                  <a:gd name="connsiteY1" fmla="*/ 0 h 18047"/>
                  <a:gd name="connsiteX2" fmla="*/ 0 w 18086"/>
                  <a:gd name="connsiteY2" fmla="*/ 18048 h 18047"/>
                </a:gdLst>
                <a:ahLst/>
                <a:cxnLst>
                  <a:cxn ang="0">
                    <a:pos x="connsiteX0" y="connsiteY0"/>
                  </a:cxn>
                  <a:cxn ang="0">
                    <a:pos x="connsiteX1" y="connsiteY1"/>
                  </a:cxn>
                  <a:cxn ang="0">
                    <a:pos x="connsiteX2" y="connsiteY2"/>
                  </a:cxn>
                </a:cxnLst>
                <a:rect l="l" t="t" r="r" b="b"/>
                <a:pathLst>
                  <a:path w="18086" h="18047">
                    <a:moveTo>
                      <a:pt x="0" y="18048"/>
                    </a:moveTo>
                    <a:lnTo>
                      <a:pt x="18086" y="0"/>
                    </a:lnTo>
                    <a:cubicBezTo>
                      <a:pt x="11467" y="10206"/>
                      <a:pt x="748" y="16866"/>
                      <a:pt x="0" y="18048"/>
                    </a:cubicBezTo>
                    <a:close/>
                  </a:path>
                </a:pathLst>
              </a:custGeom>
              <a:solidFill>
                <a:srgbClr val="4B2E2D"/>
              </a:solidFill>
              <a:ln w="3941" cap="flat">
                <a:noFill/>
                <a:prstDash val="solid"/>
                <a:miter/>
              </a:ln>
            </p:spPr>
            <p:txBody>
              <a:bodyPr rtlCol="1" anchor="ctr"/>
              <a:lstStyle/>
              <a:p>
                <a:endParaRPr lang="fa-IR"/>
              </a:p>
            </p:txBody>
          </p:sp>
          <p:sp>
            <p:nvSpPr>
              <p:cNvPr id="387" name="Freeform: Shape 386">
                <a:extLst>
                  <a:ext uri="{FF2B5EF4-FFF2-40B4-BE49-F238E27FC236}">
                    <a16:creationId xmlns:a16="http://schemas.microsoft.com/office/drawing/2014/main" id="{DA2CC847-F2FD-77AF-D6CC-1CFDBC33DCB4}"/>
                  </a:ext>
                </a:extLst>
              </p:cNvPr>
              <p:cNvSpPr/>
              <p:nvPr/>
            </p:nvSpPr>
            <p:spPr>
              <a:xfrm>
                <a:off x="11580897" y="3974014"/>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lnTo>
                      <a:pt x="9024" y="0"/>
                    </a:lnTo>
                    <a:cubicBezTo>
                      <a:pt x="6225" y="4926"/>
                      <a:pt x="788" y="7526"/>
                      <a:pt x="0" y="9024"/>
                    </a:cubicBezTo>
                    <a:close/>
                  </a:path>
                </a:pathLst>
              </a:custGeom>
              <a:solidFill>
                <a:srgbClr val="4B2E2D"/>
              </a:solidFill>
              <a:ln w="3941" cap="flat">
                <a:noFill/>
                <a:prstDash val="solid"/>
                <a:miter/>
              </a:ln>
            </p:spPr>
            <p:txBody>
              <a:bodyPr rtlCol="1" anchor="ctr"/>
              <a:lstStyle/>
              <a:p>
                <a:endParaRPr lang="fa-IR"/>
              </a:p>
            </p:txBody>
          </p:sp>
          <p:sp>
            <p:nvSpPr>
              <p:cNvPr id="388" name="Freeform: Shape 387">
                <a:extLst>
                  <a:ext uri="{FF2B5EF4-FFF2-40B4-BE49-F238E27FC236}">
                    <a16:creationId xmlns:a16="http://schemas.microsoft.com/office/drawing/2014/main" id="{E01CD9CF-C0B7-7145-24E5-B6F1250A8381}"/>
                  </a:ext>
                </a:extLst>
              </p:cNvPr>
              <p:cNvSpPr/>
              <p:nvPr/>
            </p:nvSpPr>
            <p:spPr>
              <a:xfrm>
                <a:off x="11445343" y="4690875"/>
                <a:ext cx="5675" cy="5674"/>
              </a:xfrm>
              <a:custGeom>
                <a:avLst/>
                <a:gdLst>
                  <a:gd name="connsiteX0" fmla="*/ 5675 w 5675"/>
                  <a:gd name="connsiteY0" fmla="*/ 0 h 5674"/>
                  <a:gd name="connsiteX1" fmla="*/ 0 w 5675"/>
                  <a:gd name="connsiteY1" fmla="*/ 5674 h 5674"/>
                  <a:gd name="connsiteX2" fmla="*/ 5675 w 5675"/>
                  <a:gd name="connsiteY2" fmla="*/ 0 h 5674"/>
                </a:gdLst>
                <a:ahLst/>
                <a:cxnLst>
                  <a:cxn ang="0">
                    <a:pos x="connsiteX0" y="connsiteY0"/>
                  </a:cxn>
                  <a:cxn ang="0">
                    <a:pos x="connsiteX1" y="connsiteY1"/>
                  </a:cxn>
                  <a:cxn ang="0">
                    <a:pos x="connsiteX2" y="connsiteY2"/>
                  </a:cxn>
                </a:cxnLst>
                <a:rect l="l" t="t" r="r" b="b"/>
                <a:pathLst>
                  <a:path w="5675" h="5674">
                    <a:moveTo>
                      <a:pt x="5675" y="0"/>
                    </a:moveTo>
                    <a:cubicBezTo>
                      <a:pt x="3705" y="2404"/>
                      <a:pt x="1774" y="5005"/>
                      <a:pt x="0" y="5674"/>
                    </a:cubicBezTo>
                    <a:lnTo>
                      <a:pt x="5675" y="0"/>
                    </a:lnTo>
                    <a:close/>
                  </a:path>
                </a:pathLst>
              </a:custGeom>
              <a:solidFill>
                <a:srgbClr val="825849"/>
              </a:solidFill>
              <a:ln w="3941" cap="flat">
                <a:noFill/>
                <a:prstDash val="solid"/>
                <a:miter/>
              </a:ln>
            </p:spPr>
            <p:txBody>
              <a:bodyPr rtlCol="1" anchor="ctr"/>
              <a:lstStyle/>
              <a:p>
                <a:endParaRPr lang="fa-IR"/>
              </a:p>
            </p:txBody>
          </p:sp>
          <p:sp>
            <p:nvSpPr>
              <p:cNvPr id="389" name="Freeform: Shape 388">
                <a:extLst>
                  <a:ext uri="{FF2B5EF4-FFF2-40B4-BE49-F238E27FC236}">
                    <a16:creationId xmlns:a16="http://schemas.microsoft.com/office/drawing/2014/main" id="{2328FDE8-0541-56B9-825B-0E00ACD30E17}"/>
                  </a:ext>
                </a:extLst>
              </p:cNvPr>
              <p:cNvSpPr/>
              <p:nvPr/>
            </p:nvSpPr>
            <p:spPr>
              <a:xfrm>
                <a:off x="11451057" y="4687486"/>
                <a:ext cx="3348" cy="3349"/>
              </a:xfrm>
              <a:custGeom>
                <a:avLst/>
                <a:gdLst>
                  <a:gd name="connsiteX0" fmla="*/ 3349 w 3348"/>
                  <a:gd name="connsiteY0" fmla="*/ 0 h 3349"/>
                  <a:gd name="connsiteX1" fmla="*/ 0 w 3348"/>
                  <a:gd name="connsiteY1" fmla="*/ 3349 h 3349"/>
                  <a:gd name="connsiteX2" fmla="*/ 3349 w 3348"/>
                  <a:gd name="connsiteY2" fmla="*/ 0 h 3349"/>
                </a:gdLst>
                <a:ahLst/>
                <a:cxnLst>
                  <a:cxn ang="0">
                    <a:pos x="connsiteX0" y="connsiteY0"/>
                  </a:cxn>
                  <a:cxn ang="0">
                    <a:pos x="connsiteX1" y="connsiteY1"/>
                  </a:cxn>
                  <a:cxn ang="0">
                    <a:pos x="connsiteX2" y="connsiteY2"/>
                  </a:cxn>
                </a:cxnLst>
                <a:rect l="l" t="t" r="r" b="b"/>
                <a:pathLst>
                  <a:path w="3348" h="3349">
                    <a:moveTo>
                      <a:pt x="3349" y="0"/>
                    </a:moveTo>
                    <a:lnTo>
                      <a:pt x="0" y="3349"/>
                    </a:lnTo>
                    <a:cubicBezTo>
                      <a:pt x="1103" y="2010"/>
                      <a:pt x="2206" y="788"/>
                      <a:pt x="3349" y="0"/>
                    </a:cubicBezTo>
                    <a:close/>
                  </a:path>
                </a:pathLst>
              </a:custGeom>
              <a:solidFill>
                <a:srgbClr val="825849"/>
              </a:solidFill>
              <a:ln w="3941" cap="flat">
                <a:noFill/>
                <a:prstDash val="solid"/>
                <a:miter/>
              </a:ln>
            </p:spPr>
            <p:txBody>
              <a:bodyPr rtlCol="1" anchor="ctr"/>
              <a:lstStyle/>
              <a:p>
                <a:endParaRPr lang="fa-IR"/>
              </a:p>
            </p:txBody>
          </p:sp>
          <p:sp>
            <p:nvSpPr>
              <p:cNvPr id="390" name="Freeform: Shape 389">
                <a:extLst>
                  <a:ext uri="{FF2B5EF4-FFF2-40B4-BE49-F238E27FC236}">
                    <a16:creationId xmlns:a16="http://schemas.microsoft.com/office/drawing/2014/main" id="{3498169D-C142-5E24-8CB4-83CF3AE2BF12}"/>
                  </a:ext>
                </a:extLst>
              </p:cNvPr>
              <p:cNvSpPr/>
              <p:nvPr/>
            </p:nvSpPr>
            <p:spPr>
              <a:xfrm>
                <a:off x="9900498" y="5012619"/>
                <a:ext cx="8629" cy="6620"/>
              </a:xfrm>
              <a:custGeom>
                <a:avLst/>
                <a:gdLst>
                  <a:gd name="connsiteX0" fmla="*/ 8630 w 8629"/>
                  <a:gd name="connsiteY0" fmla="*/ 0 h 6620"/>
                  <a:gd name="connsiteX1" fmla="*/ 0 w 8629"/>
                  <a:gd name="connsiteY1" fmla="*/ 6620 h 6620"/>
                  <a:gd name="connsiteX2" fmla="*/ 8630 w 8629"/>
                  <a:gd name="connsiteY2" fmla="*/ 0 h 6620"/>
                </a:gdLst>
                <a:ahLst/>
                <a:cxnLst>
                  <a:cxn ang="0">
                    <a:pos x="connsiteX0" y="connsiteY0"/>
                  </a:cxn>
                  <a:cxn ang="0">
                    <a:pos x="connsiteX1" y="connsiteY1"/>
                  </a:cxn>
                  <a:cxn ang="0">
                    <a:pos x="connsiteX2" y="connsiteY2"/>
                  </a:cxn>
                </a:cxnLst>
                <a:rect l="l" t="t" r="r" b="b"/>
                <a:pathLst>
                  <a:path w="8629" h="6620">
                    <a:moveTo>
                      <a:pt x="8630" y="0"/>
                    </a:moveTo>
                    <a:cubicBezTo>
                      <a:pt x="6383" y="2561"/>
                      <a:pt x="3467" y="4768"/>
                      <a:pt x="0" y="6620"/>
                    </a:cubicBezTo>
                    <a:cubicBezTo>
                      <a:pt x="2877" y="4413"/>
                      <a:pt x="5792" y="2207"/>
                      <a:pt x="8630" y="0"/>
                    </a:cubicBezTo>
                    <a:close/>
                  </a:path>
                </a:pathLst>
              </a:custGeom>
              <a:solidFill>
                <a:srgbClr val="636979"/>
              </a:solidFill>
              <a:ln w="3941" cap="flat">
                <a:noFill/>
                <a:prstDash val="solid"/>
                <a:miter/>
              </a:ln>
            </p:spPr>
            <p:txBody>
              <a:bodyPr rtlCol="1" anchor="ctr"/>
              <a:lstStyle/>
              <a:p>
                <a:endParaRPr lang="fa-IR"/>
              </a:p>
            </p:txBody>
          </p:sp>
          <p:sp>
            <p:nvSpPr>
              <p:cNvPr id="391" name="Freeform: Shape 390">
                <a:extLst>
                  <a:ext uri="{FF2B5EF4-FFF2-40B4-BE49-F238E27FC236}">
                    <a16:creationId xmlns:a16="http://schemas.microsoft.com/office/drawing/2014/main" id="{ADB650DC-C634-D37C-F142-9D4DB559AD00}"/>
                  </a:ext>
                </a:extLst>
              </p:cNvPr>
              <p:cNvSpPr/>
              <p:nvPr/>
            </p:nvSpPr>
            <p:spPr>
              <a:xfrm>
                <a:off x="9782597" y="4559549"/>
                <a:ext cx="487956" cy="453069"/>
              </a:xfrm>
              <a:custGeom>
                <a:avLst/>
                <a:gdLst>
                  <a:gd name="connsiteX0" fmla="*/ 487956 w 487956"/>
                  <a:gd name="connsiteY0" fmla="*/ 5977 h 453069"/>
                  <a:gd name="connsiteX1" fmla="*/ 227054 w 487956"/>
                  <a:gd name="connsiteY1" fmla="*/ 178730 h 453069"/>
                  <a:gd name="connsiteX2" fmla="*/ 171729 w 487956"/>
                  <a:gd name="connsiteY2" fmla="*/ 444046 h 453069"/>
                  <a:gd name="connsiteX3" fmla="*/ 126531 w 487956"/>
                  <a:gd name="connsiteY3" fmla="*/ 453070 h 453069"/>
                  <a:gd name="connsiteX4" fmla="*/ 44923 w 487956"/>
                  <a:gd name="connsiteY4" fmla="*/ 449247 h 453069"/>
                  <a:gd name="connsiteX5" fmla="*/ 36213 w 487956"/>
                  <a:gd name="connsiteY5" fmla="*/ 339898 h 453069"/>
                  <a:gd name="connsiteX6" fmla="*/ 0 w 487956"/>
                  <a:gd name="connsiteY6" fmla="*/ 326658 h 453069"/>
                  <a:gd name="connsiteX7" fmla="*/ 35820 w 487956"/>
                  <a:gd name="connsiteY7" fmla="*/ 317279 h 453069"/>
                  <a:gd name="connsiteX8" fmla="*/ 36174 w 487956"/>
                  <a:gd name="connsiteY8" fmla="*/ 191182 h 453069"/>
                  <a:gd name="connsiteX9" fmla="*/ 34243 w 487956"/>
                  <a:gd name="connsiteY9" fmla="*/ 188542 h 453069"/>
                  <a:gd name="connsiteX10" fmla="*/ 34204 w 487956"/>
                  <a:gd name="connsiteY10" fmla="*/ 188503 h 453069"/>
                  <a:gd name="connsiteX11" fmla="*/ 58162 w 487956"/>
                  <a:gd name="connsiteY11" fmla="*/ 132665 h 453069"/>
                  <a:gd name="connsiteX12" fmla="*/ 58162 w 487956"/>
                  <a:gd name="connsiteY12" fmla="*/ 132665 h 453069"/>
                  <a:gd name="connsiteX13" fmla="*/ 117467 w 487956"/>
                  <a:gd name="connsiteY13" fmla="*/ 109968 h 453069"/>
                  <a:gd name="connsiteX14" fmla="*/ 225911 w 487956"/>
                  <a:gd name="connsiteY14" fmla="*/ 28675 h 453069"/>
                  <a:gd name="connsiteX15" fmla="*/ 253021 w 487956"/>
                  <a:gd name="connsiteY15" fmla="*/ 10627 h 453069"/>
                  <a:gd name="connsiteX16" fmla="*/ 356579 w 487956"/>
                  <a:gd name="connsiteY16" fmla="*/ 1209 h 453069"/>
                  <a:gd name="connsiteX17" fmla="*/ 487956 w 487956"/>
                  <a:gd name="connsiteY17" fmla="*/ 6056 h 453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7956" h="453069">
                    <a:moveTo>
                      <a:pt x="487956" y="5977"/>
                    </a:moveTo>
                    <a:cubicBezTo>
                      <a:pt x="424750" y="58465"/>
                      <a:pt x="272133" y="113633"/>
                      <a:pt x="227054" y="178730"/>
                    </a:cubicBezTo>
                    <a:cubicBezTo>
                      <a:pt x="191943" y="229484"/>
                      <a:pt x="192810" y="379815"/>
                      <a:pt x="171729" y="444046"/>
                    </a:cubicBezTo>
                    <a:cubicBezTo>
                      <a:pt x="161522" y="442943"/>
                      <a:pt x="131062" y="453109"/>
                      <a:pt x="126531" y="453070"/>
                    </a:cubicBezTo>
                    <a:cubicBezTo>
                      <a:pt x="106710" y="452912"/>
                      <a:pt x="75816" y="437820"/>
                      <a:pt x="44923" y="449247"/>
                    </a:cubicBezTo>
                    <a:cubicBezTo>
                      <a:pt x="28372" y="437071"/>
                      <a:pt x="37987" y="365117"/>
                      <a:pt x="36213" y="339898"/>
                    </a:cubicBezTo>
                    <a:cubicBezTo>
                      <a:pt x="34440" y="314166"/>
                      <a:pt x="13871" y="330480"/>
                      <a:pt x="0" y="326658"/>
                    </a:cubicBezTo>
                    <a:cubicBezTo>
                      <a:pt x="1577" y="311447"/>
                      <a:pt x="31406" y="321259"/>
                      <a:pt x="35820" y="317279"/>
                    </a:cubicBezTo>
                    <a:cubicBezTo>
                      <a:pt x="41297" y="312314"/>
                      <a:pt x="31682" y="211909"/>
                      <a:pt x="36174" y="191182"/>
                    </a:cubicBezTo>
                    <a:cubicBezTo>
                      <a:pt x="35504" y="190276"/>
                      <a:pt x="34835" y="189409"/>
                      <a:pt x="34243" y="188542"/>
                    </a:cubicBezTo>
                    <a:cubicBezTo>
                      <a:pt x="34243" y="188542"/>
                      <a:pt x="34243" y="188503"/>
                      <a:pt x="34204" y="188503"/>
                    </a:cubicBezTo>
                    <a:cubicBezTo>
                      <a:pt x="19033" y="166002"/>
                      <a:pt x="34795" y="146694"/>
                      <a:pt x="58162" y="132665"/>
                    </a:cubicBezTo>
                    <a:lnTo>
                      <a:pt x="58162" y="132665"/>
                    </a:lnTo>
                    <a:cubicBezTo>
                      <a:pt x="77038" y="121356"/>
                      <a:pt x="100839" y="113436"/>
                      <a:pt x="117467" y="109968"/>
                    </a:cubicBezTo>
                    <a:cubicBezTo>
                      <a:pt x="150844" y="85300"/>
                      <a:pt x="194859" y="49678"/>
                      <a:pt x="225911" y="28675"/>
                    </a:cubicBezTo>
                    <a:cubicBezTo>
                      <a:pt x="230955" y="25246"/>
                      <a:pt x="251445" y="11021"/>
                      <a:pt x="253021" y="10627"/>
                    </a:cubicBezTo>
                    <a:cubicBezTo>
                      <a:pt x="265553" y="7278"/>
                      <a:pt x="336561" y="2431"/>
                      <a:pt x="356579" y="1209"/>
                    </a:cubicBezTo>
                    <a:cubicBezTo>
                      <a:pt x="399018" y="-1352"/>
                      <a:pt x="445911" y="106"/>
                      <a:pt x="487956" y="6056"/>
                    </a:cubicBezTo>
                    <a:close/>
                  </a:path>
                </a:pathLst>
              </a:custGeom>
              <a:solidFill>
                <a:srgbClr val="636979"/>
              </a:solidFill>
              <a:ln w="3941" cap="flat">
                <a:noFill/>
                <a:prstDash val="solid"/>
                <a:miter/>
              </a:ln>
            </p:spPr>
            <p:txBody>
              <a:bodyPr rtlCol="1" anchor="ctr"/>
              <a:lstStyle/>
              <a:p>
                <a:endParaRPr lang="fa-IR"/>
              </a:p>
            </p:txBody>
          </p:sp>
          <p:sp>
            <p:nvSpPr>
              <p:cNvPr id="392" name="Freeform: Shape 391">
                <a:extLst>
                  <a:ext uri="{FF2B5EF4-FFF2-40B4-BE49-F238E27FC236}">
                    <a16:creationId xmlns:a16="http://schemas.microsoft.com/office/drawing/2014/main" id="{D7935030-060E-229C-66F9-354510FEE356}"/>
                  </a:ext>
                </a:extLst>
              </p:cNvPr>
              <p:cNvSpPr/>
              <p:nvPr/>
            </p:nvSpPr>
            <p:spPr>
              <a:xfrm>
                <a:off x="9592861" y="4217854"/>
                <a:ext cx="92791" cy="110620"/>
              </a:xfrm>
              <a:custGeom>
                <a:avLst/>
                <a:gdLst>
                  <a:gd name="connsiteX0" fmla="*/ 0 w 92791"/>
                  <a:gd name="connsiteY0" fmla="*/ 108325 h 110620"/>
                  <a:gd name="connsiteX1" fmla="*/ 90238 w 92791"/>
                  <a:gd name="connsiteY1" fmla="*/ 0 h 110620"/>
                  <a:gd name="connsiteX2" fmla="*/ 0 w 92791"/>
                  <a:gd name="connsiteY2" fmla="*/ 108325 h 110620"/>
                </a:gdLst>
                <a:ahLst/>
                <a:cxnLst>
                  <a:cxn ang="0">
                    <a:pos x="connsiteX0" y="connsiteY0"/>
                  </a:cxn>
                  <a:cxn ang="0">
                    <a:pos x="connsiteX1" y="connsiteY1"/>
                  </a:cxn>
                  <a:cxn ang="0">
                    <a:pos x="connsiteX2" y="connsiteY2"/>
                  </a:cxn>
                </a:cxnLst>
                <a:rect l="l" t="t" r="r" b="b"/>
                <a:pathLst>
                  <a:path w="92791" h="110620">
                    <a:moveTo>
                      <a:pt x="0" y="108325"/>
                    </a:moveTo>
                    <a:cubicBezTo>
                      <a:pt x="2324" y="53434"/>
                      <a:pt x="42045" y="17653"/>
                      <a:pt x="90238" y="0"/>
                    </a:cubicBezTo>
                    <a:cubicBezTo>
                      <a:pt x="109034" y="33101"/>
                      <a:pt x="18520" y="126373"/>
                      <a:pt x="0" y="108325"/>
                    </a:cubicBezTo>
                    <a:close/>
                  </a:path>
                </a:pathLst>
              </a:custGeom>
              <a:solidFill>
                <a:srgbClr val="3B4A57"/>
              </a:solidFill>
              <a:ln w="3941" cap="flat">
                <a:noFill/>
                <a:prstDash val="solid"/>
                <a:miter/>
              </a:ln>
            </p:spPr>
            <p:txBody>
              <a:bodyPr rtlCol="1" anchor="ctr"/>
              <a:lstStyle/>
              <a:p>
                <a:endParaRPr lang="fa-IR"/>
              </a:p>
            </p:txBody>
          </p:sp>
          <p:sp>
            <p:nvSpPr>
              <p:cNvPr id="393" name="Freeform: Shape 392">
                <a:extLst>
                  <a:ext uri="{FF2B5EF4-FFF2-40B4-BE49-F238E27FC236}">
                    <a16:creationId xmlns:a16="http://schemas.microsoft.com/office/drawing/2014/main" id="{108D22DE-26EF-651B-2B31-E8345F2B5218}"/>
                  </a:ext>
                </a:extLst>
              </p:cNvPr>
              <p:cNvSpPr/>
              <p:nvPr/>
            </p:nvSpPr>
            <p:spPr>
              <a:xfrm>
                <a:off x="9574773" y="4669438"/>
                <a:ext cx="325290" cy="81293"/>
              </a:xfrm>
              <a:custGeom>
                <a:avLst/>
                <a:gdLst>
                  <a:gd name="connsiteX0" fmla="*/ 325291 w 325290"/>
                  <a:gd name="connsiteY0" fmla="*/ 0 h 81293"/>
                  <a:gd name="connsiteX1" fmla="*/ 243959 w 325290"/>
                  <a:gd name="connsiteY1" fmla="*/ 81293 h 81293"/>
                  <a:gd name="connsiteX2" fmla="*/ 0 w 325290"/>
                  <a:gd name="connsiteY2" fmla="*/ 81215 h 81293"/>
                  <a:gd name="connsiteX3" fmla="*/ 144538 w 325290"/>
                  <a:gd name="connsiteY3" fmla="*/ 9063 h 81293"/>
                  <a:gd name="connsiteX4" fmla="*/ 207784 w 325290"/>
                  <a:gd name="connsiteY4" fmla="*/ 9063 h 81293"/>
                  <a:gd name="connsiteX5" fmla="*/ 325252 w 325290"/>
                  <a:gd name="connsiteY5" fmla="*/ 39 h 81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290" h="81293">
                    <a:moveTo>
                      <a:pt x="325291" y="0"/>
                    </a:moveTo>
                    <a:cubicBezTo>
                      <a:pt x="299954" y="18757"/>
                      <a:pt x="251485" y="46341"/>
                      <a:pt x="243959" y="81293"/>
                    </a:cubicBezTo>
                    <a:lnTo>
                      <a:pt x="0" y="81215"/>
                    </a:lnTo>
                    <a:lnTo>
                      <a:pt x="144538" y="9063"/>
                    </a:lnTo>
                    <a:cubicBezTo>
                      <a:pt x="165502" y="7921"/>
                      <a:pt x="186821" y="9851"/>
                      <a:pt x="207784" y="9063"/>
                    </a:cubicBezTo>
                    <a:cubicBezTo>
                      <a:pt x="247623" y="7566"/>
                      <a:pt x="285649" y="1340"/>
                      <a:pt x="325252" y="39"/>
                    </a:cubicBezTo>
                    <a:close/>
                  </a:path>
                </a:pathLst>
              </a:custGeom>
              <a:solidFill>
                <a:srgbClr val="8A5C4A"/>
              </a:solidFill>
              <a:ln w="3941" cap="flat">
                <a:noFill/>
                <a:prstDash val="solid"/>
                <a:miter/>
              </a:ln>
            </p:spPr>
            <p:txBody>
              <a:bodyPr rtlCol="1" anchor="ctr"/>
              <a:lstStyle/>
              <a:p>
                <a:endParaRPr lang="fa-IR"/>
              </a:p>
            </p:txBody>
          </p:sp>
          <p:sp>
            <p:nvSpPr>
              <p:cNvPr id="394" name="Freeform: Shape 393">
                <a:extLst>
                  <a:ext uri="{FF2B5EF4-FFF2-40B4-BE49-F238E27FC236}">
                    <a16:creationId xmlns:a16="http://schemas.microsoft.com/office/drawing/2014/main" id="{3C947AD7-5510-6B9C-4F79-2D131E4C5B8B}"/>
                  </a:ext>
                </a:extLst>
              </p:cNvPr>
              <p:cNvSpPr/>
              <p:nvPr/>
            </p:nvSpPr>
            <p:spPr>
              <a:xfrm>
                <a:off x="9900498" y="5012619"/>
                <a:ext cx="8629" cy="6620"/>
              </a:xfrm>
              <a:custGeom>
                <a:avLst/>
                <a:gdLst>
                  <a:gd name="connsiteX0" fmla="*/ 8630 w 8629"/>
                  <a:gd name="connsiteY0" fmla="*/ 0 h 6620"/>
                  <a:gd name="connsiteX1" fmla="*/ 0 w 8629"/>
                  <a:gd name="connsiteY1" fmla="*/ 6620 h 6620"/>
                  <a:gd name="connsiteX2" fmla="*/ 8630 w 8629"/>
                  <a:gd name="connsiteY2" fmla="*/ 0 h 6620"/>
                </a:gdLst>
                <a:ahLst/>
                <a:cxnLst>
                  <a:cxn ang="0">
                    <a:pos x="connsiteX0" y="connsiteY0"/>
                  </a:cxn>
                  <a:cxn ang="0">
                    <a:pos x="connsiteX1" y="connsiteY1"/>
                  </a:cxn>
                  <a:cxn ang="0">
                    <a:pos x="connsiteX2" y="connsiteY2"/>
                  </a:cxn>
                </a:cxnLst>
                <a:rect l="l" t="t" r="r" b="b"/>
                <a:pathLst>
                  <a:path w="8629" h="6620">
                    <a:moveTo>
                      <a:pt x="8630" y="0"/>
                    </a:moveTo>
                    <a:cubicBezTo>
                      <a:pt x="6383" y="2561"/>
                      <a:pt x="3467" y="4768"/>
                      <a:pt x="0" y="6620"/>
                    </a:cubicBezTo>
                    <a:cubicBezTo>
                      <a:pt x="2877" y="4413"/>
                      <a:pt x="5792" y="2207"/>
                      <a:pt x="8630" y="0"/>
                    </a:cubicBezTo>
                    <a:close/>
                  </a:path>
                </a:pathLst>
              </a:custGeom>
              <a:solidFill>
                <a:srgbClr val="F5F5F4"/>
              </a:solidFill>
              <a:ln w="3941" cap="flat">
                <a:noFill/>
                <a:prstDash val="solid"/>
                <a:miter/>
              </a:ln>
            </p:spPr>
            <p:txBody>
              <a:bodyPr rtlCol="1" anchor="ctr"/>
              <a:lstStyle/>
              <a:p>
                <a:endParaRPr lang="fa-IR"/>
              </a:p>
            </p:txBody>
          </p:sp>
          <p:sp>
            <p:nvSpPr>
              <p:cNvPr id="395" name="Freeform: Shape 394">
                <a:extLst>
                  <a:ext uri="{FF2B5EF4-FFF2-40B4-BE49-F238E27FC236}">
                    <a16:creationId xmlns:a16="http://schemas.microsoft.com/office/drawing/2014/main" id="{B8D94B89-7A35-F59B-BAEB-B73C253AB2E8}"/>
                  </a:ext>
                </a:extLst>
              </p:cNvPr>
              <p:cNvSpPr/>
              <p:nvPr/>
            </p:nvSpPr>
            <p:spPr>
              <a:xfrm>
                <a:off x="9501552" y="4875064"/>
                <a:ext cx="29993" cy="26583"/>
              </a:xfrm>
              <a:custGeom>
                <a:avLst/>
                <a:gdLst>
                  <a:gd name="connsiteX0" fmla="*/ 27984 w 29993"/>
                  <a:gd name="connsiteY0" fmla="*/ 2158 h 26583"/>
                  <a:gd name="connsiteX1" fmla="*/ 991 w 29993"/>
                  <a:gd name="connsiteY1" fmla="*/ 15516 h 26583"/>
                  <a:gd name="connsiteX2" fmla="*/ 27984 w 29993"/>
                  <a:gd name="connsiteY2" fmla="*/ 2158 h 26583"/>
                </a:gdLst>
                <a:ahLst/>
                <a:cxnLst>
                  <a:cxn ang="0">
                    <a:pos x="connsiteX0" y="connsiteY0"/>
                  </a:cxn>
                  <a:cxn ang="0">
                    <a:pos x="connsiteX1" y="connsiteY1"/>
                  </a:cxn>
                  <a:cxn ang="0">
                    <a:pos x="connsiteX2" y="connsiteY2"/>
                  </a:cxn>
                </a:cxnLst>
                <a:rect l="l" t="t" r="r" b="b"/>
                <a:pathLst>
                  <a:path w="29993" h="26583">
                    <a:moveTo>
                      <a:pt x="27984" y="2158"/>
                    </a:moveTo>
                    <a:cubicBezTo>
                      <a:pt x="37441" y="10906"/>
                      <a:pt x="11000" y="43376"/>
                      <a:pt x="991" y="15516"/>
                    </a:cubicBezTo>
                    <a:cubicBezTo>
                      <a:pt x="-5826" y="-3556"/>
                      <a:pt x="24634" y="-915"/>
                      <a:pt x="27984" y="2158"/>
                    </a:cubicBezTo>
                    <a:close/>
                  </a:path>
                </a:pathLst>
              </a:custGeom>
              <a:solidFill>
                <a:srgbClr val="AAA9A8"/>
              </a:solidFill>
              <a:ln w="3941" cap="flat">
                <a:noFill/>
                <a:prstDash val="solid"/>
                <a:miter/>
              </a:ln>
            </p:spPr>
            <p:txBody>
              <a:bodyPr rtlCol="1" anchor="ctr"/>
              <a:lstStyle/>
              <a:p>
                <a:endParaRPr lang="fa-IR"/>
              </a:p>
            </p:txBody>
          </p:sp>
          <p:sp>
            <p:nvSpPr>
              <p:cNvPr id="396" name="Freeform: Shape 395">
                <a:extLst>
                  <a:ext uri="{FF2B5EF4-FFF2-40B4-BE49-F238E27FC236}">
                    <a16:creationId xmlns:a16="http://schemas.microsoft.com/office/drawing/2014/main" id="{35D45864-FB25-3D51-FF07-2D74A4D31947}"/>
                  </a:ext>
                </a:extLst>
              </p:cNvPr>
              <p:cNvSpPr/>
              <p:nvPr/>
            </p:nvSpPr>
            <p:spPr>
              <a:xfrm>
                <a:off x="10279656" y="4480185"/>
                <a:ext cx="307204" cy="98897"/>
              </a:xfrm>
              <a:custGeom>
                <a:avLst/>
                <a:gdLst>
                  <a:gd name="connsiteX0" fmla="*/ 307204 w 307204"/>
                  <a:gd name="connsiteY0" fmla="*/ 35730 h 98897"/>
                  <a:gd name="connsiteX1" fmla="*/ 271068 w 307204"/>
                  <a:gd name="connsiteY1" fmla="*/ 53778 h 98897"/>
                  <a:gd name="connsiteX2" fmla="*/ 159039 w 307204"/>
                  <a:gd name="connsiteY2" fmla="*/ 54724 h 98897"/>
                  <a:gd name="connsiteX3" fmla="*/ 0 w 307204"/>
                  <a:gd name="connsiteY3" fmla="*/ 98897 h 98897"/>
                  <a:gd name="connsiteX4" fmla="*/ 90317 w 307204"/>
                  <a:gd name="connsiteY4" fmla="*/ 8620 h 98897"/>
                  <a:gd name="connsiteX5" fmla="*/ 307204 w 307204"/>
                  <a:gd name="connsiteY5" fmla="*/ 35730 h 98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204" h="98897">
                    <a:moveTo>
                      <a:pt x="307204" y="35730"/>
                    </a:moveTo>
                    <a:cubicBezTo>
                      <a:pt x="307401" y="49877"/>
                      <a:pt x="283324" y="62408"/>
                      <a:pt x="271068" y="53778"/>
                    </a:cubicBezTo>
                    <a:lnTo>
                      <a:pt x="159039" y="54724"/>
                    </a:lnTo>
                    <a:lnTo>
                      <a:pt x="0" y="98897"/>
                    </a:lnTo>
                    <a:cubicBezTo>
                      <a:pt x="13674" y="57403"/>
                      <a:pt x="49138" y="21544"/>
                      <a:pt x="90317" y="8620"/>
                    </a:cubicBezTo>
                    <a:cubicBezTo>
                      <a:pt x="160103" y="-13290"/>
                      <a:pt x="239978" y="10550"/>
                      <a:pt x="307204" y="35730"/>
                    </a:cubicBezTo>
                    <a:close/>
                  </a:path>
                </a:pathLst>
              </a:custGeom>
              <a:solidFill>
                <a:srgbClr val="B87C59"/>
              </a:solidFill>
              <a:ln w="3941" cap="flat">
                <a:noFill/>
                <a:prstDash val="solid"/>
                <a:miter/>
              </a:ln>
            </p:spPr>
            <p:txBody>
              <a:bodyPr rtlCol="1" anchor="ctr"/>
              <a:lstStyle/>
              <a:p>
                <a:endParaRPr lang="fa-IR"/>
              </a:p>
            </p:txBody>
          </p:sp>
          <p:sp>
            <p:nvSpPr>
              <p:cNvPr id="397" name="Freeform: Shape 396">
                <a:extLst>
                  <a:ext uri="{FF2B5EF4-FFF2-40B4-BE49-F238E27FC236}">
                    <a16:creationId xmlns:a16="http://schemas.microsoft.com/office/drawing/2014/main" id="{BC32C16D-BEC2-3672-7272-E5D9C79A3A14}"/>
                  </a:ext>
                </a:extLst>
              </p:cNvPr>
              <p:cNvSpPr/>
              <p:nvPr/>
            </p:nvSpPr>
            <p:spPr>
              <a:xfrm>
                <a:off x="10406146" y="4507497"/>
                <a:ext cx="225989" cy="117118"/>
              </a:xfrm>
              <a:custGeom>
                <a:avLst/>
                <a:gdLst>
                  <a:gd name="connsiteX0" fmla="*/ 180713 w 225989"/>
                  <a:gd name="connsiteY0" fmla="*/ 8419 h 117118"/>
                  <a:gd name="connsiteX1" fmla="*/ 225990 w 225989"/>
                  <a:gd name="connsiteY1" fmla="*/ 3887 h 117118"/>
                  <a:gd name="connsiteX2" fmla="*/ 163808 w 225989"/>
                  <a:gd name="connsiteY2" fmla="*/ 36593 h 117118"/>
                  <a:gd name="connsiteX3" fmla="*/ 181028 w 225989"/>
                  <a:gd name="connsiteY3" fmla="*/ 103543 h 117118"/>
                  <a:gd name="connsiteX4" fmla="*/ 0 w 225989"/>
                  <a:gd name="connsiteY4" fmla="*/ 98736 h 117118"/>
                  <a:gd name="connsiteX5" fmla="*/ 18087 w 225989"/>
                  <a:gd name="connsiteY5" fmla="*/ 80688 h 117118"/>
                  <a:gd name="connsiteX6" fmla="*/ 144617 w 225989"/>
                  <a:gd name="connsiteY6" fmla="*/ 26506 h 117118"/>
                  <a:gd name="connsiteX7" fmla="*/ 180753 w 225989"/>
                  <a:gd name="connsiteY7" fmla="*/ 8458 h 117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5989" h="117118">
                    <a:moveTo>
                      <a:pt x="180713" y="8419"/>
                    </a:moveTo>
                    <a:cubicBezTo>
                      <a:pt x="191550" y="4557"/>
                      <a:pt x="217084" y="-5491"/>
                      <a:pt x="225990" y="3887"/>
                    </a:cubicBezTo>
                    <a:lnTo>
                      <a:pt x="163808" y="36593"/>
                    </a:lnTo>
                    <a:cubicBezTo>
                      <a:pt x="148637" y="62759"/>
                      <a:pt x="210228" y="85653"/>
                      <a:pt x="181028" y="103543"/>
                    </a:cubicBezTo>
                    <a:cubicBezTo>
                      <a:pt x="163926" y="114025"/>
                      <a:pt x="18560" y="130142"/>
                      <a:pt x="0" y="98736"/>
                    </a:cubicBezTo>
                    <a:cubicBezTo>
                      <a:pt x="6108" y="92785"/>
                      <a:pt x="12610" y="87269"/>
                      <a:pt x="18087" y="80688"/>
                    </a:cubicBezTo>
                    <a:cubicBezTo>
                      <a:pt x="61157" y="81594"/>
                      <a:pt x="108877" y="43253"/>
                      <a:pt x="144617" y="26506"/>
                    </a:cubicBezTo>
                    <a:cubicBezTo>
                      <a:pt x="156478" y="20950"/>
                      <a:pt x="168892" y="12635"/>
                      <a:pt x="180753" y="8458"/>
                    </a:cubicBezTo>
                    <a:close/>
                  </a:path>
                </a:pathLst>
              </a:custGeom>
              <a:solidFill>
                <a:srgbClr val="EDC6A2"/>
              </a:solidFill>
              <a:ln w="3941" cap="flat">
                <a:noFill/>
                <a:prstDash val="solid"/>
                <a:miter/>
              </a:ln>
            </p:spPr>
            <p:txBody>
              <a:bodyPr rtlCol="1" anchor="ctr"/>
              <a:lstStyle/>
              <a:p>
                <a:endParaRPr lang="fa-IR"/>
              </a:p>
            </p:txBody>
          </p:sp>
          <p:sp>
            <p:nvSpPr>
              <p:cNvPr id="398" name="Freeform: Shape 397">
                <a:extLst>
                  <a:ext uri="{FF2B5EF4-FFF2-40B4-BE49-F238E27FC236}">
                    <a16:creationId xmlns:a16="http://schemas.microsoft.com/office/drawing/2014/main" id="{7A9D8107-68B2-3EE0-E162-3F92D689CD72}"/>
                  </a:ext>
                </a:extLst>
              </p:cNvPr>
              <p:cNvSpPr/>
              <p:nvPr/>
            </p:nvSpPr>
            <p:spPr>
              <a:xfrm>
                <a:off x="10379148" y="4633304"/>
                <a:ext cx="90323" cy="28073"/>
              </a:xfrm>
              <a:custGeom>
                <a:avLst/>
                <a:gdLst>
                  <a:gd name="connsiteX0" fmla="*/ 8912 w 90323"/>
                  <a:gd name="connsiteY0" fmla="*/ 0 h 28073"/>
                  <a:gd name="connsiteX1" fmla="*/ 90323 w 90323"/>
                  <a:gd name="connsiteY1" fmla="*/ 9063 h 28073"/>
                  <a:gd name="connsiteX2" fmla="*/ 90244 w 90323"/>
                  <a:gd name="connsiteY2" fmla="*/ 27111 h 28073"/>
                  <a:gd name="connsiteX3" fmla="*/ 6 w 90323"/>
                  <a:gd name="connsiteY3" fmla="*/ 4413 h 28073"/>
                  <a:gd name="connsiteX4" fmla="*/ 8912 w 90323"/>
                  <a:gd name="connsiteY4" fmla="*/ 0 h 28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323" h="28073">
                    <a:moveTo>
                      <a:pt x="8912" y="0"/>
                    </a:moveTo>
                    <a:lnTo>
                      <a:pt x="90323" y="9063"/>
                    </a:lnTo>
                    <a:lnTo>
                      <a:pt x="90244" y="27111"/>
                    </a:lnTo>
                    <a:cubicBezTo>
                      <a:pt x="72709" y="31327"/>
                      <a:pt x="1819" y="21318"/>
                      <a:pt x="6" y="4413"/>
                    </a:cubicBezTo>
                    <a:cubicBezTo>
                      <a:pt x="-270" y="1931"/>
                      <a:pt x="8518" y="1182"/>
                      <a:pt x="8912" y="0"/>
                    </a:cubicBezTo>
                    <a:close/>
                  </a:path>
                </a:pathLst>
              </a:custGeom>
              <a:solidFill>
                <a:srgbClr val="4E322D"/>
              </a:solidFill>
              <a:ln w="3941" cap="flat">
                <a:noFill/>
                <a:prstDash val="solid"/>
                <a:miter/>
              </a:ln>
            </p:spPr>
            <p:txBody>
              <a:bodyPr rtlCol="1" anchor="ctr"/>
              <a:lstStyle/>
              <a:p>
                <a:endParaRPr lang="fa-IR"/>
              </a:p>
            </p:txBody>
          </p:sp>
        </p:grpSp>
      </p:grpSp>
      <p:grpSp>
        <p:nvGrpSpPr>
          <p:cNvPr id="399" name="Graphic 7">
            <a:extLst>
              <a:ext uri="{FF2B5EF4-FFF2-40B4-BE49-F238E27FC236}">
                <a16:creationId xmlns:a16="http://schemas.microsoft.com/office/drawing/2014/main" id="{70FCCCC2-6A65-8FCC-3287-1536EB28368A}"/>
              </a:ext>
            </a:extLst>
          </p:cNvPr>
          <p:cNvGrpSpPr/>
          <p:nvPr/>
        </p:nvGrpSpPr>
        <p:grpSpPr>
          <a:xfrm flipH="1">
            <a:off x="10011507" y="3859486"/>
            <a:ext cx="2102116" cy="1515430"/>
            <a:chOff x="-78389" y="1009549"/>
            <a:chExt cx="6055380" cy="4365367"/>
          </a:xfrm>
        </p:grpSpPr>
        <p:sp>
          <p:nvSpPr>
            <p:cNvPr id="400" name="Freeform: Shape 399">
              <a:extLst>
                <a:ext uri="{FF2B5EF4-FFF2-40B4-BE49-F238E27FC236}">
                  <a16:creationId xmlns:a16="http://schemas.microsoft.com/office/drawing/2014/main" id="{5AC82A71-96E2-F274-C161-F1F1F7693880}"/>
                </a:ext>
              </a:extLst>
            </p:cNvPr>
            <p:cNvSpPr/>
            <p:nvPr/>
          </p:nvSpPr>
          <p:spPr>
            <a:xfrm>
              <a:off x="3817047" y="2783702"/>
              <a:ext cx="1147817" cy="2401753"/>
            </a:xfrm>
            <a:custGeom>
              <a:avLst/>
              <a:gdLst>
                <a:gd name="connsiteX0" fmla="*/ 1147818 w 1147817"/>
                <a:gd name="connsiteY0" fmla="*/ 178896 h 2401753"/>
                <a:gd name="connsiteX1" fmla="*/ 1136075 w 1147817"/>
                <a:gd name="connsiteY1" fmla="*/ 196352 h 2401753"/>
                <a:gd name="connsiteX2" fmla="*/ 1005171 w 1147817"/>
                <a:gd name="connsiteY2" fmla="*/ 196746 h 2401753"/>
                <a:gd name="connsiteX3" fmla="*/ 982710 w 1147817"/>
                <a:gd name="connsiteY3" fmla="*/ 334310 h 2401753"/>
                <a:gd name="connsiteX4" fmla="*/ 652533 w 1147817"/>
                <a:gd name="connsiteY4" fmla="*/ 1063623 h 2401753"/>
                <a:gd name="connsiteX5" fmla="*/ 596577 w 1147817"/>
                <a:gd name="connsiteY5" fmla="*/ 1136247 h 2401753"/>
                <a:gd name="connsiteX6" fmla="*/ 675230 w 1147817"/>
                <a:gd name="connsiteY6" fmla="*/ 1522695 h 2401753"/>
                <a:gd name="connsiteX7" fmla="*/ 655528 w 1147817"/>
                <a:gd name="connsiteY7" fmla="*/ 1633227 h 2401753"/>
                <a:gd name="connsiteX8" fmla="*/ 323695 w 1147817"/>
                <a:gd name="connsiteY8" fmla="*/ 1987993 h 2401753"/>
                <a:gd name="connsiteX9" fmla="*/ 262539 w 1147817"/>
                <a:gd name="connsiteY9" fmla="*/ 2116533 h 2401753"/>
                <a:gd name="connsiteX10" fmla="*/ 183846 w 1147817"/>
                <a:gd name="connsiteY10" fmla="*/ 2196329 h 2401753"/>
                <a:gd name="connsiteX11" fmla="*/ 199569 w 1147817"/>
                <a:gd name="connsiteY11" fmla="*/ 2315490 h 2401753"/>
                <a:gd name="connsiteX12" fmla="*/ 178 w 1147817"/>
                <a:gd name="connsiteY12" fmla="*/ 2400645 h 2401753"/>
                <a:gd name="connsiteX13" fmla="*/ 15349 w 1147817"/>
                <a:gd name="connsiteY13" fmla="*/ 2239753 h 2401753"/>
                <a:gd name="connsiteX14" fmla="*/ 76861 w 1147817"/>
                <a:gd name="connsiteY14" fmla="*/ 2120592 h 2401753"/>
                <a:gd name="connsiteX15" fmla="*/ 115754 w 1147817"/>
                <a:gd name="connsiteY15" fmla="*/ 2005922 h 2401753"/>
                <a:gd name="connsiteX16" fmla="*/ 411057 w 1147817"/>
                <a:gd name="connsiteY16" fmla="*/ 1650802 h 2401753"/>
                <a:gd name="connsiteX17" fmla="*/ 258440 w 1147817"/>
                <a:gd name="connsiteY17" fmla="*/ 1279998 h 2401753"/>
                <a:gd name="connsiteX18" fmla="*/ 162804 w 1147817"/>
                <a:gd name="connsiteY18" fmla="*/ 1109176 h 2401753"/>
                <a:gd name="connsiteX19" fmla="*/ 97864 w 1147817"/>
                <a:gd name="connsiteY19" fmla="*/ 924601 h 2401753"/>
                <a:gd name="connsiteX20" fmla="*/ 153780 w 1147817"/>
                <a:gd name="connsiteY20" fmla="*/ 747908 h 2401753"/>
                <a:gd name="connsiteX21" fmla="*/ 171828 w 1147817"/>
                <a:gd name="connsiteY21" fmla="*/ 738884 h 2401753"/>
                <a:gd name="connsiteX22" fmla="*/ 179433 w 1147817"/>
                <a:gd name="connsiteY22" fmla="*/ 718275 h 2401753"/>
                <a:gd name="connsiteX23" fmla="*/ 244924 w 1147817"/>
                <a:gd name="connsiteY23" fmla="*/ 694632 h 2401753"/>
                <a:gd name="connsiteX24" fmla="*/ 515245 w 1147817"/>
                <a:gd name="connsiteY24" fmla="*/ 43420 h 2401753"/>
                <a:gd name="connsiteX25" fmla="*/ 508467 w 1147817"/>
                <a:gd name="connsiteY25" fmla="*/ 36485 h 2401753"/>
                <a:gd name="connsiteX26" fmla="*/ 504724 w 1147817"/>
                <a:gd name="connsiteY26" fmla="*/ 26673 h 2401753"/>
                <a:gd name="connsiteX27" fmla="*/ 677870 w 1147817"/>
                <a:gd name="connsiteY27" fmla="*/ 16349 h 2401753"/>
                <a:gd name="connsiteX28" fmla="*/ 677910 w 1147817"/>
                <a:gd name="connsiteY28" fmla="*/ 16349 h 2401753"/>
                <a:gd name="connsiteX29" fmla="*/ 921159 w 1147817"/>
                <a:gd name="connsiteY29" fmla="*/ 102843 h 2401753"/>
                <a:gd name="connsiteX30" fmla="*/ 1009584 w 1147817"/>
                <a:gd name="connsiteY30" fmla="*/ 168059 h 2401753"/>
                <a:gd name="connsiteX31" fmla="*/ 1147818 w 1147817"/>
                <a:gd name="connsiteY31" fmla="*/ 178896 h 240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47817" h="2401753">
                  <a:moveTo>
                    <a:pt x="1147818" y="178896"/>
                  </a:moveTo>
                  <a:lnTo>
                    <a:pt x="1136075" y="196352"/>
                  </a:lnTo>
                  <a:lnTo>
                    <a:pt x="1005171" y="196746"/>
                  </a:lnTo>
                  <a:cubicBezTo>
                    <a:pt x="922183" y="187525"/>
                    <a:pt x="914697" y="233354"/>
                    <a:pt x="982710" y="334310"/>
                  </a:cubicBezTo>
                  <a:cubicBezTo>
                    <a:pt x="1044182" y="636706"/>
                    <a:pt x="867607" y="879955"/>
                    <a:pt x="652533" y="1063623"/>
                  </a:cubicBezTo>
                  <a:lnTo>
                    <a:pt x="596577" y="1136247"/>
                  </a:lnTo>
                  <a:cubicBezTo>
                    <a:pt x="534790" y="1268728"/>
                    <a:pt x="642563" y="1402824"/>
                    <a:pt x="675230" y="1522695"/>
                  </a:cubicBezTo>
                  <a:cubicBezTo>
                    <a:pt x="689968" y="1576838"/>
                    <a:pt x="691032" y="1587359"/>
                    <a:pt x="655528" y="1633227"/>
                  </a:cubicBezTo>
                  <a:cubicBezTo>
                    <a:pt x="565211" y="1749827"/>
                    <a:pt x="402940" y="1858586"/>
                    <a:pt x="323695" y="1987993"/>
                  </a:cubicBezTo>
                  <a:cubicBezTo>
                    <a:pt x="303520" y="2021015"/>
                    <a:pt x="282044" y="2094978"/>
                    <a:pt x="262539" y="2116533"/>
                  </a:cubicBezTo>
                  <a:cubicBezTo>
                    <a:pt x="230187" y="2152234"/>
                    <a:pt x="177581" y="2124020"/>
                    <a:pt x="183846" y="2196329"/>
                  </a:cubicBezTo>
                  <a:cubicBezTo>
                    <a:pt x="187117" y="2234000"/>
                    <a:pt x="223764" y="2275691"/>
                    <a:pt x="199569" y="2315490"/>
                  </a:cubicBezTo>
                  <a:cubicBezTo>
                    <a:pt x="183137" y="2342483"/>
                    <a:pt x="10305" y="2411285"/>
                    <a:pt x="178" y="2400645"/>
                  </a:cubicBezTo>
                  <a:cubicBezTo>
                    <a:pt x="-492" y="2349418"/>
                    <a:pt x="-19" y="2289050"/>
                    <a:pt x="15349" y="2239753"/>
                  </a:cubicBezTo>
                  <a:cubicBezTo>
                    <a:pt x="27210" y="2201649"/>
                    <a:pt x="59601" y="2160312"/>
                    <a:pt x="76861" y="2120592"/>
                  </a:cubicBezTo>
                  <a:cubicBezTo>
                    <a:pt x="92899" y="2083590"/>
                    <a:pt x="94160" y="2042530"/>
                    <a:pt x="115754" y="2005922"/>
                  </a:cubicBezTo>
                  <a:cubicBezTo>
                    <a:pt x="177029" y="1902011"/>
                    <a:pt x="369169" y="1773825"/>
                    <a:pt x="411057" y="1650802"/>
                  </a:cubicBezTo>
                  <a:cubicBezTo>
                    <a:pt x="460156" y="1506618"/>
                    <a:pt x="329409" y="1393052"/>
                    <a:pt x="258440" y="1279998"/>
                  </a:cubicBezTo>
                  <a:cubicBezTo>
                    <a:pt x="225813" y="1227943"/>
                    <a:pt x="187944" y="1164737"/>
                    <a:pt x="162804" y="1109176"/>
                  </a:cubicBezTo>
                  <a:cubicBezTo>
                    <a:pt x="112719" y="1082499"/>
                    <a:pt x="99361" y="981187"/>
                    <a:pt x="97864" y="924601"/>
                  </a:cubicBezTo>
                  <a:cubicBezTo>
                    <a:pt x="96366" y="867937"/>
                    <a:pt x="102317" y="775728"/>
                    <a:pt x="153780" y="747908"/>
                  </a:cubicBezTo>
                  <a:cubicBezTo>
                    <a:pt x="162134" y="745820"/>
                    <a:pt x="168399" y="739751"/>
                    <a:pt x="171828" y="738884"/>
                  </a:cubicBezTo>
                  <a:lnTo>
                    <a:pt x="179433" y="718275"/>
                  </a:lnTo>
                  <a:cubicBezTo>
                    <a:pt x="203352" y="714138"/>
                    <a:pt x="225182" y="706257"/>
                    <a:pt x="244924" y="694632"/>
                  </a:cubicBezTo>
                  <a:cubicBezTo>
                    <a:pt x="243545" y="467461"/>
                    <a:pt x="262184" y="129402"/>
                    <a:pt x="515245" y="43420"/>
                  </a:cubicBezTo>
                  <a:cubicBezTo>
                    <a:pt x="512880" y="41332"/>
                    <a:pt x="510398" y="39007"/>
                    <a:pt x="508467" y="36485"/>
                  </a:cubicBezTo>
                  <a:cubicBezTo>
                    <a:pt x="506142" y="33490"/>
                    <a:pt x="504566" y="30219"/>
                    <a:pt x="504724" y="26673"/>
                  </a:cubicBezTo>
                  <a:cubicBezTo>
                    <a:pt x="506379" y="-7492"/>
                    <a:pt x="657025" y="-6467"/>
                    <a:pt x="677870" y="16349"/>
                  </a:cubicBezTo>
                  <a:lnTo>
                    <a:pt x="677910" y="16349"/>
                  </a:lnTo>
                  <a:cubicBezTo>
                    <a:pt x="755735" y="24111"/>
                    <a:pt x="853500" y="63753"/>
                    <a:pt x="921159" y="102843"/>
                  </a:cubicBezTo>
                  <a:cubicBezTo>
                    <a:pt x="942438" y="115138"/>
                    <a:pt x="999575" y="165064"/>
                    <a:pt x="1009584" y="168059"/>
                  </a:cubicBezTo>
                  <a:cubicBezTo>
                    <a:pt x="1049620" y="180038"/>
                    <a:pt x="1109004" y="155568"/>
                    <a:pt x="1147818" y="178896"/>
                  </a:cubicBezTo>
                  <a:close/>
                </a:path>
              </a:pathLst>
            </a:custGeom>
            <a:solidFill>
              <a:srgbClr val="3B3A46"/>
            </a:solidFill>
            <a:ln w="3941" cap="flat">
              <a:noFill/>
              <a:prstDash val="solid"/>
              <a:miter/>
            </a:ln>
          </p:spPr>
          <p:txBody>
            <a:bodyPr rtlCol="1" anchor="ctr"/>
            <a:lstStyle/>
            <a:p>
              <a:endParaRPr lang="fa-IR"/>
            </a:p>
          </p:txBody>
        </p:sp>
        <p:sp>
          <p:nvSpPr>
            <p:cNvPr id="401" name="Freeform: Shape 400">
              <a:extLst>
                <a:ext uri="{FF2B5EF4-FFF2-40B4-BE49-F238E27FC236}">
                  <a16:creationId xmlns:a16="http://schemas.microsoft.com/office/drawing/2014/main" id="{1A819CAA-827B-D76F-5E62-CF7EDAF6A7A1}"/>
                </a:ext>
              </a:extLst>
            </p:cNvPr>
            <p:cNvSpPr/>
            <p:nvPr/>
          </p:nvSpPr>
          <p:spPr>
            <a:xfrm>
              <a:off x="4223049" y="2960589"/>
              <a:ext cx="1753941" cy="2096788"/>
            </a:xfrm>
            <a:custGeom>
              <a:avLst/>
              <a:gdLst>
                <a:gd name="connsiteX0" fmla="*/ 741816 w 1753941"/>
                <a:gd name="connsiteY0" fmla="*/ 2008 h 2096788"/>
                <a:gd name="connsiteX1" fmla="*/ 1452176 w 1753941"/>
                <a:gd name="connsiteY1" fmla="*/ 452608 h 2096788"/>
                <a:gd name="connsiteX2" fmla="*/ 1600300 w 1753941"/>
                <a:gd name="connsiteY2" fmla="*/ 444648 h 2096788"/>
                <a:gd name="connsiteX3" fmla="*/ 1464746 w 1753941"/>
                <a:gd name="connsiteY3" fmla="*/ 507854 h 2096788"/>
                <a:gd name="connsiteX4" fmla="*/ 1604713 w 1753941"/>
                <a:gd name="connsiteY4" fmla="*/ 534650 h 2096788"/>
                <a:gd name="connsiteX5" fmla="*/ 1753941 w 1753941"/>
                <a:gd name="connsiteY5" fmla="*/ 489767 h 2096788"/>
                <a:gd name="connsiteX6" fmla="*/ 1576421 w 1753941"/>
                <a:gd name="connsiteY6" fmla="*/ 696093 h 2096788"/>
                <a:gd name="connsiteX7" fmla="*/ 1496388 w 1753941"/>
                <a:gd name="connsiteY7" fmla="*/ 724505 h 2096788"/>
                <a:gd name="connsiteX8" fmla="*/ 1365366 w 1753941"/>
                <a:gd name="connsiteY8" fmla="*/ 724505 h 2096788"/>
                <a:gd name="connsiteX9" fmla="*/ 1390546 w 1753941"/>
                <a:gd name="connsiteY9" fmla="*/ 739873 h 2096788"/>
                <a:gd name="connsiteX10" fmla="*/ 1502930 w 1753941"/>
                <a:gd name="connsiteY10" fmla="*/ 763201 h 2096788"/>
                <a:gd name="connsiteX11" fmla="*/ 1527991 w 1753941"/>
                <a:gd name="connsiteY11" fmla="*/ 778569 h 2096788"/>
                <a:gd name="connsiteX12" fmla="*/ 875794 w 1753941"/>
                <a:gd name="connsiteY12" fmla="*/ 468685 h 2096788"/>
                <a:gd name="connsiteX13" fmla="*/ 732910 w 1753941"/>
                <a:gd name="connsiteY13" fmla="*/ 218738 h 2096788"/>
                <a:gd name="connsiteX14" fmla="*/ 653036 w 1753941"/>
                <a:gd name="connsiteY14" fmla="*/ 676391 h 2096788"/>
                <a:gd name="connsiteX15" fmla="*/ 517049 w 1753941"/>
                <a:gd name="connsiteY15" fmla="*/ 1053066 h 2096788"/>
                <a:gd name="connsiteX16" fmla="*/ 593179 w 1753941"/>
                <a:gd name="connsiteY16" fmla="*/ 1357275 h 2096788"/>
                <a:gd name="connsiteX17" fmla="*/ 330228 w 1753941"/>
                <a:gd name="connsiteY17" fmla="*/ 1600169 h 2096788"/>
                <a:gd name="connsiteX18" fmla="*/ 194792 w 1753941"/>
                <a:gd name="connsiteY18" fmla="*/ 1807993 h 2096788"/>
                <a:gd name="connsiteX19" fmla="*/ 146166 w 1753941"/>
                <a:gd name="connsiteY19" fmla="*/ 1849841 h 2096788"/>
                <a:gd name="connsiteX20" fmla="*/ 193137 w 1753941"/>
                <a:gd name="connsiteY20" fmla="*/ 1986183 h 2096788"/>
                <a:gd name="connsiteX21" fmla="*/ 18256 w 1753941"/>
                <a:gd name="connsiteY21" fmla="*/ 2093524 h 2096788"/>
                <a:gd name="connsiteX22" fmla="*/ 445 w 1753941"/>
                <a:gd name="connsiteY22" fmla="*/ 1938858 h 2096788"/>
                <a:gd name="connsiteX23" fmla="*/ 41190 w 1753941"/>
                <a:gd name="connsiteY23" fmla="*/ 1735763 h 2096788"/>
                <a:gd name="connsiteX24" fmla="*/ 298822 w 1753941"/>
                <a:gd name="connsiteY24" fmla="*/ 1460399 h 2096788"/>
                <a:gd name="connsiteX25" fmla="*/ 361870 w 1753941"/>
                <a:gd name="connsiteY25" fmla="*/ 1333080 h 2096788"/>
                <a:gd name="connsiteX26" fmla="*/ 249132 w 1753941"/>
                <a:gd name="connsiteY26" fmla="*/ 1095033 h 2096788"/>
                <a:gd name="connsiteX27" fmla="*/ 190575 w 1753941"/>
                <a:gd name="connsiteY27" fmla="*/ 959360 h 2096788"/>
                <a:gd name="connsiteX28" fmla="*/ 185926 w 1753941"/>
                <a:gd name="connsiteY28" fmla="*/ 940721 h 2096788"/>
                <a:gd name="connsiteX29" fmla="*/ 407699 w 1753941"/>
                <a:gd name="connsiteY29" fmla="*/ 702201 h 2096788"/>
                <a:gd name="connsiteX30" fmla="*/ 559251 w 1753941"/>
                <a:gd name="connsiteY30" fmla="*/ 161915 h 2096788"/>
                <a:gd name="connsiteX31" fmla="*/ 520122 w 1753941"/>
                <a:gd name="connsiteY31" fmla="*/ 19741 h 2096788"/>
                <a:gd name="connsiteX32" fmla="*/ 741816 w 1753941"/>
                <a:gd name="connsiteY32" fmla="*/ 2048 h 209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53941" h="2096788">
                  <a:moveTo>
                    <a:pt x="741816" y="2008"/>
                  </a:moveTo>
                  <a:cubicBezTo>
                    <a:pt x="1088622" y="25691"/>
                    <a:pt x="1157542" y="417774"/>
                    <a:pt x="1452176" y="452608"/>
                  </a:cubicBezTo>
                  <a:cubicBezTo>
                    <a:pt x="1501393" y="458440"/>
                    <a:pt x="1552147" y="453475"/>
                    <a:pt x="1600300" y="444648"/>
                  </a:cubicBezTo>
                  <a:cubicBezTo>
                    <a:pt x="1573032" y="489018"/>
                    <a:pt x="1514239" y="509155"/>
                    <a:pt x="1464746" y="507854"/>
                  </a:cubicBezTo>
                  <a:cubicBezTo>
                    <a:pt x="1439329" y="525350"/>
                    <a:pt x="1589070" y="535714"/>
                    <a:pt x="1604713" y="534650"/>
                  </a:cubicBezTo>
                  <a:cubicBezTo>
                    <a:pt x="1657123" y="531143"/>
                    <a:pt x="1706497" y="509706"/>
                    <a:pt x="1753941" y="489767"/>
                  </a:cubicBezTo>
                  <a:cubicBezTo>
                    <a:pt x="1723481" y="581148"/>
                    <a:pt x="1666462" y="656885"/>
                    <a:pt x="1576421" y="696093"/>
                  </a:cubicBezTo>
                  <a:cubicBezTo>
                    <a:pt x="1562825" y="702004"/>
                    <a:pt x="1505176" y="724505"/>
                    <a:pt x="1496388" y="724505"/>
                  </a:cubicBezTo>
                  <a:lnTo>
                    <a:pt x="1365366" y="724505"/>
                  </a:lnTo>
                  <a:cubicBezTo>
                    <a:pt x="1363317" y="737666"/>
                    <a:pt x="1380970" y="736760"/>
                    <a:pt x="1390546" y="739873"/>
                  </a:cubicBezTo>
                  <a:cubicBezTo>
                    <a:pt x="1428099" y="752128"/>
                    <a:pt x="1466282" y="754453"/>
                    <a:pt x="1502930" y="763201"/>
                  </a:cubicBezTo>
                  <a:cubicBezTo>
                    <a:pt x="1511954" y="765368"/>
                    <a:pt x="1530159" y="765920"/>
                    <a:pt x="1527991" y="778569"/>
                  </a:cubicBezTo>
                  <a:cubicBezTo>
                    <a:pt x="1253337" y="854739"/>
                    <a:pt x="1002876" y="710043"/>
                    <a:pt x="875794" y="468685"/>
                  </a:cubicBezTo>
                  <a:cubicBezTo>
                    <a:pt x="831936" y="385383"/>
                    <a:pt x="810815" y="282259"/>
                    <a:pt x="732910" y="218738"/>
                  </a:cubicBezTo>
                  <a:cubicBezTo>
                    <a:pt x="782877" y="387037"/>
                    <a:pt x="734447" y="530315"/>
                    <a:pt x="653036" y="676391"/>
                  </a:cubicBezTo>
                  <a:cubicBezTo>
                    <a:pt x="569418" y="826407"/>
                    <a:pt x="496282" y="855961"/>
                    <a:pt x="517049" y="1053066"/>
                  </a:cubicBezTo>
                  <a:cubicBezTo>
                    <a:pt x="526505" y="1143028"/>
                    <a:pt x="616389" y="1283311"/>
                    <a:pt x="593179" y="1357275"/>
                  </a:cubicBezTo>
                  <a:cubicBezTo>
                    <a:pt x="579269" y="1401645"/>
                    <a:pt x="376844" y="1552804"/>
                    <a:pt x="330228" y="1600169"/>
                  </a:cubicBezTo>
                  <a:cubicBezTo>
                    <a:pt x="255003" y="1676615"/>
                    <a:pt x="245073" y="1736393"/>
                    <a:pt x="194792" y="1807993"/>
                  </a:cubicBezTo>
                  <a:cubicBezTo>
                    <a:pt x="183089" y="1824661"/>
                    <a:pt x="148293" y="1840975"/>
                    <a:pt x="146166" y="1849841"/>
                  </a:cubicBezTo>
                  <a:cubicBezTo>
                    <a:pt x="141437" y="1869623"/>
                    <a:pt x="211106" y="1941301"/>
                    <a:pt x="193137" y="1986183"/>
                  </a:cubicBezTo>
                  <a:cubicBezTo>
                    <a:pt x="180369" y="2018023"/>
                    <a:pt x="49111" y="2115788"/>
                    <a:pt x="18256" y="2093524"/>
                  </a:cubicBezTo>
                  <a:cubicBezTo>
                    <a:pt x="3755" y="2083042"/>
                    <a:pt x="-1683" y="1963368"/>
                    <a:pt x="445" y="1938858"/>
                  </a:cubicBezTo>
                  <a:cubicBezTo>
                    <a:pt x="4070" y="1897246"/>
                    <a:pt x="30038" y="1778321"/>
                    <a:pt x="41190" y="1735763"/>
                  </a:cubicBezTo>
                  <a:cubicBezTo>
                    <a:pt x="57267" y="1674369"/>
                    <a:pt x="244403" y="1529988"/>
                    <a:pt x="298822" y="1460399"/>
                  </a:cubicBezTo>
                  <a:cubicBezTo>
                    <a:pt x="321401" y="1431514"/>
                    <a:pt x="358482" y="1368781"/>
                    <a:pt x="361870" y="1333080"/>
                  </a:cubicBezTo>
                  <a:cubicBezTo>
                    <a:pt x="368136" y="1267470"/>
                    <a:pt x="280892" y="1156938"/>
                    <a:pt x="249132" y="1095033"/>
                  </a:cubicBezTo>
                  <a:cubicBezTo>
                    <a:pt x="229311" y="1056376"/>
                    <a:pt x="198851" y="1000893"/>
                    <a:pt x="190575" y="959360"/>
                  </a:cubicBezTo>
                  <a:cubicBezTo>
                    <a:pt x="189551" y="954159"/>
                    <a:pt x="183364" y="950928"/>
                    <a:pt x="185926" y="940721"/>
                  </a:cubicBezTo>
                  <a:cubicBezTo>
                    <a:pt x="198417" y="890756"/>
                    <a:pt x="363919" y="753468"/>
                    <a:pt x="407699" y="702201"/>
                  </a:cubicBezTo>
                  <a:cubicBezTo>
                    <a:pt x="527215" y="562194"/>
                    <a:pt x="600390" y="344992"/>
                    <a:pt x="559251" y="161915"/>
                  </a:cubicBezTo>
                  <a:cubicBezTo>
                    <a:pt x="551804" y="128854"/>
                    <a:pt x="489110" y="66672"/>
                    <a:pt x="520122" y="19741"/>
                  </a:cubicBezTo>
                  <a:cubicBezTo>
                    <a:pt x="536515" y="-5085"/>
                    <a:pt x="705366" y="-435"/>
                    <a:pt x="741816" y="2048"/>
                  </a:cubicBezTo>
                  <a:close/>
                </a:path>
              </a:pathLst>
            </a:custGeom>
            <a:solidFill>
              <a:srgbClr val="212330"/>
            </a:solidFill>
            <a:ln w="3941" cap="flat">
              <a:noFill/>
              <a:prstDash val="solid"/>
              <a:miter/>
            </a:ln>
          </p:spPr>
          <p:txBody>
            <a:bodyPr rtlCol="1" anchor="ctr"/>
            <a:lstStyle/>
            <a:p>
              <a:endParaRPr lang="fa-IR"/>
            </a:p>
          </p:txBody>
        </p:sp>
        <p:sp>
          <p:nvSpPr>
            <p:cNvPr id="402" name="Freeform: Shape 401">
              <a:extLst>
                <a:ext uri="{FF2B5EF4-FFF2-40B4-BE49-F238E27FC236}">
                  <a16:creationId xmlns:a16="http://schemas.microsoft.com/office/drawing/2014/main" id="{0633260F-8767-9509-87E2-03C06413DDD9}"/>
                </a:ext>
              </a:extLst>
            </p:cNvPr>
            <p:cNvSpPr/>
            <p:nvPr/>
          </p:nvSpPr>
          <p:spPr>
            <a:xfrm>
              <a:off x="2732792" y="4208897"/>
              <a:ext cx="18993" cy="10296"/>
            </a:xfrm>
            <a:custGeom>
              <a:avLst/>
              <a:gdLst>
                <a:gd name="connsiteX0" fmla="*/ 18402 w 18993"/>
                <a:gd name="connsiteY0" fmla="*/ 10297 h 10296"/>
                <a:gd name="connsiteX1" fmla="*/ 0 w 18993"/>
                <a:gd name="connsiteY1" fmla="*/ 51 h 10296"/>
                <a:gd name="connsiteX2" fmla="*/ 18993 w 18993"/>
                <a:gd name="connsiteY2" fmla="*/ 9942 h 10296"/>
                <a:gd name="connsiteX3" fmla="*/ 18402 w 18993"/>
                <a:gd name="connsiteY3" fmla="*/ 10297 h 10296"/>
              </a:gdLst>
              <a:ahLst/>
              <a:cxnLst>
                <a:cxn ang="0">
                  <a:pos x="connsiteX0" y="connsiteY0"/>
                </a:cxn>
                <a:cxn ang="0">
                  <a:pos x="connsiteX1" y="connsiteY1"/>
                </a:cxn>
                <a:cxn ang="0">
                  <a:pos x="connsiteX2" y="connsiteY2"/>
                </a:cxn>
                <a:cxn ang="0">
                  <a:pos x="connsiteX3" y="connsiteY3"/>
                </a:cxn>
              </a:cxnLst>
              <a:rect l="l" t="t" r="r" b="b"/>
              <a:pathLst>
                <a:path w="18993" h="10296">
                  <a:moveTo>
                    <a:pt x="18402" y="10297"/>
                  </a:moveTo>
                  <a:lnTo>
                    <a:pt x="0" y="51"/>
                  </a:lnTo>
                  <a:cubicBezTo>
                    <a:pt x="7250" y="-500"/>
                    <a:pt x="13674" y="3440"/>
                    <a:pt x="18993" y="9942"/>
                  </a:cubicBezTo>
                  <a:lnTo>
                    <a:pt x="18402" y="10297"/>
                  </a:lnTo>
                  <a:close/>
                </a:path>
              </a:pathLst>
            </a:custGeom>
            <a:solidFill>
              <a:srgbClr val="261C23"/>
            </a:solidFill>
            <a:ln w="3941" cap="flat">
              <a:noFill/>
              <a:prstDash val="solid"/>
              <a:miter/>
            </a:ln>
          </p:spPr>
          <p:txBody>
            <a:bodyPr rtlCol="1" anchor="ctr"/>
            <a:lstStyle/>
            <a:p>
              <a:endParaRPr lang="fa-IR"/>
            </a:p>
          </p:txBody>
        </p:sp>
        <p:sp>
          <p:nvSpPr>
            <p:cNvPr id="403" name="Freeform: Shape 402">
              <a:extLst>
                <a:ext uri="{FF2B5EF4-FFF2-40B4-BE49-F238E27FC236}">
                  <a16:creationId xmlns:a16="http://schemas.microsoft.com/office/drawing/2014/main" id="{EC1C793D-115D-63BE-9588-A2F82C1244DA}"/>
                </a:ext>
              </a:extLst>
            </p:cNvPr>
            <p:cNvSpPr/>
            <p:nvPr/>
          </p:nvSpPr>
          <p:spPr>
            <a:xfrm>
              <a:off x="2163129" y="3049891"/>
              <a:ext cx="1677273" cy="2024697"/>
            </a:xfrm>
            <a:custGeom>
              <a:avLst/>
              <a:gdLst>
                <a:gd name="connsiteX0" fmla="*/ 1663081 w 1677273"/>
                <a:gd name="connsiteY0" fmla="*/ 517854 h 2024697"/>
                <a:gd name="connsiteX1" fmla="*/ 1629744 w 1677273"/>
                <a:gd name="connsiteY1" fmla="*/ 616131 h 2024697"/>
                <a:gd name="connsiteX2" fmla="*/ 1511883 w 1677273"/>
                <a:gd name="connsiteY2" fmla="*/ 704399 h 2024697"/>
                <a:gd name="connsiteX3" fmla="*/ 1434018 w 1677273"/>
                <a:gd name="connsiteY3" fmla="*/ 791090 h 2024697"/>
                <a:gd name="connsiteX4" fmla="*/ 1419123 w 1677273"/>
                <a:gd name="connsiteY4" fmla="*/ 806853 h 2024697"/>
                <a:gd name="connsiteX5" fmla="*/ 1419123 w 1677273"/>
                <a:gd name="connsiteY5" fmla="*/ 806853 h 2024697"/>
                <a:gd name="connsiteX6" fmla="*/ 1317181 w 1677273"/>
                <a:gd name="connsiteY6" fmla="*/ 818517 h 2024697"/>
                <a:gd name="connsiteX7" fmla="*/ 1302680 w 1677273"/>
                <a:gd name="connsiteY7" fmla="*/ 823403 h 2024697"/>
                <a:gd name="connsiteX8" fmla="*/ 1274545 w 1677273"/>
                <a:gd name="connsiteY8" fmla="*/ 815877 h 2024697"/>
                <a:gd name="connsiteX9" fmla="*/ 1255354 w 1677273"/>
                <a:gd name="connsiteY9" fmla="*/ 824585 h 2024697"/>
                <a:gd name="connsiteX10" fmla="*/ 1122598 w 1677273"/>
                <a:gd name="connsiteY10" fmla="*/ 792588 h 2024697"/>
                <a:gd name="connsiteX11" fmla="*/ 1111880 w 1677273"/>
                <a:gd name="connsiteY11" fmla="*/ 770718 h 2024697"/>
                <a:gd name="connsiteX12" fmla="*/ 1081695 w 1677273"/>
                <a:gd name="connsiteY12" fmla="*/ 778323 h 2024697"/>
                <a:gd name="connsiteX13" fmla="*/ 1055727 w 1677273"/>
                <a:gd name="connsiteY13" fmla="*/ 764452 h 2024697"/>
                <a:gd name="connsiteX14" fmla="*/ 1039610 w 1677273"/>
                <a:gd name="connsiteY14" fmla="*/ 734583 h 2024697"/>
                <a:gd name="connsiteX15" fmla="*/ 992994 w 1677273"/>
                <a:gd name="connsiteY15" fmla="*/ 719728 h 2024697"/>
                <a:gd name="connsiteX16" fmla="*/ 992718 w 1677273"/>
                <a:gd name="connsiteY16" fmla="*/ 716299 h 2024697"/>
                <a:gd name="connsiteX17" fmla="*/ 994412 w 1677273"/>
                <a:gd name="connsiteY17" fmla="*/ 707512 h 2024697"/>
                <a:gd name="connsiteX18" fmla="*/ 970927 w 1677273"/>
                <a:gd name="connsiteY18" fmla="*/ 712359 h 2024697"/>
                <a:gd name="connsiteX19" fmla="*/ 778668 w 1677273"/>
                <a:gd name="connsiteY19" fmla="*/ 486212 h 2024697"/>
                <a:gd name="connsiteX20" fmla="*/ 786589 w 1677273"/>
                <a:gd name="connsiteY20" fmla="*/ 463633 h 2024697"/>
                <a:gd name="connsiteX21" fmla="*/ 786550 w 1677273"/>
                <a:gd name="connsiteY21" fmla="*/ 463633 h 2024697"/>
                <a:gd name="connsiteX22" fmla="*/ 781466 w 1677273"/>
                <a:gd name="connsiteY22" fmla="*/ 463317 h 2024697"/>
                <a:gd name="connsiteX23" fmla="*/ 781427 w 1677273"/>
                <a:gd name="connsiteY23" fmla="*/ 463317 h 2024697"/>
                <a:gd name="connsiteX24" fmla="*/ 747381 w 1677273"/>
                <a:gd name="connsiteY24" fmla="*/ 421272 h 2024697"/>
                <a:gd name="connsiteX25" fmla="*/ 732643 w 1677273"/>
                <a:gd name="connsiteY25" fmla="*/ 486527 h 2024697"/>
                <a:gd name="connsiteX26" fmla="*/ 705375 w 1677273"/>
                <a:gd name="connsiteY26" fmla="*/ 535744 h 2024697"/>
                <a:gd name="connsiteX27" fmla="*/ 705296 w 1677273"/>
                <a:gd name="connsiteY27" fmla="*/ 535863 h 2024697"/>
                <a:gd name="connsiteX28" fmla="*/ 705256 w 1677273"/>
                <a:gd name="connsiteY28" fmla="*/ 535863 h 2024697"/>
                <a:gd name="connsiteX29" fmla="*/ 691819 w 1677273"/>
                <a:gd name="connsiteY29" fmla="*/ 610811 h 2024697"/>
                <a:gd name="connsiteX30" fmla="*/ 596813 w 1677273"/>
                <a:gd name="connsiteY30" fmla="*/ 734583 h 2024697"/>
                <a:gd name="connsiteX31" fmla="*/ 524504 w 1677273"/>
                <a:gd name="connsiteY31" fmla="*/ 960376 h 2024697"/>
                <a:gd name="connsiteX32" fmla="*/ 542828 w 1677273"/>
                <a:gd name="connsiteY32" fmla="*/ 976690 h 2024697"/>
                <a:gd name="connsiteX33" fmla="*/ 581563 w 1677273"/>
                <a:gd name="connsiteY33" fmla="*/ 1138291 h 2024697"/>
                <a:gd name="connsiteX34" fmla="*/ 569663 w 1677273"/>
                <a:gd name="connsiteY34" fmla="*/ 1159097 h 2024697"/>
                <a:gd name="connsiteX35" fmla="*/ 596813 w 1677273"/>
                <a:gd name="connsiteY35" fmla="*/ 1249414 h 2024697"/>
                <a:gd name="connsiteX36" fmla="*/ 612063 w 1677273"/>
                <a:gd name="connsiteY36" fmla="*/ 1300680 h 2024697"/>
                <a:gd name="connsiteX37" fmla="*/ 533528 w 1677273"/>
                <a:gd name="connsiteY37" fmla="*/ 1384889 h 2024697"/>
                <a:gd name="connsiteX38" fmla="*/ 230422 w 1677273"/>
                <a:gd name="connsiteY38" fmla="*/ 1655446 h 2024697"/>
                <a:gd name="connsiteX39" fmla="*/ 197992 w 1677273"/>
                <a:gd name="connsiteY39" fmla="*/ 1731419 h 2024697"/>
                <a:gd name="connsiteX40" fmla="*/ 145859 w 1677273"/>
                <a:gd name="connsiteY40" fmla="*/ 1770234 h 2024697"/>
                <a:gd name="connsiteX41" fmla="*/ 194564 w 1677273"/>
                <a:gd name="connsiteY41" fmla="*/ 1917530 h 2024697"/>
                <a:gd name="connsiteX42" fmla="*/ 48409 w 1677273"/>
                <a:gd name="connsiteY42" fmla="*/ 2024634 h 2024697"/>
                <a:gd name="connsiteX43" fmla="*/ 20 w 1677273"/>
                <a:gd name="connsiteY43" fmla="*/ 1877495 h 2024697"/>
                <a:gd name="connsiteX44" fmla="*/ 56960 w 1677273"/>
                <a:gd name="connsiteY44" fmla="*/ 1635625 h 2024697"/>
                <a:gd name="connsiteX45" fmla="*/ 158744 w 1677273"/>
                <a:gd name="connsiteY45" fmla="*/ 1538649 h 2024697"/>
                <a:gd name="connsiteX46" fmla="*/ 361406 w 1677273"/>
                <a:gd name="connsiteY46" fmla="*/ 1270889 h 2024697"/>
                <a:gd name="connsiteX47" fmla="*/ 217261 w 1677273"/>
                <a:gd name="connsiteY47" fmla="*/ 951352 h 2024697"/>
                <a:gd name="connsiteX48" fmla="*/ 216039 w 1677273"/>
                <a:gd name="connsiteY48" fmla="*/ 948909 h 2024697"/>
                <a:gd name="connsiteX49" fmla="*/ 216000 w 1677273"/>
                <a:gd name="connsiteY49" fmla="*/ 948830 h 2024697"/>
                <a:gd name="connsiteX50" fmla="*/ 208198 w 1677273"/>
                <a:gd name="connsiteY50" fmla="*/ 933304 h 2024697"/>
                <a:gd name="connsiteX51" fmla="*/ 208198 w 1677273"/>
                <a:gd name="connsiteY51" fmla="*/ 924280 h 2024697"/>
                <a:gd name="connsiteX52" fmla="*/ 193303 w 1677273"/>
                <a:gd name="connsiteY52" fmla="*/ 918409 h 2024697"/>
                <a:gd name="connsiteX53" fmla="*/ 218286 w 1677273"/>
                <a:gd name="connsiteY53" fmla="*/ 852484 h 2024697"/>
                <a:gd name="connsiteX54" fmla="*/ 469022 w 1677273"/>
                <a:gd name="connsiteY54" fmla="*/ 82977 h 2024697"/>
                <a:gd name="connsiteX55" fmla="*/ 632948 w 1677273"/>
                <a:gd name="connsiteY55" fmla="*/ 21111 h 2024697"/>
                <a:gd name="connsiteX56" fmla="*/ 741391 w 1677273"/>
                <a:gd name="connsiteY56" fmla="*/ 33760 h 2024697"/>
                <a:gd name="connsiteX57" fmla="*/ 801760 w 1677273"/>
                <a:gd name="connsiteY57" fmla="*/ 40380 h 2024697"/>
                <a:gd name="connsiteX58" fmla="*/ 801799 w 1677273"/>
                <a:gd name="connsiteY58" fmla="*/ 40419 h 2024697"/>
                <a:gd name="connsiteX59" fmla="*/ 822724 w 1677273"/>
                <a:gd name="connsiteY59" fmla="*/ 66269 h 2024697"/>
                <a:gd name="connsiteX60" fmla="*/ 938969 w 1677273"/>
                <a:gd name="connsiteY60" fmla="*/ 109418 h 2024697"/>
                <a:gd name="connsiteX61" fmla="*/ 1021523 w 1677273"/>
                <a:gd name="connsiteY61" fmla="*/ 201745 h 2024697"/>
                <a:gd name="connsiteX62" fmla="*/ 1038113 w 1677273"/>
                <a:gd name="connsiteY62" fmla="*/ 204976 h 2024697"/>
                <a:gd name="connsiteX63" fmla="*/ 1038113 w 1677273"/>
                <a:gd name="connsiteY63" fmla="*/ 204976 h 2024697"/>
                <a:gd name="connsiteX64" fmla="*/ 1051156 w 1677273"/>
                <a:gd name="connsiteY64" fmla="*/ 212542 h 2024697"/>
                <a:gd name="connsiteX65" fmla="*/ 1075706 w 1677273"/>
                <a:gd name="connsiteY65" fmla="*/ 273975 h 2024697"/>
                <a:gd name="connsiteX66" fmla="*/ 1204325 w 1677273"/>
                <a:gd name="connsiteY66" fmla="*/ 365435 h 2024697"/>
                <a:gd name="connsiteX67" fmla="*/ 1211260 w 1677273"/>
                <a:gd name="connsiteY67" fmla="*/ 391403 h 2024697"/>
                <a:gd name="connsiteX68" fmla="*/ 1221742 w 1677273"/>
                <a:gd name="connsiteY68" fmla="*/ 385531 h 2024697"/>
                <a:gd name="connsiteX69" fmla="*/ 1220284 w 1677273"/>
                <a:gd name="connsiteY69" fmla="*/ 400426 h 2024697"/>
                <a:gd name="connsiteX70" fmla="*/ 1225406 w 1677273"/>
                <a:gd name="connsiteY70" fmla="*/ 403855 h 2024697"/>
                <a:gd name="connsiteX71" fmla="*/ 1225722 w 1677273"/>
                <a:gd name="connsiteY71" fmla="*/ 404052 h 2024697"/>
                <a:gd name="connsiteX72" fmla="*/ 1225761 w 1677273"/>
                <a:gd name="connsiteY72" fmla="*/ 404052 h 2024697"/>
                <a:gd name="connsiteX73" fmla="*/ 1247395 w 1677273"/>
                <a:gd name="connsiteY73" fmla="*/ 418474 h 2024697"/>
                <a:gd name="connsiteX74" fmla="*/ 1351306 w 1677273"/>
                <a:gd name="connsiteY74" fmla="*/ 454609 h 2024697"/>
                <a:gd name="connsiteX75" fmla="*/ 1416758 w 1677273"/>
                <a:gd name="connsiteY75" fmla="*/ 436561 h 2024697"/>
                <a:gd name="connsiteX76" fmla="*/ 1509479 w 1677273"/>
                <a:gd name="connsiteY76" fmla="*/ 454609 h 2024697"/>
                <a:gd name="connsiteX77" fmla="*/ 1443869 w 1677273"/>
                <a:gd name="connsiteY77" fmla="*/ 512731 h 2024697"/>
                <a:gd name="connsiteX78" fmla="*/ 1482368 w 1677273"/>
                <a:gd name="connsiteY78" fmla="*/ 535902 h 2024697"/>
                <a:gd name="connsiteX79" fmla="*/ 1521931 w 1677273"/>
                <a:gd name="connsiteY79" fmla="*/ 515726 h 2024697"/>
                <a:gd name="connsiteX80" fmla="*/ 1521971 w 1677273"/>
                <a:gd name="connsiteY80" fmla="*/ 515726 h 2024697"/>
                <a:gd name="connsiteX81" fmla="*/ 1522050 w 1677273"/>
                <a:gd name="connsiteY81" fmla="*/ 515687 h 2024697"/>
                <a:gd name="connsiteX82" fmla="*/ 1560588 w 1677273"/>
                <a:gd name="connsiteY82" fmla="*/ 510052 h 2024697"/>
                <a:gd name="connsiteX83" fmla="*/ 1560627 w 1677273"/>
                <a:gd name="connsiteY83" fmla="*/ 510052 h 2024697"/>
                <a:gd name="connsiteX84" fmla="*/ 1599836 w 1677273"/>
                <a:gd name="connsiteY84" fmla="*/ 517854 h 2024697"/>
                <a:gd name="connsiteX85" fmla="*/ 1636995 w 1677273"/>
                <a:gd name="connsiteY85" fmla="*/ 480616 h 2024697"/>
                <a:gd name="connsiteX86" fmla="*/ 1667297 w 1677273"/>
                <a:gd name="connsiteY86" fmla="*/ 481680 h 2024697"/>
                <a:gd name="connsiteX87" fmla="*/ 1677267 w 1677273"/>
                <a:gd name="connsiteY87" fmla="*/ 485266 h 2024697"/>
                <a:gd name="connsiteX88" fmla="*/ 1663081 w 1677273"/>
                <a:gd name="connsiteY88" fmla="*/ 517854 h 2024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677273" h="2024697">
                  <a:moveTo>
                    <a:pt x="1663081" y="517854"/>
                  </a:moveTo>
                  <a:cubicBezTo>
                    <a:pt x="1686172" y="545635"/>
                    <a:pt x="1650195" y="590990"/>
                    <a:pt x="1629744" y="616131"/>
                  </a:cubicBezTo>
                  <a:cubicBezTo>
                    <a:pt x="1598575" y="654433"/>
                    <a:pt x="1554835" y="681228"/>
                    <a:pt x="1511883" y="704399"/>
                  </a:cubicBezTo>
                  <a:cubicBezTo>
                    <a:pt x="1445012" y="715629"/>
                    <a:pt x="1419044" y="744513"/>
                    <a:pt x="1434018" y="791090"/>
                  </a:cubicBezTo>
                  <a:lnTo>
                    <a:pt x="1419123" y="806853"/>
                  </a:lnTo>
                  <a:lnTo>
                    <a:pt x="1419123" y="806853"/>
                  </a:lnTo>
                  <a:lnTo>
                    <a:pt x="1317181" y="818517"/>
                  </a:lnTo>
                  <a:cubicBezTo>
                    <a:pt x="1312059" y="820881"/>
                    <a:pt x="1307212" y="822497"/>
                    <a:pt x="1302680" y="823403"/>
                  </a:cubicBezTo>
                  <a:cubicBezTo>
                    <a:pt x="1291371" y="825570"/>
                    <a:pt x="1281992" y="823088"/>
                    <a:pt x="1274545" y="815877"/>
                  </a:cubicBezTo>
                  <a:lnTo>
                    <a:pt x="1255354" y="824585"/>
                  </a:lnTo>
                  <a:cubicBezTo>
                    <a:pt x="1212087" y="810675"/>
                    <a:pt x="1167835" y="800036"/>
                    <a:pt x="1122598" y="792588"/>
                  </a:cubicBezTo>
                  <a:lnTo>
                    <a:pt x="1111880" y="770718"/>
                  </a:lnTo>
                  <a:cubicBezTo>
                    <a:pt x="1105378" y="779978"/>
                    <a:pt x="1093714" y="781515"/>
                    <a:pt x="1081695" y="778323"/>
                  </a:cubicBezTo>
                  <a:cubicBezTo>
                    <a:pt x="1072593" y="775959"/>
                    <a:pt x="1063293" y="770876"/>
                    <a:pt x="1055727" y="764452"/>
                  </a:cubicBezTo>
                  <a:cubicBezTo>
                    <a:pt x="1045679" y="755902"/>
                    <a:pt x="1038743" y="744947"/>
                    <a:pt x="1039610" y="734583"/>
                  </a:cubicBezTo>
                  <a:cubicBezTo>
                    <a:pt x="1023533" y="750897"/>
                    <a:pt x="995989" y="739075"/>
                    <a:pt x="992994" y="719728"/>
                  </a:cubicBezTo>
                  <a:cubicBezTo>
                    <a:pt x="992836" y="718624"/>
                    <a:pt x="992718" y="717481"/>
                    <a:pt x="992718" y="716299"/>
                  </a:cubicBezTo>
                  <a:cubicBezTo>
                    <a:pt x="992718" y="713462"/>
                    <a:pt x="993270" y="710546"/>
                    <a:pt x="994412" y="707512"/>
                  </a:cubicBezTo>
                  <a:lnTo>
                    <a:pt x="970927" y="712359"/>
                  </a:lnTo>
                  <a:cubicBezTo>
                    <a:pt x="894481" y="648995"/>
                    <a:pt x="830605" y="570579"/>
                    <a:pt x="778668" y="486212"/>
                  </a:cubicBezTo>
                  <a:lnTo>
                    <a:pt x="786589" y="463633"/>
                  </a:lnTo>
                  <a:lnTo>
                    <a:pt x="786550" y="463633"/>
                  </a:lnTo>
                  <a:cubicBezTo>
                    <a:pt x="784776" y="463633"/>
                    <a:pt x="783121" y="463554"/>
                    <a:pt x="781466" y="463317"/>
                  </a:cubicBezTo>
                  <a:lnTo>
                    <a:pt x="781427" y="463317"/>
                  </a:lnTo>
                  <a:cubicBezTo>
                    <a:pt x="764955" y="461032"/>
                    <a:pt x="753607" y="447003"/>
                    <a:pt x="747381" y="421272"/>
                  </a:cubicBezTo>
                  <a:cubicBezTo>
                    <a:pt x="745529" y="444442"/>
                    <a:pt x="740642" y="466194"/>
                    <a:pt x="732643" y="486527"/>
                  </a:cubicBezTo>
                  <a:cubicBezTo>
                    <a:pt x="725787" y="503983"/>
                    <a:pt x="716723" y="520415"/>
                    <a:pt x="705375" y="535744"/>
                  </a:cubicBezTo>
                  <a:lnTo>
                    <a:pt x="705296" y="535863"/>
                  </a:lnTo>
                  <a:lnTo>
                    <a:pt x="705256" y="535863"/>
                  </a:lnTo>
                  <a:cubicBezTo>
                    <a:pt x="717708" y="557929"/>
                    <a:pt x="713216" y="582873"/>
                    <a:pt x="691819" y="610811"/>
                  </a:cubicBezTo>
                  <a:cubicBezTo>
                    <a:pt x="672550" y="651241"/>
                    <a:pt x="635667" y="720082"/>
                    <a:pt x="596813" y="734583"/>
                  </a:cubicBezTo>
                  <a:cubicBezTo>
                    <a:pt x="555674" y="811542"/>
                    <a:pt x="524583" y="869901"/>
                    <a:pt x="524504" y="960376"/>
                  </a:cubicBezTo>
                  <a:lnTo>
                    <a:pt x="542828" y="976690"/>
                  </a:lnTo>
                  <a:cubicBezTo>
                    <a:pt x="543458" y="1033118"/>
                    <a:pt x="562176" y="1086118"/>
                    <a:pt x="581563" y="1138291"/>
                  </a:cubicBezTo>
                  <a:lnTo>
                    <a:pt x="569663" y="1159097"/>
                  </a:lnTo>
                  <a:cubicBezTo>
                    <a:pt x="578805" y="1185577"/>
                    <a:pt x="585622" y="1226125"/>
                    <a:pt x="596813" y="1249414"/>
                  </a:cubicBezTo>
                  <a:lnTo>
                    <a:pt x="612063" y="1300680"/>
                  </a:lnTo>
                  <a:cubicBezTo>
                    <a:pt x="610211" y="1320304"/>
                    <a:pt x="558826" y="1399942"/>
                    <a:pt x="533528" y="1384889"/>
                  </a:cubicBezTo>
                  <a:cubicBezTo>
                    <a:pt x="428907" y="1469019"/>
                    <a:pt x="303401" y="1526275"/>
                    <a:pt x="230422" y="1655446"/>
                  </a:cubicBezTo>
                  <a:cubicBezTo>
                    <a:pt x="217734" y="1677907"/>
                    <a:pt x="212808" y="1712584"/>
                    <a:pt x="197992" y="1731419"/>
                  </a:cubicBezTo>
                  <a:cubicBezTo>
                    <a:pt x="182939" y="1750610"/>
                    <a:pt x="151021" y="1754274"/>
                    <a:pt x="145859" y="1770234"/>
                  </a:cubicBezTo>
                  <a:cubicBezTo>
                    <a:pt x="131712" y="1814091"/>
                    <a:pt x="221714" y="1858856"/>
                    <a:pt x="194564" y="1917530"/>
                  </a:cubicBezTo>
                  <a:cubicBezTo>
                    <a:pt x="185106" y="1938021"/>
                    <a:pt x="69964" y="2022624"/>
                    <a:pt x="48409" y="2024634"/>
                  </a:cubicBezTo>
                  <a:cubicBezTo>
                    <a:pt x="13812" y="2027905"/>
                    <a:pt x="-611" y="1904684"/>
                    <a:pt x="20" y="1877495"/>
                  </a:cubicBezTo>
                  <a:cubicBezTo>
                    <a:pt x="611" y="1852118"/>
                    <a:pt x="46085" y="1659150"/>
                    <a:pt x="56960" y="1635625"/>
                  </a:cubicBezTo>
                  <a:cubicBezTo>
                    <a:pt x="78397" y="1589284"/>
                    <a:pt x="124107" y="1571788"/>
                    <a:pt x="158744" y="1538649"/>
                  </a:cubicBezTo>
                  <a:cubicBezTo>
                    <a:pt x="218010" y="1481984"/>
                    <a:pt x="353761" y="1351158"/>
                    <a:pt x="361406" y="1270889"/>
                  </a:cubicBezTo>
                  <a:cubicBezTo>
                    <a:pt x="367711" y="1205043"/>
                    <a:pt x="247249" y="1032606"/>
                    <a:pt x="217261" y="951352"/>
                  </a:cubicBezTo>
                  <a:lnTo>
                    <a:pt x="216039" y="948909"/>
                  </a:lnTo>
                  <a:cubicBezTo>
                    <a:pt x="216039" y="948909"/>
                    <a:pt x="216000" y="948830"/>
                    <a:pt x="216000" y="948830"/>
                  </a:cubicBezTo>
                  <a:lnTo>
                    <a:pt x="208198" y="933304"/>
                  </a:lnTo>
                  <a:cubicBezTo>
                    <a:pt x="207567" y="930506"/>
                    <a:pt x="208671" y="927236"/>
                    <a:pt x="208198" y="924280"/>
                  </a:cubicBezTo>
                  <a:cubicBezTo>
                    <a:pt x="201972" y="922665"/>
                    <a:pt x="197046" y="920695"/>
                    <a:pt x="193303" y="918409"/>
                  </a:cubicBezTo>
                  <a:cubicBezTo>
                    <a:pt x="168674" y="903474"/>
                    <a:pt x="194761" y="875418"/>
                    <a:pt x="218286" y="852484"/>
                  </a:cubicBezTo>
                  <a:cubicBezTo>
                    <a:pt x="431705" y="672284"/>
                    <a:pt x="601502" y="358341"/>
                    <a:pt x="469022" y="82977"/>
                  </a:cubicBezTo>
                  <a:cubicBezTo>
                    <a:pt x="452393" y="-6788"/>
                    <a:pt x="580066" y="-17427"/>
                    <a:pt x="632948" y="21111"/>
                  </a:cubicBezTo>
                  <a:cubicBezTo>
                    <a:pt x="659507" y="-6039"/>
                    <a:pt x="719285" y="4876"/>
                    <a:pt x="741391" y="33760"/>
                  </a:cubicBezTo>
                  <a:cubicBezTo>
                    <a:pt x="766807" y="28361"/>
                    <a:pt x="786943" y="30568"/>
                    <a:pt x="801760" y="40380"/>
                  </a:cubicBezTo>
                  <a:cubicBezTo>
                    <a:pt x="801760" y="40380"/>
                    <a:pt x="801799" y="40380"/>
                    <a:pt x="801799" y="40419"/>
                  </a:cubicBezTo>
                  <a:cubicBezTo>
                    <a:pt x="810705" y="46330"/>
                    <a:pt x="817640" y="54921"/>
                    <a:pt x="822724" y="66269"/>
                  </a:cubicBezTo>
                  <a:cubicBezTo>
                    <a:pt x="859528" y="59413"/>
                    <a:pt x="898263" y="73796"/>
                    <a:pt x="938969" y="109418"/>
                  </a:cubicBezTo>
                  <a:cubicBezTo>
                    <a:pt x="987517" y="134086"/>
                    <a:pt x="1015021" y="164861"/>
                    <a:pt x="1021523" y="201745"/>
                  </a:cubicBezTo>
                  <a:cubicBezTo>
                    <a:pt x="1026843" y="201429"/>
                    <a:pt x="1032517" y="202651"/>
                    <a:pt x="1038113" y="204976"/>
                  </a:cubicBezTo>
                  <a:lnTo>
                    <a:pt x="1038113" y="204976"/>
                  </a:lnTo>
                  <a:cubicBezTo>
                    <a:pt x="1042566" y="206828"/>
                    <a:pt x="1046940" y="209429"/>
                    <a:pt x="1051156" y="212542"/>
                  </a:cubicBezTo>
                  <a:cubicBezTo>
                    <a:pt x="1070228" y="226806"/>
                    <a:pt x="1084651" y="252578"/>
                    <a:pt x="1075706" y="273975"/>
                  </a:cubicBezTo>
                  <a:cubicBezTo>
                    <a:pt x="1120312" y="298721"/>
                    <a:pt x="1163185" y="329221"/>
                    <a:pt x="1204325" y="365435"/>
                  </a:cubicBezTo>
                  <a:lnTo>
                    <a:pt x="1211260" y="391403"/>
                  </a:lnTo>
                  <a:cubicBezTo>
                    <a:pt x="1215791" y="387738"/>
                    <a:pt x="1219338" y="385846"/>
                    <a:pt x="1221742" y="385531"/>
                  </a:cubicBezTo>
                  <a:cubicBezTo>
                    <a:pt x="1226588" y="384782"/>
                    <a:pt x="1226628" y="390417"/>
                    <a:pt x="1220284" y="400426"/>
                  </a:cubicBezTo>
                  <a:lnTo>
                    <a:pt x="1225406" y="403855"/>
                  </a:lnTo>
                  <a:cubicBezTo>
                    <a:pt x="1225406" y="403855"/>
                    <a:pt x="1225603" y="403973"/>
                    <a:pt x="1225722" y="404052"/>
                  </a:cubicBezTo>
                  <a:lnTo>
                    <a:pt x="1225761" y="404052"/>
                  </a:lnTo>
                  <a:lnTo>
                    <a:pt x="1247395" y="418474"/>
                  </a:lnTo>
                  <a:cubicBezTo>
                    <a:pt x="1267452" y="397392"/>
                    <a:pt x="1346932" y="426394"/>
                    <a:pt x="1351306" y="454609"/>
                  </a:cubicBezTo>
                  <a:cubicBezTo>
                    <a:pt x="1357059" y="435615"/>
                    <a:pt x="1378890" y="429586"/>
                    <a:pt x="1416758" y="436561"/>
                  </a:cubicBezTo>
                  <a:cubicBezTo>
                    <a:pt x="1460695" y="429113"/>
                    <a:pt x="1491589" y="435142"/>
                    <a:pt x="1509479" y="454609"/>
                  </a:cubicBezTo>
                  <a:cubicBezTo>
                    <a:pt x="1514208" y="483177"/>
                    <a:pt x="1492338" y="502526"/>
                    <a:pt x="1443869" y="512731"/>
                  </a:cubicBezTo>
                  <a:cubicBezTo>
                    <a:pt x="1463690" y="512653"/>
                    <a:pt x="1476536" y="520376"/>
                    <a:pt x="1482368" y="535902"/>
                  </a:cubicBezTo>
                  <a:cubicBezTo>
                    <a:pt x="1493284" y="526996"/>
                    <a:pt x="1507075" y="520140"/>
                    <a:pt x="1521931" y="515726"/>
                  </a:cubicBezTo>
                  <a:lnTo>
                    <a:pt x="1521971" y="515726"/>
                  </a:lnTo>
                  <a:cubicBezTo>
                    <a:pt x="1521971" y="515726"/>
                    <a:pt x="1522010" y="515687"/>
                    <a:pt x="1522050" y="515687"/>
                  </a:cubicBezTo>
                  <a:cubicBezTo>
                    <a:pt x="1534541" y="511943"/>
                    <a:pt x="1547742" y="509973"/>
                    <a:pt x="1560588" y="510052"/>
                  </a:cubicBezTo>
                  <a:lnTo>
                    <a:pt x="1560627" y="510052"/>
                  </a:lnTo>
                  <a:cubicBezTo>
                    <a:pt x="1574616" y="510131"/>
                    <a:pt x="1588132" y="512574"/>
                    <a:pt x="1599836" y="517854"/>
                  </a:cubicBezTo>
                  <a:cubicBezTo>
                    <a:pt x="1597274" y="499807"/>
                    <a:pt x="1621193" y="482626"/>
                    <a:pt x="1636995" y="480616"/>
                  </a:cubicBezTo>
                  <a:cubicBezTo>
                    <a:pt x="1648107" y="479198"/>
                    <a:pt x="1658825" y="479670"/>
                    <a:pt x="1667297" y="481680"/>
                  </a:cubicBezTo>
                  <a:cubicBezTo>
                    <a:pt x="1671159" y="482547"/>
                    <a:pt x="1674509" y="483769"/>
                    <a:pt x="1677267" y="485266"/>
                  </a:cubicBezTo>
                  <a:cubicBezTo>
                    <a:pt x="1677622" y="494172"/>
                    <a:pt x="1664500" y="513874"/>
                    <a:pt x="1663081" y="517854"/>
                  </a:cubicBezTo>
                  <a:close/>
                </a:path>
              </a:pathLst>
            </a:custGeom>
            <a:solidFill>
              <a:srgbClr val="261C23"/>
            </a:solidFill>
            <a:ln w="3941" cap="flat">
              <a:noFill/>
              <a:prstDash val="solid"/>
              <a:miter/>
            </a:ln>
          </p:spPr>
          <p:txBody>
            <a:bodyPr rtlCol="1" anchor="ctr"/>
            <a:lstStyle/>
            <a:p>
              <a:endParaRPr lang="fa-IR"/>
            </a:p>
          </p:txBody>
        </p:sp>
        <p:sp>
          <p:nvSpPr>
            <p:cNvPr id="404" name="Freeform: Shape 403">
              <a:extLst>
                <a:ext uri="{FF2B5EF4-FFF2-40B4-BE49-F238E27FC236}">
                  <a16:creationId xmlns:a16="http://schemas.microsoft.com/office/drawing/2014/main" id="{D9E26043-3928-0DCE-5C54-EA359C47DC33}"/>
                </a:ext>
              </a:extLst>
            </p:cNvPr>
            <p:cNvSpPr/>
            <p:nvPr/>
          </p:nvSpPr>
          <p:spPr>
            <a:xfrm>
              <a:off x="1973688" y="4763657"/>
              <a:ext cx="7097" cy="14304"/>
            </a:xfrm>
            <a:custGeom>
              <a:avLst/>
              <a:gdLst>
                <a:gd name="connsiteX0" fmla="*/ 0 w 7097"/>
                <a:gd name="connsiteY0" fmla="*/ 14304 h 14304"/>
                <a:gd name="connsiteX1" fmla="*/ 7093 w 7097"/>
                <a:gd name="connsiteY1" fmla="*/ 0 h 14304"/>
                <a:gd name="connsiteX2" fmla="*/ 0 w 7097"/>
                <a:gd name="connsiteY2" fmla="*/ 14304 h 14304"/>
              </a:gdLst>
              <a:ahLst/>
              <a:cxnLst>
                <a:cxn ang="0">
                  <a:pos x="connsiteX0" y="connsiteY0"/>
                </a:cxn>
                <a:cxn ang="0">
                  <a:pos x="connsiteX1" y="connsiteY1"/>
                </a:cxn>
                <a:cxn ang="0">
                  <a:pos x="connsiteX2" y="connsiteY2"/>
                </a:cxn>
              </a:cxnLst>
              <a:rect l="l" t="t" r="r" b="b"/>
              <a:pathLst>
                <a:path w="7097" h="14304">
                  <a:moveTo>
                    <a:pt x="0" y="14304"/>
                  </a:moveTo>
                  <a:cubicBezTo>
                    <a:pt x="2443" y="9575"/>
                    <a:pt x="4807" y="4807"/>
                    <a:pt x="7093" y="0"/>
                  </a:cubicBezTo>
                  <a:cubicBezTo>
                    <a:pt x="7211" y="5753"/>
                    <a:pt x="5083" y="10679"/>
                    <a:pt x="0" y="14304"/>
                  </a:cubicBezTo>
                  <a:close/>
                </a:path>
              </a:pathLst>
            </a:custGeom>
            <a:solidFill>
              <a:srgbClr val="3C2D32"/>
            </a:solidFill>
            <a:ln w="3941" cap="flat">
              <a:noFill/>
              <a:prstDash val="solid"/>
              <a:miter/>
            </a:ln>
          </p:spPr>
          <p:txBody>
            <a:bodyPr rtlCol="1" anchor="ctr"/>
            <a:lstStyle/>
            <a:p>
              <a:endParaRPr lang="fa-IR"/>
            </a:p>
          </p:txBody>
        </p:sp>
        <p:sp>
          <p:nvSpPr>
            <p:cNvPr id="405" name="Freeform: Shape 404">
              <a:extLst>
                <a:ext uri="{FF2B5EF4-FFF2-40B4-BE49-F238E27FC236}">
                  <a16:creationId xmlns:a16="http://schemas.microsoft.com/office/drawing/2014/main" id="{E6647BA8-8D09-DB9F-BFF3-1DB1C61E63F5}"/>
                </a:ext>
              </a:extLst>
            </p:cNvPr>
            <p:cNvSpPr/>
            <p:nvPr/>
          </p:nvSpPr>
          <p:spPr>
            <a:xfrm>
              <a:off x="1729730" y="2908276"/>
              <a:ext cx="1066307" cy="2401470"/>
            </a:xfrm>
            <a:custGeom>
              <a:avLst/>
              <a:gdLst>
                <a:gd name="connsiteX0" fmla="*/ 955184 w 1066307"/>
                <a:gd name="connsiteY0" fmla="*/ 314436 h 2401470"/>
                <a:gd name="connsiteX1" fmla="*/ 763714 w 1066307"/>
                <a:gd name="connsiteY1" fmla="*/ 912490 h 2401470"/>
                <a:gd name="connsiteX2" fmla="*/ 636711 w 1066307"/>
                <a:gd name="connsiteY2" fmla="*/ 1039257 h 2401470"/>
                <a:gd name="connsiteX3" fmla="*/ 641597 w 1066307"/>
                <a:gd name="connsiteY3" fmla="*/ 1065895 h 2401470"/>
                <a:gd name="connsiteX4" fmla="*/ 626702 w 1066307"/>
                <a:gd name="connsiteY4" fmla="*/ 1060063 h 2401470"/>
                <a:gd name="connsiteX5" fmla="*/ 609955 w 1066307"/>
                <a:gd name="connsiteY5" fmla="*/ 1074643 h 2401470"/>
                <a:gd name="connsiteX6" fmla="*/ 506161 w 1066307"/>
                <a:gd name="connsiteY6" fmla="*/ 1359346 h 2401470"/>
                <a:gd name="connsiteX7" fmla="*/ 542611 w 1066307"/>
                <a:gd name="connsiteY7" fmla="*/ 1648936 h 2401470"/>
                <a:gd name="connsiteX8" fmla="*/ 335615 w 1066307"/>
                <a:gd name="connsiteY8" fmla="*/ 2038103 h 2401470"/>
                <a:gd name="connsiteX9" fmla="*/ 269848 w 1066307"/>
                <a:gd name="connsiteY9" fmla="*/ 2225278 h 2401470"/>
                <a:gd name="connsiteX10" fmla="*/ 189737 w 1066307"/>
                <a:gd name="connsiteY10" fmla="*/ 2294237 h 2401470"/>
                <a:gd name="connsiteX11" fmla="*/ 189737 w 1066307"/>
                <a:gd name="connsiteY11" fmla="*/ 2294316 h 2401470"/>
                <a:gd name="connsiteX12" fmla="*/ 180713 w 1066307"/>
                <a:gd name="connsiteY12" fmla="*/ 2321230 h 2401470"/>
                <a:gd name="connsiteX13" fmla="*/ 180713 w 1066307"/>
                <a:gd name="connsiteY13" fmla="*/ 2321308 h 2401470"/>
                <a:gd name="connsiteX14" fmla="*/ 180713 w 1066307"/>
                <a:gd name="connsiteY14" fmla="*/ 2339356 h 2401470"/>
                <a:gd name="connsiteX15" fmla="*/ 177127 w 1066307"/>
                <a:gd name="connsiteY15" fmla="*/ 2400868 h 2401470"/>
                <a:gd name="connsiteX16" fmla="*/ 7645 w 1066307"/>
                <a:gd name="connsiteY16" fmla="*/ 2360123 h 2401470"/>
                <a:gd name="connsiteX17" fmla="*/ 0 w 1066307"/>
                <a:gd name="connsiteY17" fmla="*/ 2339317 h 2401470"/>
                <a:gd name="connsiteX18" fmla="*/ 161207 w 1066307"/>
                <a:gd name="connsiteY18" fmla="*/ 2071400 h 2401470"/>
                <a:gd name="connsiteX19" fmla="*/ 234974 w 1066307"/>
                <a:gd name="connsiteY19" fmla="*/ 1896756 h 2401470"/>
                <a:gd name="connsiteX20" fmla="*/ 243998 w 1066307"/>
                <a:gd name="connsiteY20" fmla="*/ 1869645 h 2401470"/>
                <a:gd name="connsiteX21" fmla="*/ 266065 w 1066307"/>
                <a:gd name="connsiteY21" fmla="*/ 1860424 h 2401470"/>
                <a:gd name="connsiteX22" fmla="*/ 135554 w 1066307"/>
                <a:gd name="connsiteY22" fmla="*/ 1110975 h 2401470"/>
                <a:gd name="connsiteX23" fmla="*/ 124836 w 1066307"/>
                <a:gd name="connsiteY23" fmla="*/ 1083746 h 2401470"/>
                <a:gd name="connsiteX24" fmla="*/ 93627 w 1066307"/>
                <a:gd name="connsiteY24" fmla="*/ 863391 h 2401470"/>
                <a:gd name="connsiteX25" fmla="*/ 410682 w 1066307"/>
                <a:gd name="connsiteY25" fmla="*/ 823474 h 2401470"/>
                <a:gd name="connsiteX26" fmla="*/ 543202 w 1066307"/>
                <a:gd name="connsiteY26" fmla="*/ 547794 h 2401470"/>
                <a:gd name="connsiteX27" fmla="*/ 560856 w 1066307"/>
                <a:gd name="connsiteY27" fmla="*/ 277277 h 2401470"/>
                <a:gd name="connsiteX28" fmla="*/ 839766 w 1066307"/>
                <a:gd name="connsiteY28" fmla="*/ 8414 h 2401470"/>
                <a:gd name="connsiteX29" fmla="*/ 840239 w 1066307"/>
                <a:gd name="connsiteY29" fmla="*/ 8414 h 2401470"/>
                <a:gd name="connsiteX30" fmla="*/ 840594 w 1066307"/>
                <a:gd name="connsiteY30" fmla="*/ 8414 h 2401470"/>
                <a:gd name="connsiteX31" fmla="*/ 849421 w 1066307"/>
                <a:gd name="connsiteY31" fmla="*/ 9005 h 2401470"/>
                <a:gd name="connsiteX32" fmla="*/ 867508 w 1066307"/>
                <a:gd name="connsiteY32" fmla="*/ 9005 h 2401470"/>
                <a:gd name="connsiteX33" fmla="*/ 868572 w 1066307"/>
                <a:gd name="connsiteY33" fmla="*/ 7981 h 2401470"/>
                <a:gd name="connsiteX34" fmla="*/ 882876 w 1066307"/>
                <a:gd name="connsiteY34" fmla="*/ 60 h 2401470"/>
                <a:gd name="connsiteX35" fmla="*/ 894619 w 1066307"/>
                <a:gd name="connsiteY35" fmla="*/ 27093 h 2401470"/>
                <a:gd name="connsiteX36" fmla="*/ 1066308 w 1066307"/>
                <a:gd name="connsiteY36" fmla="*/ 162568 h 2401470"/>
                <a:gd name="connsiteX37" fmla="*/ 935955 w 1066307"/>
                <a:gd name="connsiteY37" fmla="*/ 172262 h 2401470"/>
                <a:gd name="connsiteX38" fmla="*/ 955184 w 1066307"/>
                <a:gd name="connsiteY38" fmla="*/ 314278 h 2401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66307" h="2401470">
                  <a:moveTo>
                    <a:pt x="955184" y="314436"/>
                  </a:moveTo>
                  <a:cubicBezTo>
                    <a:pt x="1008854" y="520644"/>
                    <a:pt x="896549" y="758691"/>
                    <a:pt x="763714" y="912490"/>
                  </a:cubicBezTo>
                  <a:cubicBezTo>
                    <a:pt x="738022" y="942241"/>
                    <a:pt x="648257" y="1015338"/>
                    <a:pt x="636711" y="1039257"/>
                  </a:cubicBezTo>
                  <a:cubicBezTo>
                    <a:pt x="629618" y="1053995"/>
                    <a:pt x="640494" y="1058842"/>
                    <a:pt x="641597" y="1065895"/>
                  </a:cubicBezTo>
                  <a:cubicBezTo>
                    <a:pt x="635056" y="1060378"/>
                    <a:pt x="630485" y="1059078"/>
                    <a:pt x="626702" y="1060063"/>
                  </a:cubicBezTo>
                  <a:cubicBezTo>
                    <a:pt x="620752" y="1061600"/>
                    <a:pt x="616732" y="1068850"/>
                    <a:pt x="609955" y="1074643"/>
                  </a:cubicBezTo>
                  <a:cubicBezTo>
                    <a:pt x="512190" y="1158695"/>
                    <a:pt x="497650" y="1232777"/>
                    <a:pt x="506161" y="1359346"/>
                  </a:cubicBezTo>
                  <a:cubicBezTo>
                    <a:pt x="511914" y="1445053"/>
                    <a:pt x="564520" y="1575287"/>
                    <a:pt x="542611" y="1648936"/>
                  </a:cubicBezTo>
                  <a:cubicBezTo>
                    <a:pt x="475464" y="1778973"/>
                    <a:pt x="393423" y="1903218"/>
                    <a:pt x="335615" y="2038103"/>
                  </a:cubicBezTo>
                  <a:cubicBezTo>
                    <a:pt x="312169" y="2092837"/>
                    <a:pt x="293530" y="2181775"/>
                    <a:pt x="269848" y="2225278"/>
                  </a:cubicBezTo>
                  <a:cubicBezTo>
                    <a:pt x="249002" y="2263541"/>
                    <a:pt x="205223" y="2263619"/>
                    <a:pt x="189737" y="2294237"/>
                  </a:cubicBezTo>
                  <a:lnTo>
                    <a:pt x="189737" y="2294316"/>
                  </a:lnTo>
                  <a:cubicBezTo>
                    <a:pt x="189737" y="2294316"/>
                    <a:pt x="180713" y="2321230"/>
                    <a:pt x="180713" y="2321230"/>
                  </a:cubicBezTo>
                  <a:lnTo>
                    <a:pt x="180713" y="2321308"/>
                  </a:lnTo>
                  <a:cubicBezTo>
                    <a:pt x="179649" y="2326865"/>
                    <a:pt x="181619" y="2333682"/>
                    <a:pt x="180713" y="2339356"/>
                  </a:cubicBezTo>
                  <a:cubicBezTo>
                    <a:pt x="188436" y="2353424"/>
                    <a:pt x="187806" y="2391096"/>
                    <a:pt x="177127" y="2400868"/>
                  </a:cubicBezTo>
                  <a:cubicBezTo>
                    <a:pt x="170664" y="2406779"/>
                    <a:pt x="26914" y="2367452"/>
                    <a:pt x="7645" y="2360123"/>
                  </a:cubicBezTo>
                  <a:lnTo>
                    <a:pt x="0" y="2339317"/>
                  </a:lnTo>
                  <a:cubicBezTo>
                    <a:pt x="56980" y="2251601"/>
                    <a:pt x="111950" y="2164988"/>
                    <a:pt x="161207" y="2071400"/>
                  </a:cubicBezTo>
                  <a:cubicBezTo>
                    <a:pt x="190367" y="2015996"/>
                    <a:pt x="227329" y="1955312"/>
                    <a:pt x="234974" y="1896756"/>
                  </a:cubicBezTo>
                  <a:cubicBezTo>
                    <a:pt x="211173" y="1885486"/>
                    <a:pt x="220197" y="1871733"/>
                    <a:pt x="243998" y="1869645"/>
                  </a:cubicBezTo>
                  <a:cubicBezTo>
                    <a:pt x="268744" y="1886274"/>
                    <a:pt x="257908" y="1877447"/>
                    <a:pt x="266065" y="1860424"/>
                  </a:cubicBezTo>
                  <a:cubicBezTo>
                    <a:pt x="403313" y="1574184"/>
                    <a:pt x="200415" y="1373493"/>
                    <a:pt x="135554" y="1110975"/>
                  </a:cubicBezTo>
                  <a:cubicBezTo>
                    <a:pt x="123299" y="1108098"/>
                    <a:pt x="119753" y="1099035"/>
                    <a:pt x="124836" y="1083746"/>
                  </a:cubicBezTo>
                  <a:cubicBezTo>
                    <a:pt x="93982" y="1009427"/>
                    <a:pt x="83579" y="936015"/>
                    <a:pt x="93627" y="863391"/>
                  </a:cubicBezTo>
                  <a:cubicBezTo>
                    <a:pt x="116561" y="822725"/>
                    <a:pt x="357170" y="821700"/>
                    <a:pt x="410682" y="823474"/>
                  </a:cubicBezTo>
                  <a:cubicBezTo>
                    <a:pt x="505176" y="798136"/>
                    <a:pt x="538040" y="633619"/>
                    <a:pt x="543202" y="547794"/>
                  </a:cubicBezTo>
                  <a:lnTo>
                    <a:pt x="560856" y="277277"/>
                  </a:lnTo>
                  <a:cubicBezTo>
                    <a:pt x="586312" y="111735"/>
                    <a:pt x="662009" y="-1713"/>
                    <a:pt x="839766" y="8414"/>
                  </a:cubicBezTo>
                  <a:cubicBezTo>
                    <a:pt x="839924" y="8414"/>
                    <a:pt x="840082" y="8414"/>
                    <a:pt x="840239" y="8414"/>
                  </a:cubicBezTo>
                  <a:cubicBezTo>
                    <a:pt x="840357" y="8414"/>
                    <a:pt x="840476" y="8414"/>
                    <a:pt x="840594" y="8414"/>
                  </a:cubicBezTo>
                  <a:cubicBezTo>
                    <a:pt x="843510" y="8572"/>
                    <a:pt x="846465" y="8769"/>
                    <a:pt x="849421" y="9005"/>
                  </a:cubicBezTo>
                  <a:cubicBezTo>
                    <a:pt x="847214" y="-4353"/>
                    <a:pt x="861124" y="-1082"/>
                    <a:pt x="867508" y="9005"/>
                  </a:cubicBezTo>
                  <a:lnTo>
                    <a:pt x="868572" y="7981"/>
                  </a:lnTo>
                  <a:cubicBezTo>
                    <a:pt x="873891" y="2937"/>
                    <a:pt x="878738" y="454"/>
                    <a:pt x="882876" y="60"/>
                  </a:cubicBezTo>
                  <a:cubicBezTo>
                    <a:pt x="892806" y="-925"/>
                    <a:pt x="898323" y="10227"/>
                    <a:pt x="894619" y="27093"/>
                  </a:cubicBezTo>
                  <a:cubicBezTo>
                    <a:pt x="960741" y="25280"/>
                    <a:pt x="1062564" y="97786"/>
                    <a:pt x="1066308" y="162568"/>
                  </a:cubicBezTo>
                  <a:cubicBezTo>
                    <a:pt x="1036084" y="160992"/>
                    <a:pt x="957273" y="157090"/>
                    <a:pt x="935955" y="172262"/>
                  </a:cubicBezTo>
                  <a:cubicBezTo>
                    <a:pt x="891781" y="203668"/>
                    <a:pt x="946200" y="279878"/>
                    <a:pt x="955184" y="314278"/>
                  </a:cubicBezTo>
                  <a:close/>
                </a:path>
              </a:pathLst>
            </a:custGeom>
            <a:solidFill>
              <a:srgbClr val="3C2D32"/>
            </a:solidFill>
            <a:ln w="3941" cap="flat">
              <a:noFill/>
              <a:prstDash val="solid"/>
              <a:miter/>
            </a:ln>
          </p:spPr>
          <p:txBody>
            <a:bodyPr rtlCol="1" anchor="ctr"/>
            <a:lstStyle/>
            <a:p>
              <a:endParaRPr lang="fa-IR"/>
            </a:p>
          </p:txBody>
        </p:sp>
        <p:sp>
          <p:nvSpPr>
            <p:cNvPr id="406" name="Freeform: Shape 405">
              <a:extLst>
                <a:ext uri="{FF2B5EF4-FFF2-40B4-BE49-F238E27FC236}">
                  <a16:creationId xmlns:a16="http://schemas.microsoft.com/office/drawing/2014/main" id="{DFBBF9E7-7DAB-7086-8E6E-2744557167DA}"/>
                </a:ext>
              </a:extLst>
            </p:cNvPr>
            <p:cNvSpPr/>
            <p:nvPr/>
          </p:nvSpPr>
          <p:spPr>
            <a:xfrm>
              <a:off x="1754474" y="1668559"/>
              <a:ext cx="32771" cy="42338"/>
            </a:xfrm>
            <a:custGeom>
              <a:avLst/>
              <a:gdLst>
                <a:gd name="connsiteX0" fmla="*/ 29438 w 32771"/>
                <a:gd name="connsiteY0" fmla="*/ 20578 h 42338"/>
                <a:gd name="connsiteX1" fmla="*/ 29438 w 32771"/>
                <a:gd name="connsiteY1" fmla="*/ 38626 h 42338"/>
                <a:gd name="connsiteX2" fmla="*/ 29438 w 32771"/>
                <a:gd name="connsiteY2" fmla="*/ 2491 h 42338"/>
                <a:gd name="connsiteX3" fmla="*/ 29438 w 32771"/>
                <a:gd name="connsiteY3" fmla="*/ 20539 h 42338"/>
              </a:gdLst>
              <a:ahLst/>
              <a:cxnLst>
                <a:cxn ang="0">
                  <a:pos x="connsiteX0" y="connsiteY0"/>
                </a:cxn>
                <a:cxn ang="0">
                  <a:pos x="connsiteX1" y="connsiteY1"/>
                </a:cxn>
                <a:cxn ang="0">
                  <a:pos x="connsiteX2" y="connsiteY2"/>
                </a:cxn>
                <a:cxn ang="0">
                  <a:pos x="connsiteX3" y="connsiteY3"/>
                </a:cxn>
              </a:cxnLst>
              <a:rect l="l" t="t" r="r" b="b"/>
              <a:pathLst>
                <a:path w="32771" h="42338">
                  <a:moveTo>
                    <a:pt x="29438" y="20578"/>
                  </a:moveTo>
                  <a:cubicBezTo>
                    <a:pt x="33418" y="26725"/>
                    <a:pt x="34324" y="32833"/>
                    <a:pt x="29438" y="38626"/>
                  </a:cubicBezTo>
                  <a:cubicBezTo>
                    <a:pt x="-9180" y="59353"/>
                    <a:pt x="-10440" y="-14217"/>
                    <a:pt x="29438" y="2491"/>
                  </a:cubicBezTo>
                  <a:cubicBezTo>
                    <a:pt x="30738" y="6511"/>
                    <a:pt x="29162" y="14825"/>
                    <a:pt x="29438" y="20539"/>
                  </a:cubicBezTo>
                  <a:close/>
                </a:path>
              </a:pathLst>
            </a:custGeom>
            <a:solidFill>
              <a:srgbClr val="3D3B4F"/>
            </a:solidFill>
            <a:ln w="3941" cap="flat">
              <a:noFill/>
              <a:prstDash val="solid"/>
              <a:miter/>
            </a:ln>
          </p:spPr>
          <p:txBody>
            <a:bodyPr rtlCol="1" anchor="ctr"/>
            <a:lstStyle/>
            <a:p>
              <a:endParaRPr lang="fa-IR"/>
            </a:p>
          </p:txBody>
        </p:sp>
        <p:sp>
          <p:nvSpPr>
            <p:cNvPr id="407" name="Freeform: Shape 406">
              <a:extLst>
                <a:ext uri="{FF2B5EF4-FFF2-40B4-BE49-F238E27FC236}">
                  <a16:creationId xmlns:a16="http://schemas.microsoft.com/office/drawing/2014/main" id="{129D185E-7371-6D3B-22B2-BC453A7EA1B0}"/>
                </a:ext>
              </a:extLst>
            </p:cNvPr>
            <p:cNvSpPr/>
            <p:nvPr/>
          </p:nvSpPr>
          <p:spPr>
            <a:xfrm>
              <a:off x="859325" y="1701335"/>
              <a:ext cx="1203167" cy="998388"/>
            </a:xfrm>
            <a:custGeom>
              <a:avLst/>
              <a:gdLst>
                <a:gd name="connsiteX0" fmla="*/ 1195695 w 1203167"/>
                <a:gd name="connsiteY0" fmla="*/ 520680 h 998388"/>
                <a:gd name="connsiteX1" fmla="*/ 1066012 w 1203167"/>
                <a:gd name="connsiteY1" fmla="*/ 420512 h 998388"/>
                <a:gd name="connsiteX2" fmla="*/ 1010963 w 1203167"/>
                <a:gd name="connsiteY2" fmla="*/ 234598 h 998388"/>
                <a:gd name="connsiteX3" fmla="*/ 1065106 w 1203167"/>
                <a:gd name="connsiteY3" fmla="*/ 600239 h 998388"/>
                <a:gd name="connsiteX4" fmla="*/ 1051117 w 1203167"/>
                <a:gd name="connsiteY4" fmla="*/ 619981 h 998388"/>
                <a:gd name="connsiteX5" fmla="*/ 1022036 w 1203167"/>
                <a:gd name="connsiteY5" fmla="*/ 634404 h 998388"/>
                <a:gd name="connsiteX6" fmla="*/ 720073 w 1203167"/>
                <a:gd name="connsiteY6" fmla="*/ 658914 h 998388"/>
                <a:gd name="connsiteX7" fmla="*/ 689613 w 1203167"/>
                <a:gd name="connsiteY7" fmla="*/ 647092 h 998388"/>
                <a:gd name="connsiteX8" fmla="*/ 637677 w 1203167"/>
                <a:gd name="connsiteY8" fmla="*/ 645358 h 998388"/>
                <a:gd name="connsiteX9" fmla="*/ 548424 w 1203167"/>
                <a:gd name="connsiteY9" fmla="*/ 518198 h 998388"/>
                <a:gd name="connsiteX10" fmla="*/ 524938 w 1203167"/>
                <a:gd name="connsiteY10" fmla="*/ 334214 h 998388"/>
                <a:gd name="connsiteX11" fmla="*/ 489513 w 1203167"/>
                <a:gd name="connsiteY11" fmla="*/ 554844 h 998388"/>
                <a:gd name="connsiteX12" fmla="*/ 472726 w 1203167"/>
                <a:gd name="connsiteY12" fmla="*/ 565799 h 998388"/>
                <a:gd name="connsiteX13" fmla="*/ 452078 w 1203167"/>
                <a:gd name="connsiteY13" fmla="*/ 594407 h 998388"/>
                <a:gd name="connsiteX14" fmla="*/ 431981 w 1203167"/>
                <a:gd name="connsiteY14" fmla="*/ 665100 h 998388"/>
                <a:gd name="connsiteX15" fmla="*/ 237752 w 1203167"/>
                <a:gd name="connsiteY15" fmla="*/ 909019 h 998388"/>
                <a:gd name="connsiteX16" fmla="*/ 145780 w 1203167"/>
                <a:gd name="connsiteY16" fmla="*/ 997169 h 998388"/>
                <a:gd name="connsiteX17" fmla="*/ 75087 w 1203167"/>
                <a:gd name="connsiteY17" fmla="*/ 963202 h 998388"/>
                <a:gd name="connsiteX18" fmla="*/ 48095 w 1203167"/>
                <a:gd name="connsiteY18" fmla="*/ 964187 h 998388"/>
                <a:gd name="connsiteX19" fmla="*/ 808 w 1203167"/>
                <a:gd name="connsiteY19" fmla="*/ 852552 h 998388"/>
                <a:gd name="connsiteX20" fmla="*/ 11842 w 1203167"/>
                <a:gd name="connsiteY20" fmla="*/ 827726 h 998388"/>
                <a:gd name="connsiteX21" fmla="*/ 6601 w 1203167"/>
                <a:gd name="connsiteY21" fmla="*/ 807708 h 998388"/>
                <a:gd name="connsiteX22" fmla="*/ 75087 w 1203167"/>
                <a:gd name="connsiteY22" fmla="*/ 728385 h 998388"/>
                <a:gd name="connsiteX23" fmla="*/ 92977 w 1203167"/>
                <a:gd name="connsiteY23" fmla="*/ 737409 h 998388"/>
                <a:gd name="connsiteX24" fmla="*/ 226837 w 1203167"/>
                <a:gd name="connsiteY24" fmla="*/ 550352 h 998388"/>
                <a:gd name="connsiteX25" fmla="*/ 346235 w 1203167"/>
                <a:gd name="connsiteY25" fmla="*/ 51008 h 998388"/>
                <a:gd name="connsiteX26" fmla="*/ 438759 w 1203167"/>
                <a:gd name="connsiteY26" fmla="*/ 31581 h 998388"/>
                <a:gd name="connsiteX27" fmla="*/ 748997 w 1203167"/>
                <a:gd name="connsiteY27" fmla="*/ 136833 h 998388"/>
                <a:gd name="connsiteX28" fmla="*/ 904569 w 1203167"/>
                <a:gd name="connsiteY28" fmla="*/ 17474 h 998388"/>
                <a:gd name="connsiteX29" fmla="*/ 924587 w 1203167"/>
                <a:gd name="connsiteY29" fmla="*/ 5850 h 998388"/>
                <a:gd name="connsiteX30" fmla="*/ 927542 w 1203167"/>
                <a:gd name="connsiteY30" fmla="*/ 451 h 998388"/>
                <a:gd name="connsiteX31" fmla="*/ 932507 w 1203167"/>
                <a:gd name="connsiteY31" fmla="*/ 3564 h 998388"/>
                <a:gd name="connsiteX32" fmla="*/ 932507 w 1203167"/>
                <a:gd name="connsiteY32" fmla="*/ 3564 h 998388"/>
                <a:gd name="connsiteX33" fmla="*/ 933611 w 1203167"/>
                <a:gd name="connsiteY33" fmla="*/ 5850 h 998388"/>
                <a:gd name="connsiteX34" fmla="*/ 1195104 w 1203167"/>
                <a:gd name="connsiteY34" fmla="*/ 435407 h 998388"/>
                <a:gd name="connsiteX35" fmla="*/ 1195656 w 1203167"/>
                <a:gd name="connsiteY35" fmla="*/ 520641 h 99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3167" h="998388">
                  <a:moveTo>
                    <a:pt x="1195695" y="520680"/>
                  </a:moveTo>
                  <a:cubicBezTo>
                    <a:pt x="1136548" y="538255"/>
                    <a:pt x="1075627" y="485176"/>
                    <a:pt x="1066012" y="420512"/>
                  </a:cubicBezTo>
                  <a:lnTo>
                    <a:pt x="1010963" y="234598"/>
                  </a:lnTo>
                  <a:cubicBezTo>
                    <a:pt x="1039611" y="356242"/>
                    <a:pt x="1057619" y="478122"/>
                    <a:pt x="1065106" y="600239"/>
                  </a:cubicBezTo>
                  <a:lnTo>
                    <a:pt x="1051117" y="619981"/>
                  </a:lnTo>
                  <a:lnTo>
                    <a:pt x="1022036" y="634404"/>
                  </a:lnTo>
                  <a:cubicBezTo>
                    <a:pt x="920843" y="624355"/>
                    <a:pt x="819217" y="637990"/>
                    <a:pt x="720073" y="658914"/>
                  </a:cubicBezTo>
                  <a:lnTo>
                    <a:pt x="689613" y="647092"/>
                  </a:lnTo>
                  <a:cubicBezTo>
                    <a:pt x="669240" y="648629"/>
                    <a:pt x="652138" y="647999"/>
                    <a:pt x="637677" y="645358"/>
                  </a:cubicBezTo>
                  <a:cubicBezTo>
                    <a:pt x="578766" y="634561"/>
                    <a:pt x="563516" y="589955"/>
                    <a:pt x="548424" y="518198"/>
                  </a:cubicBezTo>
                  <a:lnTo>
                    <a:pt x="524938" y="334214"/>
                  </a:lnTo>
                  <a:cubicBezTo>
                    <a:pt x="520012" y="323969"/>
                    <a:pt x="478676" y="535221"/>
                    <a:pt x="489513" y="554844"/>
                  </a:cubicBezTo>
                  <a:lnTo>
                    <a:pt x="472726" y="565799"/>
                  </a:lnTo>
                  <a:cubicBezTo>
                    <a:pt x="446561" y="560401"/>
                    <a:pt x="456215" y="578724"/>
                    <a:pt x="452078" y="594407"/>
                  </a:cubicBezTo>
                  <a:cubicBezTo>
                    <a:pt x="445812" y="618169"/>
                    <a:pt x="441320" y="642206"/>
                    <a:pt x="431981" y="665100"/>
                  </a:cubicBezTo>
                  <a:cubicBezTo>
                    <a:pt x="394191" y="757309"/>
                    <a:pt x="286378" y="823392"/>
                    <a:pt x="237752" y="909019"/>
                  </a:cubicBezTo>
                  <a:cubicBezTo>
                    <a:pt x="236688" y="931086"/>
                    <a:pt x="165010" y="992598"/>
                    <a:pt x="145780" y="997169"/>
                  </a:cubicBezTo>
                  <a:cubicBezTo>
                    <a:pt x="118827" y="1003592"/>
                    <a:pt x="82771" y="983535"/>
                    <a:pt x="75087" y="963202"/>
                  </a:cubicBezTo>
                  <a:cubicBezTo>
                    <a:pt x="65512" y="967694"/>
                    <a:pt x="56409" y="967615"/>
                    <a:pt x="48095" y="964187"/>
                  </a:cubicBezTo>
                  <a:cubicBezTo>
                    <a:pt x="16334" y="951222"/>
                    <a:pt x="-4433" y="890262"/>
                    <a:pt x="808" y="852552"/>
                  </a:cubicBezTo>
                  <a:cubicBezTo>
                    <a:pt x="2306" y="841873"/>
                    <a:pt x="5852" y="833046"/>
                    <a:pt x="11842" y="827726"/>
                  </a:cubicBezTo>
                  <a:lnTo>
                    <a:pt x="6601" y="807708"/>
                  </a:lnTo>
                  <a:cubicBezTo>
                    <a:pt x="29535" y="774923"/>
                    <a:pt x="52350" y="748482"/>
                    <a:pt x="75087" y="728385"/>
                  </a:cubicBezTo>
                  <a:lnTo>
                    <a:pt x="92977" y="737409"/>
                  </a:lnTo>
                  <a:cubicBezTo>
                    <a:pt x="125802" y="669317"/>
                    <a:pt x="198268" y="620809"/>
                    <a:pt x="226837" y="550352"/>
                  </a:cubicBezTo>
                  <a:cubicBezTo>
                    <a:pt x="286300" y="403764"/>
                    <a:pt x="275936" y="218599"/>
                    <a:pt x="346235" y="51008"/>
                  </a:cubicBezTo>
                  <a:cubicBezTo>
                    <a:pt x="373149" y="52860"/>
                    <a:pt x="404003" y="46398"/>
                    <a:pt x="438759" y="31581"/>
                  </a:cubicBezTo>
                  <a:cubicBezTo>
                    <a:pt x="545902" y="40763"/>
                    <a:pt x="649341" y="75834"/>
                    <a:pt x="748997" y="136833"/>
                  </a:cubicBezTo>
                  <a:cubicBezTo>
                    <a:pt x="842111" y="183016"/>
                    <a:pt x="884157" y="93172"/>
                    <a:pt x="904569" y="17474"/>
                  </a:cubicBezTo>
                  <a:lnTo>
                    <a:pt x="924587" y="5850"/>
                  </a:lnTo>
                  <a:cubicBezTo>
                    <a:pt x="925532" y="3013"/>
                    <a:pt x="926478" y="1200"/>
                    <a:pt x="927542" y="451"/>
                  </a:cubicBezTo>
                  <a:cubicBezTo>
                    <a:pt x="929079" y="-692"/>
                    <a:pt x="930734" y="333"/>
                    <a:pt x="932507" y="3564"/>
                  </a:cubicBezTo>
                  <a:lnTo>
                    <a:pt x="932507" y="3564"/>
                  </a:lnTo>
                  <a:cubicBezTo>
                    <a:pt x="932862" y="4234"/>
                    <a:pt x="933256" y="4983"/>
                    <a:pt x="933611" y="5850"/>
                  </a:cubicBezTo>
                  <a:cubicBezTo>
                    <a:pt x="1026174" y="111338"/>
                    <a:pt x="1160230" y="297528"/>
                    <a:pt x="1195104" y="435407"/>
                  </a:cubicBezTo>
                  <a:cubicBezTo>
                    <a:pt x="1206019" y="478635"/>
                    <a:pt x="1205507" y="479501"/>
                    <a:pt x="1195656" y="520641"/>
                  </a:cubicBezTo>
                  <a:close/>
                </a:path>
              </a:pathLst>
            </a:custGeom>
            <a:solidFill>
              <a:srgbClr val="3D3B4F"/>
            </a:solidFill>
            <a:ln w="3941" cap="flat">
              <a:noFill/>
              <a:prstDash val="solid"/>
              <a:miter/>
            </a:ln>
          </p:spPr>
          <p:txBody>
            <a:bodyPr rtlCol="1" anchor="ctr"/>
            <a:lstStyle/>
            <a:p>
              <a:endParaRPr lang="fa-IR"/>
            </a:p>
          </p:txBody>
        </p:sp>
        <p:sp>
          <p:nvSpPr>
            <p:cNvPr id="408" name="Freeform: Shape 407">
              <a:extLst>
                <a:ext uri="{FF2B5EF4-FFF2-40B4-BE49-F238E27FC236}">
                  <a16:creationId xmlns:a16="http://schemas.microsoft.com/office/drawing/2014/main" id="{5BB5A89D-1BBC-C272-CD67-00F9CA745385}"/>
                </a:ext>
              </a:extLst>
            </p:cNvPr>
            <p:cNvSpPr/>
            <p:nvPr/>
          </p:nvSpPr>
          <p:spPr>
            <a:xfrm>
              <a:off x="598804" y="3267965"/>
              <a:ext cx="631797" cy="1638630"/>
            </a:xfrm>
            <a:custGeom>
              <a:avLst/>
              <a:gdLst>
                <a:gd name="connsiteX0" fmla="*/ 435068 w 631797"/>
                <a:gd name="connsiteY0" fmla="*/ 173328 h 1638630"/>
                <a:gd name="connsiteX1" fmla="*/ 449923 w 631797"/>
                <a:gd name="connsiteY1" fmla="*/ 207808 h 1638630"/>
                <a:gd name="connsiteX2" fmla="*/ 541423 w 631797"/>
                <a:gd name="connsiteY2" fmla="*/ 260493 h 1638630"/>
                <a:gd name="connsiteX3" fmla="*/ 611879 w 631797"/>
                <a:gd name="connsiteY3" fmla="*/ 497594 h 1638630"/>
                <a:gd name="connsiteX4" fmla="*/ 597772 w 631797"/>
                <a:gd name="connsiteY4" fmla="*/ 498461 h 1638630"/>
                <a:gd name="connsiteX5" fmla="*/ 579330 w 631797"/>
                <a:gd name="connsiteY5" fmla="*/ 529355 h 1638630"/>
                <a:gd name="connsiteX6" fmla="*/ 606796 w 631797"/>
                <a:gd name="connsiteY6" fmla="*/ 697143 h 1638630"/>
                <a:gd name="connsiteX7" fmla="*/ 534487 w 631797"/>
                <a:gd name="connsiteY7" fmla="*/ 796484 h 1638630"/>
                <a:gd name="connsiteX8" fmla="*/ 190952 w 631797"/>
                <a:gd name="connsiteY8" fmla="*/ 1044698 h 1638630"/>
                <a:gd name="connsiteX9" fmla="*/ 173613 w 631797"/>
                <a:gd name="connsiteY9" fmla="*/ 1134621 h 1638630"/>
                <a:gd name="connsiteX10" fmla="*/ 295573 w 631797"/>
                <a:gd name="connsiteY10" fmla="*/ 1346858 h 1638630"/>
                <a:gd name="connsiteX11" fmla="*/ 372098 w 631797"/>
                <a:gd name="connsiteY11" fmla="*/ 1405847 h 1638630"/>
                <a:gd name="connsiteX12" fmla="*/ 398539 w 631797"/>
                <a:gd name="connsiteY12" fmla="*/ 1460778 h 1638630"/>
                <a:gd name="connsiteX13" fmla="*/ 602107 w 631797"/>
                <a:gd name="connsiteY13" fmla="*/ 1519177 h 1638630"/>
                <a:gd name="connsiteX14" fmla="*/ 530153 w 631797"/>
                <a:gd name="connsiteY14" fmla="*/ 1636250 h 1638630"/>
                <a:gd name="connsiteX15" fmla="*/ 367724 w 631797"/>
                <a:gd name="connsiteY15" fmla="*/ 1572808 h 1638630"/>
                <a:gd name="connsiteX16" fmla="*/ 240405 w 631797"/>
                <a:gd name="connsiteY16" fmla="*/ 1519413 h 1638630"/>
                <a:gd name="connsiteX17" fmla="*/ 119077 w 631797"/>
                <a:gd name="connsiteY17" fmla="*/ 1297483 h 1638630"/>
                <a:gd name="connsiteX18" fmla="*/ 3461 w 631797"/>
                <a:gd name="connsiteY18" fmla="*/ 1046944 h 1638630"/>
                <a:gd name="connsiteX19" fmla="*/ 131607 w 631797"/>
                <a:gd name="connsiteY19" fmla="*/ 840894 h 1638630"/>
                <a:gd name="connsiteX20" fmla="*/ 227165 w 631797"/>
                <a:gd name="connsiteY20" fmla="*/ 665303 h 1638630"/>
                <a:gd name="connsiteX21" fmla="*/ 91729 w 631797"/>
                <a:gd name="connsiteY21" fmla="*/ 308764 h 1638630"/>
                <a:gd name="connsiteX22" fmla="*/ 217787 w 631797"/>
                <a:gd name="connsiteY22" fmla="*/ 113117 h 1638630"/>
                <a:gd name="connsiteX23" fmla="*/ 337185 w 631797"/>
                <a:gd name="connsiteY23" fmla="*/ 3807 h 1638630"/>
                <a:gd name="connsiteX24" fmla="*/ 352750 w 631797"/>
                <a:gd name="connsiteY24" fmla="*/ 102 h 1638630"/>
                <a:gd name="connsiteX25" fmla="*/ 371901 w 631797"/>
                <a:gd name="connsiteY25" fmla="*/ 1679 h 1638630"/>
                <a:gd name="connsiteX26" fmla="*/ 384471 w 631797"/>
                <a:gd name="connsiteY26" fmla="*/ 3019 h 1638630"/>
                <a:gd name="connsiteX27" fmla="*/ 439599 w 631797"/>
                <a:gd name="connsiteY27" fmla="*/ 151143 h 1638630"/>
                <a:gd name="connsiteX28" fmla="*/ 435186 w 631797"/>
                <a:gd name="connsiteY28" fmla="*/ 173289 h 1638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1797" h="1638630">
                  <a:moveTo>
                    <a:pt x="435068" y="173328"/>
                  </a:moveTo>
                  <a:cubicBezTo>
                    <a:pt x="449648" y="184559"/>
                    <a:pt x="450987" y="190430"/>
                    <a:pt x="449923" y="207808"/>
                  </a:cubicBezTo>
                  <a:cubicBezTo>
                    <a:pt x="460642" y="233264"/>
                    <a:pt x="515967" y="258917"/>
                    <a:pt x="541423" y="260493"/>
                  </a:cubicBezTo>
                  <a:cubicBezTo>
                    <a:pt x="573971" y="281969"/>
                    <a:pt x="651521" y="486955"/>
                    <a:pt x="611879" y="497594"/>
                  </a:cubicBezTo>
                  <a:cubicBezTo>
                    <a:pt x="607426" y="498777"/>
                    <a:pt x="602619" y="498816"/>
                    <a:pt x="597772" y="498461"/>
                  </a:cubicBezTo>
                  <a:cubicBezTo>
                    <a:pt x="581104" y="497713"/>
                    <a:pt x="574996" y="507997"/>
                    <a:pt x="579330" y="529355"/>
                  </a:cubicBezTo>
                  <a:cubicBezTo>
                    <a:pt x="593122" y="595556"/>
                    <a:pt x="602264" y="651472"/>
                    <a:pt x="606796" y="697143"/>
                  </a:cubicBezTo>
                  <a:cubicBezTo>
                    <a:pt x="608490" y="727012"/>
                    <a:pt x="571528" y="802749"/>
                    <a:pt x="534487" y="796484"/>
                  </a:cubicBezTo>
                  <a:cubicBezTo>
                    <a:pt x="437432" y="887549"/>
                    <a:pt x="294154" y="957691"/>
                    <a:pt x="190952" y="1044698"/>
                  </a:cubicBezTo>
                  <a:cubicBezTo>
                    <a:pt x="170067" y="1067632"/>
                    <a:pt x="168924" y="1105027"/>
                    <a:pt x="173613" y="1134621"/>
                  </a:cubicBezTo>
                  <a:cubicBezTo>
                    <a:pt x="178933" y="1168155"/>
                    <a:pt x="270038" y="1319116"/>
                    <a:pt x="295573" y="1346858"/>
                  </a:cubicBezTo>
                  <a:cubicBezTo>
                    <a:pt x="317916" y="1371131"/>
                    <a:pt x="353853" y="1382086"/>
                    <a:pt x="372098" y="1405847"/>
                  </a:cubicBezTo>
                  <a:cubicBezTo>
                    <a:pt x="384314" y="1421728"/>
                    <a:pt x="390500" y="1455262"/>
                    <a:pt x="398539" y="1460778"/>
                  </a:cubicBezTo>
                  <a:cubicBezTo>
                    <a:pt x="453943" y="1498923"/>
                    <a:pt x="530507" y="1351232"/>
                    <a:pt x="602107" y="1519177"/>
                  </a:cubicBezTo>
                  <a:cubicBezTo>
                    <a:pt x="646713" y="1623798"/>
                    <a:pt x="654279" y="1646968"/>
                    <a:pt x="530153" y="1636250"/>
                  </a:cubicBezTo>
                  <a:cubicBezTo>
                    <a:pt x="454731" y="1629748"/>
                    <a:pt x="428684" y="1598855"/>
                    <a:pt x="367724" y="1572808"/>
                  </a:cubicBezTo>
                  <a:cubicBezTo>
                    <a:pt x="327412" y="1555588"/>
                    <a:pt x="273388" y="1557085"/>
                    <a:pt x="240405" y="1519413"/>
                  </a:cubicBezTo>
                  <a:cubicBezTo>
                    <a:pt x="200133" y="1445292"/>
                    <a:pt x="166757" y="1367545"/>
                    <a:pt x="119077" y="1297483"/>
                  </a:cubicBezTo>
                  <a:cubicBezTo>
                    <a:pt x="61860" y="1213431"/>
                    <a:pt x="-17581" y="1165436"/>
                    <a:pt x="3461" y="1046944"/>
                  </a:cubicBezTo>
                  <a:cubicBezTo>
                    <a:pt x="10436" y="1007657"/>
                    <a:pt x="103945" y="886919"/>
                    <a:pt x="131607" y="840894"/>
                  </a:cubicBezTo>
                  <a:cubicBezTo>
                    <a:pt x="165929" y="783795"/>
                    <a:pt x="197375" y="724924"/>
                    <a:pt x="227165" y="665303"/>
                  </a:cubicBezTo>
                  <a:cubicBezTo>
                    <a:pt x="131174" y="555363"/>
                    <a:pt x="115215" y="446604"/>
                    <a:pt x="91729" y="308764"/>
                  </a:cubicBezTo>
                  <a:cubicBezTo>
                    <a:pt x="100792" y="240711"/>
                    <a:pt x="169121" y="165959"/>
                    <a:pt x="217787" y="113117"/>
                  </a:cubicBezTo>
                  <a:cubicBezTo>
                    <a:pt x="254000" y="73830"/>
                    <a:pt x="293169" y="34346"/>
                    <a:pt x="337185" y="3807"/>
                  </a:cubicBezTo>
                  <a:cubicBezTo>
                    <a:pt x="341165" y="1048"/>
                    <a:pt x="346721" y="457"/>
                    <a:pt x="352750" y="102"/>
                  </a:cubicBezTo>
                  <a:cubicBezTo>
                    <a:pt x="359055" y="-291"/>
                    <a:pt x="365478" y="497"/>
                    <a:pt x="371901" y="1679"/>
                  </a:cubicBezTo>
                  <a:cubicBezTo>
                    <a:pt x="376393" y="1363"/>
                    <a:pt x="380728" y="1482"/>
                    <a:pt x="384471" y="3019"/>
                  </a:cubicBezTo>
                  <a:cubicBezTo>
                    <a:pt x="391840" y="6092"/>
                    <a:pt x="435225" y="134514"/>
                    <a:pt x="439599" y="151143"/>
                  </a:cubicBezTo>
                  <a:lnTo>
                    <a:pt x="435186" y="173289"/>
                  </a:lnTo>
                  <a:close/>
                </a:path>
              </a:pathLst>
            </a:custGeom>
            <a:solidFill>
              <a:srgbClr val="3C2C31"/>
            </a:solidFill>
            <a:ln w="3941" cap="flat">
              <a:noFill/>
              <a:prstDash val="solid"/>
              <a:miter/>
            </a:ln>
          </p:spPr>
          <p:txBody>
            <a:bodyPr rtlCol="1" anchor="ctr"/>
            <a:lstStyle/>
            <a:p>
              <a:endParaRPr lang="fa-IR"/>
            </a:p>
          </p:txBody>
        </p:sp>
        <p:sp>
          <p:nvSpPr>
            <p:cNvPr id="409" name="Freeform: Shape 408">
              <a:extLst>
                <a:ext uri="{FF2B5EF4-FFF2-40B4-BE49-F238E27FC236}">
                  <a16:creationId xmlns:a16="http://schemas.microsoft.com/office/drawing/2014/main" id="{EAA2F1B2-14FA-84BC-861F-B8E4216AE1B8}"/>
                </a:ext>
              </a:extLst>
            </p:cNvPr>
            <p:cNvSpPr/>
            <p:nvPr/>
          </p:nvSpPr>
          <p:spPr>
            <a:xfrm>
              <a:off x="3396692" y="2348466"/>
              <a:ext cx="4807" cy="5280"/>
            </a:xfrm>
            <a:custGeom>
              <a:avLst/>
              <a:gdLst>
                <a:gd name="connsiteX0" fmla="*/ 4807 w 4807"/>
                <a:gd name="connsiteY0" fmla="*/ 0 h 5280"/>
                <a:gd name="connsiteX1" fmla="*/ 0 w 4807"/>
                <a:gd name="connsiteY1" fmla="*/ 5280 h 5280"/>
                <a:gd name="connsiteX2" fmla="*/ 4807 w 4807"/>
                <a:gd name="connsiteY2" fmla="*/ 0 h 5280"/>
              </a:gdLst>
              <a:ahLst/>
              <a:cxnLst>
                <a:cxn ang="0">
                  <a:pos x="connsiteX0" y="connsiteY0"/>
                </a:cxn>
                <a:cxn ang="0">
                  <a:pos x="connsiteX1" y="connsiteY1"/>
                </a:cxn>
                <a:cxn ang="0">
                  <a:pos x="connsiteX2" y="connsiteY2"/>
                </a:cxn>
              </a:cxnLst>
              <a:rect l="l" t="t" r="r" b="b"/>
              <a:pathLst>
                <a:path w="4807" h="5280">
                  <a:moveTo>
                    <a:pt x="4807" y="0"/>
                  </a:moveTo>
                  <a:cubicBezTo>
                    <a:pt x="3271" y="2207"/>
                    <a:pt x="1655" y="3980"/>
                    <a:pt x="0" y="5280"/>
                  </a:cubicBezTo>
                  <a:cubicBezTo>
                    <a:pt x="1379" y="3113"/>
                    <a:pt x="2995" y="1300"/>
                    <a:pt x="4807" y="0"/>
                  </a:cubicBezTo>
                  <a:close/>
                </a:path>
              </a:pathLst>
            </a:custGeom>
            <a:solidFill>
              <a:srgbClr val="534442"/>
            </a:solidFill>
            <a:ln w="3941" cap="flat">
              <a:noFill/>
              <a:prstDash val="solid"/>
              <a:miter/>
            </a:ln>
          </p:spPr>
          <p:txBody>
            <a:bodyPr rtlCol="1" anchor="ctr"/>
            <a:lstStyle/>
            <a:p>
              <a:endParaRPr lang="fa-IR"/>
            </a:p>
          </p:txBody>
        </p:sp>
        <p:sp>
          <p:nvSpPr>
            <p:cNvPr id="410" name="Freeform: Shape 409">
              <a:extLst>
                <a:ext uri="{FF2B5EF4-FFF2-40B4-BE49-F238E27FC236}">
                  <a16:creationId xmlns:a16="http://schemas.microsoft.com/office/drawing/2014/main" id="{E63C6D99-4E11-6568-D138-D43BEAF37B43}"/>
                </a:ext>
              </a:extLst>
            </p:cNvPr>
            <p:cNvSpPr/>
            <p:nvPr/>
          </p:nvSpPr>
          <p:spPr>
            <a:xfrm>
              <a:off x="2868036" y="1319959"/>
              <a:ext cx="967276" cy="1290736"/>
            </a:xfrm>
            <a:custGeom>
              <a:avLst/>
              <a:gdLst>
                <a:gd name="connsiteX0" fmla="*/ 958647 w 967276"/>
                <a:gd name="connsiteY0" fmla="*/ 357829 h 1290736"/>
                <a:gd name="connsiteX1" fmla="*/ 846224 w 967276"/>
                <a:gd name="connsiteY1" fmla="*/ 502210 h 1290736"/>
                <a:gd name="connsiteX2" fmla="*/ 578465 w 967276"/>
                <a:gd name="connsiteY2" fmla="*/ 410829 h 1290736"/>
                <a:gd name="connsiteX3" fmla="*/ 393181 w 967276"/>
                <a:gd name="connsiteY3" fmla="*/ 404288 h 1290736"/>
                <a:gd name="connsiteX4" fmla="*/ 637809 w 967276"/>
                <a:gd name="connsiteY4" fmla="*/ 663772 h 1290736"/>
                <a:gd name="connsiteX5" fmla="*/ 705468 w 967276"/>
                <a:gd name="connsiteY5" fmla="*/ 805119 h 1290736"/>
                <a:gd name="connsiteX6" fmla="*/ 696208 w 967276"/>
                <a:gd name="connsiteY6" fmla="*/ 829786 h 1290736"/>
                <a:gd name="connsiteX7" fmla="*/ 680091 w 967276"/>
                <a:gd name="connsiteY7" fmla="*/ 850711 h 1290736"/>
                <a:gd name="connsiteX8" fmla="*/ 695380 w 967276"/>
                <a:gd name="connsiteY8" fmla="*/ 893268 h 1290736"/>
                <a:gd name="connsiteX9" fmla="*/ 707359 w 967276"/>
                <a:gd name="connsiteY9" fmla="*/ 904696 h 1290736"/>
                <a:gd name="connsiteX10" fmla="*/ 707162 w 967276"/>
                <a:gd name="connsiteY10" fmla="*/ 929915 h 1290736"/>
                <a:gd name="connsiteX11" fmla="*/ 777107 w 967276"/>
                <a:gd name="connsiteY11" fmla="*/ 963567 h 1290736"/>
                <a:gd name="connsiteX12" fmla="*/ 786564 w 967276"/>
                <a:gd name="connsiteY12" fmla="*/ 983309 h 1290736"/>
                <a:gd name="connsiteX13" fmla="*/ 761502 w 967276"/>
                <a:gd name="connsiteY13" fmla="*/ 1016095 h 1290736"/>
                <a:gd name="connsiteX14" fmla="*/ 552221 w 967276"/>
                <a:gd name="connsiteY14" fmla="*/ 1041156 h 1290736"/>
                <a:gd name="connsiteX15" fmla="*/ 533543 w 967276"/>
                <a:gd name="connsiteY15" fmla="*/ 1028468 h 1290736"/>
                <a:gd name="connsiteX16" fmla="*/ 506432 w 967276"/>
                <a:gd name="connsiteY16" fmla="*/ 992333 h 1290736"/>
                <a:gd name="connsiteX17" fmla="*/ 506432 w 967276"/>
                <a:gd name="connsiteY17" fmla="*/ 987171 h 1290736"/>
                <a:gd name="connsiteX18" fmla="*/ 506432 w 967276"/>
                <a:gd name="connsiteY18" fmla="*/ 983270 h 1290736"/>
                <a:gd name="connsiteX19" fmla="*/ 506432 w 967276"/>
                <a:gd name="connsiteY19" fmla="*/ 983112 h 1290736"/>
                <a:gd name="connsiteX20" fmla="*/ 506353 w 967276"/>
                <a:gd name="connsiteY20" fmla="*/ 946465 h 1290736"/>
                <a:gd name="connsiteX21" fmla="*/ 506353 w 967276"/>
                <a:gd name="connsiteY21" fmla="*/ 930546 h 1290736"/>
                <a:gd name="connsiteX22" fmla="*/ 507299 w 967276"/>
                <a:gd name="connsiteY22" fmla="*/ 928260 h 1290736"/>
                <a:gd name="connsiteX23" fmla="*/ 533976 w 967276"/>
                <a:gd name="connsiteY23" fmla="*/ 645409 h 1290736"/>
                <a:gd name="connsiteX24" fmla="*/ 496699 w 967276"/>
                <a:gd name="connsiteY24" fmla="*/ 871792 h 1290736"/>
                <a:gd name="connsiteX25" fmla="*/ 479360 w 967276"/>
                <a:gd name="connsiteY25" fmla="*/ 883929 h 1290736"/>
                <a:gd name="connsiteX26" fmla="*/ 420016 w 967276"/>
                <a:gd name="connsiteY26" fmla="*/ 1009790 h 1290736"/>
                <a:gd name="connsiteX27" fmla="*/ 253410 w 967276"/>
                <a:gd name="connsiteY27" fmla="*/ 1200039 h 1290736"/>
                <a:gd name="connsiteX28" fmla="*/ 259360 w 967276"/>
                <a:gd name="connsiteY28" fmla="*/ 1210914 h 1290736"/>
                <a:gd name="connsiteX29" fmla="*/ 250297 w 967276"/>
                <a:gd name="connsiteY29" fmla="*/ 1221239 h 1290736"/>
                <a:gd name="connsiteX30" fmla="*/ 99611 w 967276"/>
                <a:gd name="connsiteY30" fmla="*/ 1280307 h 1290736"/>
                <a:gd name="connsiteX31" fmla="*/ 72698 w 967276"/>
                <a:gd name="connsiteY31" fmla="*/ 1263245 h 1290736"/>
                <a:gd name="connsiteX32" fmla="*/ 54611 w 967276"/>
                <a:gd name="connsiteY32" fmla="*/ 1272268 h 1290736"/>
                <a:gd name="connsiteX33" fmla="*/ 54611 w 967276"/>
                <a:gd name="connsiteY33" fmla="*/ 1263245 h 1290736"/>
                <a:gd name="connsiteX34" fmla="*/ 45981 w 967276"/>
                <a:gd name="connsiteY34" fmla="*/ 1253314 h 1290736"/>
                <a:gd name="connsiteX35" fmla="*/ 350 w 967276"/>
                <a:gd name="connsiteY35" fmla="*/ 1142349 h 1290736"/>
                <a:gd name="connsiteX36" fmla="*/ 9373 w 967276"/>
                <a:gd name="connsiteY36" fmla="*/ 1118785 h 1290736"/>
                <a:gd name="connsiteX37" fmla="*/ 37509 w 967276"/>
                <a:gd name="connsiteY37" fmla="*/ 1070671 h 1290736"/>
                <a:gd name="connsiteX38" fmla="*/ 99730 w 967276"/>
                <a:gd name="connsiteY38" fmla="*/ 1019444 h 1290736"/>
                <a:gd name="connsiteX39" fmla="*/ 239855 w 967276"/>
                <a:gd name="connsiteY39" fmla="*/ 847913 h 1290736"/>
                <a:gd name="connsiteX40" fmla="*/ 375961 w 967276"/>
                <a:gd name="connsiteY40" fmla="*/ 342421 h 1290736"/>
                <a:gd name="connsiteX41" fmla="*/ 379862 w 967276"/>
                <a:gd name="connsiteY41" fmla="*/ 305972 h 1290736"/>
                <a:gd name="connsiteX42" fmla="*/ 517584 w 967276"/>
                <a:gd name="connsiteY42" fmla="*/ 222038 h 1290736"/>
                <a:gd name="connsiteX43" fmla="*/ 483813 w 967276"/>
                <a:gd name="connsiteY43" fmla="*/ 201390 h 1290736"/>
                <a:gd name="connsiteX44" fmla="*/ 571687 w 967276"/>
                <a:gd name="connsiteY44" fmla="*/ 4915 h 1290736"/>
                <a:gd name="connsiteX45" fmla="*/ 586819 w 967276"/>
                <a:gd name="connsiteY45" fmla="*/ 856 h 1290736"/>
                <a:gd name="connsiteX46" fmla="*/ 645887 w 967276"/>
                <a:gd name="connsiteY46" fmla="*/ 3299 h 1290736"/>
                <a:gd name="connsiteX47" fmla="*/ 759414 w 967276"/>
                <a:gd name="connsiteY47" fmla="*/ 34981 h 1290736"/>
                <a:gd name="connsiteX48" fmla="*/ 827979 w 967276"/>
                <a:gd name="connsiteY48" fmla="*/ 160999 h 1290736"/>
                <a:gd name="connsiteX49" fmla="*/ 826915 w 967276"/>
                <a:gd name="connsiteY49" fmla="*/ 216128 h 1290736"/>
                <a:gd name="connsiteX50" fmla="*/ 921409 w 967276"/>
                <a:gd name="connsiteY50" fmla="*/ 265975 h 1290736"/>
                <a:gd name="connsiteX51" fmla="*/ 967277 w 967276"/>
                <a:gd name="connsiteY51" fmla="*/ 351091 h 1290736"/>
                <a:gd name="connsiteX52" fmla="*/ 958647 w 967276"/>
                <a:gd name="connsiteY52" fmla="*/ 357829 h 1290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67276" h="1290736">
                  <a:moveTo>
                    <a:pt x="958647" y="357829"/>
                  </a:moveTo>
                  <a:cubicBezTo>
                    <a:pt x="966134" y="376980"/>
                    <a:pt x="892170" y="522661"/>
                    <a:pt x="846224" y="502210"/>
                  </a:cubicBezTo>
                  <a:cubicBezTo>
                    <a:pt x="753779" y="488418"/>
                    <a:pt x="664526" y="457958"/>
                    <a:pt x="578465" y="410829"/>
                  </a:cubicBezTo>
                  <a:cubicBezTo>
                    <a:pt x="519042" y="386319"/>
                    <a:pt x="452210" y="371700"/>
                    <a:pt x="393181" y="404288"/>
                  </a:cubicBezTo>
                  <a:cubicBezTo>
                    <a:pt x="505289" y="458588"/>
                    <a:pt x="578189" y="557693"/>
                    <a:pt x="637809" y="663772"/>
                  </a:cubicBezTo>
                  <a:cubicBezTo>
                    <a:pt x="653335" y="691395"/>
                    <a:pt x="702828" y="780924"/>
                    <a:pt x="705468" y="805119"/>
                  </a:cubicBezTo>
                  <a:cubicBezTo>
                    <a:pt x="706453" y="814182"/>
                    <a:pt x="700936" y="822615"/>
                    <a:pt x="696208" y="829786"/>
                  </a:cubicBezTo>
                  <a:cubicBezTo>
                    <a:pt x="694553" y="843026"/>
                    <a:pt x="689194" y="850001"/>
                    <a:pt x="680091" y="850711"/>
                  </a:cubicBezTo>
                  <a:cubicBezTo>
                    <a:pt x="723634" y="850356"/>
                    <a:pt x="745819" y="889131"/>
                    <a:pt x="695380" y="893268"/>
                  </a:cubicBezTo>
                  <a:cubicBezTo>
                    <a:pt x="699202" y="893583"/>
                    <a:pt x="705074" y="895711"/>
                    <a:pt x="707359" y="904696"/>
                  </a:cubicBezTo>
                  <a:cubicBezTo>
                    <a:pt x="709566" y="913168"/>
                    <a:pt x="710078" y="921443"/>
                    <a:pt x="707162" y="929915"/>
                  </a:cubicBezTo>
                  <a:cubicBezTo>
                    <a:pt x="671698" y="944732"/>
                    <a:pt x="695026" y="955962"/>
                    <a:pt x="777107" y="963567"/>
                  </a:cubicBezTo>
                  <a:lnTo>
                    <a:pt x="786564" y="983309"/>
                  </a:lnTo>
                  <a:cubicBezTo>
                    <a:pt x="788968" y="991900"/>
                    <a:pt x="768674" y="1013257"/>
                    <a:pt x="761502" y="1016095"/>
                  </a:cubicBezTo>
                  <a:cubicBezTo>
                    <a:pt x="738884" y="1024961"/>
                    <a:pt x="577913" y="1042772"/>
                    <a:pt x="552221" y="1041156"/>
                  </a:cubicBezTo>
                  <a:lnTo>
                    <a:pt x="533543" y="1028468"/>
                  </a:lnTo>
                  <a:cubicBezTo>
                    <a:pt x="532715" y="1026261"/>
                    <a:pt x="515574" y="1020153"/>
                    <a:pt x="506432" y="992333"/>
                  </a:cubicBezTo>
                  <a:lnTo>
                    <a:pt x="506432" y="987171"/>
                  </a:lnTo>
                  <a:cubicBezTo>
                    <a:pt x="506432" y="987171"/>
                    <a:pt x="506432" y="983270"/>
                    <a:pt x="506432" y="983270"/>
                  </a:cubicBezTo>
                  <a:lnTo>
                    <a:pt x="506432" y="983112"/>
                  </a:lnTo>
                  <a:lnTo>
                    <a:pt x="506353" y="946465"/>
                  </a:lnTo>
                  <a:lnTo>
                    <a:pt x="506353" y="930546"/>
                  </a:lnTo>
                  <a:cubicBezTo>
                    <a:pt x="506629" y="929758"/>
                    <a:pt x="506984" y="929009"/>
                    <a:pt x="507299" y="928260"/>
                  </a:cubicBezTo>
                  <a:cubicBezTo>
                    <a:pt x="549305" y="832545"/>
                    <a:pt x="558210" y="738287"/>
                    <a:pt x="533976" y="645409"/>
                  </a:cubicBezTo>
                  <a:cubicBezTo>
                    <a:pt x="518135" y="720515"/>
                    <a:pt x="505683" y="795977"/>
                    <a:pt x="496699" y="871792"/>
                  </a:cubicBezTo>
                  <a:lnTo>
                    <a:pt x="479360" y="883929"/>
                  </a:lnTo>
                  <a:cubicBezTo>
                    <a:pt x="452565" y="923098"/>
                    <a:pt x="446418" y="968217"/>
                    <a:pt x="420016" y="1009790"/>
                  </a:cubicBezTo>
                  <a:cubicBezTo>
                    <a:pt x="395939" y="1047698"/>
                    <a:pt x="286235" y="1168554"/>
                    <a:pt x="253410" y="1200039"/>
                  </a:cubicBezTo>
                  <a:lnTo>
                    <a:pt x="259360" y="1210914"/>
                  </a:lnTo>
                  <a:cubicBezTo>
                    <a:pt x="256326" y="1214421"/>
                    <a:pt x="253332" y="1217850"/>
                    <a:pt x="250297" y="1221239"/>
                  </a:cubicBezTo>
                  <a:cubicBezTo>
                    <a:pt x="205375" y="1271717"/>
                    <a:pt x="160177" y="1310058"/>
                    <a:pt x="99611" y="1280307"/>
                  </a:cubicBezTo>
                  <a:cubicBezTo>
                    <a:pt x="90982" y="1276051"/>
                    <a:pt x="81997" y="1270416"/>
                    <a:pt x="72698" y="1263245"/>
                  </a:cubicBezTo>
                  <a:cubicBezTo>
                    <a:pt x="75180" y="1281292"/>
                    <a:pt x="67575" y="1285115"/>
                    <a:pt x="54611" y="1272268"/>
                  </a:cubicBezTo>
                  <a:cubicBezTo>
                    <a:pt x="46848" y="1269313"/>
                    <a:pt x="46848" y="1266318"/>
                    <a:pt x="54611" y="1263245"/>
                  </a:cubicBezTo>
                  <a:cubicBezTo>
                    <a:pt x="51892" y="1260368"/>
                    <a:pt x="48976" y="1257019"/>
                    <a:pt x="45981" y="1253314"/>
                  </a:cubicBezTo>
                  <a:cubicBezTo>
                    <a:pt x="23677" y="1225652"/>
                    <a:pt x="-3394" y="1177775"/>
                    <a:pt x="350" y="1142349"/>
                  </a:cubicBezTo>
                  <a:cubicBezTo>
                    <a:pt x="1295" y="1133562"/>
                    <a:pt x="4133" y="1125523"/>
                    <a:pt x="9373" y="1118785"/>
                  </a:cubicBezTo>
                  <a:cubicBezTo>
                    <a:pt x="7482" y="1101407"/>
                    <a:pt x="16860" y="1085369"/>
                    <a:pt x="37509" y="1070671"/>
                  </a:cubicBezTo>
                  <a:cubicBezTo>
                    <a:pt x="56463" y="1034300"/>
                    <a:pt x="77190" y="1017198"/>
                    <a:pt x="99730" y="1019444"/>
                  </a:cubicBezTo>
                  <a:cubicBezTo>
                    <a:pt x="139411" y="975783"/>
                    <a:pt x="219404" y="903514"/>
                    <a:pt x="239855" y="847913"/>
                  </a:cubicBezTo>
                  <a:cubicBezTo>
                    <a:pt x="297308" y="691592"/>
                    <a:pt x="268581" y="486330"/>
                    <a:pt x="375961" y="342421"/>
                  </a:cubicBezTo>
                  <a:cubicBezTo>
                    <a:pt x="386837" y="327881"/>
                    <a:pt x="393693" y="323704"/>
                    <a:pt x="379862" y="305972"/>
                  </a:cubicBezTo>
                  <a:cubicBezTo>
                    <a:pt x="430419" y="282722"/>
                    <a:pt x="473647" y="253563"/>
                    <a:pt x="517584" y="222038"/>
                  </a:cubicBezTo>
                  <a:cubicBezTo>
                    <a:pt x="506156" y="225467"/>
                    <a:pt x="493192" y="222590"/>
                    <a:pt x="483813" y="201390"/>
                  </a:cubicBezTo>
                  <a:cubicBezTo>
                    <a:pt x="479439" y="191499"/>
                    <a:pt x="562230" y="10117"/>
                    <a:pt x="571687" y="4915"/>
                  </a:cubicBezTo>
                  <a:cubicBezTo>
                    <a:pt x="575312" y="2945"/>
                    <a:pt x="580475" y="1605"/>
                    <a:pt x="586819" y="856"/>
                  </a:cubicBezTo>
                  <a:cubicBezTo>
                    <a:pt x="601714" y="-956"/>
                    <a:pt x="623072" y="226"/>
                    <a:pt x="645887" y="3299"/>
                  </a:cubicBezTo>
                  <a:cubicBezTo>
                    <a:pt x="691597" y="9447"/>
                    <a:pt x="743021" y="23120"/>
                    <a:pt x="759414" y="34981"/>
                  </a:cubicBezTo>
                  <a:cubicBezTo>
                    <a:pt x="756892" y="86326"/>
                    <a:pt x="817576" y="127347"/>
                    <a:pt x="827979" y="160999"/>
                  </a:cubicBezTo>
                  <a:cubicBezTo>
                    <a:pt x="834914" y="183421"/>
                    <a:pt x="823644" y="210256"/>
                    <a:pt x="826915" y="216128"/>
                  </a:cubicBezTo>
                  <a:cubicBezTo>
                    <a:pt x="834678" y="229998"/>
                    <a:pt x="900524" y="245130"/>
                    <a:pt x="921409" y="265975"/>
                  </a:cubicBezTo>
                  <a:cubicBezTo>
                    <a:pt x="942688" y="287215"/>
                    <a:pt x="950214" y="326502"/>
                    <a:pt x="967277" y="351091"/>
                  </a:cubicBezTo>
                  <a:cubicBezTo>
                    <a:pt x="964006" y="354440"/>
                    <a:pt x="961090" y="356568"/>
                    <a:pt x="958647" y="357829"/>
                  </a:cubicBezTo>
                  <a:close/>
                </a:path>
              </a:pathLst>
            </a:custGeom>
            <a:solidFill>
              <a:srgbClr val="534442"/>
            </a:solidFill>
            <a:ln w="3941" cap="flat">
              <a:noFill/>
              <a:prstDash val="solid"/>
              <a:miter/>
            </a:ln>
          </p:spPr>
          <p:txBody>
            <a:bodyPr rtlCol="1" anchor="ctr"/>
            <a:lstStyle/>
            <a:p>
              <a:endParaRPr lang="fa-IR"/>
            </a:p>
          </p:txBody>
        </p:sp>
        <p:sp>
          <p:nvSpPr>
            <p:cNvPr id="411" name="Freeform: Shape 410">
              <a:extLst>
                <a:ext uri="{FF2B5EF4-FFF2-40B4-BE49-F238E27FC236}">
                  <a16:creationId xmlns:a16="http://schemas.microsoft.com/office/drawing/2014/main" id="{E8E26885-E490-906E-E1F9-F3F2BA371011}"/>
                </a:ext>
              </a:extLst>
            </p:cNvPr>
            <p:cNvSpPr/>
            <p:nvPr/>
          </p:nvSpPr>
          <p:spPr>
            <a:xfrm>
              <a:off x="1133252" y="3871941"/>
              <a:ext cx="840464" cy="994571"/>
            </a:xfrm>
            <a:custGeom>
              <a:avLst/>
              <a:gdLst>
                <a:gd name="connsiteX0" fmla="*/ 840436 w 840464"/>
                <a:gd name="connsiteY0" fmla="*/ 906020 h 994571"/>
                <a:gd name="connsiteX1" fmla="*/ 831412 w 840464"/>
                <a:gd name="connsiteY1" fmla="*/ 933131 h 994571"/>
                <a:gd name="connsiteX2" fmla="*/ 601916 w 840464"/>
                <a:gd name="connsiteY2" fmla="*/ 979196 h 994571"/>
                <a:gd name="connsiteX3" fmla="*/ 530789 w 840464"/>
                <a:gd name="connsiteY3" fmla="*/ 994367 h 994571"/>
                <a:gd name="connsiteX4" fmla="*/ 328798 w 840464"/>
                <a:gd name="connsiteY4" fmla="*/ 880012 h 994571"/>
                <a:gd name="connsiteX5" fmla="*/ 82160 w 840464"/>
                <a:gd name="connsiteY5" fmla="*/ 702019 h 994571"/>
                <a:gd name="connsiteX6" fmla="*/ 81727 w 840464"/>
                <a:gd name="connsiteY6" fmla="*/ 305050 h 994571"/>
                <a:gd name="connsiteX7" fmla="*/ 71954 w 840464"/>
                <a:gd name="connsiteY7" fmla="*/ 210910 h 994571"/>
                <a:gd name="connsiteX8" fmla="*/ 0 w 840464"/>
                <a:gd name="connsiteY8" fmla="*/ 192548 h 994571"/>
                <a:gd name="connsiteX9" fmla="*/ 72309 w 840464"/>
                <a:gd name="connsiteY9" fmla="*/ 93207 h 994571"/>
                <a:gd name="connsiteX10" fmla="*/ 110059 w 840464"/>
                <a:gd name="connsiteY10" fmla="*/ 68066 h 994571"/>
                <a:gd name="connsiteX11" fmla="*/ 135554 w 840464"/>
                <a:gd name="connsiteY11" fmla="*/ 84183 h 994571"/>
                <a:gd name="connsiteX12" fmla="*/ 306928 w 840464"/>
                <a:gd name="connsiteY12" fmla="*/ 368 h 994571"/>
                <a:gd name="connsiteX13" fmla="*/ 421085 w 840464"/>
                <a:gd name="connsiteY13" fmla="*/ 189513 h 994571"/>
                <a:gd name="connsiteX14" fmla="*/ 424750 w 840464"/>
                <a:gd name="connsiteY14" fmla="*/ 219619 h 994571"/>
                <a:gd name="connsiteX15" fmla="*/ 354175 w 840464"/>
                <a:gd name="connsiteY15" fmla="*/ 234869 h 994571"/>
                <a:gd name="connsiteX16" fmla="*/ 255268 w 840464"/>
                <a:gd name="connsiteY16" fmla="*/ 605594 h 994571"/>
                <a:gd name="connsiteX17" fmla="*/ 358076 w 840464"/>
                <a:gd name="connsiteY17" fmla="*/ 769441 h 994571"/>
                <a:gd name="connsiteX18" fmla="*/ 551320 w 840464"/>
                <a:gd name="connsiteY18" fmla="*/ 829180 h 994571"/>
                <a:gd name="connsiteX19" fmla="*/ 622564 w 840464"/>
                <a:gd name="connsiteY19" fmla="*/ 859719 h 994571"/>
                <a:gd name="connsiteX20" fmla="*/ 716349 w 840464"/>
                <a:gd name="connsiteY20" fmla="*/ 780948 h 994571"/>
                <a:gd name="connsiteX21" fmla="*/ 840436 w 840464"/>
                <a:gd name="connsiteY21" fmla="*/ 905981 h 994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0464" h="994571">
                  <a:moveTo>
                    <a:pt x="840436" y="906020"/>
                  </a:moveTo>
                  <a:cubicBezTo>
                    <a:pt x="841027" y="915556"/>
                    <a:pt x="832319" y="926195"/>
                    <a:pt x="831412" y="933131"/>
                  </a:cubicBezTo>
                  <a:cubicBezTo>
                    <a:pt x="763399" y="977659"/>
                    <a:pt x="679032" y="971984"/>
                    <a:pt x="601916" y="979196"/>
                  </a:cubicBezTo>
                  <a:cubicBezTo>
                    <a:pt x="577879" y="981442"/>
                    <a:pt x="555615" y="996494"/>
                    <a:pt x="530789" y="994367"/>
                  </a:cubicBezTo>
                  <a:cubicBezTo>
                    <a:pt x="490241" y="990899"/>
                    <a:pt x="377936" y="903419"/>
                    <a:pt x="328798" y="880012"/>
                  </a:cubicBezTo>
                  <a:cubicBezTo>
                    <a:pt x="239269" y="837376"/>
                    <a:pt x="99577" y="825160"/>
                    <a:pt x="82160" y="702019"/>
                  </a:cubicBezTo>
                  <a:cubicBezTo>
                    <a:pt x="65492" y="584197"/>
                    <a:pt x="89529" y="428822"/>
                    <a:pt x="81727" y="305050"/>
                  </a:cubicBezTo>
                  <a:cubicBezTo>
                    <a:pt x="80820" y="290864"/>
                    <a:pt x="75185" y="214378"/>
                    <a:pt x="71954" y="210910"/>
                  </a:cubicBezTo>
                  <a:cubicBezTo>
                    <a:pt x="69393" y="208191"/>
                    <a:pt x="12216" y="206418"/>
                    <a:pt x="0" y="192548"/>
                  </a:cubicBezTo>
                  <a:cubicBezTo>
                    <a:pt x="31327" y="163151"/>
                    <a:pt x="48587" y="103688"/>
                    <a:pt x="72309" y="93207"/>
                  </a:cubicBezTo>
                  <a:cubicBezTo>
                    <a:pt x="72900" y="74489"/>
                    <a:pt x="92405" y="65820"/>
                    <a:pt x="110059" y="68066"/>
                  </a:cubicBezTo>
                  <a:cubicBezTo>
                    <a:pt x="120738" y="69406"/>
                    <a:pt x="130707" y="74726"/>
                    <a:pt x="135554" y="84183"/>
                  </a:cubicBezTo>
                  <a:cubicBezTo>
                    <a:pt x="155927" y="21804"/>
                    <a:pt x="240530" y="-3415"/>
                    <a:pt x="306928" y="368"/>
                  </a:cubicBezTo>
                  <a:cubicBezTo>
                    <a:pt x="336482" y="69170"/>
                    <a:pt x="374547" y="132218"/>
                    <a:pt x="421085" y="189513"/>
                  </a:cubicBezTo>
                  <a:lnTo>
                    <a:pt x="424750" y="219619"/>
                  </a:lnTo>
                  <a:cubicBezTo>
                    <a:pt x="400791" y="220486"/>
                    <a:pt x="364696" y="210398"/>
                    <a:pt x="354175" y="234869"/>
                  </a:cubicBezTo>
                  <a:cubicBezTo>
                    <a:pt x="339319" y="355882"/>
                    <a:pt x="272488" y="488994"/>
                    <a:pt x="255268" y="605594"/>
                  </a:cubicBezTo>
                  <a:cubicBezTo>
                    <a:pt x="240609" y="704698"/>
                    <a:pt x="278083" y="728302"/>
                    <a:pt x="358076" y="769441"/>
                  </a:cubicBezTo>
                  <a:cubicBezTo>
                    <a:pt x="426917" y="804827"/>
                    <a:pt x="493394" y="804906"/>
                    <a:pt x="551320" y="829180"/>
                  </a:cubicBezTo>
                  <a:cubicBezTo>
                    <a:pt x="570510" y="837218"/>
                    <a:pt x="601088" y="875047"/>
                    <a:pt x="622564" y="859719"/>
                  </a:cubicBezTo>
                  <a:cubicBezTo>
                    <a:pt x="634741" y="851050"/>
                    <a:pt x="656413" y="764397"/>
                    <a:pt x="716349" y="780948"/>
                  </a:cubicBezTo>
                  <a:cubicBezTo>
                    <a:pt x="738534" y="787055"/>
                    <a:pt x="838939" y="882455"/>
                    <a:pt x="840436" y="905981"/>
                  </a:cubicBezTo>
                  <a:close/>
                </a:path>
              </a:pathLst>
            </a:custGeom>
            <a:solidFill>
              <a:srgbClr val="281C24"/>
            </a:solidFill>
            <a:ln w="3941" cap="flat">
              <a:noFill/>
              <a:prstDash val="solid"/>
              <a:miter/>
            </a:ln>
          </p:spPr>
          <p:txBody>
            <a:bodyPr rtlCol="1" anchor="ctr"/>
            <a:lstStyle/>
            <a:p>
              <a:endParaRPr lang="fa-IR"/>
            </a:p>
          </p:txBody>
        </p:sp>
        <p:sp>
          <p:nvSpPr>
            <p:cNvPr id="412" name="Freeform: Shape 411">
              <a:extLst>
                <a:ext uri="{FF2B5EF4-FFF2-40B4-BE49-F238E27FC236}">
                  <a16:creationId xmlns:a16="http://schemas.microsoft.com/office/drawing/2014/main" id="{3A1E4E85-132A-004A-A28F-2F3A141B1B71}"/>
                </a:ext>
              </a:extLst>
            </p:cNvPr>
            <p:cNvSpPr/>
            <p:nvPr/>
          </p:nvSpPr>
          <p:spPr>
            <a:xfrm>
              <a:off x="1973688" y="4763657"/>
              <a:ext cx="7097" cy="14304"/>
            </a:xfrm>
            <a:custGeom>
              <a:avLst/>
              <a:gdLst>
                <a:gd name="connsiteX0" fmla="*/ 7093 w 7097"/>
                <a:gd name="connsiteY0" fmla="*/ 0 h 14304"/>
                <a:gd name="connsiteX1" fmla="*/ 0 w 7097"/>
                <a:gd name="connsiteY1" fmla="*/ 14304 h 14304"/>
                <a:gd name="connsiteX2" fmla="*/ 7093 w 7097"/>
                <a:gd name="connsiteY2" fmla="*/ 0 h 14304"/>
              </a:gdLst>
              <a:ahLst/>
              <a:cxnLst>
                <a:cxn ang="0">
                  <a:pos x="connsiteX0" y="connsiteY0"/>
                </a:cxn>
                <a:cxn ang="0">
                  <a:pos x="connsiteX1" y="connsiteY1"/>
                </a:cxn>
                <a:cxn ang="0">
                  <a:pos x="connsiteX2" y="connsiteY2"/>
                </a:cxn>
              </a:cxnLst>
              <a:rect l="l" t="t" r="r" b="b"/>
              <a:pathLst>
                <a:path w="7097" h="14304">
                  <a:moveTo>
                    <a:pt x="7093" y="0"/>
                  </a:moveTo>
                  <a:cubicBezTo>
                    <a:pt x="7211" y="5753"/>
                    <a:pt x="5083" y="10679"/>
                    <a:pt x="0" y="14304"/>
                  </a:cubicBezTo>
                  <a:cubicBezTo>
                    <a:pt x="2443" y="9575"/>
                    <a:pt x="4807" y="4807"/>
                    <a:pt x="7093" y="0"/>
                  </a:cubicBezTo>
                  <a:close/>
                </a:path>
              </a:pathLst>
            </a:custGeom>
            <a:solidFill>
              <a:srgbClr val="281C24"/>
            </a:solidFill>
            <a:ln w="3941" cap="flat">
              <a:noFill/>
              <a:prstDash val="solid"/>
              <a:miter/>
            </a:ln>
          </p:spPr>
          <p:txBody>
            <a:bodyPr rtlCol="1" anchor="ctr"/>
            <a:lstStyle/>
            <a:p>
              <a:endParaRPr lang="fa-IR"/>
            </a:p>
          </p:txBody>
        </p:sp>
        <p:sp>
          <p:nvSpPr>
            <p:cNvPr id="413" name="Freeform: Shape 412">
              <a:extLst>
                <a:ext uri="{FF2B5EF4-FFF2-40B4-BE49-F238E27FC236}">
                  <a16:creationId xmlns:a16="http://schemas.microsoft.com/office/drawing/2014/main" id="{2F0C63B2-3C0C-FCE6-2E49-DC4D782BAB61}"/>
                </a:ext>
              </a:extLst>
            </p:cNvPr>
            <p:cNvSpPr/>
            <p:nvPr/>
          </p:nvSpPr>
          <p:spPr>
            <a:xfrm>
              <a:off x="3073650" y="3820609"/>
              <a:ext cx="753190" cy="972925"/>
            </a:xfrm>
            <a:custGeom>
              <a:avLst/>
              <a:gdLst>
                <a:gd name="connsiteX0" fmla="*/ 753190 w 753190"/>
                <a:gd name="connsiteY0" fmla="*/ 942851 h 972925"/>
                <a:gd name="connsiteX1" fmla="*/ 558450 w 753190"/>
                <a:gd name="connsiteY1" fmla="*/ 966336 h 972925"/>
                <a:gd name="connsiteX2" fmla="*/ 513173 w 753190"/>
                <a:gd name="connsiteY2" fmla="*/ 957352 h 972925"/>
                <a:gd name="connsiteX3" fmla="*/ 427309 w 753190"/>
                <a:gd name="connsiteY3" fmla="*/ 966376 h 972925"/>
                <a:gd name="connsiteX4" fmla="*/ 409143 w 753190"/>
                <a:gd name="connsiteY4" fmla="*/ 972680 h 972925"/>
                <a:gd name="connsiteX5" fmla="*/ 387155 w 753190"/>
                <a:gd name="connsiteY5" fmla="*/ 958495 h 972925"/>
                <a:gd name="connsiteX6" fmla="*/ 299675 w 753190"/>
                <a:gd name="connsiteY6" fmla="*/ 896825 h 972925"/>
                <a:gd name="connsiteX7" fmla="*/ 291715 w 753190"/>
                <a:gd name="connsiteY7" fmla="*/ 876059 h 972925"/>
                <a:gd name="connsiteX8" fmla="*/ 183272 w 753190"/>
                <a:gd name="connsiteY8" fmla="*/ 803789 h 972925"/>
                <a:gd name="connsiteX9" fmla="*/ 176533 w 753190"/>
                <a:gd name="connsiteY9" fmla="*/ 809267 h 972925"/>
                <a:gd name="connsiteX10" fmla="*/ 135867 w 753190"/>
                <a:gd name="connsiteY10" fmla="*/ 786924 h 972925"/>
                <a:gd name="connsiteX11" fmla="*/ 11583 w 753190"/>
                <a:gd name="connsiteY11" fmla="*/ 695425 h 972925"/>
                <a:gd name="connsiteX12" fmla="*/ 20607 w 753190"/>
                <a:gd name="connsiteY12" fmla="*/ 686401 h 972925"/>
                <a:gd name="connsiteX13" fmla="*/ 11583 w 753190"/>
                <a:gd name="connsiteY13" fmla="*/ 677377 h 972925"/>
                <a:gd name="connsiteX14" fmla="*/ 29591 w 753190"/>
                <a:gd name="connsiteY14" fmla="*/ 401855 h 972925"/>
                <a:gd name="connsiteX15" fmla="*/ 38693 w 753190"/>
                <a:gd name="connsiteY15" fmla="*/ 252903 h 972925"/>
                <a:gd name="connsiteX16" fmla="*/ 31246 w 753190"/>
                <a:gd name="connsiteY16" fmla="*/ 162507 h 972925"/>
                <a:gd name="connsiteX17" fmla="*/ 107259 w 753190"/>
                <a:gd name="connsiteY17" fmla="*/ 57217 h 972925"/>
                <a:gd name="connsiteX18" fmla="*/ 142172 w 753190"/>
                <a:gd name="connsiteY18" fmla="*/ 33849 h 972925"/>
                <a:gd name="connsiteX19" fmla="*/ 147137 w 753190"/>
                <a:gd name="connsiteY19" fmla="*/ 36135 h 972925"/>
                <a:gd name="connsiteX20" fmla="*/ 149462 w 753190"/>
                <a:gd name="connsiteY20" fmla="*/ 25416 h 972925"/>
                <a:gd name="connsiteX21" fmla="*/ 149462 w 753190"/>
                <a:gd name="connsiteY21" fmla="*/ 25416 h 972925"/>
                <a:gd name="connsiteX22" fmla="*/ 171135 w 753190"/>
                <a:gd name="connsiteY22" fmla="*/ 7605 h 972925"/>
                <a:gd name="connsiteX23" fmla="*/ 201359 w 753190"/>
                <a:gd name="connsiteY23" fmla="*/ 0 h 972925"/>
                <a:gd name="connsiteX24" fmla="*/ 364024 w 753190"/>
                <a:gd name="connsiteY24" fmla="*/ 45159 h 972925"/>
                <a:gd name="connsiteX25" fmla="*/ 385578 w 753190"/>
                <a:gd name="connsiteY25" fmla="*/ 42203 h 972925"/>
                <a:gd name="connsiteX26" fmla="*/ 392199 w 753190"/>
                <a:gd name="connsiteY26" fmla="*/ 52645 h 972925"/>
                <a:gd name="connsiteX27" fmla="*/ 464389 w 753190"/>
                <a:gd name="connsiteY27" fmla="*/ 165108 h 972925"/>
                <a:gd name="connsiteX28" fmla="*/ 401774 w 753190"/>
                <a:gd name="connsiteY28" fmla="*/ 180082 h 972925"/>
                <a:gd name="connsiteX29" fmla="*/ 401616 w 753190"/>
                <a:gd name="connsiteY29" fmla="*/ 180082 h 972925"/>
                <a:gd name="connsiteX30" fmla="*/ 391174 w 753190"/>
                <a:gd name="connsiteY30" fmla="*/ 180634 h 972925"/>
                <a:gd name="connsiteX31" fmla="*/ 352281 w 753190"/>
                <a:gd name="connsiteY31" fmla="*/ 182053 h 972925"/>
                <a:gd name="connsiteX32" fmla="*/ 284307 w 753190"/>
                <a:gd name="connsiteY32" fmla="*/ 331241 h 972925"/>
                <a:gd name="connsiteX33" fmla="*/ 178977 w 753190"/>
                <a:gd name="connsiteY33" fmla="*/ 641085 h 972925"/>
                <a:gd name="connsiteX34" fmla="*/ 379628 w 753190"/>
                <a:gd name="connsiteY34" fmla="*/ 774669 h 972925"/>
                <a:gd name="connsiteX35" fmla="*/ 469827 w 753190"/>
                <a:gd name="connsiteY35" fmla="*/ 801937 h 972925"/>
                <a:gd name="connsiteX36" fmla="*/ 514946 w 753190"/>
                <a:gd name="connsiteY36" fmla="*/ 838190 h 972925"/>
                <a:gd name="connsiteX37" fmla="*/ 553169 w 753190"/>
                <a:gd name="connsiteY37" fmla="*/ 807966 h 972925"/>
                <a:gd name="connsiteX38" fmla="*/ 753190 w 753190"/>
                <a:gd name="connsiteY38" fmla="*/ 942851 h 97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53190" h="972925">
                  <a:moveTo>
                    <a:pt x="753190" y="942851"/>
                  </a:moveTo>
                  <a:cubicBezTo>
                    <a:pt x="749644" y="964997"/>
                    <a:pt x="583984" y="965982"/>
                    <a:pt x="558450" y="966336"/>
                  </a:cubicBezTo>
                  <a:cubicBezTo>
                    <a:pt x="544145" y="966533"/>
                    <a:pt x="528777" y="957746"/>
                    <a:pt x="513173" y="957352"/>
                  </a:cubicBezTo>
                  <a:cubicBezTo>
                    <a:pt x="487638" y="956721"/>
                    <a:pt x="460094" y="971656"/>
                    <a:pt x="427309" y="966376"/>
                  </a:cubicBezTo>
                  <a:cubicBezTo>
                    <a:pt x="420452" y="969883"/>
                    <a:pt x="414384" y="972011"/>
                    <a:pt x="409143" y="972680"/>
                  </a:cubicBezTo>
                  <a:cubicBezTo>
                    <a:pt x="398267" y="974099"/>
                    <a:pt x="390938" y="969370"/>
                    <a:pt x="387155" y="958495"/>
                  </a:cubicBezTo>
                  <a:cubicBezTo>
                    <a:pt x="370565" y="911602"/>
                    <a:pt x="350862" y="893082"/>
                    <a:pt x="299675" y="896825"/>
                  </a:cubicBezTo>
                  <a:lnTo>
                    <a:pt x="291715" y="876059"/>
                  </a:lnTo>
                  <a:cubicBezTo>
                    <a:pt x="270673" y="867035"/>
                    <a:pt x="210580" y="820891"/>
                    <a:pt x="183272" y="803789"/>
                  </a:cubicBezTo>
                  <a:cubicBezTo>
                    <a:pt x="181104" y="806193"/>
                    <a:pt x="178858" y="808006"/>
                    <a:pt x="176533" y="809267"/>
                  </a:cubicBezTo>
                  <a:cubicBezTo>
                    <a:pt x="165264" y="815217"/>
                    <a:pt x="151708" y="807769"/>
                    <a:pt x="135867" y="786924"/>
                  </a:cubicBezTo>
                  <a:cubicBezTo>
                    <a:pt x="60406" y="819473"/>
                    <a:pt x="19109" y="761901"/>
                    <a:pt x="11583" y="695425"/>
                  </a:cubicBezTo>
                  <a:cubicBezTo>
                    <a:pt x="4451" y="683367"/>
                    <a:pt x="8785" y="679072"/>
                    <a:pt x="20607" y="686401"/>
                  </a:cubicBezTo>
                  <a:lnTo>
                    <a:pt x="11583" y="677377"/>
                  </a:lnTo>
                  <a:cubicBezTo>
                    <a:pt x="-20060" y="619294"/>
                    <a:pt x="22380" y="474243"/>
                    <a:pt x="29591" y="401855"/>
                  </a:cubicBezTo>
                  <a:cubicBezTo>
                    <a:pt x="34320" y="354648"/>
                    <a:pt x="37590" y="300347"/>
                    <a:pt x="38693" y="252903"/>
                  </a:cubicBezTo>
                  <a:cubicBezTo>
                    <a:pt x="49530" y="220276"/>
                    <a:pt x="44998" y="187018"/>
                    <a:pt x="31246" y="162507"/>
                  </a:cubicBezTo>
                  <a:cubicBezTo>
                    <a:pt x="69272" y="134924"/>
                    <a:pt x="94610" y="99814"/>
                    <a:pt x="107259" y="57217"/>
                  </a:cubicBezTo>
                  <a:cubicBezTo>
                    <a:pt x="115100" y="38263"/>
                    <a:pt x="123770" y="26677"/>
                    <a:pt x="142172" y="33849"/>
                  </a:cubicBezTo>
                  <a:cubicBezTo>
                    <a:pt x="143748" y="34480"/>
                    <a:pt x="145403" y="35228"/>
                    <a:pt x="147137" y="36135"/>
                  </a:cubicBezTo>
                  <a:cubicBezTo>
                    <a:pt x="147137" y="32273"/>
                    <a:pt x="147925" y="28687"/>
                    <a:pt x="149462" y="25416"/>
                  </a:cubicBezTo>
                  <a:lnTo>
                    <a:pt x="149462" y="25416"/>
                  </a:lnTo>
                  <a:cubicBezTo>
                    <a:pt x="152890" y="18048"/>
                    <a:pt x="160141" y="12137"/>
                    <a:pt x="171135" y="7605"/>
                  </a:cubicBezTo>
                  <a:cubicBezTo>
                    <a:pt x="179173" y="4334"/>
                    <a:pt x="189261" y="1773"/>
                    <a:pt x="201359" y="0"/>
                  </a:cubicBezTo>
                  <a:cubicBezTo>
                    <a:pt x="240961" y="13674"/>
                    <a:pt x="339277" y="21949"/>
                    <a:pt x="364024" y="45159"/>
                  </a:cubicBezTo>
                  <a:lnTo>
                    <a:pt x="385578" y="42203"/>
                  </a:lnTo>
                  <a:cubicBezTo>
                    <a:pt x="387785" y="45710"/>
                    <a:pt x="389992" y="49178"/>
                    <a:pt x="392199" y="52645"/>
                  </a:cubicBezTo>
                  <a:cubicBezTo>
                    <a:pt x="416354" y="90869"/>
                    <a:pt x="440431" y="128343"/>
                    <a:pt x="464389" y="165108"/>
                  </a:cubicBezTo>
                  <a:cubicBezTo>
                    <a:pt x="445435" y="173383"/>
                    <a:pt x="424590" y="178348"/>
                    <a:pt x="401774" y="180082"/>
                  </a:cubicBezTo>
                  <a:cubicBezTo>
                    <a:pt x="401735" y="180082"/>
                    <a:pt x="401656" y="180082"/>
                    <a:pt x="401616" y="180082"/>
                  </a:cubicBezTo>
                  <a:cubicBezTo>
                    <a:pt x="398188" y="180358"/>
                    <a:pt x="394681" y="180516"/>
                    <a:pt x="391174" y="180634"/>
                  </a:cubicBezTo>
                  <a:cubicBezTo>
                    <a:pt x="378958" y="181304"/>
                    <a:pt x="363748" y="177718"/>
                    <a:pt x="352281" y="182053"/>
                  </a:cubicBezTo>
                  <a:cubicBezTo>
                    <a:pt x="331948" y="189776"/>
                    <a:pt x="297271" y="302357"/>
                    <a:pt x="284307" y="331241"/>
                  </a:cubicBezTo>
                  <a:cubicBezTo>
                    <a:pt x="252270" y="402722"/>
                    <a:pt x="149541" y="571889"/>
                    <a:pt x="178977" y="641085"/>
                  </a:cubicBezTo>
                  <a:cubicBezTo>
                    <a:pt x="197063" y="683603"/>
                    <a:pt x="334233" y="755242"/>
                    <a:pt x="379628" y="774669"/>
                  </a:cubicBezTo>
                  <a:cubicBezTo>
                    <a:pt x="407724" y="786688"/>
                    <a:pt x="442480" y="787515"/>
                    <a:pt x="469827" y="801937"/>
                  </a:cubicBezTo>
                  <a:cubicBezTo>
                    <a:pt x="488111" y="811552"/>
                    <a:pt x="500209" y="833028"/>
                    <a:pt x="514946" y="838190"/>
                  </a:cubicBezTo>
                  <a:cubicBezTo>
                    <a:pt x="554942" y="852140"/>
                    <a:pt x="539378" y="825974"/>
                    <a:pt x="553169" y="807966"/>
                  </a:cubicBezTo>
                  <a:cubicBezTo>
                    <a:pt x="627094" y="711463"/>
                    <a:pt x="739596" y="874522"/>
                    <a:pt x="753190" y="942851"/>
                  </a:cubicBezTo>
                  <a:close/>
                </a:path>
              </a:pathLst>
            </a:custGeom>
            <a:solidFill>
              <a:srgbClr val="222331"/>
            </a:solidFill>
            <a:ln w="3941" cap="flat">
              <a:noFill/>
              <a:prstDash val="solid"/>
              <a:miter/>
            </a:ln>
          </p:spPr>
          <p:txBody>
            <a:bodyPr rtlCol="1" anchor="ctr"/>
            <a:lstStyle/>
            <a:p>
              <a:endParaRPr lang="fa-IR"/>
            </a:p>
          </p:txBody>
        </p:sp>
        <p:sp>
          <p:nvSpPr>
            <p:cNvPr id="414" name="Freeform: Shape 413">
              <a:extLst>
                <a:ext uri="{FF2B5EF4-FFF2-40B4-BE49-F238E27FC236}">
                  <a16:creationId xmlns:a16="http://schemas.microsoft.com/office/drawing/2014/main" id="{ABBBC4E0-9355-91A3-6475-55228C9945B9}"/>
                </a:ext>
              </a:extLst>
            </p:cNvPr>
            <p:cNvSpPr/>
            <p:nvPr/>
          </p:nvSpPr>
          <p:spPr>
            <a:xfrm>
              <a:off x="3220787" y="1662205"/>
              <a:ext cx="773833" cy="782831"/>
            </a:xfrm>
            <a:custGeom>
              <a:avLst/>
              <a:gdLst>
                <a:gd name="connsiteX0" fmla="*/ 614486 w 773833"/>
                <a:gd name="connsiteY0" fmla="*/ 8884 h 782831"/>
                <a:gd name="connsiteX1" fmla="*/ 722930 w 773833"/>
                <a:gd name="connsiteY1" fmla="*/ 171471 h 782831"/>
                <a:gd name="connsiteX2" fmla="*/ 735776 w 773833"/>
                <a:gd name="connsiteY2" fmla="*/ 223328 h 782831"/>
                <a:gd name="connsiteX3" fmla="*/ 741017 w 773833"/>
                <a:gd name="connsiteY3" fmla="*/ 288898 h 782831"/>
                <a:gd name="connsiteX4" fmla="*/ 762532 w 773833"/>
                <a:gd name="connsiteY4" fmla="*/ 319438 h 782831"/>
                <a:gd name="connsiteX5" fmla="*/ 772581 w 773833"/>
                <a:gd name="connsiteY5" fmla="*/ 767121 h 782831"/>
                <a:gd name="connsiteX6" fmla="*/ 753626 w 773833"/>
                <a:gd name="connsiteY6" fmla="*/ 781701 h 782831"/>
                <a:gd name="connsiteX7" fmla="*/ 545763 w 773833"/>
                <a:gd name="connsiteY7" fmla="*/ 781701 h 782831"/>
                <a:gd name="connsiteX8" fmla="*/ 474479 w 773833"/>
                <a:gd name="connsiteY8" fmla="*/ 739104 h 782831"/>
                <a:gd name="connsiteX9" fmla="*/ 345860 w 773833"/>
                <a:gd name="connsiteY9" fmla="*/ 618209 h 782831"/>
                <a:gd name="connsiteX10" fmla="*/ 0 w 773833"/>
                <a:gd name="connsiteY10" fmla="*/ 67638 h 782831"/>
                <a:gd name="connsiteX11" fmla="*/ 383768 w 773833"/>
                <a:gd name="connsiteY11" fmla="*/ 117485 h 782831"/>
                <a:gd name="connsiteX12" fmla="*/ 592341 w 773833"/>
                <a:gd name="connsiteY12" fmla="*/ 18066 h 782831"/>
                <a:gd name="connsiteX13" fmla="*/ 614447 w 773833"/>
                <a:gd name="connsiteY13" fmla="*/ 8884 h 782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3833" h="782831">
                  <a:moveTo>
                    <a:pt x="614486" y="8884"/>
                  </a:moveTo>
                  <a:cubicBezTo>
                    <a:pt x="651252" y="61963"/>
                    <a:pt x="699168" y="109329"/>
                    <a:pt x="722930" y="171471"/>
                  </a:cubicBezTo>
                  <a:cubicBezTo>
                    <a:pt x="735618" y="181125"/>
                    <a:pt x="739913" y="198424"/>
                    <a:pt x="735776" y="223328"/>
                  </a:cubicBezTo>
                  <a:cubicBezTo>
                    <a:pt x="754178" y="252685"/>
                    <a:pt x="755912" y="274516"/>
                    <a:pt x="741017" y="288898"/>
                  </a:cubicBezTo>
                  <a:lnTo>
                    <a:pt x="762532" y="319438"/>
                  </a:lnTo>
                  <a:cubicBezTo>
                    <a:pt x="760837" y="384653"/>
                    <a:pt x="778609" y="699856"/>
                    <a:pt x="772581" y="767121"/>
                  </a:cubicBezTo>
                  <a:lnTo>
                    <a:pt x="753626" y="781701"/>
                  </a:lnTo>
                  <a:cubicBezTo>
                    <a:pt x="686519" y="776500"/>
                    <a:pt x="613619" y="785484"/>
                    <a:pt x="545763" y="781701"/>
                  </a:cubicBezTo>
                  <a:cubicBezTo>
                    <a:pt x="524012" y="787139"/>
                    <a:pt x="500250" y="772953"/>
                    <a:pt x="474479" y="739104"/>
                  </a:cubicBezTo>
                  <a:cubicBezTo>
                    <a:pt x="485670" y="794705"/>
                    <a:pt x="356185" y="649299"/>
                    <a:pt x="345860" y="618209"/>
                  </a:cubicBezTo>
                  <a:cubicBezTo>
                    <a:pt x="280999" y="461415"/>
                    <a:pt x="172832" y="121071"/>
                    <a:pt x="0" y="67638"/>
                  </a:cubicBezTo>
                  <a:cubicBezTo>
                    <a:pt x="126255" y="-35052"/>
                    <a:pt x="261809" y="74652"/>
                    <a:pt x="383768" y="117485"/>
                  </a:cubicBezTo>
                  <a:cubicBezTo>
                    <a:pt x="526613" y="167688"/>
                    <a:pt x="532641" y="144990"/>
                    <a:pt x="592341" y="18066"/>
                  </a:cubicBezTo>
                  <a:cubicBezTo>
                    <a:pt x="600458" y="806"/>
                    <a:pt x="589897" y="-7587"/>
                    <a:pt x="614447" y="8884"/>
                  </a:cubicBezTo>
                  <a:close/>
                </a:path>
              </a:pathLst>
            </a:custGeom>
            <a:solidFill>
              <a:srgbClr val="3A2C2C"/>
            </a:solidFill>
            <a:ln w="3941" cap="flat">
              <a:noFill/>
              <a:prstDash val="solid"/>
              <a:miter/>
            </a:ln>
          </p:spPr>
          <p:txBody>
            <a:bodyPr rtlCol="1" anchor="ctr"/>
            <a:lstStyle/>
            <a:p>
              <a:endParaRPr lang="fa-IR"/>
            </a:p>
          </p:txBody>
        </p:sp>
        <p:sp>
          <p:nvSpPr>
            <p:cNvPr id="415" name="Freeform: Shape 414">
              <a:extLst>
                <a:ext uri="{FF2B5EF4-FFF2-40B4-BE49-F238E27FC236}">
                  <a16:creationId xmlns:a16="http://schemas.microsoft.com/office/drawing/2014/main" id="{F202453E-91C1-005B-54EB-B16F545E2AB5}"/>
                </a:ext>
              </a:extLst>
            </p:cNvPr>
            <p:cNvSpPr/>
            <p:nvPr/>
          </p:nvSpPr>
          <p:spPr>
            <a:xfrm>
              <a:off x="577074" y="2546585"/>
              <a:ext cx="757932" cy="858573"/>
            </a:xfrm>
            <a:custGeom>
              <a:avLst/>
              <a:gdLst>
                <a:gd name="connsiteX0" fmla="*/ 757932 w 757932"/>
                <a:gd name="connsiteY0" fmla="*/ 46982 h 858573"/>
                <a:gd name="connsiteX1" fmla="*/ 718842 w 757932"/>
                <a:gd name="connsiteY1" fmla="*/ 108967 h 858573"/>
                <a:gd name="connsiteX2" fmla="*/ 619423 w 757932"/>
                <a:gd name="connsiteY2" fmla="*/ 226355 h 858573"/>
                <a:gd name="connsiteX3" fmla="*/ 477051 w 757932"/>
                <a:gd name="connsiteY3" fmla="*/ 407541 h 858573"/>
                <a:gd name="connsiteX4" fmla="*/ 392409 w 757932"/>
                <a:gd name="connsiteY4" fmla="*/ 618517 h 858573"/>
                <a:gd name="connsiteX5" fmla="*/ 375425 w 757932"/>
                <a:gd name="connsiteY5" fmla="*/ 632782 h 858573"/>
                <a:gd name="connsiteX6" fmla="*/ 370618 w 757932"/>
                <a:gd name="connsiteY6" fmla="*/ 657055 h 858573"/>
                <a:gd name="connsiteX7" fmla="*/ 137614 w 757932"/>
                <a:gd name="connsiteY7" fmla="*/ 855461 h 858573"/>
                <a:gd name="connsiteX8" fmla="*/ 113340 w 757932"/>
                <a:gd name="connsiteY8" fmla="*/ 858574 h 858573"/>
                <a:gd name="connsiteX9" fmla="*/ 113340 w 757932"/>
                <a:gd name="connsiteY9" fmla="*/ 849550 h 858573"/>
                <a:gd name="connsiteX10" fmla="*/ 104317 w 757932"/>
                <a:gd name="connsiteY10" fmla="*/ 831502 h 858573"/>
                <a:gd name="connsiteX11" fmla="*/ 22984 w 757932"/>
                <a:gd name="connsiteY11" fmla="*/ 596686 h 858573"/>
                <a:gd name="connsiteX12" fmla="*/ 5882 w 757932"/>
                <a:gd name="connsiteY12" fmla="*/ 582973 h 858573"/>
                <a:gd name="connsiteX13" fmla="*/ 4424 w 757932"/>
                <a:gd name="connsiteY13" fmla="*/ 559882 h 858573"/>
                <a:gd name="connsiteX14" fmla="*/ 305756 w 757932"/>
                <a:gd name="connsiteY14" fmla="*/ 157120 h 858573"/>
                <a:gd name="connsiteX15" fmla="*/ 330227 w 757932"/>
                <a:gd name="connsiteY15" fmla="*/ 136078 h 858573"/>
                <a:gd name="connsiteX16" fmla="*/ 330345 w 757932"/>
                <a:gd name="connsiteY16" fmla="*/ 119015 h 858573"/>
                <a:gd name="connsiteX17" fmla="*/ 357338 w 757932"/>
                <a:gd name="connsiteY17" fmla="*/ 118030 h 858573"/>
                <a:gd name="connsiteX18" fmla="*/ 367071 w 757932"/>
                <a:gd name="connsiteY18" fmla="*/ 114089 h 858573"/>
                <a:gd name="connsiteX19" fmla="*/ 423263 w 757932"/>
                <a:gd name="connsiteY19" fmla="*/ 134935 h 858573"/>
                <a:gd name="connsiteX20" fmla="*/ 520003 w 757932"/>
                <a:gd name="connsiteY20" fmla="*/ 63848 h 858573"/>
                <a:gd name="connsiteX21" fmla="*/ 665133 w 757932"/>
                <a:gd name="connsiteY21" fmla="*/ 50844 h 858573"/>
                <a:gd name="connsiteX22" fmla="*/ 736890 w 757932"/>
                <a:gd name="connsiteY22" fmla="*/ 642 h 858573"/>
                <a:gd name="connsiteX23" fmla="*/ 754977 w 757932"/>
                <a:gd name="connsiteY23" fmla="*/ 27752 h 858573"/>
                <a:gd name="connsiteX24" fmla="*/ 757854 w 757932"/>
                <a:gd name="connsiteY24" fmla="*/ 46667 h 858573"/>
                <a:gd name="connsiteX25" fmla="*/ 757854 w 757932"/>
                <a:gd name="connsiteY25" fmla="*/ 46667 h 858573"/>
                <a:gd name="connsiteX26" fmla="*/ 757893 w 757932"/>
                <a:gd name="connsiteY26" fmla="*/ 47061 h 858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57932" h="858573">
                  <a:moveTo>
                    <a:pt x="757932" y="46982"/>
                  </a:moveTo>
                  <a:cubicBezTo>
                    <a:pt x="732280" y="63729"/>
                    <a:pt x="719276" y="84378"/>
                    <a:pt x="718842" y="108967"/>
                  </a:cubicBezTo>
                  <a:cubicBezTo>
                    <a:pt x="714035" y="153810"/>
                    <a:pt x="664502" y="218474"/>
                    <a:pt x="619423" y="226355"/>
                  </a:cubicBezTo>
                  <a:cubicBezTo>
                    <a:pt x="583406" y="291926"/>
                    <a:pt x="535962" y="352295"/>
                    <a:pt x="477051" y="407541"/>
                  </a:cubicBezTo>
                  <a:cubicBezTo>
                    <a:pt x="421411" y="470550"/>
                    <a:pt x="378617" y="531943"/>
                    <a:pt x="392409" y="618517"/>
                  </a:cubicBezTo>
                  <a:lnTo>
                    <a:pt x="375425" y="632782"/>
                  </a:lnTo>
                  <a:lnTo>
                    <a:pt x="370618" y="657055"/>
                  </a:lnTo>
                  <a:cubicBezTo>
                    <a:pt x="285108" y="712656"/>
                    <a:pt x="200978" y="774719"/>
                    <a:pt x="137614" y="855461"/>
                  </a:cubicBezTo>
                  <a:lnTo>
                    <a:pt x="113340" y="858574"/>
                  </a:lnTo>
                  <a:lnTo>
                    <a:pt x="113340" y="849550"/>
                  </a:lnTo>
                  <a:lnTo>
                    <a:pt x="104317" y="831502"/>
                  </a:lnTo>
                  <a:cubicBezTo>
                    <a:pt x="84929" y="749894"/>
                    <a:pt x="37997" y="669428"/>
                    <a:pt x="22984" y="596686"/>
                  </a:cubicBezTo>
                  <a:cubicBezTo>
                    <a:pt x="15418" y="591918"/>
                    <a:pt x="9704" y="587347"/>
                    <a:pt x="5882" y="582973"/>
                  </a:cubicBezTo>
                  <a:cubicBezTo>
                    <a:pt x="-1447" y="574619"/>
                    <a:pt x="-1920" y="566896"/>
                    <a:pt x="4424" y="559882"/>
                  </a:cubicBezTo>
                  <a:cubicBezTo>
                    <a:pt x="139072" y="456876"/>
                    <a:pt x="260165" y="323529"/>
                    <a:pt x="305756" y="157120"/>
                  </a:cubicBezTo>
                  <a:lnTo>
                    <a:pt x="330227" y="136078"/>
                  </a:lnTo>
                  <a:cubicBezTo>
                    <a:pt x="328454" y="128275"/>
                    <a:pt x="328612" y="122680"/>
                    <a:pt x="330345" y="119015"/>
                  </a:cubicBezTo>
                  <a:cubicBezTo>
                    <a:pt x="333813" y="111686"/>
                    <a:pt x="343625" y="112119"/>
                    <a:pt x="357338" y="118030"/>
                  </a:cubicBezTo>
                  <a:cubicBezTo>
                    <a:pt x="357811" y="118266"/>
                    <a:pt x="362461" y="112237"/>
                    <a:pt x="367071" y="114089"/>
                  </a:cubicBezTo>
                  <a:cubicBezTo>
                    <a:pt x="383976" y="120867"/>
                    <a:pt x="405728" y="139585"/>
                    <a:pt x="423263" y="134935"/>
                  </a:cubicBezTo>
                  <a:cubicBezTo>
                    <a:pt x="444148" y="129418"/>
                    <a:pt x="491080" y="64793"/>
                    <a:pt x="520003" y="63848"/>
                  </a:cubicBezTo>
                  <a:cubicBezTo>
                    <a:pt x="565910" y="62350"/>
                    <a:pt x="616743" y="66212"/>
                    <a:pt x="665133" y="50844"/>
                  </a:cubicBezTo>
                  <a:cubicBezTo>
                    <a:pt x="687318" y="43790"/>
                    <a:pt x="712459" y="10059"/>
                    <a:pt x="736890" y="642"/>
                  </a:cubicBezTo>
                  <a:cubicBezTo>
                    <a:pt x="759390" y="-3062"/>
                    <a:pt x="760139" y="9705"/>
                    <a:pt x="754977" y="27752"/>
                  </a:cubicBezTo>
                  <a:lnTo>
                    <a:pt x="757854" y="46667"/>
                  </a:lnTo>
                  <a:lnTo>
                    <a:pt x="757854" y="46667"/>
                  </a:lnTo>
                  <a:cubicBezTo>
                    <a:pt x="757854" y="46667"/>
                    <a:pt x="757893" y="47061"/>
                    <a:pt x="757893" y="47061"/>
                  </a:cubicBezTo>
                  <a:close/>
                </a:path>
              </a:pathLst>
            </a:custGeom>
            <a:solidFill>
              <a:srgbClr val="3B2C30"/>
            </a:solidFill>
            <a:ln w="3941" cap="flat">
              <a:noFill/>
              <a:prstDash val="solid"/>
              <a:miter/>
            </a:ln>
          </p:spPr>
          <p:txBody>
            <a:bodyPr rtlCol="1" anchor="ctr"/>
            <a:lstStyle/>
            <a:p>
              <a:endParaRPr lang="fa-IR"/>
            </a:p>
          </p:txBody>
        </p:sp>
        <p:sp>
          <p:nvSpPr>
            <p:cNvPr id="416" name="Freeform: Shape 415">
              <a:extLst>
                <a:ext uri="{FF2B5EF4-FFF2-40B4-BE49-F238E27FC236}">
                  <a16:creationId xmlns:a16="http://schemas.microsoft.com/office/drawing/2014/main" id="{221AFD03-9E38-1270-0AF1-247A927DD328}"/>
                </a:ext>
              </a:extLst>
            </p:cNvPr>
            <p:cNvSpPr/>
            <p:nvPr/>
          </p:nvSpPr>
          <p:spPr>
            <a:xfrm>
              <a:off x="2335858" y="1933056"/>
              <a:ext cx="634216" cy="535227"/>
            </a:xfrm>
            <a:custGeom>
              <a:avLst/>
              <a:gdLst>
                <a:gd name="connsiteX0" fmla="*/ 8358 w 634216"/>
                <a:gd name="connsiteY0" fmla="*/ 153484 h 535227"/>
                <a:gd name="connsiteX1" fmla="*/ 76687 w 634216"/>
                <a:gd name="connsiteY1" fmla="*/ 126964 h 535227"/>
                <a:gd name="connsiteX2" fmla="*/ 94143 w 634216"/>
                <a:gd name="connsiteY2" fmla="*/ 0 h 535227"/>
                <a:gd name="connsiteX3" fmla="*/ 179534 w 634216"/>
                <a:gd name="connsiteY3" fmla="*/ 131180 h 535227"/>
                <a:gd name="connsiteX4" fmla="*/ 342712 w 634216"/>
                <a:gd name="connsiteY4" fmla="*/ 135515 h 535227"/>
                <a:gd name="connsiteX5" fmla="*/ 288530 w 634216"/>
                <a:gd name="connsiteY5" fmla="*/ 171453 h 535227"/>
                <a:gd name="connsiteX6" fmla="*/ 487211 w 634216"/>
                <a:gd name="connsiteY6" fmla="*/ 207784 h 535227"/>
                <a:gd name="connsiteX7" fmla="*/ 396973 w 634216"/>
                <a:gd name="connsiteY7" fmla="*/ 234659 h 535227"/>
                <a:gd name="connsiteX8" fmla="*/ 532291 w 634216"/>
                <a:gd name="connsiteY8" fmla="*/ 275601 h 535227"/>
                <a:gd name="connsiteX9" fmla="*/ 631829 w 634216"/>
                <a:gd name="connsiteY9" fmla="*/ 352165 h 535227"/>
                <a:gd name="connsiteX10" fmla="*/ 582651 w 634216"/>
                <a:gd name="connsiteY10" fmla="*/ 342668 h 535227"/>
                <a:gd name="connsiteX11" fmla="*/ 541590 w 634216"/>
                <a:gd name="connsiteY11" fmla="*/ 352086 h 535227"/>
                <a:gd name="connsiteX12" fmla="*/ 631907 w 634216"/>
                <a:gd name="connsiteY12" fmla="*/ 406387 h 535227"/>
                <a:gd name="connsiteX13" fmla="*/ 541551 w 634216"/>
                <a:gd name="connsiteY13" fmla="*/ 505728 h 535227"/>
                <a:gd name="connsiteX14" fmla="*/ 487329 w 634216"/>
                <a:gd name="connsiteY14" fmla="*/ 523775 h 535227"/>
                <a:gd name="connsiteX15" fmla="*/ 468690 w 634216"/>
                <a:gd name="connsiteY15" fmla="*/ 526179 h 535227"/>
                <a:gd name="connsiteX16" fmla="*/ 130672 w 634216"/>
                <a:gd name="connsiteY16" fmla="*/ 276586 h 535227"/>
                <a:gd name="connsiteX17" fmla="*/ 125825 w 634216"/>
                <a:gd name="connsiteY17" fmla="*/ 252824 h 535227"/>
                <a:gd name="connsiteX18" fmla="*/ 53516 w 634216"/>
                <a:gd name="connsiteY18" fmla="*/ 252824 h 535227"/>
                <a:gd name="connsiteX19" fmla="*/ 8318 w 634216"/>
                <a:gd name="connsiteY19" fmla="*/ 153484 h 53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34216" h="535227">
                  <a:moveTo>
                    <a:pt x="8358" y="153484"/>
                  </a:moveTo>
                  <a:cubicBezTo>
                    <a:pt x="22504" y="138628"/>
                    <a:pt x="68806" y="137919"/>
                    <a:pt x="76687" y="126964"/>
                  </a:cubicBezTo>
                  <a:cubicBezTo>
                    <a:pt x="92133" y="105409"/>
                    <a:pt x="66520" y="27229"/>
                    <a:pt x="94143" y="0"/>
                  </a:cubicBezTo>
                  <a:cubicBezTo>
                    <a:pt x="135558" y="34756"/>
                    <a:pt x="152857" y="86298"/>
                    <a:pt x="179534" y="131180"/>
                  </a:cubicBezTo>
                  <a:cubicBezTo>
                    <a:pt x="233992" y="118925"/>
                    <a:pt x="286835" y="142726"/>
                    <a:pt x="342712" y="135515"/>
                  </a:cubicBezTo>
                  <a:lnTo>
                    <a:pt x="288530" y="171453"/>
                  </a:lnTo>
                  <a:cubicBezTo>
                    <a:pt x="356780" y="173777"/>
                    <a:pt x="423414" y="184299"/>
                    <a:pt x="487211" y="207784"/>
                  </a:cubicBezTo>
                  <a:lnTo>
                    <a:pt x="396973" y="234659"/>
                  </a:lnTo>
                  <a:cubicBezTo>
                    <a:pt x="441422" y="246441"/>
                    <a:pt x="489969" y="257553"/>
                    <a:pt x="532291" y="275601"/>
                  </a:cubicBezTo>
                  <a:cubicBezTo>
                    <a:pt x="544033" y="280605"/>
                    <a:pt x="651452" y="332817"/>
                    <a:pt x="631829" y="352165"/>
                  </a:cubicBezTo>
                  <a:cubicBezTo>
                    <a:pt x="615002" y="349919"/>
                    <a:pt x="600028" y="343575"/>
                    <a:pt x="582651" y="342668"/>
                  </a:cubicBezTo>
                  <a:cubicBezTo>
                    <a:pt x="572760" y="342156"/>
                    <a:pt x="539935" y="336600"/>
                    <a:pt x="541590" y="352086"/>
                  </a:cubicBezTo>
                  <a:cubicBezTo>
                    <a:pt x="573627" y="362411"/>
                    <a:pt x="614293" y="375414"/>
                    <a:pt x="631907" y="406387"/>
                  </a:cubicBezTo>
                  <a:cubicBezTo>
                    <a:pt x="604560" y="436493"/>
                    <a:pt x="584897" y="480232"/>
                    <a:pt x="541551" y="505728"/>
                  </a:cubicBezTo>
                  <a:cubicBezTo>
                    <a:pt x="547619" y="534651"/>
                    <a:pt x="504943" y="545448"/>
                    <a:pt x="487329" y="523775"/>
                  </a:cubicBezTo>
                  <a:lnTo>
                    <a:pt x="468690" y="526179"/>
                  </a:lnTo>
                  <a:cubicBezTo>
                    <a:pt x="468690" y="526179"/>
                    <a:pt x="356031" y="442994"/>
                    <a:pt x="130672" y="276586"/>
                  </a:cubicBezTo>
                  <a:lnTo>
                    <a:pt x="125825" y="252824"/>
                  </a:lnTo>
                  <a:cubicBezTo>
                    <a:pt x="103325" y="257159"/>
                    <a:pt x="79248" y="257159"/>
                    <a:pt x="53516" y="252824"/>
                  </a:cubicBezTo>
                  <a:cubicBezTo>
                    <a:pt x="19391" y="274694"/>
                    <a:pt x="-16665" y="175629"/>
                    <a:pt x="8318" y="153484"/>
                  </a:cubicBezTo>
                  <a:close/>
                </a:path>
              </a:pathLst>
            </a:custGeom>
            <a:solidFill>
              <a:srgbClr val="232432"/>
            </a:solidFill>
            <a:ln w="3941" cap="flat">
              <a:noFill/>
              <a:prstDash val="solid"/>
              <a:miter/>
            </a:ln>
          </p:spPr>
          <p:txBody>
            <a:bodyPr rtlCol="1" anchor="ctr"/>
            <a:lstStyle/>
            <a:p>
              <a:endParaRPr lang="fa-IR"/>
            </a:p>
          </p:txBody>
        </p:sp>
        <p:sp>
          <p:nvSpPr>
            <p:cNvPr id="417" name="Freeform: Shape 416">
              <a:extLst>
                <a:ext uri="{FF2B5EF4-FFF2-40B4-BE49-F238E27FC236}">
                  <a16:creationId xmlns:a16="http://schemas.microsoft.com/office/drawing/2014/main" id="{F2D4040C-C2BD-3E4C-4CA3-564E70BC1B98}"/>
                </a:ext>
              </a:extLst>
            </p:cNvPr>
            <p:cNvSpPr/>
            <p:nvPr/>
          </p:nvSpPr>
          <p:spPr>
            <a:xfrm>
              <a:off x="1783951" y="1689176"/>
              <a:ext cx="9023" cy="18047"/>
            </a:xfrm>
            <a:custGeom>
              <a:avLst/>
              <a:gdLst>
                <a:gd name="connsiteX0" fmla="*/ 9024 w 9023"/>
                <a:gd name="connsiteY0" fmla="*/ 18048 h 18047"/>
                <a:gd name="connsiteX1" fmla="*/ 0 w 9023"/>
                <a:gd name="connsiteY1" fmla="*/ 18048 h 18047"/>
                <a:gd name="connsiteX2" fmla="*/ 0 w 9023"/>
                <a:gd name="connsiteY2" fmla="*/ 0 h 18047"/>
                <a:gd name="connsiteX3" fmla="*/ 9024 w 9023"/>
                <a:gd name="connsiteY3" fmla="*/ 18048 h 18047"/>
              </a:gdLst>
              <a:ahLst/>
              <a:cxnLst>
                <a:cxn ang="0">
                  <a:pos x="connsiteX0" y="connsiteY0"/>
                </a:cxn>
                <a:cxn ang="0">
                  <a:pos x="connsiteX1" y="connsiteY1"/>
                </a:cxn>
                <a:cxn ang="0">
                  <a:pos x="connsiteX2" y="connsiteY2"/>
                </a:cxn>
                <a:cxn ang="0">
                  <a:pos x="connsiteX3" y="connsiteY3"/>
                </a:cxn>
              </a:cxnLst>
              <a:rect l="l" t="t" r="r" b="b"/>
              <a:pathLst>
                <a:path w="9023" h="18047">
                  <a:moveTo>
                    <a:pt x="9024" y="18048"/>
                  </a:moveTo>
                  <a:lnTo>
                    <a:pt x="0" y="18048"/>
                  </a:lnTo>
                  <a:cubicBezTo>
                    <a:pt x="512" y="12255"/>
                    <a:pt x="276" y="5832"/>
                    <a:pt x="0" y="0"/>
                  </a:cubicBezTo>
                  <a:cubicBezTo>
                    <a:pt x="6699" y="3665"/>
                    <a:pt x="6660" y="15329"/>
                    <a:pt x="9024" y="18048"/>
                  </a:cubicBezTo>
                  <a:close/>
                </a:path>
              </a:pathLst>
            </a:custGeom>
            <a:solidFill>
              <a:srgbClr val="555368"/>
            </a:solidFill>
            <a:ln w="3941" cap="flat">
              <a:noFill/>
              <a:prstDash val="solid"/>
              <a:miter/>
            </a:ln>
          </p:spPr>
          <p:txBody>
            <a:bodyPr rtlCol="1" anchor="ctr"/>
            <a:lstStyle/>
            <a:p>
              <a:endParaRPr lang="fa-IR"/>
            </a:p>
          </p:txBody>
        </p:sp>
        <p:sp>
          <p:nvSpPr>
            <p:cNvPr id="418" name="Freeform: Shape 417">
              <a:extLst>
                <a:ext uri="{FF2B5EF4-FFF2-40B4-BE49-F238E27FC236}">
                  <a16:creationId xmlns:a16="http://schemas.microsoft.com/office/drawing/2014/main" id="{F5B05555-AC65-D773-F49F-80C7128C2990}"/>
                </a:ext>
              </a:extLst>
            </p:cNvPr>
            <p:cNvSpPr/>
            <p:nvPr/>
          </p:nvSpPr>
          <p:spPr>
            <a:xfrm>
              <a:off x="1205521" y="1416786"/>
              <a:ext cx="578351" cy="452019"/>
            </a:xfrm>
            <a:custGeom>
              <a:avLst/>
              <a:gdLst>
                <a:gd name="connsiteX0" fmla="*/ 388615 w 578351"/>
                <a:gd name="connsiteY0" fmla="*/ 19487 h 452019"/>
                <a:gd name="connsiteX1" fmla="*/ 478971 w 578351"/>
                <a:gd name="connsiteY1" fmla="*/ 136915 h 452019"/>
                <a:gd name="connsiteX2" fmla="*/ 423843 w 578351"/>
                <a:gd name="connsiteY2" fmla="*/ 195865 h 452019"/>
                <a:gd name="connsiteX3" fmla="*/ 358234 w 578351"/>
                <a:gd name="connsiteY3" fmla="*/ 205638 h 452019"/>
                <a:gd name="connsiteX4" fmla="*/ 542217 w 578351"/>
                <a:gd name="connsiteY4" fmla="*/ 218208 h 452019"/>
                <a:gd name="connsiteX5" fmla="*/ 578352 w 578351"/>
                <a:gd name="connsiteY5" fmla="*/ 254343 h 452019"/>
                <a:gd name="connsiteX6" fmla="*/ 578352 w 578351"/>
                <a:gd name="connsiteY6" fmla="*/ 290478 h 452019"/>
                <a:gd name="connsiteX7" fmla="*/ 465771 w 578351"/>
                <a:gd name="connsiteY7" fmla="*/ 451961 h 452019"/>
                <a:gd name="connsiteX8" fmla="*/ 77353 w 578351"/>
                <a:gd name="connsiteY8" fmla="*/ 336227 h 452019"/>
                <a:gd name="connsiteX9" fmla="*/ 0 w 578351"/>
                <a:gd name="connsiteY9" fmla="*/ 335636 h 452019"/>
                <a:gd name="connsiteX10" fmla="*/ 27111 w 578351"/>
                <a:gd name="connsiteY10" fmla="*/ 290478 h 452019"/>
                <a:gd name="connsiteX11" fmla="*/ 76446 w 578351"/>
                <a:gd name="connsiteY11" fmla="*/ 234443 h 452019"/>
                <a:gd name="connsiteX12" fmla="*/ 69274 w 578351"/>
                <a:gd name="connsiteY12" fmla="*/ 201225 h 452019"/>
                <a:gd name="connsiteX13" fmla="*/ 164951 w 578351"/>
                <a:gd name="connsiteY13" fmla="*/ 7469 h 452019"/>
                <a:gd name="connsiteX14" fmla="*/ 381719 w 578351"/>
                <a:gd name="connsiteY14" fmla="*/ 573 h 452019"/>
                <a:gd name="connsiteX15" fmla="*/ 388615 w 578351"/>
                <a:gd name="connsiteY15" fmla="*/ 19527 h 452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78351" h="452019">
                  <a:moveTo>
                    <a:pt x="388615" y="19487"/>
                  </a:moveTo>
                  <a:cubicBezTo>
                    <a:pt x="394920" y="23388"/>
                    <a:pt x="477356" y="129665"/>
                    <a:pt x="478971" y="136915"/>
                  </a:cubicBezTo>
                  <a:cubicBezTo>
                    <a:pt x="475307" y="174981"/>
                    <a:pt x="462658" y="190861"/>
                    <a:pt x="423843" y="195865"/>
                  </a:cubicBezTo>
                  <a:lnTo>
                    <a:pt x="358234" y="205638"/>
                  </a:lnTo>
                  <a:cubicBezTo>
                    <a:pt x="422346" y="198190"/>
                    <a:pt x="483661" y="202367"/>
                    <a:pt x="542217" y="218208"/>
                  </a:cubicBezTo>
                  <a:cubicBezTo>
                    <a:pt x="555221" y="227232"/>
                    <a:pt x="573229" y="238738"/>
                    <a:pt x="578352" y="254343"/>
                  </a:cubicBezTo>
                  <a:cubicBezTo>
                    <a:pt x="565151" y="258086"/>
                    <a:pt x="563456" y="289335"/>
                    <a:pt x="578352" y="290478"/>
                  </a:cubicBezTo>
                  <a:cubicBezTo>
                    <a:pt x="573859" y="341153"/>
                    <a:pt x="524642" y="450109"/>
                    <a:pt x="465771" y="451961"/>
                  </a:cubicBezTo>
                  <a:cubicBezTo>
                    <a:pt x="356342" y="455349"/>
                    <a:pt x="228078" y="311875"/>
                    <a:pt x="77353" y="336227"/>
                  </a:cubicBezTo>
                  <a:cubicBezTo>
                    <a:pt x="39839" y="342296"/>
                    <a:pt x="25495" y="382568"/>
                    <a:pt x="0" y="335636"/>
                  </a:cubicBezTo>
                  <a:cubicBezTo>
                    <a:pt x="4965" y="323815"/>
                    <a:pt x="18639" y="298398"/>
                    <a:pt x="27111" y="290478"/>
                  </a:cubicBezTo>
                  <a:cubicBezTo>
                    <a:pt x="23525" y="267701"/>
                    <a:pt x="39996" y="249023"/>
                    <a:pt x="76446" y="234443"/>
                  </a:cubicBezTo>
                  <a:cubicBezTo>
                    <a:pt x="68605" y="222779"/>
                    <a:pt x="66437" y="214583"/>
                    <a:pt x="69274" y="201225"/>
                  </a:cubicBezTo>
                  <a:cubicBezTo>
                    <a:pt x="73215" y="182822"/>
                    <a:pt x="155730" y="13182"/>
                    <a:pt x="164951" y="7469"/>
                  </a:cubicBezTo>
                  <a:cubicBezTo>
                    <a:pt x="174171" y="1755"/>
                    <a:pt x="359731" y="-1358"/>
                    <a:pt x="381719" y="573"/>
                  </a:cubicBezTo>
                  <a:cubicBezTo>
                    <a:pt x="386290" y="967"/>
                    <a:pt x="388103" y="11803"/>
                    <a:pt x="388615" y="19527"/>
                  </a:cubicBezTo>
                  <a:close/>
                </a:path>
              </a:pathLst>
            </a:custGeom>
            <a:solidFill>
              <a:srgbClr val="555368"/>
            </a:solidFill>
            <a:ln w="3941" cap="flat">
              <a:noFill/>
              <a:prstDash val="solid"/>
              <a:miter/>
            </a:ln>
          </p:spPr>
          <p:txBody>
            <a:bodyPr rtlCol="1" anchor="ctr"/>
            <a:lstStyle/>
            <a:p>
              <a:endParaRPr lang="fa-IR"/>
            </a:p>
          </p:txBody>
        </p:sp>
        <p:sp>
          <p:nvSpPr>
            <p:cNvPr id="419" name="Freeform: Shape 418">
              <a:extLst>
                <a:ext uri="{FF2B5EF4-FFF2-40B4-BE49-F238E27FC236}">
                  <a16:creationId xmlns:a16="http://schemas.microsoft.com/office/drawing/2014/main" id="{009EE4B2-E0E7-7542-5BBD-6D9B973A6395}"/>
                </a:ext>
              </a:extLst>
            </p:cNvPr>
            <p:cNvSpPr/>
            <p:nvPr/>
          </p:nvSpPr>
          <p:spPr>
            <a:xfrm>
              <a:off x="298405" y="2040786"/>
              <a:ext cx="645031" cy="527022"/>
            </a:xfrm>
            <a:custGeom>
              <a:avLst/>
              <a:gdLst>
                <a:gd name="connsiteX0" fmla="*/ 30585 w 645031"/>
                <a:gd name="connsiteY0" fmla="*/ 145094 h 527022"/>
                <a:gd name="connsiteX1" fmla="*/ 84806 w 645031"/>
                <a:gd name="connsiteY1" fmla="*/ 136031 h 527022"/>
                <a:gd name="connsiteX2" fmla="*/ 94224 w 645031"/>
                <a:gd name="connsiteY2" fmla="*/ 23411 h 527022"/>
                <a:gd name="connsiteX3" fmla="*/ 107267 w 645031"/>
                <a:gd name="connsiteY3" fmla="*/ 674 h 527022"/>
                <a:gd name="connsiteX4" fmla="*/ 183832 w 645031"/>
                <a:gd name="connsiteY4" fmla="*/ 122909 h 527022"/>
                <a:gd name="connsiteX5" fmla="*/ 337788 w 645031"/>
                <a:gd name="connsiteY5" fmla="*/ 136189 h 527022"/>
                <a:gd name="connsiteX6" fmla="*/ 301733 w 645031"/>
                <a:gd name="connsiteY6" fmla="*/ 163103 h 527022"/>
                <a:gd name="connsiteX7" fmla="*/ 491390 w 645031"/>
                <a:gd name="connsiteY7" fmla="*/ 199434 h 527022"/>
                <a:gd name="connsiteX8" fmla="*/ 466683 w 645031"/>
                <a:gd name="connsiteY8" fmla="*/ 215078 h 527022"/>
                <a:gd name="connsiteX9" fmla="*/ 392128 w 645031"/>
                <a:gd name="connsiteY9" fmla="*/ 226269 h 527022"/>
                <a:gd name="connsiteX10" fmla="*/ 645031 w 645031"/>
                <a:gd name="connsiteY10" fmla="*/ 325886 h 527022"/>
                <a:gd name="connsiteX11" fmla="*/ 640460 w 645031"/>
                <a:gd name="connsiteY11" fmla="*/ 343894 h 527022"/>
                <a:gd name="connsiteX12" fmla="*/ 554754 w 645031"/>
                <a:gd name="connsiteY12" fmla="*/ 334831 h 527022"/>
                <a:gd name="connsiteX13" fmla="*/ 636047 w 645031"/>
                <a:gd name="connsiteY13" fmla="*/ 388934 h 527022"/>
                <a:gd name="connsiteX14" fmla="*/ 626826 w 645031"/>
                <a:gd name="connsiteY14" fmla="*/ 420301 h 527022"/>
                <a:gd name="connsiteX15" fmla="*/ 572802 w 645031"/>
                <a:gd name="connsiteY15" fmla="*/ 488275 h 527022"/>
                <a:gd name="connsiteX16" fmla="*/ 500493 w 645031"/>
                <a:gd name="connsiteY16" fmla="*/ 524410 h 527022"/>
                <a:gd name="connsiteX17" fmla="*/ 479647 w 645031"/>
                <a:gd name="connsiteY17" fmla="*/ 523740 h 527022"/>
                <a:gd name="connsiteX18" fmla="*/ 149589 w 645031"/>
                <a:gd name="connsiteY18" fmla="*/ 277181 h 527022"/>
                <a:gd name="connsiteX19" fmla="*/ 129965 w 645031"/>
                <a:gd name="connsiteY19" fmla="*/ 244435 h 527022"/>
                <a:gd name="connsiteX20" fmla="*/ 112587 w 645031"/>
                <a:gd name="connsiteY20" fmla="*/ 254956 h 527022"/>
                <a:gd name="connsiteX21" fmla="*/ 66719 w 645031"/>
                <a:gd name="connsiteY21" fmla="*/ 244435 h 527022"/>
                <a:gd name="connsiteX22" fmla="*/ 3474 w 645031"/>
                <a:gd name="connsiteY22" fmla="*/ 154118 h 527022"/>
                <a:gd name="connsiteX23" fmla="*/ 12498 w 645031"/>
                <a:gd name="connsiteY23" fmla="*/ 154118 h 527022"/>
                <a:gd name="connsiteX24" fmla="*/ 30585 w 645031"/>
                <a:gd name="connsiteY24" fmla="*/ 145094 h 527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45031" h="527022">
                  <a:moveTo>
                    <a:pt x="30585" y="145094"/>
                  </a:moveTo>
                  <a:cubicBezTo>
                    <a:pt x="48278" y="139735"/>
                    <a:pt x="82797" y="137923"/>
                    <a:pt x="84806" y="136031"/>
                  </a:cubicBezTo>
                  <a:cubicBezTo>
                    <a:pt x="88904" y="132169"/>
                    <a:pt x="91308" y="44729"/>
                    <a:pt x="94224" y="23411"/>
                  </a:cubicBezTo>
                  <a:cubicBezTo>
                    <a:pt x="95997" y="10525"/>
                    <a:pt x="85713" y="-3227"/>
                    <a:pt x="107267" y="674"/>
                  </a:cubicBezTo>
                  <a:cubicBezTo>
                    <a:pt x="144427" y="15727"/>
                    <a:pt x="173035" y="115619"/>
                    <a:pt x="183832" y="122909"/>
                  </a:cubicBezTo>
                  <a:cubicBezTo>
                    <a:pt x="205623" y="137568"/>
                    <a:pt x="303190" y="117747"/>
                    <a:pt x="337788" y="136189"/>
                  </a:cubicBezTo>
                  <a:lnTo>
                    <a:pt x="301733" y="163103"/>
                  </a:lnTo>
                  <a:cubicBezTo>
                    <a:pt x="366436" y="167004"/>
                    <a:pt x="430154" y="178668"/>
                    <a:pt x="491390" y="199434"/>
                  </a:cubicBezTo>
                  <a:lnTo>
                    <a:pt x="466683" y="215078"/>
                  </a:lnTo>
                  <a:lnTo>
                    <a:pt x="392128" y="226269"/>
                  </a:lnTo>
                  <a:cubicBezTo>
                    <a:pt x="484337" y="243292"/>
                    <a:pt x="565275" y="277811"/>
                    <a:pt x="645031" y="325886"/>
                  </a:cubicBezTo>
                  <a:lnTo>
                    <a:pt x="640460" y="343894"/>
                  </a:lnTo>
                  <a:lnTo>
                    <a:pt x="554754" y="334831"/>
                  </a:lnTo>
                  <a:lnTo>
                    <a:pt x="636047" y="388934"/>
                  </a:lnTo>
                  <a:cubicBezTo>
                    <a:pt x="651809" y="408755"/>
                    <a:pt x="636126" y="407691"/>
                    <a:pt x="626826" y="420301"/>
                  </a:cubicBezTo>
                  <a:cubicBezTo>
                    <a:pt x="615950" y="435078"/>
                    <a:pt x="583914" y="480434"/>
                    <a:pt x="572802" y="488275"/>
                  </a:cubicBezTo>
                  <a:cubicBezTo>
                    <a:pt x="579934" y="517041"/>
                    <a:pt x="524372" y="533788"/>
                    <a:pt x="500493" y="524410"/>
                  </a:cubicBezTo>
                  <a:lnTo>
                    <a:pt x="479647" y="523740"/>
                  </a:lnTo>
                  <a:cubicBezTo>
                    <a:pt x="371046" y="440831"/>
                    <a:pt x="261027" y="358632"/>
                    <a:pt x="149589" y="277181"/>
                  </a:cubicBezTo>
                  <a:lnTo>
                    <a:pt x="129965" y="244435"/>
                  </a:lnTo>
                  <a:lnTo>
                    <a:pt x="112587" y="254956"/>
                  </a:lnTo>
                  <a:cubicBezTo>
                    <a:pt x="100568" y="246011"/>
                    <a:pt x="85279" y="242504"/>
                    <a:pt x="66719" y="244435"/>
                  </a:cubicBezTo>
                  <a:cubicBezTo>
                    <a:pt x="34486" y="256493"/>
                    <a:pt x="-13313" y="181071"/>
                    <a:pt x="3474" y="154118"/>
                  </a:cubicBezTo>
                  <a:lnTo>
                    <a:pt x="12498" y="154118"/>
                  </a:lnTo>
                  <a:lnTo>
                    <a:pt x="30585" y="145094"/>
                  </a:lnTo>
                  <a:close/>
                </a:path>
              </a:pathLst>
            </a:custGeom>
            <a:solidFill>
              <a:srgbClr val="281D24"/>
            </a:solidFill>
            <a:ln w="3941" cap="flat">
              <a:noFill/>
              <a:prstDash val="solid"/>
              <a:miter/>
            </a:ln>
          </p:spPr>
          <p:txBody>
            <a:bodyPr rtlCol="1" anchor="ctr"/>
            <a:lstStyle/>
            <a:p>
              <a:endParaRPr lang="fa-IR"/>
            </a:p>
          </p:txBody>
        </p:sp>
        <p:sp>
          <p:nvSpPr>
            <p:cNvPr id="420" name="Freeform: Shape 419">
              <a:extLst>
                <a:ext uri="{FF2B5EF4-FFF2-40B4-BE49-F238E27FC236}">
                  <a16:creationId xmlns:a16="http://schemas.microsoft.com/office/drawing/2014/main" id="{7D632EDD-4DB8-2227-4889-70694713E77B}"/>
                </a:ext>
              </a:extLst>
            </p:cNvPr>
            <p:cNvSpPr/>
            <p:nvPr/>
          </p:nvSpPr>
          <p:spPr>
            <a:xfrm>
              <a:off x="1101004" y="1082039"/>
              <a:ext cx="527246" cy="338875"/>
            </a:xfrm>
            <a:custGeom>
              <a:avLst/>
              <a:gdLst>
                <a:gd name="connsiteX0" fmla="*/ 502196 w 527246"/>
                <a:gd name="connsiteY0" fmla="*/ 318099 h 338875"/>
                <a:gd name="connsiteX1" fmla="*/ 490610 w 527246"/>
                <a:gd name="connsiteY1" fmla="*/ 336265 h 338875"/>
                <a:gd name="connsiteX2" fmla="*/ 139115 w 527246"/>
                <a:gd name="connsiteY2" fmla="*/ 322552 h 338875"/>
                <a:gd name="connsiteX3" fmla="*/ 113620 w 527246"/>
                <a:gd name="connsiteY3" fmla="*/ 300052 h 338875"/>
                <a:gd name="connsiteX4" fmla="*/ 41311 w 527246"/>
                <a:gd name="connsiteY4" fmla="*/ 282004 h 338875"/>
                <a:gd name="connsiteX5" fmla="*/ 27204 w 527246"/>
                <a:gd name="connsiteY5" fmla="*/ 109842 h 338875"/>
                <a:gd name="connsiteX6" fmla="*/ 152513 w 527246"/>
                <a:gd name="connsiteY6" fmla="*/ 18304 h 338875"/>
                <a:gd name="connsiteX7" fmla="*/ 434340 w 527246"/>
                <a:gd name="connsiteY7" fmla="*/ 65354 h 338875"/>
                <a:gd name="connsiteX8" fmla="*/ 515672 w 527246"/>
                <a:gd name="connsiteY8" fmla="*/ 182782 h 338875"/>
                <a:gd name="connsiteX9" fmla="*/ 502235 w 527246"/>
                <a:gd name="connsiteY9" fmla="*/ 318139 h 338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246" h="338875">
                  <a:moveTo>
                    <a:pt x="502196" y="318099"/>
                  </a:moveTo>
                  <a:lnTo>
                    <a:pt x="490610" y="336265"/>
                  </a:lnTo>
                  <a:cubicBezTo>
                    <a:pt x="373459" y="342491"/>
                    <a:pt x="256819" y="337447"/>
                    <a:pt x="139115" y="322552"/>
                  </a:cubicBezTo>
                  <a:cubicBezTo>
                    <a:pt x="136514" y="308209"/>
                    <a:pt x="126545" y="303125"/>
                    <a:pt x="113620" y="300052"/>
                  </a:cubicBezTo>
                  <a:cubicBezTo>
                    <a:pt x="106527" y="329251"/>
                    <a:pt x="47458" y="309154"/>
                    <a:pt x="41311" y="282004"/>
                  </a:cubicBezTo>
                  <a:cubicBezTo>
                    <a:pt x="-17403" y="259110"/>
                    <a:pt x="-5423" y="150824"/>
                    <a:pt x="27204" y="109842"/>
                  </a:cubicBezTo>
                  <a:cubicBezTo>
                    <a:pt x="77801" y="89667"/>
                    <a:pt x="104675" y="38164"/>
                    <a:pt x="152513" y="18304"/>
                  </a:cubicBezTo>
                  <a:cubicBezTo>
                    <a:pt x="237077" y="-16806"/>
                    <a:pt x="368454" y="-1556"/>
                    <a:pt x="434340" y="65354"/>
                  </a:cubicBezTo>
                  <a:cubicBezTo>
                    <a:pt x="441827" y="72959"/>
                    <a:pt x="512756" y="176201"/>
                    <a:pt x="515672" y="182782"/>
                  </a:cubicBezTo>
                  <a:cubicBezTo>
                    <a:pt x="538921" y="234757"/>
                    <a:pt x="523356" y="275502"/>
                    <a:pt x="502235" y="318139"/>
                  </a:cubicBezTo>
                  <a:close/>
                </a:path>
              </a:pathLst>
            </a:custGeom>
            <a:solidFill>
              <a:srgbClr val="555368"/>
            </a:solidFill>
            <a:ln w="3941" cap="flat">
              <a:noFill/>
              <a:prstDash val="solid"/>
              <a:miter/>
            </a:ln>
          </p:spPr>
          <p:txBody>
            <a:bodyPr rtlCol="1" anchor="ctr"/>
            <a:lstStyle/>
            <a:p>
              <a:endParaRPr lang="fa-IR"/>
            </a:p>
          </p:txBody>
        </p:sp>
        <p:sp>
          <p:nvSpPr>
            <p:cNvPr id="421" name="Freeform: Shape 420">
              <a:extLst>
                <a:ext uri="{FF2B5EF4-FFF2-40B4-BE49-F238E27FC236}">
                  <a16:creationId xmlns:a16="http://schemas.microsoft.com/office/drawing/2014/main" id="{CBCE14E3-093D-D448-2676-B931CA9B2890}"/>
                </a:ext>
              </a:extLst>
            </p:cNvPr>
            <p:cNvSpPr/>
            <p:nvPr/>
          </p:nvSpPr>
          <p:spPr>
            <a:xfrm>
              <a:off x="3112852" y="1009549"/>
              <a:ext cx="539584" cy="327422"/>
            </a:xfrm>
            <a:custGeom>
              <a:avLst/>
              <a:gdLst>
                <a:gd name="connsiteX0" fmla="*/ 523621 w 539584"/>
                <a:gd name="connsiteY0" fmla="*/ 327383 h 327422"/>
                <a:gd name="connsiteX1" fmla="*/ 414035 w 539584"/>
                <a:gd name="connsiteY1" fmla="*/ 270324 h 327422"/>
                <a:gd name="connsiteX2" fmla="*/ 399061 w 539584"/>
                <a:gd name="connsiteY2" fmla="*/ 314261 h 327422"/>
                <a:gd name="connsiteX3" fmla="*/ 180204 w 539584"/>
                <a:gd name="connsiteY3" fmla="*/ 282225 h 327422"/>
                <a:gd name="connsiteX4" fmla="*/ 44650 w 539584"/>
                <a:gd name="connsiteY4" fmla="*/ 264177 h 327422"/>
                <a:gd name="connsiteX5" fmla="*/ 3 w 539584"/>
                <a:gd name="connsiteY5" fmla="*/ 213226 h 327422"/>
                <a:gd name="connsiteX6" fmla="*/ 25578 w 539584"/>
                <a:gd name="connsiteY6" fmla="*/ 105098 h 327422"/>
                <a:gd name="connsiteX7" fmla="*/ 71130 w 539584"/>
                <a:gd name="connsiteY7" fmla="*/ 87405 h 327422"/>
                <a:gd name="connsiteX8" fmla="*/ 150571 w 539584"/>
                <a:gd name="connsiteY8" fmla="*/ 22307 h 327422"/>
                <a:gd name="connsiteX9" fmla="*/ 455253 w 539584"/>
                <a:gd name="connsiteY9" fmla="*/ 84134 h 327422"/>
                <a:gd name="connsiteX10" fmla="*/ 492255 w 539584"/>
                <a:gd name="connsiteY10" fmla="*/ 155537 h 327422"/>
                <a:gd name="connsiteX11" fmla="*/ 528153 w 539584"/>
                <a:gd name="connsiteY11" fmla="*/ 182884 h 327422"/>
                <a:gd name="connsiteX12" fmla="*/ 523582 w 539584"/>
                <a:gd name="connsiteY12" fmla="*/ 327423 h 327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9584" h="327422">
                  <a:moveTo>
                    <a:pt x="523621" y="327383"/>
                  </a:moveTo>
                  <a:cubicBezTo>
                    <a:pt x="485753" y="324704"/>
                    <a:pt x="449224" y="305710"/>
                    <a:pt x="414035" y="270324"/>
                  </a:cubicBezTo>
                  <a:cubicBezTo>
                    <a:pt x="434802" y="292588"/>
                    <a:pt x="427984" y="307089"/>
                    <a:pt x="399061" y="314261"/>
                  </a:cubicBezTo>
                  <a:cubicBezTo>
                    <a:pt x="323836" y="312724"/>
                    <a:pt x="250897" y="302046"/>
                    <a:pt x="180204" y="282225"/>
                  </a:cubicBezTo>
                  <a:cubicBezTo>
                    <a:pt x="152778" y="298302"/>
                    <a:pt x="59072" y="295307"/>
                    <a:pt x="44650" y="264177"/>
                  </a:cubicBezTo>
                  <a:cubicBezTo>
                    <a:pt x="11904" y="258778"/>
                    <a:pt x="988" y="249361"/>
                    <a:pt x="3" y="213226"/>
                  </a:cubicBezTo>
                  <a:cubicBezTo>
                    <a:pt x="-312" y="201641"/>
                    <a:pt x="22031" y="109432"/>
                    <a:pt x="25578" y="105098"/>
                  </a:cubicBezTo>
                  <a:cubicBezTo>
                    <a:pt x="36650" y="91542"/>
                    <a:pt x="58008" y="95759"/>
                    <a:pt x="71130" y="87405"/>
                  </a:cubicBezTo>
                  <a:cubicBezTo>
                    <a:pt x="94891" y="72273"/>
                    <a:pt x="108368" y="40631"/>
                    <a:pt x="150571" y="22307"/>
                  </a:cubicBezTo>
                  <a:cubicBezTo>
                    <a:pt x="246089" y="-19226"/>
                    <a:pt x="390746" y="-5040"/>
                    <a:pt x="455253" y="84134"/>
                  </a:cubicBezTo>
                  <a:cubicBezTo>
                    <a:pt x="470621" y="105334"/>
                    <a:pt x="477162" y="136070"/>
                    <a:pt x="492255" y="155537"/>
                  </a:cubicBezTo>
                  <a:cubicBezTo>
                    <a:pt x="502618" y="168895"/>
                    <a:pt x="523385" y="174766"/>
                    <a:pt x="528153" y="182884"/>
                  </a:cubicBezTo>
                  <a:cubicBezTo>
                    <a:pt x="551441" y="222250"/>
                    <a:pt x="533551" y="288648"/>
                    <a:pt x="523582" y="327423"/>
                  </a:cubicBezTo>
                  <a:close/>
                </a:path>
              </a:pathLst>
            </a:custGeom>
            <a:solidFill>
              <a:srgbClr val="554543"/>
            </a:solidFill>
            <a:ln w="3941" cap="flat">
              <a:noFill/>
              <a:prstDash val="solid"/>
              <a:miter/>
            </a:ln>
          </p:spPr>
          <p:txBody>
            <a:bodyPr rtlCol="1" anchor="ctr"/>
            <a:lstStyle/>
            <a:p>
              <a:endParaRPr lang="fa-IR"/>
            </a:p>
          </p:txBody>
        </p:sp>
        <p:sp>
          <p:nvSpPr>
            <p:cNvPr id="422" name="Freeform: Shape 421">
              <a:extLst>
                <a:ext uri="{FF2B5EF4-FFF2-40B4-BE49-F238E27FC236}">
                  <a16:creationId xmlns:a16="http://schemas.microsoft.com/office/drawing/2014/main" id="{E0E3B661-CC0B-3475-4EF8-8EAB900FF605}"/>
                </a:ext>
              </a:extLst>
            </p:cNvPr>
            <p:cNvSpPr/>
            <p:nvPr/>
          </p:nvSpPr>
          <p:spPr>
            <a:xfrm>
              <a:off x="3575210" y="3531610"/>
              <a:ext cx="404641" cy="451584"/>
            </a:xfrm>
            <a:custGeom>
              <a:avLst/>
              <a:gdLst>
                <a:gd name="connsiteX0" fmla="*/ 404641 w 404641"/>
                <a:gd name="connsiteY0" fmla="*/ 361268 h 451584"/>
                <a:gd name="connsiteX1" fmla="*/ 386554 w 404641"/>
                <a:gd name="connsiteY1" fmla="*/ 361268 h 451584"/>
                <a:gd name="connsiteX2" fmla="*/ 384072 w 404641"/>
                <a:gd name="connsiteY2" fmla="*/ 363750 h 451584"/>
                <a:gd name="connsiteX3" fmla="*/ 383914 w 404641"/>
                <a:gd name="connsiteY3" fmla="*/ 363948 h 451584"/>
                <a:gd name="connsiteX4" fmla="*/ 377530 w 404641"/>
                <a:gd name="connsiteY4" fmla="*/ 370292 h 451584"/>
                <a:gd name="connsiteX5" fmla="*/ 97398 w 404641"/>
                <a:gd name="connsiteY5" fmla="*/ 451585 h 451584"/>
                <a:gd name="connsiteX6" fmla="*/ 7003 w 404641"/>
                <a:gd name="connsiteY6" fmla="*/ 325133 h 451584"/>
                <a:gd name="connsiteX7" fmla="*/ 103546 w 404641"/>
                <a:gd name="connsiteY7" fmla="*/ 200337 h 451584"/>
                <a:gd name="connsiteX8" fmla="*/ 251000 w 404641"/>
                <a:gd name="connsiteY8" fmla="*/ 36135 h 451584"/>
                <a:gd name="connsiteX9" fmla="*/ 252458 w 404641"/>
                <a:gd name="connsiteY9" fmla="*/ 35307 h 451584"/>
                <a:gd name="connsiteX10" fmla="*/ 395617 w 404641"/>
                <a:gd name="connsiteY10" fmla="*/ 0 h 451584"/>
                <a:gd name="connsiteX11" fmla="*/ 404641 w 404641"/>
                <a:gd name="connsiteY11" fmla="*/ 361268 h 45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4641" h="451584">
                  <a:moveTo>
                    <a:pt x="404641" y="361268"/>
                  </a:moveTo>
                  <a:cubicBezTo>
                    <a:pt x="399046" y="362292"/>
                    <a:pt x="391007" y="359731"/>
                    <a:pt x="386554" y="361268"/>
                  </a:cubicBezTo>
                  <a:lnTo>
                    <a:pt x="384072" y="363750"/>
                  </a:lnTo>
                  <a:cubicBezTo>
                    <a:pt x="384072" y="363750"/>
                    <a:pt x="383993" y="363908"/>
                    <a:pt x="383914" y="363948"/>
                  </a:cubicBezTo>
                  <a:lnTo>
                    <a:pt x="377530" y="370292"/>
                  </a:lnTo>
                  <a:cubicBezTo>
                    <a:pt x="303764" y="402328"/>
                    <a:pt x="177549" y="435350"/>
                    <a:pt x="97398" y="451585"/>
                  </a:cubicBezTo>
                  <a:cubicBezTo>
                    <a:pt x="50900" y="448826"/>
                    <a:pt x="-5253" y="367573"/>
                    <a:pt x="7003" y="325133"/>
                  </a:cubicBezTo>
                  <a:cubicBezTo>
                    <a:pt x="-20108" y="215508"/>
                    <a:pt x="35611" y="238914"/>
                    <a:pt x="103546" y="200337"/>
                  </a:cubicBezTo>
                  <a:cubicBezTo>
                    <a:pt x="178573" y="157700"/>
                    <a:pt x="222037" y="118886"/>
                    <a:pt x="251000" y="36135"/>
                  </a:cubicBezTo>
                  <a:cubicBezTo>
                    <a:pt x="251473" y="35859"/>
                    <a:pt x="251985" y="35583"/>
                    <a:pt x="252458" y="35307"/>
                  </a:cubicBezTo>
                  <a:cubicBezTo>
                    <a:pt x="299863" y="8945"/>
                    <a:pt x="346518" y="12176"/>
                    <a:pt x="395617" y="0"/>
                  </a:cubicBezTo>
                  <a:cubicBezTo>
                    <a:pt x="337613" y="122078"/>
                    <a:pt x="350183" y="240885"/>
                    <a:pt x="404641" y="361268"/>
                  </a:cubicBezTo>
                  <a:close/>
                </a:path>
              </a:pathLst>
            </a:custGeom>
            <a:solidFill>
              <a:srgbClr val="232532"/>
            </a:solidFill>
            <a:ln w="3941" cap="flat">
              <a:noFill/>
              <a:prstDash val="solid"/>
              <a:miter/>
            </a:ln>
          </p:spPr>
          <p:txBody>
            <a:bodyPr rtlCol="1" anchor="ctr"/>
            <a:lstStyle/>
            <a:p>
              <a:endParaRPr lang="fa-IR"/>
            </a:p>
          </p:txBody>
        </p:sp>
        <p:sp>
          <p:nvSpPr>
            <p:cNvPr id="423" name="Freeform: Shape 422">
              <a:extLst>
                <a:ext uri="{FF2B5EF4-FFF2-40B4-BE49-F238E27FC236}">
                  <a16:creationId xmlns:a16="http://schemas.microsoft.com/office/drawing/2014/main" id="{645A6953-6F34-4F3A-96B8-14CF3811C341}"/>
                </a:ext>
              </a:extLst>
            </p:cNvPr>
            <p:cNvSpPr/>
            <p:nvPr/>
          </p:nvSpPr>
          <p:spPr>
            <a:xfrm>
              <a:off x="1800" y="2059389"/>
              <a:ext cx="370023" cy="831603"/>
            </a:xfrm>
            <a:custGeom>
              <a:avLst/>
              <a:gdLst>
                <a:gd name="connsiteX0" fmla="*/ 300079 w 370023"/>
                <a:gd name="connsiteY0" fmla="*/ 135515 h 831603"/>
                <a:gd name="connsiteX1" fmla="*/ 363325 w 370023"/>
                <a:gd name="connsiteY1" fmla="*/ 225832 h 831603"/>
                <a:gd name="connsiteX2" fmla="*/ 370024 w 370023"/>
                <a:gd name="connsiteY2" fmla="*/ 244707 h 831603"/>
                <a:gd name="connsiteX3" fmla="*/ 293735 w 370023"/>
                <a:gd name="connsiteY3" fmla="*/ 379315 h 831603"/>
                <a:gd name="connsiteX4" fmla="*/ 272929 w 370023"/>
                <a:gd name="connsiteY4" fmla="*/ 379315 h 831603"/>
                <a:gd name="connsiteX5" fmla="*/ 245818 w 370023"/>
                <a:gd name="connsiteY5" fmla="*/ 442561 h 831603"/>
                <a:gd name="connsiteX6" fmla="*/ 254290 w 370023"/>
                <a:gd name="connsiteY6" fmla="*/ 470618 h 831603"/>
                <a:gd name="connsiteX7" fmla="*/ 92965 w 370023"/>
                <a:gd name="connsiteY7" fmla="*/ 816242 h 831603"/>
                <a:gd name="connsiteX8" fmla="*/ 10844 w 370023"/>
                <a:gd name="connsiteY8" fmla="*/ 695425 h 831603"/>
                <a:gd name="connsiteX9" fmla="*/ 79055 w 370023"/>
                <a:gd name="connsiteY9" fmla="*/ 533272 h 831603"/>
                <a:gd name="connsiteX10" fmla="*/ 87172 w 370023"/>
                <a:gd name="connsiteY10" fmla="*/ 423962 h 831603"/>
                <a:gd name="connsiteX11" fmla="*/ 159599 w 370023"/>
                <a:gd name="connsiteY11" fmla="*/ 324739 h 831603"/>
                <a:gd name="connsiteX12" fmla="*/ 166298 w 370023"/>
                <a:gd name="connsiteY12" fmla="*/ 241121 h 831603"/>
                <a:gd name="connsiteX13" fmla="*/ 199359 w 370023"/>
                <a:gd name="connsiteY13" fmla="*/ 201243 h 831603"/>
                <a:gd name="connsiteX14" fmla="*/ 182573 w 370023"/>
                <a:gd name="connsiteY14" fmla="*/ 130944 h 831603"/>
                <a:gd name="connsiteX15" fmla="*/ 182573 w 370023"/>
                <a:gd name="connsiteY15" fmla="*/ 0 h 831603"/>
                <a:gd name="connsiteX16" fmla="*/ 300040 w 370023"/>
                <a:gd name="connsiteY16" fmla="*/ 135475 h 831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0023" h="831603">
                  <a:moveTo>
                    <a:pt x="300079" y="135515"/>
                  </a:moveTo>
                  <a:cubicBezTo>
                    <a:pt x="319939" y="165345"/>
                    <a:pt x="337829" y="201322"/>
                    <a:pt x="363325" y="225832"/>
                  </a:cubicBezTo>
                  <a:lnTo>
                    <a:pt x="370024" y="244707"/>
                  </a:lnTo>
                  <a:cubicBezTo>
                    <a:pt x="340627" y="287068"/>
                    <a:pt x="315211" y="331911"/>
                    <a:pt x="293735" y="379315"/>
                  </a:cubicBezTo>
                  <a:lnTo>
                    <a:pt x="272929" y="379315"/>
                  </a:lnTo>
                  <a:cubicBezTo>
                    <a:pt x="287430" y="398703"/>
                    <a:pt x="272220" y="443822"/>
                    <a:pt x="245818" y="442561"/>
                  </a:cubicBezTo>
                  <a:lnTo>
                    <a:pt x="254290" y="470618"/>
                  </a:lnTo>
                  <a:cubicBezTo>
                    <a:pt x="191596" y="582095"/>
                    <a:pt x="137847" y="697316"/>
                    <a:pt x="92965" y="816242"/>
                  </a:cubicBezTo>
                  <a:cubicBezTo>
                    <a:pt x="44102" y="875625"/>
                    <a:pt x="-27418" y="747282"/>
                    <a:pt x="10844" y="695425"/>
                  </a:cubicBezTo>
                  <a:cubicBezTo>
                    <a:pt x="30074" y="656335"/>
                    <a:pt x="72041" y="572047"/>
                    <a:pt x="79055" y="533272"/>
                  </a:cubicBezTo>
                  <a:cubicBezTo>
                    <a:pt x="86069" y="494497"/>
                    <a:pt x="77282" y="455998"/>
                    <a:pt x="87172" y="423962"/>
                  </a:cubicBezTo>
                  <a:cubicBezTo>
                    <a:pt x="95999" y="395314"/>
                    <a:pt x="149157" y="353741"/>
                    <a:pt x="159599" y="324739"/>
                  </a:cubicBezTo>
                  <a:cubicBezTo>
                    <a:pt x="170042" y="295737"/>
                    <a:pt x="158732" y="266853"/>
                    <a:pt x="166298" y="241121"/>
                  </a:cubicBezTo>
                  <a:cubicBezTo>
                    <a:pt x="171145" y="224650"/>
                    <a:pt x="195103" y="216808"/>
                    <a:pt x="199359" y="201243"/>
                  </a:cubicBezTo>
                  <a:cubicBezTo>
                    <a:pt x="206689" y="174290"/>
                    <a:pt x="182573" y="145524"/>
                    <a:pt x="182573" y="130944"/>
                  </a:cubicBezTo>
                  <a:lnTo>
                    <a:pt x="182573" y="0"/>
                  </a:lnTo>
                  <a:cubicBezTo>
                    <a:pt x="234666" y="20964"/>
                    <a:pt x="270801" y="91539"/>
                    <a:pt x="300040" y="135475"/>
                  </a:cubicBezTo>
                  <a:close/>
                </a:path>
              </a:pathLst>
            </a:custGeom>
            <a:solidFill>
              <a:srgbClr val="3B2B2F"/>
            </a:solidFill>
            <a:ln w="3941" cap="flat">
              <a:noFill/>
              <a:prstDash val="solid"/>
              <a:miter/>
            </a:ln>
          </p:spPr>
          <p:txBody>
            <a:bodyPr rtlCol="1" anchor="ctr"/>
            <a:lstStyle/>
            <a:p>
              <a:endParaRPr lang="fa-IR"/>
            </a:p>
          </p:txBody>
        </p:sp>
        <p:sp>
          <p:nvSpPr>
            <p:cNvPr id="424" name="Freeform: Shape 423">
              <a:extLst>
                <a:ext uri="{FF2B5EF4-FFF2-40B4-BE49-F238E27FC236}">
                  <a16:creationId xmlns:a16="http://schemas.microsoft.com/office/drawing/2014/main" id="{79DB10FF-1879-C6E6-8E00-030ABC0B1A4F}"/>
                </a:ext>
              </a:extLst>
            </p:cNvPr>
            <p:cNvSpPr/>
            <p:nvPr/>
          </p:nvSpPr>
          <p:spPr>
            <a:xfrm>
              <a:off x="1359662" y="2314236"/>
              <a:ext cx="599547" cy="246270"/>
            </a:xfrm>
            <a:custGeom>
              <a:avLst/>
              <a:gdLst>
                <a:gd name="connsiteX0" fmla="*/ 586915 w 599547"/>
                <a:gd name="connsiteY0" fmla="*/ 169706 h 246270"/>
                <a:gd name="connsiteX1" fmla="*/ 570680 w 599547"/>
                <a:gd name="connsiteY1" fmla="*/ 184601 h 246270"/>
                <a:gd name="connsiteX2" fmla="*/ 351980 w 599547"/>
                <a:gd name="connsiteY2" fmla="*/ 187793 h 246270"/>
                <a:gd name="connsiteX3" fmla="*/ 315846 w 599547"/>
                <a:gd name="connsiteY3" fmla="*/ 214864 h 246270"/>
                <a:gd name="connsiteX4" fmla="*/ 285701 w 599547"/>
                <a:gd name="connsiteY4" fmla="*/ 226055 h 246270"/>
                <a:gd name="connsiteX5" fmla="*/ 51712 w 599547"/>
                <a:gd name="connsiteY5" fmla="*/ 246270 h 246270"/>
                <a:gd name="connsiteX6" fmla="*/ 35713 w 599547"/>
                <a:gd name="connsiteY6" fmla="*/ 232912 h 246270"/>
                <a:gd name="connsiteX7" fmla="*/ 15380 w 599547"/>
                <a:gd name="connsiteY7" fmla="*/ 182355 h 246270"/>
                <a:gd name="connsiteX8" fmla="*/ 8603 w 599547"/>
                <a:gd name="connsiteY8" fmla="*/ 97437 h 246270"/>
                <a:gd name="connsiteX9" fmla="*/ 8603 w 599547"/>
                <a:gd name="connsiteY9" fmla="*/ 79389 h 246270"/>
                <a:gd name="connsiteX10" fmla="*/ 137418 w 599547"/>
                <a:gd name="connsiteY10" fmla="*/ 32497 h 246270"/>
                <a:gd name="connsiteX11" fmla="*/ 189355 w 599547"/>
                <a:gd name="connsiteY11" fmla="*/ 34231 h 246270"/>
                <a:gd name="connsiteX12" fmla="*/ 550820 w 599547"/>
                <a:gd name="connsiteY12" fmla="*/ 7120 h 246270"/>
                <a:gd name="connsiteX13" fmla="*/ 577930 w 599547"/>
                <a:gd name="connsiteY13" fmla="*/ 70326 h 246270"/>
                <a:gd name="connsiteX14" fmla="*/ 586954 w 599547"/>
                <a:gd name="connsiteY14" fmla="*/ 151619 h 246270"/>
                <a:gd name="connsiteX15" fmla="*/ 586954 w 599547"/>
                <a:gd name="connsiteY15" fmla="*/ 169667 h 246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9547" h="246270">
                  <a:moveTo>
                    <a:pt x="586915" y="169706"/>
                  </a:moveTo>
                  <a:lnTo>
                    <a:pt x="570680" y="184601"/>
                  </a:lnTo>
                  <a:cubicBezTo>
                    <a:pt x="497741" y="182119"/>
                    <a:pt x="424841" y="183182"/>
                    <a:pt x="351980" y="187793"/>
                  </a:cubicBezTo>
                  <a:cubicBezTo>
                    <a:pt x="355251" y="209545"/>
                    <a:pt x="336849" y="228853"/>
                    <a:pt x="315846" y="214864"/>
                  </a:cubicBezTo>
                  <a:lnTo>
                    <a:pt x="285701" y="226055"/>
                  </a:lnTo>
                  <a:cubicBezTo>
                    <a:pt x="207402" y="223100"/>
                    <a:pt x="128670" y="232006"/>
                    <a:pt x="51712" y="246270"/>
                  </a:cubicBezTo>
                  <a:lnTo>
                    <a:pt x="35713" y="232912"/>
                  </a:lnTo>
                  <a:cubicBezTo>
                    <a:pt x="21212" y="223928"/>
                    <a:pt x="14435" y="207102"/>
                    <a:pt x="15380" y="182355"/>
                  </a:cubicBezTo>
                  <a:cubicBezTo>
                    <a:pt x="-2549" y="145432"/>
                    <a:pt x="-4795" y="117100"/>
                    <a:pt x="8603" y="97437"/>
                  </a:cubicBezTo>
                  <a:cubicBezTo>
                    <a:pt x="7263" y="92196"/>
                    <a:pt x="9982" y="84590"/>
                    <a:pt x="8603" y="79389"/>
                  </a:cubicBezTo>
                  <a:cubicBezTo>
                    <a:pt x="43673" y="55588"/>
                    <a:pt x="91157" y="36910"/>
                    <a:pt x="137418" y="32497"/>
                  </a:cubicBezTo>
                  <a:cubicBezTo>
                    <a:pt x="155151" y="30802"/>
                    <a:pt x="172726" y="31196"/>
                    <a:pt x="189355" y="34231"/>
                  </a:cubicBezTo>
                  <a:cubicBezTo>
                    <a:pt x="303906" y="8302"/>
                    <a:pt x="434101" y="-11046"/>
                    <a:pt x="550820" y="7120"/>
                  </a:cubicBezTo>
                  <a:cubicBezTo>
                    <a:pt x="581713" y="-1471"/>
                    <a:pt x="594835" y="47077"/>
                    <a:pt x="577930" y="70326"/>
                  </a:cubicBezTo>
                  <a:cubicBezTo>
                    <a:pt x="582304" y="89831"/>
                    <a:pt x="585851" y="130222"/>
                    <a:pt x="586954" y="151619"/>
                  </a:cubicBezTo>
                  <a:cubicBezTo>
                    <a:pt x="604253" y="154338"/>
                    <a:pt x="603229" y="161470"/>
                    <a:pt x="586954" y="169667"/>
                  </a:cubicBezTo>
                  <a:close/>
                </a:path>
              </a:pathLst>
            </a:custGeom>
            <a:solidFill>
              <a:srgbClr val="675651"/>
            </a:solidFill>
            <a:ln w="3941" cap="flat">
              <a:noFill/>
              <a:prstDash val="solid"/>
              <a:miter/>
            </a:ln>
          </p:spPr>
          <p:txBody>
            <a:bodyPr rtlCol="1" anchor="ctr"/>
            <a:lstStyle/>
            <a:p>
              <a:endParaRPr lang="fa-IR"/>
            </a:p>
          </p:txBody>
        </p:sp>
        <p:sp>
          <p:nvSpPr>
            <p:cNvPr id="425" name="Freeform: Shape 424">
              <a:extLst>
                <a:ext uri="{FF2B5EF4-FFF2-40B4-BE49-F238E27FC236}">
                  <a16:creationId xmlns:a16="http://schemas.microsoft.com/office/drawing/2014/main" id="{4DC06A79-09B6-FF7F-B024-8F39C353CA70}"/>
                </a:ext>
              </a:extLst>
            </p:cNvPr>
            <p:cNvSpPr/>
            <p:nvPr/>
          </p:nvSpPr>
          <p:spPr>
            <a:xfrm>
              <a:off x="2696657" y="4299304"/>
              <a:ext cx="560264" cy="400376"/>
            </a:xfrm>
            <a:custGeom>
              <a:avLst/>
              <a:gdLst>
                <a:gd name="connsiteX0" fmla="*/ 553526 w 560264"/>
                <a:gd name="connsiteY0" fmla="*/ 330571 h 400376"/>
                <a:gd name="connsiteX1" fmla="*/ 542217 w 560264"/>
                <a:gd name="connsiteY1" fmla="*/ 379315 h 400376"/>
                <a:gd name="connsiteX2" fmla="*/ 533193 w 560264"/>
                <a:gd name="connsiteY2" fmla="*/ 379315 h 400376"/>
                <a:gd name="connsiteX3" fmla="*/ 515106 w 560264"/>
                <a:gd name="connsiteY3" fmla="*/ 388339 h 400376"/>
                <a:gd name="connsiteX4" fmla="*/ 497019 w 560264"/>
                <a:gd name="connsiteY4" fmla="*/ 388300 h 400376"/>
                <a:gd name="connsiteX5" fmla="*/ 497019 w 560264"/>
                <a:gd name="connsiteY5" fmla="*/ 388339 h 400376"/>
                <a:gd name="connsiteX6" fmla="*/ 292624 w 560264"/>
                <a:gd name="connsiteY6" fmla="*/ 371356 h 400376"/>
                <a:gd name="connsiteX7" fmla="*/ 223507 w 560264"/>
                <a:gd name="connsiteY7" fmla="*/ 368203 h 400376"/>
                <a:gd name="connsiteX8" fmla="*/ 0 w 560264"/>
                <a:gd name="connsiteY8" fmla="*/ 135475 h 400376"/>
                <a:gd name="connsiteX9" fmla="*/ 56428 w 560264"/>
                <a:gd name="connsiteY9" fmla="*/ 60921 h 400376"/>
                <a:gd name="connsiteX10" fmla="*/ 63285 w 560264"/>
                <a:gd name="connsiteY10" fmla="*/ 0 h 400376"/>
                <a:gd name="connsiteX11" fmla="*/ 204789 w 560264"/>
                <a:gd name="connsiteY11" fmla="*/ 179176 h 400376"/>
                <a:gd name="connsiteX12" fmla="*/ 266656 w 560264"/>
                <a:gd name="connsiteY12" fmla="*/ 207587 h 400376"/>
                <a:gd name="connsiteX13" fmla="*/ 388576 w 560264"/>
                <a:gd name="connsiteY13" fmla="*/ 216729 h 400376"/>
                <a:gd name="connsiteX14" fmla="*/ 442837 w 560264"/>
                <a:gd name="connsiteY14" fmla="*/ 293373 h 400376"/>
                <a:gd name="connsiteX15" fmla="*/ 519047 w 560264"/>
                <a:gd name="connsiteY15" fmla="*/ 290378 h 400376"/>
                <a:gd name="connsiteX16" fmla="*/ 560265 w 560264"/>
                <a:gd name="connsiteY16" fmla="*/ 325133 h 400376"/>
                <a:gd name="connsiteX17" fmla="*/ 553487 w 560264"/>
                <a:gd name="connsiteY17" fmla="*/ 330453 h 400376"/>
                <a:gd name="connsiteX18" fmla="*/ 553487 w 560264"/>
                <a:gd name="connsiteY18" fmla="*/ 330611 h 400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0264" h="400376">
                  <a:moveTo>
                    <a:pt x="553526" y="330571"/>
                  </a:moveTo>
                  <a:cubicBezTo>
                    <a:pt x="558925" y="358904"/>
                    <a:pt x="567279" y="362450"/>
                    <a:pt x="542217" y="379315"/>
                  </a:cubicBezTo>
                  <a:cubicBezTo>
                    <a:pt x="538592" y="375060"/>
                    <a:pt x="535597" y="375060"/>
                    <a:pt x="533193" y="379315"/>
                  </a:cubicBezTo>
                  <a:cubicBezTo>
                    <a:pt x="527440" y="381995"/>
                    <a:pt x="525903" y="385857"/>
                    <a:pt x="515106" y="388339"/>
                  </a:cubicBezTo>
                  <a:cubicBezTo>
                    <a:pt x="507107" y="383650"/>
                    <a:pt x="493000" y="377818"/>
                    <a:pt x="497019" y="388300"/>
                  </a:cubicBezTo>
                  <a:cubicBezTo>
                    <a:pt x="497019" y="388300"/>
                    <a:pt x="497019" y="388300"/>
                    <a:pt x="497019" y="388339"/>
                  </a:cubicBezTo>
                  <a:cubicBezTo>
                    <a:pt x="496586" y="421676"/>
                    <a:pt x="315794" y="375651"/>
                    <a:pt x="292624" y="371356"/>
                  </a:cubicBezTo>
                  <a:cubicBezTo>
                    <a:pt x="270675" y="367257"/>
                    <a:pt x="246874" y="372538"/>
                    <a:pt x="223507" y="368203"/>
                  </a:cubicBezTo>
                  <a:cubicBezTo>
                    <a:pt x="120698" y="349092"/>
                    <a:pt x="78101" y="199076"/>
                    <a:pt x="0" y="135475"/>
                  </a:cubicBezTo>
                  <a:cubicBezTo>
                    <a:pt x="3625" y="132559"/>
                    <a:pt x="54616" y="65216"/>
                    <a:pt x="56428" y="60921"/>
                  </a:cubicBezTo>
                  <a:cubicBezTo>
                    <a:pt x="64861" y="40785"/>
                    <a:pt x="64467" y="21161"/>
                    <a:pt x="63285" y="0"/>
                  </a:cubicBezTo>
                  <a:cubicBezTo>
                    <a:pt x="82948" y="40903"/>
                    <a:pt x="168103" y="155375"/>
                    <a:pt x="204789" y="179176"/>
                  </a:cubicBezTo>
                  <a:cubicBezTo>
                    <a:pt x="224295" y="191825"/>
                    <a:pt x="248569" y="195017"/>
                    <a:pt x="266656" y="207587"/>
                  </a:cubicBezTo>
                  <a:cubicBezTo>
                    <a:pt x="327852" y="250184"/>
                    <a:pt x="288841" y="293924"/>
                    <a:pt x="388576" y="216729"/>
                  </a:cubicBezTo>
                  <a:cubicBezTo>
                    <a:pt x="416790" y="227920"/>
                    <a:pt x="424356" y="283088"/>
                    <a:pt x="442837" y="293373"/>
                  </a:cubicBezTo>
                  <a:cubicBezTo>
                    <a:pt x="472509" y="309844"/>
                    <a:pt x="503679" y="286831"/>
                    <a:pt x="519047" y="290378"/>
                  </a:cubicBezTo>
                  <a:cubicBezTo>
                    <a:pt x="521687" y="290969"/>
                    <a:pt x="545173" y="315676"/>
                    <a:pt x="560265" y="325133"/>
                  </a:cubicBezTo>
                  <a:lnTo>
                    <a:pt x="553487" y="330453"/>
                  </a:lnTo>
                  <a:cubicBezTo>
                    <a:pt x="553487" y="330453"/>
                    <a:pt x="553487" y="330571"/>
                    <a:pt x="553487" y="330611"/>
                  </a:cubicBezTo>
                  <a:close/>
                </a:path>
              </a:pathLst>
            </a:custGeom>
            <a:solidFill>
              <a:srgbClr val="3D3A46"/>
            </a:solidFill>
            <a:ln w="3941" cap="flat">
              <a:noFill/>
              <a:prstDash val="solid"/>
              <a:miter/>
            </a:ln>
          </p:spPr>
          <p:txBody>
            <a:bodyPr rtlCol="1" anchor="ctr"/>
            <a:lstStyle/>
            <a:p>
              <a:endParaRPr lang="fa-IR"/>
            </a:p>
          </p:txBody>
        </p:sp>
        <p:sp>
          <p:nvSpPr>
            <p:cNvPr id="426" name="Freeform: Shape 425">
              <a:extLst>
                <a:ext uri="{FF2B5EF4-FFF2-40B4-BE49-F238E27FC236}">
                  <a16:creationId xmlns:a16="http://schemas.microsoft.com/office/drawing/2014/main" id="{800CCA28-4918-6836-BFDE-C5F14C2942BF}"/>
                </a:ext>
              </a:extLst>
            </p:cNvPr>
            <p:cNvSpPr/>
            <p:nvPr/>
          </p:nvSpPr>
          <p:spPr>
            <a:xfrm>
              <a:off x="3979834" y="2629138"/>
              <a:ext cx="524507" cy="455498"/>
            </a:xfrm>
            <a:custGeom>
              <a:avLst/>
              <a:gdLst>
                <a:gd name="connsiteX0" fmla="*/ 515123 w 524507"/>
                <a:gd name="connsiteY0" fmla="*/ 170913 h 455498"/>
                <a:gd name="connsiteX1" fmla="*/ 515084 w 524507"/>
                <a:gd name="connsiteY1" fmla="*/ 170913 h 455498"/>
                <a:gd name="connsiteX2" fmla="*/ 494160 w 524507"/>
                <a:gd name="connsiteY2" fmla="*/ 179504 h 455498"/>
                <a:gd name="connsiteX3" fmla="*/ 411527 w 524507"/>
                <a:gd name="connsiteY3" fmla="*/ 171662 h 455498"/>
                <a:gd name="connsiteX4" fmla="*/ 363846 w 524507"/>
                <a:gd name="connsiteY4" fmla="*/ 182262 h 455498"/>
                <a:gd name="connsiteX5" fmla="*/ 352459 w 524507"/>
                <a:gd name="connsiteY5" fmla="*/ 197985 h 455498"/>
                <a:gd name="connsiteX6" fmla="*/ 110471 w 524507"/>
                <a:gd name="connsiteY6" fmla="*/ 395799 h 455498"/>
                <a:gd name="connsiteX7" fmla="*/ 90374 w 524507"/>
                <a:gd name="connsiteY7" fmla="*/ 387682 h 455498"/>
                <a:gd name="connsiteX8" fmla="*/ 74887 w 524507"/>
                <a:gd name="connsiteY8" fmla="*/ 404823 h 455498"/>
                <a:gd name="connsiteX9" fmla="*/ 11208 w 524507"/>
                <a:gd name="connsiteY9" fmla="*/ 453016 h 455498"/>
                <a:gd name="connsiteX10" fmla="*/ 6007 w 524507"/>
                <a:gd name="connsiteY10" fmla="*/ 455498 h 455498"/>
                <a:gd name="connsiteX11" fmla="*/ 17 w 524507"/>
                <a:gd name="connsiteY11" fmla="*/ 441864 h 455498"/>
                <a:gd name="connsiteX12" fmla="*/ 17 w 524507"/>
                <a:gd name="connsiteY12" fmla="*/ 396706 h 455498"/>
                <a:gd name="connsiteX13" fmla="*/ 9041 w 524507"/>
                <a:gd name="connsiteY13" fmla="*/ 360571 h 455498"/>
                <a:gd name="connsiteX14" fmla="*/ 97900 w 524507"/>
                <a:gd name="connsiteY14" fmla="*/ 285110 h 455498"/>
                <a:gd name="connsiteX15" fmla="*/ 506060 w 524507"/>
                <a:gd name="connsiteY15" fmla="*/ 44462 h 455498"/>
                <a:gd name="connsiteX16" fmla="*/ 515123 w 524507"/>
                <a:gd name="connsiteY16" fmla="*/ 170913 h 45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24507" h="455498">
                  <a:moveTo>
                    <a:pt x="515123" y="170913"/>
                  </a:moveTo>
                  <a:lnTo>
                    <a:pt x="515084" y="170913"/>
                  </a:lnTo>
                  <a:cubicBezTo>
                    <a:pt x="513902" y="170913"/>
                    <a:pt x="507124" y="180134"/>
                    <a:pt x="494160" y="179504"/>
                  </a:cubicBezTo>
                  <a:cubicBezTo>
                    <a:pt x="466182" y="178243"/>
                    <a:pt x="447346" y="169061"/>
                    <a:pt x="411527" y="171662"/>
                  </a:cubicBezTo>
                  <a:cubicBezTo>
                    <a:pt x="409084" y="171820"/>
                    <a:pt x="366093" y="181237"/>
                    <a:pt x="363846" y="182262"/>
                  </a:cubicBezTo>
                  <a:cubicBezTo>
                    <a:pt x="358527" y="184705"/>
                    <a:pt x="355808" y="196133"/>
                    <a:pt x="352459" y="197985"/>
                  </a:cubicBezTo>
                  <a:cubicBezTo>
                    <a:pt x="240232" y="229667"/>
                    <a:pt x="175568" y="304615"/>
                    <a:pt x="110471" y="395799"/>
                  </a:cubicBezTo>
                  <a:lnTo>
                    <a:pt x="90374" y="387682"/>
                  </a:lnTo>
                  <a:cubicBezTo>
                    <a:pt x="85251" y="393711"/>
                    <a:pt x="80089" y="399425"/>
                    <a:pt x="74887" y="404823"/>
                  </a:cubicBezTo>
                  <a:cubicBezTo>
                    <a:pt x="54475" y="425944"/>
                    <a:pt x="33236" y="442022"/>
                    <a:pt x="11208" y="453016"/>
                  </a:cubicBezTo>
                  <a:cubicBezTo>
                    <a:pt x="9475" y="453883"/>
                    <a:pt x="7741" y="454710"/>
                    <a:pt x="6007" y="455498"/>
                  </a:cubicBezTo>
                  <a:lnTo>
                    <a:pt x="17" y="441864"/>
                  </a:lnTo>
                  <a:cubicBezTo>
                    <a:pt x="2067" y="428860"/>
                    <a:pt x="-219" y="410970"/>
                    <a:pt x="17" y="396706"/>
                  </a:cubicBezTo>
                  <a:cubicBezTo>
                    <a:pt x="3012" y="383741"/>
                    <a:pt x="6047" y="371683"/>
                    <a:pt x="9041" y="360571"/>
                  </a:cubicBezTo>
                  <a:cubicBezTo>
                    <a:pt x="37571" y="335824"/>
                    <a:pt x="67164" y="310684"/>
                    <a:pt x="97900" y="285110"/>
                  </a:cubicBezTo>
                  <a:cubicBezTo>
                    <a:pt x="176947" y="141241"/>
                    <a:pt x="315181" y="-99919"/>
                    <a:pt x="506060" y="44462"/>
                  </a:cubicBezTo>
                  <a:cubicBezTo>
                    <a:pt x="529979" y="93521"/>
                    <a:pt x="527970" y="117953"/>
                    <a:pt x="515123" y="170913"/>
                  </a:cubicBezTo>
                  <a:close/>
                </a:path>
              </a:pathLst>
            </a:custGeom>
            <a:solidFill>
              <a:srgbClr val="4E2921"/>
            </a:solidFill>
            <a:ln w="3941" cap="flat">
              <a:noFill/>
              <a:prstDash val="solid"/>
              <a:miter/>
            </a:ln>
          </p:spPr>
          <p:txBody>
            <a:bodyPr rtlCol="1" anchor="ctr"/>
            <a:lstStyle/>
            <a:p>
              <a:endParaRPr lang="fa-IR"/>
            </a:p>
          </p:txBody>
        </p:sp>
        <p:sp>
          <p:nvSpPr>
            <p:cNvPr id="427" name="Freeform: Shape 426">
              <a:extLst>
                <a:ext uri="{FF2B5EF4-FFF2-40B4-BE49-F238E27FC236}">
                  <a16:creationId xmlns:a16="http://schemas.microsoft.com/office/drawing/2014/main" id="{F88CB1A9-5CFB-CE2B-C069-0E021BED434E}"/>
                </a:ext>
              </a:extLst>
            </p:cNvPr>
            <p:cNvSpPr/>
            <p:nvPr/>
          </p:nvSpPr>
          <p:spPr>
            <a:xfrm>
              <a:off x="70216" y="2664540"/>
              <a:ext cx="837085" cy="525623"/>
            </a:xfrm>
            <a:custGeom>
              <a:avLst/>
              <a:gdLst>
                <a:gd name="connsiteX0" fmla="*/ 525193 w 837085"/>
                <a:gd name="connsiteY0" fmla="*/ 451345 h 525623"/>
                <a:gd name="connsiteX1" fmla="*/ 529882 w 837085"/>
                <a:gd name="connsiteY1" fmla="*/ 478692 h 525623"/>
                <a:gd name="connsiteX2" fmla="*/ 512780 w 837085"/>
                <a:gd name="connsiteY2" fmla="*/ 464979 h 525623"/>
                <a:gd name="connsiteX3" fmla="*/ 505923 w 837085"/>
                <a:gd name="connsiteY3" fmla="*/ 467895 h 525623"/>
                <a:gd name="connsiteX4" fmla="*/ 204552 w 837085"/>
                <a:gd name="connsiteY4" fmla="*/ 501271 h 525623"/>
                <a:gd name="connsiteX5" fmla="*/ 96108 w 837085"/>
                <a:gd name="connsiteY5" fmla="*/ 433534 h 525623"/>
                <a:gd name="connsiteX6" fmla="*/ 82356 w 837085"/>
                <a:gd name="connsiteY6" fmla="*/ 436292 h 525623"/>
                <a:gd name="connsiteX7" fmla="*/ 5752 w 837085"/>
                <a:gd name="connsiteY7" fmla="*/ 307082 h 525623"/>
                <a:gd name="connsiteX8" fmla="*/ 38 w 837085"/>
                <a:gd name="connsiteY8" fmla="*/ 292502 h 525623"/>
                <a:gd name="connsiteX9" fmla="*/ 29277 w 837085"/>
                <a:gd name="connsiteY9" fmla="*/ 278513 h 525623"/>
                <a:gd name="connsiteX10" fmla="*/ 29277 w 837085"/>
                <a:gd name="connsiteY10" fmla="*/ 278513 h 525623"/>
                <a:gd name="connsiteX11" fmla="*/ 32823 w 837085"/>
                <a:gd name="connsiteY11" fmla="*/ 280011 h 525623"/>
                <a:gd name="connsiteX12" fmla="*/ 100482 w 837085"/>
                <a:gd name="connsiteY12" fmla="*/ 345069 h 525623"/>
                <a:gd name="connsiteX13" fmla="*/ 123180 w 837085"/>
                <a:gd name="connsiteY13" fmla="*/ 377854 h 525623"/>
                <a:gd name="connsiteX14" fmla="*/ 123180 w 837085"/>
                <a:gd name="connsiteY14" fmla="*/ 377854 h 525623"/>
                <a:gd name="connsiteX15" fmla="*/ 123180 w 837085"/>
                <a:gd name="connsiteY15" fmla="*/ 379351 h 525623"/>
                <a:gd name="connsiteX16" fmla="*/ 131770 w 837085"/>
                <a:gd name="connsiteY16" fmla="*/ 402009 h 525623"/>
                <a:gd name="connsiteX17" fmla="*/ 430344 w 837085"/>
                <a:gd name="connsiteY17" fmla="*/ 460526 h 525623"/>
                <a:gd name="connsiteX18" fmla="*/ 385225 w 837085"/>
                <a:gd name="connsiteY18" fmla="*/ 442557 h 525623"/>
                <a:gd name="connsiteX19" fmla="*/ 391884 w 837085"/>
                <a:gd name="connsiteY19" fmla="*/ 430972 h 525623"/>
                <a:gd name="connsiteX20" fmla="*/ 511755 w 837085"/>
                <a:gd name="connsiteY20" fmla="*/ 415447 h 525623"/>
                <a:gd name="connsiteX21" fmla="*/ 584064 w 837085"/>
                <a:gd name="connsiteY21" fmla="*/ 352241 h 525623"/>
                <a:gd name="connsiteX22" fmla="*/ 583434 w 837085"/>
                <a:gd name="connsiteY22" fmla="*/ 327573 h 525623"/>
                <a:gd name="connsiteX23" fmla="*/ 761664 w 837085"/>
                <a:gd name="connsiteY23" fmla="*/ 88580 h 525623"/>
                <a:gd name="connsiteX24" fmla="*/ 764777 w 837085"/>
                <a:gd name="connsiteY24" fmla="*/ 54218 h 525623"/>
                <a:gd name="connsiteX25" fmla="*/ 837086 w 837085"/>
                <a:gd name="connsiteY25" fmla="*/ 18083 h 525623"/>
                <a:gd name="connsiteX26" fmla="*/ 525153 w 837085"/>
                <a:gd name="connsiteY26" fmla="*/ 451345 h 525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37085" h="525623">
                  <a:moveTo>
                    <a:pt x="525193" y="451345"/>
                  </a:moveTo>
                  <a:cubicBezTo>
                    <a:pt x="521055" y="457847"/>
                    <a:pt x="528187" y="470535"/>
                    <a:pt x="529882" y="478692"/>
                  </a:cubicBezTo>
                  <a:cubicBezTo>
                    <a:pt x="516878" y="462181"/>
                    <a:pt x="525232" y="459423"/>
                    <a:pt x="512780" y="464979"/>
                  </a:cubicBezTo>
                  <a:cubicBezTo>
                    <a:pt x="510967" y="465767"/>
                    <a:pt x="508721" y="466752"/>
                    <a:pt x="505923" y="467895"/>
                  </a:cubicBezTo>
                  <a:cubicBezTo>
                    <a:pt x="398623" y="511280"/>
                    <a:pt x="323910" y="553838"/>
                    <a:pt x="204552" y="501271"/>
                  </a:cubicBezTo>
                  <a:cubicBezTo>
                    <a:pt x="194700" y="496937"/>
                    <a:pt x="100640" y="438065"/>
                    <a:pt x="96108" y="433534"/>
                  </a:cubicBezTo>
                  <a:cubicBezTo>
                    <a:pt x="91537" y="435031"/>
                    <a:pt x="86966" y="436213"/>
                    <a:pt x="82356" y="436292"/>
                  </a:cubicBezTo>
                  <a:cubicBezTo>
                    <a:pt x="71835" y="436410"/>
                    <a:pt x="-9380" y="328321"/>
                    <a:pt x="5752" y="307082"/>
                  </a:cubicBezTo>
                  <a:cubicBezTo>
                    <a:pt x="1339" y="301999"/>
                    <a:pt x="-277" y="296955"/>
                    <a:pt x="38" y="292502"/>
                  </a:cubicBezTo>
                  <a:cubicBezTo>
                    <a:pt x="905" y="281074"/>
                    <a:pt x="14894" y="273469"/>
                    <a:pt x="29277" y="278513"/>
                  </a:cubicBezTo>
                  <a:lnTo>
                    <a:pt x="29277" y="278513"/>
                  </a:lnTo>
                  <a:cubicBezTo>
                    <a:pt x="30459" y="278947"/>
                    <a:pt x="31641" y="279419"/>
                    <a:pt x="32823" y="280011"/>
                  </a:cubicBezTo>
                  <a:cubicBezTo>
                    <a:pt x="58870" y="283754"/>
                    <a:pt x="81410" y="305427"/>
                    <a:pt x="100482" y="345069"/>
                  </a:cubicBezTo>
                  <a:cubicBezTo>
                    <a:pt x="115417" y="354526"/>
                    <a:pt x="122983" y="365481"/>
                    <a:pt x="123180" y="377854"/>
                  </a:cubicBezTo>
                  <a:lnTo>
                    <a:pt x="123180" y="377854"/>
                  </a:lnTo>
                  <a:cubicBezTo>
                    <a:pt x="123180" y="378366"/>
                    <a:pt x="123180" y="378879"/>
                    <a:pt x="123180" y="379351"/>
                  </a:cubicBezTo>
                  <a:cubicBezTo>
                    <a:pt x="124992" y="381124"/>
                    <a:pt x="124480" y="395547"/>
                    <a:pt x="131770" y="402009"/>
                  </a:cubicBezTo>
                  <a:cubicBezTo>
                    <a:pt x="226422" y="485903"/>
                    <a:pt x="308542" y="509901"/>
                    <a:pt x="430344" y="460526"/>
                  </a:cubicBezTo>
                  <a:cubicBezTo>
                    <a:pt x="429044" y="451030"/>
                    <a:pt x="396298" y="445552"/>
                    <a:pt x="385225" y="442557"/>
                  </a:cubicBezTo>
                  <a:lnTo>
                    <a:pt x="391884" y="430972"/>
                  </a:lnTo>
                  <a:cubicBezTo>
                    <a:pt x="432196" y="431327"/>
                    <a:pt x="472626" y="428805"/>
                    <a:pt x="511755" y="415447"/>
                  </a:cubicBezTo>
                  <a:cubicBezTo>
                    <a:pt x="504781" y="390700"/>
                    <a:pt x="561603" y="337188"/>
                    <a:pt x="584064" y="352241"/>
                  </a:cubicBezTo>
                  <a:lnTo>
                    <a:pt x="583434" y="327573"/>
                  </a:lnTo>
                  <a:cubicBezTo>
                    <a:pt x="657752" y="257234"/>
                    <a:pt x="717175" y="177596"/>
                    <a:pt x="761664" y="88580"/>
                  </a:cubicBezTo>
                  <a:lnTo>
                    <a:pt x="764777" y="54218"/>
                  </a:lnTo>
                  <a:cubicBezTo>
                    <a:pt x="767890" y="16547"/>
                    <a:pt x="815689" y="-24474"/>
                    <a:pt x="837086" y="18083"/>
                  </a:cubicBezTo>
                  <a:cubicBezTo>
                    <a:pt x="793346" y="193713"/>
                    <a:pt x="671504" y="347945"/>
                    <a:pt x="525153" y="451345"/>
                  </a:cubicBezTo>
                  <a:close/>
                </a:path>
              </a:pathLst>
            </a:custGeom>
            <a:solidFill>
              <a:srgbClr val="643C33"/>
            </a:solidFill>
            <a:ln w="3941" cap="flat">
              <a:noFill/>
              <a:prstDash val="solid"/>
              <a:miter/>
            </a:ln>
          </p:spPr>
          <p:txBody>
            <a:bodyPr rtlCol="1" anchor="ctr"/>
            <a:lstStyle/>
            <a:p>
              <a:endParaRPr lang="fa-IR"/>
            </a:p>
          </p:txBody>
        </p:sp>
        <p:sp>
          <p:nvSpPr>
            <p:cNvPr id="428" name="Freeform: Shape 427">
              <a:extLst>
                <a:ext uri="{FF2B5EF4-FFF2-40B4-BE49-F238E27FC236}">
                  <a16:creationId xmlns:a16="http://schemas.microsoft.com/office/drawing/2014/main" id="{59266BE3-7765-496B-70AE-C00E0984677C}"/>
                </a:ext>
              </a:extLst>
            </p:cNvPr>
            <p:cNvSpPr/>
            <p:nvPr/>
          </p:nvSpPr>
          <p:spPr>
            <a:xfrm>
              <a:off x="3237140" y="1129306"/>
              <a:ext cx="399372" cy="497627"/>
            </a:xfrm>
            <a:custGeom>
              <a:avLst/>
              <a:gdLst>
                <a:gd name="connsiteX0" fmla="*/ 399333 w 399372"/>
                <a:gd name="connsiteY0" fmla="*/ 207627 h 497627"/>
                <a:gd name="connsiteX1" fmla="*/ 390309 w 399372"/>
                <a:gd name="connsiteY1" fmla="*/ 225674 h 497627"/>
                <a:gd name="connsiteX2" fmla="*/ 209203 w 399372"/>
                <a:gd name="connsiteY2" fmla="*/ 211804 h 497627"/>
                <a:gd name="connsiteX3" fmla="*/ 128343 w 399372"/>
                <a:gd name="connsiteY3" fmla="*/ 406308 h 497627"/>
                <a:gd name="connsiteX4" fmla="*/ 259326 w 399372"/>
                <a:gd name="connsiteY4" fmla="*/ 279896 h 497627"/>
                <a:gd name="connsiteX5" fmla="*/ 191746 w 399372"/>
                <a:gd name="connsiteY5" fmla="*/ 402052 h 497627"/>
                <a:gd name="connsiteX6" fmla="*/ 10758 w 399372"/>
                <a:gd name="connsiteY6" fmla="*/ 496625 h 497627"/>
                <a:gd name="connsiteX7" fmla="*/ 1734 w 399372"/>
                <a:gd name="connsiteY7" fmla="*/ 496625 h 497627"/>
                <a:gd name="connsiteX8" fmla="*/ 0 w 399372"/>
                <a:gd name="connsiteY8" fmla="*/ 475386 h 497627"/>
                <a:gd name="connsiteX9" fmla="*/ 137288 w 399372"/>
                <a:gd name="connsiteY9" fmla="*/ 216650 h 497627"/>
                <a:gd name="connsiteX10" fmla="*/ 55956 w 399372"/>
                <a:gd name="connsiteY10" fmla="*/ 162468 h 497627"/>
                <a:gd name="connsiteX11" fmla="*/ 101114 w 399372"/>
                <a:gd name="connsiteY11" fmla="*/ 157818 h 497627"/>
                <a:gd name="connsiteX12" fmla="*/ 290890 w 399372"/>
                <a:gd name="connsiteY12" fmla="*/ 176063 h 497627"/>
                <a:gd name="connsiteX13" fmla="*/ 28884 w 399372"/>
                <a:gd name="connsiteY13" fmla="*/ 0 h 497627"/>
                <a:gd name="connsiteX14" fmla="*/ 399373 w 399372"/>
                <a:gd name="connsiteY14" fmla="*/ 207627 h 49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372" h="497627">
                  <a:moveTo>
                    <a:pt x="399333" y="207627"/>
                  </a:moveTo>
                  <a:cubicBezTo>
                    <a:pt x="397166" y="216099"/>
                    <a:pt x="390349" y="224689"/>
                    <a:pt x="390309" y="225674"/>
                  </a:cubicBezTo>
                  <a:cubicBezTo>
                    <a:pt x="348028" y="242185"/>
                    <a:pt x="243879" y="188436"/>
                    <a:pt x="209203" y="211804"/>
                  </a:cubicBezTo>
                  <a:lnTo>
                    <a:pt x="128343" y="406308"/>
                  </a:lnTo>
                  <a:cubicBezTo>
                    <a:pt x="179452" y="371474"/>
                    <a:pt x="220473" y="327616"/>
                    <a:pt x="259326" y="279896"/>
                  </a:cubicBezTo>
                  <a:cubicBezTo>
                    <a:pt x="258341" y="320602"/>
                    <a:pt x="218975" y="373917"/>
                    <a:pt x="191746" y="402052"/>
                  </a:cubicBezTo>
                  <a:cubicBezTo>
                    <a:pt x="158409" y="436532"/>
                    <a:pt x="55246" y="506831"/>
                    <a:pt x="10758" y="496625"/>
                  </a:cubicBezTo>
                  <a:cubicBezTo>
                    <a:pt x="7605" y="495916"/>
                    <a:pt x="3822" y="497650"/>
                    <a:pt x="1734" y="496625"/>
                  </a:cubicBezTo>
                  <a:lnTo>
                    <a:pt x="0" y="475386"/>
                  </a:lnTo>
                  <a:cubicBezTo>
                    <a:pt x="80426" y="408278"/>
                    <a:pt x="116994" y="314257"/>
                    <a:pt x="137288" y="216650"/>
                  </a:cubicBezTo>
                  <a:cubicBezTo>
                    <a:pt x="114985" y="231861"/>
                    <a:pt x="51187" y="188870"/>
                    <a:pt x="55956" y="162468"/>
                  </a:cubicBezTo>
                  <a:cubicBezTo>
                    <a:pt x="65137" y="144657"/>
                    <a:pt x="87440" y="156124"/>
                    <a:pt x="101114" y="157818"/>
                  </a:cubicBezTo>
                  <a:cubicBezTo>
                    <a:pt x="163650" y="165620"/>
                    <a:pt x="228590" y="184180"/>
                    <a:pt x="290890" y="176063"/>
                  </a:cubicBezTo>
                  <a:cubicBezTo>
                    <a:pt x="216099" y="99223"/>
                    <a:pt x="112305" y="59069"/>
                    <a:pt x="28884" y="0"/>
                  </a:cubicBezTo>
                  <a:cubicBezTo>
                    <a:pt x="170152" y="30027"/>
                    <a:pt x="283718" y="126412"/>
                    <a:pt x="399373" y="207627"/>
                  </a:cubicBezTo>
                  <a:close/>
                </a:path>
              </a:pathLst>
            </a:custGeom>
            <a:solidFill>
              <a:srgbClr val="3F3131"/>
            </a:solidFill>
            <a:ln w="3941" cap="flat">
              <a:noFill/>
              <a:prstDash val="solid"/>
              <a:miter/>
            </a:ln>
          </p:spPr>
          <p:txBody>
            <a:bodyPr rtlCol="1" anchor="ctr"/>
            <a:lstStyle/>
            <a:p>
              <a:endParaRPr lang="fa-IR"/>
            </a:p>
          </p:txBody>
        </p:sp>
        <p:sp>
          <p:nvSpPr>
            <p:cNvPr id="429" name="Freeform: Shape 428">
              <a:extLst>
                <a:ext uri="{FF2B5EF4-FFF2-40B4-BE49-F238E27FC236}">
                  <a16:creationId xmlns:a16="http://schemas.microsoft.com/office/drawing/2014/main" id="{B9068D82-3FD5-A539-B6AB-EB4B6CCE69B3}"/>
                </a:ext>
              </a:extLst>
            </p:cNvPr>
            <p:cNvSpPr/>
            <p:nvPr/>
          </p:nvSpPr>
          <p:spPr>
            <a:xfrm>
              <a:off x="2190151" y="1959423"/>
              <a:ext cx="209622" cy="393022"/>
            </a:xfrm>
            <a:custGeom>
              <a:avLst/>
              <a:gdLst>
                <a:gd name="connsiteX0" fmla="*/ 9448 w 209622"/>
                <a:gd name="connsiteY0" fmla="*/ 253567 h 393022"/>
                <a:gd name="connsiteX1" fmla="*/ 43888 w 209622"/>
                <a:gd name="connsiteY1" fmla="*/ 202695 h 393022"/>
                <a:gd name="connsiteX2" fmla="*/ 19575 w 209622"/>
                <a:gd name="connsiteY2" fmla="*/ 103433 h 393022"/>
                <a:gd name="connsiteX3" fmla="*/ 18511 w 209622"/>
                <a:gd name="connsiteY3" fmla="*/ 704 h 393022"/>
                <a:gd name="connsiteX4" fmla="*/ 50665 w 209622"/>
                <a:gd name="connsiteY4" fmla="*/ 9136 h 393022"/>
                <a:gd name="connsiteX5" fmla="*/ 136017 w 209622"/>
                <a:gd name="connsiteY5" fmla="*/ 120535 h 393022"/>
                <a:gd name="connsiteX6" fmla="*/ 154026 w 209622"/>
                <a:gd name="connsiteY6" fmla="*/ 127116 h 393022"/>
                <a:gd name="connsiteX7" fmla="*/ 199224 w 209622"/>
                <a:gd name="connsiteY7" fmla="*/ 226456 h 393022"/>
                <a:gd name="connsiteX8" fmla="*/ 209154 w 209622"/>
                <a:gd name="connsiteY8" fmla="*/ 244741 h 393022"/>
                <a:gd name="connsiteX9" fmla="*/ 108749 w 209622"/>
                <a:gd name="connsiteY9" fmla="*/ 393023 h 393022"/>
                <a:gd name="connsiteX10" fmla="*/ 36598 w 209622"/>
                <a:gd name="connsiteY10" fmla="*/ 301721 h 393022"/>
                <a:gd name="connsiteX11" fmla="*/ 424 w 209622"/>
                <a:gd name="connsiteY11" fmla="*/ 298726 h 393022"/>
                <a:gd name="connsiteX12" fmla="*/ 424 w 209622"/>
                <a:gd name="connsiteY12" fmla="*/ 271615 h 393022"/>
                <a:gd name="connsiteX13" fmla="*/ 9448 w 209622"/>
                <a:gd name="connsiteY13" fmla="*/ 253567 h 393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9622" h="393022">
                  <a:moveTo>
                    <a:pt x="9448" y="253567"/>
                  </a:moveTo>
                  <a:cubicBezTo>
                    <a:pt x="18905" y="231264"/>
                    <a:pt x="42745" y="208606"/>
                    <a:pt x="43888" y="202695"/>
                  </a:cubicBezTo>
                  <a:cubicBezTo>
                    <a:pt x="45464" y="194775"/>
                    <a:pt x="22018" y="125579"/>
                    <a:pt x="19575" y="103433"/>
                  </a:cubicBezTo>
                  <a:cubicBezTo>
                    <a:pt x="15792" y="69426"/>
                    <a:pt x="19811" y="34750"/>
                    <a:pt x="18511" y="704"/>
                  </a:cubicBezTo>
                  <a:cubicBezTo>
                    <a:pt x="32303" y="-1267"/>
                    <a:pt x="39671" y="704"/>
                    <a:pt x="50665" y="9136"/>
                  </a:cubicBezTo>
                  <a:cubicBezTo>
                    <a:pt x="65442" y="20406"/>
                    <a:pt x="121122" y="99256"/>
                    <a:pt x="136017" y="120535"/>
                  </a:cubicBezTo>
                  <a:cubicBezTo>
                    <a:pt x="141928" y="129007"/>
                    <a:pt x="153513" y="126328"/>
                    <a:pt x="154026" y="127116"/>
                  </a:cubicBezTo>
                  <a:cubicBezTo>
                    <a:pt x="165217" y="145518"/>
                    <a:pt x="170576" y="207621"/>
                    <a:pt x="199224" y="226456"/>
                  </a:cubicBezTo>
                  <a:cubicBezTo>
                    <a:pt x="204189" y="231776"/>
                    <a:pt x="211557" y="239775"/>
                    <a:pt x="209154" y="244741"/>
                  </a:cubicBezTo>
                  <a:cubicBezTo>
                    <a:pt x="198869" y="266177"/>
                    <a:pt x="121674" y="390816"/>
                    <a:pt x="108749" y="393023"/>
                  </a:cubicBezTo>
                  <a:cubicBezTo>
                    <a:pt x="75570" y="380098"/>
                    <a:pt x="51533" y="349638"/>
                    <a:pt x="36598" y="301721"/>
                  </a:cubicBezTo>
                  <a:cubicBezTo>
                    <a:pt x="21821" y="313109"/>
                    <a:pt x="11103" y="318271"/>
                    <a:pt x="424" y="298726"/>
                  </a:cubicBezTo>
                  <a:cubicBezTo>
                    <a:pt x="2158" y="290884"/>
                    <a:pt x="-1113" y="279811"/>
                    <a:pt x="424" y="271615"/>
                  </a:cubicBezTo>
                  <a:lnTo>
                    <a:pt x="9448" y="253567"/>
                  </a:lnTo>
                  <a:close/>
                </a:path>
              </a:pathLst>
            </a:custGeom>
            <a:solidFill>
              <a:srgbClr val="3E3B48"/>
            </a:solidFill>
            <a:ln w="3941" cap="flat">
              <a:noFill/>
              <a:prstDash val="solid"/>
              <a:miter/>
            </a:ln>
          </p:spPr>
          <p:txBody>
            <a:bodyPr rtlCol="1" anchor="ctr"/>
            <a:lstStyle/>
            <a:p>
              <a:endParaRPr lang="fa-IR"/>
            </a:p>
          </p:txBody>
        </p:sp>
        <p:sp>
          <p:nvSpPr>
            <p:cNvPr id="430" name="Freeform: Shape 429">
              <a:extLst>
                <a:ext uri="{FF2B5EF4-FFF2-40B4-BE49-F238E27FC236}">
                  <a16:creationId xmlns:a16="http://schemas.microsoft.com/office/drawing/2014/main" id="{37CC363B-57F8-851B-88D5-62179626ABBC}"/>
                </a:ext>
              </a:extLst>
            </p:cNvPr>
            <p:cNvSpPr/>
            <p:nvPr/>
          </p:nvSpPr>
          <p:spPr>
            <a:xfrm>
              <a:off x="1208082" y="1382130"/>
              <a:ext cx="395116" cy="325093"/>
            </a:xfrm>
            <a:custGeom>
              <a:avLst/>
              <a:gdLst>
                <a:gd name="connsiteX0" fmla="*/ 395117 w 395116"/>
                <a:gd name="connsiteY0" fmla="*/ 18008 h 325093"/>
                <a:gd name="connsiteX1" fmla="*/ 386093 w 395116"/>
                <a:gd name="connsiteY1" fmla="*/ 54143 h 325093"/>
                <a:gd name="connsiteX2" fmla="*/ 170704 w 395116"/>
                <a:gd name="connsiteY2" fmla="*/ 55680 h 325093"/>
                <a:gd name="connsiteX3" fmla="*/ 78850 w 395116"/>
                <a:gd name="connsiteY3" fmla="*/ 252746 h 325093"/>
                <a:gd name="connsiteX4" fmla="*/ 209912 w 395116"/>
                <a:gd name="connsiteY4" fmla="*/ 144499 h 325093"/>
                <a:gd name="connsiteX5" fmla="*/ 164635 w 395116"/>
                <a:gd name="connsiteY5" fmla="*/ 225674 h 325093"/>
                <a:gd name="connsiteX6" fmla="*/ 24628 w 395116"/>
                <a:gd name="connsiteY6" fmla="*/ 325094 h 325093"/>
                <a:gd name="connsiteX7" fmla="*/ 6541 w 395116"/>
                <a:gd name="connsiteY7" fmla="*/ 297983 h 325093"/>
                <a:gd name="connsiteX8" fmla="*/ 0 w 395116"/>
                <a:gd name="connsiteY8" fmla="*/ 277453 h 325093"/>
                <a:gd name="connsiteX9" fmla="*/ 8433 w 395116"/>
                <a:gd name="connsiteY9" fmla="*/ 77392 h 325093"/>
                <a:gd name="connsiteX10" fmla="*/ 24628 w 395116"/>
                <a:gd name="connsiteY10" fmla="*/ 63206 h 325093"/>
                <a:gd name="connsiteX11" fmla="*/ 8039 w 395116"/>
                <a:gd name="connsiteY11" fmla="*/ 51385 h 325093"/>
                <a:gd name="connsiteX12" fmla="*/ 6541 w 395116"/>
                <a:gd name="connsiteY12" fmla="*/ 0 h 325093"/>
                <a:gd name="connsiteX13" fmla="*/ 236550 w 395116"/>
                <a:gd name="connsiteY13" fmla="*/ 27426 h 325093"/>
                <a:gd name="connsiteX14" fmla="*/ 395117 w 395116"/>
                <a:gd name="connsiteY14" fmla="*/ 18048 h 325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5116" h="325093">
                  <a:moveTo>
                    <a:pt x="395117" y="18008"/>
                  </a:moveTo>
                  <a:cubicBezTo>
                    <a:pt x="390388" y="27544"/>
                    <a:pt x="390112" y="43385"/>
                    <a:pt x="386093" y="54143"/>
                  </a:cubicBezTo>
                  <a:cubicBezTo>
                    <a:pt x="367691" y="42715"/>
                    <a:pt x="206641" y="61196"/>
                    <a:pt x="170704" y="55680"/>
                  </a:cubicBezTo>
                  <a:lnTo>
                    <a:pt x="78850" y="252746"/>
                  </a:lnTo>
                  <a:cubicBezTo>
                    <a:pt x="91854" y="265277"/>
                    <a:pt x="197105" y="158409"/>
                    <a:pt x="209912" y="144499"/>
                  </a:cubicBezTo>
                  <a:cubicBezTo>
                    <a:pt x="218345" y="164399"/>
                    <a:pt x="180910" y="208612"/>
                    <a:pt x="164635" y="225674"/>
                  </a:cubicBezTo>
                  <a:cubicBezTo>
                    <a:pt x="126373" y="265749"/>
                    <a:pt x="57847" y="294042"/>
                    <a:pt x="24628" y="325094"/>
                  </a:cubicBezTo>
                  <a:cubicBezTo>
                    <a:pt x="18087" y="317055"/>
                    <a:pt x="13398" y="305312"/>
                    <a:pt x="6541" y="297983"/>
                  </a:cubicBezTo>
                  <a:lnTo>
                    <a:pt x="0" y="277453"/>
                  </a:lnTo>
                  <a:cubicBezTo>
                    <a:pt x="28135" y="217241"/>
                    <a:pt x="30973" y="150528"/>
                    <a:pt x="8433" y="77392"/>
                  </a:cubicBezTo>
                  <a:lnTo>
                    <a:pt x="24628" y="63206"/>
                  </a:lnTo>
                  <a:lnTo>
                    <a:pt x="8039" y="51385"/>
                  </a:lnTo>
                  <a:cubicBezTo>
                    <a:pt x="12097" y="34519"/>
                    <a:pt x="11585" y="17417"/>
                    <a:pt x="6541" y="0"/>
                  </a:cubicBezTo>
                  <a:cubicBezTo>
                    <a:pt x="75658" y="13910"/>
                    <a:pt x="163690" y="9575"/>
                    <a:pt x="236550" y="27426"/>
                  </a:cubicBezTo>
                  <a:lnTo>
                    <a:pt x="395117" y="18048"/>
                  </a:lnTo>
                  <a:close/>
                </a:path>
              </a:pathLst>
            </a:custGeom>
            <a:solidFill>
              <a:srgbClr val="3C3A4B"/>
            </a:solidFill>
            <a:ln w="3941" cap="flat">
              <a:noFill/>
              <a:prstDash val="solid"/>
              <a:miter/>
            </a:ln>
          </p:spPr>
          <p:txBody>
            <a:bodyPr rtlCol="1" anchor="ctr"/>
            <a:lstStyle/>
            <a:p>
              <a:endParaRPr lang="fa-IR"/>
            </a:p>
          </p:txBody>
        </p:sp>
        <p:sp>
          <p:nvSpPr>
            <p:cNvPr id="431" name="Freeform: Shape 430">
              <a:extLst>
                <a:ext uri="{FF2B5EF4-FFF2-40B4-BE49-F238E27FC236}">
                  <a16:creationId xmlns:a16="http://schemas.microsoft.com/office/drawing/2014/main" id="{424F0DEC-0434-2287-833F-1CE5C471E13F}"/>
                </a:ext>
              </a:extLst>
            </p:cNvPr>
            <p:cNvSpPr/>
            <p:nvPr/>
          </p:nvSpPr>
          <p:spPr>
            <a:xfrm>
              <a:off x="669941" y="3179367"/>
              <a:ext cx="312336" cy="397402"/>
            </a:xfrm>
            <a:custGeom>
              <a:avLst/>
              <a:gdLst>
                <a:gd name="connsiteX0" fmla="*/ 300685 w 312336"/>
                <a:gd name="connsiteY0" fmla="*/ 90317 h 397402"/>
                <a:gd name="connsiteX1" fmla="*/ 20552 w 312336"/>
                <a:gd name="connsiteY1" fmla="*/ 397402 h 397402"/>
                <a:gd name="connsiteX2" fmla="*/ 3490 w 312336"/>
                <a:gd name="connsiteY2" fmla="*/ 346688 h 397402"/>
                <a:gd name="connsiteX3" fmla="*/ 20552 w 312336"/>
                <a:gd name="connsiteY3" fmla="*/ 225792 h 397402"/>
                <a:gd name="connsiteX4" fmla="*/ 282637 w 312336"/>
                <a:gd name="connsiteY4" fmla="*/ 0 h 397402"/>
                <a:gd name="connsiteX5" fmla="*/ 300724 w 312336"/>
                <a:gd name="connsiteY5" fmla="*/ 90317 h 397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2336" h="397402">
                  <a:moveTo>
                    <a:pt x="300685" y="90317"/>
                  </a:moveTo>
                  <a:cubicBezTo>
                    <a:pt x="182193" y="168812"/>
                    <a:pt x="99521" y="281945"/>
                    <a:pt x="20552" y="397402"/>
                  </a:cubicBezTo>
                  <a:cubicBezTo>
                    <a:pt x="18622" y="386054"/>
                    <a:pt x="6051" y="367809"/>
                    <a:pt x="3490" y="346688"/>
                  </a:cubicBezTo>
                  <a:cubicBezTo>
                    <a:pt x="-1987" y="301372"/>
                    <a:pt x="-3997" y="262794"/>
                    <a:pt x="20552" y="225792"/>
                  </a:cubicBezTo>
                  <a:cubicBezTo>
                    <a:pt x="75405" y="143002"/>
                    <a:pt x="197719" y="52015"/>
                    <a:pt x="282637" y="0"/>
                  </a:cubicBezTo>
                  <a:cubicBezTo>
                    <a:pt x="310063" y="6423"/>
                    <a:pt x="323619" y="73097"/>
                    <a:pt x="300724" y="90317"/>
                  </a:cubicBezTo>
                  <a:close/>
                </a:path>
              </a:pathLst>
            </a:custGeom>
            <a:solidFill>
              <a:srgbClr val="6C3F32"/>
            </a:solidFill>
            <a:ln w="3941" cap="flat">
              <a:noFill/>
              <a:prstDash val="solid"/>
              <a:miter/>
            </a:ln>
          </p:spPr>
          <p:txBody>
            <a:bodyPr rtlCol="1" anchor="ctr"/>
            <a:lstStyle/>
            <a:p>
              <a:endParaRPr lang="fa-IR"/>
            </a:p>
          </p:txBody>
        </p:sp>
        <p:sp>
          <p:nvSpPr>
            <p:cNvPr id="432" name="Freeform: Shape 431">
              <a:extLst>
                <a:ext uri="{FF2B5EF4-FFF2-40B4-BE49-F238E27FC236}">
                  <a16:creationId xmlns:a16="http://schemas.microsoft.com/office/drawing/2014/main" id="{224840D8-4650-59B2-6932-80DE36CF3A53}"/>
                </a:ext>
              </a:extLst>
            </p:cNvPr>
            <p:cNvSpPr/>
            <p:nvPr/>
          </p:nvSpPr>
          <p:spPr>
            <a:xfrm>
              <a:off x="-78389" y="2826360"/>
              <a:ext cx="244714" cy="301472"/>
            </a:xfrm>
            <a:custGeom>
              <a:avLst/>
              <a:gdLst>
                <a:gd name="connsiteX0" fmla="*/ 118224 w 244714"/>
                <a:gd name="connsiteY0" fmla="*/ 91079 h 301472"/>
                <a:gd name="connsiteX1" fmla="*/ 154359 w 244714"/>
                <a:gd name="connsiteY1" fmla="*/ 145261 h 301472"/>
                <a:gd name="connsiteX2" fmla="*/ 244715 w 244714"/>
                <a:gd name="connsiteY2" fmla="*/ 271713 h 301472"/>
                <a:gd name="connsiteX3" fmla="*/ 21287 w 244714"/>
                <a:gd name="connsiteY3" fmla="*/ 210517 h 301472"/>
                <a:gd name="connsiteX4" fmla="*/ 54939 w 244714"/>
                <a:gd name="connsiteY4" fmla="*/ 762 h 301472"/>
                <a:gd name="connsiteX5" fmla="*/ 118184 w 244714"/>
                <a:gd name="connsiteY5" fmla="*/ 91079 h 30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4714" h="301472">
                  <a:moveTo>
                    <a:pt x="118224" y="91079"/>
                  </a:moveTo>
                  <a:cubicBezTo>
                    <a:pt x="135129" y="105029"/>
                    <a:pt x="147187" y="123116"/>
                    <a:pt x="154359" y="145261"/>
                  </a:cubicBezTo>
                  <a:cubicBezTo>
                    <a:pt x="185489" y="176431"/>
                    <a:pt x="223200" y="250198"/>
                    <a:pt x="244715" y="271713"/>
                  </a:cubicBezTo>
                  <a:cubicBezTo>
                    <a:pt x="172682" y="329836"/>
                    <a:pt x="53599" y="299336"/>
                    <a:pt x="21287" y="210517"/>
                  </a:cubicBezTo>
                  <a:cubicBezTo>
                    <a:pt x="-23202" y="88203"/>
                    <a:pt x="8874" y="93443"/>
                    <a:pt x="54939" y="762"/>
                  </a:cubicBezTo>
                  <a:cubicBezTo>
                    <a:pt x="86818" y="-8262"/>
                    <a:pt x="138045" y="65308"/>
                    <a:pt x="118184" y="91079"/>
                  </a:cubicBezTo>
                  <a:close/>
                </a:path>
              </a:pathLst>
            </a:custGeom>
            <a:solidFill>
              <a:srgbClr val="372A2E"/>
            </a:solidFill>
            <a:ln w="3941" cap="flat">
              <a:noFill/>
              <a:prstDash val="solid"/>
              <a:miter/>
            </a:ln>
          </p:spPr>
          <p:txBody>
            <a:bodyPr rtlCol="1" anchor="ctr"/>
            <a:lstStyle/>
            <a:p>
              <a:endParaRPr lang="fa-IR"/>
            </a:p>
          </p:txBody>
        </p:sp>
        <p:sp>
          <p:nvSpPr>
            <p:cNvPr id="433" name="Freeform: Shape 432">
              <a:extLst>
                <a:ext uri="{FF2B5EF4-FFF2-40B4-BE49-F238E27FC236}">
                  <a16:creationId xmlns:a16="http://schemas.microsoft.com/office/drawing/2014/main" id="{27891E68-94EE-7CFA-6BB9-28D05D028FEA}"/>
                </a:ext>
              </a:extLst>
            </p:cNvPr>
            <p:cNvSpPr/>
            <p:nvPr/>
          </p:nvSpPr>
          <p:spPr>
            <a:xfrm>
              <a:off x="3139391" y="1341543"/>
              <a:ext cx="244301" cy="284388"/>
            </a:xfrm>
            <a:custGeom>
              <a:avLst/>
              <a:gdLst>
                <a:gd name="connsiteX0" fmla="*/ 99444 w 244301"/>
                <a:gd name="connsiteY0" fmla="*/ 284388 h 284388"/>
                <a:gd name="connsiteX1" fmla="*/ 142 w 244301"/>
                <a:gd name="connsiteY1" fmla="*/ 90987 h 284388"/>
                <a:gd name="connsiteX2" fmla="*/ 18111 w 244301"/>
                <a:gd name="connsiteY2" fmla="*/ 49572 h 284388"/>
                <a:gd name="connsiteX3" fmla="*/ 34188 w 244301"/>
                <a:gd name="connsiteY3" fmla="*/ 34164 h 284388"/>
                <a:gd name="connsiteX4" fmla="*/ 213207 w 244301"/>
                <a:gd name="connsiteY4" fmla="*/ 0 h 284388"/>
                <a:gd name="connsiteX5" fmla="*/ 234998 w 244301"/>
                <a:gd name="connsiteY5" fmla="*/ 4413 h 284388"/>
                <a:gd name="connsiteX6" fmla="*/ 243470 w 244301"/>
                <a:gd name="connsiteY6" fmla="*/ 34401 h 284388"/>
                <a:gd name="connsiteX7" fmla="*/ 99444 w 244301"/>
                <a:gd name="connsiteY7" fmla="*/ 284388 h 28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4301" h="284388">
                  <a:moveTo>
                    <a:pt x="99444" y="284388"/>
                  </a:moveTo>
                  <a:cubicBezTo>
                    <a:pt x="63112" y="266656"/>
                    <a:pt x="-3483" y="130235"/>
                    <a:pt x="142" y="90987"/>
                  </a:cubicBezTo>
                  <a:cubicBezTo>
                    <a:pt x="1679" y="74476"/>
                    <a:pt x="13540" y="63048"/>
                    <a:pt x="18111" y="49572"/>
                  </a:cubicBezTo>
                  <a:lnTo>
                    <a:pt x="34188" y="34164"/>
                  </a:lnTo>
                  <a:cubicBezTo>
                    <a:pt x="95227" y="43543"/>
                    <a:pt x="163122" y="39918"/>
                    <a:pt x="213207" y="0"/>
                  </a:cubicBezTo>
                  <a:lnTo>
                    <a:pt x="234998" y="4413"/>
                  </a:lnTo>
                  <a:cubicBezTo>
                    <a:pt x="246859" y="17338"/>
                    <a:pt x="244337" y="17929"/>
                    <a:pt x="243470" y="34401"/>
                  </a:cubicBezTo>
                  <a:cubicBezTo>
                    <a:pt x="239096" y="116324"/>
                    <a:pt x="165684" y="238363"/>
                    <a:pt x="99444" y="284388"/>
                  </a:cubicBezTo>
                  <a:close/>
                </a:path>
              </a:pathLst>
            </a:custGeom>
            <a:solidFill>
              <a:srgbClr val="534442"/>
            </a:solidFill>
            <a:ln w="3941" cap="flat">
              <a:noFill/>
              <a:prstDash val="solid"/>
              <a:miter/>
            </a:ln>
          </p:spPr>
          <p:txBody>
            <a:bodyPr rtlCol="1" anchor="ctr"/>
            <a:lstStyle/>
            <a:p>
              <a:endParaRPr lang="fa-IR"/>
            </a:p>
          </p:txBody>
        </p:sp>
        <p:sp>
          <p:nvSpPr>
            <p:cNvPr id="434" name="Freeform: Shape 433">
              <a:extLst>
                <a:ext uri="{FF2B5EF4-FFF2-40B4-BE49-F238E27FC236}">
                  <a16:creationId xmlns:a16="http://schemas.microsoft.com/office/drawing/2014/main" id="{8A74E8CB-B869-7FFC-2187-C2DD8A672018}"/>
                </a:ext>
              </a:extLst>
            </p:cNvPr>
            <p:cNvSpPr/>
            <p:nvPr/>
          </p:nvSpPr>
          <p:spPr>
            <a:xfrm>
              <a:off x="1982751" y="2429407"/>
              <a:ext cx="403509" cy="189831"/>
            </a:xfrm>
            <a:custGeom>
              <a:avLst/>
              <a:gdLst>
                <a:gd name="connsiteX0" fmla="*/ 135554 w 403509"/>
                <a:gd name="connsiteY0" fmla="*/ 18400 h 189831"/>
                <a:gd name="connsiteX1" fmla="*/ 243998 w 403509"/>
                <a:gd name="connsiteY1" fmla="*/ 27424 h 189831"/>
                <a:gd name="connsiteX2" fmla="*/ 298219 w 403509"/>
                <a:gd name="connsiteY2" fmla="*/ 45471 h 189831"/>
                <a:gd name="connsiteX3" fmla="*/ 397639 w 403509"/>
                <a:gd name="connsiteY3" fmla="*/ 162899 h 189831"/>
                <a:gd name="connsiteX4" fmla="*/ 390191 w 403509"/>
                <a:gd name="connsiteY4" fmla="*/ 181262 h 189831"/>
                <a:gd name="connsiteX5" fmla="*/ 173423 w 403509"/>
                <a:gd name="connsiteY5" fmla="*/ 188158 h 189831"/>
                <a:gd name="connsiteX6" fmla="*/ 153641 w 403509"/>
                <a:gd name="connsiteY6" fmla="*/ 171962 h 189831"/>
                <a:gd name="connsiteX7" fmla="*/ 132796 w 403509"/>
                <a:gd name="connsiteY7" fmla="*/ 173381 h 189831"/>
                <a:gd name="connsiteX8" fmla="*/ 1813 w 403509"/>
                <a:gd name="connsiteY8" fmla="*/ 49293 h 189831"/>
                <a:gd name="connsiteX9" fmla="*/ 0 w 403509"/>
                <a:gd name="connsiteY9" fmla="*/ 36526 h 189831"/>
                <a:gd name="connsiteX10" fmla="*/ 135554 w 403509"/>
                <a:gd name="connsiteY10" fmla="*/ 18479 h 189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3509" h="189831">
                  <a:moveTo>
                    <a:pt x="135554" y="18400"/>
                  </a:moveTo>
                  <a:cubicBezTo>
                    <a:pt x="151395" y="-10287"/>
                    <a:pt x="233752" y="-4022"/>
                    <a:pt x="243998" y="27424"/>
                  </a:cubicBezTo>
                  <a:cubicBezTo>
                    <a:pt x="280054" y="13435"/>
                    <a:pt x="298140" y="19464"/>
                    <a:pt x="298219" y="45471"/>
                  </a:cubicBezTo>
                  <a:cubicBezTo>
                    <a:pt x="336797" y="26281"/>
                    <a:pt x="427311" y="124518"/>
                    <a:pt x="397639" y="162899"/>
                  </a:cubicBezTo>
                  <a:cubicBezTo>
                    <a:pt x="398545" y="170662"/>
                    <a:pt x="395393" y="175982"/>
                    <a:pt x="390191" y="181262"/>
                  </a:cubicBezTo>
                  <a:cubicBezTo>
                    <a:pt x="382586" y="188985"/>
                    <a:pt x="183550" y="192020"/>
                    <a:pt x="173423" y="188158"/>
                  </a:cubicBezTo>
                  <a:lnTo>
                    <a:pt x="153641" y="171962"/>
                  </a:lnTo>
                  <a:lnTo>
                    <a:pt x="132796" y="173381"/>
                  </a:lnTo>
                  <a:cubicBezTo>
                    <a:pt x="97449" y="124282"/>
                    <a:pt x="56980" y="76089"/>
                    <a:pt x="1813" y="49293"/>
                  </a:cubicBezTo>
                  <a:lnTo>
                    <a:pt x="0" y="36526"/>
                  </a:lnTo>
                  <a:cubicBezTo>
                    <a:pt x="45553" y="37827"/>
                    <a:pt x="90435" y="19345"/>
                    <a:pt x="135554" y="18479"/>
                  </a:cubicBezTo>
                  <a:close/>
                </a:path>
              </a:pathLst>
            </a:custGeom>
            <a:solidFill>
              <a:srgbClr val="C08E53"/>
            </a:solidFill>
            <a:ln w="3941" cap="flat">
              <a:noFill/>
              <a:prstDash val="solid"/>
              <a:miter/>
            </a:ln>
          </p:spPr>
          <p:txBody>
            <a:bodyPr rtlCol="1" anchor="ctr"/>
            <a:lstStyle/>
            <a:p>
              <a:endParaRPr lang="fa-IR"/>
            </a:p>
          </p:txBody>
        </p:sp>
        <p:sp>
          <p:nvSpPr>
            <p:cNvPr id="435" name="Freeform: Shape 434">
              <a:extLst>
                <a:ext uri="{FF2B5EF4-FFF2-40B4-BE49-F238E27FC236}">
                  <a16:creationId xmlns:a16="http://schemas.microsoft.com/office/drawing/2014/main" id="{E6254E99-BEF0-2F4A-357D-72E32375633F}"/>
                </a:ext>
              </a:extLst>
            </p:cNvPr>
            <p:cNvSpPr/>
            <p:nvPr/>
          </p:nvSpPr>
          <p:spPr>
            <a:xfrm>
              <a:off x="10516" y="2754853"/>
              <a:ext cx="2206" cy="4492"/>
            </a:xfrm>
            <a:custGeom>
              <a:avLst/>
              <a:gdLst>
                <a:gd name="connsiteX0" fmla="*/ 2207 w 2206"/>
                <a:gd name="connsiteY0" fmla="*/ 0 h 4492"/>
                <a:gd name="connsiteX1" fmla="*/ 0 w 2206"/>
                <a:gd name="connsiteY1" fmla="*/ 4492 h 4492"/>
                <a:gd name="connsiteX2" fmla="*/ 2207 w 2206"/>
                <a:gd name="connsiteY2" fmla="*/ 0 h 4492"/>
              </a:gdLst>
              <a:ahLst/>
              <a:cxnLst>
                <a:cxn ang="0">
                  <a:pos x="connsiteX0" y="connsiteY0"/>
                </a:cxn>
                <a:cxn ang="0">
                  <a:pos x="connsiteX1" y="connsiteY1"/>
                </a:cxn>
                <a:cxn ang="0">
                  <a:pos x="connsiteX2" y="connsiteY2"/>
                </a:cxn>
              </a:cxnLst>
              <a:rect l="l" t="t" r="r" b="b"/>
              <a:pathLst>
                <a:path w="2206" h="4492">
                  <a:moveTo>
                    <a:pt x="2207" y="0"/>
                  </a:moveTo>
                  <a:cubicBezTo>
                    <a:pt x="1497" y="1458"/>
                    <a:pt x="749" y="2955"/>
                    <a:pt x="0" y="4492"/>
                  </a:cubicBezTo>
                  <a:cubicBezTo>
                    <a:pt x="512" y="2758"/>
                    <a:pt x="1261" y="1261"/>
                    <a:pt x="2207" y="0"/>
                  </a:cubicBezTo>
                  <a:close/>
                </a:path>
              </a:pathLst>
            </a:custGeom>
            <a:solidFill>
              <a:srgbClr val="6C4237"/>
            </a:solidFill>
            <a:ln w="3941" cap="flat">
              <a:noFill/>
              <a:prstDash val="solid"/>
              <a:miter/>
            </a:ln>
          </p:spPr>
          <p:txBody>
            <a:bodyPr rtlCol="1" anchor="ctr"/>
            <a:lstStyle/>
            <a:p>
              <a:endParaRPr lang="fa-IR"/>
            </a:p>
          </p:txBody>
        </p:sp>
        <p:sp>
          <p:nvSpPr>
            <p:cNvPr id="436" name="Freeform: Shape 435">
              <a:extLst>
                <a:ext uri="{FF2B5EF4-FFF2-40B4-BE49-F238E27FC236}">
                  <a16:creationId xmlns:a16="http://schemas.microsoft.com/office/drawing/2014/main" id="{4B8F0CE8-B284-6156-A430-7E64FB16C031}"/>
                </a:ext>
              </a:extLst>
            </p:cNvPr>
            <p:cNvSpPr/>
            <p:nvPr/>
          </p:nvSpPr>
          <p:spPr>
            <a:xfrm>
              <a:off x="-23372" y="2498706"/>
              <a:ext cx="498892" cy="418772"/>
            </a:xfrm>
            <a:custGeom>
              <a:avLst/>
              <a:gdLst>
                <a:gd name="connsiteX0" fmla="*/ 496980 w 498892"/>
                <a:gd name="connsiteY0" fmla="*/ 364551 h 418772"/>
                <a:gd name="connsiteX1" fmla="*/ 442758 w 498892"/>
                <a:gd name="connsiteY1" fmla="*/ 382599 h 418772"/>
                <a:gd name="connsiteX2" fmla="*/ 368912 w 498892"/>
                <a:gd name="connsiteY2" fmla="*/ 315767 h 418772"/>
                <a:gd name="connsiteX3" fmla="*/ 290535 w 498892"/>
                <a:gd name="connsiteY3" fmla="*/ 81030 h 418772"/>
                <a:gd name="connsiteX4" fmla="*/ 147297 w 498892"/>
                <a:gd name="connsiteY4" fmla="*/ 398440 h 418772"/>
                <a:gd name="connsiteX5" fmla="*/ 126491 w 498892"/>
                <a:gd name="connsiteY5" fmla="*/ 400686 h 418772"/>
                <a:gd name="connsiteX6" fmla="*/ 117940 w 498892"/>
                <a:gd name="connsiteY6" fmla="*/ 404666 h 418772"/>
                <a:gd name="connsiteX7" fmla="*/ 63246 w 498892"/>
                <a:gd name="connsiteY7" fmla="*/ 418773 h 418772"/>
                <a:gd name="connsiteX8" fmla="*/ 0 w 498892"/>
                <a:gd name="connsiteY8" fmla="*/ 328456 h 418772"/>
                <a:gd name="connsiteX9" fmla="*/ 28411 w 498892"/>
                <a:gd name="connsiteY9" fmla="*/ 271831 h 418772"/>
                <a:gd name="connsiteX10" fmla="*/ 28411 w 498892"/>
                <a:gd name="connsiteY10" fmla="*/ 271831 h 418772"/>
                <a:gd name="connsiteX11" fmla="*/ 33928 w 498892"/>
                <a:gd name="connsiteY11" fmla="*/ 260718 h 418772"/>
                <a:gd name="connsiteX12" fmla="*/ 99341 w 498892"/>
                <a:gd name="connsiteY12" fmla="*/ 382678 h 418772"/>
                <a:gd name="connsiteX13" fmla="*/ 271108 w 498892"/>
                <a:gd name="connsiteY13" fmla="*/ 3362 h 418772"/>
                <a:gd name="connsiteX14" fmla="*/ 280645 w 498892"/>
                <a:gd name="connsiteY14" fmla="*/ 1707 h 418772"/>
                <a:gd name="connsiteX15" fmla="*/ 280645 w 498892"/>
                <a:gd name="connsiteY15" fmla="*/ 1707 h 418772"/>
                <a:gd name="connsiteX16" fmla="*/ 327576 w 498892"/>
                <a:gd name="connsiteY16" fmla="*/ 2022 h 418772"/>
                <a:gd name="connsiteX17" fmla="*/ 327576 w 498892"/>
                <a:gd name="connsiteY17" fmla="*/ 2022 h 418772"/>
                <a:gd name="connsiteX18" fmla="*/ 334354 w 498892"/>
                <a:gd name="connsiteY18" fmla="*/ 3362 h 418772"/>
                <a:gd name="connsiteX19" fmla="*/ 374666 w 498892"/>
                <a:gd name="connsiteY19" fmla="*/ 129026 h 418772"/>
                <a:gd name="connsiteX20" fmla="*/ 397600 w 498892"/>
                <a:gd name="connsiteY20" fmla="*/ 247242 h 418772"/>
                <a:gd name="connsiteX21" fmla="*/ 409263 w 498892"/>
                <a:gd name="connsiteY21" fmla="*/ 250315 h 418772"/>
                <a:gd name="connsiteX22" fmla="*/ 409303 w 498892"/>
                <a:gd name="connsiteY22" fmla="*/ 250315 h 418772"/>
                <a:gd name="connsiteX23" fmla="*/ 446068 w 498892"/>
                <a:gd name="connsiteY23" fmla="*/ 288696 h 418772"/>
                <a:gd name="connsiteX24" fmla="*/ 497019 w 498892"/>
                <a:gd name="connsiteY24" fmla="*/ 364630 h 41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98892" h="418772">
                  <a:moveTo>
                    <a:pt x="496980" y="364551"/>
                  </a:moveTo>
                  <a:cubicBezTo>
                    <a:pt x="477592" y="366837"/>
                    <a:pt x="460648" y="376018"/>
                    <a:pt x="442758" y="382599"/>
                  </a:cubicBezTo>
                  <a:cubicBezTo>
                    <a:pt x="423252" y="383978"/>
                    <a:pt x="379197" y="333776"/>
                    <a:pt x="368912" y="315767"/>
                  </a:cubicBezTo>
                  <a:cubicBezTo>
                    <a:pt x="325567" y="239833"/>
                    <a:pt x="308898" y="165988"/>
                    <a:pt x="290535" y="81030"/>
                  </a:cubicBezTo>
                  <a:lnTo>
                    <a:pt x="147297" y="398440"/>
                  </a:lnTo>
                  <a:lnTo>
                    <a:pt x="126491" y="400686"/>
                  </a:lnTo>
                  <a:cubicBezTo>
                    <a:pt x="123811" y="402065"/>
                    <a:pt x="120935" y="403365"/>
                    <a:pt x="117940" y="404666"/>
                  </a:cubicBezTo>
                  <a:cubicBezTo>
                    <a:pt x="101272" y="411719"/>
                    <a:pt x="80426" y="417079"/>
                    <a:pt x="63246" y="418773"/>
                  </a:cubicBezTo>
                  <a:cubicBezTo>
                    <a:pt x="51306" y="392490"/>
                    <a:pt x="20018" y="351035"/>
                    <a:pt x="0" y="328456"/>
                  </a:cubicBezTo>
                  <a:cubicBezTo>
                    <a:pt x="8315" y="311709"/>
                    <a:pt x="19151" y="290351"/>
                    <a:pt x="28411" y="271831"/>
                  </a:cubicBezTo>
                  <a:cubicBezTo>
                    <a:pt x="28411" y="271831"/>
                    <a:pt x="28411" y="271831"/>
                    <a:pt x="28411" y="271831"/>
                  </a:cubicBezTo>
                  <a:cubicBezTo>
                    <a:pt x="30342" y="267969"/>
                    <a:pt x="32194" y="264265"/>
                    <a:pt x="33928" y="260718"/>
                  </a:cubicBezTo>
                  <a:cubicBezTo>
                    <a:pt x="23761" y="292952"/>
                    <a:pt x="80938" y="399701"/>
                    <a:pt x="99341" y="382678"/>
                  </a:cubicBezTo>
                  <a:cubicBezTo>
                    <a:pt x="128343" y="248384"/>
                    <a:pt x="225832" y="127331"/>
                    <a:pt x="271108" y="3362"/>
                  </a:cubicBezTo>
                  <a:cubicBezTo>
                    <a:pt x="274300" y="2732"/>
                    <a:pt x="277492" y="2180"/>
                    <a:pt x="280645" y="1707"/>
                  </a:cubicBezTo>
                  <a:lnTo>
                    <a:pt x="280645" y="1707"/>
                  </a:lnTo>
                  <a:cubicBezTo>
                    <a:pt x="296998" y="-657"/>
                    <a:pt x="312642" y="-578"/>
                    <a:pt x="327576" y="2022"/>
                  </a:cubicBezTo>
                  <a:lnTo>
                    <a:pt x="327576" y="2022"/>
                  </a:lnTo>
                  <a:cubicBezTo>
                    <a:pt x="329862" y="2417"/>
                    <a:pt x="332108" y="2850"/>
                    <a:pt x="334354" y="3362"/>
                  </a:cubicBezTo>
                  <a:cubicBezTo>
                    <a:pt x="356618" y="36817"/>
                    <a:pt x="370055" y="78745"/>
                    <a:pt x="374666" y="129026"/>
                  </a:cubicBezTo>
                  <a:cubicBezTo>
                    <a:pt x="394250" y="171386"/>
                    <a:pt x="401895" y="210792"/>
                    <a:pt x="397600" y="247242"/>
                  </a:cubicBezTo>
                  <a:cubicBezTo>
                    <a:pt x="401619" y="247754"/>
                    <a:pt x="405520" y="248778"/>
                    <a:pt x="409263" y="250315"/>
                  </a:cubicBezTo>
                  <a:cubicBezTo>
                    <a:pt x="409263" y="250315"/>
                    <a:pt x="409263" y="250315"/>
                    <a:pt x="409303" y="250315"/>
                  </a:cubicBezTo>
                  <a:cubicBezTo>
                    <a:pt x="423213" y="256029"/>
                    <a:pt x="435429" y="268796"/>
                    <a:pt x="446068" y="288696"/>
                  </a:cubicBezTo>
                  <a:cubicBezTo>
                    <a:pt x="487916" y="315886"/>
                    <a:pt x="504900" y="341223"/>
                    <a:pt x="497019" y="364630"/>
                  </a:cubicBezTo>
                  <a:close/>
                </a:path>
              </a:pathLst>
            </a:custGeom>
            <a:solidFill>
              <a:srgbClr val="6C4237"/>
            </a:solidFill>
            <a:ln w="3941" cap="flat">
              <a:noFill/>
              <a:prstDash val="solid"/>
              <a:miter/>
            </a:ln>
          </p:spPr>
          <p:txBody>
            <a:bodyPr rtlCol="1" anchor="ctr"/>
            <a:lstStyle/>
            <a:p>
              <a:endParaRPr lang="fa-IR"/>
            </a:p>
          </p:txBody>
        </p:sp>
        <p:sp>
          <p:nvSpPr>
            <p:cNvPr id="437" name="Freeform: Shape 436">
              <a:extLst>
                <a:ext uri="{FF2B5EF4-FFF2-40B4-BE49-F238E27FC236}">
                  <a16:creationId xmlns:a16="http://schemas.microsoft.com/office/drawing/2014/main" id="{D47A1E51-99E4-F328-FCC0-DFC075C9A0C7}"/>
                </a:ext>
              </a:extLst>
            </p:cNvPr>
            <p:cNvSpPr/>
            <p:nvPr/>
          </p:nvSpPr>
          <p:spPr>
            <a:xfrm>
              <a:off x="3983303" y="2608565"/>
              <a:ext cx="502630" cy="381104"/>
            </a:xfrm>
            <a:custGeom>
              <a:avLst/>
              <a:gdLst>
                <a:gd name="connsiteX0" fmla="*/ 403210 w 502630"/>
                <a:gd name="connsiteY0" fmla="*/ 1789 h 381104"/>
                <a:gd name="connsiteX1" fmla="*/ 502630 w 502630"/>
                <a:gd name="connsiteY1" fmla="*/ 64995 h 381104"/>
                <a:gd name="connsiteX2" fmla="*/ 282985 w 502630"/>
                <a:gd name="connsiteY2" fmla="*/ 75792 h 381104"/>
                <a:gd name="connsiteX3" fmla="*/ 5611 w 502630"/>
                <a:gd name="connsiteY3" fmla="*/ 381104 h 381104"/>
                <a:gd name="connsiteX4" fmla="*/ 15462 w 502630"/>
                <a:gd name="connsiteY4" fmla="*/ 287832 h 381104"/>
                <a:gd name="connsiteX5" fmla="*/ 132142 w 502630"/>
                <a:gd name="connsiteY5" fmla="*/ 146288 h 381104"/>
                <a:gd name="connsiteX6" fmla="*/ 403250 w 502630"/>
                <a:gd name="connsiteY6" fmla="*/ 1789 h 381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2630" h="381104">
                  <a:moveTo>
                    <a:pt x="403210" y="1789"/>
                  </a:moveTo>
                  <a:cubicBezTo>
                    <a:pt x="456999" y="6951"/>
                    <a:pt x="479933" y="18457"/>
                    <a:pt x="502630" y="64995"/>
                  </a:cubicBezTo>
                  <a:cubicBezTo>
                    <a:pt x="432489" y="25038"/>
                    <a:pt x="350447" y="37411"/>
                    <a:pt x="282985" y="75792"/>
                  </a:cubicBezTo>
                  <a:cubicBezTo>
                    <a:pt x="166345" y="142190"/>
                    <a:pt x="158346" y="350407"/>
                    <a:pt x="5611" y="381104"/>
                  </a:cubicBezTo>
                  <a:cubicBezTo>
                    <a:pt x="-2585" y="350644"/>
                    <a:pt x="-3728" y="315809"/>
                    <a:pt x="15462" y="287832"/>
                  </a:cubicBezTo>
                  <a:cubicBezTo>
                    <a:pt x="52582" y="238299"/>
                    <a:pt x="91475" y="191131"/>
                    <a:pt x="132142" y="146288"/>
                  </a:cubicBezTo>
                  <a:cubicBezTo>
                    <a:pt x="203544" y="45371"/>
                    <a:pt x="270336" y="-10979"/>
                    <a:pt x="403250" y="1789"/>
                  </a:cubicBezTo>
                  <a:close/>
                </a:path>
              </a:pathLst>
            </a:custGeom>
            <a:solidFill>
              <a:srgbClr val="6B392C"/>
            </a:solidFill>
            <a:ln w="3941" cap="flat">
              <a:noFill/>
              <a:prstDash val="solid"/>
              <a:miter/>
            </a:ln>
          </p:spPr>
          <p:txBody>
            <a:bodyPr rtlCol="1" anchor="ctr"/>
            <a:lstStyle/>
            <a:p>
              <a:endParaRPr lang="fa-IR"/>
            </a:p>
          </p:txBody>
        </p:sp>
        <p:sp>
          <p:nvSpPr>
            <p:cNvPr id="438" name="Freeform: Shape 437">
              <a:extLst>
                <a:ext uri="{FF2B5EF4-FFF2-40B4-BE49-F238E27FC236}">
                  <a16:creationId xmlns:a16="http://schemas.microsoft.com/office/drawing/2014/main" id="{1EC0E278-4140-5D25-FBF9-E9FDE8229D5D}"/>
                </a:ext>
              </a:extLst>
            </p:cNvPr>
            <p:cNvSpPr/>
            <p:nvPr/>
          </p:nvSpPr>
          <p:spPr>
            <a:xfrm>
              <a:off x="1838173" y="1869209"/>
              <a:ext cx="216847" cy="515391"/>
            </a:xfrm>
            <a:custGeom>
              <a:avLst/>
              <a:gdLst>
                <a:gd name="connsiteX0" fmla="*/ 216847 w 216847"/>
                <a:gd name="connsiteY0" fmla="*/ 352806 h 515391"/>
                <a:gd name="connsiteX1" fmla="*/ 99380 w 216847"/>
                <a:gd name="connsiteY1" fmla="*/ 515392 h 515391"/>
                <a:gd name="connsiteX2" fmla="*/ 72269 w 216847"/>
                <a:gd name="connsiteY2" fmla="*/ 452186 h 515391"/>
                <a:gd name="connsiteX3" fmla="*/ 52961 w 216847"/>
                <a:gd name="connsiteY3" fmla="*/ 268242 h 515391"/>
                <a:gd name="connsiteX4" fmla="*/ 0 w 216847"/>
                <a:gd name="connsiteY4" fmla="*/ 640 h 515391"/>
                <a:gd name="connsiteX5" fmla="*/ 28884 w 216847"/>
                <a:gd name="connsiteY5" fmla="*/ 21368 h 515391"/>
                <a:gd name="connsiteX6" fmla="*/ 122590 w 216847"/>
                <a:gd name="connsiteY6" fmla="*/ 297993 h 515391"/>
                <a:gd name="connsiteX7" fmla="*/ 216847 w 216847"/>
                <a:gd name="connsiteY7" fmla="*/ 352806 h 515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847" h="515391">
                  <a:moveTo>
                    <a:pt x="216847" y="352806"/>
                  </a:moveTo>
                  <a:cubicBezTo>
                    <a:pt x="198012" y="431656"/>
                    <a:pt x="147140" y="455259"/>
                    <a:pt x="99380" y="515392"/>
                  </a:cubicBezTo>
                  <a:cubicBezTo>
                    <a:pt x="94455" y="493483"/>
                    <a:pt x="73333" y="456126"/>
                    <a:pt x="72269" y="452186"/>
                  </a:cubicBezTo>
                  <a:cubicBezTo>
                    <a:pt x="57335" y="396467"/>
                    <a:pt x="62930" y="327074"/>
                    <a:pt x="52961" y="268242"/>
                  </a:cubicBezTo>
                  <a:cubicBezTo>
                    <a:pt x="37829" y="178792"/>
                    <a:pt x="21161" y="88790"/>
                    <a:pt x="0" y="640"/>
                  </a:cubicBezTo>
                  <a:cubicBezTo>
                    <a:pt x="17969" y="-2945"/>
                    <a:pt x="21633" y="9152"/>
                    <a:pt x="28884" y="21368"/>
                  </a:cubicBezTo>
                  <a:cubicBezTo>
                    <a:pt x="72151" y="94386"/>
                    <a:pt x="88347" y="217921"/>
                    <a:pt x="122590" y="297993"/>
                  </a:cubicBezTo>
                  <a:cubicBezTo>
                    <a:pt x="144775" y="335743"/>
                    <a:pt x="185954" y="328138"/>
                    <a:pt x="216847" y="352806"/>
                  </a:cubicBezTo>
                  <a:close/>
                </a:path>
              </a:pathLst>
            </a:custGeom>
            <a:solidFill>
              <a:srgbClr val="262637"/>
            </a:solidFill>
            <a:ln w="3941" cap="flat">
              <a:noFill/>
              <a:prstDash val="solid"/>
              <a:miter/>
            </a:ln>
          </p:spPr>
          <p:txBody>
            <a:bodyPr rtlCol="1" anchor="ctr"/>
            <a:lstStyle/>
            <a:p>
              <a:endParaRPr lang="fa-IR"/>
            </a:p>
          </p:txBody>
        </p:sp>
        <p:sp>
          <p:nvSpPr>
            <p:cNvPr id="439" name="Freeform: Shape 438">
              <a:extLst>
                <a:ext uri="{FF2B5EF4-FFF2-40B4-BE49-F238E27FC236}">
                  <a16:creationId xmlns:a16="http://schemas.microsoft.com/office/drawing/2014/main" id="{52607F96-AF99-E03D-5FD2-B5DF0F09695B}"/>
                </a:ext>
              </a:extLst>
            </p:cNvPr>
            <p:cNvSpPr/>
            <p:nvPr/>
          </p:nvSpPr>
          <p:spPr>
            <a:xfrm>
              <a:off x="2190043" y="2167793"/>
              <a:ext cx="271639" cy="323635"/>
            </a:xfrm>
            <a:custGeom>
              <a:avLst/>
              <a:gdLst>
                <a:gd name="connsiteX0" fmla="*/ 271640 w 271639"/>
                <a:gd name="connsiteY0" fmla="*/ 18087 h 323635"/>
                <a:gd name="connsiteX1" fmla="*/ 271640 w 271639"/>
                <a:gd name="connsiteY1" fmla="*/ 44331 h 323635"/>
                <a:gd name="connsiteX2" fmla="*/ 166585 w 271639"/>
                <a:gd name="connsiteY2" fmla="*/ 219803 h 323635"/>
                <a:gd name="connsiteX3" fmla="*/ 145109 w 271639"/>
                <a:gd name="connsiteY3" fmla="*/ 234855 h 323635"/>
                <a:gd name="connsiteX4" fmla="*/ 145109 w 271639"/>
                <a:gd name="connsiteY4" fmla="*/ 261966 h 323635"/>
                <a:gd name="connsiteX5" fmla="*/ 163196 w 271639"/>
                <a:gd name="connsiteY5" fmla="*/ 298101 h 323635"/>
                <a:gd name="connsiteX6" fmla="*/ 154172 w 271639"/>
                <a:gd name="connsiteY6" fmla="*/ 316149 h 323635"/>
                <a:gd name="connsiteX7" fmla="*/ 144321 w 271639"/>
                <a:gd name="connsiteY7" fmla="*/ 323636 h 323635"/>
                <a:gd name="connsiteX8" fmla="*/ 90888 w 271639"/>
                <a:gd name="connsiteY8" fmla="*/ 307125 h 323635"/>
                <a:gd name="connsiteX9" fmla="*/ 36666 w 271639"/>
                <a:gd name="connsiteY9" fmla="*/ 289077 h 323635"/>
                <a:gd name="connsiteX10" fmla="*/ 38951 w 271639"/>
                <a:gd name="connsiteY10" fmla="*/ 270990 h 323635"/>
                <a:gd name="connsiteX11" fmla="*/ 2068 w 271639"/>
                <a:gd name="connsiteY11" fmla="*/ 137643 h 323635"/>
                <a:gd name="connsiteX12" fmla="*/ 492 w 271639"/>
                <a:gd name="connsiteY12" fmla="*/ 117467 h 323635"/>
                <a:gd name="connsiteX13" fmla="*/ 492 w 271639"/>
                <a:gd name="connsiteY13" fmla="*/ 90356 h 323635"/>
                <a:gd name="connsiteX14" fmla="*/ 45493 w 271639"/>
                <a:gd name="connsiteY14" fmla="*/ 72348 h 323635"/>
                <a:gd name="connsiteX15" fmla="*/ 104404 w 271639"/>
                <a:gd name="connsiteY15" fmla="*/ 171492 h 323635"/>
                <a:gd name="connsiteX16" fmla="*/ 199292 w 271639"/>
                <a:gd name="connsiteY16" fmla="*/ 18126 h 323635"/>
                <a:gd name="connsiteX17" fmla="*/ 271600 w 271639"/>
                <a:gd name="connsiteY17" fmla="*/ 18126 h 32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1639" h="323635">
                  <a:moveTo>
                    <a:pt x="271640" y="18087"/>
                  </a:moveTo>
                  <a:lnTo>
                    <a:pt x="271640" y="44331"/>
                  </a:lnTo>
                  <a:cubicBezTo>
                    <a:pt x="224472" y="94573"/>
                    <a:pt x="182663" y="151828"/>
                    <a:pt x="166585" y="219803"/>
                  </a:cubicBezTo>
                  <a:lnTo>
                    <a:pt x="145109" y="234855"/>
                  </a:lnTo>
                  <a:cubicBezTo>
                    <a:pt x="139711" y="244825"/>
                    <a:pt x="140066" y="251878"/>
                    <a:pt x="145109" y="261966"/>
                  </a:cubicBezTo>
                  <a:cubicBezTo>
                    <a:pt x="157443" y="271621"/>
                    <a:pt x="163472" y="283679"/>
                    <a:pt x="163196" y="298101"/>
                  </a:cubicBezTo>
                  <a:cubicBezTo>
                    <a:pt x="180889" y="314888"/>
                    <a:pt x="178525" y="318316"/>
                    <a:pt x="154172" y="316149"/>
                  </a:cubicBezTo>
                  <a:lnTo>
                    <a:pt x="144321" y="323636"/>
                  </a:lnTo>
                  <a:cubicBezTo>
                    <a:pt x="125564" y="302987"/>
                    <a:pt x="107753" y="297470"/>
                    <a:pt x="90888" y="307125"/>
                  </a:cubicBezTo>
                  <a:cubicBezTo>
                    <a:pt x="83558" y="303854"/>
                    <a:pt x="43798" y="290535"/>
                    <a:pt x="36666" y="289077"/>
                  </a:cubicBezTo>
                  <a:lnTo>
                    <a:pt x="38951" y="270990"/>
                  </a:lnTo>
                  <a:cubicBezTo>
                    <a:pt x="75717" y="233673"/>
                    <a:pt x="63422" y="189185"/>
                    <a:pt x="2068" y="137643"/>
                  </a:cubicBezTo>
                  <a:lnTo>
                    <a:pt x="492" y="117467"/>
                  </a:lnTo>
                  <a:cubicBezTo>
                    <a:pt x="2462" y="110059"/>
                    <a:pt x="-1281" y="98316"/>
                    <a:pt x="492" y="90356"/>
                  </a:cubicBezTo>
                  <a:cubicBezTo>
                    <a:pt x="12826" y="92326"/>
                    <a:pt x="36666" y="66280"/>
                    <a:pt x="45493" y="72348"/>
                  </a:cubicBezTo>
                  <a:cubicBezTo>
                    <a:pt x="50261" y="75619"/>
                    <a:pt x="91163" y="170979"/>
                    <a:pt x="104404" y="171492"/>
                  </a:cubicBezTo>
                  <a:lnTo>
                    <a:pt x="199292" y="18126"/>
                  </a:lnTo>
                  <a:cubicBezTo>
                    <a:pt x="233141" y="-11822"/>
                    <a:pt x="240510" y="512"/>
                    <a:pt x="271600" y="18126"/>
                  </a:cubicBezTo>
                  <a:close/>
                </a:path>
              </a:pathLst>
            </a:custGeom>
            <a:solidFill>
              <a:srgbClr val="754F41"/>
            </a:solidFill>
            <a:ln w="3941" cap="flat">
              <a:noFill/>
              <a:prstDash val="solid"/>
              <a:miter/>
            </a:ln>
          </p:spPr>
          <p:txBody>
            <a:bodyPr rtlCol="1" anchor="ctr"/>
            <a:lstStyle/>
            <a:p>
              <a:endParaRPr lang="fa-IR"/>
            </a:p>
          </p:txBody>
        </p:sp>
        <p:sp>
          <p:nvSpPr>
            <p:cNvPr id="440" name="Freeform: Shape 439">
              <a:extLst>
                <a:ext uri="{FF2B5EF4-FFF2-40B4-BE49-F238E27FC236}">
                  <a16:creationId xmlns:a16="http://schemas.microsoft.com/office/drawing/2014/main" id="{28E86507-59C2-3304-A809-099789C66BC0}"/>
                </a:ext>
              </a:extLst>
            </p:cNvPr>
            <p:cNvSpPr/>
            <p:nvPr/>
          </p:nvSpPr>
          <p:spPr>
            <a:xfrm>
              <a:off x="3437634" y="3838735"/>
              <a:ext cx="234973" cy="162507"/>
            </a:xfrm>
            <a:custGeom>
              <a:avLst/>
              <a:gdLst>
                <a:gd name="connsiteX0" fmla="*/ 39 w 234973"/>
                <a:gd name="connsiteY0" fmla="*/ 27032 h 162507"/>
                <a:gd name="connsiteX1" fmla="*/ 130077 w 234973"/>
                <a:gd name="connsiteY1" fmla="*/ 0 h 162507"/>
                <a:gd name="connsiteX2" fmla="*/ 144617 w 234973"/>
                <a:gd name="connsiteY2" fmla="*/ 18008 h 162507"/>
                <a:gd name="connsiteX3" fmla="*/ 234974 w 234973"/>
                <a:gd name="connsiteY3" fmla="*/ 144460 h 162507"/>
                <a:gd name="connsiteX4" fmla="*/ 27111 w 234973"/>
                <a:gd name="connsiteY4" fmla="*/ 162507 h 162507"/>
                <a:gd name="connsiteX5" fmla="*/ 90317 w 234973"/>
                <a:gd name="connsiteY5" fmla="*/ 148991 h 162507"/>
                <a:gd name="connsiteX6" fmla="*/ 0 w 234973"/>
                <a:gd name="connsiteY6" fmla="*/ 27032 h 16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973" h="162507">
                  <a:moveTo>
                    <a:pt x="39" y="27032"/>
                  </a:moveTo>
                  <a:cubicBezTo>
                    <a:pt x="38262" y="-551"/>
                    <a:pt x="88307" y="17260"/>
                    <a:pt x="130077" y="0"/>
                  </a:cubicBezTo>
                  <a:cubicBezTo>
                    <a:pt x="135042" y="158"/>
                    <a:pt x="141504" y="12689"/>
                    <a:pt x="144617" y="18008"/>
                  </a:cubicBezTo>
                  <a:cubicBezTo>
                    <a:pt x="171492" y="63994"/>
                    <a:pt x="195017" y="107537"/>
                    <a:pt x="234974" y="144460"/>
                  </a:cubicBezTo>
                  <a:cubicBezTo>
                    <a:pt x="154902" y="160655"/>
                    <a:pt x="105764" y="158212"/>
                    <a:pt x="27111" y="162507"/>
                  </a:cubicBezTo>
                  <a:lnTo>
                    <a:pt x="90317" y="148991"/>
                  </a:lnTo>
                  <a:cubicBezTo>
                    <a:pt x="51503" y="126255"/>
                    <a:pt x="25338" y="50793"/>
                    <a:pt x="0" y="27032"/>
                  </a:cubicBezTo>
                  <a:close/>
                </a:path>
              </a:pathLst>
            </a:custGeom>
            <a:solidFill>
              <a:srgbClr val="55322B"/>
            </a:solidFill>
            <a:ln w="3941" cap="flat">
              <a:noFill/>
              <a:prstDash val="solid"/>
              <a:miter/>
            </a:ln>
          </p:spPr>
          <p:txBody>
            <a:bodyPr rtlCol="1" anchor="ctr"/>
            <a:lstStyle/>
            <a:p>
              <a:endParaRPr lang="fa-IR"/>
            </a:p>
          </p:txBody>
        </p:sp>
        <p:sp>
          <p:nvSpPr>
            <p:cNvPr id="441" name="Freeform: Shape 440">
              <a:extLst>
                <a:ext uri="{FF2B5EF4-FFF2-40B4-BE49-F238E27FC236}">
                  <a16:creationId xmlns:a16="http://schemas.microsoft.com/office/drawing/2014/main" id="{5292B5EA-C55B-89C2-B563-55A8EEBCE690}"/>
                </a:ext>
              </a:extLst>
            </p:cNvPr>
            <p:cNvSpPr/>
            <p:nvPr/>
          </p:nvSpPr>
          <p:spPr>
            <a:xfrm>
              <a:off x="1675469" y="5247593"/>
              <a:ext cx="244969" cy="127323"/>
            </a:xfrm>
            <a:custGeom>
              <a:avLst/>
              <a:gdLst>
                <a:gd name="connsiteX0" fmla="*/ 54222 w 244969"/>
                <a:gd name="connsiteY0" fmla="*/ 0 h 127323"/>
                <a:gd name="connsiteX1" fmla="*/ 221458 w 244969"/>
                <a:gd name="connsiteY1" fmla="*/ 45277 h 127323"/>
                <a:gd name="connsiteX2" fmla="*/ 234935 w 244969"/>
                <a:gd name="connsiteY2" fmla="*/ 0 h 127323"/>
                <a:gd name="connsiteX3" fmla="*/ 234935 w 244969"/>
                <a:gd name="connsiteY3" fmla="*/ 81293 h 127323"/>
                <a:gd name="connsiteX4" fmla="*/ 234935 w 244969"/>
                <a:gd name="connsiteY4" fmla="*/ 90317 h 127323"/>
                <a:gd name="connsiteX5" fmla="*/ 0 w 244969"/>
                <a:gd name="connsiteY5" fmla="*/ 126373 h 127323"/>
                <a:gd name="connsiteX6" fmla="*/ 9024 w 244969"/>
                <a:gd name="connsiteY6" fmla="*/ 81293 h 127323"/>
                <a:gd name="connsiteX7" fmla="*/ 54222 w 244969"/>
                <a:gd name="connsiteY7" fmla="*/ 0 h 127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4969" h="127323">
                  <a:moveTo>
                    <a:pt x="54222" y="0"/>
                  </a:moveTo>
                  <a:lnTo>
                    <a:pt x="221458" y="45277"/>
                  </a:lnTo>
                  <a:cubicBezTo>
                    <a:pt x="245416" y="50123"/>
                    <a:pt x="232491" y="15368"/>
                    <a:pt x="234935" y="0"/>
                  </a:cubicBezTo>
                  <a:cubicBezTo>
                    <a:pt x="257435" y="20254"/>
                    <a:pt x="235092" y="55640"/>
                    <a:pt x="234935" y="81293"/>
                  </a:cubicBezTo>
                  <a:lnTo>
                    <a:pt x="234935" y="90317"/>
                  </a:lnTo>
                  <a:cubicBezTo>
                    <a:pt x="178861" y="146312"/>
                    <a:pt x="74358" y="120422"/>
                    <a:pt x="0" y="126373"/>
                  </a:cubicBezTo>
                  <a:cubicBezTo>
                    <a:pt x="4335" y="112817"/>
                    <a:pt x="4926" y="93390"/>
                    <a:pt x="9024" y="81293"/>
                  </a:cubicBezTo>
                  <a:cubicBezTo>
                    <a:pt x="17575" y="55837"/>
                    <a:pt x="39208" y="23131"/>
                    <a:pt x="54222" y="0"/>
                  </a:cubicBezTo>
                  <a:close/>
                </a:path>
              </a:pathLst>
            </a:custGeom>
            <a:solidFill>
              <a:srgbClr val="594245"/>
            </a:solidFill>
            <a:ln w="3941" cap="flat">
              <a:noFill/>
              <a:prstDash val="solid"/>
              <a:miter/>
            </a:ln>
          </p:spPr>
          <p:txBody>
            <a:bodyPr rtlCol="1" anchor="ctr"/>
            <a:lstStyle/>
            <a:p>
              <a:endParaRPr lang="fa-IR"/>
            </a:p>
          </p:txBody>
        </p:sp>
        <p:sp>
          <p:nvSpPr>
            <p:cNvPr id="442" name="Freeform: Shape 441">
              <a:extLst>
                <a:ext uri="{FF2B5EF4-FFF2-40B4-BE49-F238E27FC236}">
                  <a16:creationId xmlns:a16="http://schemas.microsoft.com/office/drawing/2014/main" id="{1491BF1D-9663-4CA8-4511-ED50ECF0854D}"/>
                </a:ext>
              </a:extLst>
            </p:cNvPr>
            <p:cNvSpPr/>
            <p:nvPr/>
          </p:nvSpPr>
          <p:spPr>
            <a:xfrm>
              <a:off x="1133136" y="1439497"/>
              <a:ext cx="116151" cy="240615"/>
            </a:xfrm>
            <a:custGeom>
              <a:avLst/>
              <a:gdLst>
                <a:gd name="connsiteX0" fmla="*/ 99535 w 116151"/>
                <a:gd name="connsiteY0" fmla="*/ 5800 h 240615"/>
                <a:gd name="connsiteX1" fmla="*/ 81448 w 116151"/>
                <a:gd name="connsiteY1" fmla="*/ 240616 h 240615"/>
                <a:gd name="connsiteX2" fmla="*/ 234 w 116151"/>
                <a:gd name="connsiteY2" fmla="*/ 65262 h 240615"/>
                <a:gd name="connsiteX3" fmla="*/ 18202 w 116151"/>
                <a:gd name="connsiteY3" fmla="*/ 23847 h 240615"/>
                <a:gd name="connsiteX4" fmla="*/ 99535 w 116151"/>
                <a:gd name="connsiteY4" fmla="*/ 5800 h 240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151" h="240615">
                  <a:moveTo>
                    <a:pt x="99535" y="5800"/>
                  </a:moveTo>
                  <a:cubicBezTo>
                    <a:pt x="109780" y="81379"/>
                    <a:pt x="139177" y="176267"/>
                    <a:pt x="81448" y="240616"/>
                  </a:cubicBezTo>
                  <a:cubicBezTo>
                    <a:pt x="49884" y="206885"/>
                    <a:pt x="-3983" y="111091"/>
                    <a:pt x="234" y="65262"/>
                  </a:cubicBezTo>
                  <a:cubicBezTo>
                    <a:pt x="1770" y="48515"/>
                    <a:pt x="14144" y="37087"/>
                    <a:pt x="18202" y="23847"/>
                  </a:cubicBezTo>
                  <a:cubicBezTo>
                    <a:pt x="28330" y="3159"/>
                    <a:pt x="81133" y="-7322"/>
                    <a:pt x="99535" y="5800"/>
                  </a:cubicBezTo>
                  <a:close/>
                </a:path>
              </a:pathLst>
            </a:custGeom>
            <a:solidFill>
              <a:srgbClr val="555366"/>
            </a:solidFill>
            <a:ln w="3941" cap="flat">
              <a:noFill/>
              <a:prstDash val="solid"/>
              <a:miter/>
            </a:ln>
          </p:spPr>
          <p:txBody>
            <a:bodyPr rtlCol="1" anchor="ctr"/>
            <a:lstStyle/>
            <a:p>
              <a:endParaRPr lang="fa-IR"/>
            </a:p>
          </p:txBody>
        </p:sp>
        <p:sp>
          <p:nvSpPr>
            <p:cNvPr id="443" name="Freeform: Shape 442">
              <a:extLst>
                <a:ext uri="{FF2B5EF4-FFF2-40B4-BE49-F238E27FC236}">
                  <a16:creationId xmlns:a16="http://schemas.microsoft.com/office/drawing/2014/main" id="{120B8510-B2FD-597D-54CF-10A05A7B8443}"/>
                </a:ext>
              </a:extLst>
            </p:cNvPr>
            <p:cNvSpPr/>
            <p:nvPr/>
          </p:nvSpPr>
          <p:spPr>
            <a:xfrm>
              <a:off x="1946609" y="2465184"/>
              <a:ext cx="290885" cy="425863"/>
            </a:xfrm>
            <a:custGeom>
              <a:avLst/>
              <a:gdLst>
                <a:gd name="connsiteX0" fmla="*/ 36142 w 290885"/>
                <a:gd name="connsiteY0" fmla="*/ 670 h 425863"/>
                <a:gd name="connsiteX1" fmla="*/ 189783 w 290885"/>
                <a:gd name="connsiteY1" fmla="*/ 136146 h 425863"/>
                <a:gd name="connsiteX2" fmla="*/ 216894 w 290885"/>
                <a:gd name="connsiteY2" fmla="*/ 181304 h 425863"/>
                <a:gd name="connsiteX3" fmla="*/ 262092 w 290885"/>
                <a:gd name="connsiteY3" fmla="*/ 280645 h 425863"/>
                <a:gd name="connsiteX4" fmla="*/ 262092 w 290885"/>
                <a:gd name="connsiteY4" fmla="*/ 416121 h 425863"/>
                <a:gd name="connsiteX5" fmla="*/ 234981 w 290885"/>
                <a:gd name="connsiteY5" fmla="*/ 416121 h 425863"/>
                <a:gd name="connsiteX6" fmla="*/ 215948 w 290885"/>
                <a:gd name="connsiteY6" fmla="*/ 400280 h 425863"/>
                <a:gd name="connsiteX7" fmla="*/ 181075 w 290885"/>
                <a:gd name="connsiteY7" fmla="*/ 231349 h 425863"/>
                <a:gd name="connsiteX8" fmla="*/ 189783 w 290885"/>
                <a:gd name="connsiteY8" fmla="*/ 208415 h 425863"/>
                <a:gd name="connsiteX9" fmla="*/ 163421 w 290885"/>
                <a:gd name="connsiteY9" fmla="*/ 191432 h 425863"/>
                <a:gd name="connsiteX10" fmla="*/ 126538 w 290885"/>
                <a:gd name="connsiteY10" fmla="*/ 127122 h 425863"/>
                <a:gd name="connsiteX11" fmla="*/ 104510 w 290885"/>
                <a:gd name="connsiteY11" fmla="*/ 124442 h 425863"/>
                <a:gd name="connsiteX12" fmla="*/ 7928 w 290885"/>
                <a:gd name="connsiteY12" fmla="*/ 39761 h 425863"/>
                <a:gd name="connsiteX13" fmla="*/ 47 w 290885"/>
                <a:gd name="connsiteY13" fmla="*/ 18758 h 425863"/>
                <a:gd name="connsiteX14" fmla="*/ 47 w 290885"/>
                <a:gd name="connsiteY14" fmla="*/ 710 h 425863"/>
                <a:gd name="connsiteX15" fmla="*/ 36181 w 290885"/>
                <a:gd name="connsiteY15" fmla="*/ 710 h 425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0885" h="425863">
                  <a:moveTo>
                    <a:pt x="36142" y="670"/>
                  </a:moveTo>
                  <a:cubicBezTo>
                    <a:pt x="95289" y="12926"/>
                    <a:pt x="157786" y="87441"/>
                    <a:pt x="189783" y="136146"/>
                  </a:cubicBezTo>
                  <a:cubicBezTo>
                    <a:pt x="217800" y="140559"/>
                    <a:pt x="234193" y="154115"/>
                    <a:pt x="216894" y="181304"/>
                  </a:cubicBezTo>
                  <a:cubicBezTo>
                    <a:pt x="248694" y="183511"/>
                    <a:pt x="285380" y="256766"/>
                    <a:pt x="262092" y="280645"/>
                  </a:cubicBezTo>
                  <a:cubicBezTo>
                    <a:pt x="294050" y="315913"/>
                    <a:pt x="306423" y="390350"/>
                    <a:pt x="262092" y="416121"/>
                  </a:cubicBezTo>
                  <a:cubicBezTo>
                    <a:pt x="257205" y="426208"/>
                    <a:pt x="236557" y="431725"/>
                    <a:pt x="234981" y="416121"/>
                  </a:cubicBezTo>
                  <a:lnTo>
                    <a:pt x="215948" y="400280"/>
                  </a:lnTo>
                  <a:cubicBezTo>
                    <a:pt x="213269" y="342511"/>
                    <a:pt x="207043" y="283995"/>
                    <a:pt x="181075" y="231349"/>
                  </a:cubicBezTo>
                  <a:lnTo>
                    <a:pt x="189783" y="208415"/>
                  </a:lnTo>
                  <a:lnTo>
                    <a:pt x="163421" y="191432"/>
                  </a:lnTo>
                  <a:cubicBezTo>
                    <a:pt x="117395" y="190289"/>
                    <a:pt x="114046" y="157425"/>
                    <a:pt x="126538" y="127122"/>
                  </a:cubicBezTo>
                  <a:lnTo>
                    <a:pt x="104510" y="124442"/>
                  </a:lnTo>
                  <a:cubicBezTo>
                    <a:pt x="83665" y="83697"/>
                    <a:pt x="53086" y="51740"/>
                    <a:pt x="7928" y="39761"/>
                  </a:cubicBezTo>
                  <a:lnTo>
                    <a:pt x="47" y="18758"/>
                  </a:lnTo>
                  <a:cubicBezTo>
                    <a:pt x="-151" y="12768"/>
                    <a:pt x="362" y="6699"/>
                    <a:pt x="47" y="710"/>
                  </a:cubicBezTo>
                  <a:cubicBezTo>
                    <a:pt x="11356" y="2168"/>
                    <a:pt x="25818" y="-1457"/>
                    <a:pt x="36181" y="710"/>
                  </a:cubicBezTo>
                  <a:close/>
                </a:path>
              </a:pathLst>
            </a:custGeom>
            <a:solidFill>
              <a:srgbClr val="422A25"/>
            </a:solidFill>
            <a:ln w="3941" cap="flat">
              <a:noFill/>
              <a:prstDash val="solid"/>
              <a:miter/>
            </a:ln>
          </p:spPr>
          <p:txBody>
            <a:bodyPr rtlCol="1" anchor="ctr"/>
            <a:lstStyle/>
            <a:p>
              <a:endParaRPr lang="fa-IR"/>
            </a:p>
          </p:txBody>
        </p:sp>
        <p:sp>
          <p:nvSpPr>
            <p:cNvPr id="444" name="Freeform: Shape 443">
              <a:extLst>
                <a:ext uri="{FF2B5EF4-FFF2-40B4-BE49-F238E27FC236}">
                  <a16:creationId xmlns:a16="http://schemas.microsoft.com/office/drawing/2014/main" id="{8DBA338A-0E85-E87B-D36D-4FE10D48CDF4}"/>
                </a:ext>
              </a:extLst>
            </p:cNvPr>
            <p:cNvSpPr/>
            <p:nvPr/>
          </p:nvSpPr>
          <p:spPr>
            <a:xfrm>
              <a:off x="2113094" y="2285260"/>
              <a:ext cx="157556" cy="171629"/>
            </a:xfrm>
            <a:custGeom>
              <a:avLst/>
              <a:gdLst>
                <a:gd name="connsiteX0" fmla="*/ 113615 w 157556"/>
                <a:gd name="connsiteY0" fmla="*/ 171571 h 171629"/>
                <a:gd name="connsiteX1" fmla="*/ 5172 w 157556"/>
                <a:gd name="connsiteY1" fmla="*/ 162547 h 171629"/>
                <a:gd name="connsiteX2" fmla="*/ 5172 w 157556"/>
                <a:gd name="connsiteY2" fmla="*/ 153523 h 171629"/>
                <a:gd name="connsiteX3" fmla="*/ 5172 w 157556"/>
                <a:gd name="connsiteY3" fmla="*/ 108365 h 171629"/>
                <a:gd name="connsiteX4" fmla="*/ 77481 w 157556"/>
                <a:gd name="connsiteY4" fmla="*/ 0 h 171629"/>
                <a:gd name="connsiteX5" fmla="*/ 157276 w 157556"/>
                <a:gd name="connsiteY5" fmla="*/ 106040 h 171629"/>
                <a:gd name="connsiteX6" fmla="*/ 113615 w 157556"/>
                <a:gd name="connsiteY6" fmla="*/ 171610 h 17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556" h="171629">
                  <a:moveTo>
                    <a:pt x="113615" y="171571"/>
                  </a:moveTo>
                  <a:cubicBezTo>
                    <a:pt x="88278" y="166290"/>
                    <a:pt x="32046" y="161995"/>
                    <a:pt x="5172" y="162547"/>
                  </a:cubicBezTo>
                  <a:lnTo>
                    <a:pt x="5172" y="153523"/>
                  </a:lnTo>
                  <a:cubicBezTo>
                    <a:pt x="-1724" y="139928"/>
                    <a:pt x="-1724" y="124875"/>
                    <a:pt x="5172" y="108365"/>
                  </a:cubicBezTo>
                  <a:cubicBezTo>
                    <a:pt x="21210" y="64309"/>
                    <a:pt x="70033" y="28175"/>
                    <a:pt x="77481" y="0"/>
                  </a:cubicBezTo>
                  <a:cubicBezTo>
                    <a:pt x="104276" y="3980"/>
                    <a:pt x="154360" y="86140"/>
                    <a:pt x="157276" y="106040"/>
                  </a:cubicBezTo>
                  <a:cubicBezTo>
                    <a:pt x="160192" y="125939"/>
                    <a:pt x="140017" y="172713"/>
                    <a:pt x="113615" y="171610"/>
                  </a:cubicBezTo>
                  <a:close/>
                </a:path>
              </a:pathLst>
            </a:custGeom>
            <a:solidFill>
              <a:srgbClr val="403032"/>
            </a:solidFill>
            <a:ln w="3941" cap="flat">
              <a:noFill/>
              <a:prstDash val="solid"/>
              <a:miter/>
            </a:ln>
          </p:spPr>
          <p:txBody>
            <a:bodyPr rtlCol="1" anchor="ctr"/>
            <a:lstStyle/>
            <a:p>
              <a:endParaRPr lang="fa-IR"/>
            </a:p>
          </p:txBody>
        </p:sp>
        <p:sp>
          <p:nvSpPr>
            <p:cNvPr id="445" name="Freeform: Shape 444">
              <a:extLst>
                <a:ext uri="{FF2B5EF4-FFF2-40B4-BE49-F238E27FC236}">
                  <a16:creationId xmlns:a16="http://schemas.microsoft.com/office/drawing/2014/main" id="{D034D80D-16F6-F155-1872-82A3F9791A70}"/>
                </a:ext>
              </a:extLst>
            </p:cNvPr>
            <p:cNvSpPr/>
            <p:nvPr/>
          </p:nvSpPr>
          <p:spPr>
            <a:xfrm>
              <a:off x="3154228" y="1273726"/>
              <a:ext cx="220161" cy="124359"/>
            </a:xfrm>
            <a:custGeom>
              <a:avLst/>
              <a:gdLst>
                <a:gd name="connsiteX0" fmla="*/ 138829 w 220161"/>
                <a:gd name="connsiteY0" fmla="*/ 18048 h 124359"/>
                <a:gd name="connsiteX1" fmla="*/ 220161 w 220161"/>
                <a:gd name="connsiteY1" fmla="*/ 72230 h 124359"/>
                <a:gd name="connsiteX2" fmla="*/ 3274 w 220161"/>
                <a:gd name="connsiteY2" fmla="*/ 117388 h 124359"/>
                <a:gd name="connsiteX3" fmla="*/ 20967 w 220161"/>
                <a:gd name="connsiteY3" fmla="*/ 76722 h 124359"/>
                <a:gd name="connsiteX4" fmla="*/ 3274 w 220161"/>
                <a:gd name="connsiteY4" fmla="*/ 0 h 124359"/>
                <a:gd name="connsiteX5" fmla="*/ 138829 w 220161"/>
                <a:gd name="connsiteY5" fmla="*/ 18048 h 12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161" h="124359">
                  <a:moveTo>
                    <a:pt x="138829" y="18048"/>
                  </a:moveTo>
                  <a:cubicBezTo>
                    <a:pt x="152424" y="22973"/>
                    <a:pt x="211216" y="62457"/>
                    <a:pt x="220161" y="72230"/>
                  </a:cubicBezTo>
                  <a:cubicBezTo>
                    <a:pt x="166531" y="126885"/>
                    <a:pt x="74480" y="131890"/>
                    <a:pt x="3274" y="117388"/>
                  </a:cubicBezTo>
                  <a:cubicBezTo>
                    <a:pt x="7648" y="104463"/>
                    <a:pt x="21716" y="91302"/>
                    <a:pt x="20967" y="76722"/>
                  </a:cubicBezTo>
                  <a:cubicBezTo>
                    <a:pt x="20140" y="60448"/>
                    <a:pt x="-9729" y="29318"/>
                    <a:pt x="3274" y="0"/>
                  </a:cubicBezTo>
                  <a:cubicBezTo>
                    <a:pt x="45793" y="6975"/>
                    <a:pt x="95168" y="2207"/>
                    <a:pt x="138829" y="18048"/>
                  </a:cubicBezTo>
                  <a:close/>
                </a:path>
              </a:pathLst>
            </a:custGeom>
            <a:solidFill>
              <a:srgbClr val="BE7544"/>
            </a:solidFill>
            <a:ln w="3941" cap="flat">
              <a:noFill/>
              <a:prstDash val="solid"/>
              <a:miter/>
            </a:ln>
          </p:spPr>
          <p:txBody>
            <a:bodyPr rtlCol="1" anchor="ctr"/>
            <a:lstStyle/>
            <a:p>
              <a:endParaRPr lang="fa-IR"/>
            </a:p>
          </p:txBody>
        </p:sp>
        <p:sp>
          <p:nvSpPr>
            <p:cNvPr id="446" name="Freeform: Shape 445">
              <a:extLst>
                <a:ext uri="{FF2B5EF4-FFF2-40B4-BE49-F238E27FC236}">
                  <a16:creationId xmlns:a16="http://schemas.microsoft.com/office/drawing/2014/main" id="{FED21195-25DD-0CD2-3109-416410B0A94B}"/>
                </a:ext>
              </a:extLst>
            </p:cNvPr>
            <p:cNvSpPr/>
            <p:nvPr/>
          </p:nvSpPr>
          <p:spPr>
            <a:xfrm>
              <a:off x="1449597" y="1553701"/>
              <a:ext cx="298179" cy="90198"/>
            </a:xfrm>
            <a:custGeom>
              <a:avLst/>
              <a:gdLst>
                <a:gd name="connsiteX0" fmla="*/ 298180 w 298179"/>
                <a:gd name="connsiteY0" fmla="*/ 81254 h 90198"/>
                <a:gd name="connsiteX1" fmla="*/ 0 w 298179"/>
                <a:gd name="connsiteY1" fmla="*/ 90199 h 90198"/>
                <a:gd name="connsiteX2" fmla="*/ 81214 w 298179"/>
                <a:gd name="connsiteY2" fmla="*/ 58635 h 90198"/>
                <a:gd name="connsiteX3" fmla="*/ 234895 w 298179"/>
                <a:gd name="connsiteY3" fmla="*/ 0 h 90198"/>
                <a:gd name="connsiteX4" fmla="*/ 238757 w 298179"/>
                <a:gd name="connsiteY4" fmla="*/ 54852 h 90198"/>
                <a:gd name="connsiteX5" fmla="*/ 288959 w 298179"/>
                <a:gd name="connsiteY5" fmla="*/ 67974 h 90198"/>
                <a:gd name="connsiteX6" fmla="*/ 298141 w 298179"/>
                <a:gd name="connsiteY6" fmla="*/ 81293 h 9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8179" h="90198">
                  <a:moveTo>
                    <a:pt x="298180" y="81254"/>
                  </a:moveTo>
                  <a:lnTo>
                    <a:pt x="0" y="90199"/>
                  </a:lnTo>
                  <a:lnTo>
                    <a:pt x="81214" y="58635"/>
                  </a:lnTo>
                  <a:cubicBezTo>
                    <a:pt x="131180" y="38105"/>
                    <a:pt x="215783" y="55601"/>
                    <a:pt x="234895" y="0"/>
                  </a:cubicBezTo>
                  <a:cubicBezTo>
                    <a:pt x="238205" y="14619"/>
                    <a:pt x="229181" y="40863"/>
                    <a:pt x="238757" y="54852"/>
                  </a:cubicBezTo>
                  <a:cubicBezTo>
                    <a:pt x="246362" y="65964"/>
                    <a:pt x="273906" y="61315"/>
                    <a:pt x="288959" y="67974"/>
                  </a:cubicBezTo>
                  <a:cubicBezTo>
                    <a:pt x="295264" y="70772"/>
                    <a:pt x="296170" y="79953"/>
                    <a:pt x="298141" y="81293"/>
                  </a:cubicBezTo>
                  <a:close/>
                </a:path>
              </a:pathLst>
            </a:custGeom>
            <a:solidFill>
              <a:srgbClr val="3C384A"/>
            </a:solidFill>
            <a:ln w="3941" cap="flat">
              <a:noFill/>
              <a:prstDash val="solid"/>
              <a:miter/>
            </a:ln>
          </p:spPr>
          <p:txBody>
            <a:bodyPr rtlCol="1" anchor="ctr"/>
            <a:lstStyle/>
            <a:p>
              <a:endParaRPr lang="fa-IR"/>
            </a:p>
          </p:txBody>
        </p:sp>
        <p:sp>
          <p:nvSpPr>
            <p:cNvPr id="447" name="Freeform: Shape 446">
              <a:extLst>
                <a:ext uri="{FF2B5EF4-FFF2-40B4-BE49-F238E27FC236}">
                  <a16:creationId xmlns:a16="http://schemas.microsoft.com/office/drawing/2014/main" id="{48F69244-5DA3-130C-62C3-ABF5DA3ECCCB}"/>
                </a:ext>
              </a:extLst>
            </p:cNvPr>
            <p:cNvSpPr/>
            <p:nvPr/>
          </p:nvSpPr>
          <p:spPr>
            <a:xfrm>
              <a:off x="1142354" y="1364004"/>
              <a:ext cx="96086" cy="100282"/>
            </a:xfrm>
            <a:custGeom>
              <a:avLst/>
              <a:gdLst>
                <a:gd name="connsiteX0" fmla="*/ 72269 w 96086"/>
                <a:gd name="connsiteY0" fmla="*/ 18087 h 100282"/>
                <a:gd name="connsiteX1" fmla="*/ 90356 w 96086"/>
                <a:gd name="connsiteY1" fmla="*/ 81293 h 100282"/>
                <a:gd name="connsiteX2" fmla="*/ 9024 w 96086"/>
                <a:gd name="connsiteY2" fmla="*/ 99341 h 100282"/>
                <a:gd name="connsiteX3" fmla="*/ 0 w 96086"/>
                <a:gd name="connsiteY3" fmla="*/ 0 h 100282"/>
                <a:gd name="connsiteX4" fmla="*/ 72309 w 96086"/>
                <a:gd name="connsiteY4" fmla="*/ 18048 h 100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86" h="100282">
                  <a:moveTo>
                    <a:pt x="72269" y="18087"/>
                  </a:moveTo>
                  <a:cubicBezTo>
                    <a:pt x="113014" y="34637"/>
                    <a:pt x="88780" y="69747"/>
                    <a:pt x="90356" y="81293"/>
                  </a:cubicBezTo>
                  <a:cubicBezTo>
                    <a:pt x="65294" y="98040"/>
                    <a:pt x="39051" y="102493"/>
                    <a:pt x="9024" y="99341"/>
                  </a:cubicBezTo>
                  <a:cubicBezTo>
                    <a:pt x="25416" y="46065"/>
                    <a:pt x="3152" y="48547"/>
                    <a:pt x="0" y="0"/>
                  </a:cubicBezTo>
                  <a:cubicBezTo>
                    <a:pt x="6502" y="2522"/>
                    <a:pt x="60999" y="15802"/>
                    <a:pt x="72309" y="18048"/>
                  </a:cubicBezTo>
                  <a:close/>
                </a:path>
              </a:pathLst>
            </a:custGeom>
            <a:solidFill>
              <a:srgbClr val="BA7244"/>
            </a:solidFill>
            <a:ln w="3941" cap="flat">
              <a:noFill/>
              <a:prstDash val="solid"/>
              <a:miter/>
            </a:ln>
          </p:spPr>
          <p:txBody>
            <a:bodyPr rtlCol="1" anchor="ctr"/>
            <a:lstStyle/>
            <a:p>
              <a:endParaRPr lang="fa-IR"/>
            </a:p>
          </p:txBody>
        </p:sp>
        <p:sp>
          <p:nvSpPr>
            <p:cNvPr id="448" name="Freeform: Shape 447">
              <a:extLst>
                <a:ext uri="{FF2B5EF4-FFF2-40B4-BE49-F238E27FC236}">
                  <a16:creationId xmlns:a16="http://schemas.microsoft.com/office/drawing/2014/main" id="{5F709471-7976-061A-6219-54AFF8CE6154}"/>
                </a:ext>
              </a:extLst>
            </p:cNvPr>
            <p:cNvSpPr/>
            <p:nvPr/>
          </p:nvSpPr>
          <p:spPr>
            <a:xfrm>
              <a:off x="2107391" y="2393625"/>
              <a:ext cx="10914" cy="45158"/>
            </a:xfrm>
            <a:custGeom>
              <a:avLst/>
              <a:gdLst>
                <a:gd name="connsiteX0" fmla="*/ 10915 w 10914"/>
                <a:gd name="connsiteY0" fmla="*/ 45158 h 45158"/>
                <a:gd name="connsiteX1" fmla="*/ 10915 w 10914"/>
                <a:gd name="connsiteY1" fmla="*/ 0 h 45158"/>
                <a:gd name="connsiteX2" fmla="*/ 10915 w 10914"/>
                <a:gd name="connsiteY2" fmla="*/ 45158 h 45158"/>
              </a:gdLst>
              <a:ahLst/>
              <a:cxnLst>
                <a:cxn ang="0">
                  <a:pos x="connsiteX0" y="connsiteY0"/>
                </a:cxn>
                <a:cxn ang="0">
                  <a:pos x="connsiteX1" y="connsiteY1"/>
                </a:cxn>
                <a:cxn ang="0">
                  <a:pos x="connsiteX2" y="connsiteY2"/>
                </a:cxn>
              </a:cxnLst>
              <a:rect l="l" t="t" r="r" b="b"/>
              <a:pathLst>
                <a:path w="10914" h="45158">
                  <a:moveTo>
                    <a:pt x="10915" y="45158"/>
                  </a:moveTo>
                  <a:cubicBezTo>
                    <a:pt x="-11152" y="31485"/>
                    <a:pt x="6304" y="12649"/>
                    <a:pt x="10915" y="0"/>
                  </a:cubicBezTo>
                  <a:lnTo>
                    <a:pt x="10915" y="45158"/>
                  </a:lnTo>
                  <a:close/>
                </a:path>
              </a:pathLst>
            </a:custGeom>
            <a:solidFill>
              <a:srgbClr val="C08E53"/>
            </a:solidFill>
            <a:ln w="3941" cap="flat">
              <a:noFill/>
              <a:prstDash val="solid"/>
              <a:miter/>
            </a:ln>
          </p:spPr>
          <p:txBody>
            <a:bodyPr rtlCol="1" anchor="ctr"/>
            <a:lstStyle/>
            <a:p>
              <a:endParaRPr lang="fa-IR"/>
            </a:p>
          </p:txBody>
        </p:sp>
        <p:sp>
          <p:nvSpPr>
            <p:cNvPr id="449" name="Freeform: Shape 448">
              <a:extLst>
                <a:ext uri="{FF2B5EF4-FFF2-40B4-BE49-F238E27FC236}">
                  <a16:creationId xmlns:a16="http://schemas.microsoft.com/office/drawing/2014/main" id="{6FC39D91-6324-5B24-00CB-E455E480B5FC}"/>
                </a:ext>
              </a:extLst>
            </p:cNvPr>
            <p:cNvSpPr/>
            <p:nvPr/>
          </p:nvSpPr>
          <p:spPr>
            <a:xfrm>
              <a:off x="1910442" y="5202435"/>
              <a:ext cx="9023" cy="27110"/>
            </a:xfrm>
            <a:custGeom>
              <a:avLst/>
              <a:gdLst>
                <a:gd name="connsiteX0" fmla="*/ 0 w 9023"/>
                <a:gd name="connsiteY0" fmla="*/ 27111 h 27110"/>
                <a:gd name="connsiteX1" fmla="*/ 9024 w 9023"/>
                <a:gd name="connsiteY1" fmla="*/ 0 h 27110"/>
                <a:gd name="connsiteX2" fmla="*/ 0 w 9023"/>
                <a:gd name="connsiteY2" fmla="*/ 27111 h 27110"/>
              </a:gdLst>
              <a:ahLst/>
              <a:cxnLst>
                <a:cxn ang="0">
                  <a:pos x="connsiteX0" y="connsiteY0"/>
                </a:cxn>
                <a:cxn ang="0">
                  <a:pos x="connsiteX1" y="connsiteY1"/>
                </a:cxn>
                <a:cxn ang="0">
                  <a:pos x="connsiteX2" y="connsiteY2"/>
                </a:cxn>
              </a:cxnLst>
              <a:rect l="l" t="t" r="r" b="b"/>
              <a:pathLst>
                <a:path w="9023" h="27110">
                  <a:moveTo>
                    <a:pt x="0" y="27111"/>
                  </a:moveTo>
                  <a:lnTo>
                    <a:pt x="9024" y="0"/>
                  </a:lnTo>
                  <a:cubicBezTo>
                    <a:pt x="8393" y="1261"/>
                    <a:pt x="236" y="25692"/>
                    <a:pt x="0" y="27111"/>
                  </a:cubicBezTo>
                  <a:close/>
                </a:path>
              </a:pathLst>
            </a:custGeom>
            <a:solidFill>
              <a:srgbClr val="594245"/>
            </a:solidFill>
            <a:ln w="3941" cap="flat">
              <a:noFill/>
              <a:prstDash val="solid"/>
              <a:miter/>
            </a:ln>
          </p:spPr>
          <p:txBody>
            <a:bodyPr rtlCol="1" anchor="ctr"/>
            <a:lstStyle/>
            <a:p>
              <a:endParaRPr lang="fa-IR"/>
            </a:p>
          </p:txBody>
        </p:sp>
        <p:sp>
          <p:nvSpPr>
            <p:cNvPr id="450" name="Freeform: Shape 449">
              <a:extLst>
                <a:ext uri="{FF2B5EF4-FFF2-40B4-BE49-F238E27FC236}">
                  <a16:creationId xmlns:a16="http://schemas.microsoft.com/office/drawing/2014/main" id="{D0E6848B-2B85-A00E-849F-176EAAA33846}"/>
                </a:ext>
              </a:extLst>
            </p:cNvPr>
            <p:cNvSpPr/>
            <p:nvPr/>
          </p:nvSpPr>
          <p:spPr>
            <a:xfrm>
              <a:off x="3184453" y="4677950"/>
              <a:ext cx="27270" cy="10082"/>
            </a:xfrm>
            <a:custGeom>
              <a:avLst/>
              <a:gdLst>
                <a:gd name="connsiteX0" fmla="*/ 27271 w 27270"/>
                <a:gd name="connsiteY0" fmla="*/ 9694 h 10082"/>
                <a:gd name="connsiteX1" fmla="*/ 9184 w 27270"/>
                <a:gd name="connsiteY1" fmla="*/ 9694 h 10082"/>
                <a:gd name="connsiteX2" fmla="*/ 160 w 27270"/>
                <a:gd name="connsiteY2" fmla="*/ 749 h 10082"/>
                <a:gd name="connsiteX3" fmla="*/ 27271 w 27270"/>
                <a:gd name="connsiteY3" fmla="*/ 9694 h 10082"/>
              </a:gdLst>
              <a:ahLst/>
              <a:cxnLst>
                <a:cxn ang="0">
                  <a:pos x="connsiteX0" y="connsiteY0"/>
                </a:cxn>
                <a:cxn ang="0">
                  <a:pos x="connsiteX1" y="connsiteY1"/>
                </a:cxn>
                <a:cxn ang="0">
                  <a:pos x="connsiteX2" y="connsiteY2"/>
                </a:cxn>
                <a:cxn ang="0">
                  <a:pos x="connsiteX3" y="connsiteY3"/>
                </a:cxn>
              </a:cxnLst>
              <a:rect l="l" t="t" r="r" b="b"/>
              <a:pathLst>
                <a:path w="27270" h="10082">
                  <a:moveTo>
                    <a:pt x="27271" y="9694"/>
                  </a:moveTo>
                  <a:cubicBezTo>
                    <a:pt x="22109" y="10876"/>
                    <a:pt x="14976" y="8906"/>
                    <a:pt x="9184" y="9694"/>
                  </a:cubicBezTo>
                  <a:cubicBezTo>
                    <a:pt x="9184" y="9063"/>
                    <a:pt x="-1416" y="10994"/>
                    <a:pt x="160" y="749"/>
                  </a:cubicBezTo>
                  <a:cubicBezTo>
                    <a:pt x="10681" y="985"/>
                    <a:pt x="26640" y="-4177"/>
                    <a:pt x="27271" y="9694"/>
                  </a:cubicBezTo>
                  <a:close/>
                </a:path>
              </a:pathLst>
            </a:custGeom>
            <a:solidFill>
              <a:srgbClr val="222331"/>
            </a:solidFill>
            <a:ln w="3941" cap="flat">
              <a:noFill/>
              <a:prstDash val="solid"/>
              <a:miter/>
            </a:ln>
          </p:spPr>
          <p:txBody>
            <a:bodyPr rtlCol="1" anchor="ctr"/>
            <a:lstStyle/>
            <a:p>
              <a:endParaRPr lang="fa-IR"/>
            </a:p>
          </p:txBody>
        </p:sp>
        <p:sp>
          <p:nvSpPr>
            <p:cNvPr id="451" name="Freeform: Shape 450">
              <a:extLst>
                <a:ext uri="{FF2B5EF4-FFF2-40B4-BE49-F238E27FC236}">
                  <a16:creationId xmlns:a16="http://schemas.microsoft.com/office/drawing/2014/main" id="{E409AA48-092F-DEAC-3137-009673774065}"/>
                </a:ext>
              </a:extLst>
            </p:cNvPr>
            <p:cNvSpPr/>
            <p:nvPr/>
          </p:nvSpPr>
          <p:spPr>
            <a:xfrm>
              <a:off x="2190575" y="2212991"/>
              <a:ext cx="9023" cy="18047"/>
            </a:xfrm>
            <a:custGeom>
              <a:avLst/>
              <a:gdLst>
                <a:gd name="connsiteX0" fmla="*/ 0 w 9023"/>
                <a:gd name="connsiteY0" fmla="*/ 18048 h 18047"/>
                <a:gd name="connsiteX1" fmla="*/ 9024 w 9023"/>
                <a:gd name="connsiteY1" fmla="*/ 0 h 18047"/>
                <a:gd name="connsiteX2" fmla="*/ 0 w 9023"/>
                <a:gd name="connsiteY2" fmla="*/ 18048 h 18047"/>
              </a:gdLst>
              <a:ahLst/>
              <a:cxnLst>
                <a:cxn ang="0">
                  <a:pos x="connsiteX0" y="connsiteY0"/>
                </a:cxn>
                <a:cxn ang="0">
                  <a:pos x="connsiteX1" y="connsiteY1"/>
                </a:cxn>
                <a:cxn ang="0">
                  <a:pos x="connsiteX2" y="connsiteY2"/>
                </a:cxn>
              </a:cxnLst>
              <a:rect l="l" t="t" r="r" b="b"/>
              <a:pathLst>
                <a:path w="9023" h="18047">
                  <a:moveTo>
                    <a:pt x="0" y="18048"/>
                  </a:moveTo>
                  <a:cubicBezTo>
                    <a:pt x="1892" y="8117"/>
                    <a:pt x="6817" y="5241"/>
                    <a:pt x="9024" y="0"/>
                  </a:cubicBezTo>
                  <a:lnTo>
                    <a:pt x="0" y="18048"/>
                  </a:lnTo>
                  <a:close/>
                </a:path>
              </a:pathLst>
            </a:custGeom>
            <a:solidFill>
              <a:srgbClr val="754F41"/>
            </a:solidFill>
            <a:ln w="3941" cap="flat">
              <a:noFill/>
              <a:prstDash val="solid"/>
              <a:miter/>
            </a:ln>
          </p:spPr>
          <p:txBody>
            <a:bodyPr rtlCol="1" anchor="ctr"/>
            <a:lstStyle/>
            <a:p>
              <a:endParaRPr lang="fa-IR"/>
            </a:p>
          </p:txBody>
        </p:sp>
        <p:sp>
          <p:nvSpPr>
            <p:cNvPr id="452" name="Freeform: Shape 451">
              <a:extLst>
                <a:ext uri="{FF2B5EF4-FFF2-40B4-BE49-F238E27FC236}">
                  <a16:creationId xmlns:a16="http://schemas.microsoft.com/office/drawing/2014/main" id="{D55C4051-0482-4B57-AEB7-B95B28B19F42}"/>
                </a:ext>
              </a:extLst>
            </p:cNvPr>
            <p:cNvSpPr/>
            <p:nvPr/>
          </p:nvSpPr>
          <p:spPr>
            <a:xfrm>
              <a:off x="310902" y="2185880"/>
              <a:ext cx="18087" cy="9023"/>
            </a:xfrm>
            <a:custGeom>
              <a:avLst/>
              <a:gdLst>
                <a:gd name="connsiteX0" fmla="*/ 18087 w 18087"/>
                <a:gd name="connsiteY0" fmla="*/ 0 h 9023"/>
                <a:gd name="connsiteX1" fmla="*/ 0 w 18087"/>
                <a:gd name="connsiteY1" fmla="*/ 9024 h 9023"/>
                <a:gd name="connsiteX2" fmla="*/ 18087 w 18087"/>
                <a:gd name="connsiteY2" fmla="*/ 0 h 9023"/>
              </a:gdLst>
              <a:ahLst/>
              <a:cxnLst>
                <a:cxn ang="0">
                  <a:pos x="connsiteX0" y="connsiteY0"/>
                </a:cxn>
                <a:cxn ang="0">
                  <a:pos x="connsiteX1" y="connsiteY1"/>
                </a:cxn>
                <a:cxn ang="0">
                  <a:pos x="connsiteX2" y="connsiteY2"/>
                </a:cxn>
              </a:cxnLst>
              <a:rect l="l" t="t" r="r" b="b"/>
              <a:pathLst>
                <a:path w="18087" h="9023">
                  <a:moveTo>
                    <a:pt x="18087" y="0"/>
                  </a:moveTo>
                  <a:lnTo>
                    <a:pt x="0" y="9024"/>
                  </a:lnTo>
                  <a:cubicBezTo>
                    <a:pt x="3941" y="1222"/>
                    <a:pt x="11231" y="2049"/>
                    <a:pt x="18087" y="0"/>
                  </a:cubicBezTo>
                  <a:close/>
                </a:path>
              </a:pathLst>
            </a:custGeom>
            <a:solidFill>
              <a:srgbClr val="3B2B2F"/>
            </a:solidFill>
            <a:ln w="3941" cap="flat">
              <a:noFill/>
              <a:prstDash val="solid"/>
              <a:miter/>
            </a:ln>
          </p:spPr>
          <p:txBody>
            <a:bodyPr rtlCol="1" anchor="ctr"/>
            <a:lstStyle/>
            <a:p>
              <a:endParaRPr lang="fa-IR"/>
            </a:p>
          </p:txBody>
        </p:sp>
        <p:sp>
          <p:nvSpPr>
            <p:cNvPr id="453" name="Freeform: Shape 452">
              <a:extLst>
                <a:ext uri="{FF2B5EF4-FFF2-40B4-BE49-F238E27FC236}">
                  <a16:creationId xmlns:a16="http://schemas.microsoft.com/office/drawing/2014/main" id="{0F2B1943-2FEB-32CF-6906-6D1DF88B8586}"/>
                </a:ext>
              </a:extLst>
            </p:cNvPr>
            <p:cNvSpPr/>
            <p:nvPr/>
          </p:nvSpPr>
          <p:spPr>
            <a:xfrm>
              <a:off x="681431" y="3378087"/>
              <a:ext cx="9023" cy="18047"/>
            </a:xfrm>
            <a:custGeom>
              <a:avLst/>
              <a:gdLst>
                <a:gd name="connsiteX0" fmla="*/ 9024 w 9023"/>
                <a:gd name="connsiteY0" fmla="*/ 18047 h 18047"/>
                <a:gd name="connsiteX1" fmla="*/ 0 w 9023"/>
                <a:gd name="connsiteY1" fmla="*/ 0 h 18047"/>
                <a:gd name="connsiteX2" fmla="*/ 9024 w 9023"/>
                <a:gd name="connsiteY2" fmla="*/ 18047 h 18047"/>
              </a:gdLst>
              <a:ahLst/>
              <a:cxnLst>
                <a:cxn ang="0">
                  <a:pos x="connsiteX0" y="connsiteY0"/>
                </a:cxn>
                <a:cxn ang="0">
                  <a:pos x="connsiteX1" y="connsiteY1"/>
                </a:cxn>
                <a:cxn ang="0">
                  <a:pos x="connsiteX2" y="connsiteY2"/>
                </a:cxn>
              </a:cxnLst>
              <a:rect l="l" t="t" r="r" b="b"/>
              <a:pathLst>
                <a:path w="9023" h="18047">
                  <a:moveTo>
                    <a:pt x="9024" y="18047"/>
                  </a:moveTo>
                  <a:cubicBezTo>
                    <a:pt x="-473" y="15250"/>
                    <a:pt x="1655" y="7014"/>
                    <a:pt x="0" y="0"/>
                  </a:cubicBezTo>
                  <a:lnTo>
                    <a:pt x="9024" y="18047"/>
                  </a:lnTo>
                  <a:close/>
                </a:path>
              </a:pathLst>
            </a:custGeom>
            <a:solidFill>
              <a:srgbClr val="6C3F32"/>
            </a:solidFill>
            <a:ln w="3941" cap="flat">
              <a:noFill/>
              <a:prstDash val="solid"/>
              <a:miter/>
            </a:ln>
          </p:spPr>
          <p:txBody>
            <a:bodyPr rtlCol="1" anchor="ctr"/>
            <a:lstStyle/>
            <a:p>
              <a:endParaRPr lang="fa-IR"/>
            </a:p>
          </p:txBody>
        </p:sp>
        <p:sp>
          <p:nvSpPr>
            <p:cNvPr id="454" name="Freeform: Shape 453">
              <a:extLst>
                <a:ext uri="{FF2B5EF4-FFF2-40B4-BE49-F238E27FC236}">
                  <a16:creationId xmlns:a16="http://schemas.microsoft.com/office/drawing/2014/main" id="{24AA8B67-2F0C-AF40-5F5E-ED088685BFB8}"/>
                </a:ext>
              </a:extLst>
            </p:cNvPr>
            <p:cNvSpPr/>
            <p:nvPr/>
          </p:nvSpPr>
          <p:spPr>
            <a:xfrm>
              <a:off x="2371327" y="3983195"/>
              <a:ext cx="9023" cy="18047"/>
            </a:xfrm>
            <a:custGeom>
              <a:avLst/>
              <a:gdLst>
                <a:gd name="connsiteX0" fmla="*/ 9024 w 9023"/>
                <a:gd name="connsiteY0" fmla="*/ 18047 h 18047"/>
                <a:gd name="connsiteX1" fmla="*/ 0 w 9023"/>
                <a:gd name="connsiteY1" fmla="*/ 0 h 18047"/>
                <a:gd name="connsiteX2" fmla="*/ 9024 w 9023"/>
                <a:gd name="connsiteY2" fmla="*/ 18047 h 18047"/>
              </a:gdLst>
              <a:ahLst/>
              <a:cxnLst>
                <a:cxn ang="0">
                  <a:pos x="connsiteX0" y="connsiteY0"/>
                </a:cxn>
                <a:cxn ang="0">
                  <a:pos x="connsiteX1" y="connsiteY1"/>
                </a:cxn>
                <a:cxn ang="0">
                  <a:pos x="connsiteX2" y="connsiteY2"/>
                </a:cxn>
              </a:cxnLst>
              <a:rect l="l" t="t" r="r" b="b"/>
              <a:pathLst>
                <a:path w="9023" h="18047">
                  <a:moveTo>
                    <a:pt x="9024" y="18047"/>
                  </a:moveTo>
                  <a:cubicBezTo>
                    <a:pt x="7251" y="13201"/>
                    <a:pt x="2089" y="8945"/>
                    <a:pt x="0" y="0"/>
                  </a:cubicBezTo>
                  <a:lnTo>
                    <a:pt x="9024" y="18047"/>
                  </a:lnTo>
                  <a:close/>
                </a:path>
              </a:pathLst>
            </a:custGeom>
            <a:solidFill>
              <a:srgbClr val="3C2D32"/>
            </a:solidFill>
            <a:ln w="3941" cap="flat">
              <a:noFill/>
              <a:prstDash val="solid"/>
              <a:miter/>
            </a:ln>
          </p:spPr>
          <p:txBody>
            <a:bodyPr rtlCol="1" anchor="ctr"/>
            <a:lstStyle/>
            <a:p>
              <a:endParaRPr lang="fa-IR"/>
            </a:p>
          </p:txBody>
        </p:sp>
        <p:sp>
          <p:nvSpPr>
            <p:cNvPr id="455" name="Freeform: Shape 454">
              <a:extLst>
                <a:ext uri="{FF2B5EF4-FFF2-40B4-BE49-F238E27FC236}">
                  <a16:creationId xmlns:a16="http://schemas.microsoft.com/office/drawing/2014/main" id="{7C0F65CD-146D-DC46-634D-678C0D3324B4}"/>
                </a:ext>
              </a:extLst>
            </p:cNvPr>
            <p:cNvSpPr/>
            <p:nvPr/>
          </p:nvSpPr>
          <p:spPr>
            <a:xfrm>
              <a:off x="3952740" y="3892878"/>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lnTo>
                    <a:pt x="9024" y="0"/>
                  </a:lnTo>
                  <a:cubicBezTo>
                    <a:pt x="7054" y="670"/>
                    <a:pt x="4098" y="7251"/>
                    <a:pt x="0" y="9024"/>
                  </a:cubicBezTo>
                  <a:close/>
                </a:path>
              </a:pathLst>
            </a:custGeom>
            <a:solidFill>
              <a:srgbClr val="3B3A46"/>
            </a:solidFill>
            <a:ln w="3941" cap="flat">
              <a:noFill/>
              <a:prstDash val="solid"/>
              <a:miter/>
            </a:ln>
          </p:spPr>
          <p:txBody>
            <a:bodyPr rtlCol="1" anchor="ctr"/>
            <a:lstStyle/>
            <a:p>
              <a:endParaRPr lang="fa-IR"/>
            </a:p>
          </p:txBody>
        </p:sp>
        <p:sp>
          <p:nvSpPr>
            <p:cNvPr id="456" name="Freeform: Shape 455">
              <a:extLst>
                <a:ext uri="{FF2B5EF4-FFF2-40B4-BE49-F238E27FC236}">
                  <a16:creationId xmlns:a16="http://schemas.microsoft.com/office/drawing/2014/main" id="{29C94997-C207-9F86-9CFC-08127FC25D2D}"/>
                </a:ext>
              </a:extLst>
            </p:cNvPr>
            <p:cNvSpPr/>
            <p:nvPr/>
          </p:nvSpPr>
          <p:spPr>
            <a:xfrm>
              <a:off x="3229811" y="4669754"/>
              <a:ext cx="9023" cy="9265"/>
            </a:xfrm>
            <a:custGeom>
              <a:avLst/>
              <a:gdLst>
                <a:gd name="connsiteX0" fmla="*/ 9024 w 9023"/>
                <a:gd name="connsiteY0" fmla="*/ 8866 h 9265"/>
                <a:gd name="connsiteX1" fmla="*/ 0 w 9023"/>
                <a:gd name="connsiteY1" fmla="*/ 8866 h 9265"/>
                <a:gd name="connsiteX2" fmla="*/ 4453 w 9023"/>
                <a:gd name="connsiteY2" fmla="*/ 0 h 9265"/>
                <a:gd name="connsiteX3" fmla="*/ 9024 w 9023"/>
                <a:gd name="connsiteY3" fmla="*/ 8866 h 9265"/>
              </a:gdLst>
              <a:ahLst/>
              <a:cxnLst>
                <a:cxn ang="0">
                  <a:pos x="connsiteX0" y="connsiteY0"/>
                </a:cxn>
                <a:cxn ang="0">
                  <a:pos x="connsiteX1" y="connsiteY1"/>
                </a:cxn>
                <a:cxn ang="0">
                  <a:pos x="connsiteX2" y="connsiteY2"/>
                </a:cxn>
                <a:cxn ang="0">
                  <a:pos x="connsiteX3" y="connsiteY3"/>
                </a:cxn>
              </a:cxnLst>
              <a:rect l="l" t="t" r="r" b="b"/>
              <a:pathLst>
                <a:path w="9023" h="9265">
                  <a:moveTo>
                    <a:pt x="9024" y="8866"/>
                  </a:moveTo>
                  <a:cubicBezTo>
                    <a:pt x="7053" y="10206"/>
                    <a:pt x="2601" y="7645"/>
                    <a:pt x="0" y="8866"/>
                  </a:cubicBezTo>
                  <a:lnTo>
                    <a:pt x="4453" y="0"/>
                  </a:lnTo>
                  <a:lnTo>
                    <a:pt x="9024" y="8866"/>
                  </a:lnTo>
                  <a:close/>
                </a:path>
              </a:pathLst>
            </a:custGeom>
            <a:solidFill>
              <a:srgbClr val="222331"/>
            </a:solidFill>
            <a:ln w="3941" cap="flat">
              <a:noFill/>
              <a:prstDash val="solid"/>
              <a:miter/>
            </a:ln>
          </p:spPr>
          <p:txBody>
            <a:bodyPr rtlCol="1" anchor="ctr"/>
            <a:lstStyle/>
            <a:p>
              <a:endParaRPr lang="fa-IR"/>
            </a:p>
          </p:txBody>
        </p:sp>
        <p:sp>
          <p:nvSpPr>
            <p:cNvPr id="457" name="Freeform: Shape 456">
              <a:extLst>
                <a:ext uri="{FF2B5EF4-FFF2-40B4-BE49-F238E27FC236}">
                  <a16:creationId xmlns:a16="http://schemas.microsoft.com/office/drawing/2014/main" id="{1E2CD6B9-D617-5E39-CA9A-19450197F250}"/>
                </a:ext>
              </a:extLst>
            </p:cNvPr>
            <p:cNvSpPr/>
            <p:nvPr/>
          </p:nvSpPr>
          <p:spPr>
            <a:xfrm>
              <a:off x="4054721" y="3016820"/>
              <a:ext cx="15486" cy="17141"/>
            </a:xfrm>
            <a:custGeom>
              <a:avLst/>
              <a:gdLst>
                <a:gd name="connsiteX0" fmla="*/ 15486 w 15486"/>
                <a:gd name="connsiteY0" fmla="*/ 0 h 17141"/>
                <a:gd name="connsiteX1" fmla="*/ 0 w 15486"/>
                <a:gd name="connsiteY1" fmla="*/ 17141 h 17141"/>
                <a:gd name="connsiteX2" fmla="*/ 15486 w 15486"/>
                <a:gd name="connsiteY2" fmla="*/ 0 h 17141"/>
              </a:gdLst>
              <a:ahLst/>
              <a:cxnLst>
                <a:cxn ang="0">
                  <a:pos x="connsiteX0" y="connsiteY0"/>
                </a:cxn>
                <a:cxn ang="0">
                  <a:pos x="connsiteX1" y="connsiteY1"/>
                </a:cxn>
                <a:cxn ang="0">
                  <a:pos x="connsiteX2" y="connsiteY2"/>
                </a:cxn>
              </a:cxnLst>
              <a:rect l="l" t="t" r="r" b="b"/>
              <a:pathLst>
                <a:path w="15486" h="17141">
                  <a:moveTo>
                    <a:pt x="15486" y="0"/>
                  </a:moveTo>
                  <a:cubicBezTo>
                    <a:pt x="10364" y="6029"/>
                    <a:pt x="5201" y="11743"/>
                    <a:pt x="0" y="17141"/>
                  </a:cubicBezTo>
                  <a:cubicBezTo>
                    <a:pt x="5005" y="11270"/>
                    <a:pt x="10166" y="5556"/>
                    <a:pt x="15486" y="0"/>
                  </a:cubicBezTo>
                  <a:close/>
                </a:path>
              </a:pathLst>
            </a:custGeom>
            <a:solidFill>
              <a:srgbClr val="905B3C"/>
            </a:solidFill>
            <a:ln w="3941" cap="flat">
              <a:noFill/>
              <a:prstDash val="solid"/>
              <a:miter/>
            </a:ln>
          </p:spPr>
          <p:txBody>
            <a:bodyPr rtlCol="1" anchor="ctr"/>
            <a:lstStyle/>
            <a:p>
              <a:endParaRPr lang="fa-IR"/>
            </a:p>
          </p:txBody>
        </p:sp>
        <p:sp>
          <p:nvSpPr>
            <p:cNvPr id="458" name="Freeform: Shape 457">
              <a:extLst>
                <a:ext uri="{FF2B5EF4-FFF2-40B4-BE49-F238E27FC236}">
                  <a16:creationId xmlns:a16="http://schemas.microsoft.com/office/drawing/2014/main" id="{A23D2255-343F-2700-36CF-F2BB971A8EFD}"/>
                </a:ext>
              </a:extLst>
            </p:cNvPr>
            <p:cNvSpPr/>
            <p:nvPr/>
          </p:nvSpPr>
          <p:spPr>
            <a:xfrm>
              <a:off x="3925904" y="2819643"/>
              <a:ext cx="406387" cy="702944"/>
            </a:xfrm>
            <a:custGeom>
              <a:avLst/>
              <a:gdLst>
                <a:gd name="connsiteX0" fmla="*/ 153445 w 406387"/>
                <a:gd name="connsiteY0" fmla="*/ 553992 h 702944"/>
                <a:gd name="connsiteX1" fmla="*/ 62971 w 406387"/>
                <a:gd name="connsiteY1" fmla="*/ 702944 h 702944"/>
                <a:gd name="connsiteX2" fmla="*/ 5951 w 406387"/>
                <a:gd name="connsiteY2" fmla="*/ 565853 h 702944"/>
                <a:gd name="connsiteX3" fmla="*/ 49415 w 406387"/>
                <a:gd name="connsiteY3" fmla="*/ 431954 h 702944"/>
                <a:gd name="connsiteX4" fmla="*/ 94771 w 406387"/>
                <a:gd name="connsiteY4" fmla="*/ 296676 h 702944"/>
                <a:gd name="connsiteX5" fmla="*/ 144303 w 406387"/>
                <a:gd name="connsiteY5" fmla="*/ 197177 h 702944"/>
                <a:gd name="connsiteX6" fmla="*/ 253337 w 406387"/>
                <a:gd name="connsiteY6" fmla="*/ 66785 h 702944"/>
                <a:gd name="connsiteX7" fmla="*/ 368480 w 406387"/>
                <a:gd name="connsiteY7" fmla="*/ 10238 h 702944"/>
                <a:gd name="connsiteX8" fmla="*/ 399610 w 406387"/>
                <a:gd name="connsiteY8" fmla="*/ 545 h 702944"/>
                <a:gd name="connsiteX9" fmla="*/ 406388 w 406387"/>
                <a:gd name="connsiteY9" fmla="*/ 7480 h 702944"/>
                <a:gd name="connsiteX10" fmla="*/ 153445 w 406387"/>
                <a:gd name="connsiteY10" fmla="*/ 553992 h 702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6387" h="702944">
                  <a:moveTo>
                    <a:pt x="153445" y="553992"/>
                  </a:moveTo>
                  <a:cubicBezTo>
                    <a:pt x="142924" y="679104"/>
                    <a:pt x="194111" y="669371"/>
                    <a:pt x="62971" y="702944"/>
                  </a:cubicBezTo>
                  <a:lnTo>
                    <a:pt x="5951" y="565853"/>
                  </a:lnTo>
                  <a:cubicBezTo>
                    <a:pt x="-14224" y="484993"/>
                    <a:pt x="21083" y="491535"/>
                    <a:pt x="49415" y="431954"/>
                  </a:cubicBezTo>
                  <a:cubicBezTo>
                    <a:pt x="68448" y="391879"/>
                    <a:pt x="77078" y="339075"/>
                    <a:pt x="94771" y="296676"/>
                  </a:cubicBezTo>
                  <a:cubicBezTo>
                    <a:pt x="109548" y="261329"/>
                    <a:pt x="134728" y="233588"/>
                    <a:pt x="144303" y="197177"/>
                  </a:cubicBezTo>
                  <a:cubicBezTo>
                    <a:pt x="191984" y="168687"/>
                    <a:pt x="206248" y="100279"/>
                    <a:pt x="253337" y="66785"/>
                  </a:cubicBezTo>
                  <a:cubicBezTo>
                    <a:pt x="277966" y="49328"/>
                    <a:pt x="337980" y="23715"/>
                    <a:pt x="368480" y="10238"/>
                  </a:cubicBezTo>
                  <a:cubicBezTo>
                    <a:pt x="375888" y="6968"/>
                    <a:pt x="390389" y="-2332"/>
                    <a:pt x="399610" y="545"/>
                  </a:cubicBezTo>
                  <a:cubicBezTo>
                    <a:pt x="402526" y="1451"/>
                    <a:pt x="404930" y="3579"/>
                    <a:pt x="406388" y="7480"/>
                  </a:cubicBezTo>
                  <a:cubicBezTo>
                    <a:pt x="196318" y="124711"/>
                    <a:pt x="171926" y="333756"/>
                    <a:pt x="153445" y="553992"/>
                  </a:cubicBezTo>
                  <a:close/>
                </a:path>
              </a:pathLst>
            </a:custGeom>
            <a:solidFill>
              <a:srgbClr val="905B3C"/>
            </a:solidFill>
            <a:ln w="3941" cap="flat">
              <a:noFill/>
              <a:prstDash val="solid"/>
              <a:miter/>
            </a:ln>
          </p:spPr>
          <p:txBody>
            <a:bodyPr rtlCol="1" anchor="ctr"/>
            <a:lstStyle/>
            <a:p>
              <a:endParaRPr lang="fa-IR"/>
            </a:p>
          </p:txBody>
        </p:sp>
        <p:sp>
          <p:nvSpPr>
            <p:cNvPr id="459" name="Freeform: Shape 458">
              <a:extLst>
                <a:ext uri="{FF2B5EF4-FFF2-40B4-BE49-F238E27FC236}">
                  <a16:creationId xmlns:a16="http://schemas.microsoft.com/office/drawing/2014/main" id="{6EFF0B28-A730-FD25-99F7-42048605DF95}"/>
                </a:ext>
              </a:extLst>
            </p:cNvPr>
            <p:cNvSpPr/>
            <p:nvPr/>
          </p:nvSpPr>
          <p:spPr>
            <a:xfrm>
              <a:off x="3846564" y="3278707"/>
              <a:ext cx="24843" cy="54221"/>
            </a:xfrm>
            <a:custGeom>
              <a:avLst/>
              <a:gdLst>
                <a:gd name="connsiteX0" fmla="*/ 24843 w 24843"/>
                <a:gd name="connsiteY0" fmla="*/ 54222 h 54221"/>
                <a:gd name="connsiteX1" fmla="*/ 18 w 24843"/>
                <a:gd name="connsiteY1" fmla="*/ 31446 h 54221"/>
                <a:gd name="connsiteX2" fmla="*/ 15820 w 24843"/>
                <a:gd name="connsiteY2" fmla="*/ 0 h 54221"/>
                <a:gd name="connsiteX3" fmla="*/ 24843 w 24843"/>
                <a:gd name="connsiteY3" fmla="*/ 54222 h 54221"/>
              </a:gdLst>
              <a:ahLst/>
              <a:cxnLst>
                <a:cxn ang="0">
                  <a:pos x="connsiteX0" y="connsiteY0"/>
                </a:cxn>
                <a:cxn ang="0">
                  <a:pos x="connsiteX1" y="connsiteY1"/>
                </a:cxn>
                <a:cxn ang="0">
                  <a:pos x="connsiteX2" y="connsiteY2"/>
                </a:cxn>
                <a:cxn ang="0">
                  <a:pos x="connsiteX3" y="connsiteY3"/>
                </a:cxn>
              </a:cxnLst>
              <a:rect l="l" t="t" r="r" b="b"/>
              <a:pathLst>
                <a:path w="24843" h="54221">
                  <a:moveTo>
                    <a:pt x="24843" y="54222"/>
                  </a:moveTo>
                  <a:cubicBezTo>
                    <a:pt x="6914" y="53867"/>
                    <a:pt x="-415" y="43779"/>
                    <a:pt x="18" y="31446"/>
                  </a:cubicBezTo>
                  <a:cubicBezTo>
                    <a:pt x="333" y="21082"/>
                    <a:pt x="6205" y="9063"/>
                    <a:pt x="15820" y="0"/>
                  </a:cubicBezTo>
                  <a:cubicBezTo>
                    <a:pt x="14362" y="18914"/>
                    <a:pt x="20312" y="36371"/>
                    <a:pt x="24843" y="54222"/>
                  </a:cubicBezTo>
                  <a:close/>
                </a:path>
              </a:pathLst>
            </a:custGeom>
            <a:solidFill>
              <a:srgbClr val="6B4231"/>
            </a:solidFill>
            <a:ln w="3941" cap="flat">
              <a:noFill/>
              <a:prstDash val="solid"/>
              <a:miter/>
            </a:ln>
          </p:spPr>
          <p:txBody>
            <a:bodyPr rtlCol="1" anchor="ctr"/>
            <a:lstStyle/>
            <a:p>
              <a:endParaRPr lang="fa-IR"/>
            </a:p>
          </p:txBody>
        </p:sp>
        <p:sp>
          <p:nvSpPr>
            <p:cNvPr id="460" name="Freeform: Shape 459">
              <a:extLst>
                <a:ext uri="{FF2B5EF4-FFF2-40B4-BE49-F238E27FC236}">
                  <a16:creationId xmlns:a16="http://schemas.microsoft.com/office/drawing/2014/main" id="{48A193A8-71AF-45CD-8C75-77E3C87779AB}"/>
                </a:ext>
              </a:extLst>
            </p:cNvPr>
            <p:cNvSpPr/>
            <p:nvPr/>
          </p:nvSpPr>
          <p:spPr>
            <a:xfrm>
              <a:off x="3862384" y="3016820"/>
              <a:ext cx="207823" cy="266971"/>
            </a:xfrm>
            <a:custGeom>
              <a:avLst/>
              <a:gdLst>
                <a:gd name="connsiteX0" fmla="*/ 192337 w 207823"/>
                <a:gd name="connsiteY0" fmla="*/ 17141 h 266971"/>
                <a:gd name="connsiteX1" fmla="*/ 128658 w 207823"/>
                <a:gd name="connsiteY1" fmla="*/ 65334 h 266971"/>
                <a:gd name="connsiteX2" fmla="*/ 132875 w 207823"/>
                <a:gd name="connsiteY2" fmla="*/ 69550 h 266971"/>
                <a:gd name="connsiteX3" fmla="*/ 21240 w 207823"/>
                <a:gd name="connsiteY3" fmla="*/ 266971 h 266971"/>
                <a:gd name="connsiteX4" fmla="*/ 0 w 207823"/>
                <a:gd name="connsiteY4" fmla="*/ 261888 h 266971"/>
                <a:gd name="connsiteX5" fmla="*/ 117467 w 207823"/>
                <a:gd name="connsiteY5" fmla="*/ 54182 h 266971"/>
                <a:gd name="connsiteX6" fmla="*/ 159434 w 207823"/>
                <a:gd name="connsiteY6" fmla="*/ 19348 h 266971"/>
                <a:gd name="connsiteX7" fmla="*/ 207824 w 207823"/>
                <a:gd name="connsiteY7" fmla="*/ 0 h 266971"/>
                <a:gd name="connsiteX8" fmla="*/ 192337 w 207823"/>
                <a:gd name="connsiteY8" fmla="*/ 17141 h 266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823" h="266971">
                  <a:moveTo>
                    <a:pt x="192337" y="17141"/>
                  </a:moveTo>
                  <a:cubicBezTo>
                    <a:pt x="171925" y="38263"/>
                    <a:pt x="150686" y="54340"/>
                    <a:pt x="128658" y="65334"/>
                  </a:cubicBezTo>
                  <a:lnTo>
                    <a:pt x="132875" y="69550"/>
                  </a:lnTo>
                  <a:cubicBezTo>
                    <a:pt x="113527" y="143278"/>
                    <a:pt x="74161" y="212158"/>
                    <a:pt x="21240" y="266971"/>
                  </a:cubicBezTo>
                  <a:lnTo>
                    <a:pt x="0" y="261888"/>
                  </a:lnTo>
                  <a:cubicBezTo>
                    <a:pt x="50360" y="218818"/>
                    <a:pt x="107182" y="119043"/>
                    <a:pt x="117467" y="54182"/>
                  </a:cubicBezTo>
                  <a:cubicBezTo>
                    <a:pt x="131338" y="65216"/>
                    <a:pt x="140559" y="33100"/>
                    <a:pt x="159434" y="19348"/>
                  </a:cubicBezTo>
                  <a:cubicBezTo>
                    <a:pt x="175078" y="7921"/>
                    <a:pt x="196672" y="6660"/>
                    <a:pt x="207824" y="0"/>
                  </a:cubicBezTo>
                  <a:cubicBezTo>
                    <a:pt x="202701" y="6029"/>
                    <a:pt x="197539" y="11743"/>
                    <a:pt x="192337" y="17141"/>
                  </a:cubicBezTo>
                  <a:close/>
                </a:path>
              </a:pathLst>
            </a:custGeom>
            <a:solidFill>
              <a:srgbClr val="6B4231"/>
            </a:solidFill>
            <a:ln w="3941" cap="flat">
              <a:noFill/>
              <a:prstDash val="solid"/>
              <a:miter/>
            </a:ln>
          </p:spPr>
          <p:txBody>
            <a:bodyPr rtlCol="1" anchor="ctr"/>
            <a:lstStyle/>
            <a:p>
              <a:endParaRPr lang="fa-IR"/>
            </a:p>
          </p:txBody>
        </p:sp>
        <p:sp>
          <p:nvSpPr>
            <p:cNvPr id="461" name="Freeform: Shape 460">
              <a:extLst>
                <a:ext uri="{FF2B5EF4-FFF2-40B4-BE49-F238E27FC236}">
                  <a16:creationId xmlns:a16="http://schemas.microsoft.com/office/drawing/2014/main" id="{A21A0235-B506-4284-B828-29ABAB1561A2}"/>
                </a:ext>
              </a:extLst>
            </p:cNvPr>
            <p:cNvSpPr/>
            <p:nvPr/>
          </p:nvSpPr>
          <p:spPr>
            <a:xfrm>
              <a:off x="3396692" y="2348466"/>
              <a:ext cx="4807" cy="5280"/>
            </a:xfrm>
            <a:custGeom>
              <a:avLst/>
              <a:gdLst>
                <a:gd name="connsiteX0" fmla="*/ 4807 w 4807"/>
                <a:gd name="connsiteY0" fmla="*/ 0 h 5280"/>
                <a:gd name="connsiteX1" fmla="*/ 0 w 4807"/>
                <a:gd name="connsiteY1" fmla="*/ 5280 h 5280"/>
                <a:gd name="connsiteX2" fmla="*/ 4807 w 4807"/>
                <a:gd name="connsiteY2" fmla="*/ 0 h 5280"/>
              </a:gdLst>
              <a:ahLst/>
              <a:cxnLst>
                <a:cxn ang="0">
                  <a:pos x="connsiteX0" y="connsiteY0"/>
                </a:cxn>
                <a:cxn ang="0">
                  <a:pos x="connsiteX1" y="connsiteY1"/>
                </a:cxn>
                <a:cxn ang="0">
                  <a:pos x="connsiteX2" y="connsiteY2"/>
                </a:cxn>
              </a:cxnLst>
              <a:rect l="l" t="t" r="r" b="b"/>
              <a:pathLst>
                <a:path w="4807" h="5280">
                  <a:moveTo>
                    <a:pt x="4807" y="0"/>
                  </a:moveTo>
                  <a:cubicBezTo>
                    <a:pt x="3271" y="2207"/>
                    <a:pt x="1655" y="3980"/>
                    <a:pt x="0" y="5280"/>
                  </a:cubicBezTo>
                  <a:cubicBezTo>
                    <a:pt x="1379" y="3113"/>
                    <a:pt x="2995" y="1300"/>
                    <a:pt x="4807" y="0"/>
                  </a:cubicBezTo>
                  <a:close/>
                </a:path>
              </a:pathLst>
            </a:custGeom>
            <a:solidFill>
              <a:srgbClr val="3B2B2B"/>
            </a:solidFill>
            <a:ln w="3941" cap="flat">
              <a:noFill/>
              <a:prstDash val="solid"/>
              <a:miter/>
            </a:ln>
          </p:spPr>
          <p:txBody>
            <a:bodyPr rtlCol="1" anchor="ctr"/>
            <a:lstStyle/>
            <a:p>
              <a:endParaRPr lang="fa-IR"/>
            </a:p>
          </p:txBody>
        </p:sp>
        <p:sp>
          <p:nvSpPr>
            <p:cNvPr id="462" name="Freeform: Shape 461">
              <a:extLst>
                <a:ext uri="{FF2B5EF4-FFF2-40B4-BE49-F238E27FC236}">
                  <a16:creationId xmlns:a16="http://schemas.microsoft.com/office/drawing/2014/main" id="{D9C35794-A093-B5F3-3B19-6F41EC456B0B}"/>
                </a:ext>
              </a:extLst>
            </p:cNvPr>
            <p:cNvSpPr/>
            <p:nvPr/>
          </p:nvSpPr>
          <p:spPr>
            <a:xfrm>
              <a:off x="3238874" y="2280442"/>
              <a:ext cx="740359" cy="1160811"/>
            </a:xfrm>
            <a:custGeom>
              <a:avLst/>
              <a:gdLst>
                <a:gd name="connsiteX0" fmla="*/ 711029 w 740359"/>
                <a:gd name="connsiteY0" fmla="*/ 229152 h 1160811"/>
                <a:gd name="connsiteX1" fmla="*/ 679860 w 740359"/>
                <a:gd name="connsiteY1" fmla="*/ 289088 h 1160811"/>
                <a:gd name="connsiteX2" fmla="*/ 634307 w 740359"/>
                <a:gd name="connsiteY2" fmla="*/ 314819 h 1160811"/>
                <a:gd name="connsiteX3" fmla="*/ 634307 w 740359"/>
                <a:gd name="connsiteY3" fmla="*/ 314819 h 1160811"/>
                <a:gd name="connsiteX4" fmla="*/ 614526 w 740359"/>
                <a:gd name="connsiteY4" fmla="*/ 320888 h 1160811"/>
                <a:gd name="connsiteX5" fmla="*/ 354332 w 740359"/>
                <a:gd name="connsiteY5" fmla="*/ 544040 h 1160811"/>
                <a:gd name="connsiteX6" fmla="*/ 397639 w 740359"/>
                <a:gd name="connsiteY6" fmla="*/ 880876 h 1160811"/>
                <a:gd name="connsiteX7" fmla="*/ 203450 w 740359"/>
                <a:gd name="connsiteY7" fmla="*/ 994482 h 1160811"/>
                <a:gd name="connsiteX8" fmla="*/ 209360 w 740359"/>
                <a:gd name="connsiteY8" fmla="*/ 1106590 h 1160811"/>
                <a:gd name="connsiteX9" fmla="*/ 209715 w 740359"/>
                <a:gd name="connsiteY9" fmla="*/ 1113683 h 1160811"/>
                <a:gd name="connsiteX10" fmla="*/ 189776 w 740359"/>
                <a:gd name="connsiteY10" fmla="*/ 1124716 h 1160811"/>
                <a:gd name="connsiteX11" fmla="*/ 146036 w 740359"/>
                <a:gd name="connsiteY11" fmla="*/ 1154940 h 1160811"/>
                <a:gd name="connsiteX12" fmla="*/ 135554 w 740359"/>
                <a:gd name="connsiteY12" fmla="*/ 1160812 h 1160811"/>
                <a:gd name="connsiteX13" fmla="*/ 0 w 740359"/>
                <a:gd name="connsiteY13" fmla="*/ 1043423 h 1160811"/>
                <a:gd name="connsiteX14" fmla="*/ 11743 w 740359"/>
                <a:gd name="connsiteY14" fmla="*/ 1027740 h 1160811"/>
                <a:gd name="connsiteX15" fmla="*/ 63561 w 740359"/>
                <a:gd name="connsiteY15" fmla="*/ 878827 h 1160811"/>
                <a:gd name="connsiteX16" fmla="*/ 99420 w 740359"/>
                <a:gd name="connsiteY16" fmla="*/ 790520 h 1160811"/>
                <a:gd name="connsiteX17" fmla="*/ 126136 w 740359"/>
                <a:gd name="connsiteY17" fmla="*/ 781890 h 1160811"/>
                <a:gd name="connsiteX18" fmla="*/ 250342 w 740359"/>
                <a:gd name="connsiteY18" fmla="*/ 764828 h 1160811"/>
                <a:gd name="connsiteX19" fmla="*/ 143987 w 740359"/>
                <a:gd name="connsiteY19" fmla="*/ 687436 h 1160811"/>
                <a:gd name="connsiteX20" fmla="*/ 92563 w 740359"/>
                <a:gd name="connsiteY20" fmla="*/ 548493 h 1160811"/>
                <a:gd name="connsiteX21" fmla="*/ 241003 w 740359"/>
                <a:gd name="connsiteY21" fmla="*/ 618792 h 1160811"/>
                <a:gd name="connsiteX22" fmla="*/ 357840 w 740359"/>
                <a:gd name="connsiteY22" fmla="*/ 432838 h 1160811"/>
                <a:gd name="connsiteX23" fmla="*/ 225595 w 740359"/>
                <a:gd name="connsiteY23" fmla="*/ 334482 h 1160811"/>
                <a:gd name="connsiteX24" fmla="*/ 231546 w 740359"/>
                <a:gd name="connsiteY24" fmla="*/ 279867 h 1160811"/>
                <a:gd name="connsiteX25" fmla="*/ 431133 w 740359"/>
                <a:gd name="connsiteY25" fmla="*/ 340117 h 1160811"/>
                <a:gd name="connsiteX26" fmla="*/ 471524 w 740359"/>
                <a:gd name="connsiteY26" fmla="*/ 238925 h 1160811"/>
                <a:gd name="connsiteX27" fmla="*/ 261178 w 740359"/>
                <a:gd name="connsiteY27" fmla="*/ 222335 h 1160811"/>
                <a:gd name="connsiteX28" fmla="*/ 190052 w 740359"/>
                <a:gd name="connsiteY28" fmla="*/ 204130 h 1160811"/>
                <a:gd name="connsiteX29" fmla="*/ 180792 w 740359"/>
                <a:gd name="connsiteY29" fmla="*/ 185491 h 1160811"/>
                <a:gd name="connsiteX30" fmla="*/ 162704 w 740359"/>
                <a:gd name="connsiteY30" fmla="*/ 68063 h 1160811"/>
                <a:gd name="connsiteX31" fmla="*/ 382074 w 740359"/>
                <a:gd name="connsiteY31" fmla="*/ 40519 h 1160811"/>
                <a:gd name="connsiteX32" fmla="*/ 415726 w 740359"/>
                <a:gd name="connsiteY32" fmla="*/ 22905 h 1160811"/>
                <a:gd name="connsiteX33" fmla="*/ 491463 w 740359"/>
                <a:gd name="connsiteY33" fmla="*/ 5921 h 1160811"/>
                <a:gd name="connsiteX34" fmla="*/ 506082 w 740359"/>
                <a:gd name="connsiteY34" fmla="*/ 22905 h 1160811"/>
                <a:gd name="connsiteX35" fmla="*/ 515106 w 740359"/>
                <a:gd name="connsiteY35" fmla="*/ 113261 h 1160811"/>
                <a:gd name="connsiteX36" fmla="*/ 713945 w 740359"/>
                <a:gd name="connsiteY36" fmla="*/ 113222 h 1160811"/>
                <a:gd name="connsiteX37" fmla="*/ 733963 w 740359"/>
                <a:gd name="connsiteY37" fmla="*/ 126816 h 1160811"/>
                <a:gd name="connsiteX38" fmla="*/ 711069 w 740359"/>
                <a:gd name="connsiteY38" fmla="*/ 229191 h 1160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40359" h="1160811">
                  <a:moveTo>
                    <a:pt x="711029" y="229152"/>
                  </a:moveTo>
                  <a:cubicBezTo>
                    <a:pt x="707995" y="253386"/>
                    <a:pt x="697592" y="273365"/>
                    <a:pt x="679860" y="289088"/>
                  </a:cubicBezTo>
                  <a:cubicBezTo>
                    <a:pt x="667959" y="299609"/>
                    <a:pt x="652788" y="308160"/>
                    <a:pt x="634307" y="314819"/>
                  </a:cubicBezTo>
                  <a:cubicBezTo>
                    <a:pt x="634307" y="314819"/>
                    <a:pt x="634307" y="314819"/>
                    <a:pt x="634307" y="314819"/>
                  </a:cubicBezTo>
                  <a:cubicBezTo>
                    <a:pt x="628081" y="317065"/>
                    <a:pt x="621500" y="319075"/>
                    <a:pt x="614526" y="320888"/>
                  </a:cubicBezTo>
                  <a:cubicBezTo>
                    <a:pt x="538749" y="377080"/>
                    <a:pt x="389088" y="452028"/>
                    <a:pt x="354332" y="544040"/>
                  </a:cubicBezTo>
                  <a:cubicBezTo>
                    <a:pt x="324936" y="621905"/>
                    <a:pt x="372341" y="797495"/>
                    <a:pt x="397639" y="880876"/>
                  </a:cubicBezTo>
                  <a:cubicBezTo>
                    <a:pt x="338846" y="925877"/>
                    <a:pt x="274143" y="963746"/>
                    <a:pt x="203450" y="994482"/>
                  </a:cubicBezTo>
                  <a:lnTo>
                    <a:pt x="209360" y="1106590"/>
                  </a:lnTo>
                  <a:lnTo>
                    <a:pt x="209715" y="1113683"/>
                  </a:lnTo>
                  <a:lnTo>
                    <a:pt x="189776" y="1124716"/>
                  </a:lnTo>
                  <a:cubicBezTo>
                    <a:pt x="175866" y="1135947"/>
                    <a:pt x="161286" y="1146035"/>
                    <a:pt x="146036" y="1154940"/>
                  </a:cubicBezTo>
                  <a:cubicBezTo>
                    <a:pt x="142568" y="1156950"/>
                    <a:pt x="139101" y="1158920"/>
                    <a:pt x="135554" y="1160812"/>
                  </a:cubicBezTo>
                  <a:cubicBezTo>
                    <a:pt x="69353" y="1118845"/>
                    <a:pt x="52685" y="1100285"/>
                    <a:pt x="0" y="1043423"/>
                  </a:cubicBezTo>
                  <a:lnTo>
                    <a:pt x="11743" y="1027740"/>
                  </a:lnTo>
                  <a:cubicBezTo>
                    <a:pt x="134451" y="1027385"/>
                    <a:pt x="104660" y="961775"/>
                    <a:pt x="63561" y="878827"/>
                  </a:cubicBezTo>
                  <a:cubicBezTo>
                    <a:pt x="49848" y="844348"/>
                    <a:pt x="53512" y="778698"/>
                    <a:pt x="99420" y="790520"/>
                  </a:cubicBezTo>
                  <a:lnTo>
                    <a:pt x="126136" y="781890"/>
                  </a:lnTo>
                  <a:cubicBezTo>
                    <a:pt x="213695" y="826694"/>
                    <a:pt x="255070" y="821020"/>
                    <a:pt x="250342" y="764828"/>
                  </a:cubicBezTo>
                  <a:lnTo>
                    <a:pt x="143987" y="687436"/>
                  </a:lnTo>
                  <a:cubicBezTo>
                    <a:pt x="101666" y="670728"/>
                    <a:pt x="-1931" y="529539"/>
                    <a:pt x="92563" y="548493"/>
                  </a:cubicBezTo>
                  <a:cubicBezTo>
                    <a:pt x="120226" y="569653"/>
                    <a:pt x="207902" y="630771"/>
                    <a:pt x="241003" y="618792"/>
                  </a:cubicBezTo>
                  <a:cubicBezTo>
                    <a:pt x="275995" y="554325"/>
                    <a:pt x="314967" y="492340"/>
                    <a:pt x="357840" y="432838"/>
                  </a:cubicBezTo>
                  <a:lnTo>
                    <a:pt x="225595" y="334482"/>
                  </a:lnTo>
                  <a:cubicBezTo>
                    <a:pt x="198839" y="313046"/>
                    <a:pt x="192140" y="287984"/>
                    <a:pt x="231546" y="279867"/>
                  </a:cubicBezTo>
                  <a:cubicBezTo>
                    <a:pt x="295855" y="310130"/>
                    <a:pt x="362410" y="330187"/>
                    <a:pt x="431133" y="340117"/>
                  </a:cubicBezTo>
                  <a:cubicBezTo>
                    <a:pt x="466795" y="352254"/>
                    <a:pt x="476410" y="249288"/>
                    <a:pt x="471524" y="238925"/>
                  </a:cubicBezTo>
                  <a:cubicBezTo>
                    <a:pt x="463879" y="222611"/>
                    <a:pt x="290732" y="218985"/>
                    <a:pt x="261178" y="222335"/>
                  </a:cubicBezTo>
                  <a:cubicBezTo>
                    <a:pt x="226384" y="224620"/>
                    <a:pt x="202661" y="218552"/>
                    <a:pt x="190052" y="204130"/>
                  </a:cubicBezTo>
                  <a:cubicBezTo>
                    <a:pt x="185559" y="198968"/>
                    <a:pt x="182447" y="192742"/>
                    <a:pt x="180792" y="185491"/>
                  </a:cubicBezTo>
                  <a:cubicBezTo>
                    <a:pt x="181579" y="179620"/>
                    <a:pt x="164832" y="73619"/>
                    <a:pt x="162704" y="68063"/>
                  </a:cubicBezTo>
                  <a:cubicBezTo>
                    <a:pt x="228708" y="42213"/>
                    <a:pt x="319419" y="59276"/>
                    <a:pt x="382074" y="40519"/>
                  </a:cubicBezTo>
                  <a:cubicBezTo>
                    <a:pt x="392083" y="37524"/>
                    <a:pt x="378882" y="26136"/>
                    <a:pt x="415726" y="22905"/>
                  </a:cubicBezTo>
                  <a:cubicBezTo>
                    <a:pt x="420809" y="247"/>
                    <a:pt x="467071" y="-5979"/>
                    <a:pt x="491463" y="5921"/>
                  </a:cubicBezTo>
                  <a:cubicBezTo>
                    <a:pt x="499265" y="9704"/>
                    <a:pt x="504821" y="15378"/>
                    <a:pt x="506082" y="22905"/>
                  </a:cubicBezTo>
                  <a:cubicBezTo>
                    <a:pt x="508289" y="53286"/>
                    <a:pt x="517707" y="82446"/>
                    <a:pt x="515106" y="113261"/>
                  </a:cubicBezTo>
                  <a:cubicBezTo>
                    <a:pt x="581070" y="110779"/>
                    <a:pt x="648099" y="116492"/>
                    <a:pt x="713945" y="113222"/>
                  </a:cubicBezTo>
                  <a:cubicBezTo>
                    <a:pt x="723127" y="113616"/>
                    <a:pt x="729707" y="118817"/>
                    <a:pt x="733963" y="126816"/>
                  </a:cubicBezTo>
                  <a:cubicBezTo>
                    <a:pt x="748819" y="154597"/>
                    <a:pt x="736406" y="216148"/>
                    <a:pt x="711069" y="229191"/>
                  </a:cubicBezTo>
                  <a:close/>
                </a:path>
              </a:pathLst>
            </a:custGeom>
            <a:solidFill>
              <a:srgbClr val="3B2B2B"/>
            </a:solidFill>
            <a:ln w="3941" cap="flat">
              <a:noFill/>
              <a:prstDash val="solid"/>
              <a:miter/>
            </a:ln>
          </p:spPr>
          <p:txBody>
            <a:bodyPr rtlCol="1" anchor="ctr"/>
            <a:lstStyle/>
            <a:p>
              <a:endParaRPr lang="fa-IR"/>
            </a:p>
          </p:txBody>
        </p:sp>
        <p:sp>
          <p:nvSpPr>
            <p:cNvPr id="463" name="Freeform: Shape 462">
              <a:extLst>
                <a:ext uri="{FF2B5EF4-FFF2-40B4-BE49-F238E27FC236}">
                  <a16:creationId xmlns:a16="http://schemas.microsoft.com/office/drawing/2014/main" id="{740E1FAC-FA87-1F0F-1861-ED7C6E214558}"/>
                </a:ext>
              </a:extLst>
            </p:cNvPr>
            <p:cNvSpPr/>
            <p:nvPr/>
          </p:nvSpPr>
          <p:spPr>
            <a:xfrm>
              <a:off x="2732752" y="4208936"/>
              <a:ext cx="18993" cy="10296"/>
            </a:xfrm>
            <a:custGeom>
              <a:avLst/>
              <a:gdLst>
                <a:gd name="connsiteX0" fmla="*/ 18993 w 18993"/>
                <a:gd name="connsiteY0" fmla="*/ 9942 h 10296"/>
                <a:gd name="connsiteX1" fmla="*/ 18402 w 18993"/>
                <a:gd name="connsiteY1" fmla="*/ 10297 h 10296"/>
                <a:gd name="connsiteX2" fmla="*/ 0 w 18993"/>
                <a:gd name="connsiteY2" fmla="*/ 51 h 10296"/>
                <a:gd name="connsiteX3" fmla="*/ 18993 w 18993"/>
                <a:gd name="connsiteY3" fmla="*/ 9942 h 10296"/>
              </a:gdLst>
              <a:ahLst/>
              <a:cxnLst>
                <a:cxn ang="0">
                  <a:pos x="connsiteX0" y="connsiteY0"/>
                </a:cxn>
                <a:cxn ang="0">
                  <a:pos x="connsiteX1" y="connsiteY1"/>
                </a:cxn>
                <a:cxn ang="0">
                  <a:pos x="connsiteX2" y="connsiteY2"/>
                </a:cxn>
                <a:cxn ang="0">
                  <a:pos x="connsiteX3" y="connsiteY3"/>
                </a:cxn>
              </a:cxnLst>
              <a:rect l="l" t="t" r="r" b="b"/>
              <a:pathLst>
                <a:path w="18993" h="10296">
                  <a:moveTo>
                    <a:pt x="18993" y="9942"/>
                  </a:moveTo>
                  <a:lnTo>
                    <a:pt x="18402" y="10297"/>
                  </a:lnTo>
                  <a:lnTo>
                    <a:pt x="0" y="51"/>
                  </a:lnTo>
                  <a:cubicBezTo>
                    <a:pt x="7250" y="-500"/>
                    <a:pt x="13674" y="3440"/>
                    <a:pt x="18993" y="9942"/>
                  </a:cubicBezTo>
                  <a:close/>
                </a:path>
              </a:pathLst>
            </a:custGeom>
            <a:solidFill>
              <a:srgbClr val="3D3B47"/>
            </a:solidFill>
            <a:ln w="3941" cap="flat">
              <a:noFill/>
              <a:prstDash val="solid"/>
              <a:miter/>
            </a:ln>
          </p:spPr>
          <p:txBody>
            <a:bodyPr rtlCol="1" anchor="ctr"/>
            <a:lstStyle/>
            <a:p>
              <a:endParaRPr lang="fa-IR"/>
            </a:p>
          </p:txBody>
        </p:sp>
        <p:sp>
          <p:nvSpPr>
            <p:cNvPr id="464" name="Freeform: Shape 463">
              <a:extLst>
                <a:ext uri="{FF2B5EF4-FFF2-40B4-BE49-F238E27FC236}">
                  <a16:creationId xmlns:a16="http://schemas.microsoft.com/office/drawing/2014/main" id="{62FBF9E3-B8D8-59AE-D32E-0837C6A732F8}"/>
                </a:ext>
              </a:extLst>
            </p:cNvPr>
            <p:cNvSpPr/>
            <p:nvPr/>
          </p:nvSpPr>
          <p:spPr>
            <a:xfrm>
              <a:off x="2687594" y="3513188"/>
              <a:ext cx="535671" cy="695760"/>
            </a:xfrm>
            <a:custGeom>
              <a:avLst/>
              <a:gdLst>
                <a:gd name="connsiteX0" fmla="*/ 535518 w 535671"/>
                <a:gd name="connsiteY0" fmla="*/ 332798 h 695760"/>
                <a:gd name="connsiteX1" fmla="*/ 535518 w 535671"/>
                <a:gd name="connsiteY1" fmla="*/ 332798 h 695760"/>
                <a:gd name="connsiteX2" fmla="*/ 533193 w 535671"/>
                <a:gd name="connsiteY2" fmla="*/ 343556 h 695760"/>
                <a:gd name="connsiteX3" fmla="*/ 482873 w 535671"/>
                <a:gd name="connsiteY3" fmla="*/ 433203 h 695760"/>
                <a:gd name="connsiteX4" fmla="*/ 435744 w 535671"/>
                <a:gd name="connsiteY4" fmla="*/ 471860 h 695760"/>
                <a:gd name="connsiteX5" fmla="*/ 424750 w 535671"/>
                <a:gd name="connsiteY5" fmla="*/ 560285 h 695760"/>
                <a:gd name="connsiteX6" fmla="*/ 420258 w 535671"/>
                <a:gd name="connsiteY6" fmla="*/ 479031 h 695760"/>
                <a:gd name="connsiteX7" fmla="*/ 45198 w 535671"/>
                <a:gd name="connsiteY7" fmla="*/ 695760 h 695760"/>
                <a:gd name="connsiteX8" fmla="*/ 0 w 535671"/>
                <a:gd name="connsiteY8" fmla="*/ 497079 h 695760"/>
                <a:gd name="connsiteX9" fmla="*/ 134372 w 535671"/>
                <a:gd name="connsiteY9" fmla="*/ 337330 h 695760"/>
                <a:gd name="connsiteX10" fmla="*/ 72309 w 535671"/>
                <a:gd name="connsiteY10" fmla="*/ 271287 h 695760"/>
                <a:gd name="connsiteX11" fmla="*/ 180752 w 535671"/>
                <a:gd name="connsiteY11" fmla="*/ 72605 h 695760"/>
                <a:gd name="connsiteX12" fmla="*/ 208179 w 535671"/>
                <a:gd name="connsiteY12" fmla="*/ 23230 h 695760"/>
                <a:gd name="connsiteX13" fmla="*/ 256962 w 535671"/>
                <a:gd name="connsiteY13" fmla="*/ 20 h 695760"/>
                <a:gd name="connsiteX14" fmla="*/ 256962 w 535671"/>
                <a:gd name="connsiteY14" fmla="*/ 20 h 695760"/>
                <a:gd name="connsiteX15" fmla="*/ 262045 w 535671"/>
                <a:gd name="connsiteY15" fmla="*/ 375 h 695760"/>
                <a:gd name="connsiteX16" fmla="*/ 469869 w 535671"/>
                <a:gd name="connsiteY16" fmla="*/ 244215 h 695760"/>
                <a:gd name="connsiteX17" fmla="*/ 468450 w 535671"/>
                <a:gd name="connsiteY17" fmla="*/ 256431 h 695760"/>
                <a:gd name="connsiteX18" fmla="*/ 468450 w 535671"/>
                <a:gd name="connsiteY18" fmla="*/ 256431 h 695760"/>
                <a:gd name="connsiteX19" fmla="*/ 467189 w 535671"/>
                <a:gd name="connsiteY19" fmla="*/ 267504 h 695760"/>
                <a:gd name="connsiteX20" fmla="*/ 498674 w 535671"/>
                <a:gd name="connsiteY20" fmla="*/ 309983 h 695760"/>
                <a:gd name="connsiteX21" fmla="*/ 515028 w 535671"/>
                <a:gd name="connsiteY21" fmla="*/ 325508 h 695760"/>
                <a:gd name="connsiteX22" fmla="*/ 535440 w 535671"/>
                <a:gd name="connsiteY22" fmla="*/ 332838 h 69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35671" h="695760">
                  <a:moveTo>
                    <a:pt x="535518" y="332798"/>
                  </a:moveTo>
                  <a:lnTo>
                    <a:pt x="535518" y="332798"/>
                  </a:lnTo>
                  <a:cubicBezTo>
                    <a:pt x="535164" y="335754"/>
                    <a:pt x="534336" y="339339"/>
                    <a:pt x="533193" y="343556"/>
                  </a:cubicBezTo>
                  <a:cubicBezTo>
                    <a:pt x="504428" y="359751"/>
                    <a:pt x="503560" y="404240"/>
                    <a:pt x="482873" y="433203"/>
                  </a:cubicBezTo>
                  <a:cubicBezTo>
                    <a:pt x="470066" y="451132"/>
                    <a:pt x="437281" y="469219"/>
                    <a:pt x="435744" y="471860"/>
                  </a:cubicBezTo>
                  <a:cubicBezTo>
                    <a:pt x="424395" y="491286"/>
                    <a:pt x="447014" y="540346"/>
                    <a:pt x="424750" y="560285"/>
                  </a:cubicBezTo>
                  <a:cubicBezTo>
                    <a:pt x="425341" y="534002"/>
                    <a:pt x="428178" y="504369"/>
                    <a:pt x="420258" y="479031"/>
                  </a:cubicBezTo>
                  <a:lnTo>
                    <a:pt x="45198" y="695760"/>
                  </a:lnTo>
                  <a:cubicBezTo>
                    <a:pt x="19821" y="622073"/>
                    <a:pt x="-79" y="581564"/>
                    <a:pt x="0" y="497079"/>
                  </a:cubicBezTo>
                  <a:cubicBezTo>
                    <a:pt x="21043" y="470480"/>
                    <a:pt x="131102" y="358569"/>
                    <a:pt x="134372" y="337330"/>
                  </a:cubicBezTo>
                  <a:cubicBezTo>
                    <a:pt x="135476" y="330197"/>
                    <a:pt x="91105" y="269474"/>
                    <a:pt x="72309" y="271287"/>
                  </a:cubicBezTo>
                  <a:cubicBezTo>
                    <a:pt x="107734" y="205046"/>
                    <a:pt x="156676" y="145781"/>
                    <a:pt x="180752" y="72605"/>
                  </a:cubicBezTo>
                  <a:cubicBezTo>
                    <a:pt x="188633" y="51563"/>
                    <a:pt x="197775" y="35091"/>
                    <a:pt x="208179" y="23230"/>
                  </a:cubicBezTo>
                  <a:cubicBezTo>
                    <a:pt x="222167" y="7271"/>
                    <a:pt x="238402" y="-452"/>
                    <a:pt x="256962" y="20"/>
                  </a:cubicBezTo>
                  <a:lnTo>
                    <a:pt x="256962" y="20"/>
                  </a:lnTo>
                  <a:cubicBezTo>
                    <a:pt x="258617" y="60"/>
                    <a:pt x="260351" y="178"/>
                    <a:pt x="262045" y="375"/>
                  </a:cubicBezTo>
                  <a:cubicBezTo>
                    <a:pt x="305391" y="78949"/>
                    <a:pt x="397206" y="191530"/>
                    <a:pt x="469869" y="244215"/>
                  </a:cubicBezTo>
                  <a:lnTo>
                    <a:pt x="468450" y="256431"/>
                  </a:lnTo>
                  <a:lnTo>
                    <a:pt x="468450" y="256431"/>
                  </a:lnTo>
                  <a:cubicBezTo>
                    <a:pt x="468450" y="256431"/>
                    <a:pt x="467189" y="267504"/>
                    <a:pt x="467189" y="267504"/>
                  </a:cubicBezTo>
                  <a:cubicBezTo>
                    <a:pt x="394172" y="312229"/>
                    <a:pt x="404693" y="326375"/>
                    <a:pt x="498674" y="309983"/>
                  </a:cubicBezTo>
                  <a:lnTo>
                    <a:pt x="515028" y="325508"/>
                  </a:lnTo>
                  <a:cubicBezTo>
                    <a:pt x="531657" y="318849"/>
                    <a:pt x="536897" y="321095"/>
                    <a:pt x="535440" y="332838"/>
                  </a:cubicBezTo>
                  <a:close/>
                </a:path>
              </a:pathLst>
            </a:custGeom>
            <a:solidFill>
              <a:srgbClr val="3D3B47"/>
            </a:solidFill>
            <a:ln w="3941" cap="flat">
              <a:noFill/>
              <a:prstDash val="solid"/>
              <a:miter/>
            </a:ln>
          </p:spPr>
          <p:txBody>
            <a:bodyPr rtlCol="1" anchor="ctr"/>
            <a:lstStyle/>
            <a:p>
              <a:endParaRPr lang="fa-IR"/>
            </a:p>
          </p:txBody>
        </p:sp>
        <p:sp>
          <p:nvSpPr>
            <p:cNvPr id="465" name="Freeform: Shape 464">
              <a:extLst>
                <a:ext uri="{FF2B5EF4-FFF2-40B4-BE49-F238E27FC236}">
                  <a16:creationId xmlns:a16="http://schemas.microsoft.com/office/drawing/2014/main" id="{87AE85E8-46F6-A5F5-0CFF-907D27966DA2}"/>
                </a:ext>
              </a:extLst>
            </p:cNvPr>
            <p:cNvSpPr/>
            <p:nvPr/>
          </p:nvSpPr>
          <p:spPr>
            <a:xfrm>
              <a:off x="2732752" y="4208936"/>
              <a:ext cx="18993" cy="10296"/>
            </a:xfrm>
            <a:custGeom>
              <a:avLst/>
              <a:gdLst>
                <a:gd name="connsiteX0" fmla="*/ 18993 w 18993"/>
                <a:gd name="connsiteY0" fmla="*/ 9942 h 10296"/>
                <a:gd name="connsiteX1" fmla="*/ 18402 w 18993"/>
                <a:gd name="connsiteY1" fmla="*/ 10297 h 10296"/>
                <a:gd name="connsiteX2" fmla="*/ 0 w 18993"/>
                <a:gd name="connsiteY2" fmla="*/ 51 h 10296"/>
                <a:gd name="connsiteX3" fmla="*/ 18993 w 18993"/>
                <a:gd name="connsiteY3" fmla="*/ 9942 h 10296"/>
              </a:gdLst>
              <a:ahLst/>
              <a:cxnLst>
                <a:cxn ang="0">
                  <a:pos x="connsiteX0" y="connsiteY0"/>
                </a:cxn>
                <a:cxn ang="0">
                  <a:pos x="connsiteX1" y="connsiteY1"/>
                </a:cxn>
                <a:cxn ang="0">
                  <a:pos x="connsiteX2" y="connsiteY2"/>
                </a:cxn>
                <a:cxn ang="0">
                  <a:pos x="connsiteX3" y="connsiteY3"/>
                </a:cxn>
              </a:cxnLst>
              <a:rect l="l" t="t" r="r" b="b"/>
              <a:pathLst>
                <a:path w="18993" h="10296">
                  <a:moveTo>
                    <a:pt x="18993" y="9942"/>
                  </a:moveTo>
                  <a:lnTo>
                    <a:pt x="18402" y="10297"/>
                  </a:lnTo>
                  <a:lnTo>
                    <a:pt x="0" y="51"/>
                  </a:lnTo>
                  <a:cubicBezTo>
                    <a:pt x="7250" y="-500"/>
                    <a:pt x="13674" y="3440"/>
                    <a:pt x="18993" y="9942"/>
                  </a:cubicBezTo>
                  <a:close/>
                </a:path>
              </a:pathLst>
            </a:custGeom>
            <a:solidFill>
              <a:srgbClr val="FBFAFA"/>
            </a:solidFill>
            <a:ln w="3941" cap="flat">
              <a:noFill/>
              <a:prstDash val="solid"/>
              <a:miter/>
            </a:ln>
          </p:spPr>
          <p:txBody>
            <a:bodyPr rtlCol="1" anchor="ctr"/>
            <a:lstStyle/>
            <a:p>
              <a:endParaRPr lang="fa-IR"/>
            </a:p>
          </p:txBody>
        </p:sp>
        <p:sp>
          <p:nvSpPr>
            <p:cNvPr id="466" name="Freeform: Shape 465">
              <a:extLst>
                <a:ext uri="{FF2B5EF4-FFF2-40B4-BE49-F238E27FC236}">
                  <a16:creationId xmlns:a16="http://schemas.microsoft.com/office/drawing/2014/main" id="{9019C166-4E3D-6185-9C07-D7796538FB41}"/>
                </a:ext>
              </a:extLst>
            </p:cNvPr>
            <p:cNvSpPr/>
            <p:nvPr/>
          </p:nvSpPr>
          <p:spPr>
            <a:xfrm>
              <a:off x="3081775" y="4503412"/>
              <a:ext cx="12481" cy="12621"/>
            </a:xfrm>
            <a:custGeom>
              <a:avLst/>
              <a:gdLst>
                <a:gd name="connsiteX0" fmla="*/ 12482 w 12481"/>
                <a:gd name="connsiteY0" fmla="*/ 3598 h 12621"/>
                <a:gd name="connsiteX1" fmla="*/ 3458 w 12481"/>
                <a:gd name="connsiteY1" fmla="*/ 12621 h 12621"/>
                <a:gd name="connsiteX2" fmla="*/ 12482 w 12481"/>
                <a:gd name="connsiteY2" fmla="*/ 3598 h 12621"/>
              </a:gdLst>
              <a:ahLst/>
              <a:cxnLst>
                <a:cxn ang="0">
                  <a:pos x="connsiteX0" y="connsiteY0"/>
                </a:cxn>
                <a:cxn ang="0">
                  <a:pos x="connsiteX1" y="connsiteY1"/>
                </a:cxn>
                <a:cxn ang="0">
                  <a:pos x="connsiteX2" y="connsiteY2"/>
                </a:cxn>
              </a:cxnLst>
              <a:rect l="l" t="t" r="r" b="b"/>
              <a:pathLst>
                <a:path w="12481" h="12621">
                  <a:moveTo>
                    <a:pt x="12482" y="3598"/>
                  </a:moveTo>
                  <a:cubicBezTo>
                    <a:pt x="11063" y="13843"/>
                    <a:pt x="6610" y="10178"/>
                    <a:pt x="3458" y="12621"/>
                  </a:cubicBezTo>
                  <a:cubicBezTo>
                    <a:pt x="-3675" y="563"/>
                    <a:pt x="660" y="-3732"/>
                    <a:pt x="12482" y="3598"/>
                  </a:cubicBezTo>
                  <a:close/>
                </a:path>
              </a:pathLst>
            </a:custGeom>
            <a:solidFill>
              <a:srgbClr val="FBFAFA"/>
            </a:solidFill>
            <a:ln w="3941" cap="flat">
              <a:noFill/>
              <a:prstDash val="solid"/>
              <a:miter/>
            </a:ln>
          </p:spPr>
          <p:txBody>
            <a:bodyPr rtlCol="1" anchor="ctr"/>
            <a:lstStyle/>
            <a:p>
              <a:endParaRPr lang="fa-IR"/>
            </a:p>
          </p:txBody>
        </p:sp>
        <p:sp>
          <p:nvSpPr>
            <p:cNvPr id="467" name="Freeform: Shape 466">
              <a:extLst>
                <a:ext uri="{FF2B5EF4-FFF2-40B4-BE49-F238E27FC236}">
                  <a16:creationId xmlns:a16="http://schemas.microsoft.com/office/drawing/2014/main" id="{09638572-EB42-7970-67A1-8524764BD1F9}"/>
                </a:ext>
              </a:extLst>
            </p:cNvPr>
            <p:cNvSpPr/>
            <p:nvPr/>
          </p:nvSpPr>
          <p:spPr>
            <a:xfrm>
              <a:off x="3085233" y="4497986"/>
              <a:ext cx="9023" cy="9023"/>
            </a:xfrm>
            <a:custGeom>
              <a:avLst/>
              <a:gdLst>
                <a:gd name="connsiteX0" fmla="*/ 9024 w 9023"/>
                <a:gd name="connsiteY0" fmla="*/ 9024 h 9023"/>
                <a:gd name="connsiteX1" fmla="*/ 0 w 9023"/>
                <a:gd name="connsiteY1" fmla="*/ 0 h 9023"/>
                <a:gd name="connsiteX2" fmla="*/ 9024 w 9023"/>
                <a:gd name="connsiteY2" fmla="*/ 9024 h 9023"/>
              </a:gdLst>
              <a:ahLst/>
              <a:cxnLst>
                <a:cxn ang="0">
                  <a:pos x="connsiteX0" y="connsiteY0"/>
                </a:cxn>
                <a:cxn ang="0">
                  <a:pos x="connsiteX1" y="connsiteY1"/>
                </a:cxn>
                <a:cxn ang="0">
                  <a:pos x="connsiteX2" y="connsiteY2"/>
                </a:cxn>
              </a:cxnLst>
              <a:rect l="l" t="t" r="r" b="b"/>
              <a:pathLst>
                <a:path w="9023" h="9023">
                  <a:moveTo>
                    <a:pt x="9024" y="9024"/>
                  </a:moveTo>
                  <a:cubicBezTo>
                    <a:pt x="5911" y="6344"/>
                    <a:pt x="1931" y="3586"/>
                    <a:pt x="0" y="0"/>
                  </a:cubicBezTo>
                  <a:lnTo>
                    <a:pt x="9024" y="9024"/>
                  </a:lnTo>
                  <a:close/>
                </a:path>
              </a:pathLst>
            </a:custGeom>
            <a:solidFill>
              <a:srgbClr val="FBFAFA"/>
            </a:solidFill>
            <a:ln w="3941" cap="flat">
              <a:noFill/>
              <a:prstDash val="solid"/>
              <a:miter/>
            </a:ln>
          </p:spPr>
          <p:txBody>
            <a:bodyPr rtlCol="1" anchor="ctr"/>
            <a:lstStyle/>
            <a:p>
              <a:endParaRPr lang="fa-IR"/>
            </a:p>
          </p:txBody>
        </p:sp>
        <p:sp>
          <p:nvSpPr>
            <p:cNvPr id="468" name="Freeform: Shape 467">
              <a:extLst>
                <a:ext uri="{FF2B5EF4-FFF2-40B4-BE49-F238E27FC236}">
                  <a16:creationId xmlns:a16="http://schemas.microsoft.com/office/drawing/2014/main" id="{0CB76DC7-7E77-A6F5-9873-4B2CC8F6E1D7}"/>
                </a:ext>
              </a:extLst>
            </p:cNvPr>
            <p:cNvSpPr/>
            <p:nvPr/>
          </p:nvSpPr>
          <p:spPr>
            <a:xfrm>
              <a:off x="2962259" y="2844879"/>
              <a:ext cx="257386" cy="419909"/>
            </a:xfrm>
            <a:custGeom>
              <a:avLst/>
              <a:gdLst>
                <a:gd name="connsiteX0" fmla="*/ 177195 w 257386"/>
                <a:gd name="connsiteY0" fmla="*/ 81584 h 419909"/>
                <a:gd name="connsiteX1" fmla="*/ 239849 w 257386"/>
                <a:gd name="connsiteY1" fmla="*/ 157912 h 419909"/>
                <a:gd name="connsiteX2" fmla="*/ 188031 w 257386"/>
                <a:gd name="connsiteY2" fmla="*/ 187623 h 419909"/>
                <a:gd name="connsiteX3" fmla="*/ 200838 w 257386"/>
                <a:gd name="connsiteY3" fmla="*/ 243303 h 419909"/>
                <a:gd name="connsiteX4" fmla="*/ 242214 w 257386"/>
                <a:gd name="connsiteY4" fmla="*/ 332714 h 419909"/>
                <a:gd name="connsiteX5" fmla="*/ 222393 w 257386"/>
                <a:gd name="connsiteY5" fmla="*/ 406756 h 419909"/>
                <a:gd name="connsiteX6" fmla="*/ 23593 w 257386"/>
                <a:gd name="connsiteY6" fmla="*/ 271281 h 419909"/>
                <a:gd name="connsiteX7" fmla="*/ 14569 w 257386"/>
                <a:gd name="connsiteY7" fmla="*/ 171940 h 419909"/>
                <a:gd name="connsiteX8" fmla="*/ 26036 w 257386"/>
                <a:gd name="connsiteY8" fmla="*/ 88834 h 419909"/>
                <a:gd name="connsiteX9" fmla="*/ 132076 w 257386"/>
                <a:gd name="connsiteY9" fmla="*/ 330 h 419909"/>
                <a:gd name="connsiteX10" fmla="*/ 177274 w 257386"/>
                <a:gd name="connsiteY10" fmla="*/ 81623 h 41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386" h="419909">
                  <a:moveTo>
                    <a:pt x="177195" y="81584"/>
                  </a:moveTo>
                  <a:lnTo>
                    <a:pt x="239849" y="157912"/>
                  </a:lnTo>
                  <a:cubicBezTo>
                    <a:pt x="232520" y="177220"/>
                    <a:pt x="215260" y="187111"/>
                    <a:pt x="188031" y="187623"/>
                  </a:cubicBezTo>
                  <a:cubicBezTo>
                    <a:pt x="206394" y="205592"/>
                    <a:pt x="214866" y="217177"/>
                    <a:pt x="200838" y="243303"/>
                  </a:cubicBezTo>
                  <a:lnTo>
                    <a:pt x="242214" y="332714"/>
                  </a:lnTo>
                  <a:cubicBezTo>
                    <a:pt x="257779" y="366760"/>
                    <a:pt x="273659" y="452545"/>
                    <a:pt x="222393" y="406756"/>
                  </a:cubicBezTo>
                  <a:cubicBezTo>
                    <a:pt x="170102" y="351510"/>
                    <a:pt x="93774" y="300914"/>
                    <a:pt x="23593" y="271281"/>
                  </a:cubicBezTo>
                  <a:cubicBezTo>
                    <a:pt x="-4503" y="254100"/>
                    <a:pt x="-7498" y="220960"/>
                    <a:pt x="14569" y="171940"/>
                  </a:cubicBezTo>
                  <a:cubicBezTo>
                    <a:pt x="-5567" y="152080"/>
                    <a:pt x="-1745" y="124378"/>
                    <a:pt x="26036" y="88834"/>
                  </a:cubicBezTo>
                  <a:cubicBezTo>
                    <a:pt x="43375" y="60817"/>
                    <a:pt x="101694" y="-5226"/>
                    <a:pt x="132076" y="330"/>
                  </a:cubicBezTo>
                  <a:cubicBezTo>
                    <a:pt x="166950" y="12900"/>
                    <a:pt x="185194" y="45370"/>
                    <a:pt x="177274" y="81623"/>
                  </a:cubicBezTo>
                  <a:close/>
                </a:path>
              </a:pathLst>
            </a:custGeom>
            <a:solidFill>
              <a:srgbClr val="B3977D"/>
            </a:solidFill>
            <a:ln w="3941" cap="flat">
              <a:noFill/>
              <a:prstDash val="solid"/>
              <a:miter/>
            </a:ln>
          </p:spPr>
          <p:txBody>
            <a:bodyPr rtlCol="1" anchor="ctr"/>
            <a:lstStyle/>
            <a:p>
              <a:endParaRPr lang="fa-IR"/>
            </a:p>
          </p:txBody>
        </p:sp>
        <p:sp>
          <p:nvSpPr>
            <p:cNvPr id="469" name="Freeform: Shape 468">
              <a:extLst>
                <a:ext uri="{FF2B5EF4-FFF2-40B4-BE49-F238E27FC236}">
                  <a16:creationId xmlns:a16="http://schemas.microsoft.com/office/drawing/2014/main" id="{6EB66B0E-C8C1-F8A0-6627-1877C412A549}"/>
                </a:ext>
              </a:extLst>
            </p:cNvPr>
            <p:cNvSpPr/>
            <p:nvPr/>
          </p:nvSpPr>
          <p:spPr>
            <a:xfrm>
              <a:off x="3112383" y="2926463"/>
              <a:ext cx="244939" cy="400399"/>
            </a:xfrm>
            <a:custGeom>
              <a:avLst/>
              <a:gdLst>
                <a:gd name="connsiteX0" fmla="*/ 225871 w 244939"/>
                <a:gd name="connsiteY0" fmla="*/ 144499 h 400399"/>
                <a:gd name="connsiteX1" fmla="*/ 242067 w 244939"/>
                <a:gd name="connsiteY1" fmla="*/ 354845 h 400399"/>
                <a:gd name="connsiteX2" fmla="*/ 126491 w 244939"/>
                <a:gd name="connsiteY2" fmla="*/ 397403 h 400399"/>
                <a:gd name="connsiteX3" fmla="*/ 72269 w 244939"/>
                <a:gd name="connsiteY3" fmla="*/ 325133 h 400399"/>
                <a:gd name="connsiteX4" fmla="*/ 76801 w 244939"/>
                <a:gd name="connsiteY4" fmla="*/ 261888 h 400399"/>
                <a:gd name="connsiteX5" fmla="*/ 29396 w 244939"/>
                <a:gd name="connsiteY5" fmla="*/ 145997 h 400399"/>
                <a:gd name="connsiteX6" fmla="*/ 45119 w 244939"/>
                <a:gd name="connsiteY6" fmla="*/ 140007 h 400399"/>
                <a:gd name="connsiteX7" fmla="*/ 0 w 244939"/>
                <a:gd name="connsiteY7" fmla="*/ 94770 h 400399"/>
                <a:gd name="connsiteX8" fmla="*/ 72230 w 244939"/>
                <a:gd name="connsiteY8" fmla="*/ 81175 h 400399"/>
                <a:gd name="connsiteX9" fmla="*/ 27071 w 244939"/>
                <a:gd name="connsiteY9" fmla="*/ 0 h 400399"/>
                <a:gd name="connsiteX10" fmla="*/ 53985 w 244939"/>
                <a:gd name="connsiteY10" fmla="*/ 946 h 400399"/>
                <a:gd name="connsiteX11" fmla="*/ 215074 w 244939"/>
                <a:gd name="connsiteY11" fmla="*/ 119989 h 400399"/>
                <a:gd name="connsiteX12" fmla="*/ 225871 w 244939"/>
                <a:gd name="connsiteY12" fmla="*/ 144539 h 40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4939" h="400399">
                  <a:moveTo>
                    <a:pt x="225871" y="144499"/>
                  </a:moveTo>
                  <a:cubicBezTo>
                    <a:pt x="152932" y="207351"/>
                    <a:pt x="263779" y="281787"/>
                    <a:pt x="242067" y="354845"/>
                  </a:cubicBezTo>
                  <a:cubicBezTo>
                    <a:pt x="231979" y="388694"/>
                    <a:pt x="158606" y="408239"/>
                    <a:pt x="126491" y="397403"/>
                  </a:cubicBezTo>
                  <a:cubicBezTo>
                    <a:pt x="106710" y="376045"/>
                    <a:pt x="89687" y="343575"/>
                    <a:pt x="72269" y="325133"/>
                  </a:cubicBezTo>
                  <a:cubicBezTo>
                    <a:pt x="109035" y="354490"/>
                    <a:pt x="78929" y="268390"/>
                    <a:pt x="76801" y="261888"/>
                  </a:cubicBezTo>
                  <a:cubicBezTo>
                    <a:pt x="68723" y="237102"/>
                    <a:pt x="21791" y="155257"/>
                    <a:pt x="29396" y="145997"/>
                  </a:cubicBezTo>
                  <a:cubicBezTo>
                    <a:pt x="32470" y="142293"/>
                    <a:pt x="46656" y="148361"/>
                    <a:pt x="45119" y="140007"/>
                  </a:cubicBezTo>
                  <a:lnTo>
                    <a:pt x="0" y="94770"/>
                  </a:lnTo>
                  <a:lnTo>
                    <a:pt x="72230" y="81175"/>
                  </a:lnTo>
                  <a:cubicBezTo>
                    <a:pt x="80505" y="68802"/>
                    <a:pt x="38026" y="18087"/>
                    <a:pt x="27071" y="0"/>
                  </a:cubicBezTo>
                  <a:lnTo>
                    <a:pt x="53985" y="946"/>
                  </a:lnTo>
                  <a:cubicBezTo>
                    <a:pt x="101745" y="48114"/>
                    <a:pt x="153366" y="92130"/>
                    <a:pt x="215074" y="119989"/>
                  </a:cubicBezTo>
                  <a:lnTo>
                    <a:pt x="225871" y="144539"/>
                  </a:lnTo>
                  <a:close/>
                </a:path>
              </a:pathLst>
            </a:custGeom>
            <a:solidFill>
              <a:srgbClr val="987D63"/>
            </a:solidFill>
            <a:ln w="3941" cap="flat">
              <a:noFill/>
              <a:prstDash val="solid"/>
              <a:miter/>
            </a:ln>
          </p:spPr>
          <p:txBody>
            <a:bodyPr rtlCol="1" anchor="ctr"/>
            <a:lstStyle/>
            <a:p>
              <a:endParaRPr lang="fa-IR"/>
            </a:p>
          </p:txBody>
        </p:sp>
        <p:sp>
          <p:nvSpPr>
            <p:cNvPr id="470" name="Freeform: Shape 469">
              <a:extLst>
                <a:ext uri="{FF2B5EF4-FFF2-40B4-BE49-F238E27FC236}">
                  <a16:creationId xmlns:a16="http://schemas.microsoft.com/office/drawing/2014/main" id="{5DD2A951-4BA5-7DEB-B847-36AB72D56A22}"/>
                </a:ext>
              </a:extLst>
            </p:cNvPr>
            <p:cNvSpPr/>
            <p:nvPr/>
          </p:nvSpPr>
          <p:spPr>
            <a:xfrm>
              <a:off x="2624348" y="2567612"/>
              <a:ext cx="361464" cy="548548"/>
            </a:xfrm>
            <a:custGeom>
              <a:avLst/>
              <a:gdLst>
                <a:gd name="connsiteX0" fmla="*/ 298219 w 361464"/>
                <a:gd name="connsiteY0" fmla="*/ 15671 h 548548"/>
                <a:gd name="connsiteX1" fmla="*/ 298219 w 361464"/>
                <a:gd name="connsiteY1" fmla="*/ 24694 h 548548"/>
                <a:gd name="connsiteX2" fmla="*/ 309253 w 361464"/>
                <a:gd name="connsiteY2" fmla="*/ 53145 h 548548"/>
                <a:gd name="connsiteX3" fmla="*/ 169837 w 361464"/>
                <a:gd name="connsiteY3" fmla="*/ 289458 h 548548"/>
                <a:gd name="connsiteX4" fmla="*/ 290772 w 361464"/>
                <a:gd name="connsiteY4" fmla="*/ 484278 h 548548"/>
                <a:gd name="connsiteX5" fmla="*/ 339792 w 361464"/>
                <a:gd name="connsiteY5" fmla="*/ 451296 h 548548"/>
                <a:gd name="connsiteX6" fmla="*/ 352441 w 361464"/>
                <a:gd name="connsiteY6" fmla="*/ 449208 h 548548"/>
                <a:gd name="connsiteX7" fmla="*/ 361465 w 361464"/>
                <a:gd name="connsiteY7" fmla="*/ 548548 h 548548"/>
                <a:gd name="connsiteX8" fmla="*/ 171689 w 361464"/>
                <a:gd name="connsiteY8" fmla="*/ 503390 h 548548"/>
                <a:gd name="connsiteX9" fmla="*/ 0 w 361464"/>
                <a:gd name="connsiteY9" fmla="*/ 367914 h 548548"/>
                <a:gd name="connsiteX10" fmla="*/ 7960 w 361464"/>
                <a:gd name="connsiteY10" fmla="*/ 345769 h 548548"/>
                <a:gd name="connsiteX11" fmla="*/ 89608 w 361464"/>
                <a:gd name="connsiteY11" fmla="*/ 258092 h 548548"/>
                <a:gd name="connsiteX12" fmla="*/ 108443 w 361464"/>
                <a:gd name="connsiteY12" fmla="*/ 250487 h 548548"/>
                <a:gd name="connsiteX13" fmla="*/ 210109 w 361464"/>
                <a:gd name="connsiteY13" fmla="*/ 112726 h 548548"/>
                <a:gd name="connsiteX14" fmla="*/ 243998 w 361464"/>
                <a:gd name="connsiteY14" fmla="*/ 69853 h 548548"/>
                <a:gd name="connsiteX15" fmla="*/ 298219 w 361464"/>
                <a:gd name="connsiteY15" fmla="*/ 15671 h 54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1464" h="548548">
                  <a:moveTo>
                    <a:pt x="298219" y="15671"/>
                  </a:moveTo>
                  <a:cubicBezTo>
                    <a:pt x="297707" y="18626"/>
                    <a:pt x="298889" y="21936"/>
                    <a:pt x="298219" y="24694"/>
                  </a:cubicBezTo>
                  <a:lnTo>
                    <a:pt x="309253" y="53145"/>
                  </a:lnTo>
                  <a:cubicBezTo>
                    <a:pt x="280369" y="139403"/>
                    <a:pt x="234619" y="226962"/>
                    <a:pt x="169837" y="289458"/>
                  </a:cubicBezTo>
                  <a:cubicBezTo>
                    <a:pt x="227605" y="336666"/>
                    <a:pt x="264607" y="413901"/>
                    <a:pt x="290772" y="484278"/>
                  </a:cubicBezTo>
                  <a:cubicBezTo>
                    <a:pt x="313509" y="491056"/>
                    <a:pt x="329822" y="480062"/>
                    <a:pt x="339792" y="451296"/>
                  </a:cubicBezTo>
                  <a:lnTo>
                    <a:pt x="352441" y="449208"/>
                  </a:lnTo>
                  <a:cubicBezTo>
                    <a:pt x="349367" y="481914"/>
                    <a:pt x="351574" y="517024"/>
                    <a:pt x="361465" y="548548"/>
                  </a:cubicBezTo>
                  <a:cubicBezTo>
                    <a:pt x="298062" y="521753"/>
                    <a:pt x="241160" y="507055"/>
                    <a:pt x="171689" y="503390"/>
                  </a:cubicBezTo>
                  <a:cubicBezTo>
                    <a:pt x="127476" y="443927"/>
                    <a:pt x="66595" y="399518"/>
                    <a:pt x="0" y="367914"/>
                  </a:cubicBezTo>
                  <a:lnTo>
                    <a:pt x="7960" y="345769"/>
                  </a:lnTo>
                  <a:cubicBezTo>
                    <a:pt x="55759" y="341513"/>
                    <a:pt x="86455" y="306127"/>
                    <a:pt x="89608" y="258092"/>
                  </a:cubicBezTo>
                  <a:lnTo>
                    <a:pt x="108443" y="250487"/>
                  </a:lnTo>
                  <a:cubicBezTo>
                    <a:pt x="145445" y="207141"/>
                    <a:pt x="180122" y="165844"/>
                    <a:pt x="210109" y="112726"/>
                  </a:cubicBezTo>
                  <a:cubicBezTo>
                    <a:pt x="215035" y="87861"/>
                    <a:pt x="226344" y="73557"/>
                    <a:pt x="243998" y="69853"/>
                  </a:cubicBezTo>
                  <a:cubicBezTo>
                    <a:pt x="201085" y="38013"/>
                    <a:pt x="269847" y="-30867"/>
                    <a:pt x="298219" y="15671"/>
                  </a:cubicBezTo>
                  <a:close/>
                </a:path>
              </a:pathLst>
            </a:custGeom>
            <a:solidFill>
              <a:srgbClr val="785841"/>
            </a:solidFill>
            <a:ln w="3941" cap="flat">
              <a:noFill/>
              <a:prstDash val="solid"/>
              <a:miter/>
            </a:ln>
          </p:spPr>
          <p:txBody>
            <a:bodyPr rtlCol="1" anchor="ctr"/>
            <a:lstStyle/>
            <a:p>
              <a:endParaRPr lang="fa-IR"/>
            </a:p>
          </p:txBody>
        </p:sp>
        <p:sp>
          <p:nvSpPr>
            <p:cNvPr id="471" name="Freeform: Shape 470">
              <a:extLst>
                <a:ext uri="{FF2B5EF4-FFF2-40B4-BE49-F238E27FC236}">
                  <a16:creationId xmlns:a16="http://schemas.microsoft.com/office/drawing/2014/main" id="{924FB156-07E4-FBC0-EDC4-18F1E33C387D}"/>
                </a:ext>
              </a:extLst>
            </p:cNvPr>
            <p:cNvSpPr/>
            <p:nvPr/>
          </p:nvSpPr>
          <p:spPr>
            <a:xfrm>
              <a:off x="3374428" y="3293287"/>
              <a:ext cx="616558" cy="292505"/>
            </a:xfrm>
            <a:custGeom>
              <a:avLst/>
              <a:gdLst>
                <a:gd name="connsiteX0" fmla="*/ 591868 w 616558"/>
                <a:gd name="connsiteY0" fmla="*/ 219882 h 292505"/>
                <a:gd name="connsiteX1" fmla="*/ 413559 w 616558"/>
                <a:gd name="connsiteY1" fmla="*/ 257317 h 292505"/>
                <a:gd name="connsiteX2" fmla="*/ 271030 w 616558"/>
                <a:gd name="connsiteY2" fmla="*/ 292505 h 292505"/>
                <a:gd name="connsiteX3" fmla="*/ 189776 w 616558"/>
                <a:gd name="connsiteY3" fmla="*/ 278753 h 292505"/>
                <a:gd name="connsiteX4" fmla="*/ 162665 w 616558"/>
                <a:gd name="connsiteY4" fmla="*/ 265513 h 292505"/>
                <a:gd name="connsiteX5" fmla="*/ 298180 w 616558"/>
                <a:gd name="connsiteY5" fmla="*/ 211212 h 292505"/>
                <a:gd name="connsiteX6" fmla="*/ 140047 w 616558"/>
                <a:gd name="connsiteY6" fmla="*/ 211212 h 292505"/>
                <a:gd name="connsiteX7" fmla="*/ 36135 w 616558"/>
                <a:gd name="connsiteY7" fmla="*/ 175078 h 292505"/>
                <a:gd name="connsiteX8" fmla="*/ 9024 w 616558"/>
                <a:gd name="connsiteY8" fmla="*/ 157030 h 292505"/>
                <a:gd name="connsiteX9" fmla="*/ 0 w 616558"/>
                <a:gd name="connsiteY9" fmla="*/ 148006 h 292505"/>
                <a:gd name="connsiteX10" fmla="*/ 0 w 616558"/>
                <a:gd name="connsiteY10" fmla="*/ 111832 h 292505"/>
                <a:gd name="connsiteX11" fmla="*/ 54222 w 616558"/>
                <a:gd name="connsiteY11" fmla="*/ 111872 h 292505"/>
                <a:gd name="connsiteX12" fmla="*/ 74358 w 616558"/>
                <a:gd name="connsiteY12" fmla="*/ 93233 h 292505"/>
                <a:gd name="connsiteX13" fmla="*/ 375060 w 616558"/>
                <a:gd name="connsiteY13" fmla="*/ 61315 h 292505"/>
                <a:gd name="connsiteX14" fmla="*/ 573820 w 616558"/>
                <a:gd name="connsiteY14" fmla="*/ 0 h 292505"/>
                <a:gd name="connsiteX15" fmla="*/ 591907 w 616558"/>
                <a:gd name="connsiteY15" fmla="*/ 219882 h 29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558" h="292505">
                  <a:moveTo>
                    <a:pt x="591868" y="219882"/>
                  </a:moveTo>
                  <a:cubicBezTo>
                    <a:pt x="588085" y="224610"/>
                    <a:pt x="479326" y="259839"/>
                    <a:pt x="413559" y="257317"/>
                  </a:cubicBezTo>
                  <a:cubicBezTo>
                    <a:pt x="325015" y="302790"/>
                    <a:pt x="305312" y="281551"/>
                    <a:pt x="271030" y="292505"/>
                  </a:cubicBezTo>
                  <a:cubicBezTo>
                    <a:pt x="243998" y="291481"/>
                    <a:pt x="215902" y="285531"/>
                    <a:pt x="189776" y="278753"/>
                  </a:cubicBezTo>
                  <a:cubicBezTo>
                    <a:pt x="179531" y="276113"/>
                    <a:pt x="160419" y="279344"/>
                    <a:pt x="162665" y="265513"/>
                  </a:cubicBezTo>
                  <a:cubicBezTo>
                    <a:pt x="207705" y="256686"/>
                    <a:pt x="267759" y="249790"/>
                    <a:pt x="298180" y="211212"/>
                  </a:cubicBezTo>
                  <a:lnTo>
                    <a:pt x="140047" y="211212"/>
                  </a:lnTo>
                  <a:cubicBezTo>
                    <a:pt x="129565" y="211212"/>
                    <a:pt x="52054" y="182328"/>
                    <a:pt x="36135" y="175078"/>
                  </a:cubicBezTo>
                  <a:lnTo>
                    <a:pt x="9024" y="157030"/>
                  </a:lnTo>
                  <a:cubicBezTo>
                    <a:pt x="5596" y="155099"/>
                    <a:pt x="3192" y="150016"/>
                    <a:pt x="0" y="148006"/>
                  </a:cubicBezTo>
                  <a:lnTo>
                    <a:pt x="0" y="111832"/>
                  </a:lnTo>
                  <a:cubicBezTo>
                    <a:pt x="17969" y="111359"/>
                    <a:pt x="36174" y="112502"/>
                    <a:pt x="54222" y="111872"/>
                  </a:cubicBezTo>
                  <a:lnTo>
                    <a:pt x="74358" y="93233"/>
                  </a:lnTo>
                  <a:cubicBezTo>
                    <a:pt x="175787" y="93666"/>
                    <a:pt x="277492" y="86968"/>
                    <a:pt x="375060" y="61315"/>
                  </a:cubicBezTo>
                  <a:lnTo>
                    <a:pt x="573820" y="0"/>
                  </a:lnTo>
                  <a:cubicBezTo>
                    <a:pt x="612161" y="15526"/>
                    <a:pt x="638011" y="228196"/>
                    <a:pt x="591907" y="219882"/>
                  </a:cubicBezTo>
                  <a:close/>
                </a:path>
              </a:pathLst>
            </a:custGeom>
            <a:solidFill>
              <a:srgbClr val="8B593C"/>
            </a:solidFill>
            <a:ln w="3941" cap="flat">
              <a:noFill/>
              <a:prstDash val="solid"/>
              <a:miter/>
            </a:ln>
          </p:spPr>
          <p:txBody>
            <a:bodyPr rtlCol="1" anchor="ctr"/>
            <a:lstStyle/>
            <a:p>
              <a:endParaRPr lang="fa-IR"/>
            </a:p>
          </p:txBody>
        </p:sp>
        <p:sp>
          <p:nvSpPr>
            <p:cNvPr id="472" name="Freeform: Shape 471">
              <a:extLst>
                <a:ext uri="{FF2B5EF4-FFF2-40B4-BE49-F238E27FC236}">
                  <a16:creationId xmlns:a16="http://schemas.microsoft.com/office/drawing/2014/main" id="{41C8C6CA-DBBE-3BA1-9BDE-07BAF0B58E3C}"/>
                </a:ext>
              </a:extLst>
            </p:cNvPr>
            <p:cNvSpPr/>
            <p:nvPr/>
          </p:nvSpPr>
          <p:spPr>
            <a:xfrm>
              <a:off x="3085276" y="3757363"/>
              <a:ext cx="133563" cy="89003"/>
            </a:xfrm>
            <a:custGeom>
              <a:avLst/>
              <a:gdLst>
                <a:gd name="connsiteX0" fmla="*/ 117424 w 133563"/>
                <a:gd name="connsiteY0" fmla="*/ 27111 h 89003"/>
                <a:gd name="connsiteX1" fmla="*/ 117424 w 133563"/>
                <a:gd name="connsiteY1" fmla="*/ 81293 h 89003"/>
                <a:gd name="connsiteX2" fmla="*/ 72226 w 133563"/>
                <a:gd name="connsiteY2" fmla="*/ 0 h 89003"/>
                <a:gd name="connsiteX3" fmla="*/ 117424 w 133563"/>
                <a:gd name="connsiteY3" fmla="*/ 27111 h 89003"/>
              </a:gdLst>
              <a:ahLst/>
              <a:cxnLst>
                <a:cxn ang="0">
                  <a:pos x="connsiteX0" y="connsiteY0"/>
                </a:cxn>
                <a:cxn ang="0">
                  <a:pos x="connsiteX1" y="connsiteY1"/>
                </a:cxn>
                <a:cxn ang="0">
                  <a:pos x="connsiteX2" y="connsiteY2"/>
                </a:cxn>
                <a:cxn ang="0">
                  <a:pos x="connsiteX3" y="connsiteY3"/>
                </a:cxn>
              </a:cxnLst>
              <a:rect l="l" t="t" r="r" b="b"/>
              <a:pathLst>
                <a:path w="133563" h="89003">
                  <a:moveTo>
                    <a:pt x="117424" y="27111"/>
                  </a:moveTo>
                  <a:cubicBezTo>
                    <a:pt x="135866" y="40824"/>
                    <a:pt x="141816" y="71284"/>
                    <a:pt x="117424" y="81293"/>
                  </a:cubicBezTo>
                  <a:cubicBezTo>
                    <a:pt x="-7333" y="103990"/>
                    <a:pt x="-48433" y="76486"/>
                    <a:pt x="72226" y="0"/>
                  </a:cubicBezTo>
                  <a:cubicBezTo>
                    <a:pt x="82196" y="7211"/>
                    <a:pt x="105248" y="20215"/>
                    <a:pt x="117424" y="27111"/>
                  </a:cubicBezTo>
                  <a:close/>
                </a:path>
              </a:pathLst>
            </a:custGeom>
            <a:solidFill>
              <a:srgbClr val="6D4B3B"/>
            </a:solidFill>
            <a:ln w="3941" cap="flat">
              <a:noFill/>
              <a:prstDash val="solid"/>
              <a:miter/>
            </a:ln>
          </p:spPr>
          <p:txBody>
            <a:bodyPr rtlCol="1" anchor="ctr"/>
            <a:lstStyle/>
            <a:p>
              <a:endParaRPr lang="fa-IR"/>
            </a:p>
          </p:txBody>
        </p:sp>
        <p:sp>
          <p:nvSpPr>
            <p:cNvPr id="473" name="Freeform: Shape 472">
              <a:extLst>
                <a:ext uri="{FF2B5EF4-FFF2-40B4-BE49-F238E27FC236}">
                  <a16:creationId xmlns:a16="http://schemas.microsoft.com/office/drawing/2014/main" id="{68C92565-BD14-857A-04D6-5BEAAD2D913D}"/>
                </a:ext>
              </a:extLst>
            </p:cNvPr>
            <p:cNvSpPr/>
            <p:nvPr/>
          </p:nvSpPr>
          <p:spPr>
            <a:xfrm>
              <a:off x="2868346" y="3414222"/>
              <a:ext cx="81332" cy="171570"/>
            </a:xfrm>
            <a:custGeom>
              <a:avLst/>
              <a:gdLst>
                <a:gd name="connsiteX0" fmla="*/ 81333 w 81332"/>
                <a:gd name="connsiteY0" fmla="*/ 99301 h 171570"/>
                <a:gd name="connsiteX1" fmla="*/ 0 w 81332"/>
                <a:gd name="connsiteY1" fmla="*/ 171571 h 171570"/>
                <a:gd name="connsiteX2" fmla="*/ 40706 w 81332"/>
                <a:gd name="connsiteY2" fmla="*/ 0 h 171570"/>
                <a:gd name="connsiteX3" fmla="*/ 81333 w 81332"/>
                <a:gd name="connsiteY3" fmla="*/ 99301 h 171570"/>
              </a:gdLst>
              <a:ahLst/>
              <a:cxnLst>
                <a:cxn ang="0">
                  <a:pos x="connsiteX0" y="connsiteY0"/>
                </a:cxn>
                <a:cxn ang="0">
                  <a:pos x="connsiteX1" y="connsiteY1"/>
                </a:cxn>
                <a:cxn ang="0">
                  <a:pos x="connsiteX2" y="connsiteY2"/>
                </a:cxn>
                <a:cxn ang="0">
                  <a:pos x="connsiteX3" y="connsiteY3"/>
                </a:cxn>
              </a:cxnLst>
              <a:rect l="l" t="t" r="r" b="b"/>
              <a:pathLst>
                <a:path w="81332" h="171570">
                  <a:moveTo>
                    <a:pt x="81333" y="99301"/>
                  </a:moveTo>
                  <a:lnTo>
                    <a:pt x="0" y="171571"/>
                  </a:lnTo>
                  <a:cubicBezTo>
                    <a:pt x="9418" y="142963"/>
                    <a:pt x="29515" y="4532"/>
                    <a:pt x="40706" y="0"/>
                  </a:cubicBezTo>
                  <a:cubicBezTo>
                    <a:pt x="55680" y="30618"/>
                    <a:pt x="65019" y="69708"/>
                    <a:pt x="81333" y="99301"/>
                  </a:cubicBezTo>
                  <a:close/>
                </a:path>
              </a:pathLst>
            </a:custGeom>
            <a:solidFill>
              <a:srgbClr val="6C5142"/>
            </a:solidFill>
            <a:ln w="3941" cap="flat">
              <a:noFill/>
              <a:prstDash val="solid"/>
              <a:miter/>
            </a:ln>
          </p:spPr>
          <p:txBody>
            <a:bodyPr rtlCol="1" anchor="ctr"/>
            <a:lstStyle/>
            <a:p>
              <a:endParaRPr lang="fa-IR"/>
            </a:p>
          </p:txBody>
        </p:sp>
        <p:sp>
          <p:nvSpPr>
            <p:cNvPr id="474" name="Freeform: Shape 473">
              <a:extLst>
                <a:ext uri="{FF2B5EF4-FFF2-40B4-BE49-F238E27FC236}">
                  <a16:creationId xmlns:a16="http://schemas.microsoft.com/office/drawing/2014/main" id="{9CF4AE8E-F3ED-0B6C-F767-F661DD861F9E}"/>
                </a:ext>
              </a:extLst>
            </p:cNvPr>
            <p:cNvSpPr/>
            <p:nvPr/>
          </p:nvSpPr>
          <p:spPr>
            <a:xfrm>
              <a:off x="3199227" y="3784514"/>
              <a:ext cx="76295" cy="72229"/>
            </a:xfrm>
            <a:custGeom>
              <a:avLst/>
              <a:gdLst>
                <a:gd name="connsiteX0" fmla="*/ 75782 w 76295"/>
                <a:gd name="connsiteY0" fmla="*/ 36095 h 72229"/>
                <a:gd name="connsiteX1" fmla="*/ 21560 w 76295"/>
                <a:gd name="connsiteY1" fmla="*/ 72230 h 72229"/>
                <a:gd name="connsiteX2" fmla="*/ 3473 w 76295"/>
                <a:gd name="connsiteY2" fmla="*/ 54182 h 72229"/>
                <a:gd name="connsiteX3" fmla="*/ 3473 w 76295"/>
                <a:gd name="connsiteY3" fmla="*/ 0 h 72229"/>
                <a:gd name="connsiteX4" fmla="*/ 75782 w 76295"/>
                <a:gd name="connsiteY4" fmla="*/ 36135 h 72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95" h="72229">
                  <a:moveTo>
                    <a:pt x="75782" y="36095"/>
                  </a:moveTo>
                  <a:cubicBezTo>
                    <a:pt x="81417" y="64191"/>
                    <a:pt x="39214" y="62300"/>
                    <a:pt x="21560" y="72230"/>
                  </a:cubicBezTo>
                  <a:cubicBezTo>
                    <a:pt x="13206" y="69117"/>
                    <a:pt x="5719" y="63009"/>
                    <a:pt x="3473" y="54182"/>
                  </a:cubicBezTo>
                  <a:cubicBezTo>
                    <a:pt x="1227" y="45356"/>
                    <a:pt x="-3068" y="8591"/>
                    <a:pt x="3473" y="0"/>
                  </a:cubicBezTo>
                  <a:cubicBezTo>
                    <a:pt x="23649" y="11388"/>
                    <a:pt x="54897" y="28924"/>
                    <a:pt x="75782" y="36135"/>
                  </a:cubicBezTo>
                  <a:close/>
                </a:path>
              </a:pathLst>
            </a:custGeom>
            <a:solidFill>
              <a:srgbClr val="908C89"/>
            </a:solidFill>
            <a:ln w="3941" cap="flat">
              <a:noFill/>
              <a:prstDash val="solid"/>
              <a:miter/>
            </a:ln>
          </p:spPr>
          <p:txBody>
            <a:bodyPr rtlCol="1" anchor="ctr"/>
            <a:lstStyle/>
            <a:p>
              <a:endParaRPr lang="fa-IR"/>
            </a:p>
          </p:txBody>
        </p:sp>
        <p:sp>
          <p:nvSpPr>
            <p:cNvPr id="475" name="Freeform: Shape 474">
              <a:extLst>
                <a:ext uri="{FF2B5EF4-FFF2-40B4-BE49-F238E27FC236}">
                  <a16:creationId xmlns:a16="http://schemas.microsoft.com/office/drawing/2014/main" id="{48D5CF97-964A-3D24-1C93-C457453BA2E7}"/>
                </a:ext>
              </a:extLst>
            </p:cNvPr>
            <p:cNvSpPr/>
            <p:nvPr/>
          </p:nvSpPr>
          <p:spPr>
            <a:xfrm>
              <a:off x="3383452" y="3450317"/>
              <a:ext cx="27110" cy="18047"/>
            </a:xfrm>
            <a:custGeom>
              <a:avLst/>
              <a:gdLst>
                <a:gd name="connsiteX0" fmla="*/ 27111 w 27110"/>
                <a:gd name="connsiteY0" fmla="*/ 18048 h 18047"/>
                <a:gd name="connsiteX1" fmla="*/ 0 w 27110"/>
                <a:gd name="connsiteY1" fmla="*/ 0 h 18047"/>
                <a:gd name="connsiteX2" fmla="*/ 27111 w 27110"/>
                <a:gd name="connsiteY2" fmla="*/ 18048 h 18047"/>
              </a:gdLst>
              <a:ahLst/>
              <a:cxnLst>
                <a:cxn ang="0">
                  <a:pos x="connsiteX0" y="connsiteY0"/>
                </a:cxn>
                <a:cxn ang="0">
                  <a:pos x="connsiteX1" y="connsiteY1"/>
                </a:cxn>
                <a:cxn ang="0">
                  <a:pos x="connsiteX2" y="connsiteY2"/>
                </a:cxn>
              </a:cxnLst>
              <a:rect l="l" t="t" r="r" b="b"/>
              <a:pathLst>
                <a:path w="27110" h="18047">
                  <a:moveTo>
                    <a:pt x="27111" y="18048"/>
                  </a:moveTo>
                  <a:cubicBezTo>
                    <a:pt x="14068" y="12137"/>
                    <a:pt x="8393" y="4729"/>
                    <a:pt x="0" y="0"/>
                  </a:cubicBezTo>
                  <a:cubicBezTo>
                    <a:pt x="13201" y="118"/>
                    <a:pt x="23170" y="5123"/>
                    <a:pt x="27111" y="18048"/>
                  </a:cubicBezTo>
                  <a:close/>
                </a:path>
              </a:pathLst>
            </a:custGeom>
            <a:solidFill>
              <a:srgbClr val="3B2B2B"/>
            </a:solidFill>
            <a:ln w="3941" cap="flat">
              <a:noFill/>
              <a:prstDash val="solid"/>
              <a:miter/>
            </a:ln>
          </p:spPr>
          <p:txBody>
            <a:bodyPr rtlCol="1" anchor="ctr"/>
            <a:lstStyle/>
            <a:p>
              <a:endParaRPr lang="fa-IR"/>
            </a:p>
          </p:txBody>
        </p:sp>
        <p:sp>
          <p:nvSpPr>
            <p:cNvPr id="476" name="Freeform: Shape 475">
              <a:extLst>
                <a:ext uri="{FF2B5EF4-FFF2-40B4-BE49-F238E27FC236}">
                  <a16:creationId xmlns:a16="http://schemas.microsoft.com/office/drawing/2014/main" id="{89327ECC-19E4-1838-B7A3-9868FFE48DAD}"/>
                </a:ext>
              </a:extLst>
            </p:cNvPr>
            <p:cNvSpPr/>
            <p:nvPr/>
          </p:nvSpPr>
          <p:spPr>
            <a:xfrm>
              <a:off x="1558001" y="4065752"/>
              <a:ext cx="144617" cy="25807"/>
            </a:xfrm>
            <a:custGeom>
              <a:avLst/>
              <a:gdLst>
                <a:gd name="connsiteX0" fmla="*/ 144578 w 144617"/>
                <a:gd name="connsiteY0" fmla="*/ 7760 h 25807"/>
                <a:gd name="connsiteX1" fmla="*/ 0 w 144617"/>
                <a:gd name="connsiteY1" fmla="*/ 25808 h 25807"/>
                <a:gd name="connsiteX2" fmla="*/ 128264 w 144617"/>
                <a:gd name="connsiteY2" fmla="*/ 3622 h 25807"/>
                <a:gd name="connsiteX3" fmla="*/ 144618 w 144617"/>
                <a:gd name="connsiteY3" fmla="*/ 7760 h 25807"/>
              </a:gdLst>
              <a:ahLst/>
              <a:cxnLst>
                <a:cxn ang="0">
                  <a:pos x="connsiteX0" y="connsiteY0"/>
                </a:cxn>
                <a:cxn ang="0">
                  <a:pos x="connsiteX1" y="connsiteY1"/>
                </a:cxn>
                <a:cxn ang="0">
                  <a:pos x="connsiteX2" y="connsiteY2"/>
                </a:cxn>
                <a:cxn ang="0">
                  <a:pos x="connsiteX3" y="connsiteY3"/>
                </a:cxn>
              </a:cxnLst>
              <a:rect l="l" t="t" r="r" b="b"/>
              <a:pathLst>
                <a:path w="144617" h="25807">
                  <a:moveTo>
                    <a:pt x="144578" y="7760"/>
                  </a:moveTo>
                  <a:cubicBezTo>
                    <a:pt x="81648" y="24704"/>
                    <a:pt x="64782" y="23561"/>
                    <a:pt x="0" y="25808"/>
                  </a:cubicBezTo>
                  <a:cubicBezTo>
                    <a:pt x="19506" y="-318"/>
                    <a:pt x="86573" y="-4259"/>
                    <a:pt x="128264" y="3622"/>
                  </a:cubicBezTo>
                  <a:cubicBezTo>
                    <a:pt x="134333" y="4765"/>
                    <a:pt x="139850" y="6144"/>
                    <a:pt x="144618" y="7760"/>
                  </a:cubicBezTo>
                  <a:close/>
                </a:path>
              </a:pathLst>
            </a:custGeom>
            <a:solidFill>
              <a:srgbClr val="FCFBFA"/>
            </a:solidFill>
            <a:ln w="3941" cap="flat">
              <a:noFill/>
              <a:prstDash val="solid"/>
              <a:miter/>
            </a:ln>
          </p:spPr>
          <p:txBody>
            <a:bodyPr rtlCol="1" anchor="ctr"/>
            <a:lstStyle/>
            <a:p>
              <a:endParaRPr lang="fa-IR"/>
            </a:p>
          </p:txBody>
        </p:sp>
        <p:sp>
          <p:nvSpPr>
            <p:cNvPr id="477" name="Freeform: Shape 476">
              <a:extLst>
                <a:ext uri="{FF2B5EF4-FFF2-40B4-BE49-F238E27FC236}">
                  <a16:creationId xmlns:a16="http://schemas.microsoft.com/office/drawing/2014/main" id="{FBE881FD-52C6-3378-6D32-173842CDAECB}"/>
                </a:ext>
              </a:extLst>
            </p:cNvPr>
            <p:cNvSpPr/>
            <p:nvPr/>
          </p:nvSpPr>
          <p:spPr>
            <a:xfrm>
              <a:off x="1702579" y="4017139"/>
              <a:ext cx="162665" cy="56333"/>
            </a:xfrm>
            <a:custGeom>
              <a:avLst/>
              <a:gdLst>
                <a:gd name="connsiteX0" fmla="*/ 162665 w 162665"/>
                <a:gd name="connsiteY0" fmla="*/ 2151 h 56333"/>
                <a:gd name="connsiteX1" fmla="*/ 0 w 162665"/>
                <a:gd name="connsiteY1" fmla="*/ 56334 h 56333"/>
                <a:gd name="connsiteX2" fmla="*/ 162665 w 162665"/>
                <a:gd name="connsiteY2" fmla="*/ 2151 h 56333"/>
              </a:gdLst>
              <a:ahLst/>
              <a:cxnLst>
                <a:cxn ang="0">
                  <a:pos x="connsiteX0" y="connsiteY0"/>
                </a:cxn>
                <a:cxn ang="0">
                  <a:pos x="connsiteX1" y="connsiteY1"/>
                </a:cxn>
                <a:cxn ang="0">
                  <a:pos x="connsiteX2" y="connsiteY2"/>
                </a:cxn>
              </a:cxnLst>
              <a:rect l="l" t="t" r="r" b="b"/>
              <a:pathLst>
                <a:path w="162665" h="56333">
                  <a:moveTo>
                    <a:pt x="162665" y="2151"/>
                  </a:moveTo>
                  <a:cubicBezTo>
                    <a:pt x="109271" y="21775"/>
                    <a:pt x="55049" y="41517"/>
                    <a:pt x="0" y="56334"/>
                  </a:cubicBezTo>
                  <a:cubicBezTo>
                    <a:pt x="37159" y="17756"/>
                    <a:pt x="109862" y="-7779"/>
                    <a:pt x="162665" y="2151"/>
                  </a:cubicBezTo>
                  <a:close/>
                </a:path>
              </a:pathLst>
            </a:custGeom>
            <a:solidFill>
              <a:srgbClr val="FCFBFA"/>
            </a:solidFill>
            <a:ln w="3941" cap="flat">
              <a:noFill/>
              <a:prstDash val="solid"/>
              <a:miter/>
            </a:ln>
          </p:spPr>
          <p:txBody>
            <a:bodyPr rtlCol="1" anchor="ctr"/>
            <a:lstStyle/>
            <a:p>
              <a:endParaRPr lang="fa-IR"/>
            </a:p>
          </p:txBody>
        </p:sp>
        <p:sp>
          <p:nvSpPr>
            <p:cNvPr id="478" name="Freeform: Shape 477">
              <a:extLst>
                <a:ext uri="{FF2B5EF4-FFF2-40B4-BE49-F238E27FC236}">
                  <a16:creationId xmlns:a16="http://schemas.microsoft.com/office/drawing/2014/main" id="{F40CE248-2945-6ACB-FC03-854B58653045}"/>
                </a:ext>
              </a:extLst>
            </p:cNvPr>
            <p:cNvSpPr/>
            <p:nvPr/>
          </p:nvSpPr>
          <p:spPr>
            <a:xfrm>
              <a:off x="1973688" y="4763657"/>
              <a:ext cx="7097" cy="14304"/>
            </a:xfrm>
            <a:custGeom>
              <a:avLst/>
              <a:gdLst>
                <a:gd name="connsiteX0" fmla="*/ 7093 w 7097"/>
                <a:gd name="connsiteY0" fmla="*/ 0 h 14304"/>
                <a:gd name="connsiteX1" fmla="*/ 0 w 7097"/>
                <a:gd name="connsiteY1" fmla="*/ 14304 h 14304"/>
                <a:gd name="connsiteX2" fmla="*/ 7093 w 7097"/>
                <a:gd name="connsiteY2" fmla="*/ 0 h 14304"/>
              </a:gdLst>
              <a:ahLst/>
              <a:cxnLst>
                <a:cxn ang="0">
                  <a:pos x="connsiteX0" y="connsiteY0"/>
                </a:cxn>
                <a:cxn ang="0">
                  <a:pos x="connsiteX1" y="connsiteY1"/>
                </a:cxn>
                <a:cxn ang="0">
                  <a:pos x="connsiteX2" y="connsiteY2"/>
                </a:cxn>
              </a:cxnLst>
              <a:rect l="l" t="t" r="r" b="b"/>
              <a:pathLst>
                <a:path w="7097" h="14304">
                  <a:moveTo>
                    <a:pt x="7093" y="0"/>
                  </a:moveTo>
                  <a:cubicBezTo>
                    <a:pt x="7211" y="5753"/>
                    <a:pt x="5083" y="10679"/>
                    <a:pt x="0" y="14304"/>
                  </a:cubicBezTo>
                  <a:cubicBezTo>
                    <a:pt x="2443" y="9575"/>
                    <a:pt x="4807" y="4807"/>
                    <a:pt x="7093" y="0"/>
                  </a:cubicBezTo>
                  <a:close/>
                </a:path>
              </a:pathLst>
            </a:custGeom>
            <a:solidFill>
              <a:srgbClr val="FCFBFA"/>
            </a:solidFill>
            <a:ln w="3941" cap="flat">
              <a:noFill/>
              <a:prstDash val="solid"/>
              <a:miter/>
            </a:ln>
          </p:spPr>
          <p:txBody>
            <a:bodyPr rtlCol="1" anchor="ctr"/>
            <a:lstStyle/>
            <a:p>
              <a:endParaRPr lang="fa-IR"/>
            </a:p>
          </p:txBody>
        </p:sp>
        <p:sp>
          <p:nvSpPr>
            <p:cNvPr id="479" name="Freeform: Shape 478">
              <a:extLst>
                <a:ext uri="{FF2B5EF4-FFF2-40B4-BE49-F238E27FC236}">
                  <a16:creationId xmlns:a16="http://schemas.microsoft.com/office/drawing/2014/main" id="{B7FECB81-0F5C-9658-5F27-7BB4F3280F6E}"/>
                </a:ext>
              </a:extLst>
            </p:cNvPr>
            <p:cNvSpPr/>
            <p:nvPr/>
          </p:nvSpPr>
          <p:spPr>
            <a:xfrm>
              <a:off x="1478442" y="2889708"/>
              <a:ext cx="1100708" cy="1183764"/>
            </a:xfrm>
            <a:custGeom>
              <a:avLst/>
              <a:gdLst>
                <a:gd name="connsiteX0" fmla="*/ 1100708 w 1100708"/>
                <a:gd name="connsiteY0" fmla="*/ 27731 h 1183764"/>
                <a:gd name="connsiteX1" fmla="*/ 1008382 w 1100708"/>
                <a:gd name="connsiteY1" fmla="*/ 48300 h 1183764"/>
                <a:gd name="connsiteX2" fmla="*/ 716743 w 1100708"/>
                <a:gd name="connsiteY2" fmla="*/ 831639 h 1183764"/>
                <a:gd name="connsiteX3" fmla="*/ 545015 w 1100708"/>
                <a:gd name="connsiteY3" fmla="*/ 858749 h 1183764"/>
                <a:gd name="connsiteX4" fmla="*/ 363987 w 1100708"/>
                <a:gd name="connsiteY4" fmla="*/ 885624 h 1183764"/>
                <a:gd name="connsiteX5" fmla="*/ 393935 w 1100708"/>
                <a:gd name="connsiteY5" fmla="*/ 1100422 h 1183764"/>
                <a:gd name="connsiteX6" fmla="*/ 386802 w 1100708"/>
                <a:gd name="connsiteY6" fmla="*/ 1129582 h 1183764"/>
                <a:gd name="connsiteX7" fmla="*/ 224137 w 1100708"/>
                <a:gd name="connsiteY7" fmla="*/ 1183764 h 1183764"/>
                <a:gd name="connsiteX8" fmla="*/ 207784 w 1100708"/>
                <a:gd name="connsiteY8" fmla="*/ 1179627 h 1183764"/>
                <a:gd name="connsiteX9" fmla="*/ 59463 w 1100708"/>
                <a:gd name="connsiteY9" fmla="*/ 992767 h 1183764"/>
                <a:gd name="connsiteX10" fmla="*/ 0 w 1100708"/>
                <a:gd name="connsiteY10" fmla="*/ 751370 h 1183764"/>
                <a:gd name="connsiteX11" fmla="*/ 28057 w 1100708"/>
                <a:gd name="connsiteY11" fmla="*/ 748690 h 1183764"/>
                <a:gd name="connsiteX12" fmla="*/ 34322 w 1100708"/>
                <a:gd name="connsiteY12" fmla="*/ 750266 h 1183764"/>
                <a:gd name="connsiteX13" fmla="*/ 41573 w 1100708"/>
                <a:gd name="connsiteY13" fmla="*/ 735253 h 1183764"/>
                <a:gd name="connsiteX14" fmla="*/ 61433 w 1100708"/>
                <a:gd name="connsiteY14" fmla="*/ 750266 h 1183764"/>
                <a:gd name="connsiteX15" fmla="*/ 106631 w 1100708"/>
                <a:gd name="connsiteY15" fmla="*/ 750266 h 1183764"/>
                <a:gd name="connsiteX16" fmla="*/ 126412 w 1100708"/>
                <a:gd name="connsiteY16" fmla="*/ 742307 h 1183764"/>
                <a:gd name="connsiteX17" fmla="*/ 354214 w 1100708"/>
                <a:gd name="connsiteY17" fmla="*/ 769891 h 1183764"/>
                <a:gd name="connsiteX18" fmla="*/ 368676 w 1100708"/>
                <a:gd name="connsiteY18" fmla="*/ 786401 h 1183764"/>
                <a:gd name="connsiteX19" fmla="*/ 377700 w 1100708"/>
                <a:gd name="connsiteY19" fmla="*/ 777377 h 1183764"/>
                <a:gd name="connsiteX20" fmla="*/ 374587 w 1100708"/>
                <a:gd name="connsiteY20" fmla="*/ 764453 h 1183764"/>
                <a:gd name="connsiteX21" fmla="*/ 401225 w 1100708"/>
                <a:gd name="connsiteY21" fmla="*/ 766896 h 1183764"/>
                <a:gd name="connsiteX22" fmla="*/ 404811 w 1100708"/>
                <a:gd name="connsiteY22" fmla="*/ 768354 h 1183764"/>
                <a:gd name="connsiteX23" fmla="*/ 416120 w 1100708"/>
                <a:gd name="connsiteY23" fmla="*/ 755389 h 1183764"/>
                <a:gd name="connsiteX24" fmla="*/ 422110 w 1100708"/>
                <a:gd name="connsiteY24" fmla="*/ 757714 h 1183764"/>
                <a:gd name="connsiteX25" fmla="*/ 431922 w 1100708"/>
                <a:gd name="connsiteY25" fmla="*/ 768354 h 1183764"/>
                <a:gd name="connsiteX26" fmla="*/ 504624 w 1100708"/>
                <a:gd name="connsiteY26" fmla="*/ 762797 h 1183764"/>
                <a:gd name="connsiteX27" fmla="*/ 621697 w 1100708"/>
                <a:gd name="connsiteY27" fmla="*/ 768354 h 1183764"/>
                <a:gd name="connsiteX28" fmla="*/ 675919 w 1100708"/>
                <a:gd name="connsiteY28" fmla="*/ 750306 h 1183764"/>
                <a:gd name="connsiteX29" fmla="*/ 680727 w 1100708"/>
                <a:gd name="connsiteY29" fmla="*/ 745499 h 1183764"/>
                <a:gd name="connsiteX30" fmla="*/ 684943 w 1100708"/>
                <a:gd name="connsiteY30" fmla="*/ 741282 h 1183764"/>
                <a:gd name="connsiteX31" fmla="*/ 684943 w 1100708"/>
                <a:gd name="connsiteY31" fmla="*/ 705148 h 1183764"/>
                <a:gd name="connsiteX32" fmla="*/ 693849 w 1100708"/>
                <a:gd name="connsiteY32" fmla="*/ 696242 h 1183764"/>
                <a:gd name="connsiteX33" fmla="*/ 693967 w 1100708"/>
                <a:gd name="connsiteY33" fmla="*/ 696124 h 1183764"/>
                <a:gd name="connsiteX34" fmla="*/ 693967 w 1100708"/>
                <a:gd name="connsiteY34" fmla="*/ 687100 h 1183764"/>
                <a:gd name="connsiteX35" fmla="*/ 701927 w 1100708"/>
                <a:gd name="connsiteY35" fmla="*/ 679140 h 1183764"/>
                <a:gd name="connsiteX36" fmla="*/ 701966 w 1100708"/>
                <a:gd name="connsiteY36" fmla="*/ 679101 h 1183764"/>
                <a:gd name="connsiteX37" fmla="*/ 702991 w 1100708"/>
                <a:gd name="connsiteY37" fmla="*/ 678076 h 1183764"/>
                <a:gd name="connsiteX38" fmla="*/ 721078 w 1100708"/>
                <a:gd name="connsiteY38" fmla="*/ 632918 h 1183764"/>
                <a:gd name="connsiteX39" fmla="*/ 728722 w 1100708"/>
                <a:gd name="connsiteY39" fmla="*/ 625273 h 1183764"/>
                <a:gd name="connsiteX40" fmla="*/ 730101 w 1100708"/>
                <a:gd name="connsiteY40" fmla="*/ 623894 h 1183764"/>
                <a:gd name="connsiteX41" fmla="*/ 739125 w 1100708"/>
                <a:gd name="connsiteY41" fmla="*/ 578735 h 1183764"/>
                <a:gd name="connsiteX42" fmla="*/ 747873 w 1100708"/>
                <a:gd name="connsiteY42" fmla="*/ 569987 h 1183764"/>
                <a:gd name="connsiteX43" fmla="*/ 748149 w 1100708"/>
                <a:gd name="connsiteY43" fmla="*/ 569711 h 1183764"/>
                <a:gd name="connsiteX44" fmla="*/ 748149 w 1100708"/>
                <a:gd name="connsiteY44" fmla="*/ 551664 h 1183764"/>
                <a:gd name="connsiteX45" fmla="*/ 757055 w 1100708"/>
                <a:gd name="connsiteY45" fmla="*/ 533853 h 1183764"/>
                <a:gd name="connsiteX46" fmla="*/ 757055 w 1100708"/>
                <a:gd name="connsiteY46" fmla="*/ 533853 h 1183764"/>
                <a:gd name="connsiteX47" fmla="*/ 757173 w 1100708"/>
                <a:gd name="connsiteY47" fmla="*/ 533656 h 1183764"/>
                <a:gd name="connsiteX48" fmla="*/ 757173 w 1100708"/>
                <a:gd name="connsiteY48" fmla="*/ 506584 h 1183764"/>
                <a:gd name="connsiteX49" fmla="*/ 766118 w 1100708"/>
                <a:gd name="connsiteY49" fmla="*/ 488734 h 1183764"/>
                <a:gd name="connsiteX50" fmla="*/ 766118 w 1100708"/>
                <a:gd name="connsiteY50" fmla="*/ 488734 h 1183764"/>
                <a:gd name="connsiteX51" fmla="*/ 766197 w 1100708"/>
                <a:gd name="connsiteY51" fmla="*/ 488537 h 1183764"/>
                <a:gd name="connsiteX52" fmla="*/ 766197 w 1100708"/>
                <a:gd name="connsiteY52" fmla="*/ 362085 h 1183764"/>
                <a:gd name="connsiteX53" fmla="*/ 766118 w 1100708"/>
                <a:gd name="connsiteY53" fmla="*/ 361888 h 1183764"/>
                <a:gd name="connsiteX54" fmla="*/ 766118 w 1100708"/>
                <a:gd name="connsiteY54" fmla="*/ 361888 h 1183764"/>
                <a:gd name="connsiteX55" fmla="*/ 757173 w 1100708"/>
                <a:gd name="connsiteY55" fmla="*/ 343998 h 1183764"/>
                <a:gd name="connsiteX56" fmla="*/ 757173 w 1100708"/>
                <a:gd name="connsiteY56" fmla="*/ 316887 h 1183764"/>
                <a:gd name="connsiteX57" fmla="*/ 757055 w 1100708"/>
                <a:gd name="connsiteY57" fmla="*/ 316690 h 1183764"/>
                <a:gd name="connsiteX58" fmla="*/ 748110 w 1100708"/>
                <a:gd name="connsiteY58" fmla="*/ 298839 h 1183764"/>
                <a:gd name="connsiteX59" fmla="*/ 748110 w 1100708"/>
                <a:gd name="connsiteY59" fmla="*/ 280792 h 1183764"/>
                <a:gd name="connsiteX60" fmla="*/ 739086 w 1100708"/>
                <a:gd name="connsiteY60" fmla="*/ 262744 h 1183764"/>
                <a:gd name="connsiteX61" fmla="*/ 748110 w 1100708"/>
                <a:gd name="connsiteY61" fmla="*/ 208562 h 1183764"/>
                <a:gd name="connsiteX62" fmla="*/ 757133 w 1100708"/>
                <a:gd name="connsiteY62" fmla="*/ 199538 h 1183764"/>
                <a:gd name="connsiteX63" fmla="*/ 757133 w 1100708"/>
                <a:gd name="connsiteY63" fmla="*/ 190514 h 1183764"/>
                <a:gd name="connsiteX64" fmla="*/ 765054 w 1100708"/>
                <a:gd name="connsiteY64" fmla="*/ 182594 h 1183764"/>
                <a:gd name="connsiteX65" fmla="*/ 765093 w 1100708"/>
                <a:gd name="connsiteY65" fmla="*/ 182594 h 1183764"/>
                <a:gd name="connsiteX66" fmla="*/ 766197 w 1100708"/>
                <a:gd name="connsiteY66" fmla="*/ 181451 h 1183764"/>
                <a:gd name="connsiteX67" fmla="*/ 766197 w 1100708"/>
                <a:gd name="connsiteY67" fmla="*/ 172427 h 1183764"/>
                <a:gd name="connsiteX68" fmla="*/ 773881 w 1100708"/>
                <a:gd name="connsiteY68" fmla="*/ 164743 h 1183764"/>
                <a:gd name="connsiteX69" fmla="*/ 775221 w 1100708"/>
                <a:gd name="connsiteY69" fmla="*/ 163403 h 1183764"/>
                <a:gd name="connsiteX70" fmla="*/ 775221 w 1100708"/>
                <a:gd name="connsiteY70" fmla="*/ 154380 h 1183764"/>
                <a:gd name="connsiteX71" fmla="*/ 782471 w 1100708"/>
                <a:gd name="connsiteY71" fmla="*/ 147168 h 1183764"/>
                <a:gd name="connsiteX72" fmla="*/ 784284 w 1100708"/>
                <a:gd name="connsiteY72" fmla="*/ 145356 h 1183764"/>
                <a:gd name="connsiteX73" fmla="*/ 793308 w 1100708"/>
                <a:gd name="connsiteY73" fmla="*/ 127308 h 1183764"/>
                <a:gd name="connsiteX74" fmla="*/ 798746 w 1100708"/>
                <a:gd name="connsiteY74" fmla="*/ 121870 h 1183764"/>
                <a:gd name="connsiteX75" fmla="*/ 802371 w 1100708"/>
                <a:gd name="connsiteY75" fmla="*/ 118245 h 1183764"/>
                <a:gd name="connsiteX76" fmla="*/ 856593 w 1100708"/>
                <a:gd name="connsiteY76" fmla="*/ 64063 h 1183764"/>
                <a:gd name="connsiteX77" fmla="*/ 860375 w 1100708"/>
                <a:gd name="connsiteY77" fmla="*/ 60280 h 1183764"/>
                <a:gd name="connsiteX78" fmla="*/ 865616 w 1100708"/>
                <a:gd name="connsiteY78" fmla="*/ 55039 h 1183764"/>
                <a:gd name="connsiteX79" fmla="*/ 928862 w 1100708"/>
                <a:gd name="connsiteY79" fmla="*/ 27928 h 1183764"/>
                <a:gd name="connsiteX80" fmla="*/ 933945 w 1100708"/>
                <a:gd name="connsiteY80" fmla="*/ 22845 h 1183764"/>
                <a:gd name="connsiteX81" fmla="*/ 933945 w 1100708"/>
                <a:gd name="connsiteY81" fmla="*/ 22845 h 1183764"/>
                <a:gd name="connsiteX82" fmla="*/ 937886 w 1100708"/>
                <a:gd name="connsiteY82" fmla="*/ 18904 h 1183764"/>
                <a:gd name="connsiteX83" fmla="*/ 974020 w 1100708"/>
                <a:gd name="connsiteY83" fmla="*/ 18904 h 1183764"/>
                <a:gd name="connsiteX84" fmla="*/ 1046329 w 1100708"/>
                <a:gd name="connsiteY84" fmla="*/ 18904 h 1183764"/>
                <a:gd name="connsiteX85" fmla="*/ 1082464 w 1100708"/>
                <a:gd name="connsiteY85" fmla="*/ 18904 h 1183764"/>
                <a:gd name="connsiteX86" fmla="*/ 1090857 w 1100708"/>
                <a:gd name="connsiteY86" fmla="*/ 27298 h 1183764"/>
                <a:gd name="connsiteX87" fmla="*/ 1091527 w 1100708"/>
                <a:gd name="connsiteY87" fmla="*/ 27967 h 1183764"/>
                <a:gd name="connsiteX88" fmla="*/ 1091724 w 1100708"/>
                <a:gd name="connsiteY88" fmla="*/ 27376 h 1183764"/>
                <a:gd name="connsiteX89" fmla="*/ 1100551 w 1100708"/>
                <a:gd name="connsiteY89" fmla="*/ 27967 h 1183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100708" h="1183764">
                  <a:moveTo>
                    <a:pt x="1100708" y="27731"/>
                  </a:moveTo>
                  <a:cubicBezTo>
                    <a:pt x="1080769" y="29425"/>
                    <a:pt x="1029582" y="41759"/>
                    <a:pt x="1008382" y="48300"/>
                  </a:cubicBezTo>
                  <a:cubicBezTo>
                    <a:pt x="694716" y="145159"/>
                    <a:pt x="920587" y="626652"/>
                    <a:pt x="716743" y="831639"/>
                  </a:cubicBezTo>
                  <a:cubicBezTo>
                    <a:pt x="666226" y="882432"/>
                    <a:pt x="609364" y="853469"/>
                    <a:pt x="545015" y="858749"/>
                  </a:cubicBezTo>
                  <a:cubicBezTo>
                    <a:pt x="519362" y="860838"/>
                    <a:pt x="370646" y="877940"/>
                    <a:pt x="363987" y="885624"/>
                  </a:cubicBezTo>
                  <a:cubicBezTo>
                    <a:pt x="333290" y="921207"/>
                    <a:pt x="384044" y="1056367"/>
                    <a:pt x="393935" y="1100422"/>
                  </a:cubicBezTo>
                  <a:cubicBezTo>
                    <a:pt x="396930" y="1113780"/>
                    <a:pt x="386448" y="1128124"/>
                    <a:pt x="386802" y="1129582"/>
                  </a:cubicBezTo>
                  <a:cubicBezTo>
                    <a:pt x="333408" y="1149206"/>
                    <a:pt x="279187" y="1168948"/>
                    <a:pt x="224137" y="1183764"/>
                  </a:cubicBezTo>
                  <a:cubicBezTo>
                    <a:pt x="218581" y="1182897"/>
                    <a:pt x="213143" y="1181479"/>
                    <a:pt x="207784" y="1179627"/>
                  </a:cubicBezTo>
                  <a:cubicBezTo>
                    <a:pt x="139337" y="1155826"/>
                    <a:pt x="88189" y="1056801"/>
                    <a:pt x="59463" y="992767"/>
                  </a:cubicBezTo>
                  <a:cubicBezTo>
                    <a:pt x="25416" y="916793"/>
                    <a:pt x="5517" y="832900"/>
                    <a:pt x="0" y="751370"/>
                  </a:cubicBezTo>
                  <a:cubicBezTo>
                    <a:pt x="8945" y="747745"/>
                    <a:pt x="18324" y="746838"/>
                    <a:pt x="28057" y="748690"/>
                  </a:cubicBezTo>
                  <a:cubicBezTo>
                    <a:pt x="30106" y="749084"/>
                    <a:pt x="32234" y="749597"/>
                    <a:pt x="34322" y="750266"/>
                  </a:cubicBezTo>
                  <a:cubicBezTo>
                    <a:pt x="36726" y="743016"/>
                    <a:pt x="39090" y="738051"/>
                    <a:pt x="41573" y="735253"/>
                  </a:cubicBezTo>
                  <a:cubicBezTo>
                    <a:pt x="47483" y="728554"/>
                    <a:pt x="53788" y="734189"/>
                    <a:pt x="61433" y="750266"/>
                  </a:cubicBezTo>
                  <a:cubicBezTo>
                    <a:pt x="72112" y="734150"/>
                    <a:pt x="87165" y="734150"/>
                    <a:pt x="106631" y="750266"/>
                  </a:cubicBezTo>
                  <a:cubicBezTo>
                    <a:pt x="111675" y="744395"/>
                    <a:pt x="118649" y="740061"/>
                    <a:pt x="126412" y="742307"/>
                  </a:cubicBezTo>
                  <a:cubicBezTo>
                    <a:pt x="203489" y="764413"/>
                    <a:pt x="271857" y="779702"/>
                    <a:pt x="354214" y="769891"/>
                  </a:cubicBezTo>
                  <a:lnTo>
                    <a:pt x="368676" y="786401"/>
                  </a:lnTo>
                  <a:lnTo>
                    <a:pt x="377700" y="777377"/>
                  </a:lnTo>
                  <a:cubicBezTo>
                    <a:pt x="374469" y="771348"/>
                    <a:pt x="373444" y="767053"/>
                    <a:pt x="374587" y="764453"/>
                  </a:cubicBezTo>
                  <a:cubicBezTo>
                    <a:pt x="376597" y="759842"/>
                    <a:pt x="385502" y="760670"/>
                    <a:pt x="401225" y="766896"/>
                  </a:cubicBezTo>
                  <a:cubicBezTo>
                    <a:pt x="402368" y="767329"/>
                    <a:pt x="403589" y="767841"/>
                    <a:pt x="404811" y="768354"/>
                  </a:cubicBezTo>
                  <a:cubicBezTo>
                    <a:pt x="407293" y="758975"/>
                    <a:pt x="411352" y="755114"/>
                    <a:pt x="416120" y="755389"/>
                  </a:cubicBezTo>
                  <a:cubicBezTo>
                    <a:pt x="418012" y="755507"/>
                    <a:pt x="420061" y="756335"/>
                    <a:pt x="422110" y="757714"/>
                  </a:cubicBezTo>
                  <a:cubicBezTo>
                    <a:pt x="425341" y="759921"/>
                    <a:pt x="428730" y="763586"/>
                    <a:pt x="431922" y="768354"/>
                  </a:cubicBezTo>
                  <a:cubicBezTo>
                    <a:pt x="455801" y="764886"/>
                    <a:pt x="480114" y="763192"/>
                    <a:pt x="504624" y="762797"/>
                  </a:cubicBezTo>
                  <a:cubicBezTo>
                    <a:pt x="543675" y="762128"/>
                    <a:pt x="583080" y="764689"/>
                    <a:pt x="621697" y="768354"/>
                  </a:cubicBezTo>
                  <a:cubicBezTo>
                    <a:pt x="627490" y="744553"/>
                    <a:pt x="657044" y="747942"/>
                    <a:pt x="675919" y="750306"/>
                  </a:cubicBezTo>
                  <a:lnTo>
                    <a:pt x="680727" y="745499"/>
                  </a:lnTo>
                  <a:lnTo>
                    <a:pt x="684943" y="741282"/>
                  </a:lnTo>
                  <a:cubicBezTo>
                    <a:pt x="659605" y="735923"/>
                    <a:pt x="659211" y="712122"/>
                    <a:pt x="684943" y="705148"/>
                  </a:cubicBezTo>
                  <a:lnTo>
                    <a:pt x="693849" y="696242"/>
                  </a:lnTo>
                  <a:cubicBezTo>
                    <a:pt x="693849" y="696242"/>
                    <a:pt x="693967" y="696163"/>
                    <a:pt x="693967" y="696124"/>
                  </a:cubicBezTo>
                  <a:cubicBezTo>
                    <a:pt x="686125" y="693090"/>
                    <a:pt x="686125" y="690095"/>
                    <a:pt x="693967" y="687100"/>
                  </a:cubicBezTo>
                  <a:lnTo>
                    <a:pt x="701927" y="679140"/>
                  </a:lnTo>
                  <a:cubicBezTo>
                    <a:pt x="701927" y="679140"/>
                    <a:pt x="701927" y="679140"/>
                    <a:pt x="701966" y="679101"/>
                  </a:cubicBezTo>
                  <a:lnTo>
                    <a:pt x="702991" y="678076"/>
                  </a:lnTo>
                  <a:cubicBezTo>
                    <a:pt x="684707" y="656679"/>
                    <a:pt x="693179" y="636031"/>
                    <a:pt x="721078" y="632918"/>
                  </a:cubicBezTo>
                  <a:lnTo>
                    <a:pt x="728722" y="625273"/>
                  </a:lnTo>
                  <a:lnTo>
                    <a:pt x="730101" y="623894"/>
                  </a:lnTo>
                  <a:cubicBezTo>
                    <a:pt x="709414" y="606674"/>
                    <a:pt x="711581" y="584410"/>
                    <a:pt x="739125" y="578735"/>
                  </a:cubicBezTo>
                  <a:lnTo>
                    <a:pt x="747873" y="569987"/>
                  </a:lnTo>
                  <a:lnTo>
                    <a:pt x="748149" y="569711"/>
                  </a:lnTo>
                  <a:cubicBezTo>
                    <a:pt x="730811" y="564865"/>
                    <a:pt x="730653" y="556747"/>
                    <a:pt x="748149" y="551664"/>
                  </a:cubicBezTo>
                  <a:lnTo>
                    <a:pt x="757055" y="533853"/>
                  </a:lnTo>
                  <a:cubicBezTo>
                    <a:pt x="757055" y="533853"/>
                    <a:pt x="757055" y="533853"/>
                    <a:pt x="757055" y="533853"/>
                  </a:cubicBezTo>
                  <a:lnTo>
                    <a:pt x="757173" y="533656"/>
                  </a:lnTo>
                  <a:cubicBezTo>
                    <a:pt x="732032" y="529479"/>
                    <a:pt x="733490" y="515293"/>
                    <a:pt x="757173" y="506584"/>
                  </a:cubicBezTo>
                  <a:lnTo>
                    <a:pt x="766118" y="488734"/>
                  </a:lnTo>
                  <a:cubicBezTo>
                    <a:pt x="766118" y="488734"/>
                    <a:pt x="766118" y="488734"/>
                    <a:pt x="766118" y="488734"/>
                  </a:cubicBezTo>
                  <a:lnTo>
                    <a:pt x="766197" y="488537"/>
                  </a:lnTo>
                  <a:cubicBezTo>
                    <a:pt x="740898" y="473444"/>
                    <a:pt x="740898" y="377177"/>
                    <a:pt x="766197" y="362085"/>
                  </a:cubicBezTo>
                  <a:lnTo>
                    <a:pt x="766118" y="361888"/>
                  </a:lnTo>
                  <a:lnTo>
                    <a:pt x="766118" y="361888"/>
                  </a:lnTo>
                  <a:cubicBezTo>
                    <a:pt x="766118" y="361888"/>
                    <a:pt x="757173" y="343998"/>
                    <a:pt x="757173" y="343998"/>
                  </a:cubicBezTo>
                  <a:cubicBezTo>
                    <a:pt x="734121" y="333753"/>
                    <a:pt x="734121" y="326857"/>
                    <a:pt x="757173" y="316887"/>
                  </a:cubicBezTo>
                  <a:lnTo>
                    <a:pt x="757055" y="316690"/>
                  </a:lnTo>
                  <a:lnTo>
                    <a:pt x="748110" y="298839"/>
                  </a:lnTo>
                  <a:cubicBezTo>
                    <a:pt x="723876" y="295254"/>
                    <a:pt x="725136" y="288042"/>
                    <a:pt x="748110" y="280792"/>
                  </a:cubicBezTo>
                  <a:lnTo>
                    <a:pt x="739086" y="262744"/>
                  </a:lnTo>
                  <a:cubicBezTo>
                    <a:pt x="710478" y="254903"/>
                    <a:pt x="719265" y="207458"/>
                    <a:pt x="748110" y="208562"/>
                  </a:cubicBezTo>
                  <a:lnTo>
                    <a:pt x="757133" y="199538"/>
                  </a:lnTo>
                  <a:cubicBezTo>
                    <a:pt x="749331" y="197489"/>
                    <a:pt x="749607" y="194455"/>
                    <a:pt x="757133" y="190514"/>
                  </a:cubicBezTo>
                  <a:lnTo>
                    <a:pt x="765054" y="182594"/>
                  </a:lnTo>
                  <a:lnTo>
                    <a:pt x="765093" y="182594"/>
                  </a:lnTo>
                  <a:cubicBezTo>
                    <a:pt x="765093" y="182594"/>
                    <a:pt x="766197" y="181451"/>
                    <a:pt x="766197" y="181451"/>
                  </a:cubicBezTo>
                  <a:cubicBezTo>
                    <a:pt x="758355" y="178417"/>
                    <a:pt x="758355" y="175383"/>
                    <a:pt x="766197" y="172427"/>
                  </a:cubicBezTo>
                  <a:lnTo>
                    <a:pt x="773881" y="164743"/>
                  </a:lnTo>
                  <a:lnTo>
                    <a:pt x="775221" y="163403"/>
                  </a:lnTo>
                  <a:cubicBezTo>
                    <a:pt x="767458" y="160842"/>
                    <a:pt x="767576" y="157808"/>
                    <a:pt x="775221" y="154380"/>
                  </a:cubicBezTo>
                  <a:lnTo>
                    <a:pt x="782471" y="147168"/>
                  </a:lnTo>
                  <a:lnTo>
                    <a:pt x="784284" y="145356"/>
                  </a:lnTo>
                  <a:cubicBezTo>
                    <a:pt x="766591" y="128451"/>
                    <a:pt x="768994" y="123643"/>
                    <a:pt x="793308" y="127308"/>
                  </a:cubicBezTo>
                  <a:lnTo>
                    <a:pt x="798746" y="121870"/>
                  </a:lnTo>
                  <a:lnTo>
                    <a:pt x="802371" y="118245"/>
                  </a:lnTo>
                  <a:cubicBezTo>
                    <a:pt x="782629" y="94838"/>
                    <a:pt x="832989" y="42902"/>
                    <a:pt x="856593" y="64063"/>
                  </a:cubicBezTo>
                  <a:lnTo>
                    <a:pt x="860375" y="60280"/>
                  </a:lnTo>
                  <a:lnTo>
                    <a:pt x="865616" y="55039"/>
                  </a:lnTo>
                  <a:cubicBezTo>
                    <a:pt x="860021" y="24500"/>
                    <a:pt x="910223" y="3930"/>
                    <a:pt x="928862" y="27928"/>
                  </a:cubicBezTo>
                  <a:lnTo>
                    <a:pt x="933945" y="22845"/>
                  </a:lnTo>
                  <a:lnTo>
                    <a:pt x="933945" y="22845"/>
                  </a:lnTo>
                  <a:cubicBezTo>
                    <a:pt x="933945" y="22845"/>
                    <a:pt x="937886" y="18904"/>
                    <a:pt x="937886" y="18904"/>
                  </a:cubicBezTo>
                  <a:cubicBezTo>
                    <a:pt x="940211" y="-7064"/>
                    <a:pt x="965824" y="-5527"/>
                    <a:pt x="974020" y="18904"/>
                  </a:cubicBezTo>
                  <a:cubicBezTo>
                    <a:pt x="997151" y="10274"/>
                    <a:pt x="1023159" y="10629"/>
                    <a:pt x="1046329" y="18904"/>
                  </a:cubicBezTo>
                  <a:cubicBezTo>
                    <a:pt x="1049560" y="-4463"/>
                    <a:pt x="1072494" y="2472"/>
                    <a:pt x="1082464" y="18904"/>
                  </a:cubicBezTo>
                  <a:lnTo>
                    <a:pt x="1090857" y="27298"/>
                  </a:lnTo>
                  <a:lnTo>
                    <a:pt x="1091527" y="27967"/>
                  </a:lnTo>
                  <a:cubicBezTo>
                    <a:pt x="1091606" y="27770"/>
                    <a:pt x="1091645" y="27534"/>
                    <a:pt x="1091724" y="27376"/>
                  </a:cubicBezTo>
                  <a:cubicBezTo>
                    <a:pt x="1094246" y="20126"/>
                    <a:pt x="1097201" y="20402"/>
                    <a:pt x="1100551" y="27967"/>
                  </a:cubicBezTo>
                  <a:close/>
                </a:path>
              </a:pathLst>
            </a:custGeom>
            <a:solidFill>
              <a:srgbClr val="281D24"/>
            </a:solidFill>
            <a:ln w="3941" cap="flat">
              <a:noFill/>
              <a:prstDash val="solid"/>
              <a:miter/>
            </a:ln>
          </p:spPr>
          <p:txBody>
            <a:bodyPr rtlCol="1" anchor="ctr"/>
            <a:lstStyle/>
            <a:p>
              <a:endParaRPr lang="fa-IR"/>
            </a:p>
          </p:txBody>
        </p:sp>
        <p:sp>
          <p:nvSpPr>
            <p:cNvPr id="480" name="Freeform: Shape 479">
              <a:extLst>
                <a:ext uri="{FF2B5EF4-FFF2-40B4-BE49-F238E27FC236}">
                  <a16:creationId xmlns:a16="http://schemas.microsoft.com/office/drawing/2014/main" id="{7B63984C-F32D-52DD-6AAB-A34CE0FC6122}"/>
                </a:ext>
              </a:extLst>
            </p:cNvPr>
            <p:cNvSpPr/>
            <p:nvPr/>
          </p:nvSpPr>
          <p:spPr>
            <a:xfrm>
              <a:off x="1825921" y="2853188"/>
              <a:ext cx="786691" cy="804990"/>
            </a:xfrm>
            <a:custGeom>
              <a:avLst/>
              <a:gdLst>
                <a:gd name="connsiteX0" fmla="*/ 653850 w 786691"/>
                <a:gd name="connsiteY0" fmla="*/ 19093 h 804990"/>
                <a:gd name="connsiteX1" fmla="*/ 689984 w 786691"/>
                <a:gd name="connsiteY1" fmla="*/ 19093 h 804990"/>
                <a:gd name="connsiteX2" fmla="*/ 771317 w 786691"/>
                <a:gd name="connsiteY2" fmla="*/ 64252 h 804990"/>
                <a:gd name="connsiteX3" fmla="*/ 753230 w 786691"/>
                <a:gd name="connsiteY3" fmla="*/ 64252 h 804990"/>
                <a:gd name="connsiteX4" fmla="*/ 744206 w 786691"/>
                <a:gd name="connsiteY4" fmla="*/ 64252 h 804990"/>
                <a:gd name="connsiteX5" fmla="*/ 735182 w 786691"/>
                <a:gd name="connsiteY5" fmla="*/ 55228 h 804990"/>
                <a:gd name="connsiteX6" fmla="*/ 699047 w 786691"/>
                <a:gd name="connsiteY6" fmla="*/ 55228 h 804990"/>
                <a:gd name="connsiteX7" fmla="*/ 626739 w 786691"/>
                <a:gd name="connsiteY7" fmla="*/ 55228 h 804990"/>
                <a:gd name="connsiteX8" fmla="*/ 590604 w 786691"/>
                <a:gd name="connsiteY8" fmla="*/ 55228 h 804990"/>
                <a:gd name="connsiteX9" fmla="*/ 581580 w 786691"/>
                <a:gd name="connsiteY9" fmla="*/ 64252 h 804990"/>
                <a:gd name="connsiteX10" fmla="*/ 518335 w 786691"/>
                <a:gd name="connsiteY10" fmla="*/ 91363 h 804990"/>
                <a:gd name="connsiteX11" fmla="*/ 509311 w 786691"/>
                <a:gd name="connsiteY11" fmla="*/ 100386 h 804990"/>
                <a:gd name="connsiteX12" fmla="*/ 455089 w 786691"/>
                <a:gd name="connsiteY12" fmla="*/ 154569 h 804990"/>
                <a:gd name="connsiteX13" fmla="*/ 446066 w 786691"/>
                <a:gd name="connsiteY13" fmla="*/ 163593 h 804990"/>
                <a:gd name="connsiteX14" fmla="*/ 437042 w 786691"/>
                <a:gd name="connsiteY14" fmla="*/ 181640 h 804990"/>
                <a:gd name="connsiteX15" fmla="*/ 428018 w 786691"/>
                <a:gd name="connsiteY15" fmla="*/ 190664 h 804990"/>
                <a:gd name="connsiteX16" fmla="*/ 428018 w 786691"/>
                <a:gd name="connsiteY16" fmla="*/ 199688 h 804990"/>
                <a:gd name="connsiteX17" fmla="*/ 418994 w 786691"/>
                <a:gd name="connsiteY17" fmla="*/ 208712 h 804990"/>
                <a:gd name="connsiteX18" fmla="*/ 418994 w 786691"/>
                <a:gd name="connsiteY18" fmla="*/ 217735 h 804990"/>
                <a:gd name="connsiteX19" fmla="*/ 409970 w 786691"/>
                <a:gd name="connsiteY19" fmla="*/ 226759 h 804990"/>
                <a:gd name="connsiteX20" fmla="*/ 409970 w 786691"/>
                <a:gd name="connsiteY20" fmla="*/ 235783 h 804990"/>
                <a:gd name="connsiteX21" fmla="*/ 400946 w 786691"/>
                <a:gd name="connsiteY21" fmla="*/ 244807 h 804990"/>
                <a:gd name="connsiteX22" fmla="*/ 391923 w 786691"/>
                <a:gd name="connsiteY22" fmla="*/ 298989 h 804990"/>
                <a:gd name="connsiteX23" fmla="*/ 400946 w 786691"/>
                <a:gd name="connsiteY23" fmla="*/ 317037 h 804990"/>
                <a:gd name="connsiteX24" fmla="*/ 400946 w 786691"/>
                <a:gd name="connsiteY24" fmla="*/ 335084 h 804990"/>
                <a:gd name="connsiteX25" fmla="*/ 409970 w 786691"/>
                <a:gd name="connsiteY25" fmla="*/ 353132 h 804990"/>
                <a:gd name="connsiteX26" fmla="*/ 409970 w 786691"/>
                <a:gd name="connsiteY26" fmla="*/ 380243 h 804990"/>
                <a:gd name="connsiteX27" fmla="*/ 418994 w 786691"/>
                <a:gd name="connsiteY27" fmla="*/ 398291 h 804990"/>
                <a:gd name="connsiteX28" fmla="*/ 418994 w 786691"/>
                <a:gd name="connsiteY28" fmla="*/ 524742 h 804990"/>
                <a:gd name="connsiteX29" fmla="*/ 409970 w 786691"/>
                <a:gd name="connsiteY29" fmla="*/ 542790 h 804990"/>
                <a:gd name="connsiteX30" fmla="*/ 409970 w 786691"/>
                <a:gd name="connsiteY30" fmla="*/ 569901 h 804990"/>
                <a:gd name="connsiteX31" fmla="*/ 400946 w 786691"/>
                <a:gd name="connsiteY31" fmla="*/ 587948 h 804990"/>
                <a:gd name="connsiteX32" fmla="*/ 400946 w 786691"/>
                <a:gd name="connsiteY32" fmla="*/ 605996 h 804990"/>
                <a:gd name="connsiteX33" fmla="*/ 391923 w 786691"/>
                <a:gd name="connsiteY33" fmla="*/ 615020 h 804990"/>
                <a:gd name="connsiteX34" fmla="*/ 382899 w 786691"/>
                <a:gd name="connsiteY34" fmla="*/ 660178 h 804990"/>
                <a:gd name="connsiteX35" fmla="*/ 373875 w 786691"/>
                <a:gd name="connsiteY35" fmla="*/ 669202 h 804990"/>
                <a:gd name="connsiteX36" fmla="*/ 355788 w 786691"/>
                <a:gd name="connsiteY36" fmla="*/ 714360 h 804990"/>
                <a:gd name="connsiteX37" fmla="*/ 346764 w 786691"/>
                <a:gd name="connsiteY37" fmla="*/ 723384 h 804990"/>
                <a:gd name="connsiteX38" fmla="*/ 346764 w 786691"/>
                <a:gd name="connsiteY38" fmla="*/ 732408 h 804990"/>
                <a:gd name="connsiteX39" fmla="*/ 337740 w 786691"/>
                <a:gd name="connsiteY39" fmla="*/ 741432 h 804990"/>
                <a:gd name="connsiteX40" fmla="*/ 337740 w 786691"/>
                <a:gd name="connsiteY40" fmla="*/ 777567 h 804990"/>
                <a:gd name="connsiteX41" fmla="*/ 328717 w 786691"/>
                <a:gd name="connsiteY41" fmla="*/ 786590 h 804990"/>
                <a:gd name="connsiteX42" fmla="*/ 274495 w 786691"/>
                <a:gd name="connsiteY42" fmla="*/ 804638 h 804990"/>
                <a:gd name="connsiteX43" fmla="*/ 84719 w 786691"/>
                <a:gd name="connsiteY43" fmla="*/ 795614 h 804990"/>
                <a:gd name="connsiteX44" fmla="*/ 12410 w 786691"/>
                <a:gd name="connsiteY44" fmla="*/ 651115 h 804990"/>
                <a:gd name="connsiteX45" fmla="*/ 31285 w 786691"/>
                <a:gd name="connsiteY45" fmla="*/ 640554 h 804990"/>
                <a:gd name="connsiteX46" fmla="*/ 230164 w 786691"/>
                <a:gd name="connsiteY46" fmla="*/ 524072 h 804990"/>
                <a:gd name="connsiteX47" fmla="*/ 254674 w 786691"/>
                <a:gd name="connsiteY47" fmla="*/ 393010 h 804990"/>
                <a:gd name="connsiteX48" fmla="*/ 91575 w 786691"/>
                <a:gd name="connsiteY48" fmla="*/ 318889 h 804990"/>
                <a:gd name="connsiteX49" fmla="*/ 33728 w 786691"/>
                <a:gd name="connsiteY49" fmla="*/ 428790 h 804990"/>
                <a:gd name="connsiteX50" fmla="*/ 12410 w 786691"/>
                <a:gd name="connsiteY50" fmla="*/ 425323 h 804990"/>
                <a:gd name="connsiteX51" fmla="*/ 11740 w 786691"/>
                <a:gd name="connsiteY51" fmla="*/ 324878 h 804990"/>
                <a:gd name="connsiteX52" fmla="*/ 57608 w 786691"/>
                <a:gd name="connsiteY52" fmla="*/ 226641 h 804990"/>
                <a:gd name="connsiteX53" fmla="*/ 73882 w 786691"/>
                <a:gd name="connsiteY53" fmla="*/ 213677 h 804990"/>
                <a:gd name="connsiteX54" fmla="*/ 229218 w 786691"/>
                <a:gd name="connsiteY54" fmla="*/ 275701 h 804990"/>
                <a:gd name="connsiteX55" fmla="*/ 256408 w 786691"/>
                <a:gd name="connsiteY55" fmla="*/ 244689 h 804990"/>
                <a:gd name="connsiteX56" fmla="*/ 294119 w 786691"/>
                <a:gd name="connsiteY56" fmla="*/ 284291 h 804990"/>
                <a:gd name="connsiteX57" fmla="*/ 371550 w 786691"/>
                <a:gd name="connsiteY57" fmla="*/ 182507 h 804990"/>
                <a:gd name="connsiteX58" fmla="*/ 312994 w 786691"/>
                <a:gd name="connsiteY58" fmla="*/ 155002 h 804990"/>
                <a:gd name="connsiteX59" fmla="*/ 283519 w 786691"/>
                <a:gd name="connsiteY59" fmla="*/ 145348 h 804990"/>
                <a:gd name="connsiteX60" fmla="*/ 391962 w 786691"/>
                <a:gd name="connsiteY60" fmla="*/ 36983 h 804990"/>
                <a:gd name="connsiteX61" fmla="*/ 436608 w 786691"/>
                <a:gd name="connsiteY61" fmla="*/ 59011 h 804990"/>
                <a:gd name="connsiteX62" fmla="*/ 631901 w 786691"/>
                <a:gd name="connsiteY62" fmla="*/ 652 h 804990"/>
                <a:gd name="connsiteX63" fmla="*/ 654007 w 786691"/>
                <a:gd name="connsiteY63" fmla="*/ 18896 h 80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786691" h="804990">
                  <a:moveTo>
                    <a:pt x="653850" y="19093"/>
                  </a:moveTo>
                  <a:cubicBezTo>
                    <a:pt x="664568" y="-5929"/>
                    <a:pt x="680251" y="-6796"/>
                    <a:pt x="689984" y="19093"/>
                  </a:cubicBezTo>
                  <a:cubicBezTo>
                    <a:pt x="713982" y="-12510"/>
                    <a:pt x="827351" y="61493"/>
                    <a:pt x="771317" y="64252"/>
                  </a:cubicBezTo>
                  <a:cubicBezTo>
                    <a:pt x="767297" y="63188"/>
                    <a:pt x="758313" y="63818"/>
                    <a:pt x="753230" y="64252"/>
                  </a:cubicBezTo>
                  <a:lnTo>
                    <a:pt x="744206" y="64252"/>
                  </a:lnTo>
                  <a:lnTo>
                    <a:pt x="735182" y="55228"/>
                  </a:lnTo>
                  <a:cubicBezTo>
                    <a:pt x="723834" y="53809"/>
                    <a:pt x="710790" y="55583"/>
                    <a:pt x="699047" y="55228"/>
                  </a:cubicBezTo>
                  <a:cubicBezTo>
                    <a:pt x="675877" y="47071"/>
                    <a:pt x="649909" y="46677"/>
                    <a:pt x="626739" y="55228"/>
                  </a:cubicBezTo>
                  <a:cubicBezTo>
                    <a:pt x="615154" y="56095"/>
                    <a:pt x="601007" y="53297"/>
                    <a:pt x="590604" y="55228"/>
                  </a:cubicBezTo>
                  <a:lnTo>
                    <a:pt x="581580" y="64252"/>
                  </a:lnTo>
                  <a:cubicBezTo>
                    <a:pt x="559986" y="70754"/>
                    <a:pt x="537092" y="78989"/>
                    <a:pt x="518335" y="91363"/>
                  </a:cubicBezTo>
                  <a:lnTo>
                    <a:pt x="509311" y="100386"/>
                  </a:lnTo>
                  <a:cubicBezTo>
                    <a:pt x="484840" y="118434"/>
                    <a:pt x="473886" y="131832"/>
                    <a:pt x="455089" y="154569"/>
                  </a:cubicBezTo>
                  <a:lnTo>
                    <a:pt x="446066" y="163593"/>
                  </a:lnTo>
                  <a:cubicBezTo>
                    <a:pt x="442322" y="168518"/>
                    <a:pt x="440667" y="176360"/>
                    <a:pt x="437042" y="181640"/>
                  </a:cubicBezTo>
                  <a:lnTo>
                    <a:pt x="428018" y="190664"/>
                  </a:lnTo>
                  <a:cubicBezTo>
                    <a:pt x="426678" y="192831"/>
                    <a:pt x="429318" y="197402"/>
                    <a:pt x="428018" y="199688"/>
                  </a:cubicBezTo>
                  <a:lnTo>
                    <a:pt x="418994" y="208712"/>
                  </a:lnTo>
                  <a:cubicBezTo>
                    <a:pt x="417812" y="211115"/>
                    <a:pt x="420097" y="215174"/>
                    <a:pt x="418994" y="217735"/>
                  </a:cubicBezTo>
                  <a:lnTo>
                    <a:pt x="409970" y="226759"/>
                  </a:lnTo>
                  <a:cubicBezTo>
                    <a:pt x="408985" y="229321"/>
                    <a:pt x="410916" y="233064"/>
                    <a:pt x="409970" y="235783"/>
                  </a:cubicBezTo>
                  <a:lnTo>
                    <a:pt x="400946" y="244807"/>
                  </a:lnTo>
                  <a:cubicBezTo>
                    <a:pt x="395824" y="263130"/>
                    <a:pt x="391371" y="279483"/>
                    <a:pt x="391923" y="298989"/>
                  </a:cubicBezTo>
                  <a:lnTo>
                    <a:pt x="400946" y="317037"/>
                  </a:lnTo>
                  <a:cubicBezTo>
                    <a:pt x="401656" y="322869"/>
                    <a:pt x="400040" y="329371"/>
                    <a:pt x="400946" y="335084"/>
                  </a:cubicBezTo>
                  <a:lnTo>
                    <a:pt x="409970" y="353132"/>
                  </a:lnTo>
                  <a:cubicBezTo>
                    <a:pt x="411113" y="361841"/>
                    <a:pt x="408867" y="371495"/>
                    <a:pt x="409970" y="380243"/>
                  </a:cubicBezTo>
                  <a:lnTo>
                    <a:pt x="418994" y="398291"/>
                  </a:lnTo>
                  <a:cubicBezTo>
                    <a:pt x="422186" y="432652"/>
                    <a:pt x="422186" y="490341"/>
                    <a:pt x="418994" y="524742"/>
                  </a:cubicBezTo>
                  <a:lnTo>
                    <a:pt x="409970" y="542790"/>
                  </a:lnTo>
                  <a:cubicBezTo>
                    <a:pt x="408788" y="551341"/>
                    <a:pt x="411428" y="561704"/>
                    <a:pt x="409970" y="569901"/>
                  </a:cubicBezTo>
                  <a:lnTo>
                    <a:pt x="400946" y="587948"/>
                  </a:lnTo>
                  <a:cubicBezTo>
                    <a:pt x="399685" y="593307"/>
                    <a:pt x="402326" y="600952"/>
                    <a:pt x="400946" y="605996"/>
                  </a:cubicBezTo>
                  <a:lnTo>
                    <a:pt x="391923" y="615020"/>
                  </a:lnTo>
                  <a:cubicBezTo>
                    <a:pt x="387903" y="628102"/>
                    <a:pt x="388376" y="645401"/>
                    <a:pt x="382899" y="660178"/>
                  </a:cubicBezTo>
                  <a:lnTo>
                    <a:pt x="373875" y="669202"/>
                  </a:lnTo>
                  <a:cubicBezTo>
                    <a:pt x="368122" y="685082"/>
                    <a:pt x="362290" y="698953"/>
                    <a:pt x="355788" y="714360"/>
                  </a:cubicBezTo>
                  <a:lnTo>
                    <a:pt x="346764" y="723384"/>
                  </a:lnTo>
                  <a:cubicBezTo>
                    <a:pt x="345661" y="725906"/>
                    <a:pt x="347867" y="729886"/>
                    <a:pt x="346764" y="732408"/>
                  </a:cubicBezTo>
                  <a:lnTo>
                    <a:pt x="337740" y="741432"/>
                  </a:lnTo>
                  <a:cubicBezTo>
                    <a:pt x="334706" y="749195"/>
                    <a:pt x="340341" y="767952"/>
                    <a:pt x="337740" y="777567"/>
                  </a:cubicBezTo>
                  <a:lnTo>
                    <a:pt x="328717" y="786590"/>
                  </a:lnTo>
                  <a:cubicBezTo>
                    <a:pt x="308935" y="812401"/>
                    <a:pt x="303103" y="802944"/>
                    <a:pt x="274495" y="804638"/>
                  </a:cubicBezTo>
                  <a:cubicBezTo>
                    <a:pt x="210225" y="801564"/>
                    <a:pt x="146979" y="798570"/>
                    <a:pt x="84719" y="795614"/>
                  </a:cubicBezTo>
                  <a:cubicBezTo>
                    <a:pt x="37354" y="794944"/>
                    <a:pt x="-15883" y="687092"/>
                    <a:pt x="12410" y="651115"/>
                  </a:cubicBezTo>
                  <a:cubicBezTo>
                    <a:pt x="16666" y="644534"/>
                    <a:pt x="23207" y="639136"/>
                    <a:pt x="31285" y="640554"/>
                  </a:cubicBezTo>
                  <a:cubicBezTo>
                    <a:pt x="168810" y="664513"/>
                    <a:pt x="184966" y="664355"/>
                    <a:pt x="230164" y="524072"/>
                  </a:cubicBezTo>
                  <a:cubicBezTo>
                    <a:pt x="237651" y="500862"/>
                    <a:pt x="265668" y="410861"/>
                    <a:pt x="254674" y="393010"/>
                  </a:cubicBezTo>
                  <a:cubicBezTo>
                    <a:pt x="249078" y="383947"/>
                    <a:pt x="101466" y="317904"/>
                    <a:pt x="91575" y="318889"/>
                  </a:cubicBezTo>
                  <a:lnTo>
                    <a:pt x="33728" y="428790"/>
                  </a:lnTo>
                  <a:lnTo>
                    <a:pt x="12410" y="425323"/>
                  </a:lnTo>
                  <a:cubicBezTo>
                    <a:pt x="-3904" y="399157"/>
                    <a:pt x="-4140" y="365663"/>
                    <a:pt x="11740" y="324878"/>
                  </a:cubicBezTo>
                  <a:cubicBezTo>
                    <a:pt x="15641" y="278853"/>
                    <a:pt x="30931" y="246107"/>
                    <a:pt x="57608" y="226641"/>
                  </a:cubicBezTo>
                  <a:lnTo>
                    <a:pt x="73882" y="213677"/>
                  </a:lnTo>
                  <a:lnTo>
                    <a:pt x="229218" y="275701"/>
                  </a:lnTo>
                  <a:cubicBezTo>
                    <a:pt x="225750" y="252333"/>
                    <a:pt x="231464" y="236768"/>
                    <a:pt x="256408" y="244689"/>
                  </a:cubicBezTo>
                  <a:cubicBezTo>
                    <a:pt x="272800" y="238029"/>
                    <a:pt x="285371" y="251230"/>
                    <a:pt x="294119" y="284291"/>
                  </a:cubicBezTo>
                  <a:cubicBezTo>
                    <a:pt x="310354" y="291266"/>
                    <a:pt x="363984" y="200870"/>
                    <a:pt x="371550" y="182507"/>
                  </a:cubicBezTo>
                  <a:cubicBezTo>
                    <a:pt x="415526" y="76113"/>
                    <a:pt x="389361" y="68192"/>
                    <a:pt x="312994" y="155002"/>
                  </a:cubicBezTo>
                  <a:cubicBezTo>
                    <a:pt x="301882" y="163159"/>
                    <a:pt x="292070" y="156421"/>
                    <a:pt x="283519" y="145348"/>
                  </a:cubicBezTo>
                  <a:cubicBezTo>
                    <a:pt x="254556" y="103066"/>
                    <a:pt x="341090" y="19921"/>
                    <a:pt x="391962" y="36983"/>
                  </a:cubicBezTo>
                  <a:cubicBezTo>
                    <a:pt x="406227" y="24492"/>
                    <a:pt x="421122" y="31861"/>
                    <a:pt x="436608" y="59011"/>
                  </a:cubicBezTo>
                  <a:cubicBezTo>
                    <a:pt x="498120" y="25162"/>
                    <a:pt x="559474" y="-1200"/>
                    <a:pt x="631901" y="652"/>
                  </a:cubicBezTo>
                  <a:lnTo>
                    <a:pt x="654007" y="18896"/>
                  </a:lnTo>
                  <a:close/>
                </a:path>
              </a:pathLst>
            </a:custGeom>
            <a:solidFill>
              <a:srgbClr val="826147"/>
            </a:solidFill>
            <a:ln w="3941" cap="flat">
              <a:noFill/>
              <a:prstDash val="solid"/>
              <a:miter/>
            </a:ln>
          </p:spPr>
          <p:txBody>
            <a:bodyPr rtlCol="1" anchor="ctr"/>
            <a:lstStyle/>
            <a:p>
              <a:endParaRPr lang="fa-IR"/>
            </a:p>
          </p:txBody>
        </p:sp>
        <p:sp>
          <p:nvSpPr>
            <p:cNvPr id="481" name="Freeform: Shape 480">
              <a:extLst>
                <a:ext uri="{FF2B5EF4-FFF2-40B4-BE49-F238E27FC236}">
                  <a16:creationId xmlns:a16="http://schemas.microsoft.com/office/drawing/2014/main" id="{FD4DA047-582B-CFC5-BC97-634DFDE91507}"/>
                </a:ext>
              </a:extLst>
            </p:cNvPr>
            <p:cNvSpPr/>
            <p:nvPr/>
          </p:nvSpPr>
          <p:spPr>
            <a:xfrm>
              <a:off x="2502098" y="2736811"/>
              <a:ext cx="251036" cy="198715"/>
            </a:xfrm>
            <a:custGeom>
              <a:avLst/>
              <a:gdLst>
                <a:gd name="connsiteX0" fmla="*/ 230694 w 251036"/>
                <a:gd name="connsiteY0" fmla="*/ 81288 h 198715"/>
                <a:gd name="connsiteX1" fmla="*/ 199248 w 251036"/>
                <a:gd name="connsiteY1" fmla="*/ 162778 h 198715"/>
                <a:gd name="connsiteX2" fmla="*/ 122250 w 251036"/>
                <a:gd name="connsiteY2" fmla="*/ 198716 h 198715"/>
                <a:gd name="connsiteX3" fmla="*/ 95140 w 251036"/>
                <a:gd name="connsiteY3" fmla="*/ 180668 h 198715"/>
                <a:gd name="connsiteX4" fmla="*/ 104163 w 251036"/>
                <a:gd name="connsiteY4" fmla="*/ 171763 h 198715"/>
                <a:gd name="connsiteX5" fmla="*/ 13807 w 251036"/>
                <a:gd name="connsiteY5" fmla="*/ 135510 h 198715"/>
                <a:gd name="connsiteX6" fmla="*/ 22831 w 251036"/>
                <a:gd name="connsiteY6" fmla="*/ 18082 h 198715"/>
                <a:gd name="connsiteX7" fmla="*/ 31618 w 251036"/>
                <a:gd name="connsiteY7" fmla="*/ 468 h 198715"/>
                <a:gd name="connsiteX8" fmla="*/ 221631 w 251036"/>
                <a:gd name="connsiteY8" fmla="*/ 34 h 198715"/>
                <a:gd name="connsiteX9" fmla="*/ 230655 w 251036"/>
                <a:gd name="connsiteY9" fmla="*/ 81328 h 198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1036" h="198715">
                  <a:moveTo>
                    <a:pt x="230694" y="81288"/>
                  </a:moveTo>
                  <a:cubicBezTo>
                    <a:pt x="227817" y="115965"/>
                    <a:pt x="223640" y="135667"/>
                    <a:pt x="199248" y="162778"/>
                  </a:cubicBezTo>
                  <a:cubicBezTo>
                    <a:pt x="169773" y="195524"/>
                    <a:pt x="158818" y="183072"/>
                    <a:pt x="122250" y="198716"/>
                  </a:cubicBezTo>
                  <a:cubicBezTo>
                    <a:pt x="112793" y="194224"/>
                    <a:pt x="96716" y="181062"/>
                    <a:pt x="95140" y="180668"/>
                  </a:cubicBezTo>
                  <a:lnTo>
                    <a:pt x="104163" y="171763"/>
                  </a:lnTo>
                  <a:cubicBezTo>
                    <a:pt x="75398" y="167743"/>
                    <a:pt x="40366" y="140199"/>
                    <a:pt x="13807" y="135510"/>
                  </a:cubicBezTo>
                  <a:cubicBezTo>
                    <a:pt x="-10348" y="116398"/>
                    <a:pt x="94" y="36997"/>
                    <a:pt x="22831" y="18082"/>
                  </a:cubicBezTo>
                  <a:lnTo>
                    <a:pt x="31618" y="468"/>
                  </a:lnTo>
                  <a:cubicBezTo>
                    <a:pt x="98450" y="7679"/>
                    <a:pt x="161813" y="7521"/>
                    <a:pt x="221631" y="34"/>
                  </a:cubicBezTo>
                  <a:cubicBezTo>
                    <a:pt x="255007" y="-1818"/>
                    <a:pt x="262612" y="71791"/>
                    <a:pt x="230655" y="81328"/>
                  </a:cubicBezTo>
                  <a:close/>
                </a:path>
              </a:pathLst>
            </a:custGeom>
            <a:solidFill>
              <a:srgbClr val="692D35"/>
            </a:solidFill>
            <a:ln w="3941" cap="flat">
              <a:noFill/>
              <a:prstDash val="solid"/>
              <a:miter/>
            </a:ln>
          </p:spPr>
          <p:txBody>
            <a:bodyPr rtlCol="1" anchor="ctr"/>
            <a:lstStyle/>
            <a:p>
              <a:endParaRPr lang="fa-IR"/>
            </a:p>
          </p:txBody>
        </p:sp>
        <p:sp>
          <p:nvSpPr>
            <p:cNvPr id="482" name="Freeform: Shape 481">
              <a:extLst>
                <a:ext uri="{FF2B5EF4-FFF2-40B4-BE49-F238E27FC236}">
                  <a16:creationId xmlns:a16="http://schemas.microsoft.com/office/drawing/2014/main" id="{BD7BDC01-F754-45D9-D167-098E578C4DF6}"/>
                </a:ext>
              </a:extLst>
            </p:cNvPr>
            <p:cNvSpPr/>
            <p:nvPr/>
          </p:nvSpPr>
          <p:spPr>
            <a:xfrm>
              <a:off x="3342764" y="2607347"/>
              <a:ext cx="899383" cy="797772"/>
            </a:xfrm>
            <a:custGeom>
              <a:avLst/>
              <a:gdLst>
                <a:gd name="connsiteX0" fmla="*/ 899330 w 899383"/>
                <a:gd name="connsiteY0" fmla="*/ 76537 h 797772"/>
                <a:gd name="connsiteX1" fmla="*/ 638427 w 899383"/>
                <a:gd name="connsiteY1" fmla="*/ 348946 h 797772"/>
                <a:gd name="connsiteX2" fmla="*/ 592835 w 899383"/>
                <a:gd name="connsiteY2" fmla="*/ 725542 h 797772"/>
                <a:gd name="connsiteX3" fmla="*/ 420240 w 899383"/>
                <a:gd name="connsiteY3" fmla="*/ 752614 h 797772"/>
                <a:gd name="connsiteX4" fmla="*/ 85886 w 899383"/>
                <a:gd name="connsiteY4" fmla="*/ 797772 h 797772"/>
                <a:gd name="connsiteX5" fmla="*/ 85019 w 899383"/>
                <a:gd name="connsiteY5" fmla="*/ 657292 h 797772"/>
                <a:gd name="connsiteX6" fmla="*/ 4553 w 899383"/>
                <a:gd name="connsiteY6" fmla="*/ 3401 h 797772"/>
                <a:gd name="connsiteX7" fmla="*/ 899369 w 899383"/>
                <a:gd name="connsiteY7" fmla="*/ 76537 h 797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9383" h="797772">
                  <a:moveTo>
                    <a:pt x="899330" y="76537"/>
                  </a:moveTo>
                  <a:cubicBezTo>
                    <a:pt x="903034" y="88792"/>
                    <a:pt x="715898" y="193610"/>
                    <a:pt x="638427" y="348946"/>
                  </a:cubicBezTo>
                  <a:cubicBezTo>
                    <a:pt x="670227" y="529501"/>
                    <a:pt x="588264" y="719789"/>
                    <a:pt x="592835" y="725542"/>
                  </a:cubicBezTo>
                  <a:cubicBezTo>
                    <a:pt x="605405" y="741423"/>
                    <a:pt x="427136" y="749225"/>
                    <a:pt x="420240" y="752614"/>
                  </a:cubicBezTo>
                  <a:cubicBezTo>
                    <a:pt x="320978" y="800570"/>
                    <a:pt x="194723" y="794068"/>
                    <a:pt x="85886" y="797772"/>
                  </a:cubicBezTo>
                  <a:cubicBezTo>
                    <a:pt x="95383" y="764987"/>
                    <a:pt x="70715" y="676325"/>
                    <a:pt x="85019" y="657292"/>
                  </a:cubicBezTo>
                  <a:cubicBezTo>
                    <a:pt x="101530" y="635344"/>
                    <a:pt x="-25237" y="23182"/>
                    <a:pt x="4553" y="3401"/>
                  </a:cubicBezTo>
                  <a:cubicBezTo>
                    <a:pt x="33280" y="-15671"/>
                    <a:pt x="861382" y="50530"/>
                    <a:pt x="899369" y="76537"/>
                  </a:cubicBezTo>
                  <a:close/>
                </a:path>
              </a:pathLst>
            </a:custGeom>
            <a:solidFill>
              <a:srgbClr val="75382F"/>
            </a:solidFill>
            <a:ln w="3941" cap="flat">
              <a:noFill/>
              <a:prstDash val="solid"/>
              <a:miter/>
            </a:ln>
          </p:spPr>
          <p:txBody>
            <a:bodyPr rtlCol="1" anchor="ctr"/>
            <a:lstStyle/>
            <a:p>
              <a:endParaRPr lang="fa-IR"/>
            </a:p>
          </p:txBody>
        </p:sp>
        <p:sp>
          <p:nvSpPr>
            <p:cNvPr id="483" name="Freeform: Shape 482">
              <a:extLst>
                <a:ext uri="{FF2B5EF4-FFF2-40B4-BE49-F238E27FC236}">
                  <a16:creationId xmlns:a16="http://schemas.microsoft.com/office/drawing/2014/main" id="{9641A082-923F-018F-B715-F45F0B4B576F}"/>
                </a:ext>
              </a:extLst>
            </p:cNvPr>
            <p:cNvSpPr/>
            <p:nvPr/>
          </p:nvSpPr>
          <p:spPr>
            <a:xfrm>
              <a:off x="1330169" y="1978069"/>
              <a:ext cx="218808" cy="420670"/>
            </a:xfrm>
            <a:custGeom>
              <a:avLst/>
              <a:gdLst>
                <a:gd name="connsiteX0" fmla="*/ 218808 w 218808"/>
                <a:gd name="connsiteY0" fmla="*/ 370397 h 420670"/>
                <a:gd name="connsiteX1" fmla="*/ 76122 w 218808"/>
                <a:gd name="connsiteY1" fmla="*/ 413625 h 420670"/>
                <a:gd name="connsiteX2" fmla="*/ 38056 w 218808"/>
                <a:gd name="connsiteY2" fmla="*/ 415556 h 420670"/>
                <a:gd name="connsiteX3" fmla="*/ 1922 w 218808"/>
                <a:gd name="connsiteY3" fmla="*/ 289104 h 420670"/>
                <a:gd name="connsiteX4" fmla="*/ 40854 w 218808"/>
                <a:gd name="connsiteY4" fmla="*/ 25365 h 420670"/>
                <a:gd name="connsiteX5" fmla="*/ 56025 w 218808"/>
                <a:gd name="connsiteY5" fmla="*/ 185 h 420670"/>
                <a:gd name="connsiteX6" fmla="*/ 117458 w 218808"/>
                <a:gd name="connsiteY6" fmla="*/ 313654 h 420670"/>
                <a:gd name="connsiteX7" fmla="*/ 218808 w 218808"/>
                <a:gd name="connsiteY7" fmla="*/ 370397 h 42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808" h="420670">
                  <a:moveTo>
                    <a:pt x="218808" y="370397"/>
                  </a:moveTo>
                  <a:cubicBezTo>
                    <a:pt x="166005" y="382377"/>
                    <a:pt x="126521" y="396247"/>
                    <a:pt x="76122" y="413625"/>
                  </a:cubicBezTo>
                  <a:cubicBezTo>
                    <a:pt x="63118" y="418117"/>
                    <a:pt x="51415" y="425880"/>
                    <a:pt x="38056" y="415556"/>
                  </a:cubicBezTo>
                  <a:cubicBezTo>
                    <a:pt x="26826" y="372919"/>
                    <a:pt x="9645" y="333475"/>
                    <a:pt x="1922" y="289104"/>
                  </a:cubicBezTo>
                  <a:cubicBezTo>
                    <a:pt x="-8127" y="231415"/>
                    <a:pt x="23673" y="88019"/>
                    <a:pt x="40854" y="25365"/>
                  </a:cubicBezTo>
                  <a:cubicBezTo>
                    <a:pt x="43376" y="16104"/>
                    <a:pt x="43100" y="-2022"/>
                    <a:pt x="56025" y="185"/>
                  </a:cubicBezTo>
                  <a:cubicBezTo>
                    <a:pt x="93145" y="88689"/>
                    <a:pt x="77343" y="231888"/>
                    <a:pt x="117458" y="313654"/>
                  </a:cubicBezTo>
                  <a:cubicBezTo>
                    <a:pt x="138815" y="357197"/>
                    <a:pt x="183068" y="349119"/>
                    <a:pt x="218808" y="370397"/>
                  </a:cubicBezTo>
                  <a:close/>
                </a:path>
              </a:pathLst>
            </a:custGeom>
            <a:solidFill>
              <a:srgbClr val="2A293A"/>
            </a:solidFill>
            <a:ln w="3941" cap="flat">
              <a:noFill/>
              <a:prstDash val="solid"/>
              <a:miter/>
            </a:ln>
          </p:spPr>
          <p:txBody>
            <a:bodyPr rtlCol="1" anchor="ctr"/>
            <a:lstStyle/>
            <a:p>
              <a:endParaRPr lang="fa-IR"/>
            </a:p>
          </p:txBody>
        </p:sp>
        <p:sp>
          <p:nvSpPr>
            <p:cNvPr id="484" name="Freeform: Shape 483">
              <a:extLst>
                <a:ext uri="{FF2B5EF4-FFF2-40B4-BE49-F238E27FC236}">
                  <a16:creationId xmlns:a16="http://schemas.microsoft.com/office/drawing/2014/main" id="{1E995BE0-771C-676B-7854-5D4AE2F22839}"/>
                </a:ext>
              </a:extLst>
            </p:cNvPr>
            <p:cNvSpPr/>
            <p:nvPr/>
          </p:nvSpPr>
          <p:spPr>
            <a:xfrm>
              <a:off x="1268885" y="2411525"/>
              <a:ext cx="99340" cy="135622"/>
            </a:xfrm>
            <a:custGeom>
              <a:avLst/>
              <a:gdLst>
                <a:gd name="connsiteX0" fmla="*/ 24037 w 99340"/>
                <a:gd name="connsiteY0" fmla="*/ 55394 h 135622"/>
                <a:gd name="connsiteX1" fmla="*/ 45119 w 99340"/>
                <a:gd name="connsiteY1" fmla="*/ 135623 h 135622"/>
                <a:gd name="connsiteX2" fmla="*/ 0 w 99340"/>
                <a:gd name="connsiteY2" fmla="*/ 45463 h 135622"/>
                <a:gd name="connsiteX3" fmla="*/ 99341 w 99340"/>
                <a:gd name="connsiteY3" fmla="*/ 147 h 135622"/>
                <a:gd name="connsiteX4" fmla="*/ 24037 w 99340"/>
                <a:gd name="connsiteY4" fmla="*/ 55394 h 135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340" h="135622">
                  <a:moveTo>
                    <a:pt x="24037" y="55394"/>
                  </a:moveTo>
                  <a:cubicBezTo>
                    <a:pt x="43503" y="79785"/>
                    <a:pt x="50518" y="106542"/>
                    <a:pt x="45119" y="135623"/>
                  </a:cubicBezTo>
                  <a:cubicBezTo>
                    <a:pt x="30224" y="105675"/>
                    <a:pt x="14146" y="75766"/>
                    <a:pt x="0" y="45463"/>
                  </a:cubicBezTo>
                  <a:cubicBezTo>
                    <a:pt x="35268" y="34154"/>
                    <a:pt x="58359" y="-2611"/>
                    <a:pt x="99341" y="147"/>
                  </a:cubicBezTo>
                  <a:cubicBezTo>
                    <a:pt x="80308" y="20480"/>
                    <a:pt x="55167" y="38883"/>
                    <a:pt x="24037" y="55394"/>
                  </a:cubicBezTo>
                  <a:close/>
                </a:path>
              </a:pathLst>
            </a:custGeom>
            <a:solidFill>
              <a:srgbClr val="F7F6F6"/>
            </a:solidFill>
            <a:ln w="3941" cap="flat">
              <a:noFill/>
              <a:prstDash val="solid"/>
              <a:miter/>
            </a:ln>
          </p:spPr>
          <p:txBody>
            <a:bodyPr rtlCol="1" anchor="ctr"/>
            <a:lstStyle/>
            <a:p>
              <a:endParaRPr lang="fa-IR"/>
            </a:p>
          </p:txBody>
        </p:sp>
        <p:sp>
          <p:nvSpPr>
            <p:cNvPr id="485" name="Freeform: Shape 484">
              <a:extLst>
                <a:ext uri="{FF2B5EF4-FFF2-40B4-BE49-F238E27FC236}">
                  <a16:creationId xmlns:a16="http://schemas.microsoft.com/office/drawing/2014/main" id="{B656B8FB-7891-B935-EEAF-54DC47510D4A}"/>
                </a:ext>
              </a:extLst>
            </p:cNvPr>
            <p:cNvSpPr/>
            <p:nvPr/>
          </p:nvSpPr>
          <p:spPr>
            <a:xfrm>
              <a:off x="765377" y="2529100"/>
              <a:ext cx="169074" cy="190525"/>
            </a:xfrm>
            <a:custGeom>
              <a:avLst/>
              <a:gdLst>
                <a:gd name="connsiteX0" fmla="*/ 169075 w 169074"/>
                <a:gd name="connsiteY0" fmla="*/ 135475 h 190525"/>
                <a:gd name="connsiteX1" fmla="*/ 141964 w 169074"/>
                <a:gd name="connsiteY1" fmla="*/ 153523 h 190525"/>
                <a:gd name="connsiteX2" fmla="*/ 105869 w 169074"/>
                <a:gd name="connsiteY2" fmla="*/ 157897 h 190525"/>
                <a:gd name="connsiteX3" fmla="*/ 69655 w 169074"/>
                <a:gd name="connsiteY3" fmla="*/ 189658 h 190525"/>
                <a:gd name="connsiteX4" fmla="*/ 33521 w 169074"/>
                <a:gd name="connsiteY4" fmla="*/ 36135 h 190525"/>
                <a:gd name="connsiteX5" fmla="*/ 105829 w 169074"/>
                <a:gd name="connsiteY5" fmla="*/ 0 h 190525"/>
                <a:gd name="connsiteX6" fmla="*/ 169075 w 169074"/>
                <a:gd name="connsiteY6" fmla="*/ 135475 h 1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074" h="190525">
                  <a:moveTo>
                    <a:pt x="169075" y="135475"/>
                  </a:moveTo>
                  <a:cubicBezTo>
                    <a:pt x="162297" y="144539"/>
                    <a:pt x="152682" y="150410"/>
                    <a:pt x="141964" y="153523"/>
                  </a:cubicBezTo>
                  <a:cubicBezTo>
                    <a:pt x="133098" y="156124"/>
                    <a:pt x="119424" y="150489"/>
                    <a:pt x="105869" y="157897"/>
                  </a:cubicBezTo>
                  <a:cubicBezTo>
                    <a:pt x="89437" y="166881"/>
                    <a:pt x="92905" y="195884"/>
                    <a:pt x="69655" y="189658"/>
                  </a:cubicBezTo>
                  <a:cubicBezTo>
                    <a:pt x="12005" y="195253"/>
                    <a:pt x="-33941" y="34716"/>
                    <a:pt x="33521" y="36135"/>
                  </a:cubicBezTo>
                  <a:cubicBezTo>
                    <a:pt x="48061" y="16668"/>
                    <a:pt x="89003" y="11900"/>
                    <a:pt x="105829" y="0"/>
                  </a:cubicBezTo>
                  <a:cubicBezTo>
                    <a:pt x="122853" y="57335"/>
                    <a:pt x="105396" y="101863"/>
                    <a:pt x="169075" y="135475"/>
                  </a:cubicBezTo>
                  <a:close/>
                </a:path>
              </a:pathLst>
            </a:custGeom>
            <a:solidFill>
              <a:srgbClr val="B4693E"/>
            </a:solidFill>
            <a:ln w="3941" cap="flat">
              <a:noFill/>
              <a:prstDash val="solid"/>
              <a:miter/>
            </a:ln>
          </p:spPr>
          <p:txBody>
            <a:bodyPr rtlCol="1" anchor="ctr"/>
            <a:lstStyle/>
            <a:p>
              <a:endParaRPr lang="fa-IR"/>
            </a:p>
          </p:txBody>
        </p:sp>
        <p:sp>
          <p:nvSpPr>
            <p:cNvPr id="486" name="Freeform: Shape 485">
              <a:extLst>
                <a:ext uri="{FF2B5EF4-FFF2-40B4-BE49-F238E27FC236}">
                  <a16:creationId xmlns:a16="http://schemas.microsoft.com/office/drawing/2014/main" id="{153A26F0-35DD-4382-9879-D608906796F4}"/>
                </a:ext>
              </a:extLst>
            </p:cNvPr>
            <p:cNvSpPr/>
            <p:nvPr/>
          </p:nvSpPr>
          <p:spPr>
            <a:xfrm>
              <a:off x="1029944" y="3435259"/>
              <a:ext cx="672714" cy="656300"/>
            </a:xfrm>
            <a:custGeom>
              <a:avLst/>
              <a:gdLst>
                <a:gd name="connsiteX0" fmla="*/ 672635 w 672714"/>
                <a:gd name="connsiteY0" fmla="*/ 638253 h 656300"/>
                <a:gd name="connsiteX1" fmla="*/ 528057 w 672714"/>
                <a:gd name="connsiteY1" fmla="*/ 656301 h 656300"/>
                <a:gd name="connsiteX2" fmla="*/ 400857 w 672714"/>
                <a:gd name="connsiteY2" fmla="*/ 449187 h 656300"/>
                <a:gd name="connsiteX3" fmla="*/ 280907 w 672714"/>
                <a:gd name="connsiteY3" fmla="*/ 484415 h 656300"/>
                <a:gd name="connsiteX4" fmla="*/ 238862 w 672714"/>
                <a:gd name="connsiteY4" fmla="*/ 520865 h 656300"/>
                <a:gd name="connsiteX5" fmla="*/ 217425 w 672714"/>
                <a:gd name="connsiteY5" fmla="*/ 515387 h 656300"/>
                <a:gd name="connsiteX6" fmla="*/ 213366 w 672714"/>
                <a:gd name="connsiteY6" fmla="*/ 504748 h 656300"/>
                <a:gd name="connsiteX7" fmla="*/ 154219 w 672714"/>
                <a:gd name="connsiteY7" fmla="*/ 349491 h 656300"/>
                <a:gd name="connsiteX8" fmla="*/ 166592 w 672714"/>
                <a:gd name="connsiteY8" fmla="*/ 331168 h 656300"/>
                <a:gd name="connsiteX9" fmla="*/ 103899 w 672714"/>
                <a:gd name="connsiteY9" fmla="*/ 111680 h 656300"/>
                <a:gd name="connsiteX10" fmla="*/ 3927 w 672714"/>
                <a:gd name="connsiteY10" fmla="*/ 5995 h 656300"/>
                <a:gd name="connsiteX11" fmla="*/ 67173 w 672714"/>
                <a:gd name="connsiteY11" fmla="*/ 33106 h 656300"/>
                <a:gd name="connsiteX12" fmla="*/ 90185 w 672714"/>
                <a:gd name="connsiteY12" fmla="*/ 41263 h 656300"/>
                <a:gd name="connsiteX13" fmla="*/ 98264 w 672714"/>
                <a:gd name="connsiteY13" fmla="*/ 63684 h 656300"/>
                <a:gd name="connsiteX14" fmla="*/ 199693 w 672714"/>
                <a:gd name="connsiteY14" fmla="*/ 17698 h 656300"/>
                <a:gd name="connsiteX15" fmla="*/ 272396 w 672714"/>
                <a:gd name="connsiteY15" fmla="*/ 23885 h 656300"/>
                <a:gd name="connsiteX16" fmla="*/ 293044 w 672714"/>
                <a:gd name="connsiteY16" fmla="*/ 41105 h 656300"/>
                <a:gd name="connsiteX17" fmla="*/ 293162 w 672714"/>
                <a:gd name="connsiteY17" fmla="*/ 42130 h 656300"/>
                <a:gd name="connsiteX18" fmla="*/ 309870 w 672714"/>
                <a:gd name="connsiteY18" fmla="*/ 110774 h 656300"/>
                <a:gd name="connsiteX19" fmla="*/ 313968 w 672714"/>
                <a:gd name="connsiteY19" fmla="*/ 126930 h 656300"/>
                <a:gd name="connsiteX20" fmla="*/ 473126 w 672714"/>
                <a:gd name="connsiteY20" fmla="*/ 183398 h 656300"/>
                <a:gd name="connsiteX21" fmla="*/ 482938 w 672714"/>
                <a:gd name="connsiteY21" fmla="*/ 204716 h 656300"/>
                <a:gd name="connsiteX22" fmla="*/ 469225 w 672714"/>
                <a:gd name="connsiteY22" fmla="*/ 231866 h 656300"/>
                <a:gd name="connsiteX23" fmla="*/ 672714 w 672714"/>
                <a:gd name="connsiteY23" fmla="*/ 638214 h 65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72714" h="656300">
                  <a:moveTo>
                    <a:pt x="672635" y="638253"/>
                  </a:moveTo>
                  <a:cubicBezTo>
                    <a:pt x="609705" y="655197"/>
                    <a:pt x="592839" y="654055"/>
                    <a:pt x="528057" y="656301"/>
                  </a:cubicBezTo>
                  <a:cubicBezTo>
                    <a:pt x="469146" y="597232"/>
                    <a:pt x="429977" y="527051"/>
                    <a:pt x="400857" y="449187"/>
                  </a:cubicBezTo>
                  <a:cubicBezTo>
                    <a:pt x="395774" y="445522"/>
                    <a:pt x="288039" y="480395"/>
                    <a:pt x="280907" y="484415"/>
                  </a:cubicBezTo>
                  <a:cubicBezTo>
                    <a:pt x="269440" y="490838"/>
                    <a:pt x="289222" y="508058"/>
                    <a:pt x="238862" y="520865"/>
                  </a:cubicBezTo>
                  <a:lnTo>
                    <a:pt x="217425" y="515387"/>
                  </a:lnTo>
                  <a:cubicBezTo>
                    <a:pt x="216085" y="511841"/>
                    <a:pt x="214706" y="508294"/>
                    <a:pt x="213366" y="504748"/>
                  </a:cubicBezTo>
                  <a:cubicBezTo>
                    <a:pt x="193664" y="453009"/>
                    <a:pt x="173922" y="401230"/>
                    <a:pt x="154219" y="349491"/>
                  </a:cubicBezTo>
                  <a:lnTo>
                    <a:pt x="166592" y="331168"/>
                  </a:lnTo>
                  <a:cubicBezTo>
                    <a:pt x="194413" y="293339"/>
                    <a:pt x="127305" y="140131"/>
                    <a:pt x="103899" y="111680"/>
                  </a:cubicBezTo>
                  <a:cubicBezTo>
                    <a:pt x="81713" y="84727"/>
                    <a:pt x="-21213" y="96982"/>
                    <a:pt x="3927" y="5995"/>
                  </a:cubicBezTo>
                  <a:cubicBezTo>
                    <a:pt x="23039" y="-9334"/>
                    <a:pt x="68591" y="6547"/>
                    <a:pt x="67173" y="33106"/>
                  </a:cubicBezTo>
                  <a:cubicBezTo>
                    <a:pt x="76394" y="27747"/>
                    <a:pt x="84078" y="30466"/>
                    <a:pt x="90185" y="41263"/>
                  </a:cubicBezTo>
                  <a:cubicBezTo>
                    <a:pt x="93259" y="46701"/>
                    <a:pt x="95939" y="54188"/>
                    <a:pt x="98264" y="63684"/>
                  </a:cubicBezTo>
                  <a:lnTo>
                    <a:pt x="199693" y="17698"/>
                  </a:lnTo>
                  <a:cubicBezTo>
                    <a:pt x="212894" y="15373"/>
                    <a:pt x="249107" y="15965"/>
                    <a:pt x="272396" y="23885"/>
                  </a:cubicBezTo>
                  <a:cubicBezTo>
                    <a:pt x="283705" y="27747"/>
                    <a:pt x="291980" y="33303"/>
                    <a:pt x="293044" y="41105"/>
                  </a:cubicBezTo>
                  <a:cubicBezTo>
                    <a:pt x="293044" y="41460"/>
                    <a:pt x="293123" y="41775"/>
                    <a:pt x="293162" y="42130"/>
                  </a:cubicBezTo>
                  <a:cubicBezTo>
                    <a:pt x="320037" y="32436"/>
                    <a:pt x="325632" y="55291"/>
                    <a:pt x="309870" y="110774"/>
                  </a:cubicBezTo>
                  <a:lnTo>
                    <a:pt x="313968" y="126930"/>
                  </a:lnTo>
                  <a:cubicBezTo>
                    <a:pt x="368347" y="141195"/>
                    <a:pt x="421387" y="159991"/>
                    <a:pt x="473126" y="183398"/>
                  </a:cubicBezTo>
                  <a:lnTo>
                    <a:pt x="482938" y="204716"/>
                  </a:lnTo>
                  <a:cubicBezTo>
                    <a:pt x="453227" y="200736"/>
                    <a:pt x="467570" y="215198"/>
                    <a:pt x="469225" y="231866"/>
                  </a:cubicBezTo>
                  <a:cubicBezTo>
                    <a:pt x="483608" y="377311"/>
                    <a:pt x="554183" y="548251"/>
                    <a:pt x="672714" y="638214"/>
                  </a:cubicBezTo>
                  <a:close/>
                </a:path>
              </a:pathLst>
            </a:custGeom>
            <a:solidFill>
              <a:srgbClr val="5E3C32"/>
            </a:solidFill>
            <a:ln w="3941" cap="flat">
              <a:noFill/>
              <a:prstDash val="solid"/>
              <a:miter/>
            </a:ln>
          </p:spPr>
          <p:txBody>
            <a:bodyPr rtlCol="1" anchor="ctr"/>
            <a:lstStyle/>
            <a:p>
              <a:endParaRPr lang="fa-IR"/>
            </a:p>
          </p:txBody>
        </p:sp>
        <p:sp>
          <p:nvSpPr>
            <p:cNvPr id="487" name="Freeform: Shape 486">
              <a:extLst>
                <a:ext uri="{FF2B5EF4-FFF2-40B4-BE49-F238E27FC236}">
                  <a16:creationId xmlns:a16="http://schemas.microsoft.com/office/drawing/2014/main" id="{22366924-9E04-90EC-7818-756D3361EE81}"/>
                </a:ext>
              </a:extLst>
            </p:cNvPr>
            <p:cNvSpPr/>
            <p:nvPr/>
          </p:nvSpPr>
          <p:spPr>
            <a:xfrm>
              <a:off x="950596" y="2772901"/>
              <a:ext cx="299963" cy="703659"/>
            </a:xfrm>
            <a:custGeom>
              <a:avLst/>
              <a:gdLst>
                <a:gd name="connsiteX0" fmla="*/ 227853 w 299963"/>
                <a:gd name="connsiteY0" fmla="*/ 126491 h 703659"/>
                <a:gd name="connsiteX1" fmla="*/ 290311 w 299963"/>
                <a:gd name="connsiteY1" fmla="*/ 535439 h 703659"/>
                <a:gd name="connsiteX2" fmla="*/ 138876 w 299963"/>
                <a:gd name="connsiteY2" fmla="*/ 619688 h 703659"/>
                <a:gd name="connsiteX3" fmla="*/ 187857 w 299963"/>
                <a:gd name="connsiteY3" fmla="*/ 656847 h 703659"/>
                <a:gd name="connsiteX4" fmla="*/ 191679 w 299963"/>
                <a:gd name="connsiteY4" fmla="*/ 677416 h 703659"/>
                <a:gd name="connsiteX5" fmla="*/ 146481 w 299963"/>
                <a:gd name="connsiteY5" fmla="*/ 695464 h 703659"/>
                <a:gd name="connsiteX6" fmla="*/ 83236 w 299963"/>
                <a:gd name="connsiteY6" fmla="*/ 668353 h 703659"/>
                <a:gd name="connsiteX7" fmla="*/ 19990 w 299963"/>
                <a:gd name="connsiteY7" fmla="*/ 496743 h 703659"/>
                <a:gd name="connsiteX8" fmla="*/ 1903 w 299963"/>
                <a:gd name="connsiteY8" fmla="*/ 406426 h 703659"/>
                <a:gd name="connsiteX9" fmla="*/ 2691 w 299963"/>
                <a:gd name="connsiteY9" fmla="*/ 312366 h 703659"/>
                <a:gd name="connsiteX10" fmla="*/ 245901 w 299963"/>
                <a:gd name="connsiteY10" fmla="*/ 0 h 703659"/>
                <a:gd name="connsiteX11" fmla="*/ 227814 w 299963"/>
                <a:gd name="connsiteY11" fmla="*/ 126452 h 70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9963" h="703659">
                  <a:moveTo>
                    <a:pt x="227853" y="126491"/>
                  </a:moveTo>
                  <a:cubicBezTo>
                    <a:pt x="212209" y="265631"/>
                    <a:pt x="233015" y="401974"/>
                    <a:pt x="290311" y="535439"/>
                  </a:cubicBezTo>
                  <a:cubicBezTo>
                    <a:pt x="335075" y="645380"/>
                    <a:pt x="213786" y="657359"/>
                    <a:pt x="138876" y="619688"/>
                  </a:cubicBezTo>
                  <a:cubicBezTo>
                    <a:pt x="149831" y="637933"/>
                    <a:pt x="168312" y="649242"/>
                    <a:pt x="187857" y="656847"/>
                  </a:cubicBezTo>
                  <a:lnTo>
                    <a:pt x="191679" y="677416"/>
                  </a:lnTo>
                  <a:cubicBezTo>
                    <a:pt x="199087" y="703739"/>
                    <a:pt x="164844" y="711226"/>
                    <a:pt x="146481" y="695464"/>
                  </a:cubicBezTo>
                  <a:cubicBezTo>
                    <a:pt x="143723" y="692864"/>
                    <a:pt x="101796" y="684312"/>
                    <a:pt x="83236" y="668353"/>
                  </a:cubicBezTo>
                  <a:cubicBezTo>
                    <a:pt x="51869" y="641440"/>
                    <a:pt x="28778" y="540759"/>
                    <a:pt x="19990" y="496743"/>
                  </a:cubicBezTo>
                  <a:cubicBezTo>
                    <a:pt x="15183" y="472667"/>
                    <a:pt x="3952" y="425932"/>
                    <a:pt x="1903" y="406426"/>
                  </a:cubicBezTo>
                  <a:cubicBezTo>
                    <a:pt x="-697" y="381483"/>
                    <a:pt x="-816" y="336876"/>
                    <a:pt x="2691" y="312366"/>
                  </a:cubicBezTo>
                  <a:cubicBezTo>
                    <a:pt x="14434" y="230127"/>
                    <a:pt x="185611" y="66871"/>
                    <a:pt x="245901" y="0"/>
                  </a:cubicBezTo>
                  <a:cubicBezTo>
                    <a:pt x="268283" y="32076"/>
                    <a:pt x="256265" y="100365"/>
                    <a:pt x="227814" y="126452"/>
                  </a:cubicBezTo>
                  <a:close/>
                </a:path>
              </a:pathLst>
            </a:custGeom>
            <a:solidFill>
              <a:srgbClr val="9F8575"/>
            </a:solidFill>
            <a:ln w="3941" cap="flat">
              <a:noFill/>
              <a:prstDash val="solid"/>
              <a:miter/>
            </a:ln>
          </p:spPr>
          <p:txBody>
            <a:bodyPr rtlCol="1" anchor="ctr"/>
            <a:lstStyle/>
            <a:p>
              <a:endParaRPr lang="fa-IR"/>
            </a:p>
          </p:txBody>
        </p:sp>
        <p:sp>
          <p:nvSpPr>
            <p:cNvPr id="488" name="Freeform: Shape 487">
              <a:extLst>
                <a:ext uri="{FF2B5EF4-FFF2-40B4-BE49-F238E27FC236}">
                  <a16:creationId xmlns:a16="http://schemas.microsoft.com/office/drawing/2014/main" id="{02691419-B620-2400-E18D-0FE231748498}"/>
                </a:ext>
              </a:extLst>
            </p:cNvPr>
            <p:cNvSpPr/>
            <p:nvPr/>
          </p:nvSpPr>
          <p:spPr>
            <a:xfrm>
              <a:off x="1159804" y="3667086"/>
              <a:ext cx="109040" cy="298884"/>
            </a:xfrm>
            <a:custGeom>
              <a:avLst/>
              <a:gdLst>
                <a:gd name="connsiteX0" fmla="*/ 36732 w 109040"/>
                <a:gd name="connsiteY0" fmla="*/ 99341 h 298884"/>
                <a:gd name="connsiteX1" fmla="*/ 109041 w 109040"/>
                <a:gd name="connsiteY1" fmla="*/ 288999 h 298884"/>
                <a:gd name="connsiteX2" fmla="*/ 45795 w 109040"/>
                <a:gd name="connsiteY2" fmla="*/ 298022 h 298884"/>
                <a:gd name="connsiteX3" fmla="*/ 27511 w 109040"/>
                <a:gd name="connsiteY3" fmla="*/ 267089 h 298884"/>
                <a:gd name="connsiteX4" fmla="*/ 282 w 109040"/>
                <a:gd name="connsiteY4" fmla="*/ 131259 h 298884"/>
                <a:gd name="connsiteX5" fmla="*/ 676 w 109040"/>
                <a:gd name="connsiteY5" fmla="*/ 0 h 298884"/>
                <a:gd name="connsiteX6" fmla="*/ 36732 w 109040"/>
                <a:gd name="connsiteY6" fmla="*/ 99341 h 298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040" h="298884">
                  <a:moveTo>
                    <a:pt x="36732" y="99341"/>
                  </a:moveTo>
                  <a:lnTo>
                    <a:pt x="109041" y="288999"/>
                  </a:lnTo>
                  <a:cubicBezTo>
                    <a:pt x="92924" y="293097"/>
                    <a:pt x="60809" y="291402"/>
                    <a:pt x="45795" y="298022"/>
                  </a:cubicBezTo>
                  <a:cubicBezTo>
                    <a:pt x="17226" y="303224"/>
                    <a:pt x="30506" y="283876"/>
                    <a:pt x="27511" y="267089"/>
                  </a:cubicBezTo>
                  <a:cubicBezTo>
                    <a:pt x="19788" y="224059"/>
                    <a:pt x="2607" y="172477"/>
                    <a:pt x="282" y="131259"/>
                  </a:cubicBezTo>
                  <a:cubicBezTo>
                    <a:pt x="-2397" y="83973"/>
                    <a:pt x="15256" y="45828"/>
                    <a:pt x="676" y="0"/>
                  </a:cubicBezTo>
                  <a:cubicBezTo>
                    <a:pt x="31058" y="19466"/>
                    <a:pt x="13877" y="70614"/>
                    <a:pt x="36732" y="99341"/>
                  </a:cubicBezTo>
                  <a:close/>
                </a:path>
              </a:pathLst>
            </a:custGeom>
            <a:solidFill>
              <a:srgbClr val="8E9094"/>
            </a:solidFill>
            <a:ln w="3941" cap="flat">
              <a:noFill/>
              <a:prstDash val="solid"/>
              <a:miter/>
            </a:ln>
          </p:spPr>
          <p:txBody>
            <a:bodyPr rtlCol="1" anchor="ctr"/>
            <a:lstStyle/>
            <a:p>
              <a:endParaRPr lang="fa-IR"/>
            </a:p>
          </p:txBody>
        </p:sp>
        <p:sp>
          <p:nvSpPr>
            <p:cNvPr id="489" name="Freeform: Shape 488">
              <a:extLst>
                <a:ext uri="{FF2B5EF4-FFF2-40B4-BE49-F238E27FC236}">
                  <a16:creationId xmlns:a16="http://schemas.microsoft.com/office/drawing/2014/main" id="{2F428818-67C0-1080-2B0F-F4B59D6E3A26}"/>
                </a:ext>
              </a:extLst>
            </p:cNvPr>
            <p:cNvSpPr/>
            <p:nvPr/>
          </p:nvSpPr>
          <p:spPr>
            <a:xfrm>
              <a:off x="2778738" y="2583243"/>
              <a:ext cx="378532" cy="496822"/>
            </a:xfrm>
            <a:custGeom>
              <a:avLst/>
              <a:gdLst>
                <a:gd name="connsiteX0" fmla="*/ 369740 w 378532"/>
                <a:gd name="connsiteY0" fmla="*/ 153562 h 496822"/>
                <a:gd name="connsiteX1" fmla="*/ 315518 w 378532"/>
                <a:gd name="connsiteY1" fmla="*/ 261927 h 496822"/>
                <a:gd name="connsiteX2" fmla="*/ 198051 w 378532"/>
                <a:gd name="connsiteY2" fmla="*/ 433537 h 496822"/>
                <a:gd name="connsiteX3" fmla="*/ 125900 w 378532"/>
                <a:gd name="connsiteY3" fmla="*/ 496822 h 496822"/>
                <a:gd name="connsiteX4" fmla="*/ 0 w 378532"/>
                <a:gd name="connsiteY4" fmla="*/ 274143 h 496822"/>
                <a:gd name="connsiteX5" fmla="*/ 143869 w 378532"/>
                <a:gd name="connsiteY5" fmla="*/ 9024 h 496822"/>
                <a:gd name="connsiteX6" fmla="*/ 161956 w 378532"/>
                <a:gd name="connsiteY6" fmla="*/ 0 h 496822"/>
                <a:gd name="connsiteX7" fmla="*/ 173226 w 378532"/>
                <a:gd name="connsiteY7" fmla="*/ 867 h 496822"/>
                <a:gd name="connsiteX8" fmla="*/ 359534 w 378532"/>
                <a:gd name="connsiteY8" fmla="*/ 132599 h 496822"/>
                <a:gd name="connsiteX9" fmla="*/ 369819 w 378532"/>
                <a:gd name="connsiteY9" fmla="*/ 153523 h 496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8532" h="496822">
                  <a:moveTo>
                    <a:pt x="369740" y="153562"/>
                  </a:moveTo>
                  <a:cubicBezTo>
                    <a:pt x="398072" y="177206"/>
                    <a:pt x="352008" y="270793"/>
                    <a:pt x="315518" y="261927"/>
                  </a:cubicBezTo>
                  <a:cubicBezTo>
                    <a:pt x="272015" y="317252"/>
                    <a:pt x="206011" y="348816"/>
                    <a:pt x="198051" y="433537"/>
                  </a:cubicBezTo>
                  <a:cubicBezTo>
                    <a:pt x="187609" y="491936"/>
                    <a:pt x="177442" y="479326"/>
                    <a:pt x="125900" y="496822"/>
                  </a:cubicBezTo>
                  <a:cubicBezTo>
                    <a:pt x="103715" y="413007"/>
                    <a:pt x="55522" y="339161"/>
                    <a:pt x="0" y="274143"/>
                  </a:cubicBezTo>
                  <a:cubicBezTo>
                    <a:pt x="62221" y="192101"/>
                    <a:pt x="118965" y="111517"/>
                    <a:pt x="143869" y="9024"/>
                  </a:cubicBezTo>
                  <a:cubicBezTo>
                    <a:pt x="149898" y="5990"/>
                    <a:pt x="155848" y="2837"/>
                    <a:pt x="161956" y="0"/>
                  </a:cubicBezTo>
                  <a:lnTo>
                    <a:pt x="173226" y="867"/>
                  </a:lnTo>
                  <a:cubicBezTo>
                    <a:pt x="227960" y="59699"/>
                    <a:pt x="290062" y="103636"/>
                    <a:pt x="359534" y="132599"/>
                  </a:cubicBezTo>
                  <a:lnTo>
                    <a:pt x="369819" y="153523"/>
                  </a:lnTo>
                  <a:close/>
                </a:path>
              </a:pathLst>
            </a:custGeom>
            <a:solidFill>
              <a:srgbClr val="3D3A47"/>
            </a:solidFill>
            <a:ln w="3941" cap="flat">
              <a:noFill/>
              <a:prstDash val="solid"/>
              <a:miter/>
            </a:ln>
          </p:spPr>
          <p:txBody>
            <a:bodyPr rtlCol="1" anchor="ctr"/>
            <a:lstStyle/>
            <a:p>
              <a:endParaRPr lang="fa-IR"/>
            </a:p>
          </p:txBody>
        </p:sp>
        <p:sp>
          <p:nvSpPr>
            <p:cNvPr id="490" name="Freeform: Shape 489">
              <a:extLst>
                <a:ext uri="{FF2B5EF4-FFF2-40B4-BE49-F238E27FC236}">
                  <a16:creationId xmlns:a16="http://schemas.microsoft.com/office/drawing/2014/main" id="{4C83EE01-3820-AB37-D2A2-AA3AF698B912}"/>
                </a:ext>
              </a:extLst>
            </p:cNvPr>
            <p:cNvSpPr/>
            <p:nvPr/>
          </p:nvSpPr>
          <p:spPr>
            <a:xfrm>
              <a:off x="3117829" y="2520076"/>
              <a:ext cx="39712" cy="90277"/>
            </a:xfrm>
            <a:custGeom>
              <a:avLst/>
              <a:gdLst>
                <a:gd name="connsiteX0" fmla="*/ 12484 w 39712"/>
                <a:gd name="connsiteY0" fmla="*/ 36174 h 90277"/>
                <a:gd name="connsiteX1" fmla="*/ 39713 w 39712"/>
                <a:gd name="connsiteY1" fmla="*/ 90278 h 90277"/>
                <a:gd name="connsiteX2" fmla="*/ 426 w 39712"/>
                <a:gd name="connsiteY2" fmla="*/ 21200 h 90277"/>
                <a:gd name="connsiteX3" fmla="*/ 3578 w 39712"/>
                <a:gd name="connsiteY3" fmla="*/ 0 h 90277"/>
                <a:gd name="connsiteX4" fmla="*/ 39673 w 39712"/>
                <a:gd name="connsiteY4" fmla="*/ 31642 h 90277"/>
                <a:gd name="connsiteX5" fmla="*/ 12484 w 39712"/>
                <a:gd name="connsiteY5" fmla="*/ 36213 h 90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712" h="90277">
                  <a:moveTo>
                    <a:pt x="12484" y="36174"/>
                  </a:moveTo>
                  <a:cubicBezTo>
                    <a:pt x="19616" y="54576"/>
                    <a:pt x="33566" y="71560"/>
                    <a:pt x="39713" y="90278"/>
                  </a:cubicBezTo>
                  <a:cubicBezTo>
                    <a:pt x="4800" y="88938"/>
                    <a:pt x="-1939" y="51936"/>
                    <a:pt x="426" y="21200"/>
                  </a:cubicBezTo>
                  <a:cubicBezTo>
                    <a:pt x="1017" y="13516"/>
                    <a:pt x="2159" y="6226"/>
                    <a:pt x="3578" y="0"/>
                  </a:cubicBezTo>
                  <a:lnTo>
                    <a:pt x="39673" y="31642"/>
                  </a:lnTo>
                  <a:lnTo>
                    <a:pt x="12484" y="36213"/>
                  </a:lnTo>
                  <a:close/>
                </a:path>
              </a:pathLst>
            </a:custGeom>
            <a:solidFill>
              <a:srgbClr val="FBFAFA"/>
            </a:solidFill>
            <a:ln w="3941" cap="flat">
              <a:noFill/>
              <a:prstDash val="solid"/>
              <a:miter/>
            </a:ln>
          </p:spPr>
          <p:txBody>
            <a:bodyPr rtlCol="1" anchor="ctr"/>
            <a:lstStyle/>
            <a:p>
              <a:endParaRPr lang="fa-IR"/>
            </a:p>
          </p:txBody>
        </p:sp>
        <p:sp>
          <p:nvSpPr>
            <p:cNvPr id="491" name="Freeform: Shape 490">
              <a:extLst>
                <a:ext uri="{FF2B5EF4-FFF2-40B4-BE49-F238E27FC236}">
                  <a16:creationId xmlns:a16="http://schemas.microsoft.com/office/drawing/2014/main" id="{6CBB1D3E-6DF6-B907-57AE-BD699FC02600}"/>
                </a:ext>
              </a:extLst>
            </p:cNvPr>
            <p:cNvSpPr/>
            <p:nvPr/>
          </p:nvSpPr>
          <p:spPr>
            <a:xfrm>
              <a:off x="3157502" y="2521132"/>
              <a:ext cx="162665" cy="94856"/>
            </a:xfrm>
            <a:custGeom>
              <a:avLst/>
              <a:gdLst>
                <a:gd name="connsiteX0" fmla="*/ 162665 w 162665"/>
                <a:gd name="connsiteY0" fmla="*/ 62151 h 94856"/>
                <a:gd name="connsiteX1" fmla="*/ 140204 w 162665"/>
                <a:gd name="connsiteY1" fmla="*/ 55649 h 94856"/>
                <a:gd name="connsiteX2" fmla="*/ 22658 w 162665"/>
                <a:gd name="connsiteY2" fmla="*/ 94857 h 94856"/>
                <a:gd name="connsiteX3" fmla="*/ 7290 w 162665"/>
                <a:gd name="connsiteY3" fmla="*/ 91074 h 94856"/>
                <a:gd name="connsiteX4" fmla="*/ 0 w 162665"/>
                <a:gd name="connsiteY4" fmla="*/ 89261 h 94856"/>
                <a:gd name="connsiteX5" fmla="*/ 35622 w 162665"/>
                <a:gd name="connsiteY5" fmla="*/ 21011 h 94856"/>
                <a:gd name="connsiteX6" fmla="*/ 162665 w 162665"/>
                <a:gd name="connsiteY6" fmla="*/ 62151 h 94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665" h="94856">
                  <a:moveTo>
                    <a:pt x="162665" y="62151"/>
                  </a:moveTo>
                  <a:lnTo>
                    <a:pt x="140204" y="55649"/>
                  </a:lnTo>
                  <a:cubicBezTo>
                    <a:pt x="79796" y="-17960"/>
                    <a:pt x="45237" y="24046"/>
                    <a:pt x="22658" y="94857"/>
                  </a:cubicBezTo>
                  <a:lnTo>
                    <a:pt x="7290" y="91074"/>
                  </a:lnTo>
                  <a:lnTo>
                    <a:pt x="0" y="89261"/>
                  </a:lnTo>
                  <a:cubicBezTo>
                    <a:pt x="27032" y="76967"/>
                    <a:pt x="19230" y="39887"/>
                    <a:pt x="35622" y="21011"/>
                  </a:cubicBezTo>
                  <a:cubicBezTo>
                    <a:pt x="74476" y="-23674"/>
                    <a:pt x="145406" y="8993"/>
                    <a:pt x="162665" y="62151"/>
                  </a:cubicBezTo>
                  <a:close/>
                </a:path>
              </a:pathLst>
            </a:custGeom>
            <a:solidFill>
              <a:srgbClr val="FBFAFA"/>
            </a:solidFill>
            <a:ln w="3941" cap="flat">
              <a:noFill/>
              <a:prstDash val="solid"/>
              <a:miter/>
            </a:ln>
          </p:spPr>
          <p:txBody>
            <a:bodyPr rtlCol="1" anchor="ctr"/>
            <a:lstStyle/>
            <a:p>
              <a:endParaRPr lang="fa-IR"/>
            </a:p>
          </p:txBody>
        </p:sp>
        <p:sp>
          <p:nvSpPr>
            <p:cNvPr id="492" name="Freeform: Shape 491">
              <a:extLst>
                <a:ext uri="{FF2B5EF4-FFF2-40B4-BE49-F238E27FC236}">
                  <a16:creationId xmlns:a16="http://schemas.microsoft.com/office/drawing/2014/main" id="{57A508A2-71BA-676A-CB67-DEC366732008}"/>
                </a:ext>
              </a:extLst>
            </p:cNvPr>
            <p:cNvSpPr/>
            <p:nvPr/>
          </p:nvSpPr>
          <p:spPr>
            <a:xfrm>
              <a:off x="3365365" y="2285181"/>
              <a:ext cx="9023" cy="27110"/>
            </a:xfrm>
            <a:custGeom>
              <a:avLst/>
              <a:gdLst>
                <a:gd name="connsiteX0" fmla="*/ 0 w 9023"/>
                <a:gd name="connsiteY0" fmla="*/ 39 h 27110"/>
                <a:gd name="connsiteX1" fmla="*/ 9024 w 9023"/>
                <a:gd name="connsiteY1" fmla="*/ 18048 h 27110"/>
                <a:gd name="connsiteX2" fmla="*/ 9024 w 9023"/>
                <a:gd name="connsiteY2" fmla="*/ 18048 h 27110"/>
                <a:gd name="connsiteX3" fmla="*/ 9024 w 9023"/>
                <a:gd name="connsiteY3" fmla="*/ 27111 h 27110"/>
                <a:gd name="connsiteX4" fmla="*/ 9024 w 9023"/>
                <a:gd name="connsiteY4" fmla="*/ 21949 h 27110"/>
                <a:gd name="connsiteX5" fmla="*/ 9024 w 9023"/>
                <a:gd name="connsiteY5" fmla="*/ 18048 h 27110"/>
                <a:gd name="connsiteX6" fmla="*/ 0 w 9023"/>
                <a:gd name="connsiteY6" fmla="*/ 0 h 27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23" h="27110">
                  <a:moveTo>
                    <a:pt x="0" y="39"/>
                  </a:moveTo>
                  <a:lnTo>
                    <a:pt x="9024" y="18048"/>
                  </a:lnTo>
                  <a:lnTo>
                    <a:pt x="9024" y="18048"/>
                  </a:lnTo>
                  <a:lnTo>
                    <a:pt x="9024" y="27111"/>
                  </a:lnTo>
                  <a:cubicBezTo>
                    <a:pt x="8551" y="25653"/>
                    <a:pt x="8827" y="23840"/>
                    <a:pt x="9024" y="21949"/>
                  </a:cubicBezTo>
                  <a:lnTo>
                    <a:pt x="9024" y="18048"/>
                  </a:lnTo>
                  <a:cubicBezTo>
                    <a:pt x="315" y="14698"/>
                    <a:pt x="1852" y="6975"/>
                    <a:pt x="0" y="0"/>
                  </a:cubicBezTo>
                  <a:close/>
                </a:path>
              </a:pathLst>
            </a:custGeom>
            <a:solidFill>
              <a:srgbClr val="FBFAFA"/>
            </a:solidFill>
            <a:ln w="3941" cap="flat">
              <a:noFill/>
              <a:prstDash val="solid"/>
              <a:miter/>
            </a:ln>
          </p:spPr>
          <p:txBody>
            <a:bodyPr rtlCol="1" anchor="ctr"/>
            <a:lstStyle/>
            <a:p>
              <a:endParaRPr lang="fa-IR"/>
            </a:p>
          </p:txBody>
        </p:sp>
        <p:sp>
          <p:nvSpPr>
            <p:cNvPr id="493" name="Freeform: Shape 492">
              <a:extLst>
                <a:ext uri="{FF2B5EF4-FFF2-40B4-BE49-F238E27FC236}">
                  <a16:creationId xmlns:a16="http://schemas.microsoft.com/office/drawing/2014/main" id="{2FB2E43A-B4D5-49CC-873A-1718C6DC9E5D}"/>
                </a:ext>
              </a:extLst>
            </p:cNvPr>
            <p:cNvSpPr/>
            <p:nvPr/>
          </p:nvSpPr>
          <p:spPr>
            <a:xfrm>
              <a:off x="3347278" y="2203928"/>
              <a:ext cx="28209" cy="81293"/>
            </a:xfrm>
            <a:custGeom>
              <a:avLst/>
              <a:gdLst>
                <a:gd name="connsiteX0" fmla="*/ 18087 w 28209"/>
                <a:gd name="connsiteY0" fmla="*/ 81293 h 81293"/>
                <a:gd name="connsiteX1" fmla="*/ 0 w 28209"/>
                <a:gd name="connsiteY1" fmla="*/ 0 h 81293"/>
                <a:gd name="connsiteX2" fmla="*/ 27938 w 28209"/>
                <a:gd name="connsiteY2" fmla="*/ 44331 h 81293"/>
                <a:gd name="connsiteX3" fmla="*/ 26993 w 28209"/>
                <a:gd name="connsiteY3" fmla="*/ 62536 h 81293"/>
                <a:gd name="connsiteX4" fmla="*/ 18087 w 28209"/>
                <a:gd name="connsiteY4" fmla="*/ 81293 h 8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09" h="81293">
                  <a:moveTo>
                    <a:pt x="18087" y="81293"/>
                  </a:moveTo>
                  <a:cubicBezTo>
                    <a:pt x="11033" y="54655"/>
                    <a:pt x="2837" y="27584"/>
                    <a:pt x="0" y="0"/>
                  </a:cubicBezTo>
                  <a:cubicBezTo>
                    <a:pt x="16314" y="6108"/>
                    <a:pt x="26244" y="25180"/>
                    <a:pt x="27938" y="44331"/>
                  </a:cubicBezTo>
                  <a:cubicBezTo>
                    <a:pt x="28490" y="50518"/>
                    <a:pt x="28214" y="56744"/>
                    <a:pt x="26993" y="62536"/>
                  </a:cubicBezTo>
                  <a:cubicBezTo>
                    <a:pt x="25495" y="69747"/>
                    <a:pt x="22540" y="76249"/>
                    <a:pt x="18087" y="81293"/>
                  </a:cubicBezTo>
                  <a:close/>
                </a:path>
              </a:pathLst>
            </a:custGeom>
            <a:solidFill>
              <a:srgbClr val="FBFAFA"/>
            </a:solidFill>
            <a:ln w="3941" cap="flat">
              <a:noFill/>
              <a:prstDash val="solid"/>
              <a:miter/>
            </a:ln>
          </p:spPr>
          <p:txBody>
            <a:bodyPr rtlCol="1" anchor="ctr"/>
            <a:lstStyle/>
            <a:p>
              <a:endParaRPr lang="fa-IR"/>
            </a:p>
          </p:txBody>
        </p:sp>
        <p:sp>
          <p:nvSpPr>
            <p:cNvPr id="494" name="Freeform: Shape 493">
              <a:extLst>
                <a:ext uri="{FF2B5EF4-FFF2-40B4-BE49-F238E27FC236}">
                  <a16:creationId xmlns:a16="http://schemas.microsoft.com/office/drawing/2014/main" id="{C85C2D75-A276-68AE-9CC2-E1DAE1172135}"/>
                </a:ext>
              </a:extLst>
            </p:cNvPr>
            <p:cNvSpPr/>
            <p:nvPr/>
          </p:nvSpPr>
          <p:spPr>
            <a:xfrm>
              <a:off x="3396692" y="2348466"/>
              <a:ext cx="4807" cy="5280"/>
            </a:xfrm>
            <a:custGeom>
              <a:avLst/>
              <a:gdLst>
                <a:gd name="connsiteX0" fmla="*/ 0 w 4807"/>
                <a:gd name="connsiteY0" fmla="*/ 5280 h 5280"/>
                <a:gd name="connsiteX1" fmla="*/ 4807 w 4807"/>
                <a:gd name="connsiteY1" fmla="*/ 0 h 5280"/>
                <a:gd name="connsiteX2" fmla="*/ 0 w 4807"/>
                <a:gd name="connsiteY2" fmla="*/ 5280 h 5280"/>
              </a:gdLst>
              <a:ahLst/>
              <a:cxnLst>
                <a:cxn ang="0">
                  <a:pos x="connsiteX0" y="connsiteY0"/>
                </a:cxn>
                <a:cxn ang="0">
                  <a:pos x="connsiteX1" y="connsiteY1"/>
                </a:cxn>
                <a:cxn ang="0">
                  <a:pos x="connsiteX2" y="connsiteY2"/>
                </a:cxn>
              </a:cxnLst>
              <a:rect l="l" t="t" r="r" b="b"/>
              <a:pathLst>
                <a:path w="4807" h="5280">
                  <a:moveTo>
                    <a:pt x="0" y="5280"/>
                  </a:moveTo>
                  <a:cubicBezTo>
                    <a:pt x="1379" y="3113"/>
                    <a:pt x="2995" y="1300"/>
                    <a:pt x="4807" y="0"/>
                  </a:cubicBezTo>
                  <a:cubicBezTo>
                    <a:pt x="3271" y="2207"/>
                    <a:pt x="1655" y="3980"/>
                    <a:pt x="0" y="5280"/>
                  </a:cubicBezTo>
                  <a:close/>
                </a:path>
              </a:pathLst>
            </a:custGeom>
            <a:solidFill>
              <a:srgbClr val="FBFAFA"/>
            </a:solidFill>
            <a:ln w="3941" cap="flat">
              <a:noFill/>
              <a:prstDash val="solid"/>
              <a:miter/>
            </a:ln>
          </p:spPr>
          <p:txBody>
            <a:bodyPr rtlCol="1" anchor="ctr"/>
            <a:lstStyle/>
            <a:p>
              <a:endParaRPr lang="fa-IR"/>
            </a:p>
          </p:txBody>
        </p:sp>
        <p:sp>
          <p:nvSpPr>
            <p:cNvPr id="495" name="Freeform: Shape 494">
              <a:extLst>
                <a:ext uri="{FF2B5EF4-FFF2-40B4-BE49-F238E27FC236}">
                  <a16:creationId xmlns:a16="http://schemas.microsoft.com/office/drawing/2014/main" id="{C5FA7277-4AB0-B6E4-7B2A-4518193FF8FC}"/>
                </a:ext>
              </a:extLst>
            </p:cNvPr>
            <p:cNvSpPr/>
            <p:nvPr/>
          </p:nvSpPr>
          <p:spPr>
            <a:xfrm>
              <a:off x="3320206" y="2465815"/>
              <a:ext cx="108660" cy="135506"/>
            </a:xfrm>
            <a:custGeom>
              <a:avLst/>
              <a:gdLst>
                <a:gd name="connsiteX0" fmla="*/ 108640 w 108660"/>
                <a:gd name="connsiteY0" fmla="*/ 18718 h 135506"/>
                <a:gd name="connsiteX1" fmla="*/ 81963 w 108660"/>
                <a:gd name="connsiteY1" fmla="*/ 80584 h 135506"/>
                <a:gd name="connsiteX2" fmla="*/ 5123 w 108660"/>
                <a:gd name="connsiteY2" fmla="*/ 127476 h 135506"/>
                <a:gd name="connsiteX3" fmla="*/ 591 w 108660"/>
                <a:gd name="connsiteY3" fmla="*/ 119004 h 135506"/>
                <a:gd name="connsiteX4" fmla="*/ 512 w 108660"/>
                <a:gd name="connsiteY4" fmla="*/ 118846 h 135506"/>
                <a:gd name="connsiteX5" fmla="*/ 0 w 108660"/>
                <a:gd name="connsiteY5" fmla="*/ 117428 h 135506"/>
                <a:gd name="connsiteX6" fmla="*/ 63324 w 108660"/>
                <a:gd name="connsiteY6" fmla="*/ 76840 h 135506"/>
                <a:gd name="connsiteX7" fmla="*/ 99380 w 108660"/>
                <a:gd name="connsiteY7" fmla="*/ 0 h 135506"/>
                <a:gd name="connsiteX8" fmla="*/ 108640 w 108660"/>
                <a:gd name="connsiteY8" fmla="*/ 18639 h 135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660" h="135506">
                  <a:moveTo>
                    <a:pt x="108640" y="18718"/>
                  </a:moveTo>
                  <a:cubicBezTo>
                    <a:pt x="107971" y="38499"/>
                    <a:pt x="90908" y="66595"/>
                    <a:pt x="81963" y="80584"/>
                  </a:cubicBezTo>
                  <a:cubicBezTo>
                    <a:pt x="65452" y="106473"/>
                    <a:pt x="25023" y="154587"/>
                    <a:pt x="5123" y="127476"/>
                  </a:cubicBezTo>
                  <a:cubicBezTo>
                    <a:pt x="3468" y="125191"/>
                    <a:pt x="1931" y="122393"/>
                    <a:pt x="591" y="119004"/>
                  </a:cubicBezTo>
                  <a:cubicBezTo>
                    <a:pt x="591" y="118965"/>
                    <a:pt x="552" y="118886"/>
                    <a:pt x="512" y="118846"/>
                  </a:cubicBezTo>
                  <a:cubicBezTo>
                    <a:pt x="315" y="118413"/>
                    <a:pt x="158" y="117901"/>
                    <a:pt x="0" y="117428"/>
                  </a:cubicBezTo>
                  <a:cubicBezTo>
                    <a:pt x="16590" y="134845"/>
                    <a:pt x="56547" y="87007"/>
                    <a:pt x="63324" y="76840"/>
                  </a:cubicBezTo>
                  <a:cubicBezTo>
                    <a:pt x="68959" y="68408"/>
                    <a:pt x="98829" y="4216"/>
                    <a:pt x="99380" y="0"/>
                  </a:cubicBezTo>
                  <a:cubicBezTo>
                    <a:pt x="106394" y="3743"/>
                    <a:pt x="108916" y="10482"/>
                    <a:pt x="108640" y="18639"/>
                  </a:cubicBezTo>
                  <a:close/>
                </a:path>
              </a:pathLst>
            </a:custGeom>
            <a:solidFill>
              <a:srgbClr val="FBFAFA"/>
            </a:solidFill>
            <a:ln w="3941" cap="flat">
              <a:noFill/>
              <a:prstDash val="solid"/>
              <a:miter/>
            </a:ln>
          </p:spPr>
          <p:txBody>
            <a:bodyPr rtlCol="1" anchor="ctr"/>
            <a:lstStyle/>
            <a:p>
              <a:endParaRPr lang="fa-IR"/>
            </a:p>
          </p:txBody>
        </p:sp>
        <p:sp>
          <p:nvSpPr>
            <p:cNvPr id="496" name="Freeform: Shape 495">
              <a:extLst>
                <a:ext uri="{FF2B5EF4-FFF2-40B4-BE49-F238E27FC236}">
                  <a16:creationId xmlns:a16="http://schemas.microsoft.com/office/drawing/2014/main" id="{1C7F67C1-46DF-DA48-11CD-0DB7FDA1F95C}"/>
                </a:ext>
              </a:extLst>
            </p:cNvPr>
            <p:cNvSpPr/>
            <p:nvPr/>
          </p:nvSpPr>
          <p:spPr>
            <a:xfrm>
              <a:off x="2940615" y="2520037"/>
              <a:ext cx="243924" cy="217388"/>
            </a:xfrm>
            <a:custGeom>
              <a:avLst/>
              <a:gdLst>
                <a:gd name="connsiteX0" fmla="*/ 216887 w 243924"/>
                <a:gd name="connsiteY0" fmla="*/ 207745 h 217388"/>
                <a:gd name="connsiteX1" fmla="*/ 207863 w 243924"/>
                <a:gd name="connsiteY1" fmla="*/ 216769 h 217388"/>
                <a:gd name="connsiteX2" fmla="*/ 0 w 243924"/>
                <a:gd name="connsiteY2" fmla="*/ 63206 h 217388"/>
                <a:gd name="connsiteX3" fmla="*/ 76919 w 243924"/>
                <a:gd name="connsiteY3" fmla="*/ 78614 h 217388"/>
                <a:gd name="connsiteX4" fmla="*/ 180713 w 243924"/>
                <a:gd name="connsiteY4" fmla="*/ 0 h 217388"/>
                <a:gd name="connsiteX5" fmla="*/ 216808 w 243924"/>
                <a:gd name="connsiteY5" fmla="*/ 31642 h 217388"/>
                <a:gd name="connsiteX6" fmla="*/ 189618 w 243924"/>
                <a:gd name="connsiteY6" fmla="*/ 36213 h 217388"/>
                <a:gd name="connsiteX7" fmla="*/ 216847 w 243924"/>
                <a:gd name="connsiteY7" fmla="*/ 90317 h 217388"/>
                <a:gd name="connsiteX8" fmla="*/ 224137 w 243924"/>
                <a:gd name="connsiteY8" fmla="*/ 92130 h 217388"/>
                <a:gd name="connsiteX9" fmla="*/ 216847 w 243924"/>
                <a:gd name="connsiteY9" fmla="*/ 207745 h 21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3924" h="217388">
                  <a:moveTo>
                    <a:pt x="216887" y="207745"/>
                  </a:moveTo>
                  <a:cubicBezTo>
                    <a:pt x="215941" y="215783"/>
                    <a:pt x="212946" y="218818"/>
                    <a:pt x="207863" y="216769"/>
                  </a:cubicBezTo>
                  <a:cubicBezTo>
                    <a:pt x="124757" y="200652"/>
                    <a:pt x="47444" y="129407"/>
                    <a:pt x="0" y="63206"/>
                  </a:cubicBezTo>
                  <a:cubicBezTo>
                    <a:pt x="34164" y="47129"/>
                    <a:pt x="58517" y="80072"/>
                    <a:pt x="76919" y="78614"/>
                  </a:cubicBezTo>
                  <a:cubicBezTo>
                    <a:pt x="83421" y="78101"/>
                    <a:pt x="171098" y="9260"/>
                    <a:pt x="180713" y="0"/>
                  </a:cubicBezTo>
                  <a:lnTo>
                    <a:pt x="216808" y="31642"/>
                  </a:lnTo>
                  <a:lnTo>
                    <a:pt x="189618" y="36213"/>
                  </a:lnTo>
                  <a:cubicBezTo>
                    <a:pt x="196751" y="54616"/>
                    <a:pt x="210700" y="71599"/>
                    <a:pt x="216847" y="90317"/>
                  </a:cubicBezTo>
                  <a:cubicBezTo>
                    <a:pt x="219488" y="90396"/>
                    <a:pt x="221891" y="91026"/>
                    <a:pt x="224137" y="92130"/>
                  </a:cubicBezTo>
                  <a:cubicBezTo>
                    <a:pt x="253612" y="106631"/>
                    <a:pt x="249317" y="204041"/>
                    <a:pt x="216847" y="207745"/>
                  </a:cubicBezTo>
                  <a:close/>
                </a:path>
              </a:pathLst>
            </a:custGeom>
            <a:solidFill>
              <a:srgbClr val="232431"/>
            </a:solidFill>
            <a:ln w="3941" cap="flat">
              <a:noFill/>
              <a:prstDash val="solid"/>
              <a:miter/>
            </a:ln>
          </p:spPr>
          <p:txBody>
            <a:bodyPr rtlCol="1" anchor="ctr"/>
            <a:lstStyle/>
            <a:p>
              <a:endParaRPr lang="fa-IR"/>
            </a:p>
          </p:txBody>
        </p:sp>
        <p:sp>
          <p:nvSpPr>
            <p:cNvPr id="497" name="Freeform: Shape 496">
              <a:extLst>
                <a:ext uri="{FF2B5EF4-FFF2-40B4-BE49-F238E27FC236}">
                  <a16:creationId xmlns:a16="http://schemas.microsoft.com/office/drawing/2014/main" id="{C74D5775-3866-6627-A24E-2500CF6F3F63}"/>
                </a:ext>
              </a:extLst>
            </p:cNvPr>
            <p:cNvSpPr/>
            <p:nvPr/>
          </p:nvSpPr>
          <p:spPr>
            <a:xfrm>
              <a:off x="3346527" y="1911851"/>
              <a:ext cx="89363" cy="400480"/>
            </a:xfrm>
            <a:custGeom>
              <a:avLst/>
              <a:gdLst>
                <a:gd name="connsiteX0" fmla="*/ 27861 w 89363"/>
                <a:gd name="connsiteY0" fmla="*/ 400480 h 400480"/>
                <a:gd name="connsiteX1" fmla="*/ 27861 w 89363"/>
                <a:gd name="connsiteY1" fmla="*/ 395318 h 400480"/>
                <a:gd name="connsiteX2" fmla="*/ 27861 w 89363"/>
                <a:gd name="connsiteY2" fmla="*/ 395200 h 400480"/>
                <a:gd name="connsiteX3" fmla="*/ 27861 w 89363"/>
                <a:gd name="connsiteY3" fmla="*/ 391457 h 400480"/>
                <a:gd name="connsiteX4" fmla="*/ 27861 w 89363"/>
                <a:gd name="connsiteY4" fmla="*/ 391457 h 400480"/>
                <a:gd name="connsiteX5" fmla="*/ 18837 w 89363"/>
                <a:gd name="connsiteY5" fmla="*/ 373409 h 400480"/>
                <a:gd name="connsiteX6" fmla="*/ 751 w 89363"/>
                <a:gd name="connsiteY6" fmla="*/ 292116 h 400480"/>
                <a:gd name="connsiteX7" fmla="*/ 36767 w 89363"/>
                <a:gd name="connsiteY7" fmla="*/ 61674 h 400480"/>
                <a:gd name="connsiteX8" fmla="*/ 57100 w 89363"/>
                <a:gd name="connsiteY8" fmla="*/ 14663 h 400480"/>
                <a:gd name="connsiteX9" fmla="*/ 27861 w 89363"/>
                <a:gd name="connsiteY9" fmla="*/ 400480 h 40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63" h="400480">
                  <a:moveTo>
                    <a:pt x="27861" y="400480"/>
                  </a:moveTo>
                  <a:cubicBezTo>
                    <a:pt x="27388" y="399022"/>
                    <a:pt x="27664" y="397210"/>
                    <a:pt x="27861" y="395318"/>
                  </a:cubicBezTo>
                  <a:cubicBezTo>
                    <a:pt x="27861" y="395279"/>
                    <a:pt x="27861" y="395240"/>
                    <a:pt x="27861" y="395200"/>
                  </a:cubicBezTo>
                  <a:cubicBezTo>
                    <a:pt x="27980" y="393939"/>
                    <a:pt x="28058" y="392678"/>
                    <a:pt x="27861" y="391457"/>
                  </a:cubicBezTo>
                  <a:lnTo>
                    <a:pt x="27861" y="391457"/>
                  </a:lnTo>
                  <a:cubicBezTo>
                    <a:pt x="27861" y="391457"/>
                    <a:pt x="18837" y="373409"/>
                    <a:pt x="18837" y="373409"/>
                  </a:cubicBezTo>
                  <a:cubicBezTo>
                    <a:pt x="11784" y="346771"/>
                    <a:pt x="3588" y="319700"/>
                    <a:pt x="751" y="292116"/>
                  </a:cubicBezTo>
                  <a:cubicBezTo>
                    <a:pt x="-5357" y="232377"/>
                    <a:pt x="27546" y="128544"/>
                    <a:pt x="36767" y="61674"/>
                  </a:cubicBezTo>
                  <a:cubicBezTo>
                    <a:pt x="39171" y="44217"/>
                    <a:pt x="31684" y="-31402"/>
                    <a:pt x="57100" y="14663"/>
                  </a:cubicBezTo>
                  <a:cubicBezTo>
                    <a:pt x="128739" y="144622"/>
                    <a:pt x="63838" y="271586"/>
                    <a:pt x="27861" y="400480"/>
                  </a:cubicBezTo>
                  <a:close/>
                </a:path>
              </a:pathLst>
            </a:custGeom>
            <a:solidFill>
              <a:srgbClr val="3B2D2D"/>
            </a:solidFill>
            <a:ln w="3941" cap="flat">
              <a:noFill/>
              <a:prstDash val="solid"/>
              <a:miter/>
            </a:ln>
          </p:spPr>
          <p:txBody>
            <a:bodyPr rtlCol="1" anchor="ctr"/>
            <a:lstStyle/>
            <a:p>
              <a:endParaRPr lang="fa-IR"/>
            </a:p>
          </p:txBody>
        </p:sp>
        <p:sp>
          <p:nvSpPr>
            <p:cNvPr id="498" name="Freeform: Shape 497">
              <a:extLst>
                <a:ext uri="{FF2B5EF4-FFF2-40B4-BE49-F238E27FC236}">
                  <a16:creationId xmlns:a16="http://schemas.microsoft.com/office/drawing/2014/main" id="{64E190EC-4081-908B-AC84-9C1D01F5997A}"/>
                </a:ext>
              </a:extLst>
            </p:cNvPr>
            <p:cNvSpPr/>
            <p:nvPr/>
          </p:nvSpPr>
          <p:spPr>
            <a:xfrm>
              <a:off x="2779358" y="2438783"/>
              <a:ext cx="145453" cy="208049"/>
            </a:xfrm>
            <a:custGeom>
              <a:avLst/>
              <a:gdLst>
                <a:gd name="connsiteX0" fmla="*/ 98012 w 145453"/>
                <a:gd name="connsiteY0" fmla="*/ 0 h 208049"/>
                <a:gd name="connsiteX1" fmla="*/ 120552 w 145453"/>
                <a:gd name="connsiteY1" fmla="*/ 81411 h 208049"/>
                <a:gd name="connsiteX2" fmla="*/ 143210 w 145453"/>
                <a:gd name="connsiteY2" fmla="*/ 144499 h 208049"/>
                <a:gd name="connsiteX3" fmla="*/ 88988 w 145453"/>
                <a:gd name="connsiteY3" fmla="*/ 198682 h 208049"/>
                <a:gd name="connsiteX4" fmla="*/ 5055 w 145453"/>
                <a:gd name="connsiteY4" fmla="*/ 119044 h 208049"/>
                <a:gd name="connsiteX5" fmla="*/ 43790 w 145453"/>
                <a:gd name="connsiteY5" fmla="*/ 18048 h 208049"/>
                <a:gd name="connsiteX6" fmla="*/ 98012 w 145453"/>
                <a:gd name="connsiteY6" fmla="*/ 0 h 20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453" h="208049">
                  <a:moveTo>
                    <a:pt x="98012" y="0"/>
                  </a:moveTo>
                  <a:lnTo>
                    <a:pt x="120552" y="81411"/>
                  </a:lnTo>
                  <a:cubicBezTo>
                    <a:pt x="137259" y="118058"/>
                    <a:pt x="151012" y="100089"/>
                    <a:pt x="143210" y="144499"/>
                  </a:cubicBezTo>
                  <a:cubicBezTo>
                    <a:pt x="86229" y="146351"/>
                    <a:pt x="98209" y="162310"/>
                    <a:pt x="88988" y="198682"/>
                  </a:cubicBezTo>
                  <a:cubicBezTo>
                    <a:pt x="56912" y="235565"/>
                    <a:pt x="11399" y="153996"/>
                    <a:pt x="5055" y="119044"/>
                  </a:cubicBezTo>
                  <a:cubicBezTo>
                    <a:pt x="-1999" y="79914"/>
                    <a:pt x="-9959" y="2286"/>
                    <a:pt x="43790" y="18048"/>
                  </a:cubicBezTo>
                  <a:cubicBezTo>
                    <a:pt x="58409" y="10915"/>
                    <a:pt x="80476" y="10285"/>
                    <a:pt x="98012" y="0"/>
                  </a:cubicBezTo>
                  <a:close/>
                </a:path>
              </a:pathLst>
            </a:custGeom>
            <a:solidFill>
              <a:srgbClr val="D3804A"/>
            </a:solidFill>
            <a:ln w="3941" cap="flat">
              <a:noFill/>
              <a:prstDash val="solid"/>
              <a:miter/>
            </a:ln>
          </p:spPr>
          <p:txBody>
            <a:bodyPr rtlCol="1" anchor="ctr"/>
            <a:lstStyle/>
            <a:p>
              <a:endParaRPr lang="fa-IR"/>
            </a:p>
          </p:txBody>
        </p:sp>
        <p:sp>
          <p:nvSpPr>
            <p:cNvPr id="499" name="Freeform: Shape 498">
              <a:extLst>
                <a:ext uri="{FF2B5EF4-FFF2-40B4-BE49-F238E27FC236}">
                  <a16:creationId xmlns:a16="http://schemas.microsoft.com/office/drawing/2014/main" id="{2DDE0B14-6E49-6B78-D935-42EC904AC747}"/>
                </a:ext>
              </a:extLst>
            </p:cNvPr>
            <p:cNvSpPr/>
            <p:nvPr/>
          </p:nvSpPr>
          <p:spPr>
            <a:xfrm>
              <a:off x="3085233" y="4497848"/>
              <a:ext cx="9182" cy="9162"/>
            </a:xfrm>
            <a:custGeom>
              <a:avLst/>
              <a:gdLst>
                <a:gd name="connsiteX0" fmla="*/ 9024 w 9182"/>
                <a:gd name="connsiteY0" fmla="*/ 9162 h 9162"/>
                <a:gd name="connsiteX1" fmla="*/ 0 w 9182"/>
                <a:gd name="connsiteY1" fmla="*/ 138 h 9162"/>
                <a:gd name="connsiteX2" fmla="*/ 9024 w 9182"/>
                <a:gd name="connsiteY2" fmla="*/ 9162 h 9162"/>
              </a:gdLst>
              <a:ahLst/>
              <a:cxnLst>
                <a:cxn ang="0">
                  <a:pos x="connsiteX0" y="connsiteY0"/>
                </a:cxn>
                <a:cxn ang="0">
                  <a:pos x="connsiteX1" y="connsiteY1"/>
                </a:cxn>
                <a:cxn ang="0">
                  <a:pos x="connsiteX2" y="connsiteY2"/>
                </a:cxn>
              </a:cxnLst>
              <a:rect l="l" t="t" r="r" b="b"/>
              <a:pathLst>
                <a:path w="9182" h="9162">
                  <a:moveTo>
                    <a:pt x="9024" y="9162"/>
                  </a:moveTo>
                  <a:cubicBezTo>
                    <a:pt x="5911" y="6483"/>
                    <a:pt x="1931" y="3724"/>
                    <a:pt x="0" y="138"/>
                  </a:cubicBezTo>
                  <a:cubicBezTo>
                    <a:pt x="6660" y="-729"/>
                    <a:pt x="9969" y="2503"/>
                    <a:pt x="9024" y="9162"/>
                  </a:cubicBezTo>
                  <a:close/>
                </a:path>
              </a:pathLst>
            </a:custGeom>
            <a:solidFill>
              <a:srgbClr val="3D3A46"/>
            </a:solidFill>
            <a:ln w="3941" cap="flat">
              <a:noFill/>
              <a:prstDash val="solid"/>
              <a:miter/>
            </a:ln>
          </p:spPr>
          <p:txBody>
            <a:bodyPr rtlCol="1" anchor="ctr"/>
            <a:lstStyle/>
            <a:p>
              <a:endParaRPr lang="fa-IR"/>
            </a:p>
          </p:txBody>
        </p:sp>
        <p:sp>
          <p:nvSpPr>
            <p:cNvPr id="500" name="Freeform: Shape 499">
              <a:extLst>
                <a:ext uri="{FF2B5EF4-FFF2-40B4-BE49-F238E27FC236}">
                  <a16:creationId xmlns:a16="http://schemas.microsoft.com/office/drawing/2014/main" id="{A0AB0890-2BA3-458D-733E-4F905215C3F5}"/>
                </a:ext>
              </a:extLst>
            </p:cNvPr>
            <p:cNvSpPr/>
            <p:nvPr/>
          </p:nvSpPr>
          <p:spPr>
            <a:xfrm>
              <a:off x="1168607" y="2521145"/>
              <a:ext cx="506940" cy="807567"/>
            </a:xfrm>
            <a:custGeom>
              <a:avLst/>
              <a:gdLst>
                <a:gd name="connsiteX0" fmla="*/ 506862 w 506940"/>
                <a:gd name="connsiteY0" fmla="*/ 7955 h 807567"/>
                <a:gd name="connsiteX1" fmla="*/ 505916 w 506940"/>
                <a:gd name="connsiteY1" fmla="*/ 32820 h 807567"/>
                <a:gd name="connsiteX2" fmla="*/ 464974 w 506940"/>
                <a:gd name="connsiteY2" fmla="*/ 325956 h 807567"/>
                <a:gd name="connsiteX3" fmla="*/ 461664 w 506940"/>
                <a:gd name="connsiteY3" fmla="*/ 351136 h 807567"/>
                <a:gd name="connsiteX4" fmla="*/ 470688 w 506940"/>
                <a:gd name="connsiteY4" fmla="*/ 369183 h 807567"/>
                <a:gd name="connsiteX5" fmla="*/ 461664 w 506940"/>
                <a:gd name="connsiteY5" fmla="*/ 396294 h 807567"/>
                <a:gd name="connsiteX6" fmla="*/ 438848 w 506940"/>
                <a:gd name="connsiteY6" fmla="*/ 402875 h 807567"/>
                <a:gd name="connsiteX7" fmla="*/ 225745 w 506940"/>
                <a:gd name="connsiteY7" fmla="*/ 438497 h 807567"/>
                <a:gd name="connsiteX8" fmla="*/ 208643 w 506940"/>
                <a:gd name="connsiteY8" fmla="*/ 450477 h 807567"/>
                <a:gd name="connsiteX9" fmla="*/ 226730 w 506940"/>
                <a:gd name="connsiteY9" fmla="*/ 486611 h 807567"/>
                <a:gd name="connsiteX10" fmla="*/ 199619 w 506940"/>
                <a:gd name="connsiteY10" fmla="*/ 549817 h 807567"/>
                <a:gd name="connsiteX11" fmla="*/ 226730 w 506940"/>
                <a:gd name="connsiteY11" fmla="*/ 658182 h 807567"/>
                <a:gd name="connsiteX12" fmla="*/ 203165 w 506940"/>
                <a:gd name="connsiteY12" fmla="*/ 734077 h 807567"/>
                <a:gd name="connsiteX13" fmla="*/ 163484 w 506940"/>
                <a:gd name="connsiteY13" fmla="*/ 784634 h 807567"/>
                <a:gd name="connsiteX14" fmla="*/ 145949 w 506940"/>
                <a:gd name="connsiteY14" fmla="*/ 807567 h 807567"/>
                <a:gd name="connsiteX15" fmla="*/ 9882 w 506940"/>
                <a:gd name="connsiteY15" fmla="*/ 378207 h 807567"/>
                <a:gd name="connsiteX16" fmla="*/ 27969 w 506940"/>
                <a:gd name="connsiteY16" fmla="*/ 251756 h 807567"/>
                <a:gd name="connsiteX17" fmla="*/ 127389 w 506940"/>
                <a:gd name="connsiteY17" fmla="*/ 134328 h 807567"/>
                <a:gd name="connsiteX18" fmla="*/ 199698 w 506940"/>
                <a:gd name="connsiteY18" fmla="*/ 62058 h 807567"/>
                <a:gd name="connsiteX19" fmla="*/ 226809 w 506940"/>
                <a:gd name="connsiteY19" fmla="*/ 25924 h 807567"/>
                <a:gd name="connsiteX20" fmla="*/ 506941 w 506940"/>
                <a:gd name="connsiteY20" fmla="*/ 7876 h 80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6940" h="807567">
                  <a:moveTo>
                    <a:pt x="506862" y="7955"/>
                  </a:moveTo>
                  <a:lnTo>
                    <a:pt x="505916" y="32820"/>
                  </a:lnTo>
                  <a:cubicBezTo>
                    <a:pt x="419619" y="109542"/>
                    <a:pt x="392508" y="230122"/>
                    <a:pt x="464974" y="325956"/>
                  </a:cubicBezTo>
                  <a:lnTo>
                    <a:pt x="461664" y="351136"/>
                  </a:lnTo>
                  <a:cubicBezTo>
                    <a:pt x="478884" y="360396"/>
                    <a:pt x="481918" y="366386"/>
                    <a:pt x="470688" y="369183"/>
                  </a:cubicBezTo>
                  <a:cubicBezTo>
                    <a:pt x="494804" y="383606"/>
                    <a:pt x="488026" y="398737"/>
                    <a:pt x="461664" y="396294"/>
                  </a:cubicBezTo>
                  <a:lnTo>
                    <a:pt x="438848" y="402875"/>
                  </a:lnTo>
                  <a:cubicBezTo>
                    <a:pt x="379071" y="370326"/>
                    <a:pt x="232286" y="340102"/>
                    <a:pt x="225745" y="438497"/>
                  </a:cubicBezTo>
                  <a:lnTo>
                    <a:pt x="208643" y="450477"/>
                  </a:lnTo>
                  <a:cubicBezTo>
                    <a:pt x="238945" y="463007"/>
                    <a:pt x="244974" y="475066"/>
                    <a:pt x="226730" y="486611"/>
                  </a:cubicBezTo>
                  <a:cubicBezTo>
                    <a:pt x="221055" y="512382"/>
                    <a:pt x="212032" y="533464"/>
                    <a:pt x="199619" y="549817"/>
                  </a:cubicBezTo>
                  <a:cubicBezTo>
                    <a:pt x="242452" y="577716"/>
                    <a:pt x="296635" y="624372"/>
                    <a:pt x="226730" y="658182"/>
                  </a:cubicBezTo>
                  <a:cubicBezTo>
                    <a:pt x="237724" y="678436"/>
                    <a:pt x="229882" y="703735"/>
                    <a:pt x="203165" y="734077"/>
                  </a:cubicBezTo>
                  <a:cubicBezTo>
                    <a:pt x="195521" y="762882"/>
                    <a:pt x="182280" y="779747"/>
                    <a:pt x="163484" y="784634"/>
                  </a:cubicBezTo>
                  <a:lnTo>
                    <a:pt x="145949" y="807567"/>
                  </a:lnTo>
                  <a:cubicBezTo>
                    <a:pt x="25053" y="700346"/>
                    <a:pt x="-22469" y="536617"/>
                    <a:pt x="9882" y="378207"/>
                  </a:cubicBezTo>
                  <a:cubicBezTo>
                    <a:pt x="12325" y="335256"/>
                    <a:pt x="21231" y="293959"/>
                    <a:pt x="27969" y="251756"/>
                  </a:cubicBezTo>
                  <a:cubicBezTo>
                    <a:pt x="61346" y="214754"/>
                    <a:pt x="91648" y="171605"/>
                    <a:pt x="127389" y="134328"/>
                  </a:cubicBezTo>
                  <a:cubicBezTo>
                    <a:pt x="118602" y="103316"/>
                    <a:pt x="170025" y="58512"/>
                    <a:pt x="199698" y="62058"/>
                  </a:cubicBezTo>
                  <a:cubicBezTo>
                    <a:pt x="188664" y="38297"/>
                    <a:pt x="201037" y="16151"/>
                    <a:pt x="226809" y="25924"/>
                  </a:cubicBezTo>
                  <a:cubicBezTo>
                    <a:pt x="236502" y="15639"/>
                    <a:pt x="476717" y="-14033"/>
                    <a:pt x="506941" y="7876"/>
                  </a:cubicBezTo>
                  <a:close/>
                </a:path>
              </a:pathLst>
            </a:custGeom>
            <a:solidFill>
              <a:srgbClr val="39384A"/>
            </a:solidFill>
            <a:ln w="3941" cap="flat">
              <a:noFill/>
              <a:prstDash val="solid"/>
              <a:miter/>
            </a:ln>
          </p:spPr>
          <p:txBody>
            <a:bodyPr rtlCol="1" anchor="ctr"/>
            <a:lstStyle/>
            <a:p>
              <a:endParaRPr lang="fa-IR"/>
            </a:p>
          </p:txBody>
        </p:sp>
        <p:sp>
          <p:nvSpPr>
            <p:cNvPr id="501" name="Freeform: Shape 500">
              <a:extLst>
                <a:ext uri="{FF2B5EF4-FFF2-40B4-BE49-F238E27FC236}">
                  <a16:creationId xmlns:a16="http://schemas.microsoft.com/office/drawing/2014/main" id="{6CC30C21-139E-E72E-80AA-F0BB2AD76244}"/>
                </a:ext>
              </a:extLst>
            </p:cNvPr>
            <p:cNvSpPr/>
            <p:nvPr/>
          </p:nvSpPr>
          <p:spPr>
            <a:xfrm>
              <a:off x="1268885" y="2411525"/>
              <a:ext cx="127941" cy="176445"/>
            </a:xfrm>
            <a:custGeom>
              <a:avLst/>
              <a:gdLst>
                <a:gd name="connsiteX0" fmla="*/ 126452 w 127941"/>
                <a:gd name="connsiteY0" fmla="*/ 135623 h 176445"/>
                <a:gd name="connsiteX1" fmla="*/ 99341 w 127941"/>
                <a:gd name="connsiteY1" fmla="*/ 171757 h 176445"/>
                <a:gd name="connsiteX2" fmla="*/ 78811 w 127941"/>
                <a:gd name="connsiteY2" fmla="*/ 175225 h 176445"/>
                <a:gd name="connsiteX3" fmla="*/ 63206 w 127941"/>
                <a:gd name="connsiteY3" fmla="*/ 162734 h 176445"/>
                <a:gd name="connsiteX4" fmla="*/ 45119 w 127941"/>
                <a:gd name="connsiteY4" fmla="*/ 135623 h 176445"/>
                <a:gd name="connsiteX5" fmla="*/ 0 w 127941"/>
                <a:gd name="connsiteY5" fmla="*/ 45463 h 176445"/>
                <a:gd name="connsiteX6" fmla="*/ 99341 w 127941"/>
                <a:gd name="connsiteY6" fmla="*/ 147 h 176445"/>
                <a:gd name="connsiteX7" fmla="*/ 126452 w 127941"/>
                <a:gd name="connsiteY7" fmla="*/ 135623 h 176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941" h="176445">
                  <a:moveTo>
                    <a:pt x="126452" y="135623"/>
                  </a:moveTo>
                  <a:cubicBezTo>
                    <a:pt x="121723" y="140627"/>
                    <a:pt x="113054" y="157059"/>
                    <a:pt x="99341" y="171757"/>
                  </a:cubicBezTo>
                  <a:cubicBezTo>
                    <a:pt x="92327" y="176486"/>
                    <a:pt x="85470" y="177629"/>
                    <a:pt x="78811" y="175225"/>
                  </a:cubicBezTo>
                  <a:cubicBezTo>
                    <a:pt x="73491" y="173334"/>
                    <a:pt x="68289" y="169157"/>
                    <a:pt x="63206" y="162734"/>
                  </a:cubicBezTo>
                  <a:cubicBezTo>
                    <a:pt x="44725" y="156902"/>
                    <a:pt x="49138" y="143701"/>
                    <a:pt x="45119" y="135623"/>
                  </a:cubicBezTo>
                  <a:cubicBezTo>
                    <a:pt x="30224" y="105675"/>
                    <a:pt x="14146" y="75766"/>
                    <a:pt x="0" y="45463"/>
                  </a:cubicBezTo>
                  <a:cubicBezTo>
                    <a:pt x="35268" y="34154"/>
                    <a:pt x="58359" y="-2611"/>
                    <a:pt x="99341" y="147"/>
                  </a:cubicBezTo>
                  <a:cubicBezTo>
                    <a:pt x="110887" y="44636"/>
                    <a:pt x="134017" y="87667"/>
                    <a:pt x="126452" y="135623"/>
                  </a:cubicBezTo>
                  <a:close/>
                </a:path>
              </a:pathLst>
            </a:custGeom>
            <a:solidFill>
              <a:srgbClr val="92542D"/>
            </a:solidFill>
            <a:ln w="3941" cap="flat">
              <a:noFill/>
              <a:prstDash val="solid"/>
              <a:miter/>
            </a:ln>
          </p:spPr>
          <p:txBody>
            <a:bodyPr rtlCol="1" anchor="ctr"/>
            <a:lstStyle/>
            <a:p>
              <a:endParaRPr lang="fa-IR"/>
            </a:p>
          </p:txBody>
        </p:sp>
        <p:sp>
          <p:nvSpPr>
            <p:cNvPr id="502" name="Freeform: Shape 501">
              <a:extLst>
                <a:ext uri="{FF2B5EF4-FFF2-40B4-BE49-F238E27FC236}">
                  <a16:creationId xmlns:a16="http://schemas.microsoft.com/office/drawing/2014/main" id="{E7CBEDCE-445F-CBB3-0887-790CB3807A4F}"/>
                </a:ext>
              </a:extLst>
            </p:cNvPr>
            <p:cNvSpPr/>
            <p:nvPr/>
          </p:nvSpPr>
          <p:spPr>
            <a:xfrm>
              <a:off x="1277736" y="2568060"/>
              <a:ext cx="90489" cy="87491"/>
            </a:xfrm>
            <a:custGeom>
              <a:avLst/>
              <a:gdLst>
                <a:gd name="connsiteX0" fmla="*/ 90489 w 90489"/>
                <a:gd name="connsiteY0" fmla="*/ 15222 h 87491"/>
                <a:gd name="connsiteX1" fmla="*/ 18181 w 90489"/>
                <a:gd name="connsiteY1" fmla="*/ 87492 h 87491"/>
                <a:gd name="connsiteX2" fmla="*/ 212 w 90489"/>
                <a:gd name="connsiteY2" fmla="*/ 56480 h 87491"/>
                <a:gd name="connsiteX3" fmla="*/ 54315 w 90489"/>
                <a:gd name="connsiteY3" fmla="*/ 6199 h 87491"/>
                <a:gd name="connsiteX4" fmla="*/ 90450 w 90489"/>
                <a:gd name="connsiteY4" fmla="*/ 15222 h 87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489" h="87491">
                  <a:moveTo>
                    <a:pt x="90489" y="15222"/>
                  </a:moveTo>
                  <a:cubicBezTo>
                    <a:pt x="67083" y="40284"/>
                    <a:pt x="39263" y="65504"/>
                    <a:pt x="18181" y="87492"/>
                  </a:cubicBezTo>
                  <a:cubicBezTo>
                    <a:pt x="13649" y="78350"/>
                    <a:pt x="-1995" y="66568"/>
                    <a:pt x="212" y="56480"/>
                  </a:cubicBezTo>
                  <a:cubicBezTo>
                    <a:pt x="1000" y="52894"/>
                    <a:pt x="49823" y="9430"/>
                    <a:pt x="54315" y="6199"/>
                  </a:cubicBezTo>
                  <a:cubicBezTo>
                    <a:pt x="70156" y="-5229"/>
                    <a:pt x="78707" y="-67"/>
                    <a:pt x="90450" y="15222"/>
                  </a:cubicBezTo>
                  <a:close/>
                </a:path>
              </a:pathLst>
            </a:custGeom>
            <a:solidFill>
              <a:srgbClr val="E4E3E3"/>
            </a:solidFill>
            <a:ln w="3941" cap="flat">
              <a:noFill/>
              <a:prstDash val="solid"/>
              <a:miter/>
            </a:ln>
          </p:spPr>
          <p:txBody>
            <a:bodyPr rtlCol="1" anchor="ctr"/>
            <a:lstStyle/>
            <a:p>
              <a:endParaRPr lang="fa-IR"/>
            </a:p>
          </p:txBody>
        </p:sp>
        <p:sp>
          <p:nvSpPr>
            <p:cNvPr id="503" name="Freeform: Shape 502">
              <a:extLst>
                <a:ext uri="{FF2B5EF4-FFF2-40B4-BE49-F238E27FC236}">
                  <a16:creationId xmlns:a16="http://schemas.microsoft.com/office/drawing/2014/main" id="{6253E8EA-45ED-EB28-3B13-3ED656676DA6}"/>
                </a:ext>
              </a:extLst>
            </p:cNvPr>
            <p:cNvSpPr/>
            <p:nvPr/>
          </p:nvSpPr>
          <p:spPr>
            <a:xfrm>
              <a:off x="2331073" y="2185841"/>
              <a:ext cx="537272" cy="632436"/>
            </a:xfrm>
            <a:custGeom>
              <a:avLst/>
              <a:gdLst>
                <a:gd name="connsiteX0" fmla="*/ 492075 w 537272"/>
                <a:gd name="connsiteY0" fmla="*/ 270990 h 632436"/>
                <a:gd name="connsiteX1" fmla="*/ 537273 w 537272"/>
                <a:gd name="connsiteY1" fmla="*/ 451624 h 632436"/>
                <a:gd name="connsiteX2" fmla="*/ 477771 w 537272"/>
                <a:gd name="connsiteY2" fmla="*/ 568264 h 632436"/>
                <a:gd name="connsiteX3" fmla="*/ 401719 w 537272"/>
                <a:gd name="connsiteY3" fmla="*/ 632258 h 632436"/>
                <a:gd name="connsiteX4" fmla="*/ 392695 w 537272"/>
                <a:gd name="connsiteY4" fmla="*/ 550965 h 632436"/>
                <a:gd name="connsiteX5" fmla="*/ 372007 w 537272"/>
                <a:gd name="connsiteY5" fmla="*/ 545921 h 632436"/>
                <a:gd name="connsiteX6" fmla="*/ 305373 w 537272"/>
                <a:gd name="connsiteY6" fmla="*/ 482006 h 632436"/>
                <a:gd name="connsiteX7" fmla="*/ 275188 w 537272"/>
                <a:gd name="connsiteY7" fmla="*/ 424513 h 632436"/>
                <a:gd name="connsiteX8" fmla="*/ 255249 w 537272"/>
                <a:gd name="connsiteY8" fmla="*/ 415568 h 632436"/>
                <a:gd name="connsiteX9" fmla="*/ 35722 w 537272"/>
                <a:gd name="connsiteY9" fmla="*/ 295225 h 632436"/>
                <a:gd name="connsiteX10" fmla="*/ 22167 w 537272"/>
                <a:gd name="connsiteY10" fmla="*/ 280014 h 632436"/>
                <a:gd name="connsiteX11" fmla="*/ 4080 w 537272"/>
                <a:gd name="connsiteY11" fmla="*/ 243879 h 632436"/>
                <a:gd name="connsiteX12" fmla="*/ 4080 w 537272"/>
                <a:gd name="connsiteY12" fmla="*/ 216769 h 632436"/>
                <a:gd name="connsiteX13" fmla="*/ 130610 w 537272"/>
                <a:gd name="connsiteY13" fmla="*/ 0 h 632436"/>
                <a:gd name="connsiteX14" fmla="*/ 247368 w 537272"/>
                <a:gd name="connsiteY14" fmla="*/ 77510 h 632436"/>
                <a:gd name="connsiteX15" fmla="*/ 492115 w 537272"/>
                <a:gd name="connsiteY15" fmla="*/ 270951 h 63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7272" h="632436">
                  <a:moveTo>
                    <a:pt x="492075" y="270990"/>
                  </a:moveTo>
                  <a:cubicBezTo>
                    <a:pt x="436711" y="298022"/>
                    <a:pt x="475722" y="440906"/>
                    <a:pt x="537273" y="451624"/>
                  </a:cubicBezTo>
                  <a:cubicBezTo>
                    <a:pt x="525018" y="499935"/>
                    <a:pt x="508113" y="528504"/>
                    <a:pt x="477771" y="568264"/>
                  </a:cubicBezTo>
                  <a:cubicBezTo>
                    <a:pt x="459605" y="592025"/>
                    <a:pt x="434189" y="635568"/>
                    <a:pt x="401719" y="632258"/>
                  </a:cubicBezTo>
                  <a:cubicBezTo>
                    <a:pt x="404516" y="598291"/>
                    <a:pt x="401719" y="581622"/>
                    <a:pt x="392695" y="550965"/>
                  </a:cubicBezTo>
                  <a:lnTo>
                    <a:pt x="372007" y="545921"/>
                  </a:lnTo>
                  <a:cubicBezTo>
                    <a:pt x="361368" y="513924"/>
                    <a:pt x="336306" y="493670"/>
                    <a:pt x="305373" y="482006"/>
                  </a:cubicBezTo>
                  <a:cubicBezTo>
                    <a:pt x="251112" y="476686"/>
                    <a:pt x="253358" y="467938"/>
                    <a:pt x="275188" y="424513"/>
                  </a:cubicBezTo>
                  <a:lnTo>
                    <a:pt x="255249" y="415568"/>
                  </a:lnTo>
                  <a:cubicBezTo>
                    <a:pt x="239605" y="288132"/>
                    <a:pt x="144993" y="274497"/>
                    <a:pt x="35722" y="295225"/>
                  </a:cubicBezTo>
                  <a:lnTo>
                    <a:pt x="22167" y="280014"/>
                  </a:lnTo>
                  <a:cubicBezTo>
                    <a:pt x="-6323" y="285688"/>
                    <a:pt x="6641" y="265789"/>
                    <a:pt x="4080" y="243879"/>
                  </a:cubicBezTo>
                  <a:cubicBezTo>
                    <a:pt x="-1161" y="234777"/>
                    <a:pt x="-1555" y="225950"/>
                    <a:pt x="4080" y="216769"/>
                  </a:cubicBezTo>
                  <a:cubicBezTo>
                    <a:pt x="18817" y="128777"/>
                    <a:pt x="70517" y="62457"/>
                    <a:pt x="130610" y="0"/>
                  </a:cubicBezTo>
                  <a:cubicBezTo>
                    <a:pt x="167336" y="20806"/>
                    <a:pt x="212810" y="52330"/>
                    <a:pt x="247368" y="77510"/>
                  </a:cubicBezTo>
                  <a:cubicBezTo>
                    <a:pt x="330750" y="138234"/>
                    <a:pt x="403965" y="216256"/>
                    <a:pt x="492115" y="270951"/>
                  </a:cubicBezTo>
                  <a:close/>
                </a:path>
              </a:pathLst>
            </a:custGeom>
            <a:solidFill>
              <a:srgbClr val="3B3B47"/>
            </a:solidFill>
            <a:ln w="3941" cap="flat">
              <a:noFill/>
              <a:prstDash val="solid"/>
              <a:miter/>
            </a:ln>
          </p:spPr>
          <p:txBody>
            <a:bodyPr rtlCol="1" anchor="ctr"/>
            <a:lstStyle/>
            <a:p>
              <a:endParaRPr lang="fa-IR"/>
            </a:p>
          </p:txBody>
        </p:sp>
        <p:sp>
          <p:nvSpPr>
            <p:cNvPr id="504" name="Freeform: Shape 503">
              <a:extLst>
                <a:ext uri="{FF2B5EF4-FFF2-40B4-BE49-F238E27FC236}">
                  <a16:creationId xmlns:a16="http://schemas.microsoft.com/office/drawing/2014/main" id="{68501217-7F68-5B75-FF25-F9B287F47BDB}"/>
                </a:ext>
              </a:extLst>
            </p:cNvPr>
            <p:cNvSpPr/>
            <p:nvPr/>
          </p:nvSpPr>
          <p:spPr>
            <a:xfrm>
              <a:off x="1332130" y="1653854"/>
              <a:ext cx="361385" cy="81810"/>
            </a:xfrm>
            <a:custGeom>
              <a:avLst/>
              <a:gdLst>
                <a:gd name="connsiteX0" fmla="*/ 361386 w 361385"/>
                <a:gd name="connsiteY0" fmla="*/ 53409 h 81810"/>
                <a:gd name="connsiteX1" fmla="*/ 275207 w 361385"/>
                <a:gd name="connsiteY1" fmla="*/ 80756 h 81810"/>
                <a:gd name="connsiteX2" fmla="*/ 0 w 361385"/>
                <a:gd name="connsiteY2" fmla="*/ 35440 h 81810"/>
                <a:gd name="connsiteX3" fmla="*/ 361347 w 361385"/>
                <a:gd name="connsiteY3" fmla="*/ 53448 h 81810"/>
              </a:gdLst>
              <a:ahLst/>
              <a:cxnLst>
                <a:cxn ang="0">
                  <a:pos x="connsiteX0" y="connsiteY0"/>
                </a:cxn>
                <a:cxn ang="0">
                  <a:pos x="connsiteX1" y="connsiteY1"/>
                </a:cxn>
                <a:cxn ang="0">
                  <a:pos x="connsiteX2" y="connsiteY2"/>
                </a:cxn>
                <a:cxn ang="0">
                  <a:pos x="connsiteX3" y="connsiteY3"/>
                </a:cxn>
              </a:cxnLst>
              <a:rect l="l" t="t" r="r" b="b"/>
              <a:pathLst>
                <a:path w="361385" h="81810">
                  <a:moveTo>
                    <a:pt x="361386" y="53409"/>
                  </a:moveTo>
                  <a:cubicBezTo>
                    <a:pt x="360834" y="95770"/>
                    <a:pt x="304406" y="77131"/>
                    <a:pt x="275207" y="80756"/>
                  </a:cubicBezTo>
                  <a:lnTo>
                    <a:pt x="0" y="35440"/>
                  </a:lnTo>
                  <a:cubicBezTo>
                    <a:pt x="126530" y="-52907"/>
                    <a:pt x="231979" y="51517"/>
                    <a:pt x="361347" y="53448"/>
                  </a:cubicBezTo>
                  <a:close/>
                </a:path>
              </a:pathLst>
            </a:custGeom>
            <a:solidFill>
              <a:srgbClr val="373444"/>
            </a:solidFill>
            <a:ln w="3941" cap="flat">
              <a:noFill/>
              <a:prstDash val="solid"/>
              <a:miter/>
            </a:ln>
          </p:spPr>
          <p:txBody>
            <a:bodyPr rtlCol="1" anchor="ctr"/>
            <a:lstStyle/>
            <a:p>
              <a:endParaRPr lang="fa-IR"/>
            </a:p>
          </p:txBody>
        </p:sp>
        <p:sp>
          <p:nvSpPr>
            <p:cNvPr id="505" name="Freeform: Shape 504">
              <a:extLst>
                <a:ext uri="{FF2B5EF4-FFF2-40B4-BE49-F238E27FC236}">
                  <a16:creationId xmlns:a16="http://schemas.microsoft.com/office/drawing/2014/main" id="{219064DE-41FF-C9DD-0055-ADF9B1F30613}"/>
                </a:ext>
              </a:extLst>
            </p:cNvPr>
            <p:cNvSpPr/>
            <p:nvPr/>
          </p:nvSpPr>
          <p:spPr>
            <a:xfrm>
              <a:off x="297473" y="2285260"/>
              <a:ext cx="555867" cy="731520"/>
            </a:xfrm>
            <a:custGeom>
              <a:avLst/>
              <a:gdLst>
                <a:gd name="connsiteX0" fmla="*/ 501425 w 555867"/>
                <a:gd name="connsiteY0" fmla="*/ 279935 h 731520"/>
                <a:gd name="connsiteX1" fmla="*/ 537559 w 555867"/>
                <a:gd name="connsiteY1" fmla="*/ 433458 h 731520"/>
                <a:gd name="connsiteX2" fmla="*/ 555843 w 555867"/>
                <a:gd name="connsiteY2" fmla="*/ 448038 h 731520"/>
                <a:gd name="connsiteX3" fmla="*/ 356807 w 555867"/>
                <a:gd name="connsiteY3" fmla="*/ 731520 h 731520"/>
                <a:gd name="connsiteX4" fmla="*/ 324180 w 555867"/>
                <a:gd name="connsiteY4" fmla="*/ 697789 h 731520"/>
                <a:gd name="connsiteX5" fmla="*/ 123370 w 555867"/>
                <a:gd name="connsiteY5" fmla="*/ 336285 h 731520"/>
                <a:gd name="connsiteX6" fmla="*/ 122424 w 555867"/>
                <a:gd name="connsiteY6" fmla="*/ 410012 h 731520"/>
                <a:gd name="connsiteX7" fmla="*/ 76635 w 555867"/>
                <a:gd name="connsiteY7" fmla="*/ 460569 h 731520"/>
                <a:gd name="connsiteX8" fmla="*/ 13390 w 555867"/>
                <a:gd name="connsiteY8" fmla="*/ 216729 h 731520"/>
                <a:gd name="connsiteX9" fmla="*/ 13390 w 555867"/>
                <a:gd name="connsiteY9" fmla="*/ 198682 h 731520"/>
                <a:gd name="connsiteX10" fmla="*/ 102288 w 555867"/>
                <a:gd name="connsiteY10" fmla="*/ 4019 h 731520"/>
                <a:gd name="connsiteX11" fmla="*/ 130897 w 555867"/>
                <a:gd name="connsiteY11" fmla="*/ 0 h 731520"/>
                <a:gd name="connsiteX12" fmla="*/ 501425 w 555867"/>
                <a:gd name="connsiteY12" fmla="*/ 279975 h 731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867" h="731520">
                  <a:moveTo>
                    <a:pt x="501425" y="279935"/>
                  </a:moveTo>
                  <a:cubicBezTo>
                    <a:pt x="463832" y="330295"/>
                    <a:pt x="503552" y="394447"/>
                    <a:pt x="537559" y="433458"/>
                  </a:cubicBezTo>
                  <a:cubicBezTo>
                    <a:pt x="542209" y="438778"/>
                    <a:pt x="555646" y="441261"/>
                    <a:pt x="555843" y="448038"/>
                  </a:cubicBezTo>
                  <a:cubicBezTo>
                    <a:pt x="558050" y="516998"/>
                    <a:pt x="408073" y="682736"/>
                    <a:pt x="356807" y="731520"/>
                  </a:cubicBezTo>
                  <a:lnTo>
                    <a:pt x="324180" y="697789"/>
                  </a:lnTo>
                  <a:cubicBezTo>
                    <a:pt x="272086" y="569722"/>
                    <a:pt x="204466" y="448157"/>
                    <a:pt x="123370" y="336285"/>
                  </a:cubicBezTo>
                  <a:lnTo>
                    <a:pt x="122424" y="410012"/>
                  </a:lnTo>
                  <a:cubicBezTo>
                    <a:pt x="119193" y="439527"/>
                    <a:pt x="110248" y="474597"/>
                    <a:pt x="76635" y="460569"/>
                  </a:cubicBezTo>
                  <a:cubicBezTo>
                    <a:pt x="42786" y="388142"/>
                    <a:pt x="19616" y="295461"/>
                    <a:pt x="13390" y="216729"/>
                  </a:cubicBezTo>
                  <a:cubicBezTo>
                    <a:pt x="-4894" y="214601"/>
                    <a:pt x="-4027" y="205656"/>
                    <a:pt x="13390" y="198682"/>
                  </a:cubicBezTo>
                  <a:cubicBezTo>
                    <a:pt x="6573" y="122629"/>
                    <a:pt x="54017" y="61551"/>
                    <a:pt x="102288" y="4019"/>
                  </a:cubicBezTo>
                  <a:lnTo>
                    <a:pt x="130897" y="0"/>
                  </a:lnTo>
                  <a:cubicBezTo>
                    <a:pt x="263180" y="75658"/>
                    <a:pt x="379741" y="188909"/>
                    <a:pt x="501425" y="279975"/>
                  </a:cubicBezTo>
                  <a:close/>
                </a:path>
              </a:pathLst>
            </a:custGeom>
            <a:solidFill>
              <a:srgbClr val="3D2E32"/>
            </a:solidFill>
            <a:ln w="3941" cap="flat">
              <a:noFill/>
              <a:prstDash val="solid"/>
              <a:miter/>
            </a:ln>
          </p:spPr>
          <p:txBody>
            <a:bodyPr rtlCol="1" anchor="ctr"/>
            <a:lstStyle/>
            <a:p>
              <a:endParaRPr lang="fa-IR"/>
            </a:p>
          </p:txBody>
        </p:sp>
        <p:sp>
          <p:nvSpPr>
            <p:cNvPr id="506" name="Freeform: Shape 505">
              <a:extLst>
                <a:ext uri="{FF2B5EF4-FFF2-40B4-BE49-F238E27FC236}">
                  <a16:creationId xmlns:a16="http://schemas.microsoft.com/office/drawing/2014/main" id="{4C7CF8F0-DB80-5067-303F-1E8D1195FB74}"/>
                </a:ext>
              </a:extLst>
            </p:cNvPr>
            <p:cNvSpPr/>
            <p:nvPr/>
          </p:nvSpPr>
          <p:spPr>
            <a:xfrm>
              <a:off x="274768" y="2267556"/>
              <a:ext cx="153641" cy="216345"/>
            </a:xfrm>
            <a:custGeom>
              <a:avLst/>
              <a:gdLst>
                <a:gd name="connsiteX0" fmla="*/ 153641 w 153641"/>
                <a:gd name="connsiteY0" fmla="*/ 17664 h 216345"/>
                <a:gd name="connsiteX1" fmla="*/ 36174 w 153641"/>
                <a:gd name="connsiteY1" fmla="*/ 216346 h 216345"/>
                <a:gd name="connsiteX2" fmla="*/ 17614 w 153641"/>
                <a:gd name="connsiteY2" fmla="*/ 208701 h 216345"/>
                <a:gd name="connsiteX3" fmla="*/ 0 w 153641"/>
                <a:gd name="connsiteY3" fmla="*/ 171188 h 216345"/>
                <a:gd name="connsiteX4" fmla="*/ 90356 w 153641"/>
                <a:gd name="connsiteY4" fmla="*/ 17664 h 216345"/>
                <a:gd name="connsiteX5" fmla="*/ 153602 w 153641"/>
                <a:gd name="connsiteY5" fmla="*/ 17664 h 21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641" h="216345">
                  <a:moveTo>
                    <a:pt x="153641" y="17664"/>
                  </a:moveTo>
                  <a:cubicBezTo>
                    <a:pt x="95912" y="76378"/>
                    <a:pt x="61788" y="138442"/>
                    <a:pt x="36174" y="216346"/>
                  </a:cubicBezTo>
                  <a:lnTo>
                    <a:pt x="17614" y="208701"/>
                  </a:lnTo>
                  <a:cubicBezTo>
                    <a:pt x="19466" y="194003"/>
                    <a:pt x="13595" y="181472"/>
                    <a:pt x="0" y="171188"/>
                  </a:cubicBezTo>
                  <a:cubicBezTo>
                    <a:pt x="24234" y="130127"/>
                    <a:pt x="56862" y="48361"/>
                    <a:pt x="90356" y="17664"/>
                  </a:cubicBezTo>
                  <a:cubicBezTo>
                    <a:pt x="123339" y="-12559"/>
                    <a:pt x="125979" y="1863"/>
                    <a:pt x="153602" y="17664"/>
                  </a:cubicBezTo>
                  <a:close/>
                </a:path>
              </a:pathLst>
            </a:custGeom>
            <a:solidFill>
              <a:srgbClr val="6C4338"/>
            </a:solidFill>
            <a:ln w="3941" cap="flat">
              <a:noFill/>
              <a:prstDash val="solid"/>
              <a:miter/>
            </a:ln>
          </p:spPr>
          <p:txBody>
            <a:bodyPr rtlCol="1" anchor="ctr"/>
            <a:lstStyle/>
            <a:p>
              <a:endParaRPr lang="fa-IR"/>
            </a:p>
          </p:txBody>
        </p:sp>
        <p:sp>
          <p:nvSpPr>
            <p:cNvPr id="507" name="Freeform: Shape 506">
              <a:extLst>
                <a:ext uri="{FF2B5EF4-FFF2-40B4-BE49-F238E27FC236}">
                  <a16:creationId xmlns:a16="http://schemas.microsoft.com/office/drawing/2014/main" id="{0C0EE8E8-1368-6852-20F0-45B947D17AF5}"/>
                </a:ext>
              </a:extLst>
            </p:cNvPr>
            <p:cNvSpPr/>
            <p:nvPr/>
          </p:nvSpPr>
          <p:spPr>
            <a:xfrm>
              <a:off x="1160402" y="1183448"/>
              <a:ext cx="406623" cy="177403"/>
            </a:xfrm>
            <a:custGeom>
              <a:avLst/>
              <a:gdLst>
                <a:gd name="connsiteX0" fmla="*/ 406623 w 406623"/>
                <a:gd name="connsiteY0" fmla="*/ 171413 h 177403"/>
                <a:gd name="connsiteX1" fmla="*/ 0 w 406623"/>
                <a:gd name="connsiteY1" fmla="*/ 0 h 177403"/>
                <a:gd name="connsiteX2" fmla="*/ 300387 w 406623"/>
                <a:gd name="connsiteY2" fmla="*/ 137722 h 177403"/>
                <a:gd name="connsiteX3" fmla="*/ 406623 w 406623"/>
                <a:gd name="connsiteY3" fmla="*/ 171413 h 177403"/>
              </a:gdLst>
              <a:ahLst/>
              <a:cxnLst>
                <a:cxn ang="0">
                  <a:pos x="connsiteX0" y="connsiteY0"/>
                </a:cxn>
                <a:cxn ang="0">
                  <a:pos x="connsiteX1" y="connsiteY1"/>
                </a:cxn>
                <a:cxn ang="0">
                  <a:pos x="connsiteX2" y="connsiteY2"/>
                </a:cxn>
                <a:cxn ang="0">
                  <a:pos x="connsiteX3" y="connsiteY3"/>
                </a:cxn>
              </a:cxnLst>
              <a:rect l="l" t="t" r="r" b="b"/>
              <a:pathLst>
                <a:path w="406623" h="177403">
                  <a:moveTo>
                    <a:pt x="406623" y="171413"/>
                  </a:moveTo>
                  <a:cubicBezTo>
                    <a:pt x="264213" y="202780"/>
                    <a:pt x="91105" y="105843"/>
                    <a:pt x="0" y="0"/>
                  </a:cubicBezTo>
                  <a:cubicBezTo>
                    <a:pt x="100956" y="45434"/>
                    <a:pt x="193756" y="104660"/>
                    <a:pt x="300387" y="137722"/>
                  </a:cubicBezTo>
                  <a:cubicBezTo>
                    <a:pt x="335221" y="148519"/>
                    <a:pt x="384281" y="146509"/>
                    <a:pt x="406623" y="171413"/>
                  </a:cubicBezTo>
                  <a:close/>
                </a:path>
              </a:pathLst>
            </a:custGeom>
            <a:solidFill>
              <a:srgbClr val="3B3748"/>
            </a:solidFill>
            <a:ln w="3941" cap="flat">
              <a:noFill/>
              <a:prstDash val="solid"/>
              <a:miter/>
            </a:ln>
          </p:spPr>
          <p:txBody>
            <a:bodyPr rtlCol="1" anchor="ctr"/>
            <a:lstStyle/>
            <a:p>
              <a:endParaRPr lang="fa-IR"/>
            </a:p>
          </p:txBody>
        </p:sp>
        <p:sp>
          <p:nvSpPr>
            <p:cNvPr id="508" name="Freeform: Shape 507">
              <a:extLst>
                <a:ext uri="{FF2B5EF4-FFF2-40B4-BE49-F238E27FC236}">
                  <a16:creationId xmlns:a16="http://schemas.microsoft.com/office/drawing/2014/main" id="{832DB047-4364-7310-B446-CBBA30D7733D}"/>
                </a:ext>
              </a:extLst>
            </p:cNvPr>
            <p:cNvSpPr/>
            <p:nvPr/>
          </p:nvSpPr>
          <p:spPr>
            <a:xfrm>
              <a:off x="247696" y="2438450"/>
              <a:ext cx="63397" cy="80414"/>
            </a:xfrm>
            <a:custGeom>
              <a:avLst/>
              <a:gdLst>
                <a:gd name="connsiteX0" fmla="*/ 63246 w 63397"/>
                <a:gd name="connsiteY0" fmla="*/ 45492 h 80414"/>
                <a:gd name="connsiteX1" fmla="*/ 63246 w 63397"/>
                <a:gd name="connsiteY1" fmla="*/ 63539 h 80414"/>
                <a:gd name="connsiteX2" fmla="*/ 0 w 63397"/>
                <a:gd name="connsiteY2" fmla="*/ 63539 h 80414"/>
                <a:gd name="connsiteX3" fmla="*/ 27111 w 63397"/>
                <a:gd name="connsiteY3" fmla="*/ 333 h 80414"/>
                <a:gd name="connsiteX4" fmla="*/ 63246 w 63397"/>
                <a:gd name="connsiteY4" fmla="*/ 45492 h 80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97" h="80414">
                  <a:moveTo>
                    <a:pt x="63246" y="45492"/>
                  </a:moveTo>
                  <a:cubicBezTo>
                    <a:pt x="63758" y="51442"/>
                    <a:pt x="62773" y="57589"/>
                    <a:pt x="63246" y="63539"/>
                  </a:cubicBezTo>
                  <a:cubicBezTo>
                    <a:pt x="39248" y="86040"/>
                    <a:pt x="23998" y="86040"/>
                    <a:pt x="0" y="63539"/>
                  </a:cubicBezTo>
                  <a:cubicBezTo>
                    <a:pt x="13674" y="26065"/>
                    <a:pt x="3941" y="39581"/>
                    <a:pt x="27111" y="333"/>
                  </a:cubicBezTo>
                  <a:cubicBezTo>
                    <a:pt x="68132" y="-2780"/>
                    <a:pt x="60842" y="16213"/>
                    <a:pt x="63246" y="45492"/>
                  </a:cubicBezTo>
                  <a:close/>
                </a:path>
              </a:pathLst>
            </a:custGeom>
            <a:solidFill>
              <a:srgbClr val="93725A"/>
            </a:solidFill>
            <a:ln w="3941" cap="flat">
              <a:noFill/>
              <a:prstDash val="solid"/>
              <a:miter/>
            </a:ln>
          </p:spPr>
          <p:txBody>
            <a:bodyPr rtlCol="1" anchor="ctr"/>
            <a:lstStyle/>
            <a:p>
              <a:endParaRPr lang="fa-IR"/>
            </a:p>
          </p:txBody>
        </p:sp>
        <p:sp>
          <p:nvSpPr>
            <p:cNvPr id="509" name="Freeform: Shape 508">
              <a:extLst>
                <a:ext uri="{FF2B5EF4-FFF2-40B4-BE49-F238E27FC236}">
                  <a16:creationId xmlns:a16="http://schemas.microsoft.com/office/drawing/2014/main" id="{8C48EE44-A555-1CA9-24A3-F1DEBC8A3403}"/>
                </a:ext>
              </a:extLst>
            </p:cNvPr>
            <p:cNvSpPr/>
            <p:nvPr/>
          </p:nvSpPr>
          <p:spPr>
            <a:xfrm>
              <a:off x="1573438" y="2501939"/>
              <a:ext cx="562954" cy="387852"/>
            </a:xfrm>
            <a:custGeom>
              <a:avLst/>
              <a:gdLst>
                <a:gd name="connsiteX0" fmla="*/ 138205 w 562954"/>
                <a:gd name="connsiteY0" fmla="*/ 51 h 387852"/>
                <a:gd name="connsiteX1" fmla="*/ 331409 w 562954"/>
                <a:gd name="connsiteY1" fmla="*/ 116966 h 387852"/>
                <a:gd name="connsiteX2" fmla="*/ 499709 w 562954"/>
                <a:gd name="connsiteY2" fmla="*/ 90368 h 387852"/>
                <a:gd name="connsiteX3" fmla="*/ 522248 w 562954"/>
                <a:gd name="connsiteY3" fmla="*/ 144629 h 387852"/>
                <a:gd name="connsiteX4" fmla="*/ 531272 w 562954"/>
                <a:gd name="connsiteY4" fmla="*/ 117518 h 387852"/>
                <a:gd name="connsiteX5" fmla="*/ 562954 w 562954"/>
                <a:gd name="connsiteY5" fmla="*/ 171661 h 387852"/>
                <a:gd name="connsiteX6" fmla="*/ 544907 w 562954"/>
                <a:gd name="connsiteY6" fmla="*/ 184861 h 387852"/>
                <a:gd name="connsiteX7" fmla="*/ 391896 w 562954"/>
                <a:gd name="connsiteY7" fmla="*/ 295236 h 387852"/>
                <a:gd name="connsiteX8" fmla="*/ 373178 w 562954"/>
                <a:gd name="connsiteY8" fmla="*/ 307136 h 387852"/>
                <a:gd name="connsiteX9" fmla="*/ 252204 w 562954"/>
                <a:gd name="connsiteY9" fmla="*/ 367347 h 387852"/>
                <a:gd name="connsiteX10" fmla="*/ 287432 w 562954"/>
                <a:gd name="connsiteY10" fmla="*/ 176192 h 387852"/>
                <a:gd name="connsiteX11" fmla="*/ 183127 w 562954"/>
                <a:gd name="connsiteY11" fmla="*/ 106642 h 387852"/>
                <a:gd name="connsiteX12" fmla="*/ 128590 w 562954"/>
                <a:gd name="connsiteY12" fmla="*/ 103923 h 387852"/>
                <a:gd name="connsiteX13" fmla="*/ 97184 w 562954"/>
                <a:gd name="connsiteY13" fmla="*/ 326524 h 387852"/>
                <a:gd name="connsiteX14" fmla="*/ 56911 w 562954"/>
                <a:gd name="connsiteY14" fmla="*/ 370342 h 387852"/>
                <a:gd name="connsiteX15" fmla="*/ 102109 w 562954"/>
                <a:gd name="connsiteY15" fmla="*/ 27122 h 387852"/>
                <a:gd name="connsiteX16" fmla="*/ 138244 w 562954"/>
                <a:gd name="connsiteY16" fmla="*/ 11 h 387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2954" h="387852">
                  <a:moveTo>
                    <a:pt x="138205" y="51"/>
                  </a:moveTo>
                  <a:cubicBezTo>
                    <a:pt x="215281" y="-1605"/>
                    <a:pt x="279670" y="37367"/>
                    <a:pt x="331409" y="116966"/>
                  </a:cubicBezTo>
                  <a:cubicBezTo>
                    <a:pt x="393669" y="109834"/>
                    <a:pt x="449782" y="100967"/>
                    <a:pt x="499709" y="90368"/>
                  </a:cubicBezTo>
                  <a:cubicBezTo>
                    <a:pt x="509442" y="108573"/>
                    <a:pt x="512791" y="126660"/>
                    <a:pt x="522248" y="144629"/>
                  </a:cubicBezTo>
                  <a:lnTo>
                    <a:pt x="531272" y="117518"/>
                  </a:lnTo>
                  <a:cubicBezTo>
                    <a:pt x="546995" y="132413"/>
                    <a:pt x="553221" y="153258"/>
                    <a:pt x="562954" y="171661"/>
                  </a:cubicBezTo>
                  <a:lnTo>
                    <a:pt x="544907" y="184861"/>
                  </a:lnTo>
                  <a:cubicBezTo>
                    <a:pt x="464717" y="160667"/>
                    <a:pt x="397334" y="213588"/>
                    <a:pt x="391896" y="295236"/>
                  </a:cubicBezTo>
                  <a:lnTo>
                    <a:pt x="373178" y="307136"/>
                  </a:lnTo>
                  <a:cubicBezTo>
                    <a:pt x="365613" y="339015"/>
                    <a:pt x="278251" y="400093"/>
                    <a:pt x="252204" y="367347"/>
                  </a:cubicBezTo>
                  <a:cubicBezTo>
                    <a:pt x="243732" y="356708"/>
                    <a:pt x="273641" y="199284"/>
                    <a:pt x="287432" y="176192"/>
                  </a:cubicBezTo>
                  <a:cubicBezTo>
                    <a:pt x="250588" y="171306"/>
                    <a:pt x="215833" y="148136"/>
                    <a:pt x="183127" y="106642"/>
                  </a:cubicBezTo>
                  <a:cubicBezTo>
                    <a:pt x="157277" y="87452"/>
                    <a:pt x="151839" y="86348"/>
                    <a:pt x="128590" y="103923"/>
                  </a:cubicBezTo>
                  <a:cubicBezTo>
                    <a:pt x="52419" y="161455"/>
                    <a:pt x="57108" y="249486"/>
                    <a:pt x="97184" y="326524"/>
                  </a:cubicBezTo>
                  <a:cubicBezTo>
                    <a:pt x="110857" y="367229"/>
                    <a:pt x="92258" y="413964"/>
                    <a:pt x="56911" y="370342"/>
                  </a:cubicBezTo>
                  <a:cubicBezTo>
                    <a:pt x="-39001" y="254451"/>
                    <a:pt x="-6807" y="118188"/>
                    <a:pt x="102109" y="27122"/>
                  </a:cubicBezTo>
                  <a:cubicBezTo>
                    <a:pt x="116374" y="15182"/>
                    <a:pt x="115152" y="8917"/>
                    <a:pt x="138244" y="11"/>
                  </a:cubicBezTo>
                  <a:close/>
                </a:path>
              </a:pathLst>
            </a:custGeom>
            <a:solidFill>
              <a:srgbClr val="916941"/>
            </a:solidFill>
            <a:ln w="3941" cap="flat">
              <a:noFill/>
              <a:prstDash val="solid"/>
              <a:miter/>
            </a:ln>
          </p:spPr>
          <p:txBody>
            <a:bodyPr rtlCol="1" anchor="ctr"/>
            <a:lstStyle/>
            <a:p>
              <a:endParaRPr lang="fa-IR"/>
            </a:p>
          </p:txBody>
        </p:sp>
        <p:sp>
          <p:nvSpPr>
            <p:cNvPr id="510" name="Freeform: Shape 509">
              <a:extLst>
                <a:ext uri="{FF2B5EF4-FFF2-40B4-BE49-F238E27FC236}">
                  <a16:creationId xmlns:a16="http://schemas.microsoft.com/office/drawing/2014/main" id="{56C87008-D143-6CDC-866B-5C3069E93906}"/>
                </a:ext>
              </a:extLst>
            </p:cNvPr>
            <p:cNvSpPr/>
            <p:nvPr/>
          </p:nvSpPr>
          <p:spPr>
            <a:xfrm>
              <a:off x="1711643" y="2476010"/>
              <a:ext cx="362419" cy="161303"/>
            </a:xfrm>
            <a:custGeom>
              <a:avLst/>
              <a:gdLst>
                <a:gd name="connsiteX0" fmla="*/ 234934 w 362419"/>
                <a:gd name="connsiteY0" fmla="*/ 7931 h 161303"/>
                <a:gd name="connsiteX1" fmla="*/ 361465 w 362419"/>
                <a:gd name="connsiteY1" fmla="*/ 116296 h 161303"/>
                <a:gd name="connsiteX2" fmla="*/ 332975 w 362419"/>
                <a:gd name="connsiteY2" fmla="*/ 137023 h 161303"/>
                <a:gd name="connsiteX3" fmla="*/ 187254 w 362419"/>
                <a:gd name="connsiteY3" fmla="*/ 159760 h 161303"/>
                <a:gd name="connsiteX4" fmla="*/ 107616 w 362419"/>
                <a:gd name="connsiteY4" fmla="*/ 76457 h 161303"/>
                <a:gd name="connsiteX5" fmla="*/ 0 w 362419"/>
                <a:gd name="connsiteY5" fmla="*/ 25979 h 161303"/>
                <a:gd name="connsiteX6" fmla="*/ 234974 w 362419"/>
                <a:gd name="connsiteY6" fmla="*/ 7931 h 16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2419" h="161303">
                  <a:moveTo>
                    <a:pt x="234934" y="7931"/>
                  </a:moveTo>
                  <a:cubicBezTo>
                    <a:pt x="304091" y="25861"/>
                    <a:pt x="329744" y="56951"/>
                    <a:pt x="361465" y="116296"/>
                  </a:cubicBezTo>
                  <a:cubicBezTo>
                    <a:pt x="366785" y="141870"/>
                    <a:pt x="348855" y="133319"/>
                    <a:pt x="332975" y="137023"/>
                  </a:cubicBezTo>
                  <a:cubicBezTo>
                    <a:pt x="300899" y="144549"/>
                    <a:pt x="213143" y="167405"/>
                    <a:pt x="187254" y="159760"/>
                  </a:cubicBezTo>
                  <a:cubicBezTo>
                    <a:pt x="165778" y="153416"/>
                    <a:pt x="132678" y="96554"/>
                    <a:pt x="107616" y="76457"/>
                  </a:cubicBezTo>
                  <a:cubicBezTo>
                    <a:pt x="72230" y="48046"/>
                    <a:pt x="39839" y="43160"/>
                    <a:pt x="0" y="25979"/>
                  </a:cubicBezTo>
                  <a:cubicBezTo>
                    <a:pt x="61512" y="2336"/>
                    <a:pt x="171255" y="-8619"/>
                    <a:pt x="234974" y="7931"/>
                  </a:cubicBezTo>
                  <a:close/>
                </a:path>
              </a:pathLst>
            </a:custGeom>
            <a:solidFill>
              <a:srgbClr val="C08D52"/>
            </a:solidFill>
            <a:ln w="3941" cap="flat">
              <a:noFill/>
              <a:prstDash val="solid"/>
              <a:miter/>
            </a:ln>
          </p:spPr>
          <p:txBody>
            <a:bodyPr rtlCol="1" anchor="ctr"/>
            <a:lstStyle/>
            <a:p>
              <a:endParaRPr lang="fa-IR"/>
            </a:p>
          </p:txBody>
        </p:sp>
        <p:sp>
          <p:nvSpPr>
            <p:cNvPr id="511" name="Freeform: Shape 510">
              <a:extLst>
                <a:ext uri="{FF2B5EF4-FFF2-40B4-BE49-F238E27FC236}">
                  <a16:creationId xmlns:a16="http://schemas.microsoft.com/office/drawing/2014/main" id="{5EC2BA22-E99E-D752-4869-2C886FAF3860}"/>
                </a:ext>
              </a:extLst>
            </p:cNvPr>
            <p:cNvSpPr/>
            <p:nvPr/>
          </p:nvSpPr>
          <p:spPr>
            <a:xfrm>
              <a:off x="84057" y="2537832"/>
              <a:ext cx="497993" cy="571584"/>
            </a:xfrm>
            <a:custGeom>
              <a:avLst/>
              <a:gdLst>
                <a:gd name="connsiteX0" fmla="*/ 497993 w 497993"/>
                <a:gd name="connsiteY0" fmla="*/ 542194 h 571584"/>
                <a:gd name="connsiteX1" fmla="*/ 371463 w 497993"/>
                <a:gd name="connsiteY1" fmla="*/ 569305 h 571584"/>
                <a:gd name="connsiteX2" fmla="*/ 353376 w 497993"/>
                <a:gd name="connsiteY2" fmla="*/ 569305 h 571584"/>
                <a:gd name="connsiteX3" fmla="*/ 353258 w 497993"/>
                <a:gd name="connsiteY3" fmla="*/ 569265 h 571584"/>
                <a:gd name="connsiteX4" fmla="*/ 352982 w 497993"/>
                <a:gd name="connsiteY4" fmla="*/ 569108 h 571584"/>
                <a:gd name="connsiteX5" fmla="*/ 352982 w 497993"/>
                <a:gd name="connsiteY5" fmla="*/ 569108 h 571584"/>
                <a:gd name="connsiteX6" fmla="*/ 335328 w 497993"/>
                <a:gd name="connsiteY6" fmla="*/ 560281 h 571584"/>
                <a:gd name="connsiteX7" fmla="*/ 317241 w 497993"/>
                <a:gd name="connsiteY7" fmla="*/ 560281 h 571584"/>
                <a:gd name="connsiteX8" fmla="*/ 317084 w 497993"/>
                <a:gd name="connsiteY8" fmla="*/ 560123 h 571584"/>
                <a:gd name="connsiteX9" fmla="*/ 308217 w 497993"/>
                <a:gd name="connsiteY9" fmla="*/ 551257 h 571584"/>
                <a:gd name="connsiteX10" fmla="*/ 290130 w 497993"/>
                <a:gd name="connsiteY10" fmla="*/ 551257 h 571584"/>
                <a:gd name="connsiteX11" fmla="*/ 287175 w 497993"/>
                <a:gd name="connsiteY11" fmla="*/ 548302 h 571584"/>
                <a:gd name="connsiteX12" fmla="*/ 281107 w 497993"/>
                <a:gd name="connsiteY12" fmla="*/ 542233 h 571584"/>
                <a:gd name="connsiteX13" fmla="*/ 263019 w 497993"/>
                <a:gd name="connsiteY13" fmla="*/ 533210 h 571584"/>
                <a:gd name="connsiteX14" fmla="*/ 259670 w 497993"/>
                <a:gd name="connsiteY14" fmla="*/ 529860 h 571584"/>
                <a:gd name="connsiteX15" fmla="*/ 253956 w 497993"/>
                <a:gd name="connsiteY15" fmla="*/ 524146 h 571584"/>
                <a:gd name="connsiteX16" fmla="*/ 157886 w 497993"/>
                <a:gd name="connsiteY16" fmla="*/ 452508 h 571584"/>
                <a:gd name="connsiteX17" fmla="*/ 109378 w 497993"/>
                <a:gd name="connsiteY17" fmla="*/ 504562 h 571584"/>
                <a:gd name="connsiteX18" fmla="*/ 109378 w 497993"/>
                <a:gd name="connsiteY18" fmla="*/ 504562 h 571584"/>
                <a:gd name="connsiteX19" fmla="*/ 109378 w 497993"/>
                <a:gd name="connsiteY19" fmla="*/ 506059 h 571584"/>
                <a:gd name="connsiteX20" fmla="*/ 77381 w 497993"/>
                <a:gd name="connsiteY20" fmla="*/ 488603 h 571584"/>
                <a:gd name="connsiteX21" fmla="*/ 19022 w 497993"/>
                <a:gd name="connsiteY21" fmla="*/ 406719 h 571584"/>
                <a:gd name="connsiteX22" fmla="*/ 15475 w 497993"/>
                <a:gd name="connsiteY22" fmla="*/ 405221 h 571584"/>
                <a:gd name="connsiteX23" fmla="*/ 15475 w 497993"/>
                <a:gd name="connsiteY23" fmla="*/ 405221 h 571584"/>
                <a:gd name="connsiteX24" fmla="*/ 10471 w 497993"/>
                <a:gd name="connsiteY24" fmla="*/ 365540 h 571584"/>
                <a:gd name="connsiteX25" fmla="*/ 19022 w 497993"/>
                <a:gd name="connsiteY25" fmla="*/ 361560 h 571584"/>
                <a:gd name="connsiteX26" fmla="*/ 181805 w 497993"/>
                <a:gd name="connsiteY26" fmla="*/ 371 h 571584"/>
                <a:gd name="connsiteX27" fmla="*/ 195164 w 497993"/>
                <a:gd name="connsiteY27" fmla="*/ 18300 h 571584"/>
                <a:gd name="connsiteX28" fmla="*/ 264123 w 497993"/>
                <a:gd name="connsiteY28" fmla="*/ 247561 h 571584"/>
                <a:gd name="connsiteX29" fmla="*/ 335328 w 497993"/>
                <a:gd name="connsiteY29" fmla="*/ 343473 h 571584"/>
                <a:gd name="connsiteX30" fmla="*/ 191144 w 497993"/>
                <a:gd name="connsiteY30" fmla="*/ 421220 h 571584"/>
                <a:gd name="connsiteX31" fmla="*/ 272043 w 497993"/>
                <a:gd name="connsiteY31" fmla="*/ 496996 h 571584"/>
                <a:gd name="connsiteX32" fmla="*/ 275472 w 497993"/>
                <a:gd name="connsiteY32" fmla="*/ 500425 h 571584"/>
                <a:gd name="connsiteX33" fmla="*/ 281067 w 497993"/>
                <a:gd name="connsiteY33" fmla="*/ 506020 h 571584"/>
                <a:gd name="connsiteX34" fmla="*/ 290091 w 497993"/>
                <a:gd name="connsiteY34" fmla="*/ 506020 h 571584"/>
                <a:gd name="connsiteX35" fmla="*/ 291470 w 497993"/>
                <a:gd name="connsiteY35" fmla="*/ 507399 h 571584"/>
                <a:gd name="connsiteX36" fmla="*/ 299115 w 497993"/>
                <a:gd name="connsiteY36" fmla="*/ 515044 h 571584"/>
                <a:gd name="connsiteX37" fmla="*/ 308139 w 497993"/>
                <a:gd name="connsiteY37" fmla="*/ 515044 h 571584"/>
                <a:gd name="connsiteX38" fmla="*/ 308257 w 497993"/>
                <a:gd name="connsiteY38" fmla="*/ 515162 h 571584"/>
                <a:gd name="connsiteX39" fmla="*/ 317162 w 497993"/>
                <a:gd name="connsiteY39" fmla="*/ 524068 h 571584"/>
                <a:gd name="connsiteX40" fmla="*/ 335249 w 497993"/>
                <a:gd name="connsiteY40" fmla="*/ 524068 h 571584"/>
                <a:gd name="connsiteX41" fmla="*/ 335446 w 497993"/>
                <a:gd name="connsiteY41" fmla="*/ 524186 h 571584"/>
                <a:gd name="connsiteX42" fmla="*/ 353297 w 497993"/>
                <a:gd name="connsiteY42" fmla="*/ 533091 h 571584"/>
                <a:gd name="connsiteX43" fmla="*/ 362321 w 497993"/>
                <a:gd name="connsiteY43" fmla="*/ 533091 h 571584"/>
                <a:gd name="connsiteX44" fmla="*/ 362557 w 497993"/>
                <a:gd name="connsiteY44" fmla="*/ 533170 h 571584"/>
                <a:gd name="connsiteX45" fmla="*/ 389432 w 497993"/>
                <a:gd name="connsiteY45" fmla="*/ 542115 h 571584"/>
                <a:gd name="connsiteX46" fmla="*/ 452677 w 497993"/>
                <a:gd name="connsiteY46" fmla="*/ 542115 h 571584"/>
                <a:gd name="connsiteX47" fmla="*/ 473601 w 497993"/>
                <a:gd name="connsiteY47" fmla="*/ 534865 h 571584"/>
                <a:gd name="connsiteX48" fmla="*/ 477936 w 497993"/>
                <a:gd name="connsiteY48" fmla="*/ 535101 h 571584"/>
                <a:gd name="connsiteX49" fmla="*/ 488812 w 497993"/>
                <a:gd name="connsiteY49" fmla="*/ 542115 h 571584"/>
                <a:gd name="connsiteX50" fmla="*/ 497836 w 497993"/>
                <a:gd name="connsiteY50" fmla="*/ 542115 h 5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97993" h="571584">
                  <a:moveTo>
                    <a:pt x="497993" y="542194"/>
                  </a:moveTo>
                  <a:cubicBezTo>
                    <a:pt x="448382" y="573915"/>
                    <a:pt x="434551" y="574112"/>
                    <a:pt x="371463" y="569305"/>
                  </a:cubicBezTo>
                  <a:cubicBezTo>
                    <a:pt x="366301" y="567926"/>
                    <a:pt x="358499" y="570723"/>
                    <a:pt x="353376" y="569305"/>
                  </a:cubicBezTo>
                  <a:cubicBezTo>
                    <a:pt x="353376" y="569305"/>
                    <a:pt x="353297" y="569305"/>
                    <a:pt x="353258" y="569265"/>
                  </a:cubicBezTo>
                  <a:lnTo>
                    <a:pt x="352982" y="569108"/>
                  </a:lnTo>
                  <a:lnTo>
                    <a:pt x="352982" y="569108"/>
                  </a:lnTo>
                  <a:lnTo>
                    <a:pt x="335328" y="560281"/>
                  </a:lnTo>
                  <a:cubicBezTo>
                    <a:pt x="330363" y="558744"/>
                    <a:pt x="321970" y="561897"/>
                    <a:pt x="317241" y="560281"/>
                  </a:cubicBezTo>
                  <a:lnTo>
                    <a:pt x="317084" y="560123"/>
                  </a:lnTo>
                  <a:lnTo>
                    <a:pt x="308217" y="551257"/>
                  </a:lnTo>
                  <a:cubicBezTo>
                    <a:pt x="303646" y="549484"/>
                    <a:pt x="294347" y="553070"/>
                    <a:pt x="290130" y="551257"/>
                  </a:cubicBezTo>
                  <a:lnTo>
                    <a:pt x="287175" y="548302"/>
                  </a:lnTo>
                  <a:lnTo>
                    <a:pt x="281107" y="542233"/>
                  </a:lnTo>
                  <a:cubicBezTo>
                    <a:pt x="275117" y="539278"/>
                    <a:pt x="268812" y="536520"/>
                    <a:pt x="263019" y="533210"/>
                  </a:cubicBezTo>
                  <a:lnTo>
                    <a:pt x="259670" y="529860"/>
                  </a:lnTo>
                  <a:lnTo>
                    <a:pt x="253956" y="524146"/>
                  </a:lnTo>
                  <a:cubicBezTo>
                    <a:pt x="234057" y="511340"/>
                    <a:pt x="163758" y="453572"/>
                    <a:pt x="157886" y="452508"/>
                  </a:cubicBezTo>
                  <a:cubicBezTo>
                    <a:pt x="144528" y="450104"/>
                    <a:pt x="110442" y="486514"/>
                    <a:pt x="109378" y="504562"/>
                  </a:cubicBezTo>
                  <a:lnTo>
                    <a:pt x="109378" y="504562"/>
                  </a:lnTo>
                  <a:cubicBezTo>
                    <a:pt x="109378" y="505074"/>
                    <a:pt x="109378" y="505587"/>
                    <a:pt x="109378" y="506059"/>
                  </a:cubicBezTo>
                  <a:cubicBezTo>
                    <a:pt x="106817" y="503577"/>
                    <a:pt x="89636" y="502119"/>
                    <a:pt x="77381" y="488603"/>
                  </a:cubicBezTo>
                  <a:cubicBezTo>
                    <a:pt x="55708" y="464684"/>
                    <a:pt x="39552" y="431741"/>
                    <a:pt x="19022" y="406719"/>
                  </a:cubicBezTo>
                  <a:cubicBezTo>
                    <a:pt x="17761" y="406285"/>
                    <a:pt x="16579" y="405773"/>
                    <a:pt x="15475" y="405221"/>
                  </a:cubicBezTo>
                  <a:lnTo>
                    <a:pt x="15475" y="405221"/>
                  </a:lnTo>
                  <a:cubicBezTo>
                    <a:pt x="-2769" y="396355"/>
                    <a:pt x="-5449" y="375904"/>
                    <a:pt x="10471" y="365540"/>
                  </a:cubicBezTo>
                  <a:cubicBezTo>
                    <a:pt x="12875" y="363964"/>
                    <a:pt x="15751" y="362624"/>
                    <a:pt x="19022" y="361560"/>
                  </a:cubicBezTo>
                  <a:lnTo>
                    <a:pt x="181805" y="371"/>
                  </a:lnTo>
                  <a:cubicBezTo>
                    <a:pt x="193548" y="-2269"/>
                    <a:pt x="192602" y="9750"/>
                    <a:pt x="195164" y="18300"/>
                  </a:cubicBezTo>
                  <a:cubicBezTo>
                    <a:pt x="217743" y="93328"/>
                    <a:pt x="226136" y="177380"/>
                    <a:pt x="264123" y="247561"/>
                  </a:cubicBezTo>
                  <a:cubicBezTo>
                    <a:pt x="285835" y="287715"/>
                    <a:pt x="320512" y="302964"/>
                    <a:pt x="335328" y="343473"/>
                  </a:cubicBezTo>
                  <a:cubicBezTo>
                    <a:pt x="284062" y="362348"/>
                    <a:pt x="228579" y="377992"/>
                    <a:pt x="191144" y="421220"/>
                  </a:cubicBezTo>
                  <a:cubicBezTo>
                    <a:pt x="187480" y="438834"/>
                    <a:pt x="256596" y="486357"/>
                    <a:pt x="272043" y="496996"/>
                  </a:cubicBezTo>
                  <a:lnTo>
                    <a:pt x="275472" y="500425"/>
                  </a:lnTo>
                  <a:lnTo>
                    <a:pt x="281067" y="506020"/>
                  </a:lnTo>
                  <a:cubicBezTo>
                    <a:pt x="283234" y="507360"/>
                    <a:pt x="287845" y="504720"/>
                    <a:pt x="290091" y="506020"/>
                  </a:cubicBezTo>
                  <a:lnTo>
                    <a:pt x="291470" y="507399"/>
                  </a:lnTo>
                  <a:lnTo>
                    <a:pt x="299115" y="515044"/>
                  </a:lnTo>
                  <a:cubicBezTo>
                    <a:pt x="301440" y="516265"/>
                    <a:pt x="305656" y="513862"/>
                    <a:pt x="308139" y="515044"/>
                  </a:cubicBezTo>
                  <a:lnTo>
                    <a:pt x="308257" y="515162"/>
                  </a:lnTo>
                  <a:lnTo>
                    <a:pt x="317162" y="524068"/>
                  </a:lnTo>
                  <a:cubicBezTo>
                    <a:pt x="321536" y="525762"/>
                    <a:pt x="330127" y="522570"/>
                    <a:pt x="335249" y="524068"/>
                  </a:cubicBezTo>
                  <a:lnTo>
                    <a:pt x="335446" y="524186"/>
                  </a:lnTo>
                  <a:lnTo>
                    <a:pt x="353297" y="533091"/>
                  </a:lnTo>
                  <a:cubicBezTo>
                    <a:pt x="356174" y="533722"/>
                    <a:pt x="359405" y="532579"/>
                    <a:pt x="362321" y="533091"/>
                  </a:cubicBezTo>
                  <a:lnTo>
                    <a:pt x="362557" y="533170"/>
                  </a:lnTo>
                  <a:lnTo>
                    <a:pt x="389432" y="542115"/>
                  </a:lnTo>
                  <a:cubicBezTo>
                    <a:pt x="409016" y="544085"/>
                    <a:pt x="432344" y="542115"/>
                    <a:pt x="452677" y="542115"/>
                  </a:cubicBezTo>
                  <a:cubicBezTo>
                    <a:pt x="460834" y="537544"/>
                    <a:pt x="467809" y="535141"/>
                    <a:pt x="473601" y="534865"/>
                  </a:cubicBezTo>
                  <a:cubicBezTo>
                    <a:pt x="475138" y="534786"/>
                    <a:pt x="476557" y="534865"/>
                    <a:pt x="477936" y="535101"/>
                  </a:cubicBezTo>
                  <a:cubicBezTo>
                    <a:pt x="482428" y="535850"/>
                    <a:pt x="486054" y="538175"/>
                    <a:pt x="488812" y="542115"/>
                  </a:cubicBezTo>
                  <a:cubicBezTo>
                    <a:pt x="491373" y="534234"/>
                    <a:pt x="494407" y="534352"/>
                    <a:pt x="497836" y="542115"/>
                  </a:cubicBezTo>
                  <a:close/>
                </a:path>
              </a:pathLst>
            </a:custGeom>
            <a:solidFill>
              <a:srgbClr val="3C2C31"/>
            </a:solidFill>
            <a:ln w="3941" cap="flat">
              <a:noFill/>
              <a:prstDash val="solid"/>
              <a:miter/>
            </a:ln>
          </p:spPr>
          <p:txBody>
            <a:bodyPr rtlCol="1" anchor="ctr"/>
            <a:lstStyle/>
            <a:p>
              <a:endParaRPr lang="fa-IR"/>
            </a:p>
          </p:txBody>
        </p:sp>
        <p:sp>
          <p:nvSpPr>
            <p:cNvPr id="512" name="Freeform: Shape 511">
              <a:extLst>
                <a:ext uri="{FF2B5EF4-FFF2-40B4-BE49-F238E27FC236}">
                  <a16:creationId xmlns:a16="http://schemas.microsoft.com/office/drawing/2014/main" id="{310C18D1-5AA9-7B91-7A0B-790FCEE21B3E}"/>
                </a:ext>
              </a:extLst>
            </p:cNvPr>
            <p:cNvSpPr/>
            <p:nvPr/>
          </p:nvSpPr>
          <p:spPr>
            <a:xfrm>
              <a:off x="374187" y="2585505"/>
              <a:ext cx="280132" cy="494480"/>
            </a:xfrm>
            <a:custGeom>
              <a:avLst/>
              <a:gdLst>
                <a:gd name="connsiteX0" fmla="*/ 280132 w 280132"/>
                <a:gd name="connsiteY0" fmla="*/ 431275 h 494480"/>
                <a:gd name="connsiteX1" fmla="*/ 207824 w 280132"/>
                <a:gd name="connsiteY1" fmla="*/ 494481 h 494480"/>
                <a:gd name="connsiteX2" fmla="*/ 198800 w 280132"/>
                <a:gd name="connsiteY2" fmla="*/ 494481 h 494480"/>
                <a:gd name="connsiteX3" fmla="*/ 185166 w 280132"/>
                <a:gd name="connsiteY3" fmla="*/ 488964 h 494480"/>
                <a:gd name="connsiteX4" fmla="*/ 183589 w 280132"/>
                <a:gd name="connsiteY4" fmla="*/ 487231 h 494480"/>
                <a:gd name="connsiteX5" fmla="*/ 189776 w 280132"/>
                <a:gd name="connsiteY5" fmla="*/ 476394 h 494480"/>
                <a:gd name="connsiteX6" fmla="*/ 99420 w 280132"/>
                <a:gd name="connsiteY6" fmla="*/ 277712 h 494480"/>
                <a:gd name="connsiteX7" fmla="*/ 0 w 280132"/>
                <a:gd name="connsiteY7" fmla="*/ 160324 h 494480"/>
                <a:gd name="connsiteX8" fmla="*/ 28175 w 280132"/>
                <a:gd name="connsiteY8" fmla="*/ 39429 h 494480"/>
                <a:gd name="connsiteX9" fmla="*/ 45237 w 280132"/>
                <a:gd name="connsiteY9" fmla="*/ 2151 h 494480"/>
                <a:gd name="connsiteX10" fmla="*/ 280132 w 280132"/>
                <a:gd name="connsiteY10" fmla="*/ 431235 h 494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0132" h="494480">
                  <a:moveTo>
                    <a:pt x="280132" y="431275"/>
                  </a:moveTo>
                  <a:cubicBezTo>
                    <a:pt x="252706" y="457361"/>
                    <a:pt x="243407" y="471783"/>
                    <a:pt x="207824" y="494481"/>
                  </a:cubicBezTo>
                  <a:lnTo>
                    <a:pt x="198800" y="494481"/>
                  </a:lnTo>
                  <a:cubicBezTo>
                    <a:pt x="192219" y="492905"/>
                    <a:pt x="187687" y="491053"/>
                    <a:pt x="185166" y="488964"/>
                  </a:cubicBezTo>
                  <a:cubicBezTo>
                    <a:pt x="184496" y="488413"/>
                    <a:pt x="183983" y="487821"/>
                    <a:pt x="183589" y="487231"/>
                  </a:cubicBezTo>
                  <a:cubicBezTo>
                    <a:pt x="181619" y="484117"/>
                    <a:pt x="183668" y="480492"/>
                    <a:pt x="189776" y="476394"/>
                  </a:cubicBezTo>
                  <a:cubicBezTo>
                    <a:pt x="158212" y="419690"/>
                    <a:pt x="136342" y="326811"/>
                    <a:pt x="99420" y="277712"/>
                  </a:cubicBezTo>
                  <a:cubicBezTo>
                    <a:pt x="65098" y="232081"/>
                    <a:pt x="31761" y="228219"/>
                    <a:pt x="0" y="160324"/>
                  </a:cubicBezTo>
                  <a:cubicBezTo>
                    <a:pt x="40587" y="135893"/>
                    <a:pt x="24510" y="80568"/>
                    <a:pt x="28175" y="39429"/>
                  </a:cubicBezTo>
                  <a:cubicBezTo>
                    <a:pt x="28451" y="36355"/>
                    <a:pt x="33022" y="-10459"/>
                    <a:pt x="45237" y="2151"/>
                  </a:cubicBezTo>
                  <a:cubicBezTo>
                    <a:pt x="143987" y="137548"/>
                    <a:pt x="220867" y="274127"/>
                    <a:pt x="280132" y="431235"/>
                  </a:cubicBezTo>
                  <a:close/>
                </a:path>
              </a:pathLst>
            </a:custGeom>
            <a:solidFill>
              <a:srgbClr val="281C23"/>
            </a:solidFill>
            <a:ln w="3941" cap="flat">
              <a:noFill/>
              <a:prstDash val="solid"/>
              <a:miter/>
            </a:ln>
          </p:spPr>
          <p:txBody>
            <a:bodyPr rtlCol="1" anchor="ctr"/>
            <a:lstStyle/>
            <a:p>
              <a:endParaRPr lang="fa-IR"/>
            </a:p>
          </p:txBody>
        </p:sp>
        <p:sp>
          <p:nvSpPr>
            <p:cNvPr id="513" name="Freeform: Shape 512">
              <a:extLst>
                <a:ext uri="{FF2B5EF4-FFF2-40B4-BE49-F238E27FC236}">
                  <a16:creationId xmlns:a16="http://schemas.microsoft.com/office/drawing/2014/main" id="{C1131AF8-4072-B6AA-72D3-403A0B19E1D6}"/>
                </a:ext>
              </a:extLst>
            </p:cNvPr>
            <p:cNvSpPr/>
            <p:nvPr/>
          </p:nvSpPr>
          <p:spPr>
            <a:xfrm>
              <a:off x="343727" y="3067613"/>
              <a:ext cx="3349" cy="3349"/>
            </a:xfrm>
            <a:custGeom>
              <a:avLst/>
              <a:gdLst>
                <a:gd name="connsiteX0" fmla="*/ 3349 w 3349"/>
                <a:gd name="connsiteY0" fmla="*/ 3350 h 3349"/>
                <a:gd name="connsiteX1" fmla="*/ 0 w 3349"/>
                <a:gd name="connsiteY1" fmla="*/ 0 h 3349"/>
                <a:gd name="connsiteX2" fmla="*/ 3349 w 3349"/>
                <a:gd name="connsiteY2" fmla="*/ 3350 h 3349"/>
              </a:gdLst>
              <a:ahLst/>
              <a:cxnLst>
                <a:cxn ang="0">
                  <a:pos x="connsiteX0" y="connsiteY0"/>
                </a:cxn>
                <a:cxn ang="0">
                  <a:pos x="connsiteX1" y="connsiteY1"/>
                </a:cxn>
                <a:cxn ang="0">
                  <a:pos x="connsiteX2" y="connsiteY2"/>
                </a:cxn>
              </a:cxnLst>
              <a:rect l="l" t="t" r="r" b="b"/>
              <a:pathLst>
                <a:path w="3349" h="3349">
                  <a:moveTo>
                    <a:pt x="3349" y="3350"/>
                  </a:moveTo>
                  <a:cubicBezTo>
                    <a:pt x="2285" y="2758"/>
                    <a:pt x="1182" y="1458"/>
                    <a:pt x="0" y="0"/>
                  </a:cubicBezTo>
                  <a:lnTo>
                    <a:pt x="3349" y="3350"/>
                  </a:lnTo>
                  <a:close/>
                </a:path>
              </a:pathLst>
            </a:custGeom>
            <a:solidFill>
              <a:srgbClr val="F7F6F5"/>
            </a:solidFill>
            <a:ln w="3941" cap="flat">
              <a:noFill/>
              <a:prstDash val="solid"/>
              <a:miter/>
            </a:ln>
          </p:spPr>
          <p:txBody>
            <a:bodyPr rtlCol="1" anchor="ctr"/>
            <a:lstStyle/>
            <a:p>
              <a:endParaRPr lang="fa-IR"/>
            </a:p>
          </p:txBody>
        </p:sp>
        <p:sp>
          <p:nvSpPr>
            <p:cNvPr id="514" name="Freeform: Shape 513">
              <a:extLst>
                <a:ext uri="{FF2B5EF4-FFF2-40B4-BE49-F238E27FC236}">
                  <a16:creationId xmlns:a16="http://schemas.microsoft.com/office/drawing/2014/main" id="{88F51C64-0061-F0EE-3F8F-81E82EBEFC83}"/>
                </a:ext>
              </a:extLst>
            </p:cNvPr>
            <p:cNvSpPr/>
            <p:nvPr/>
          </p:nvSpPr>
          <p:spPr>
            <a:xfrm>
              <a:off x="371232" y="3086094"/>
              <a:ext cx="2955" cy="2955"/>
            </a:xfrm>
            <a:custGeom>
              <a:avLst/>
              <a:gdLst>
                <a:gd name="connsiteX0" fmla="*/ 2955 w 2955"/>
                <a:gd name="connsiteY0" fmla="*/ 2955 h 2955"/>
                <a:gd name="connsiteX1" fmla="*/ 0 w 2955"/>
                <a:gd name="connsiteY1" fmla="*/ 0 h 2955"/>
                <a:gd name="connsiteX2" fmla="*/ 2955 w 2955"/>
                <a:gd name="connsiteY2" fmla="*/ 2955 h 2955"/>
              </a:gdLst>
              <a:ahLst/>
              <a:cxnLst>
                <a:cxn ang="0">
                  <a:pos x="connsiteX0" y="connsiteY0"/>
                </a:cxn>
                <a:cxn ang="0">
                  <a:pos x="connsiteX1" y="connsiteY1"/>
                </a:cxn>
                <a:cxn ang="0">
                  <a:pos x="connsiteX2" y="connsiteY2"/>
                </a:cxn>
              </a:cxnLst>
              <a:rect l="l" t="t" r="r" b="b"/>
              <a:pathLst>
                <a:path w="2955" h="2955">
                  <a:moveTo>
                    <a:pt x="2955" y="2955"/>
                  </a:moveTo>
                  <a:cubicBezTo>
                    <a:pt x="2049" y="2561"/>
                    <a:pt x="1064" y="1379"/>
                    <a:pt x="0" y="0"/>
                  </a:cubicBezTo>
                  <a:lnTo>
                    <a:pt x="2955" y="2955"/>
                  </a:lnTo>
                  <a:close/>
                </a:path>
              </a:pathLst>
            </a:custGeom>
            <a:solidFill>
              <a:srgbClr val="F7F6F5"/>
            </a:solidFill>
            <a:ln w="3941" cap="flat">
              <a:noFill/>
              <a:prstDash val="solid"/>
              <a:miter/>
            </a:ln>
          </p:spPr>
          <p:txBody>
            <a:bodyPr rtlCol="1" anchor="ctr"/>
            <a:lstStyle/>
            <a:p>
              <a:endParaRPr lang="fa-IR"/>
            </a:p>
          </p:txBody>
        </p:sp>
        <p:sp>
          <p:nvSpPr>
            <p:cNvPr id="515" name="Freeform: Shape 514">
              <a:extLst>
                <a:ext uri="{FF2B5EF4-FFF2-40B4-BE49-F238E27FC236}">
                  <a16:creationId xmlns:a16="http://schemas.microsoft.com/office/drawing/2014/main" id="{202CB115-C8BF-91E7-45A7-9D8BB1C21254}"/>
                </a:ext>
              </a:extLst>
            </p:cNvPr>
            <p:cNvSpPr/>
            <p:nvPr/>
          </p:nvSpPr>
          <p:spPr>
            <a:xfrm>
              <a:off x="39794" y="2889852"/>
              <a:ext cx="64244" cy="81809"/>
            </a:xfrm>
            <a:custGeom>
              <a:avLst/>
              <a:gdLst>
                <a:gd name="connsiteX0" fmla="*/ 63285 w 64244"/>
                <a:gd name="connsiteY0" fmla="*/ 9540 h 81809"/>
                <a:gd name="connsiteX1" fmla="*/ 63285 w 64244"/>
                <a:gd name="connsiteY1" fmla="*/ 54698 h 81809"/>
                <a:gd name="connsiteX2" fmla="*/ 36174 w 64244"/>
                <a:gd name="connsiteY2" fmla="*/ 81809 h 81809"/>
                <a:gd name="connsiteX3" fmla="*/ 4453 w 64244"/>
                <a:gd name="connsiteY3" fmla="*/ 63604 h 81809"/>
                <a:gd name="connsiteX4" fmla="*/ 0 w 64244"/>
                <a:gd name="connsiteY4" fmla="*/ 27627 h 81809"/>
                <a:gd name="connsiteX5" fmla="*/ 63246 w 64244"/>
                <a:gd name="connsiteY5" fmla="*/ 9579 h 8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44" h="81809">
                  <a:moveTo>
                    <a:pt x="63285" y="9540"/>
                  </a:moveTo>
                  <a:cubicBezTo>
                    <a:pt x="61236" y="23253"/>
                    <a:pt x="66240" y="42483"/>
                    <a:pt x="63285" y="54698"/>
                  </a:cubicBezTo>
                  <a:cubicBezTo>
                    <a:pt x="61590" y="61791"/>
                    <a:pt x="42637" y="75662"/>
                    <a:pt x="36174" y="81809"/>
                  </a:cubicBezTo>
                  <a:cubicBezTo>
                    <a:pt x="32982" y="78617"/>
                    <a:pt x="13398" y="80745"/>
                    <a:pt x="4453" y="63604"/>
                  </a:cubicBezTo>
                  <a:cubicBezTo>
                    <a:pt x="-2640" y="50009"/>
                    <a:pt x="2443" y="32986"/>
                    <a:pt x="0" y="27627"/>
                  </a:cubicBezTo>
                  <a:cubicBezTo>
                    <a:pt x="16550" y="1146"/>
                    <a:pt x="34086" y="-9217"/>
                    <a:pt x="63246" y="9579"/>
                  </a:cubicBezTo>
                  <a:close/>
                </a:path>
              </a:pathLst>
            </a:custGeom>
            <a:solidFill>
              <a:srgbClr val="A88065"/>
            </a:solidFill>
            <a:ln w="3941" cap="flat">
              <a:noFill/>
              <a:prstDash val="solid"/>
              <a:miter/>
            </a:ln>
          </p:spPr>
          <p:txBody>
            <a:bodyPr rtlCol="1" anchor="ctr"/>
            <a:lstStyle/>
            <a:p>
              <a:endParaRPr lang="fa-IR"/>
            </a:p>
          </p:txBody>
        </p:sp>
        <p:sp>
          <p:nvSpPr>
            <p:cNvPr id="516" name="Freeform: Shape 515">
              <a:extLst>
                <a:ext uri="{FF2B5EF4-FFF2-40B4-BE49-F238E27FC236}">
                  <a16:creationId xmlns:a16="http://schemas.microsoft.com/office/drawing/2014/main" id="{FCD30F17-0F20-012E-F940-7A74411F9669}"/>
                </a:ext>
              </a:extLst>
            </p:cNvPr>
            <p:cNvSpPr/>
            <p:nvPr/>
          </p:nvSpPr>
          <p:spPr>
            <a:xfrm>
              <a:off x="2280931" y="2449260"/>
              <a:ext cx="252846" cy="423108"/>
            </a:xfrm>
            <a:custGeom>
              <a:avLst/>
              <a:gdLst>
                <a:gd name="connsiteX0" fmla="*/ 63285 w 252846"/>
                <a:gd name="connsiteY0" fmla="*/ 34682 h 423108"/>
                <a:gd name="connsiteX1" fmla="*/ 171728 w 252846"/>
                <a:gd name="connsiteY1" fmla="*/ 161133 h 423108"/>
                <a:gd name="connsiteX2" fmla="*/ 202543 w 252846"/>
                <a:gd name="connsiteY2" fmla="*/ 196440 h 423108"/>
                <a:gd name="connsiteX3" fmla="*/ 243998 w 252846"/>
                <a:gd name="connsiteY3" fmla="*/ 305632 h 423108"/>
                <a:gd name="connsiteX4" fmla="*/ 234974 w 252846"/>
                <a:gd name="connsiteY4" fmla="*/ 423060 h 423108"/>
                <a:gd name="connsiteX5" fmla="*/ 198839 w 252846"/>
                <a:gd name="connsiteY5" fmla="*/ 423060 h 423108"/>
                <a:gd name="connsiteX6" fmla="*/ 188712 w 252846"/>
                <a:gd name="connsiteY6" fmla="*/ 358869 h 423108"/>
                <a:gd name="connsiteX7" fmla="*/ 180752 w 252846"/>
                <a:gd name="connsiteY7" fmla="*/ 251450 h 423108"/>
                <a:gd name="connsiteX8" fmla="*/ 144736 w 252846"/>
                <a:gd name="connsiteY8" fmla="*/ 219808 h 423108"/>
                <a:gd name="connsiteX9" fmla="*/ 117507 w 252846"/>
                <a:gd name="connsiteY9" fmla="*/ 197268 h 423108"/>
                <a:gd name="connsiteX10" fmla="*/ 99420 w 252846"/>
                <a:gd name="connsiteY10" fmla="*/ 143086 h 423108"/>
                <a:gd name="connsiteX11" fmla="*/ 0 w 252846"/>
                <a:gd name="connsiteY11" fmla="*/ 25658 h 423108"/>
                <a:gd name="connsiteX12" fmla="*/ 63246 w 252846"/>
                <a:gd name="connsiteY12" fmla="*/ 34682 h 423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2846" h="423108">
                  <a:moveTo>
                    <a:pt x="63285" y="34682"/>
                  </a:moveTo>
                  <a:cubicBezTo>
                    <a:pt x="111675" y="33539"/>
                    <a:pt x="178073" y="113807"/>
                    <a:pt x="171728" y="161133"/>
                  </a:cubicBezTo>
                  <a:cubicBezTo>
                    <a:pt x="195253" y="166256"/>
                    <a:pt x="205538" y="178038"/>
                    <a:pt x="202543" y="196440"/>
                  </a:cubicBezTo>
                  <a:cubicBezTo>
                    <a:pt x="230167" y="211217"/>
                    <a:pt x="270990" y="280255"/>
                    <a:pt x="243998" y="305632"/>
                  </a:cubicBezTo>
                  <a:cubicBezTo>
                    <a:pt x="249554" y="345156"/>
                    <a:pt x="237969" y="384207"/>
                    <a:pt x="234974" y="423060"/>
                  </a:cubicBezTo>
                  <a:cubicBezTo>
                    <a:pt x="224689" y="421248"/>
                    <a:pt x="210346" y="423454"/>
                    <a:pt x="198839" y="423060"/>
                  </a:cubicBezTo>
                  <a:cubicBezTo>
                    <a:pt x="184890" y="408835"/>
                    <a:pt x="181501" y="387438"/>
                    <a:pt x="188712" y="358869"/>
                  </a:cubicBezTo>
                  <a:cubicBezTo>
                    <a:pt x="193047" y="323247"/>
                    <a:pt x="190406" y="287427"/>
                    <a:pt x="180752" y="251450"/>
                  </a:cubicBezTo>
                  <a:cubicBezTo>
                    <a:pt x="163729" y="253105"/>
                    <a:pt x="151710" y="242584"/>
                    <a:pt x="144736" y="219808"/>
                  </a:cubicBezTo>
                  <a:cubicBezTo>
                    <a:pt x="121369" y="224300"/>
                    <a:pt x="111793" y="221069"/>
                    <a:pt x="117507" y="197268"/>
                  </a:cubicBezTo>
                  <a:cubicBezTo>
                    <a:pt x="96622" y="192185"/>
                    <a:pt x="80860" y="158690"/>
                    <a:pt x="99420" y="143086"/>
                  </a:cubicBezTo>
                  <a:cubicBezTo>
                    <a:pt x="77038" y="89691"/>
                    <a:pt x="57453" y="51232"/>
                    <a:pt x="0" y="25658"/>
                  </a:cubicBezTo>
                  <a:cubicBezTo>
                    <a:pt x="7881" y="-26712"/>
                    <a:pt x="37829" y="13954"/>
                    <a:pt x="63246" y="34682"/>
                  </a:cubicBezTo>
                  <a:close/>
                </a:path>
              </a:pathLst>
            </a:custGeom>
            <a:solidFill>
              <a:srgbClr val="403032"/>
            </a:solidFill>
            <a:ln w="3941" cap="flat">
              <a:noFill/>
              <a:prstDash val="solid"/>
              <a:miter/>
            </a:ln>
          </p:spPr>
          <p:txBody>
            <a:bodyPr rtlCol="1" anchor="ctr"/>
            <a:lstStyle/>
            <a:p>
              <a:endParaRPr lang="fa-IR"/>
            </a:p>
          </p:txBody>
        </p:sp>
        <p:sp>
          <p:nvSpPr>
            <p:cNvPr id="517" name="Freeform: Shape 516">
              <a:extLst>
                <a:ext uri="{FF2B5EF4-FFF2-40B4-BE49-F238E27FC236}">
                  <a16:creationId xmlns:a16="http://schemas.microsoft.com/office/drawing/2014/main" id="{AEAC4B75-C5AB-9619-8A90-771403CB22FA}"/>
                </a:ext>
              </a:extLst>
            </p:cNvPr>
            <p:cNvSpPr/>
            <p:nvPr/>
          </p:nvSpPr>
          <p:spPr>
            <a:xfrm>
              <a:off x="2136392" y="2592306"/>
              <a:ext cx="262624" cy="69641"/>
            </a:xfrm>
            <a:custGeom>
              <a:avLst/>
              <a:gdLst>
                <a:gd name="connsiteX0" fmla="*/ 243958 w 262624"/>
                <a:gd name="connsiteY0" fmla="*/ 0 h 69641"/>
                <a:gd name="connsiteX1" fmla="*/ 262045 w 262624"/>
                <a:gd name="connsiteY1" fmla="*/ 54182 h 69641"/>
                <a:gd name="connsiteX2" fmla="*/ 156045 w 262624"/>
                <a:gd name="connsiteY2" fmla="*/ 64743 h 69641"/>
                <a:gd name="connsiteX3" fmla="*/ 27111 w 262624"/>
                <a:gd name="connsiteY3" fmla="*/ 54182 h 69641"/>
                <a:gd name="connsiteX4" fmla="*/ 0 w 262624"/>
                <a:gd name="connsiteY4" fmla="*/ 9024 h 69641"/>
                <a:gd name="connsiteX5" fmla="*/ 243998 w 262624"/>
                <a:gd name="connsiteY5" fmla="*/ 0 h 6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2624" h="69641">
                  <a:moveTo>
                    <a:pt x="243958" y="0"/>
                  </a:moveTo>
                  <a:cubicBezTo>
                    <a:pt x="251051" y="16905"/>
                    <a:pt x="265710" y="30973"/>
                    <a:pt x="262045" y="54182"/>
                  </a:cubicBezTo>
                  <a:cubicBezTo>
                    <a:pt x="232334" y="68250"/>
                    <a:pt x="196987" y="71757"/>
                    <a:pt x="156045" y="64743"/>
                  </a:cubicBezTo>
                  <a:cubicBezTo>
                    <a:pt x="106158" y="73806"/>
                    <a:pt x="63167" y="70299"/>
                    <a:pt x="27111" y="54182"/>
                  </a:cubicBezTo>
                  <a:cubicBezTo>
                    <a:pt x="20057" y="40784"/>
                    <a:pt x="8433" y="21870"/>
                    <a:pt x="0" y="9024"/>
                  </a:cubicBezTo>
                  <a:lnTo>
                    <a:pt x="243998" y="0"/>
                  </a:lnTo>
                  <a:close/>
                </a:path>
              </a:pathLst>
            </a:custGeom>
            <a:solidFill>
              <a:srgbClr val="9B6E45"/>
            </a:solidFill>
            <a:ln w="3941" cap="flat">
              <a:noFill/>
              <a:prstDash val="solid"/>
              <a:miter/>
            </a:ln>
          </p:spPr>
          <p:txBody>
            <a:bodyPr rtlCol="1" anchor="ctr"/>
            <a:lstStyle/>
            <a:p>
              <a:endParaRPr lang="fa-IR"/>
            </a:p>
          </p:txBody>
        </p:sp>
        <p:sp>
          <p:nvSpPr>
            <p:cNvPr id="518" name="Freeform: Shape 517">
              <a:extLst>
                <a:ext uri="{FF2B5EF4-FFF2-40B4-BE49-F238E27FC236}">
                  <a16:creationId xmlns:a16="http://schemas.microsoft.com/office/drawing/2014/main" id="{E250CF82-974F-B5B4-CB2B-2308DCB42DF0}"/>
                </a:ext>
              </a:extLst>
            </p:cNvPr>
            <p:cNvSpPr/>
            <p:nvPr/>
          </p:nvSpPr>
          <p:spPr>
            <a:xfrm>
              <a:off x="356140" y="3034867"/>
              <a:ext cx="3428" cy="3428"/>
            </a:xfrm>
            <a:custGeom>
              <a:avLst/>
              <a:gdLst>
                <a:gd name="connsiteX0" fmla="*/ 3428 w 3428"/>
                <a:gd name="connsiteY0" fmla="*/ 3428 h 3428"/>
                <a:gd name="connsiteX1" fmla="*/ 0 w 3428"/>
                <a:gd name="connsiteY1" fmla="*/ 0 h 3428"/>
                <a:gd name="connsiteX2" fmla="*/ 3428 w 3428"/>
                <a:gd name="connsiteY2" fmla="*/ 3428 h 3428"/>
              </a:gdLst>
              <a:ahLst/>
              <a:cxnLst>
                <a:cxn ang="0">
                  <a:pos x="connsiteX0" y="connsiteY0"/>
                </a:cxn>
                <a:cxn ang="0">
                  <a:pos x="connsiteX1" y="connsiteY1"/>
                </a:cxn>
                <a:cxn ang="0">
                  <a:pos x="connsiteX2" y="connsiteY2"/>
                </a:cxn>
              </a:cxnLst>
              <a:rect l="l" t="t" r="r" b="b"/>
              <a:pathLst>
                <a:path w="3428" h="3428">
                  <a:moveTo>
                    <a:pt x="3428" y="3428"/>
                  </a:moveTo>
                  <a:lnTo>
                    <a:pt x="0" y="0"/>
                  </a:lnTo>
                  <a:cubicBezTo>
                    <a:pt x="1222" y="828"/>
                    <a:pt x="2325" y="2089"/>
                    <a:pt x="3428" y="3428"/>
                  </a:cubicBezTo>
                  <a:close/>
                </a:path>
              </a:pathLst>
            </a:custGeom>
            <a:solidFill>
              <a:srgbClr val="FBFAFA"/>
            </a:solidFill>
            <a:ln w="3941" cap="flat">
              <a:noFill/>
              <a:prstDash val="solid"/>
              <a:miter/>
            </a:ln>
          </p:spPr>
          <p:txBody>
            <a:bodyPr rtlCol="1" anchor="ctr"/>
            <a:lstStyle/>
            <a:p>
              <a:endParaRPr lang="fa-IR"/>
            </a:p>
          </p:txBody>
        </p:sp>
        <p:sp>
          <p:nvSpPr>
            <p:cNvPr id="519" name="Freeform: Shape 518">
              <a:extLst>
                <a:ext uri="{FF2B5EF4-FFF2-40B4-BE49-F238E27FC236}">
                  <a16:creationId xmlns:a16="http://schemas.microsoft.com/office/drawing/2014/main" id="{953C45CA-4458-0E1B-182D-8ACE3AA76EEF}"/>
                </a:ext>
              </a:extLst>
            </p:cNvPr>
            <p:cNvSpPr/>
            <p:nvPr/>
          </p:nvSpPr>
          <p:spPr>
            <a:xfrm>
              <a:off x="374187" y="3043891"/>
              <a:ext cx="1379" cy="1379"/>
            </a:xfrm>
            <a:custGeom>
              <a:avLst/>
              <a:gdLst>
                <a:gd name="connsiteX0" fmla="*/ 1379 w 1379"/>
                <a:gd name="connsiteY0" fmla="*/ 1379 h 1379"/>
                <a:gd name="connsiteX1" fmla="*/ 0 w 1379"/>
                <a:gd name="connsiteY1" fmla="*/ 0 h 1379"/>
                <a:gd name="connsiteX2" fmla="*/ 1379 w 1379"/>
                <a:gd name="connsiteY2" fmla="*/ 1379 h 1379"/>
              </a:gdLst>
              <a:ahLst/>
              <a:cxnLst>
                <a:cxn ang="0">
                  <a:pos x="connsiteX0" y="connsiteY0"/>
                </a:cxn>
                <a:cxn ang="0">
                  <a:pos x="connsiteX1" y="connsiteY1"/>
                </a:cxn>
                <a:cxn ang="0">
                  <a:pos x="connsiteX2" y="connsiteY2"/>
                </a:cxn>
              </a:cxnLst>
              <a:rect l="l" t="t" r="r" b="b"/>
              <a:pathLst>
                <a:path w="1379" h="1379">
                  <a:moveTo>
                    <a:pt x="1379" y="1379"/>
                  </a:moveTo>
                  <a:lnTo>
                    <a:pt x="0" y="0"/>
                  </a:lnTo>
                  <a:cubicBezTo>
                    <a:pt x="433" y="236"/>
                    <a:pt x="867" y="749"/>
                    <a:pt x="1379" y="1379"/>
                  </a:cubicBezTo>
                  <a:close/>
                </a:path>
              </a:pathLst>
            </a:custGeom>
            <a:solidFill>
              <a:srgbClr val="FBFAFA"/>
            </a:solidFill>
            <a:ln w="3941" cap="flat">
              <a:noFill/>
              <a:prstDash val="solid"/>
              <a:miter/>
            </a:ln>
          </p:spPr>
          <p:txBody>
            <a:bodyPr rtlCol="1" anchor="ctr"/>
            <a:lstStyle/>
            <a:p>
              <a:endParaRPr lang="fa-IR"/>
            </a:p>
          </p:txBody>
        </p:sp>
        <p:sp>
          <p:nvSpPr>
            <p:cNvPr id="520" name="Freeform: Shape 519">
              <a:extLst>
                <a:ext uri="{FF2B5EF4-FFF2-40B4-BE49-F238E27FC236}">
                  <a16:creationId xmlns:a16="http://schemas.microsoft.com/office/drawing/2014/main" id="{12D2A631-B8BF-0E81-DB66-F384A28DDB01}"/>
                </a:ext>
              </a:extLst>
            </p:cNvPr>
            <p:cNvSpPr/>
            <p:nvPr/>
          </p:nvSpPr>
          <p:spPr>
            <a:xfrm>
              <a:off x="536852" y="3061978"/>
              <a:ext cx="29307" cy="18047"/>
            </a:xfrm>
            <a:custGeom>
              <a:avLst/>
              <a:gdLst>
                <a:gd name="connsiteX0" fmla="*/ 25259 w 29307"/>
                <a:gd name="connsiteY0" fmla="*/ 11033 h 18047"/>
                <a:gd name="connsiteX1" fmla="*/ 22500 w 29307"/>
                <a:gd name="connsiteY1" fmla="*/ 12531 h 18047"/>
                <a:gd name="connsiteX2" fmla="*/ 0 w 29307"/>
                <a:gd name="connsiteY2" fmla="*/ 18048 h 18047"/>
                <a:gd name="connsiteX3" fmla="*/ 27111 w 29307"/>
                <a:gd name="connsiteY3" fmla="*/ 0 h 18047"/>
                <a:gd name="connsiteX4" fmla="*/ 28529 w 29307"/>
                <a:gd name="connsiteY4" fmla="*/ 2167 h 18047"/>
                <a:gd name="connsiteX5" fmla="*/ 25259 w 29307"/>
                <a:gd name="connsiteY5" fmla="*/ 11033 h 18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07" h="18047">
                  <a:moveTo>
                    <a:pt x="25259" y="11033"/>
                  </a:moveTo>
                  <a:cubicBezTo>
                    <a:pt x="24471" y="11546"/>
                    <a:pt x="23525" y="12058"/>
                    <a:pt x="22500" y="12531"/>
                  </a:cubicBezTo>
                  <a:cubicBezTo>
                    <a:pt x="17614" y="14777"/>
                    <a:pt x="10127" y="16629"/>
                    <a:pt x="0" y="18048"/>
                  </a:cubicBezTo>
                  <a:lnTo>
                    <a:pt x="27111" y="0"/>
                  </a:lnTo>
                  <a:cubicBezTo>
                    <a:pt x="27702" y="749"/>
                    <a:pt x="28175" y="1458"/>
                    <a:pt x="28529" y="2167"/>
                  </a:cubicBezTo>
                  <a:cubicBezTo>
                    <a:pt x="30224" y="5596"/>
                    <a:pt x="29160" y="8551"/>
                    <a:pt x="25259" y="11033"/>
                  </a:cubicBezTo>
                  <a:close/>
                </a:path>
              </a:pathLst>
            </a:custGeom>
            <a:solidFill>
              <a:srgbClr val="FBFAFA"/>
            </a:solidFill>
            <a:ln w="3941" cap="flat">
              <a:noFill/>
              <a:prstDash val="solid"/>
              <a:miter/>
            </a:ln>
          </p:spPr>
          <p:txBody>
            <a:bodyPr rtlCol="1" anchor="ctr"/>
            <a:lstStyle/>
            <a:p>
              <a:endParaRPr lang="fa-IR"/>
            </a:p>
          </p:txBody>
        </p:sp>
        <p:sp>
          <p:nvSpPr>
            <p:cNvPr id="521" name="Freeform: Shape 520">
              <a:extLst>
                <a:ext uri="{FF2B5EF4-FFF2-40B4-BE49-F238E27FC236}">
                  <a16:creationId xmlns:a16="http://schemas.microsoft.com/office/drawing/2014/main" id="{2417168C-4999-B120-540C-C984B28E3F7E}"/>
                </a:ext>
              </a:extLst>
            </p:cNvPr>
            <p:cNvSpPr/>
            <p:nvPr/>
          </p:nvSpPr>
          <p:spPr>
            <a:xfrm>
              <a:off x="2344177" y="2456217"/>
              <a:ext cx="262443" cy="206749"/>
            </a:xfrm>
            <a:custGeom>
              <a:avLst/>
              <a:gdLst>
                <a:gd name="connsiteX0" fmla="*/ 262084 w 262443"/>
                <a:gd name="connsiteY0" fmla="*/ 154137 h 206749"/>
                <a:gd name="connsiteX1" fmla="*/ 129604 w 262443"/>
                <a:gd name="connsiteY1" fmla="*/ 171160 h 206749"/>
                <a:gd name="connsiteX2" fmla="*/ 108443 w 262443"/>
                <a:gd name="connsiteY2" fmla="*/ 154137 h 206749"/>
                <a:gd name="connsiteX3" fmla="*/ 0 w 262443"/>
                <a:gd name="connsiteY3" fmla="*/ 27685 h 206749"/>
                <a:gd name="connsiteX4" fmla="*/ 9024 w 262443"/>
                <a:gd name="connsiteY4" fmla="*/ 9638 h 206749"/>
                <a:gd name="connsiteX5" fmla="*/ 131101 w 262443"/>
                <a:gd name="connsiteY5" fmla="*/ 614 h 206749"/>
                <a:gd name="connsiteX6" fmla="*/ 262084 w 262443"/>
                <a:gd name="connsiteY6" fmla="*/ 154137 h 206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2443" h="206749">
                  <a:moveTo>
                    <a:pt x="262084" y="154137"/>
                  </a:moveTo>
                  <a:cubicBezTo>
                    <a:pt x="270084" y="216910"/>
                    <a:pt x="141977" y="224673"/>
                    <a:pt x="129604" y="171160"/>
                  </a:cubicBezTo>
                  <a:lnTo>
                    <a:pt x="108443" y="154137"/>
                  </a:lnTo>
                  <a:cubicBezTo>
                    <a:pt x="77983" y="107048"/>
                    <a:pt x="43424" y="63071"/>
                    <a:pt x="0" y="27685"/>
                  </a:cubicBezTo>
                  <a:cubicBezTo>
                    <a:pt x="3231" y="23745"/>
                    <a:pt x="7053" y="10308"/>
                    <a:pt x="9024" y="9638"/>
                  </a:cubicBezTo>
                  <a:cubicBezTo>
                    <a:pt x="29199" y="2663"/>
                    <a:pt x="107813" y="-1672"/>
                    <a:pt x="131101" y="614"/>
                  </a:cubicBezTo>
                  <a:cubicBezTo>
                    <a:pt x="220551" y="9441"/>
                    <a:pt x="249160" y="75445"/>
                    <a:pt x="262084" y="154137"/>
                  </a:cubicBezTo>
                  <a:close/>
                </a:path>
              </a:pathLst>
            </a:custGeom>
            <a:solidFill>
              <a:srgbClr val="BC8952"/>
            </a:solidFill>
            <a:ln w="3941" cap="flat">
              <a:noFill/>
              <a:prstDash val="solid"/>
              <a:miter/>
            </a:ln>
          </p:spPr>
          <p:txBody>
            <a:bodyPr rtlCol="1" anchor="ctr"/>
            <a:lstStyle/>
            <a:p>
              <a:endParaRPr lang="fa-IR"/>
            </a:p>
          </p:txBody>
        </p:sp>
        <p:sp>
          <p:nvSpPr>
            <p:cNvPr id="522" name="Freeform: Shape 521">
              <a:extLst>
                <a:ext uri="{FF2B5EF4-FFF2-40B4-BE49-F238E27FC236}">
                  <a16:creationId xmlns:a16="http://schemas.microsoft.com/office/drawing/2014/main" id="{DD826B29-48F3-12BA-C20D-ADFC3AFD9AD2}"/>
                </a:ext>
              </a:extLst>
            </p:cNvPr>
            <p:cNvSpPr/>
            <p:nvPr/>
          </p:nvSpPr>
          <p:spPr>
            <a:xfrm>
              <a:off x="2326510" y="2402649"/>
              <a:ext cx="8642" cy="27110"/>
            </a:xfrm>
            <a:custGeom>
              <a:avLst/>
              <a:gdLst>
                <a:gd name="connsiteX0" fmla="*/ 8643 w 8642"/>
                <a:gd name="connsiteY0" fmla="*/ 27071 h 27110"/>
                <a:gd name="connsiteX1" fmla="*/ 13 w 8642"/>
                <a:gd name="connsiteY1" fmla="*/ 13240 h 27110"/>
                <a:gd name="connsiteX2" fmla="*/ 8643 w 8642"/>
                <a:gd name="connsiteY2" fmla="*/ 0 h 27110"/>
                <a:gd name="connsiteX3" fmla="*/ 8643 w 8642"/>
                <a:gd name="connsiteY3" fmla="*/ 27111 h 27110"/>
              </a:gdLst>
              <a:ahLst/>
              <a:cxnLst>
                <a:cxn ang="0">
                  <a:pos x="connsiteX0" y="connsiteY0"/>
                </a:cxn>
                <a:cxn ang="0">
                  <a:pos x="connsiteX1" y="connsiteY1"/>
                </a:cxn>
                <a:cxn ang="0">
                  <a:pos x="connsiteX2" y="connsiteY2"/>
                </a:cxn>
                <a:cxn ang="0">
                  <a:pos x="connsiteX3" y="connsiteY3"/>
                </a:cxn>
              </a:cxnLst>
              <a:rect l="l" t="t" r="r" b="b"/>
              <a:pathLst>
                <a:path w="8642" h="27110">
                  <a:moveTo>
                    <a:pt x="8643" y="27071"/>
                  </a:moveTo>
                  <a:cubicBezTo>
                    <a:pt x="8406" y="25062"/>
                    <a:pt x="-381" y="20215"/>
                    <a:pt x="13" y="13240"/>
                  </a:cubicBezTo>
                  <a:cubicBezTo>
                    <a:pt x="446" y="5044"/>
                    <a:pt x="8406" y="1537"/>
                    <a:pt x="8643" y="0"/>
                  </a:cubicBezTo>
                  <a:lnTo>
                    <a:pt x="8643" y="27111"/>
                  </a:lnTo>
                  <a:close/>
                </a:path>
              </a:pathLst>
            </a:custGeom>
            <a:solidFill>
              <a:srgbClr val="403032"/>
            </a:solidFill>
            <a:ln w="3941" cap="flat">
              <a:noFill/>
              <a:prstDash val="solid"/>
              <a:miter/>
            </a:ln>
          </p:spPr>
          <p:txBody>
            <a:bodyPr rtlCol="1" anchor="ctr"/>
            <a:lstStyle/>
            <a:p>
              <a:endParaRPr lang="fa-IR"/>
            </a:p>
          </p:txBody>
        </p:sp>
        <p:sp>
          <p:nvSpPr>
            <p:cNvPr id="523" name="Freeform: Shape 522">
              <a:extLst>
                <a:ext uri="{FF2B5EF4-FFF2-40B4-BE49-F238E27FC236}">
                  <a16:creationId xmlns:a16="http://schemas.microsoft.com/office/drawing/2014/main" id="{A826434F-9AAB-342D-3DB8-EEFCB588FE6F}"/>
                </a:ext>
              </a:extLst>
            </p:cNvPr>
            <p:cNvSpPr/>
            <p:nvPr/>
          </p:nvSpPr>
          <p:spPr>
            <a:xfrm>
              <a:off x="1931140" y="2663101"/>
              <a:ext cx="250410" cy="253830"/>
            </a:xfrm>
            <a:custGeom>
              <a:avLst/>
              <a:gdLst>
                <a:gd name="connsiteX0" fmla="*/ 205213 w 250410"/>
                <a:gd name="connsiteY0" fmla="*/ 10499 h 253830"/>
                <a:gd name="connsiteX1" fmla="*/ 250411 w 250410"/>
                <a:gd name="connsiteY1" fmla="*/ 218243 h 253830"/>
                <a:gd name="connsiteX2" fmla="*/ 151267 w 250410"/>
                <a:gd name="connsiteY2" fmla="*/ 243463 h 253830"/>
                <a:gd name="connsiteX3" fmla="*/ 42587 w 250410"/>
                <a:gd name="connsiteY3" fmla="*/ 245354 h 253830"/>
                <a:gd name="connsiteX4" fmla="*/ 15476 w 250410"/>
                <a:gd name="connsiteY4" fmla="*/ 146014 h 253830"/>
                <a:gd name="connsiteX5" fmla="*/ 205252 w 250410"/>
                <a:gd name="connsiteY5" fmla="*/ 10538 h 253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0410" h="253830">
                  <a:moveTo>
                    <a:pt x="205213" y="10499"/>
                  </a:moveTo>
                  <a:cubicBezTo>
                    <a:pt x="243239" y="82689"/>
                    <a:pt x="245643" y="137423"/>
                    <a:pt x="250411" y="218243"/>
                  </a:cubicBezTo>
                  <a:cubicBezTo>
                    <a:pt x="229486" y="237316"/>
                    <a:pt x="196425" y="245709"/>
                    <a:pt x="151267" y="243463"/>
                  </a:cubicBezTo>
                  <a:cubicBezTo>
                    <a:pt x="108749" y="256624"/>
                    <a:pt x="72535" y="257255"/>
                    <a:pt x="42587" y="245354"/>
                  </a:cubicBezTo>
                  <a:cubicBezTo>
                    <a:pt x="6728" y="245827"/>
                    <a:pt x="-17230" y="163825"/>
                    <a:pt x="15476" y="146014"/>
                  </a:cubicBezTo>
                  <a:cubicBezTo>
                    <a:pt x="17722" y="38752"/>
                    <a:pt x="100946" y="-26739"/>
                    <a:pt x="205252" y="10538"/>
                  </a:cubicBezTo>
                  <a:close/>
                </a:path>
              </a:pathLst>
            </a:custGeom>
            <a:solidFill>
              <a:srgbClr val="713038"/>
            </a:solidFill>
            <a:ln w="3941" cap="flat">
              <a:noFill/>
              <a:prstDash val="solid"/>
              <a:miter/>
            </a:ln>
          </p:spPr>
          <p:txBody>
            <a:bodyPr rtlCol="1" anchor="ctr"/>
            <a:lstStyle/>
            <a:p>
              <a:endParaRPr lang="fa-IR"/>
            </a:p>
          </p:txBody>
        </p:sp>
        <p:sp>
          <p:nvSpPr>
            <p:cNvPr id="524" name="Freeform: Shape 523">
              <a:extLst>
                <a:ext uri="{FF2B5EF4-FFF2-40B4-BE49-F238E27FC236}">
                  <a16:creationId xmlns:a16="http://schemas.microsoft.com/office/drawing/2014/main" id="{9A5C51C0-618D-0E6F-D699-070EBD5E86C0}"/>
                </a:ext>
              </a:extLst>
            </p:cNvPr>
            <p:cNvSpPr/>
            <p:nvPr/>
          </p:nvSpPr>
          <p:spPr>
            <a:xfrm>
              <a:off x="2163464" y="2619456"/>
              <a:ext cx="309778" cy="180380"/>
            </a:xfrm>
            <a:custGeom>
              <a:avLst/>
              <a:gdLst>
                <a:gd name="connsiteX0" fmla="*/ 298219 w 309778"/>
                <a:gd name="connsiteY0" fmla="*/ 81214 h 180380"/>
                <a:gd name="connsiteX1" fmla="*/ 306849 w 309778"/>
                <a:gd name="connsiteY1" fmla="*/ 159907 h 180380"/>
                <a:gd name="connsiteX2" fmla="*/ 45198 w 309778"/>
                <a:gd name="connsiteY2" fmla="*/ 126373 h 180380"/>
                <a:gd name="connsiteX3" fmla="*/ 0 w 309778"/>
                <a:gd name="connsiteY3" fmla="*/ 27032 h 180380"/>
                <a:gd name="connsiteX4" fmla="*/ 234974 w 309778"/>
                <a:gd name="connsiteY4" fmla="*/ 27032 h 180380"/>
                <a:gd name="connsiteX5" fmla="*/ 252943 w 309778"/>
                <a:gd name="connsiteY5" fmla="*/ 36056 h 180380"/>
                <a:gd name="connsiteX6" fmla="*/ 261967 w 309778"/>
                <a:gd name="connsiteY6" fmla="*/ 0 h 180380"/>
                <a:gd name="connsiteX7" fmla="*/ 298219 w 309778"/>
                <a:gd name="connsiteY7" fmla="*/ 81214 h 18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9778" h="180380">
                  <a:moveTo>
                    <a:pt x="298219" y="81214"/>
                  </a:moveTo>
                  <a:cubicBezTo>
                    <a:pt x="309804" y="110453"/>
                    <a:pt x="312681" y="136658"/>
                    <a:pt x="306849" y="159907"/>
                  </a:cubicBezTo>
                  <a:cubicBezTo>
                    <a:pt x="297865" y="171374"/>
                    <a:pt x="30185" y="214010"/>
                    <a:pt x="45198" y="126373"/>
                  </a:cubicBezTo>
                  <a:cubicBezTo>
                    <a:pt x="38893" y="102966"/>
                    <a:pt x="12531" y="50793"/>
                    <a:pt x="0" y="27032"/>
                  </a:cubicBezTo>
                  <a:cubicBezTo>
                    <a:pt x="82318" y="20727"/>
                    <a:pt x="152341" y="13831"/>
                    <a:pt x="234974" y="27032"/>
                  </a:cubicBezTo>
                  <a:cubicBezTo>
                    <a:pt x="239939" y="27820"/>
                    <a:pt x="250657" y="39602"/>
                    <a:pt x="252943" y="36056"/>
                  </a:cubicBezTo>
                  <a:lnTo>
                    <a:pt x="261967" y="0"/>
                  </a:lnTo>
                  <a:cubicBezTo>
                    <a:pt x="268153" y="30303"/>
                    <a:pt x="286949" y="52251"/>
                    <a:pt x="298219" y="81214"/>
                  </a:cubicBezTo>
                  <a:close/>
                </a:path>
              </a:pathLst>
            </a:custGeom>
            <a:solidFill>
              <a:srgbClr val="8B4546"/>
            </a:solidFill>
            <a:ln w="3941" cap="flat">
              <a:noFill/>
              <a:prstDash val="solid"/>
              <a:miter/>
            </a:ln>
          </p:spPr>
          <p:txBody>
            <a:bodyPr rtlCol="1" anchor="ctr"/>
            <a:lstStyle/>
            <a:p>
              <a:endParaRPr lang="fa-IR"/>
            </a:p>
          </p:txBody>
        </p:sp>
        <p:sp>
          <p:nvSpPr>
            <p:cNvPr id="525" name="Freeform: Shape 524">
              <a:extLst>
                <a:ext uri="{FF2B5EF4-FFF2-40B4-BE49-F238E27FC236}">
                  <a16:creationId xmlns:a16="http://schemas.microsoft.com/office/drawing/2014/main" id="{127B9C53-3A77-A9C9-EAD6-46FED769183F}"/>
                </a:ext>
              </a:extLst>
            </p:cNvPr>
            <p:cNvSpPr/>
            <p:nvPr/>
          </p:nvSpPr>
          <p:spPr>
            <a:xfrm>
              <a:off x="2205642" y="2700710"/>
              <a:ext cx="282112" cy="234980"/>
            </a:xfrm>
            <a:custGeom>
              <a:avLst/>
              <a:gdLst>
                <a:gd name="connsiteX0" fmla="*/ 274128 w 282112"/>
                <a:gd name="connsiteY0" fmla="*/ 171571 h 234980"/>
                <a:gd name="connsiteX1" fmla="*/ 156464 w 282112"/>
                <a:gd name="connsiteY1" fmla="*/ 184969 h 234980"/>
                <a:gd name="connsiteX2" fmla="*/ 43804 w 282112"/>
                <a:gd name="connsiteY2" fmla="*/ 234974 h 234980"/>
                <a:gd name="connsiteX3" fmla="*/ 12044 w 282112"/>
                <a:gd name="connsiteY3" fmla="*/ 189658 h 234980"/>
                <a:gd name="connsiteX4" fmla="*/ 3020 w 282112"/>
                <a:gd name="connsiteY4" fmla="*/ 180634 h 234980"/>
                <a:gd name="connsiteX5" fmla="*/ 3020 w 282112"/>
                <a:gd name="connsiteY5" fmla="*/ 45159 h 234980"/>
                <a:gd name="connsiteX6" fmla="*/ 265104 w 282112"/>
                <a:gd name="connsiteY6" fmla="*/ 63167 h 234980"/>
                <a:gd name="connsiteX7" fmla="*/ 256081 w 282112"/>
                <a:gd name="connsiteY7" fmla="*/ 0 h 234980"/>
                <a:gd name="connsiteX8" fmla="*/ 274168 w 282112"/>
                <a:gd name="connsiteY8" fmla="*/ 171610 h 23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112" h="234980">
                  <a:moveTo>
                    <a:pt x="274128" y="171571"/>
                  </a:moveTo>
                  <a:cubicBezTo>
                    <a:pt x="233856" y="170231"/>
                    <a:pt x="195239" y="174171"/>
                    <a:pt x="156464" y="184969"/>
                  </a:cubicBezTo>
                  <a:cubicBezTo>
                    <a:pt x="128132" y="192850"/>
                    <a:pt x="57714" y="235604"/>
                    <a:pt x="43804" y="234974"/>
                  </a:cubicBezTo>
                  <a:cubicBezTo>
                    <a:pt x="40928" y="234856"/>
                    <a:pt x="37421" y="206011"/>
                    <a:pt x="12044" y="189658"/>
                  </a:cubicBezTo>
                  <a:cubicBezTo>
                    <a:pt x="143" y="190919"/>
                    <a:pt x="-3088" y="191076"/>
                    <a:pt x="3020" y="180634"/>
                  </a:cubicBezTo>
                  <a:cubicBezTo>
                    <a:pt x="14526" y="135594"/>
                    <a:pt x="15196" y="90159"/>
                    <a:pt x="3020" y="45159"/>
                  </a:cubicBezTo>
                  <a:cubicBezTo>
                    <a:pt x="61576" y="122826"/>
                    <a:pt x="182471" y="57492"/>
                    <a:pt x="265104" y="63167"/>
                  </a:cubicBezTo>
                  <a:lnTo>
                    <a:pt x="256081" y="0"/>
                  </a:lnTo>
                  <a:cubicBezTo>
                    <a:pt x="282206" y="66989"/>
                    <a:pt x="289496" y="98080"/>
                    <a:pt x="274168" y="171610"/>
                  </a:cubicBezTo>
                  <a:close/>
                </a:path>
              </a:pathLst>
            </a:custGeom>
            <a:solidFill>
              <a:srgbClr val="6E2D37"/>
            </a:solidFill>
            <a:ln w="3941" cap="flat">
              <a:noFill/>
              <a:prstDash val="solid"/>
              <a:miter/>
            </a:ln>
          </p:spPr>
          <p:txBody>
            <a:bodyPr rtlCol="1" anchor="ctr"/>
            <a:lstStyle/>
            <a:p>
              <a:endParaRPr lang="fa-IR"/>
            </a:p>
          </p:txBody>
        </p:sp>
        <p:sp>
          <p:nvSpPr>
            <p:cNvPr id="526" name="Freeform: Shape 525">
              <a:extLst>
                <a:ext uri="{FF2B5EF4-FFF2-40B4-BE49-F238E27FC236}">
                  <a16:creationId xmlns:a16="http://schemas.microsoft.com/office/drawing/2014/main" id="{2719812F-A415-A7E6-D3E7-8F0DF785C594}"/>
                </a:ext>
              </a:extLst>
            </p:cNvPr>
            <p:cNvSpPr/>
            <p:nvPr/>
          </p:nvSpPr>
          <p:spPr>
            <a:xfrm>
              <a:off x="1893061" y="2880639"/>
              <a:ext cx="324624" cy="178935"/>
            </a:xfrm>
            <a:custGeom>
              <a:avLst/>
              <a:gdLst>
                <a:gd name="connsiteX0" fmla="*/ 288490 w 324624"/>
                <a:gd name="connsiteY0" fmla="*/ 666 h 178935"/>
                <a:gd name="connsiteX1" fmla="*/ 315601 w 324624"/>
                <a:gd name="connsiteY1" fmla="*/ 666 h 178935"/>
                <a:gd name="connsiteX2" fmla="*/ 324625 w 324624"/>
                <a:gd name="connsiteY2" fmla="*/ 9689 h 178935"/>
                <a:gd name="connsiteX3" fmla="*/ 216181 w 324624"/>
                <a:gd name="connsiteY3" fmla="*/ 118054 h 178935"/>
                <a:gd name="connsiteX4" fmla="*/ 215669 w 324624"/>
                <a:gd name="connsiteY4" fmla="*/ 178935 h 178935"/>
                <a:gd name="connsiteX5" fmla="*/ 8358 w 324624"/>
                <a:gd name="connsiteY5" fmla="*/ 136141 h 178935"/>
                <a:gd name="connsiteX6" fmla="*/ 71603 w 324624"/>
                <a:gd name="connsiteY6" fmla="*/ 36800 h 178935"/>
                <a:gd name="connsiteX7" fmla="*/ 80627 w 324624"/>
                <a:gd name="connsiteY7" fmla="*/ 27776 h 178935"/>
                <a:gd name="connsiteX8" fmla="*/ 288490 w 324624"/>
                <a:gd name="connsiteY8" fmla="*/ 666 h 178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4624" h="178935">
                  <a:moveTo>
                    <a:pt x="288490" y="666"/>
                  </a:moveTo>
                  <a:cubicBezTo>
                    <a:pt x="297041" y="1099"/>
                    <a:pt x="308665" y="-1029"/>
                    <a:pt x="315601" y="666"/>
                  </a:cubicBezTo>
                  <a:cubicBezTo>
                    <a:pt x="318871" y="1454"/>
                    <a:pt x="321709" y="7798"/>
                    <a:pt x="324625" y="9689"/>
                  </a:cubicBezTo>
                  <a:cubicBezTo>
                    <a:pt x="279466" y="18201"/>
                    <a:pt x="229185" y="75654"/>
                    <a:pt x="216181" y="118054"/>
                  </a:cubicBezTo>
                  <a:cubicBezTo>
                    <a:pt x="238327" y="130782"/>
                    <a:pt x="239706" y="167192"/>
                    <a:pt x="215669" y="178935"/>
                  </a:cubicBezTo>
                  <a:cubicBezTo>
                    <a:pt x="145449" y="160099"/>
                    <a:pt x="76332" y="145835"/>
                    <a:pt x="8358" y="136141"/>
                  </a:cubicBezTo>
                  <a:cubicBezTo>
                    <a:pt x="-19778" y="108163"/>
                    <a:pt x="28651" y="27855"/>
                    <a:pt x="71603" y="36800"/>
                  </a:cubicBezTo>
                  <a:cubicBezTo>
                    <a:pt x="58481" y="24900"/>
                    <a:pt x="64392" y="19225"/>
                    <a:pt x="80627" y="27776"/>
                  </a:cubicBezTo>
                  <a:cubicBezTo>
                    <a:pt x="122397" y="14418"/>
                    <a:pt x="244395" y="-1462"/>
                    <a:pt x="288490" y="666"/>
                  </a:cubicBezTo>
                  <a:close/>
                </a:path>
              </a:pathLst>
            </a:custGeom>
            <a:solidFill>
              <a:srgbClr val="AA8361"/>
            </a:solidFill>
            <a:ln w="3941" cap="flat">
              <a:noFill/>
              <a:prstDash val="solid"/>
              <a:miter/>
            </a:ln>
          </p:spPr>
          <p:txBody>
            <a:bodyPr rtlCol="1" anchor="ctr"/>
            <a:lstStyle/>
            <a:p>
              <a:endParaRPr lang="fa-IR"/>
            </a:p>
          </p:txBody>
        </p:sp>
        <p:sp>
          <p:nvSpPr>
            <p:cNvPr id="527" name="Freeform: Shape 526">
              <a:extLst>
                <a:ext uri="{FF2B5EF4-FFF2-40B4-BE49-F238E27FC236}">
                  <a16:creationId xmlns:a16="http://schemas.microsoft.com/office/drawing/2014/main" id="{E4EDAF9F-2FA2-9293-6D82-AE9E1CE79B94}"/>
                </a:ext>
              </a:extLst>
            </p:cNvPr>
            <p:cNvSpPr/>
            <p:nvPr/>
          </p:nvSpPr>
          <p:spPr>
            <a:xfrm>
              <a:off x="3181452" y="1300984"/>
              <a:ext cx="107533" cy="73025"/>
            </a:xfrm>
            <a:custGeom>
              <a:avLst/>
              <a:gdLst>
                <a:gd name="connsiteX0" fmla="*/ 102541 w 107533"/>
                <a:gd name="connsiteY0" fmla="*/ 8955 h 73025"/>
                <a:gd name="connsiteX1" fmla="*/ 48359 w 107533"/>
                <a:gd name="connsiteY1" fmla="*/ 26963 h 73025"/>
                <a:gd name="connsiteX2" fmla="*/ 57343 w 107533"/>
                <a:gd name="connsiteY2" fmla="*/ 72004 h 73025"/>
                <a:gd name="connsiteX3" fmla="*/ 38114 w 107533"/>
                <a:gd name="connsiteY3" fmla="*/ 37287 h 73025"/>
                <a:gd name="connsiteX4" fmla="*/ 8402 w 107533"/>
                <a:gd name="connsiteY4" fmla="*/ 8325 h 73025"/>
                <a:gd name="connsiteX5" fmla="*/ 102541 w 107533"/>
                <a:gd name="connsiteY5" fmla="*/ 8994 h 7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33" h="73025">
                  <a:moveTo>
                    <a:pt x="102541" y="8955"/>
                  </a:moveTo>
                  <a:cubicBezTo>
                    <a:pt x="127367" y="34726"/>
                    <a:pt x="51708" y="24599"/>
                    <a:pt x="48359" y="26963"/>
                  </a:cubicBezTo>
                  <a:lnTo>
                    <a:pt x="57343" y="72004"/>
                  </a:lnTo>
                  <a:cubicBezTo>
                    <a:pt x="25464" y="78860"/>
                    <a:pt x="46231" y="49424"/>
                    <a:pt x="38114" y="37287"/>
                  </a:cubicBezTo>
                  <a:cubicBezTo>
                    <a:pt x="33897" y="30983"/>
                    <a:pt x="-20443" y="27554"/>
                    <a:pt x="8402" y="8325"/>
                  </a:cubicBezTo>
                  <a:cubicBezTo>
                    <a:pt x="24873" y="-2669"/>
                    <a:pt x="90917" y="-3103"/>
                    <a:pt x="102541" y="8994"/>
                  </a:cubicBezTo>
                  <a:close/>
                </a:path>
              </a:pathLst>
            </a:custGeom>
            <a:solidFill>
              <a:srgbClr val="3E2B24"/>
            </a:solidFill>
            <a:ln w="3941" cap="flat">
              <a:noFill/>
              <a:prstDash val="solid"/>
              <a:miter/>
            </a:ln>
          </p:spPr>
          <p:txBody>
            <a:bodyPr rtlCol="1" anchor="ctr"/>
            <a:lstStyle/>
            <a:p>
              <a:endParaRPr lang="fa-IR"/>
            </a:p>
          </p:txBody>
        </p:sp>
        <p:sp>
          <p:nvSpPr>
            <p:cNvPr id="528" name="Freeform: Shape 527">
              <a:extLst>
                <a:ext uri="{FF2B5EF4-FFF2-40B4-BE49-F238E27FC236}">
                  <a16:creationId xmlns:a16="http://schemas.microsoft.com/office/drawing/2014/main" id="{153ED910-12EC-EE5B-B553-D8B4B0E1A1F4}"/>
                </a:ext>
              </a:extLst>
            </p:cNvPr>
            <p:cNvSpPr/>
            <p:nvPr/>
          </p:nvSpPr>
          <p:spPr>
            <a:xfrm>
              <a:off x="3826210" y="3016820"/>
              <a:ext cx="243997" cy="550925"/>
            </a:xfrm>
            <a:custGeom>
              <a:avLst/>
              <a:gdLst>
                <a:gd name="connsiteX0" fmla="*/ 149110 w 243997"/>
                <a:gd name="connsiteY0" fmla="*/ 234777 h 550925"/>
                <a:gd name="connsiteX1" fmla="*/ 105646 w 243997"/>
                <a:gd name="connsiteY1" fmla="*/ 368676 h 550925"/>
                <a:gd name="connsiteX2" fmla="*/ 162665 w 243997"/>
                <a:gd name="connsiteY2" fmla="*/ 505767 h 550925"/>
                <a:gd name="connsiteX3" fmla="*/ 144617 w 243997"/>
                <a:gd name="connsiteY3" fmla="*/ 514791 h 550925"/>
                <a:gd name="connsiteX4" fmla="*/ 1458 w 243997"/>
                <a:gd name="connsiteY4" fmla="*/ 550098 h 550925"/>
                <a:gd name="connsiteX5" fmla="*/ 0 w 243997"/>
                <a:gd name="connsiteY5" fmla="*/ 550926 h 550925"/>
                <a:gd name="connsiteX6" fmla="*/ 14186 w 243997"/>
                <a:gd name="connsiteY6" fmla="*/ 518337 h 550925"/>
                <a:gd name="connsiteX7" fmla="*/ 4216 w 243997"/>
                <a:gd name="connsiteY7" fmla="*/ 514752 h 550925"/>
                <a:gd name="connsiteX8" fmla="*/ 9497 w 243997"/>
                <a:gd name="connsiteY8" fmla="*/ 513885 h 550925"/>
                <a:gd name="connsiteX9" fmla="*/ 9536 w 243997"/>
                <a:gd name="connsiteY9" fmla="*/ 513885 h 550925"/>
                <a:gd name="connsiteX10" fmla="*/ 11270 w 243997"/>
                <a:gd name="connsiteY10" fmla="*/ 514082 h 550925"/>
                <a:gd name="connsiteX11" fmla="*/ 13634 w 243997"/>
                <a:gd name="connsiteY11" fmla="*/ 514200 h 550925"/>
                <a:gd name="connsiteX12" fmla="*/ 104976 w 243997"/>
                <a:gd name="connsiteY12" fmla="*/ 442325 h 550925"/>
                <a:gd name="connsiteX13" fmla="*/ 45198 w 243997"/>
                <a:gd name="connsiteY13" fmla="*/ 316109 h 550925"/>
                <a:gd name="connsiteX14" fmla="*/ 36174 w 243997"/>
                <a:gd name="connsiteY14" fmla="*/ 261888 h 550925"/>
                <a:gd name="connsiteX15" fmla="*/ 57414 w 243997"/>
                <a:gd name="connsiteY15" fmla="*/ 266971 h 550925"/>
                <a:gd name="connsiteX16" fmla="*/ 169049 w 243997"/>
                <a:gd name="connsiteY16" fmla="*/ 69550 h 550925"/>
                <a:gd name="connsiteX17" fmla="*/ 164832 w 243997"/>
                <a:gd name="connsiteY17" fmla="*/ 65334 h 550925"/>
                <a:gd name="connsiteX18" fmla="*/ 228511 w 243997"/>
                <a:gd name="connsiteY18" fmla="*/ 17141 h 550925"/>
                <a:gd name="connsiteX19" fmla="*/ 243998 w 243997"/>
                <a:gd name="connsiteY19" fmla="*/ 0 h 550925"/>
                <a:gd name="connsiteX20" fmla="*/ 194465 w 243997"/>
                <a:gd name="connsiteY20" fmla="*/ 99499 h 550925"/>
                <a:gd name="connsiteX21" fmla="*/ 149110 w 243997"/>
                <a:gd name="connsiteY21" fmla="*/ 234777 h 55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3997" h="550925">
                  <a:moveTo>
                    <a:pt x="149110" y="234777"/>
                  </a:moveTo>
                  <a:cubicBezTo>
                    <a:pt x="120777" y="294358"/>
                    <a:pt x="85470" y="287816"/>
                    <a:pt x="105646" y="368676"/>
                  </a:cubicBezTo>
                  <a:lnTo>
                    <a:pt x="162665" y="505767"/>
                  </a:lnTo>
                  <a:cubicBezTo>
                    <a:pt x="159237" y="506634"/>
                    <a:pt x="152971" y="512702"/>
                    <a:pt x="144617" y="514791"/>
                  </a:cubicBezTo>
                  <a:cubicBezTo>
                    <a:pt x="95518" y="526967"/>
                    <a:pt x="48863" y="523736"/>
                    <a:pt x="1458" y="550098"/>
                  </a:cubicBezTo>
                  <a:cubicBezTo>
                    <a:pt x="985" y="550374"/>
                    <a:pt x="473" y="550650"/>
                    <a:pt x="0" y="550926"/>
                  </a:cubicBezTo>
                  <a:cubicBezTo>
                    <a:pt x="1419" y="546946"/>
                    <a:pt x="14541" y="527243"/>
                    <a:pt x="14186" y="518337"/>
                  </a:cubicBezTo>
                  <a:cubicBezTo>
                    <a:pt x="11428" y="516840"/>
                    <a:pt x="8078" y="515618"/>
                    <a:pt x="4216" y="514752"/>
                  </a:cubicBezTo>
                  <a:cubicBezTo>
                    <a:pt x="5990" y="514318"/>
                    <a:pt x="7763" y="514042"/>
                    <a:pt x="9497" y="513885"/>
                  </a:cubicBezTo>
                  <a:lnTo>
                    <a:pt x="9536" y="513885"/>
                  </a:lnTo>
                  <a:cubicBezTo>
                    <a:pt x="10206" y="513885"/>
                    <a:pt x="10797" y="513963"/>
                    <a:pt x="11270" y="514082"/>
                  </a:cubicBezTo>
                  <a:cubicBezTo>
                    <a:pt x="12058" y="514160"/>
                    <a:pt x="12846" y="514200"/>
                    <a:pt x="13634" y="514200"/>
                  </a:cubicBezTo>
                  <a:cubicBezTo>
                    <a:pt x="31840" y="514200"/>
                    <a:pt x="112345" y="468096"/>
                    <a:pt x="104976" y="442325"/>
                  </a:cubicBezTo>
                  <a:cubicBezTo>
                    <a:pt x="95046" y="407687"/>
                    <a:pt x="59226" y="371316"/>
                    <a:pt x="45198" y="316109"/>
                  </a:cubicBezTo>
                  <a:cubicBezTo>
                    <a:pt x="40666" y="298259"/>
                    <a:pt x="34716" y="280802"/>
                    <a:pt x="36174" y="261888"/>
                  </a:cubicBezTo>
                  <a:lnTo>
                    <a:pt x="57414" y="266971"/>
                  </a:lnTo>
                  <a:cubicBezTo>
                    <a:pt x="110335" y="212158"/>
                    <a:pt x="149701" y="143278"/>
                    <a:pt x="169049" y="69550"/>
                  </a:cubicBezTo>
                  <a:lnTo>
                    <a:pt x="164832" y="65334"/>
                  </a:lnTo>
                  <a:cubicBezTo>
                    <a:pt x="186860" y="54340"/>
                    <a:pt x="208099" y="38263"/>
                    <a:pt x="228511" y="17141"/>
                  </a:cubicBezTo>
                  <a:cubicBezTo>
                    <a:pt x="233713" y="11743"/>
                    <a:pt x="238875" y="6029"/>
                    <a:pt x="243998" y="0"/>
                  </a:cubicBezTo>
                  <a:cubicBezTo>
                    <a:pt x="234422" y="36411"/>
                    <a:pt x="209242" y="64152"/>
                    <a:pt x="194465" y="99499"/>
                  </a:cubicBezTo>
                  <a:cubicBezTo>
                    <a:pt x="176772" y="141898"/>
                    <a:pt x="168143" y="194702"/>
                    <a:pt x="149110" y="234777"/>
                  </a:cubicBezTo>
                  <a:close/>
                </a:path>
              </a:pathLst>
            </a:custGeom>
            <a:solidFill>
              <a:srgbClr val="6B4231"/>
            </a:solidFill>
            <a:ln w="3941" cap="flat">
              <a:noFill/>
              <a:prstDash val="solid"/>
              <a:miter/>
            </a:ln>
          </p:spPr>
          <p:txBody>
            <a:bodyPr rtlCol="1" anchor="ctr"/>
            <a:lstStyle/>
            <a:p>
              <a:endParaRPr lang="fa-IR"/>
            </a:p>
          </p:txBody>
        </p:sp>
        <p:sp>
          <p:nvSpPr>
            <p:cNvPr id="529" name="Freeform: Shape 528">
              <a:extLst>
                <a:ext uri="{FF2B5EF4-FFF2-40B4-BE49-F238E27FC236}">
                  <a16:creationId xmlns:a16="http://schemas.microsoft.com/office/drawing/2014/main" id="{940A8E3C-FA3B-C1D6-F16B-0187906FE82B}"/>
                </a:ext>
              </a:extLst>
            </p:cNvPr>
            <p:cNvSpPr/>
            <p:nvPr/>
          </p:nvSpPr>
          <p:spPr>
            <a:xfrm>
              <a:off x="3094217" y="2465855"/>
              <a:ext cx="634171" cy="651014"/>
            </a:xfrm>
            <a:custGeom>
              <a:avLst/>
              <a:gdLst>
                <a:gd name="connsiteX0" fmla="*/ 613856 w 634171"/>
                <a:gd name="connsiteY0" fmla="*/ 157385 h 651014"/>
                <a:gd name="connsiteX1" fmla="*/ 361504 w 634171"/>
                <a:gd name="connsiteY1" fmla="*/ 108483 h 651014"/>
                <a:gd name="connsiteX2" fmla="*/ 533036 w 634171"/>
                <a:gd name="connsiteY2" fmla="*/ 248372 h 651014"/>
                <a:gd name="connsiteX3" fmla="*/ 391216 w 634171"/>
                <a:gd name="connsiteY3" fmla="*/ 450206 h 651014"/>
                <a:gd name="connsiteX4" fmla="*/ 216966 w 634171"/>
                <a:gd name="connsiteY4" fmla="*/ 370292 h 651014"/>
                <a:gd name="connsiteX5" fmla="*/ 413677 w 634171"/>
                <a:gd name="connsiteY5" fmla="*/ 574451 h 651014"/>
                <a:gd name="connsiteX6" fmla="*/ 391886 w 634171"/>
                <a:gd name="connsiteY6" fmla="*/ 651015 h 651014"/>
                <a:gd name="connsiteX7" fmla="*/ 243998 w 634171"/>
                <a:gd name="connsiteY7" fmla="*/ 605147 h 651014"/>
                <a:gd name="connsiteX8" fmla="*/ 45198 w 634171"/>
                <a:gd name="connsiteY8" fmla="*/ 460648 h 651014"/>
                <a:gd name="connsiteX9" fmla="*/ 0 w 634171"/>
                <a:gd name="connsiteY9" fmla="*/ 379355 h 651014"/>
                <a:gd name="connsiteX10" fmla="*/ 54222 w 634171"/>
                <a:gd name="connsiteY10" fmla="*/ 270990 h 651014"/>
                <a:gd name="connsiteX11" fmla="*/ 63245 w 634171"/>
                <a:gd name="connsiteY11" fmla="*/ 261966 h 651014"/>
                <a:gd name="connsiteX12" fmla="*/ 71284 w 634171"/>
                <a:gd name="connsiteY12" fmla="*/ 265631 h 651014"/>
                <a:gd name="connsiteX13" fmla="*/ 225911 w 634171"/>
                <a:gd name="connsiteY13" fmla="*/ 117428 h 651014"/>
                <a:gd name="connsiteX14" fmla="*/ 289235 w 634171"/>
                <a:gd name="connsiteY14" fmla="*/ 76840 h 651014"/>
                <a:gd name="connsiteX15" fmla="*/ 325291 w 634171"/>
                <a:gd name="connsiteY15" fmla="*/ 0 h 651014"/>
                <a:gd name="connsiteX16" fmla="*/ 510456 w 634171"/>
                <a:gd name="connsiteY16" fmla="*/ 18126 h 651014"/>
                <a:gd name="connsiteX17" fmla="*/ 632889 w 634171"/>
                <a:gd name="connsiteY17" fmla="*/ 42085 h 651014"/>
                <a:gd name="connsiteX18" fmla="*/ 613777 w 634171"/>
                <a:gd name="connsiteY18" fmla="*/ 157345 h 651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4171" h="651014">
                  <a:moveTo>
                    <a:pt x="613856" y="157385"/>
                  </a:moveTo>
                  <a:cubicBezTo>
                    <a:pt x="579494" y="206444"/>
                    <a:pt x="408948" y="123536"/>
                    <a:pt x="361504" y="108483"/>
                  </a:cubicBezTo>
                  <a:cubicBezTo>
                    <a:pt x="369661" y="144854"/>
                    <a:pt x="533154" y="236392"/>
                    <a:pt x="533036" y="248372"/>
                  </a:cubicBezTo>
                  <a:cubicBezTo>
                    <a:pt x="478538" y="269020"/>
                    <a:pt x="422070" y="441103"/>
                    <a:pt x="391216" y="450206"/>
                  </a:cubicBezTo>
                  <a:cubicBezTo>
                    <a:pt x="344363" y="463997"/>
                    <a:pt x="253888" y="399570"/>
                    <a:pt x="216966" y="370292"/>
                  </a:cubicBezTo>
                  <a:cubicBezTo>
                    <a:pt x="197933" y="446029"/>
                    <a:pt x="409736" y="554314"/>
                    <a:pt x="413677" y="574451"/>
                  </a:cubicBezTo>
                  <a:cubicBezTo>
                    <a:pt x="415490" y="583671"/>
                    <a:pt x="400437" y="649281"/>
                    <a:pt x="391886" y="651015"/>
                  </a:cubicBezTo>
                  <a:cubicBezTo>
                    <a:pt x="342472" y="641991"/>
                    <a:pt x="290023" y="624535"/>
                    <a:pt x="243998" y="605147"/>
                  </a:cubicBezTo>
                  <a:cubicBezTo>
                    <a:pt x="158291" y="569052"/>
                    <a:pt x="111005" y="524800"/>
                    <a:pt x="45198" y="460648"/>
                  </a:cubicBezTo>
                  <a:cubicBezTo>
                    <a:pt x="29002" y="433852"/>
                    <a:pt x="13949" y="407372"/>
                    <a:pt x="0" y="379355"/>
                  </a:cubicBezTo>
                  <a:cubicBezTo>
                    <a:pt x="30657" y="340383"/>
                    <a:pt x="41888" y="316622"/>
                    <a:pt x="54222" y="270990"/>
                  </a:cubicBezTo>
                  <a:cubicBezTo>
                    <a:pt x="55010" y="268035"/>
                    <a:pt x="62733" y="264488"/>
                    <a:pt x="63245" y="261966"/>
                  </a:cubicBezTo>
                  <a:lnTo>
                    <a:pt x="71284" y="265631"/>
                  </a:lnTo>
                  <a:cubicBezTo>
                    <a:pt x="117034" y="209833"/>
                    <a:pt x="168576" y="160458"/>
                    <a:pt x="225911" y="117428"/>
                  </a:cubicBezTo>
                  <a:cubicBezTo>
                    <a:pt x="242500" y="134845"/>
                    <a:pt x="282457" y="87007"/>
                    <a:pt x="289235" y="76840"/>
                  </a:cubicBezTo>
                  <a:cubicBezTo>
                    <a:pt x="294870" y="68408"/>
                    <a:pt x="324739" y="4216"/>
                    <a:pt x="325291" y="0"/>
                  </a:cubicBezTo>
                  <a:cubicBezTo>
                    <a:pt x="382271" y="30500"/>
                    <a:pt x="448472" y="14068"/>
                    <a:pt x="510456" y="18126"/>
                  </a:cubicBezTo>
                  <a:cubicBezTo>
                    <a:pt x="531696" y="19545"/>
                    <a:pt x="629933" y="29515"/>
                    <a:pt x="632889" y="42085"/>
                  </a:cubicBezTo>
                  <a:cubicBezTo>
                    <a:pt x="638051" y="63994"/>
                    <a:pt x="626820" y="138707"/>
                    <a:pt x="613777" y="157345"/>
                  </a:cubicBezTo>
                  <a:close/>
                </a:path>
              </a:pathLst>
            </a:custGeom>
            <a:solidFill>
              <a:srgbClr val="544343"/>
            </a:solidFill>
            <a:ln w="3941" cap="flat">
              <a:noFill/>
              <a:prstDash val="solid"/>
              <a:miter/>
            </a:ln>
          </p:spPr>
          <p:txBody>
            <a:bodyPr rtlCol="1" anchor="ctr"/>
            <a:lstStyle/>
            <a:p>
              <a:endParaRPr lang="fa-IR"/>
            </a:p>
          </p:txBody>
        </p:sp>
        <p:sp>
          <p:nvSpPr>
            <p:cNvPr id="530" name="Freeform: Shape 529">
              <a:extLst>
                <a:ext uri="{FF2B5EF4-FFF2-40B4-BE49-F238E27FC236}">
                  <a16:creationId xmlns:a16="http://schemas.microsoft.com/office/drawing/2014/main" id="{69D4F142-EA50-43B3-0F6D-CAE8CB4FF5BE}"/>
                </a:ext>
              </a:extLst>
            </p:cNvPr>
            <p:cNvSpPr/>
            <p:nvPr/>
          </p:nvSpPr>
          <p:spPr>
            <a:xfrm>
              <a:off x="1465075" y="2883315"/>
              <a:ext cx="499688" cy="776362"/>
            </a:xfrm>
            <a:custGeom>
              <a:avLst/>
              <a:gdLst>
                <a:gd name="connsiteX0" fmla="*/ 174258 w 499688"/>
                <a:gd name="connsiteY0" fmla="*/ 7053 h 776362"/>
                <a:gd name="connsiteX1" fmla="*/ 219456 w 499688"/>
                <a:gd name="connsiteY1" fmla="*/ 43188 h 776362"/>
                <a:gd name="connsiteX2" fmla="*/ 228480 w 499688"/>
                <a:gd name="connsiteY2" fmla="*/ 52211 h 776362"/>
                <a:gd name="connsiteX3" fmla="*/ 274663 w 499688"/>
                <a:gd name="connsiteY3" fmla="*/ 43030 h 776362"/>
                <a:gd name="connsiteX4" fmla="*/ 336924 w 499688"/>
                <a:gd name="connsiteY4" fmla="*/ 43188 h 776362"/>
                <a:gd name="connsiteX5" fmla="*/ 344923 w 499688"/>
                <a:gd name="connsiteY5" fmla="*/ 65964 h 776362"/>
                <a:gd name="connsiteX6" fmla="*/ 381767 w 499688"/>
                <a:gd name="connsiteY6" fmla="*/ 114117 h 776362"/>
                <a:gd name="connsiteX7" fmla="*/ 445406 w 499688"/>
                <a:gd name="connsiteY7" fmla="*/ 34164 h 776362"/>
                <a:gd name="connsiteX8" fmla="*/ 499628 w 499688"/>
                <a:gd name="connsiteY8" fmla="*/ 34164 h 776362"/>
                <a:gd name="connsiteX9" fmla="*/ 436383 w 499688"/>
                <a:gd name="connsiteY9" fmla="*/ 133504 h 776362"/>
                <a:gd name="connsiteX10" fmla="*/ 427359 w 499688"/>
                <a:gd name="connsiteY10" fmla="*/ 151552 h 776362"/>
                <a:gd name="connsiteX11" fmla="*/ 418335 w 499688"/>
                <a:gd name="connsiteY11" fmla="*/ 196711 h 776362"/>
                <a:gd name="connsiteX12" fmla="*/ 373137 w 499688"/>
                <a:gd name="connsiteY12" fmla="*/ 395392 h 776362"/>
                <a:gd name="connsiteX13" fmla="*/ 388505 w 499688"/>
                <a:gd name="connsiteY13" fmla="*/ 417065 h 776362"/>
                <a:gd name="connsiteX14" fmla="*/ 386456 w 499688"/>
                <a:gd name="connsiteY14" fmla="*/ 598526 h 776362"/>
                <a:gd name="connsiteX15" fmla="*/ 373137 w 499688"/>
                <a:gd name="connsiteY15" fmla="*/ 621184 h 776362"/>
                <a:gd name="connsiteX16" fmla="*/ 445446 w 499688"/>
                <a:gd name="connsiteY16" fmla="*/ 765684 h 776362"/>
                <a:gd name="connsiteX17" fmla="*/ 445446 w 499688"/>
                <a:gd name="connsiteY17" fmla="*/ 774708 h 776362"/>
                <a:gd name="connsiteX18" fmla="*/ 418335 w 499688"/>
                <a:gd name="connsiteY18" fmla="*/ 774708 h 776362"/>
                <a:gd name="connsiteX19" fmla="*/ 337002 w 499688"/>
                <a:gd name="connsiteY19" fmla="*/ 657280 h 776362"/>
                <a:gd name="connsiteX20" fmla="*/ 313399 w 499688"/>
                <a:gd name="connsiteY20" fmla="*/ 639390 h 776362"/>
                <a:gd name="connsiteX21" fmla="*/ 303232 w 499688"/>
                <a:gd name="connsiteY21" fmla="*/ 505806 h 776362"/>
                <a:gd name="connsiteX22" fmla="*/ 283175 w 499688"/>
                <a:gd name="connsiteY22" fmla="*/ 480035 h 776362"/>
                <a:gd name="connsiteX23" fmla="*/ 241878 w 499688"/>
                <a:gd name="connsiteY23" fmla="*/ 227407 h 776362"/>
                <a:gd name="connsiteX24" fmla="*/ 104432 w 499688"/>
                <a:gd name="connsiteY24" fmla="*/ 411706 h 776362"/>
                <a:gd name="connsiteX25" fmla="*/ 88355 w 499688"/>
                <a:gd name="connsiteY25" fmla="*/ 625007 h 776362"/>
                <a:gd name="connsiteX26" fmla="*/ 74918 w 499688"/>
                <a:gd name="connsiteY26" fmla="*/ 648256 h 776362"/>
                <a:gd name="connsiteX27" fmla="*/ 120116 w 499688"/>
                <a:gd name="connsiteY27" fmla="*/ 756621 h 776362"/>
                <a:gd name="connsiteX28" fmla="*/ 74918 w 499688"/>
                <a:gd name="connsiteY28" fmla="*/ 756621 h 776362"/>
                <a:gd name="connsiteX29" fmla="*/ 29720 w 499688"/>
                <a:gd name="connsiteY29" fmla="*/ 639193 h 776362"/>
                <a:gd name="connsiteX30" fmla="*/ 7416 w 499688"/>
                <a:gd name="connsiteY30" fmla="*/ 618978 h 776362"/>
                <a:gd name="connsiteX31" fmla="*/ 50880 w 499688"/>
                <a:gd name="connsiteY31" fmla="*/ 284742 h 776362"/>
                <a:gd name="connsiteX32" fmla="*/ 74878 w 499688"/>
                <a:gd name="connsiteY32" fmla="*/ 268901 h 776362"/>
                <a:gd name="connsiteX33" fmla="*/ 111013 w 499688"/>
                <a:gd name="connsiteY33" fmla="*/ 169560 h 776362"/>
                <a:gd name="connsiteX34" fmla="*/ 120037 w 499688"/>
                <a:gd name="connsiteY34" fmla="*/ 142450 h 776362"/>
                <a:gd name="connsiteX35" fmla="*/ 120037 w 499688"/>
                <a:gd name="connsiteY35" fmla="*/ 124402 h 776362"/>
                <a:gd name="connsiteX36" fmla="*/ 165235 w 499688"/>
                <a:gd name="connsiteY36" fmla="*/ 34085 h 776362"/>
                <a:gd name="connsiteX37" fmla="*/ 174258 w 499688"/>
                <a:gd name="connsiteY37" fmla="*/ 6974 h 77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99688" h="776362">
                  <a:moveTo>
                    <a:pt x="174258" y="7053"/>
                  </a:moveTo>
                  <a:cubicBezTo>
                    <a:pt x="195459" y="-13950"/>
                    <a:pt x="244558" y="16077"/>
                    <a:pt x="219456" y="43188"/>
                  </a:cubicBezTo>
                  <a:cubicBezTo>
                    <a:pt x="211418" y="81686"/>
                    <a:pt x="214413" y="84721"/>
                    <a:pt x="228480" y="52211"/>
                  </a:cubicBezTo>
                  <a:cubicBezTo>
                    <a:pt x="199951" y="7329"/>
                    <a:pt x="263551" y="-2326"/>
                    <a:pt x="274663" y="43030"/>
                  </a:cubicBezTo>
                  <a:cubicBezTo>
                    <a:pt x="302799" y="25258"/>
                    <a:pt x="323526" y="25298"/>
                    <a:pt x="336924" y="43188"/>
                  </a:cubicBezTo>
                  <a:lnTo>
                    <a:pt x="344923" y="65964"/>
                  </a:lnTo>
                  <a:cubicBezTo>
                    <a:pt x="297558" y="112974"/>
                    <a:pt x="309852" y="129052"/>
                    <a:pt x="381767" y="114117"/>
                  </a:cubicBezTo>
                  <a:cubicBezTo>
                    <a:pt x="394376" y="70929"/>
                    <a:pt x="415577" y="44291"/>
                    <a:pt x="445406" y="34164"/>
                  </a:cubicBezTo>
                  <a:cubicBezTo>
                    <a:pt x="446746" y="2442"/>
                    <a:pt x="501756" y="-1932"/>
                    <a:pt x="499628" y="34164"/>
                  </a:cubicBezTo>
                  <a:cubicBezTo>
                    <a:pt x="460459" y="55443"/>
                    <a:pt x="451475" y="95951"/>
                    <a:pt x="436383" y="133504"/>
                  </a:cubicBezTo>
                  <a:cubicBezTo>
                    <a:pt x="451278" y="139691"/>
                    <a:pt x="448283" y="145720"/>
                    <a:pt x="427359" y="151552"/>
                  </a:cubicBezTo>
                  <a:cubicBezTo>
                    <a:pt x="450687" y="164122"/>
                    <a:pt x="444736" y="190721"/>
                    <a:pt x="418335" y="196711"/>
                  </a:cubicBezTo>
                  <a:cubicBezTo>
                    <a:pt x="395677" y="270517"/>
                    <a:pt x="383185" y="318631"/>
                    <a:pt x="373137" y="395392"/>
                  </a:cubicBezTo>
                  <a:lnTo>
                    <a:pt x="388505" y="417065"/>
                  </a:lnTo>
                  <a:cubicBezTo>
                    <a:pt x="380072" y="477197"/>
                    <a:pt x="373807" y="538473"/>
                    <a:pt x="386456" y="598526"/>
                  </a:cubicBezTo>
                  <a:lnTo>
                    <a:pt x="373137" y="621184"/>
                  </a:lnTo>
                  <a:cubicBezTo>
                    <a:pt x="388269" y="680529"/>
                    <a:pt x="402809" y="719304"/>
                    <a:pt x="445446" y="765684"/>
                  </a:cubicBezTo>
                  <a:cubicBezTo>
                    <a:pt x="453327" y="768245"/>
                    <a:pt x="453209" y="771279"/>
                    <a:pt x="445446" y="774708"/>
                  </a:cubicBezTo>
                  <a:cubicBezTo>
                    <a:pt x="436580" y="775180"/>
                    <a:pt x="426807" y="773525"/>
                    <a:pt x="418335" y="774708"/>
                  </a:cubicBezTo>
                  <a:cubicBezTo>
                    <a:pt x="372901" y="790154"/>
                    <a:pt x="313950" y="693335"/>
                    <a:pt x="337002" y="657280"/>
                  </a:cubicBezTo>
                  <a:cubicBezTo>
                    <a:pt x="324747" y="655270"/>
                    <a:pt x="314029" y="651527"/>
                    <a:pt x="313399" y="639390"/>
                  </a:cubicBezTo>
                  <a:lnTo>
                    <a:pt x="303232" y="505806"/>
                  </a:lnTo>
                  <a:lnTo>
                    <a:pt x="283175" y="480035"/>
                  </a:lnTo>
                  <a:cubicBezTo>
                    <a:pt x="308552" y="445949"/>
                    <a:pt x="253384" y="233476"/>
                    <a:pt x="241878" y="227407"/>
                  </a:cubicBezTo>
                  <a:cubicBezTo>
                    <a:pt x="231711" y="222009"/>
                    <a:pt x="108609" y="400988"/>
                    <a:pt x="104432" y="411706"/>
                  </a:cubicBezTo>
                  <a:cubicBezTo>
                    <a:pt x="80237" y="474163"/>
                    <a:pt x="76258" y="559476"/>
                    <a:pt x="88355" y="625007"/>
                  </a:cubicBezTo>
                  <a:lnTo>
                    <a:pt x="74918" y="648256"/>
                  </a:lnTo>
                  <a:cubicBezTo>
                    <a:pt x="101240" y="667683"/>
                    <a:pt x="127169" y="727500"/>
                    <a:pt x="120116" y="756621"/>
                  </a:cubicBezTo>
                  <a:cubicBezTo>
                    <a:pt x="101043" y="768481"/>
                    <a:pt x="89222" y="758630"/>
                    <a:pt x="74918" y="756621"/>
                  </a:cubicBezTo>
                  <a:cubicBezTo>
                    <a:pt x="44615" y="746375"/>
                    <a:pt x="3515" y="662796"/>
                    <a:pt x="29720" y="639193"/>
                  </a:cubicBezTo>
                  <a:lnTo>
                    <a:pt x="7416" y="618978"/>
                  </a:lnTo>
                  <a:cubicBezTo>
                    <a:pt x="-14138" y="505097"/>
                    <a:pt x="14628" y="392240"/>
                    <a:pt x="50880" y="284742"/>
                  </a:cubicBezTo>
                  <a:lnTo>
                    <a:pt x="74878" y="268901"/>
                  </a:lnTo>
                  <a:cubicBezTo>
                    <a:pt x="52102" y="243603"/>
                    <a:pt x="79883" y="180121"/>
                    <a:pt x="111013" y="169560"/>
                  </a:cubicBezTo>
                  <a:cubicBezTo>
                    <a:pt x="92414" y="151749"/>
                    <a:pt x="94857" y="146114"/>
                    <a:pt x="120037" y="142450"/>
                  </a:cubicBezTo>
                  <a:cubicBezTo>
                    <a:pt x="96315" y="138982"/>
                    <a:pt x="97260" y="131574"/>
                    <a:pt x="120037" y="124402"/>
                  </a:cubicBezTo>
                  <a:cubicBezTo>
                    <a:pt x="95487" y="106433"/>
                    <a:pt x="140409" y="37040"/>
                    <a:pt x="165235" y="34085"/>
                  </a:cubicBezTo>
                  <a:cubicBezTo>
                    <a:pt x="167441" y="25731"/>
                    <a:pt x="174101" y="16865"/>
                    <a:pt x="174258" y="6974"/>
                  </a:cubicBezTo>
                  <a:close/>
                </a:path>
              </a:pathLst>
            </a:custGeom>
            <a:solidFill>
              <a:srgbClr val="57362B"/>
            </a:solidFill>
            <a:ln w="3941" cap="flat">
              <a:noFill/>
              <a:prstDash val="solid"/>
              <a:miter/>
            </a:ln>
          </p:spPr>
          <p:txBody>
            <a:bodyPr rtlCol="1" anchor="ctr"/>
            <a:lstStyle/>
            <a:p>
              <a:endParaRPr lang="fa-IR"/>
            </a:p>
          </p:txBody>
        </p:sp>
        <p:sp>
          <p:nvSpPr>
            <p:cNvPr id="531" name="Freeform: Shape 530">
              <a:extLst>
                <a:ext uri="{FF2B5EF4-FFF2-40B4-BE49-F238E27FC236}">
                  <a16:creationId xmlns:a16="http://schemas.microsoft.com/office/drawing/2014/main" id="{75640600-E3B7-6DE2-B2BF-2CF9C090CA2B}"/>
                </a:ext>
              </a:extLst>
            </p:cNvPr>
            <p:cNvSpPr/>
            <p:nvPr/>
          </p:nvSpPr>
          <p:spPr>
            <a:xfrm>
              <a:off x="1539914" y="3522587"/>
              <a:ext cx="343417" cy="156860"/>
            </a:xfrm>
            <a:custGeom>
              <a:avLst/>
              <a:gdLst>
                <a:gd name="connsiteX0" fmla="*/ 262085 w 343417"/>
                <a:gd name="connsiteY0" fmla="*/ 18048 h 156860"/>
                <a:gd name="connsiteX1" fmla="*/ 343417 w 343417"/>
                <a:gd name="connsiteY1" fmla="*/ 135475 h 156860"/>
                <a:gd name="connsiteX2" fmla="*/ 316306 w 343417"/>
                <a:gd name="connsiteY2" fmla="*/ 144499 h 156860"/>
                <a:gd name="connsiteX3" fmla="*/ 307283 w 343417"/>
                <a:gd name="connsiteY3" fmla="*/ 153523 h 156860"/>
                <a:gd name="connsiteX4" fmla="*/ 45198 w 343417"/>
                <a:gd name="connsiteY4" fmla="*/ 117388 h 156860"/>
                <a:gd name="connsiteX5" fmla="*/ 0 w 343417"/>
                <a:gd name="connsiteY5" fmla="*/ 9024 h 156860"/>
                <a:gd name="connsiteX6" fmla="*/ 27544 w 343417"/>
                <a:gd name="connsiteY6" fmla="*/ 0 h 156860"/>
                <a:gd name="connsiteX7" fmla="*/ 235368 w 343417"/>
                <a:gd name="connsiteY7" fmla="*/ 6778 h 156860"/>
                <a:gd name="connsiteX8" fmla="*/ 262045 w 343417"/>
                <a:gd name="connsiteY8" fmla="*/ 18048 h 15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417" h="156860">
                  <a:moveTo>
                    <a:pt x="262085" y="18048"/>
                  </a:moveTo>
                  <a:cubicBezTo>
                    <a:pt x="273670" y="52606"/>
                    <a:pt x="307716" y="122826"/>
                    <a:pt x="343417" y="135475"/>
                  </a:cubicBezTo>
                  <a:cubicBezTo>
                    <a:pt x="341999" y="135672"/>
                    <a:pt x="323005" y="142450"/>
                    <a:pt x="316306" y="144499"/>
                  </a:cubicBezTo>
                  <a:lnTo>
                    <a:pt x="307283" y="153523"/>
                  </a:lnTo>
                  <a:cubicBezTo>
                    <a:pt x="249987" y="161838"/>
                    <a:pt x="88938" y="156321"/>
                    <a:pt x="45198" y="117388"/>
                  </a:cubicBezTo>
                  <a:cubicBezTo>
                    <a:pt x="18087" y="93272"/>
                    <a:pt x="8039" y="42518"/>
                    <a:pt x="0" y="9024"/>
                  </a:cubicBezTo>
                  <a:lnTo>
                    <a:pt x="27544" y="0"/>
                  </a:lnTo>
                  <a:cubicBezTo>
                    <a:pt x="94494" y="23249"/>
                    <a:pt x="167000" y="24668"/>
                    <a:pt x="235368" y="6778"/>
                  </a:cubicBezTo>
                  <a:lnTo>
                    <a:pt x="262045" y="18048"/>
                  </a:lnTo>
                  <a:close/>
                </a:path>
              </a:pathLst>
            </a:custGeom>
            <a:solidFill>
              <a:srgbClr val="815F46"/>
            </a:solidFill>
            <a:ln w="3941" cap="flat">
              <a:noFill/>
              <a:prstDash val="solid"/>
              <a:miter/>
            </a:ln>
          </p:spPr>
          <p:txBody>
            <a:bodyPr rtlCol="1" anchor="ctr"/>
            <a:lstStyle/>
            <a:p>
              <a:endParaRPr lang="fa-IR"/>
            </a:p>
          </p:txBody>
        </p:sp>
        <p:sp>
          <p:nvSpPr>
            <p:cNvPr id="532" name="Freeform: Shape 531">
              <a:extLst>
                <a:ext uri="{FF2B5EF4-FFF2-40B4-BE49-F238E27FC236}">
                  <a16:creationId xmlns:a16="http://schemas.microsoft.com/office/drawing/2014/main" id="{5AE92E96-338E-B12E-7E20-4013700BB0D1}"/>
                </a:ext>
              </a:extLst>
            </p:cNvPr>
            <p:cNvSpPr/>
            <p:nvPr/>
          </p:nvSpPr>
          <p:spPr>
            <a:xfrm>
              <a:off x="1297231" y="3405159"/>
              <a:ext cx="242723" cy="235381"/>
            </a:xfrm>
            <a:custGeom>
              <a:avLst/>
              <a:gdLst>
                <a:gd name="connsiteX0" fmla="*/ 197525 w 242723"/>
                <a:gd name="connsiteY0" fmla="*/ 117388 h 235381"/>
                <a:gd name="connsiteX1" fmla="*/ 242723 w 242723"/>
                <a:gd name="connsiteY1" fmla="*/ 234816 h 235381"/>
                <a:gd name="connsiteX2" fmla="*/ 215612 w 242723"/>
                <a:gd name="connsiteY2" fmla="*/ 234816 h 235381"/>
                <a:gd name="connsiteX3" fmla="*/ 38525 w 242723"/>
                <a:gd name="connsiteY3" fmla="*/ 172477 h 235381"/>
                <a:gd name="connsiteX4" fmla="*/ 33718 w 242723"/>
                <a:gd name="connsiteY4" fmla="*/ 85273 h 235381"/>
                <a:gd name="connsiteX5" fmla="*/ 25836 w 242723"/>
                <a:gd name="connsiteY5" fmla="*/ 72269 h 235381"/>
                <a:gd name="connsiteX6" fmla="*/ 16813 w 242723"/>
                <a:gd name="connsiteY6" fmla="*/ 0 h 235381"/>
                <a:gd name="connsiteX7" fmla="*/ 39628 w 242723"/>
                <a:gd name="connsiteY7" fmla="*/ 5674 h 235381"/>
                <a:gd name="connsiteX8" fmla="*/ 182276 w 242723"/>
                <a:gd name="connsiteY8" fmla="*/ 99341 h 235381"/>
                <a:gd name="connsiteX9" fmla="*/ 197525 w 242723"/>
                <a:gd name="connsiteY9" fmla="*/ 117388 h 23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2723" h="235381">
                  <a:moveTo>
                    <a:pt x="197525" y="117388"/>
                  </a:moveTo>
                  <a:cubicBezTo>
                    <a:pt x="205840" y="156203"/>
                    <a:pt x="232872" y="196002"/>
                    <a:pt x="242723" y="234816"/>
                  </a:cubicBezTo>
                  <a:cubicBezTo>
                    <a:pt x="234212" y="233634"/>
                    <a:pt x="223218" y="236550"/>
                    <a:pt x="215612" y="234816"/>
                  </a:cubicBezTo>
                  <a:cubicBezTo>
                    <a:pt x="158199" y="221576"/>
                    <a:pt x="99524" y="181698"/>
                    <a:pt x="38525" y="172477"/>
                  </a:cubicBezTo>
                  <a:cubicBezTo>
                    <a:pt x="9010" y="149504"/>
                    <a:pt x="35609" y="107773"/>
                    <a:pt x="33718" y="85273"/>
                  </a:cubicBezTo>
                  <a:cubicBezTo>
                    <a:pt x="33048" y="77313"/>
                    <a:pt x="25955" y="73294"/>
                    <a:pt x="25836" y="72269"/>
                  </a:cubicBezTo>
                  <a:cubicBezTo>
                    <a:pt x="-1668" y="68762"/>
                    <a:pt x="-11047" y="8906"/>
                    <a:pt x="16813" y="0"/>
                  </a:cubicBezTo>
                  <a:lnTo>
                    <a:pt x="39628" y="5674"/>
                  </a:lnTo>
                  <a:cubicBezTo>
                    <a:pt x="67843" y="60802"/>
                    <a:pt x="119700" y="97449"/>
                    <a:pt x="182276" y="99341"/>
                  </a:cubicBezTo>
                  <a:lnTo>
                    <a:pt x="197525" y="117388"/>
                  </a:lnTo>
                  <a:close/>
                </a:path>
              </a:pathLst>
            </a:custGeom>
            <a:solidFill>
              <a:srgbClr val="816148"/>
            </a:solidFill>
            <a:ln w="3941" cap="flat">
              <a:noFill/>
              <a:prstDash val="solid"/>
              <a:miter/>
            </a:ln>
          </p:spPr>
          <p:txBody>
            <a:bodyPr rtlCol="1" anchor="ctr"/>
            <a:lstStyle/>
            <a:p>
              <a:endParaRPr lang="fa-IR"/>
            </a:p>
          </p:txBody>
        </p:sp>
        <p:sp>
          <p:nvSpPr>
            <p:cNvPr id="533" name="Freeform: Shape 532">
              <a:extLst>
                <a:ext uri="{FF2B5EF4-FFF2-40B4-BE49-F238E27FC236}">
                  <a16:creationId xmlns:a16="http://schemas.microsoft.com/office/drawing/2014/main" id="{D0A4E510-00F8-4ABE-E90E-D01141C5580F}"/>
                </a:ext>
              </a:extLst>
            </p:cNvPr>
            <p:cNvSpPr/>
            <p:nvPr/>
          </p:nvSpPr>
          <p:spPr>
            <a:xfrm>
              <a:off x="1910442" y="3647509"/>
              <a:ext cx="189775" cy="11620"/>
            </a:xfrm>
            <a:custGeom>
              <a:avLst/>
              <a:gdLst>
                <a:gd name="connsiteX0" fmla="*/ 189776 w 189775"/>
                <a:gd name="connsiteY0" fmla="*/ 10514 h 11620"/>
                <a:gd name="connsiteX1" fmla="*/ 0 w 189775"/>
                <a:gd name="connsiteY1" fmla="*/ 10514 h 11620"/>
                <a:gd name="connsiteX2" fmla="*/ 0 w 189775"/>
                <a:gd name="connsiteY2" fmla="*/ 1490 h 11620"/>
                <a:gd name="connsiteX3" fmla="*/ 189776 w 189775"/>
                <a:gd name="connsiteY3" fmla="*/ 10514 h 11620"/>
              </a:gdLst>
              <a:ahLst/>
              <a:cxnLst>
                <a:cxn ang="0">
                  <a:pos x="connsiteX0" y="connsiteY0"/>
                </a:cxn>
                <a:cxn ang="0">
                  <a:pos x="connsiteX1" y="connsiteY1"/>
                </a:cxn>
                <a:cxn ang="0">
                  <a:pos x="connsiteX2" y="connsiteY2"/>
                </a:cxn>
                <a:cxn ang="0">
                  <a:pos x="connsiteX3" y="connsiteY3"/>
                </a:cxn>
              </a:cxnLst>
              <a:rect l="l" t="t" r="r" b="b"/>
              <a:pathLst>
                <a:path w="189775" h="11620">
                  <a:moveTo>
                    <a:pt x="189776" y="10514"/>
                  </a:moveTo>
                  <a:cubicBezTo>
                    <a:pt x="127043" y="14258"/>
                    <a:pt x="62773" y="7007"/>
                    <a:pt x="0" y="10514"/>
                  </a:cubicBezTo>
                  <a:lnTo>
                    <a:pt x="0" y="1490"/>
                  </a:lnTo>
                  <a:cubicBezTo>
                    <a:pt x="60999" y="6928"/>
                    <a:pt x="131850" y="-10095"/>
                    <a:pt x="189776" y="10514"/>
                  </a:cubicBezTo>
                  <a:close/>
                </a:path>
              </a:pathLst>
            </a:custGeom>
            <a:solidFill>
              <a:srgbClr val="3C2D32"/>
            </a:solidFill>
            <a:ln w="3941" cap="flat">
              <a:noFill/>
              <a:prstDash val="solid"/>
              <a:miter/>
            </a:ln>
          </p:spPr>
          <p:txBody>
            <a:bodyPr rtlCol="1" anchor="ctr"/>
            <a:lstStyle/>
            <a:p>
              <a:endParaRPr lang="fa-IR"/>
            </a:p>
          </p:txBody>
        </p:sp>
        <p:sp>
          <p:nvSpPr>
            <p:cNvPr id="534" name="Freeform: Shape 533">
              <a:extLst>
                <a:ext uri="{FF2B5EF4-FFF2-40B4-BE49-F238E27FC236}">
                  <a16:creationId xmlns:a16="http://schemas.microsoft.com/office/drawing/2014/main" id="{98913BB5-335E-BCC5-ADD3-F02922EDFF60}"/>
                </a:ext>
              </a:extLst>
            </p:cNvPr>
            <p:cNvSpPr/>
            <p:nvPr/>
          </p:nvSpPr>
          <p:spPr>
            <a:xfrm>
              <a:off x="2452620" y="2897082"/>
              <a:ext cx="72308" cy="11334"/>
            </a:xfrm>
            <a:custGeom>
              <a:avLst/>
              <a:gdLst>
                <a:gd name="connsiteX0" fmla="*/ 72309 w 72308"/>
                <a:gd name="connsiteY0" fmla="*/ 11334 h 11334"/>
                <a:gd name="connsiteX1" fmla="*/ 0 w 72308"/>
                <a:gd name="connsiteY1" fmla="*/ 11334 h 11334"/>
                <a:gd name="connsiteX2" fmla="*/ 72309 w 72308"/>
                <a:gd name="connsiteY2" fmla="*/ 11334 h 11334"/>
              </a:gdLst>
              <a:ahLst/>
              <a:cxnLst>
                <a:cxn ang="0">
                  <a:pos x="connsiteX0" y="connsiteY0"/>
                </a:cxn>
                <a:cxn ang="0">
                  <a:pos x="connsiteX1" y="connsiteY1"/>
                </a:cxn>
                <a:cxn ang="0">
                  <a:pos x="connsiteX2" y="connsiteY2"/>
                </a:cxn>
              </a:cxnLst>
              <a:rect l="l" t="t" r="r" b="b"/>
              <a:pathLst>
                <a:path w="72308" h="11334">
                  <a:moveTo>
                    <a:pt x="72309" y="11334"/>
                  </a:moveTo>
                  <a:cubicBezTo>
                    <a:pt x="49336" y="10625"/>
                    <a:pt x="22579" y="9600"/>
                    <a:pt x="0" y="11334"/>
                  </a:cubicBezTo>
                  <a:cubicBezTo>
                    <a:pt x="14225" y="-3837"/>
                    <a:pt x="58438" y="-3719"/>
                    <a:pt x="72309" y="11334"/>
                  </a:cubicBezTo>
                  <a:close/>
                </a:path>
              </a:pathLst>
            </a:custGeom>
            <a:solidFill>
              <a:srgbClr val="3C2D32"/>
            </a:solidFill>
            <a:ln w="3941" cap="flat">
              <a:noFill/>
              <a:prstDash val="solid"/>
              <a:miter/>
            </a:ln>
          </p:spPr>
          <p:txBody>
            <a:bodyPr rtlCol="1" anchor="ctr"/>
            <a:lstStyle/>
            <a:p>
              <a:endParaRPr lang="fa-IR"/>
            </a:p>
          </p:txBody>
        </p:sp>
        <p:sp>
          <p:nvSpPr>
            <p:cNvPr id="535" name="Freeform: Shape 534">
              <a:extLst>
                <a:ext uri="{FF2B5EF4-FFF2-40B4-BE49-F238E27FC236}">
                  <a16:creationId xmlns:a16="http://schemas.microsoft.com/office/drawing/2014/main" id="{A78AAAF9-D46B-00F3-2140-B253E2083971}"/>
                </a:ext>
              </a:extLst>
            </p:cNvPr>
            <p:cNvSpPr/>
            <p:nvPr/>
          </p:nvSpPr>
          <p:spPr>
            <a:xfrm>
              <a:off x="2235773" y="3378087"/>
              <a:ext cx="9023" cy="18047"/>
            </a:xfrm>
            <a:custGeom>
              <a:avLst/>
              <a:gdLst>
                <a:gd name="connsiteX0" fmla="*/ 0 w 9023"/>
                <a:gd name="connsiteY0" fmla="*/ 18047 h 18047"/>
                <a:gd name="connsiteX1" fmla="*/ 9024 w 9023"/>
                <a:gd name="connsiteY1" fmla="*/ 0 h 18047"/>
                <a:gd name="connsiteX2" fmla="*/ 0 w 9023"/>
                <a:gd name="connsiteY2" fmla="*/ 18047 h 18047"/>
              </a:gdLst>
              <a:ahLst/>
              <a:cxnLst>
                <a:cxn ang="0">
                  <a:pos x="connsiteX0" y="connsiteY0"/>
                </a:cxn>
                <a:cxn ang="0">
                  <a:pos x="connsiteX1" y="connsiteY1"/>
                </a:cxn>
                <a:cxn ang="0">
                  <a:pos x="connsiteX2" y="connsiteY2"/>
                </a:cxn>
              </a:cxnLst>
              <a:rect l="l" t="t" r="r" b="b"/>
              <a:pathLst>
                <a:path w="9023" h="18047">
                  <a:moveTo>
                    <a:pt x="0" y="18047"/>
                  </a:moveTo>
                  <a:cubicBezTo>
                    <a:pt x="2167" y="2483"/>
                    <a:pt x="8945" y="985"/>
                    <a:pt x="9024" y="0"/>
                  </a:cubicBezTo>
                  <a:lnTo>
                    <a:pt x="0" y="18047"/>
                  </a:lnTo>
                  <a:close/>
                </a:path>
              </a:pathLst>
            </a:custGeom>
            <a:solidFill>
              <a:srgbClr val="3C2D32"/>
            </a:solidFill>
            <a:ln w="3941" cap="flat">
              <a:noFill/>
              <a:prstDash val="solid"/>
              <a:miter/>
            </a:ln>
          </p:spPr>
          <p:txBody>
            <a:bodyPr rtlCol="1" anchor="ctr"/>
            <a:lstStyle/>
            <a:p>
              <a:endParaRPr lang="fa-IR"/>
            </a:p>
          </p:txBody>
        </p:sp>
        <p:sp>
          <p:nvSpPr>
            <p:cNvPr id="536" name="Freeform: Shape 535">
              <a:extLst>
                <a:ext uri="{FF2B5EF4-FFF2-40B4-BE49-F238E27FC236}">
                  <a16:creationId xmlns:a16="http://schemas.microsoft.com/office/drawing/2014/main" id="{89C1D657-4226-FA68-30ED-7F411B274770}"/>
                </a:ext>
              </a:extLst>
            </p:cNvPr>
            <p:cNvSpPr/>
            <p:nvPr/>
          </p:nvSpPr>
          <p:spPr>
            <a:xfrm>
              <a:off x="2226709" y="3423246"/>
              <a:ext cx="9023" cy="18047"/>
            </a:xfrm>
            <a:custGeom>
              <a:avLst/>
              <a:gdLst>
                <a:gd name="connsiteX0" fmla="*/ 0 w 9023"/>
                <a:gd name="connsiteY0" fmla="*/ 18048 h 18047"/>
                <a:gd name="connsiteX1" fmla="*/ 9024 w 9023"/>
                <a:gd name="connsiteY1" fmla="*/ 0 h 18047"/>
                <a:gd name="connsiteX2" fmla="*/ 0 w 9023"/>
                <a:gd name="connsiteY2" fmla="*/ 18048 h 18047"/>
              </a:gdLst>
              <a:ahLst/>
              <a:cxnLst>
                <a:cxn ang="0">
                  <a:pos x="connsiteX0" y="connsiteY0"/>
                </a:cxn>
                <a:cxn ang="0">
                  <a:pos x="connsiteX1" y="connsiteY1"/>
                </a:cxn>
                <a:cxn ang="0">
                  <a:pos x="connsiteX2" y="connsiteY2"/>
                </a:cxn>
              </a:cxnLst>
              <a:rect l="l" t="t" r="r" b="b"/>
              <a:pathLst>
                <a:path w="9023" h="18047">
                  <a:moveTo>
                    <a:pt x="0" y="18048"/>
                  </a:moveTo>
                  <a:cubicBezTo>
                    <a:pt x="3153" y="4532"/>
                    <a:pt x="8866" y="985"/>
                    <a:pt x="9024" y="0"/>
                  </a:cubicBezTo>
                  <a:lnTo>
                    <a:pt x="0" y="18048"/>
                  </a:lnTo>
                  <a:close/>
                </a:path>
              </a:pathLst>
            </a:custGeom>
            <a:solidFill>
              <a:srgbClr val="3C2D32"/>
            </a:solidFill>
            <a:ln w="3941" cap="flat">
              <a:noFill/>
              <a:prstDash val="solid"/>
              <a:miter/>
            </a:ln>
          </p:spPr>
          <p:txBody>
            <a:bodyPr rtlCol="1" anchor="ctr"/>
            <a:lstStyle/>
            <a:p>
              <a:endParaRPr lang="fa-IR"/>
            </a:p>
          </p:txBody>
        </p:sp>
        <p:sp>
          <p:nvSpPr>
            <p:cNvPr id="537" name="Freeform: Shape 536">
              <a:extLst>
                <a:ext uri="{FF2B5EF4-FFF2-40B4-BE49-F238E27FC236}">
                  <a16:creationId xmlns:a16="http://schemas.microsoft.com/office/drawing/2014/main" id="{100723E1-6E07-E6D5-A14A-000D2359E6CC}"/>
                </a:ext>
              </a:extLst>
            </p:cNvPr>
            <p:cNvSpPr/>
            <p:nvPr/>
          </p:nvSpPr>
          <p:spPr>
            <a:xfrm>
              <a:off x="2235773" y="3233549"/>
              <a:ext cx="9023" cy="18047"/>
            </a:xfrm>
            <a:custGeom>
              <a:avLst/>
              <a:gdLst>
                <a:gd name="connsiteX0" fmla="*/ 9024 w 9023"/>
                <a:gd name="connsiteY0" fmla="*/ 18047 h 18047"/>
                <a:gd name="connsiteX1" fmla="*/ 0 w 9023"/>
                <a:gd name="connsiteY1" fmla="*/ 0 h 18047"/>
                <a:gd name="connsiteX2" fmla="*/ 9024 w 9023"/>
                <a:gd name="connsiteY2" fmla="*/ 18047 h 18047"/>
              </a:gdLst>
              <a:ahLst/>
              <a:cxnLst>
                <a:cxn ang="0">
                  <a:pos x="connsiteX0" y="connsiteY0"/>
                </a:cxn>
                <a:cxn ang="0">
                  <a:pos x="connsiteX1" y="connsiteY1"/>
                </a:cxn>
                <a:cxn ang="0">
                  <a:pos x="connsiteX2" y="connsiteY2"/>
                </a:cxn>
              </a:cxnLst>
              <a:rect l="l" t="t" r="r" b="b"/>
              <a:pathLst>
                <a:path w="9023" h="18047">
                  <a:moveTo>
                    <a:pt x="9024" y="18047"/>
                  </a:moveTo>
                  <a:cubicBezTo>
                    <a:pt x="8945" y="17023"/>
                    <a:pt x="1970" y="15683"/>
                    <a:pt x="0" y="0"/>
                  </a:cubicBezTo>
                  <a:lnTo>
                    <a:pt x="9024" y="18047"/>
                  </a:lnTo>
                  <a:close/>
                </a:path>
              </a:pathLst>
            </a:custGeom>
            <a:solidFill>
              <a:srgbClr val="3C2D32"/>
            </a:solidFill>
            <a:ln w="3941" cap="flat">
              <a:noFill/>
              <a:prstDash val="solid"/>
              <a:miter/>
            </a:ln>
          </p:spPr>
          <p:txBody>
            <a:bodyPr rtlCol="1" anchor="ctr"/>
            <a:lstStyle/>
            <a:p>
              <a:endParaRPr lang="fa-IR"/>
            </a:p>
          </p:txBody>
        </p:sp>
        <p:sp>
          <p:nvSpPr>
            <p:cNvPr id="538" name="Freeform: Shape 537">
              <a:extLst>
                <a:ext uri="{FF2B5EF4-FFF2-40B4-BE49-F238E27FC236}">
                  <a16:creationId xmlns:a16="http://schemas.microsoft.com/office/drawing/2014/main" id="{A127E2F6-8D06-0F61-4292-8BBFACF5A07C}"/>
                </a:ext>
              </a:extLst>
            </p:cNvPr>
            <p:cNvSpPr/>
            <p:nvPr/>
          </p:nvSpPr>
          <p:spPr>
            <a:xfrm>
              <a:off x="2226749" y="3188390"/>
              <a:ext cx="9023" cy="18047"/>
            </a:xfrm>
            <a:custGeom>
              <a:avLst/>
              <a:gdLst>
                <a:gd name="connsiteX0" fmla="*/ 9024 w 9023"/>
                <a:gd name="connsiteY0" fmla="*/ 18048 h 18047"/>
                <a:gd name="connsiteX1" fmla="*/ 0 w 9023"/>
                <a:gd name="connsiteY1" fmla="*/ 0 h 18047"/>
                <a:gd name="connsiteX2" fmla="*/ 9024 w 9023"/>
                <a:gd name="connsiteY2" fmla="*/ 18048 h 18047"/>
              </a:gdLst>
              <a:ahLst/>
              <a:cxnLst>
                <a:cxn ang="0">
                  <a:pos x="connsiteX0" y="connsiteY0"/>
                </a:cxn>
                <a:cxn ang="0">
                  <a:pos x="connsiteX1" y="connsiteY1"/>
                </a:cxn>
                <a:cxn ang="0">
                  <a:pos x="connsiteX2" y="connsiteY2"/>
                </a:cxn>
              </a:cxnLst>
              <a:rect l="l" t="t" r="r" b="b"/>
              <a:pathLst>
                <a:path w="9023" h="18047">
                  <a:moveTo>
                    <a:pt x="9024" y="18048"/>
                  </a:moveTo>
                  <a:cubicBezTo>
                    <a:pt x="8906" y="17063"/>
                    <a:pt x="2364" y="15132"/>
                    <a:pt x="0" y="0"/>
                  </a:cubicBezTo>
                  <a:lnTo>
                    <a:pt x="9024" y="18048"/>
                  </a:lnTo>
                  <a:close/>
                </a:path>
              </a:pathLst>
            </a:custGeom>
            <a:solidFill>
              <a:srgbClr val="3C2D32"/>
            </a:solidFill>
            <a:ln w="3941" cap="flat">
              <a:noFill/>
              <a:prstDash val="solid"/>
              <a:miter/>
            </a:ln>
          </p:spPr>
          <p:txBody>
            <a:bodyPr rtlCol="1" anchor="ctr"/>
            <a:lstStyle/>
            <a:p>
              <a:endParaRPr lang="fa-IR"/>
            </a:p>
          </p:txBody>
        </p:sp>
        <p:sp>
          <p:nvSpPr>
            <p:cNvPr id="539" name="Freeform: Shape 538">
              <a:extLst>
                <a:ext uri="{FF2B5EF4-FFF2-40B4-BE49-F238E27FC236}">
                  <a16:creationId xmlns:a16="http://schemas.microsoft.com/office/drawing/2014/main" id="{A4BD8DC6-BA27-EE01-59BF-3BD1B19FAD16}"/>
                </a:ext>
              </a:extLst>
            </p:cNvPr>
            <p:cNvSpPr/>
            <p:nvPr/>
          </p:nvSpPr>
          <p:spPr>
            <a:xfrm>
              <a:off x="2217686" y="3152295"/>
              <a:ext cx="9023" cy="18047"/>
            </a:xfrm>
            <a:custGeom>
              <a:avLst/>
              <a:gdLst>
                <a:gd name="connsiteX0" fmla="*/ 9024 w 9023"/>
                <a:gd name="connsiteY0" fmla="*/ 18047 h 18047"/>
                <a:gd name="connsiteX1" fmla="*/ 0 w 9023"/>
                <a:gd name="connsiteY1" fmla="*/ 0 h 18047"/>
                <a:gd name="connsiteX2" fmla="*/ 9024 w 9023"/>
                <a:gd name="connsiteY2" fmla="*/ 18047 h 18047"/>
              </a:gdLst>
              <a:ahLst/>
              <a:cxnLst>
                <a:cxn ang="0">
                  <a:pos x="connsiteX0" y="connsiteY0"/>
                </a:cxn>
                <a:cxn ang="0">
                  <a:pos x="connsiteX1" y="connsiteY1"/>
                </a:cxn>
                <a:cxn ang="0">
                  <a:pos x="connsiteX2" y="connsiteY2"/>
                </a:cxn>
              </a:cxnLst>
              <a:rect l="l" t="t" r="r" b="b"/>
              <a:pathLst>
                <a:path w="9023" h="18047">
                  <a:moveTo>
                    <a:pt x="9024" y="18047"/>
                  </a:moveTo>
                  <a:cubicBezTo>
                    <a:pt x="8906" y="17062"/>
                    <a:pt x="433" y="15920"/>
                    <a:pt x="0" y="0"/>
                  </a:cubicBezTo>
                  <a:lnTo>
                    <a:pt x="9024" y="18047"/>
                  </a:lnTo>
                  <a:close/>
                </a:path>
              </a:pathLst>
            </a:custGeom>
            <a:solidFill>
              <a:srgbClr val="3C2D32"/>
            </a:solidFill>
            <a:ln w="3941" cap="flat">
              <a:noFill/>
              <a:prstDash val="solid"/>
              <a:miter/>
            </a:ln>
          </p:spPr>
          <p:txBody>
            <a:bodyPr rtlCol="1" anchor="ctr"/>
            <a:lstStyle/>
            <a:p>
              <a:endParaRPr lang="fa-IR"/>
            </a:p>
          </p:txBody>
        </p:sp>
        <p:sp>
          <p:nvSpPr>
            <p:cNvPr id="540" name="Freeform: Shape 539">
              <a:extLst>
                <a:ext uri="{FF2B5EF4-FFF2-40B4-BE49-F238E27FC236}">
                  <a16:creationId xmlns:a16="http://schemas.microsoft.com/office/drawing/2014/main" id="{0059E54B-294F-B43C-8403-F515A344C626}"/>
                </a:ext>
              </a:extLst>
            </p:cNvPr>
            <p:cNvSpPr/>
            <p:nvPr/>
          </p:nvSpPr>
          <p:spPr>
            <a:xfrm>
              <a:off x="2561103" y="2908416"/>
              <a:ext cx="9023" cy="9023"/>
            </a:xfrm>
            <a:custGeom>
              <a:avLst/>
              <a:gdLst>
                <a:gd name="connsiteX0" fmla="*/ 9024 w 9023"/>
                <a:gd name="connsiteY0" fmla="*/ 9024 h 9023"/>
                <a:gd name="connsiteX1" fmla="*/ 0 w 9023"/>
                <a:gd name="connsiteY1" fmla="*/ 0 h 9023"/>
                <a:gd name="connsiteX2" fmla="*/ 9024 w 9023"/>
                <a:gd name="connsiteY2" fmla="*/ 9024 h 9023"/>
              </a:gdLst>
              <a:ahLst/>
              <a:cxnLst>
                <a:cxn ang="0">
                  <a:pos x="connsiteX0" y="connsiteY0"/>
                </a:cxn>
                <a:cxn ang="0">
                  <a:pos x="connsiteX1" y="connsiteY1"/>
                </a:cxn>
                <a:cxn ang="0">
                  <a:pos x="connsiteX2" y="connsiteY2"/>
                </a:cxn>
              </a:cxnLst>
              <a:rect l="l" t="t" r="r" b="b"/>
              <a:pathLst>
                <a:path w="9023" h="9023">
                  <a:moveTo>
                    <a:pt x="9024" y="9024"/>
                  </a:moveTo>
                  <a:lnTo>
                    <a:pt x="0" y="0"/>
                  </a:lnTo>
                  <a:cubicBezTo>
                    <a:pt x="4177" y="512"/>
                    <a:pt x="8039" y="4768"/>
                    <a:pt x="9024" y="9024"/>
                  </a:cubicBezTo>
                  <a:close/>
                </a:path>
              </a:pathLst>
            </a:custGeom>
            <a:solidFill>
              <a:srgbClr val="3C2D32"/>
            </a:solidFill>
            <a:ln w="3941" cap="flat">
              <a:noFill/>
              <a:prstDash val="solid"/>
              <a:miter/>
            </a:ln>
          </p:spPr>
          <p:txBody>
            <a:bodyPr rtlCol="1" anchor="ctr"/>
            <a:lstStyle/>
            <a:p>
              <a:endParaRPr lang="fa-IR"/>
            </a:p>
          </p:txBody>
        </p:sp>
        <p:sp>
          <p:nvSpPr>
            <p:cNvPr id="541" name="Freeform: Shape 540">
              <a:extLst>
                <a:ext uri="{FF2B5EF4-FFF2-40B4-BE49-F238E27FC236}">
                  <a16:creationId xmlns:a16="http://schemas.microsoft.com/office/drawing/2014/main" id="{ED4ADEB7-4D9C-0471-3B4A-77EEC4033283}"/>
                </a:ext>
              </a:extLst>
            </p:cNvPr>
            <p:cNvSpPr/>
            <p:nvPr/>
          </p:nvSpPr>
          <p:spPr>
            <a:xfrm>
              <a:off x="2335153" y="2944550"/>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3231" y="6620"/>
                    <a:pt x="5635" y="2246"/>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42" name="Freeform: Shape 541">
              <a:extLst>
                <a:ext uri="{FF2B5EF4-FFF2-40B4-BE49-F238E27FC236}">
                  <a16:creationId xmlns:a16="http://schemas.microsoft.com/office/drawing/2014/main" id="{3385FE47-130E-6144-3AFA-086A6F899C71}"/>
                </a:ext>
              </a:extLst>
            </p:cNvPr>
            <p:cNvSpPr/>
            <p:nvPr/>
          </p:nvSpPr>
          <p:spPr>
            <a:xfrm>
              <a:off x="2271907" y="3007756"/>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561" y="5674"/>
                    <a:pt x="6384" y="3231"/>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43" name="Freeform: Shape 542">
              <a:extLst>
                <a:ext uri="{FF2B5EF4-FFF2-40B4-BE49-F238E27FC236}">
                  <a16:creationId xmlns:a16="http://schemas.microsoft.com/office/drawing/2014/main" id="{0E127DAB-53DA-9C4E-ABD2-80C2EABAFA17}"/>
                </a:ext>
              </a:extLst>
            </p:cNvPr>
            <p:cNvSpPr/>
            <p:nvPr/>
          </p:nvSpPr>
          <p:spPr>
            <a:xfrm>
              <a:off x="2253820" y="3034867"/>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955" y="4256"/>
                    <a:pt x="7566" y="2128"/>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44" name="Freeform: Shape 543">
              <a:extLst>
                <a:ext uri="{FF2B5EF4-FFF2-40B4-BE49-F238E27FC236}">
                  <a16:creationId xmlns:a16="http://schemas.microsoft.com/office/drawing/2014/main" id="{2A2FA3CF-7D19-5637-3E4E-EE277CDB6F62}"/>
                </a:ext>
              </a:extLst>
            </p:cNvPr>
            <p:cNvSpPr/>
            <p:nvPr/>
          </p:nvSpPr>
          <p:spPr>
            <a:xfrm>
              <a:off x="2235773" y="3071002"/>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970" y="3941"/>
                    <a:pt x="8393" y="1458"/>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45" name="Freeform: Shape 544">
              <a:extLst>
                <a:ext uri="{FF2B5EF4-FFF2-40B4-BE49-F238E27FC236}">
                  <a16:creationId xmlns:a16="http://schemas.microsoft.com/office/drawing/2014/main" id="{BFC3A48F-7EF4-22BF-9BFC-45FFB7836EB8}"/>
                </a:ext>
              </a:extLst>
            </p:cNvPr>
            <p:cNvSpPr/>
            <p:nvPr/>
          </p:nvSpPr>
          <p:spPr>
            <a:xfrm>
              <a:off x="2244796" y="3052915"/>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443" y="3980"/>
                    <a:pt x="8039" y="1773"/>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46" name="Freeform: Shape 545">
              <a:extLst>
                <a:ext uri="{FF2B5EF4-FFF2-40B4-BE49-F238E27FC236}">
                  <a16:creationId xmlns:a16="http://schemas.microsoft.com/office/drawing/2014/main" id="{8CCE99EB-3E6E-D434-7F15-BE72A3A003ED}"/>
                </a:ext>
              </a:extLst>
            </p:cNvPr>
            <p:cNvSpPr/>
            <p:nvPr/>
          </p:nvSpPr>
          <p:spPr>
            <a:xfrm>
              <a:off x="2226709" y="3089049"/>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261" y="4532"/>
                    <a:pt x="8472" y="1616"/>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47" name="Freeform: Shape 546">
              <a:extLst>
                <a:ext uri="{FF2B5EF4-FFF2-40B4-BE49-F238E27FC236}">
                  <a16:creationId xmlns:a16="http://schemas.microsoft.com/office/drawing/2014/main" id="{BAAD5F65-205D-4512-B401-CAA2F00779B0}"/>
                </a:ext>
              </a:extLst>
            </p:cNvPr>
            <p:cNvSpPr/>
            <p:nvPr/>
          </p:nvSpPr>
          <p:spPr>
            <a:xfrm>
              <a:off x="1847197" y="3667086"/>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813" y="5280"/>
                    <a:pt x="5083" y="1182"/>
                    <a:pt x="9024" y="0"/>
                  </a:cubicBezTo>
                  <a:cubicBezTo>
                    <a:pt x="8039" y="4335"/>
                    <a:pt x="4256" y="8433"/>
                    <a:pt x="0" y="9024"/>
                  </a:cubicBezTo>
                  <a:close/>
                </a:path>
              </a:pathLst>
            </a:custGeom>
            <a:solidFill>
              <a:srgbClr val="3C2D32"/>
            </a:solidFill>
            <a:ln w="3941" cap="flat">
              <a:noFill/>
              <a:prstDash val="solid"/>
              <a:miter/>
            </a:ln>
          </p:spPr>
          <p:txBody>
            <a:bodyPr rtlCol="1" anchor="ctr"/>
            <a:lstStyle/>
            <a:p>
              <a:endParaRPr lang="fa-IR"/>
            </a:p>
          </p:txBody>
        </p:sp>
        <p:sp>
          <p:nvSpPr>
            <p:cNvPr id="548" name="Freeform: Shape 547">
              <a:extLst>
                <a:ext uri="{FF2B5EF4-FFF2-40B4-BE49-F238E27FC236}">
                  <a16:creationId xmlns:a16="http://schemas.microsoft.com/office/drawing/2014/main" id="{C49EF871-6155-939D-C455-ABB5DAEEC2C4}"/>
                </a:ext>
              </a:extLst>
            </p:cNvPr>
            <p:cNvSpPr/>
            <p:nvPr/>
          </p:nvSpPr>
          <p:spPr>
            <a:xfrm>
              <a:off x="2217686" y="3459341"/>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734" y="3349"/>
                    <a:pt x="8866" y="591"/>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49" name="Freeform: Shape 548">
              <a:extLst>
                <a:ext uri="{FF2B5EF4-FFF2-40B4-BE49-F238E27FC236}">
                  <a16:creationId xmlns:a16="http://schemas.microsoft.com/office/drawing/2014/main" id="{4B89910C-20C4-F31F-80FC-2F5786FF8EF8}"/>
                </a:ext>
              </a:extLst>
            </p:cNvPr>
            <p:cNvSpPr/>
            <p:nvPr/>
          </p:nvSpPr>
          <p:spPr>
            <a:xfrm>
              <a:off x="2154440" y="3630951"/>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561" y="5674"/>
                    <a:pt x="8669" y="1261"/>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50" name="Freeform: Shape 549">
              <a:extLst>
                <a:ext uri="{FF2B5EF4-FFF2-40B4-BE49-F238E27FC236}">
                  <a16:creationId xmlns:a16="http://schemas.microsoft.com/office/drawing/2014/main" id="{C77A0D4F-B2BB-9323-9F7B-90D80AA78D1D}"/>
                </a:ext>
              </a:extLst>
            </p:cNvPr>
            <p:cNvSpPr/>
            <p:nvPr/>
          </p:nvSpPr>
          <p:spPr>
            <a:xfrm>
              <a:off x="2163464" y="3585793"/>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877" y="1616"/>
                    <a:pt x="8788" y="591"/>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51" name="Freeform: Shape 550">
              <a:extLst>
                <a:ext uri="{FF2B5EF4-FFF2-40B4-BE49-F238E27FC236}">
                  <a16:creationId xmlns:a16="http://schemas.microsoft.com/office/drawing/2014/main" id="{0BFCC97E-C470-7760-35D6-1AC95D53DB29}"/>
                </a:ext>
              </a:extLst>
            </p:cNvPr>
            <p:cNvSpPr/>
            <p:nvPr/>
          </p:nvSpPr>
          <p:spPr>
            <a:xfrm>
              <a:off x="2172488" y="3567745"/>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2207" y="3941"/>
                    <a:pt x="8472" y="1300"/>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52" name="Freeform: Shape 551">
              <a:extLst>
                <a:ext uri="{FF2B5EF4-FFF2-40B4-BE49-F238E27FC236}">
                  <a16:creationId xmlns:a16="http://schemas.microsoft.com/office/drawing/2014/main" id="{AB92BA36-0708-736A-0003-4F8F282D461D}"/>
                </a:ext>
              </a:extLst>
            </p:cNvPr>
            <p:cNvSpPr/>
            <p:nvPr/>
          </p:nvSpPr>
          <p:spPr>
            <a:xfrm>
              <a:off x="2407462" y="2908416"/>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lnTo>
                    <a:pt x="9024" y="0"/>
                  </a:lnTo>
                  <a:cubicBezTo>
                    <a:pt x="6660" y="433"/>
                    <a:pt x="3113" y="8078"/>
                    <a:pt x="0" y="9024"/>
                  </a:cubicBezTo>
                  <a:close/>
                </a:path>
              </a:pathLst>
            </a:custGeom>
            <a:solidFill>
              <a:srgbClr val="3C2D32"/>
            </a:solidFill>
            <a:ln w="3941" cap="flat">
              <a:noFill/>
              <a:prstDash val="solid"/>
              <a:miter/>
            </a:ln>
          </p:spPr>
          <p:txBody>
            <a:bodyPr rtlCol="1" anchor="ctr"/>
            <a:lstStyle/>
            <a:p>
              <a:endParaRPr lang="fa-IR"/>
            </a:p>
          </p:txBody>
        </p:sp>
        <p:sp>
          <p:nvSpPr>
            <p:cNvPr id="553" name="Freeform: Shape 552">
              <a:extLst>
                <a:ext uri="{FF2B5EF4-FFF2-40B4-BE49-F238E27FC236}">
                  <a16:creationId xmlns:a16="http://schemas.microsoft.com/office/drawing/2014/main" id="{A46C559D-4FA3-44D2-689B-2487D3D45D4C}"/>
                </a:ext>
              </a:extLst>
            </p:cNvPr>
            <p:cNvSpPr/>
            <p:nvPr/>
          </p:nvSpPr>
          <p:spPr>
            <a:xfrm>
              <a:off x="2199599" y="3513523"/>
              <a:ext cx="9023" cy="9023"/>
            </a:xfrm>
            <a:custGeom>
              <a:avLst/>
              <a:gdLst>
                <a:gd name="connsiteX0" fmla="*/ 0 w 9023"/>
                <a:gd name="connsiteY0" fmla="*/ 9024 h 9023"/>
                <a:gd name="connsiteX1" fmla="*/ 9024 w 9023"/>
                <a:gd name="connsiteY1" fmla="*/ 0 h 9023"/>
                <a:gd name="connsiteX2" fmla="*/ 0 w 9023"/>
                <a:gd name="connsiteY2" fmla="*/ 9024 h 9023"/>
              </a:gdLst>
              <a:ahLst/>
              <a:cxnLst>
                <a:cxn ang="0">
                  <a:pos x="connsiteX0" y="connsiteY0"/>
                </a:cxn>
                <a:cxn ang="0">
                  <a:pos x="connsiteX1" y="connsiteY1"/>
                </a:cxn>
                <a:cxn ang="0">
                  <a:pos x="connsiteX2" y="connsiteY2"/>
                </a:cxn>
              </a:cxnLst>
              <a:rect l="l" t="t" r="r" b="b"/>
              <a:pathLst>
                <a:path w="9023" h="9023">
                  <a:moveTo>
                    <a:pt x="0" y="9024"/>
                  </a:moveTo>
                  <a:cubicBezTo>
                    <a:pt x="1694" y="4334"/>
                    <a:pt x="8472" y="1576"/>
                    <a:pt x="9024" y="0"/>
                  </a:cubicBezTo>
                  <a:lnTo>
                    <a:pt x="0" y="9024"/>
                  </a:lnTo>
                  <a:close/>
                </a:path>
              </a:pathLst>
            </a:custGeom>
            <a:solidFill>
              <a:srgbClr val="3C2D32"/>
            </a:solidFill>
            <a:ln w="3941" cap="flat">
              <a:noFill/>
              <a:prstDash val="solid"/>
              <a:miter/>
            </a:ln>
          </p:spPr>
          <p:txBody>
            <a:bodyPr rtlCol="1" anchor="ctr"/>
            <a:lstStyle/>
            <a:p>
              <a:endParaRPr lang="fa-IR"/>
            </a:p>
          </p:txBody>
        </p:sp>
        <p:sp>
          <p:nvSpPr>
            <p:cNvPr id="554" name="Freeform: Shape 553">
              <a:extLst>
                <a:ext uri="{FF2B5EF4-FFF2-40B4-BE49-F238E27FC236}">
                  <a16:creationId xmlns:a16="http://schemas.microsoft.com/office/drawing/2014/main" id="{9768D565-23AF-F94F-6CB4-7038AF5B66EA}"/>
                </a:ext>
              </a:extLst>
            </p:cNvPr>
            <p:cNvSpPr/>
            <p:nvPr/>
          </p:nvSpPr>
          <p:spPr>
            <a:xfrm>
              <a:off x="1826106" y="3155099"/>
              <a:ext cx="274714" cy="370213"/>
            </a:xfrm>
            <a:custGeom>
              <a:avLst/>
              <a:gdLst>
                <a:gd name="connsiteX0" fmla="*/ 12027 w 274714"/>
                <a:gd name="connsiteY0" fmla="*/ 349401 h 370213"/>
                <a:gd name="connsiteX1" fmla="*/ 12027 w 274714"/>
                <a:gd name="connsiteY1" fmla="*/ 123608 h 370213"/>
                <a:gd name="connsiteX2" fmla="*/ 88592 w 274714"/>
                <a:gd name="connsiteY2" fmla="*/ 33 h 370213"/>
                <a:gd name="connsiteX3" fmla="*/ 272615 w 274714"/>
                <a:gd name="connsiteY3" fmla="*/ 84400 h 370213"/>
                <a:gd name="connsiteX4" fmla="*/ 193292 w 274714"/>
                <a:gd name="connsiteY4" fmla="*/ 345421 h 370213"/>
                <a:gd name="connsiteX5" fmla="*/ 12027 w 274714"/>
                <a:gd name="connsiteY5" fmla="*/ 349401 h 370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714" h="370213">
                  <a:moveTo>
                    <a:pt x="12027" y="349401"/>
                  </a:moveTo>
                  <a:cubicBezTo>
                    <a:pt x="-8582" y="268620"/>
                    <a:pt x="1309" y="205611"/>
                    <a:pt x="12027" y="123608"/>
                  </a:cubicBezTo>
                  <a:cubicBezTo>
                    <a:pt x="35631" y="105640"/>
                    <a:pt x="64003" y="2752"/>
                    <a:pt x="88592" y="33"/>
                  </a:cubicBezTo>
                  <a:cubicBezTo>
                    <a:pt x="104472" y="-1740"/>
                    <a:pt x="266704" y="67535"/>
                    <a:pt x="272615" y="84400"/>
                  </a:cubicBezTo>
                  <a:cubicBezTo>
                    <a:pt x="286958" y="125303"/>
                    <a:pt x="224225" y="314842"/>
                    <a:pt x="193292" y="345421"/>
                  </a:cubicBezTo>
                  <a:cubicBezTo>
                    <a:pt x="157985" y="380334"/>
                    <a:pt x="54230" y="375290"/>
                    <a:pt x="12027" y="349401"/>
                  </a:cubicBezTo>
                  <a:close/>
                </a:path>
              </a:pathLst>
            </a:custGeom>
            <a:solidFill>
              <a:srgbClr val="AB8363"/>
            </a:solidFill>
            <a:ln w="3941" cap="flat">
              <a:noFill/>
              <a:prstDash val="solid"/>
              <a:miter/>
            </a:ln>
          </p:spPr>
          <p:txBody>
            <a:bodyPr rtlCol="1" anchor="ctr"/>
            <a:lstStyle/>
            <a:p>
              <a:endParaRPr lang="fa-IR"/>
            </a:p>
          </p:txBody>
        </p:sp>
        <p:sp>
          <p:nvSpPr>
            <p:cNvPr id="555" name="Freeform: Shape 554">
              <a:extLst>
                <a:ext uri="{FF2B5EF4-FFF2-40B4-BE49-F238E27FC236}">
                  <a16:creationId xmlns:a16="http://schemas.microsoft.com/office/drawing/2014/main" id="{7A68F496-21DF-4B98-3428-D6ABD7086336}"/>
                </a:ext>
              </a:extLst>
            </p:cNvPr>
            <p:cNvSpPr/>
            <p:nvPr/>
          </p:nvSpPr>
          <p:spPr>
            <a:xfrm>
              <a:off x="1892316" y="2926660"/>
              <a:ext cx="341811" cy="235475"/>
            </a:xfrm>
            <a:custGeom>
              <a:avLst/>
              <a:gdLst>
                <a:gd name="connsiteX0" fmla="*/ 216926 w 341811"/>
                <a:gd name="connsiteY0" fmla="*/ 72072 h 235475"/>
                <a:gd name="connsiteX1" fmla="*/ 320168 w 341811"/>
                <a:gd name="connsiteY1" fmla="*/ 0 h 235475"/>
                <a:gd name="connsiteX2" fmla="*/ 217951 w 341811"/>
                <a:gd name="connsiteY2" fmla="*/ 233831 h 235475"/>
                <a:gd name="connsiteX3" fmla="*/ 189776 w 341811"/>
                <a:gd name="connsiteY3" fmla="*/ 171413 h 235475"/>
                <a:gd name="connsiteX4" fmla="*/ 95440 w 341811"/>
                <a:gd name="connsiteY4" fmla="*/ 134451 h 235475"/>
                <a:gd name="connsiteX5" fmla="*/ 11270 w 341811"/>
                <a:gd name="connsiteY5" fmla="*/ 125269 h 235475"/>
                <a:gd name="connsiteX6" fmla="*/ 0 w 341811"/>
                <a:gd name="connsiteY6" fmla="*/ 108207 h 235475"/>
                <a:gd name="connsiteX7" fmla="*/ 9024 w 341811"/>
                <a:gd name="connsiteY7" fmla="*/ 90159 h 235475"/>
                <a:gd name="connsiteX8" fmla="*/ 216887 w 341811"/>
                <a:gd name="connsiteY8" fmla="*/ 117152 h 235475"/>
                <a:gd name="connsiteX9" fmla="*/ 216887 w 341811"/>
                <a:gd name="connsiteY9" fmla="*/ 72072 h 235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1811" h="235475">
                  <a:moveTo>
                    <a:pt x="216926" y="72072"/>
                  </a:moveTo>
                  <a:cubicBezTo>
                    <a:pt x="261848" y="69353"/>
                    <a:pt x="271778" y="10206"/>
                    <a:pt x="320168" y="0"/>
                  </a:cubicBezTo>
                  <a:cubicBezTo>
                    <a:pt x="396181" y="38932"/>
                    <a:pt x="250066" y="256450"/>
                    <a:pt x="217951" y="233831"/>
                  </a:cubicBezTo>
                  <a:lnTo>
                    <a:pt x="189776" y="171413"/>
                  </a:lnTo>
                  <a:cubicBezTo>
                    <a:pt x="169364" y="148479"/>
                    <a:pt x="137919" y="136185"/>
                    <a:pt x="95440" y="134451"/>
                  </a:cubicBezTo>
                  <a:lnTo>
                    <a:pt x="11270" y="125269"/>
                  </a:lnTo>
                  <a:lnTo>
                    <a:pt x="0" y="108207"/>
                  </a:lnTo>
                  <a:cubicBezTo>
                    <a:pt x="2207" y="101981"/>
                    <a:pt x="6541" y="96307"/>
                    <a:pt x="9024" y="90159"/>
                  </a:cubicBezTo>
                  <a:cubicBezTo>
                    <a:pt x="42282" y="69944"/>
                    <a:pt x="208060" y="123181"/>
                    <a:pt x="216887" y="117152"/>
                  </a:cubicBezTo>
                  <a:cubicBezTo>
                    <a:pt x="218739" y="115891"/>
                    <a:pt x="209715" y="95361"/>
                    <a:pt x="216887" y="72072"/>
                  </a:cubicBezTo>
                  <a:close/>
                </a:path>
              </a:pathLst>
            </a:custGeom>
            <a:solidFill>
              <a:srgbClr val="694D3C"/>
            </a:solidFill>
            <a:ln w="3941" cap="flat">
              <a:noFill/>
              <a:prstDash val="solid"/>
              <a:miter/>
            </a:ln>
          </p:spPr>
          <p:txBody>
            <a:bodyPr rtlCol="1" anchor="ctr"/>
            <a:lstStyle/>
            <a:p>
              <a:endParaRPr lang="fa-IR"/>
            </a:p>
          </p:txBody>
        </p:sp>
        <p:sp>
          <p:nvSpPr>
            <p:cNvPr id="556" name="Freeform: Shape 555">
              <a:extLst>
                <a:ext uri="{FF2B5EF4-FFF2-40B4-BE49-F238E27FC236}">
                  <a16:creationId xmlns:a16="http://schemas.microsoft.com/office/drawing/2014/main" id="{9DF9D250-3F8B-B1A2-982F-AA5FF2DA0EF5}"/>
                </a:ext>
              </a:extLst>
            </p:cNvPr>
            <p:cNvSpPr/>
            <p:nvPr/>
          </p:nvSpPr>
          <p:spPr>
            <a:xfrm>
              <a:off x="1883332" y="3033863"/>
              <a:ext cx="220030" cy="127416"/>
            </a:xfrm>
            <a:custGeom>
              <a:avLst/>
              <a:gdLst>
                <a:gd name="connsiteX0" fmla="*/ 198800 w 220030"/>
                <a:gd name="connsiteY0" fmla="*/ 64210 h 127416"/>
                <a:gd name="connsiteX1" fmla="*/ 190249 w 220030"/>
                <a:gd name="connsiteY1" fmla="*/ 95065 h 127416"/>
                <a:gd name="connsiteX2" fmla="*/ 203528 w 220030"/>
                <a:gd name="connsiteY2" fmla="*/ 127416 h 127416"/>
                <a:gd name="connsiteX3" fmla="*/ 0 w 220030"/>
                <a:gd name="connsiteY3" fmla="*/ 46163 h 127416"/>
                <a:gd name="connsiteX4" fmla="*/ 9024 w 220030"/>
                <a:gd name="connsiteY4" fmla="*/ 1004 h 127416"/>
                <a:gd name="connsiteX5" fmla="*/ 216690 w 220030"/>
                <a:gd name="connsiteY5" fmla="*/ 41631 h 127416"/>
                <a:gd name="connsiteX6" fmla="*/ 198800 w 220030"/>
                <a:gd name="connsiteY6" fmla="*/ 64210 h 127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030" h="127416">
                  <a:moveTo>
                    <a:pt x="198800" y="64210"/>
                  </a:moveTo>
                  <a:cubicBezTo>
                    <a:pt x="194938" y="72879"/>
                    <a:pt x="183589" y="76347"/>
                    <a:pt x="190249" y="95065"/>
                  </a:cubicBezTo>
                  <a:cubicBezTo>
                    <a:pt x="193835" y="105152"/>
                    <a:pt x="245850" y="119299"/>
                    <a:pt x="203528" y="127416"/>
                  </a:cubicBezTo>
                  <a:lnTo>
                    <a:pt x="0" y="46163"/>
                  </a:lnTo>
                  <a:cubicBezTo>
                    <a:pt x="4019" y="33001"/>
                    <a:pt x="3704" y="15978"/>
                    <a:pt x="9024" y="1004"/>
                  </a:cubicBezTo>
                  <a:cubicBezTo>
                    <a:pt x="36568" y="-5852"/>
                    <a:pt x="216375" y="24017"/>
                    <a:pt x="216690" y="41631"/>
                  </a:cubicBezTo>
                  <a:cubicBezTo>
                    <a:pt x="210188" y="48527"/>
                    <a:pt x="202701" y="55423"/>
                    <a:pt x="198800" y="64210"/>
                  </a:cubicBezTo>
                  <a:close/>
                </a:path>
              </a:pathLst>
            </a:custGeom>
            <a:solidFill>
              <a:srgbClr val="A57F5E"/>
            </a:solidFill>
            <a:ln w="3941" cap="flat">
              <a:noFill/>
              <a:prstDash val="solid"/>
              <a:miter/>
            </a:ln>
          </p:spPr>
          <p:txBody>
            <a:bodyPr rtlCol="1" anchor="ctr"/>
            <a:lstStyle/>
            <a:p>
              <a:endParaRPr lang="fa-IR"/>
            </a:p>
          </p:txBody>
        </p:sp>
        <p:sp>
          <p:nvSpPr>
            <p:cNvPr id="557" name="Freeform: Shape 556">
              <a:extLst>
                <a:ext uri="{FF2B5EF4-FFF2-40B4-BE49-F238E27FC236}">
                  <a16:creationId xmlns:a16="http://schemas.microsoft.com/office/drawing/2014/main" id="{11D134DC-D61D-E8F3-5BCA-9AAFDB61E8D7}"/>
                </a:ext>
              </a:extLst>
            </p:cNvPr>
            <p:cNvSpPr/>
            <p:nvPr/>
          </p:nvSpPr>
          <p:spPr>
            <a:xfrm>
              <a:off x="2452659" y="2610354"/>
              <a:ext cx="271108" cy="153680"/>
            </a:xfrm>
            <a:custGeom>
              <a:avLst/>
              <a:gdLst>
                <a:gd name="connsiteX0" fmla="*/ 0 w 271108"/>
                <a:gd name="connsiteY0" fmla="*/ 0 h 153680"/>
                <a:gd name="connsiteX1" fmla="*/ 45356 w 271108"/>
                <a:gd name="connsiteY1" fmla="*/ 4650 h 153680"/>
                <a:gd name="connsiteX2" fmla="*/ 36174 w 271108"/>
                <a:gd name="connsiteY2" fmla="*/ 36056 h 153680"/>
                <a:gd name="connsiteX3" fmla="*/ 153641 w 271108"/>
                <a:gd name="connsiteY3" fmla="*/ 0 h 153680"/>
                <a:gd name="connsiteX4" fmla="*/ 154035 w 271108"/>
                <a:gd name="connsiteY4" fmla="*/ 35701 h 153680"/>
                <a:gd name="connsiteX5" fmla="*/ 189658 w 271108"/>
                <a:gd name="connsiteY5" fmla="*/ 40469 h 153680"/>
                <a:gd name="connsiteX6" fmla="*/ 271108 w 271108"/>
                <a:gd name="connsiteY6" fmla="*/ 126452 h 153680"/>
                <a:gd name="connsiteX7" fmla="*/ 248884 w 271108"/>
                <a:gd name="connsiteY7" fmla="*/ 153681 h 153680"/>
                <a:gd name="connsiteX8" fmla="*/ 72309 w 271108"/>
                <a:gd name="connsiteY8" fmla="*/ 144539 h 153680"/>
                <a:gd name="connsiteX9" fmla="*/ 0 w 271108"/>
                <a:gd name="connsiteY9" fmla="*/ 39 h 15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1108" h="153680">
                  <a:moveTo>
                    <a:pt x="0" y="0"/>
                  </a:moveTo>
                  <a:lnTo>
                    <a:pt x="45356" y="4650"/>
                  </a:lnTo>
                  <a:lnTo>
                    <a:pt x="36174" y="36056"/>
                  </a:lnTo>
                  <a:cubicBezTo>
                    <a:pt x="74713" y="22185"/>
                    <a:pt x="143002" y="46459"/>
                    <a:pt x="153641" y="0"/>
                  </a:cubicBezTo>
                  <a:cubicBezTo>
                    <a:pt x="155139" y="9221"/>
                    <a:pt x="150607" y="32391"/>
                    <a:pt x="154035" y="35701"/>
                  </a:cubicBezTo>
                  <a:cubicBezTo>
                    <a:pt x="155887" y="37474"/>
                    <a:pt x="179137" y="36253"/>
                    <a:pt x="189658" y="40469"/>
                  </a:cubicBezTo>
                  <a:cubicBezTo>
                    <a:pt x="233831" y="58123"/>
                    <a:pt x="257711" y="81293"/>
                    <a:pt x="271108" y="126452"/>
                  </a:cubicBezTo>
                  <a:lnTo>
                    <a:pt x="248884" y="153681"/>
                  </a:lnTo>
                  <a:lnTo>
                    <a:pt x="72309" y="144539"/>
                  </a:lnTo>
                  <a:cubicBezTo>
                    <a:pt x="67422" y="109704"/>
                    <a:pt x="20767" y="32115"/>
                    <a:pt x="0" y="39"/>
                  </a:cubicBezTo>
                  <a:close/>
                </a:path>
              </a:pathLst>
            </a:custGeom>
            <a:solidFill>
              <a:srgbClr val="8F4745"/>
            </a:solidFill>
            <a:ln w="3941" cap="flat">
              <a:noFill/>
              <a:prstDash val="solid"/>
              <a:miter/>
            </a:ln>
          </p:spPr>
          <p:txBody>
            <a:bodyPr rtlCol="1" anchor="ctr"/>
            <a:lstStyle/>
            <a:p>
              <a:endParaRPr lang="fa-IR"/>
            </a:p>
          </p:txBody>
        </p:sp>
        <p:sp>
          <p:nvSpPr>
            <p:cNvPr id="558" name="Freeform: Shape 557">
              <a:extLst>
                <a:ext uri="{FF2B5EF4-FFF2-40B4-BE49-F238E27FC236}">
                  <a16:creationId xmlns:a16="http://schemas.microsoft.com/office/drawing/2014/main" id="{A13A406E-E3F2-DD5A-DA39-4F64FDC4E813}"/>
                </a:ext>
              </a:extLst>
            </p:cNvPr>
            <p:cNvSpPr/>
            <p:nvPr/>
          </p:nvSpPr>
          <p:spPr>
            <a:xfrm>
              <a:off x="1097078" y="3378726"/>
              <a:ext cx="225950" cy="144136"/>
            </a:xfrm>
            <a:custGeom>
              <a:avLst/>
              <a:gdLst>
                <a:gd name="connsiteX0" fmla="*/ 216926 w 225950"/>
                <a:gd name="connsiteY0" fmla="*/ 17409 h 144136"/>
                <a:gd name="connsiteX1" fmla="*/ 216926 w 225950"/>
                <a:gd name="connsiteY1" fmla="*/ 26433 h 144136"/>
                <a:gd name="connsiteX2" fmla="*/ 225950 w 225950"/>
                <a:gd name="connsiteY2" fmla="*/ 98702 h 144136"/>
                <a:gd name="connsiteX3" fmla="*/ 133229 w 225950"/>
                <a:gd name="connsiteY3" fmla="*/ 91806 h 144136"/>
                <a:gd name="connsiteX4" fmla="*/ 22934 w 225950"/>
                <a:gd name="connsiteY4" fmla="*/ 144137 h 144136"/>
                <a:gd name="connsiteX5" fmla="*/ 0 w 225950"/>
                <a:gd name="connsiteY5" fmla="*/ 89679 h 144136"/>
                <a:gd name="connsiteX6" fmla="*/ 45198 w 225950"/>
                <a:gd name="connsiteY6" fmla="*/ 71631 h 144136"/>
                <a:gd name="connsiteX7" fmla="*/ 47838 w 225950"/>
                <a:gd name="connsiteY7" fmla="*/ 49879 h 144136"/>
                <a:gd name="connsiteX8" fmla="*/ 216926 w 225950"/>
                <a:gd name="connsiteY8" fmla="*/ 17449 h 14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950" h="144136">
                  <a:moveTo>
                    <a:pt x="216926" y="17409"/>
                  </a:moveTo>
                  <a:cubicBezTo>
                    <a:pt x="224926" y="19104"/>
                    <a:pt x="224610" y="22138"/>
                    <a:pt x="216926" y="26433"/>
                  </a:cubicBezTo>
                  <a:cubicBezTo>
                    <a:pt x="217360" y="53505"/>
                    <a:pt x="223704" y="73680"/>
                    <a:pt x="225950" y="98702"/>
                  </a:cubicBezTo>
                  <a:lnTo>
                    <a:pt x="133229" y="91806"/>
                  </a:lnTo>
                  <a:lnTo>
                    <a:pt x="22934" y="144137"/>
                  </a:lnTo>
                  <a:cubicBezTo>
                    <a:pt x="14028" y="144137"/>
                    <a:pt x="3783" y="93264"/>
                    <a:pt x="0" y="89679"/>
                  </a:cubicBezTo>
                  <a:cubicBezTo>
                    <a:pt x="12452" y="78842"/>
                    <a:pt x="33179" y="77739"/>
                    <a:pt x="45198" y="71631"/>
                  </a:cubicBezTo>
                  <a:lnTo>
                    <a:pt x="47838" y="49879"/>
                  </a:lnTo>
                  <a:cubicBezTo>
                    <a:pt x="56744" y="39792"/>
                    <a:pt x="214207" y="-32557"/>
                    <a:pt x="216926" y="17449"/>
                  </a:cubicBezTo>
                  <a:close/>
                </a:path>
              </a:pathLst>
            </a:custGeom>
            <a:solidFill>
              <a:srgbClr val="3C2C31"/>
            </a:solidFill>
            <a:ln w="3941" cap="flat">
              <a:noFill/>
              <a:prstDash val="solid"/>
              <a:miter/>
            </a:ln>
          </p:spPr>
          <p:txBody>
            <a:bodyPr rtlCol="1" anchor="ctr"/>
            <a:lstStyle/>
            <a:p>
              <a:endParaRPr lang="fa-IR"/>
            </a:p>
          </p:txBody>
        </p:sp>
        <p:sp>
          <p:nvSpPr>
            <p:cNvPr id="559" name="Freeform: Shape 558">
              <a:extLst>
                <a:ext uri="{FF2B5EF4-FFF2-40B4-BE49-F238E27FC236}">
                  <a16:creationId xmlns:a16="http://schemas.microsoft.com/office/drawing/2014/main" id="{6526F502-4263-59E5-4EB5-8E72C7A27CA1}"/>
                </a:ext>
              </a:extLst>
            </p:cNvPr>
            <p:cNvSpPr/>
            <p:nvPr/>
          </p:nvSpPr>
          <p:spPr>
            <a:xfrm>
              <a:off x="1061022" y="2899392"/>
              <a:ext cx="281734" cy="550925"/>
            </a:xfrm>
            <a:custGeom>
              <a:avLst/>
              <a:gdLst>
                <a:gd name="connsiteX0" fmla="*/ 117428 w 281734"/>
                <a:gd name="connsiteY0" fmla="*/ 0 h 550925"/>
                <a:gd name="connsiteX1" fmla="*/ 247781 w 281734"/>
                <a:gd name="connsiteY1" fmla="*/ 398388 h 550925"/>
                <a:gd name="connsiteX2" fmla="*/ 271030 w 281734"/>
                <a:gd name="connsiteY2" fmla="*/ 406426 h 550925"/>
                <a:gd name="connsiteX3" fmla="*/ 252943 w 281734"/>
                <a:gd name="connsiteY3" fmla="*/ 496743 h 550925"/>
                <a:gd name="connsiteX4" fmla="*/ 81254 w 281734"/>
                <a:gd name="connsiteY4" fmla="*/ 550925 h 550925"/>
                <a:gd name="connsiteX5" fmla="*/ 0 w 281734"/>
                <a:gd name="connsiteY5" fmla="*/ 451585 h 550925"/>
                <a:gd name="connsiteX6" fmla="*/ 170586 w 281734"/>
                <a:gd name="connsiteY6" fmla="*/ 472785 h 550925"/>
                <a:gd name="connsiteX7" fmla="*/ 100326 w 281734"/>
                <a:gd name="connsiteY7" fmla="*/ 202267 h 550925"/>
                <a:gd name="connsiteX8" fmla="*/ 117428 w 281734"/>
                <a:gd name="connsiteY8" fmla="*/ 39 h 55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734" h="550925">
                  <a:moveTo>
                    <a:pt x="117428" y="0"/>
                  </a:moveTo>
                  <a:cubicBezTo>
                    <a:pt x="108089" y="165227"/>
                    <a:pt x="137209" y="274221"/>
                    <a:pt x="247781" y="398388"/>
                  </a:cubicBezTo>
                  <a:cubicBezTo>
                    <a:pt x="257514" y="409342"/>
                    <a:pt x="245337" y="425104"/>
                    <a:pt x="271030" y="406426"/>
                  </a:cubicBezTo>
                  <a:cubicBezTo>
                    <a:pt x="293570" y="421400"/>
                    <a:pt x="277138" y="488783"/>
                    <a:pt x="252943" y="496743"/>
                  </a:cubicBezTo>
                  <a:cubicBezTo>
                    <a:pt x="179176" y="487838"/>
                    <a:pt x="137958" y="522002"/>
                    <a:pt x="81254" y="550925"/>
                  </a:cubicBezTo>
                  <a:cubicBezTo>
                    <a:pt x="33140" y="534888"/>
                    <a:pt x="394" y="506437"/>
                    <a:pt x="0" y="451585"/>
                  </a:cubicBezTo>
                  <a:cubicBezTo>
                    <a:pt x="25889" y="486104"/>
                    <a:pt x="156951" y="522475"/>
                    <a:pt x="170586" y="472785"/>
                  </a:cubicBezTo>
                  <a:cubicBezTo>
                    <a:pt x="180673" y="435941"/>
                    <a:pt x="106788" y="258183"/>
                    <a:pt x="100326" y="202267"/>
                  </a:cubicBezTo>
                  <a:cubicBezTo>
                    <a:pt x="93115" y="139928"/>
                    <a:pt x="106434" y="62063"/>
                    <a:pt x="117428" y="39"/>
                  </a:cubicBezTo>
                  <a:close/>
                </a:path>
              </a:pathLst>
            </a:custGeom>
            <a:solidFill>
              <a:srgbClr val="796457"/>
            </a:solidFill>
            <a:ln w="3941" cap="flat">
              <a:noFill/>
              <a:prstDash val="solid"/>
              <a:miter/>
            </a:ln>
          </p:spPr>
          <p:txBody>
            <a:bodyPr rtlCol="1" anchor="ctr"/>
            <a:lstStyle/>
            <a:p>
              <a:endParaRPr lang="fa-IR"/>
            </a:p>
          </p:txBody>
        </p:sp>
        <p:sp>
          <p:nvSpPr>
            <p:cNvPr id="560" name="Freeform: Shape 559">
              <a:extLst>
                <a:ext uri="{FF2B5EF4-FFF2-40B4-BE49-F238E27FC236}">
                  <a16:creationId xmlns:a16="http://schemas.microsoft.com/office/drawing/2014/main" id="{0B39BDF0-2479-51A1-505F-15CACC965320}"/>
                </a:ext>
              </a:extLst>
            </p:cNvPr>
            <p:cNvSpPr/>
            <p:nvPr/>
          </p:nvSpPr>
          <p:spPr>
            <a:xfrm>
              <a:off x="3156969" y="2521092"/>
              <a:ext cx="169199" cy="225866"/>
            </a:xfrm>
            <a:custGeom>
              <a:avLst/>
              <a:gdLst>
                <a:gd name="connsiteX0" fmla="*/ 164183 w 169199"/>
                <a:gd name="connsiteY0" fmla="*/ 84927 h 225866"/>
                <a:gd name="connsiteX1" fmla="*/ 23270 w 169199"/>
                <a:gd name="connsiteY1" fmla="*/ 215831 h 225866"/>
                <a:gd name="connsiteX2" fmla="*/ 533 w 169199"/>
                <a:gd name="connsiteY2" fmla="*/ 206689 h 225866"/>
                <a:gd name="connsiteX3" fmla="*/ 533 w 169199"/>
                <a:gd name="connsiteY3" fmla="*/ 89261 h 225866"/>
                <a:gd name="connsiteX4" fmla="*/ 36155 w 169199"/>
                <a:gd name="connsiteY4" fmla="*/ 21011 h 225866"/>
                <a:gd name="connsiteX5" fmla="*/ 163198 w 169199"/>
                <a:gd name="connsiteY5" fmla="*/ 62151 h 225866"/>
                <a:gd name="connsiteX6" fmla="*/ 163710 w 169199"/>
                <a:gd name="connsiteY6" fmla="*/ 63569 h 225866"/>
                <a:gd name="connsiteX7" fmla="*/ 163789 w 169199"/>
                <a:gd name="connsiteY7" fmla="*/ 63727 h 225866"/>
                <a:gd name="connsiteX8" fmla="*/ 168321 w 169199"/>
                <a:gd name="connsiteY8" fmla="*/ 72199 h 225866"/>
                <a:gd name="connsiteX9" fmla="*/ 164144 w 169199"/>
                <a:gd name="connsiteY9" fmla="*/ 84927 h 22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199" h="225866">
                  <a:moveTo>
                    <a:pt x="164183" y="84927"/>
                  </a:moveTo>
                  <a:cubicBezTo>
                    <a:pt x="108306" y="115584"/>
                    <a:pt x="71344" y="179303"/>
                    <a:pt x="23270" y="215831"/>
                  </a:cubicBezTo>
                  <a:cubicBezTo>
                    <a:pt x="6050" y="228914"/>
                    <a:pt x="-2265" y="232342"/>
                    <a:pt x="533" y="206689"/>
                  </a:cubicBezTo>
                  <a:cubicBezTo>
                    <a:pt x="7862" y="172131"/>
                    <a:pt x="11212" y="121929"/>
                    <a:pt x="533" y="89261"/>
                  </a:cubicBezTo>
                  <a:cubicBezTo>
                    <a:pt x="27565" y="76967"/>
                    <a:pt x="19763" y="39887"/>
                    <a:pt x="36155" y="21011"/>
                  </a:cubicBezTo>
                  <a:cubicBezTo>
                    <a:pt x="75009" y="-23674"/>
                    <a:pt x="145938" y="8993"/>
                    <a:pt x="163198" y="62151"/>
                  </a:cubicBezTo>
                  <a:cubicBezTo>
                    <a:pt x="163356" y="62623"/>
                    <a:pt x="163513" y="63096"/>
                    <a:pt x="163710" y="63569"/>
                  </a:cubicBezTo>
                  <a:cubicBezTo>
                    <a:pt x="163710" y="63609"/>
                    <a:pt x="163750" y="63687"/>
                    <a:pt x="163789" y="63727"/>
                  </a:cubicBezTo>
                  <a:cubicBezTo>
                    <a:pt x="165089" y="66722"/>
                    <a:pt x="167178" y="69401"/>
                    <a:pt x="168321" y="72199"/>
                  </a:cubicBezTo>
                  <a:cubicBezTo>
                    <a:pt x="169897" y="75942"/>
                    <a:pt x="169818" y="79844"/>
                    <a:pt x="164144" y="84927"/>
                  </a:cubicBezTo>
                  <a:close/>
                </a:path>
              </a:pathLst>
            </a:custGeom>
            <a:solidFill>
              <a:srgbClr val="743B2E"/>
            </a:solidFill>
            <a:ln w="3941" cap="flat">
              <a:noFill/>
              <a:prstDash val="solid"/>
              <a:miter/>
            </a:ln>
          </p:spPr>
          <p:txBody>
            <a:bodyPr rtlCol="1" anchor="ctr"/>
            <a:lstStyle/>
            <a:p>
              <a:endParaRPr lang="fa-IR"/>
            </a:p>
          </p:txBody>
        </p:sp>
        <p:sp>
          <p:nvSpPr>
            <p:cNvPr id="561" name="Freeform: Shape 560">
              <a:extLst>
                <a:ext uri="{FF2B5EF4-FFF2-40B4-BE49-F238E27FC236}">
                  <a16:creationId xmlns:a16="http://schemas.microsoft.com/office/drawing/2014/main" id="{C32EAAB2-411F-BFE9-98EE-FAC5F71E2656}"/>
                </a:ext>
              </a:extLst>
            </p:cNvPr>
            <p:cNvSpPr/>
            <p:nvPr/>
          </p:nvSpPr>
          <p:spPr>
            <a:xfrm>
              <a:off x="3365365" y="2285260"/>
              <a:ext cx="9023" cy="18047"/>
            </a:xfrm>
            <a:custGeom>
              <a:avLst/>
              <a:gdLst>
                <a:gd name="connsiteX0" fmla="*/ 9024 w 9023"/>
                <a:gd name="connsiteY0" fmla="*/ 18048 h 18047"/>
                <a:gd name="connsiteX1" fmla="*/ 9024 w 9023"/>
                <a:gd name="connsiteY1" fmla="*/ 18048 h 18047"/>
                <a:gd name="connsiteX2" fmla="*/ 0 w 9023"/>
                <a:gd name="connsiteY2" fmla="*/ 0 h 18047"/>
                <a:gd name="connsiteX3" fmla="*/ 9024 w 9023"/>
                <a:gd name="connsiteY3" fmla="*/ 17890 h 18047"/>
                <a:gd name="connsiteX4" fmla="*/ 9024 w 9023"/>
                <a:gd name="connsiteY4" fmla="*/ 18048 h 18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3" h="18047">
                  <a:moveTo>
                    <a:pt x="9024" y="18048"/>
                  </a:moveTo>
                  <a:cubicBezTo>
                    <a:pt x="9024" y="18048"/>
                    <a:pt x="9024" y="18048"/>
                    <a:pt x="9024" y="18048"/>
                  </a:cubicBezTo>
                  <a:cubicBezTo>
                    <a:pt x="315" y="14698"/>
                    <a:pt x="1852" y="6975"/>
                    <a:pt x="0" y="0"/>
                  </a:cubicBezTo>
                  <a:cubicBezTo>
                    <a:pt x="9103" y="2877"/>
                    <a:pt x="7842" y="10521"/>
                    <a:pt x="9024" y="17890"/>
                  </a:cubicBezTo>
                  <a:cubicBezTo>
                    <a:pt x="9024" y="17929"/>
                    <a:pt x="9024" y="18008"/>
                    <a:pt x="9024" y="18048"/>
                  </a:cubicBezTo>
                  <a:close/>
                </a:path>
              </a:pathLst>
            </a:custGeom>
            <a:solidFill>
              <a:srgbClr val="534442"/>
            </a:solidFill>
            <a:ln w="3941" cap="flat">
              <a:noFill/>
              <a:prstDash val="solid"/>
              <a:miter/>
            </a:ln>
          </p:spPr>
          <p:txBody>
            <a:bodyPr rtlCol="1" anchor="ctr"/>
            <a:lstStyle/>
            <a:p>
              <a:endParaRPr lang="fa-IR"/>
            </a:p>
          </p:txBody>
        </p:sp>
        <p:sp>
          <p:nvSpPr>
            <p:cNvPr id="562" name="Freeform: Shape 561">
              <a:extLst>
                <a:ext uri="{FF2B5EF4-FFF2-40B4-BE49-F238E27FC236}">
                  <a16:creationId xmlns:a16="http://schemas.microsoft.com/office/drawing/2014/main" id="{3C6D8194-13CD-F71B-EAE5-49223B2DD8DC}"/>
                </a:ext>
              </a:extLst>
            </p:cNvPr>
            <p:cNvSpPr/>
            <p:nvPr/>
          </p:nvSpPr>
          <p:spPr>
            <a:xfrm>
              <a:off x="1313919" y="3140535"/>
              <a:ext cx="225995" cy="382150"/>
            </a:xfrm>
            <a:custGeom>
              <a:avLst/>
              <a:gdLst>
                <a:gd name="connsiteX0" fmla="*/ 225995 w 225995"/>
                <a:gd name="connsiteY0" fmla="*/ 11721 h 382150"/>
                <a:gd name="connsiteX1" fmla="*/ 180798 w 225995"/>
                <a:gd name="connsiteY1" fmla="*/ 382012 h 382150"/>
                <a:gd name="connsiteX2" fmla="*/ 45 w 225995"/>
                <a:gd name="connsiteY2" fmla="*/ 264584 h 382150"/>
                <a:gd name="connsiteX3" fmla="*/ 45 w 225995"/>
                <a:gd name="connsiteY3" fmla="*/ 255561 h 382150"/>
                <a:gd name="connsiteX4" fmla="*/ 18133 w 225995"/>
                <a:gd name="connsiteY4" fmla="*/ 165244 h 382150"/>
                <a:gd name="connsiteX5" fmla="*/ 81378 w 225995"/>
                <a:gd name="connsiteY5" fmla="*/ 38792 h 382150"/>
                <a:gd name="connsiteX6" fmla="*/ 225956 w 225995"/>
                <a:gd name="connsiteY6" fmla="*/ 11681 h 382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995" h="382150">
                  <a:moveTo>
                    <a:pt x="225995" y="11721"/>
                  </a:moveTo>
                  <a:cubicBezTo>
                    <a:pt x="184856" y="141325"/>
                    <a:pt x="150377" y="240193"/>
                    <a:pt x="180798" y="382012"/>
                  </a:cubicBezTo>
                  <a:cubicBezTo>
                    <a:pt x="96904" y="385007"/>
                    <a:pt x="33343" y="339179"/>
                    <a:pt x="45" y="264584"/>
                  </a:cubicBezTo>
                  <a:cubicBezTo>
                    <a:pt x="6" y="261590"/>
                    <a:pt x="-33" y="258555"/>
                    <a:pt x="45" y="255561"/>
                  </a:cubicBezTo>
                  <a:cubicBezTo>
                    <a:pt x="1149" y="217613"/>
                    <a:pt x="7730" y="199802"/>
                    <a:pt x="18133" y="165244"/>
                  </a:cubicBezTo>
                  <a:cubicBezTo>
                    <a:pt x="36968" y="102629"/>
                    <a:pt x="55410" y="87536"/>
                    <a:pt x="81378" y="38792"/>
                  </a:cubicBezTo>
                  <a:cubicBezTo>
                    <a:pt x="105533" y="8017"/>
                    <a:pt x="198648" y="-14878"/>
                    <a:pt x="225956" y="11681"/>
                  </a:cubicBezTo>
                  <a:close/>
                </a:path>
              </a:pathLst>
            </a:custGeom>
            <a:solidFill>
              <a:srgbClr val="AA8362"/>
            </a:solidFill>
            <a:ln w="3941" cap="flat">
              <a:noFill/>
              <a:prstDash val="solid"/>
              <a:miter/>
            </a:ln>
          </p:spPr>
          <p:txBody>
            <a:bodyPr rtlCol="1" anchor="ctr"/>
            <a:lstStyle/>
            <a:p>
              <a:endParaRPr lang="fa-IR"/>
            </a:p>
          </p:txBody>
        </p:sp>
        <p:sp>
          <p:nvSpPr>
            <p:cNvPr id="563" name="Freeform: Shape 562">
              <a:extLst>
                <a:ext uri="{FF2B5EF4-FFF2-40B4-BE49-F238E27FC236}">
                  <a16:creationId xmlns:a16="http://schemas.microsoft.com/office/drawing/2014/main" id="{37FDA555-2F29-D0C4-1B43-59EF7573BC0A}"/>
                </a:ext>
              </a:extLst>
            </p:cNvPr>
            <p:cNvSpPr/>
            <p:nvPr/>
          </p:nvSpPr>
          <p:spPr>
            <a:xfrm>
              <a:off x="1621139" y="2575213"/>
              <a:ext cx="352588" cy="396369"/>
            </a:xfrm>
            <a:custGeom>
              <a:avLst/>
              <a:gdLst>
                <a:gd name="connsiteX0" fmla="*/ 9172 w 352588"/>
                <a:gd name="connsiteY0" fmla="*/ 297068 h 396369"/>
                <a:gd name="connsiteX1" fmla="*/ 36046 w 352588"/>
                <a:gd name="connsiteY1" fmla="*/ 284261 h 396369"/>
                <a:gd name="connsiteX2" fmla="*/ 2157 w 352588"/>
                <a:gd name="connsiteY2" fmla="*/ 123054 h 396369"/>
                <a:gd name="connsiteX3" fmla="*/ 97085 w 352588"/>
                <a:gd name="connsiteY3" fmla="*/ 425 h 396369"/>
                <a:gd name="connsiteX4" fmla="*/ 222906 w 352588"/>
                <a:gd name="connsiteY4" fmla="*/ 88023 h 396369"/>
                <a:gd name="connsiteX5" fmla="*/ 289343 w 352588"/>
                <a:gd name="connsiteY5" fmla="*/ 71394 h 396369"/>
                <a:gd name="connsiteX6" fmla="*/ 217074 w 352588"/>
                <a:gd name="connsiteY6" fmla="*/ 288004 h 396369"/>
                <a:gd name="connsiteX7" fmla="*/ 325478 w 352588"/>
                <a:gd name="connsiteY7" fmla="*/ 233861 h 396369"/>
                <a:gd name="connsiteX8" fmla="*/ 352589 w 352588"/>
                <a:gd name="connsiteY8" fmla="*/ 333202 h 396369"/>
                <a:gd name="connsiteX9" fmla="*/ 343565 w 352588"/>
                <a:gd name="connsiteY9" fmla="*/ 342226 h 396369"/>
                <a:gd name="connsiteX10" fmla="*/ 289343 w 352588"/>
                <a:gd name="connsiteY10" fmla="*/ 342226 h 396369"/>
                <a:gd name="connsiteX11" fmla="*/ 180900 w 352588"/>
                <a:gd name="connsiteY11" fmla="*/ 351250 h 396369"/>
                <a:gd name="connsiteX12" fmla="*/ 113083 w 352588"/>
                <a:gd name="connsiteY12" fmla="*/ 396369 h 396369"/>
                <a:gd name="connsiteX13" fmla="*/ 99528 w 352588"/>
                <a:gd name="connsiteY13" fmla="*/ 342187 h 396369"/>
                <a:gd name="connsiteX14" fmla="*/ 72456 w 352588"/>
                <a:gd name="connsiteY14" fmla="*/ 360313 h 396369"/>
                <a:gd name="connsiteX15" fmla="*/ 63433 w 352588"/>
                <a:gd name="connsiteY15" fmla="*/ 351289 h 396369"/>
                <a:gd name="connsiteX16" fmla="*/ 18235 w 352588"/>
                <a:gd name="connsiteY16" fmla="*/ 315155 h 396369"/>
                <a:gd name="connsiteX17" fmla="*/ 9211 w 352588"/>
                <a:gd name="connsiteY17" fmla="*/ 297107 h 39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2588" h="396369">
                  <a:moveTo>
                    <a:pt x="9172" y="297068"/>
                  </a:moveTo>
                  <a:cubicBezTo>
                    <a:pt x="24224" y="310781"/>
                    <a:pt x="35810" y="301639"/>
                    <a:pt x="36046" y="284261"/>
                  </a:cubicBezTo>
                  <a:cubicBezTo>
                    <a:pt x="36637" y="239615"/>
                    <a:pt x="-10492" y="184368"/>
                    <a:pt x="2157" y="123054"/>
                  </a:cubicBezTo>
                  <a:cubicBezTo>
                    <a:pt x="8659" y="91451"/>
                    <a:pt x="62763" y="5744"/>
                    <a:pt x="97085" y="425"/>
                  </a:cubicBezTo>
                  <a:cubicBezTo>
                    <a:pt x="144962" y="-6944"/>
                    <a:pt x="201942" y="84003"/>
                    <a:pt x="222906" y="88023"/>
                  </a:cubicBezTo>
                  <a:cubicBezTo>
                    <a:pt x="236186" y="90544"/>
                    <a:pt x="267276" y="62133"/>
                    <a:pt x="289343" y="71394"/>
                  </a:cubicBezTo>
                  <a:cubicBezTo>
                    <a:pt x="224521" y="125655"/>
                    <a:pt x="240402" y="211637"/>
                    <a:pt x="217074" y="288004"/>
                  </a:cubicBezTo>
                  <a:cubicBezTo>
                    <a:pt x="232442" y="303097"/>
                    <a:pt x="301716" y="233152"/>
                    <a:pt x="325478" y="233861"/>
                  </a:cubicBezTo>
                  <a:cubicBezTo>
                    <a:pt x="324769" y="267671"/>
                    <a:pt x="336551" y="303924"/>
                    <a:pt x="352589" y="333202"/>
                  </a:cubicBezTo>
                  <a:cubicBezTo>
                    <a:pt x="350421" y="333872"/>
                    <a:pt x="347308" y="340177"/>
                    <a:pt x="343565" y="342226"/>
                  </a:cubicBezTo>
                  <a:cubicBezTo>
                    <a:pt x="334029" y="325085"/>
                    <a:pt x="308021" y="341950"/>
                    <a:pt x="289343" y="342226"/>
                  </a:cubicBezTo>
                  <a:cubicBezTo>
                    <a:pt x="265700" y="361692"/>
                    <a:pt x="200878" y="375996"/>
                    <a:pt x="180900" y="351250"/>
                  </a:cubicBezTo>
                  <a:cubicBezTo>
                    <a:pt x="142913" y="360825"/>
                    <a:pt x="137593" y="351526"/>
                    <a:pt x="113083" y="396369"/>
                  </a:cubicBezTo>
                  <a:cubicBezTo>
                    <a:pt x="99449" y="389355"/>
                    <a:pt x="101419" y="344236"/>
                    <a:pt x="99528" y="342187"/>
                  </a:cubicBezTo>
                  <a:cubicBezTo>
                    <a:pt x="96297" y="338680"/>
                    <a:pt x="63275" y="336394"/>
                    <a:pt x="72456" y="360313"/>
                  </a:cubicBezTo>
                  <a:cubicBezTo>
                    <a:pt x="59453" y="372056"/>
                    <a:pt x="54251" y="366815"/>
                    <a:pt x="63433" y="351289"/>
                  </a:cubicBezTo>
                  <a:cubicBezTo>
                    <a:pt x="48183" y="319332"/>
                    <a:pt x="42193" y="336000"/>
                    <a:pt x="18235" y="315155"/>
                  </a:cubicBezTo>
                  <a:cubicBezTo>
                    <a:pt x="10472" y="308377"/>
                    <a:pt x="11378" y="299708"/>
                    <a:pt x="9211" y="297107"/>
                  </a:cubicBezTo>
                  <a:close/>
                </a:path>
              </a:pathLst>
            </a:custGeom>
            <a:solidFill>
              <a:srgbClr val="6B4732"/>
            </a:solidFill>
            <a:ln w="3941" cap="flat">
              <a:noFill/>
              <a:prstDash val="solid"/>
              <a:miter/>
            </a:ln>
          </p:spPr>
          <p:txBody>
            <a:bodyPr rtlCol="1" anchor="ctr"/>
            <a:lstStyle/>
            <a:p>
              <a:endParaRPr lang="fa-IR"/>
            </a:p>
          </p:txBody>
        </p:sp>
        <p:sp>
          <p:nvSpPr>
            <p:cNvPr id="564" name="Freeform: Shape 563">
              <a:extLst>
                <a:ext uri="{FF2B5EF4-FFF2-40B4-BE49-F238E27FC236}">
                  <a16:creationId xmlns:a16="http://schemas.microsoft.com/office/drawing/2014/main" id="{460AA104-3F53-B8F8-DF00-16FF897E086F}"/>
                </a:ext>
              </a:extLst>
            </p:cNvPr>
            <p:cNvSpPr/>
            <p:nvPr/>
          </p:nvSpPr>
          <p:spPr>
            <a:xfrm>
              <a:off x="1376241" y="2875331"/>
              <a:ext cx="254069" cy="141332"/>
            </a:xfrm>
            <a:custGeom>
              <a:avLst/>
              <a:gdLst>
                <a:gd name="connsiteX0" fmla="*/ 254069 w 254069"/>
                <a:gd name="connsiteY0" fmla="*/ 42109 h 141332"/>
                <a:gd name="connsiteX1" fmla="*/ 208871 w 254069"/>
                <a:gd name="connsiteY1" fmla="*/ 132426 h 141332"/>
                <a:gd name="connsiteX2" fmla="*/ 204576 w 254069"/>
                <a:gd name="connsiteY2" fmla="*/ 141331 h 141332"/>
                <a:gd name="connsiteX3" fmla="*/ 23312 w 254069"/>
                <a:gd name="connsiteY3" fmla="*/ 116466 h 141332"/>
                <a:gd name="connsiteX4" fmla="*/ 1008 w 254069"/>
                <a:gd name="connsiteY4" fmla="*/ 96330 h 141332"/>
                <a:gd name="connsiteX5" fmla="*/ 254030 w 254069"/>
                <a:gd name="connsiteY5" fmla="*/ 42148 h 14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4069" h="141332">
                  <a:moveTo>
                    <a:pt x="254069" y="42109"/>
                  </a:moveTo>
                  <a:cubicBezTo>
                    <a:pt x="244297" y="79228"/>
                    <a:pt x="220260" y="102359"/>
                    <a:pt x="208871" y="132426"/>
                  </a:cubicBezTo>
                  <a:cubicBezTo>
                    <a:pt x="207256" y="137509"/>
                    <a:pt x="205758" y="141410"/>
                    <a:pt x="204576" y="141331"/>
                  </a:cubicBezTo>
                  <a:cubicBezTo>
                    <a:pt x="172540" y="138573"/>
                    <a:pt x="47822" y="125096"/>
                    <a:pt x="23312" y="116466"/>
                  </a:cubicBezTo>
                  <a:lnTo>
                    <a:pt x="1008" y="96330"/>
                  </a:lnTo>
                  <a:cubicBezTo>
                    <a:pt x="-15936" y="-35362"/>
                    <a:pt x="185307" y="-9670"/>
                    <a:pt x="254030" y="42148"/>
                  </a:cubicBezTo>
                  <a:close/>
                </a:path>
              </a:pathLst>
            </a:custGeom>
            <a:solidFill>
              <a:srgbClr val="A78160"/>
            </a:solidFill>
            <a:ln w="3941" cap="flat">
              <a:noFill/>
              <a:prstDash val="solid"/>
              <a:miter/>
            </a:ln>
          </p:spPr>
          <p:txBody>
            <a:bodyPr rtlCol="1" anchor="ctr"/>
            <a:lstStyle/>
            <a:p>
              <a:endParaRPr lang="fa-IR"/>
            </a:p>
          </p:txBody>
        </p:sp>
        <p:sp>
          <p:nvSpPr>
            <p:cNvPr id="565" name="Freeform: Shape 564">
              <a:extLst>
                <a:ext uri="{FF2B5EF4-FFF2-40B4-BE49-F238E27FC236}">
                  <a16:creationId xmlns:a16="http://schemas.microsoft.com/office/drawing/2014/main" id="{B8243A99-E3EC-5BDB-65DE-D41CE0136197}"/>
                </a:ext>
              </a:extLst>
            </p:cNvPr>
            <p:cNvSpPr/>
            <p:nvPr/>
          </p:nvSpPr>
          <p:spPr>
            <a:xfrm>
              <a:off x="1368265" y="3041159"/>
              <a:ext cx="207823" cy="138207"/>
            </a:xfrm>
            <a:custGeom>
              <a:avLst/>
              <a:gdLst>
                <a:gd name="connsiteX0" fmla="*/ 207824 w 207823"/>
                <a:gd name="connsiteY0" fmla="*/ 11755 h 138207"/>
                <a:gd name="connsiteX1" fmla="*/ 171689 w 207823"/>
                <a:gd name="connsiteY1" fmla="*/ 111096 h 138207"/>
                <a:gd name="connsiteX2" fmla="*/ 27111 w 207823"/>
                <a:gd name="connsiteY2" fmla="*/ 138207 h 138207"/>
                <a:gd name="connsiteX3" fmla="*/ 45750 w 207823"/>
                <a:gd name="connsiteY3" fmla="*/ 89069 h 138207"/>
                <a:gd name="connsiteX4" fmla="*/ 0 w 207823"/>
                <a:gd name="connsiteY4" fmla="*/ 29843 h 138207"/>
                <a:gd name="connsiteX5" fmla="*/ 16511 w 207823"/>
                <a:gd name="connsiteY5" fmla="*/ 14711 h 138207"/>
                <a:gd name="connsiteX6" fmla="*/ 199430 w 207823"/>
                <a:gd name="connsiteY6" fmla="*/ 407 h 138207"/>
                <a:gd name="connsiteX7" fmla="*/ 207824 w 207823"/>
                <a:gd name="connsiteY7" fmla="*/ 11795 h 13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823" h="138207">
                  <a:moveTo>
                    <a:pt x="207824" y="11755"/>
                  </a:moveTo>
                  <a:cubicBezTo>
                    <a:pt x="196593" y="43516"/>
                    <a:pt x="181264" y="80872"/>
                    <a:pt x="171689" y="111096"/>
                  </a:cubicBezTo>
                  <a:lnTo>
                    <a:pt x="27111" y="138207"/>
                  </a:lnTo>
                  <a:cubicBezTo>
                    <a:pt x="29948" y="132848"/>
                    <a:pt x="45710" y="91709"/>
                    <a:pt x="45750" y="89069"/>
                  </a:cubicBezTo>
                  <a:cubicBezTo>
                    <a:pt x="45828" y="85168"/>
                    <a:pt x="5990" y="74883"/>
                    <a:pt x="0" y="29843"/>
                  </a:cubicBezTo>
                  <a:lnTo>
                    <a:pt x="16511" y="14711"/>
                  </a:lnTo>
                  <a:cubicBezTo>
                    <a:pt x="33534" y="11086"/>
                    <a:pt x="190682" y="-2509"/>
                    <a:pt x="199430" y="407"/>
                  </a:cubicBezTo>
                  <a:cubicBezTo>
                    <a:pt x="203095" y="1628"/>
                    <a:pt x="205617" y="6199"/>
                    <a:pt x="207824" y="11795"/>
                  </a:cubicBezTo>
                  <a:close/>
                </a:path>
              </a:pathLst>
            </a:custGeom>
            <a:solidFill>
              <a:srgbClr val="805F4B"/>
            </a:solidFill>
            <a:ln w="3941" cap="flat">
              <a:noFill/>
              <a:prstDash val="solid"/>
              <a:miter/>
            </a:ln>
          </p:spPr>
          <p:txBody>
            <a:bodyPr rtlCol="1" anchor="ctr"/>
            <a:lstStyle/>
            <a:p>
              <a:endParaRPr lang="fa-IR"/>
            </a:p>
          </p:txBody>
        </p:sp>
        <p:sp>
          <p:nvSpPr>
            <p:cNvPr id="566" name="Freeform: Shape 565">
              <a:extLst>
                <a:ext uri="{FF2B5EF4-FFF2-40B4-BE49-F238E27FC236}">
                  <a16:creationId xmlns:a16="http://schemas.microsoft.com/office/drawing/2014/main" id="{C3EE2734-1E7A-9349-8400-8CB0350CE7CB}"/>
                </a:ext>
              </a:extLst>
            </p:cNvPr>
            <p:cNvSpPr/>
            <p:nvPr/>
          </p:nvSpPr>
          <p:spPr>
            <a:xfrm>
              <a:off x="1365829" y="2993393"/>
              <a:ext cx="219283" cy="82242"/>
            </a:xfrm>
            <a:custGeom>
              <a:avLst/>
              <a:gdLst>
                <a:gd name="connsiteX0" fmla="*/ 29508 w 219283"/>
                <a:gd name="connsiteY0" fmla="*/ 14363 h 82242"/>
                <a:gd name="connsiteX1" fmla="*/ 33921 w 219283"/>
                <a:gd name="connsiteY1" fmla="*/ 1714 h 82242"/>
                <a:gd name="connsiteX2" fmla="*/ 219284 w 219283"/>
                <a:gd name="connsiteY2" fmla="*/ 32411 h 82242"/>
                <a:gd name="connsiteX3" fmla="*/ 210260 w 219283"/>
                <a:gd name="connsiteY3" fmla="*/ 59522 h 82242"/>
                <a:gd name="connsiteX4" fmla="*/ 2397 w 219283"/>
                <a:gd name="connsiteY4" fmla="*/ 77570 h 82242"/>
                <a:gd name="connsiteX5" fmla="*/ 29508 w 219283"/>
                <a:gd name="connsiteY5" fmla="*/ 14363 h 82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283" h="82242">
                  <a:moveTo>
                    <a:pt x="29508" y="14363"/>
                  </a:moveTo>
                  <a:cubicBezTo>
                    <a:pt x="30020" y="9122"/>
                    <a:pt x="31045" y="4473"/>
                    <a:pt x="33921" y="1714"/>
                  </a:cubicBezTo>
                  <a:cubicBezTo>
                    <a:pt x="42748" y="-6718"/>
                    <a:pt x="202458" y="17949"/>
                    <a:pt x="219284" y="32411"/>
                  </a:cubicBezTo>
                  <a:cubicBezTo>
                    <a:pt x="216052" y="41159"/>
                    <a:pt x="213412" y="50538"/>
                    <a:pt x="210260" y="59522"/>
                  </a:cubicBezTo>
                  <a:cubicBezTo>
                    <a:pt x="143941" y="64290"/>
                    <a:pt x="66037" y="93410"/>
                    <a:pt x="2397" y="77570"/>
                  </a:cubicBezTo>
                  <a:cubicBezTo>
                    <a:pt x="-1583" y="47621"/>
                    <a:pt x="-4854" y="19447"/>
                    <a:pt x="29508" y="14363"/>
                  </a:cubicBezTo>
                  <a:close/>
                </a:path>
              </a:pathLst>
            </a:custGeom>
            <a:solidFill>
              <a:srgbClr val="AB8665"/>
            </a:solidFill>
            <a:ln w="3941" cap="flat">
              <a:noFill/>
              <a:prstDash val="solid"/>
              <a:miter/>
            </a:ln>
          </p:spPr>
          <p:txBody>
            <a:bodyPr rtlCol="1" anchor="ctr"/>
            <a:lstStyle/>
            <a:p>
              <a:endParaRPr lang="fa-IR"/>
            </a:p>
          </p:txBody>
        </p:sp>
        <p:sp>
          <p:nvSpPr>
            <p:cNvPr id="567" name="Freeform: Shape 566">
              <a:extLst>
                <a:ext uri="{FF2B5EF4-FFF2-40B4-BE49-F238E27FC236}">
                  <a16:creationId xmlns:a16="http://schemas.microsoft.com/office/drawing/2014/main" id="{5A5C8801-EB1E-DABA-84A2-785017D1B143}"/>
                </a:ext>
              </a:extLst>
            </p:cNvPr>
            <p:cNvSpPr/>
            <p:nvPr/>
          </p:nvSpPr>
          <p:spPr>
            <a:xfrm>
              <a:off x="1377249" y="2971622"/>
              <a:ext cx="208347" cy="54398"/>
            </a:xfrm>
            <a:custGeom>
              <a:avLst/>
              <a:gdLst>
                <a:gd name="connsiteX0" fmla="*/ 207863 w 208347"/>
                <a:gd name="connsiteY0" fmla="*/ 36135 h 54398"/>
                <a:gd name="connsiteX1" fmla="*/ 207863 w 208347"/>
                <a:gd name="connsiteY1" fmla="*/ 54182 h 54398"/>
                <a:gd name="connsiteX2" fmla="*/ 18087 w 208347"/>
                <a:gd name="connsiteY2" fmla="*/ 36135 h 54398"/>
                <a:gd name="connsiteX3" fmla="*/ 0 w 208347"/>
                <a:gd name="connsiteY3" fmla="*/ 0 h 54398"/>
                <a:gd name="connsiteX4" fmla="*/ 207863 w 208347"/>
                <a:gd name="connsiteY4" fmla="*/ 36135 h 54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347" h="54398">
                  <a:moveTo>
                    <a:pt x="207863" y="36135"/>
                  </a:moveTo>
                  <a:cubicBezTo>
                    <a:pt x="206129" y="40666"/>
                    <a:pt x="209557" y="49572"/>
                    <a:pt x="207863" y="54182"/>
                  </a:cubicBezTo>
                  <a:cubicBezTo>
                    <a:pt x="153602" y="57138"/>
                    <a:pt x="68132" y="28687"/>
                    <a:pt x="18087" y="36135"/>
                  </a:cubicBezTo>
                  <a:cubicBezTo>
                    <a:pt x="14935" y="25101"/>
                    <a:pt x="1261" y="9575"/>
                    <a:pt x="0" y="0"/>
                  </a:cubicBezTo>
                  <a:lnTo>
                    <a:pt x="207863" y="36135"/>
                  </a:lnTo>
                  <a:close/>
                </a:path>
              </a:pathLst>
            </a:custGeom>
            <a:solidFill>
              <a:srgbClr val="7C5C45"/>
            </a:solidFill>
            <a:ln w="3941" cap="flat">
              <a:noFill/>
              <a:prstDash val="solid"/>
              <a:miter/>
            </a:ln>
          </p:spPr>
          <p:txBody>
            <a:bodyPr rtlCol="1" anchor="ctr"/>
            <a:lstStyle/>
            <a:p>
              <a:endParaRPr lang="fa-IR"/>
            </a:p>
          </p:txBody>
        </p:sp>
        <p:sp>
          <p:nvSpPr>
            <p:cNvPr id="568" name="Freeform: Shape 567">
              <a:extLst>
                <a:ext uri="{FF2B5EF4-FFF2-40B4-BE49-F238E27FC236}">
                  <a16:creationId xmlns:a16="http://schemas.microsoft.com/office/drawing/2014/main" id="{5566BA70-0C6F-F04E-42B9-EEBCA77F5059}"/>
                </a:ext>
              </a:extLst>
            </p:cNvPr>
            <p:cNvSpPr/>
            <p:nvPr/>
          </p:nvSpPr>
          <p:spPr>
            <a:xfrm>
              <a:off x="536852" y="3061978"/>
              <a:ext cx="36183" cy="18047"/>
            </a:xfrm>
            <a:custGeom>
              <a:avLst/>
              <a:gdLst>
                <a:gd name="connsiteX0" fmla="*/ 36135 w 36183"/>
                <a:gd name="connsiteY0" fmla="*/ 18048 h 18047"/>
                <a:gd name="connsiteX1" fmla="*/ 0 w 36183"/>
                <a:gd name="connsiteY1" fmla="*/ 18048 h 18047"/>
                <a:gd name="connsiteX2" fmla="*/ 27111 w 36183"/>
                <a:gd name="connsiteY2" fmla="*/ 0 h 18047"/>
                <a:gd name="connsiteX3" fmla="*/ 28529 w 36183"/>
                <a:gd name="connsiteY3" fmla="*/ 2167 h 18047"/>
                <a:gd name="connsiteX4" fmla="*/ 36135 w 36183"/>
                <a:gd name="connsiteY4" fmla="*/ 18048 h 18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83" h="18047">
                  <a:moveTo>
                    <a:pt x="36135" y="18048"/>
                  </a:moveTo>
                  <a:lnTo>
                    <a:pt x="0" y="18048"/>
                  </a:lnTo>
                  <a:lnTo>
                    <a:pt x="27111" y="0"/>
                  </a:lnTo>
                  <a:cubicBezTo>
                    <a:pt x="27505" y="749"/>
                    <a:pt x="28017" y="1458"/>
                    <a:pt x="28529" y="2167"/>
                  </a:cubicBezTo>
                  <a:cubicBezTo>
                    <a:pt x="31800" y="6581"/>
                    <a:pt x="36726" y="10836"/>
                    <a:pt x="36135" y="18048"/>
                  </a:cubicBezTo>
                  <a:close/>
                </a:path>
              </a:pathLst>
            </a:custGeom>
            <a:solidFill>
              <a:srgbClr val="643C33"/>
            </a:solidFill>
            <a:ln w="3941" cap="flat">
              <a:noFill/>
              <a:prstDash val="solid"/>
              <a:miter/>
            </a:ln>
          </p:spPr>
          <p:txBody>
            <a:bodyPr rtlCol="1" anchor="ctr"/>
            <a:lstStyle/>
            <a:p>
              <a:endParaRPr lang="fa-IR"/>
            </a:p>
          </p:txBody>
        </p:sp>
        <p:sp>
          <p:nvSpPr>
            <p:cNvPr id="569" name="Freeform: Shape 568">
              <a:extLst>
                <a:ext uri="{FF2B5EF4-FFF2-40B4-BE49-F238E27FC236}">
                  <a16:creationId xmlns:a16="http://schemas.microsoft.com/office/drawing/2014/main" id="{03890AB5-603F-0CE0-628C-DCB33BEBD04E}"/>
                </a:ext>
              </a:extLst>
            </p:cNvPr>
            <p:cNvSpPr/>
            <p:nvPr/>
          </p:nvSpPr>
          <p:spPr>
            <a:xfrm>
              <a:off x="446733" y="3071081"/>
              <a:ext cx="26874" cy="8945"/>
            </a:xfrm>
            <a:custGeom>
              <a:avLst/>
              <a:gdLst>
                <a:gd name="connsiteX0" fmla="*/ 26874 w 26874"/>
                <a:gd name="connsiteY0" fmla="*/ 8945 h 8945"/>
                <a:gd name="connsiteX1" fmla="*/ 0 w 26874"/>
                <a:gd name="connsiteY1" fmla="*/ 0 h 8945"/>
                <a:gd name="connsiteX2" fmla="*/ 26874 w 26874"/>
                <a:gd name="connsiteY2" fmla="*/ 8945 h 8945"/>
              </a:gdLst>
              <a:ahLst/>
              <a:cxnLst>
                <a:cxn ang="0">
                  <a:pos x="connsiteX0" y="connsiteY0"/>
                </a:cxn>
                <a:cxn ang="0">
                  <a:pos x="connsiteX1" y="connsiteY1"/>
                </a:cxn>
                <a:cxn ang="0">
                  <a:pos x="connsiteX2" y="connsiteY2"/>
                </a:cxn>
              </a:cxnLst>
              <a:rect l="l" t="t" r="r" b="b"/>
              <a:pathLst>
                <a:path w="26874" h="8945">
                  <a:moveTo>
                    <a:pt x="26874" y="8945"/>
                  </a:moveTo>
                  <a:cubicBezTo>
                    <a:pt x="10285" y="7290"/>
                    <a:pt x="1970" y="828"/>
                    <a:pt x="0" y="0"/>
                  </a:cubicBezTo>
                  <a:lnTo>
                    <a:pt x="26874" y="8945"/>
                  </a:lnTo>
                  <a:close/>
                </a:path>
              </a:pathLst>
            </a:custGeom>
            <a:solidFill>
              <a:srgbClr val="643C33"/>
            </a:solidFill>
            <a:ln w="3941" cap="flat">
              <a:noFill/>
              <a:prstDash val="solid"/>
              <a:miter/>
            </a:ln>
          </p:spPr>
          <p:txBody>
            <a:bodyPr rtlCol="1" anchor="ctr"/>
            <a:lstStyle/>
            <a:p>
              <a:endParaRPr lang="fa-IR"/>
            </a:p>
          </p:txBody>
        </p:sp>
        <p:sp>
          <p:nvSpPr>
            <p:cNvPr id="570" name="Freeform: Shape 569">
              <a:extLst>
                <a:ext uri="{FF2B5EF4-FFF2-40B4-BE49-F238E27FC236}">
                  <a16:creationId xmlns:a16="http://schemas.microsoft.com/office/drawing/2014/main" id="{143498E4-FD1E-1F82-0E17-7F0D8DD471C1}"/>
                </a:ext>
              </a:extLst>
            </p:cNvPr>
            <p:cNvSpPr/>
            <p:nvPr/>
          </p:nvSpPr>
          <p:spPr>
            <a:xfrm>
              <a:off x="419385" y="3098073"/>
              <a:ext cx="17653" cy="8826"/>
            </a:xfrm>
            <a:custGeom>
              <a:avLst/>
              <a:gdLst>
                <a:gd name="connsiteX0" fmla="*/ 17654 w 17653"/>
                <a:gd name="connsiteY0" fmla="*/ 8827 h 8826"/>
                <a:gd name="connsiteX1" fmla="*/ 0 w 17653"/>
                <a:gd name="connsiteY1" fmla="*/ 0 h 8826"/>
                <a:gd name="connsiteX2" fmla="*/ 17654 w 17653"/>
                <a:gd name="connsiteY2" fmla="*/ 8827 h 8826"/>
              </a:gdLst>
              <a:ahLst/>
              <a:cxnLst>
                <a:cxn ang="0">
                  <a:pos x="connsiteX0" y="connsiteY0"/>
                </a:cxn>
                <a:cxn ang="0">
                  <a:pos x="connsiteX1" y="connsiteY1"/>
                </a:cxn>
                <a:cxn ang="0">
                  <a:pos x="connsiteX2" y="connsiteY2"/>
                </a:cxn>
              </a:cxnLst>
              <a:rect l="l" t="t" r="r" b="b"/>
              <a:pathLst>
                <a:path w="17653" h="8826">
                  <a:moveTo>
                    <a:pt x="17654" y="8827"/>
                  </a:moveTo>
                  <a:lnTo>
                    <a:pt x="0" y="0"/>
                  </a:lnTo>
                  <a:cubicBezTo>
                    <a:pt x="9970" y="3113"/>
                    <a:pt x="15920" y="7763"/>
                    <a:pt x="17654" y="8827"/>
                  </a:cubicBezTo>
                  <a:close/>
                </a:path>
              </a:pathLst>
            </a:custGeom>
            <a:solidFill>
              <a:srgbClr val="643C33"/>
            </a:solidFill>
            <a:ln w="3941" cap="flat">
              <a:noFill/>
              <a:prstDash val="solid"/>
              <a:miter/>
            </a:ln>
          </p:spPr>
          <p:txBody>
            <a:bodyPr rtlCol="1" anchor="ctr"/>
            <a:lstStyle/>
            <a:p>
              <a:endParaRPr lang="fa-IR"/>
            </a:p>
          </p:txBody>
        </p:sp>
        <p:sp>
          <p:nvSpPr>
            <p:cNvPr id="571" name="Freeform: Shape 570">
              <a:extLst>
                <a:ext uri="{FF2B5EF4-FFF2-40B4-BE49-F238E27FC236}">
                  <a16:creationId xmlns:a16="http://schemas.microsoft.com/office/drawing/2014/main" id="{B6BA9924-6974-F0A2-13F2-D27450BA1F25}"/>
                </a:ext>
              </a:extLst>
            </p:cNvPr>
            <p:cNvSpPr/>
            <p:nvPr/>
          </p:nvSpPr>
          <p:spPr>
            <a:xfrm>
              <a:off x="419582" y="3062057"/>
              <a:ext cx="17850" cy="8905"/>
            </a:xfrm>
            <a:custGeom>
              <a:avLst/>
              <a:gdLst>
                <a:gd name="connsiteX0" fmla="*/ 17851 w 17850"/>
                <a:gd name="connsiteY0" fmla="*/ 8906 h 8905"/>
                <a:gd name="connsiteX1" fmla="*/ 0 w 17850"/>
                <a:gd name="connsiteY1" fmla="*/ 0 h 8905"/>
                <a:gd name="connsiteX2" fmla="*/ 17851 w 17850"/>
                <a:gd name="connsiteY2" fmla="*/ 8906 h 8905"/>
              </a:gdLst>
              <a:ahLst/>
              <a:cxnLst>
                <a:cxn ang="0">
                  <a:pos x="connsiteX0" y="connsiteY0"/>
                </a:cxn>
                <a:cxn ang="0">
                  <a:pos x="connsiteX1" y="connsiteY1"/>
                </a:cxn>
                <a:cxn ang="0">
                  <a:pos x="connsiteX2" y="connsiteY2"/>
                </a:cxn>
              </a:cxnLst>
              <a:rect l="l" t="t" r="r" b="b"/>
              <a:pathLst>
                <a:path w="17850" h="8905">
                  <a:moveTo>
                    <a:pt x="17851" y="8906"/>
                  </a:moveTo>
                  <a:cubicBezTo>
                    <a:pt x="5162" y="6147"/>
                    <a:pt x="1222" y="867"/>
                    <a:pt x="0" y="0"/>
                  </a:cubicBezTo>
                  <a:lnTo>
                    <a:pt x="17851" y="8906"/>
                  </a:lnTo>
                  <a:close/>
                </a:path>
              </a:pathLst>
            </a:custGeom>
            <a:solidFill>
              <a:srgbClr val="643C33"/>
            </a:solidFill>
            <a:ln w="3941" cap="flat">
              <a:noFill/>
              <a:prstDash val="solid"/>
              <a:miter/>
            </a:ln>
          </p:spPr>
          <p:txBody>
            <a:bodyPr rtlCol="1" anchor="ctr"/>
            <a:lstStyle/>
            <a:p>
              <a:endParaRPr lang="fa-IR"/>
            </a:p>
          </p:txBody>
        </p:sp>
        <p:sp>
          <p:nvSpPr>
            <p:cNvPr id="572" name="Freeform: Shape 571">
              <a:extLst>
                <a:ext uri="{FF2B5EF4-FFF2-40B4-BE49-F238E27FC236}">
                  <a16:creationId xmlns:a16="http://schemas.microsoft.com/office/drawing/2014/main" id="{309F9369-630D-6E58-65B2-F6F062BD5E26}"/>
                </a:ext>
              </a:extLst>
            </p:cNvPr>
            <p:cNvSpPr/>
            <p:nvPr/>
          </p:nvSpPr>
          <p:spPr>
            <a:xfrm>
              <a:off x="356140" y="3034867"/>
              <a:ext cx="3428" cy="3428"/>
            </a:xfrm>
            <a:custGeom>
              <a:avLst/>
              <a:gdLst>
                <a:gd name="connsiteX0" fmla="*/ 3428 w 3428"/>
                <a:gd name="connsiteY0" fmla="*/ 3428 h 3428"/>
                <a:gd name="connsiteX1" fmla="*/ 0 w 3428"/>
                <a:gd name="connsiteY1" fmla="*/ 0 h 3428"/>
                <a:gd name="connsiteX2" fmla="*/ 3428 w 3428"/>
                <a:gd name="connsiteY2" fmla="*/ 3428 h 3428"/>
              </a:gdLst>
              <a:ahLst/>
              <a:cxnLst>
                <a:cxn ang="0">
                  <a:pos x="connsiteX0" y="connsiteY0"/>
                </a:cxn>
                <a:cxn ang="0">
                  <a:pos x="connsiteX1" y="connsiteY1"/>
                </a:cxn>
                <a:cxn ang="0">
                  <a:pos x="connsiteX2" y="connsiteY2"/>
                </a:cxn>
              </a:cxnLst>
              <a:rect l="l" t="t" r="r" b="b"/>
              <a:pathLst>
                <a:path w="3428" h="3428">
                  <a:moveTo>
                    <a:pt x="3428" y="3428"/>
                  </a:moveTo>
                  <a:lnTo>
                    <a:pt x="0" y="0"/>
                  </a:lnTo>
                  <a:cubicBezTo>
                    <a:pt x="1222" y="828"/>
                    <a:pt x="2325" y="2089"/>
                    <a:pt x="3428" y="3428"/>
                  </a:cubicBezTo>
                  <a:close/>
                </a:path>
              </a:pathLst>
            </a:custGeom>
            <a:solidFill>
              <a:srgbClr val="643C33"/>
            </a:solidFill>
            <a:ln w="3941" cap="flat">
              <a:noFill/>
              <a:prstDash val="solid"/>
              <a:miter/>
            </a:ln>
          </p:spPr>
          <p:txBody>
            <a:bodyPr rtlCol="1" anchor="ctr"/>
            <a:lstStyle/>
            <a:p>
              <a:endParaRPr lang="fa-IR"/>
            </a:p>
          </p:txBody>
        </p:sp>
        <p:sp>
          <p:nvSpPr>
            <p:cNvPr id="573" name="Freeform: Shape 572">
              <a:extLst>
                <a:ext uri="{FF2B5EF4-FFF2-40B4-BE49-F238E27FC236}">
                  <a16:creationId xmlns:a16="http://schemas.microsoft.com/office/drawing/2014/main" id="{EEF56BE1-F75E-09C2-BA44-66A5965FF9CC}"/>
                </a:ext>
              </a:extLst>
            </p:cNvPr>
            <p:cNvSpPr/>
            <p:nvPr/>
          </p:nvSpPr>
          <p:spPr>
            <a:xfrm>
              <a:off x="359568" y="3038295"/>
              <a:ext cx="5595" cy="5595"/>
            </a:xfrm>
            <a:custGeom>
              <a:avLst/>
              <a:gdLst>
                <a:gd name="connsiteX0" fmla="*/ 5596 w 5595"/>
                <a:gd name="connsiteY0" fmla="*/ 5596 h 5595"/>
                <a:gd name="connsiteX1" fmla="*/ 0 w 5595"/>
                <a:gd name="connsiteY1" fmla="*/ 0 h 5595"/>
                <a:gd name="connsiteX2" fmla="*/ 5596 w 5595"/>
                <a:gd name="connsiteY2" fmla="*/ 5596 h 5595"/>
              </a:gdLst>
              <a:ahLst/>
              <a:cxnLst>
                <a:cxn ang="0">
                  <a:pos x="connsiteX0" y="connsiteY0"/>
                </a:cxn>
                <a:cxn ang="0">
                  <a:pos x="connsiteX1" y="connsiteY1"/>
                </a:cxn>
                <a:cxn ang="0">
                  <a:pos x="connsiteX2" y="connsiteY2"/>
                </a:cxn>
              </a:cxnLst>
              <a:rect l="l" t="t" r="r" b="b"/>
              <a:pathLst>
                <a:path w="5595" h="5595">
                  <a:moveTo>
                    <a:pt x="5596" y="5596"/>
                  </a:moveTo>
                  <a:cubicBezTo>
                    <a:pt x="3389" y="4256"/>
                    <a:pt x="1655" y="2010"/>
                    <a:pt x="0" y="0"/>
                  </a:cubicBezTo>
                  <a:lnTo>
                    <a:pt x="5596" y="5596"/>
                  </a:lnTo>
                  <a:close/>
                </a:path>
              </a:pathLst>
            </a:custGeom>
            <a:solidFill>
              <a:srgbClr val="643C33"/>
            </a:solidFill>
            <a:ln w="3941" cap="flat">
              <a:noFill/>
              <a:prstDash val="solid"/>
              <a:miter/>
            </a:ln>
          </p:spPr>
          <p:txBody>
            <a:bodyPr rtlCol="1" anchor="ctr"/>
            <a:lstStyle/>
            <a:p>
              <a:endParaRPr lang="fa-IR"/>
            </a:p>
          </p:txBody>
        </p:sp>
        <p:sp>
          <p:nvSpPr>
            <p:cNvPr id="574" name="Freeform: Shape 573">
              <a:extLst>
                <a:ext uri="{FF2B5EF4-FFF2-40B4-BE49-F238E27FC236}">
                  <a16:creationId xmlns:a16="http://schemas.microsoft.com/office/drawing/2014/main" id="{C5020761-3F41-3DAD-A311-F4BB428C9B11}"/>
                </a:ext>
              </a:extLst>
            </p:cNvPr>
            <p:cNvSpPr/>
            <p:nvPr/>
          </p:nvSpPr>
          <p:spPr>
            <a:xfrm>
              <a:off x="392393" y="3053033"/>
              <a:ext cx="8905" cy="8905"/>
            </a:xfrm>
            <a:custGeom>
              <a:avLst/>
              <a:gdLst>
                <a:gd name="connsiteX0" fmla="*/ 8906 w 8905"/>
                <a:gd name="connsiteY0" fmla="*/ 8905 h 8905"/>
                <a:gd name="connsiteX1" fmla="*/ 0 w 8905"/>
                <a:gd name="connsiteY1" fmla="*/ 0 h 8905"/>
                <a:gd name="connsiteX2" fmla="*/ 8906 w 8905"/>
                <a:gd name="connsiteY2" fmla="*/ 8905 h 8905"/>
              </a:gdLst>
              <a:ahLst/>
              <a:cxnLst>
                <a:cxn ang="0">
                  <a:pos x="connsiteX0" y="connsiteY0"/>
                </a:cxn>
                <a:cxn ang="0">
                  <a:pos x="connsiteX1" y="connsiteY1"/>
                </a:cxn>
                <a:cxn ang="0">
                  <a:pos x="connsiteX2" y="connsiteY2"/>
                </a:cxn>
              </a:cxnLst>
              <a:rect l="l" t="t" r="r" b="b"/>
              <a:pathLst>
                <a:path w="8905" h="8905">
                  <a:moveTo>
                    <a:pt x="8906" y="8905"/>
                  </a:moveTo>
                  <a:cubicBezTo>
                    <a:pt x="2443" y="6423"/>
                    <a:pt x="670" y="906"/>
                    <a:pt x="0" y="0"/>
                  </a:cubicBezTo>
                  <a:lnTo>
                    <a:pt x="8906" y="8905"/>
                  </a:lnTo>
                  <a:close/>
                </a:path>
              </a:pathLst>
            </a:custGeom>
            <a:solidFill>
              <a:srgbClr val="643C33"/>
            </a:solidFill>
            <a:ln w="3941" cap="flat">
              <a:noFill/>
              <a:prstDash val="solid"/>
              <a:miter/>
            </a:ln>
          </p:spPr>
          <p:txBody>
            <a:bodyPr rtlCol="1" anchor="ctr"/>
            <a:lstStyle/>
            <a:p>
              <a:endParaRPr lang="fa-IR"/>
            </a:p>
          </p:txBody>
        </p:sp>
        <p:sp>
          <p:nvSpPr>
            <p:cNvPr id="575" name="Freeform: Shape 574">
              <a:extLst>
                <a:ext uri="{FF2B5EF4-FFF2-40B4-BE49-F238E27FC236}">
                  <a16:creationId xmlns:a16="http://schemas.microsoft.com/office/drawing/2014/main" id="{F0539FBD-C88A-99FF-9375-07BDE09F31BD}"/>
                </a:ext>
              </a:extLst>
            </p:cNvPr>
            <p:cNvSpPr/>
            <p:nvPr/>
          </p:nvSpPr>
          <p:spPr>
            <a:xfrm>
              <a:off x="338013" y="3061939"/>
              <a:ext cx="5674" cy="5674"/>
            </a:xfrm>
            <a:custGeom>
              <a:avLst/>
              <a:gdLst>
                <a:gd name="connsiteX0" fmla="*/ 5674 w 5674"/>
                <a:gd name="connsiteY0" fmla="*/ 5674 h 5674"/>
                <a:gd name="connsiteX1" fmla="*/ 0 w 5674"/>
                <a:gd name="connsiteY1" fmla="*/ 0 h 5674"/>
                <a:gd name="connsiteX2" fmla="*/ 5674 w 5674"/>
                <a:gd name="connsiteY2" fmla="*/ 5674 h 5674"/>
              </a:gdLst>
              <a:ahLst/>
              <a:cxnLst>
                <a:cxn ang="0">
                  <a:pos x="connsiteX0" y="connsiteY0"/>
                </a:cxn>
                <a:cxn ang="0">
                  <a:pos x="connsiteX1" y="connsiteY1"/>
                </a:cxn>
                <a:cxn ang="0">
                  <a:pos x="connsiteX2" y="connsiteY2"/>
                </a:cxn>
              </a:cxnLst>
              <a:rect l="l" t="t" r="r" b="b"/>
              <a:pathLst>
                <a:path w="5674" h="5674">
                  <a:moveTo>
                    <a:pt x="5674" y="5674"/>
                  </a:moveTo>
                  <a:lnTo>
                    <a:pt x="0" y="0"/>
                  </a:lnTo>
                  <a:cubicBezTo>
                    <a:pt x="2246" y="1419"/>
                    <a:pt x="4059" y="3704"/>
                    <a:pt x="5674" y="5674"/>
                  </a:cubicBezTo>
                  <a:close/>
                </a:path>
              </a:pathLst>
            </a:custGeom>
            <a:solidFill>
              <a:srgbClr val="643C33"/>
            </a:solidFill>
            <a:ln w="3941" cap="flat">
              <a:noFill/>
              <a:prstDash val="solid"/>
              <a:miter/>
            </a:ln>
          </p:spPr>
          <p:txBody>
            <a:bodyPr rtlCol="1" anchor="ctr"/>
            <a:lstStyle/>
            <a:p>
              <a:endParaRPr lang="fa-IR"/>
            </a:p>
          </p:txBody>
        </p:sp>
        <p:sp>
          <p:nvSpPr>
            <p:cNvPr id="576" name="Freeform: Shape 575">
              <a:extLst>
                <a:ext uri="{FF2B5EF4-FFF2-40B4-BE49-F238E27FC236}">
                  <a16:creationId xmlns:a16="http://schemas.microsoft.com/office/drawing/2014/main" id="{61FEFAA8-5EDB-19E2-7DEF-C01AE85CB532}"/>
                </a:ext>
              </a:extLst>
            </p:cNvPr>
            <p:cNvSpPr/>
            <p:nvPr/>
          </p:nvSpPr>
          <p:spPr>
            <a:xfrm>
              <a:off x="343727" y="3067613"/>
              <a:ext cx="3349" cy="3349"/>
            </a:xfrm>
            <a:custGeom>
              <a:avLst/>
              <a:gdLst>
                <a:gd name="connsiteX0" fmla="*/ 3349 w 3349"/>
                <a:gd name="connsiteY0" fmla="*/ 3350 h 3349"/>
                <a:gd name="connsiteX1" fmla="*/ 0 w 3349"/>
                <a:gd name="connsiteY1" fmla="*/ 0 h 3349"/>
                <a:gd name="connsiteX2" fmla="*/ 3349 w 3349"/>
                <a:gd name="connsiteY2" fmla="*/ 3350 h 3349"/>
              </a:gdLst>
              <a:ahLst/>
              <a:cxnLst>
                <a:cxn ang="0">
                  <a:pos x="connsiteX0" y="connsiteY0"/>
                </a:cxn>
                <a:cxn ang="0">
                  <a:pos x="connsiteX1" y="connsiteY1"/>
                </a:cxn>
                <a:cxn ang="0">
                  <a:pos x="connsiteX2" y="connsiteY2"/>
                </a:cxn>
              </a:cxnLst>
              <a:rect l="l" t="t" r="r" b="b"/>
              <a:pathLst>
                <a:path w="3349" h="3349">
                  <a:moveTo>
                    <a:pt x="3349" y="3350"/>
                  </a:moveTo>
                  <a:cubicBezTo>
                    <a:pt x="2285" y="2758"/>
                    <a:pt x="1182" y="1458"/>
                    <a:pt x="0" y="0"/>
                  </a:cubicBezTo>
                  <a:lnTo>
                    <a:pt x="3349" y="3350"/>
                  </a:lnTo>
                  <a:close/>
                </a:path>
              </a:pathLst>
            </a:custGeom>
            <a:solidFill>
              <a:srgbClr val="643C33"/>
            </a:solidFill>
            <a:ln w="3941" cap="flat">
              <a:noFill/>
              <a:prstDash val="solid"/>
              <a:miter/>
            </a:ln>
          </p:spPr>
          <p:txBody>
            <a:bodyPr rtlCol="1" anchor="ctr"/>
            <a:lstStyle/>
            <a:p>
              <a:endParaRPr lang="fa-IR"/>
            </a:p>
          </p:txBody>
        </p:sp>
        <p:sp>
          <p:nvSpPr>
            <p:cNvPr id="577" name="Freeform: Shape 576">
              <a:extLst>
                <a:ext uri="{FF2B5EF4-FFF2-40B4-BE49-F238E27FC236}">
                  <a16:creationId xmlns:a16="http://schemas.microsoft.com/office/drawing/2014/main" id="{E99DD931-A1E7-E7B7-6592-B702F4626F0E}"/>
                </a:ext>
              </a:extLst>
            </p:cNvPr>
            <p:cNvSpPr/>
            <p:nvPr/>
          </p:nvSpPr>
          <p:spPr>
            <a:xfrm>
              <a:off x="365124" y="3079986"/>
              <a:ext cx="6068" cy="6068"/>
            </a:xfrm>
            <a:custGeom>
              <a:avLst/>
              <a:gdLst>
                <a:gd name="connsiteX0" fmla="*/ 6068 w 6068"/>
                <a:gd name="connsiteY0" fmla="*/ 6068 h 6068"/>
                <a:gd name="connsiteX1" fmla="*/ 0 w 6068"/>
                <a:gd name="connsiteY1" fmla="*/ 0 h 6068"/>
                <a:gd name="connsiteX2" fmla="*/ 6068 w 6068"/>
                <a:gd name="connsiteY2" fmla="*/ 6068 h 6068"/>
              </a:gdLst>
              <a:ahLst/>
              <a:cxnLst>
                <a:cxn ang="0">
                  <a:pos x="connsiteX0" y="connsiteY0"/>
                </a:cxn>
                <a:cxn ang="0">
                  <a:pos x="connsiteX1" y="connsiteY1"/>
                </a:cxn>
                <a:cxn ang="0">
                  <a:pos x="connsiteX2" y="connsiteY2"/>
                </a:cxn>
              </a:cxnLst>
              <a:rect l="l" t="t" r="r" b="b"/>
              <a:pathLst>
                <a:path w="6068" h="6068">
                  <a:moveTo>
                    <a:pt x="6068" y="6068"/>
                  </a:moveTo>
                  <a:lnTo>
                    <a:pt x="0" y="0"/>
                  </a:lnTo>
                  <a:cubicBezTo>
                    <a:pt x="2404" y="1182"/>
                    <a:pt x="4374" y="3901"/>
                    <a:pt x="6068" y="6068"/>
                  </a:cubicBezTo>
                  <a:close/>
                </a:path>
              </a:pathLst>
            </a:custGeom>
            <a:solidFill>
              <a:srgbClr val="643C33"/>
            </a:solidFill>
            <a:ln w="3941" cap="flat">
              <a:noFill/>
              <a:prstDash val="solid"/>
              <a:miter/>
            </a:ln>
          </p:spPr>
          <p:txBody>
            <a:bodyPr rtlCol="1" anchor="ctr"/>
            <a:lstStyle/>
            <a:p>
              <a:endParaRPr lang="fa-IR"/>
            </a:p>
          </p:txBody>
        </p:sp>
        <p:sp>
          <p:nvSpPr>
            <p:cNvPr id="578" name="Freeform: Shape 577">
              <a:extLst>
                <a:ext uri="{FF2B5EF4-FFF2-40B4-BE49-F238E27FC236}">
                  <a16:creationId xmlns:a16="http://schemas.microsoft.com/office/drawing/2014/main" id="{B52D5556-07B9-6E1A-7163-689C5230C619}"/>
                </a:ext>
              </a:extLst>
            </p:cNvPr>
            <p:cNvSpPr/>
            <p:nvPr/>
          </p:nvSpPr>
          <p:spPr>
            <a:xfrm>
              <a:off x="371232" y="3086094"/>
              <a:ext cx="2955" cy="2955"/>
            </a:xfrm>
            <a:custGeom>
              <a:avLst/>
              <a:gdLst>
                <a:gd name="connsiteX0" fmla="*/ 2955 w 2955"/>
                <a:gd name="connsiteY0" fmla="*/ 2955 h 2955"/>
                <a:gd name="connsiteX1" fmla="*/ 0 w 2955"/>
                <a:gd name="connsiteY1" fmla="*/ 0 h 2955"/>
                <a:gd name="connsiteX2" fmla="*/ 2955 w 2955"/>
                <a:gd name="connsiteY2" fmla="*/ 2955 h 2955"/>
              </a:gdLst>
              <a:ahLst/>
              <a:cxnLst>
                <a:cxn ang="0">
                  <a:pos x="connsiteX0" y="connsiteY0"/>
                </a:cxn>
                <a:cxn ang="0">
                  <a:pos x="connsiteX1" y="connsiteY1"/>
                </a:cxn>
                <a:cxn ang="0">
                  <a:pos x="connsiteX2" y="connsiteY2"/>
                </a:cxn>
              </a:cxnLst>
              <a:rect l="l" t="t" r="r" b="b"/>
              <a:pathLst>
                <a:path w="2955" h="2955">
                  <a:moveTo>
                    <a:pt x="2955" y="2955"/>
                  </a:moveTo>
                  <a:cubicBezTo>
                    <a:pt x="2049" y="2561"/>
                    <a:pt x="1064" y="1379"/>
                    <a:pt x="0" y="0"/>
                  </a:cubicBezTo>
                  <a:lnTo>
                    <a:pt x="2955" y="2955"/>
                  </a:lnTo>
                  <a:close/>
                </a:path>
              </a:pathLst>
            </a:custGeom>
            <a:solidFill>
              <a:srgbClr val="643C33"/>
            </a:solidFill>
            <a:ln w="3941" cap="flat">
              <a:noFill/>
              <a:prstDash val="solid"/>
              <a:miter/>
            </a:ln>
          </p:spPr>
          <p:txBody>
            <a:bodyPr rtlCol="1" anchor="ctr"/>
            <a:lstStyle/>
            <a:p>
              <a:endParaRPr lang="fa-IR"/>
            </a:p>
          </p:txBody>
        </p:sp>
        <p:sp>
          <p:nvSpPr>
            <p:cNvPr id="579" name="Freeform: Shape 578">
              <a:extLst>
                <a:ext uri="{FF2B5EF4-FFF2-40B4-BE49-F238E27FC236}">
                  <a16:creationId xmlns:a16="http://schemas.microsoft.com/office/drawing/2014/main" id="{1C702016-4B0E-2C65-458D-BA1677930755}"/>
                </a:ext>
              </a:extLst>
            </p:cNvPr>
            <p:cNvSpPr/>
            <p:nvPr/>
          </p:nvSpPr>
          <p:spPr>
            <a:xfrm>
              <a:off x="392274" y="3089049"/>
              <a:ext cx="8866" cy="8866"/>
            </a:xfrm>
            <a:custGeom>
              <a:avLst/>
              <a:gdLst>
                <a:gd name="connsiteX0" fmla="*/ 8866 w 8866"/>
                <a:gd name="connsiteY0" fmla="*/ 8866 h 8866"/>
                <a:gd name="connsiteX1" fmla="*/ 0 w 8866"/>
                <a:gd name="connsiteY1" fmla="*/ 0 h 8866"/>
                <a:gd name="connsiteX2" fmla="*/ 8866 w 8866"/>
                <a:gd name="connsiteY2" fmla="*/ 8866 h 8866"/>
              </a:gdLst>
              <a:ahLst/>
              <a:cxnLst>
                <a:cxn ang="0">
                  <a:pos x="connsiteX0" y="connsiteY0"/>
                </a:cxn>
                <a:cxn ang="0">
                  <a:pos x="connsiteX1" y="connsiteY1"/>
                </a:cxn>
                <a:cxn ang="0">
                  <a:pos x="connsiteX2" y="connsiteY2"/>
                </a:cxn>
              </a:cxnLst>
              <a:rect l="l" t="t" r="r" b="b"/>
              <a:pathLst>
                <a:path w="8866" h="8866">
                  <a:moveTo>
                    <a:pt x="8866" y="8866"/>
                  </a:moveTo>
                  <a:lnTo>
                    <a:pt x="0" y="0"/>
                  </a:lnTo>
                  <a:cubicBezTo>
                    <a:pt x="6265" y="2404"/>
                    <a:pt x="8117" y="7842"/>
                    <a:pt x="8866" y="8866"/>
                  </a:cubicBezTo>
                  <a:close/>
                </a:path>
              </a:pathLst>
            </a:custGeom>
            <a:solidFill>
              <a:srgbClr val="643C33"/>
            </a:solidFill>
            <a:ln w="3941" cap="flat">
              <a:noFill/>
              <a:prstDash val="solid"/>
              <a:miter/>
            </a:ln>
          </p:spPr>
          <p:txBody>
            <a:bodyPr rtlCol="1" anchor="ctr"/>
            <a:lstStyle/>
            <a:p>
              <a:endParaRPr lang="fa-IR"/>
            </a:p>
          </p:txBody>
        </p:sp>
        <p:sp>
          <p:nvSpPr>
            <p:cNvPr id="580" name="Freeform: Shape 579">
              <a:extLst>
                <a:ext uri="{FF2B5EF4-FFF2-40B4-BE49-F238E27FC236}">
                  <a16:creationId xmlns:a16="http://schemas.microsoft.com/office/drawing/2014/main" id="{CEEE5F45-8E86-48FC-AD4D-CC4092D8D6A3}"/>
                </a:ext>
              </a:extLst>
            </p:cNvPr>
            <p:cNvSpPr/>
            <p:nvPr/>
          </p:nvSpPr>
          <p:spPr>
            <a:xfrm>
              <a:off x="374187" y="3043891"/>
              <a:ext cx="1379" cy="1379"/>
            </a:xfrm>
            <a:custGeom>
              <a:avLst/>
              <a:gdLst>
                <a:gd name="connsiteX0" fmla="*/ 1379 w 1379"/>
                <a:gd name="connsiteY0" fmla="*/ 1379 h 1379"/>
                <a:gd name="connsiteX1" fmla="*/ 0 w 1379"/>
                <a:gd name="connsiteY1" fmla="*/ 0 h 1379"/>
                <a:gd name="connsiteX2" fmla="*/ 1379 w 1379"/>
                <a:gd name="connsiteY2" fmla="*/ 1379 h 1379"/>
              </a:gdLst>
              <a:ahLst/>
              <a:cxnLst>
                <a:cxn ang="0">
                  <a:pos x="connsiteX0" y="connsiteY0"/>
                </a:cxn>
                <a:cxn ang="0">
                  <a:pos x="connsiteX1" y="connsiteY1"/>
                </a:cxn>
                <a:cxn ang="0">
                  <a:pos x="connsiteX2" y="connsiteY2"/>
                </a:cxn>
              </a:cxnLst>
              <a:rect l="l" t="t" r="r" b="b"/>
              <a:pathLst>
                <a:path w="1379" h="1379">
                  <a:moveTo>
                    <a:pt x="1379" y="1379"/>
                  </a:moveTo>
                  <a:lnTo>
                    <a:pt x="0" y="0"/>
                  </a:lnTo>
                  <a:cubicBezTo>
                    <a:pt x="433" y="236"/>
                    <a:pt x="867" y="749"/>
                    <a:pt x="1379" y="1379"/>
                  </a:cubicBezTo>
                  <a:close/>
                </a:path>
              </a:pathLst>
            </a:custGeom>
            <a:solidFill>
              <a:srgbClr val="643C33"/>
            </a:solidFill>
            <a:ln w="3941" cap="flat">
              <a:noFill/>
              <a:prstDash val="solid"/>
              <a:miter/>
            </a:ln>
          </p:spPr>
          <p:txBody>
            <a:bodyPr rtlCol="1" anchor="ctr"/>
            <a:lstStyle/>
            <a:p>
              <a:endParaRPr lang="fa-IR"/>
            </a:p>
          </p:txBody>
        </p:sp>
        <p:sp>
          <p:nvSpPr>
            <p:cNvPr id="581" name="Freeform: Shape 580">
              <a:extLst>
                <a:ext uri="{FF2B5EF4-FFF2-40B4-BE49-F238E27FC236}">
                  <a16:creationId xmlns:a16="http://schemas.microsoft.com/office/drawing/2014/main" id="{BFD5A8FC-CCC2-156B-F5E5-D14F6E3E7F45}"/>
                </a:ext>
              </a:extLst>
            </p:cNvPr>
            <p:cNvSpPr/>
            <p:nvPr/>
          </p:nvSpPr>
          <p:spPr>
            <a:xfrm>
              <a:off x="375567" y="3045270"/>
              <a:ext cx="7644" cy="7644"/>
            </a:xfrm>
            <a:custGeom>
              <a:avLst/>
              <a:gdLst>
                <a:gd name="connsiteX0" fmla="*/ 7645 w 7644"/>
                <a:gd name="connsiteY0" fmla="*/ 7645 h 7644"/>
                <a:gd name="connsiteX1" fmla="*/ 0 w 7644"/>
                <a:gd name="connsiteY1" fmla="*/ 0 h 7644"/>
                <a:gd name="connsiteX2" fmla="*/ 7645 w 7644"/>
                <a:gd name="connsiteY2" fmla="*/ 7645 h 7644"/>
              </a:gdLst>
              <a:ahLst/>
              <a:cxnLst>
                <a:cxn ang="0">
                  <a:pos x="connsiteX0" y="connsiteY0"/>
                </a:cxn>
                <a:cxn ang="0">
                  <a:pos x="connsiteX1" y="connsiteY1"/>
                </a:cxn>
                <a:cxn ang="0">
                  <a:pos x="connsiteX2" y="connsiteY2"/>
                </a:cxn>
              </a:cxnLst>
              <a:rect l="l" t="t" r="r" b="b"/>
              <a:pathLst>
                <a:path w="7644" h="7644">
                  <a:moveTo>
                    <a:pt x="7645" y="7645"/>
                  </a:moveTo>
                  <a:cubicBezTo>
                    <a:pt x="3822" y="5635"/>
                    <a:pt x="1616" y="2049"/>
                    <a:pt x="0" y="0"/>
                  </a:cubicBezTo>
                  <a:lnTo>
                    <a:pt x="7645" y="7645"/>
                  </a:lnTo>
                  <a:close/>
                </a:path>
              </a:pathLst>
            </a:custGeom>
            <a:solidFill>
              <a:srgbClr val="643C33"/>
            </a:solidFill>
            <a:ln w="3941" cap="flat">
              <a:noFill/>
              <a:prstDash val="solid"/>
              <a:miter/>
            </a:ln>
          </p:spPr>
          <p:txBody>
            <a:bodyPr rtlCol="1" anchor="ctr"/>
            <a:lstStyle/>
            <a:p>
              <a:endParaRPr lang="fa-IR"/>
            </a:p>
          </p:txBody>
        </p:sp>
        <p:sp>
          <p:nvSpPr>
            <p:cNvPr id="582" name="Freeform: Shape 581">
              <a:extLst>
                <a:ext uri="{FF2B5EF4-FFF2-40B4-BE49-F238E27FC236}">
                  <a16:creationId xmlns:a16="http://schemas.microsoft.com/office/drawing/2014/main" id="{DCD9445B-8847-8C59-87D9-7FA73CB565E1}"/>
                </a:ext>
              </a:extLst>
            </p:cNvPr>
            <p:cNvSpPr/>
            <p:nvPr/>
          </p:nvSpPr>
          <p:spPr>
            <a:xfrm>
              <a:off x="1527966" y="3061978"/>
              <a:ext cx="274033" cy="497754"/>
            </a:xfrm>
            <a:custGeom>
              <a:avLst/>
              <a:gdLst>
                <a:gd name="connsiteX0" fmla="*/ 11948 w 274033"/>
                <a:gd name="connsiteY0" fmla="*/ 469632 h 497754"/>
                <a:gd name="connsiteX1" fmla="*/ 25267 w 274033"/>
                <a:gd name="connsiteY1" fmla="*/ 225556 h 497754"/>
                <a:gd name="connsiteX2" fmla="*/ 192582 w 274033"/>
                <a:gd name="connsiteY2" fmla="*/ 0 h 497754"/>
                <a:gd name="connsiteX3" fmla="*/ 246371 w 274033"/>
                <a:gd name="connsiteY3" fmla="*/ 231270 h 497754"/>
                <a:gd name="connsiteX4" fmla="*/ 237426 w 274033"/>
                <a:gd name="connsiteY4" fmla="*/ 301372 h 497754"/>
                <a:gd name="connsiteX5" fmla="*/ 255828 w 274033"/>
                <a:gd name="connsiteY5" fmla="*/ 313154 h 497754"/>
                <a:gd name="connsiteX6" fmla="*/ 274033 w 274033"/>
                <a:gd name="connsiteY6" fmla="*/ 478656 h 497754"/>
                <a:gd name="connsiteX7" fmla="*/ 11948 w 274033"/>
                <a:gd name="connsiteY7" fmla="*/ 469632 h 49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033" h="497754">
                  <a:moveTo>
                    <a:pt x="11948" y="469632"/>
                  </a:moveTo>
                  <a:cubicBezTo>
                    <a:pt x="-9764" y="378764"/>
                    <a:pt x="166" y="315164"/>
                    <a:pt x="25267" y="225556"/>
                  </a:cubicBezTo>
                  <a:lnTo>
                    <a:pt x="192582" y="0"/>
                  </a:lnTo>
                  <a:cubicBezTo>
                    <a:pt x="193489" y="73176"/>
                    <a:pt x="239672" y="163335"/>
                    <a:pt x="246371" y="231270"/>
                  </a:cubicBezTo>
                  <a:cubicBezTo>
                    <a:pt x="249208" y="259760"/>
                    <a:pt x="235455" y="286595"/>
                    <a:pt x="237426" y="301372"/>
                  </a:cubicBezTo>
                  <a:cubicBezTo>
                    <a:pt x="238214" y="307361"/>
                    <a:pt x="254055" y="306179"/>
                    <a:pt x="255828" y="313154"/>
                  </a:cubicBezTo>
                  <a:cubicBezTo>
                    <a:pt x="267058" y="358352"/>
                    <a:pt x="253779" y="418130"/>
                    <a:pt x="274033" y="478656"/>
                  </a:cubicBezTo>
                  <a:cubicBezTo>
                    <a:pt x="184780" y="506043"/>
                    <a:pt x="98995" y="504782"/>
                    <a:pt x="11948" y="469632"/>
                  </a:cubicBezTo>
                  <a:close/>
                </a:path>
              </a:pathLst>
            </a:custGeom>
            <a:solidFill>
              <a:srgbClr val="A98160"/>
            </a:solidFill>
            <a:ln w="3941" cap="flat">
              <a:noFill/>
              <a:prstDash val="solid"/>
              <a:miter/>
            </a:ln>
          </p:spPr>
          <p:txBody>
            <a:bodyPr rtlCol="1" anchor="ctr"/>
            <a:lstStyle/>
            <a:p>
              <a:endParaRPr lang="fa-IR"/>
            </a:p>
          </p:txBody>
        </p:sp>
        <p:sp>
          <p:nvSpPr>
            <p:cNvPr id="583" name="Freeform: Shape 582">
              <a:extLst>
                <a:ext uri="{FF2B5EF4-FFF2-40B4-BE49-F238E27FC236}">
                  <a16:creationId xmlns:a16="http://schemas.microsoft.com/office/drawing/2014/main" id="{4CE20C20-A1D1-4388-C3F6-2E7C542436F8}"/>
                </a:ext>
              </a:extLst>
            </p:cNvPr>
            <p:cNvSpPr/>
            <p:nvPr/>
          </p:nvSpPr>
          <p:spPr>
            <a:xfrm>
              <a:off x="1558120" y="2926503"/>
              <a:ext cx="144499" cy="298022"/>
            </a:xfrm>
            <a:custGeom>
              <a:avLst/>
              <a:gdLst>
                <a:gd name="connsiteX0" fmla="*/ 135436 w 144499"/>
                <a:gd name="connsiteY0" fmla="*/ 9024 h 298022"/>
                <a:gd name="connsiteX1" fmla="*/ 144499 w 144499"/>
                <a:gd name="connsiteY1" fmla="*/ 90278 h 298022"/>
                <a:gd name="connsiteX2" fmla="*/ 90238 w 144499"/>
                <a:gd name="connsiteY2" fmla="*/ 94927 h 298022"/>
                <a:gd name="connsiteX3" fmla="*/ 135357 w 144499"/>
                <a:gd name="connsiteY3" fmla="*/ 121762 h 298022"/>
                <a:gd name="connsiteX4" fmla="*/ 0 w 144499"/>
                <a:gd name="connsiteY4" fmla="*/ 298022 h 298022"/>
                <a:gd name="connsiteX5" fmla="*/ 126412 w 144499"/>
                <a:gd name="connsiteY5" fmla="*/ 0 h 298022"/>
                <a:gd name="connsiteX6" fmla="*/ 135436 w 144499"/>
                <a:gd name="connsiteY6" fmla="*/ 9024 h 298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499" h="298022">
                  <a:moveTo>
                    <a:pt x="135436" y="9024"/>
                  </a:moveTo>
                  <a:cubicBezTo>
                    <a:pt x="140677" y="29357"/>
                    <a:pt x="139258" y="67265"/>
                    <a:pt x="144499" y="90278"/>
                  </a:cubicBezTo>
                  <a:cubicBezTo>
                    <a:pt x="132165" y="92996"/>
                    <a:pt x="92997" y="84406"/>
                    <a:pt x="90238" y="94927"/>
                  </a:cubicBezTo>
                  <a:cubicBezTo>
                    <a:pt x="82554" y="124205"/>
                    <a:pt x="146154" y="93154"/>
                    <a:pt x="135357" y="121762"/>
                  </a:cubicBezTo>
                  <a:cubicBezTo>
                    <a:pt x="119635" y="163414"/>
                    <a:pt x="28687" y="255149"/>
                    <a:pt x="0" y="298022"/>
                  </a:cubicBezTo>
                  <a:cubicBezTo>
                    <a:pt x="34361" y="200455"/>
                    <a:pt x="54458" y="75579"/>
                    <a:pt x="126412" y="0"/>
                  </a:cubicBezTo>
                  <a:cubicBezTo>
                    <a:pt x="128067" y="3468"/>
                    <a:pt x="134806" y="6620"/>
                    <a:pt x="135436" y="9024"/>
                  </a:cubicBezTo>
                  <a:close/>
                </a:path>
              </a:pathLst>
            </a:custGeom>
            <a:solidFill>
              <a:srgbClr val="8F6B52"/>
            </a:solidFill>
            <a:ln w="3941" cap="flat">
              <a:noFill/>
              <a:prstDash val="solid"/>
              <a:miter/>
            </a:ln>
          </p:spPr>
          <p:txBody>
            <a:bodyPr rtlCol="1" anchor="ctr"/>
            <a:lstStyle/>
            <a:p>
              <a:endParaRPr lang="fa-IR"/>
            </a:p>
          </p:txBody>
        </p:sp>
        <p:sp>
          <p:nvSpPr>
            <p:cNvPr id="584" name="Freeform: Shape 583">
              <a:extLst>
                <a:ext uri="{FF2B5EF4-FFF2-40B4-BE49-F238E27FC236}">
                  <a16:creationId xmlns:a16="http://schemas.microsoft.com/office/drawing/2014/main" id="{9A927EA1-6D9E-9E96-5530-24B0084CAC89}"/>
                </a:ext>
              </a:extLst>
            </p:cNvPr>
            <p:cNvSpPr/>
            <p:nvPr/>
          </p:nvSpPr>
          <p:spPr>
            <a:xfrm>
              <a:off x="1747699" y="3034907"/>
              <a:ext cx="108482" cy="225674"/>
            </a:xfrm>
            <a:custGeom>
              <a:avLst/>
              <a:gdLst>
                <a:gd name="connsiteX0" fmla="*/ 108483 w 108482"/>
                <a:gd name="connsiteY0" fmla="*/ 0 h 225674"/>
                <a:gd name="connsiteX1" fmla="*/ 45356 w 108482"/>
                <a:gd name="connsiteY1" fmla="*/ 225674 h 225674"/>
                <a:gd name="connsiteX2" fmla="*/ 0 w 108482"/>
                <a:gd name="connsiteY2" fmla="*/ 9063 h 225674"/>
                <a:gd name="connsiteX3" fmla="*/ 108483 w 108482"/>
                <a:gd name="connsiteY3" fmla="*/ 0 h 225674"/>
              </a:gdLst>
              <a:ahLst/>
              <a:cxnLst>
                <a:cxn ang="0">
                  <a:pos x="connsiteX0" y="connsiteY0"/>
                </a:cxn>
                <a:cxn ang="0">
                  <a:pos x="connsiteX1" y="connsiteY1"/>
                </a:cxn>
                <a:cxn ang="0">
                  <a:pos x="connsiteX2" y="connsiteY2"/>
                </a:cxn>
                <a:cxn ang="0">
                  <a:pos x="connsiteX3" y="connsiteY3"/>
                </a:cxn>
              </a:cxnLst>
              <a:rect l="l" t="t" r="r" b="b"/>
              <a:pathLst>
                <a:path w="108482" h="225674">
                  <a:moveTo>
                    <a:pt x="108483" y="0"/>
                  </a:moveTo>
                  <a:lnTo>
                    <a:pt x="45356" y="225674"/>
                  </a:lnTo>
                  <a:lnTo>
                    <a:pt x="0" y="9063"/>
                  </a:lnTo>
                  <a:lnTo>
                    <a:pt x="108483" y="0"/>
                  </a:lnTo>
                  <a:close/>
                </a:path>
              </a:pathLst>
            </a:custGeom>
            <a:solidFill>
              <a:srgbClr val="987357"/>
            </a:solidFill>
            <a:ln w="3941" cap="flat">
              <a:noFill/>
              <a:prstDash val="solid"/>
              <a:miter/>
            </a:ln>
          </p:spPr>
          <p:txBody>
            <a:bodyPr rtlCol="1" anchor="ctr"/>
            <a:lstStyle/>
            <a:p>
              <a:endParaRPr lang="fa-IR"/>
            </a:p>
          </p:txBody>
        </p:sp>
        <p:sp>
          <p:nvSpPr>
            <p:cNvPr id="585" name="Freeform: Shape 584">
              <a:extLst>
                <a:ext uri="{FF2B5EF4-FFF2-40B4-BE49-F238E27FC236}">
                  <a16:creationId xmlns:a16="http://schemas.microsoft.com/office/drawing/2014/main" id="{6686A51C-B5CC-EFCC-5D08-E364366E6DB4}"/>
                </a:ext>
              </a:extLst>
            </p:cNvPr>
            <p:cNvSpPr/>
            <p:nvPr/>
          </p:nvSpPr>
          <p:spPr>
            <a:xfrm>
              <a:off x="1752121" y="2917141"/>
              <a:ext cx="158321" cy="108781"/>
            </a:xfrm>
            <a:custGeom>
              <a:avLst/>
              <a:gdLst>
                <a:gd name="connsiteX0" fmla="*/ 158321 w 158321"/>
                <a:gd name="connsiteY0" fmla="*/ 299 h 108781"/>
                <a:gd name="connsiteX1" fmla="*/ 104218 w 158321"/>
                <a:gd name="connsiteY1" fmla="*/ 95226 h 108781"/>
                <a:gd name="connsiteX2" fmla="*/ 306 w 158321"/>
                <a:gd name="connsiteY2" fmla="*/ 108781 h 108781"/>
                <a:gd name="connsiteX3" fmla="*/ 49878 w 158321"/>
                <a:gd name="connsiteY3" fmla="*/ 9283 h 108781"/>
                <a:gd name="connsiteX4" fmla="*/ 158321 w 158321"/>
                <a:gd name="connsiteY4" fmla="*/ 259 h 108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321" h="108781">
                  <a:moveTo>
                    <a:pt x="158321" y="299"/>
                  </a:moveTo>
                  <a:cubicBezTo>
                    <a:pt x="138146" y="16967"/>
                    <a:pt x="119586" y="85887"/>
                    <a:pt x="104218" y="95226"/>
                  </a:cubicBezTo>
                  <a:cubicBezTo>
                    <a:pt x="82190" y="108663"/>
                    <a:pt x="28560" y="90892"/>
                    <a:pt x="306" y="108781"/>
                  </a:cubicBezTo>
                  <a:cubicBezTo>
                    <a:pt x="-3871" y="75326"/>
                    <a:pt x="35850" y="39586"/>
                    <a:pt x="49878" y="9283"/>
                  </a:cubicBezTo>
                  <a:cubicBezTo>
                    <a:pt x="101184" y="-3642"/>
                    <a:pt x="115133" y="929"/>
                    <a:pt x="158321" y="259"/>
                  </a:cubicBezTo>
                  <a:close/>
                </a:path>
              </a:pathLst>
            </a:custGeom>
            <a:solidFill>
              <a:srgbClr val="987357"/>
            </a:solidFill>
            <a:ln w="3941" cap="flat">
              <a:noFill/>
              <a:prstDash val="solid"/>
              <a:miter/>
            </a:ln>
          </p:spPr>
          <p:txBody>
            <a:bodyPr rtlCol="1" anchor="ctr"/>
            <a:lstStyle/>
            <a:p>
              <a:endParaRPr lang="fa-IR"/>
            </a:p>
          </p:txBody>
        </p:sp>
        <p:sp>
          <p:nvSpPr>
            <p:cNvPr id="586" name="Freeform: Shape 585">
              <a:extLst>
                <a:ext uri="{FF2B5EF4-FFF2-40B4-BE49-F238E27FC236}">
                  <a16:creationId xmlns:a16="http://schemas.microsoft.com/office/drawing/2014/main" id="{A298C724-FB22-B3D0-05C5-C14DBC9E3564}"/>
                </a:ext>
              </a:extLst>
            </p:cNvPr>
            <p:cNvSpPr/>
            <p:nvPr/>
          </p:nvSpPr>
          <p:spPr>
            <a:xfrm>
              <a:off x="2130028" y="2961315"/>
              <a:ext cx="71412" cy="95844"/>
            </a:xfrm>
            <a:custGeom>
              <a:avLst/>
              <a:gdLst>
                <a:gd name="connsiteX0" fmla="*/ 69531 w 71412"/>
                <a:gd name="connsiteY0" fmla="*/ 1322 h 95844"/>
                <a:gd name="connsiteX1" fmla="*/ 6640 w 71412"/>
                <a:gd name="connsiteY1" fmla="*/ 91284 h 95844"/>
                <a:gd name="connsiteX2" fmla="*/ 69531 w 71412"/>
                <a:gd name="connsiteY2" fmla="*/ 1322 h 95844"/>
              </a:gdLst>
              <a:ahLst/>
              <a:cxnLst>
                <a:cxn ang="0">
                  <a:pos x="connsiteX0" y="connsiteY0"/>
                </a:cxn>
                <a:cxn ang="0">
                  <a:pos x="connsiteX1" y="connsiteY1"/>
                </a:cxn>
                <a:cxn ang="0">
                  <a:pos x="connsiteX2" y="connsiteY2"/>
                </a:cxn>
              </a:cxnLst>
              <a:rect l="l" t="t" r="r" b="b"/>
              <a:pathLst>
                <a:path w="71412" h="95844">
                  <a:moveTo>
                    <a:pt x="69531" y="1322"/>
                  </a:moveTo>
                  <a:cubicBezTo>
                    <a:pt x="80289" y="31310"/>
                    <a:pt x="42972" y="116346"/>
                    <a:pt x="6640" y="91284"/>
                  </a:cubicBezTo>
                  <a:cubicBezTo>
                    <a:pt x="-23583" y="70439"/>
                    <a:pt x="58537" y="-11327"/>
                    <a:pt x="69531" y="1322"/>
                  </a:cubicBezTo>
                  <a:close/>
                </a:path>
              </a:pathLst>
            </a:custGeom>
            <a:solidFill>
              <a:srgbClr val="826147"/>
            </a:solidFill>
            <a:ln w="3941" cap="flat">
              <a:noFill/>
              <a:prstDash val="solid"/>
              <a:miter/>
            </a:ln>
          </p:spPr>
          <p:txBody>
            <a:bodyPr rtlCol="1" anchor="ctr"/>
            <a:lstStyle/>
            <a:p>
              <a:endParaRPr lang="fa-IR"/>
            </a:p>
          </p:txBody>
        </p:sp>
        <p:sp>
          <p:nvSpPr>
            <p:cNvPr id="587" name="Freeform: Shape 586">
              <a:extLst>
                <a:ext uri="{FF2B5EF4-FFF2-40B4-BE49-F238E27FC236}">
                  <a16:creationId xmlns:a16="http://schemas.microsoft.com/office/drawing/2014/main" id="{9EB28234-E9DE-C460-5CE0-4B12BB50F206}"/>
                </a:ext>
              </a:extLst>
            </p:cNvPr>
            <p:cNvSpPr/>
            <p:nvPr/>
          </p:nvSpPr>
          <p:spPr>
            <a:xfrm>
              <a:off x="1639878" y="2602568"/>
              <a:ext cx="200422" cy="250143"/>
            </a:xfrm>
            <a:custGeom>
              <a:avLst/>
              <a:gdLst>
                <a:gd name="connsiteX0" fmla="*/ 86621 w 200422"/>
                <a:gd name="connsiteY0" fmla="*/ 181 h 250143"/>
                <a:gd name="connsiteX1" fmla="*/ 197862 w 200422"/>
                <a:gd name="connsiteY1" fmla="*/ 103226 h 250143"/>
                <a:gd name="connsiteX2" fmla="*/ 8 w 200422"/>
                <a:gd name="connsiteY2" fmla="*/ 119618 h 250143"/>
                <a:gd name="connsiteX3" fmla="*/ 86660 w 200422"/>
                <a:gd name="connsiteY3" fmla="*/ 181 h 250143"/>
              </a:gdLst>
              <a:ahLst/>
              <a:cxnLst>
                <a:cxn ang="0">
                  <a:pos x="connsiteX0" y="connsiteY0"/>
                </a:cxn>
                <a:cxn ang="0">
                  <a:pos x="connsiteX1" y="connsiteY1"/>
                </a:cxn>
                <a:cxn ang="0">
                  <a:pos x="connsiteX2" y="connsiteY2"/>
                </a:cxn>
                <a:cxn ang="0">
                  <a:pos x="connsiteX3" y="connsiteY3"/>
                </a:cxn>
              </a:cxnLst>
              <a:rect l="l" t="t" r="r" b="b"/>
              <a:pathLst>
                <a:path w="200422" h="250143">
                  <a:moveTo>
                    <a:pt x="86621" y="181"/>
                  </a:moveTo>
                  <a:cubicBezTo>
                    <a:pt x="109082" y="-4193"/>
                    <a:pt x="193094" y="71977"/>
                    <a:pt x="197862" y="103226"/>
                  </a:cubicBezTo>
                  <a:cubicBezTo>
                    <a:pt x="226549" y="291307"/>
                    <a:pt x="4815" y="301001"/>
                    <a:pt x="8" y="119618"/>
                  </a:cubicBezTo>
                  <a:cubicBezTo>
                    <a:pt x="-819" y="88567"/>
                    <a:pt x="62938" y="4791"/>
                    <a:pt x="86660" y="181"/>
                  </a:cubicBezTo>
                  <a:close/>
                </a:path>
              </a:pathLst>
            </a:custGeom>
            <a:solidFill>
              <a:srgbClr val="916941"/>
            </a:solidFill>
            <a:ln w="3941" cap="flat">
              <a:noFill/>
              <a:prstDash val="solid"/>
              <a:miter/>
            </a:ln>
          </p:spPr>
          <p:txBody>
            <a:bodyPr rtlCol="1" anchor="ctr"/>
            <a:lstStyle/>
            <a:p>
              <a:endParaRPr lang="fa-IR"/>
            </a:p>
          </p:txBody>
        </p:sp>
      </p:grpSp>
      <p:grpSp>
        <p:nvGrpSpPr>
          <p:cNvPr id="588" name="Graphic 7">
            <a:extLst>
              <a:ext uri="{FF2B5EF4-FFF2-40B4-BE49-F238E27FC236}">
                <a16:creationId xmlns:a16="http://schemas.microsoft.com/office/drawing/2014/main" id="{F40970D0-1BCF-2C32-9390-D57E8B32FCA3}"/>
              </a:ext>
            </a:extLst>
          </p:cNvPr>
          <p:cNvGrpSpPr/>
          <p:nvPr/>
        </p:nvGrpSpPr>
        <p:grpSpPr>
          <a:xfrm flipH="1">
            <a:off x="8358347" y="5626523"/>
            <a:ext cx="119121" cy="51647"/>
            <a:chOff x="9638098" y="5482707"/>
            <a:chExt cx="343141" cy="148774"/>
          </a:xfrm>
        </p:grpSpPr>
        <p:sp>
          <p:nvSpPr>
            <p:cNvPr id="589" name="Freeform: Shape 588">
              <a:extLst>
                <a:ext uri="{FF2B5EF4-FFF2-40B4-BE49-F238E27FC236}">
                  <a16:creationId xmlns:a16="http://schemas.microsoft.com/office/drawing/2014/main" id="{0EFD6B91-6713-B6A4-7673-F0266B3C9BE4}"/>
                </a:ext>
              </a:extLst>
            </p:cNvPr>
            <p:cNvSpPr/>
            <p:nvPr/>
          </p:nvSpPr>
          <p:spPr>
            <a:xfrm>
              <a:off x="9655949" y="5482707"/>
              <a:ext cx="298219" cy="121721"/>
            </a:xfrm>
            <a:custGeom>
              <a:avLst/>
              <a:gdLst>
                <a:gd name="connsiteX0" fmla="*/ 298219 w 298219"/>
                <a:gd name="connsiteY0" fmla="*/ 51165 h 121721"/>
                <a:gd name="connsiteX1" fmla="*/ 149070 w 298219"/>
                <a:gd name="connsiteY1" fmla="*/ 121425 h 121721"/>
                <a:gd name="connsiteX2" fmla="*/ 0 w 298219"/>
                <a:gd name="connsiteY2" fmla="*/ 33078 h 121721"/>
                <a:gd name="connsiteX3" fmla="*/ 149306 w 298219"/>
                <a:gd name="connsiteY3" fmla="*/ 17 h 121721"/>
                <a:gd name="connsiteX4" fmla="*/ 298219 w 298219"/>
                <a:gd name="connsiteY4" fmla="*/ 51126 h 121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19" h="121721">
                  <a:moveTo>
                    <a:pt x="298219" y="51165"/>
                  </a:moveTo>
                  <a:cubicBezTo>
                    <a:pt x="297785" y="107200"/>
                    <a:pt x="197696" y="124262"/>
                    <a:pt x="149070" y="121425"/>
                  </a:cubicBezTo>
                  <a:cubicBezTo>
                    <a:pt x="97568" y="118430"/>
                    <a:pt x="2561" y="89388"/>
                    <a:pt x="0" y="33078"/>
                  </a:cubicBezTo>
                  <a:cubicBezTo>
                    <a:pt x="20096" y="28310"/>
                    <a:pt x="141662" y="-811"/>
                    <a:pt x="149306" y="17"/>
                  </a:cubicBezTo>
                  <a:cubicBezTo>
                    <a:pt x="172004" y="2421"/>
                    <a:pt x="215823" y="59007"/>
                    <a:pt x="298219" y="51126"/>
                  </a:cubicBezTo>
                  <a:close/>
                </a:path>
              </a:pathLst>
            </a:custGeom>
            <a:solidFill>
              <a:srgbClr val="9D6F57"/>
            </a:solidFill>
            <a:ln w="3941" cap="flat">
              <a:noFill/>
              <a:prstDash val="solid"/>
              <a:miter/>
            </a:ln>
          </p:spPr>
          <p:txBody>
            <a:bodyPr rtlCol="1" anchor="ctr"/>
            <a:lstStyle/>
            <a:p>
              <a:endParaRPr lang="fa-IR"/>
            </a:p>
          </p:txBody>
        </p:sp>
        <p:sp>
          <p:nvSpPr>
            <p:cNvPr id="590" name="Freeform: Shape 589">
              <a:extLst>
                <a:ext uri="{FF2B5EF4-FFF2-40B4-BE49-F238E27FC236}">
                  <a16:creationId xmlns:a16="http://schemas.microsoft.com/office/drawing/2014/main" id="{7B19DC93-9565-807B-B5C0-3BC4F3EB6BC8}"/>
                </a:ext>
              </a:extLst>
            </p:cNvPr>
            <p:cNvSpPr/>
            <p:nvPr/>
          </p:nvSpPr>
          <p:spPr>
            <a:xfrm>
              <a:off x="9638098" y="5515825"/>
              <a:ext cx="343141" cy="115657"/>
            </a:xfrm>
            <a:custGeom>
              <a:avLst/>
              <a:gdLst>
                <a:gd name="connsiteX0" fmla="*/ 316070 w 343141"/>
                <a:gd name="connsiteY0" fmla="*/ 18048 h 115657"/>
                <a:gd name="connsiteX1" fmla="*/ 343142 w 343141"/>
                <a:gd name="connsiteY1" fmla="*/ 9063 h 115657"/>
                <a:gd name="connsiteX2" fmla="*/ 325133 w 343141"/>
                <a:gd name="connsiteY2" fmla="*/ 63206 h 115657"/>
                <a:gd name="connsiteX3" fmla="*/ 174684 w 343141"/>
                <a:gd name="connsiteY3" fmla="*/ 115655 h 115657"/>
                <a:gd name="connsiteX4" fmla="*/ 35937 w 343141"/>
                <a:gd name="connsiteY4" fmla="*/ 63206 h 115657"/>
                <a:gd name="connsiteX5" fmla="*/ 0 w 343141"/>
                <a:gd name="connsiteY5" fmla="*/ 13477 h 115657"/>
                <a:gd name="connsiteX6" fmla="*/ 17851 w 343141"/>
                <a:gd name="connsiteY6" fmla="*/ 0 h 115657"/>
                <a:gd name="connsiteX7" fmla="*/ 316070 w 343141"/>
                <a:gd name="connsiteY7" fmla="*/ 18048 h 11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141" h="115657">
                  <a:moveTo>
                    <a:pt x="316070" y="18048"/>
                  </a:moveTo>
                  <a:cubicBezTo>
                    <a:pt x="321429" y="17536"/>
                    <a:pt x="332305" y="5359"/>
                    <a:pt x="343142" y="9063"/>
                  </a:cubicBezTo>
                  <a:lnTo>
                    <a:pt x="325133" y="63206"/>
                  </a:lnTo>
                  <a:cubicBezTo>
                    <a:pt x="327419" y="110768"/>
                    <a:pt x="215902" y="115537"/>
                    <a:pt x="174684" y="115655"/>
                  </a:cubicBezTo>
                  <a:cubicBezTo>
                    <a:pt x="134963" y="115773"/>
                    <a:pt x="28017" y="111636"/>
                    <a:pt x="35937" y="63206"/>
                  </a:cubicBezTo>
                  <a:cubicBezTo>
                    <a:pt x="18481" y="46341"/>
                    <a:pt x="10797" y="35307"/>
                    <a:pt x="0" y="13477"/>
                  </a:cubicBezTo>
                  <a:cubicBezTo>
                    <a:pt x="5044" y="7684"/>
                    <a:pt x="10009" y="1852"/>
                    <a:pt x="17851" y="0"/>
                  </a:cubicBezTo>
                  <a:cubicBezTo>
                    <a:pt x="98316" y="82476"/>
                    <a:pt x="228472" y="98317"/>
                    <a:pt x="316070" y="18048"/>
                  </a:cubicBezTo>
                  <a:close/>
                </a:path>
              </a:pathLst>
            </a:custGeom>
            <a:solidFill>
              <a:srgbClr val="6D4A40"/>
            </a:solidFill>
            <a:ln w="3941" cap="flat">
              <a:noFill/>
              <a:prstDash val="solid"/>
              <a:miter/>
            </a:ln>
          </p:spPr>
          <p:txBody>
            <a:bodyPr rtlCol="1" anchor="ctr"/>
            <a:lstStyle/>
            <a:p>
              <a:endParaRPr lang="fa-IR"/>
            </a:p>
          </p:txBody>
        </p:sp>
      </p:grpSp>
      <p:sp>
        <p:nvSpPr>
          <p:cNvPr id="591" name="Freeform: Shape 590">
            <a:extLst>
              <a:ext uri="{FF2B5EF4-FFF2-40B4-BE49-F238E27FC236}">
                <a16:creationId xmlns:a16="http://schemas.microsoft.com/office/drawing/2014/main" id="{CE49415B-3656-2548-C11A-99ACC49F628F}"/>
              </a:ext>
            </a:extLst>
          </p:cNvPr>
          <p:cNvSpPr/>
          <p:nvPr/>
        </p:nvSpPr>
        <p:spPr>
          <a:xfrm flipH="1">
            <a:off x="8536720" y="5608782"/>
            <a:ext cx="101330" cy="45719"/>
          </a:xfrm>
          <a:custGeom>
            <a:avLst/>
            <a:gdLst>
              <a:gd name="connsiteX0" fmla="*/ 189074 w 200513"/>
              <a:gd name="connsiteY0" fmla="*/ 27723 h 90469"/>
              <a:gd name="connsiteX1" fmla="*/ 200147 w 200513"/>
              <a:gd name="connsiteY1" fmla="*/ 79777 h 90469"/>
              <a:gd name="connsiteX2" fmla="*/ 2372 w 200513"/>
              <a:gd name="connsiteY2" fmla="*/ 74103 h 90469"/>
              <a:gd name="connsiteX3" fmla="*/ 62386 w 200513"/>
              <a:gd name="connsiteY3" fmla="*/ 139 h 90469"/>
              <a:gd name="connsiteX4" fmla="*/ 189074 w 200513"/>
              <a:gd name="connsiteY4" fmla="*/ 27723 h 90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513" h="90469">
                <a:moveTo>
                  <a:pt x="189074" y="27723"/>
                </a:moveTo>
                <a:cubicBezTo>
                  <a:pt x="193763" y="32294"/>
                  <a:pt x="202392" y="77689"/>
                  <a:pt x="200147" y="79777"/>
                </a:cubicBezTo>
                <a:cubicBezTo>
                  <a:pt x="166140" y="72408"/>
                  <a:pt x="14942" y="111301"/>
                  <a:pt x="2372" y="74103"/>
                </a:cubicBezTo>
                <a:cubicBezTo>
                  <a:pt x="-10278" y="36628"/>
                  <a:pt x="30270" y="5380"/>
                  <a:pt x="62386" y="139"/>
                </a:cubicBezTo>
                <a:cubicBezTo>
                  <a:pt x="75902" y="-2067"/>
                  <a:pt x="183872" y="22639"/>
                  <a:pt x="189074" y="27723"/>
                </a:cubicBezTo>
                <a:close/>
              </a:path>
            </a:pathLst>
          </a:custGeom>
          <a:solidFill>
            <a:srgbClr val="66473A"/>
          </a:solidFill>
          <a:ln w="3941" cap="flat">
            <a:noFill/>
            <a:prstDash val="solid"/>
            <a:miter/>
          </a:ln>
        </p:spPr>
        <p:txBody>
          <a:bodyPr rtlCol="1" anchor="ctr"/>
          <a:lstStyle/>
          <a:p>
            <a:endParaRPr lang="fa-IR"/>
          </a:p>
        </p:txBody>
      </p:sp>
      <p:sp>
        <p:nvSpPr>
          <p:cNvPr id="592" name="Freeform: Shape 591">
            <a:extLst>
              <a:ext uri="{FF2B5EF4-FFF2-40B4-BE49-F238E27FC236}">
                <a16:creationId xmlns:a16="http://schemas.microsoft.com/office/drawing/2014/main" id="{89EA5992-6166-A83A-C293-C07B08EFC50F}"/>
              </a:ext>
            </a:extLst>
          </p:cNvPr>
          <p:cNvSpPr/>
          <p:nvPr/>
        </p:nvSpPr>
        <p:spPr>
          <a:xfrm flipH="1">
            <a:off x="8604113" y="5562083"/>
            <a:ext cx="99649" cy="45719"/>
          </a:xfrm>
          <a:custGeom>
            <a:avLst/>
            <a:gdLst>
              <a:gd name="connsiteX0" fmla="*/ 122671 w 125800"/>
              <a:gd name="connsiteY0" fmla="*/ 0 h 57717"/>
              <a:gd name="connsiteX1" fmla="*/ 5362 w 125800"/>
              <a:gd name="connsiteY1" fmla="*/ 0 h 57717"/>
              <a:gd name="connsiteX2" fmla="*/ 122671 w 125800"/>
              <a:gd name="connsiteY2" fmla="*/ 0 h 57717"/>
            </a:gdLst>
            <a:ahLst/>
            <a:cxnLst>
              <a:cxn ang="0">
                <a:pos x="connsiteX0" y="connsiteY0"/>
              </a:cxn>
              <a:cxn ang="0">
                <a:pos x="connsiteX1" y="connsiteY1"/>
              </a:cxn>
              <a:cxn ang="0">
                <a:pos x="connsiteX2" y="connsiteY2"/>
              </a:cxn>
            </a:cxnLst>
            <a:rect l="l" t="t" r="r" b="b"/>
            <a:pathLst>
              <a:path w="125800" h="57717">
                <a:moveTo>
                  <a:pt x="122671" y="0"/>
                </a:moveTo>
                <a:cubicBezTo>
                  <a:pt x="151831" y="95401"/>
                  <a:pt x="-33414" y="56035"/>
                  <a:pt x="5362" y="0"/>
                </a:cubicBezTo>
                <a:cubicBezTo>
                  <a:pt x="41180" y="14462"/>
                  <a:pt x="87049" y="14383"/>
                  <a:pt x="122671" y="0"/>
                </a:cubicBezTo>
                <a:close/>
              </a:path>
            </a:pathLst>
          </a:custGeom>
          <a:solidFill>
            <a:srgbClr val="8A5C4B"/>
          </a:solidFill>
          <a:ln w="3941" cap="flat">
            <a:noFill/>
            <a:prstDash val="solid"/>
            <a:miter/>
          </a:ln>
        </p:spPr>
        <p:txBody>
          <a:bodyPr rtlCol="1" anchor="ctr"/>
          <a:lstStyle/>
          <a:p>
            <a:endParaRPr lang="fa-IR"/>
          </a:p>
        </p:txBody>
      </p:sp>
      <p:sp>
        <p:nvSpPr>
          <p:cNvPr id="593" name="Freeform: Shape 592">
            <a:extLst>
              <a:ext uri="{FF2B5EF4-FFF2-40B4-BE49-F238E27FC236}">
                <a16:creationId xmlns:a16="http://schemas.microsoft.com/office/drawing/2014/main" id="{A99CEFB2-2D13-1893-23C3-DF3963F2C373}"/>
              </a:ext>
            </a:extLst>
          </p:cNvPr>
          <p:cNvSpPr/>
          <p:nvPr/>
        </p:nvSpPr>
        <p:spPr>
          <a:xfrm flipH="1">
            <a:off x="8344630" y="5656279"/>
            <a:ext cx="79328" cy="45719"/>
          </a:xfrm>
          <a:custGeom>
            <a:avLst/>
            <a:gdLst>
              <a:gd name="connsiteX0" fmla="*/ 90124 w 91800"/>
              <a:gd name="connsiteY0" fmla="*/ 52868 h 52907"/>
              <a:gd name="connsiteX1" fmla="*/ 5 w 91800"/>
              <a:gd name="connsiteY1" fmla="*/ 30328 h 52907"/>
              <a:gd name="connsiteX2" fmla="*/ 38897 w 91800"/>
              <a:gd name="connsiteY2" fmla="*/ 26 h 52907"/>
              <a:gd name="connsiteX3" fmla="*/ 90124 w 91800"/>
              <a:gd name="connsiteY3" fmla="*/ 52908 h 52907"/>
            </a:gdLst>
            <a:ahLst/>
            <a:cxnLst>
              <a:cxn ang="0">
                <a:pos x="connsiteX0" y="connsiteY0"/>
              </a:cxn>
              <a:cxn ang="0">
                <a:pos x="connsiteX1" y="connsiteY1"/>
              </a:cxn>
              <a:cxn ang="0">
                <a:pos x="connsiteX2" y="connsiteY2"/>
              </a:cxn>
              <a:cxn ang="0">
                <a:pos x="connsiteX3" y="connsiteY3"/>
              </a:cxn>
            </a:cxnLst>
            <a:rect l="l" t="t" r="r" b="b"/>
            <a:pathLst>
              <a:path w="91800" h="52907">
                <a:moveTo>
                  <a:pt x="90124" y="52868"/>
                </a:moveTo>
                <a:cubicBezTo>
                  <a:pt x="74875" y="44514"/>
                  <a:pt x="-704" y="46918"/>
                  <a:pt x="5" y="30328"/>
                </a:cubicBezTo>
                <a:cubicBezTo>
                  <a:pt x="163" y="26703"/>
                  <a:pt x="27707" y="-959"/>
                  <a:pt x="38897" y="26"/>
                </a:cubicBezTo>
                <a:cubicBezTo>
                  <a:pt x="53674" y="1326"/>
                  <a:pt x="101276" y="41638"/>
                  <a:pt x="90124" y="52908"/>
                </a:cubicBezTo>
                <a:close/>
              </a:path>
            </a:pathLst>
          </a:custGeom>
          <a:solidFill>
            <a:srgbClr val="926D57"/>
          </a:solidFill>
          <a:ln w="3941" cap="flat">
            <a:noFill/>
            <a:prstDash val="solid"/>
            <a:miter/>
          </a:ln>
        </p:spPr>
        <p:txBody>
          <a:bodyPr rtlCol="1" anchor="ctr"/>
          <a:lstStyle/>
          <a:p>
            <a:endParaRPr lang="fa-IR"/>
          </a:p>
        </p:txBody>
      </p:sp>
      <p:grpSp>
        <p:nvGrpSpPr>
          <p:cNvPr id="594" name="Graphic 7">
            <a:extLst>
              <a:ext uri="{FF2B5EF4-FFF2-40B4-BE49-F238E27FC236}">
                <a16:creationId xmlns:a16="http://schemas.microsoft.com/office/drawing/2014/main" id="{44118209-3534-2208-CBB9-D188D68CED40}"/>
              </a:ext>
            </a:extLst>
          </p:cNvPr>
          <p:cNvGrpSpPr/>
          <p:nvPr/>
        </p:nvGrpSpPr>
        <p:grpSpPr>
          <a:xfrm flipH="1">
            <a:off x="7929406" y="5298540"/>
            <a:ext cx="202145" cy="163521"/>
            <a:chOff x="11531670" y="4955876"/>
            <a:chExt cx="582302" cy="471040"/>
          </a:xfrm>
        </p:grpSpPr>
        <p:sp>
          <p:nvSpPr>
            <p:cNvPr id="595" name="Freeform: Shape 594">
              <a:extLst>
                <a:ext uri="{FF2B5EF4-FFF2-40B4-BE49-F238E27FC236}">
                  <a16:creationId xmlns:a16="http://schemas.microsoft.com/office/drawing/2014/main" id="{596BB5D6-D205-953D-7884-BB4B937EB6CA}"/>
                </a:ext>
              </a:extLst>
            </p:cNvPr>
            <p:cNvSpPr/>
            <p:nvPr/>
          </p:nvSpPr>
          <p:spPr>
            <a:xfrm>
              <a:off x="11580986" y="5065856"/>
              <a:ext cx="532986" cy="361060"/>
            </a:xfrm>
            <a:custGeom>
              <a:avLst/>
              <a:gdLst>
                <a:gd name="connsiteX0" fmla="*/ 532987 w 532986"/>
                <a:gd name="connsiteY0" fmla="*/ 25456 h 361060"/>
                <a:gd name="connsiteX1" fmla="*/ 532987 w 532986"/>
                <a:gd name="connsiteY1" fmla="*/ 314454 h 361060"/>
                <a:gd name="connsiteX2" fmla="*/ 523292 w 532986"/>
                <a:gd name="connsiteY2" fmla="*/ 338649 h 361060"/>
                <a:gd name="connsiteX3" fmla="*/ 232954 w 532986"/>
                <a:gd name="connsiteY3" fmla="*/ 351377 h 361060"/>
                <a:gd name="connsiteX4" fmla="*/ 216680 w 532986"/>
                <a:gd name="connsiteY4" fmla="*/ 332541 h 361060"/>
                <a:gd name="connsiteX5" fmla="*/ 259671 w 532986"/>
                <a:gd name="connsiteY5" fmla="*/ 294594 h 361060"/>
                <a:gd name="connsiteX6" fmla="*/ 279964 w 532986"/>
                <a:gd name="connsiteY6" fmla="*/ 215902 h 361060"/>
                <a:gd name="connsiteX7" fmla="*/ 305933 w 532986"/>
                <a:gd name="connsiteY7" fmla="*/ 113566 h 361060"/>
                <a:gd name="connsiteX8" fmla="*/ 28520 w 532986"/>
                <a:gd name="connsiteY8" fmla="*/ 61748 h 361060"/>
                <a:gd name="connsiteX9" fmla="*/ 17880 w 532986"/>
                <a:gd name="connsiteY9" fmla="*/ 43504 h 361060"/>
                <a:gd name="connsiteX10" fmla="*/ 17880 w 532986"/>
                <a:gd name="connsiteY10" fmla="*/ 16393 h 361060"/>
                <a:gd name="connsiteX11" fmla="*/ 39238 w 532986"/>
                <a:gd name="connsiteY11" fmla="*/ 0 h 361060"/>
                <a:gd name="connsiteX12" fmla="*/ 518052 w 532986"/>
                <a:gd name="connsiteY12" fmla="*/ 5556 h 361060"/>
                <a:gd name="connsiteX13" fmla="*/ 532947 w 532986"/>
                <a:gd name="connsiteY13" fmla="*/ 25416 h 3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2986" h="361060">
                  <a:moveTo>
                    <a:pt x="532987" y="25456"/>
                  </a:moveTo>
                  <a:lnTo>
                    <a:pt x="532987" y="314454"/>
                  </a:lnTo>
                  <a:lnTo>
                    <a:pt x="523292" y="338649"/>
                  </a:lnTo>
                  <a:cubicBezTo>
                    <a:pt x="478449" y="369819"/>
                    <a:pt x="290210" y="362804"/>
                    <a:pt x="232954" y="351377"/>
                  </a:cubicBezTo>
                  <a:lnTo>
                    <a:pt x="216680" y="332541"/>
                  </a:lnTo>
                  <a:cubicBezTo>
                    <a:pt x="208168" y="308938"/>
                    <a:pt x="222512" y="296288"/>
                    <a:pt x="259671" y="294594"/>
                  </a:cubicBezTo>
                  <a:cubicBezTo>
                    <a:pt x="254233" y="270281"/>
                    <a:pt x="260972" y="244037"/>
                    <a:pt x="279964" y="215902"/>
                  </a:cubicBezTo>
                  <a:cubicBezTo>
                    <a:pt x="263927" y="164044"/>
                    <a:pt x="272557" y="129959"/>
                    <a:pt x="305933" y="113566"/>
                  </a:cubicBezTo>
                  <a:cubicBezTo>
                    <a:pt x="307587" y="91341"/>
                    <a:pt x="60083" y="57768"/>
                    <a:pt x="28520" y="61748"/>
                  </a:cubicBezTo>
                  <a:lnTo>
                    <a:pt x="17880" y="43504"/>
                  </a:lnTo>
                  <a:cubicBezTo>
                    <a:pt x="-6118" y="34125"/>
                    <a:pt x="-5802" y="27544"/>
                    <a:pt x="17880" y="16393"/>
                  </a:cubicBezTo>
                  <a:lnTo>
                    <a:pt x="39238" y="0"/>
                  </a:lnTo>
                  <a:cubicBezTo>
                    <a:pt x="204031" y="28529"/>
                    <a:pt x="354638" y="28293"/>
                    <a:pt x="518052" y="5556"/>
                  </a:cubicBezTo>
                  <a:lnTo>
                    <a:pt x="532947" y="25416"/>
                  </a:lnTo>
                  <a:close/>
                </a:path>
              </a:pathLst>
            </a:custGeom>
            <a:solidFill>
              <a:srgbClr val="734D38"/>
            </a:solidFill>
            <a:ln w="3941" cap="flat">
              <a:noFill/>
              <a:prstDash val="solid"/>
              <a:miter/>
            </a:ln>
          </p:spPr>
          <p:txBody>
            <a:bodyPr rtlCol="1" anchor="ctr"/>
            <a:lstStyle/>
            <a:p>
              <a:endParaRPr lang="fa-IR"/>
            </a:p>
          </p:txBody>
        </p:sp>
        <p:sp>
          <p:nvSpPr>
            <p:cNvPr id="596" name="Freeform: Shape 595">
              <a:extLst>
                <a:ext uri="{FF2B5EF4-FFF2-40B4-BE49-F238E27FC236}">
                  <a16:creationId xmlns:a16="http://schemas.microsoft.com/office/drawing/2014/main" id="{E64601AD-17EB-81D3-B507-0E0EBFD87F1C}"/>
                </a:ext>
              </a:extLst>
            </p:cNvPr>
            <p:cNvSpPr/>
            <p:nvPr/>
          </p:nvSpPr>
          <p:spPr>
            <a:xfrm>
              <a:off x="11535079" y="5000667"/>
              <a:ext cx="578893" cy="109490"/>
            </a:xfrm>
            <a:custGeom>
              <a:avLst/>
              <a:gdLst>
                <a:gd name="connsiteX0" fmla="*/ 578893 w 578893"/>
                <a:gd name="connsiteY0" fmla="*/ 36462 h 109490"/>
                <a:gd name="connsiteX1" fmla="*/ 578893 w 578893"/>
                <a:gd name="connsiteY1" fmla="*/ 90645 h 109490"/>
                <a:gd name="connsiteX2" fmla="*/ 357553 w 578893"/>
                <a:gd name="connsiteY2" fmla="*/ 109481 h 109490"/>
                <a:gd name="connsiteX3" fmla="*/ 63826 w 578893"/>
                <a:gd name="connsiteY3" fmla="*/ 81621 h 109490"/>
                <a:gd name="connsiteX4" fmla="*/ 46961 w 578893"/>
                <a:gd name="connsiteY4" fmla="*/ 98802 h 109490"/>
                <a:gd name="connsiteX5" fmla="*/ 4009 w 578893"/>
                <a:gd name="connsiteY5" fmla="*/ 41309 h 109490"/>
                <a:gd name="connsiteX6" fmla="*/ 99961 w 578893"/>
                <a:gd name="connsiteY6" fmla="*/ 27439 h 109490"/>
                <a:gd name="connsiteX7" fmla="*/ 128017 w 578893"/>
                <a:gd name="connsiteY7" fmla="*/ 27321 h 109490"/>
                <a:gd name="connsiteX8" fmla="*/ 128017 w 578893"/>
                <a:gd name="connsiteY8" fmla="*/ 27321 h 109490"/>
                <a:gd name="connsiteX9" fmla="*/ 455121 w 578893"/>
                <a:gd name="connsiteY9" fmla="*/ 38906 h 109490"/>
                <a:gd name="connsiteX10" fmla="*/ 461387 w 578893"/>
                <a:gd name="connsiteY10" fmla="*/ 27439 h 109490"/>
                <a:gd name="connsiteX11" fmla="*/ 463948 w 578893"/>
                <a:gd name="connsiteY11" fmla="*/ 23577 h 109490"/>
                <a:gd name="connsiteX12" fmla="*/ 506584 w 578893"/>
                <a:gd name="connsiteY12" fmla="*/ 328 h 109490"/>
                <a:gd name="connsiteX13" fmla="*/ 506584 w 578893"/>
                <a:gd name="connsiteY13" fmla="*/ 36502 h 109490"/>
                <a:gd name="connsiteX14" fmla="*/ 578893 w 578893"/>
                <a:gd name="connsiteY14" fmla="*/ 36462 h 109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8893" h="109490">
                  <a:moveTo>
                    <a:pt x="578893" y="36462"/>
                  </a:moveTo>
                  <a:lnTo>
                    <a:pt x="578893" y="90645"/>
                  </a:lnTo>
                  <a:cubicBezTo>
                    <a:pt x="505954" y="79217"/>
                    <a:pt x="427183" y="110111"/>
                    <a:pt x="357553" y="109481"/>
                  </a:cubicBezTo>
                  <a:cubicBezTo>
                    <a:pt x="275669" y="108732"/>
                    <a:pt x="154104" y="88044"/>
                    <a:pt x="63826" y="81621"/>
                  </a:cubicBezTo>
                  <a:cubicBezTo>
                    <a:pt x="60674" y="91512"/>
                    <a:pt x="54369" y="96910"/>
                    <a:pt x="46961" y="98802"/>
                  </a:cubicBezTo>
                  <a:cubicBezTo>
                    <a:pt x="23318" y="104752"/>
                    <a:pt x="-11950" y="75198"/>
                    <a:pt x="4009" y="41309"/>
                  </a:cubicBezTo>
                  <a:cubicBezTo>
                    <a:pt x="12363" y="23577"/>
                    <a:pt x="92908" y="-3928"/>
                    <a:pt x="99961" y="27439"/>
                  </a:cubicBezTo>
                  <a:cubicBezTo>
                    <a:pt x="109300" y="27360"/>
                    <a:pt x="118639" y="27321"/>
                    <a:pt x="128017" y="27321"/>
                  </a:cubicBezTo>
                  <a:lnTo>
                    <a:pt x="128017" y="27321"/>
                  </a:lnTo>
                  <a:cubicBezTo>
                    <a:pt x="236146" y="27163"/>
                    <a:pt x="345180" y="31025"/>
                    <a:pt x="455121" y="38906"/>
                  </a:cubicBezTo>
                  <a:lnTo>
                    <a:pt x="461387" y="27439"/>
                  </a:lnTo>
                  <a:cubicBezTo>
                    <a:pt x="462175" y="26178"/>
                    <a:pt x="463002" y="24877"/>
                    <a:pt x="463948" y="23577"/>
                  </a:cubicBezTo>
                  <a:cubicBezTo>
                    <a:pt x="473248" y="10652"/>
                    <a:pt x="489995" y="-2233"/>
                    <a:pt x="506584" y="328"/>
                  </a:cubicBezTo>
                  <a:lnTo>
                    <a:pt x="506584" y="36502"/>
                  </a:lnTo>
                  <a:cubicBezTo>
                    <a:pt x="506584" y="36502"/>
                    <a:pt x="578893" y="36462"/>
                    <a:pt x="578893" y="36462"/>
                  </a:cubicBezTo>
                  <a:close/>
                </a:path>
              </a:pathLst>
            </a:custGeom>
            <a:solidFill>
              <a:srgbClr val="A06E44"/>
            </a:solidFill>
            <a:ln w="3941" cap="flat">
              <a:noFill/>
              <a:prstDash val="solid"/>
              <a:miter/>
            </a:ln>
          </p:spPr>
          <p:txBody>
            <a:bodyPr rtlCol="1" anchor="ctr"/>
            <a:lstStyle/>
            <a:p>
              <a:endParaRPr lang="fa-IR"/>
            </a:p>
          </p:txBody>
        </p:sp>
        <p:sp>
          <p:nvSpPr>
            <p:cNvPr id="597" name="Freeform: Shape 596">
              <a:extLst>
                <a:ext uri="{FF2B5EF4-FFF2-40B4-BE49-F238E27FC236}">
                  <a16:creationId xmlns:a16="http://schemas.microsoft.com/office/drawing/2014/main" id="{7A0D57E0-6871-D374-B3FF-9FD9FB4611EA}"/>
                </a:ext>
              </a:extLst>
            </p:cNvPr>
            <p:cNvSpPr/>
            <p:nvPr/>
          </p:nvSpPr>
          <p:spPr>
            <a:xfrm>
              <a:off x="11531670" y="5109393"/>
              <a:ext cx="374467" cy="292808"/>
            </a:xfrm>
            <a:custGeom>
              <a:avLst/>
              <a:gdLst>
                <a:gd name="connsiteX0" fmla="*/ 67196 w 374467"/>
                <a:gd name="connsiteY0" fmla="*/ 5 h 292808"/>
                <a:gd name="connsiteX1" fmla="*/ 374400 w 374467"/>
                <a:gd name="connsiteY1" fmla="*/ 67862 h 292808"/>
                <a:gd name="connsiteX2" fmla="*/ 339210 w 374467"/>
                <a:gd name="connsiteY2" fmla="*/ 105218 h 292808"/>
                <a:gd name="connsiteX3" fmla="*/ 347012 w 374467"/>
                <a:gd name="connsiteY3" fmla="*/ 175359 h 292808"/>
                <a:gd name="connsiteX4" fmla="*/ 321636 w 374467"/>
                <a:gd name="connsiteY4" fmla="*/ 231906 h 292808"/>
                <a:gd name="connsiteX5" fmla="*/ 338265 w 374467"/>
                <a:gd name="connsiteY5" fmla="*/ 270917 h 292808"/>
                <a:gd name="connsiteX6" fmla="*/ 265996 w 374467"/>
                <a:gd name="connsiteY6" fmla="*/ 289044 h 292808"/>
                <a:gd name="connsiteX7" fmla="*/ 62901 w 374467"/>
                <a:gd name="connsiteY7" fmla="*/ 288807 h 292808"/>
                <a:gd name="connsiteX8" fmla="*/ 31022 w 374467"/>
                <a:gd name="connsiteY8" fmla="*/ 252909 h 292808"/>
                <a:gd name="connsiteX9" fmla="*/ 49109 w 374467"/>
                <a:gd name="connsiteY9" fmla="*/ 207750 h 292808"/>
                <a:gd name="connsiteX10" fmla="*/ 12975 w 374467"/>
                <a:gd name="connsiteY10" fmla="*/ 171616 h 292808"/>
                <a:gd name="connsiteX11" fmla="*/ 12975 w 374467"/>
                <a:gd name="connsiteY11" fmla="*/ 153568 h 292808"/>
                <a:gd name="connsiteX12" fmla="*/ 21998 w 374467"/>
                <a:gd name="connsiteY12" fmla="*/ 145135 h 292808"/>
                <a:gd name="connsiteX13" fmla="*/ 67196 w 374467"/>
                <a:gd name="connsiteY13" fmla="*/ 45 h 292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467" h="292808">
                  <a:moveTo>
                    <a:pt x="67196" y="5"/>
                  </a:moveTo>
                  <a:cubicBezTo>
                    <a:pt x="115034" y="-389"/>
                    <a:pt x="364391" y="21088"/>
                    <a:pt x="374400" y="67862"/>
                  </a:cubicBezTo>
                  <a:cubicBezTo>
                    <a:pt x="376134" y="89298"/>
                    <a:pt x="343782" y="89456"/>
                    <a:pt x="339210" y="105218"/>
                  </a:cubicBezTo>
                  <a:cubicBezTo>
                    <a:pt x="335822" y="116921"/>
                    <a:pt x="350441" y="149628"/>
                    <a:pt x="347012" y="175359"/>
                  </a:cubicBezTo>
                  <a:cubicBezTo>
                    <a:pt x="344097" y="197505"/>
                    <a:pt x="322857" y="217799"/>
                    <a:pt x="321636" y="231906"/>
                  </a:cubicBezTo>
                  <a:cubicBezTo>
                    <a:pt x="320297" y="247471"/>
                    <a:pt x="343111" y="253421"/>
                    <a:pt x="338265" y="270917"/>
                  </a:cubicBezTo>
                  <a:cubicBezTo>
                    <a:pt x="313834" y="271075"/>
                    <a:pt x="282979" y="265243"/>
                    <a:pt x="265996" y="289044"/>
                  </a:cubicBezTo>
                  <a:cubicBezTo>
                    <a:pt x="207479" y="286955"/>
                    <a:pt x="114404" y="298658"/>
                    <a:pt x="62901" y="288807"/>
                  </a:cubicBezTo>
                  <a:cubicBezTo>
                    <a:pt x="42529" y="284906"/>
                    <a:pt x="32598" y="273242"/>
                    <a:pt x="31022" y="252909"/>
                  </a:cubicBezTo>
                  <a:cubicBezTo>
                    <a:pt x="45247" y="243373"/>
                    <a:pt x="51079" y="224261"/>
                    <a:pt x="49109" y="207750"/>
                  </a:cubicBezTo>
                  <a:cubicBezTo>
                    <a:pt x="27908" y="208144"/>
                    <a:pt x="14511" y="191200"/>
                    <a:pt x="12975" y="171616"/>
                  </a:cubicBezTo>
                  <a:cubicBezTo>
                    <a:pt x="-4325" y="166532"/>
                    <a:pt x="-4325" y="158651"/>
                    <a:pt x="12975" y="153568"/>
                  </a:cubicBezTo>
                  <a:lnTo>
                    <a:pt x="21998" y="145135"/>
                  </a:lnTo>
                  <a:cubicBezTo>
                    <a:pt x="89" y="67546"/>
                    <a:pt x="15181" y="19196"/>
                    <a:pt x="67196" y="45"/>
                  </a:cubicBezTo>
                  <a:close/>
                </a:path>
              </a:pathLst>
            </a:custGeom>
            <a:solidFill>
              <a:srgbClr val="9A6C45"/>
            </a:solidFill>
            <a:ln w="3941" cap="flat">
              <a:noFill/>
              <a:prstDash val="solid"/>
              <a:miter/>
            </a:ln>
          </p:spPr>
          <p:txBody>
            <a:bodyPr rtlCol="1" anchor="ctr"/>
            <a:lstStyle/>
            <a:p>
              <a:endParaRPr lang="fa-IR"/>
            </a:p>
          </p:txBody>
        </p:sp>
        <p:sp>
          <p:nvSpPr>
            <p:cNvPr id="598" name="Freeform: Shape 597">
              <a:extLst>
                <a:ext uri="{FF2B5EF4-FFF2-40B4-BE49-F238E27FC236}">
                  <a16:creationId xmlns:a16="http://schemas.microsoft.com/office/drawing/2014/main" id="{801DA197-AFE4-2CA0-855F-2E8E83482211}"/>
                </a:ext>
              </a:extLst>
            </p:cNvPr>
            <p:cNvSpPr/>
            <p:nvPr/>
          </p:nvSpPr>
          <p:spPr>
            <a:xfrm>
              <a:off x="11634961" y="4955876"/>
              <a:ext cx="379717" cy="101324"/>
            </a:xfrm>
            <a:custGeom>
              <a:avLst/>
              <a:gdLst>
                <a:gd name="connsiteX0" fmla="*/ 379592 w 379717"/>
                <a:gd name="connsiteY0" fmla="*/ 99223 h 101324"/>
                <a:gd name="connsiteX1" fmla="*/ 21949 w 379717"/>
                <a:gd name="connsiteY1" fmla="*/ 81569 h 101324"/>
                <a:gd name="connsiteX2" fmla="*/ 158 w 379717"/>
                <a:gd name="connsiteY2" fmla="*/ 72230 h 101324"/>
                <a:gd name="connsiteX3" fmla="*/ 0 w 379717"/>
                <a:gd name="connsiteY3" fmla="*/ 72230 h 101324"/>
                <a:gd name="connsiteX4" fmla="*/ 90080 w 379717"/>
                <a:gd name="connsiteY4" fmla="*/ 21909 h 101324"/>
                <a:gd name="connsiteX5" fmla="*/ 99420 w 379717"/>
                <a:gd name="connsiteY5" fmla="*/ 18048 h 101324"/>
                <a:gd name="connsiteX6" fmla="*/ 216847 w 379717"/>
                <a:gd name="connsiteY6" fmla="*/ 26993 h 101324"/>
                <a:gd name="connsiteX7" fmla="*/ 189776 w 379717"/>
                <a:gd name="connsiteY7" fmla="*/ 0 h 101324"/>
                <a:gd name="connsiteX8" fmla="*/ 195568 w 379717"/>
                <a:gd name="connsiteY8" fmla="*/ 2798 h 101324"/>
                <a:gd name="connsiteX9" fmla="*/ 334393 w 379717"/>
                <a:gd name="connsiteY9" fmla="*/ 36135 h 101324"/>
                <a:gd name="connsiteX10" fmla="*/ 364065 w 379717"/>
                <a:gd name="connsiteY10" fmla="*/ 68408 h 101324"/>
                <a:gd name="connsiteX11" fmla="*/ 364065 w 379717"/>
                <a:gd name="connsiteY11" fmla="*/ 68408 h 101324"/>
                <a:gd name="connsiteX12" fmla="*/ 361504 w 379717"/>
                <a:gd name="connsiteY12" fmla="*/ 72269 h 101324"/>
                <a:gd name="connsiteX13" fmla="*/ 379592 w 379717"/>
                <a:gd name="connsiteY13" fmla="*/ 99262 h 10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9717" h="101324">
                  <a:moveTo>
                    <a:pt x="379592" y="99223"/>
                  </a:moveTo>
                  <a:cubicBezTo>
                    <a:pt x="259248" y="108128"/>
                    <a:pt x="141662" y="86140"/>
                    <a:pt x="21949" y="81569"/>
                  </a:cubicBezTo>
                  <a:cubicBezTo>
                    <a:pt x="10679" y="81136"/>
                    <a:pt x="1852" y="72782"/>
                    <a:pt x="158" y="72230"/>
                  </a:cubicBezTo>
                  <a:cubicBezTo>
                    <a:pt x="118" y="72230"/>
                    <a:pt x="39" y="72230"/>
                    <a:pt x="0" y="72230"/>
                  </a:cubicBezTo>
                  <a:cubicBezTo>
                    <a:pt x="23564" y="67698"/>
                    <a:pt x="66634" y="33928"/>
                    <a:pt x="90080" y="21909"/>
                  </a:cubicBezTo>
                  <a:cubicBezTo>
                    <a:pt x="93706" y="20018"/>
                    <a:pt x="96859" y="18678"/>
                    <a:pt x="99420" y="18048"/>
                  </a:cubicBezTo>
                  <a:cubicBezTo>
                    <a:pt x="132401" y="9812"/>
                    <a:pt x="180555" y="35701"/>
                    <a:pt x="216847" y="26993"/>
                  </a:cubicBezTo>
                  <a:cubicBezTo>
                    <a:pt x="215665" y="11822"/>
                    <a:pt x="199390" y="18245"/>
                    <a:pt x="189776" y="0"/>
                  </a:cubicBezTo>
                  <a:cubicBezTo>
                    <a:pt x="191471" y="985"/>
                    <a:pt x="193402" y="1892"/>
                    <a:pt x="195568" y="2798"/>
                  </a:cubicBezTo>
                  <a:cubicBezTo>
                    <a:pt x="229496" y="16708"/>
                    <a:pt x="316030" y="19782"/>
                    <a:pt x="334393" y="36135"/>
                  </a:cubicBezTo>
                  <a:cubicBezTo>
                    <a:pt x="355475" y="21436"/>
                    <a:pt x="374626" y="48823"/>
                    <a:pt x="364065" y="68408"/>
                  </a:cubicBezTo>
                  <a:lnTo>
                    <a:pt x="364065" y="68408"/>
                  </a:lnTo>
                  <a:cubicBezTo>
                    <a:pt x="363356" y="69747"/>
                    <a:pt x="362489" y="71048"/>
                    <a:pt x="361504" y="72269"/>
                  </a:cubicBezTo>
                  <a:cubicBezTo>
                    <a:pt x="365445" y="76919"/>
                    <a:pt x="381286" y="98040"/>
                    <a:pt x="379592" y="99262"/>
                  </a:cubicBezTo>
                  <a:close/>
                </a:path>
              </a:pathLst>
            </a:custGeom>
            <a:solidFill>
              <a:srgbClr val="E0A553"/>
            </a:solidFill>
            <a:ln w="3941" cap="flat">
              <a:noFill/>
              <a:prstDash val="solid"/>
              <a:miter/>
            </a:ln>
          </p:spPr>
          <p:txBody>
            <a:bodyPr rtlCol="1" anchor="ctr"/>
            <a:lstStyle/>
            <a:p>
              <a:endParaRPr lang="fa-IR"/>
            </a:p>
          </p:txBody>
        </p:sp>
      </p:grpSp>
      <p:grpSp>
        <p:nvGrpSpPr>
          <p:cNvPr id="599" name="Graphic 7">
            <a:extLst>
              <a:ext uri="{FF2B5EF4-FFF2-40B4-BE49-F238E27FC236}">
                <a16:creationId xmlns:a16="http://schemas.microsoft.com/office/drawing/2014/main" id="{A8CAEAAB-7148-5DD8-1AF3-CF6DB77F4E3A}"/>
              </a:ext>
            </a:extLst>
          </p:cNvPr>
          <p:cNvGrpSpPr/>
          <p:nvPr/>
        </p:nvGrpSpPr>
        <p:grpSpPr>
          <a:xfrm flipH="1">
            <a:off x="8029719" y="5520787"/>
            <a:ext cx="361152" cy="109885"/>
            <a:chOff x="10523495" y="5289561"/>
            <a:chExt cx="1040340" cy="316537"/>
          </a:xfrm>
        </p:grpSpPr>
        <p:sp>
          <p:nvSpPr>
            <p:cNvPr id="600" name="Freeform: Shape 599">
              <a:extLst>
                <a:ext uri="{FF2B5EF4-FFF2-40B4-BE49-F238E27FC236}">
                  <a16:creationId xmlns:a16="http://schemas.microsoft.com/office/drawing/2014/main" id="{35E7876E-DF36-4AE0-7523-E70DAF12842A}"/>
                </a:ext>
              </a:extLst>
            </p:cNvPr>
            <p:cNvSpPr/>
            <p:nvPr/>
          </p:nvSpPr>
          <p:spPr>
            <a:xfrm>
              <a:off x="10659089" y="5289561"/>
              <a:ext cx="686795" cy="251445"/>
            </a:xfrm>
            <a:custGeom>
              <a:avLst/>
              <a:gdLst>
                <a:gd name="connsiteX0" fmla="*/ 686756 w 686795"/>
                <a:gd name="connsiteY0" fmla="*/ 126884 h 251445"/>
                <a:gd name="connsiteX1" fmla="*/ 683840 w 686795"/>
                <a:gd name="connsiteY1" fmla="*/ 150803 h 251445"/>
                <a:gd name="connsiteX2" fmla="*/ 563063 w 686795"/>
                <a:gd name="connsiteY2" fmla="*/ 187568 h 251445"/>
                <a:gd name="connsiteX3" fmla="*/ 563063 w 686795"/>
                <a:gd name="connsiteY3" fmla="*/ 187568 h 251445"/>
                <a:gd name="connsiteX4" fmla="*/ 450718 w 686795"/>
                <a:gd name="connsiteY4" fmla="*/ 202463 h 251445"/>
                <a:gd name="connsiteX5" fmla="*/ 414190 w 686795"/>
                <a:gd name="connsiteY5" fmla="*/ 203803 h 251445"/>
                <a:gd name="connsiteX6" fmla="*/ 310435 w 686795"/>
                <a:gd name="connsiteY6" fmla="*/ 251208 h 251445"/>
                <a:gd name="connsiteX7" fmla="*/ 271109 w 686795"/>
                <a:gd name="connsiteY7" fmla="*/ 244272 h 251445"/>
                <a:gd name="connsiteX8" fmla="*/ 262085 w 686795"/>
                <a:gd name="connsiteY8" fmla="*/ 244272 h 251445"/>
                <a:gd name="connsiteX9" fmla="*/ 161917 w 686795"/>
                <a:gd name="connsiteY9" fmla="*/ 192730 h 251445"/>
                <a:gd name="connsiteX10" fmla="*/ 153642 w 686795"/>
                <a:gd name="connsiteY10" fmla="*/ 172003 h 251445"/>
                <a:gd name="connsiteX11" fmla="*/ 159631 w 686795"/>
                <a:gd name="connsiteY11" fmla="*/ 145995 h 251445"/>
                <a:gd name="connsiteX12" fmla="*/ 287895 w 686795"/>
                <a:gd name="connsiteY12" fmla="*/ 98669 h 251445"/>
                <a:gd name="connsiteX13" fmla="*/ 135081 w 686795"/>
                <a:gd name="connsiteY13" fmla="*/ 117151 h 251445"/>
                <a:gd name="connsiteX14" fmla="*/ 0 w 686795"/>
                <a:gd name="connsiteY14" fmla="*/ 63599 h 251445"/>
                <a:gd name="connsiteX15" fmla="*/ 9024 w 686795"/>
                <a:gd name="connsiteY15" fmla="*/ 45551 h 251445"/>
                <a:gd name="connsiteX16" fmla="*/ 31407 w 686795"/>
                <a:gd name="connsiteY16" fmla="*/ 27149 h 251445"/>
                <a:gd name="connsiteX17" fmla="*/ 480902 w 686795"/>
                <a:gd name="connsiteY17" fmla="*/ 19150 h 251445"/>
                <a:gd name="connsiteX18" fmla="*/ 524130 w 686795"/>
                <a:gd name="connsiteY18" fmla="*/ 63599 h 251445"/>
                <a:gd name="connsiteX19" fmla="*/ 686795 w 686795"/>
                <a:gd name="connsiteY19" fmla="*/ 126805 h 251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6795" h="251445">
                  <a:moveTo>
                    <a:pt x="686756" y="126884"/>
                  </a:moveTo>
                  <a:lnTo>
                    <a:pt x="683840" y="150803"/>
                  </a:lnTo>
                  <a:cubicBezTo>
                    <a:pt x="644947" y="166565"/>
                    <a:pt x="604675" y="178820"/>
                    <a:pt x="563063" y="187568"/>
                  </a:cubicBezTo>
                  <a:cubicBezTo>
                    <a:pt x="563063" y="187568"/>
                    <a:pt x="563063" y="187568"/>
                    <a:pt x="563063" y="187568"/>
                  </a:cubicBezTo>
                  <a:cubicBezTo>
                    <a:pt x="526652" y="195212"/>
                    <a:pt x="489178" y="200177"/>
                    <a:pt x="450718" y="202463"/>
                  </a:cubicBezTo>
                  <a:cubicBezTo>
                    <a:pt x="438660" y="203172"/>
                    <a:pt x="426445" y="203645"/>
                    <a:pt x="414190" y="203803"/>
                  </a:cubicBezTo>
                  <a:lnTo>
                    <a:pt x="310435" y="251208"/>
                  </a:lnTo>
                  <a:cubicBezTo>
                    <a:pt x="296919" y="251759"/>
                    <a:pt x="283009" y="251995"/>
                    <a:pt x="271109" y="244272"/>
                  </a:cubicBezTo>
                  <a:cubicBezTo>
                    <a:pt x="268232" y="244548"/>
                    <a:pt x="264962" y="244469"/>
                    <a:pt x="262085" y="244272"/>
                  </a:cubicBezTo>
                  <a:lnTo>
                    <a:pt x="161917" y="192730"/>
                  </a:lnTo>
                  <a:lnTo>
                    <a:pt x="153642" y="172003"/>
                  </a:lnTo>
                  <a:cubicBezTo>
                    <a:pt x="152578" y="162585"/>
                    <a:pt x="154509" y="153955"/>
                    <a:pt x="159631" y="145995"/>
                  </a:cubicBezTo>
                  <a:cubicBezTo>
                    <a:pt x="172044" y="126726"/>
                    <a:pt x="260785" y="103911"/>
                    <a:pt x="287895" y="98669"/>
                  </a:cubicBezTo>
                  <a:lnTo>
                    <a:pt x="135081" y="117151"/>
                  </a:lnTo>
                  <a:cubicBezTo>
                    <a:pt x="91027" y="119515"/>
                    <a:pt x="1970" y="116362"/>
                    <a:pt x="0" y="63599"/>
                  </a:cubicBezTo>
                  <a:cubicBezTo>
                    <a:pt x="3784" y="58555"/>
                    <a:pt x="5636" y="51068"/>
                    <a:pt x="9024" y="45551"/>
                  </a:cubicBezTo>
                  <a:lnTo>
                    <a:pt x="31407" y="27149"/>
                  </a:lnTo>
                  <a:cubicBezTo>
                    <a:pt x="143318" y="6855"/>
                    <a:pt x="373405" y="-18010"/>
                    <a:pt x="480902" y="19150"/>
                  </a:cubicBezTo>
                  <a:cubicBezTo>
                    <a:pt x="500842" y="26046"/>
                    <a:pt x="530632" y="40034"/>
                    <a:pt x="524130" y="63599"/>
                  </a:cubicBezTo>
                  <a:cubicBezTo>
                    <a:pt x="585682" y="101112"/>
                    <a:pt x="613186" y="113328"/>
                    <a:pt x="686795" y="126805"/>
                  </a:cubicBezTo>
                  <a:close/>
                </a:path>
              </a:pathLst>
            </a:custGeom>
            <a:solidFill>
              <a:srgbClr val="656D7B"/>
            </a:solidFill>
            <a:ln w="3941" cap="flat">
              <a:noFill/>
              <a:prstDash val="solid"/>
              <a:miter/>
            </a:ln>
          </p:spPr>
          <p:txBody>
            <a:bodyPr rtlCol="1" anchor="ctr"/>
            <a:lstStyle/>
            <a:p>
              <a:endParaRPr lang="fa-IR"/>
            </a:p>
          </p:txBody>
        </p:sp>
        <p:sp>
          <p:nvSpPr>
            <p:cNvPr id="601" name="Freeform: Shape 600">
              <a:extLst>
                <a:ext uri="{FF2B5EF4-FFF2-40B4-BE49-F238E27FC236}">
                  <a16:creationId xmlns:a16="http://schemas.microsoft.com/office/drawing/2014/main" id="{EE40B7FD-3BFA-B5C1-95CE-85F03B2B52D7}"/>
                </a:ext>
              </a:extLst>
            </p:cNvPr>
            <p:cNvSpPr/>
            <p:nvPr/>
          </p:nvSpPr>
          <p:spPr>
            <a:xfrm>
              <a:off x="10984340" y="5433831"/>
              <a:ext cx="533153" cy="159456"/>
            </a:xfrm>
            <a:custGeom>
              <a:avLst/>
              <a:gdLst>
                <a:gd name="connsiteX0" fmla="*/ 451861 w 533153"/>
                <a:gd name="connsiteY0" fmla="*/ 701 h 159456"/>
                <a:gd name="connsiteX1" fmla="*/ 533154 w 533153"/>
                <a:gd name="connsiteY1" fmla="*/ 9804 h 159456"/>
                <a:gd name="connsiteX2" fmla="*/ 533154 w 533153"/>
                <a:gd name="connsiteY2" fmla="*/ 23202 h 159456"/>
                <a:gd name="connsiteX3" fmla="*/ 524169 w 533153"/>
                <a:gd name="connsiteY3" fmla="*/ 27812 h 159456"/>
                <a:gd name="connsiteX4" fmla="*/ 520899 w 533153"/>
                <a:gd name="connsiteY4" fmla="*/ 46648 h 159456"/>
                <a:gd name="connsiteX5" fmla="*/ 76329 w 533153"/>
                <a:gd name="connsiteY5" fmla="*/ 159229 h 159456"/>
                <a:gd name="connsiteX6" fmla="*/ 54222 w 533153"/>
                <a:gd name="connsiteY6" fmla="*/ 154224 h 159456"/>
                <a:gd name="connsiteX7" fmla="*/ 0 w 533153"/>
                <a:gd name="connsiteY7" fmla="*/ 127114 h 159456"/>
                <a:gd name="connsiteX8" fmla="*/ 1577 w 533153"/>
                <a:gd name="connsiteY8" fmla="*/ 102879 h 159456"/>
                <a:gd name="connsiteX9" fmla="*/ 267168 w 533153"/>
                <a:gd name="connsiteY9" fmla="*/ 42707 h 159456"/>
                <a:gd name="connsiteX10" fmla="*/ 451822 w 533153"/>
                <a:gd name="connsiteY10" fmla="*/ 662 h 159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153" h="159456">
                  <a:moveTo>
                    <a:pt x="451861" y="701"/>
                  </a:moveTo>
                  <a:cubicBezTo>
                    <a:pt x="480233" y="-2530"/>
                    <a:pt x="505767" y="6257"/>
                    <a:pt x="533154" y="9804"/>
                  </a:cubicBezTo>
                  <a:lnTo>
                    <a:pt x="533154" y="23202"/>
                  </a:lnTo>
                  <a:cubicBezTo>
                    <a:pt x="533154" y="23202"/>
                    <a:pt x="524169" y="27812"/>
                    <a:pt x="524169" y="27812"/>
                  </a:cubicBezTo>
                  <a:cubicBezTo>
                    <a:pt x="525115" y="34511"/>
                    <a:pt x="525865" y="43535"/>
                    <a:pt x="520899" y="46648"/>
                  </a:cubicBezTo>
                  <a:cubicBezTo>
                    <a:pt x="444295" y="95392"/>
                    <a:pt x="170074" y="146973"/>
                    <a:pt x="76329" y="159229"/>
                  </a:cubicBezTo>
                  <a:cubicBezTo>
                    <a:pt x="68566" y="160253"/>
                    <a:pt x="61118" y="157692"/>
                    <a:pt x="54222" y="154224"/>
                  </a:cubicBezTo>
                  <a:cubicBezTo>
                    <a:pt x="29593" y="144609"/>
                    <a:pt x="19663" y="136728"/>
                    <a:pt x="0" y="127114"/>
                  </a:cubicBezTo>
                  <a:lnTo>
                    <a:pt x="1577" y="102879"/>
                  </a:lnTo>
                  <a:cubicBezTo>
                    <a:pt x="81373" y="62646"/>
                    <a:pt x="169877" y="42589"/>
                    <a:pt x="267168" y="42707"/>
                  </a:cubicBezTo>
                  <a:cubicBezTo>
                    <a:pt x="330217" y="13744"/>
                    <a:pt x="391768" y="-245"/>
                    <a:pt x="451822" y="662"/>
                  </a:cubicBezTo>
                  <a:close/>
                </a:path>
              </a:pathLst>
            </a:custGeom>
            <a:solidFill>
              <a:srgbClr val="686F7E"/>
            </a:solidFill>
            <a:ln w="3941" cap="flat">
              <a:noFill/>
              <a:prstDash val="solid"/>
              <a:miter/>
            </a:ln>
          </p:spPr>
          <p:txBody>
            <a:bodyPr rtlCol="1" anchor="ctr"/>
            <a:lstStyle/>
            <a:p>
              <a:endParaRPr lang="fa-IR"/>
            </a:p>
          </p:txBody>
        </p:sp>
        <p:sp>
          <p:nvSpPr>
            <p:cNvPr id="602" name="Freeform: Shape 601">
              <a:extLst>
                <a:ext uri="{FF2B5EF4-FFF2-40B4-BE49-F238E27FC236}">
                  <a16:creationId xmlns:a16="http://schemas.microsoft.com/office/drawing/2014/main" id="{5A0D9471-D286-97F5-8F0B-7456353A9087}"/>
                </a:ext>
              </a:extLst>
            </p:cNvPr>
            <p:cNvSpPr/>
            <p:nvPr/>
          </p:nvSpPr>
          <p:spPr>
            <a:xfrm>
              <a:off x="10930158" y="5416445"/>
              <a:ext cx="506082" cy="144538"/>
            </a:xfrm>
            <a:custGeom>
              <a:avLst/>
              <a:gdLst>
                <a:gd name="connsiteX0" fmla="*/ 506044 w 506082"/>
                <a:gd name="connsiteY0" fmla="*/ 18087 h 144538"/>
                <a:gd name="connsiteX1" fmla="*/ 318513 w 506082"/>
                <a:gd name="connsiteY1" fmla="*/ 79047 h 144538"/>
                <a:gd name="connsiteX2" fmla="*/ 54222 w 506082"/>
                <a:gd name="connsiteY2" fmla="*/ 144539 h 144538"/>
                <a:gd name="connsiteX3" fmla="*/ 0 w 506082"/>
                <a:gd name="connsiteY3" fmla="*/ 117428 h 144538"/>
                <a:gd name="connsiteX4" fmla="*/ 144184 w 506082"/>
                <a:gd name="connsiteY4" fmla="*/ 58281 h 144538"/>
                <a:gd name="connsiteX5" fmla="*/ 415726 w 506082"/>
                <a:gd name="connsiteY5" fmla="*/ 0 h 144538"/>
                <a:gd name="connsiteX6" fmla="*/ 506083 w 506082"/>
                <a:gd name="connsiteY6" fmla="*/ 18047 h 14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6082" h="144538">
                  <a:moveTo>
                    <a:pt x="506044" y="18087"/>
                  </a:moveTo>
                  <a:cubicBezTo>
                    <a:pt x="458836" y="23485"/>
                    <a:pt x="380656" y="68447"/>
                    <a:pt x="318513" y="79047"/>
                  </a:cubicBezTo>
                  <a:cubicBezTo>
                    <a:pt x="229733" y="94179"/>
                    <a:pt x="130432" y="79205"/>
                    <a:pt x="54222" y="144539"/>
                  </a:cubicBezTo>
                  <a:cubicBezTo>
                    <a:pt x="37751" y="136500"/>
                    <a:pt x="12688" y="137131"/>
                    <a:pt x="0" y="117428"/>
                  </a:cubicBezTo>
                  <a:cubicBezTo>
                    <a:pt x="38972" y="113487"/>
                    <a:pt x="95716" y="67304"/>
                    <a:pt x="144184" y="58281"/>
                  </a:cubicBezTo>
                  <a:cubicBezTo>
                    <a:pt x="231073" y="42125"/>
                    <a:pt x="340147" y="57019"/>
                    <a:pt x="415726" y="0"/>
                  </a:cubicBezTo>
                  <a:cubicBezTo>
                    <a:pt x="442561" y="4926"/>
                    <a:pt x="481651" y="-4374"/>
                    <a:pt x="506083" y="18047"/>
                  </a:cubicBezTo>
                  <a:close/>
                </a:path>
              </a:pathLst>
            </a:custGeom>
            <a:solidFill>
              <a:srgbClr val="D8A956"/>
            </a:solidFill>
            <a:ln w="3941" cap="flat">
              <a:noFill/>
              <a:prstDash val="solid"/>
              <a:miter/>
            </a:ln>
          </p:spPr>
          <p:txBody>
            <a:bodyPr rtlCol="1" anchor="ctr"/>
            <a:lstStyle/>
            <a:p>
              <a:endParaRPr lang="fa-IR"/>
            </a:p>
          </p:txBody>
        </p:sp>
        <p:sp>
          <p:nvSpPr>
            <p:cNvPr id="603" name="Freeform: Shape 602">
              <a:extLst>
                <a:ext uri="{FF2B5EF4-FFF2-40B4-BE49-F238E27FC236}">
                  <a16:creationId xmlns:a16="http://schemas.microsoft.com/office/drawing/2014/main" id="{2628A3C4-827D-78B2-A915-8F3028183E8A}"/>
                </a:ext>
              </a:extLst>
            </p:cNvPr>
            <p:cNvSpPr/>
            <p:nvPr/>
          </p:nvSpPr>
          <p:spPr>
            <a:xfrm>
              <a:off x="11038601" y="5461642"/>
              <a:ext cx="525234" cy="144455"/>
            </a:xfrm>
            <a:custGeom>
              <a:avLst/>
              <a:gdLst>
                <a:gd name="connsiteX0" fmla="*/ 469908 w 525234"/>
                <a:gd name="connsiteY0" fmla="*/ 0 h 144455"/>
                <a:gd name="connsiteX1" fmla="*/ 511363 w 525234"/>
                <a:gd name="connsiteY1" fmla="*/ 17220 h 144455"/>
                <a:gd name="connsiteX2" fmla="*/ 524130 w 525234"/>
                <a:gd name="connsiteY2" fmla="*/ 36056 h 144455"/>
                <a:gd name="connsiteX3" fmla="*/ 38027 w 525234"/>
                <a:gd name="connsiteY3" fmla="*/ 142569 h 144455"/>
                <a:gd name="connsiteX4" fmla="*/ 0 w 525234"/>
                <a:gd name="connsiteY4" fmla="*/ 126491 h 144455"/>
                <a:gd name="connsiteX5" fmla="*/ 284152 w 525234"/>
                <a:gd name="connsiteY5" fmla="*/ 71797 h 144455"/>
                <a:gd name="connsiteX6" fmla="*/ 469908 w 525234"/>
                <a:gd name="connsiteY6" fmla="*/ 39 h 144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5234" h="144455">
                  <a:moveTo>
                    <a:pt x="469908" y="0"/>
                  </a:moveTo>
                  <a:cubicBezTo>
                    <a:pt x="472115" y="316"/>
                    <a:pt x="505570" y="14541"/>
                    <a:pt x="511363" y="17220"/>
                  </a:cubicBezTo>
                  <a:cubicBezTo>
                    <a:pt x="521727" y="22028"/>
                    <a:pt x="527873" y="12689"/>
                    <a:pt x="524130" y="36056"/>
                  </a:cubicBezTo>
                  <a:lnTo>
                    <a:pt x="38027" y="142569"/>
                  </a:lnTo>
                  <a:cubicBezTo>
                    <a:pt x="18915" y="150804"/>
                    <a:pt x="8039" y="129604"/>
                    <a:pt x="0" y="126491"/>
                  </a:cubicBezTo>
                  <a:cubicBezTo>
                    <a:pt x="91342" y="80111"/>
                    <a:pt x="188436" y="97923"/>
                    <a:pt x="284152" y="71797"/>
                  </a:cubicBezTo>
                  <a:cubicBezTo>
                    <a:pt x="316504" y="62970"/>
                    <a:pt x="456747" y="-1812"/>
                    <a:pt x="469908" y="39"/>
                  </a:cubicBezTo>
                  <a:close/>
                </a:path>
              </a:pathLst>
            </a:custGeom>
            <a:solidFill>
              <a:srgbClr val="C7AF99"/>
            </a:solidFill>
            <a:ln w="3941" cap="flat">
              <a:noFill/>
              <a:prstDash val="solid"/>
              <a:miter/>
            </a:ln>
          </p:spPr>
          <p:txBody>
            <a:bodyPr rtlCol="1" anchor="ctr"/>
            <a:lstStyle/>
            <a:p>
              <a:endParaRPr lang="fa-IR"/>
            </a:p>
          </p:txBody>
        </p:sp>
        <p:sp>
          <p:nvSpPr>
            <p:cNvPr id="604" name="Freeform: Shape 603">
              <a:extLst>
                <a:ext uri="{FF2B5EF4-FFF2-40B4-BE49-F238E27FC236}">
                  <a16:creationId xmlns:a16="http://schemas.microsoft.com/office/drawing/2014/main" id="{3AA57523-EF45-7B37-A88A-D126CD20C689}"/>
                </a:ext>
              </a:extLst>
            </p:cNvPr>
            <p:cNvSpPr/>
            <p:nvPr/>
          </p:nvSpPr>
          <p:spPr>
            <a:xfrm>
              <a:off x="10523495" y="5353238"/>
              <a:ext cx="556525" cy="117668"/>
            </a:xfrm>
            <a:custGeom>
              <a:avLst/>
              <a:gdLst>
                <a:gd name="connsiteX0" fmla="*/ 551202 w 556525"/>
                <a:gd name="connsiteY0" fmla="*/ 45119 h 117668"/>
                <a:gd name="connsiteX1" fmla="*/ 289196 w 556525"/>
                <a:gd name="connsiteY1" fmla="*/ 108404 h 117668"/>
                <a:gd name="connsiteX2" fmla="*/ 271109 w 556525"/>
                <a:gd name="connsiteY2" fmla="*/ 108404 h 117668"/>
                <a:gd name="connsiteX3" fmla="*/ 234974 w 556525"/>
                <a:gd name="connsiteY3" fmla="*/ 117428 h 117668"/>
                <a:gd name="connsiteX4" fmla="*/ 0 w 556525"/>
                <a:gd name="connsiteY4" fmla="*/ 99262 h 117668"/>
                <a:gd name="connsiteX5" fmla="*/ 45198 w 556525"/>
                <a:gd name="connsiteY5" fmla="*/ 63206 h 117668"/>
                <a:gd name="connsiteX6" fmla="*/ 135555 w 556525"/>
                <a:gd name="connsiteY6" fmla="*/ 0 h 117668"/>
                <a:gd name="connsiteX7" fmla="*/ 401776 w 556525"/>
                <a:gd name="connsiteY7" fmla="*/ 17693 h 117668"/>
                <a:gd name="connsiteX8" fmla="*/ 551202 w 556525"/>
                <a:gd name="connsiteY8" fmla="*/ 45119 h 11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525" h="117668">
                  <a:moveTo>
                    <a:pt x="551202" y="45119"/>
                  </a:moveTo>
                  <a:cubicBezTo>
                    <a:pt x="461712" y="42440"/>
                    <a:pt x="363356" y="53355"/>
                    <a:pt x="289196" y="108404"/>
                  </a:cubicBezTo>
                  <a:cubicBezTo>
                    <a:pt x="284034" y="107379"/>
                    <a:pt x="277059" y="108680"/>
                    <a:pt x="271109" y="108404"/>
                  </a:cubicBezTo>
                  <a:lnTo>
                    <a:pt x="234974" y="117428"/>
                  </a:lnTo>
                  <a:cubicBezTo>
                    <a:pt x="152184" y="119438"/>
                    <a:pt x="81373" y="108483"/>
                    <a:pt x="0" y="99262"/>
                  </a:cubicBezTo>
                  <a:cubicBezTo>
                    <a:pt x="7093" y="86298"/>
                    <a:pt x="32470" y="69748"/>
                    <a:pt x="45198" y="63206"/>
                  </a:cubicBezTo>
                  <a:cubicBezTo>
                    <a:pt x="99026" y="35583"/>
                    <a:pt x="92405" y="57177"/>
                    <a:pt x="135555" y="0"/>
                  </a:cubicBezTo>
                  <a:cubicBezTo>
                    <a:pt x="222324" y="65886"/>
                    <a:pt x="308307" y="23565"/>
                    <a:pt x="401776" y="17693"/>
                  </a:cubicBezTo>
                  <a:cubicBezTo>
                    <a:pt x="415450" y="16826"/>
                    <a:pt x="588794" y="11113"/>
                    <a:pt x="551202" y="45119"/>
                  </a:cubicBezTo>
                  <a:close/>
                </a:path>
              </a:pathLst>
            </a:custGeom>
            <a:solidFill>
              <a:srgbClr val="4F5363"/>
            </a:solidFill>
            <a:ln w="3941" cap="flat">
              <a:noFill/>
              <a:prstDash val="solid"/>
              <a:miter/>
            </a:ln>
          </p:spPr>
          <p:txBody>
            <a:bodyPr rtlCol="1" anchor="ctr"/>
            <a:lstStyle/>
            <a:p>
              <a:endParaRPr lang="fa-IR"/>
            </a:p>
          </p:txBody>
        </p:sp>
      </p:grpSp>
      <p:grpSp>
        <p:nvGrpSpPr>
          <p:cNvPr id="605" name="Graphic 7">
            <a:extLst>
              <a:ext uri="{FF2B5EF4-FFF2-40B4-BE49-F238E27FC236}">
                <a16:creationId xmlns:a16="http://schemas.microsoft.com/office/drawing/2014/main" id="{C480369A-0012-D1C8-93DC-F218518B512D}"/>
              </a:ext>
            </a:extLst>
          </p:cNvPr>
          <p:cNvGrpSpPr/>
          <p:nvPr/>
        </p:nvGrpSpPr>
        <p:grpSpPr>
          <a:xfrm flipH="1">
            <a:off x="8271178" y="5375670"/>
            <a:ext cx="131812" cy="101169"/>
            <a:chOff x="10720984" y="4962469"/>
            <a:chExt cx="379699" cy="291428"/>
          </a:xfrm>
        </p:grpSpPr>
        <p:sp>
          <p:nvSpPr>
            <p:cNvPr id="606" name="Freeform: Shape 605">
              <a:extLst>
                <a:ext uri="{FF2B5EF4-FFF2-40B4-BE49-F238E27FC236}">
                  <a16:creationId xmlns:a16="http://schemas.microsoft.com/office/drawing/2014/main" id="{85B9B28A-6AB9-67D0-9C39-44454E6190A0}"/>
                </a:ext>
              </a:extLst>
            </p:cNvPr>
            <p:cNvSpPr/>
            <p:nvPr/>
          </p:nvSpPr>
          <p:spPr>
            <a:xfrm>
              <a:off x="10720984" y="5099547"/>
              <a:ext cx="335705" cy="154350"/>
            </a:xfrm>
            <a:custGeom>
              <a:avLst/>
              <a:gdLst>
                <a:gd name="connsiteX0" fmla="*/ 335705 w 335705"/>
                <a:gd name="connsiteY0" fmla="*/ 9851 h 154350"/>
                <a:gd name="connsiteX1" fmla="*/ 308594 w 335705"/>
                <a:gd name="connsiteY1" fmla="*/ 154351 h 154350"/>
                <a:gd name="connsiteX2" fmla="*/ 2573 w 335705"/>
                <a:gd name="connsiteY2" fmla="*/ 103282 h 154350"/>
                <a:gd name="connsiteX3" fmla="*/ 1311 w 335705"/>
                <a:gd name="connsiteY3" fmla="*/ 55010 h 154350"/>
                <a:gd name="connsiteX4" fmla="*/ 23812 w 335705"/>
                <a:gd name="connsiteY4" fmla="*/ 29436 h 154350"/>
                <a:gd name="connsiteX5" fmla="*/ 305599 w 335705"/>
                <a:gd name="connsiteY5" fmla="*/ 0 h 154350"/>
                <a:gd name="connsiteX6" fmla="*/ 335666 w 335705"/>
                <a:gd name="connsiteY6" fmla="*/ 9891 h 15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705" h="154350">
                  <a:moveTo>
                    <a:pt x="335705" y="9851"/>
                  </a:moveTo>
                  <a:cubicBezTo>
                    <a:pt x="323489" y="51936"/>
                    <a:pt x="315293" y="114158"/>
                    <a:pt x="308594" y="154351"/>
                  </a:cubicBezTo>
                  <a:cubicBezTo>
                    <a:pt x="262175" y="153681"/>
                    <a:pt x="15300" y="140559"/>
                    <a:pt x="2573" y="103282"/>
                  </a:cubicBezTo>
                  <a:cubicBezTo>
                    <a:pt x="-974" y="92918"/>
                    <a:pt x="-304" y="66950"/>
                    <a:pt x="1311" y="55010"/>
                  </a:cubicBezTo>
                  <a:lnTo>
                    <a:pt x="23812" y="29436"/>
                  </a:lnTo>
                  <a:cubicBezTo>
                    <a:pt x="119055" y="31485"/>
                    <a:pt x="212996" y="21634"/>
                    <a:pt x="305599" y="0"/>
                  </a:cubicBezTo>
                  <a:lnTo>
                    <a:pt x="335666" y="9891"/>
                  </a:lnTo>
                  <a:close/>
                </a:path>
              </a:pathLst>
            </a:custGeom>
            <a:solidFill>
              <a:srgbClr val="515365"/>
            </a:solidFill>
            <a:ln w="3941" cap="flat">
              <a:noFill/>
              <a:prstDash val="solid"/>
              <a:miter/>
            </a:ln>
          </p:spPr>
          <p:txBody>
            <a:bodyPr rtlCol="1" anchor="ctr"/>
            <a:lstStyle/>
            <a:p>
              <a:endParaRPr lang="fa-IR"/>
            </a:p>
          </p:txBody>
        </p:sp>
        <p:sp>
          <p:nvSpPr>
            <p:cNvPr id="607" name="Freeform: Shape 606">
              <a:extLst>
                <a:ext uri="{FF2B5EF4-FFF2-40B4-BE49-F238E27FC236}">
                  <a16:creationId xmlns:a16="http://schemas.microsoft.com/office/drawing/2014/main" id="{5B802D75-91DA-A86D-A992-C868AD400CB8}"/>
                </a:ext>
              </a:extLst>
            </p:cNvPr>
            <p:cNvSpPr/>
            <p:nvPr/>
          </p:nvSpPr>
          <p:spPr>
            <a:xfrm>
              <a:off x="10722334" y="4962469"/>
              <a:ext cx="378348" cy="192087"/>
            </a:xfrm>
            <a:custGeom>
              <a:avLst/>
              <a:gdLst>
                <a:gd name="connsiteX0" fmla="*/ 377937 w 378348"/>
                <a:gd name="connsiteY0" fmla="*/ 49756 h 192087"/>
                <a:gd name="connsiteX1" fmla="*/ 334354 w 378348"/>
                <a:gd name="connsiteY1" fmla="*/ 146929 h 192087"/>
                <a:gd name="connsiteX2" fmla="*/ 49138 w 378348"/>
                <a:gd name="connsiteY2" fmla="*/ 183576 h 192087"/>
                <a:gd name="connsiteX3" fmla="*/ 0 w 378348"/>
                <a:gd name="connsiteY3" fmla="*/ 192088 h 192087"/>
                <a:gd name="connsiteX4" fmla="*/ 151475 w 378348"/>
                <a:gd name="connsiteY4" fmla="*/ 13818 h 192087"/>
                <a:gd name="connsiteX5" fmla="*/ 370489 w 378348"/>
                <a:gd name="connsiteY5" fmla="*/ 20478 h 192087"/>
                <a:gd name="connsiteX6" fmla="*/ 370410 w 378348"/>
                <a:gd name="connsiteY6" fmla="*/ 20675 h 192087"/>
                <a:gd name="connsiteX7" fmla="*/ 371120 w 378348"/>
                <a:gd name="connsiteY7" fmla="*/ 22487 h 192087"/>
                <a:gd name="connsiteX8" fmla="*/ 376360 w 378348"/>
                <a:gd name="connsiteY8" fmla="*/ 33363 h 192087"/>
                <a:gd name="connsiteX9" fmla="*/ 377937 w 378348"/>
                <a:gd name="connsiteY9" fmla="*/ 49795 h 192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8348" h="192087">
                  <a:moveTo>
                    <a:pt x="377937" y="49756"/>
                  </a:moveTo>
                  <a:cubicBezTo>
                    <a:pt x="374036" y="72808"/>
                    <a:pt x="342354" y="119385"/>
                    <a:pt x="334354" y="146929"/>
                  </a:cubicBezTo>
                  <a:cubicBezTo>
                    <a:pt x="236590" y="178099"/>
                    <a:pt x="150450" y="181645"/>
                    <a:pt x="49138" y="183576"/>
                  </a:cubicBezTo>
                  <a:cubicBezTo>
                    <a:pt x="-3507" y="184561"/>
                    <a:pt x="20648" y="187202"/>
                    <a:pt x="0" y="192088"/>
                  </a:cubicBezTo>
                  <a:cubicBezTo>
                    <a:pt x="5675" y="150436"/>
                    <a:pt x="113251" y="29029"/>
                    <a:pt x="151475" y="13818"/>
                  </a:cubicBezTo>
                  <a:cubicBezTo>
                    <a:pt x="212395" y="-10377"/>
                    <a:pt x="308268" y="657"/>
                    <a:pt x="370489" y="20478"/>
                  </a:cubicBezTo>
                  <a:cubicBezTo>
                    <a:pt x="370449" y="20478"/>
                    <a:pt x="370410" y="20596"/>
                    <a:pt x="370410" y="20675"/>
                  </a:cubicBezTo>
                  <a:cubicBezTo>
                    <a:pt x="370370" y="20990"/>
                    <a:pt x="370647" y="21581"/>
                    <a:pt x="371120" y="22487"/>
                  </a:cubicBezTo>
                  <a:cubicBezTo>
                    <a:pt x="372301" y="24655"/>
                    <a:pt x="374666" y="28438"/>
                    <a:pt x="376360" y="33363"/>
                  </a:cubicBezTo>
                  <a:cubicBezTo>
                    <a:pt x="377937" y="37974"/>
                    <a:pt x="378961" y="43609"/>
                    <a:pt x="377937" y="49795"/>
                  </a:cubicBezTo>
                  <a:close/>
                </a:path>
              </a:pathLst>
            </a:custGeom>
            <a:solidFill>
              <a:srgbClr val="636B79"/>
            </a:solidFill>
            <a:ln w="3941" cap="flat">
              <a:noFill/>
              <a:prstDash val="solid"/>
              <a:miter/>
            </a:ln>
          </p:spPr>
          <p:txBody>
            <a:bodyPr rtlCol="1" anchor="ctr"/>
            <a:lstStyle/>
            <a:p>
              <a:endParaRPr lang="fa-IR"/>
            </a:p>
          </p:txBody>
        </p:sp>
      </p:grpSp>
      <p:grpSp>
        <p:nvGrpSpPr>
          <p:cNvPr id="608" name="Graphic 7">
            <a:extLst>
              <a:ext uri="{FF2B5EF4-FFF2-40B4-BE49-F238E27FC236}">
                <a16:creationId xmlns:a16="http://schemas.microsoft.com/office/drawing/2014/main" id="{2C1B9C1D-55A1-5541-9541-ED360B46DA54}"/>
              </a:ext>
            </a:extLst>
          </p:cNvPr>
          <p:cNvGrpSpPr/>
          <p:nvPr/>
        </p:nvGrpSpPr>
        <p:grpSpPr>
          <a:xfrm flipH="1">
            <a:off x="8385831" y="5455813"/>
            <a:ext cx="218290" cy="131230"/>
            <a:chOff x="10010209" y="5144259"/>
            <a:chExt cx="628809" cy="378023"/>
          </a:xfrm>
        </p:grpSpPr>
        <p:sp>
          <p:nvSpPr>
            <p:cNvPr id="609" name="Freeform: Shape 608">
              <a:extLst>
                <a:ext uri="{FF2B5EF4-FFF2-40B4-BE49-F238E27FC236}">
                  <a16:creationId xmlns:a16="http://schemas.microsoft.com/office/drawing/2014/main" id="{31D3CBB6-44B4-B72B-8587-CB100AB4E2B4}"/>
                </a:ext>
              </a:extLst>
            </p:cNvPr>
            <p:cNvSpPr/>
            <p:nvPr/>
          </p:nvSpPr>
          <p:spPr>
            <a:xfrm>
              <a:off x="10030613" y="5148766"/>
              <a:ext cx="517169" cy="373515"/>
            </a:xfrm>
            <a:custGeom>
              <a:avLst/>
              <a:gdLst>
                <a:gd name="connsiteX0" fmla="*/ 497020 w 517169"/>
                <a:gd name="connsiteY0" fmla="*/ 246873 h 373515"/>
                <a:gd name="connsiteX1" fmla="*/ 424710 w 517169"/>
                <a:gd name="connsiteY1" fmla="*/ 301055 h 373515"/>
                <a:gd name="connsiteX2" fmla="*/ 359810 w 517169"/>
                <a:gd name="connsiteY2" fmla="*/ 367335 h 373515"/>
                <a:gd name="connsiteX3" fmla="*/ 162232 w 517169"/>
                <a:gd name="connsiteY3" fmla="*/ 359966 h 373515"/>
                <a:gd name="connsiteX4" fmla="*/ 72309 w 517169"/>
                <a:gd name="connsiteY4" fmla="*/ 310118 h 373515"/>
                <a:gd name="connsiteX5" fmla="*/ 54222 w 517169"/>
                <a:gd name="connsiteY5" fmla="*/ 310118 h 373515"/>
                <a:gd name="connsiteX6" fmla="*/ 0 w 517169"/>
                <a:gd name="connsiteY6" fmla="*/ 237849 h 373515"/>
                <a:gd name="connsiteX7" fmla="*/ 17576 w 517169"/>
                <a:gd name="connsiteY7" fmla="*/ 224530 h 373515"/>
                <a:gd name="connsiteX8" fmla="*/ 250934 w 517169"/>
                <a:gd name="connsiteY8" fmla="*/ 282495 h 373515"/>
                <a:gd name="connsiteX9" fmla="*/ 224059 w 517169"/>
                <a:gd name="connsiteY9" fmla="*/ 145483 h 373515"/>
                <a:gd name="connsiteX10" fmla="*/ 256726 w 517169"/>
                <a:gd name="connsiteY10" fmla="*/ 12687 h 373515"/>
                <a:gd name="connsiteX11" fmla="*/ 253062 w 517169"/>
                <a:gd name="connsiteY11" fmla="*/ 2993 h 373515"/>
                <a:gd name="connsiteX12" fmla="*/ 298259 w 517169"/>
                <a:gd name="connsiteY12" fmla="*/ 2993 h 373515"/>
                <a:gd name="connsiteX13" fmla="*/ 307598 w 517169"/>
                <a:gd name="connsiteY13" fmla="*/ 27700 h 373515"/>
                <a:gd name="connsiteX14" fmla="*/ 321508 w 517169"/>
                <a:gd name="connsiteY14" fmla="*/ 257433 h 373515"/>
                <a:gd name="connsiteX15" fmla="*/ 369543 w 517169"/>
                <a:gd name="connsiteY15" fmla="*/ 206679 h 373515"/>
                <a:gd name="connsiteX16" fmla="*/ 487287 w 517169"/>
                <a:gd name="connsiteY16" fmla="*/ 181933 h 373515"/>
                <a:gd name="connsiteX17" fmla="*/ 497059 w 517169"/>
                <a:gd name="connsiteY17" fmla="*/ 246833 h 373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17169" h="373515">
                  <a:moveTo>
                    <a:pt x="497020" y="246873"/>
                  </a:moveTo>
                  <a:cubicBezTo>
                    <a:pt x="448511" y="235445"/>
                    <a:pt x="446896" y="280013"/>
                    <a:pt x="424710" y="301055"/>
                  </a:cubicBezTo>
                  <a:cubicBezTo>
                    <a:pt x="434838" y="331594"/>
                    <a:pt x="386133" y="357917"/>
                    <a:pt x="359810" y="367335"/>
                  </a:cubicBezTo>
                  <a:cubicBezTo>
                    <a:pt x="322257" y="380733"/>
                    <a:pt x="202425" y="369581"/>
                    <a:pt x="162232" y="359966"/>
                  </a:cubicBezTo>
                  <a:cubicBezTo>
                    <a:pt x="136343" y="353779"/>
                    <a:pt x="72506" y="336047"/>
                    <a:pt x="72309" y="310118"/>
                  </a:cubicBezTo>
                  <a:cubicBezTo>
                    <a:pt x="66950" y="309094"/>
                    <a:pt x="60133" y="310709"/>
                    <a:pt x="54222" y="310118"/>
                  </a:cubicBezTo>
                  <a:cubicBezTo>
                    <a:pt x="21437" y="296051"/>
                    <a:pt x="5715" y="273235"/>
                    <a:pt x="0" y="237849"/>
                  </a:cubicBezTo>
                  <a:lnTo>
                    <a:pt x="17576" y="224530"/>
                  </a:lnTo>
                  <a:cubicBezTo>
                    <a:pt x="90711" y="257394"/>
                    <a:pt x="168497" y="276703"/>
                    <a:pt x="250934" y="282495"/>
                  </a:cubicBezTo>
                  <a:cubicBezTo>
                    <a:pt x="233634" y="238637"/>
                    <a:pt x="224020" y="192848"/>
                    <a:pt x="224059" y="145483"/>
                  </a:cubicBezTo>
                  <a:cubicBezTo>
                    <a:pt x="224059" y="120145"/>
                    <a:pt x="232689" y="13396"/>
                    <a:pt x="256726" y="12687"/>
                  </a:cubicBezTo>
                  <a:cubicBezTo>
                    <a:pt x="255662" y="10480"/>
                    <a:pt x="254440" y="7367"/>
                    <a:pt x="253062" y="2993"/>
                  </a:cubicBezTo>
                  <a:cubicBezTo>
                    <a:pt x="280369" y="-2327"/>
                    <a:pt x="272409" y="589"/>
                    <a:pt x="298259" y="2993"/>
                  </a:cubicBezTo>
                  <a:lnTo>
                    <a:pt x="307598" y="27700"/>
                  </a:lnTo>
                  <a:cubicBezTo>
                    <a:pt x="273394" y="56427"/>
                    <a:pt x="300742" y="275796"/>
                    <a:pt x="321508" y="257433"/>
                  </a:cubicBezTo>
                  <a:cubicBezTo>
                    <a:pt x="266538" y="173894"/>
                    <a:pt x="338453" y="85154"/>
                    <a:pt x="369543" y="206679"/>
                  </a:cubicBezTo>
                  <a:cubicBezTo>
                    <a:pt x="403393" y="177835"/>
                    <a:pt x="445280" y="160141"/>
                    <a:pt x="487287" y="181933"/>
                  </a:cubicBezTo>
                  <a:cubicBezTo>
                    <a:pt x="509196" y="193281"/>
                    <a:pt x="536701" y="252193"/>
                    <a:pt x="497059" y="246833"/>
                  </a:cubicBezTo>
                  <a:close/>
                </a:path>
              </a:pathLst>
            </a:custGeom>
            <a:solidFill>
              <a:srgbClr val="8B4937"/>
            </a:solidFill>
            <a:ln w="3941" cap="flat">
              <a:noFill/>
              <a:prstDash val="solid"/>
              <a:miter/>
            </a:ln>
          </p:spPr>
          <p:txBody>
            <a:bodyPr rtlCol="1" anchor="ctr"/>
            <a:lstStyle/>
            <a:p>
              <a:endParaRPr lang="fa-IR"/>
            </a:p>
          </p:txBody>
        </p:sp>
        <p:sp>
          <p:nvSpPr>
            <p:cNvPr id="610" name="Freeform: Shape 609">
              <a:extLst>
                <a:ext uri="{FF2B5EF4-FFF2-40B4-BE49-F238E27FC236}">
                  <a16:creationId xmlns:a16="http://schemas.microsoft.com/office/drawing/2014/main" id="{9B582907-727A-150E-B3AA-E728DB0D1704}"/>
                </a:ext>
              </a:extLst>
            </p:cNvPr>
            <p:cNvSpPr/>
            <p:nvPr/>
          </p:nvSpPr>
          <p:spPr>
            <a:xfrm>
              <a:off x="10302552" y="5144259"/>
              <a:ext cx="336466" cy="284967"/>
            </a:xfrm>
            <a:custGeom>
              <a:avLst/>
              <a:gdLst>
                <a:gd name="connsiteX0" fmla="*/ 333525 w 336466"/>
                <a:gd name="connsiteY0" fmla="*/ 224308 h 284967"/>
                <a:gd name="connsiteX1" fmla="*/ 225081 w 336466"/>
                <a:gd name="connsiteY1" fmla="*/ 251380 h 284967"/>
                <a:gd name="connsiteX2" fmla="*/ 211644 w 336466"/>
                <a:gd name="connsiteY2" fmla="*/ 206103 h 284967"/>
                <a:gd name="connsiteX3" fmla="*/ 94019 w 336466"/>
                <a:gd name="connsiteY3" fmla="*/ 242159 h 284967"/>
                <a:gd name="connsiteX4" fmla="*/ 58003 w 336466"/>
                <a:gd name="connsiteY4" fmla="*/ 170165 h 284967"/>
                <a:gd name="connsiteX5" fmla="*/ 58120 w 336466"/>
                <a:gd name="connsiteY5" fmla="*/ 278767 h 284967"/>
                <a:gd name="connsiteX6" fmla="*/ 12411 w 336466"/>
                <a:gd name="connsiteY6" fmla="*/ 224506 h 284967"/>
                <a:gd name="connsiteX7" fmla="*/ 26242 w 336466"/>
                <a:gd name="connsiteY7" fmla="*/ 7500 h 284967"/>
                <a:gd name="connsiteX8" fmla="*/ 62377 w 336466"/>
                <a:gd name="connsiteY8" fmla="*/ 7500 h 284967"/>
                <a:gd name="connsiteX9" fmla="*/ 108245 w 336466"/>
                <a:gd name="connsiteY9" fmla="*/ 802 h 284967"/>
                <a:gd name="connsiteX10" fmla="*/ 108245 w 336466"/>
                <a:gd name="connsiteY10" fmla="*/ 802 h 284967"/>
                <a:gd name="connsiteX11" fmla="*/ 125622 w 336466"/>
                <a:gd name="connsiteY11" fmla="*/ 25588 h 284967"/>
                <a:gd name="connsiteX12" fmla="*/ 175627 w 336466"/>
                <a:gd name="connsiteY12" fmla="*/ 52501 h 284967"/>
                <a:gd name="connsiteX13" fmla="*/ 297311 w 336466"/>
                <a:gd name="connsiteY13" fmla="*/ 43675 h 284967"/>
                <a:gd name="connsiteX14" fmla="*/ 333446 w 336466"/>
                <a:gd name="connsiteY14" fmla="*/ 224308 h 28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6466" h="284967">
                  <a:moveTo>
                    <a:pt x="333525" y="224308"/>
                  </a:moveTo>
                  <a:cubicBezTo>
                    <a:pt x="315911" y="334131"/>
                    <a:pt x="256605" y="258827"/>
                    <a:pt x="225081" y="251380"/>
                  </a:cubicBezTo>
                  <a:cubicBezTo>
                    <a:pt x="239937" y="248109"/>
                    <a:pt x="213417" y="207679"/>
                    <a:pt x="211644" y="206103"/>
                  </a:cubicBezTo>
                  <a:cubicBezTo>
                    <a:pt x="177992" y="176076"/>
                    <a:pt x="116008" y="209492"/>
                    <a:pt x="94019" y="242159"/>
                  </a:cubicBezTo>
                  <a:cubicBezTo>
                    <a:pt x="74395" y="242435"/>
                    <a:pt x="81370" y="159014"/>
                    <a:pt x="58003" y="170165"/>
                  </a:cubicBezTo>
                  <a:cubicBezTo>
                    <a:pt x="9653" y="193296"/>
                    <a:pt x="95911" y="247164"/>
                    <a:pt x="58120" y="278767"/>
                  </a:cubicBezTo>
                  <a:cubicBezTo>
                    <a:pt x="28685" y="303395"/>
                    <a:pt x="18401" y="248307"/>
                    <a:pt x="12411" y="224506"/>
                  </a:cubicBezTo>
                  <a:cubicBezTo>
                    <a:pt x="-6267" y="150581"/>
                    <a:pt x="-5558" y="77563"/>
                    <a:pt x="26242" y="7500"/>
                  </a:cubicBezTo>
                  <a:cubicBezTo>
                    <a:pt x="37748" y="8564"/>
                    <a:pt x="52092" y="5452"/>
                    <a:pt x="62377" y="7500"/>
                  </a:cubicBezTo>
                  <a:cubicBezTo>
                    <a:pt x="76523" y="2772"/>
                    <a:pt x="94925" y="-1917"/>
                    <a:pt x="108245" y="802"/>
                  </a:cubicBezTo>
                  <a:lnTo>
                    <a:pt x="108245" y="802"/>
                  </a:lnTo>
                  <a:cubicBezTo>
                    <a:pt x="118963" y="2969"/>
                    <a:pt x="126371" y="9944"/>
                    <a:pt x="125622" y="25588"/>
                  </a:cubicBezTo>
                  <a:cubicBezTo>
                    <a:pt x="137286" y="29607"/>
                    <a:pt x="153324" y="52974"/>
                    <a:pt x="175627" y="52501"/>
                  </a:cubicBezTo>
                  <a:cubicBezTo>
                    <a:pt x="211013" y="51753"/>
                    <a:pt x="235011" y="-43923"/>
                    <a:pt x="297311" y="43675"/>
                  </a:cubicBezTo>
                  <a:cubicBezTo>
                    <a:pt x="331239" y="91394"/>
                    <a:pt x="342549" y="167526"/>
                    <a:pt x="333446" y="224308"/>
                  </a:cubicBezTo>
                  <a:close/>
                </a:path>
              </a:pathLst>
            </a:custGeom>
            <a:solidFill>
              <a:srgbClr val="C2724D"/>
            </a:solidFill>
            <a:ln w="3941" cap="flat">
              <a:noFill/>
              <a:prstDash val="solid"/>
              <a:miter/>
            </a:ln>
          </p:spPr>
          <p:txBody>
            <a:bodyPr rtlCol="1" anchor="ctr"/>
            <a:lstStyle/>
            <a:p>
              <a:endParaRPr lang="fa-IR"/>
            </a:p>
          </p:txBody>
        </p:sp>
        <p:sp>
          <p:nvSpPr>
            <p:cNvPr id="611" name="Freeform: Shape 610">
              <a:extLst>
                <a:ext uri="{FF2B5EF4-FFF2-40B4-BE49-F238E27FC236}">
                  <a16:creationId xmlns:a16="http://schemas.microsoft.com/office/drawing/2014/main" id="{9E85E881-3046-C518-DE77-D9C4AEA88E2B}"/>
                </a:ext>
              </a:extLst>
            </p:cNvPr>
            <p:cNvSpPr/>
            <p:nvPr/>
          </p:nvSpPr>
          <p:spPr>
            <a:xfrm>
              <a:off x="10010209" y="5151341"/>
              <a:ext cx="300497" cy="299618"/>
            </a:xfrm>
            <a:custGeom>
              <a:avLst/>
              <a:gdLst>
                <a:gd name="connsiteX0" fmla="*/ 300498 w 300497"/>
                <a:gd name="connsiteY0" fmla="*/ 298440 h 299618"/>
                <a:gd name="connsiteX1" fmla="*/ 99846 w 300497"/>
                <a:gd name="connsiteY1" fmla="*/ 268769 h 299618"/>
                <a:gd name="connsiteX2" fmla="*/ 20404 w 300497"/>
                <a:gd name="connsiteY2" fmla="*/ 235274 h 299618"/>
                <a:gd name="connsiteX3" fmla="*/ 20404 w 300497"/>
                <a:gd name="connsiteY3" fmla="*/ 208203 h 299618"/>
                <a:gd name="connsiteX4" fmla="*/ 21547 w 300497"/>
                <a:gd name="connsiteY4" fmla="*/ 138022 h 299618"/>
                <a:gd name="connsiteX5" fmla="*/ 65564 w 300497"/>
                <a:gd name="connsiteY5" fmla="*/ 108862 h 299618"/>
                <a:gd name="connsiteX6" fmla="*/ 273387 w 300497"/>
                <a:gd name="connsiteY6" fmla="*/ 497 h 299618"/>
                <a:gd name="connsiteX7" fmla="*/ 287375 w 300497"/>
                <a:gd name="connsiteY7" fmla="*/ 340 h 299618"/>
                <a:gd name="connsiteX8" fmla="*/ 289898 w 300497"/>
                <a:gd name="connsiteY8" fmla="*/ 1246 h 299618"/>
                <a:gd name="connsiteX9" fmla="*/ 290686 w 300497"/>
                <a:gd name="connsiteY9" fmla="*/ 4989 h 299618"/>
                <a:gd name="connsiteX10" fmla="*/ 282096 w 300497"/>
                <a:gd name="connsiteY10" fmla="*/ 22682 h 299618"/>
                <a:gd name="connsiteX11" fmla="*/ 300458 w 300497"/>
                <a:gd name="connsiteY11" fmla="*/ 298480 h 299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0497" h="299618">
                  <a:moveTo>
                    <a:pt x="300498" y="298440"/>
                  </a:moveTo>
                  <a:cubicBezTo>
                    <a:pt x="292184" y="305967"/>
                    <a:pt x="126011" y="275231"/>
                    <a:pt x="99846" y="268769"/>
                  </a:cubicBezTo>
                  <a:cubicBezTo>
                    <a:pt x="73957" y="262346"/>
                    <a:pt x="33803" y="236811"/>
                    <a:pt x="20404" y="235274"/>
                  </a:cubicBezTo>
                  <a:cubicBezTo>
                    <a:pt x="19105" y="227354"/>
                    <a:pt x="20562" y="216911"/>
                    <a:pt x="20404" y="208203"/>
                  </a:cubicBezTo>
                  <a:cubicBezTo>
                    <a:pt x="-11987" y="186017"/>
                    <a:pt x="-1386" y="159458"/>
                    <a:pt x="21547" y="138022"/>
                  </a:cubicBezTo>
                  <a:cubicBezTo>
                    <a:pt x="34196" y="126200"/>
                    <a:pt x="50590" y="115955"/>
                    <a:pt x="65564" y="108862"/>
                  </a:cubicBezTo>
                  <a:cubicBezTo>
                    <a:pt x="135114" y="76747"/>
                    <a:pt x="202891" y="14171"/>
                    <a:pt x="273387" y="497"/>
                  </a:cubicBezTo>
                  <a:cubicBezTo>
                    <a:pt x="280244" y="-94"/>
                    <a:pt x="284657" y="-173"/>
                    <a:pt x="287375" y="340"/>
                  </a:cubicBezTo>
                  <a:cubicBezTo>
                    <a:pt x="288479" y="536"/>
                    <a:pt x="289306" y="852"/>
                    <a:pt x="289898" y="1246"/>
                  </a:cubicBezTo>
                  <a:cubicBezTo>
                    <a:pt x="291159" y="2113"/>
                    <a:pt x="291238" y="3335"/>
                    <a:pt x="290686" y="4989"/>
                  </a:cubicBezTo>
                  <a:cubicBezTo>
                    <a:pt x="289385" y="8851"/>
                    <a:pt x="284459" y="14841"/>
                    <a:pt x="282096" y="22682"/>
                  </a:cubicBezTo>
                  <a:cubicBezTo>
                    <a:pt x="252856" y="119304"/>
                    <a:pt x="254118" y="207257"/>
                    <a:pt x="300458" y="298480"/>
                  </a:cubicBezTo>
                  <a:close/>
                </a:path>
              </a:pathLst>
            </a:custGeom>
            <a:solidFill>
              <a:srgbClr val="C3704C"/>
            </a:solidFill>
            <a:ln w="3941" cap="flat">
              <a:noFill/>
              <a:prstDash val="solid"/>
              <a:miter/>
            </a:ln>
          </p:spPr>
          <p:txBody>
            <a:bodyPr rtlCol="1" anchor="ctr"/>
            <a:lstStyle/>
            <a:p>
              <a:endParaRPr lang="fa-IR"/>
            </a:p>
          </p:txBody>
        </p:sp>
        <p:sp>
          <p:nvSpPr>
            <p:cNvPr id="612" name="Freeform: Shape 611">
              <a:extLst>
                <a:ext uri="{FF2B5EF4-FFF2-40B4-BE49-F238E27FC236}">
                  <a16:creationId xmlns:a16="http://schemas.microsoft.com/office/drawing/2014/main" id="{FF2BBC34-3670-B918-2DA4-B009E681B84F}"/>
                </a:ext>
              </a:extLst>
            </p:cNvPr>
            <p:cNvSpPr/>
            <p:nvPr/>
          </p:nvSpPr>
          <p:spPr>
            <a:xfrm>
              <a:off x="10535405" y="5181778"/>
              <a:ext cx="83655" cy="212987"/>
            </a:xfrm>
            <a:custGeom>
              <a:avLst/>
              <a:gdLst>
                <a:gd name="connsiteX0" fmla="*/ 43810 w 83655"/>
                <a:gd name="connsiteY0" fmla="*/ 8993 h 212987"/>
                <a:gd name="connsiteX1" fmla="*/ 83058 w 83655"/>
                <a:gd name="connsiteY1" fmla="*/ 118776 h 212987"/>
                <a:gd name="connsiteX2" fmla="*/ 898 w 83655"/>
                <a:gd name="connsiteY2" fmla="*/ 110422 h 212987"/>
                <a:gd name="connsiteX3" fmla="*/ 43810 w 83655"/>
                <a:gd name="connsiteY3" fmla="*/ 8993 h 212987"/>
              </a:gdLst>
              <a:ahLst/>
              <a:cxnLst>
                <a:cxn ang="0">
                  <a:pos x="connsiteX0" y="connsiteY0"/>
                </a:cxn>
                <a:cxn ang="0">
                  <a:pos x="connsiteX1" y="connsiteY1"/>
                </a:cxn>
                <a:cxn ang="0">
                  <a:pos x="connsiteX2" y="connsiteY2"/>
                </a:cxn>
                <a:cxn ang="0">
                  <a:pos x="connsiteX3" y="connsiteY3"/>
                </a:cxn>
              </a:cxnLst>
              <a:rect l="l" t="t" r="r" b="b"/>
              <a:pathLst>
                <a:path w="83655" h="212987">
                  <a:moveTo>
                    <a:pt x="43810" y="8993"/>
                  </a:moveTo>
                  <a:cubicBezTo>
                    <a:pt x="62882" y="26213"/>
                    <a:pt x="81481" y="91902"/>
                    <a:pt x="83058" y="118776"/>
                  </a:cubicBezTo>
                  <a:cubicBezTo>
                    <a:pt x="91332" y="260990"/>
                    <a:pt x="11143" y="229033"/>
                    <a:pt x="898" y="110422"/>
                  </a:cubicBezTo>
                  <a:cubicBezTo>
                    <a:pt x="-1545" y="82090"/>
                    <a:pt x="-2255" y="-32619"/>
                    <a:pt x="43810" y="8993"/>
                  </a:cubicBezTo>
                  <a:close/>
                </a:path>
              </a:pathLst>
            </a:custGeom>
            <a:solidFill>
              <a:srgbClr val="683A2F"/>
            </a:solidFill>
            <a:ln w="3941" cap="flat">
              <a:noFill/>
              <a:prstDash val="solid"/>
              <a:miter/>
            </a:ln>
          </p:spPr>
          <p:txBody>
            <a:bodyPr rtlCol="1" anchor="ctr"/>
            <a:lstStyle/>
            <a:p>
              <a:endParaRPr lang="fa-IR"/>
            </a:p>
          </p:txBody>
        </p:sp>
      </p:grpSp>
      <p:grpSp>
        <p:nvGrpSpPr>
          <p:cNvPr id="613" name="Graphic 7">
            <a:extLst>
              <a:ext uri="{FF2B5EF4-FFF2-40B4-BE49-F238E27FC236}">
                <a16:creationId xmlns:a16="http://schemas.microsoft.com/office/drawing/2014/main" id="{E1631B99-EC75-223E-CF12-49C06D528282}"/>
              </a:ext>
            </a:extLst>
          </p:cNvPr>
          <p:cNvGrpSpPr/>
          <p:nvPr/>
        </p:nvGrpSpPr>
        <p:grpSpPr>
          <a:xfrm flipH="1">
            <a:off x="8054462" y="5339556"/>
            <a:ext cx="249054" cy="148767"/>
            <a:chOff x="11013918" y="4876796"/>
            <a:chExt cx="717428" cy="428540"/>
          </a:xfrm>
        </p:grpSpPr>
        <p:sp>
          <p:nvSpPr>
            <p:cNvPr id="614" name="Freeform: Shape 613">
              <a:extLst>
                <a:ext uri="{FF2B5EF4-FFF2-40B4-BE49-F238E27FC236}">
                  <a16:creationId xmlns:a16="http://schemas.microsoft.com/office/drawing/2014/main" id="{E1A3F0A9-639A-C3F9-DF14-9B316C011C69}"/>
                </a:ext>
              </a:extLst>
            </p:cNvPr>
            <p:cNvSpPr/>
            <p:nvPr/>
          </p:nvSpPr>
          <p:spPr>
            <a:xfrm>
              <a:off x="11049770" y="4895756"/>
              <a:ext cx="356246" cy="400226"/>
            </a:xfrm>
            <a:custGeom>
              <a:avLst/>
              <a:gdLst>
                <a:gd name="connsiteX0" fmla="*/ 356246 w 356246"/>
                <a:gd name="connsiteY0" fmla="*/ 382179 h 400226"/>
                <a:gd name="connsiteX1" fmla="*/ 348562 w 356246"/>
                <a:gd name="connsiteY1" fmla="*/ 382376 h 400226"/>
                <a:gd name="connsiteX2" fmla="*/ 297493 w 356246"/>
                <a:gd name="connsiteY2" fmla="*/ 400227 h 400226"/>
                <a:gd name="connsiteX3" fmla="*/ 161939 w 356246"/>
                <a:gd name="connsiteY3" fmla="*/ 400227 h 400226"/>
                <a:gd name="connsiteX4" fmla="*/ 58027 w 356246"/>
                <a:gd name="connsiteY4" fmla="*/ 391203 h 400226"/>
                <a:gd name="connsiteX5" fmla="*/ 9519 w 356246"/>
                <a:gd name="connsiteY5" fmla="*/ 369648 h 400226"/>
                <a:gd name="connsiteX6" fmla="*/ 21853 w 356246"/>
                <a:gd name="connsiteY6" fmla="*/ 309910 h 400226"/>
                <a:gd name="connsiteX7" fmla="*/ 48964 w 356246"/>
                <a:gd name="connsiteY7" fmla="*/ 318934 h 400226"/>
                <a:gd name="connsiteX8" fmla="*/ 70676 w 356246"/>
                <a:gd name="connsiteY8" fmla="*/ 348684 h 400226"/>
                <a:gd name="connsiteX9" fmla="*/ 166471 w 356246"/>
                <a:gd name="connsiteY9" fmla="*/ 54681 h 400226"/>
                <a:gd name="connsiteX10" fmla="*/ 149171 w 356246"/>
                <a:gd name="connsiteY10" fmla="*/ 4952 h 400226"/>
                <a:gd name="connsiteX11" fmla="*/ 177504 w 356246"/>
                <a:gd name="connsiteY11" fmla="*/ 1366 h 400226"/>
                <a:gd name="connsiteX12" fmla="*/ 184518 w 356246"/>
                <a:gd name="connsiteY12" fmla="*/ 2824 h 400226"/>
                <a:gd name="connsiteX13" fmla="*/ 301985 w 356246"/>
                <a:gd name="connsiteY13" fmla="*/ 38959 h 400226"/>
                <a:gd name="connsiteX14" fmla="*/ 355064 w 356246"/>
                <a:gd name="connsiteY14" fmla="*/ 297497 h 400226"/>
                <a:gd name="connsiteX15" fmla="*/ 356246 w 356246"/>
                <a:gd name="connsiteY15" fmla="*/ 382179 h 400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6246" h="400226">
                  <a:moveTo>
                    <a:pt x="356246" y="382179"/>
                  </a:moveTo>
                  <a:cubicBezTo>
                    <a:pt x="353961" y="381824"/>
                    <a:pt x="351360" y="381943"/>
                    <a:pt x="348562" y="382376"/>
                  </a:cubicBezTo>
                  <a:cubicBezTo>
                    <a:pt x="331224" y="385055"/>
                    <a:pt x="306083" y="400227"/>
                    <a:pt x="297493" y="400227"/>
                  </a:cubicBezTo>
                  <a:lnTo>
                    <a:pt x="161939" y="400227"/>
                  </a:lnTo>
                  <a:cubicBezTo>
                    <a:pt x="142512" y="400227"/>
                    <a:pt x="92309" y="392227"/>
                    <a:pt x="58027" y="391203"/>
                  </a:cubicBezTo>
                  <a:cubicBezTo>
                    <a:pt x="36866" y="389547"/>
                    <a:pt x="19567" y="381194"/>
                    <a:pt x="9519" y="369648"/>
                  </a:cubicBezTo>
                  <a:cubicBezTo>
                    <a:pt x="-5021" y="352940"/>
                    <a:pt x="-4391" y="329533"/>
                    <a:pt x="21853" y="309910"/>
                  </a:cubicBezTo>
                  <a:cubicBezTo>
                    <a:pt x="30759" y="285557"/>
                    <a:pt x="50580" y="293477"/>
                    <a:pt x="48964" y="318934"/>
                  </a:cubicBezTo>
                  <a:cubicBezTo>
                    <a:pt x="57593" y="337218"/>
                    <a:pt x="64805" y="347147"/>
                    <a:pt x="70676" y="348684"/>
                  </a:cubicBezTo>
                  <a:cubicBezTo>
                    <a:pt x="102437" y="250210"/>
                    <a:pt x="134394" y="152209"/>
                    <a:pt x="166471" y="54681"/>
                  </a:cubicBezTo>
                  <a:cubicBezTo>
                    <a:pt x="148501" y="29186"/>
                    <a:pt x="142748" y="12636"/>
                    <a:pt x="149171" y="4952"/>
                  </a:cubicBezTo>
                  <a:cubicBezTo>
                    <a:pt x="153388" y="-92"/>
                    <a:pt x="162846" y="-1274"/>
                    <a:pt x="177504" y="1366"/>
                  </a:cubicBezTo>
                  <a:cubicBezTo>
                    <a:pt x="179710" y="1760"/>
                    <a:pt x="182075" y="2233"/>
                    <a:pt x="184518" y="2824"/>
                  </a:cubicBezTo>
                  <a:cubicBezTo>
                    <a:pt x="230899" y="10745"/>
                    <a:pt x="270107" y="33087"/>
                    <a:pt x="301985" y="38959"/>
                  </a:cubicBezTo>
                  <a:lnTo>
                    <a:pt x="355064" y="297497"/>
                  </a:lnTo>
                  <a:lnTo>
                    <a:pt x="356246" y="382179"/>
                  </a:lnTo>
                  <a:close/>
                </a:path>
              </a:pathLst>
            </a:custGeom>
            <a:solidFill>
              <a:srgbClr val="6E3339"/>
            </a:solidFill>
            <a:ln w="3941" cap="flat">
              <a:noFill/>
              <a:prstDash val="solid"/>
              <a:miter/>
            </a:ln>
          </p:spPr>
          <p:txBody>
            <a:bodyPr rtlCol="1" anchor="ctr"/>
            <a:lstStyle/>
            <a:p>
              <a:endParaRPr lang="fa-IR"/>
            </a:p>
          </p:txBody>
        </p:sp>
        <p:grpSp>
          <p:nvGrpSpPr>
            <p:cNvPr id="615" name="Graphic 7">
              <a:extLst>
                <a:ext uri="{FF2B5EF4-FFF2-40B4-BE49-F238E27FC236}">
                  <a16:creationId xmlns:a16="http://schemas.microsoft.com/office/drawing/2014/main" id="{4430DE2F-1E55-FB8D-6435-1AF4226BBE1F}"/>
                </a:ext>
              </a:extLst>
            </p:cNvPr>
            <p:cNvGrpSpPr/>
            <p:nvPr/>
          </p:nvGrpSpPr>
          <p:grpSpPr>
            <a:xfrm>
              <a:off x="11013918" y="4876796"/>
              <a:ext cx="717428" cy="428540"/>
              <a:chOff x="11013918" y="4876796"/>
              <a:chExt cx="717428" cy="428540"/>
            </a:xfrm>
          </p:grpSpPr>
          <p:sp>
            <p:nvSpPr>
              <p:cNvPr id="616" name="Freeform: Shape 615">
                <a:extLst>
                  <a:ext uri="{FF2B5EF4-FFF2-40B4-BE49-F238E27FC236}">
                    <a16:creationId xmlns:a16="http://schemas.microsoft.com/office/drawing/2014/main" id="{72AA7C28-EBFA-5858-50D3-A681A5B129C9}"/>
                  </a:ext>
                </a:extLst>
              </p:cNvPr>
              <p:cNvSpPr/>
              <p:nvPr/>
            </p:nvSpPr>
            <p:spPr>
              <a:xfrm>
                <a:off x="11413267" y="4876796"/>
                <a:ext cx="318079" cy="391732"/>
              </a:xfrm>
              <a:custGeom>
                <a:avLst/>
                <a:gdLst>
                  <a:gd name="connsiteX0" fmla="*/ 318040 w 318079"/>
                  <a:gd name="connsiteY0" fmla="*/ 94054 h 391732"/>
                  <a:gd name="connsiteX1" fmla="*/ 246716 w 318079"/>
                  <a:gd name="connsiteY1" fmla="*/ 148118 h 391732"/>
                  <a:gd name="connsiteX2" fmla="*/ 246716 w 318079"/>
                  <a:gd name="connsiteY2" fmla="*/ 148118 h 391732"/>
                  <a:gd name="connsiteX3" fmla="*/ 218778 w 318079"/>
                  <a:gd name="connsiteY3" fmla="*/ 148276 h 391732"/>
                  <a:gd name="connsiteX4" fmla="*/ 218621 w 318079"/>
                  <a:gd name="connsiteY4" fmla="*/ 148276 h 391732"/>
                  <a:gd name="connsiteX5" fmla="*/ 137366 w 318079"/>
                  <a:gd name="connsiteY5" fmla="*/ 170934 h 391732"/>
                  <a:gd name="connsiteX6" fmla="*/ 182486 w 318079"/>
                  <a:gd name="connsiteY6" fmla="*/ 202458 h 391732"/>
                  <a:gd name="connsiteX7" fmla="*/ 182486 w 318079"/>
                  <a:gd name="connsiteY7" fmla="*/ 229569 h 391732"/>
                  <a:gd name="connsiteX8" fmla="*/ 136657 w 318079"/>
                  <a:gd name="connsiteY8" fmla="*/ 289662 h 391732"/>
                  <a:gd name="connsiteX9" fmla="*/ 146430 w 318079"/>
                  <a:gd name="connsiteY9" fmla="*/ 369576 h 391732"/>
                  <a:gd name="connsiteX10" fmla="*/ 128264 w 318079"/>
                  <a:gd name="connsiteY10" fmla="*/ 383092 h 391732"/>
                  <a:gd name="connsiteX11" fmla="*/ 116246 w 318079"/>
                  <a:gd name="connsiteY11" fmla="*/ 379545 h 391732"/>
                  <a:gd name="connsiteX12" fmla="*/ 3310 w 318079"/>
                  <a:gd name="connsiteY12" fmla="*/ 54137 h 391732"/>
                  <a:gd name="connsiteX13" fmla="*/ 0 w 318079"/>
                  <a:gd name="connsiteY13" fmla="*/ 50038 h 391732"/>
                  <a:gd name="connsiteX14" fmla="*/ 10836 w 318079"/>
                  <a:gd name="connsiteY14" fmla="*/ 30848 h 391732"/>
                  <a:gd name="connsiteX15" fmla="*/ 92169 w 318079"/>
                  <a:gd name="connsiteY15" fmla="*/ 3776 h 391732"/>
                  <a:gd name="connsiteX16" fmla="*/ 263858 w 318079"/>
                  <a:gd name="connsiteY16" fmla="*/ 39911 h 391732"/>
                  <a:gd name="connsiteX17" fmla="*/ 318079 w 318079"/>
                  <a:gd name="connsiteY17" fmla="*/ 94093 h 39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8079" h="391732">
                    <a:moveTo>
                      <a:pt x="318040" y="94054"/>
                    </a:moveTo>
                    <a:cubicBezTo>
                      <a:pt x="318316" y="122229"/>
                      <a:pt x="280054" y="142956"/>
                      <a:pt x="246716" y="148118"/>
                    </a:cubicBezTo>
                    <a:lnTo>
                      <a:pt x="246716" y="148118"/>
                    </a:lnTo>
                    <a:cubicBezTo>
                      <a:pt x="236550" y="149694"/>
                      <a:pt x="226817" y="149812"/>
                      <a:pt x="218778" y="148276"/>
                    </a:cubicBezTo>
                    <a:cubicBezTo>
                      <a:pt x="218739" y="148276"/>
                      <a:pt x="218660" y="148276"/>
                      <a:pt x="218621" y="148276"/>
                    </a:cubicBezTo>
                    <a:cubicBezTo>
                      <a:pt x="207587" y="148512"/>
                      <a:pt x="140598" y="160688"/>
                      <a:pt x="137366" y="170934"/>
                    </a:cubicBezTo>
                    <a:cubicBezTo>
                      <a:pt x="126845" y="204507"/>
                      <a:pt x="164083" y="201157"/>
                      <a:pt x="182486" y="202458"/>
                    </a:cubicBezTo>
                    <a:cubicBezTo>
                      <a:pt x="181067" y="210654"/>
                      <a:pt x="184535" y="222713"/>
                      <a:pt x="182486" y="229569"/>
                    </a:cubicBezTo>
                    <a:cubicBezTo>
                      <a:pt x="172949" y="261211"/>
                      <a:pt x="137249" y="285839"/>
                      <a:pt x="136657" y="289662"/>
                    </a:cubicBezTo>
                    <a:cubicBezTo>
                      <a:pt x="135160" y="299198"/>
                      <a:pt x="147061" y="344435"/>
                      <a:pt x="146430" y="369576"/>
                    </a:cubicBezTo>
                    <a:cubicBezTo>
                      <a:pt x="145879" y="391958"/>
                      <a:pt x="152341" y="399051"/>
                      <a:pt x="128264" y="383092"/>
                    </a:cubicBezTo>
                    <a:lnTo>
                      <a:pt x="116246" y="379545"/>
                    </a:lnTo>
                    <a:cubicBezTo>
                      <a:pt x="113881" y="253330"/>
                      <a:pt x="76250" y="144887"/>
                      <a:pt x="3310" y="54137"/>
                    </a:cubicBezTo>
                    <a:cubicBezTo>
                      <a:pt x="2207" y="52757"/>
                      <a:pt x="1103" y="51418"/>
                      <a:pt x="0" y="50038"/>
                    </a:cubicBezTo>
                    <a:lnTo>
                      <a:pt x="10836" y="30848"/>
                    </a:lnTo>
                    <a:cubicBezTo>
                      <a:pt x="46065" y="15677"/>
                      <a:pt x="51069" y="9687"/>
                      <a:pt x="92169" y="3776"/>
                    </a:cubicBezTo>
                    <a:cubicBezTo>
                      <a:pt x="150331" y="-4617"/>
                      <a:pt x="217596" y="-1622"/>
                      <a:pt x="263858" y="39911"/>
                    </a:cubicBezTo>
                    <a:cubicBezTo>
                      <a:pt x="280684" y="55003"/>
                      <a:pt x="286004" y="95000"/>
                      <a:pt x="318079" y="94093"/>
                    </a:cubicBezTo>
                    <a:close/>
                  </a:path>
                </a:pathLst>
              </a:custGeom>
              <a:solidFill>
                <a:srgbClr val="743438"/>
              </a:solidFill>
              <a:ln w="3941" cap="flat">
                <a:noFill/>
                <a:prstDash val="solid"/>
                <a:miter/>
              </a:ln>
            </p:spPr>
            <p:txBody>
              <a:bodyPr rtlCol="1" anchor="ctr"/>
              <a:lstStyle/>
              <a:p>
                <a:endParaRPr lang="fa-IR"/>
              </a:p>
            </p:txBody>
          </p:sp>
          <p:sp>
            <p:nvSpPr>
              <p:cNvPr id="617" name="Freeform: Shape 616">
                <a:extLst>
                  <a:ext uri="{FF2B5EF4-FFF2-40B4-BE49-F238E27FC236}">
                    <a16:creationId xmlns:a16="http://schemas.microsoft.com/office/drawing/2014/main" id="{82274786-7CA0-FAD3-DF2B-CD677290A9E3}"/>
                  </a:ext>
                </a:extLst>
              </p:cNvPr>
              <p:cNvSpPr/>
              <p:nvPr/>
            </p:nvSpPr>
            <p:spPr>
              <a:xfrm>
                <a:off x="11336663" y="4907565"/>
                <a:ext cx="204885" cy="397771"/>
              </a:xfrm>
              <a:custGeom>
                <a:avLst/>
                <a:gdLst>
                  <a:gd name="connsiteX0" fmla="*/ 204868 w 204885"/>
                  <a:gd name="connsiteY0" fmla="*/ 370370 h 397771"/>
                  <a:gd name="connsiteX1" fmla="*/ 110098 w 204885"/>
                  <a:gd name="connsiteY1" fmla="*/ 397521 h 397771"/>
                  <a:gd name="connsiteX2" fmla="*/ 69353 w 204885"/>
                  <a:gd name="connsiteY2" fmla="*/ 370370 h 397771"/>
                  <a:gd name="connsiteX3" fmla="*/ 61669 w 204885"/>
                  <a:gd name="connsiteY3" fmla="*/ 370568 h 397771"/>
                  <a:gd name="connsiteX4" fmla="*/ 51187 w 204885"/>
                  <a:gd name="connsiteY4" fmla="*/ 364932 h 397771"/>
                  <a:gd name="connsiteX5" fmla="*/ 50438 w 204885"/>
                  <a:gd name="connsiteY5" fmla="*/ 356421 h 397771"/>
                  <a:gd name="connsiteX6" fmla="*/ 0 w 204885"/>
                  <a:gd name="connsiteY6" fmla="*/ 43504 h 397771"/>
                  <a:gd name="connsiteX7" fmla="*/ 12097 w 204885"/>
                  <a:gd name="connsiteY7" fmla="*/ 30382 h 397771"/>
                  <a:gd name="connsiteX8" fmla="*/ 15092 w 204885"/>
                  <a:gd name="connsiteY8" fmla="*/ 27111 h 397771"/>
                  <a:gd name="connsiteX9" fmla="*/ 87401 w 204885"/>
                  <a:gd name="connsiteY9" fmla="*/ 0 h 397771"/>
                  <a:gd name="connsiteX10" fmla="*/ 171688 w 204885"/>
                  <a:gd name="connsiteY10" fmla="*/ 128028 h 397771"/>
                  <a:gd name="connsiteX11" fmla="*/ 204868 w 204885"/>
                  <a:gd name="connsiteY11" fmla="*/ 352244 h 397771"/>
                  <a:gd name="connsiteX12" fmla="*/ 204868 w 204885"/>
                  <a:gd name="connsiteY12" fmla="*/ 370292 h 397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4885" h="397771">
                    <a:moveTo>
                      <a:pt x="204868" y="370370"/>
                    </a:moveTo>
                    <a:cubicBezTo>
                      <a:pt x="187766" y="372420"/>
                      <a:pt x="140282" y="400713"/>
                      <a:pt x="110098" y="397521"/>
                    </a:cubicBezTo>
                    <a:cubicBezTo>
                      <a:pt x="90396" y="395432"/>
                      <a:pt x="81372" y="372104"/>
                      <a:pt x="69353" y="370370"/>
                    </a:cubicBezTo>
                    <a:cubicBezTo>
                      <a:pt x="66950" y="370725"/>
                      <a:pt x="64269" y="370804"/>
                      <a:pt x="61669" y="370568"/>
                    </a:cubicBezTo>
                    <a:cubicBezTo>
                      <a:pt x="56310" y="370134"/>
                      <a:pt x="51502" y="368361"/>
                      <a:pt x="51187" y="364932"/>
                    </a:cubicBezTo>
                    <a:cubicBezTo>
                      <a:pt x="50951" y="362095"/>
                      <a:pt x="50714" y="359258"/>
                      <a:pt x="50438" y="356421"/>
                    </a:cubicBezTo>
                    <a:cubicBezTo>
                      <a:pt x="41139" y="250460"/>
                      <a:pt x="27071" y="147730"/>
                      <a:pt x="0" y="43504"/>
                    </a:cubicBezTo>
                    <a:lnTo>
                      <a:pt x="12097" y="30382"/>
                    </a:lnTo>
                    <a:lnTo>
                      <a:pt x="15092" y="27111"/>
                    </a:lnTo>
                    <a:cubicBezTo>
                      <a:pt x="44606" y="32549"/>
                      <a:pt x="60133" y="11743"/>
                      <a:pt x="87401" y="0"/>
                    </a:cubicBezTo>
                    <a:cubicBezTo>
                      <a:pt x="106394" y="45395"/>
                      <a:pt x="156439" y="81411"/>
                      <a:pt x="171688" y="128028"/>
                    </a:cubicBezTo>
                    <a:cubicBezTo>
                      <a:pt x="186229" y="172438"/>
                      <a:pt x="205538" y="304722"/>
                      <a:pt x="204868" y="352244"/>
                    </a:cubicBezTo>
                    <a:cubicBezTo>
                      <a:pt x="204789" y="358273"/>
                      <a:pt x="204908" y="364302"/>
                      <a:pt x="204868" y="370292"/>
                    </a:cubicBezTo>
                    <a:close/>
                  </a:path>
                </a:pathLst>
              </a:custGeom>
              <a:solidFill>
                <a:srgbClr val="A6805C"/>
              </a:solidFill>
              <a:ln w="3941" cap="flat">
                <a:noFill/>
                <a:prstDash val="solid"/>
                <a:miter/>
              </a:ln>
            </p:spPr>
            <p:txBody>
              <a:bodyPr rtlCol="1" anchor="ctr"/>
              <a:lstStyle/>
              <a:p>
                <a:endParaRPr lang="fa-IR"/>
              </a:p>
            </p:txBody>
          </p:sp>
          <p:sp>
            <p:nvSpPr>
              <p:cNvPr id="618" name="Freeform: Shape 617">
                <a:extLst>
                  <a:ext uri="{FF2B5EF4-FFF2-40B4-BE49-F238E27FC236}">
                    <a16:creationId xmlns:a16="http://schemas.microsoft.com/office/drawing/2014/main" id="{EED79D57-E79E-784C-CFE5-3619040B0A25}"/>
                  </a:ext>
                </a:extLst>
              </p:cNvPr>
              <p:cNvSpPr/>
              <p:nvPr/>
            </p:nvSpPr>
            <p:spPr>
              <a:xfrm>
                <a:off x="11013918" y="4887592"/>
                <a:ext cx="220769" cy="399367"/>
              </a:xfrm>
              <a:custGeom>
                <a:avLst/>
                <a:gdLst>
                  <a:gd name="connsiteX0" fmla="*/ 220292 w 220769"/>
                  <a:gd name="connsiteY0" fmla="*/ 77859 h 399367"/>
                  <a:gd name="connsiteX1" fmla="*/ 136319 w 220769"/>
                  <a:gd name="connsiteY1" fmla="*/ 301760 h 399367"/>
                  <a:gd name="connsiteX2" fmla="*/ 120873 w 220769"/>
                  <a:gd name="connsiteY2" fmla="*/ 381281 h 399367"/>
                  <a:gd name="connsiteX3" fmla="*/ 84816 w 220769"/>
                  <a:gd name="connsiteY3" fmla="*/ 327098 h 399367"/>
                  <a:gd name="connsiteX4" fmla="*/ 57706 w 220769"/>
                  <a:gd name="connsiteY4" fmla="*/ 318074 h 399367"/>
                  <a:gd name="connsiteX5" fmla="*/ 93840 w 220769"/>
                  <a:gd name="connsiteY5" fmla="*/ 399367 h 399367"/>
                  <a:gd name="connsiteX6" fmla="*/ 13689 w 220769"/>
                  <a:gd name="connsiteY6" fmla="*/ 388610 h 399367"/>
                  <a:gd name="connsiteX7" fmla="*/ 12508 w 220769"/>
                  <a:gd name="connsiteY7" fmla="*/ 363233 h 399367"/>
                  <a:gd name="connsiteX8" fmla="*/ 3996 w 220769"/>
                  <a:gd name="connsiteY8" fmla="*/ 348495 h 399367"/>
                  <a:gd name="connsiteX9" fmla="*/ 39618 w 220769"/>
                  <a:gd name="connsiteY9" fmla="*/ 218734 h 399367"/>
                  <a:gd name="connsiteX10" fmla="*/ 28466 w 220769"/>
                  <a:gd name="connsiteY10" fmla="*/ 197140 h 399367"/>
                  <a:gd name="connsiteX11" fmla="*/ 75713 w 220769"/>
                  <a:gd name="connsiteY11" fmla="*/ 92439 h 399367"/>
                  <a:gd name="connsiteX12" fmla="*/ 75792 w 220769"/>
                  <a:gd name="connsiteY12" fmla="*/ 92243 h 399367"/>
                  <a:gd name="connsiteX13" fmla="*/ 93131 w 220769"/>
                  <a:gd name="connsiteY13" fmla="*/ 91651 h 399367"/>
                  <a:gd name="connsiteX14" fmla="*/ 139196 w 220769"/>
                  <a:gd name="connsiteY14" fmla="*/ 6615 h 399367"/>
                  <a:gd name="connsiteX15" fmla="*/ 213396 w 220769"/>
                  <a:gd name="connsiteY15" fmla="*/ 9531 h 399367"/>
                  <a:gd name="connsiteX16" fmla="*/ 220410 w 220769"/>
                  <a:gd name="connsiteY16" fmla="*/ 10989 h 399367"/>
                  <a:gd name="connsiteX17" fmla="*/ 184315 w 220769"/>
                  <a:gd name="connsiteY17" fmla="*/ 19894 h 399367"/>
                  <a:gd name="connsiteX18" fmla="*/ 220331 w 220769"/>
                  <a:gd name="connsiteY18" fmla="*/ 77859 h 399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0769" h="399367">
                    <a:moveTo>
                      <a:pt x="220292" y="77859"/>
                    </a:moveTo>
                    <a:cubicBezTo>
                      <a:pt x="214932" y="129008"/>
                      <a:pt x="154800" y="244308"/>
                      <a:pt x="136319" y="301760"/>
                    </a:cubicBezTo>
                    <a:cubicBezTo>
                      <a:pt x="128241" y="326862"/>
                      <a:pt x="125562" y="355312"/>
                      <a:pt x="120873" y="381281"/>
                    </a:cubicBezTo>
                    <a:cubicBezTo>
                      <a:pt x="71458" y="371626"/>
                      <a:pt x="76542" y="365361"/>
                      <a:pt x="84816" y="327098"/>
                    </a:cubicBezTo>
                    <a:cubicBezTo>
                      <a:pt x="80245" y="302352"/>
                      <a:pt x="71221" y="299317"/>
                      <a:pt x="57706" y="318074"/>
                    </a:cubicBezTo>
                    <a:cubicBezTo>
                      <a:pt x="54908" y="368316"/>
                      <a:pt x="48248" y="376118"/>
                      <a:pt x="93840" y="399367"/>
                    </a:cubicBezTo>
                    <a:cubicBezTo>
                      <a:pt x="66375" y="398501"/>
                      <a:pt x="40288" y="394796"/>
                      <a:pt x="13689" y="388610"/>
                    </a:cubicBezTo>
                    <a:cubicBezTo>
                      <a:pt x="10262" y="385339"/>
                      <a:pt x="11444" y="369577"/>
                      <a:pt x="12508" y="363233"/>
                    </a:cubicBezTo>
                    <a:cubicBezTo>
                      <a:pt x="8803" y="359529"/>
                      <a:pt x="6006" y="354485"/>
                      <a:pt x="3996" y="348495"/>
                    </a:cubicBezTo>
                    <a:cubicBezTo>
                      <a:pt x="-8653" y="310824"/>
                      <a:pt x="10222" y="235875"/>
                      <a:pt x="39618" y="218734"/>
                    </a:cubicBezTo>
                    <a:lnTo>
                      <a:pt x="28466" y="197140"/>
                    </a:lnTo>
                    <a:cubicBezTo>
                      <a:pt x="46475" y="161635"/>
                      <a:pt x="62237" y="126722"/>
                      <a:pt x="75713" y="92439"/>
                    </a:cubicBezTo>
                    <a:cubicBezTo>
                      <a:pt x="75713" y="92400"/>
                      <a:pt x="75753" y="92321"/>
                      <a:pt x="75792" y="92243"/>
                    </a:cubicBezTo>
                    <a:cubicBezTo>
                      <a:pt x="77881" y="90509"/>
                      <a:pt x="89309" y="94922"/>
                      <a:pt x="93131" y="91651"/>
                    </a:cubicBezTo>
                    <a:cubicBezTo>
                      <a:pt x="101249" y="84677"/>
                      <a:pt x="105267" y="21746"/>
                      <a:pt x="139196" y="6615"/>
                    </a:cubicBezTo>
                    <a:cubicBezTo>
                      <a:pt x="170050" y="-7177"/>
                      <a:pt x="190423" y="4014"/>
                      <a:pt x="213396" y="9531"/>
                    </a:cubicBezTo>
                    <a:cubicBezTo>
                      <a:pt x="215720" y="10083"/>
                      <a:pt x="218046" y="10555"/>
                      <a:pt x="220410" y="10989"/>
                    </a:cubicBezTo>
                    <a:lnTo>
                      <a:pt x="184315" y="19894"/>
                    </a:lnTo>
                    <a:cubicBezTo>
                      <a:pt x="213041" y="23165"/>
                      <a:pt x="223090" y="51419"/>
                      <a:pt x="220331" y="77859"/>
                    </a:cubicBezTo>
                    <a:close/>
                  </a:path>
                </a:pathLst>
              </a:custGeom>
              <a:solidFill>
                <a:srgbClr val="936348"/>
              </a:solidFill>
              <a:ln w="3941" cap="flat">
                <a:noFill/>
                <a:prstDash val="solid"/>
                <a:miter/>
              </a:ln>
            </p:spPr>
            <p:txBody>
              <a:bodyPr rtlCol="1" anchor="ctr"/>
              <a:lstStyle/>
              <a:p>
                <a:endParaRPr lang="fa-IR"/>
              </a:p>
            </p:txBody>
          </p:sp>
          <p:sp>
            <p:nvSpPr>
              <p:cNvPr id="619" name="Freeform: Shape 618">
                <a:extLst>
                  <a:ext uri="{FF2B5EF4-FFF2-40B4-BE49-F238E27FC236}">
                    <a16:creationId xmlns:a16="http://schemas.microsoft.com/office/drawing/2014/main" id="{A74FD579-8D7D-6ADE-7D4C-AC39DE5D7578}"/>
                  </a:ext>
                </a:extLst>
              </p:cNvPr>
              <p:cNvSpPr/>
              <p:nvPr/>
            </p:nvSpPr>
            <p:spPr>
              <a:xfrm>
                <a:off x="11071623" y="4929109"/>
                <a:ext cx="107575" cy="285580"/>
              </a:xfrm>
              <a:custGeom>
                <a:avLst/>
                <a:gdLst>
                  <a:gd name="connsiteX0" fmla="*/ 27110 w 107575"/>
                  <a:gd name="connsiteY0" fmla="*/ 285581 h 285580"/>
                  <a:gd name="connsiteX1" fmla="*/ 0 w 107575"/>
                  <a:gd name="connsiteY1" fmla="*/ 276557 h 285580"/>
                  <a:gd name="connsiteX2" fmla="*/ 74357 w 107575"/>
                  <a:gd name="connsiteY2" fmla="*/ 30274 h 285580"/>
                  <a:gd name="connsiteX3" fmla="*/ 104857 w 107575"/>
                  <a:gd name="connsiteY3" fmla="*/ 44420 h 285580"/>
                  <a:gd name="connsiteX4" fmla="*/ 27071 w 107575"/>
                  <a:gd name="connsiteY4" fmla="*/ 285581 h 285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75" h="285580">
                    <a:moveTo>
                      <a:pt x="27110" y="285581"/>
                    </a:moveTo>
                    <a:lnTo>
                      <a:pt x="0" y="276557"/>
                    </a:lnTo>
                    <a:cubicBezTo>
                      <a:pt x="3153" y="220089"/>
                      <a:pt x="50281" y="84968"/>
                      <a:pt x="74357" y="30274"/>
                    </a:cubicBezTo>
                    <a:cubicBezTo>
                      <a:pt x="99143" y="-25997"/>
                      <a:pt x="113999" y="6512"/>
                      <a:pt x="104857" y="44420"/>
                    </a:cubicBezTo>
                    <a:cubicBezTo>
                      <a:pt x="86652" y="120000"/>
                      <a:pt x="45079" y="202396"/>
                      <a:pt x="27071" y="285581"/>
                    </a:cubicBezTo>
                    <a:close/>
                  </a:path>
                </a:pathLst>
              </a:custGeom>
              <a:solidFill>
                <a:srgbClr val="4E2519"/>
              </a:solidFill>
              <a:ln w="3941" cap="flat">
                <a:noFill/>
                <a:prstDash val="solid"/>
                <a:miter/>
              </a:ln>
            </p:spPr>
            <p:txBody>
              <a:bodyPr rtlCol="1" anchor="ctr"/>
              <a:lstStyle/>
              <a:p>
                <a:endParaRPr lang="fa-IR"/>
              </a:p>
            </p:txBody>
          </p:sp>
        </p:grpSp>
      </p:grpSp>
      <p:grpSp>
        <p:nvGrpSpPr>
          <p:cNvPr id="620" name="Graphic 7">
            <a:extLst>
              <a:ext uri="{FF2B5EF4-FFF2-40B4-BE49-F238E27FC236}">
                <a16:creationId xmlns:a16="http://schemas.microsoft.com/office/drawing/2014/main" id="{F7A66BB7-A1A1-A701-00CF-35AD33EA2426}"/>
              </a:ext>
            </a:extLst>
          </p:cNvPr>
          <p:cNvGrpSpPr/>
          <p:nvPr/>
        </p:nvGrpSpPr>
        <p:grpSpPr>
          <a:xfrm flipH="1">
            <a:off x="10503272" y="3920287"/>
            <a:ext cx="331782" cy="832665"/>
            <a:chOff x="3513076" y="1171757"/>
            <a:chExt cx="955737" cy="2398587"/>
          </a:xfrm>
        </p:grpSpPr>
        <p:sp>
          <p:nvSpPr>
            <p:cNvPr id="621" name="Freeform: Shape 620">
              <a:extLst>
                <a:ext uri="{FF2B5EF4-FFF2-40B4-BE49-F238E27FC236}">
                  <a16:creationId xmlns:a16="http://schemas.microsoft.com/office/drawing/2014/main" id="{8BC6D251-55FB-C5C9-CC21-3FF85EAAFB4A}"/>
                </a:ext>
              </a:extLst>
            </p:cNvPr>
            <p:cNvSpPr/>
            <p:nvPr/>
          </p:nvSpPr>
          <p:spPr>
            <a:xfrm>
              <a:off x="3585037" y="1844946"/>
              <a:ext cx="853386" cy="1504456"/>
            </a:xfrm>
            <a:custGeom>
              <a:avLst/>
              <a:gdLst>
                <a:gd name="connsiteX0" fmla="*/ 846675 w 853386"/>
                <a:gd name="connsiteY0" fmla="*/ 180790 h 1504456"/>
                <a:gd name="connsiteX1" fmla="*/ 833435 w 853386"/>
                <a:gd name="connsiteY1" fmla="*/ 101704 h 1504456"/>
                <a:gd name="connsiteX2" fmla="*/ 833435 w 853386"/>
                <a:gd name="connsiteY2" fmla="*/ 101704 h 1504456"/>
                <a:gd name="connsiteX3" fmla="*/ 799822 w 853386"/>
                <a:gd name="connsiteY3" fmla="*/ 45433 h 1504456"/>
                <a:gd name="connsiteX4" fmla="*/ 799625 w 853386"/>
                <a:gd name="connsiteY4" fmla="*/ 45197 h 1504456"/>
                <a:gd name="connsiteX5" fmla="*/ 759786 w 853386"/>
                <a:gd name="connsiteY5" fmla="*/ 12254 h 1504456"/>
                <a:gd name="connsiteX6" fmla="*/ 759511 w 853386"/>
                <a:gd name="connsiteY6" fmla="*/ 12096 h 1504456"/>
                <a:gd name="connsiteX7" fmla="*/ 647008 w 853386"/>
                <a:gd name="connsiteY7" fmla="*/ 26085 h 1504456"/>
                <a:gd name="connsiteX8" fmla="*/ 646850 w 853386"/>
                <a:gd name="connsiteY8" fmla="*/ 26164 h 1504456"/>
                <a:gd name="connsiteX9" fmla="*/ 639521 w 853386"/>
                <a:gd name="connsiteY9" fmla="*/ 32390 h 1504456"/>
                <a:gd name="connsiteX10" fmla="*/ 558031 w 853386"/>
                <a:gd name="connsiteY10" fmla="*/ 94414 h 1504456"/>
                <a:gd name="connsiteX11" fmla="*/ 557913 w 853386"/>
                <a:gd name="connsiteY11" fmla="*/ 94493 h 1504456"/>
                <a:gd name="connsiteX12" fmla="*/ 537501 w 853386"/>
                <a:gd name="connsiteY12" fmla="*/ 110018 h 1504456"/>
                <a:gd name="connsiteX13" fmla="*/ 500578 w 853386"/>
                <a:gd name="connsiteY13" fmla="*/ 138114 h 1504456"/>
                <a:gd name="connsiteX14" fmla="*/ 415187 w 853386"/>
                <a:gd name="connsiteY14" fmla="*/ 156674 h 1504456"/>
                <a:gd name="connsiteX15" fmla="*/ 412192 w 853386"/>
                <a:gd name="connsiteY15" fmla="*/ 156911 h 1504456"/>
                <a:gd name="connsiteX16" fmla="*/ 411364 w 853386"/>
                <a:gd name="connsiteY16" fmla="*/ 233042 h 1504456"/>
                <a:gd name="connsiteX17" fmla="*/ 446002 w 853386"/>
                <a:gd name="connsiteY17" fmla="*/ 323004 h 1504456"/>
                <a:gd name="connsiteX18" fmla="*/ 390046 w 853386"/>
                <a:gd name="connsiteY18" fmla="*/ 331082 h 1504456"/>
                <a:gd name="connsiteX19" fmla="*/ 385790 w 853386"/>
                <a:gd name="connsiteY19" fmla="*/ 334353 h 1504456"/>
                <a:gd name="connsiteX20" fmla="*/ 177928 w 853386"/>
                <a:gd name="connsiteY20" fmla="*/ 334353 h 1504456"/>
                <a:gd name="connsiteX21" fmla="*/ 163308 w 853386"/>
                <a:gd name="connsiteY21" fmla="*/ 425734 h 1504456"/>
                <a:gd name="connsiteX22" fmla="*/ 177928 w 853386"/>
                <a:gd name="connsiteY22" fmla="*/ 442717 h 1504456"/>
                <a:gd name="connsiteX23" fmla="*/ 178873 w 853386"/>
                <a:gd name="connsiteY23" fmla="*/ 544501 h 1504456"/>
                <a:gd name="connsiteX24" fmla="*/ 385790 w 853386"/>
                <a:gd name="connsiteY24" fmla="*/ 533034 h 1504456"/>
                <a:gd name="connsiteX25" fmla="*/ 405808 w 853386"/>
                <a:gd name="connsiteY25" fmla="*/ 546629 h 1504456"/>
                <a:gd name="connsiteX26" fmla="*/ 521542 w 853386"/>
                <a:gd name="connsiteY26" fmla="*/ 537881 h 1504456"/>
                <a:gd name="connsiteX27" fmla="*/ 637669 w 853386"/>
                <a:gd name="connsiteY27" fmla="*/ 465691 h 1504456"/>
                <a:gd name="connsiteX28" fmla="*/ 571271 w 853386"/>
                <a:gd name="connsiteY28" fmla="*/ 572479 h 1504456"/>
                <a:gd name="connsiteX29" fmla="*/ 608588 w 853386"/>
                <a:gd name="connsiteY29" fmla="*/ 625046 h 1504456"/>
                <a:gd name="connsiteX30" fmla="*/ 470354 w 853386"/>
                <a:gd name="connsiteY30" fmla="*/ 697355 h 1504456"/>
                <a:gd name="connsiteX31" fmla="*/ 351744 w 853386"/>
                <a:gd name="connsiteY31" fmla="*/ 708940 h 1504456"/>
                <a:gd name="connsiteX32" fmla="*/ 286489 w 853386"/>
                <a:gd name="connsiteY32" fmla="*/ 740700 h 1504456"/>
                <a:gd name="connsiteX33" fmla="*/ 286450 w 853386"/>
                <a:gd name="connsiteY33" fmla="*/ 740740 h 1504456"/>
                <a:gd name="connsiteX34" fmla="*/ 286450 w 853386"/>
                <a:gd name="connsiteY34" fmla="*/ 740740 h 1504456"/>
                <a:gd name="connsiteX35" fmla="*/ 286410 w 853386"/>
                <a:gd name="connsiteY35" fmla="*/ 740779 h 1504456"/>
                <a:gd name="connsiteX36" fmla="*/ 286410 w 853386"/>
                <a:gd name="connsiteY36" fmla="*/ 740779 h 1504456"/>
                <a:gd name="connsiteX37" fmla="*/ 265250 w 853386"/>
                <a:gd name="connsiteY37" fmla="*/ 733804 h 1504456"/>
                <a:gd name="connsiteX38" fmla="*/ 1392 w 853386"/>
                <a:gd name="connsiteY38" fmla="*/ 989939 h 1504456"/>
                <a:gd name="connsiteX39" fmla="*/ 47023 w 853386"/>
                <a:gd name="connsiteY39" fmla="*/ 1288355 h 1504456"/>
                <a:gd name="connsiteX40" fmla="*/ 69563 w 853386"/>
                <a:gd name="connsiteY40" fmla="*/ 1300728 h 1504456"/>
                <a:gd name="connsiteX41" fmla="*/ 56008 w 853386"/>
                <a:gd name="connsiteY41" fmla="*/ 1317476 h 1504456"/>
                <a:gd name="connsiteX42" fmla="*/ 137655 w 853386"/>
                <a:gd name="connsiteY42" fmla="*/ 1503705 h 1504456"/>
                <a:gd name="connsiteX43" fmla="*/ 139428 w 853386"/>
                <a:gd name="connsiteY43" fmla="*/ 1504099 h 1504456"/>
                <a:gd name="connsiteX44" fmla="*/ 180725 w 853386"/>
                <a:gd name="connsiteY44" fmla="*/ 1494484 h 1504456"/>
                <a:gd name="connsiteX45" fmla="*/ 187070 w 853386"/>
                <a:gd name="connsiteY45" fmla="*/ 1481362 h 1504456"/>
                <a:gd name="connsiteX46" fmla="*/ 199561 w 853386"/>
                <a:gd name="connsiteY46" fmla="*/ 1483214 h 1504456"/>
                <a:gd name="connsiteX47" fmla="*/ 279711 w 853386"/>
                <a:gd name="connsiteY47" fmla="*/ 1449562 h 1504456"/>
                <a:gd name="connsiteX48" fmla="*/ 295513 w 853386"/>
                <a:gd name="connsiteY48" fmla="*/ 1418117 h 1504456"/>
                <a:gd name="connsiteX49" fmla="*/ 316752 w 853386"/>
                <a:gd name="connsiteY49" fmla="*/ 1423200 h 1504456"/>
                <a:gd name="connsiteX50" fmla="*/ 428388 w 853386"/>
                <a:gd name="connsiteY50" fmla="*/ 1225780 h 1504456"/>
                <a:gd name="connsiteX51" fmla="*/ 424171 w 853386"/>
                <a:gd name="connsiteY51" fmla="*/ 1221563 h 1504456"/>
                <a:gd name="connsiteX52" fmla="*/ 412980 w 853386"/>
                <a:gd name="connsiteY52" fmla="*/ 1210412 h 1504456"/>
                <a:gd name="connsiteX53" fmla="*/ 412980 w 853386"/>
                <a:gd name="connsiteY53" fmla="*/ 1165253 h 1504456"/>
                <a:gd name="connsiteX54" fmla="*/ 419443 w 853386"/>
                <a:gd name="connsiteY54" fmla="*/ 1118243 h 1504456"/>
                <a:gd name="connsiteX55" fmla="*/ 416842 w 853386"/>
                <a:gd name="connsiteY55" fmla="*/ 1079704 h 1504456"/>
                <a:gd name="connsiteX56" fmla="*/ 416842 w 853386"/>
                <a:gd name="connsiteY56" fmla="*/ 1079704 h 1504456"/>
                <a:gd name="connsiteX57" fmla="*/ 353833 w 853386"/>
                <a:gd name="connsiteY57" fmla="*/ 1087546 h 1504456"/>
                <a:gd name="connsiteX58" fmla="*/ 369831 w 853386"/>
                <a:gd name="connsiteY58" fmla="*/ 1041954 h 1504456"/>
                <a:gd name="connsiteX59" fmla="*/ 266826 w 853386"/>
                <a:gd name="connsiteY59" fmla="*/ 1017995 h 1504456"/>
                <a:gd name="connsiteX60" fmla="*/ 548534 w 853386"/>
                <a:gd name="connsiteY60" fmla="*/ 894302 h 1504456"/>
                <a:gd name="connsiteX61" fmla="*/ 573754 w 853386"/>
                <a:gd name="connsiteY61" fmla="*/ 890204 h 1504456"/>
                <a:gd name="connsiteX62" fmla="*/ 799349 w 853386"/>
                <a:gd name="connsiteY62" fmla="*/ 766432 h 1504456"/>
                <a:gd name="connsiteX63" fmla="*/ 819643 w 853386"/>
                <a:gd name="connsiteY63" fmla="*/ 749803 h 1504456"/>
                <a:gd name="connsiteX64" fmla="*/ 847108 w 853386"/>
                <a:gd name="connsiteY64" fmla="*/ 528897 h 1504456"/>
                <a:gd name="connsiteX65" fmla="*/ 846754 w 853386"/>
                <a:gd name="connsiteY65" fmla="*/ 180790 h 1504456"/>
                <a:gd name="connsiteX66" fmla="*/ 485565 w 853386"/>
                <a:gd name="connsiteY66" fmla="*/ 337151 h 1504456"/>
                <a:gd name="connsiteX67" fmla="*/ 451676 w 853386"/>
                <a:gd name="connsiteY67" fmla="*/ 324344 h 1504456"/>
                <a:gd name="connsiteX68" fmla="*/ 484501 w 853386"/>
                <a:gd name="connsiteY68" fmla="*/ 296287 h 1504456"/>
                <a:gd name="connsiteX69" fmla="*/ 485565 w 853386"/>
                <a:gd name="connsiteY69" fmla="*/ 337151 h 1504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853386" h="1504456">
                  <a:moveTo>
                    <a:pt x="846675" y="180790"/>
                  </a:moveTo>
                  <a:cubicBezTo>
                    <a:pt x="848763" y="155374"/>
                    <a:pt x="843759" y="127672"/>
                    <a:pt x="833435" y="101704"/>
                  </a:cubicBezTo>
                  <a:lnTo>
                    <a:pt x="833435" y="101704"/>
                  </a:lnTo>
                  <a:cubicBezTo>
                    <a:pt x="825278" y="81134"/>
                    <a:pt x="813771" y="61708"/>
                    <a:pt x="799822" y="45433"/>
                  </a:cubicBezTo>
                  <a:cubicBezTo>
                    <a:pt x="799743" y="45354"/>
                    <a:pt x="799664" y="45276"/>
                    <a:pt x="799625" y="45197"/>
                  </a:cubicBezTo>
                  <a:cubicBezTo>
                    <a:pt x="787882" y="31563"/>
                    <a:pt x="774445" y="20214"/>
                    <a:pt x="759786" y="12254"/>
                  </a:cubicBezTo>
                  <a:cubicBezTo>
                    <a:pt x="759707" y="12215"/>
                    <a:pt x="759589" y="12175"/>
                    <a:pt x="759511" y="12096"/>
                  </a:cubicBezTo>
                  <a:cubicBezTo>
                    <a:pt x="726173" y="-5833"/>
                    <a:pt x="686689" y="-5912"/>
                    <a:pt x="647008" y="26085"/>
                  </a:cubicBezTo>
                  <a:cubicBezTo>
                    <a:pt x="647008" y="26085"/>
                    <a:pt x="646890" y="26085"/>
                    <a:pt x="646850" y="26164"/>
                  </a:cubicBezTo>
                  <a:cubicBezTo>
                    <a:pt x="644407" y="28095"/>
                    <a:pt x="641964" y="30183"/>
                    <a:pt x="639521" y="32390"/>
                  </a:cubicBezTo>
                  <a:lnTo>
                    <a:pt x="558031" y="94414"/>
                  </a:lnTo>
                  <a:cubicBezTo>
                    <a:pt x="558031" y="94414"/>
                    <a:pt x="557952" y="94453"/>
                    <a:pt x="557913" y="94493"/>
                  </a:cubicBezTo>
                  <a:lnTo>
                    <a:pt x="537501" y="110018"/>
                  </a:lnTo>
                  <a:lnTo>
                    <a:pt x="500578" y="138114"/>
                  </a:lnTo>
                  <a:cubicBezTo>
                    <a:pt x="473546" y="148360"/>
                    <a:pt x="445056" y="154586"/>
                    <a:pt x="415187" y="156674"/>
                  </a:cubicBezTo>
                  <a:cubicBezTo>
                    <a:pt x="414202" y="156793"/>
                    <a:pt x="413177" y="156832"/>
                    <a:pt x="412192" y="156911"/>
                  </a:cubicBezTo>
                  <a:cubicBezTo>
                    <a:pt x="407503" y="166092"/>
                    <a:pt x="407109" y="198877"/>
                    <a:pt x="411364" y="233042"/>
                  </a:cubicBezTo>
                  <a:cubicBezTo>
                    <a:pt x="416369" y="273078"/>
                    <a:pt x="427757" y="315005"/>
                    <a:pt x="446002" y="323004"/>
                  </a:cubicBezTo>
                  <a:cubicBezTo>
                    <a:pt x="423423" y="318157"/>
                    <a:pt x="404784" y="320876"/>
                    <a:pt x="390046" y="331082"/>
                  </a:cubicBezTo>
                  <a:lnTo>
                    <a:pt x="385790" y="334353"/>
                  </a:lnTo>
                  <a:cubicBezTo>
                    <a:pt x="337283" y="301174"/>
                    <a:pt x="230061" y="308582"/>
                    <a:pt x="177928" y="334353"/>
                  </a:cubicBezTo>
                  <a:cubicBezTo>
                    <a:pt x="159643" y="347475"/>
                    <a:pt x="152275" y="398032"/>
                    <a:pt x="163308" y="425734"/>
                  </a:cubicBezTo>
                  <a:cubicBezTo>
                    <a:pt x="166539" y="433851"/>
                    <a:pt x="171347" y="440038"/>
                    <a:pt x="177928" y="442717"/>
                  </a:cubicBezTo>
                  <a:cubicBezTo>
                    <a:pt x="149122" y="443348"/>
                    <a:pt x="172135" y="540876"/>
                    <a:pt x="178873" y="544501"/>
                  </a:cubicBezTo>
                  <a:cubicBezTo>
                    <a:pt x="207757" y="559948"/>
                    <a:pt x="356276" y="558806"/>
                    <a:pt x="385790" y="533034"/>
                  </a:cubicBezTo>
                  <a:cubicBezTo>
                    <a:pt x="389416" y="539694"/>
                    <a:pt x="396548" y="544029"/>
                    <a:pt x="405808" y="546629"/>
                  </a:cubicBezTo>
                  <a:cubicBezTo>
                    <a:pt x="437884" y="555811"/>
                    <a:pt x="495456" y="544423"/>
                    <a:pt x="521542" y="537881"/>
                  </a:cubicBezTo>
                  <a:cubicBezTo>
                    <a:pt x="572217" y="525114"/>
                    <a:pt x="605869" y="508997"/>
                    <a:pt x="637669" y="465691"/>
                  </a:cubicBezTo>
                  <a:cubicBezTo>
                    <a:pt x="803093" y="228786"/>
                    <a:pt x="647481" y="507027"/>
                    <a:pt x="571271" y="572479"/>
                  </a:cubicBezTo>
                  <a:cubicBezTo>
                    <a:pt x="560474" y="595216"/>
                    <a:pt x="572887" y="612712"/>
                    <a:pt x="608588" y="625046"/>
                  </a:cubicBezTo>
                  <a:cubicBezTo>
                    <a:pt x="534743" y="601560"/>
                    <a:pt x="313127" y="632099"/>
                    <a:pt x="470354" y="697355"/>
                  </a:cubicBezTo>
                  <a:cubicBezTo>
                    <a:pt x="427442" y="692429"/>
                    <a:pt x="388825" y="696330"/>
                    <a:pt x="351744" y="708940"/>
                  </a:cubicBezTo>
                  <a:cubicBezTo>
                    <a:pt x="329638" y="716427"/>
                    <a:pt x="308083" y="727027"/>
                    <a:pt x="286489" y="740700"/>
                  </a:cubicBezTo>
                  <a:cubicBezTo>
                    <a:pt x="286489" y="740700"/>
                    <a:pt x="286489" y="740712"/>
                    <a:pt x="286450" y="740740"/>
                  </a:cubicBezTo>
                  <a:lnTo>
                    <a:pt x="286450" y="740740"/>
                  </a:lnTo>
                  <a:cubicBezTo>
                    <a:pt x="286450" y="740740"/>
                    <a:pt x="286410" y="740779"/>
                    <a:pt x="286410" y="740779"/>
                  </a:cubicBezTo>
                  <a:lnTo>
                    <a:pt x="286410" y="740779"/>
                  </a:lnTo>
                  <a:lnTo>
                    <a:pt x="265250" y="733804"/>
                  </a:lnTo>
                  <a:cubicBezTo>
                    <a:pt x="175563" y="784086"/>
                    <a:pt x="19400" y="884805"/>
                    <a:pt x="1392" y="989939"/>
                  </a:cubicBezTo>
                  <a:cubicBezTo>
                    <a:pt x="-6686" y="1037107"/>
                    <a:pt x="21961" y="1256634"/>
                    <a:pt x="47023" y="1288355"/>
                  </a:cubicBezTo>
                  <a:cubicBezTo>
                    <a:pt x="56480" y="1289025"/>
                    <a:pt x="64007" y="1293360"/>
                    <a:pt x="69563" y="1300728"/>
                  </a:cubicBezTo>
                  <a:lnTo>
                    <a:pt x="56008" y="1317476"/>
                  </a:lnTo>
                  <a:cubicBezTo>
                    <a:pt x="64716" y="1349355"/>
                    <a:pt x="114406" y="1496061"/>
                    <a:pt x="137655" y="1503705"/>
                  </a:cubicBezTo>
                  <a:cubicBezTo>
                    <a:pt x="138167" y="1503863"/>
                    <a:pt x="138759" y="1504020"/>
                    <a:pt x="139428" y="1504099"/>
                  </a:cubicBezTo>
                  <a:cubicBezTo>
                    <a:pt x="148531" y="1505715"/>
                    <a:pt x="169613" y="1501735"/>
                    <a:pt x="180725" y="1494484"/>
                  </a:cubicBezTo>
                  <a:cubicBezTo>
                    <a:pt x="186281" y="1490820"/>
                    <a:pt x="189315" y="1486367"/>
                    <a:pt x="187070" y="1481362"/>
                  </a:cubicBezTo>
                  <a:cubicBezTo>
                    <a:pt x="191049" y="1482387"/>
                    <a:pt x="195226" y="1483017"/>
                    <a:pt x="199561" y="1483214"/>
                  </a:cubicBezTo>
                  <a:cubicBezTo>
                    <a:pt x="226948" y="1484673"/>
                    <a:pt x="260363" y="1470565"/>
                    <a:pt x="279711" y="1449562"/>
                  </a:cubicBezTo>
                  <a:cubicBezTo>
                    <a:pt x="288380" y="1440184"/>
                    <a:pt x="294213" y="1429466"/>
                    <a:pt x="295513" y="1418117"/>
                  </a:cubicBezTo>
                  <a:lnTo>
                    <a:pt x="316752" y="1423200"/>
                  </a:lnTo>
                  <a:cubicBezTo>
                    <a:pt x="369674" y="1368387"/>
                    <a:pt x="409040" y="1299507"/>
                    <a:pt x="428388" y="1225780"/>
                  </a:cubicBezTo>
                  <a:lnTo>
                    <a:pt x="424171" y="1221563"/>
                  </a:lnTo>
                  <a:lnTo>
                    <a:pt x="412980" y="1210412"/>
                  </a:lnTo>
                  <a:cubicBezTo>
                    <a:pt x="431698" y="1195713"/>
                    <a:pt x="440682" y="1169548"/>
                    <a:pt x="412980" y="1165253"/>
                  </a:cubicBezTo>
                  <a:cubicBezTo>
                    <a:pt x="416566" y="1147245"/>
                    <a:pt x="418655" y="1131601"/>
                    <a:pt x="419443" y="1118243"/>
                  </a:cubicBezTo>
                  <a:cubicBezTo>
                    <a:pt x="420388" y="1102047"/>
                    <a:pt x="419443" y="1089201"/>
                    <a:pt x="416842" y="1079704"/>
                  </a:cubicBezTo>
                  <a:lnTo>
                    <a:pt x="416842" y="1079704"/>
                  </a:lnTo>
                  <a:cubicBezTo>
                    <a:pt x="408448" y="1048889"/>
                    <a:pt x="383584" y="1052554"/>
                    <a:pt x="353833" y="1087546"/>
                  </a:cubicBezTo>
                  <a:cubicBezTo>
                    <a:pt x="361083" y="1072729"/>
                    <a:pt x="366442" y="1057519"/>
                    <a:pt x="369831" y="1041954"/>
                  </a:cubicBezTo>
                  <a:cubicBezTo>
                    <a:pt x="340829" y="1026389"/>
                    <a:pt x="306507" y="1018390"/>
                    <a:pt x="266826" y="1017995"/>
                  </a:cubicBezTo>
                  <a:cubicBezTo>
                    <a:pt x="362581" y="994392"/>
                    <a:pt x="477526" y="963261"/>
                    <a:pt x="548534" y="894302"/>
                  </a:cubicBezTo>
                  <a:lnTo>
                    <a:pt x="573754" y="890204"/>
                  </a:lnTo>
                  <a:cubicBezTo>
                    <a:pt x="626675" y="812615"/>
                    <a:pt x="701584" y="757763"/>
                    <a:pt x="799349" y="766432"/>
                  </a:cubicBezTo>
                  <a:lnTo>
                    <a:pt x="819643" y="749803"/>
                  </a:lnTo>
                  <a:cubicBezTo>
                    <a:pt x="825042" y="676273"/>
                    <a:pt x="843050" y="602545"/>
                    <a:pt x="847108" y="528897"/>
                  </a:cubicBezTo>
                  <a:cubicBezTo>
                    <a:pt x="851206" y="455091"/>
                    <a:pt x="859087" y="243248"/>
                    <a:pt x="846754" y="180790"/>
                  </a:cubicBezTo>
                  <a:close/>
                  <a:moveTo>
                    <a:pt x="485565" y="337151"/>
                  </a:moveTo>
                  <a:cubicBezTo>
                    <a:pt x="473467" y="331358"/>
                    <a:pt x="462158" y="327063"/>
                    <a:pt x="451676" y="324344"/>
                  </a:cubicBezTo>
                  <a:cubicBezTo>
                    <a:pt x="461015" y="324777"/>
                    <a:pt x="471930" y="316739"/>
                    <a:pt x="484501" y="296287"/>
                  </a:cubicBezTo>
                  <a:cubicBezTo>
                    <a:pt x="476068" y="310197"/>
                    <a:pt x="478472" y="323083"/>
                    <a:pt x="485565" y="337151"/>
                  </a:cubicBezTo>
                  <a:close/>
                </a:path>
              </a:pathLst>
            </a:custGeom>
            <a:solidFill>
              <a:srgbClr val="F4E2B8"/>
            </a:solidFill>
            <a:ln w="3941" cap="flat">
              <a:noFill/>
              <a:prstDash val="solid"/>
              <a:miter/>
            </a:ln>
          </p:spPr>
          <p:txBody>
            <a:bodyPr rtlCol="1" anchor="ctr"/>
            <a:lstStyle/>
            <a:p>
              <a:endParaRPr lang="fa-IR"/>
            </a:p>
          </p:txBody>
        </p:sp>
        <p:sp>
          <p:nvSpPr>
            <p:cNvPr id="622" name="Freeform: Shape 621">
              <a:extLst>
                <a:ext uri="{FF2B5EF4-FFF2-40B4-BE49-F238E27FC236}">
                  <a16:creationId xmlns:a16="http://schemas.microsoft.com/office/drawing/2014/main" id="{E91DB459-E5C3-8E04-816F-D40B9047128D}"/>
                </a:ext>
              </a:extLst>
            </p:cNvPr>
            <p:cNvSpPr/>
            <p:nvPr/>
          </p:nvSpPr>
          <p:spPr>
            <a:xfrm>
              <a:off x="3889045" y="1347200"/>
              <a:ext cx="444362" cy="439734"/>
            </a:xfrm>
            <a:custGeom>
              <a:avLst/>
              <a:gdLst>
                <a:gd name="connsiteX0" fmla="*/ 9473 w 444362"/>
                <a:gd name="connsiteY0" fmla="*/ 172809 h 439734"/>
                <a:gd name="connsiteX1" fmla="*/ 88796 w 444362"/>
                <a:gd name="connsiteY1" fmla="*/ 165953 h 439734"/>
                <a:gd name="connsiteX2" fmla="*/ 113701 w 444362"/>
                <a:gd name="connsiteY2" fmla="*/ 65075 h 439734"/>
                <a:gd name="connsiteX3" fmla="*/ 203387 w 444362"/>
                <a:gd name="connsiteY3" fmla="*/ 24054 h 439734"/>
                <a:gd name="connsiteX4" fmla="*/ 244526 w 444362"/>
                <a:gd name="connsiteY4" fmla="*/ 332 h 439734"/>
                <a:gd name="connsiteX5" fmla="*/ 346507 w 444362"/>
                <a:gd name="connsiteY5" fmla="*/ 26773 h 439734"/>
                <a:gd name="connsiteX6" fmla="*/ 352812 w 444362"/>
                <a:gd name="connsiteY6" fmla="*/ 7071 h 439734"/>
                <a:gd name="connsiteX7" fmla="*/ 443247 w 444362"/>
                <a:gd name="connsiteY7" fmla="*/ 127612 h 439734"/>
                <a:gd name="connsiteX8" fmla="*/ 416136 w 444362"/>
                <a:gd name="connsiteY8" fmla="*/ 353404 h 439734"/>
                <a:gd name="connsiteX9" fmla="*/ 298669 w 444362"/>
                <a:gd name="connsiteY9" fmla="*/ 425673 h 439734"/>
                <a:gd name="connsiteX10" fmla="*/ 105189 w 444362"/>
                <a:gd name="connsiteY10" fmla="*/ 306866 h 439734"/>
                <a:gd name="connsiteX11" fmla="*/ 72758 w 444362"/>
                <a:gd name="connsiteY11" fmla="*/ 299222 h 439734"/>
                <a:gd name="connsiteX12" fmla="*/ 16 w 444362"/>
                <a:gd name="connsiteY12" fmla="*/ 204373 h 439734"/>
                <a:gd name="connsiteX13" fmla="*/ 9513 w 444362"/>
                <a:gd name="connsiteY13" fmla="*/ 172770 h 43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4362" h="439734">
                  <a:moveTo>
                    <a:pt x="9473" y="172809"/>
                  </a:moveTo>
                  <a:cubicBezTo>
                    <a:pt x="17512" y="124026"/>
                    <a:pt x="68778" y="148693"/>
                    <a:pt x="88796" y="165953"/>
                  </a:cubicBezTo>
                  <a:lnTo>
                    <a:pt x="113701" y="65075"/>
                  </a:lnTo>
                  <a:cubicBezTo>
                    <a:pt x="116577" y="-11765"/>
                    <a:pt x="147944" y="608"/>
                    <a:pt x="203387" y="24054"/>
                  </a:cubicBezTo>
                  <a:cubicBezTo>
                    <a:pt x="226045" y="36428"/>
                    <a:pt x="239758" y="28507"/>
                    <a:pt x="244526" y="332"/>
                  </a:cubicBezTo>
                  <a:cubicBezTo>
                    <a:pt x="277942" y="6401"/>
                    <a:pt x="311948" y="15188"/>
                    <a:pt x="346507" y="26773"/>
                  </a:cubicBezTo>
                  <a:lnTo>
                    <a:pt x="352812" y="7071"/>
                  </a:lnTo>
                  <a:cubicBezTo>
                    <a:pt x="438203" y="-25281"/>
                    <a:pt x="448448" y="60071"/>
                    <a:pt x="443247" y="127612"/>
                  </a:cubicBezTo>
                  <a:cubicBezTo>
                    <a:pt x="437454" y="222657"/>
                    <a:pt x="451325" y="258004"/>
                    <a:pt x="416136" y="353404"/>
                  </a:cubicBezTo>
                  <a:cubicBezTo>
                    <a:pt x="475953" y="399429"/>
                    <a:pt x="330233" y="470004"/>
                    <a:pt x="298669" y="425673"/>
                  </a:cubicBezTo>
                  <a:cubicBezTo>
                    <a:pt x="222892" y="427368"/>
                    <a:pt x="158386" y="387765"/>
                    <a:pt x="105189" y="306866"/>
                  </a:cubicBezTo>
                  <a:lnTo>
                    <a:pt x="72758" y="299222"/>
                  </a:lnTo>
                  <a:cubicBezTo>
                    <a:pt x="35047" y="266712"/>
                    <a:pt x="2380" y="268131"/>
                    <a:pt x="16" y="204373"/>
                  </a:cubicBezTo>
                  <a:cubicBezTo>
                    <a:pt x="-457" y="191566"/>
                    <a:pt x="9631" y="177065"/>
                    <a:pt x="9513" y="172770"/>
                  </a:cubicBezTo>
                  <a:close/>
                </a:path>
              </a:pathLst>
            </a:custGeom>
            <a:solidFill>
              <a:srgbClr val="D27F47"/>
            </a:solidFill>
            <a:ln w="3941" cap="flat">
              <a:noFill/>
              <a:prstDash val="solid"/>
              <a:miter/>
            </a:ln>
          </p:spPr>
          <p:txBody>
            <a:bodyPr rtlCol="1" anchor="ctr"/>
            <a:lstStyle/>
            <a:p>
              <a:endParaRPr lang="fa-IR"/>
            </a:p>
          </p:txBody>
        </p:sp>
        <p:sp>
          <p:nvSpPr>
            <p:cNvPr id="623" name="Freeform: Shape 622">
              <a:extLst>
                <a:ext uri="{FF2B5EF4-FFF2-40B4-BE49-F238E27FC236}">
                  <a16:creationId xmlns:a16="http://schemas.microsoft.com/office/drawing/2014/main" id="{940B118B-49C2-471E-3947-1AEA468EE420}"/>
                </a:ext>
              </a:extLst>
            </p:cNvPr>
            <p:cNvSpPr/>
            <p:nvPr/>
          </p:nvSpPr>
          <p:spPr>
            <a:xfrm>
              <a:off x="3863926" y="1171757"/>
              <a:ext cx="506196" cy="402473"/>
            </a:xfrm>
            <a:custGeom>
              <a:avLst/>
              <a:gdLst>
                <a:gd name="connsiteX0" fmla="*/ 34592 w 506196"/>
                <a:gd name="connsiteY0" fmla="*/ 348252 h 402473"/>
                <a:gd name="connsiteX1" fmla="*/ 13747 w 506196"/>
                <a:gd name="connsiteY1" fmla="*/ 301320 h 402473"/>
                <a:gd name="connsiteX2" fmla="*/ 34553 w 506196"/>
                <a:gd name="connsiteY2" fmla="*/ 135975 h 402473"/>
                <a:gd name="connsiteX3" fmla="*/ 69111 w 506196"/>
                <a:gd name="connsiteY3" fmla="*/ 102757 h 402473"/>
                <a:gd name="connsiteX4" fmla="*/ 111433 w 506196"/>
                <a:gd name="connsiteY4" fmla="*/ 23158 h 402473"/>
                <a:gd name="connsiteX5" fmla="*/ 111354 w 506196"/>
                <a:gd name="connsiteY5" fmla="*/ 59214 h 402473"/>
                <a:gd name="connsiteX6" fmla="*/ 486413 w 506196"/>
                <a:gd name="connsiteY6" fmla="*/ 68395 h 402473"/>
                <a:gd name="connsiteX7" fmla="*/ 450436 w 506196"/>
                <a:gd name="connsiteY7" fmla="*/ 99920 h 402473"/>
                <a:gd name="connsiteX8" fmla="*/ 504382 w 506196"/>
                <a:gd name="connsiteY8" fmla="*/ 239887 h 402473"/>
                <a:gd name="connsiteX9" fmla="*/ 477468 w 506196"/>
                <a:gd name="connsiteY9" fmla="*/ 212855 h 402473"/>
                <a:gd name="connsiteX10" fmla="*/ 468327 w 506196"/>
                <a:gd name="connsiteY10" fmla="*/ 303172 h 402473"/>
                <a:gd name="connsiteX11" fmla="*/ 369025 w 506196"/>
                <a:gd name="connsiteY11" fmla="*/ 262388 h 402473"/>
                <a:gd name="connsiteX12" fmla="*/ 388019 w 506196"/>
                <a:gd name="connsiteY12" fmla="*/ 252418 h 402473"/>
                <a:gd name="connsiteX13" fmla="*/ 459224 w 506196"/>
                <a:gd name="connsiteY13" fmla="*/ 276022 h 402473"/>
                <a:gd name="connsiteX14" fmla="*/ 387033 w 506196"/>
                <a:gd name="connsiteY14" fmla="*/ 190197 h 402473"/>
                <a:gd name="connsiteX15" fmla="*/ 405041 w 506196"/>
                <a:gd name="connsiteY15" fmla="*/ 221761 h 402473"/>
                <a:gd name="connsiteX16" fmla="*/ 273940 w 506196"/>
                <a:gd name="connsiteY16" fmla="*/ 185784 h 402473"/>
                <a:gd name="connsiteX17" fmla="*/ 278472 w 506196"/>
                <a:gd name="connsiteY17" fmla="*/ 221800 h 402473"/>
                <a:gd name="connsiteX18" fmla="*/ 161083 w 506196"/>
                <a:gd name="connsiteY18" fmla="*/ 194807 h 402473"/>
                <a:gd name="connsiteX19" fmla="*/ 133815 w 506196"/>
                <a:gd name="connsiteY19" fmla="*/ 402473 h 402473"/>
                <a:gd name="connsiteX20" fmla="*/ 34514 w 506196"/>
                <a:gd name="connsiteY20" fmla="*/ 348291 h 402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6196" h="402473">
                  <a:moveTo>
                    <a:pt x="34592" y="348252"/>
                  </a:moveTo>
                  <a:cubicBezTo>
                    <a:pt x="34356" y="340686"/>
                    <a:pt x="16939" y="316058"/>
                    <a:pt x="13747" y="301320"/>
                  </a:cubicBezTo>
                  <a:cubicBezTo>
                    <a:pt x="585" y="239966"/>
                    <a:pt x="-16635" y="186769"/>
                    <a:pt x="34553" y="135975"/>
                  </a:cubicBezTo>
                  <a:cubicBezTo>
                    <a:pt x="-17265" y="119740"/>
                    <a:pt x="64067" y="108746"/>
                    <a:pt x="69111" y="102757"/>
                  </a:cubicBezTo>
                  <a:cubicBezTo>
                    <a:pt x="75219" y="95546"/>
                    <a:pt x="77150" y="34191"/>
                    <a:pt x="111433" y="23158"/>
                  </a:cubicBezTo>
                  <a:lnTo>
                    <a:pt x="111354" y="59214"/>
                  </a:lnTo>
                  <a:cubicBezTo>
                    <a:pt x="236860" y="-66174"/>
                    <a:pt x="351135" y="42545"/>
                    <a:pt x="486413" y="68395"/>
                  </a:cubicBezTo>
                  <a:lnTo>
                    <a:pt x="450436" y="99920"/>
                  </a:lnTo>
                  <a:cubicBezTo>
                    <a:pt x="495359" y="136527"/>
                    <a:pt x="512106" y="181961"/>
                    <a:pt x="504382" y="239887"/>
                  </a:cubicBezTo>
                  <a:lnTo>
                    <a:pt x="477468" y="212855"/>
                  </a:lnTo>
                  <a:cubicBezTo>
                    <a:pt x="482985" y="244301"/>
                    <a:pt x="470139" y="273736"/>
                    <a:pt x="468327" y="303172"/>
                  </a:cubicBezTo>
                  <a:cubicBezTo>
                    <a:pt x="442595" y="290247"/>
                    <a:pt x="381477" y="292651"/>
                    <a:pt x="369025" y="262388"/>
                  </a:cubicBezTo>
                  <a:cubicBezTo>
                    <a:pt x="361577" y="244261"/>
                    <a:pt x="377143" y="249108"/>
                    <a:pt x="388019" y="252418"/>
                  </a:cubicBezTo>
                  <a:cubicBezTo>
                    <a:pt x="400392" y="256201"/>
                    <a:pt x="454731" y="280987"/>
                    <a:pt x="459224" y="276022"/>
                  </a:cubicBezTo>
                  <a:cubicBezTo>
                    <a:pt x="464583" y="228066"/>
                    <a:pt x="433374" y="184326"/>
                    <a:pt x="387033" y="190197"/>
                  </a:cubicBezTo>
                  <a:lnTo>
                    <a:pt x="405041" y="221761"/>
                  </a:lnTo>
                  <a:cubicBezTo>
                    <a:pt x="392786" y="230942"/>
                    <a:pt x="290569" y="202649"/>
                    <a:pt x="273940" y="185784"/>
                  </a:cubicBezTo>
                  <a:lnTo>
                    <a:pt x="278472" y="221800"/>
                  </a:lnTo>
                  <a:cubicBezTo>
                    <a:pt x="235007" y="229721"/>
                    <a:pt x="200528" y="205447"/>
                    <a:pt x="161083" y="194807"/>
                  </a:cubicBezTo>
                  <a:cubicBezTo>
                    <a:pt x="164236" y="268771"/>
                    <a:pt x="116870" y="322757"/>
                    <a:pt x="133815" y="402473"/>
                  </a:cubicBezTo>
                  <a:cubicBezTo>
                    <a:pt x="96577" y="373865"/>
                    <a:pt x="97207" y="313457"/>
                    <a:pt x="34514" y="348291"/>
                  </a:cubicBezTo>
                  <a:close/>
                </a:path>
              </a:pathLst>
            </a:custGeom>
            <a:solidFill>
              <a:srgbClr val="201C26"/>
            </a:solidFill>
            <a:ln w="3941" cap="flat">
              <a:noFill/>
              <a:prstDash val="solid"/>
              <a:miter/>
            </a:ln>
          </p:spPr>
          <p:txBody>
            <a:bodyPr rtlCol="1" anchor="ctr"/>
            <a:lstStyle/>
            <a:p>
              <a:endParaRPr lang="fa-IR"/>
            </a:p>
          </p:txBody>
        </p:sp>
        <p:sp>
          <p:nvSpPr>
            <p:cNvPr id="624" name="Freeform: Shape 623">
              <a:extLst>
                <a:ext uri="{FF2B5EF4-FFF2-40B4-BE49-F238E27FC236}">
                  <a16:creationId xmlns:a16="http://schemas.microsoft.com/office/drawing/2014/main" id="{31700E3C-8A90-DC9E-9E75-57D6E6B7139E}"/>
                </a:ext>
              </a:extLst>
            </p:cNvPr>
            <p:cNvSpPr/>
            <p:nvPr/>
          </p:nvSpPr>
          <p:spPr>
            <a:xfrm>
              <a:off x="3955060" y="1700604"/>
              <a:ext cx="513754" cy="298061"/>
            </a:xfrm>
            <a:custGeom>
              <a:avLst/>
              <a:gdLst>
                <a:gd name="connsiteX0" fmla="*/ 494700 w 513754"/>
                <a:gd name="connsiteY0" fmla="*/ 298062 h 298061"/>
                <a:gd name="connsiteX1" fmla="*/ 482642 w 513754"/>
                <a:gd name="connsiteY1" fmla="*/ 295461 h 298061"/>
                <a:gd name="connsiteX2" fmla="*/ 178945 w 513754"/>
                <a:gd name="connsiteY2" fmla="*/ 247308 h 298061"/>
                <a:gd name="connsiteX3" fmla="*/ 24791 w 513754"/>
                <a:gd name="connsiteY3" fmla="*/ 234816 h 298061"/>
                <a:gd name="connsiteX4" fmla="*/ 6704 w 513754"/>
                <a:gd name="connsiteY4" fmla="*/ 117388 h 298061"/>
                <a:gd name="connsiteX5" fmla="*/ 79013 w 513754"/>
                <a:gd name="connsiteY5" fmla="*/ 9024 h 298061"/>
                <a:gd name="connsiteX6" fmla="*/ 88037 w 513754"/>
                <a:gd name="connsiteY6" fmla="*/ 18048 h 298061"/>
                <a:gd name="connsiteX7" fmla="*/ 88746 w 513754"/>
                <a:gd name="connsiteY7" fmla="*/ 98356 h 298061"/>
                <a:gd name="connsiteX8" fmla="*/ 160346 w 513754"/>
                <a:gd name="connsiteY8" fmla="*/ 99341 h 298061"/>
                <a:gd name="connsiteX9" fmla="*/ 232654 w 513754"/>
                <a:gd name="connsiteY9" fmla="*/ 72230 h 298061"/>
                <a:gd name="connsiteX10" fmla="*/ 285221 w 513754"/>
                <a:gd name="connsiteY10" fmla="*/ 66201 h 298061"/>
                <a:gd name="connsiteX11" fmla="*/ 340507 w 513754"/>
                <a:gd name="connsiteY11" fmla="*/ 13280 h 298061"/>
                <a:gd name="connsiteX12" fmla="*/ 350122 w 513754"/>
                <a:gd name="connsiteY12" fmla="*/ 0 h 298061"/>
                <a:gd name="connsiteX13" fmla="*/ 440793 w 513754"/>
                <a:gd name="connsiteY13" fmla="*/ 31288 h 298061"/>
                <a:gd name="connsiteX14" fmla="*/ 456279 w 513754"/>
                <a:gd name="connsiteY14" fmla="*/ 97095 h 298061"/>
                <a:gd name="connsiteX15" fmla="*/ 505930 w 513754"/>
                <a:gd name="connsiteY15" fmla="*/ 155848 h 298061"/>
                <a:gd name="connsiteX16" fmla="*/ 494700 w 513754"/>
                <a:gd name="connsiteY16" fmla="*/ 298062 h 29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3754" h="298061">
                  <a:moveTo>
                    <a:pt x="494700" y="298062"/>
                  </a:moveTo>
                  <a:lnTo>
                    <a:pt x="482642" y="295461"/>
                  </a:lnTo>
                  <a:cubicBezTo>
                    <a:pt x="415534" y="94455"/>
                    <a:pt x="313317" y="118649"/>
                    <a:pt x="178945" y="247308"/>
                  </a:cubicBezTo>
                  <a:cubicBezTo>
                    <a:pt x="131501" y="278674"/>
                    <a:pt x="43509" y="307519"/>
                    <a:pt x="24791" y="234816"/>
                  </a:cubicBezTo>
                  <a:cubicBezTo>
                    <a:pt x="17265" y="191628"/>
                    <a:pt x="-13353" y="182525"/>
                    <a:pt x="6704" y="117388"/>
                  </a:cubicBezTo>
                  <a:cubicBezTo>
                    <a:pt x="19787" y="74909"/>
                    <a:pt x="63803" y="49414"/>
                    <a:pt x="79013" y="9024"/>
                  </a:cubicBezTo>
                  <a:cubicBezTo>
                    <a:pt x="86855" y="5162"/>
                    <a:pt x="89574" y="8590"/>
                    <a:pt x="88037" y="18048"/>
                  </a:cubicBezTo>
                  <a:cubicBezTo>
                    <a:pt x="97139" y="42479"/>
                    <a:pt x="97376" y="69235"/>
                    <a:pt x="88746" y="98356"/>
                  </a:cubicBezTo>
                  <a:cubicBezTo>
                    <a:pt x="114281" y="89883"/>
                    <a:pt x="138160" y="90199"/>
                    <a:pt x="160346" y="99341"/>
                  </a:cubicBezTo>
                  <a:cubicBezTo>
                    <a:pt x="168463" y="71560"/>
                    <a:pt x="192579" y="62536"/>
                    <a:pt x="232654" y="72230"/>
                  </a:cubicBezTo>
                  <a:cubicBezTo>
                    <a:pt x="242584" y="68762"/>
                    <a:pt x="266188" y="72466"/>
                    <a:pt x="285221" y="66201"/>
                  </a:cubicBezTo>
                  <a:cubicBezTo>
                    <a:pt x="306579" y="59147"/>
                    <a:pt x="387911" y="17969"/>
                    <a:pt x="340507" y="13280"/>
                  </a:cubicBezTo>
                  <a:cubicBezTo>
                    <a:pt x="336921" y="3980"/>
                    <a:pt x="349452" y="1852"/>
                    <a:pt x="350122" y="0"/>
                  </a:cubicBezTo>
                  <a:cubicBezTo>
                    <a:pt x="370415" y="23683"/>
                    <a:pt x="422075" y="12137"/>
                    <a:pt x="440793" y="31288"/>
                  </a:cubicBezTo>
                  <a:cubicBezTo>
                    <a:pt x="454230" y="45001"/>
                    <a:pt x="447532" y="75501"/>
                    <a:pt x="456279" y="97095"/>
                  </a:cubicBezTo>
                  <a:cubicBezTo>
                    <a:pt x="465027" y="118689"/>
                    <a:pt x="497024" y="134057"/>
                    <a:pt x="505930" y="155848"/>
                  </a:cubicBezTo>
                  <a:cubicBezTo>
                    <a:pt x="522638" y="196751"/>
                    <a:pt x="509595" y="257947"/>
                    <a:pt x="494700" y="298062"/>
                  </a:cubicBezTo>
                  <a:close/>
                </a:path>
              </a:pathLst>
            </a:custGeom>
            <a:solidFill>
              <a:srgbClr val="F1DEAE"/>
            </a:solidFill>
            <a:ln w="3941" cap="flat">
              <a:noFill/>
              <a:prstDash val="solid"/>
              <a:miter/>
            </a:ln>
          </p:spPr>
          <p:txBody>
            <a:bodyPr rtlCol="1" anchor="ctr"/>
            <a:lstStyle/>
            <a:p>
              <a:endParaRPr lang="fa-IR"/>
            </a:p>
          </p:txBody>
        </p:sp>
        <p:sp>
          <p:nvSpPr>
            <p:cNvPr id="625" name="Freeform: Shape 624">
              <a:extLst>
                <a:ext uri="{FF2B5EF4-FFF2-40B4-BE49-F238E27FC236}">
                  <a16:creationId xmlns:a16="http://schemas.microsoft.com/office/drawing/2014/main" id="{B4DD8F9D-A084-91EF-40FF-00D636FF77CC}"/>
                </a:ext>
              </a:extLst>
            </p:cNvPr>
            <p:cNvSpPr/>
            <p:nvPr/>
          </p:nvSpPr>
          <p:spPr>
            <a:xfrm>
              <a:off x="3970827" y="1836190"/>
              <a:ext cx="478932" cy="406276"/>
            </a:xfrm>
            <a:custGeom>
              <a:avLst/>
              <a:gdLst>
                <a:gd name="connsiteX0" fmla="*/ 478932 w 478932"/>
                <a:gd name="connsiteY0" fmla="*/ 162476 h 406276"/>
                <a:gd name="connsiteX1" fmla="*/ 460845 w 478932"/>
                <a:gd name="connsiteY1" fmla="*/ 189586 h 406276"/>
                <a:gd name="connsiteX2" fmla="*/ 423568 w 478932"/>
                <a:gd name="connsiteY2" fmla="*/ 95881 h 406276"/>
                <a:gd name="connsiteX3" fmla="*/ 36174 w 478932"/>
                <a:gd name="connsiteY3" fmla="*/ 171539 h 406276"/>
                <a:gd name="connsiteX4" fmla="*/ 54537 w 478932"/>
                <a:gd name="connsiteY4" fmla="*/ 293222 h 406276"/>
                <a:gd name="connsiteX5" fmla="*/ 67659 w 478932"/>
                <a:gd name="connsiteY5" fmla="*/ 315920 h 406276"/>
                <a:gd name="connsiteX6" fmla="*/ 149858 w 478932"/>
                <a:gd name="connsiteY6" fmla="*/ 199359 h 406276"/>
                <a:gd name="connsiteX7" fmla="*/ 207627 w 478932"/>
                <a:gd name="connsiteY7" fmla="*/ 139778 h 406276"/>
                <a:gd name="connsiteX8" fmla="*/ 109705 w 478932"/>
                <a:gd name="connsiteY8" fmla="*/ 322737 h 406276"/>
                <a:gd name="connsiteX9" fmla="*/ 144499 w 478932"/>
                <a:gd name="connsiteY9" fmla="*/ 406276 h 406276"/>
                <a:gd name="connsiteX10" fmla="*/ 0 w 478932"/>
                <a:gd name="connsiteY10" fmla="*/ 343070 h 406276"/>
                <a:gd name="connsiteX11" fmla="*/ 9024 w 478932"/>
                <a:gd name="connsiteY11" fmla="*/ 99230 h 406276"/>
                <a:gd name="connsiteX12" fmla="*/ 338295 w 478932"/>
                <a:gd name="connsiteY12" fmla="*/ 165 h 406276"/>
                <a:gd name="connsiteX13" fmla="*/ 478932 w 478932"/>
                <a:gd name="connsiteY13" fmla="*/ 162436 h 406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8932" h="406276">
                  <a:moveTo>
                    <a:pt x="478932" y="162476"/>
                  </a:moveTo>
                  <a:cubicBezTo>
                    <a:pt x="474992" y="173036"/>
                    <a:pt x="470303" y="182769"/>
                    <a:pt x="460845" y="189586"/>
                  </a:cubicBezTo>
                  <a:cubicBezTo>
                    <a:pt x="459545" y="183006"/>
                    <a:pt x="429833" y="109436"/>
                    <a:pt x="423568" y="95881"/>
                  </a:cubicBezTo>
                  <a:cubicBezTo>
                    <a:pt x="310987" y="-147290"/>
                    <a:pt x="180122" y="233366"/>
                    <a:pt x="36174" y="171539"/>
                  </a:cubicBezTo>
                  <a:cubicBezTo>
                    <a:pt x="45828" y="211496"/>
                    <a:pt x="47208" y="252753"/>
                    <a:pt x="54537" y="293222"/>
                  </a:cubicBezTo>
                  <a:cubicBezTo>
                    <a:pt x="56823" y="305871"/>
                    <a:pt x="45868" y="319860"/>
                    <a:pt x="67659" y="315920"/>
                  </a:cubicBezTo>
                  <a:cubicBezTo>
                    <a:pt x="97410" y="279036"/>
                    <a:pt x="121053" y="236794"/>
                    <a:pt x="149858" y="199359"/>
                  </a:cubicBezTo>
                  <a:cubicBezTo>
                    <a:pt x="164281" y="180641"/>
                    <a:pt x="186151" y="148684"/>
                    <a:pt x="207627" y="139778"/>
                  </a:cubicBezTo>
                  <a:lnTo>
                    <a:pt x="109705" y="322737"/>
                  </a:lnTo>
                  <a:lnTo>
                    <a:pt x="144499" y="406276"/>
                  </a:lnTo>
                  <a:cubicBezTo>
                    <a:pt x="98317" y="360133"/>
                    <a:pt x="64625" y="348075"/>
                    <a:pt x="0" y="343070"/>
                  </a:cubicBezTo>
                  <a:cubicBezTo>
                    <a:pt x="3310" y="271392"/>
                    <a:pt x="21161" y="168662"/>
                    <a:pt x="9024" y="99230"/>
                  </a:cubicBezTo>
                  <a:cubicBezTo>
                    <a:pt x="111951" y="198058"/>
                    <a:pt x="231940" y="-6613"/>
                    <a:pt x="338295" y="165"/>
                  </a:cubicBezTo>
                  <a:cubicBezTo>
                    <a:pt x="397915" y="3987"/>
                    <a:pt x="479169" y="102343"/>
                    <a:pt x="478932" y="162436"/>
                  </a:cubicBezTo>
                  <a:close/>
                </a:path>
              </a:pathLst>
            </a:custGeom>
            <a:solidFill>
              <a:srgbClr val="CCAA79"/>
            </a:solidFill>
            <a:ln w="3941" cap="flat">
              <a:noFill/>
              <a:prstDash val="solid"/>
              <a:miter/>
            </a:ln>
          </p:spPr>
          <p:txBody>
            <a:bodyPr rtlCol="1" anchor="ctr"/>
            <a:lstStyle/>
            <a:p>
              <a:endParaRPr lang="fa-IR"/>
            </a:p>
          </p:txBody>
        </p:sp>
        <p:sp>
          <p:nvSpPr>
            <p:cNvPr id="626" name="Freeform: Shape 625">
              <a:extLst>
                <a:ext uri="{FF2B5EF4-FFF2-40B4-BE49-F238E27FC236}">
                  <a16:creationId xmlns:a16="http://schemas.microsoft.com/office/drawing/2014/main" id="{2F497613-6B9E-CA13-4230-8B0EB945450D}"/>
                </a:ext>
              </a:extLst>
            </p:cNvPr>
            <p:cNvSpPr/>
            <p:nvPr/>
          </p:nvSpPr>
          <p:spPr>
            <a:xfrm>
              <a:off x="3961764" y="1634301"/>
              <a:ext cx="225949" cy="166544"/>
            </a:xfrm>
            <a:custGeom>
              <a:avLst/>
              <a:gdLst>
                <a:gd name="connsiteX0" fmla="*/ 225950 w 225949"/>
                <a:gd name="connsiteY0" fmla="*/ 138572 h 166544"/>
                <a:gd name="connsiteX1" fmla="*/ 153641 w 225949"/>
                <a:gd name="connsiteY1" fmla="*/ 165683 h 166544"/>
                <a:gd name="connsiteX2" fmla="*/ 81333 w 225949"/>
                <a:gd name="connsiteY2" fmla="*/ 84390 h 166544"/>
                <a:gd name="connsiteX3" fmla="*/ 72309 w 225949"/>
                <a:gd name="connsiteY3" fmla="*/ 75366 h 166544"/>
                <a:gd name="connsiteX4" fmla="*/ 0 w 225949"/>
                <a:gd name="connsiteY4" fmla="*/ 12160 h 166544"/>
                <a:gd name="connsiteX5" fmla="*/ 100207 w 225949"/>
                <a:gd name="connsiteY5" fmla="*/ 79110 h 166544"/>
                <a:gd name="connsiteX6" fmla="*/ 225910 w 225949"/>
                <a:gd name="connsiteY6" fmla="*/ 138612 h 166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949" h="166544">
                  <a:moveTo>
                    <a:pt x="225950" y="138572"/>
                  </a:moveTo>
                  <a:cubicBezTo>
                    <a:pt x="201637" y="147005"/>
                    <a:pt x="178348" y="157644"/>
                    <a:pt x="153641" y="165683"/>
                  </a:cubicBezTo>
                  <a:cubicBezTo>
                    <a:pt x="109586" y="173722"/>
                    <a:pt x="79992" y="123835"/>
                    <a:pt x="81333" y="84390"/>
                  </a:cubicBezTo>
                  <a:cubicBezTo>
                    <a:pt x="78417" y="81277"/>
                    <a:pt x="75303" y="78400"/>
                    <a:pt x="72309" y="75366"/>
                  </a:cubicBezTo>
                  <a:cubicBezTo>
                    <a:pt x="49690" y="52511"/>
                    <a:pt x="24273" y="33045"/>
                    <a:pt x="0" y="12160"/>
                  </a:cubicBezTo>
                  <a:cubicBezTo>
                    <a:pt x="42518" y="-29570"/>
                    <a:pt x="60684" y="46916"/>
                    <a:pt x="100207" y="79110"/>
                  </a:cubicBezTo>
                  <a:cubicBezTo>
                    <a:pt x="139731" y="111304"/>
                    <a:pt x="180752" y="120091"/>
                    <a:pt x="225910" y="138612"/>
                  </a:cubicBezTo>
                  <a:close/>
                </a:path>
              </a:pathLst>
            </a:custGeom>
            <a:solidFill>
              <a:srgbClr val="844B2A"/>
            </a:solidFill>
            <a:ln w="3941" cap="flat">
              <a:noFill/>
              <a:prstDash val="solid"/>
              <a:miter/>
            </a:ln>
          </p:spPr>
          <p:txBody>
            <a:bodyPr rtlCol="1" anchor="ctr"/>
            <a:lstStyle/>
            <a:p>
              <a:endParaRPr lang="fa-IR"/>
            </a:p>
          </p:txBody>
        </p:sp>
        <p:sp>
          <p:nvSpPr>
            <p:cNvPr id="627" name="Freeform: Shape 626">
              <a:extLst>
                <a:ext uri="{FF2B5EF4-FFF2-40B4-BE49-F238E27FC236}">
                  <a16:creationId xmlns:a16="http://schemas.microsoft.com/office/drawing/2014/main" id="{4AE37C8F-23EC-96F4-1B2D-81F30A000C71}"/>
                </a:ext>
              </a:extLst>
            </p:cNvPr>
            <p:cNvSpPr/>
            <p:nvPr/>
          </p:nvSpPr>
          <p:spPr>
            <a:xfrm>
              <a:off x="3707088" y="3317285"/>
              <a:ext cx="242659" cy="234816"/>
            </a:xfrm>
            <a:custGeom>
              <a:avLst/>
              <a:gdLst>
                <a:gd name="connsiteX0" fmla="*/ 150843 w 242659"/>
                <a:gd name="connsiteY0" fmla="*/ 198090 h 234816"/>
                <a:gd name="connsiteX1" fmla="*/ 148479 w 242659"/>
                <a:gd name="connsiteY1" fmla="*/ 197972 h 234816"/>
                <a:gd name="connsiteX2" fmla="*/ 146745 w 242659"/>
                <a:gd name="connsiteY2" fmla="*/ 197775 h 234816"/>
                <a:gd name="connsiteX3" fmla="*/ 146706 w 242659"/>
                <a:gd name="connsiteY3" fmla="*/ 197775 h 234816"/>
                <a:gd name="connsiteX4" fmla="*/ 141425 w 242659"/>
                <a:gd name="connsiteY4" fmla="*/ 198642 h 234816"/>
                <a:gd name="connsiteX5" fmla="*/ 73963 w 242659"/>
                <a:gd name="connsiteY5" fmla="*/ 234816 h 234816"/>
                <a:gd name="connsiteX6" fmla="*/ 34755 w 242659"/>
                <a:gd name="connsiteY6" fmla="*/ 227014 h 234816"/>
                <a:gd name="connsiteX7" fmla="*/ 34716 w 242659"/>
                <a:gd name="connsiteY7" fmla="*/ 227014 h 234816"/>
                <a:gd name="connsiteX8" fmla="*/ 19742 w 242659"/>
                <a:gd name="connsiteY8" fmla="*/ 198681 h 234816"/>
                <a:gd name="connsiteX9" fmla="*/ 46853 w 242659"/>
                <a:gd name="connsiteY9" fmla="*/ 153523 h 234816"/>
                <a:gd name="connsiteX10" fmla="*/ 66674 w 242659"/>
                <a:gd name="connsiteY10" fmla="*/ 139179 h 234816"/>
                <a:gd name="connsiteX11" fmla="*/ 72387 w 242659"/>
                <a:gd name="connsiteY11" fmla="*/ 143632 h 234816"/>
                <a:gd name="connsiteX12" fmla="*/ 224571 w 242659"/>
                <a:gd name="connsiteY12" fmla="*/ 128185 h 234816"/>
                <a:gd name="connsiteX13" fmla="*/ 169167 w 242659"/>
                <a:gd name="connsiteY13" fmla="*/ 19072 h 234816"/>
                <a:gd name="connsiteX14" fmla="*/ 172240 w 242659"/>
                <a:gd name="connsiteY14" fmla="*/ 14619 h 234816"/>
                <a:gd name="connsiteX15" fmla="*/ 182407 w 242659"/>
                <a:gd name="connsiteY15" fmla="*/ 0 h 234816"/>
                <a:gd name="connsiteX16" fmla="*/ 242185 w 242659"/>
                <a:gd name="connsiteY16" fmla="*/ 126215 h 234816"/>
                <a:gd name="connsiteX17" fmla="*/ 150843 w 242659"/>
                <a:gd name="connsiteY17" fmla="*/ 198090 h 234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2659" h="234816">
                  <a:moveTo>
                    <a:pt x="150843" y="198090"/>
                  </a:moveTo>
                  <a:cubicBezTo>
                    <a:pt x="150055" y="198090"/>
                    <a:pt x="149267" y="198051"/>
                    <a:pt x="148479" y="197972"/>
                  </a:cubicBezTo>
                  <a:cubicBezTo>
                    <a:pt x="148006" y="197854"/>
                    <a:pt x="147415" y="197775"/>
                    <a:pt x="146745" y="197775"/>
                  </a:cubicBezTo>
                  <a:lnTo>
                    <a:pt x="146706" y="197775"/>
                  </a:lnTo>
                  <a:cubicBezTo>
                    <a:pt x="144972" y="197933"/>
                    <a:pt x="143199" y="198209"/>
                    <a:pt x="141425" y="198642"/>
                  </a:cubicBezTo>
                  <a:cubicBezTo>
                    <a:pt x="118886" y="203844"/>
                    <a:pt x="93154" y="229496"/>
                    <a:pt x="73963" y="234816"/>
                  </a:cubicBezTo>
                  <a:cubicBezTo>
                    <a:pt x="61078" y="234619"/>
                    <a:pt x="45828" y="233004"/>
                    <a:pt x="34755" y="227014"/>
                  </a:cubicBezTo>
                  <a:lnTo>
                    <a:pt x="34716" y="227014"/>
                  </a:lnTo>
                  <a:cubicBezTo>
                    <a:pt x="24904" y="221694"/>
                    <a:pt x="18363" y="212946"/>
                    <a:pt x="19742" y="198681"/>
                  </a:cubicBezTo>
                  <a:cubicBezTo>
                    <a:pt x="-25692" y="185954"/>
                    <a:pt x="17575" y="119319"/>
                    <a:pt x="46853" y="153523"/>
                  </a:cubicBezTo>
                  <a:lnTo>
                    <a:pt x="66674" y="139179"/>
                  </a:lnTo>
                  <a:cubicBezTo>
                    <a:pt x="68604" y="140716"/>
                    <a:pt x="70496" y="142174"/>
                    <a:pt x="72387" y="143632"/>
                  </a:cubicBezTo>
                  <a:cubicBezTo>
                    <a:pt x="134490" y="190446"/>
                    <a:pt x="185205" y="185323"/>
                    <a:pt x="224571" y="128185"/>
                  </a:cubicBezTo>
                  <a:lnTo>
                    <a:pt x="169167" y="19072"/>
                  </a:lnTo>
                  <a:lnTo>
                    <a:pt x="172240" y="14619"/>
                  </a:lnTo>
                  <a:lnTo>
                    <a:pt x="182407" y="0"/>
                  </a:lnTo>
                  <a:cubicBezTo>
                    <a:pt x="196435" y="55207"/>
                    <a:pt x="232255" y="91578"/>
                    <a:pt x="242185" y="126215"/>
                  </a:cubicBezTo>
                  <a:cubicBezTo>
                    <a:pt x="249553" y="151986"/>
                    <a:pt x="169048" y="198090"/>
                    <a:pt x="150843" y="198090"/>
                  </a:cubicBezTo>
                  <a:close/>
                </a:path>
              </a:pathLst>
            </a:custGeom>
            <a:solidFill>
              <a:srgbClr val="6B4231"/>
            </a:solidFill>
            <a:ln w="3941" cap="flat">
              <a:noFill/>
              <a:prstDash val="solid"/>
              <a:miter/>
            </a:ln>
          </p:spPr>
          <p:txBody>
            <a:bodyPr rtlCol="1" anchor="ctr"/>
            <a:lstStyle/>
            <a:p>
              <a:endParaRPr lang="fa-IR"/>
            </a:p>
          </p:txBody>
        </p:sp>
        <p:sp>
          <p:nvSpPr>
            <p:cNvPr id="628" name="Freeform: Shape 627">
              <a:extLst>
                <a:ext uri="{FF2B5EF4-FFF2-40B4-BE49-F238E27FC236}">
                  <a16:creationId xmlns:a16="http://schemas.microsoft.com/office/drawing/2014/main" id="{EEBF9184-BF87-B36D-51E7-C0DFDADB533C}"/>
                </a:ext>
              </a:extLst>
            </p:cNvPr>
            <p:cNvSpPr/>
            <p:nvPr/>
          </p:nvSpPr>
          <p:spPr>
            <a:xfrm>
              <a:off x="3663584" y="3515967"/>
              <a:ext cx="117467" cy="54378"/>
            </a:xfrm>
            <a:custGeom>
              <a:avLst/>
              <a:gdLst>
                <a:gd name="connsiteX0" fmla="*/ 117467 w 117467"/>
                <a:gd name="connsiteY0" fmla="*/ 36135 h 54378"/>
                <a:gd name="connsiteX1" fmla="*/ 0 w 117467"/>
                <a:gd name="connsiteY1" fmla="*/ 54182 h 54378"/>
                <a:gd name="connsiteX2" fmla="*/ 63245 w 117467"/>
                <a:gd name="connsiteY2" fmla="*/ 0 h 54378"/>
                <a:gd name="connsiteX3" fmla="*/ 117467 w 117467"/>
                <a:gd name="connsiteY3" fmla="*/ 36135 h 54378"/>
              </a:gdLst>
              <a:ahLst/>
              <a:cxnLst>
                <a:cxn ang="0">
                  <a:pos x="connsiteX0" y="connsiteY0"/>
                </a:cxn>
                <a:cxn ang="0">
                  <a:pos x="connsiteX1" y="connsiteY1"/>
                </a:cxn>
                <a:cxn ang="0">
                  <a:pos x="connsiteX2" y="connsiteY2"/>
                </a:cxn>
                <a:cxn ang="0">
                  <a:pos x="connsiteX3" y="connsiteY3"/>
                </a:cxn>
              </a:cxnLst>
              <a:rect l="l" t="t" r="r" b="b"/>
              <a:pathLst>
                <a:path w="117467" h="54378">
                  <a:moveTo>
                    <a:pt x="117467" y="36135"/>
                  </a:moveTo>
                  <a:cubicBezTo>
                    <a:pt x="77628" y="47207"/>
                    <a:pt x="41691" y="55798"/>
                    <a:pt x="0" y="54182"/>
                  </a:cubicBezTo>
                  <a:cubicBezTo>
                    <a:pt x="7408" y="32509"/>
                    <a:pt x="41060" y="0"/>
                    <a:pt x="63245" y="0"/>
                  </a:cubicBezTo>
                  <a:cubicBezTo>
                    <a:pt x="74240" y="0"/>
                    <a:pt x="107537" y="26204"/>
                    <a:pt x="117467" y="36135"/>
                  </a:cubicBezTo>
                  <a:close/>
                </a:path>
              </a:pathLst>
            </a:custGeom>
            <a:solidFill>
              <a:srgbClr val="CE8654"/>
            </a:solidFill>
            <a:ln w="3941" cap="flat">
              <a:noFill/>
              <a:prstDash val="solid"/>
              <a:miter/>
            </a:ln>
          </p:spPr>
          <p:txBody>
            <a:bodyPr rtlCol="1" anchor="ctr"/>
            <a:lstStyle/>
            <a:p>
              <a:endParaRPr lang="fa-IR"/>
            </a:p>
          </p:txBody>
        </p:sp>
        <p:sp>
          <p:nvSpPr>
            <p:cNvPr id="629" name="Freeform: Shape 628">
              <a:extLst>
                <a:ext uri="{FF2B5EF4-FFF2-40B4-BE49-F238E27FC236}">
                  <a16:creationId xmlns:a16="http://schemas.microsoft.com/office/drawing/2014/main" id="{DED7C1C1-A782-E5F2-8CE7-1C24C24D4611}"/>
                </a:ext>
              </a:extLst>
            </p:cNvPr>
            <p:cNvSpPr/>
            <p:nvPr/>
          </p:nvSpPr>
          <p:spPr>
            <a:xfrm>
              <a:off x="3871447" y="2043824"/>
              <a:ext cx="487877" cy="541862"/>
            </a:xfrm>
            <a:custGeom>
              <a:avLst/>
              <a:gdLst>
                <a:gd name="connsiteX0" fmla="*/ 99380 w 487877"/>
                <a:gd name="connsiteY0" fmla="*/ 334157 h 541862"/>
                <a:gd name="connsiteX1" fmla="*/ 293767 w 487877"/>
                <a:gd name="connsiteY1" fmla="*/ 298101 h 541862"/>
                <a:gd name="connsiteX2" fmla="*/ 410446 w 487877"/>
                <a:gd name="connsiteY2" fmla="*/ 152774 h 541862"/>
                <a:gd name="connsiteX3" fmla="*/ 487877 w 487877"/>
                <a:gd name="connsiteY3" fmla="*/ 0 h 541862"/>
                <a:gd name="connsiteX4" fmla="*/ 289196 w 487877"/>
                <a:gd name="connsiteY4" fmla="*/ 392871 h 541862"/>
                <a:gd name="connsiteX5" fmla="*/ 379434 w 487877"/>
                <a:gd name="connsiteY5" fmla="*/ 460569 h 541862"/>
                <a:gd name="connsiteX6" fmla="*/ 169403 w 487877"/>
                <a:gd name="connsiteY6" fmla="*/ 445122 h 541862"/>
                <a:gd name="connsiteX7" fmla="*/ 219054 w 487877"/>
                <a:gd name="connsiteY7" fmla="*/ 490005 h 541862"/>
                <a:gd name="connsiteX8" fmla="*/ 271109 w 487877"/>
                <a:gd name="connsiteY8" fmla="*/ 532720 h 541862"/>
                <a:gd name="connsiteX9" fmla="*/ 0 w 487877"/>
                <a:gd name="connsiteY9" fmla="*/ 541862 h 541862"/>
                <a:gd name="connsiteX10" fmla="*/ 63521 w 487877"/>
                <a:gd name="connsiteY10" fmla="*/ 492487 h 541862"/>
                <a:gd name="connsiteX11" fmla="*/ 82002 w 487877"/>
                <a:gd name="connsiteY11" fmla="*/ 440433 h 541862"/>
                <a:gd name="connsiteX12" fmla="*/ 98868 w 487877"/>
                <a:gd name="connsiteY12" fmla="*/ 426838 h 541862"/>
                <a:gd name="connsiteX13" fmla="*/ 99380 w 487877"/>
                <a:gd name="connsiteY13" fmla="*/ 334157 h 541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7877" h="541862">
                  <a:moveTo>
                    <a:pt x="99380" y="334157"/>
                  </a:moveTo>
                  <a:cubicBezTo>
                    <a:pt x="154430" y="331399"/>
                    <a:pt x="249317" y="328522"/>
                    <a:pt x="293767" y="298101"/>
                  </a:cubicBezTo>
                  <a:cubicBezTo>
                    <a:pt x="329823" y="273433"/>
                    <a:pt x="387157" y="192140"/>
                    <a:pt x="410446" y="152774"/>
                  </a:cubicBezTo>
                  <a:lnTo>
                    <a:pt x="487877" y="0"/>
                  </a:lnTo>
                  <a:cubicBezTo>
                    <a:pt x="463406" y="147179"/>
                    <a:pt x="403116" y="293727"/>
                    <a:pt x="289196" y="392871"/>
                  </a:cubicBezTo>
                  <a:cubicBezTo>
                    <a:pt x="306061" y="393383"/>
                    <a:pt x="395511" y="441536"/>
                    <a:pt x="379434" y="460569"/>
                  </a:cubicBezTo>
                  <a:cubicBezTo>
                    <a:pt x="311381" y="439763"/>
                    <a:pt x="239229" y="428966"/>
                    <a:pt x="169403" y="445122"/>
                  </a:cubicBezTo>
                  <a:cubicBezTo>
                    <a:pt x="92248" y="462973"/>
                    <a:pt x="198878" y="480902"/>
                    <a:pt x="219054" y="490005"/>
                  </a:cubicBezTo>
                  <a:cubicBezTo>
                    <a:pt x="237378" y="498280"/>
                    <a:pt x="261691" y="514121"/>
                    <a:pt x="271109" y="532720"/>
                  </a:cubicBezTo>
                  <a:cubicBezTo>
                    <a:pt x="174841" y="505373"/>
                    <a:pt x="94454" y="511402"/>
                    <a:pt x="0" y="541862"/>
                  </a:cubicBezTo>
                  <a:cubicBezTo>
                    <a:pt x="12334" y="532720"/>
                    <a:pt x="58478" y="498910"/>
                    <a:pt x="63521" y="492487"/>
                  </a:cubicBezTo>
                  <a:cubicBezTo>
                    <a:pt x="76525" y="475819"/>
                    <a:pt x="74752" y="457417"/>
                    <a:pt x="82002" y="440433"/>
                  </a:cubicBezTo>
                  <a:cubicBezTo>
                    <a:pt x="84721" y="434089"/>
                    <a:pt x="96622" y="434522"/>
                    <a:pt x="98868" y="426838"/>
                  </a:cubicBezTo>
                  <a:cubicBezTo>
                    <a:pt x="104739" y="406820"/>
                    <a:pt x="111162" y="354845"/>
                    <a:pt x="99380" y="334157"/>
                  </a:cubicBezTo>
                  <a:close/>
                </a:path>
              </a:pathLst>
            </a:custGeom>
            <a:solidFill>
              <a:srgbClr val="CBA976"/>
            </a:solidFill>
            <a:ln w="3941" cap="flat">
              <a:noFill/>
              <a:prstDash val="solid"/>
              <a:miter/>
            </a:ln>
          </p:spPr>
          <p:txBody>
            <a:bodyPr rtlCol="1" anchor="ctr"/>
            <a:lstStyle/>
            <a:p>
              <a:endParaRPr lang="fa-IR"/>
            </a:p>
          </p:txBody>
        </p:sp>
        <p:sp>
          <p:nvSpPr>
            <p:cNvPr id="630" name="Freeform: Shape 629">
              <a:extLst>
                <a:ext uri="{FF2B5EF4-FFF2-40B4-BE49-F238E27FC236}">
                  <a16:creationId xmlns:a16="http://schemas.microsoft.com/office/drawing/2014/main" id="{C748E41B-CC04-7708-0F3C-482C0AB416BF}"/>
                </a:ext>
              </a:extLst>
            </p:cNvPr>
            <p:cNvSpPr/>
            <p:nvPr/>
          </p:nvSpPr>
          <p:spPr>
            <a:xfrm>
              <a:off x="3513076" y="2089044"/>
              <a:ext cx="252204" cy="198619"/>
            </a:xfrm>
            <a:custGeom>
              <a:avLst/>
              <a:gdLst>
                <a:gd name="connsiteX0" fmla="*/ 249888 w 252204"/>
                <a:gd name="connsiteY0" fmla="*/ 90255 h 198619"/>
                <a:gd name="connsiteX1" fmla="*/ 249888 w 252204"/>
                <a:gd name="connsiteY1" fmla="*/ 198620 h 198619"/>
                <a:gd name="connsiteX2" fmla="*/ 159532 w 252204"/>
                <a:gd name="connsiteY2" fmla="*/ 198620 h 198619"/>
                <a:gd name="connsiteX3" fmla="*/ 41986 w 252204"/>
                <a:gd name="connsiteY3" fmla="*/ 180454 h 198619"/>
                <a:gd name="connsiteX4" fmla="*/ 24135 w 252204"/>
                <a:gd name="connsiteY4" fmla="*/ 148930 h 198619"/>
                <a:gd name="connsiteX5" fmla="*/ 78121 w 252204"/>
                <a:gd name="connsiteY5" fmla="*/ 126429 h 198619"/>
                <a:gd name="connsiteX6" fmla="*/ 96208 w 252204"/>
                <a:gd name="connsiteY6" fmla="*/ 90137 h 198619"/>
                <a:gd name="connsiteX7" fmla="*/ 14954 w 252204"/>
                <a:gd name="connsiteY7" fmla="*/ 81153 h 198619"/>
                <a:gd name="connsiteX8" fmla="*/ 69136 w 252204"/>
                <a:gd name="connsiteY8" fmla="*/ 45058 h 198619"/>
                <a:gd name="connsiteX9" fmla="*/ 168556 w 252204"/>
                <a:gd name="connsiteY9" fmla="*/ 63026 h 198619"/>
                <a:gd name="connsiteX10" fmla="*/ 145977 w 252204"/>
                <a:gd name="connsiteY10" fmla="*/ 57 h 198619"/>
                <a:gd name="connsiteX11" fmla="*/ 249888 w 252204"/>
                <a:gd name="connsiteY11" fmla="*/ 90216 h 198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204" h="198619">
                  <a:moveTo>
                    <a:pt x="249888" y="90255"/>
                  </a:moveTo>
                  <a:cubicBezTo>
                    <a:pt x="255957" y="107003"/>
                    <a:pt x="247958" y="172140"/>
                    <a:pt x="249888" y="198620"/>
                  </a:cubicBezTo>
                  <a:cubicBezTo>
                    <a:pt x="223132" y="194207"/>
                    <a:pt x="186722" y="196256"/>
                    <a:pt x="159532" y="198620"/>
                  </a:cubicBezTo>
                  <a:lnTo>
                    <a:pt x="41986" y="180454"/>
                  </a:lnTo>
                  <a:cubicBezTo>
                    <a:pt x="58930" y="157560"/>
                    <a:pt x="40370" y="163746"/>
                    <a:pt x="24135" y="148930"/>
                  </a:cubicBezTo>
                  <a:lnTo>
                    <a:pt x="78121" y="126429"/>
                  </a:lnTo>
                  <a:cubicBezTo>
                    <a:pt x="-60823" y="131946"/>
                    <a:pt x="11329" y="84739"/>
                    <a:pt x="96208" y="90137"/>
                  </a:cubicBezTo>
                  <a:lnTo>
                    <a:pt x="14954" y="81153"/>
                  </a:lnTo>
                  <a:cubicBezTo>
                    <a:pt x="10541" y="56446"/>
                    <a:pt x="51404" y="45609"/>
                    <a:pt x="69136" y="45058"/>
                  </a:cubicBezTo>
                  <a:cubicBezTo>
                    <a:pt x="101212" y="44072"/>
                    <a:pt x="134982" y="66770"/>
                    <a:pt x="168556" y="63026"/>
                  </a:cubicBezTo>
                  <a:cubicBezTo>
                    <a:pt x="171472" y="60820"/>
                    <a:pt x="108620" y="-2150"/>
                    <a:pt x="145977" y="57"/>
                  </a:cubicBezTo>
                  <a:cubicBezTo>
                    <a:pt x="152833" y="451"/>
                    <a:pt x="247563" y="83714"/>
                    <a:pt x="249888" y="90216"/>
                  </a:cubicBezTo>
                  <a:close/>
                </a:path>
              </a:pathLst>
            </a:custGeom>
            <a:solidFill>
              <a:srgbClr val="C97B49"/>
            </a:solidFill>
            <a:ln w="3941" cap="flat">
              <a:noFill/>
              <a:prstDash val="solid"/>
              <a:miter/>
            </a:ln>
          </p:spPr>
          <p:txBody>
            <a:bodyPr rtlCol="1" anchor="ctr"/>
            <a:lstStyle/>
            <a:p>
              <a:endParaRPr lang="fa-IR"/>
            </a:p>
          </p:txBody>
        </p:sp>
        <p:sp>
          <p:nvSpPr>
            <p:cNvPr id="631" name="Freeform: Shape 630">
              <a:extLst>
                <a:ext uri="{FF2B5EF4-FFF2-40B4-BE49-F238E27FC236}">
                  <a16:creationId xmlns:a16="http://schemas.microsoft.com/office/drawing/2014/main" id="{C7193661-B506-12FD-27EF-FE5FF3F1DDC8}"/>
                </a:ext>
              </a:extLst>
            </p:cNvPr>
            <p:cNvSpPr/>
            <p:nvPr/>
          </p:nvSpPr>
          <p:spPr>
            <a:xfrm>
              <a:off x="3797920" y="2739209"/>
              <a:ext cx="335611" cy="343265"/>
            </a:xfrm>
            <a:custGeom>
              <a:avLst/>
              <a:gdLst>
                <a:gd name="connsiteX0" fmla="*/ 335572 w 335611"/>
                <a:gd name="connsiteY0" fmla="*/ 39 h 343265"/>
                <a:gd name="connsiteX1" fmla="*/ 312362 w 335611"/>
                <a:gd name="connsiteY1" fmla="*/ 53631 h 343265"/>
                <a:gd name="connsiteX2" fmla="*/ 209081 w 335611"/>
                <a:gd name="connsiteY2" fmla="*/ 234856 h 343265"/>
                <a:gd name="connsiteX3" fmla="*/ 200057 w 335611"/>
                <a:gd name="connsiteY3" fmla="*/ 270990 h 343265"/>
                <a:gd name="connsiteX4" fmla="*/ 197457 w 335611"/>
                <a:gd name="connsiteY4" fmla="*/ 214956 h 343265"/>
                <a:gd name="connsiteX5" fmla="*/ 177596 w 335611"/>
                <a:gd name="connsiteY5" fmla="*/ 180752 h 343265"/>
                <a:gd name="connsiteX6" fmla="*/ 19345 w 335611"/>
                <a:gd name="connsiteY6" fmla="*/ 343141 h 343265"/>
                <a:gd name="connsiteX7" fmla="*/ 145836 w 335611"/>
                <a:gd name="connsiteY7" fmla="*/ 153641 h 343265"/>
                <a:gd name="connsiteX8" fmla="*/ 12843 w 335611"/>
                <a:gd name="connsiteY8" fmla="*/ 128579 h 343265"/>
                <a:gd name="connsiteX9" fmla="*/ 1297 w 335611"/>
                <a:gd name="connsiteY9" fmla="*/ 108443 h 343265"/>
                <a:gd name="connsiteX10" fmla="*/ 335612 w 335611"/>
                <a:gd name="connsiteY10" fmla="*/ 0 h 343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5611" h="343265">
                  <a:moveTo>
                    <a:pt x="335572" y="39"/>
                  </a:moveTo>
                  <a:cubicBezTo>
                    <a:pt x="329307" y="8866"/>
                    <a:pt x="324696" y="35898"/>
                    <a:pt x="312362" y="53631"/>
                  </a:cubicBezTo>
                  <a:cubicBezTo>
                    <a:pt x="257471" y="132638"/>
                    <a:pt x="226853" y="123969"/>
                    <a:pt x="209081" y="234856"/>
                  </a:cubicBezTo>
                  <a:cubicBezTo>
                    <a:pt x="207308" y="246007"/>
                    <a:pt x="214677" y="264528"/>
                    <a:pt x="200057" y="270990"/>
                  </a:cubicBezTo>
                  <a:cubicBezTo>
                    <a:pt x="200412" y="251524"/>
                    <a:pt x="200648" y="234462"/>
                    <a:pt x="197457" y="214956"/>
                  </a:cubicBezTo>
                  <a:cubicBezTo>
                    <a:pt x="195762" y="204632"/>
                    <a:pt x="194619" y="173856"/>
                    <a:pt x="177596" y="180752"/>
                  </a:cubicBezTo>
                  <a:cubicBezTo>
                    <a:pt x="152771" y="190840"/>
                    <a:pt x="82275" y="348304"/>
                    <a:pt x="19345" y="343141"/>
                  </a:cubicBezTo>
                  <a:lnTo>
                    <a:pt x="145836" y="153641"/>
                  </a:lnTo>
                  <a:cubicBezTo>
                    <a:pt x="104972" y="145169"/>
                    <a:pt x="48859" y="148755"/>
                    <a:pt x="12843" y="128579"/>
                  </a:cubicBezTo>
                  <a:cubicBezTo>
                    <a:pt x="2597" y="122866"/>
                    <a:pt x="-2604" y="129092"/>
                    <a:pt x="1297" y="108443"/>
                  </a:cubicBezTo>
                  <a:cubicBezTo>
                    <a:pt x="120813" y="109389"/>
                    <a:pt x="227484" y="42124"/>
                    <a:pt x="335612" y="0"/>
                  </a:cubicBezTo>
                  <a:close/>
                </a:path>
              </a:pathLst>
            </a:custGeom>
            <a:solidFill>
              <a:srgbClr val="CCAA77"/>
            </a:solidFill>
            <a:ln w="3941" cap="flat">
              <a:noFill/>
              <a:prstDash val="solid"/>
              <a:miter/>
            </a:ln>
          </p:spPr>
          <p:txBody>
            <a:bodyPr rtlCol="1" anchor="ctr"/>
            <a:lstStyle/>
            <a:p>
              <a:endParaRPr lang="fa-IR"/>
            </a:p>
          </p:txBody>
        </p:sp>
        <p:sp>
          <p:nvSpPr>
            <p:cNvPr id="632" name="Freeform: Shape 631">
              <a:extLst>
                <a:ext uri="{FF2B5EF4-FFF2-40B4-BE49-F238E27FC236}">
                  <a16:creationId xmlns:a16="http://schemas.microsoft.com/office/drawing/2014/main" id="{43C9F8B9-5B78-D15F-39F9-3EDAFBCBBCD8}"/>
                </a:ext>
              </a:extLst>
            </p:cNvPr>
            <p:cNvSpPr/>
            <p:nvPr/>
          </p:nvSpPr>
          <p:spPr>
            <a:xfrm>
              <a:off x="3772028" y="3263063"/>
              <a:ext cx="117467" cy="95657"/>
            </a:xfrm>
            <a:custGeom>
              <a:avLst/>
              <a:gdLst>
                <a:gd name="connsiteX0" fmla="*/ 117467 w 117467"/>
                <a:gd name="connsiteY0" fmla="*/ 54222 h 95657"/>
                <a:gd name="connsiteX1" fmla="*/ 107301 w 117467"/>
                <a:gd name="connsiteY1" fmla="*/ 68841 h 95657"/>
                <a:gd name="connsiteX2" fmla="*/ 19230 w 117467"/>
                <a:gd name="connsiteY2" fmla="*/ 89332 h 95657"/>
                <a:gd name="connsiteX3" fmla="*/ 19190 w 117467"/>
                <a:gd name="connsiteY3" fmla="*/ 89292 h 95657"/>
                <a:gd name="connsiteX4" fmla="*/ 14068 w 117467"/>
                <a:gd name="connsiteY4" fmla="*/ 84209 h 95657"/>
                <a:gd name="connsiteX5" fmla="*/ 14068 w 117467"/>
                <a:gd name="connsiteY5" fmla="*/ 84209 h 95657"/>
                <a:gd name="connsiteX6" fmla="*/ 14028 w 117467"/>
                <a:gd name="connsiteY6" fmla="*/ 84130 h 95657"/>
                <a:gd name="connsiteX7" fmla="*/ 13949 w 117467"/>
                <a:gd name="connsiteY7" fmla="*/ 84130 h 95657"/>
                <a:gd name="connsiteX8" fmla="*/ 11467 w 117467"/>
                <a:gd name="connsiteY8" fmla="*/ 79953 h 95657"/>
                <a:gd name="connsiteX9" fmla="*/ 9024 w 117467"/>
                <a:gd name="connsiteY9" fmla="*/ 72269 h 95657"/>
                <a:gd name="connsiteX10" fmla="*/ 0 w 117467"/>
                <a:gd name="connsiteY10" fmla="*/ 63245 h 95657"/>
                <a:gd name="connsiteX11" fmla="*/ 108443 w 117467"/>
                <a:gd name="connsiteY11" fmla="*/ 0 h 95657"/>
                <a:gd name="connsiteX12" fmla="*/ 117467 w 117467"/>
                <a:gd name="connsiteY12" fmla="*/ 54222 h 95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467" h="95657">
                  <a:moveTo>
                    <a:pt x="117467" y="54222"/>
                  </a:moveTo>
                  <a:cubicBezTo>
                    <a:pt x="115615" y="59265"/>
                    <a:pt x="112029" y="64231"/>
                    <a:pt x="107301" y="68841"/>
                  </a:cubicBezTo>
                  <a:cubicBezTo>
                    <a:pt x="85785" y="90002"/>
                    <a:pt x="40115" y="104621"/>
                    <a:pt x="19230" y="89332"/>
                  </a:cubicBezTo>
                  <a:cubicBezTo>
                    <a:pt x="19230" y="89292"/>
                    <a:pt x="19190" y="89292"/>
                    <a:pt x="19190" y="89292"/>
                  </a:cubicBezTo>
                  <a:cubicBezTo>
                    <a:pt x="17220" y="87874"/>
                    <a:pt x="15526" y="86219"/>
                    <a:pt x="14068" y="84209"/>
                  </a:cubicBezTo>
                  <a:lnTo>
                    <a:pt x="14068" y="84209"/>
                  </a:lnTo>
                  <a:cubicBezTo>
                    <a:pt x="14068" y="84209"/>
                    <a:pt x="14028" y="84130"/>
                    <a:pt x="14028" y="84130"/>
                  </a:cubicBezTo>
                  <a:lnTo>
                    <a:pt x="13949" y="84130"/>
                  </a:lnTo>
                  <a:cubicBezTo>
                    <a:pt x="13004" y="82830"/>
                    <a:pt x="12176" y="81451"/>
                    <a:pt x="11467" y="79953"/>
                  </a:cubicBezTo>
                  <a:cubicBezTo>
                    <a:pt x="10364" y="77707"/>
                    <a:pt x="9536" y="75146"/>
                    <a:pt x="9024" y="72269"/>
                  </a:cubicBezTo>
                  <a:cubicBezTo>
                    <a:pt x="5517" y="70496"/>
                    <a:pt x="2719" y="66161"/>
                    <a:pt x="0" y="63245"/>
                  </a:cubicBezTo>
                  <a:cubicBezTo>
                    <a:pt x="24234" y="55837"/>
                    <a:pt x="88780" y="16826"/>
                    <a:pt x="108443" y="0"/>
                  </a:cubicBezTo>
                  <a:cubicBezTo>
                    <a:pt x="106985" y="18914"/>
                    <a:pt x="112935" y="36371"/>
                    <a:pt x="117467" y="54222"/>
                  </a:cubicBezTo>
                  <a:close/>
                </a:path>
              </a:pathLst>
            </a:custGeom>
            <a:solidFill>
              <a:srgbClr val="8B593C"/>
            </a:solidFill>
            <a:ln w="3941" cap="flat">
              <a:noFill/>
              <a:prstDash val="solid"/>
              <a:miter/>
            </a:ln>
          </p:spPr>
          <p:txBody>
            <a:bodyPr rtlCol="1" anchor="ctr"/>
            <a:lstStyle/>
            <a:p>
              <a:endParaRPr lang="fa-IR"/>
            </a:p>
          </p:txBody>
        </p:sp>
        <p:sp>
          <p:nvSpPr>
            <p:cNvPr id="633" name="Freeform: Shape 632">
              <a:extLst>
                <a:ext uri="{FF2B5EF4-FFF2-40B4-BE49-F238E27FC236}">
                  <a16:creationId xmlns:a16="http://schemas.microsoft.com/office/drawing/2014/main" id="{69D8D764-EECE-AF8B-BEC1-BF81420BED08}"/>
                </a:ext>
              </a:extLst>
            </p:cNvPr>
            <p:cNvSpPr/>
            <p:nvPr/>
          </p:nvSpPr>
          <p:spPr>
            <a:xfrm>
              <a:off x="4043097" y="1423283"/>
              <a:ext cx="126646" cy="69536"/>
            </a:xfrm>
            <a:custGeom>
              <a:avLst/>
              <a:gdLst>
                <a:gd name="connsiteX0" fmla="*/ 0 w 126646"/>
                <a:gd name="connsiteY0" fmla="*/ 69536 h 69536"/>
                <a:gd name="connsiteX1" fmla="*/ 96582 w 126646"/>
                <a:gd name="connsiteY1" fmla="*/ 7985 h 69536"/>
                <a:gd name="connsiteX2" fmla="*/ 126451 w 126646"/>
                <a:gd name="connsiteY2" fmla="*/ 11059 h 69536"/>
                <a:gd name="connsiteX3" fmla="*/ 0 w 126646"/>
                <a:gd name="connsiteY3" fmla="*/ 69536 h 69536"/>
              </a:gdLst>
              <a:ahLst/>
              <a:cxnLst>
                <a:cxn ang="0">
                  <a:pos x="connsiteX0" y="connsiteY0"/>
                </a:cxn>
                <a:cxn ang="0">
                  <a:pos x="connsiteX1" y="connsiteY1"/>
                </a:cxn>
                <a:cxn ang="0">
                  <a:pos x="connsiteX2" y="connsiteY2"/>
                </a:cxn>
                <a:cxn ang="0">
                  <a:pos x="connsiteX3" y="connsiteY3"/>
                </a:cxn>
              </a:cxnLst>
              <a:rect l="l" t="t" r="r" b="b"/>
              <a:pathLst>
                <a:path w="126646" h="69536">
                  <a:moveTo>
                    <a:pt x="0" y="69536"/>
                  </a:moveTo>
                  <a:cubicBezTo>
                    <a:pt x="18639" y="40613"/>
                    <a:pt x="64703" y="21068"/>
                    <a:pt x="96582" y="7985"/>
                  </a:cubicBezTo>
                  <a:cubicBezTo>
                    <a:pt x="105527" y="4320"/>
                    <a:pt x="122865" y="-9590"/>
                    <a:pt x="126451" y="11059"/>
                  </a:cubicBezTo>
                  <a:cubicBezTo>
                    <a:pt x="131850" y="42189"/>
                    <a:pt x="23722" y="66699"/>
                    <a:pt x="0" y="69536"/>
                  </a:cubicBezTo>
                  <a:close/>
                </a:path>
              </a:pathLst>
            </a:custGeom>
            <a:solidFill>
              <a:srgbClr val="452F25"/>
            </a:solidFill>
            <a:ln w="3941" cap="flat">
              <a:noFill/>
              <a:prstDash val="solid"/>
              <a:miter/>
            </a:ln>
          </p:spPr>
          <p:txBody>
            <a:bodyPr rtlCol="1" anchor="ctr"/>
            <a:lstStyle/>
            <a:p>
              <a:endParaRPr lang="fa-IR"/>
            </a:p>
          </p:txBody>
        </p:sp>
        <p:sp>
          <p:nvSpPr>
            <p:cNvPr id="634" name="Freeform: Shape 633">
              <a:extLst>
                <a:ext uri="{FF2B5EF4-FFF2-40B4-BE49-F238E27FC236}">
                  <a16:creationId xmlns:a16="http://schemas.microsoft.com/office/drawing/2014/main" id="{00BC4FC8-5DB3-6F06-E51B-9539208072EE}"/>
                </a:ext>
              </a:extLst>
            </p:cNvPr>
            <p:cNvSpPr/>
            <p:nvPr/>
          </p:nvSpPr>
          <p:spPr>
            <a:xfrm>
              <a:off x="4088295" y="1492666"/>
              <a:ext cx="64209" cy="63442"/>
            </a:xfrm>
            <a:custGeom>
              <a:avLst/>
              <a:gdLst>
                <a:gd name="connsiteX0" fmla="*/ 27111 w 64209"/>
                <a:gd name="connsiteY0" fmla="*/ 63439 h 63442"/>
                <a:gd name="connsiteX1" fmla="*/ 0 w 64209"/>
                <a:gd name="connsiteY1" fmla="*/ 18280 h 63442"/>
                <a:gd name="connsiteX2" fmla="*/ 27111 w 64209"/>
                <a:gd name="connsiteY2" fmla="*/ 63439 h 63442"/>
              </a:gdLst>
              <a:ahLst/>
              <a:cxnLst>
                <a:cxn ang="0">
                  <a:pos x="connsiteX0" y="connsiteY0"/>
                </a:cxn>
                <a:cxn ang="0">
                  <a:pos x="connsiteX1" y="connsiteY1"/>
                </a:cxn>
                <a:cxn ang="0">
                  <a:pos x="connsiteX2" y="connsiteY2"/>
                </a:cxn>
              </a:cxnLst>
              <a:rect l="l" t="t" r="r" b="b"/>
              <a:pathLst>
                <a:path w="64209" h="63442">
                  <a:moveTo>
                    <a:pt x="27111" y="63439"/>
                  </a:moveTo>
                  <a:cubicBezTo>
                    <a:pt x="10482" y="59853"/>
                    <a:pt x="1419" y="44800"/>
                    <a:pt x="0" y="18280"/>
                  </a:cubicBezTo>
                  <a:cubicBezTo>
                    <a:pt x="42361" y="-41379"/>
                    <a:pt x="105133" y="64148"/>
                    <a:pt x="27111" y="63439"/>
                  </a:cubicBezTo>
                  <a:close/>
                </a:path>
              </a:pathLst>
            </a:custGeom>
            <a:solidFill>
              <a:srgbClr val="483831"/>
            </a:solidFill>
            <a:ln w="3941" cap="flat">
              <a:noFill/>
              <a:prstDash val="solid"/>
              <a:miter/>
            </a:ln>
          </p:spPr>
          <p:txBody>
            <a:bodyPr rtlCol="1" anchor="ctr"/>
            <a:lstStyle/>
            <a:p>
              <a:endParaRPr lang="fa-IR"/>
            </a:p>
          </p:txBody>
        </p:sp>
        <p:sp>
          <p:nvSpPr>
            <p:cNvPr id="635" name="Freeform: Shape 634">
              <a:extLst>
                <a:ext uri="{FF2B5EF4-FFF2-40B4-BE49-F238E27FC236}">
                  <a16:creationId xmlns:a16="http://schemas.microsoft.com/office/drawing/2014/main" id="{4C5AEBCC-21D2-C25B-CDCF-79C196C54245}"/>
                </a:ext>
              </a:extLst>
            </p:cNvPr>
            <p:cNvSpPr/>
            <p:nvPr/>
          </p:nvSpPr>
          <p:spPr>
            <a:xfrm>
              <a:off x="4241936" y="1486438"/>
              <a:ext cx="70141" cy="61786"/>
            </a:xfrm>
            <a:custGeom>
              <a:avLst/>
              <a:gdLst>
                <a:gd name="connsiteX0" fmla="*/ 0 w 70141"/>
                <a:gd name="connsiteY0" fmla="*/ 33572 h 61786"/>
                <a:gd name="connsiteX1" fmla="*/ 64152 w 70141"/>
                <a:gd name="connsiteY1" fmla="*/ 55245 h 61786"/>
                <a:gd name="connsiteX2" fmla="*/ 36174 w 70141"/>
                <a:gd name="connsiteY2" fmla="*/ 60682 h 61786"/>
                <a:gd name="connsiteX3" fmla="*/ 39 w 70141"/>
                <a:gd name="connsiteY3" fmla="*/ 33572 h 61786"/>
              </a:gdLst>
              <a:ahLst/>
              <a:cxnLst>
                <a:cxn ang="0">
                  <a:pos x="connsiteX0" y="connsiteY0"/>
                </a:cxn>
                <a:cxn ang="0">
                  <a:pos x="connsiteX1" y="connsiteY1"/>
                </a:cxn>
                <a:cxn ang="0">
                  <a:pos x="connsiteX2" y="connsiteY2"/>
                </a:cxn>
                <a:cxn ang="0">
                  <a:pos x="connsiteX3" y="connsiteY3"/>
                </a:cxn>
              </a:cxnLst>
              <a:rect l="l" t="t" r="r" b="b"/>
              <a:pathLst>
                <a:path w="70141" h="61786">
                  <a:moveTo>
                    <a:pt x="0" y="33572"/>
                  </a:moveTo>
                  <a:cubicBezTo>
                    <a:pt x="5950" y="-23133"/>
                    <a:pt x="93469" y="-2681"/>
                    <a:pt x="64152" y="55245"/>
                  </a:cubicBezTo>
                  <a:cubicBezTo>
                    <a:pt x="58832" y="64938"/>
                    <a:pt x="45552" y="61116"/>
                    <a:pt x="36174" y="60682"/>
                  </a:cubicBezTo>
                  <a:lnTo>
                    <a:pt x="39" y="33572"/>
                  </a:lnTo>
                  <a:close/>
                </a:path>
              </a:pathLst>
            </a:custGeom>
            <a:solidFill>
              <a:srgbClr val="5A4439"/>
            </a:solidFill>
            <a:ln w="3941" cap="flat">
              <a:noFill/>
              <a:prstDash val="solid"/>
              <a:miter/>
            </a:ln>
          </p:spPr>
          <p:txBody>
            <a:bodyPr rtlCol="1" anchor="ctr"/>
            <a:lstStyle/>
            <a:p>
              <a:endParaRPr lang="fa-IR"/>
            </a:p>
          </p:txBody>
        </p:sp>
        <p:sp>
          <p:nvSpPr>
            <p:cNvPr id="636" name="Freeform: Shape 635">
              <a:extLst>
                <a:ext uri="{FF2B5EF4-FFF2-40B4-BE49-F238E27FC236}">
                  <a16:creationId xmlns:a16="http://schemas.microsoft.com/office/drawing/2014/main" id="{B8C284C8-B688-D74E-653A-F8D5CE71BCBF}"/>
                </a:ext>
              </a:extLst>
            </p:cNvPr>
            <p:cNvSpPr/>
            <p:nvPr/>
          </p:nvSpPr>
          <p:spPr>
            <a:xfrm>
              <a:off x="4169627" y="1654941"/>
              <a:ext cx="81293" cy="36559"/>
            </a:xfrm>
            <a:custGeom>
              <a:avLst/>
              <a:gdLst>
                <a:gd name="connsiteX0" fmla="*/ 81293 w 81293"/>
                <a:gd name="connsiteY0" fmla="*/ 27576 h 36559"/>
                <a:gd name="connsiteX1" fmla="*/ 0 w 81293"/>
                <a:gd name="connsiteY1" fmla="*/ 36560 h 36559"/>
                <a:gd name="connsiteX2" fmla="*/ 81293 w 81293"/>
                <a:gd name="connsiteY2" fmla="*/ 27576 h 36559"/>
              </a:gdLst>
              <a:ahLst/>
              <a:cxnLst>
                <a:cxn ang="0">
                  <a:pos x="connsiteX0" y="connsiteY0"/>
                </a:cxn>
                <a:cxn ang="0">
                  <a:pos x="connsiteX1" y="connsiteY1"/>
                </a:cxn>
                <a:cxn ang="0">
                  <a:pos x="connsiteX2" y="connsiteY2"/>
                </a:cxn>
              </a:cxnLst>
              <a:rect l="l" t="t" r="r" b="b"/>
              <a:pathLst>
                <a:path w="81293" h="36559">
                  <a:moveTo>
                    <a:pt x="81293" y="27576"/>
                  </a:moveTo>
                  <a:lnTo>
                    <a:pt x="0" y="36560"/>
                  </a:lnTo>
                  <a:cubicBezTo>
                    <a:pt x="14107" y="4484"/>
                    <a:pt x="77589" y="-22193"/>
                    <a:pt x="81293" y="27576"/>
                  </a:cubicBezTo>
                  <a:close/>
                </a:path>
              </a:pathLst>
            </a:custGeom>
            <a:solidFill>
              <a:srgbClr val="964B24"/>
            </a:solidFill>
            <a:ln w="3941" cap="flat">
              <a:noFill/>
              <a:prstDash val="solid"/>
              <a:miter/>
            </a:ln>
          </p:spPr>
          <p:txBody>
            <a:bodyPr rtlCol="1" anchor="ctr"/>
            <a:lstStyle/>
            <a:p>
              <a:endParaRPr lang="fa-IR"/>
            </a:p>
          </p:txBody>
        </p:sp>
        <p:sp>
          <p:nvSpPr>
            <p:cNvPr id="637" name="Freeform: Shape 636">
              <a:extLst>
                <a:ext uri="{FF2B5EF4-FFF2-40B4-BE49-F238E27FC236}">
                  <a16:creationId xmlns:a16="http://schemas.microsoft.com/office/drawing/2014/main" id="{DCAAB2F7-304D-7D47-3A2B-3A2759895B53}"/>
                </a:ext>
              </a:extLst>
            </p:cNvPr>
            <p:cNvSpPr/>
            <p:nvPr/>
          </p:nvSpPr>
          <p:spPr>
            <a:xfrm>
              <a:off x="4070179" y="1510946"/>
              <a:ext cx="52079" cy="45158"/>
            </a:xfrm>
            <a:custGeom>
              <a:avLst/>
              <a:gdLst>
                <a:gd name="connsiteX0" fmla="*/ 18115 w 52079"/>
                <a:gd name="connsiteY0" fmla="*/ 0 h 45158"/>
                <a:gd name="connsiteX1" fmla="*/ 45226 w 52079"/>
                <a:gd name="connsiteY1" fmla="*/ 45159 h 45158"/>
                <a:gd name="connsiteX2" fmla="*/ 68 w 52079"/>
                <a:gd name="connsiteY2" fmla="*/ 36016 h 45158"/>
                <a:gd name="connsiteX3" fmla="*/ 18115 w 52079"/>
                <a:gd name="connsiteY3" fmla="*/ 0 h 45158"/>
              </a:gdLst>
              <a:ahLst/>
              <a:cxnLst>
                <a:cxn ang="0">
                  <a:pos x="connsiteX0" y="connsiteY0"/>
                </a:cxn>
                <a:cxn ang="0">
                  <a:pos x="connsiteX1" y="connsiteY1"/>
                </a:cxn>
                <a:cxn ang="0">
                  <a:pos x="connsiteX2" y="connsiteY2"/>
                </a:cxn>
                <a:cxn ang="0">
                  <a:pos x="connsiteX3" y="connsiteY3"/>
                </a:cxn>
              </a:cxnLst>
              <a:rect l="l" t="t" r="r" b="b"/>
              <a:pathLst>
                <a:path w="52079" h="45158">
                  <a:moveTo>
                    <a:pt x="18115" y="0"/>
                  </a:moveTo>
                  <a:cubicBezTo>
                    <a:pt x="94916" y="1497"/>
                    <a:pt x="12756" y="0"/>
                    <a:pt x="45226" y="45159"/>
                  </a:cubicBezTo>
                  <a:cubicBezTo>
                    <a:pt x="29306" y="45001"/>
                    <a:pt x="15357" y="38735"/>
                    <a:pt x="68" y="36016"/>
                  </a:cubicBezTo>
                  <a:cubicBezTo>
                    <a:pt x="-1154" y="34401"/>
                    <a:pt x="14490" y="5083"/>
                    <a:pt x="18115" y="0"/>
                  </a:cubicBezTo>
                  <a:close/>
                </a:path>
              </a:pathLst>
            </a:custGeom>
            <a:solidFill>
              <a:srgbClr val="D9D8D1"/>
            </a:solidFill>
            <a:ln w="3941" cap="flat">
              <a:noFill/>
              <a:prstDash val="solid"/>
              <a:miter/>
            </a:ln>
          </p:spPr>
          <p:txBody>
            <a:bodyPr rtlCol="1" anchor="ctr"/>
            <a:lstStyle/>
            <a:p>
              <a:endParaRPr lang="fa-IR"/>
            </a:p>
          </p:txBody>
        </p:sp>
        <p:sp>
          <p:nvSpPr>
            <p:cNvPr id="638" name="Freeform: Shape 637">
              <a:extLst>
                <a:ext uri="{FF2B5EF4-FFF2-40B4-BE49-F238E27FC236}">
                  <a16:creationId xmlns:a16="http://schemas.microsoft.com/office/drawing/2014/main" id="{0D787ABF-6817-6270-699E-E4021816CA64}"/>
                </a:ext>
              </a:extLst>
            </p:cNvPr>
            <p:cNvSpPr/>
            <p:nvPr/>
          </p:nvSpPr>
          <p:spPr>
            <a:xfrm>
              <a:off x="4241776" y="1501472"/>
              <a:ext cx="45994" cy="45608"/>
            </a:xfrm>
            <a:custGeom>
              <a:avLst/>
              <a:gdLst>
                <a:gd name="connsiteX0" fmla="*/ 160 w 45994"/>
                <a:gd name="connsiteY0" fmla="*/ 18537 h 45608"/>
                <a:gd name="connsiteX1" fmla="*/ 45319 w 45994"/>
                <a:gd name="connsiteY1" fmla="*/ 568 h 45608"/>
                <a:gd name="connsiteX2" fmla="*/ 26719 w 45994"/>
                <a:gd name="connsiteY2" fmla="*/ 14636 h 45608"/>
                <a:gd name="connsiteX3" fmla="*/ 36335 w 45994"/>
                <a:gd name="connsiteY3" fmla="*/ 45608 h 45608"/>
                <a:gd name="connsiteX4" fmla="*/ 200 w 45994"/>
                <a:gd name="connsiteY4" fmla="*/ 18497 h 45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94" h="45608">
                  <a:moveTo>
                    <a:pt x="160" y="18537"/>
                  </a:moveTo>
                  <a:cubicBezTo>
                    <a:pt x="13873" y="7937"/>
                    <a:pt x="26798" y="-2584"/>
                    <a:pt x="45319" y="568"/>
                  </a:cubicBezTo>
                  <a:cubicBezTo>
                    <a:pt x="50205" y="15503"/>
                    <a:pt x="26995" y="4784"/>
                    <a:pt x="26719" y="14636"/>
                  </a:cubicBezTo>
                  <a:lnTo>
                    <a:pt x="36335" y="45608"/>
                  </a:lnTo>
                  <a:cubicBezTo>
                    <a:pt x="15568" y="44662"/>
                    <a:pt x="-2086" y="40052"/>
                    <a:pt x="200" y="18497"/>
                  </a:cubicBezTo>
                  <a:close/>
                </a:path>
              </a:pathLst>
            </a:custGeom>
            <a:solidFill>
              <a:srgbClr val="E5D9C9"/>
            </a:solidFill>
            <a:ln w="3941" cap="flat">
              <a:noFill/>
              <a:prstDash val="solid"/>
              <a:miter/>
            </a:ln>
          </p:spPr>
          <p:txBody>
            <a:bodyPr rtlCol="1" anchor="ctr"/>
            <a:lstStyle/>
            <a:p>
              <a:endParaRPr lang="fa-IR"/>
            </a:p>
          </p:txBody>
        </p:sp>
        <p:sp>
          <p:nvSpPr>
            <p:cNvPr id="639" name="Freeform: Shape 638">
              <a:extLst>
                <a:ext uri="{FF2B5EF4-FFF2-40B4-BE49-F238E27FC236}">
                  <a16:creationId xmlns:a16="http://schemas.microsoft.com/office/drawing/2014/main" id="{AA4704A6-0E85-3811-81A8-00E63CABC1D3}"/>
                </a:ext>
              </a:extLst>
            </p:cNvPr>
            <p:cNvSpPr/>
            <p:nvPr/>
          </p:nvSpPr>
          <p:spPr>
            <a:xfrm>
              <a:off x="3989956" y="1827134"/>
              <a:ext cx="197758" cy="79669"/>
            </a:xfrm>
            <a:custGeom>
              <a:avLst/>
              <a:gdLst>
                <a:gd name="connsiteX0" fmla="*/ 197759 w 197758"/>
                <a:gd name="connsiteY0" fmla="*/ 0 h 79669"/>
                <a:gd name="connsiteX1" fmla="*/ 29932 w 197758"/>
                <a:gd name="connsiteY1" fmla="*/ 72782 h 79669"/>
                <a:gd name="connsiteX2" fmla="*/ 3412 w 197758"/>
                <a:gd name="connsiteY2" fmla="*/ 18008 h 79669"/>
                <a:gd name="connsiteX3" fmla="*/ 197759 w 197758"/>
                <a:gd name="connsiteY3" fmla="*/ 0 h 79669"/>
              </a:gdLst>
              <a:ahLst/>
              <a:cxnLst>
                <a:cxn ang="0">
                  <a:pos x="connsiteX0" y="connsiteY0"/>
                </a:cxn>
                <a:cxn ang="0">
                  <a:pos x="connsiteX1" y="connsiteY1"/>
                </a:cxn>
                <a:cxn ang="0">
                  <a:pos x="connsiteX2" y="connsiteY2"/>
                </a:cxn>
                <a:cxn ang="0">
                  <a:pos x="connsiteX3" y="connsiteY3"/>
                </a:cxn>
              </a:cxnLst>
              <a:rect l="l" t="t" r="r" b="b"/>
              <a:pathLst>
                <a:path w="197758" h="79669">
                  <a:moveTo>
                    <a:pt x="197759" y="0"/>
                  </a:moveTo>
                  <a:cubicBezTo>
                    <a:pt x="166865" y="36292"/>
                    <a:pt x="75681" y="100878"/>
                    <a:pt x="29932" y="72782"/>
                  </a:cubicBezTo>
                  <a:cubicBezTo>
                    <a:pt x="19883" y="66595"/>
                    <a:pt x="-10025" y="27938"/>
                    <a:pt x="3412" y="18008"/>
                  </a:cubicBezTo>
                  <a:cubicBezTo>
                    <a:pt x="59761" y="80229"/>
                    <a:pt x="135341" y="17220"/>
                    <a:pt x="197759" y="0"/>
                  </a:cubicBezTo>
                  <a:close/>
                </a:path>
              </a:pathLst>
            </a:custGeom>
            <a:solidFill>
              <a:srgbClr val="CCA875"/>
            </a:solidFill>
            <a:ln w="3941" cap="flat">
              <a:noFill/>
              <a:prstDash val="solid"/>
              <a:miter/>
            </a:ln>
          </p:spPr>
          <p:txBody>
            <a:bodyPr rtlCol="1" anchor="ctr"/>
            <a:lstStyle/>
            <a:p>
              <a:endParaRPr lang="fa-IR"/>
            </a:p>
          </p:txBody>
        </p:sp>
        <p:sp>
          <p:nvSpPr>
            <p:cNvPr id="640" name="Freeform: Shape 639">
              <a:extLst>
                <a:ext uri="{FF2B5EF4-FFF2-40B4-BE49-F238E27FC236}">
                  <a16:creationId xmlns:a16="http://schemas.microsoft.com/office/drawing/2014/main" id="{9B1656AC-20B6-52B7-DA0E-8BC14D5F0C81}"/>
                </a:ext>
              </a:extLst>
            </p:cNvPr>
            <p:cNvSpPr/>
            <p:nvPr/>
          </p:nvSpPr>
          <p:spPr>
            <a:xfrm>
              <a:off x="4025373" y="1718691"/>
              <a:ext cx="90032" cy="98015"/>
            </a:xfrm>
            <a:custGeom>
              <a:avLst/>
              <a:gdLst>
                <a:gd name="connsiteX0" fmla="*/ 90033 w 90032"/>
                <a:gd name="connsiteY0" fmla="*/ 81293 h 98015"/>
                <a:gd name="connsiteX1" fmla="*/ 17724 w 90032"/>
                <a:gd name="connsiteY1" fmla="*/ 0 h 98015"/>
                <a:gd name="connsiteX2" fmla="*/ 90033 w 90032"/>
                <a:gd name="connsiteY2" fmla="*/ 81293 h 98015"/>
              </a:gdLst>
              <a:ahLst/>
              <a:cxnLst>
                <a:cxn ang="0">
                  <a:pos x="connsiteX0" y="connsiteY0"/>
                </a:cxn>
                <a:cxn ang="0">
                  <a:pos x="connsiteX1" y="connsiteY1"/>
                </a:cxn>
                <a:cxn ang="0">
                  <a:pos x="connsiteX2" y="connsiteY2"/>
                </a:cxn>
              </a:cxnLst>
              <a:rect l="l" t="t" r="r" b="b"/>
              <a:pathLst>
                <a:path w="90032" h="98015">
                  <a:moveTo>
                    <a:pt x="90033" y="81293"/>
                  </a:moveTo>
                  <a:cubicBezTo>
                    <a:pt x="-13525" y="114985"/>
                    <a:pt x="-12382" y="102493"/>
                    <a:pt x="17724" y="0"/>
                  </a:cubicBezTo>
                  <a:cubicBezTo>
                    <a:pt x="42470" y="26480"/>
                    <a:pt x="55908" y="63127"/>
                    <a:pt x="90033" y="81293"/>
                  </a:cubicBezTo>
                  <a:close/>
                </a:path>
              </a:pathLst>
            </a:custGeom>
            <a:solidFill>
              <a:srgbClr val="BF8550"/>
            </a:solidFill>
            <a:ln w="3941" cap="flat">
              <a:noFill/>
              <a:prstDash val="solid"/>
              <a:miter/>
            </a:ln>
          </p:spPr>
          <p:txBody>
            <a:bodyPr rtlCol="1" anchor="ctr"/>
            <a:lstStyle/>
            <a:p>
              <a:endParaRPr lang="fa-IR"/>
            </a:p>
          </p:txBody>
        </p:sp>
        <p:sp>
          <p:nvSpPr>
            <p:cNvPr id="641" name="Freeform: Shape 640">
              <a:extLst>
                <a:ext uri="{FF2B5EF4-FFF2-40B4-BE49-F238E27FC236}">
                  <a16:creationId xmlns:a16="http://schemas.microsoft.com/office/drawing/2014/main" id="{9FB63C6D-9CF4-03A0-4677-B2D80D4A9811}"/>
                </a:ext>
              </a:extLst>
            </p:cNvPr>
            <p:cNvSpPr/>
            <p:nvPr/>
          </p:nvSpPr>
          <p:spPr>
            <a:xfrm>
              <a:off x="3753941" y="3317285"/>
              <a:ext cx="195807" cy="198090"/>
            </a:xfrm>
            <a:custGeom>
              <a:avLst/>
              <a:gdLst>
                <a:gd name="connsiteX0" fmla="*/ 103991 w 195807"/>
                <a:gd name="connsiteY0" fmla="*/ 198090 h 198090"/>
                <a:gd name="connsiteX1" fmla="*/ 101626 w 195807"/>
                <a:gd name="connsiteY1" fmla="*/ 197972 h 198090"/>
                <a:gd name="connsiteX2" fmla="*/ 99893 w 195807"/>
                <a:gd name="connsiteY2" fmla="*/ 197775 h 198090"/>
                <a:gd name="connsiteX3" fmla="*/ 99853 w 195807"/>
                <a:gd name="connsiteY3" fmla="*/ 197775 h 198090"/>
                <a:gd name="connsiteX4" fmla="*/ 4098 w 195807"/>
                <a:gd name="connsiteY4" fmla="*/ 153917 h 198090"/>
                <a:gd name="connsiteX5" fmla="*/ 3941 w 195807"/>
                <a:gd name="connsiteY5" fmla="*/ 153878 h 198090"/>
                <a:gd name="connsiteX6" fmla="*/ 0 w 195807"/>
                <a:gd name="connsiteY6" fmla="*/ 153523 h 198090"/>
                <a:gd name="connsiteX7" fmla="*/ 27111 w 195807"/>
                <a:gd name="connsiteY7" fmla="*/ 27071 h 198090"/>
                <a:gd name="connsiteX8" fmla="*/ 27111 w 195807"/>
                <a:gd name="connsiteY8" fmla="*/ 18047 h 198090"/>
                <a:gd name="connsiteX9" fmla="*/ 29948 w 195807"/>
                <a:gd name="connsiteY9" fmla="*/ 19348 h 198090"/>
                <a:gd name="connsiteX10" fmla="*/ 29988 w 195807"/>
                <a:gd name="connsiteY10" fmla="*/ 19348 h 198090"/>
                <a:gd name="connsiteX11" fmla="*/ 135554 w 195807"/>
                <a:gd name="connsiteY11" fmla="*/ 0 h 198090"/>
                <a:gd name="connsiteX12" fmla="*/ 195332 w 195807"/>
                <a:gd name="connsiteY12" fmla="*/ 126215 h 198090"/>
                <a:gd name="connsiteX13" fmla="*/ 103991 w 195807"/>
                <a:gd name="connsiteY13" fmla="*/ 198090 h 19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807" h="198090">
                  <a:moveTo>
                    <a:pt x="103991" y="198090"/>
                  </a:moveTo>
                  <a:cubicBezTo>
                    <a:pt x="103202" y="198090"/>
                    <a:pt x="102415" y="198051"/>
                    <a:pt x="101626" y="197972"/>
                  </a:cubicBezTo>
                  <a:cubicBezTo>
                    <a:pt x="101154" y="197854"/>
                    <a:pt x="100562" y="197775"/>
                    <a:pt x="99893" y="197775"/>
                  </a:cubicBezTo>
                  <a:lnTo>
                    <a:pt x="99853" y="197775"/>
                  </a:lnTo>
                  <a:cubicBezTo>
                    <a:pt x="73570" y="194110"/>
                    <a:pt x="34165" y="158055"/>
                    <a:pt x="4098" y="153917"/>
                  </a:cubicBezTo>
                  <a:cubicBezTo>
                    <a:pt x="4098" y="153878"/>
                    <a:pt x="3980" y="153878"/>
                    <a:pt x="3941" y="153878"/>
                  </a:cubicBezTo>
                  <a:cubicBezTo>
                    <a:pt x="2601" y="153681"/>
                    <a:pt x="1300" y="153562"/>
                    <a:pt x="0" y="153523"/>
                  </a:cubicBezTo>
                  <a:cubicBezTo>
                    <a:pt x="32037" y="113566"/>
                    <a:pt x="29357" y="76210"/>
                    <a:pt x="27111" y="27071"/>
                  </a:cubicBezTo>
                  <a:lnTo>
                    <a:pt x="27111" y="18047"/>
                  </a:lnTo>
                  <a:cubicBezTo>
                    <a:pt x="28057" y="18520"/>
                    <a:pt x="29002" y="18954"/>
                    <a:pt x="29948" y="19348"/>
                  </a:cubicBezTo>
                  <a:lnTo>
                    <a:pt x="29988" y="19348"/>
                  </a:lnTo>
                  <a:cubicBezTo>
                    <a:pt x="66831" y="35543"/>
                    <a:pt x="97607" y="4413"/>
                    <a:pt x="135554" y="0"/>
                  </a:cubicBezTo>
                  <a:cubicBezTo>
                    <a:pt x="149583" y="55207"/>
                    <a:pt x="185402" y="91578"/>
                    <a:pt x="195332" y="126215"/>
                  </a:cubicBezTo>
                  <a:cubicBezTo>
                    <a:pt x="202701" y="151986"/>
                    <a:pt x="122196" y="198090"/>
                    <a:pt x="103991" y="198090"/>
                  </a:cubicBezTo>
                  <a:close/>
                </a:path>
              </a:pathLst>
            </a:custGeom>
            <a:solidFill>
              <a:srgbClr val="D4844C"/>
            </a:solidFill>
            <a:ln w="3941" cap="flat">
              <a:noFill/>
              <a:prstDash val="solid"/>
              <a:miter/>
            </a:ln>
          </p:spPr>
          <p:txBody>
            <a:bodyPr rtlCol="1" anchor="ctr"/>
            <a:lstStyle/>
            <a:p>
              <a:endParaRPr lang="fa-IR"/>
            </a:p>
          </p:txBody>
        </p:sp>
      </p:grpSp>
      <p:sp>
        <p:nvSpPr>
          <p:cNvPr id="642" name="TextBox 641">
            <a:extLst>
              <a:ext uri="{FF2B5EF4-FFF2-40B4-BE49-F238E27FC236}">
                <a16:creationId xmlns:a16="http://schemas.microsoft.com/office/drawing/2014/main" id="{249760ED-7066-654A-18FE-5F3B6C2410FE}"/>
              </a:ext>
            </a:extLst>
          </p:cNvPr>
          <p:cNvSpPr txBox="1"/>
          <p:nvPr/>
        </p:nvSpPr>
        <p:spPr>
          <a:xfrm>
            <a:off x="7126848" y="1538264"/>
            <a:ext cx="4475793"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پـاسـخی شـگــفـت‌انــگـیـز:</a:t>
            </a:r>
          </a:p>
        </p:txBody>
      </p:sp>
      <p:pic>
        <p:nvPicPr>
          <p:cNvPr id="643" name="Graphic 642">
            <a:extLst>
              <a:ext uri="{FF2B5EF4-FFF2-40B4-BE49-F238E27FC236}">
                <a16:creationId xmlns:a16="http://schemas.microsoft.com/office/drawing/2014/main" id="{0F7AF4A6-D7CA-2808-A25A-D64FE96E87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18035" y="4180406"/>
            <a:ext cx="659431" cy="1350822"/>
          </a:xfrm>
          <a:prstGeom prst="rect">
            <a:avLst/>
          </a:prstGeom>
        </p:spPr>
      </p:pic>
      <p:grpSp>
        <p:nvGrpSpPr>
          <p:cNvPr id="24" name="Graphic 5">
            <a:extLst>
              <a:ext uri="{FF2B5EF4-FFF2-40B4-BE49-F238E27FC236}">
                <a16:creationId xmlns:a16="http://schemas.microsoft.com/office/drawing/2014/main" id="{4302190F-DF25-382C-8F91-459E9D03657E}"/>
              </a:ext>
            </a:extLst>
          </p:cNvPr>
          <p:cNvGrpSpPr/>
          <p:nvPr/>
        </p:nvGrpSpPr>
        <p:grpSpPr>
          <a:xfrm>
            <a:off x="5079409" y="5068638"/>
            <a:ext cx="959305" cy="493445"/>
            <a:chOff x="1333917" y="3730583"/>
            <a:chExt cx="2827745" cy="1454528"/>
          </a:xfrm>
        </p:grpSpPr>
        <p:sp>
          <p:nvSpPr>
            <p:cNvPr id="25" name="Freeform: Shape 24">
              <a:extLst>
                <a:ext uri="{FF2B5EF4-FFF2-40B4-BE49-F238E27FC236}">
                  <a16:creationId xmlns:a16="http://schemas.microsoft.com/office/drawing/2014/main" id="{A1DE2962-751E-F1AA-1F6D-56349B330131}"/>
                </a:ext>
              </a:extLst>
            </p:cNvPr>
            <p:cNvSpPr/>
            <p:nvPr/>
          </p:nvSpPr>
          <p:spPr>
            <a:xfrm>
              <a:off x="1430547" y="3914634"/>
              <a:ext cx="1109985" cy="1002887"/>
            </a:xfrm>
            <a:custGeom>
              <a:avLst/>
              <a:gdLst>
                <a:gd name="connsiteX0" fmla="*/ 137410 w 1109985"/>
                <a:gd name="connsiteY0" fmla="*/ 631608 h 1002887"/>
                <a:gd name="connsiteX1" fmla="*/ 54747 w 1109985"/>
                <a:gd name="connsiteY1" fmla="*/ 336813 h 1002887"/>
                <a:gd name="connsiteX2" fmla="*/ 102687 w 1109985"/>
                <a:gd name="connsiteY2" fmla="*/ 298024 h 1002887"/>
                <a:gd name="connsiteX3" fmla="*/ 17912 w 1109985"/>
                <a:gd name="connsiteY3" fmla="*/ 240112 h 1002887"/>
                <a:gd name="connsiteX4" fmla="*/ 19945 w 1109985"/>
                <a:gd name="connsiteY4" fmla="*/ 128787 h 1002887"/>
                <a:gd name="connsiteX5" fmla="*/ 137644 w 1109985"/>
                <a:gd name="connsiteY5" fmla="*/ 12613 h 1002887"/>
                <a:gd name="connsiteX6" fmla="*/ 283966 w 1109985"/>
                <a:gd name="connsiteY6" fmla="*/ 30405 h 1002887"/>
                <a:gd name="connsiteX7" fmla="*/ 302032 w 1109985"/>
                <a:gd name="connsiteY7" fmla="*/ 25361 h 1002887"/>
                <a:gd name="connsiteX8" fmla="*/ 318455 w 1109985"/>
                <a:gd name="connsiteY8" fmla="*/ 96371 h 1002887"/>
                <a:gd name="connsiteX9" fmla="*/ 360647 w 1109985"/>
                <a:gd name="connsiteY9" fmla="*/ 166795 h 1002887"/>
                <a:gd name="connsiteX10" fmla="*/ 390443 w 1109985"/>
                <a:gd name="connsiteY10" fmla="*/ 196982 h 1002887"/>
                <a:gd name="connsiteX11" fmla="*/ 726960 w 1109985"/>
                <a:gd name="connsiteY11" fmla="*/ 372514 h 1002887"/>
                <a:gd name="connsiteX12" fmla="*/ 783268 w 1109985"/>
                <a:gd name="connsiteY12" fmla="*/ 488102 h 1002887"/>
                <a:gd name="connsiteX13" fmla="*/ 943276 w 1109985"/>
                <a:gd name="connsiteY13" fmla="*/ 609945 h 1002887"/>
                <a:gd name="connsiteX14" fmla="*/ 951957 w 1109985"/>
                <a:gd name="connsiteY14" fmla="*/ 588361 h 1002887"/>
                <a:gd name="connsiteX15" fmla="*/ 983786 w 1109985"/>
                <a:gd name="connsiteY15" fmla="*/ 612369 h 1002887"/>
                <a:gd name="connsiteX16" fmla="*/ 1029928 w 1109985"/>
                <a:gd name="connsiteY16" fmla="*/ 631686 h 1002887"/>
                <a:gd name="connsiteX17" fmla="*/ 1043653 w 1109985"/>
                <a:gd name="connsiteY17" fmla="*/ 635323 h 1002887"/>
                <a:gd name="connsiteX18" fmla="*/ 1100586 w 1109985"/>
                <a:gd name="connsiteY18" fmla="*/ 891172 h 1002887"/>
                <a:gd name="connsiteX19" fmla="*/ 1107898 w 1109985"/>
                <a:gd name="connsiteY19" fmla="*/ 943491 h 1002887"/>
                <a:gd name="connsiteX20" fmla="*/ 1101994 w 1109985"/>
                <a:gd name="connsiteY20" fmla="*/ 964020 h 1002887"/>
                <a:gd name="connsiteX21" fmla="*/ 987149 w 1109985"/>
                <a:gd name="connsiteY21" fmla="*/ 968634 h 1002887"/>
                <a:gd name="connsiteX22" fmla="*/ 986602 w 1109985"/>
                <a:gd name="connsiteY22" fmla="*/ 995498 h 1002887"/>
                <a:gd name="connsiteX23" fmla="*/ 954811 w 1109985"/>
                <a:gd name="connsiteY23" fmla="*/ 1002888 h 1002887"/>
                <a:gd name="connsiteX24" fmla="*/ 794921 w 1109985"/>
                <a:gd name="connsiteY24" fmla="*/ 927928 h 1002887"/>
                <a:gd name="connsiteX25" fmla="*/ 635812 w 1109985"/>
                <a:gd name="connsiteY25" fmla="*/ 841120 h 1002887"/>
                <a:gd name="connsiteX26" fmla="*/ 502120 w 1109985"/>
                <a:gd name="connsiteY26" fmla="*/ 759357 h 1002887"/>
                <a:gd name="connsiteX27" fmla="*/ 320019 w 1109985"/>
                <a:gd name="connsiteY27" fmla="*/ 629536 h 1002887"/>
                <a:gd name="connsiteX28" fmla="*/ 388683 w 1109985"/>
                <a:gd name="connsiteY28" fmla="*/ 519149 h 1002887"/>
                <a:gd name="connsiteX29" fmla="*/ 431501 w 1109985"/>
                <a:gd name="connsiteY29" fmla="*/ 490135 h 1002887"/>
                <a:gd name="connsiteX30" fmla="*/ 423328 w 1109985"/>
                <a:gd name="connsiteY30" fmla="*/ 484504 h 1002887"/>
                <a:gd name="connsiteX31" fmla="*/ 284240 w 1109985"/>
                <a:gd name="connsiteY31" fmla="*/ 566190 h 1002887"/>
                <a:gd name="connsiteX32" fmla="*/ 246897 w 1109985"/>
                <a:gd name="connsiteY32" fmla="*/ 574479 h 1002887"/>
                <a:gd name="connsiteX33" fmla="*/ 143744 w 1109985"/>
                <a:gd name="connsiteY33" fmla="*/ 610180 h 1002887"/>
                <a:gd name="connsiteX34" fmla="*/ 137410 w 1109985"/>
                <a:gd name="connsiteY34" fmla="*/ 631765 h 100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109985" h="1002887">
                  <a:moveTo>
                    <a:pt x="137410" y="631608"/>
                  </a:moveTo>
                  <a:cubicBezTo>
                    <a:pt x="-114" y="581870"/>
                    <a:pt x="-46803" y="450407"/>
                    <a:pt x="54747" y="336813"/>
                  </a:cubicBezTo>
                  <a:cubicBezTo>
                    <a:pt x="65070" y="325278"/>
                    <a:pt x="100614" y="307525"/>
                    <a:pt x="102687" y="298024"/>
                  </a:cubicBezTo>
                  <a:cubicBezTo>
                    <a:pt x="107848" y="274406"/>
                    <a:pt x="26202" y="254385"/>
                    <a:pt x="17912" y="240112"/>
                  </a:cubicBezTo>
                  <a:cubicBezTo>
                    <a:pt x="10952" y="228147"/>
                    <a:pt x="15879" y="148104"/>
                    <a:pt x="19945" y="128787"/>
                  </a:cubicBezTo>
                  <a:cubicBezTo>
                    <a:pt x="30816" y="76976"/>
                    <a:pt x="88962" y="29232"/>
                    <a:pt x="137644" y="12613"/>
                  </a:cubicBezTo>
                  <a:cubicBezTo>
                    <a:pt x="205566" y="-10574"/>
                    <a:pt x="224061" y="-134"/>
                    <a:pt x="283966" y="30405"/>
                  </a:cubicBezTo>
                  <a:cubicBezTo>
                    <a:pt x="296949" y="37013"/>
                    <a:pt x="303518" y="56799"/>
                    <a:pt x="302032" y="25361"/>
                  </a:cubicBezTo>
                  <a:cubicBezTo>
                    <a:pt x="318377" y="40337"/>
                    <a:pt x="323851" y="63994"/>
                    <a:pt x="318455" y="96371"/>
                  </a:cubicBezTo>
                  <a:cubicBezTo>
                    <a:pt x="306333" y="148534"/>
                    <a:pt x="313254" y="150919"/>
                    <a:pt x="360647" y="166795"/>
                  </a:cubicBezTo>
                  <a:cubicBezTo>
                    <a:pt x="367763" y="184274"/>
                    <a:pt x="377695" y="194323"/>
                    <a:pt x="390443" y="196982"/>
                  </a:cubicBezTo>
                  <a:cubicBezTo>
                    <a:pt x="526598" y="88160"/>
                    <a:pt x="719218" y="211919"/>
                    <a:pt x="726960" y="372514"/>
                  </a:cubicBezTo>
                  <a:cubicBezTo>
                    <a:pt x="702677" y="472421"/>
                    <a:pt x="721447" y="510977"/>
                    <a:pt x="783268" y="488102"/>
                  </a:cubicBezTo>
                  <a:cubicBezTo>
                    <a:pt x="843095" y="448725"/>
                    <a:pt x="972916" y="563726"/>
                    <a:pt x="943276" y="609945"/>
                  </a:cubicBezTo>
                  <a:cubicBezTo>
                    <a:pt x="942533" y="611118"/>
                    <a:pt x="941477" y="583160"/>
                    <a:pt x="951957" y="588361"/>
                  </a:cubicBezTo>
                  <a:cubicBezTo>
                    <a:pt x="962436" y="611197"/>
                    <a:pt x="957431" y="614090"/>
                    <a:pt x="983786" y="612369"/>
                  </a:cubicBezTo>
                  <a:lnTo>
                    <a:pt x="1029928" y="631686"/>
                  </a:lnTo>
                  <a:cubicBezTo>
                    <a:pt x="1036810" y="631882"/>
                    <a:pt x="1042479" y="632625"/>
                    <a:pt x="1043653" y="635323"/>
                  </a:cubicBezTo>
                  <a:cubicBezTo>
                    <a:pt x="1080878" y="719511"/>
                    <a:pt x="1103675" y="800101"/>
                    <a:pt x="1100586" y="891172"/>
                  </a:cubicBezTo>
                  <a:cubicBezTo>
                    <a:pt x="1109814" y="912874"/>
                    <a:pt x="1112239" y="930313"/>
                    <a:pt x="1107898" y="943491"/>
                  </a:cubicBezTo>
                  <a:lnTo>
                    <a:pt x="1101994" y="964020"/>
                  </a:lnTo>
                  <a:cubicBezTo>
                    <a:pt x="1064260" y="971684"/>
                    <a:pt x="1025978" y="973209"/>
                    <a:pt x="987149" y="968634"/>
                  </a:cubicBezTo>
                  <a:cubicBezTo>
                    <a:pt x="994383" y="977276"/>
                    <a:pt x="993171" y="985526"/>
                    <a:pt x="986602" y="995498"/>
                  </a:cubicBezTo>
                  <a:lnTo>
                    <a:pt x="954811" y="1002888"/>
                  </a:lnTo>
                  <a:cubicBezTo>
                    <a:pt x="899247" y="981968"/>
                    <a:pt x="843955" y="959875"/>
                    <a:pt x="794921" y="927928"/>
                  </a:cubicBezTo>
                  <a:cubicBezTo>
                    <a:pt x="712766" y="948926"/>
                    <a:pt x="652978" y="931721"/>
                    <a:pt x="635812" y="841120"/>
                  </a:cubicBezTo>
                  <a:cubicBezTo>
                    <a:pt x="571371" y="861532"/>
                    <a:pt x="521319" y="821178"/>
                    <a:pt x="502120" y="759357"/>
                  </a:cubicBezTo>
                  <a:cubicBezTo>
                    <a:pt x="405106" y="791616"/>
                    <a:pt x="306450" y="739219"/>
                    <a:pt x="320019" y="629536"/>
                  </a:cubicBezTo>
                  <a:cubicBezTo>
                    <a:pt x="324555" y="592857"/>
                    <a:pt x="347078" y="515356"/>
                    <a:pt x="388683" y="519149"/>
                  </a:cubicBezTo>
                  <a:cubicBezTo>
                    <a:pt x="397442" y="505306"/>
                    <a:pt x="411715" y="495648"/>
                    <a:pt x="431501" y="490135"/>
                  </a:cubicBezTo>
                  <a:lnTo>
                    <a:pt x="423328" y="484504"/>
                  </a:lnTo>
                  <a:cubicBezTo>
                    <a:pt x="359122" y="488219"/>
                    <a:pt x="317243" y="510468"/>
                    <a:pt x="284240" y="566190"/>
                  </a:cubicBezTo>
                  <a:cubicBezTo>
                    <a:pt x="273839" y="577803"/>
                    <a:pt x="260857" y="580696"/>
                    <a:pt x="246897" y="574479"/>
                  </a:cubicBezTo>
                  <a:cubicBezTo>
                    <a:pt x="178702" y="510233"/>
                    <a:pt x="33827" y="503820"/>
                    <a:pt x="143744" y="610180"/>
                  </a:cubicBezTo>
                  <a:lnTo>
                    <a:pt x="137410" y="631765"/>
                  </a:lnTo>
                  <a:close/>
                </a:path>
              </a:pathLst>
            </a:custGeom>
            <a:solidFill>
              <a:srgbClr val="EDDFCC"/>
            </a:solidFill>
            <a:ln w="3904" cap="flat">
              <a:noFill/>
              <a:prstDash val="solid"/>
              <a:miter/>
            </a:ln>
          </p:spPr>
          <p:txBody>
            <a:bodyPr rtlCol="1" anchor="ctr"/>
            <a:lstStyle/>
            <a:p>
              <a:endParaRPr lang="fa-IR"/>
            </a:p>
          </p:txBody>
        </p:sp>
        <p:sp>
          <p:nvSpPr>
            <p:cNvPr id="26" name="Freeform: Shape 25">
              <a:extLst>
                <a:ext uri="{FF2B5EF4-FFF2-40B4-BE49-F238E27FC236}">
                  <a16:creationId xmlns:a16="http://schemas.microsoft.com/office/drawing/2014/main" id="{6444A807-B71D-1727-E5A0-6A5799A5FB98}"/>
                </a:ext>
              </a:extLst>
            </p:cNvPr>
            <p:cNvSpPr/>
            <p:nvPr/>
          </p:nvSpPr>
          <p:spPr>
            <a:xfrm>
              <a:off x="2079223" y="4853823"/>
              <a:ext cx="2082439" cy="331288"/>
            </a:xfrm>
            <a:custGeom>
              <a:avLst/>
              <a:gdLst>
                <a:gd name="connsiteX0" fmla="*/ 459261 w 2082439"/>
                <a:gd name="connsiteY0" fmla="*/ 4223 h 331288"/>
                <a:gd name="connsiteX1" fmla="*/ 486281 w 2082439"/>
                <a:gd name="connsiteY1" fmla="*/ 52358 h 331288"/>
                <a:gd name="connsiteX2" fmla="*/ 626307 w 2082439"/>
                <a:gd name="connsiteY2" fmla="*/ 187497 h 331288"/>
                <a:gd name="connsiteX3" fmla="*/ 639915 w 2082439"/>
                <a:gd name="connsiteY3" fmla="*/ 162706 h 331288"/>
                <a:gd name="connsiteX4" fmla="*/ 645115 w 2082439"/>
                <a:gd name="connsiteY4" fmla="*/ 32025 h 331288"/>
                <a:gd name="connsiteX5" fmla="*/ 649925 w 2082439"/>
                <a:gd name="connsiteY5" fmla="*/ 21585 h 331288"/>
                <a:gd name="connsiteX6" fmla="*/ 658137 w 2082439"/>
                <a:gd name="connsiteY6" fmla="*/ 3089 h 331288"/>
                <a:gd name="connsiteX7" fmla="*/ 895802 w 2082439"/>
                <a:gd name="connsiteY7" fmla="*/ 0 h 331288"/>
                <a:gd name="connsiteX8" fmla="*/ 909879 w 2082439"/>
                <a:gd name="connsiteY8" fmla="*/ 12904 h 331288"/>
                <a:gd name="connsiteX9" fmla="*/ 918560 w 2082439"/>
                <a:gd name="connsiteY9" fmla="*/ 4262 h 331288"/>
                <a:gd name="connsiteX10" fmla="*/ 967008 w 2082439"/>
                <a:gd name="connsiteY10" fmla="*/ 29249 h 331288"/>
                <a:gd name="connsiteX11" fmla="*/ 1835517 w 2082439"/>
                <a:gd name="connsiteY11" fmla="*/ 131424 h 331288"/>
                <a:gd name="connsiteX12" fmla="*/ 1941564 w 2082439"/>
                <a:gd name="connsiteY12" fmla="*/ 303554 h 331288"/>
                <a:gd name="connsiteX13" fmla="*/ 742129 w 2082439"/>
                <a:gd name="connsiteY13" fmla="*/ 262848 h 331288"/>
                <a:gd name="connsiteX14" fmla="*/ 178347 w 2082439"/>
                <a:gd name="connsiteY14" fmla="*/ 159461 h 331288"/>
                <a:gd name="connsiteX15" fmla="*/ 0 w 2082439"/>
                <a:gd name="connsiteY15" fmla="*/ 73552 h 331288"/>
                <a:gd name="connsiteX16" fmla="*/ 159030 w 2082439"/>
                <a:gd name="connsiteY16" fmla="*/ 47158 h 331288"/>
                <a:gd name="connsiteX17" fmla="*/ 329283 w 2082439"/>
                <a:gd name="connsiteY17" fmla="*/ 108197 h 331288"/>
                <a:gd name="connsiteX18" fmla="*/ 343751 w 2082439"/>
                <a:gd name="connsiteY18" fmla="*/ 94746 h 331288"/>
                <a:gd name="connsiteX19" fmla="*/ 336791 w 2082439"/>
                <a:gd name="connsiteY19" fmla="*/ 76680 h 331288"/>
                <a:gd name="connsiteX20" fmla="*/ 337964 w 2082439"/>
                <a:gd name="connsiteY20" fmla="*/ 56269 h 331288"/>
                <a:gd name="connsiteX21" fmla="*/ 303319 w 2082439"/>
                <a:gd name="connsiteY21" fmla="*/ 13060 h 331288"/>
                <a:gd name="connsiteX22" fmla="*/ 459300 w 2082439"/>
                <a:gd name="connsiteY22" fmla="*/ 4301 h 33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82439" h="331288">
                  <a:moveTo>
                    <a:pt x="459261" y="4223"/>
                  </a:moveTo>
                  <a:cubicBezTo>
                    <a:pt x="478577" y="-12122"/>
                    <a:pt x="493084" y="31086"/>
                    <a:pt x="486281" y="52358"/>
                  </a:cubicBezTo>
                  <a:cubicBezTo>
                    <a:pt x="432319" y="175375"/>
                    <a:pt x="528120" y="197781"/>
                    <a:pt x="626307" y="187497"/>
                  </a:cubicBezTo>
                  <a:lnTo>
                    <a:pt x="639915" y="162706"/>
                  </a:lnTo>
                  <a:cubicBezTo>
                    <a:pt x="773959" y="194653"/>
                    <a:pt x="704043" y="85674"/>
                    <a:pt x="645115" y="32025"/>
                  </a:cubicBezTo>
                  <a:lnTo>
                    <a:pt x="649925" y="21585"/>
                  </a:lnTo>
                  <a:lnTo>
                    <a:pt x="658137" y="3089"/>
                  </a:lnTo>
                  <a:cubicBezTo>
                    <a:pt x="738141" y="7938"/>
                    <a:pt x="817363" y="6921"/>
                    <a:pt x="895802" y="0"/>
                  </a:cubicBezTo>
                  <a:lnTo>
                    <a:pt x="909879" y="12904"/>
                  </a:lnTo>
                  <a:cubicBezTo>
                    <a:pt x="907220" y="2346"/>
                    <a:pt x="908589" y="-469"/>
                    <a:pt x="918560" y="4262"/>
                  </a:cubicBezTo>
                  <a:cubicBezTo>
                    <a:pt x="926224" y="23032"/>
                    <a:pt x="948982" y="26590"/>
                    <a:pt x="967008" y="29249"/>
                  </a:cubicBezTo>
                  <a:cubicBezTo>
                    <a:pt x="1255273" y="71518"/>
                    <a:pt x="1543577" y="66240"/>
                    <a:pt x="1835517" y="131424"/>
                  </a:cubicBezTo>
                  <a:cubicBezTo>
                    <a:pt x="1959472" y="159108"/>
                    <a:pt x="2258256" y="244939"/>
                    <a:pt x="1941564" y="303554"/>
                  </a:cubicBezTo>
                  <a:cubicBezTo>
                    <a:pt x="1601644" y="366470"/>
                    <a:pt x="1089439" y="308989"/>
                    <a:pt x="742129" y="262848"/>
                  </a:cubicBezTo>
                  <a:cubicBezTo>
                    <a:pt x="558738" y="238487"/>
                    <a:pt x="355521" y="210568"/>
                    <a:pt x="178347" y="159461"/>
                  </a:cubicBezTo>
                  <a:cubicBezTo>
                    <a:pt x="117777" y="141981"/>
                    <a:pt x="39767" y="125246"/>
                    <a:pt x="0" y="73552"/>
                  </a:cubicBezTo>
                  <a:cubicBezTo>
                    <a:pt x="52202" y="68469"/>
                    <a:pt x="105225" y="59671"/>
                    <a:pt x="159030" y="47158"/>
                  </a:cubicBezTo>
                  <a:lnTo>
                    <a:pt x="329283" y="108197"/>
                  </a:lnTo>
                  <a:lnTo>
                    <a:pt x="343751" y="94746"/>
                  </a:lnTo>
                  <a:cubicBezTo>
                    <a:pt x="395953" y="118051"/>
                    <a:pt x="372687" y="90718"/>
                    <a:pt x="336791" y="76680"/>
                  </a:cubicBezTo>
                  <a:lnTo>
                    <a:pt x="337964" y="56269"/>
                  </a:lnTo>
                  <a:cubicBezTo>
                    <a:pt x="328267" y="48057"/>
                    <a:pt x="312899" y="24283"/>
                    <a:pt x="303319" y="13060"/>
                  </a:cubicBezTo>
                  <a:cubicBezTo>
                    <a:pt x="352940" y="7703"/>
                    <a:pt x="412846" y="24126"/>
                    <a:pt x="459300" y="4301"/>
                  </a:cubicBezTo>
                  <a:close/>
                </a:path>
              </a:pathLst>
            </a:custGeom>
            <a:solidFill>
              <a:srgbClr val="D6D5D3"/>
            </a:solidFill>
            <a:ln w="3904" cap="flat">
              <a:noFill/>
              <a:prstDash val="solid"/>
              <a:miter/>
            </a:ln>
          </p:spPr>
          <p:txBody>
            <a:bodyPr rtlCol="1" anchor="ctr"/>
            <a:lstStyle/>
            <a:p>
              <a:endParaRPr lang="fa-IR"/>
            </a:p>
          </p:txBody>
        </p:sp>
        <p:sp>
          <p:nvSpPr>
            <p:cNvPr id="27" name="Freeform: Shape 26">
              <a:extLst>
                <a:ext uri="{FF2B5EF4-FFF2-40B4-BE49-F238E27FC236}">
                  <a16:creationId xmlns:a16="http://schemas.microsoft.com/office/drawing/2014/main" id="{929DCDB6-37A0-087D-4457-A45CE1A73E69}"/>
                </a:ext>
              </a:extLst>
            </p:cNvPr>
            <p:cNvSpPr/>
            <p:nvPr/>
          </p:nvSpPr>
          <p:spPr>
            <a:xfrm>
              <a:off x="1517002" y="4388671"/>
              <a:ext cx="978423" cy="599211"/>
            </a:xfrm>
            <a:custGeom>
              <a:avLst/>
              <a:gdLst>
                <a:gd name="connsiteX0" fmla="*/ 336912 w 978423"/>
                <a:gd name="connsiteY0" fmla="*/ 10349 h 599211"/>
                <a:gd name="connsiteX1" fmla="*/ 339102 w 978423"/>
                <a:gd name="connsiteY1" fmla="*/ 18013 h 599211"/>
                <a:gd name="connsiteX2" fmla="*/ 302267 w 978423"/>
                <a:gd name="connsiteY2" fmla="*/ 44994 h 599211"/>
                <a:gd name="connsiteX3" fmla="*/ 432166 w 978423"/>
                <a:gd name="connsiteY3" fmla="*/ 261505 h 599211"/>
                <a:gd name="connsiteX4" fmla="*/ 508221 w 978423"/>
                <a:gd name="connsiteY4" fmla="*/ 355273 h 599211"/>
                <a:gd name="connsiteX5" fmla="*/ 562182 w 978423"/>
                <a:gd name="connsiteY5" fmla="*/ 348078 h 599211"/>
                <a:gd name="connsiteX6" fmla="*/ 614384 w 978423"/>
                <a:gd name="connsiteY6" fmla="*/ 438875 h 599211"/>
                <a:gd name="connsiteX7" fmla="*/ 712610 w 978423"/>
                <a:gd name="connsiteY7" fmla="*/ 437154 h 599211"/>
                <a:gd name="connsiteX8" fmla="*/ 773024 w 978423"/>
                <a:gd name="connsiteY8" fmla="*/ 470861 h 599211"/>
                <a:gd name="connsiteX9" fmla="*/ 900185 w 978423"/>
                <a:gd name="connsiteY9" fmla="*/ 521342 h 599211"/>
                <a:gd name="connsiteX10" fmla="*/ 950393 w 978423"/>
                <a:gd name="connsiteY10" fmla="*/ 549183 h 599211"/>
                <a:gd name="connsiteX11" fmla="*/ 956454 w 978423"/>
                <a:gd name="connsiteY11" fmla="*/ 581873 h 599211"/>
                <a:gd name="connsiteX12" fmla="*/ 978156 w 978423"/>
                <a:gd name="connsiteY12" fmla="*/ 599196 h 599211"/>
                <a:gd name="connsiteX13" fmla="*/ 891544 w 978423"/>
                <a:gd name="connsiteY13" fmla="*/ 573309 h 599211"/>
                <a:gd name="connsiteX14" fmla="*/ 721017 w 978423"/>
                <a:gd name="connsiteY14" fmla="*/ 512114 h 599211"/>
                <a:gd name="connsiteX15" fmla="*/ 457700 w 978423"/>
                <a:gd name="connsiteY15" fmla="*/ 461359 h 599211"/>
                <a:gd name="connsiteX16" fmla="*/ 129081 w 978423"/>
                <a:gd name="connsiteY16" fmla="*/ 239568 h 599211"/>
                <a:gd name="connsiteX17" fmla="*/ 102844 w 978423"/>
                <a:gd name="connsiteY17" fmla="*/ 194053 h 599211"/>
                <a:gd name="connsiteX18" fmla="*/ 94319 w 978423"/>
                <a:gd name="connsiteY18" fmla="*/ 174932 h 599211"/>
                <a:gd name="connsiteX19" fmla="*/ 76997 w 978423"/>
                <a:gd name="connsiteY19" fmla="*/ 166290 h 599211"/>
                <a:gd name="connsiteX20" fmla="*/ 68316 w 978423"/>
                <a:gd name="connsiteY20" fmla="*/ 157649 h 599211"/>
                <a:gd name="connsiteX21" fmla="*/ 50993 w 978423"/>
                <a:gd name="connsiteY21" fmla="*/ 157649 h 599211"/>
                <a:gd name="connsiteX22" fmla="*/ 2663 w 978423"/>
                <a:gd name="connsiteY22" fmla="*/ 70763 h 599211"/>
                <a:gd name="connsiteX23" fmla="*/ 175731 w 978423"/>
                <a:gd name="connsiteY23" fmla="*/ 88046 h 599211"/>
                <a:gd name="connsiteX24" fmla="*/ 224023 w 978423"/>
                <a:gd name="connsiteY24" fmla="*/ 31816 h 599211"/>
                <a:gd name="connsiteX25" fmla="*/ 336951 w 978423"/>
                <a:gd name="connsiteY25" fmla="*/ 10466 h 599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78423" h="599211">
                  <a:moveTo>
                    <a:pt x="336912" y="10349"/>
                  </a:moveTo>
                  <a:lnTo>
                    <a:pt x="339102" y="18013"/>
                  </a:lnTo>
                  <a:cubicBezTo>
                    <a:pt x="317478" y="26733"/>
                    <a:pt x="305200" y="35726"/>
                    <a:pt x="302267" y="44994"/>
                  </a:cubicBezTo>
                  <a:cubicBezTo>
                    <a:pt x="193601" y="177943"/>
                    <a:pt x="262500" y="325633"/>
                    <a:pt x="432166" y="261505"/>
                  </a:cubicBezTo>
                  <a:cubicBezTo>
                    <a:pt x="431384" y="303932"/>
                    <a:pt x="464465" y="350033"/>
                    <a:pt x="508221" y="355273"/>
                  </a:cubicBezTo>
                  <a:cubicBezTo>
                    <a:pt x="524174" y="357189"/>
                    <a:pt x="558741" y="345029"/>
                    <a:pt x="562182" y="348078"/>
                  </a:cubicBezTo>
                  <a:cubicBezTo>
                    <a:pt x="566210" y="351715"/>
                    <a:pt x="570355" y="420301"/>
                    <a:pt x="614384" y="438875"/>
                  </a:cubicBezTo>
                  <a:cubicBezTo>
                    <a:pt x="651141" y="454399"/>
                    <a:pt x="688327" y="433166"/>
                    <a:pt x="712610" y="437154"/>
                  </a:cubicBezTo>
                  <a:cubicBezTo>
                    <a:pt x="721134" y="438562"/>
                    <a:pt x="756444" y="463900"/>
                    <a:pt x="773024" y="470861"/>
                  </a:cubicBezTo>
                  <a:cubicBezTo>
                    <a:pt x="815020" y="488457"/>
                    <a:pt x="856782" y="507500"/>
                    <a:pt x="900185" y="521342"/>
                  </a:cubicBezTo>
                  <a:cubicBezTo>
                    <a:pt x="914458" y="533425"/>
                    <a:pt x="948829" y="546759"/>
                    <a:pt x="950393" y="549183"/>
                  </a:cubicBezTo>
                  <a:cubicBezTo>
                    <a:pt x="954968" y="556456"/>
                    <a:pt x="950002" y="571902"/>
                    <a:pt x="956454" y="581873"/>
                  </a:cubicBezTo>
                  <a:cubicBezTo>
                    <a:pt x="962906" y="591844"/>
                    <a:pt x="980815" y="585549"/>
                    <a:pt x="978156" y="599196"/>
                  </a:cubicBezTo>
                  <a:cubicBezTo>
                    <a:pt x="947656" y="599821"/>
                    <a:pt x="918720" y="581326"/>
                    <a:pt x="891544" y="573309"/>
                  </a:cubicBezTo>
                  <a:lnTo>
                    <a:pt x="721017" y="512114"/>
                  </a:lnTo>
                  <a:cubicBezTo>
                    <a:pt x="608480" y="555518"/>
                    <a:pt x="520733" y="538587"/>
                    <a:pt x="457700" y="461359"/>
                  </a:cubicBezTo>
                  <a:cubicBezTo>
                    <a:pt x="297575" y="517588"/>
                    <a:pt x="19750" y="463705"/>
                    <a:pt x="129081" y="239568"/>
                  </a:cubicBezTo>
                  <a:lnTo>
                    <a:pt x="102844" y="194053"/>
                  </a:lnTo>
                  <a:cubicBezTo>
                    <a:pt x="105894" y="173798"/>
                    <a:pt x="103039" y="167424"/>
                    <a:pt x="94319" y="174932"/>
                  </a:cubicBezTo>
                  <a:cubicBezTo>
                    <a:pt x="93342" y="174854"/>
                    <a:pt x="86381" y="168519"/>
                    <a:pt x="76997" y="166290"/>
                  </a:cubicBezTo>
                  <a:lnTo>
                    <a:pt x="68316" y="157649"/>
                  </a:lnTo>
                  <a:cubicBezTo>
                    <a:pt x="63467" y="156202"/>
                    <a:pt x="55334" y="159213"/>
                    <a:pt x="50993" y="157649"/>
                  </a:cubicBezTo>
                  <a:cubicBezTo>
                    <a:pt x="32302" y="122886"/>
                    <a:pt x="-11141" y="116630"/>
                    <a:pt x="2663" y="70763"/>
                  </a:cubicBezTo>
                  <a:cubicBezTo>
                    <a:pt x="31051" y="-23749"/>
                    <a:pt x="165916" y="90079"/>
                    <a:pt x="175731" y="88046"/>
                  </a:cubicBezTo>
                  <a:cubicBezTo>
                    <a:pt x="185546" y="86012"/>
                    <a:pt x="209711" y="44094"/>
                    <a:pt x="224023" y="31816"/>
                  </a:cubicBezTo>
                  <a:cubicBezTo>
                    <a:pt x="252802" y="7142"/>
                    <a:pt x="301446" y="-13113"/>
                    <a:pt x="336951" y="10466"/>
                  </a:cubicBezTo>
                  <a:close/>
                </a:path>
              </a:pathLst>
            </a:custGeom>
            <a:solidFill>
              <a:srgbClr val="D3BFA5"/>
            </a:solidFill>
            <a:ln w="3904" cap="flat">
              <a:noFill/>
              <a:prstDash val="solid"/>
              <a:miter/>
            </a:ln>
          </p:spPr>
          <p:txBody>
            <a:bodyPr rtlCol="1" anchor="ctr"/>
            <a:lstStyle/>
            <a:p>
              <a:endParaRPr lang="fa-IR"/>
            </a:p>
          </p:txBody>
        </p:sp>
        <p:sp>
          <p:nvSpPr>
            <p:cNvPr id="28" name="Freeform: Shape 27">
              <a:extLst>
                <a:ext uri="{FF2B5EF4-FFF2-40B4-BE49-F238E27FC236}">
                  <a16:creationId xmlns:a16="http://schemas.microsoft.com/office/drawing/2014/main" id="{BD24BE65-870A-F6D2-6059-AB50C5F3D5F4}"/>
                </a:ext>
              </a:extLst>
            </p:cNvPr>
            <p:cNvSpPr/>
            <p:nvPr/>
          </p:nvSpPr>
          <p:spPr>
            <a:xfrm>
              <a:off x="2576257" y="4549456"/>
              <a:ext cx="413027" cy="328964"/>
            </a:xfrm>
            <a:custGeom>
              <a:avLst/>
              <a:gdLst>
                <a:gd name="connsiteX0" fmla="*/ 126888 w 413027"/>
                <a:gd name="connsiteY0" fmla="*/ 40111 h 328964"/>
                <a:gd name="connsiteX1" fmla="*/ 183313 w 413027"/>
                <a:gd name="connsiteY1" fmla="*/ 149520 h 328964"/>
                <a:gd name="connsiteX2" fmla="*/ 309185 w 413027"/>
                <a:gd name="connsiteY2" fmla="*/ 221195 h 328964"/>
                <a:gd name="connsiteX3" fmla="*/ 412846 w 413027"/>
                <a:gd name="connsiteY3" fmla="*/ 317231 h 328964"/>
                <a:gd name="connsiteX4" fmla="*/ 152891 w 413027"/>
                <a:gd name="connsiteY4" fmla="*/ 325873 h 328964"/>
                <a:gd name="connsiteX5" fmla="*/ 141669 w 413027"/>
                <a:gd name="connsiteY5" fmla="*/ 328024 h 328964"/>
                <a:gd name="connsiteX6" fmla="*/ 0 w 413027"/>
                <a:gd name="connsiteY6" fmla="*/ 19035 h 328964"/>
                <a:gd name="connsiteX7" fmla="*/ 5592 w 413027"/>
                <a:gd name="connsiteY7" fmla="*/ 5466 h 328964"/>
                <a:gd name="connsiteX8" fmla="*/ 126927 w 413027"/>
                <a:gd name="connsiteY8" fmla="*/ 40111 h 32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3027" h="328964">
                  <a:moveTo>
                    <a:pt x="126888" y="40111"/>
                  </a:moveTo>
                  <a:cubicBezTo>
                    <a:pt x="142255" y="81677"/>
                    <a:pt x="161064" y="118121"/>
                    <a:pt x="183313" y="149520"/>
                  </a:cubicBezTo>
                  <a:cubicBezTo>
                    <a:pt x="255066" y="128327"/>
                    <a:pt x="280522" y="165161"/>
                    <a:pt x="309185" y="221195"/>
                  </a:cubicBezTo>
                  <a:cubicBezTo>
                    <a:pt x="373548" y="223229"/>
                    <a:pt x="416169" y="247902"/>
                    <a:pt x="412846" y="317231"/>
                  </a:cubicBezTo>
                  <a:cubicBezTo>
                    <a:pt x="358063" y="343821"/>
                    <a:pt x="218857" y="315394"/>
                    <a:pt x="152891" y="325873"/>
                  </a:cubicBezTo>
                  <a:lnTo>
                    <a:pt x="141669" y="328024"/>
                  </a:lnTo>
                  <a:cubicBezTo>
                    <a:pt x="100337" y="223815"/>
                    <a:pt x="53140" y="120819"/>
                    <a:pt x="0" y="19035"/>
                  </a:cubicBezTo>
                  <a:lnTo>
                    <a:pt x="5592" y="5466"/>
                  </a:lnTo>
                  <a:cubicBezTo>
                    <a:pt x="40471" y="-11700"/>
                    <a:pt x="101315" y="14812"/>
                    <a:pt x="126927" y="40111"/>
                  </a:cubicBezTo>
                  <a:close/>
                </a:path>
              </a:pathLst>
            </a:custGeom>
            <a:solidFill>
              <a:srgbClr val="EBDFCD"/>
            </a:solidFill>
            <a:ln w="3904" cap="flat">
              <a:noFill/>
              <a:prstDash val="solid"/>
              <a:miter/>
            </a:ln>
          </p:spPr>
          <p:txBody>
            <a:bodyPr rtlCol="1" anchor="ctr"/>
            <a:lstStyle/>
            <a:p>
              <a:endParaRPr lang="fa-IR"/>
            </a:p>
          </p:txBody>
        </p:sp>
        <p:sp>
          <p:nvSpPr>
            <p:cNvPr id="29" name="Freeform: Shape 28">
              <a:extLst>
                <a:ext uri="{FF2B5EF4-FFF2-40B4-BE49-F238E27FC236}">
                  <a16:creationId xmlns:a16="http://schemas.microsoft.com/office/drawing/2014/main" id="{7668D8D9-564D-98E6-5734-57147EC087F3}"/>
                </a:ext>
              </a:extLst>
            </p:cNvPr>
            <p:cNvSpPr/>
            <p:nvPr/>
          </p:nvSpPr>
          <p:spPr>
            <a:xfrm>
              <a:off x="1446544" y="3730583"/>
              <a:ext cx="935998" cy="793956"/>
            </a:xfrm>
            <a:custGeom>
              <a:avLst/>
              <a:gdLst>
                <a:gd name="connsiteX0" fmla="*/ 286073 w 935998"/>
                <a:gd name="connsiteY0" fmla="*/ 209451 h 793956"/>
                <a:gd name="connsiteX1" fmla="*/ 155 w 935998"/>
                <a:gd name="connsiteY1" fmla="*/ 10184 h 793956"/>
                <a:gd name="connsiteX2" fmla="*/ 30694 w 935998"/>
                <a:gd name="connsiteY2" fmla="*/ 1268 h 793956"/>
                <a:gd name="connsiteX3" fmla="*/ 312624 w 935998"/>
                <a:gd name="connsiteY3" fmla="*/ 257039 h 793956"/>
                <a:gd name="connsiteX4" fmla="*/ 303396 w 935998"/>
                <a:gd name="connsiteY4" fmla="*/ 330630 h 793956"/>
                <a:gd name="connsiteX5" fmla="*/ 346800 w 935998"/>
                <a:gd name="connsiteY5" fmla="*/ 343768 h 793956"/>
                <a:gd name="connsiteX6" fmla="*/ 364279 w 935998"/>
                <a:gd name="connsiteY6" fmla="*/ 373917 h 793956"/>
                <a:gd name="connsiteX7" fmla="*/ 443657 w 935998"/>
                <a:gd name="connsiteY7" fmla="*/ 336652 h 793956"/>
                <a:gd name="connsiteX8" fmla="*/ 719487 w 935998"/>
                <a:gd name="connsiteY8" fmla="*/ 551834 h 793956"/>
                <a:gd name="connsiteX9" fmla="*/ 719487 w 935998"/>
                <a:gd name="connsiteY9" fmla="*/ 677157 h 793956"/>
                <a:gd name="connsiteX10" fmla="*/ 793039 w 935998"/>
                <a:gd name="connsiteY10" fmla="*/ 659092 h 793956"/>
                <a:gd name="connsiteX11" fmla="*/ 935998 w 935998"/>
                <a:gd name="connsiteY11" fmla="*/ 772373 h 793956"/>
                <a:gd name="connsiteX12" fmla="*/ 927318 w 935998"/>
                <a:gd name="connsiteY12" fmla="*/ 793957 h 793956"/>
                <a:gd name="connsiteX13" fmla="*/ 710767 w 935998"/>
                <a:gd name="connsiteY13" fmla="*/ 703082 h 793956"/>
                <a:gd name="connsiteX14" fmla="*/ 693367 w 935998"/>
                <a:gd name="connsiteY14" fmla="*/ 637351 h 793956"/>
                <a:gd name="connsiteX15" fmla="*/ 702399 w 935998"/>
                <a:gd name="connsiteY15" fmla="*/ 551325 h 793956"/>
                <a:gd name="connsiteX16" fmla="*/ 422659 w 935998"/>
                <a:gd name="connsiteY16" fmla="*/ 358940 h 793956"/>
                <a:gd name="connsiteX17" fmla="*/ 355481 w 935998"/>
                <a:gd name="connsiteY17" fmla="*/ 399959 h 793956"/>
                <a:gd name="connsiteX18" fmla="*/ 277471 w 935998"/>
                <a:gd name="connsiteY18" fmla="*/ 356594 h 793956"/>
                <a:gd name="connsiteX19" fmla="*/ 286073 w 935998"/>
                <a:gd name="connsiteY19" fmla="*/ 209412 h 793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998" h="793956">
                  <a:moveTo>
                    <a:pt x="286073" y="209451"/>
                  </a:moveTo>
                  <a:cubicBezTo>
                    <a:pt x="256590" y="77714"/>
                    <a:pt x="128138" y="14837"/>
                    <a:pt x="155" y="10184"/>
                  </a:cubicBezTo>
                  <a:cubicBezTo>
                    <a:pt x="-2113" y="-4363"/>
                    <a:pt x="21114" y="799"/>
                    <a:pt x="30694" y="1268"/>
                  </a:cubicBezTo>
                  <a:cubicBezTo>
                    <a:pt x="173223" y="8737"/>
                    <a:pt x="307854" y="104695"/>
                    <a:pt x="312624" y="257039"/>
                  </a:cubicBezTo>
                  <a:cubicBezTo>
                    <a:pt x="313172" y="275065"/>
                    <a:pt x="300854" y="327893"/>
                    <a:pt x="303396" y="330630"/>
                  </a:cubicBezTo>
                  <a:cubicBezTo>
                    <a:pt x="304921" y="332311"/>
                    <a:pt x="331824" y="332663"/>
                    <a:pt x="346800" y="343768"/>
                  </a:cubicBezTo>
                  <a:cubicBezTo>
                    <a:pt x="361385" y="354561"/>
                    <a:pt x="362871" y="372939"/>
                    <a:pt x="364279" y="373917"/>
                  </a:cubicBezTo>
                  <a:cubicBezTo>
                    <a:pt x="369440" y="377592"/>
                    <a:pt x="425513" y="341188"/>
                    <a:pt x="443657" y="336652"/>
                  </a:cubicBezTo>
                  <a:cubicBezTo>
                    <a:pt x="575550" y="303571"/>
                    <a:pt x="712097" y="420331"/>
                    <a:pt x="719487" y="551834"/>
                  </a:cubicBezTo>
                  <a:cubicBezTo>
                    <a:pt x="721129" y="581199"/>
                    <a:pt x="694579" y="658427"/>
                    <a:pt x="719487" y="677157"/>
                  </a:cubicBezTo>
                  <a:cubicBezTo>
                    <a:pt x="722498" y="679426"/>
                    <a:pt x="773840" y="659600"/>
                    <a:pt x="793039" y="659092"/>
                  </a:cubicBezTo>
                  <a:cubicBezTo>
                    <a:pt x="878713" y="656824"/>
                    <a:pt x="905772" y="706563"/>
                    <a:pt x="935998" y="772373"/>
                  </a:cubicBezTo>
                  <a:lnTo>
                    <a:pt x="927318" y="793957"/>
                  </a:lnTo>
                  <a:cubicBezTo>
                    <a:pt x="908470" y="686034"/>
                    <a:pt x="801798" y="645758"/>
                    <a:pt x="710767" y="703082"/>
                  </a:cubicBezTo>
                  <a:cubicBezTo>
                    <a:pt x="717063" y="678213"/>
                    <a:pt x="695361" y="657137"/>
                    <a:pt x="693367" y="637351"/>
                  </a:cubicBezTo>
                  <a:cubicBezTo>
                    <a:pt x="691060" y="614554"/>
                    <a:pt x="703690" y="582373"/>
                    <a:pt x="702399" y="551325"/>
                  </a:cubicBezTo>
                  <a:cubicBezTo>
                    <a:pt x="697120" y="423733"/>
                    <a:pt x="545520" y="309944"/>
                    <a:pt x="422659" y="358940"/>
                  </a:cubicBezTo>
                  <a:cubicBezTo>
                    <a:pt x="407878" y="364845"/>
                    <a:pt x="362832" y="406841"/>
                    <a:pt x="355481" y="399959"/>
                  </a:cubicBezTo>
                  <a:cubicBezTo>
                    <a:pt x="347895" y="343377"/>
                    <a:pt x="328852" y="339350"/>
                    <a:pt x="277471" y="356594"/>
                  </a:cubicBezTo>
                  <a:cubicBezTo>
                    <a:pt x="298938" y="301146"/>
                    <a:pt x="298586" y="265289"/>
                    <a:pt x="286073" y="209412"/>
                  </a:cubicBezTo>
                  <a:close/>
                </a:path>
              </a:pathLst>
            </a:custGeom>
            <a:solidFill>
              <a:srgbClr val="A8937C"/>
            </a:solidFill>
            <a:ln w="3904" cap="flat">
              <a:noFill/>
              <a:prstDash val="solid"/>
              <a:miter/>
            </a:ln>
          </p:spPr>
          <p:txBody>
            <a:bodyPr rtlCol="1" anchor="ctr"/>
            <a:lstStyle/>
            <a:p>
              <a:endParaRPr lang="fa-IR"/>
            </a:p>
          </p:txBody>
        </p:sp>
        <p:sp>
          <p:nvSpPr>
            <p:cNvPr id="30" name="Freeform: Shape 29">
              <a:extLst>
                <a:ext uri="{FF2B5EF4-FFF2-40B4-BE49-F238E27FC236}">
                  <a16:creationId xmlns:a16="http://schemas.microsoft.com/office/drawing/2014/main" id="{1E79A79D-5DE6-0B5D-8FE5-99044774C9C4}"/>
                </a:ext>
              </a:extLst>
            </p:cNvPr>
            <p:cNvSpPr/>
            <p:nvPr/>
          </p:nvSpPr>
          <p:spPr>
            <a:xfrm>
              <a:off x="1609025" y="4554827"/>
              <a:ext cx="799442" cy="407075"/>
            </a:xfrm>
            <a:custGeom>
              <a:avLst/>
              <a:gdLst>
                <a:gd name="connsiteX0" fmla="*/ 2257 w 799442"/>
                <a:gd name="connsiteY0" fmla="*/ 8737 h 407075"/>
                <a:gd name="connsiteX1" fmla="*/ 19501 w 799442"/>
                <a:gd name="connsiteY1" fmla="*/ 17 h 407075"/>
                <a:gd name="connsiteX2" fmla="*/ 52660 w 799442"/>
                <a:gd name="connsiteY2" fmla="*/ 73569 h 407075"/>
                <a:gd name="connsiteX3" fmla="*/ 20088 w 799442"/>
                <a:gd name="connsiteY3" fmla="*/ 134882 h 407075"/>
                <a:gd name="connsiteX4" fmla="*/ 223304 w 799442"/>
                <a:gd name="connsiteY4" fmla="*/ 312525 h 407075"/>
                <a:gd name="connsiteX5" fmla="*/ 369196 w 799442"/>
                <a:gd name="connsiteY5" fmla="*/ 286757 h 407075"/>
                <a:gd name="connsiteX6" fmla="*/ 437196 w 799442"/>
                <a:gd name="connsiteY6" fmla="*/ 349086 h 407075"/>
                <a:gd name="connsiteX7" fmla="*/ 629229 w 799442"/>
                <a:gd name="connsiteY7" fmla="*/ 340484 h 407075"/>
                <a:gd name="connsiteX8" fmla="*/ 799443 w 799442"/>
                <a:gd name="connsiteY8" fmla="*/ 407076 h 407075"/>
                <a:gd name="connsiteX9" fmla="*/ 621838 w 799442"/>
                <a:gd name="connsiteY9" fmla="*/ 350025 h 407075"/>
                <a:gd name="connsiteX10" fmla="*/ 470120 w 799442"/>
                <a:gd name="connsiteY10" fmla="*/ 372431 h 407075"/>
                <a:gd name="connsiteX11" fmla="*/ 360476 w 799442"/>
                <a:gd name="connsiteY11" fmla="*/ 302554 h 407075"/>
                <a:gd name="connsiteX12" fmla="*/ 283718 w 799442"/>
                <a:gd name="connsiteY12" fmla="*/ 320385 h 407075"/>
                <a:gd name="connsiteX13" fmla="*/ 2726 w 799442"/>
                <a:gd name="connsiteY13" fmla="*/ 185716 h 407075"/>
                <a:gd name="connsiteX14" fmla="*/ 28065 w 799442"/>
                <a:gd name="connsiteY14" fmla="*/ 73334 h 407075"/>
                <a:gd name="connsiteX15" fmla="*/ 2179 w 799442"/>
                <a:gd name="connsiteY15" fmla="*/ 8659 h 40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9442" h="407075">
                  <a:moveTo>
                    <a:pt x="2257" y="8737"/>
                  </a:moveTo>
                  <a:cubicBezTo>
                    <a:pt x="5190" y="8972"/>
                    <a:pt x="13284" y="-452"/>
                    <a:pt x="19501" y="17"/>
                  </a:cubicBezTo>
                  <a:cubicBezTo>
                    <a:pt x="4877" y="26803"/>
                    <a:pt x="52621" y="68955"/>
                    <a:pt x="52660" y="73569"/>
                  </a:cubicBezTo>
                  <a:cubicBezTo>
                    <a:pt x="52700" y="77049"/>
                    <a:pt x="23568" y="111225"/>
                    <a:pt x="20088" y="134882"/>
                  </a:cubicBezTo>
                  <a:cubicBezTo>
                    <a:pt x="3352" y="248671"/>
                    <a:pt x="124727" y="311079"/>
                    <a:pt x="223304" y="312525"/>
                  </a:cubicBezTo>
                  <a:cubicBezTo>
                    <a:pt x="256346" y="312995"/>
                    <a:pt x="357231" y="283277"/>
                    <a:pt x="369196" y="286757"/>
                  </a:cubicBezTo>
                  <a:cubicBezTo>
                    <a:pt x="380067" y="289963"/>
                    <a:pt x="398914" y="333836"/>
                    <a:pt x="437196" y="349086"/>
                  </a:cubicBezTo>
                  <a:cubicBezTo>
                    <a:pt x="507737" y="377123"/>
                    <a:pt x="560252" y="356438"/>
                    <a:pt x="629229" y="340484"/>
                  </a:cubicBezTo>
                  <a:lnTo>
                    <a:pt x="799443" y="407076"/>
                  </a:lnTo>
                  <a:cubicBezTo>
                    <a:pt x="767770" y="397730"/>
                    <a:pt x="636737" y="350572"/>
                    <a:pt x="621838" y="350025"/>
                  </a:cubicBezTo>
                  <a:cubicBezTo>
                    <a:pt x="580976" y="348617"/>
                    <a:pt x="543242" y="383145"/>
                    <a:pt x="470120" y="372431"/>
                  </a:cubicBezTo>
                  <a:cubicBezTo>
                    <a:pt x="390234" y="360700"/>
                    <a:pt x="367202" y="303571"/>
                    <a:pt x="360476" y="302554"/>
                  </a:cubicBezTo>
                  <a:cubicBezTo>
                    <a:pt x="346243" y="300404"/>
                    <a:pt x="306358" y="318665"/>
                    <a:pt x="283718" y="320385"/>
                  </a:cubicBezTo>
                  <a:cubicBezTo>
                    <a:pt x="181895" y="328206"/>
                    <a:pt x="22708" y="312643"/>
                    <a:pt x="2726" y="185716"/>
                  </a:cubicBezTo>
                  <a:cubicBezTo>
                    <a:pt x="-6854" y="124754"/>
                    <a:pt x="28651" y="99220"/>
                    <a:pt x="28065" y="73334"/>
                  </a:cubicBezTo>
                  <a:cubicBezTo>
                    <a:pt x="27674" y="55660"/>
                    <a:pt x="-9200" y="38377"/>
                    <a:pt x="2179" y="8659"/>
                  </a:cubicBezTo>
                  <a:close/>
                </a:path>
              </a:pathLst>
            </a:custGeom>
            <a:solidFill>
              <a:srgbClr val="A38C73"/>
            </a:solidFill>
            <a:ln w="3904" cap="flat">
              <a:noFill/>
              <a:prstDash val="solid"/>
              <a:miter/>
            </a:ln>
          </p:spPr>
          <p:txBody>
            <a:bodyPr rtlCol="1" anchor="ctr"/>
            <a:lstStyle/>
            <a:p>
              <a:endParaRPr lang="fa-IR"/>
            </a:p>
          </p:txBody>
        </p:sp>
        <p:sp>
          <p:nvSpPr>
            <p:cNvPr id="31" name="Freeform: Shape 30">
              <a:extLst>
                <a:ext uri="{FF2B5EF4-FFF2-40B4-BE49-F238E27FC236}">
                  <a16:creationId xmlns:a16="http://schemas.microsoft.com/office/drawing/2014/main" id="{6D7290BC-07B8-8B49-4D59-B8015803A9DD}"/>
                </a:ext>
              </a:extLst>
            </p:cNvPr>
            <p:cNvSpPr/>
            <p:nvPr/>
          </p:nvSpPr>
          <p:spPr>
            <a:xfrm>
              <a:off x="2703106" y="4589567"/>
              <a:ext cx="294638" cy="277120"/>
            </a:xfrm>
            <a:custGeom>
              <a:avLst/>
              <a:gdLst>
                <a:gd name="connsiteX0" fmla="*/ 39 w 294638"/>
                <a:gd name="connsiteY0" fmla="*/ 0 h 277120"/>
                <a:gd name="connsiteX1" fmla="*/ 51537 w 294638"/>
                <a:gd name="connsiteY1" fmla="*/ 100259 h 277120"/>
                <a:gd name="connsiteX2" fmla="*/ 133262 w 294638"/>
                <a:gd name="connsiteY2" fmla="*/ 105069 h 277120"/>
                <a:gd name="connsiteX3" fmla="*/ 183587 w 294638"/>
                <a:gd name="connsiteY3" fmla="*/ 171622 h 277120"/>
                <a:gd name="connsiteX4" fmla="*/ 269183 w 294638"/>
                <a:gd name="connsiteY4" fmla="*/ 202982 h 277120"/>
                <a:gd name="connsiteX5" fmla="*/ 294638 w 294638"/>
                <a:gd name="connsiteY5" fmla="*/ 268479 h 277120"/>
                <a:gd name="connsiteX6" fmla="*/ 285958 w 294638"/>
                <a:gd name="connsiteY6" fmla="*/ 277120 h 277120"/>
                <a:gd name="connsiteX7" fmla="*/ 264060 w 294638"/>
                <a:gd name="connsiteY7" fmla="*/ 216707 h 277120"/>
                <a:gd name="connsiteX8" fmla="*/ 172912 w 294638"/>
                <a:gd name="connsiteY8" fmla="*/ 195552 h 277120"/>
                <a:gd name="connsiteX9" fmla="*/ 133340 w 294638"/>
                <a:gd name="connsiteY9" fmla="*/ 122235 h 277120"/>
                <a:gd name="connsiteX10" fmla="*/ 43287 w 294638"/>
                <a:gd name="connsiteY10" fmla="*/ 125715 h 277120"/>
                <a:gd name="connsiteX11" fmla="*/ 0 w 294638"/>
                <a:gd name="connsiteY11" fmla="*/ 0 h 277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4638" h="277120">
                  <a:moveTo>
                    <a:pt x="39" y="0"/>
                  </a:moveTo>
                  <a:cubicBezTo>
                    <a:pt x="22562" y="22250"/>
                    <a:pt x="46610" y="96975"/>
                    <a:pt x="51537" y="100259"/>
                  </a:cubicBezTo>
                  <a:cubicBezTo>
                    <a:pt x="55330" y="102801"/>
                    <a:pt x="99243" y="87629"/>
                    <a:pt x="133262" y="105069"/>
                  </a:cubicBezTo>
                  <a:cubicBezTo>
                    <a:pt x="164388" y="121023"/>
                    <a:pt x="179168" y="168767"/>
                    <a:pt x="183587" y="171622"/>
                  </a:cubicBezTo>
                  <a:cubicBezTo>
                    <a:pt x="199893" y="182219"/>
                    <a:pt x="235750" y="166578"/>
                    <a:pt x="269183" y="202982"/>
                  </a:cubicBezTo>
                  <a:cubicBezTo>
                    <a:pt x="294208" y="230236"/>
                    <a:pt x="285137" y="245174"/>
                    <a:pt x="294638" y="268479"/>
                  </a:cubicBezTo>
                  <a:cubicBezTo>
                    <a:pt x="292019" y="271294"/>
                    <a:pt x="289321" y="275518"/>
                    <a:pt x="285958" y="277120"/>
                  </a:cubicBezTo>
                  <a:cubicBezTo>
                    <a:pt x="275713" y="258547"/>
                    <a:pt x="277981" y="233717"/>
                    <a:pt x="264060" y="216707"/>
                  </a:cubicBezTo>
                  <a:cubicBezTo>
                    <a:pt x="233052" y="178934"/>
                    <a:pt x="176783" y="198524"/>
                    <a:pt x="172912" y="195552"/>
                  </a:cubicBezTo>
                  <a:cubicBezTo>
                    <a:pt x="159734" y="185464"/>
                    <a:pt x="168454" y="141865"/>
                    <a:pt x="133340" y="122235"/>
                  </a:cubicBezTo>
                  <a:cubicBezTo>
                    <a:pt x="100924" y="104091"/>
                    <a:pt x="74060" y="111012"/>
                    <a:pt x="43287" y="125715"/>
                  </a:cubicBezTo>
                  <a:lnTo>
                    <a:pt x="0" y="0"/>
                  </a:lnTo>
                  <a:close/>
                </a:path>
              </a:pathLst>
            </a:custGeom>
            <a:solidFill>
              <a:srgbClr val="A7927A"/>
            </a:solidFill>
            <a:ln w="3904" cap="flat">
              <a:noFill/>
              <a:prstDash val="solid"/>
              <a:miter/>
            </a:ln>
          </p:spPr>
          <p:txBody>
            <a:bodyPr rtlCol="1" anchor="ctr"/>
            <a:lstStyle/>
            <a:p>
              <a:endParaRPr lang="fa-IR"/>
            </a:p>
          </p:txBody>
        </p:sp>
        <p:sp>
          <p:nvSpPr>
            <p:cNvPr id="32" name="Freeform: Shape 31">
              <a:extLst>
                <a:ext uri="{FF2B5EF4-FFF2-40B4-BE49-F238E27FC236}">
                  <a16:creationId xmlns:a16="http://schemas.microsoft.com/office/drawing/2014/main" id="{F45390EB-256D-0490-4967-832CCA723FD1}"/>
                </a:ext>
              </a:extLst>
            </p:cNvPr>
            <p:cNvSpPr/>
            <p:nvPr/>
          </p:nvSpPr>
          <p:spPr>
            <a:xfrm>
              <a:off x="1865152" y="3833475"/>
              <a:ext cx="155412" cy="134436"/>
            </a:xfrm>
            <a:custGeom>
              <a:avLst/>
              <a:gdLst>
                <a:gd name="connsiteX0" fmla="*/ 110097 w 155412"/>
                <a:gd name="connsiteY0" fmla="*/ 123881 h 134436"/>
                <a:gd name="connsiteX1" fmla="*/ 101417 w 155412"/>
                <a:gd name="connsiteY1" fmla="*/ 132523 h 134436"/>
                <a:gd name="connsiteX2" fmla="*/ 77994 w 155412"/>
                <a:gd name="connsiteY2" fmla="*/ 4422 h 134436"/>
                <a:gd name="connsiteX3" fmla="*/ 143765 w 155412"/>
                <a:gd name="connsiteY3" fmla="*/ 59831 h 134436"/>
                <a:gd name="connsiteX4" fmla="*/ 110097 w 155412"/>
                <a:gd name="connsiteY4" fmla="*/ 123881 h 134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412" h="134436">
                  <a:moveTo>
                    <a:pt x="110097" y="123881"/>
                  </a:moveTo>
                  <a:lnTo>
                    <a:pt x="101417" y="132523"/>
                  </a:lnTo>
                  <a:cubicBezTo>
                    <a:pt x="-20857" y="155124"/>
                    <a:pt x="-37280" y="-30653"/>
                    <a:pt x="77994" y="4422"/>
                  </a:cubicBezTo>
                  <a:cubicBezTo>
                    <a:pt x="82100" y="5674"/>
                    <a:pt x="140871" y="55373"/>
                    <a:pt x="143765" y="59831"/>
                  </a:cubicBezTo>
                  <a:cubicBezTo>
                    <a:pt x="171489" y="102883"/>
                    <a:pt x="145485" y="111603"/>
                    <a:pt x="110097" y="123881"/>
                  </a:cubicBezTo>
                  <a:close/>
                </a:path>
              </a:pathLst>
            </a:custGeom>
            <a:solidFill>
              <a:srgbClr val="AE9B82"/>
            </a:solidFill>
            <a:ln w="3904" cap="flat">
              <a:noFill/>
              <a:prstDash val="solid"/>
              <a:miter/>
            </a:ln>
          </p:spPr>
          <p:txBody>
            <a:bodyPr rtlCol="1" anchor="ctr"/>
            <a:lstStyle/>
            <a:p>
              <a:endParaRPr lang="fa-IR"/>
            </a:p>
          </p:txBody>
        </p:sp>
        <p:sp>
          <p:nvSpPr>
            <p:cNvPr id="33" name="Freeform: Shape 32">
              <a:extLst>
                <a:ext uri="{FF2B5EF4-FFF2-40B4-BE49-F238E27FC236}">
                  <a16:creationId xmlns:a16="http://schemas.microsoft.com/office/drawing/2014/main" id="{749382AB-BEA7-BA01-2314-D04EA07E8BB2}"/>
                </a:ext>
              </a:extLst>
            </p:cNvPr>
            <p:cNvSpPr/>
            <p:nvPr/>
          </p:nvSpPr>
          <p:spPr>
            <a:xfrm>
              <a:off x="1426742" y="4625049"/>
              <a:ext cx="81131" cy="79447"/>
            </a:xfrm>
            <a:custGeom>
              <a:avLst/>
              <a:gdLst>
                <a:gd name="connsiteX0" fmla="*/ 34190 w 81131"/>
                <a:gd name="connsiteY0" fmla="*/ 532 h 79447"/>
                <a:gd name="connsiteX1" fmla="*/ 26096 w 81131"/>
                <a:gd name="connsiteY1" fmla="*/ 75335 h 79447"/>
                <a:gd name="connsiteX2" fmla="*/ 34190 w 81131"/>
                <a:gd name="connsiteY2" fmla="*/ 532 h 79447"/>
              </a:gdLst>
              <a:ahLst/>
              <a:cxnLst>
                <a:cxn ang="0">
                  <a:pos x="connsiteX0" y="connsiteY0"/>
                </a:cxn>
                <a:cxn ang="0">
                  <a:pos x="connsiteX1" y="connsiteY1"/>
                </a:cxn>
                <a:cxn ang="0">
                  <a:pos x="connsiteX2" y="connsiteY2"/>
                </a:cxn>
              </a:cxnLst>
              <a:rect l="l" t="t" r="r" b="b"/>
              <a:pathLst>
                <a:path w="81131" h="79447">
                  <a:moveTo>
                    <a:pt x="34190" y="532"/>
                  </a:moveTo>
                  <a:cubicBezTo>
                    <a:pt x="82443" y="-8540"/>
                    <a:pt x="112904" y="101808"/>
                    <a:pt x="26096" y="75335"/>
                  </a:cubicBezTo>
                  <a:cubicBezTo>
                    <a:pt x="-23291" y="60280"/>
                    <a:pt x="7874" y="5459"/>
                    <a:pt x="34190" y="532"/>
                  </a:cubicBezTo>
                  <a:close/>
                </a:path>
              </a:pathLst>
            </a:custGeom>
            <a:solidFill>
              <a:srgbClr val="BBA78B"/>
            </a:solidFill>
            <a:ln w="3904" cap="flat">
              <a:noFill/>
              <a:prstDash val="solid"/>
              <a:miter/>
            </a:ln>
          </p:spPr>
          <p:txBody>
            <a:bodyPr rtlCol="1" anchor="ctr"/>
            <a:lstStyle/>
            <a:p>
              <a:endParaRPr lang="fa-IR"/>
            </a:p>
          </p:txBody>
        </p:sp>
        <p:sp>
          <p:nvSpPr>
            <p:cNvPr id="34" name="Freeform: Shape 33">
              <a:extLst>
                <a:ext uri="{FF2B5EF4-FFF2-40B4-BE49-F238E27FC236}">
                  <a16:creationId xmlns:a16="http://schemas.microsoft.com/office/drawing/2014/main" id="{2102EB20-5DBC-1EB8-9CB1-C864E4B8619F}"/>
                </a:ext>
              </a:extLst>
            </p:cNvPr>
            <p:cNvSpPr/>
            <p:nvPr/>
          </p:nvSpPr>
          <p:spPr>
            <a:xfrm>
              <a:off x="1333917" y="4502145"/>
              <a:ext cx="237719" cy="71698"/>
            </a:xfrm>
            <a:custGeom>
              <a:avLst/>
              <a:gdLst>
                <a:gd name="connsiteX0" fmla="*/ 190714 w 237719"/>
                <a:gd name="connsiteY0" fmla="*/ 44097 h 71698"/>
                <a:gd name="connsiteX1" fmla="*/ 208036 w 237719"/>
                <a:gd name="connsiteY1" fmla="*/ 52738 h 71698"/>
                <a:gd name="connsiteX2" fmla="*/ 234039 w 237719"/>
                <a:gd name="connsiteY2" fmla="*/ 61380 h 71698"/>
                <a:gd name="connsiteX3" fmla="*/ 234039 w 237719"/>
                <a:gd name="connsiteY3" fmla="*/ 70022 h 71698"/>
                <a:gd name="connsiteX4" fmla="*/ 127 w 237719"/>
                <a:gd name="connsiteY4" fmla="*/ 9295 h 71698"/>
                <a:gd name="connsiteX5" fmla="*/ 26443 w 237719"/>
                <a:gd name="connsiteY5" fmla="*/ 4603 h 71698"/>
                <a:gd name="connsiteX6" fmla="*/ 190675 w 237719"/>
                <a:gd name="connsiteY6" fmla="*/ 44018 h 7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719" h="71698">
                  <a:moveTo>
                    <a:pt x="190714" y="44097"/>
                  </a:moveTo>
                  <a:lnTo>
                    <a:pt x="208036" y="52738"/>
                  </a:lnTo>
                  <a:cubicBezTo>
                    <a:pt x="216404" y="54459"/>
                    <a:pt x="230911" y="49219"/>
                    <a:pt x="234039" y="61380"/>
                  </a:cubicBezTo>
                  <a:cubicBezTo>
                    <a:pt x="239005" y="63961"/>
                    <a:pt x="238888" y="66854"/>
                    <a:pt x="234039" y="70022"/>
                  </a:cubicBezTo>
                  <a:cubicBezTo>
                    <a:pt x="176011" y="82417"/>
                    <a:pt x="59915" y="22434"/>
                    <a:pt x="127" y="9295"/>
                  </a:cubicBezTo>
                  <a:cubicBezTo>
                    <a:pt x="-1750" y="-6971"/>
                    <a:pt x="17606" y="2648"/>
                    <a:pt x="26443" y="4603"/>
                  </a:cubicBezTo>
                  <a:cubicBezTo>
                    <a:pt x="84159" y="17507"/>
                    <a:pt x="128306" y="35807"/>
                    <a:pt x="190675" y="44018"/>
                  </a:cubicBezTo>
                  <a:close/>
                </a:path>
              </a:pathLst>
            </a:custGeom>
            <a:solidFill>
              <a:srgbClr val="A5917B"/>
            </a:solidFill>
            <a:ln w="3904" cap="flat">
              <a:noFill/>
              <a:prstDash val="solid"/>
              <a:miter/>
            </a:ln>
          </p:spPr>
          <p:txBody>
            <a:bodyPr rtlCol="1" anchor="ctr"/>
            <a:lstStyle/>
            <a:p>
              <a:endParaRPr lang="fa-IR"/>
            </a:p>
          </p:txBody>
        </p:sp>
        <p:sp>
          <p:nvSpPr>
            <p:cNvPr id="35" name="Freeform: Shape 34">
              <a:extLst>
                <a:ext uri="{FF2B5EF4-FFF2-40B4-BE49-F238E27FC236}">
                  <a16:creationId xmlns:a16="http://schemas.microsoft.com/office/drawing/2014/main" id="{DC8268AA-A718-A6C1-6E84-F48655E85D67}"/>
                </a:ext>
              </a:extLst>
            </p:cNvPr>
            <p:cNvSpPr/>
            <p:nvPr/>
          </p:nvSpPr>
          <p:spPr>
            <a:xfrm>
              <a:off x="2785996" y="4550439"/>
              <a:ext cx="42246" cy="60933"/>
            </a:xfrm>
            <a:custGeom>
              <a:avLst/>
              <a:gdLst>
                <a:gd name="connsiteX0" fmla="*/ 38407 w 42246"/>
                <a:gd name="connsiteY0" fmla="*/ 56411 h 60933"/>
                <a:gd name="connsiteX1" fmla="*/ 3840 w 42246"/>
                <a:gd name="connsiteY1" fmla="*/ 4522 h 60933"/>
                <a:gd name="connsiteX2" fmla="*/ 38407 w 42246"/>
                <a:gd name="connsiteY2" fmla="*/ 56411 h 60933"/>
              </a:gdLst>
              <a:ahLst/>
              <a:cxnLst>
                <a:cxn ang="0">
                  <a:pos x="connsiteX0" y="connsiteY0"/>
                </a:cxn>
                <a:cxn ang="0">
                  <a:pos x="connsiteX1" y="connsiteY1"/>
                </a:cxn>
                <a:cxn ang="0">
                  <a:pos x="connsiteX2" y="connsiteY2"/>
                </a:cxn>
              </a:cxnLst>
              <a:rect l="l" t="t" r="r" b="b"/>
              <a:pathLst>
                <a:path w="42246" h="60933">
                  <a:moveTo>
                    <a:pt x="38407" y="56411"/>
                  </a:moveTo>
                  <a:cubicBezTo>
                    <a:pt x="17878" y="77449"/>
                    <a:pt x="-10354" y="19068"/>
                    <a:pt x="3840" y="4522"/>
                  </a:cubicBezTo>
                  <a:cubicBezTo>
                    <a:pt x="24369" y="-16515"/>
                    <a:pt x="52601" y="41865"/>
                    <a:pt x="38407" y="56411"/>
                  </a:cubicBezTo>
                  <a:close/>
                </a:path>
              </a:pathLst>
            </a:custGeom>
            <a:solidFill>
              <a:srgbClr val="B6A38C"/>
            </a:solidFill>
            <a:ln w="3904" cap="flat">
              <a:noFill/>
              <a:prstDash val="solid"/>
              <a:miter/>
            </a:ln>
          </p:spPr>
          <p:txBody>
            <a:bodyPr rtlCol="1" anchor="ctr"/>
            <a:lstStyle/>
            <a:p>
              <a:endParaRPr lang="fa-IR"/>
            </a:p>
          </p:txBody>
        </p:sp>
        <p:sp>
          <p:nvSpPr>
            <p:cNvPr id="36" name="Freeform: Shape 35">
              <a:extLst>
                <a:ext uri="{FF2B5EF4-FFF2-40B4-BE49-F238E27FC236}">
                  <a16:creationId xmlns:a16="http://schemas.microsoft.com/office/drawing/2014/main" id="{81DF7081-D131-278A-7243-29744029BF4D}"/>
                </a:ext>
              </a:extLst>
            </p:cNvPr>
            <p:cNvSpPr/>
            <p:nvPr/>
          </p:nvSpPr>
          <p:spPr>
            <a:xfrm>
              <a:off x="1638079" y="4207094"/>
              <a:ext cx="172430" cy="62027"/>
            </a:xfrm>
            <a:custGeom>
              <a:avLst/>
              <a:gdLst>
                <a:gd name="connsiteX0" fmla="*/ 172431 w 172430"/>
                <a:gd name="connsiteY0" fmla="*/ 62027 h 62027"/>
                <a:gd name="connsiteX1" fmla="*/ 3507 w 172430"/>
                <a:gd name="connsiteY1" fmla="*/ 44666 h 62027"/>
                <a:gd name="connsiteX2" fmla="*/ 48827 w 172430"/>
                <a:gd name="connsiteY2" fmla="*/ 3412 h 62027"/>
                <a:gd name="connsiteX3" fmla="*/ 172431 w 172430"/>
                <a:gd name="connsiteY3" fmla="*/ 62027 h 62027"/>
              </a:gdLst>
              <a:ahLst/>
              <a:cxnLst>
                <a:cxn ang="0">
                  <a:pos x="connsiteX0" y="connsiteY0"/>
                </a:cxn>
                <a:cxn ang="0">
                  <a:pos x="connsiteX1" y="connsiteY1"/>
                </a:cxn>
                <a:cxn ang="0">
                  <a:pos x="connsiteX2" y="connsiteY2"/>
                </a:cxn>
                <a:cxn ang="0">
                  <a:pos x="connsiteX3" y="connsiteY3"/>
                </a:cxn>
              </a:cxnLst>
              <a:rect l="l" t="t" r="r" b="b"/>
              <a:pathLst>
                <a:path w="172430" h="62027">
                  <a:moveTo>
                    <a:pt x="172431" y="62027"/>
                  </a:moveTo>
                  <a:cubicBezTo>
                    <a:pt x="122223" y="11389"/>
                    <a:pt x="60988" y="-11173"/>
                    <a:pt x="3507" y="44666"/>
                  </a:cubicBezTo>
                  <a:cubicBezTo>
                    <a:pt x="-13033" y="28086"/>
                    <a:pt x="33460" y="6619"/>
                    <a:pt x="48827" y="3412"/>
                  </a:cubicBezTo>
                  <a:cubicBezTo>
                    <a:pt x="100716" y="-7341"/>
                    <a:pt x="156164" y="6032"/>
                    <a:pt x="172431" y="62027"/>
                  </a:cubicBezTo>
                  <a:close/>
                </a:path>
              </a:pathLst>
            </a:custGeom>
            <a:solidFill>
              <a:srgbClr val="A88C6F"/>
            </a:solidFill>
            <a:ln w="3904" cap="flat">
              <a:noFill/>
              <a:prstDash val="solid"/>
              <a:miter/>
            </a:ln>
          </p:spPr>
          <p:txBody>
            <a:bodyPr rtlCol="1" anchor="ctr"/>
            <a:lstStyle/>
            <a:p>
              <a:endParaRPr lang="fa-IR"/>
            </a:p>
          </p:txBody>
        </p:sp>
        <p:sp>
          <p:nvSpPr>
            <p:cNvPr id="37" name="Freeform: Shape 36">
              <a:extLst>
                <a:ext uri="{FF2B5EF4-FFF2-40B4-BE49-F238E27FC236}">
                  <a16:creationId xmlns:a16="http://schemas.microsoft.com/office/drawing/2014/main" id="{579AE92F-C9FA-DB68-5F5D-CBE6FFBC0207}"/>
                </a:ext>
              </a:extLst>
            </p:cNvPr>
            <p:cNvSpPr/>
            <p:nvPr/>
          </p:nvSpPr>
          <p:spPr>
            <a:xfrm>
              <a:off x="2345904" y="4689303"/>
              <a:ext cx="37234" cy="47826"/>
            </a:xfrm>
            <a:custGeom>
              <a:avLst/>
              <a:gdLst>
                <a:gd name="connsiteX0" fmla="*/ 1993 w 37234"/>
                <a:gd name="connsiteY0" fmla="*/ 4239 h 47826"/>
                <a:gd name="connsiteX1" fmla="*/ 23500 w 37234"/>
                <a:gd name="connsiteY1" fmla="*/ 47447 h 47826"/>
                <a:gd name="connsiteX2" fmla="*/ 1993 w 37234"/>
                <a:gd name="connsiteY2" fmla="*/ 4239 h 47826"/>
              </a:gdLst>
              <a:ahLst/>
              <a:cxnLst>
                <a:cxn ang="0">
                  <a:pos x="connsiteX0" y="connsiteY0"/>
                </a:cxn>
                <a:cxn ang="0">
                  <a:pos x="connsiteX1" y="connsiteY1"/>
                </a:cxn>
                <a:cxn ang="0">
                  <a:pos x="connsiteX2" y="connsiteY2"/>
                </a:cxn>
              </a:cxnLst>
              <a:rect l="l" t="t" r="r" b="b"/>
              <a:pathLst>
                <a:path w="37234" h="47826">
                  <a:moveTo>
                    <a:pt x="1993" y="4239"/>
                  </a:moveTo>
                  <a:cubicBezTo>
                    <a:pt x="21779" y="-15547"/>
                    <a:pt x="56698" y="39940"/>
                    <a:pt x="23500" y="47447"/>
                  </a:cubicBezTo>
                  <a:cubicBezTo>
                    <a:pt x="2267" y="52257"/>
                    <a:pt x="-3598" y="9830"/>
                    <a:pt x="1993" y="4239"/>
                  </a:cubicBezTo>
                  <a:close/>
                </a:path>
              </a:pathLst>
            </a:custGeom>
            <a:solidFill>
              <a:srgbClr val="BAA483"/>
            </a:solidFill>
            <a:ln w="3904" cap="flat">
              <a:noFill/>
              <a:prstDash val="solid"/>
              <a:miter/>
            </a:ln>
          </p:spPr>
          <p:txBody>
            <a:bodyPr rtlCol="1" anchor="ctr"/>
            <a:lstStyle/>
            <a:p>
              <a:endParaRPr lang="fa-IR"/>
            </a:p>
          </p:txBody>
        </p:sp>
        <p:sp>
          <p:nvSpPr>
            <p:cNvPr id="38" name="Freeform: Shape 37">
              <a:extLst>
                <a:ext uri="{FF2B5EF4-FFF2-40B4-BE49-F238E27FC236}">
                  <a16:creationId xmlns:a16="http://schemas.microsoft.com/office/drawing/2014/main" id="{B681DB54-C82E-D634-DB66-6E1802C6EF30}"/>
                </a:ext>
              </a:extLst>
            </p:cNvPr>
            <p:cNvSpPr/>
            <p:nvPr/>
          </p:nvSpPr>
          <p:spPr>
            <a:xfrm>
              <a:off x="1814077" y="4390854"/>
              <a:ext cx="559589" cy="471610"/>
            </a:xfrm>
            <a:custGeom>
              <a:avLst/>
              <a:gdLst>
                <a:gd name="connsiteX0" fmla="*/ 39837 w 559589"/>
                <a:gd name="connsiteY0" fmla="*/ 8166 h 471610"/>
                <a:gd name="connsiteX1" fmla="*/ 243757 w 559589"/>
                <a:gd name="connsiteY1" fmla="*/ 111905 h 471610"/>
                <a:gd name="connsiteX2" fmla="*/ 247824 w 559589"/>
                <a:gd name="connsiteY2" fmla="*/ 155427 h 471610"/>
                <a:gd name="connsiteX3" fmla="*/ 367830 w 559589"/>
                <a:gd name="connsiteY3" fmla="*/ 204344 h 471610"/>
                <a:gd name="connsiteX4" fmla="*/ 377723 w 559589"/>
                <a:gd name="connsiteY4" fmla="*/ 315474 h 471610"/>
                <a:gd name="connsiteX5" fmla="*/ 559589 w 559589"/>
                <a:gd name="connsiteY5" fmla="*/ 471611 h 471610"/>
                <a:gd name="connsiteX6" fmla="*/ 501483 w 559589"/>
                <a:gd name="connsiteY6" fmla="*/ 443183 h 471610"/>
                <a:gd name="connsiteX7" fmla="*/ 364350 w 559589"/>
                <a:gd name="connsiteY7" fmla="*/ 337137 h 471610"/>
                <a:gd name="connsiteX8" fmla="*/ 330213 w 559589"/>
                <a:gd name="connsiteY8" fmla="*/ 189993 h 471610"/>
                <a:gd name="connsiteX9" fmla="*/ 230541 w 559589"/>
                <a:gd name="connsiteY9" fmla="*/ 172710 h 471610"/>
                <a:gd name="connsiteX10" fmla="*/ 5192 w 559589"/>
                <a:gd name="connsiteY10" fmla="*/ 42850 h 471610"/>
                <a:gd name="connsiteX11" fmla="*/ 734 w 559589"/>
                <a:gd name="connsiteY11" fmla="*/ 34169 h 471610"/>
                <a:gd name="connsiteX12" fmla="*/ 39876 w 559589"/>
                <a:gd name="connsiteY12" fmla="*/ 8205 h 471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9589" h="471610">
                  <a:moveTo>
                    <a:pt x="39837" y="8166"/>
                  </a:moveTo>
                  <a:cubicBezTo>
                    <a:pt x="125863" y="-20301"/>
                    <a:pt x="214352" y="28382"/>
                    <a:pt x="243757" y="111905"/>
                  </a:cubicBezTo>
                  <a:cubicBezTo>
                    <a:pt x="248489" y="125356"/>
                    <a:pt x="246299" y="153862"/>
                    <a:pt x="247824" y="155427"/>
                  </a:cubicBezTo>
                  <a:cubicBezTo>
                    <a:pt x="252555" y="160314"/>
                    <a:pt x="330135" y="142523"/>
                    <a:pt x="367830" y="204344"/>
                  </a:cubicBezTo>
                  <a:cubicBezTo>
                    <a:pt x="400363" y="257719"/>
                    <a:pt x="374360" y="276645"/>
                    <a:pt x="377723" y="315474"/>
                  </a:cubicBezTo>
                  <a:cubicBezTo>
                    <a:pt x="380343" y="345387"/>
                    <a:pt x="533195" y="438569"/>
                    <a:pt x="559589" y="471611"/>
                  </a:cubicBezTo>
                  <a:cubicBezTo>
                    <a:pt x="539060" y="470281"/>
                    <a:pt x="518297" y="454171"/>
                    <a:pt x="501483" y="443183"/>
                  </a:cubicBezTo>
                  <a:cubicBezTo>
                    <a:pt x="484669" y="432195"/>
                    <a:pt x="369277" y="344879"/>
                    <a:pt x="364350" y="337137"/>
                  </a:cubicBezTo>
                  <a:cubicBezTo>
                    <a:pt x="350312" y="315083"/>
                    <a:pt x="402514" y="243290"/>
                    <a:pt x="330213" y="189993"/>
                  </a:cubicBezTo>
                  <a:cubicBezTo>
                    <a:pt x="299283" y="167197"/>
                    <a:pt x="266906" y="158750"/>
                    <a:pt x="230541" y="172710"/>
                  </a:cubicBezTo>
                  <a:cubicBezTo>
                    <a:pt x="247081" y="50671"/>
                    <a:pt x="105373" y="-28082"/>
                    <a:pt x="5192" y="42850"/>
                  </a:cubicBezTo>
                  <a:cubicBezTo>
                    <a:pt x="5505" y="42459"/>
                    <a:pt x="-2394" y="38001"/>
                    <a:pt x="734" y="34169"/>
                  </a:cubicBezTo>
                  <a:cubicBezTo>
                    <a:pt x="2338" y="32214"/>
                    <a:pt x="37647" y="8948"/>
                    <a:pt x="39876" y="8205"/>
                  </a:cubicBezTo>
                  <a:close/>
                </a:path>
              </a:pathLst>
            </a:custGeom>
            <a:solidFill>
              <a:srgbClr val="A68B70"/>
            </a:solidFill>
            <a:ln w="3904" cap="flat">
              <a:noFill/>
              <a:prstDash val="solid"/>
              <a:miter/>
            </a:ln>
          </p:spPr>
          <p:txBody>
            <a:bodyPr rtlCol="1" anchor="ctr"/>
            <a:lstStyle/>
            <a:p>
              <a:endParaRPr lang="fa-IR"/>
            </a:p>
          </p:txBody>
        </p:sp>
        <p:sp>
          <p:nvSpPr>
            <p:cNvPr id="39" name="Freeform: Shape 38">
              <a:extLst>
                <a:ext uri="{FF2B5EF4-FFF2-40B4-BE49-F238E27FC236}">
                  <a16:creationId xmlns:a16="http://schemas.microsoft.com/office/drawing/2014/main" id="{C77FEA47-8155-A3AE-60EF-F2841BFD3FF5}"/>
                </a:ext>
              </a:extLst>
            </p:cNvPr>
            <p:cNvSpPr/>
            <p:nvPr/>
          </p:nvSpPr>
          <p:spPr>
            <a:xfrm>
              <a:off x="1881023" y="3846898"/>
              <a:ext cx="122514" cy="109658"/>
            </a:xfrm>
            <a:custGeom>
              <a:avLst/>
              <a:gdLst>
                <a:gd name="connsiteX0" fmla="*/ 119135 w 122514"/>
                <a:gd name="connsiteY0" fmla="*/ 83438 h 109658"/>
                <a:gd name="connsiteX1" fmla="*/ 70647 w 122514"/>
                <a:gd name="connsiteY1" fmla="*/ 109129 h 109658"/>
                <a:gd name="connsiteX2" fmla="*/ 8904 w 122514"/>
                <a:gd name="connsiteY2" fmla="*/ 7775 h 109658"/>
                <a:gd name="connsiteX3" fmla="*/ 89847 w 122514"/>
                <a:gd name="connsiteY3" fmla="*/ 41168 h 109658"/>
                <a:gd name="connsiteX4" fmla="*/ 119135 w 122514"/>
                <a:gd name="connsiteY4" fmla="*/ 83438 h 109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14" h="109658">
                  <a:moveTo>
                    <a:pt x="119135" y="83438"/>
                  </a:moveTo>
                  <a:cubicBezTo>
                    <a:pt x="117766" y="85823"/>
                    <a:pt x="74206" y="108542"/>
                    <a:pt x="70647" y="109129"/>
                  </a:cubicBezTo>
                  <a:cubicBezTo>
                    <a:pt x="21965" y="117458"/>
                    <a:pt x="-18585" y="25175"/>
                    <a:pt x="8904" y="7775"/>
                  </a:cubicBezTo>
                  <a:cubicBezTo>
                    <a:pt x="47108" y="-16391"/>
                    <a:pt x="71312" y="21734"/>
                    <a:pt x="89847" y="41168"/>
                  </a:cubicBezTo>
                  <a:cubicBezTo>
                    <a:pt x="100131" y="51961"/>
                    <a:pt x="133055" y="59273"/>
                    <a:pt x="119135" y="83438"/>
                  </a:cubicBezTo>
                  <a:close/>
                </a:path>
              </a:pathLst>
            </a:custGeom>
            <a:solidFill>
              <a:srgbClr val="EBDBC4"/>
            </a:solidFill>
            <a:ln w="3904" cap="flat">
              <a:noFill/>
              <a:prstDash val="solid"/>
              <a:miter/>
            </a:ln>
          </p:spPr>
          <p:txBody>
            <a:bodyPr rtlCol="1" anchor="ctr"/>
            <a:lstStyle/>
            <a:p>
              <a:endParaRPr lang="fa-IR"/>
            </a:p>
          </p:txBody>
        </p:sp>
      </p:grpSp>
      <p:grpSp>
        <p:nvGrpSpPr>
          <p:cNvPr id="40" name="Graphic 5">
            <a:extLst>
              <a:ext uri="{FF2B5EF4-FFF2-40B4-BE49-F238E27FC236}">
                <a16:creationId xmlns:a16="http://schemas.microsoft.com/office/drawing/2014/main" id="{537ED15C-161A-0D18-5B95-C564C3A12521}"/>
              </a:ext>
            </a:extLst>
          </p:cNvPr>
          <p:cNvGrpSpPr/>
          <p:nvPr/>
        </p:nvGrpSpPr>
        <p:grpSpPr>
          <a:xfrm>
            <a:off x="5189854" y="4341520"/>
            <a:ext cx="1020547" cy="1189491"/>
            <a:chOff x="1636917" y="1549608"/>
            <a:chExt cx="3008265" cy="3506263"/>
          </a:xfrm>
        </p:grpSpPr>
        <p:sp>
          <p:nvSpPr>
            <p:cNvPr id="41" name="Freeform: Shape 40">
              <a:extLst>
                <a:ext uri="{FF2B5EF4-FFF2-40B4-BE49-F238E27FC236}">
                  <a16:creationId xmlns:a16="http://schemas.microsoft.com/office/drawing/2014/main" id="{9E1C002A-1BBC-CFEF-1894-D0327FFD353D}"/>
                </a:ext>
              </a:extLst>
            </p:cNvPr>
            <p:cNvSpPr/>
            <p:nvPr/>
          </p:nvSpPr>
          <p:spPr>
            <a:xfrm>
              <a:off x="2423498" y="1549608"/>
              <a:ext cx="2221684" cy="1504164"/>
            </a:xfrm>
            <a:custGeom>
              <a:avLst/>
              <a:gdLst>
                <a:gd name="connsiteX0" fmla="*/ 1134705 w 2221684"/>
                <a:gd name="connsiteY0" fmla="*/ 543569 h 1504164"/>
                <a:gd name="connsiteX1" fmla="*/ 1137520 w 2221684"/>
                <a:gd name="connsiteY1" fmla="*/ 528397 h 1504164"/>
                <a:gd name="connsiteX2" fmla="*/ 1134705 w 2221684"/>
                <a:gd name="connsiteY2" fmla="*/ 543569 h 1504164"/>
                <a:gd name="connsiteX3" fmla="*/ 2175343 w 2221684"/>
                <a:gd name="connsiteY3" fmla="*/ 318024 h 1504164"/>
                <a:gd name="connsiteX4" fmla="*/ 2159976 w 2221684"/>
                <a:gd name="connsiteY4" fmla="*/ 255578 h 1504164"/>
                <a:gd name="connsiteX5" fmla="*/ 1960318 w 2221684"/>
                <a:gd name="connsiteY5" fmla="*/ 160715 h 1504164"/>
                <a:gd name="connsiteX6" fmla="*/ 1873940 w 2221684"/>
                <a:gd name="connsiteY6" fmla="*/ 143392 h 1504164"/>
                <a:gd name="connsiteX7" fmla="*/ 1792489 w 2221684"/>
                <a:gd name="connsiteY7" fmla="*/ 111954 h 1504164"/>
                <a:gd name="connsiteX8" fmla="*/ 1746857 w 2221684"/>
                <a:gd name="connsiteY8" fmla="*/ 941 h 1504164"/>
                <a:gd name="connsiteX9" fmla="*/ 1686443 w 2221684"/>
                <a:gd name="connsiteY9" fmla="*/ 59869 h 1504164"/>
                <a:gd name="connsiteX10" fmla="*/ 1636157 w 2221684"/>
                <a:gd name="connsiteY10" fmla="*/ 51696 h 1504164"/>
                <a:gd name="connsiteX11" fmla="*/ 1452531 w 2221684"/>
                <a:gd name="connsiteY11" fmla="*/ 111993 h 1504164"/>
                <a:gd name="connsiteX12" fmla="*/ 1307578 w 2221684"/>
                <a:gd name="connsiteY12" fmla="*/ 35860 h 1504164"/>
                <a:gd name="connsiteX13" fmla="*/ 1320677 w 2221684"/>
                <a:gd name="connsiteY13" fmla="*/ 211079 h 1504164"/>
                <a:gd name="connsiteX14" fmla="*/ 1363573 w 2221684"/>
                <a:gd name="connsiteY14" fmla="*/ 264024 h 1504164"/>
                <a:gd name="connsiteX15" fmla="*/ 1336905 w 2221684"/>
                <a:gd name="connsiteY15" fmla="*/ 325415 h 1504164"/>
                <a:gd name="connsiteX16" fmla="*/ 1340736 w 2221684"/>
                <a:gd name="connsiteY16" fmla="*/ 382387 h 1504164"/>
                <a:gd name="connsiteX17" fmla="*/ 1293422 w 2221684"/>
                <a:gd name="connsiteY17" fmla="*/ 541574 h 1504164"/>
                <a:gd name="connsiteX18" fmla="*/ 1311292 w 2221684"/>
                <a:gd name="connsiteY18" fmla="*/ 550529 h 1504164"/>
                <a:gd name="connsiteX19" fmla="*/ 1302103 w 2221684"/>
                <a:gd name="connsiteY19" fmla="*/ 584704 h 1504164"/>
                <a:gd name="connsiteX20" fmla="*/ 1302103 w 2221684"/>
                <a:gd name="connsiteY20" fmla="*/ 718866 h 1504164"/>
                <a:gd name="connsiteX21" fmla="*/ 1217055 w 2221684"/>
                <a:gd name="connsiteY21" fmla="*/ 635108 h 1504164"/>
                <a:gd name="connsiteX22" fmla="*/ 1172165 w 2221684"/>
                <a:gd name="connsiteY22" fmla="*/ 528397 h 1504164"/>
                <a:gd name="connsiteX23" fmla="*/ 1126650 w 2221684"/>
                <a:gd name="connsiteY23" fmla="*/ 483468 h 1504164"/>
                <a:gd name="connsiteX24" fmla="*/ 1105612 w 2221684"/>
                <a:gd name="connsiteY24" fmla="*/ 472050 h 1504164"/>
                <a:gd name="connsiteX25" fmla="*/ 1064946 w 2221684"/>
                <a:gd name="connsiteY25" fmla="*/ 474865 h 1504164"/>
                <a:gd name="connsiteX26" fmla="*/ 967111 w 2221684"/>
                <a:gd name="connsiteY26" fmla="*/ 498170 h 1504164"/>
                <a:gd name="connsiteX27" fmla="*/ 827358 w 2221684"/>
                <a:gd name="connsiteY27" fmla="*/ 572035 h 1504164"/>
                <a:gd name="connsiteX28" fmla="*/ 836078 w 2221684"/>
                <a:gd name="connsiteY28" fmla="*/ 584704 h 1504164"/>
                <a:gd name="connsiteX29" fmla="*/ 1088016 w 2221684"/>
                <a:gd name="connsiteY29" fmla="*/ 507359 h 1504164"/>
                <a:gd name="connsiteX30" fmla="*/ 1137559 w 2221684"/>
                <a:gd name="connsiteY30" fmla="*/ 528358 h 1504164"/>
                <a:gd name="connsiteX31" fmla="*/ 1224367 w 2221684"/>
                <a:gd name="connsiteY31" fmla="*/ 723050 h 1504164"/>
                <a:gd name="connsiteX32" fmla="*/ 1283451 w 2221684"/>
                <a:gd name="connsiteY32" fmla="*/ 785770 h 1504164"/>
                <a:gd name="connsiteX33" fmla="*/ 1258699 w 2221684"/>
                <a:gd name="connsiteY33" fmla="*/ 917976 h 1504164"/>
                <a:gd name="connsiteX34" fmla="*/ 1122153 w 2221684"/>
                <a:gd name="connsiteY34" fmla="*/ 890135 h 1504164"/>
                <a:gd name="connsiteX35" fmla="*/ 1113316 w 2221684"/>
                <a:gd name="connsiteY35" fmla="*/ 860417 h 1504164"/>
                <a:gd name="connsiteX36" fmla="*/ 842921 w 2221684"/>
                <a:gd name="connsiteY36" fmla="*/ 614970 h 1504164"/>
                <a:gd name="connsiteX37" fmla="*/ 825598 w 2221684"/>
                <a:gd name="connsiteY37" fmla="*/ 597647 h 1504164"/>
                <a:gd name="connsiteX38" fmla="*/ 826889 w 2221684"/>
                <a:gd name="connsiteY38" fmla="*/ 598938 h 1504164"/>
                <a:gd name="connsiteX39" fmla="*/ 826889 w 2221684"/>
                <a:gd name="connsiteY39" fmla="*/ 598938 h 1504164"/>
                <a:gd name="connsiteX40" fmla="*/ 834201 w 2221684"/>
                <a:gd name="connsiteY40" fmla="*/ 597647 h 1504164"/>
                <a:gd name="connsiteX41" fmla="*/ 836039 w 2221684"/>
                <a:gd name="connsiteY41" fmla="*/ 595810 h 1504164"/>
                <a:gd name="connsiteX42" fmla="*/ 842882 w 2221684"/>
                <a:gd name="connsiteY42" fmla="*/ 588967 h 1504164"/>
                <a:gd name="connsiteX43" fmla="*/ 851563 w 2221684"/>
                <a:gd name="connsiteY43" fmla="*/ 588967 h 1504164"/>
                <a:gd name="connsiteX44" fmla="*/ 851563 w 2221684"/>
                <a:gd name="connsiteY44" fmla="*/ 571644 h 1504164"/>
                <a:gd name="connsiteX45" fmla="*/ 846166 w 2221684"/>
                <a:gd name="connsiteY45" fmla="*/ 566170 h 1504164"/>
                <a:gd name="connsiteX46" fmla="*/ 842882 w 2221684"/>
                <a:gd name="connsiteY46" fmla="*/ 571644 h 1504164"/>
                <a:gd name="connsiteX47" fmla="*/ 838580 w 2221684"/>
                <a:gd name="connsiteY47" fmla="*/ 568516 h 1504164"/>
                <a:gd name="connsiteX48" fmla="*/ 834201 w 2221684"/>
                <a:gd name="connsiteY48" fmla="*/ 571644 h 1504164"/>
                <a:gd name="connsiteX49" fmla="*/ 825559 w 2221684"/>
                <a:gd name="connsiteY49" fmla="*/ 580325 h 1504164"/>
                <a:gd name="connsiteX50" fmla="*/ 816878 w 2221684"/>
                <a:gd name="connsiteY50" fmla="*/ 588967 h 1504164"/>
                <a:gd name="connsiteX51" fmla="*/ 719982 w 2221684"/>
                <a:gd name="connsiteY51" fmla="*/ 545485 h 1504164"/>
                <a:gd name="connsiteX52" fmla="*/ 634934 w 2221684"/>
                <a:gd name="connsiteY52" fmla="*/ 537038 h 1504164"/>
                <a:gd name="connsiteX53" fmla="*/ 617572 w 2221684"/>
                <a:gd name="connsiteY53" fmla="*/ 545680 h 1504164"/>
                <a:gd name="connsiteX54" fmla="*/ 617572 w 2221684"/>
                <a:gd name="connsiteY54" fmla="*/ 563003 h 1504164"/>
                <a:gd name="connsiteX55" fmla="*/ 630242 w 2221684"/>
                <a:gd name="connsiteY55" fmla="*/ 577392 h 1504164"/>
                <a:gd name="connsiteX56" fmla="*/ 703207 w 2221684"/>
                <a:gd name="connsiteY56" fmla="*/ 594363 h 1504164"/>
                <a:gd name="connsiteX57" fmla="*/ 498309 w 2221684"/>
                <a:gd name="connsiteY57" fmla="*/ 829917 h 1504164"/>
                <a:gd name="connsiteX58" fmla="*/ 530921 w 2221684"/>
                <a:gd name="connsiteY58" fmla="*/ 1056634 h 1504164"/>
                <a:gd name="connsiteX59" fmla="*/ 522240 w 2221684"/>
                <a:gd name="connsiteY59" fmla="*/ 1082638 h 1504164"/>
                <a:gd name="connsiteX60" fmla="*/ 514263 w 2221684"/>
                <a:gd name="connsiteY60" fmla="*/ 1098630 h 1504164"/>
                <a:gd name="connsiteX61" fmla="*/ 514263 w 2221684"/>
                <a:gd name="connsiteY61" fmla="*/ 1098670 h 1504164"/>
                <a:gd name="connsiteX62" fmla="*/ 513637 w 2221684"/>
                <a:gd name="connsiteY62" fmla="*/ 1099960 h 1504164"/>
                <a:gd name="connsiteX63" fmla="*/ 513637 w 2221684"/>
                <a:gd name="connsiteY63" fmla="*/ 1108602 h 1504164"/>
                <a:gd name="connsiteX64" fmla="*/ 511761 w 2221684"/>
                <a:gd name="connsiteY64" fmla="*/ 1110518 h 1504164"/>
                <a:gd name="connsiteX65" fmla="*/ 511682 w 2221684"/>
                <a:gd name="connsiteY65" fmla="*/ 1110596 h 1504164"/>
                <a:gd name="connsiteX66" fmla="*/ 513637 w 2221684"/>
                <a:gd name="connsiteY66" fmla="*/ 1117283 h 1504164"/>
                <a:gd name="connsiteX67" fmla="*/ 510314 w 2221684"/>
                <a:gd name="connsiteY67" fmla="*/ 1130304 h 1504164"/>
                <a:gd name="connsiteX68" fmla="*/ 513598 w 2221684"/>
                <a:gd name="connsiteY68" fmla="*/ 1135817 h 1504164"/>
                <a:gd name="connsiteX69" fmla="*/ 539367 w 2221684"/>
                <a:gd name="connsiteY69" fmla="*/ 1129639 h 1504164"/>
                <a:gd name="connsiteX70" fmla="*/ 696951 w 2221684"/>
                <a:gd name="connsiteY70" fmla="*/ 843799 h 1504164"/>
                <a:gd name="connsiteX71" fmla="*/ 496941 w 2221684"/>
                <a:gd name="connsiteY71" fmla="*/ 1375673 h 1504164"/>
                <a:gd name="connsiteX72" fmla="*/ 382487 w 2221684"/>
                <a:gd name="connsiteY72" fmla="*/ 1385214 h 1504164"/>
                <a:gd name="connsiteX73" fmla="*/ 484389 w 2221684"/>
                <a:gd name="connsiteY73" fmla="*/ 1230602 h 1504164"/>
                <a:gd name="connsiteX74" fmla="*/ 506325 w 2221684"/>
                <a:gd name="connsiteY74" fmla="*/ 1142582 h 1504164"/>
                <a:gd name="connsiteX75" fmla="*/ 504175 w 2221684"/>
                <a:gd name="connsiteY75" fmla="*/ 1142504 h 1504164"/>
                <a:gd name="connsiteX76" fmla="*/ 496315 w 2221684"/>
                <a:gd name="connsiteY76" fmla="*/ 1143247 h 1504164"/>
                <a:gd name="connsiteX77" fmla="*/ 488807 w 2221684"/>
                <a:gd name="connsiteY77" fmla="*/ 1142856 h 1504164"/>
                <a:gd name="connsiteX78" fmla="*/ 480557 w 2221684"/>
                <a:gd name="connsiteY78" fmla="*/ 1147274 h 1504164"/>
                <a:gd name="connsiteX79" fmla="*/ 487634 w 2221684"/>
                <a:gd name="connsiteY79" fmla="*/ 1160569 h 1504164"/>
                <a:gd name="connsiteX80" fmla="*/ 481925 w 2221684"/>
                <a:gd name="connsiteY80" fmla="*/ 1166278 h 1504164"/>
                <a:gd name="connsiteX81" fmla="*/ 478953 w 2221684"/>
                <a:gd name="connsiteY81" fmla="*/ 1169250 h 1504164"/>
                <a:gd name="connsiteX82" fmla="*/ 478953 w 2221684"/>
                <a:gd name="connsiteY82" fmla="*/ 1177892 h 1504164"/>
                <a:gd name="connsiteX83" fmla="*/ 471798 w 2221684"/>
                <a:gd name="connsiteY83" fmla="*/ 1185047 h 1504164"/>
                <a:gd name="connsiteX84" fmla="*/ 470312 w 2221684"/>
                <a:gd name="connsiteY84" fmla="*/ 1186572 h 1504164"/>
                <a:gd name="connsiteX85" fmla="*/ 461631 w 2221684"/>
                <a:gd name="connsiteY85" fmla="*/ 1203856 h 1504164"/>
                <a:gd name="connsiteX86" fmla="*/ 456196 w 2221684"/>
                <a:gd name="connsiteY86" fmla="*/ 1209330 h 1504164"/>
                <a:gd name="connsiteX87" fmla="*/ 452989 w 2221684"/>
                <a:gd name="connsiteY87" fmla="*/ 1212537 h 1504164"/>
                <a:gd name="connsiteX88" fmla="*/ 444309 w 2221684"/>
                <a:gd name="connsiteY88" fmla="*/ 1229859 h 1504164"/>
                <a:gd name="connsiteX89" fmla="*/ 428511 w 2221684"/>
                <a:gd name="connsiteY89" fmla="*/ 1245657 h 1504164"/>
                <a:gd name="connsiteX90" fmla="*/ 428433 w 2221684"/>
                <a:gd name="connsiteY90" fmla="*/ 1245696 h 1504164"/>
                <a:gd name="connsiteX91" fmla="*/ 426986 w 2221684"/>
                <a:gd name="connsiteY91" fmla="*/ 1247181 h 1504164"/>
                <a:gd name="connsiteX92" fmla="*/ 418305 w 2221684"/>
                <a:gd name="connsiteY92" fmla="*/ 1264504 h 1504164"/>
                <a:gd name="connsiteX93" fmla="*/ 402547 w 2221684"/>
                <a:gd name="connsiteY93" fmla="*/ 1280301 h 1504164"/>
                <a:gd name="connsiteX94" fmla="*/ 402234 w 2221684"/>
                <a:gd name="connsiteY94" fmla="*/ 1280614 h 1504164"/>
                <a:gd name="connsiteX95" fmla="*/ 400983 w 2221684"/>
                <a:gd name="connsiteY95" fmla="*/ 1281827 h 1504164"/>
                <a:gd name="connsiteX96" fmla="*/ 392302 w 2221684"/>
                <a:gd name="connsiteY96" fmla="*/ 1299149 h 1504164"/>
                <a:gd name="connsiteX97" fmla="*/ 383660 w 2221684"/>
                <a:gd name="connsiteY97" fmla="*/ 1307790 h 1504164"/>
                <a:gd name="connsiteX98" fmla="*/ 374979 w 2221684"/>
                <a:gd name="connsiteY98" fmla="*/ 1325113 h 1504164"/>
                <a:gd name="connsiteX99" fmla="*/ 369544 w 2221684"/>
                <a:gd name="connsiteY99" fmla="*/ 1330587 h 1504164"/>
                <a:gd name="connsiteX100" fmla="*/ 366338 w 2221684"/>
                <a:gd name="connsiteY100" fmla="*/ 1333794 h 1504164"/>
                <a:gd name="connsiteX101" fmla="*/ 366338 w 2221684"/>
                <a:gd name="connsiteY101" fmla="*/ 1351116 h 1504164"/>
                <a:gd name="connsiteX102" fmla="*/ 358009 w 2221684"/>
                <a:gd name="connsiteY102" fmla="*/ 1359445 h 1504164"/>
                <a:gd name="connsiteX103" fmla="*/ 357892 w 2221684"/>
                <a:gd name="connsiteY103" fmla="*/ 1359563 h 1504164"/>
                <a:gd name="connsiteX104" fmla="*/ 357657 w 2221684"/>
                <a:gd name="connsiteY104" fmla="*/ 1359758 h 1504164"/>
                <a:gd name="connsiteX105" fmla="*/ 357657 w 2221684"/>
                <a:gd name="connsiteY105" fmla="*/ 1368439 h 1504164"/>
                <a:gd name="connsiteX106" fmla="*/ 350423 w 2221684"/>
                <a:gd name="connsiteY106" fmla="*/ 1375634 h 1504164"/>
                <a:gd name="connsiteX107" fmla="*/ 350384 w 2221684"/>
                <a:gd name="connsiteY107" fmla="*/ 1375673 h 1504164"/>
                <a:gd name="connsiteX108" fmla="*/ 348976 w 2221684"/>
                <a:gd name="connsiteY108" fmla="*/ 1377081 h 1504164"/>
                <a:gd name="connsiteX109" fmla="*/ 348976 w 2221684"/>
                <a:gd name="connsiteY109" fmla="*/ 1385761 h 1504164"/>
                <a:gd name="connsiteX110" fmla="*/ 341938 w 2221684"/>
                <a:gd name="connsiteY110" fmla="*/ 1392761 h 1504164"/>
                <a:gd name="connsiteX111" fmla="*/ 341938 w 2221684"/>
                <a:gd name="connsiteY111" fmla="*/ 1392839 h 1504164"/>
                <a:gd name="connsiteX112" fmla="*/ 341664 w 2221684"/>
                <a:gd name="connsiteY112" fmla="*/ 1393034 h 1504164"/>
                <a:gd name="connsiteX113" fmla="*/ 340335 w 2221684"/>
                <a:gd name="connsiteY113" fmla="*/ 1394403 h 1504164"/>
                <a:gd name="connsiteX114" fmla="*/ 331654 w 2221684"/>
                <a:gd name="connsiteY114" fmla="*/ 1411725 h 1504164"/>
                <a:gd name="connsiteX115" fmla="*/ 314331 w 2221684"/>
                <a:gd name="connsiteY115" fmla="*/ 1429048 h 1504164"/>
                <a:gd name="connsiteX116" fmla="*/ 295718 w 2221684"/>
                <a:gd name="connsiteY116" fmla="*/ 1421814 h 1504164"/>
                <a:gd name="connsiteX117" fmla="*/ 219390 w 2221684"/>
                <a:gd name="connsiteY117" fmla="*/ 1450320 h 1504164"/>
                <a:gd name="connsiteX118" fmla="*/ 159954 w 2221684"/>
                <a:gd name="connsiteY118" fmla="*/ 1448052 h 1504164"/>
                <a:gd name="connsiteX119" fmla="*/ 89530 w 2221684"/>
                <a:gd name="connsiteY119" fmla="*/ 1407424 h 1504164"/>
                <a:gd name="connsiteX120" fmla="*/ 46869 w 2221684"/>
                <a:gd name="connsiteY120" fmla="*/ 1325074 h 1504164"/>
                <a:gd name="connsiteX121" fmla="*/ 45696 w 2221684"/>
                <a:gd name="connsiteY121" fmla="*/ 1247181 h 1504164"/>
                <a:gd name="connsiteX122" fmla="*/ 13828 w 2221684"/>
                <a:gd name="connsiteY122" fmla="*/ 1247573 h 1504164"/>
                <a:gd name="connsiteX123" fmla="*/ 13828 w 2221684"/>
                <a:gd name="connsiteY123" fmla="*/ 1247573 h 1504164"/>
                <a:gd name="connsiteX124" fmla="*/ 19693 w 2221684"/>
                <a:gd name="connsiteY124" fmla="*/ 1290468 h 1504164"/>
                <a:gd name="connsiteX125" fmla="*/ 19693 w 2221684"/>
                <a:gd name="connsiteY125" fmla="*/ 1342436 h 1504164"/>
                <a:gd name="connsiteX126" fmla="*/ 23329 w 2221684"/>
                <a:gd name="connsiteY126" fmla="*/ 1356904 h 1504164"/>
                <a:gd name="connsiteX127" fmla="*/ 23564 w 2221684"/>
                <a:gd name="connsiteY127" fmla="*/ 1357060 h 1504164"/>
                <a:gd name="connsiteX128" fmla="*/ 23603 w 2221684"/>
                <a:gd name="connsiteY128" fmla="*/ 1357060 h 1504164"/>
                <a:gd name="connsiteX129" fmla="*/ 28374 w 2221684"/>
                <a:gd name="connsiteY129" fmla="*/ 1359758 h 1504164"/>
                <a:gd name="connsiteX130" fmla="*/ 20514 w 2221684"/>
                <a:gd name="connsiteY130" fmla="*/ 1379622 h 1504164"/>
                <a:gd name="connsiteX131" fmla="*/ 20514 w 2221684"/>
                <a:gd name="connsiteY131" fmla="*/ 1379622 h 1504164"/>
                <a:gd name="connsiteX132" fmla="*/ 43389 w 2221684"/>
                <a:gd name="connsiteY132" fmla="*/ 1411412 h 1504164"/>
                <a:gd name="connsiteX133" fmla="*/ 43389 w 2221684"/>
                <a:gd name="connsiteY133" fmla="*/ 1411412 h 1504164"/>
                <a:gd name="connsiteX134" fmla="*/ 54299 w 2221684"/>
                <a:gd name="connsiteY134" fmla="*/ 1420328 h 1504164"/>
                <a:gd name="connsiteX135" fmla="*/ 54338 w 2221684"/>
                <a:gd name="connsiteY135" fmla="*/ 1420406 h 1504164"/>
                <a:gd name="connsiteX136" fmla="*/ 52265 w 2221684"/>
                <a:gd name="connsiteY136" fmla="*/ 1424786 h 1504164"/>
                <a:gd name="connsiteX137" fmla="*/ 52265 w 2221684"/>
                <a:gd name="connsiteY137" fmla="*/ 1424825 h 1504164"/>
                <a:gd name="connsiteX138" fmla="*/ 62979 w 2221684"/>
                <a:gd name="connsiteY138" fmla="*/ 1437690 h 1504164"/>
                <a:gd name="connsiteX139" fmla="*/ 62979 w 2221684"/>
                <a:gd name="connsiteY139" fmla="*/ 1437690 h 1504164"/>
                <a:gd name="connsiteX140" fmla="*/ 62979 w 2221684"/>
                <a:gd name="connsiteY140" fmla="*/ 1437768 h 1504164"/>
                <a:gd name="connsiteX141" fmla="*/ 158312 w 2221684"/>
                <a:gd name="connsiteY141" fmla="*/ 1481015 h 1504164"/>
                <a:gd name="connsiteX142" fmla="*/ 158468 w 2221684"/>
                <a:gd name="connsiteY142" fmla="*/ 1494584 h 1504164"/>
                <a:gd name="connsiteX143" fmla="*/ 159094 w 2221684"/>
                <a:gd name="connsiteY143" fmla="*/ 1497947 h 1504164"/>
                <a:gd name="connsiteX144" fmla="*/ 175634 w 2221684"/>
                <a:gd name="connsiteY144" fmla="*/ 1489657 h 1504164"/>
                <a:gd name="connsiteX145" fmla="*/ 210318 w 2221684"/>
                <a:gd name="connsiteY145" fmla="*/ 1498338 h 1504164"/>
                <a:gd name="connsiteX146" fmla="*/ 220876 w 2221684"/>
                <a:gd name="connsiteY146" fmla="*/ 1502561 h 1504164"/>
                <a:gd name="connsiteX147" fmla="*/ 233506 w 2221684"/>
                <a:gd name="connsiteY147" fmla="*/ 1504164 h 1504164"/>
                <a:gd name="connsiteX148" fmla="*/ 289970 w 2221684"/>
                <a:gd name="connsiteY148" fmla="*/ 1482228 h 1504164"/>
                <a:gd name="connsiteX149" fmla="*/ 307019 w 2221684"/>
                <a:gd name="connsiteY149" fmla="*/ 1482814 h 1504164"/>
                <a:gd name="connsiteX150" fmla="*/ 322152 w 2221684"/>
                <a:gd name="connsiteY150" fmla="*/ 1469519 h 1504164"/>
                <a:gd name="connsiteX151" fmla="*/ 322152 w 2221684"/>
                <a:gd name="connsiteY151" fmla="*/ 1469519 h 1504164"/>
                <a:gd name="connsiteX152" fmla="*/ 322269 w 2221684"/>
                <a:gd name="connsiteY152" fmla="*/ 1468933 h 1504164"/>
                <a:gd name="connsiteX153" fmla="*/ 322856 w 2221684"/>
                <a:gd name="connsiteY153" fmla="*/ 1464397 h 1504164"/>
                <a:gd name="connsiteX154" fmla="*/ 322934 w 2221684"/>
                <a:gd name="connsiteY154" fmla="*/ 1463693 h 1504164"/>
                <a:gd name="connsiteX155" fmla="*/ 322934 w 2221684"/>
                <a:gd name="connsiteY155" fmla="*/ 1463693 h 1504164"/>
                <a:gd name="connsiteX156" fmla="*/ 382839 w 2221684"/>
                <a:gd name="connsiteY156" fmla="*/ 1438511 h 1504164"/>
                <a:gd name="connsiteX157" fmla="*/ 383074 w 2221684"/>
                <a:gd name="connsiteY157" fmla="*/ 1438433 h 1504164"/>
                <a:gd name="connsiteX158" fmla="*/ 393045 w 2221684"/>
                <a:gd name="connsiteY158" fmla="*/ 1436321 h 1504164"/>
                <a:gd name="connsiteX159" fmla="*/ 393045 w 2221684"/>
                <a:gd name="connsiteY159" fmla="*/ 1436321 h 1504164"/>
                <a:gd name="connsiteX160" fmla="*/ 393084 w 2221684"/>
                <a:gd name="connsiteY160" fmla="*/ 1436321 h 1504164"/>
                <a:gd name="connsiteX161" fmla="*/ 462374 w 2221684"/>
                <a:gd name="connsiteY161" fmla="*/ 1434053 h 1504164"/>
                <a:gd name="connsiteX162" fmla="*/ 535027 w 2221684"/>
                <a:gd name="connsiteY162" fmla="*/ 1400112 h 1504164"/>
                <a:gd name="connsiteX163" fmla="*/ 535027 w 2221684"/>
                <a:gd name="connsiteY163" fmla="*/ 1400112 h 1504164"/>
                <a:gd name="connsiteX164" fmla="*/ 535066 w 2221684"/>
                <a:gd name="connsiteY164" fmla="*/ 1399995 h 1504164"/>
                <a:gd name="connsiteX165" fmla="*/ 550120 w 2221684"/>
                <a:gd name="connsiteY165" fmla="*/ 1357920 h 1504164"/>
                <a:gd name="connsiteX166" fmla="*/ 598334 w 2221684"/>
                <a:gd name="connsiteY166" fmla="*/ 1171948 h 1504164"/>
                <a:gd name="connsiteX167" fmla="*/ 598373 w 2221684"/>
                <a:gd name="connsiteY167" fmla="*/ 1171752 h 1504164"/>
                <a:gd name="connsiteX168" fmla="*/ 619136 w 2221684"/>
                <a:gd name="connsiteY168" fmla="*/ 1091709 h 1504164"/>
                <a:gd name="connsiteX169" fmla="*/ 726786 w 2221684"/>
                <a:gd name="connsiteY169" fmla="*/ 887164 h 1504164"/>
                <a:gd name="connsiteX170" fmla="*/ 726786 w 2221684"/>
                <a:gd name="connsiteY170" fmla="*/ 887164 h 1504164"/>
                <a:gd name="connsiteX171" fmla="*/ 727177 w 2221684"/>
                <a:gd name="connsiteY171" fmla="*/ 886733 h 1504164"/>
                <a:gd name="connsiteX172" fmla="*/ 727998 w 2221684"/>
                <a:gd name="connsiteY172" fmla="*/ 885951 h 1504164"/>
                <a:gd name="connsiteX173" fmla="*/ 851484 w 2221684"/>
                <a:gd name="connsiteY173" fmla="*/ 848804 h 1504164"/>
                <a:gd name="connsiteX174" fmla="*/ 860126 w 2221684"/>
                <a:gd name="connsiteY174" fmla="*/ 848804 h 1504164"/>
                <a:gd name="connsiteX175" fmla="*/ 868807 w 2221684"/>
                <a:gd name="connsiteY175" fmla="*/ 857445 h 1504164"/>
                <a:gd name="connsiteX176" fmla="*/ 868807 w 2221684"/>
                <a:gd name="connsiteY176" fmla="*/ 881650 h 1504164"/>
                <a:gd name="connsiteX177" fmla="*/ 1020877 w 2221684"/>
                <a:gd name="connsiteY177" fmla="*/ 1081034 h 1504164"/>
                <a:gd name="connsiteX178" fmla="*/ 1042110 w 2221684"/>
                <a:gd name="connsiteY178" fmla="*/ 1132963 h 1504164"/>
                <a:gd name="connsiteX179" fmla="*/ 1263274 w 2221684"/>
                <a:gd name="connsiteY179" fmla="*/ 986484 h 1504164"/>
                <a:gd name="connsiteX180" fmla="*/ 1473646 w 2221684"/>
                <a:gd name="connsiteY180" fmla="*/ 950275 h 1504164"/>
                <a:gd name="connsiteX181" fmla="*/ 1484048 w 2221684"/>
                <a:gd name="connsiteY181" fmla="*/ 926735 h 1504164"/>
                <a:gd name="connsiteX182" fmla="*/ 1511693 w 2221684"/>
                <a:gd name="connsiteY182" fmla="*/ 932366 h 1504164"/>
                <a:gd name="connsiteX183" fmla="*/ 1653245 w 2221684"/>
                <a:gd name="connsiteY183" fmla="*/ 822136 h 1504164"/>
                <a:gd name="connsiteX184" fmla="*/ 1634241 w 2221684"/>
                <a:gd name="connsiteY184" fmla="*/ 1008108 h 1504164"/>
                <a:gd name="connsiteX185" fmla="*/ 1648670 w 2221684"/>
                <a:gd name="connsiteY185" fmla="*/ 1030631 h 1504164"/>
                <a:gd name="connsiteX186" fmla="*/ 1648670 w 2221684"/>
                <a:gd name="connsiteY186" fmla="*/ 1030631 h 1504164"/>
                <a:gd name="connsiteX187" fmla="*/ 1657312 w 2221684"/>
                <a:gd name="connsiteY187" fmla="*/ 1056634 h 1504164"/>
                <a:gd name="connsiteX188" fmla="*/ 1676667 w 2221684"/>
                <a:gd name="connsiteY188" fmla="*/ 954733 h 1504164"/>
                <a:gd name="connsiteX189" fmla="*/ 1712603 w 2221684"/>
                <a:gd name="connsiteY189" fmla="*/ 943197 h 1504164"/>
                <a:gd name="connsiteX190" fmla="*/ 1943386 w 2221684"/>
                <a:gd name="connsiteY190" fmla="*/ 545680 h 1504164"/>
                <a:gd name="connsiteX191" fmla="*/ 2175969 w 2221684"/>
                <a:gd name="connsiteY191" fmla="*/ 531408 h 1504164"/>
                <a:gd name="connsiteX192" fmla="*/ 2216714 w 2221684"/>
                <a:gd name="connsiteY192" fmla="*/ 459615 h 1504164"/>
                <a:gd name="connsiteX193" fmla="*/ 2175226 w 2221684"/>
                <a:gd name="connsiteY193" fmla="*/ 317985 h 1504164"/>
                <a:gd name="connsiteX194" fmla="*/ 1100686 w 2221684"/>
                <a:gd name="connsiteY194" fmla="*/ 1059137 h 1504164"/>
                <a:gd name="connsiteX195" fmla="*/ 1120198 w 2221684"/>
                <a:gd name="connsiteY195" fmla="*/ 944097 h 1504164"/>
                <a:gd name="connsiteX196" fmla="*/ 1232618 w 2221684"/>
                <a:gd name="connsiteY196" fmla="*/ 974362 h 1504164"/>
                <a:gd name="connsiteX197" fmla="*/ 1142173 w 2221684"/>
                <a:gd name="connsiteY197" fmla="*/ 1074309 h 1504164"/>
                <a:gd name="connsiteX198" fmla="*/ 1100686 w 2221684"/>
                <a:gd name="connsiteY198" fmla="*/ 1059137 h 1504164"/>
                <a:gd name="connsiteX199" fmla="*/ 1674790 w 2221684"/>
                <a:gd name="connsiteY199" fmla="*/ 909413 h 1504164"/>
                <a:gd name="connsiteX200" fmla="*/ 1727892 w 2221684"/>
                <a:gd name="connsiteY200" fmla="*/ 681093 h 1504164"/>
                <a:gd name="connsiteX201" fmla="*/ 1891302 w 2221684"/>
                <a:gd name="connsiteY201" fmla="*/ 571683 h 1504164"/>
                <a:gd name="connsiteX202" fmla="*/ 1674790 w 2221684"/>
                <a:gd name="connsiteY202" fmla="*/ 909413 h 150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Lst>
              <a:rect l="l" t="t" r="r" b="b"/>
              <a:pathLst>
                <a:path w="2221684" h="1504164">
                  <a:moveTo>
                    <a:pt x="1134705" y="543569"/>
                  </a:moveTo>
                  <a:cubicBezTo>
                    <a:pt x="1135878" y="538876"/>
                    <a:pt x="1136816" y="533832"/>
                    <a:pt x="1137520" y="528397"/>
                  </a:cubicBezTo>
                  <a:cubicBezTo>
                    <a:pt x="1136269" y="533441"/>
                    <a:pt x="1135330" y="538485"/>
                    <a:pt x="1134705" y="543569"/>
                  </a:cubicBezTo>
                  <a:close/>
                  <a:moveTo>
                    <a:pt x="2175343" y="318024"/>
                  </a:moveTo>
                  <a:cubicBezTo>
                    <a:pt x="2167406" y="296205"/>
                    <a:pt x="2183477" y="289010"/>
                    <a:pt x="2159976" y="255578"/>
                  </a:cubicBezTo>
                  <a:cubicBezTo>
                    <a:pt x="2111215" y="186327"/>
                    <a:pt x="2032462" y="180149"/>
                    <a:pt x="1960318" y="160715"/>
                  </a:cubicBezTo>
                  <a:cubicBezTo>
                    <a:pt x="1917110" y="149062"/>
                    <a:pt x="1916249" y="150313"/>
                    <a:pt x="1873940" y="143392"/>
                  </a:cubicBezTo>
                  <a:cubicBezTo>
                    <a:pt x="1868818" y="142571"/>
                    <a:pt x="1796009" y="114534"/>
                    <a:pt x="1792489" y="111954"/>
                  </a:cubicBezTo>
                  <a:cubicBezTo>
                    <a:pt x="1766994" y="93145"/>
                    <a:pt x="1787641" y="11460"/>
                    <a:pt x="1746857" y="941"/>
                  </a:cubicBezTo>
                  <a:cubicBezTo>
                    <a:pt x="1710608" y="-8365"/>
                    <a:pt x="1706268" y="54277"/>
                    <a:pt x="1686443" y="59869"/>
                  </a:cubicBezTo>
                  <a:cubicBezTo>
                    <a:pt x="1676081" y="62762"/>
                    <a:pt x="1652345" y="51970"/>
                    <a:pt x="1636157" y="51696"/>
                  </a:cubicBezTo>
                  <a:cubicBezTo>
                    <a:pt x="1563465" y="50406"/>
                    <a:pt x="1505789" y="58305"/>
                    <a:pt x="1452531" y="111993"/>
                  </a:cubicBezTo>
                  <a:cubicBezTo>
                    <a:pt x="1427427" y="116450"/>
                    <a:pt x="1382225" y="9896"/>
                    <a:pt x="1307578" y="35860"/>
                  </a:cubicBezTo>
                  <a:cubicBezTo>
                    <a:pt x="1265073" y="50641"/>
                    <a:pt x="1299170" y="181361"/>
                    <a:pt x="1320677" y="211079"/>
                  </a:cubicBezTo>
                  <a:cubicBezTo>
                    <a:pt x="1337647" y="234540"/>
                    <a:pt x="1363142" y="233328"/>
                    <a:pt x="1363573" y="264024"/>
                  </a:cubicBezTo>
                  <a:cubicBezTo>
                    <a:pt x="1363963" y="292178"/>
                    <a:pt x="1340502" y="304260"/>
                    <a:pt x="1336905" y="325415"/>
                  </a:cubicBezTo>
                  <a:cubicBezTo>
                    <a:pt x="1333424" y="345983"/>
                    <a:pt x="1342965" y="365143"/>
                    <a:pt x="1340736" y="382387"/>
                  </a:cubicBezTo>
                  <a:cubicBezTo>
                    <a:pt x="1334011" y="433455"/>
                    <a:pt x="1306209" y="493204"/>
                    <a:pt x="1293422" y="541574"/>
                  </a:cubicBezTo>
                  <a:cubicBezTo>
                    <a:pt x="1292093" y="546540"/>
                    <a:pt x="1310784" y="544742"/>
                    <a:pt x="1311292" y="550529"/>
                  </a:cubicBezTo>
                  <a:cubicBezTo>
                    <a:pt x="1311840" y="557294"/>
                    <a:pt x="1302416" y="572348"/>
                    <a:pt x="1302103" y="584704"/>
                  </a:cubicBezTo>
                  <a:cubicBezTo>
                    <a:pt x="1300852" y="629360"/>
                    <a:pt x="1303120" y="674289"/>
                    <a:pt x="1302103" y="718866"/>
                  </a:cubicBezTo>
                  <a:cubicBezTo>
                    <a:pt x="1289434" y="733686"/>
                    <a:pt x="1223351" y="645470"/>
                    <a:pt x="1217055" y="635108"/>
                  </a:cubicBezTo>
                  <a:cubicBezTo>
                    <a:pt x="1196018" y="600424"/>
                    <a:pt x="1188979" y="558740"/>
                    <a:pt x="1172165" y="528397"/>
                  </a:cubicBezTo>
                  <a:cubicBezTo>
                    <a:pt x="1166925" y="514828"/>
                    <a:pt x="1128018" y="483976"/>
                    <a:pt x="1126650" y="483468"/>
                  </a:cubicBezTo>
                  <a:cubicBezTo>
                    <a:pt x="1124577" y="482725"/>
                    <a:pt x="1105612" y="472050"/>
                    <a:pt x="1105612" y="472050"/>
                  </a:cubicBezTo>
                  <a:cubicBezTo>
                    <a:pt x="1091066" y="468570"/>
                    <a:pt x="1077224" y="473027"/>
                    <a:pt x="1064946" y="474865"/>
                  </a:cubicBezTo>
                  <a:cubicBezTo>
                    <a:pt x="1019704" y="479988"/>
                    <a:pt x="1012705" y="491523"/>
                    <a:pt x="967111" y="498170"/>
                  </a:cubicBezTo>
                  <a:cubicBezTo>
                    <a:pt x="963201" y="498757"/>
                    <a:pt x="833497" y="561399"/>
                    <a:pt x="827358" y="572035"/>
                  </a:cubicBezTo>
                  <a:cubicBezTo>
                    <a:pt x="802254" y="580521"/>
                    <a:pt x="811639" y="575750"/>
                    <a:pt x="836078" y="584704"/>
                  </a:cubicBezTo>
                  <a:cubicBezTo>
                    <a:pt x="837759" y="592173"/>
                    <a:pt x="968480" y="506812"/>
                    <a:pt x="1088016" y="507359"/>
                  </a:cubicBezTo>
                  <a:cubicBezTo>
                    <a:pt x="1096892" y="507399"/>
                    <a:pt x="1137559" y="528358"/>
                    <a:pt x="1137559" y="528358"/>
                  </a:cubicBezTo>
                  <a:cubicBezTo>
                    <a:pt x="1158948" y="613328"/>
                    <a:pt x="1169584" y="651023"/>
                    <a:pt x="1224367" y="723050"/>
                  </a:cubicBezTo>
                  <a:cubicBezTo>
                    <a:pt x="1237701" y="740568"/>
                    <a:pt x="1278837" y="769777"/>
                    <a:pt x="1283451" y="785770"/>
                  </a:cubicBezTo>
                  <a:cubicBezTo>
                    <a:pt x="1294009" y="822566"/>
                    <a:pt x="1254906" y="878639"/>
                    <a:pt x="1258699" y="917976"/>
                  </a:cubicBezTo>
                  <a:cubicBezTo>
                    <a:pt x="1252678" y="923959"/>
                    <a:pt x="1130013" y="897995"/>
                    <a:pt x="1122153" y="890135"/>
                  </a:cubicBezTo>
                  <a:cubicBezTo>
                    <a:pt x="1117304" y="885247"/>
                    <a:pt x="1118594" y="868707"/>
                    <a:pt x="1113316" y="860417"/>
                  </a:cubicBezTo>
                  <a:cubicBezTo>
                    <a:pt x="1045707" y="754723"/>
                    <a:pt x="944353" y="684338"/>
                    <a:pt x="842921" y="614970"/>
                  </a:cubicBezTo>
                  <a:cubicBezTo>
                    <a:pt x="831737" y="611842"/>
                    <a:pt x="828062" y="608127"/>
                    <a:pt x="825598" y="597647"/>
                  </a:cubicBezTo>
                  <a:cubicBezTo>
                    <a:pt x="826028" y="598156"/>
                    <a:pt x="826459" y="598586"/>
                    <a:pt x="826889" y="598938"/>
                  </a:cubicBezTo>
                  <a:lnTo>
                    <a:pt x="826889" y="598938"/>
                  </a:lnTo>
                  <a:cubicBezTo>
                    <a:pt x="829548" y="601206"/>
                    <a:pt x="832011" y="600854"/>
                    <a:pt x="834201" y="597647"/>
                  </a:cubicBezTo>
                  <a:lnTo>
                    <a:pt x="836039" y="595810"/>
                  </a:lnTo>
                  <a:lnTo>
                    <a:pt x="842882" y="588967"/>
                  </a:lnTo>
                  <a:cubicBezTo>
                    <a:pt x="846205" y="596553"/>
                    <a:pt x="849099" y="596670"/>
                    <a:pt x="851563" y="588967"/>
                  </a:cubicBezTo>
                  <a:cubicBezTo>
                    <a:pt x="872131" y="573756"/>
                    <a:pt x="878426" y="563159"/>
                    <a:pt x="851563" y="571644"/>
                  </a:cubicBezTo>
                  <a:cubicBezTo>
                    <a:pt x="849607" y="567304"/>
                    <a:pt x="847809" y="565466"/>
                    <a:pt x="846166" y="566170"/>
                  </a:cubicBezTo>
                  <a:cubicBezTo>
                    <a:pt x="844993" y="566717"/>
                    <a:pt x="843898" y="568516"/>
                    <a:pt x="842882" y="571644"/>
                  </a:cubicBezTo>
                  <a:cubicBezTo>
                    <a:pt x="841435" y="569572"/>
                    <a:pt x="840027" y="568516"/>
                    <a:pt x="838580" y="568516"/>
                  </a:cubicBezTo>
                  <a:cubicBezTo>
                    <a:pt x="837134" y="568477"/>
                    <a:pt x="835648" y="569533"/>
                    <a:pt x="834201" y="571644"/>
                  </a:cubicBezTo>
                  <a:cubicBezTo>
                    <a:pt x="826107" y="569337"/>
                    <a:pt x="823213" y="572231"/>
                    <a:pt x="825559" y="580325"/>
                  </a:cubicBezTo>
                  <a:lnTo>
                    <a:pt x="816878" y="588967"/>
                  </a:lnTo>
                  <a:cubicBezTo>
                    <a:pt x="814219" y="526520"/>
                    <a:pt x="769251" y="535396"/>
                    <a:pt x="719982" y="545485"/>
                  </a:cubicBezTo>
                  <a:cubicBezTo>
                    <a:pt x="685494" y="529257"/>
                    <a:pt x="657144" y="526442"/>
                    <a:pt x="634934" y="537038"/>
                  </a:cubicBezTo>
                  <a:cubicBezTo>
                    <a:pt x="612450" y="533793"/>
                    <a:pt x="606663" y="536686"/>
                    <a:pt x="617572" y="545680"/>
                  </a:cubicBezTo>
                  <a:cubicBezTo>
                    <a:pt x="608070" y="550411"/>
                    <a:pt x="608070" y="556160"/>
                    <a:pt x="617572" y="563003"/>
                  </a:cubicBezTo>
                  <a:lnTo>
                    <a:pt x="630242" y="577392"/>
                  </a:lnTo>
                  <a:cubicBezTo>
                    <a:pt x="643185" y="569806"/>
                    <a:pt x="704263" y="590726"/>
                    <a:pt x="703207" y="594363"/>
                  </a:cubicBezTo>
                  <a:cubicBezTo>
                    <a:pt x="614327" y="615126"/>
                    <a:pt x="488377" y="735132"/>
                    <a:pt x="498309" y="829917"/>
                  </a:cubicBezTo>
                  <a:cubicBezTo>
                    <a:pt x="528653" y="905464"/>
                    <a:pt x="539523" y="981049"/>
                    <a:pt x="530921" y="1056634"/>
                  </a:cubicBezTo>
                  <a:cubicBezTo>
                    <a:pt x="507889" y="1057690"/>
                    <a:pt x="499717" y="1071493"/>
                    <a:pt x="522240" y="1082638"/>
                  </a:cubicBezTo>
                  <a:lnTo>
                    <a:pt x="514263" y="1098630"/>
                  </a:lnTo>
                  <a:cubicBezTo>
                    <a:pt x="514263" y="1098630"/>
                    <a:pt x="514263" y="1098670"/>
                    <a:pt x="514263" y="1098670"/>
                  </a:cubicBezTo>
                  <a:lnTo>
                    <a:pt x="513637" y="1099960"/>
                  </a:lnTo>
                  <a:cubicBezTo>
                    <a:pt x="506169" y="1103323"/>
                    <a:pt x="506052" y="1106216"/>
                    <a:pt x="513637" y="1108602"/>
                  </a:cubicBezTo>
                  <a:cubicBezTo>
                    <a:pt x="512816" y="1109267"/>
                    <a:pt x="512230" y="1109853"/>
                    <a:pt x="511761" y="1110518"/>
                  </a:cubicBezTo>
                  <a:lnTo>
                    <a:pt x="511682" y="1110596"/>
                  </a:lnTo>
                  <a:cubicBezTo>
                    <a:pt x="509884" y="1112942"/>
                    <a:pt x="510509" y="1115171"/>
                    <a:pt x="513637" y="1117283"/>
                  </a:cubicBezTo>
                  <a:cubicBezTo>
                    <a:pt x="510783" y="1122640"/>
                    <a:pt x="509844" y="1127019"/>
                    <a:pt x="510314" y="1130304"/>
                  </a:cubicBezTo>
                  <a:cubicBezTo>
                    <a:pt x="510705" y="1132767"/>
                    <a:pt x="511839" y="1134605"/>
                    <a:pt x="513598" y="1135817"/>
                  </a:cubicBezTo>
                  <a:cubicBezTo>
                    <a:pt x="518682" y="1139297"/>
                    <a:pt x="528809" y="1137538"/>
                    <a:pt x="539367" y="1129639"/>
                  </a:cubicBezTo>
                  <a:cubicBezTo>
                    <a:pt x="552154" y="1079744"/>
                    <a:pt x="647408" y="850563"/>
                    <a:pt x="696951" y="843799"/>
                  </a:cubicBezTo>
                  <a:cubicBezTo>
                    <a:pt x="593915" y="1000444"/>
                    <a:pt x="527245" y="1177735"/>
                    <a:pt x="496941" y="1375673"/>
                  </a:cubicBezTo>
                  <a:cubicBezTo>
                    <a:pt x="459441" y="1382750"/>
                    <a:pt x="421082" y="1389241"/>
                    <a:pt x="382487" y="1385214"/>
                  </a:cubicBezTo>
                  <a:cubicBezTo>
                    <a:pt x="411697" y="1330822"/>
                    <a:pt x="445677" y="1279285"/>
                    <a:pt x="484389" y="1230602"/>
                  </a:cubicBezTo>
                  <a:cubicBezTo>
                    <a:pt x="499717" y="1207101"/>
                    <a:pt x="540149" y="1145084"/>
                    <a:pt x="506325" y="1142582"/>
                  </a:cubicBezTo>
                  <a:cubicBezTo>
                    <a:pt x="505621" y="1142543"/>
                    <a:pt x="504918" y="1142504"/>
                    <a:pt x="504175" y="1142504"/>
                  </a:cubicBezTo>
                  <a:cubicBezTo>
                    <a:pt x="501868" y="1142504"/>
                    <a:pt x="499248" y="1142738"/>
                    <a:pt x="496315" y="1143247"/>
                  </a:cubicBezTo>
                  <a:cubicBezTo>
                    <a:pt x="493421" y="1142856"/>
                    <a:pt x="490919" y="1142738"/>
                    <a:pt x="488807" y="1142856"/>
                  </a:cubicBezTo>
                  <a:cubicBezTo>
                    <a:pt x="483998" y="1143129"/>
                    <a:pt x="481182" y="1144694"/>
                    <a:pt x="480557" y="1147274"/>
                  </a:cubicBezTo>
                  <a:cubicBezTo>
                    <a:pt x="479775" y="1150363"/>
                    <a:pt x="482043" y="1154938"/>
                    <a:pt x="487634" y="1160569"/>
                  </a:cubicBezTo>
                  <a:lnTo>
                    <a:pt x="481925" y="1166278"/>
                  </a:lnTo>
                  <a:lnTo>
                    <a:pt x="478953" y="1169250"/>
                  </a:lnTo>
                  <a:cubicBezTo>
                    <a:pt x="471641" y="1172574"/>
                    <a:pt x="471524" y="1175467"/>
                    <a:pt x="478953" y="1177892"/>
                  </a:cubicBezTo>
                  <a:lnTo>
                    <a:pt x="471798" y="1185047"/>
                  </a:lnTo>
                  <a:lnTo>
                    <a:pt x="470312" y="1186572"/>
                  </a:lnTo>
                  <a:cubicBezTo>
                    <a:pt x="452911" y="1184109"/>
                    <a:pt x="449353" y="1191460"/>
                    <a:pt x="461631" y="1203856"/>
                  </a:cubicBezTo>
                  <a:lnTo>
                    <a:pt x="456196" y="1209330"/>
                  </a:lnTo>
                  <a:lnTo>
                    <a:pt x="452989" y="1212537"/>
                  </a:lnTo>
                  <a:cubicBezTo>
                    <a:pt x="430075" y="1210269"/>
                    <a:pt x="425265" y="1216251"/>
                    <a:pt x="444309" y="1229859"/>
                  </a:cubicBezTo>
                  <a:lnTo>
                    <a:pt x="428511" y="1245657"/>
                  </a:lnTo>
                  <a:cubicBezTo>
                    <a:pt x="428511" y="1245657"/>
                    <a:pt x="428511" y="1245696"/>
                    <a:pt x="428433" y="1245696"/>
                  </a:cubicBezTo>
                  <a:lnTo>
                    <a:pt x="426986" y="1247181"/>
                  </a:lnTo>
                  <a:cubicBezTo>
                    <a:pt x="409507" y="1244640"/>
                    <a:pt x="405949" y="1252030"/>
                    <a:pt x="418305" y="1264504"/>
                  </a:cubicBezTo>
                  <a:lnTo>
                    <a:pt x="402547" y="1280301"/>
                  </a:lnTo>
                  <a:cubicBezTo>
                    <a:pt x="402547" y="1280301"/>
                    <a:pt x="402312" y="1280497"/>
                    <a:pt x="402234" y="1280614"/>
                  </a:cubicBezTo>
                  <a:lnTo>
                    <a:pt x="400983" y="1281827"/>
                  </a:lnTo>
                  <a:cubicBezTo>
                    <a:pt x="383543" y="1279324"/>
                    <a:pt x="379985" y="1286714"/>
                    <a:pt x="392302" y="1299149"/>
                  </a:cubicBezTo>
                  <a:lnTo>
                    <a:pt x="383660" y="1307790"/>
                  </a:lnTo>
                  <a:cubicBezTo>
                    <a:pt x="366221" y="1305327"/>
                    <a:pt x="362662" y="1312678"/>
                    <a:pt x="374979" y="1325113"/>
                  </a:cubicBezTo>
                  <a:lnTo>
                    <a:pt x="369544" y="1330587"/>
                  </a:lnTo>
                  <a:lnTo>
                    <a:pt x="366338" y="1333794"/>
                  </a:lnTo>
                  <a:cubicBezTo>
                    <a:pt x="344675" y="1341654"/>
                    <a:pt x="343697" y="1346854"/>
                    <a:pt x="366338" y="1351116"/>
                  </a:cubicBezTo>
                  <a:lnTo>
                    <a:pt x="358009" y="1359445"/>
                  </a:lnTo>
                  <a:lnTo>
                    <a:pt x="357892" y="1359563"/>
                  </a:lnTo>
                  <a:lnTo>
                    <a:pt x="357657" y="1359758"/>
                  </a:lnTo>
                  <a:cubicBezTo>
                    <a:pt x="350345" y="1363082"/>
                    <a:pt x="350188" y="1365975"/>
                    <a:pt x="357657" y="1368439"/>
                  </a:cubicBezTo>
                  <a:lnTo>
                    <a:pt x="350423" y="1375634"/>
                  </a:lnTo>
                  <a:cubicBezTo>
                    <a:pt x="350423" y="1375634"/>
                    <a:pt x="350384" y="1375673"/>
                    <a:pt x="350384" y="1375673"/>
                  </a:cubicBezTo>
                  <a:lnTo>
                    <a:pt x="348976" y="1377081"/>
                  </a:lnTo>
                  <a:cubicBezTo>
                    <a:pt x="341664" y="1380443"/>
                    <a:pt x="341547" y="1383337"/>
                    <a:pt x="348976" y="1385761"/>
                  </a:cubicBezTo>
                  <a:lnTo>
                    <a:pt x="341938" y="1392761"/>
                  </a:lnTo>
                  <a:lnTo>
                    <a:pt x="341938" y="1392839"/>
                  </a:lnTo>
                  <a:cubicBezTo>
                    <a:pt x="341938" y="1392839"/>
                    <a:pt x="341742" y="1392956"/>
                    <a:pt x="341664" y="1393034"/>
                  </a:cubicBezTo>
                  <a:lnTo>
                    <a:pt x="340335" y="1394403"/>
                  </a:lnTo>
                  <a:cubicBezTo>
                    <a:pt x="317029" y="1394520"/>
                    <a:pt x="314136" y="1396123"/>
                    <a:pt x="331654" y="1411725"/>
                  </a:cubicBezTo>
                  <a:lnTo>
                    <a:pt x="314331" y="1429048"/>
                  </a:lnTo>
                  <a:lnTo>
                    <a:pt x="295718" y="1421814"/>
                  </a:lnTo>
                  <a:cubicBezTo>
                    <a:pt x="270536" y="1437220"/>
                    <a:pt x="244611" y="1446644"/>
                    <a:pt x="219390" y="1450320"/>
                  </a:cubicBezTo>
                  <a:cubicBezTo>
                    <a:pt x="198861" y="1453331"/>
                    <a:pt x="178801" y="1452509"/>
                    <a:pt x="159954" y="1448052"/>
                  </a:cubicBezTo>
                  <a:cubicBezTo>
                    <a:pt x="133286" y="1441717"/>
                    <a:pt x="109082" y="1428031"/>
                    <a:pt x="89530" y="1407424"/>
                  </a:cubicBezTo>
                  <a:cubicBezTo>
                    <a:pt x="69940" y="1386778"/>
                    <a:pt x="55003" y="1359211"/>
                    <a:pt x="46869" y="1325074"/>
                  </a:cubicBezTo>
                  <a:cubicBezTo>
                    <a:pt x="64935" y="1285306"/>
                    <a:pt x="64544" y="1259343"/>
                    <a:pt x="45696" y="1247181"/>
                  </a:cubicBezTo>
                  <a:cubicBezTo>
                    <a:pt x="26067" y="1226653"/>
                    <a:pt x="16487" y="1232948"/>
                    <a:pt x="13828" y="1247573"/>
                  </a:cubicBezTo>
                  <a:lnTo>
                    <a:pt x="13828" y="1247573"/>
                  </a:lnTo>
                  <a:cubicBezTo>
                    <a:pt x="11677" y="1259694"/>
                    <a:pt x="14218" y="1277447"/>
                    <a:pt x="19693" y="1290468"/>
                  </a:cubicBezTo>
                  <a:cubicBezTo>
                    <a:pt x="-9673" y="1297780"/>
                    <a:pt x="-3260" y="1328789"/>
                    <a:pt x="19693" y="1342436"/>
                  </a:cubicBezTo>
                  <a:cubicBezTo>
                    <a:pt x="13671" y="1346737"/>
                    <a:pt x="14883" y="1351546"/>
                    <a:pt x="23329" y="1356904"/>
                  </a:cubicBezTo>
                  <a:cubicBezTo>
                    <a:pt x="23408" y="1356982"/>
                    <a:pt x="23486" y="1357021"/>
                    <a:pt x="23564" y="1357060"/>
                  </a:cubicBezTo>
                  <a:lnTo>
                    <a:pt x="23603" y="1357060"/>
                  </a:lnTo>
                  <a:cubicBezTo>
                    <a:pt x="25011" y="1357959"/>
                    <a:pt x="26575" y="1358859"/>
                    <a:pt x="28374" y="1359758"/>
                  </a:cubicBezTo>
                  <a:cubicBezTo>
                    <a:pt x="21726" y="1365467"/>
                    <a:pt x="19106" y="1372075"/>
                    <a:pt x="20514" y="1379622"/>
                  </a:cubicBezTo>
                  <a:lnTo>
                    <a:pt x="20514" y="1379622"/>
                  </a:lnTo>
                  <a:cubicBezTo>
                    <a:pt x="22195" y="1388850"/>
                    <a:pt x="29821" y="1399447"/>
                    <a:pt x="43389" y="1411412"/>
                  </a:cubicBezTo>
                  <a:lnTo>
                    <a:pt x="43389" y="1411412"/>
                  </a:lnTo>
                  <a:cubicBezTo>
                    <a:pt x="46674" y="1414306"/>
                    <a:pt x="50310" y="1417317"/>
                    <a:pt x="54299" y="1420328"/>
                  </a:cubicBezTo>
                  <a:cubicBezTo>
                    <a:pt x="54299" y="1420367"/>
                    <a:pt x="54338" y="1420367"/>
                    <a:pt x="54338" y="1420406"/>
                  </a:cubicBezTo>
                  <a:cubicBezTo>
                    <a:pt x="53556" y="1421931"/>
                    <a:pt x="52852" y="1423378"/>
                    <a:pt x="52265" y="1424786"/>
                  </a:cubicBezTo>
                  <a:cubicBezTo>
                    <a:pt x="52265" y="1424786"/>
                    <a:pt x="52265" y="1424797"/>
                    <a:pt x="52265" y="1424825"/>
                  </a:cubicBezTo>
                  <a:cubicBezTo>
                    <a:pt x="47847" y="1435617"/>
                    <a:pt x="49489" y="1443320"/>
                    <a:pt x="62979" y="1437690"/>
                  </a:cubicBezTo>
                  <a:lnTo>
                    <a:pt x="62979" y="1437690"/>
                  </a:lnTo>
                  <a:lnTo>
                    <a:pt x="62979" y="1437768"/>
                  </a:lnTo>
                  <a:cubicBezTo>
                    <a:pt x="53556" y="1473038"/>
                    <a:pt x="132504" y="1502404"/>
                    <a:pt x="158312" y="1481015"/>
                  </a:cubicBezTo>
                  <a:cubicBezTo>
                    <a:pt x="158155" y="1486920"/>
                    <a:pt x="158155" y="1491417"/>
                    <a:pt x="158468" y="1494584"/>
                  </a:cubicBezTo>
                  <a:cubicBezTo>
                    <a:pt x="158625" y="1495953"/>
                    <a:pt x="158820" y="1497087"/>
                    <a:pt x="159094" y="1497947"/>
                  </a:cubicBezTo>
                  <a:cubicBezTo>
                    <a:pt x="160775" y="1503108"/>
                    <a:pt x="165194" y="1499941"/>
                    <a:pt x="175634" y="1489657"/>
                  </a:cubicBezTo>
                  <a:cubicBezTo>
                    <a:pt x="184511" y="1503656"/>
                    <a:pt x="196085" y="1501388"/>
                    <a:pt x="210318" y="1498338"/>
                  </a:cubicBezTo>
                  <a:cubicBezTo>
                    <a:pt x="213681" y="1500176"/>
                    <a:pt x="217200" y="1501583"/>
                    <a:pt x="220876" y="1502561"/>
                  </a:cubicBezTo>
                  <a:cubicBezTo>
                    <a:pt x="224904" y="1503617"/>
                    <a:pt x="229127" y="1504164"/>
                    <a:pt x="233506" y="1504164"/>
                  </a:cubicBezTo>
                  <a:cubicBezTo>
                    <a:pt x="249812" y="1504164"/>
                    <a:pt x="268659" y="1496813"/>
                    <a:pt x="289970" y="1482228"/>
                  </a:cubicBezTo>
                  <a:cubicBezTo>
                    <a:pt x="296696" y="1483401"/>
                    <a:pt x="302366" y="1483635"/>
                    <a:pt x="307019" y="1482814"/>
                  </a:cubicBezTo>
                  <a:cubicBezTo>
                    <a:pt x="315231" y="1481445"/>
                    <a:pt x="320275" y="1476988"/>
                    <a:pt x="322152" y="1469519"/>
                  </a:cubicBezTo>
                  <a:lnTo>
                    <a:pt x="322152" y="1469519"/>
                  </a:lnTo>
                  <a:cubicBezTo>
                    <a:pt x="322191" y="1469285"/>
                    <a:pt x="322230" y="1469128"/>
                    <a:pt x="322269" y="1468933"/>
                  </a:cubicBezTo>
                  <a:cubicBezTo>
                    <a:pt x="322582" y="1467525"/>
                    <a:pt x="322817" y="1466039"/>
                    <a:pt x="322856" y="1464397"/>
                  </a:cubicBezTo>
                  <a:cubicBezTo>
                    <a:pt x="322856" y="1464162"/>
                    <a:pt x="322934" y="1463928"/>
                    <a:pt x="322934" y="1463693"/>
                  </a:cubicBezTo>
                  <a:lnTo>
                    <a:pt x="322934" y="1463693"/>
                  </a:lnTo>
                  <a:cubicBezTo>
                    <a:pt x="341664" y="1452040"/>
                    <a:pt x="361645" y="1443594"/>
                    <a:pt x="382839" y="1438511"/>
                  </a:cubicBezTo>
                  <a:cubicBezTo>
                    <a:pt x="382917" y="1438472"/>
                    <a:pt x="382995" y="1438433"/>
                    <a:pt x="383074" y="1438433"/>
                  </a:cubicBezTo>
                  <a:cubicBezTo>
                    <a:pt x="386358" y="1437650"/>
                    <a:pt x="389682" y="1436947"/>
                    <a:pt x="393045" y="1436321"/>
                  </a:cubicBezTo>
                  <a:cubicBezTo>
                    <a:pt x="393045" y="1436321"/>
                    <a:pt x="393045" y="1436321"/>
                    <a:pt x="393045" y="1436321"/>
                  </a:cubicBezTo>
                  <a:lnTo>
                    <a:pt x="393084" y="1436321"/>
                  </a:lnTo>
                  <a:cubicBezTo>
                    <a:pt x="414942" y="1432215"/>
                    <a:pt x="438013" y="1431433"/>
                    <a:pt x="462374" y="1434053"/>
                  </a:cubicBezTo>
                  <a:cubicBezTo>
                    <a:pt x="496159" y="1432763"/>
                    <a:pt x="520324" y="1421931"/>
                    <a:pt x="535027" y="1400112"/>
                  </a:cubicBezTo>
                  <a:lnTo>
                    <a:pt x="535027" y="1400112"/>
                  </a:lnTo>
                  <a:cubicBezTo>
                    <a:pt x="535027" y="1400112"/>
                    <a:pt x="535066" y="1400034"/>
                    <a:pt x="535066" y="1399995"/>
                  </a:cubicBezTo>
                  <a:cubicBezTo>
                    <a:pt x="542573" y="1388890"/>
                    <a:pt x="547539" y="1374930"/>
                    <a:pt x="550120" y="1357920"/>
                  </a:cubicBezTo>
                  <a:lnTo>
                    <a:pt x="598334" y="1171948"/>
                  </a:lnTo>
                  <a:cubicBezTo>
                    <a:pt x="598334" y="1171948"/>
                    <a:pt x="598334" y="1171831"/>
                    <a:pt x="598373" y="1171752"/>
                  </a:cubicBezTo>
                  <a:lnTo>
                    <a:pt x="619136" y="1091709"/>
                  </a:lnTo>
                  <a:cubicBezTo>
                    <a:pt x="639704" y="1030162"/>
                    <a:pt x="673098" y="939756"/>
                    <a:pt x="726786" y="887164"/>
                  </a:cubicBezTo>
                  <a:lnTo>
                    <a:pt x="726786" y="887164"/>
                  </a:lnTo>
                  <a:cubicBezTo>
                    <a:pt x="726786" y="887164"/>
                    <a:pt x="727021" y="886890"/>
                    <a:pt x="727177" y="886733"/>
                  </a:cubicBezTo>
                  <a:cubicBezTo>
                    <a:pt x="727451" y="886459"/>
                    <a:pt x="727724" y="886225"/>
                    <a:pt x="727998" y="885951"/>
                  </a:cubicBezTo>
                  <a:cubicBezTo>
                    <a:pt x="760962" y="854161"/>
                    <a:pt x="801589" y="836682"/>
                    <a:pt x="851484" y="848804"/>
                  </a:cubicBezTo>
                  <a:cubicBezTo>
                    <a:pt x="854378" y="856194"/>
                    <a:pt x="857272" y="856233"/>
                    <a:pt x="860126" y="848804"/>
                  </a:cubicBezTo>
                  <a:lnTo>
                    <a:pt x="868807" y="857445"/>
                  </a:lnTo>
                  <a:lnTo>
                    <a:pt x="868807" y="881650"/>
                  </a:lnTo>
                  <a:cubicBezTo>
                    <a:pt x="920500" y="947968"/>
                    <a:pt x="971177" y="1014403"/>
                    <a:pt x="1020877" y="1081034"/>
                  </a:cubicBezTo>
                  <a:cubicBezTo>
                    <a:pt x="911429" y="1081308"/>
                    <a:pt x="947403" y="1140197"/>
                    <a:pt x="1042110" y="1132963"/>
                  </a:cubicBezTo>
                  <a:cubicBezTo>
                    <a:pt x="1136269" y="1125768"/>
                    <a:pt x="1224054" y="1074152"/>
                    <a:pt x="1263274" y="986484"/>
                  </a:cubicBezTo>
                  <a:cubicBezTo>
                    <a:pt x="1336709" y="989065"/>
                    <a:pt x="1405452" y="983356"/>
                    <a:pt x="1473646" y="950275"/>
                  </a:cubicBezTo>
                  <a:lnTo>
                    <a:pt x="1484048" y="926735"/>
                  </a:lnTo>
                  <a:lnTo>
                    <a:pt x="1511693" y="932366"/>
                  </a:lnTo>
                  <a:cubicBezTo>
                    <a:pt x="1565303" y="900888"/>
                    <a:pt x="1612461" y="864171"/>
                    <a:pt x="1653245" y="822136"/>
                  </a:cubicBezTo>
                  <a:lnTo>
                    <a:pt x="1634241" y="1008108"/>
                  </a:lnTo>
                  <a:lnTo>
                    <a:pt x="1648670" y="1030631"/>
                  </a:lnTo>
                  <a:lnTo>
                    <a:pt x="1648670" y="1030631"/>
                  </a:lnTo>
                  <a:cubicBezTo>
                    <a:pt x="1649804" y="1043066"/>
                    <a:pt x="1652658" y="1051707"/>
                    <a:pt x="1657312" y="1056634"/>
                  </a:cubicBezTo>
                  <a:cubicBezTo>
                    <a:pt x="1676198" y="1036340"/>
                    <a:pt x="1658680" y="972329"/>
                    <a:pt x="1676667" y="954733"/>
                  </a:cubicBezTo>
                  <a:cubicBezTo>
                    <a:pt x="1681712" y="949845"/>
                    <a:pt x="1702123" y="949454"/>
                    <a:pt x="1712603" y="943197"/>
                  </a:cubicBezTo>
                  <a:cubicBezTo>
                    <a:pt x="1861545" y="854747"/>
                    <a:pt x="1916562" y="711163"/>
                    <a:pt x="1943386" y="545680"/>
                  </a:cubicBezTo>
                  <a:cubicBezTo>
                    <a:pt x="2029100" y="580364"/>
                    <a:pt x="2109807" y="627209"/>
                    <a:pt x="2175969" y="531408"/>
                  </a:cubicBezTo>
                  <a:cubicBezTo>
                    <a:pt x="2180036" y="525542"/>
                    <a:pt x="2215424" y="463525"/>
                    <a:pt x="2216714" y="459615"/>
                  </a:cubicBezTo>
                  <a:cubicBezTo>
                    <a:pt x="2236304" y="399984"/>
                    <a:pt x="2192861" y="366590"/>
                    <a:pt x="2175226" y="317985"/>
                  </a:cubicBezTo>
                  <a:close/>
                  <a:moveTo>
                    <a:pt x="1100686" y="1059137"/>
                  </a:moveTo>
                  <a:cubicBezTo>
                    <a:pt x="1106434" y="1022419"/>
                    <a:pt x="1126024" y="984060"/>
                    <a:pt x="1120198" y="944097"/>
                  </a:cubicBezTo>
                  <a:cubicBezTo>
                    <a:pt x="1138771" y="948203"/>
                    <a:pt x="1231875" y="961889"/>
                    <a:pt x="1232618" y="974362"/>
                  </a:cubicBezTo>
                  <a:cubicBezTo>
                    <a:pt x="1208648" y="1016202"/>
                    <a:pt x="1190661" y="1056361"/>
                    <a:pt x="1142173" y="1074309"/>
                  </a:cubicBezTo>
                  <a:cubicBezTo>
                    <a:pt x="1118516" y="1083107"/>
                    <a:pt x="1095328" y="1093352"/>
                    <a:pt x="1100686" y="1059137"/>
                  </a:cubicBezTo>
                  <a:close/>
                  <a:moveTo>
                    <a:pt x="1674790" y="909413"/>
                  </a:moveTo>
                  <a:cubicBezTo>
                    <a:pt x="1692035" y="847748"/>
                    <a:pt x="1694029" y="733998"/>
                    <a:pt x="1727892" y="681093"/>
                  </a:cubicBezTo>
                  <a:cubicBezTo>
                    <a:pt x="1739427" y="663027"/>
                    <a:pt x="1884224" y="561947"/>
                    <a:pt x="1891302" y="571683"/>
                  </a:cubicBezTo>
                  <a:cubicBezTo>
                    <a:pt x="1873549" y="701035"/>
                    <a:pt x="1807348" y="862138"/>
                    <a:pt x="1674790" y="909413"/>
                  </a:cubicBezTo>
                  <a:close/>
                </a:path>
              </a:pathLst>
            </a:custGeom>
            <a:solidFill>
              <a:srgbClr val="5C3C29"/>
            </a:solidFill>
            <a:ln w="3904" cap="flat">
              <a:noFill/>
              <a:prstDash val="solid"/>
              <a:miter/>
            </a:ln>
          </p:spPr>
          <p:txBody>
            <a:bodyPr rtlCol="1" anchor="ctr"/>
            <a:lstStyle/>
            <a:p>
              <a:endParaRPr lang="fa-IR"/>
            </a:p>
          </p:txBody>
        </p:sp>
        <p:sp>
          <p:nvSpPr>
            <p:cNvPr id="42" name="Freeform: Shape 41">
              <a:extLst>
                <a:ext uri="{FF2B5EF4-FFF2-40B4-BE49-F238E27FC236}">
                  <a16:creationId xmlns:a16="http://schemas.microsoft.com/office/drawing/2014/main" id="{45539364-1910-64E8-81AD-E8E7AD9F2681}"/>
                </a:ext>
              </a:extLst>
            </p:cNvPr>
            <p:cNvSpPr/>
            <p:nvPr/>
          </p:nvSpPr>
          <p:spPr>
            <a:xfrm>
              <a:off x="2153017" y="2232328"/>
              <a:ext cx="1771469" cy="1901968"/>
            </a:xfrm>
            <a:custGeom>
              <a:avLst/>
              <a:gdLst>
                <a:gd name="connsiteX0" fmla="*/ 1130686 w 1771469"/>
                <a:gd name="connsiteY0" fmla="*/ 166122 h 1901968"/>
                <a:gd name="connsiteX1" fmla="*/ 1139366 w 1771469"/>
                <a:gd name="connsiteY1" fmla="*/ 174764 h 1901968"/>
                <a:gd name="connsiteX2" fmla="*/ 1329952 w 1771469"/>
                <a:gd name="connsiteY2" fmla="*/ 404297 h 1901968"/>
                <a:gd name="connsiteX3" fmla="*/ 1234738 w 1771469"/>
                <a:gd name="connsiteY3" fmla="*/ 417318 h 1901968"/>
                <a:gd name="connsiteX4" fmla="*/ 1291514 w 1771469"/>
                <a:gd name="connsiteY4" fmla="*/ 434914 h 1901968"/>
                <a:gd name="connsiteX5" fmla="*/ 1445540 w 1771469"/>
                <a:gd name="connsiteY5" fmla="*/ 389789 h 1901968"/>
                <a:gd name="connsiteX6" fmla="*/ 1526365 w 1771469"/>
                <a:gd name="connsiteY6" fmla="*/ 288709 h 1901968"/>
                <a:gd name="connsiteX7" fmla="*/ 1626742 w 1771469"/>
                <a:gd name="connsiteY7" fmla="*/ 285112 h 1901968"/>
                <a:gd name="connsiteX8" fmla="*/ 1754607 w 1771469"/>
                <a:gd name="connsiteY8" fmla="*/ 244015 h 1901968"/>
                <a:gd name="connsiteX9" fmla="*/ 1771069 w 1771469"/>
                <a:gd name="connsiteY9" fmla="*/ 269901 h 1901968"/>
                <a:gd name="connsiteX10" fmla="*/ 1649929 w 1771469"/>
                <a:gd name="connsiteY10" fmla="*/ 682512 h 1901968"/>
                <a:gd name="connsiteX11" fmla="*/ 1619625 w 1771469"/>
                <a:gd name="connsiteY11" fmla="*/ 690528 h 1901968"/>
                <a:gd name="connsiteX12" fmla="*/ 1212723 w 1771469"/>
                <a:gd name="connsiteY12" fmla="*/ 829577 h 1901968"/>
                <a:gd name="connsiteX13" fmla="*/ 1175575 w 1771469"/>
                <a:gd name="connsiteY13" fmla="*/ 751919 h 1901968"/>
                <a:gd name="connsiteX14" fmla="*/ 1225861 w 1771469"/>
                <a:gd name="connsiteY14" fmla="*/ 1045815 h 1901968"/>
                <a:gd name="connsiteX15" fmla="*/ 1035353 w 1771469"/>
                <a:gd name="connsiteY15" fmla="*/ 1239959 h 1901968"/>
                <a:gd name="connsiteX16" fmla="*/ 1029488 w 1771469"/>
                <a:gd name="connsiteY16" fmla="*/ 1247310 h 1901968"/>
                <a:gd name="connsiteX17" fmla="*/ 1000669 w 1771469"/>
                <a:gd name="connsiteY17" fmla="*/ 1239959 h 1901968"/>
                <a:gd name="connsiteX18" fmla="*/ 1219527 w 1771469"/>
                <a:gd name="connsiteY18" fmla="*/ 1604826 h 1901968"/>
                <a:gd name="connsiteX19" fmla="*/ 1258551 w 1771469"/>
                <a:gd name="connsiteY19" fmla="*/ 1654056 h 1901968"/>
                <a:gd name="connsiteX20" fmla="*/ 1373317 w 1771469"/>
                <a:gd name="connsiteY20" fmla="*/ 1854848 h 1901968"/>
                <a:gd name="connsiteX21" fmla="*/ 1364636 w 1771469"/>
                <a:gd name="connsiteY21" fmla="*/ 1880812 h 1901968"/>
                <a:gd name="connsiteX22" fmla="*/ 1207600 w 1771469"/>
                <a:gd name="connsiteY22" fmla="*/ 1789195 h 1901968"/>
                <a:gd name="connsiteX23" fmla="*/ 1103744 w 1771469"/>
                <a:gd name="connsiteY23" fmla="*/ 1635600 h 1901968"/>
                <a:gd name="connsiteX24" fmla="*/ 777940 w 1771469"/>
                <a:gd name="connsiteY24" fmla="*/ 1383036 h 1901968"/>
                <a:gd name="connsiteX25" fmla="*/ 758037 w 1771469"/>
                <a:gd name="connsiteY25" fmla="*/ 1170630 h 1901968"/>
                <a:gd name="connsiteX26" fmla="*/ 740715 w 1771469"/>
                <a:gd name="connsiteY26" fmla="*/ 1058054 h 1901968"/>
                <a:gd name="connsiteX27" fmla="*/ 724135 w 1771469"/>
                <a:gd name="connsiteY27" fmla="*/ 1059813 h 1901968"/>
                <a:gd name="connsiteX28" fmla="*/ 636702 w 1771469"/>
                <a:gd name="connsiteY28" fmla="*/ 1110021 h 1901968"/>
                <a:gd name="connsiteX29" fmla="*/ 602057 w 1771469"/>
                <a:gd name="connsiteY29" fmla="*/ 910832 h 1901968"/>
                <a:gd name="connsiteX30" fmla="*/ 660984 w 1771469"/>
                <a:gd name="connsiteY30" fmla="*/ 753249 h 1901968"/>
                <a:gd name="connsiteX31" fmla="*/ 1558 w 1771469"/>
                <a:gd name="connsiteY31" fmla="*/ 774442 h 1901968"/>
                <a:gd name="connsiteX32" fmla="*/ 257132 w 1771469"/>
                <a:gd name="connsiteY32" fmla="*/ 161156 h 1901968"/>
                <a:gd name="connsiteX33" fmla="*/ 1122005 w 1771469"/>
                <a:gd name="connsiteY33" fmla="*/ 166005 h 1901968"/>
                <a:gd name="connsiteX34" fmla="*/ 1130686 w 1771469"/>
                <a:gd name="connsiteY34" fmla="*/ 166005 h 1901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71469" h="1901968">
                  <a:moveTo>
                    <a:pt x="1130686" y="166122"/>
                  </a:moveTo>
                  <a:lnTo>
                    <a:pt x="1139366" y="174764"/>
                  </a:lnTo>
                  <a:cubicBezTo>
                    <a:pt x="1207092" y="236664"/>
                    <a:pt x="1253038" y="345643"/>
                    <a:pt x="1329952" y="404297"/>
                  </a:cubicBezTo>
                  <a:cubicBezTo>
                    <a:pt x="1300782" y="419351"/>
                    <a:pt x="1266684" y="418061"/>
                    <a:pt x="1234738" y="417318"/>
                  </a:cubicBezTo>
                  <a:cubicBezTo>
                    <a:pt x="1237944" y="429440"/>
                    <a:pt x="1282091" y="434757"/>
                    <a:pt x="1291514" y="434914"/>
                  </a:cubicBezTo>
                  <a:cubicBezTo>
                    <a:pt x="1320490" y="435461"/>
                    <a:pt x="1420319" y="406525"/>
                    <a:pt x="1445540" y="389789"/>
                  </a:cubicBezTo>
                  <a:cubicBezTo>
                    <a:pt x="1481201" y="366132"/>
                    <a:pt x="1516550" y="292072"/>
                    <a:pt x="1526365" y="288709"/>
                  </a:cubicBezTo>
                  <a:cubicBezTo>
                    <a:pt x="1547832" y="281319"/>
                    <a:pt x="1596750" y="289178"/>
                    <a:pt x="1626742" y="285112"/>
                  </a:cubicBezTo>
                  <a:cubicBezTo>
                    <a:pt x="1665258" y="279872"/>
                    <a:pt x="1718985" y="260594"/>
                    <a:pt x="1754607" y="244015"/>
                  </a:cubicBezTo>
                  <a:cubicBezTo>
                    <a:pt x="1762428" y="251014"/>
                    <a:pt x="1768919" y="259382"/>
                    <a:pt x="1771069" y="269901"/>
                  </a:cubicBezTo>
                  <a:cubicBezTo>
                    <a:pt x="1778342" y="305953"/>
                    <a:pt x="1684574" y="656430"/>
                    <a:pt x="1649929" y="682512"/>
                  </a:cubicBezTo>
                  <a:cubicBezTo>
                    <a:pt x="1640154" y="689863"/>
                    <a:pt x="1632372" y="694477"/>
                    <a:pt x="1619625" y="690528"/>
                  </a:cubicBezTo>
                  <a:cubicBezTo>
                    <a:pt x="1576221" y="845492"/>
                    <a:pt x="1307390" y="1074438"/>
                    <a:pt x="1212723" y="829577"/>
                  </a:cubicBezTo>
                  <a:cubicBezTo>
                    <a:pt x="1194032" y="827465"/>
                    <a:pt x="1176670" y="770884"/>
                    <a:pt x="1175575" y="751919"/>
                  </a:cubicBezTo>
                  <a:cubicBezTo>
                    <a:pt x="1174637" y="735926"/>
                    <a:pt x="1274661" y="996545"/>
                    <a:pt x="1225861" y="1045815"/>
                  </a:cubicBezTo>
                  <a:cubicBezTo>
                    <a:pt x="1212058" y="1112524"/>
                    <a:pt x="1119228" y="1307255"/>
                    <a:pt x="1035353" y="1239959"/>
                  </a:cubicBezTo>
                  <a:lnTo>
                    <a:pt x="1029488" y="1247310"/>
                  </a:lnTo>
                  <a:cubicBezTo>
                    <a:pt x="1009819" y="1233586"/>
                    <a:pt x="1000200" y="1231161"/>
                    <a:pt x="1000669" y="1239959"/>
                  </a:cubicBezTo>
                  <a:cubicBezTo>
                    <a:pt x="1077115" y="1356954"/>
                    <a:pt x="1150041" y="1478563"/>
                    <a:pt x="1219527" y="1604826"/>
                  </a:cubicBezTo>
                  <a:lnTo>
                    <a:pt x="1258551" y="1654056"/>
                  </a:lnTo>
                  <a:cubicBezTo>
                    <a:pt x="1332064" y="1707588"/>
                    <a:pt x="1370346" y="1774531"/>
                    <a:pt x="1373317" y="1854848"/>
                  </a:cubicBezTo>
                  <a:cubicBezTo>
                    <a:pt x="1390601" y="1861965"/>
                    <a:pt x="1383171" y="1880030"/>
                    <a:pt x="1364636" y="1880812"/>
                  </a:cubicBezTo>
                  <a:cubicBezTo>
                    <a:pt x="1268913" y="1932662"/>
                    <a:pt x="1222146" y="1884293"/>
                    <a:pt x="1207600" y="1789195"/>
                  </a:cubicBezTo>
                  <a:cubicBezTo>
                    <a:pt x="1188244" y="1724910"/>
                    <a:pt x="1166777" y="1670870"/>
                    <a:pt x="1103744" y="1635600"/>
                  </a:cubicBezTo>
                  <a:cubicBezTo>
                    <a:pt x="981157" y="1569868"/>
                    <a:pt x="879099" y="1478916"/>
                    <a:pt x="777940" y="1383036"/>
                  </a:cubicBezTo>
                  <a:cubicBezTo>
                    <a:pt x="762651" y="1313550"/>
                    <a:pt x="756043" y="1242735"/>
                    <a:pt x="758037" y="1170630"/>
                  </a:cubicBezTo>
                  <a:cubicBezTo>
                    <a:pt x="741106" y="1137706"/>
                    <a:pt x="735006" y="1095279"/>
                    <a:pt x="740715" y="1058054"/>
                  </a:cubicBezTo>
                  <a:lnTo>
                    <a:pt x="724135" y="1059813"/>
                  </a:lnTo>
                  <a:cubicBezTo>
                    <a:pt x="725426" y="1121517"/>
                    <a:pt x="679793" y="1172155"/>
                    <a:pt x="636702" y="1110021"/>
                  </a:cubicBezTo>
                  <a:cubicBezTo>
                    <a:pt x="595018" y="1073382"/>
                    <a:pt x="570540" y="957755"/>
                    <a:pt x="602057" y="910832"/>
                  </a:cubicBezTo>
                  <a:cubicBezTo>
                    <a:pt x="591225" y="856088"/>
                    <a:pt x="599398" y="769672"/>
                    <a:pt x="660984" y="753249"/>
                  </a:cubicBezTo>
                  <a:cubicBezTo>
                    <a:pt x="714516" y="759935"/>
                    <a:pt x="-38679" y="794658"/>
                    <a:pt x="1558" y="774442"/>
                  </a:cubicBezTo>
                  <a:cubicBezTo>
                    <a:pt x="36085" y="633125"/>
                    <a:pt x="208528" y="298680"/>
                    <a:pt x="257132" y="161156"/>
                  </a:cubicBezTo>
                  <a:cubicBezTo>
                    <a:pt x="562641" y="-189985"/>
                    <a:pt x="1022958" y="137929"/>
                    <a:pt x="1122005" y="166005"/>
                  </a:cubicBezTo>
                  <a:cubicBezTo>
                    <a:pt x="1124781" y="166513"/>
                    <a:pt x="1127987" y="165301"/>
                    <a:pt x="1130686" y="166005"/>
                  </a:cubicBezTo>
                  <a:close/>
                </a:path>
              </a:pathLst>
            </a:custGeom>
            <a:solidFill>
              <a:srgbClr val="CD904F"/>
            </a:solidFill>
            <a:ln w="3904" cap="flat">
              <a:noFill/>
              <a:prstDash val="solid"/>
              <a:miter/>
            </a:ln>
          </p:spPr>
          <p:txBody>
            <a:bodyPr rtlCol="1" anchor="ctr"/>
            <a:lstStyle/>
            <a:p>
              <a:endParaRPr lang="fa-IR"/>
            </a:p>
          </p:txBody>
        </p:sp>
        <p:sp>
          <p:nvSpPr>
            <p:cNvPr id="43" name="Freeform: Shape 42">
              <a:extLst>
                <a:ext uri="{FF2B5EF4-FFF2-40B4-BE49-F238E27FC236}">
                  <a16:creationId xmlns:a16="http://schemas.microsoft.com/office/drawing/2014/main" id="{DE047AEC-891C-0E77-7B81-DDD338D78867}"/>
                </a:ext>
              </a:extLst>
            </p:cNvPr>
            <p:cNvSpPr/>
            <p:nvPr/>
          </p:nvSpPr>
          <p:spPr>
            <a:xfrm>
              <a:off x="3186845" y="2294594"/>
              <a:ext cx="963665" cy="2295624"/>
            </a:xfrm>
            <a:custGeom>
              <a:avLst/>
              <a:gdLst>
                <a:gd name="connsiteX0" fmla="*/ 885440 w 963665"/>
                <a:gd name="connsiteY0" fmla="*/ 285723 h 2295624"/>
                <a:gd name="connsiteX1" fmla="*/ 582512 w 963665"/>
                <a:gd name="connsiteY1" fmla="*/ 911795 h 2295624"/>
                <a:gd name="connsiteX2" fmla="*/ 552794 w 963665"/>
                <a:gd name="connsiteY2" fmla="*/ 1056827 h 2295624"/>
                <a:gd name="connsiteX3" fmla="*/ 506066 w 963665"/>
                <a:gd name="connsiteY3" fmla="*/ 1125452 h 2295624"/>
                <a:gd name="connsiteX4" fmla="*/ 512831 w 963665"/>
                <a:gd name="connsiteY4" fmla="*/ 1134485 h 2295624"/>
                <a:gd name="connsiteX5" fmla="*/ 530193 w 963665"/>
                <a:gd name="connsiteY5" fmla="*/ 1163577 h 2295624"/>
                <a:gd name="connsiteX6" fmla="*/ 612347 w 963665"/>
                <a:gd name="connsiteY6" fmla="*/ 1281276 h 2295624"/>
                <a:gd name="connsiteX7" fmla="*/ 773216 w 963665"/>
                <a:gd name="connsiteY7" fmla="*/ 1324876 h 2295624"/>
                <a:gd name="connsiteX8" fmla="*/ 876720 w 963665"/>
                <a:gd name="connsiteY8" fmla="*/ 1435302 h 2295624"/>
                <a:gd name="connsiteX9" fmla="*/ 948904 w 963665"/>
                <a:gd name="connsiteY9" fmla="*/ 1465684 h 2295624"/>
                <a:gd name="connsiteX10" fmla="*/ 963411 w 963665"/>
                <a:gd name="connsiteY10" fmla="*/ 1480934 h 2295624"/>
                <a:gd name="connsiteX11" fmla="*/ 928766 w 963665"/>
                <a:gd name="connsiteY11" fmla="*/ 1532902 h 2295624"/>
                <a:gd name="connsiteX12" fmla="*/ 867101 w 963665"/>
                <a:gd name="connsiteY12" fmla="*/ 1545884 h 2295624"/>
                <a:gd name="connsiteX13" fmla="*/ 736420 w 963665"/>
                <a:gd name="connsiteY13" fmla="*/ 1946921 h 2295624"/>
                <a:gd name="connsiteX14" fmla="*/ 766412 w 963665"/>
                <a:gd name="connsiteY14" fmla="*/ 2016836 h 2295624"/>
                <a:gd name="connsiteX15" fmla="*/ 772746 w 963665"/>
                <a:gd name="connsiteY15" fmla="*/ 2035214 h 2295624"/>
                <a:gd name="connsiteX16" fmla="*/ 775640 w 963665"/>
                <a:gd name="connsiteY16" fmla="*/ 2047024 h 2295624"/>
                <a:gd name="connsiteX17" fmla="*/ 714483 w 963665"/>
                <a:gd name="connsiteY17" fmla="*/ 2212623 h 2295624"/>
                <a:gd name="connsiteX18" fmla="*/ 633267 w 963665"/>
                <a:gd name="connsiteY18" fmla="*/ 2267328 h 2295624"/>
                <a:gd name="connsiteX19" fmla="*/ 536684 w 963665"/>
                <a:gd name="connsiteY19" fmla="*/ 2125151 h 2295624"/>
                <a:gd name="connsiteX20" fmla="*/ 646601 w 963665"/>
                <a:gd name="connsiteY20" fmla="*/ 1993179 h 2295624"/>
                <a:gd name="connsiteX21" fmla="*/ 713819 w 963665"/>
                <a:gd name="connsiteY21" fmla="*/ 1845958 h 2295624"/>
                <a:gd name="connsiteX22" fmla="*/ 764652 w 963665"/>
                <a:gd name="connsiteY22" fmla="*/ 1411019 h 2295624"/>
                <a:gd name="connsiteX23" fmla="*/ 336165 w 963665"/>
                <a:gd name="connsiteY23" fmla="*/ 1382161 h 2295624"/>
                <a:gd name="connsiteX24" fmla="*/ 296945 w 963665"/>
                <a:gd name="connsiteY24" fmla="*/ 1348142 h 2295624"/>
                <a:gd name="connsiteX25" fmla="*/ 259094 w 963665"/>
                <a:gd name="connsiteY25" fmla="*/ 1266808 h 2295624"/>
                <a:gd name="connsiteX26" fmla="*/ 100220 w 963665"/>
                <a:gd name="connsiteY26" fmla="*/ 1330311 h 2295624"/>
                <a:gd name="connsiteX27" fmla="*/ 83953 w 963665"/>
                <a:gd name="connsiteY27" fmla="*/ 1325853 h 2295624"/>
                <a:gd name="connsiteX28" fmla="*/ 0 w 963665"/>
                <a:gd name="connsiteY28" fmla="*/ 1188955 h 2295624"/>
                <a:gd name="connsiteX29" fmla="*/ 1486 w 963665"/>
                <a:gd name="connsiteY29" fmla="*/ 1177850 h 2295624"/>
                <a:gd name="connsiteX30" fmla="*/ 14312 w 963665"/>
                <a:gd name="connsiteY30" fmla="*/ 1170655 h 2295624"/>
                <a:gd name="connsiteX31" fmla="*/ 75507 w 963665"/>
                <a:gd name="connsiteY31" fmla="*/ 1160840 h 2295624"/>
                <a:gd name="connsiteX32" fmla="*/ 179520 w 963665"/>
                <a:gd name="connsiteY32" fmla="*/ 961729 h 2295624"/>
                <a:gd name="connsiteX33" fmla="*/ 140222 w 963665"/>
                <a:gd name="connsiteY33" fmla="*/ 684218 h 2295624"/>
                <a:gd name="connsiteX34" fmla="*/ 166225 w 963665"/>
                <a:gd name="connsiteY34" fmla="*/ 753391 h 2295624"/>
                <a:gd name="connsiteX35" fmla="*/ 183509 w 963665"/>
                <a:gd name="connsiteY35" fmla="*/ 740369 h 2295624"/>
                <a:gd name="connsiteX36" fmla="*/ 348365 w 963665"/>
                <a:gd name="connsiteY36" fmla="*/ 853298 h 2295624"/>
                <a:gd name="connsiteX37" fmla="*/ 546186 w 963665"/>
                <a:gd name="connsiteY37" fmla="*/ 687268 h 2295624"/>
                <a:gd name="connsiteX38" fmla="*/ 573518 w 963665"/>
                <a:gd name="connsiteY38" fmla="*/ 606130 h 2295624"/>
                <a:gd name="connsiteX39" fmla="*/ 599287 w 963665"/>
                <a:gd name="connsiteY39" fmla="*/ 614967 h 2295624"/>
                <a:gd name="connsiteX40" fmla="*/ 625799 w 963665"/>
                <a:gd name="connsiteY40" fmla="*/ 558972 h 2295624"/>
                <a:gd name="connsiteX41" fmla="*/ 673074 w 963665"/>
                <a:gd name="connsiteY41" fmla="*/ 424342 h 2295624"/>
                <a:gd name="connsiteX42" fmla="*/ 720740 w 963665"/>
                <a:gd name="connsiteY42" fmla="*/ 181866 h 2295624"/>
                <a:gd name="connsiteX43" fmla="*/ 928609 w 963665"/>
                <a:gd name="connsiteY43" fmla="*/ 0 h 2295624"/>
                <a:gd name="connsiteX44" fmla="*/ 885362 w 963665"/>
                <a:gd name="connsiteY44" fmla="*/ 285801 h 229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63665" h="2295624">
                  <a:moveTo>
                    <a:pt x="885440" y="285723"/>
                  </a:moveTo>
                  <a:cubicBezTo>
                    <a:pt x="880435" y="524445"/>
                    <a:pt x="778299" y="767663"/>
                    <a:pt x="582512" y="911795"/>
                  </a:cubicBezTo>
                  <a:cubicBezTo>
                    <a:pt x="580791" y="963567"/>
                    <a:pt x="573675" y="1009748"/>
                    <a:pt x="552794" y="1056827"/>
                  </a:cubicBezTo>
                  <a:cubicBezTo>
                    <a:pt x="539186" y="1087523"/>
                    <a:pt x="530545" y="1103829"/>
                    <a:pt x="506066" y="1125452"/>
                  </a:cubicBezTo>
                  <a:lnTo>
                    <a:pt x="512831" y="1134485"/>
                  </a:lnTo>
                  <a:cubicBezTo>
                    <a:pt x="536645" y="1124788"/>
                    <a:pt x="540516" y="1142071"/>
                    <a:pt x="530193" y="1163577"/>
                  </a:cubicBezTo>
                  <a:cubicBezTo>
                    <a:pt x="472555" y="1219064"/>
                    <a:pt x="499966" y="1258284"/>
                    <a:pt x="612347" y="1281276"/>
                  </a:cubicBezTo>
                  <a:lnTo>
                    <a:pt x="773216" y="1324876"/>
                  </a:lnTo>
                  <a:cubicBezTo>
                    <a:pt x="839612" y="1336176"/>
                    <a:pt x="858264" y="1376178"/>
                    <a:pt x="876720" y="1435302"/>
                  </a:cubicBezTo>
                  <a:cubicBezTo>
                    <a:pt x="888842" y="1466818"/>
                    <a:pt x="918912" y="1470259"/>
                    <a:pt x="948904" y="1465684"/>
                  </a:cubicBezTo>
                  <a:lnTo>
                    <a:pt x="963411" y="1480934"/>
                  </a:lnTo>
                  <a:cubicBezTo>
                    <a:pt x="966109" y="1499195"/>
                    <a:pt x="946870" y="1530908"/>
                    <a:pt x="928766" y="1532902"/>
                  </a:cubicBezTo>
                  <a:cubicBezTo>
                    <a:pt x="911561" y="1539236"/>
                    <a:pt x="890993" y="1543577"/>
                    <a:pt x="867101" y="1545884"/>
                  </a:cubicBezTo>
                  <a:cubicBezTo>
                    <a:pt x="836288" y="1683721"/>
                    <a:pt x="792728" y="1817374"/>
                    <a:pt x="736420" y="1946921"/>
                  </a:cubicBezTo>
                  <a:cubicBezTo>
                    <a:pt x="725315" y="1977851"/>
                    <a:pt x="729186" y="2010345"/>
                    <a:pt x="766412" y="2016836"/>
                  </a:cubicBezTo>
                  <a:lnTo>
                    <a:pt x="772746" y="2035214"/>
                  </a:lnTo>
                  <a:lnTo>
                    <a:pt x="775640" y="2047024"/>
                  </a:lnTo>
                  <a:cubicBezTo>
                    <a:pt x="735169" y="2089293"/>
                    <a:pt x="714796" y="2144506"/>
                    <a:pt x="714483" y="2212623"/>
                  </a:cubicBezTo>
                  <a:cubicBezTo>
                    <a:pt x="709987" y="2258569"/>
                    <a:pt x="661617" y="2338455"/>
                    <a:pt x="633267" y="2267328"/>
                  </a:cubicBezTo>
                  <a:cubicBezTo>
                    <a:pt x="561397" y="2315072"/>
                    <a:pt x="534259" y="2178956"/>
                    <a:pt x="536684" y="2125151"/>
                  </a:cubicBezTo>
                  <a:cubicBezTo>
                    <a:pt x="540359" y="2043661"/>
                    <a:pt x="564290" y="2007530"/>
                    <a:pt x="646601" y="1993179"/>
                  </a:cubicBezTo>
                  <a:cubicBezTo>
                    <a:pt x="653483" y="1931983"/>
                    <a:pt x="676437" y="1892646"/>
                    <a:pt x="713819" y="1845958"/>
                  </a:cubicBezTo>
                  <a:cubicBezTo>
                    <a:pt x="747916" y="1767635"/>
                    <a:pt x="867727" y="1460288"/>
                    <a:pt x="764652" y="1411019"/>
                  </a:cubicBezTo>
                  <a:cubicBezTo>
                    <a:pt x="623726" y="1397255"/>
                    <a:pt x="478694" y="1386384"/>
                    <a:pt x="336165" y="1382161"/>
                  </a:cubicBezTo>
                  <a:cubicBezTo>
                    <a:pt x="315949" y="1371525"/>
                    <a:pt x="310710" y="1365347"/>
                    <a:pt x="296945" y="1348142"/>
                  </a:cubicBezTo>
                  <a:cubicBezTo>
                    <a:pt x="280131" y="1327144"/>
                    <a:pt x="260306" y="1288745"/>
                    <a:pt x="259094" y="1266808"/>
                  </a:cubicBezTo>
                  <a:cubicBezTo>
                    <a:pt x="205445" y="1286790"/>
                    <a:pt x="152500" y="1307944"/>
                    <a:pt x="100220" y="1330311"/>
                  </a:cubicBezTo>
                  <a:lnTo>
                    <a:pt x="83953" y="1325853"/>
                  </a:lnTo>
                  <a:cubicBezTo>
                    <a:pt x="62447" y="1276349"/>
                    <a:pt x="34449" y="1230130"/>
                    <a:pt x="0" y="1188955"/>
                  </a:cubicBezTo>
                  <a:lnTo>
                    <a:pt x="1486" y="1177850"/>
                  </a:lnTo>
                  <a:cubicBezTo>
                    <a:pt x="2190" y="1178006"/>
                    <a:pt x="7860" y="1170225"/>
                    <a:pt x="14312" y="1170655"/>
                  </a:cubicBezTo>
                  <a:cubicBezTo>
                    <a:pt x="45789" y="1172688"/>
                    <a:pt x="45359" y="1188759"/>
                    <a:pt x="75507" y="1160840"/>
                  </a:cubicBezTo>
                  <a:cubicBezTo>
                    <a:pt x="113945" y="1125257"/>
                    <a:pt x="169979" y="1013110"/>
                    <a:pt x="179520" y="961729"/>
                  </a:cubicBezTo>
                  <a:cubicBezTo>
                    <a:pt x="198485" y="859476"/>
                    <a:pt x="155902" y="781271"/>
                    <a:pt x="140222" y="684218"/>
                  </a:cubicBezTo>
                  <a:lnTo>
                    <a:pt x="166225" y="753391"/>
                  </a:lnTo>
                  <a:lnTo>
                    <a:pt x="183509" y="740369"/>
                  </a:lnTo>
                  <a:cubicBezTo>
                    <a:pt x="227812" y="816424"/>
                    <a:pt x="242671" y="880474"/>
                    <a:pt x="348365" y="853298"/>
                  </a:cubicBezTo>
                  <a:cubicBezTo>
                    <a:pt x="401545" y="839612"/>
                    <a:pt x="519048" y="735599"/>
                    <a:pt x="546186" y="687268"/>
                  </a:cubicBezTo>
                  <a:cubicBezTo>
                    <a:pt x="555570" y="670532"/>
                    <a:pt x="570038" y="608593"/>
                    <a:pt x="573518" y="606130"/>
                  </a:cubicBezTo>
                  <a:cubicBezTo>
                    <a:pt x="577937" y="602963"/>
                    <a:pt x="597527" y="616258"/>
                    <a:pt x="599287" y="614967"/>
                  </a:cubicBezTo>
                  <a:cubicBezTo>
                    <a:pt x="601790" y="613130"/>
                    <a:pt x="623218" y="565972"/>
                    <a:pt x="625799" y="558972"/>
                  </a:cubicBezTo>
                  <a:cubicBezTo>
                    <a:pt x="640306" y="519400"/>
                    <a:pt x="660991" y="462193"/>
                    <a:pt x="673074" y="424342"/>
                  </a:cubicBezTo>
                  <a:cubicBezTo>
                    <a:pt x="698021" y="346097"/>
                    <a:pt x="719958" y="264959"/>
                    <a:pt x="720740" y="181866"/>
                  </a:cubicBezTo>
                  <a:cubicBezTo>
                    <a:pt x="811028" y="139909"/>
                    <a:pt x="867727" y="75468"/>
                    <a:pt x="928609" y="0"/>
                  </a:cubicBezTo>
                  <a:cubicBezTo>
                    <a:pt x="893065" y="92048"/>
                    <a:pt x="899595" y="190586"/>
                    <a:pt x="885362" y="285801"/>
                  </a:cubicBezTo>
                  <a:close/>
                </a:path>
              </a:pathLst>
            </a:custGeom>
            <a:solidFill>
              <a:srgbClr val="A97342"/>
            </a:solidFill>
            <a:ln w="3904" cap="flat">
              <a:noFill/>
              <a:prstDash val="solid"/>
              <a:miter/>
            </a:ln>
          </p:spPr>
          <p:txBody>
            <a:bodyPr rtlCol="1" anchor="ctr"/>
            <a:lstStyle/>
            <a:p>
              <a:endParaRPr lang="fa-IR"/>
            </a:p>
          </p:txBody>
        </p:sp>
        <p:sp>
          <p:nvSpPr>
            <p:cNvPr id="44" name="Freeform: Shape 43">
              <a:extLst>
                <a:ext uri="{FF2B5EF4-FFF2-40B4-BE49-F238E27FC236}">
                  <a16:creationId xmlns:a16="http://schemas.microsoft.com/office/drawing/2014/main" id="{BADF16AD-38C9-8117-E470-9D3D99FF03F0}"/>
                </a:ext>
              </a:extLst>
            </p:cNvPr>
            <p:cNvSpPr/>
            <p:nvPr/>
          </p:nvSpPr>
          <p:spPr>
            <a:xfrm>
              <a:off x="2469155" y="2970053"/>
              <a:ext cx="2580" cy="4379"/>
            </a:xfrm>
            <a:custGeom>
              <a:avLst/>
              <a:gdLst>
                <a:gd name="connsiteX0" fmla="*/ 2581 w 2580"/>
                <a:gd name="connsiteY0" fmla="*/ 4379 h 4379"/>
                <a:gd name="connsiteX1" fmla="*/ 0 w 2580"/>
                <a:gd name="connsiteY1" fmla="*/ 0 h 4379"/>
                <a:gd name="connsiteX2" fmla="*/ 2581 w 2580"/>
                <a:gd name="connsiteY2" fmla="*/ 4379 h 4379"/>
              </a:gdLst>
              <a:ahLst/>
              <a:cxnLst>
                <a:cxn ang="0">
                  <a:pos x="connsiteX0" y="connsiteY0"/>
                </a:cxn>
                <a:cxn ang="0">
                  <a:pos x="connsiteX1" y="connsiteY1"/>
                </a:cxn>
                <a:cxn ang="0">
                  <a:pos x="connsiteX2" y="connsiteY2"/>
                </a:cxn>
              </a:cxnLst>
              <a:rect l="l" t="t" r="r" b="b"/>
              <a:pathLst>
                <a:path w="2580" h="4379">
                  <a:moveTo>
                    <a:pt x="2581" y="4379"/>
                  </a:moveTo>
                  <a:cubicBezTo>
                    <a:pt x="1760" y="3441"/>
                    <a:pt x="899" y="1994"/>
                    <a:pt x="0" y="0"/>
                  </a:cubicBezTo>
                  <a:cubicBezTo>
                    <a:pt x="1095" y="1368"/>
                    <a:pt x="1955" y="2815"/>
                    <a:pt x="2581" y="4379"/>
                  </a:cubicBezTo>
                  <a:close/>
                </a:path>
              </a:pathLst>
            </a:custGeom>
            <a:solidFill>
              <a:srgbClr val="CC9051"/>
            </a:solidFill>
            <a:ln w="3904" cap="flat">
              <a:noFill/>
              <a:prstDash val="solid"/>
              <a:miter/>
            </a:ln>
          </p:spPr>
          <p:txBody>
            <a:bodyPr rtlCol="1" anchor="ctr"/>
            <a:lstStyle/>
            <a:p>
              <a:endParaRPr lang="fa-IR"/>
            </a:p>
          </p:txBody>
        </p:sp>
        <p:sp>
          <p:nvSpPr>
            <p:cNvPr id="45" name="Freeform: Shape 44">
              <a:extLst>
                <a:ext uri="{FF2B5EF4-FFF2-40B4-BE49-F238E27FC236}">
                  <a16:creationId xmlns:a16="http://schemas.microsoft.com/office/drawing/2014/main" id="{8A80AD47-7F08-63CC-FD0F-307DA1ECA4FB}"/>
                </a:ext>
              </a:extLst>
            </p:cNvPr>
            <p:cNvSpPr/>
            <p:nvPr/>
          </p:nvSpPr>
          <p:spPr>
            <a:xfrm>
              <a:off x="2062710" y="2562995"/>
              <a:ext cx="675080" cy="2416483"/>
            </a:xfrm>
            <a:custGeom>
              <a:avLst/>
              <a:gdLst>
                <a:gd name="connsiteX0" fmla="*/ 675080 w 675080"/>
                <a:gd name="connsiteY0" fmla="*/ 2355661 h 2416483"/>
                <a:gd name="connsiteX1" fmla="*/ 616113 w 675080"/>
                <a:gd name="connsiteY1" fmla="*/ 2337009 h 2416483"/>
                <a:gd name="connsiteX2" fmla="*/ 613063 w 675080"/>
                <a:gd name="connsiteY2" fmla="*/ 2339668 h 2416483"/>
                <a:gd name="connsiteX3" fmla="*/ 609192 w 675080"/>
                <a:gd name="connsiteY3" fmla="*/ 2343031 h 2416483"/>
                <a:gd name="connsiteX4" fmla="*/ 592847 w 675080"/>
                <a:gd name="connsiteY4" fmla="*/ 2357225 h 2416483"/>
                <a:gd name="connsiteX5" fmla="*/ 536970 w 675080"/>
                <a:gd name="connsiteY5" fmla="*/ 2329305 h 2416483"/>
                <a:gd name="connsiteX6" fmla="*/ 492549 w 675080"/>
                <a:gd name="connsiteY6" fmla="*/ 2247151 h 2416483"/>
                <a:gd name="connsiteX7" fmla="*/ 318738 w 675080"/>
                <a:gd name="connsiteY7" fmla="*/ 1739716 h 2416483"/>
                <a:gd name="connsiteX8" fmla="*/ 311113 w 675080"/>
                <a:gd name="connsiteY8" fmla="*/ 1610833 h 2416483"/>
                <a:gd name="connsiteX9" fmla="*/ 309627 w 675080"/>
                <a:gd name="connsiteY9" fmla="*/ 1604773 h 2416483"/>
                <a:gd name="connsiteX10" fmla="*/ 309431 w 675080"/>
                <a:gd name="connsiteY10" fmla="*/ 1603951 h 2416483"/>
                <a:gd name="connsiteX11" fmla="*/ 285970 w 675080"/>
                <a:gd name="connsiteY11" fmla="*/ 1515267 h 2416483"/>
                <a:gd name="connsiteX12" fmla="*/ 261961 w 675080"/>
                <a:gd name="connsiteY12" fmla="*/ 1437804 h 2416483"/>
                <a:gd name="connsiteX13" fmla="*/ 77162 w 675080"/>
                <a:gd name="connsiteY13" fmla="*/ 918013 h 2416483"/>
                <a:gd name="connsiteX14" fmla="*/ 80446 w 675080"/>
                <a:gd name="connsiteY14" fmla="*/ 239387 h 2416483"/>
                <a:gd name="connsiteX15" fmla="*/ 223601 w 675080"/>
                <a:gd name="connsiteY15" fmla="*/ 4067 h 2416483"/>
                <a:gd name="connsiteX16" fmla="*/ 241823 w 675080"/>
                <a:gd name="connsiteY16" fmla="*/ 0 h 2416483"/>
                <a:gd name="connsiteX17" fmla="*/ 250152 w 675080"/>
                <a:gd name="connsiteY17" fmla="*/ 8016 h 2416483"/>
                <a:gd name="connsiteX18" fmla="*/ 230835 w 675080"/>
                <a:gd name="connsiteY18" fmla="*/ 74021 h 2416483"/>
                <a:gd name="connsiteX19" fmla="*/ 230366 w 675080"/>
                <a:gd name="connsiteY19" fmla="*/ 75703 h 2416483"/>
                <a:gd name="connsiteX20" fmla="*/ 198771 w 675080"/>
                <a:gd name="connsiteY20" fmla="*/ 227499 h 2416483"/>
                <a:gd name="connsiteX21" fmla="*/ 207178 w 675080"/>
                <a:gd name="connsiteY21" fmla="*/ 262652 h 2416483"/>
                <a:gd name="connsiteX22" fmla="*/ 224461 w 675080"/>
                <a:gd name="connsiteY22" fmla="*/ 277120 h 2416483"/>
                <a:gd name="connsiteX23" fmla="*/ 381263 w 675080"/>
                <a:gd name="connsiteY23" fmla="*/ 366274 h 2416483"/>
                <a:gd name="connsiteX24" fmla="*/ 383022 w 675080"/>
                <a:gd name="connsiteY24" fmla="*/ 366744 h 2416483"/>
                <a:gd name="connsiteX25" fmla="*/ 404138 w 675080"/>
                <a:gd name="connsiteY25" fmla="*/ 398065 h 2416483"/>
                <a:gd name="connsiteX26" fmla="*/ 404138 w 675080"/>
                <a:gd name="connsiteY26" fmla="*/ 398065 h 2416483"/>
                <a:gd name="connsiteX27" fmla="*/ 551672 w 675080"/>
                <a:gd name="connsiteY27" fmla="*/ 487023 h 2416483"/>
                <a:gd name="connsiteX28" fmla="*/ 557107 w 675080"/>
                <a:gd name="connsiteY28" fmla="*/ 905617 h 2416483"/>
                <a:gd name="connsiteX29" fmla="*/ 332854 w 675080"/>
                <a:gd name="connsiteY29" fmla="*/ 787879 h 2416483"/>
                <a:gd name="connsiteX30" fmla="*/ 337937 w 675080"/>
                <a:gd name="connsiteY30" fmla="*/ 790929 h 2416483"/>
                <a:gd name="connsiteX31" fmla="*/ 337624 w 675080"/>
                <a:gd name="connsiteY31" fmla="*/ 791320 h 2416483"/>
                <a:gd name="connsiteX32" fmla="*/ 315453 w 675080"/>
                <a:gd name="connsiteY32" fmla="*/ 790382 h 2416483"/>
                <a:gd name="connsiteX33" fmla="*/ 313772 w 675080"/>
                <a:gd name="connsiteY33" fmla="*/ 789248 h 2416483"/>
                <a:gd name="connsiteX34" fmla="*/ 229662 w 675080"/>
                <a:gd name="connsiteY34" fmla="*/ 661891 h 2416483"/>
                <a:gd name="connsiteX35" fmla="*/ 229545 w 675080"/>
                <a:gd name="connsiteY35" fmla="*/ 661695 h 2416483"/>
                <a:gd name="connsiteX36" fmla="*/ 166394 w 675080"/>
                <a:gd name="connsiteY36" fmla="*/ 508804 h 2416483"/>
                <a:gd name="connsiteX37" fmla="*/ 163774 w 675080"/>
                <a:gd name="connsiteY37" fmla="*/ 536918 h 2416483"/>
                <a:gd name="connsiteX38" fmla="*/ 342590 w 675080"/>
                <a:gd name="connsiteY38" fmla="*/ 1012016 h 2416483"/>
                <a:gd name="connsiteX39" fmla="*/ 328435 w 675080"/>
                <a:gd name="connsiteY39" fmla="*/ 1026210 h 2416483"/>
                <a:gd name="connsiteX40" fmla="*/ 328435 w 675080"/>
                <a:gd name="connsiteY40" fmla="*/ 1151807 h 2416483"/>
                <a:gd name="connsiteX41" fmla="*/ 325854 w 675080"/>
                <a:gd name="connsiteY41" fmla="*/ 1153020 h 2416483"/>
                <a:gd name="connsiteX42" fmla="*/ 344467 w 675080"/>
                <a:gd name="connsiteY42" fmla="*/ 1175152 h 2416483"/>
                <a:gd name="connsiteX43" fmla="*/ 379308 w 675080"/>
                <a:gd name="connsiteY43" fmla="*/ 1528562 h 2416483"/>
                <a:gd name="connsiteX44" fmla="*/ 397725 w 675080"/>
                <a:gd name="connsiteY44" fmla="*/ 1541505 h 2416483"/>
                <a:gd name="connsiteX45" fmla="*/ 448598 w 675080"/>
                <a:gd name="connsiteY45" fmla="*/ 1667219 h 2416483"/>
                <a:gd name="connsiteX46" fmla="*/ 514955 w 675080"/>
                <a:gd name="connsiteY46" fmla="*/ 2001782 h 2416483"/>
                <a:gd name="connsiteX47" fmla="*/ 521993 w 675080"/>
                <a:gd name="connsiteY47" fmla="*/ 2021920 h 2416483"/>
                <a:gd name="connsiteX48" fmla="*/ 595584 w 675080"/>
                <a:gd name="connsiteY48" fmla="*/ 2174068 h 2416483"/>
                <a:gd name="connsiteX49" fmla="*/ 612790 w 675080"/>
                <a:gd name="connsiteY49" fmla="*/ 2200384 h 2416483"/>
                <a:gd name="connsiteX50" fmla="*/ 625576 w 675080"/>
                <a:gd name="connsiteY50" fmla="*/ 2242419 h 2416483"/>
                <a:gd name="connsiteX51" fmla="*/ 640513 w 675080"/>
                <a:gd name="connsiteY51" fmla="*/ 2291571 h 2416483"/>
                <a:gd name="connsiteX52" fmla="*/ 651032 w 675080"/>
                <a:gd name="connsiteY52" fmla="*/ 2304201 h 2416483"/>
                <a:gd name="connsiteX53" fmla="*/ 658031 w 675080"/>
                <a:gd name="connsiteY53" fmla="*/ 2313899 h 2416483"/>
                <a:gd name="connsiteX54" fmla="*/ 662411 w 675080"/>
                <a:gd name="connsiteY54" fmla="*/ 2320859 h 2416483"/>
                <a:gd name="connsiteX55" fmla="*/ 665578 w 675080"/>
                <a:gd name="connsiteY55" fmla="*/ 2326529 h 2416483"/>
                <a:gd name="connsiteX56" fmla="*/ 675041 w 675080"/>
                <a:gd name="connsiteY56" fmla="*/ 2355621 h 2416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675080" h="2416483">
                  <a:moveTo>
                    <a:pt x="675080" y="2355661"/>
                  </a:moveTo>
                  <a:cubicBezTo>
                    <a:pt x="667612" y="2373804"/>
                    <a:pt x="647982" y="2367587"/>
                    <a:pt x="616113" y="2337009"/>
                  </a:cubicBezTo>
                  <a:lnTo>
                    <a:pt x="613063" y="2339668"/>
                  </a:lnTo>
                  <a:lnTo>
                    <a:pt x="609192" y="2343031"/>
                  </a:lnTo>
                  <a:lnTo>
                    <a:pt x="592847" y="2357225"/>
                  </a:lnTo>
                  <a:cubicBezTo>
                    <a:pt x="563677" y="2458735"/>
                    <a:pt x="480818" y="2416778"/>
                    <a:pt x="536970" y="2329305"/>
                  </a:cubicBezTo>
                  <a:cubicBezTo>
                    <a:pt x="527233" y="2302481"/>
                    <a:pt x="512413" y="2275070"/>
                    <a:pt x="492549" y="2247151"/>
                  </a:cubicBezTo>
                  <a:cubicBezTo>
                    <a:pt x="487309" y="2068100"/>
                    <a:pt x="412545" y="1890926"/>
                    <a:pt x="318738" y="1739716"/>
                  </a:cubicBezTo>
                  <a:cubicBezTo>
                    <a:pt x="297935" y="1704993"/>
                    <a:pt x="280026" y="1637892"/>
                    <a:pt x="311113" y="1610833"/>
                  </a:cubicBezTo>
                  <a:cubicBezTo>
                    <a:pt x="310643" y="1608800"/>
                    <a:pt x="310135" y="1606806"/>
                    <a:pt x="309627" y="1604773"/>
                  </a:cubicBezTo>
                  <a:cubicBezTo>
                    <a:pt x="309588" y="1604499"/>
                    <a:pt x="309509" y="1604225"/>
                    <a:pt x="309431" y="1603951"/>
                  </a:cubicBezTo>
                  <a:cubicBezTo>
                    <a:pt x="302315" y="1574233"/>
                    <a:pt x="294494" y="1544672"/>
                    <a:pt x="285970" y="1515267"/>
                  </a:cubicBezTo>
                  <a:cubicBezTo>
                    <a:pt x="278501" y="1489342"/>
                    <a:pt x="270485" y="1463495"/>
                    <a:pt x="261961" y="1437804"/>
                  </a:cubicBezTo>
                  <a:cubicBezTo>
                    <a:pt x="191537" y="1272087"/>
                    <a:pt x="131045" y="1094444"/>
                    <a:pt x="77162" y="918013"/>
                  </a:cubicBezTo>
                  <a:cubicBezTo>
                    <a:pt x="-8239" y="653288"/>
                    <a:pt x="-43118" y="503016"/>
                    <a:pt x="80446" y="239387"/>
                  </a:cubicBezTo>
                  <a:cubicBezTo>
                    <a:pt x="119392" y="156293"/>
                    <a:pt x="160059" y="71323"/>
                    <a:pt x="223601" y="4067"/>
                  </a:cubicBezTo>
                  <a:lnTo>
                    <a:pt x="241823" y="0"/>
                  </a:lnTo>
                  <a:lnTo>
                    <a:pt x="250152" y="8016"/>
                  </a:lnTo>
                  <a:cubicBezTo>
                    <a:pt x="243543" y="29914"/>
                    <a:pt x="237013" y="51889"/>
                    <a:pt x="230835" y="74021"/>
                  </a:cubicBezTo>
                  <a:cubicBezTo>
                    <a:pt x="230678" y="74569"/>
                    <a:pt x="230522" y="75155"/>
                    <a:pt x="230366" y="75703"/>
                  </a:cubicBezTo>
                  <a:cubicBezTo>
                    <a:pt x="216523" y="125637"/>
                    <a:pt x="204675" y="176197"/>
                    <a:pt x="198771" y="227499"/>
                  </a:cubicBezTo>
                  <a:cubicBezTo>
                    <a:pt x="196190" y="240872"/>
                    <a:pt x="198966" y="252603"/>
                    <a:pt x="207178" y="262652"/>
                  </a:cubicBezTo>
                  <a:cubicBezTo>
                    <a:pt x="211440" y="267931"/>
                    <a:pt x="217227" y="272780"/>
                    <a:pt x="224461" y="277120"/>
                  </a:cubicBezTo>
                  <a:cubicBezTo>
                    <a:pt x="262078" y="319156"/>
                    <a:pt x="314280" y="348874"/>
                    <a:pt x="381263" y="366274"/>
                  </a:cubicBezTo>
                  <a:cubicBezTo>
                    <a:pt x="381849" y="366431"/>
                    <a:pt x="382436" y="366587"/>
                    <a:pt x="383022" y="366744"/>
                  </a:cubicBezTo>
                  <a:cubicBezTo>
                    <a:pt x="389748" y="372257"/>
                    <a:pt x="399680" y="386686"/>
                    <a:pt x="404138" y="398065"/>
                  </a:cubicBezTo>
                  <a:lnTo>
                    <a:pt x="404138" y="398065"/>
                  </a:lnTo>
                  <a:cubicBezTo>
                    <a:pt x="405467" y="401467"/>
                    <a:pt x="551555" y="484521"/>
                    <a:pt x="551672" y="487023"/>
                  </a:cubicBezTo>
                  <a:cubicBezTo>
                    <a:pt x="548427" y="551738"/>
                    <a:pt x="587334" y="868040"/>
                    <a:pt x="557107" y="905617"/>
                  </a:cubicBezTo>
                  <a:cubicBezTo>
                    <a:pt x="517379" y="955004"/>
                    <a:pt x="415087" y="861157"/>
                    <a:pt x="332854" y="787879"/>
                  </a:cubicBezTo>
                  <a:cubicBezTo>
                    <a:pt x="334496" y="788857"/>
                    <a:pt x="336177" y="789873"/>
                    <a:pt x="337937" y="790929"/>
                  </a:cubicBezTo>
                  <a:cubicBezTo>
                    <a:pt x="337820" y="791086"/>
                    <a:pt x="337742" y="791203"/>
                    <a:pt x="337624" y="791320"/>
                  </a:cubicBezTo>
                  <a:cubicBezTo>
                    <a:pt x="333206" y="797029"/>
                    <a:pt x="326793" y="797577"/>
                    <a:pt x="315453" y="790382"/>
                  </a:cubicBezTo>
                  <a:cubicBezTo>
                    <a:pt x="314906" y="790030"/>
                    <a:pt x="314358" y="789678"/>
                    <a:pt x="313772" y="789248"/>
                  </a:cubicBezTo>
                  <a:cubicBezTo>
                    <a:pt x="286908" y="770830"/>
                    <a:pt x="256486" y="718472"/>
                    <a:pt x="229662" y="661891"/>
                  </a:cubicBezTo>
                  <a:cubicBezTo>
                    <a:pt x="229584" y="661812"/>
                    <a:pt x="229545" y="661773"/>
                    <a:pt x="229545" y="661695"/>
                  </a:cubicBezTo>
                  <a:cubicBezTo>
                    <a:pt x="202486" y="604683"/>
                    <a:pt x="179024" y="543527"/>
                    <a:pt x="166394" y="508804"/>
                  </a:cubicBezTo>
                  <a:cubicBezTo>
                    <a:pt x="169131" y="517015"/>
                    <a:pt x="173393" y="534064"/>
                    <a:pt x="163774" y="536918"/>
                  </a:cubicBezTo>
                  <a:cubicBezTo>
                    <a:pt x="208898" y="704317"/>
                    <a:pt x="268491" y="862683"/>
                    <a:pt x="342590" y="1012016"/>
                  </a:cubicBezTo>
                  <a:lnTo>
                    <a:pt x="328435" y="1026210"/>
                  </a:lnTo>
                  <a:cubicBezTo>
                    <a:pt x="356511" y="1037354"/>
                    <a:pt x="355299" y="1138200"/>
                    <a:pt x="328435" y="1151807"/>
                  </a:cubicBezTo>
                  <a:cubicBezTo>
                    <a:pt x="327536" y="1152277"/>
                    <a:pt x="326676" y="1152707"/>
                    <a:pt x="325854" y="1153020"/>
                  </a:cubicBezTo>
                  <a:cubicBezTo>
                    <a:pt x="337742" y="1163499"/>
                    <a:pt x="346931" y="1172962"/>
                    <a:pt x="344467" y="1175152"/>
                  </a:cubicBezTo>
                  <a:cubicBezTo>
                    <a:pt x="337311" y="1296996"/>
                    <a:pt x="348925" y="1414812"/>
                    <a:pt x="379308" y="1528562"/>
                  </a:cubicBezTo>
                  <a:lnTo>
                    <a:pt x="397725" y="1541505"/>
                  </a:lnTo>
                  <a:cubicBezTo>
                    <a:pt x="418645" y="1571418"/>
                    <a:pt x="439565" y="1627413"/>
                    <a:pt x="448598" y="1667219"/>
                  </a:cubicBezTo>
                  <a:cubicBezTo>
                    <a:pt x="462870" y="1784332"/>
                    <a:pt x="479293" y="1895814"/>
                    <a:pt x="514955" y="2001782"/>
                  </a:cubicBezTo>
                  <a:cubicBezTo>
                    <a:pt x="517223" y="2008507"/>
                    <a:pt x="519569" y="2015233"/>
                    <a:pt x="521993" y="2021920"/>
                  </a:cubicBezTo>
                  <a:cubicBezTo>
                    <a:pt x="540880" y="2073965"/>
                    <a:pt x="564732" y="2124681"/>
                    <a:pt x="595584" y="2174068"/>
                  </a:cubicBezTo>
                  <a:cubicBezTo>
                    <a:pt x="601098" y="2182866"/>
                    <a:pt x="606807" y="2191664"/>
                    <a:pt x="612790" y="2200384"/>
                  </a:cubicBezTo>
                  <a:lnTo>
                    <a:pt x="625576" y="2242419"/>
                  </a:lnTo>
                  <a:lnTo>
                    <a:pt x="640513" y="2291571"/>
                  </a:lnTo>
                  <a:cubicBezTo>
                    <a:pt x="644345" y="2295834"/>
                    <a:pt x="647865" y="2300057"/>
                    <a:pt x="651032" y="2304201"/>
                  </a:cubicBezTo>
                  <a:cubicBezTo>
                    <a:pt x="653574" y="2307486"/>
                    <a:pt x="655920" y="2310693"/>
                    <a:pt x="658031" y="2313899"/>
                  </a:cubicBezTo>
                  <a:cubicBezTo>
                    <a:pt x="659635" y="2316245"/>
                    <a:pt x="661081" y="2318552"/>
                    <a:pt x="662411" y="2320859"/>
                  </a:cubicBezTo>
                  <a:cubicBezTo>
                    <a:pt x="663584" y="2322775"/>
                    <a:pt x="664640" y="2324652"/>
                    <a:pt x="665578" y="2326529"/>
                  </a:cubicBezTo>
                  <a:cubicBezTo>
                    <a:pt x="670935" y="2336735"/>
                    <a:pt x="674103" y="2346432"/>
                    <a:pt x="675041" y="2355621"/>
                  </a:cubicBezTo>
                  <a:close/>
                </a:path>
              </a:pathLst>
            </a:custGeom>
            <a:solidFill>
              <a:srgbClr val="CC9051"/>
            </a:solidFill>
            <a:ln w="3904" cap="flat">
              <a:noFill/>
              <a:prstDash val="solid"/>
              <a:miter/>
            </a:ln>
          </p:spPr>
          <p:txBody>
            <a:bodyPr rtlCol="1" anchor="ctr"/>
            <a:lstStyle/>
            <a:p>
              <a:endParaRPr lang="fa-IR"/>
            </a:p>
          </p:txBody>
        </p:sp>
        <p:sp>
          <p:nvSpPr>
            <p:cNvPr id="46" name="Freeform: Shape 45">
              <a:extLst>
                <a:ext uri="{FF2B5EF4-FFF2-40B4-BE49-F238E27FC236}">
                  <a16:creationId xmlns:a16="http://schemas.microsoft.com/office/drawing/2014/main" id="{9216B9AC-1723-0C01-F445-8DC66B1632C9}"/>
                </a:ext>
              </a:extLst>
            </p:cNvPr>
            <p:cNvSpPr/>
            <p:nvPr/>
          </p:nvSpPr>
          <p:spPr>
            <a:xfrm>
              <a:off x="2658694" y="3696725"/>
              <a:ext cx="668051" cy="1127878"/>
            </a:xfrm>
            <a:custGeom>
              <a:avLst/>
              <a:gdLst>
                <a:gd name="connsiteX0" fmla="*/ 44451 w 668051"/>
                <a:gd name="connsiteY0" fmla="*/ 412192 h 1127878"/>
                <a:gd name="connsiteX1" fmla="*/ 61695 w 668051"/>
                <a:gd name="connsiteY1" fmla="*/ 477142 h 1127878"/>
                <a:gd name="connsiteX2" fmla="*/ 71197 w 668051"/>
                <a:gd name="connsiteY2" fmla="*/ 239007 h 1127878"/>
                <a:gd name="connsiteX3" fmla="*/ 62985 w 668051"/>
                <a:gd name="connsiteY3" fmla="*/ 180313 h 1127878"/>
                <a:gd name="connsiteX4" fmla="*/ 217675 w 668051"/>
                <a:gd name="connsiteY4" fmla="*/ 13775 h 1127878"/>
                <a:gd name="connsiteX5" fmla="*/ 243679 w 668051"/>
                <a:gd name="connsiteY5" fmla="*/ 872 h 1127878"/>
                <a:gd name="connsiteX6" fmla="*/ 166685 w 668051"/>
                <a:gd name="connsiteY6" fmla="*/ 402612 h 1127878"/>
                <a:gd name="connsiteX7" fmla="*/ 356646 w 668051"/>
                <a:gd name="connsiteY7" fmla="*/ 749687 h 1127878"/>
                <a:gd name="connsiteX8" fmla="*/ 495148 w 668051"/>
                <a:gd name="connsiteY8" fmla="*/ 888423 h 1127878"/>
                <a:gd name="connsiteX9" fmla="*/ 533742 w 668051"/>
                <a:gd name="connsiteY9" fmla="*/ 971125 h 1127878"/>
                <a:gd name="connsiteX10" fmla="*/ 658518 w 668051"/>
                <a:gd name="connsiteY10" fmla="*/ 1071580 h 1127878"/>
                <a:gd name="connsiteX11" fmla="*/ 646749 w 668051"/>
                <a:gd name="connsiteY11" fmla="*/ 1109353 h 1127878"/>
                <a:gd name="connsiteX12" fmla="*/ 542814 w 668051"/>
                <a:gd name="connsiteY12" fmla="*/ 1014060 h 1127878"/>
                <a:gd name="connsiteX13" fmla="*/ 603032 w 668051"/>
                <a:gd name="connsiteY13" fmla="*/ 1066458 h 1127878"/>
                <a:gd name="connsiteX14" fmla="*/ 625047 w 668051"/>
                <a:gd name="connsiteY14" fmla="*/ 1126676 h 1127878"/>
                <a:gd name="connsiteX15" fmla="*/ 446934 w 668051"/>
                <a:gd name="connsiteY15" fmla="*/ 1101259 h 1127878"/>
                <a:gd name="connsiteX16" fmla="*/ 429807 w 668051"/>
                <a:gd name="connsiteY16" fmla="*/ 988487 h 1127878"/>
                <a:gd name="connsiteX17" fmla="*/ 373499 w 668051"/>
                <a:gd name="connsiteY17" fmla="*/ 949501 h 1127878"/>
                <a:gd name="connsiteX18" fmla="*/ 334944 w 668051"/>
                <a:gd name="connsiteY18" fmla="*/ 858119 h 1127878"/>
                <a:gd name="connsiteX19" fmla="*/ 135599 w 668051"/>
                <a:gd name="connsiteY19" fmla="*/ 598321 h 1127878"/>
                <a:gd name="connsiteX20" fmla="*/ 5661 w 668051"/>
                <a:gd name="connsiteY20" fmla="*/ 468383 h 1127878"/>
                <a:gd name="connsiteX21" fmla="*/ 2259 w 668051"/>
                <a:gd name="connsiteY21" fmla="*/ 395926 h 1127878"/>
                <a:gd name="connsiteX22" fmla="*/ 44490 w 668051"/>
                <a:gd name="connsiteY22" fmla="*/ 182738 h 1127878"/>
                <a:gd name="connsiteX23" fmla="*/ 44490 w 668051"/>
                <a:gd name="connsiteY23" fmla="*/ 412231 h 1127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8051" h="1127878">
                  <a:moveTo>
                    <a:pt x="44451" y="412192"/>
                  </a:moveTo>
                  <a:cubicBezTo>
                    <a:pt x="44607" y="428967"/>
                    <a:pt x="27128" y="461735"/>
                    <a:pt x="61695" y="477142"/>
                  </a:cubicBezTo>
                  <a:cubicBezTo>
                    <a:pt x="42574" y="401439"/>
                    <a:pt x="67482" y="316117"/>
                    <a:pt x="71197" y="239007"/>
                  </a:cubicBezTo>
                  <a:cubicBezTo>
                    <a:pt x="72135" y="219221"/>
                    <a:pt x="58136" y="198770"/>
                    <a:pt x="62985" y="180313"/>
                  </a:cubicBezTo>
                  <a:cubicBezTo>
                    <a:pt x="66153" y="168309"/>
                    <a:pt x="198515" y="28439"/>
                    <a:pt x="217675" y="13775"/>
                  </a:cubicBezTo>
                  <a:cubicBezTo>
                    <a:pt x="226356" y="7089"/>
                    <a:pt x="228663" y="-3039"/>
                    <a:pt x="243679" y="872"/>
                  </a:cubicBezTo>
                  <a:cubicBezTo>
                    <a:pt x="241919" y="137613"/>
                    <a:pt x="151005" y="267513"/>
                    <a:pt x="166685" y="402612"/>
                  </a:cubicBezTo>
                  <a:cubicBezTo>
                    <a:pt x="179316" y="511435"/>
                    <a:pt x="285479" y="666829"/>
                    <a:pt x="356646" y="749687"/>
                  </a:cubicBezTo>
                  <a:cubicBezTo>
                    <a:pt x="392777" y="791801"/>
                    <a:pt x="469183" y="848226"/>
                    <a:pt x="495148" y="888423"/>
                  </a:cubicBezTo>
                  <a:cubicBezTo>
                    <a:pt x="512392" y="915131"/>
                    <a:pt x="510358" y="942698"/>
                    <a:pt x="533742" y="971125"/>
                  </a:cubicBezTo>
                  <a:cubicBezTo>
                    <a:pt x="567057" y="1011675"/>
                    <a:pt x="628605" y="1022154"/>
                    <a:pt x="658518" y="1071580"/>
                  </a:cubicBezTo>
                  <a:cubicBezTo>
                    <a:pt x="668802" y="1088551"/>
                    <a:pt x="677522" y="1123587"/>
                    <a:pt x="646749" y="1109353"/>
                  </a:cubicBezTo>
                  <a:cubicBezTo>
                    <a:pt x="636386" y="1104544"/>
                    <a:pt x="601741" y="1000179"/>
                    <a:pt x="542814" y="1014060"/>
                  </a:cubicBezTo>
                  <a:cubicBezTo>
                    <a:pt x="551377" y="1039907"/>
                    <a:pt x="585357" y="1044443"/>
                    <a:pt x="603032" y="1066458"/>
                  </a:cubicBezTo>
                  <a:cubicBezTo>
                    <a:pt x="610500" y="1075764"/>
                    <a:pt x="632320" y="1119794"/>
                    <a:pt x="625047" y="1126676"/>
                  </a:cubicBezTo>
                  <a:cubicBezTo>
                    <a:pt x="594742" y="1131134"/>
                    <a:pt x="462497" y="1123313"/>
                    <a:pt x="446934" y="1101259"/>
                  </a:cubicBezTo>
                  <a:cubicBezTo>
                    <a:pt x="434460" y="1083663"/>
                    <a:pt x="453034" y="1021880"/>
                    <a:pt x="429807" y="988487"/>
                  </a:cubicBezTo>
                  <a:cubicBezTo>
                    <a:pt x="416239" y="968975"/>
                    <a:pt x="389571" y="970930"/>
                    <a:pt x="373499" y="949501"/>
                  </a:cubicBezTo>
                  <a:cubicBezTo>
                    <a:pt x="359070" y="930224"/>
                    <a:pt x="350155" y="885569"/>
                    <a:pt x="334944" y="858119"/>
                  </a:cubicBezTo>
                  <a:cubicBezTo>
                    <a:pt x="286535" y="770803"/>
                    <a:pt x="202542" y="673750"/>
                    <a:pt x="135599" y="598321"/>
                  </a:cubicBezTo>
                  <a:cubicBezTo>
                    <a:pt x="111003" y="570597"/>
                    <a:pt x="15241" y="489498"/>
                    <a:pt x="5661" y="468383"/>
                  </a:cubicBezTo>
                  <a:cubicBezTo>
                    <a:pt x="-3919" y="447267"/>
                    <a:pt x="1359" y="418683"/>
                    <a:pt x="2259" y="395926"/>
                  </a:cubicBezTo>
                  <a:lnTo>
                    <a:pt x="44490" y="182738"/>
                  </a:lnTo>
                  <a:cubicBezTo>
                    <a:pt x="44998" y="259145"/>
                    <a:pt x="43786" y="335746"/>
                    <a:pt x="44490" y="412231"/>
                  </a:cubicBezTo>
                  <a:close/>
                </a:path>
              </a:pathLst>
            </a:custGeom>
            <a:solidFill>
              <a:srgbClr val="9F6B3D"/>
            </a:solidFill>
            <a:ln w="3904" cap="flat">
              <a:noFill/>
              <a:prstDash val="solid"/>
              <a:miter/>
            </a:ln>
          </p:spPr>
          <p:txBody>
            <a:bodyPr rtlCol="1" anchor="ctr"/>
            <a:lstStyle/>
            <a:p>
              <a:endParaRPr lang="fa-IR"/>
            </a:p>
          </p:txBody>
        </p:sp>
        <p:sp>
          <p:nvSpPr>
            <p:cNvPr id="47" name="Freeform: Shape 46">
              <a:extLst>
                <a:ext uri="{FF2B5EF4-FFF2-40B4-BE49-F238E27FC236}">
                  <a16:creationId xmlns:a16="http://schemas.microsoft.com/office/drawing/2014/main" id="{9F41BA77-61BB-A5ED-4697-0F708AB3A3CA}"/>
                </a:ext>
              </a:extLst>
            </p:cNvPr>
            <p:cNvSpPr/>
            <p:nvPr/>
          </p:nvSpPr>
          <p:spPr>
            <a:xfrm>
              <a:off x="2886620" y="3403076"/>
              <a:ext cx="636749" cy="991263"/>
            </a:xfrm>
            <a:custGeom>
              <a:avLst/>
              <a:gdLst>
                <a:gd name="connsiteX0" fmla="*/ 631072 w 636749"/>
                <a:gd name="connsiteY0" fmla="*/ 710143 h 991263"/>
                <a:gd name="connsiteX1" fmla="*/ 611873 w 636749"/>
                <a:gd name="connsiteY1" fmla="*/ 754251 h 991263"/>
                <a:gd name="connsiteX2" fmla="*/ 366777 w 636749"/>
                <a:gd name="connsiteY2" fmla="*/ 965210 h 991263"/>
                <a:gd name="connsiteX3" fmla="*/ 234767 w 636749"/>
                <a:gd name="connsiteY3" fmla="*/ 965640 h 991263"/>
                <a:gd name="connsiteX4" fmla="*/ 121095 w 636749"/>
                <a:gd name="connsiteY4" fmla="*/ 855566 h 991263"/>
                <a:gd name="connsiteX5" fmla="*/ 298543 w 636749"/>
                <a:gd name="connsiteY5" fmla="*/ 825926 h 991263"/>
                <a:gd name="connsiteX6" fmla="*/ 458043 w 636749"/>
                <a:gd name="connsiteY6" fmla="*/ 697865 h 991263"/>
                <a:gd name="connsiteX7" fmla="*/ 334244 w 636749"/>
                <a:gd name="connsiteY7" fmla="*/ 485577 h 991263"/>
                <a:gd name="connsiteX8" fmla="*/ 33740 w 636749"/>
                <a:gd name="connsiteY8" fmla="*/ 262496 h 991263"/>
                <a:gd name="connsiteX9" fmla="*/ 10943 w 636749"/>
                <a:gd name="connsiteY9" fmla="*/ 159812 h 991263"/>
                <a:gd name="connsiteX10" fmla="*/ 24512 w 636749"/>
                <a:gd name="connsiteY10" fmla="*/ 0 h 991263"/>
                <a:gd name="connsiteX11" fmla="*/ 58766 w 636749"/>
                <a:gd name="connsiteY11" fmla="*/ 203920 h 991263"/>
                <a:gd name="connsiteX12" fmla="*/ 228354 w 636749"/>
                <a:gd name="connsiteY12" fmla="*/ 354856 h 991263"/>
                <a:gd name="connsiteX13" fmla="*/ 453937 w 636749"/>
                <a:gd name="connsiteY13" fmla="*/ 519127 h 991263"/>
                <a:gd name="connsiteX14" fmla="*/ 527020 w 636749"/>
                <a:gd name="connsiteY14" fmla="*/ 705920 h 991263"/>
                <a:gd name="connsiteX15" fmla="*/ 631072 w 636749"/>
                <a:gd name="connsiteY15" fmla="*/ 710182 h 99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6749" h="991263">
                  <a:moveTo>
                    <a:pt x="631072" y="710143"/>
                  </a:moveTo>
                  <a:cubicBezTo>
                    <a:pt x="647065" y="723242"/>
                    <a:pt x="625598" y="742324"/>
                    <a:pt x="611873" y="754251"/>
                  </a:cubicBezTo>
                  <a:cubicBezTo>
                    <a:pt x="500235" y="784477"/>
                    <a:pt x="422616" y="866671"/>
                    <a:pt x="366777" y="965210"/>
                  </a:cubicBezTo>
                  <a:cubicBezTo>
                    <a:pt x="326423" y="1009826"/>
                    <a:pt x="279109" y="988358"/>
                    <a:pt x="234767" y="965640"/>
                  </a:cubicBezTo>
                  <a:cubicBezTo>
                    <a:pt x="145065" y="977370"/>
                    <a:pt x="47074" y="961534"/>
                    <a:pt x="121095" y="855566"/>
                  </a:cubicBezTo>
                  <a:cubicBezTo>
                    <a:pt x="160785" y="798750"/>
                    <a:pt x="244699" y="769970"/>
                    <a:pt x="298543" y="825926"/>
                  </a:cubicBezTo>
                  <a:cubicBezTo>
                    <a:pt x="326854" y="836601"/>
                    <a:pt x="449871" y="719410"/>
                    <a:pt x="458043" y="697865"/>
                  </a:cubicBezTo>
                  <a:cubicBezTo>
                    <a:pt x="488582" y="617626"/>
                    <a:pt x="388206" y="529411"/>
                    <a:pt x="334244" y="485577"/>
                  </a:cubicBezTo>
                  <a:cubicBezTo>
                    <a:pt x="239146" y="408310"/>
                    <a:pt x="133960" y="332646"/>
                    <a:pt x="33740" y="262496"/>
                  </a:cubicBezTo>
                  <a:cubicBezTo>
                    <a:pt x="6251" y="250726"/>
                    <a:pt x="-13183" y="179911"/>
                    <a:pt x="10943" y="159812"/>
                  </a:cubicBezTo>
                  <a:cubicBezTo>
                    <a:pt x="7776" y="103622"/>
                    <a:pt x="12312" y="50364"/>
                    <a:pt x="24512" y="0"/>
                  </a:cubicBezTo>
                  <a:cubicBezTo>
                    <a:pt x="35813" y="67882"/>
                    <a:pt x="42577" y="137016"/>
                    <a:pt x="58766" y="203920"/>
                  </a:cubicBezTo>
                  <a:cubicBezTo>
                    <a:pt x="115543" y="248145"/>
                    <a:pt x="172555" y="312430"/>
                    <a:pt x="228354" y="354856"/>
                  </a:cubicBezTo>
                  <a:cubicBezTo>
                    <a:pt x="293734" y="404517"/>
                    <a:pt x="407053" y="450541"/>
                    <a:pt x="453937" y="519127"/>
                  </a:cubicBezTo>
                  <a:cubicBezTo>
                    <a:pt x="478063" y="554436"/>
                    <a:pt x="500313" y="689810"/>
                    <a:pt x="527020" y="705920"/>
                  </a:cubicBezTo>
                  <a:cubicBezTo>
                    <a:pt x="553610" y="721952"/>
                    <a:pt x="602410" y="699429"/>
                    <a:pt x="631072" y="710182"/>
                  </a:cubicBezTo>
                  <a:close/>
                </a:path>
              </a:pathLst>
            </a:custGeom>
            <a:solidFill>
              <a:srgbClr val="A9713F"/>
            </a:solidFill>
            <a:ln w="3904" cap="flat">
              <a:noFill/>
              <a:prstDash val="solid"/>
              <a:miter/>
            </a:ln>
          </p:spPr>
          <p:txBody>
            <a:bodyPr rtlCol="1" anchor="ctr"/>
            <a:lstStyle/>
            <a:p>
              <a:endParaRPr lang="fa-IR"/>
            </a:p>
          </p:txBody>
        </p:sp>
        <p:sp>
          <p:nvSpPr>
            <p:cNvPr id="48" name="Freeform: Shape 47">
              <a:extLst>
                <a:ext uri="{FF2B5EF4-FFF2-40B4-BE49-F238E27FC236}">
                  <a16:creationId xmlns:a16="http://schemas.microsoft.com/office/drawing/2014/main" id="{08FBEEAE-0B64-796A-6653-AE84374F80D9}"/>
                </a:ext>
              </a:extLst>
            </p:cNvPr>
            <p:cNvSpPr/>
            <p:nvPr/>
          </p:nvSpPr>
          <p:spPr>
            <a:xfrm>
              <a:off x="3667161" y="3388021"/>
              <a:ext cx="507685" cy="390956"/>
            </a:xfrm>
            <a:custGeom>
              <a:avLst/>
              <a:gdLst>
                <a:gd name="connsiteX0" fmla="*/ 483094 w 507685"/>
                <a:gd name="connsiteY0" fmla="*/ 387468 h 390956"/>
                <a:gd name="connsiteX1" fmla="*/ 348464 w 507685"/>
                <a:gd name="connsiteY1" fmla="*/ 275204 h 390956"/>
                <a:gd name="connsiteX2" fmla="*/ 157995 w 507685"/>
                <a:gd name="connsiteY2" fmla="*/ 214439 h 390956"/>
                <a:gd name="connsiteX3" fmla="*/ 10500 w 507685"/>
                <a:gd name="connsiteY3" fmla="*/ 153986 h 390956"/>
                <a:gd name="connsiteX4" fmla="*/ 37090 w 507685"/>
                <a:gd name="connsiteY4" fmla="*/ 57285 h 390956"/>
                <a:gd name="connsiteX5" fmla="*/ 32514 w 507685"/>
                <a:gd name="connsiteY5" fmla="*/ 41058 h 390956"/>
                <a:gd name="connsiteX6" fmla="*/ 52379 w 507685"/>
                <a:gd name="connsiteY6" fmla="*/ 0 h 390956"/>
                <a:gd name="connsiteX7" fmla="*/ 431635 w 507685"/>
                <a:gd name="connsiteY7" fmla="*/ 187888 h 390956"/>
                <a:gd name="connsiteX8" fmla="*/ 483133 w 507685"/>
                <a:gd name="connsiteY8" fmla="*/ 387468 h 390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7685" h="390956">
                  <a:moveTo>
                    <a:pt x="483094" y="387468"/>
                  </a:moveTo>
                  <a:cubicBezTo>
                    <a:pt x="367702" y="408271"/>
                    <a:pt x="386198" y="331590"/>
                    <a:pt x="348464" y="275204"/>
                  </a:cubicBezTo>
                  <a:cubicBezTo>
                    <a:pt x="332979" y="252095"/>
                    <a:pt x="197176" y="226913"/>
                    <a:pt x="157995" y="214439"/>
                  </a:cubicBezTo>
                  <a:cubicBezTo>
                    <a:pt x="126713" y="204468"/>
                    <a:pt x="29543" y="173616"/>
                    <a:pt x="10500" y="153986"/>
                  </a:cubicBezTo>
                  <a:cubicBezTo>
                    <a:pt x="-19688" y="122822"/>
                    <a:pt x="23443" y="85830"/>
                    <a:pt x="37090" y="57285"/>
                  </a:cubicBezTo>
                  <a:cubicBezTo>
                    <a:pt x="42055" y="46845"/>
                    <a:pt x="32241" y="41840"/>
                    <a:pt x="32514" y="41058"/>
                  </a:cubicBezTo>
                  <a:cubicBezTo>
                    <a:pt x="12181" y="40589"/>
                    <a:pt x="49563" y="235"/>
                    <a:pt x="52379" y="0"/>
                  </a:cubicBezTo>
                  <a:cubicBezTo>
                    <a:pt x="161475" y="88646"/>
                    <a:pt x="293994" y="156176"/>
                    <a:pt x="431635" y="187888"/>
                  </a:cubicBezTo>
                  <a:cubicBezTo>
                    <a:pt x="500299" y="211272"/>
                    <a:pt x="534084" y="339059"/>
                    <a:pt x="483133" y="387468"/>
                  </a:cubicBezTo>
                  <a:close/>
                </a:path>
              </a:pathLst>
            </a:custGeom>
            <a:solidFill>
              <a:srgbClr val="C98E50"/>
            </a:solidFill>
            <a:ln w="3904" cap="flat">
              <a:noFill/>
              <a:prstDash val="solid"/>
              <a:miter/>
            </a:ln>
          </p:spPr>
          <p:txBody>
            <a:bodyPr rtlCol="1" anchor="ctr"/>
            <a:lstStyle/>
            <a:p>
              <a:endParaRPr lang="fa-IR"/>
            </a:p>
          </p:txBody>
        </p:sp>
        <p:sp>
          <p:nvSpPr>
            <p:cNvPr id="49" name="Freeform: Shape 48">
              <a:extLst>
                <a:ext uri="{FF2B5EF4-FFF2-40B4-BE49-F238E27FC236}">
                  <a16:creationId xmlns:a16="http://schemas.microsoft.com/office/drawing/2014/main" id="{42D79664-778C-B51D-5281-670E1071F588}"/>
                </a:ext>
              </a:extLst>
            </p:cNvPr>
            <p:cNvSpPr/>
            <p:nvPr/>
          </p:nvSpPr>
          <p:spPr>
            <a:xfrm>
              <a:off x="2226523" y="3100030"/>
              <a:ext cx="256099" cy="1010310"/>
            </a:xfrm>
            <a:custGeom>
              <a:avLst/>
              <a:gdLst>
                <a:gd name="connsiteX0" fmla="*/ 233990 w 256099"/>
                <a:gd name="connsiteY0" fmla="*/ 1004547 h 1010310"/>
                <a:gd name="connsiteX1" fmla="*/ 200284 w 256099"/>
                <a:gd name="connsiteY1" fmla="*/ 999620 h 1010310"/>
                <a:gd name="connsiteX2" fmla="*/ 164309 w 256099"/>
                <a:gd name="connsiteY2" fmla="*/ 801408 h 1010310"/>
                <a:gd name="connsiteX3" fmla="*/ 162863 w 256099"/>
                <a:gd name="connsiteY3" fmla="*/ 638312 h 1010310"/>
                <a:gd name="connsiteX4" fmla="*/ 99634 w 256099"/>
                <a:gd name="connsiteY4" fmla="*/ 545638 h 1010310"/>
                <a:gd name="connsiteX5" fmla="*/ 164661 w 256099"/>
                <a:gd name="connsiteY5" fmla="*/ 614889 h 1010310"/>
                <a:gd name="connsiteX6" fmla="*/ 164661 w 256099"/>
                <a:gd name="connsiteY6" fmla="*/ 489330 h 1010310"/>
                <a:gd name="connsiteX7" fmla="*/ 95137 w 256099"/>
                <a:gd name="connsiteY7" fmla="*/ 342304 h 1010310"/>
                <a:gd name="connsiteX8" fmla="*/ 0 w 256099"/>
                <a:gd name="connsiteY8" fmla="*/ 0 h 1010310"/>
                <a:gd name="connsiteX9" fmla="*/ 12083 w 256099"/>
                <a:gd name="connsiteY9" fmla="*/ 3988 h 1010310"/>
                <a:gd name="connsiteX10" fmla="*/ 190899 w 256099"/>
                <a:gd name="connsiteY10" fmla="*/ 302459 h 1010310"/>
                <a:gd name="connsiteX11" fmla="*/ 252916 w 256099"/>
                <a:gd name="connsiteY11" fmla="*/ 488509 h 1010310"/>
                <a:gd name="connsiteX12" fmla="*/ 241498 w 256099"/>
                <a:gd name="connsiteY12" fmla="*/ 994302 h 1010310"/>
                <a:gd name="connsiteX13" fmla="*/ 233951 w 256099"/>
                <a:gd name="connsiteY13" fmla="*/ 1004664 h 101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6099" h="1010310">
                  <a:moveTo>
                    <a:pt x="233990" y="1004547"/>
                  </a:moveTo>
                  <a:cubicBezTo>
                    <a:pt x="218858" y="1008614"/>
                    <a:pt x="211115" y="1017333"/>
                    <a:pt x="200284" y="999620"/>
                  </a:cubicBezTo>
                  <a:cubicBezTo>
                    <a:pt x="180302" y="966852"/>
                    <a:pt x="167555" y="844539"/>
                    <a:pt x="164309" y="801408"/>
                  </a:cubicBezTo>
                  <a:cubicBezTo>
                    <a:pt x="161064" y="758278"/>
                    <a:pt x="173890" y="676163"/>
                    <a:pt x="162863" y="638312"/>
                  </a:cubicBezTo>
                  <a:cubicBezTo>
                    <a:pt x="153361" y="605622"/>
                    <a:pt x="81021" y="590293"/>
                    <a:pt x="99634" y="545638"/>
                  </a:cubicBezTo>
                  <a:lnTo>
                    <a:pt x="164661" y="614889"/>
                  </a:lnTo>
                  <a:lnTo>
                    <a:pt x="164661" y="489330"/>
                  </a:lnTo>
                  <a:cubicBezTo>
                    <a:pt x="164661" y="474198"/>
                    <a:pt x="106125" y="370967"/>
                    <a:pt x="95137" y="342304"/>
                  </a:cubicBezTo>
                  <a:cubicBezTo>
                    <a:pt x="53649" y="234186"/>
                    <a:pt x="21194" y="113867"/>
                    <a:pt x="0" y="0"/>
                  </a:cubicBezTo>
                  <a:lnTo>
                    <a:pt x="12083" y="3988"/>
                  </a:lnTo>
                  <a:cubicBezTo>
                    <a:pt x="52046" y="118364"/>
                    <a:pt x="113280" y="211936"/>
                    <a:pt x="190899" y="302459"/>
                  </a:cubicBezTo>
                  <a:cubicBezTo>
                    <a:pt x="238565" y="360683"/>
                    <a:pt x="265781" y="409444"/>
                    <a:pt x="252916" y="488509"/>
                  </a:cubicBezTo>
                  <a:cubicBezTo>
                    <a:pt x="235789" y="655634"/>
                    <a:pt x="218467" y="826004"/>
                    <a:pt x="241498" y="994302"/>
                  </a:cubicBezTo>
                  <a:lnTo>
                    <a:pt x="233951" y="1004664"/>
                  </a:lnTo>
                  <a:close/>
                </a:path>
              </a:pathLst>
            </a:custGeom>
            <a:solidFill>
              <a:srgbClr val="A8703F"/>
            </a:solidFill>
            <a:ln w="3904" cap="flat">
              <a:noFill/>
              <a:prstDash val="solid"/>
              <a:miter/>
            </a:ln>
          </p:spPr>
          <p:txBody>
            <a:bodyPr rtlCol="1" anchor="ctr"/>
            <a:lstStyle/>
            <a:p>
              <a:endParaRPr lang="fa-IR"/>
            </a:p>
          </p:txBody>
        </p:sp>
        <p:sp>
          <p:nvSpPr>
            <p:cNvPr id="50" name="Freeform: Shape 49">
              <a:extLst>
                <a:ext uri="{FF2B5EF4-FFF2-40B4-BE49-F238E27FC236}">
                  <a16:creationId xmlns:a16="http://schemas.microsoft.com/office/drawing/2014/main" id="{6C3C0331-E68E-2877-44DA-75F9FA2D7558}"/>
                </a:ext>
              </a:extLst>
            </p:cNvPr>
            <p:cNvSpPr/>
            <p:nvPr/>
          </p:nvSpPr>
          <p:spPr>
            <a:xfrm>
              <a:off x="2582592" y="3039304"/>
              <a:ext cx="16540" cy="10726"/>
            </a:xfrm>
            <a:custGeom>
              <a:avLst/>
              <a:gdLst>
                <a:gd name="connsiteX0" fmla="*/ 0 w 16540"/>
                <a:gd name="connsiteY0" fmla="*/ 8290 h 10726"/>
                <a:gd name="connsiteX1" fmla="*/ 16540 w 16540"/>
                <a:gd name="connsiteY1" fmla="*/ 0 h 10726"/>
                <a:gd name="connsiteX2" fmla="*/ 0 w 16540"/>
                <a:gd name="connsiteY2" fmla="*/ 8290 h 10726"/>
              </a:gdLst>
              <a:ahLst/>
              <a:cxnLst>
                <a:cxn ang="0">
                  <a:pos x="connsiteX0" y="connsiteY0"/>
                </a:cxn>
                <a:cxn ang="0">
                  <a:pos x="connsiteX1" y="connsiteY1"/>
                </a:cxn>
                <a:cxn ang="0">
                  <a:pos x="connsiteX2" y="connsiteY2"/>
                </a:cxn>
              </a:cxnLst>
              <a:rect l="l" t="t" r="r" b="b"/>
              <a:pathLst>
                <a:path w="16540" h="10726">
                  <a:moveTo>
                    <a:pt x="0" y="8290"/>
                  </a:moveTo>
                  <a:cubicBezTo>
                    <a:pt x="4927" y="5201"/>
                    <a:pt x="10440" y="2424"/>
                    <a:pt x="16540" y="0"/>
                  </a:cubicBezTo>
                  <a:cubicBezTo>
                    <a:pt x="6100" y="10284"/>
                    <a:pt x="1681" y="13451"/>
                    <a:pt x="0" y="8290"/>
                  </a:cubicBezTo>
                  <a:close/>
                </a:path>
              </a:pathLst>
            </a:custGeom>
            <a:solidFill>
              <a:srgbClr val="A7703F"/>
            </a:solidFill>
            <a:ln w="3904" cap="flat">
              <a:noFill/>
              <a:prstDash val="solid"/>
              <a:miter/>
            </a:ln>
          </p:spPr>
          <p:txBody>
            <a:bodyPr rtlCol="1" anchor="ctr"/>
            <a:lstStyle/>
            <a:p>
              <a:endParaRPr lang="fa-IR"/>
            </a:p>
          </p:txBody>
        </p:sp>
        <p:sp>
          <p:nvSpPr>
            <p:cNvPr id="51" name="Freeform: Shape 50">
              <a:extLst>
                <a:ext uri="{FF2B5EF4-FFF2-40B4-BE49-F238E27FC236}">
                  <a16:creationId xmlns:a16="http://schemas.microsoft.com/office/drawing/2014/main" id="{AB367B20-701D-1316-E4FA-DB8B4EB21CC6}"/>
                </a:ext>
              </a:extLst>
            </p:cNvPr>
            <p:cNvSpPr/>
            <p:nvPr/>
          </p:nvSpPr>
          <p:spPr>
            <a:xfrm>
              <a:off x="2512612" y="3031758"/>
              <a:ext cx="277607" cy="555248"/>
            </a:xfrm>
            <a:custGeom>
              <a:avLst/>
              <a:gdLst>
                <a:gd name="connsiteX0" fmla="*/ 256030 w 277607"/>
                <a:gd name="connsiteY0" fmla="*/ 555218 h 555248"/>
                <a:gd name="connsiteX1" fmla="*/ 221 w 277607"/>
                <a:gd name="connsiteY1" fmla="*/ 422152 h 555248"/>
                <a:gd name="connsiteX2" fmla="*/ 14180 w 277607"/>
                <a:gd name="connsiteY2" fmla="*/ 403265 h 555248"/>
                <a:gd name="connsiteX3" fmla="*/ 16292 w 277607"/>
                <a:gd name="connsiteY3" fmla="*/ 402053 h 555248"/>
                <a:gd name="connsiteX4" fmla="*/ 93480 w 277607"/>
                <a:gd name="connsiteY4" fmla="*/ 347036 h 555248"/>
                <a:gd name="connsiteX5" fmla="*/ 34318 w 277607"/>
                <a:gd name="connsiteY5" fmla="*/ 106711 h 555248"/>
                <a:gd name="connsiteX6" fmla="*/ 86520 w 277607"/>
                <a:gd name="connsiteY6" fmla="*/ 7546 h 555248"/>
                <a:gd name="connsiteX7" fmla="*/ 121204 w 277607"/>
                <a:gd name="connsiteY7" fmla="*/ 16227 h 555248"/>
                <a:gd name="connsiteX8" fmla="*/ 131762 w 277607"/>
                <a:gd name="connsiteY8" fmla="*/ 20450 h 555248"/>
                <a:gd name="connsiteX9" fmla="*/ 135711 w 277607"/>
                <a:gd name="connsiteY9" fmla="*/ 42270 h 555248"/>
                <a:gd name="connsiteX10" fmla="*/ 130862 w 277607"/>
                <a:gd name="connsiteY10" fmla="*/ 46336 h 555248"/>
                <a:gd name="connsiteX11" fmla="*/ 121204 w 277607"/>
                <a:gd name="connsiteY11" fmla="*/ 50872 h 555248"/>
                <a:gd name="connsiteX12" fmla="*/ 113696 w 277607"/>
                <a:gd name="connsiteY12" fmla="*/ 217449 h 555248"/>
                <a:gd name="connsiteX13" fmla="*/ 144900 w 277607"/>
                <a:gd name="connsiteY13" fmla="*/ 298509 h 555248"/>
                <a:gd name="connsiteX14" fmla="*/ 155849 w 277607"/>
                <a:gd name="connsiteY14" fmla="*/ 293348 h 555248"/>
                <a:gd name="connsiteX15" fmla="*/ 175244 w 277607"/>
                <a:gd name="connsiteY15" fmla="*/ 307307 h 555248"/>
                <a:gd name="connsiteX16" fmla="*/ 180132 w 277607"/>
                <a:gd name="connsiteY16" fmla="*/ 314111 h 555248"/>
                <a:gd name="connsiteX17" fmla="*/ 188343 w 277607"/>
                <a:gd name="connsiteY17" fmla="*/ 330417 h 555248"/>
                <a:gd name="connsiteX18" fmla="*/ 276559 w 277607"/>
                <a:gd name="connsiteY18" fmla="*/ 530857 h 555248"/>
                <a:gd name="connsiteX19" fmla="*/ 256030 w 277607"/>
                <a:gd name="connsiteY19" fmla="*/ 555218 h 555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7607" h="555248">
                  <a:moveTo>
                    <a:pt x="256030" y="555218"/>
                  </a:moveTo>
                  <a:cubicBezTo>
                    <a:pt x="216654" y="557291"/>
                    <a:pt x="6985" y="452926"/>
                    <a:pt x="221" y="422152"/>
                  </a:cubicBezTo>
                  <a:cubicBezTo>
                    <a:pt x="-1304" y="415191"/>
                    <a:pt x="5265" y="408544"/>
                    <a:pt x="14180" y="403265"/>
                  </a:cubicBezTo>
                  <a:cubicBezTo>
                    <a:pt x="14845" y="402874"/>
                    <a:pt x="15588" y="402444"/>
                    <a:pt x="16292" y="402053"/>
                  </a:cubicBezTo>
                  <a:cubicBezTo>
                    <a:pt x="109982" y="444518"/>
                    <a:pt x="102630" y="384339"/>
                    <a:pt x="93480" y="347036"/>
                  </a:cubicBezTo>
                  <a:cubicBezTo>
                    <a:pt x="81163" y="296945"/>
                    <a:pt x="35608" y="175140"/>
                    <a:pt x="34318" y="106711"/>
                  </a:cubicBezTo>
                  <a:cubicBezTo>
                    <a:pt x="33380" y="57559"/>
                    <a:pt x="59422" y="41605"/>
                    <a:pt x="86520" y="7546"/>
                  </a:cubicBezTo>
                  <a:cubicBezTo>
                    <a:pt x="91721" y="8328"/>
                    <a:pt x="114205" y="-14781"/>
                    <a:pt x="121204" y="16227"/>
                  </a:cubicBezTo>
                  <a:cubicBezTo>
                    <a:pt x="125466" y="17283"/>
                    <a:pt x="128986" y="18730"/>
                    <a:pt x="131762" y="20450"/>
                  </a:cubicBezTo>
                  <a:cubicBezTo>
                    <a:pt x="141225" y="26238"/>
                    <a:pt x="142280" y="35114"/>
                    <a:pt x="135711" y="42270"/>
                  </a:cubicBezTo>
                  <a:cubicBezTo>
                    <a:pt x="134382" y="43716"/>
                    <a:pt x="132779" y="45085"/>
                    <a:pt x="130862" y="46336"/>
                  </a:cubicBezTo>
                  <a:cubicBezTo>
                    <a:pt x="128203" y="48096"/>
                    <a:pt x="124997" y="49621"/>
                    <a:pt x="121204" y="50872"/>
                  </a:cubicBezTo>
                  <a:cubicBezTo>
                    <a:pt x="88202" y="106320"/>
                    <a:pt x="96257" y="158522"/>
                    <a:pt x="113696" y="217449"/>
                  </a:cubicBezTo>
                  <a:cubicBezTo>
                    <a:pt x="117607" y="230823"/>
                    <a:pt x="141068" y="295772"/>
                    <a:pt x="144900" y="298509"/>
                  </a:cubicBezTo>
                  <a:cubicBezTo>
                    <a:pt x="146503" y="299643"/>
                    <a:pt x="150805" y="297063"/>
                    <a:pt x="155849" y="293348"/>
                  </a:cubicBezTo>
                  <a:cubicBezTo>
                    <a:pt x="162770" y="297141"/>
                    <a:pt x="169926" y="301403"/>
                    <a:pt x="175244" y="307307"/>
                  </a:cubicBezTo>
                  <a:cubicBezTo>
                    <a:pt x="177121" y="309341"/>
                    <a:pt x="178763" y="311609"/>
                    <a:pt x="180132" y="314111"/>
                  </a:cubicBezTo>
                  <a:cubicBezTo>
                    <a:pt x="181891" y="317396"/>
                    <a:pt x="184746" y="323027"/>
                    <a:pt x="188343" y="330417"/>
                  </a:cubicBezTo>
                  <a:cubicBezTo>
                    <a:pt x="213252" y="381876"/>
                    <a:pt x="274917" y="518188"/>
                    <a:pt x="276559" y="530857"/>
                  </a:cubicBezTo>
                  <a:cubicBezTo>
                    <a:pt x="279335" y="552246"/>
                    <a:pt x="277888" y="554084"/>
                    <a:pt x="256030" y="555218"/>
                  </a:cubicBezTo>
                  <a:close/>
                </a:path>
              </a:pathLst>
            </a:custGeom>
            <a:solidFill>
              <a:srgbClr val="A7703F"/>
            </a:solidFill>
            <a:ln w="3904" cap="flat">
              <a:noFill/>
              <a:prstDash val="solid"/>
              <a:miter/>
            </a:ln>
          </p:spPr>
          <p:txBody>
            <a:bodyPr rtlCol="1" anchor="ctr"/>
            <a:lstStyle/>
            <a:p>
              <a:endParaRPr lang="fa-IR"/>
            </a:p>
          </p:txBody>
        </p:sp>
        <p:sp>
          <p:nvSpPr>
            <p:cNvPr id="52" name="Freeform: Shape 51">
              <a:extLst>
                <a:ext uri="{FF2B5EF4-FFF2-40B4-BE49-F238E27FC236}">
                  <a16:creationId xmlns:a16="http://schemas.microsoft.com/office/drawing/2014/main" id="{D1F616E2-819B-D3B9-8FAB-64E52EB1DA45}"/>
                </a:ext>
              </a:extLst>
            </p:cNvPr>
            <p:cNvSpPr/>
            <p:nvPr/>
          </p:nvSpPr>
          <p:spPr>
            <a:xfrm>
              <a:off x="2327249" y="4078282"/>
              <a:ext cx="469802" cy="966553"/>
            </a:xfrm>
            <a:custGeom>
              <a:avLst/>
              <a:gdLst>
                <a:gd name="connsiteX0" fmla="*/ 46613 w 469802"/>
                <a:gd name="connsiteY0" fmla="*/ 95585 h 966553"/>
                <a:gd name="connsiteX1" fmla="*/ 54746 w 469802"/>
                <a:gd name="connsiteY1" fmla="*/ 187046 h 966553"/>
                <a:gd name="connsiteX2" fmla="*/ 137448 w 469802"/>
                <a:gd name="connsiteY2" fmla="*/ 338217 h 966553"/>
                <a:gd name="connsiteX3" fmla="*/ 236339 w 469802"/>
                <a:gd name="connsiteY3" fmla="*/ 646424 h 966553"/>
                <a:gd name="connsiteX4" fmla="*/ 241344 w 469802"/>
                <a:gd name="connsiteY4" fmla="*/ 727992 h 966553"/>
                <a:gd name="connsiteX5" fmla="*/ 289166 w 469802"/>
                <a:gd name="connsiteY5" fmla="*/ 818007 h 966553"/>
                <a:gd name="connsiteX6" fmla="*/ 289479 w 469802"/>
                <a:gd name="connsiteY6" fmla="*/ 879672 h 966553"/>
                <a:gd name="connsiteX7" fmla="*/ 315130 w 469802"/>
                <a:gd name="connsiteY7" fmla="*/ 828916 h 966553"/>
                <a:gd name="connsiteX8" fmla="*/ 323968 w 469802"/>
                <a:gd name="connsiteY8" fmla="*/ 797126 h 966553"/>
                <a:gd name="connsiteX9" fmla="*/ 356579 w 469802"/>
                <a:gd name="connsiteY9" fmla="*/ 820744 h 966553"/>
                <a:gd name="connsiteX10" fmla="*/ 410541 w 469802"/>
                <a:gd name="connsiteY10" fmla="*/ 840412 h 966553"/>
                <a:gd name="connsiteX11" fmla="*/ 469781 w 469802"/>
                <a:gd name="connsiteY11" fmla="*/ 909937 h 966553"/>
                <a:gd name="connsiteX12" fmla="*/ 393570 w 469802"/>
                <a:gd name="connsiteY12" fmla="*/ 933555 h 966553"/>
                <a:gd name="connsiteX13" fmla="*/ 230512 w 469802"/>
                <a:gd name="connsiteY13" fmla="*/ 927064 h 966553"/>
                <a:gd name="connsiteX14" fmla="*/ 239193 w 469802"/>
                <a:gd name="connsiteY14" fmla="*/ 803147 h 966553"/>
                <a:gd name="connsiteX15" fmla="*/ 200090 w 469802"/>
                <a:gd name="connsiteY15" fmla="*/ 638252 h 966553"/>
                <a:gd name="connsiteX16" fmla="*/ 5985 w 469802"/>
                <a:gd name="connsiteY16" fmla="*/ 176801 h 966553"/>
                <a:gd name="connsiteX17" fmla="*/ 11929 w 469802"/>
                <a:gd name="connsiteY17" fmla="*/ 169255 h 966553"/>
                <a:gd name="connsiteX18" fmla="*/ 11929 w 469802"/>
                <a:gd name="connsiteY18" fmla="*/ 9051 h 966553"/>
                <a:gd name="connsiteX19" fmla="*/ 20570 w 469802"/>
                <a:gd name="connsiteY19" fmla="*/ 96 h 966553"/>
                <a:gd name="connsiteX20" fmla="*/ 46613 w 469802"/>
                <a:gd name="connsiteY20" fmla="*/ 95663 h 966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9802" h="966553">
                  <a:moveTo>
                    <a:pt x="46613" y="95585"/>
                  </a:moveTo>
                  <a:cubicBezTo>
                    <a:pt x="52243" y="124326"/>
                    <a:pt x="43328" y="150251"/>
                    <a:pt x="54746" y="187046"/>
                  </a:cubicBezTo>
                  <a:cubicBezTo>
                    <a:pt x="67611" y="228495"/>
                    <a:pt x="116724" y="289065"/>
                    <a:pt x="137448" y="338217"/>
                  </a:cubicBezTo>
                  <a:cubicBezTo>
                    <a:pt x="170685" y="417126"/>
                    <a:pt x="220541" y="563683"/>
                    <a:pt x="236339" y="646424"/>
                  </a:cubicBezTo>
                  <a:cubicBezTo>
                    <a:pt x="241344" y="672701"/>
                    <a:pt x="233640" y="698783"/>
                    <a:pt x="241344" y="727992"/>
                  </a:cubicBezTo>
                  <a:cubicBezTo>
                    <a:pt x="252097" y="768698"/>
                    <a:pt x="296009" y="770301"/>
                    <a:pt x="289166" y="818007"/>
                  </a:cubicBezTo>
                  <a:cubicBezTo>
                    <a:pt x="288150" y="825162"/>
                    <a:pt x="241266" y="905362"/>
                    <a:pt x="289479" y="879672"/>
                  </a:cubicBezTo>
                  <a:cubicBezTo>
                    <a:pt x="306019" y="870874"/>
                    <a:pt x="307232" y="843814"/>
                    <a:pt x="315130" y="828916"/>
                  </a:cubicBezTo>
                  <a:cubicBezTo>
                    <a:pt x="320644" y="818515"/>
                    <a:pt x="340508" y="832670"/>
                    <a:pt x="323968" y="797126"/>
                  </a:cubicBezTo>
                  <a:lnTo>
                    <a:pt x="356579" y="820744"/>
                  </a:lnTo>
                  <a:lnTo>
                    <a:pt x="410541" y="840412"/>
                  </a:lnTo>
                  <a:cubicBezTo>
                    <a:pt x="429427" y="828994"/>
                    <a:pt x="470876" y="893670"/>
                    <a:pt x="469781" y="909937"/>
                  </a:cubicBezTo>
                  <a:cubicBezTo>
                    <a:pt x="466927" y="952128"/>
                    <a:pt x="421020" y="955922"/>
                    <a:pt x="393570" y="933555"/>
                  </a:cubicBezTo>
                  <a:cubicBezTo>
                    <a:pt x="383169" y="990058"/>
                    <a:pt x="257102" y="964602"/>
                    <a:pt x="230512" y="927064"/>
                  </a:cubicBezTo>
                  <a:cubicBezTo>
                    <a:pt x="224139" y="888782"/>
                    <a:pt x="227032" y="847490"/>
                    <a:pt x="239193" y="803147"/>
                  </a:cubicBezTo>
                  <a:cubicBezTo>
                    <a:pt x="207129" y="755208"/>
                    <a:pt x="194069" y="700230"/>
                    <a:pt x="200090" y="638252"/>
                  </a:cubicBezTo>
                  <a:cubicBezTo>
                    <a:pt x="154536" y="476993"/>
                    <a:pt x="89821" y="323163"/>
                    <a:pt x="5985" y="176801"/>
                  </a:cubicBezTo>
                  <a:lnTo>
                    <a:pt x="11929" y="169255"/>
                  </a:lnTo>
                  <a:cubicBezTo>
                    <a:pt x="-7075" y="132342"/>
                    <a:pt x="-545" y="49679"/>
                    <a:pt x="11929" y="9051"/>
                  </a:cubicBezTo>
                  <a:cubicBezTo>
                    <a:pt x="14353" y="4984"/>
                    <a:pt x="17051" y="1504"/>
                    <a:pt x="20570" y="96"/>
                  </a:cubicBezTo>
                  <a:cubicBezTo>
                    <a:pt x="28860" y="-3266"/>
                    <a:pt x="45283" y="82290"/>
                    <a:pt x="46613" y="95663"/>
                  </a:cubicBezTo>
                  <a:close/>
                </a:path>
              </a:pathLst>
            </a:custGeom>
            <a:solidFill>
              <a:srgbClr val="A57141"/>
            </a:solidFill>
            <a:ln w="3904" cap="flat">
              <a:noFill/>
              <a:prstDash val="solid"/>
              <a:miter/>
            </a:ln>
          </p:spPr>
          <p:txBody>
            <a:bodyPr rtlCol="1" anchor="ctr"/>
            <a:lstStyle/>
            <a:p>
              <a:endParaRPr lang="fa-IR"/>
            </a:p>
          </p:txBody>
        </p:sp>
        <p:sp>
          <p:nvSpPr>
            <p:cNvPr id="53" name="Freeform: Shape 52">
              <a:extLst>
                <a:ext uri="{FF2B5EF4-FFF2-40B4-BE49-F238E27FC236}">
                  <a16:creationId xmlns:a16="http://schemas.microsoft.com/office/drawing/2014/main" id="{D3B9725C-B3C9-F629-EE0A-55ADF7320A00}"/>
                </a:ext>
              </a:extLst>
            </p:cNvPr>
            <p:cNvSpPr/>
            <p:nvPr/>
          </p:nvSpPr>
          <p:spPr>
            <a:xfrm>
              <a:off x="3900555" y="3816802"/>
              <a:ext cx="218849" cy="513865"/>
            </a:xfrm>
            <a:custGeom>
              <a:avLst/>
              <a:gdLst>
                <a:gd name="connsiteX0" fmla="*/ 215056 w 218849"/>
                <a:gd name="connsiteY0" fmla="*/ 10655 h 513865"/>
                <a:gd name="connsiteX1" fmla="*/ 218849 w 218849"/>
                <a:gd name="connsiteY1" fmla="*/ 24341 h 513865"/>
                <a:gd name="connsiteX2" fmla="*/ 112568 w 218849"/>
                <a:gd name="connsiteY2" fmla="*/ 430031 h 513865"/>
                <a:gd name="connsiteX3" fmla="*/ 59115 w 218849"/>
                <a:gd name="connsiteY3" fmla="*/ 512968 h 513865"/>
                <a:gd name="connsiteX4" fmla="*/ 2181 w 218849"/>
                <a:gd name="connsiteY4" fmla="*/ 434567 h 513865"/>
                <a:gd name="connsiteX5" fmla="*/ 76594 w 218849"/>
                <a:gd name="connsiteY5" fmla="*/ 248947 h 513865"/>
                <a:gd name="connsiteX6" fmla="*/ 141308 w 218849"/>
                <a:gd name="connsiteY6" fmla="*/ 10499 h 513865"/>
                <a:gd name="connsiteX7" fmla="*/ 215095 w 218849"/>
                <a:gd name="connsiteY7" fmla="*/ 10616 h 513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849" h="513865">
                  <a:moveTo>
                    <a:pt x="215056" y="10655"/>
                  </a:moveTo>
                  <a:lnTo>
                    <a:pt x="218849" y="24341"/>
                  </a:lnTo>
                  <a:cubicBezTo>
                    <a:pt x="159960" y="153184"/>
                    <a:pt x="121014" y="290513"/>
                    <a:pt x="112568" y="430031"/>
                  </a:cubicBezTo>
                  <a:cubicBezTo>
                    <a:pt x="108892" y="462251"/>
                    <a:pt x="96810" y="521883"/>
                    <a:pt x="59115" y="512968"/>
                  </a:cubicBezTo>
                  <a:cubicBezTo>
                    <a:pt x="13834" y="508666"/>
                    <a:pt x="-7164" y="478362"/>
                    <a:pt x="2181" y="434567"/>
                  </a:cubicBezTo>
                  <a:cubicBezTo>
                    <a:pt x="12192" y="387605"/>
                    <a:pt x="58489" y="306779"/>
                    <a:pt x="76594" y="248947"/>
                  </a:cubicBezTo>
                  <a:cubicBezTo>
                    <a:pt x="90280" y="205230"/>
                    <a:pt x="123595" y="31810"/>
                    <a:pt x="141308" y="10499"/>
                  </a:cubicBezTo>
                  <a:cubicBezTo>
                    <a:pt x="152062" y="-2405"/>
                    <a:pt x="201957" y="-4595"/>
                    <a:pt x="215095" y="10616"/>
                  </a:cubicBezTo>
                  <a:close/>
                </a:path>
              </a:pathLst>
            </a:custGeom>
            <a:solidFill>
              <a:srgbClr val="CA9052"/>
            </a:solidFill>
            <a:ln w="3904" cap="flat">
              <a:noFill/>
              <a:prstDash val="solid"/>
              <a:miter/>
            </a:ln>
          </p:spPr>
          <p:txBody>
            <a:bodyPr rtlCol="1" anchor="ctr"/>
            <a:lstStyle/>
            <a:p>
              <a:endParaRPr lang="fa-IR"/>
            </a:p>
          </p:txBody>
        </p:sp>
        <p:sp>
          <p:nvSpPr>
            <p:cNvPr id="54" name="Freeform: Shape 53">
              <a:extLst>
                <a:ext uri="{FF2B5EF4-FFF2-40B4-BE49-F238E27FC236}">
                  <a16:creationId xmlns:a16="http://schemas.microsoft.com/office/drawing/2014/main" id="{4C5400BC-2923-B1A1-6B5A-367B9505479A}"/>
                </a:ext>
              </a:extLst>
            </p:cNvPr>
            <p:cNvSpPr/>
            <p:nvPr/>
          </p:nvSpPr>
          <p:spPr>
            <a:xfrm>
              <a:off x="2724318" y="2381514"/>
              <a:ext cx="550742" cy="761764"/>
            </a:xfrm>
            <a:custGeom>
              <a:avLst/>
              <a:gdLst>
                <a:gd name="connsiteX0" fmla="*/ 550742 w 550742"/>
                <a:gd name="connsiteY0" fmla="*/ 16937 h 761764"/>
                <a:gd name="connsiteX1" fmla="*/ 305803 w 550742"/>
                <a:gd name="connsiteY1" fmla="*/ 348059 h 761764"/>
                <a:gd name="connsiteX2" fmla="*/ 243083 w 550742"/>
                <a:gd name="connsiteY2" fmla="*/ 597142 h 761764"/>
                <a:gd name="connsiteX3" fmla="*/ 75528 w 550742"/>
                <a:gd name="connsiteY3" fmla="*/ 624592 h 761764"/>
                <a:gd name="connsiteX4" fmla="*/ 34861 w 550742"/>
                <a:gd name="connsiteY4" fmla="*/ 700843 h 761764"/>
                <a:gd name="connsiteX5" fmla="*/ 30794 w 550742"/>
                <a:gd name="connsiteY5" fmla="*/ 761765 h 761764"/>
                <a:gd name="connsiteX6" fmla="*/ 22114 w 550742"/>
                <a:gd name="connsiteY6" fmla="*/ 631865 h 761764"/>
                <a:gd name="connsiteX7" fmla="*/ 217822 w 550742"/>
                <a:gd name="connsiteY7" fmla="*/ 563319 h 761764"/>
                <a:gd name="connsiteX8" fmla="*/ 305569 w 550742"/>
                <a:gd name="connsiteY8" fmla="*/ 252648 h 761764"/>
                <a:gd name="connsiteX9" fmla="*/ 550664 w 550742"/>
                <a:gd name="connsiteY9" fmla="*/ 16976 h 76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0742" h="761764">
                  <a:moveTo>
                    <a:pt x="550742" y="16937"/>
                  </a:moveTo>
                  <a:cubicBezTo>
                    <a:pt x="398711" y="22373"/>
                    <a:pt x="343459" y="225550"/>
                    <a:pt x="305803" y="348059"/>
                  </a:cubicBezTo>
                  <a:cubicBezTo>
                    <a:pt x="291961" y="393105"/>
                    <a:pt x="256612" y="579546"/>
                    <a:pt x="243083" y="597142"/>
                  </a:cubicBezTo>
                  <a:cubicBezTo>
                    <a:pt x="212465" y="636988"/>
                    <a:pt x="95353" y="612001"/>
                    <a:pt x="75528" y="624592"/>
                  </a:cubicBezTo>
                  <a:cubicBezTo>
                    <a:pt x="71891" y="626900"/>
                    <a:pt x="36621" y="694625"/>
                    <a:pt x="34861" y="700843"/>
                  </a:cubicBezTo>
                  <a:cubicBezTo>
                    <a:pt x="28839" y="722427"/>
                    <a:pt x="31107" y="740375"/>
                    <a:pt x="30794" y="761765"/>
                  </a:cubicBezTo>
                  <a:cubicBezTo>
                    <a:pt x="-5767" y="756016"/>
                    <a:pt x="-11163" y="644457"/>
                    <a:pt x="22114" y="631865"/>
                  </a:cubicBezTo>
                  <a:cubicBezTo>
                    <a:pt x="34627" y="552057"/>
                    <a:pt x="173793" y="613370"/>
                    <a:pt x="217822" y="563319"/>
                  </a:cubicBezTo>
                  <a:cubicBezTo>
                    <a:pt x="240580" y="537472"/>
                    <a:pt x="286995" y="307783"/>
                    <a:pt x="305569" y="252648"/>
                  </a:cubicBezTo>
                  <a:cubicBezTo>
                    <a:pt x="336577" y="160679"/>
                    <a:pt x="423971" y="-63028"/>
                    <a:pt x="550664" y="16976"/>
                  </a:cubicBezTo>
                  <a:close/>
                </a:path>
              </a:pathLst>
            </a:custGeom>
            <a:solidFill>
              <a:srgbClr val="A46E40"/>
            </a:solidFill>
            <a:ln w="3904" cap="flat">
              <a:noFill/>
              <a:prstDash val="solid"/>
              <a:miter/>
            </a:ln>
          </p:spPr>
          <p:txBody>
            <a:bodyPr rtlCol="1" anchor="ctr"/>
            <a:lstStyle/>
            <a:p>
              <a:endParaRPr lang="fa-IR"/>
            </a:p>
          </p:txBody>
        </p:sp>
        <p:sp>
          <p:nvSpPr>
            <p:cNvPr id="55" name="Freeform: Shape 54">
              <a:extLst>
                <a:ext uri="{FF2B5EF4-FFF2-40B4-BE49-F238E27FC236}">
                  <a16:creationId xmlns:a16="http://schemas.microsoft.com/office/drawing/2014/main" id="{D89CA100-137F-626E-386B-8820E578B0A6}"/>
                </a:ext>
              </a:extLst>
            </p:cNvPr>
            <p:cNvSpPr/>
            <p:nvPr/>
          </p:nvSpPr>
          <p:spPr>
            <a:xfrm>
              <a:off x="2260382" y="2484192"/>
              <a:ext cx="674144" cy="469087"/>
            </a:xfrm>
            <a:custGeom>
              <a:avLst/>
              <a:gdLst>
                <a:gd name="connsiteX0" fmla="*/ 96118 w 674144"/>
                <a:gd name="connsiteY0" fmla="*/ 9552 h 469087"/>
                <a:gd name="connsiteX1" fmla="*/ 130059 w 674144"/>
                <a:gd name="connsiteY1" fmla="*/ 46504 h 469087"/>
                <a:gd name="connsiteX2" fmla="*/ 118211 w 674144"/>
                <a:gd name="connsiteY2" fmla="*/ 187626 h 469087"/>
                <a:gd name="connsiteX3" fmla="*/ 437993 w 674144"/>
                <a:gd name="connsiteY3" fmla="*/ 101404 h 469087"/>
                <a:gd name="connsiteX4" fmla="*/ 572701 w 674144"/>
                <a:gd name="connsiteY4" fmla="*/ 468891 h 469087"/>
                <a:gd name="connsiteX5" fmla="*/ 3679 w 674144"/>
                <a:gd name="connsiteY5" fmla="*/ 337076 h 469087"/>
                <a:gd name="connsiteX6" fmla="*/ 67964 w 674144"/>
                <a:gd name="connsiteY6" fmla="*/ 51744 h 469087"/>
                <a:gd name="connsiteX7" fmla="*/ 87437 w 674144"/>
                <a:gd name="connsiteY7" fmla="*/ 26875 h 469087"/>
                <a:gd name="connsiteX8" fmla="*/ 96118 w 674144"/>
                <a:gd name="connsiteY8" fmla="*/ 18233 h 469087"/>
                <a:gd name="connsiteX9" fmla="*/ 96118 w 674144"/>
                <a:gd name="connsiteY9" fmla="*/ 9591 h 469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4144" h="469087">
                  <a:moveTo>
                    <a:pt x="96118" y="9552"/>
                  </a:moveTo>
                  <a:cubicBezTo>
                    <a:pt x="112698" y="-19267"/>
                    <a:pt x="125132" y="24216"/>
                    <a:pt x="130059" y="46504"/>
                  </a:cubicBezTo>
                  <a:cubicBezTo>
                    <a:pt x="104095" y="98315"/>
                    <a:pt x="100146" y="145356"/>
                    <a:pt x="118211" y="187626"/>
                  </a:cubicBezTo>
                  <a:cubicBezTo>
                    <a:pt x="156845" y="235566"/>
                    <a:pt x="433926" y="40404"/>
                    <a:pt x="437993" y="101404"/>
                  </a:cubicBezTo>
                  <a:cubicBezTo>
                    <a:pt x="875590" y="136049"/>
                    <a:pt x="570551" y="457199"/>
                    <a:pt x="572701" y="468891"/>
                  </a:cubicBezTo>
                  <a:cubicBezTo>
                    <a:pt x="554519" y="474756"/>
                    <a:pt x="10601" y="347516"/>
                    <a:pt x="3679" y="337076"/>
                  </a:cubicBezTo>
                  <a:cubicBezTo>
                    <a:pt x="-15755" y="307671"/>
                    <a:pt x="47123" y="92606"/>
                    <a:pt x="67964" y="51744"/>
                  </a:cubicBezTo>
                  <a:cubicBezTo>
                    <a:pt x="63311" y="30589"/>
                    <a:pt x="69802" y="22300"/>
                    <a:pt x="87437" y="26875"/>
                  </a:cubicBezTo>
                  <a:lnTo>
                    <a:pt x="96118" y="18233"/>
                  </a:lnTo>
                  <a:cubicBezTo>
                    <a:pt x="88650" y="15339"/>
                    <a:pt x="88650" y="12485"/>
                    <a:pt x="96118" y="9591"/>
                  </a:cubicBezTo>
                  <a:close/>
                </a:path>
              </a:pathLst>
            </a:custGeom>
            <a:solidFill>
              <a:srgbClr val="B56839"/>
            </a:solidFill>
            <a:ln w="3904" cap="flat">
              <a:noFill/>
              <a:prstDash val="solid"/>
              <a:miter/>
            </a:ln>
          </p:spPr>
          <p:txBody>
            <a:bodyPr rtlCol="1" anchor="ctr"/>
            <a:lstStyle/>
            <a:p>
              <a:endParaRPr lang="fa-IR"/>
            </a:p>
          </p:txBody>
        </p:sp>
        <p:sp>
          <p:nvSpPr>
            <p:cNvPr id="56" name="Freeform: Shape 55">
              <a:extLst>
                <a:ext uri="{FF2B5EF4-FFF2-40B4-BE49-F238E27FC236}">
                  <a16:creationId xmlns:a16="http://schemas.microsoft.com/office/drawing/2014/main" id="{8379E79C-E629-D86F-FA5E-6D22EEAD0443}"/>
                </a:ext>
              </a:extLst>
            </p:cNvPr>
            <p:cNvSpPr/>
            <p:nvPr/>
          </p:nvSpPr>
          <p:spPr>
            <a:xfrm>
              <a:off x="2026058" y="2511243"/>
              <a:ext cx="304600" cy="969804"/>
            </a:xfrm>
            <a:custGeom>
              <a:avLst/>
              <a:gdLst>
                <a:gd name="connsiteX0" fmla="*/ 278475 w 304600"/>
                <a:gd name="connsiteY0" fmla="*/ 51752 h 969804"/>
                <a:gd name="connsiteX1" fmla="*/ 83783 w 304600"/>
                <a:gd name="connsiteY1" fmla="*/ 407117 h 969804"/>
                <a:gd name="connsiteX2" fmla="*/ 114087 w 304600"/>
                <a:gd name="connsiteY2" fmla="*/ 930623 h 969804"/>
                <a:gd name="connsiteX3" fmla="*/ 113814 w 304600"/>
                <a:gd name="connsiteY3" fmla="*/ 969804 h 969804"/>
                <a:gd name="connsiteX4" fmla="*/ 25 w 304600"/>
                <a:gd name="connsiteY4" fmla="*/ 586207 h 969804"/>
                <a:gd name="connsiteX5" fmla="*/ 211570 w 304600"/>
                <a:gd name="connsiteY5" fmla="*/ 74666 h 969804"/>
                <a:gd name="connsiteX6" fmla="*/ 300294 w 304600"/>
                <a:gd name="connsiteY6" fmla="*/ 684 h 969804"/>
                <a:gd name="connsiteX7" fmla="*/ 278397 w 304600"/>
                <a:gd name="connsiteY7" fmla="*/ 51752 h 969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600" h="969804">
                  <a:moveTo>
                    <a:pt x="278475" y="51752"/>
                  </a:moveTo>
                  <a:cubicBezTo>
                    <a:pt x="196046" y="150916"/>
                    <a:pt x="130276" y="286173"/>
                    <a:pt x="83783" y="407117"/>
                  </a:cubicBezTo>
                  <a:cubicBezTo>
                    <a:pt x="13515" y="589805"/>
                    <a:pt x="59031" y="748835"/>
                    <a:pt x="114087" y="930623"/>
                  </a:cubicBezTo>
                  <a:cubicBezTo>
                    <a:pt x="117567" y="942041"/>
                    <a:pt x="130471" y="962140"/>
                    <a:pt x="113814" y="969804"/>
                  </a:cubicBezTo>
                  <a:cubicBezTo>
                    <a:pt x="51054" y="857736"/>
                    <a:pt x="13633" y="713682"/>
                    <a:pt x="25" y="586207"/>
                  </a:cubicBezTo>
                  <a:cubicBezTo>
                    <a:pt x="-2126" y="472340"/>
                    <a:pt x="136102" y="158151"/>
                    <a:pt x="211570" y="74666"/>
                  </a:cubicBezTo>
                  <a:cubicBezTo>
                    <a:pt x="224865" y="59964"/>
                    <a:pt x="290440" y="-7488"/>
                    <a:pt x="300294" y="684"/>
                  </a:cubicBezTo>
                  <a:cubicBezTo>
                    <a:pt x="312572" y="10851"/>
                    <a:pt x="296501" y="56484"/>
                    <a:pt x="278397" y="51752"/>
                  </a:cubicBezTo>
                  <a:close/>
                </a:path>
              </a:pathLst>
            </a:custGeom>
            <a:solidFill>
              <a:srgbClr val="E7B06E"/>
            </a:solidFill>
            <a:ln w="3904" cap="flat">
              <a:noFill/>
              <a:prstDash val="solid"/>
              <a:miter/>
            </a:ln>
          </p:spPr>
          <p:txBody>
            <a:bodyPr rtlCol="1" anchor="ctr"/>
            <a:lstStyle/>
            <a:p>
              <a:endParaRPr lang="fa-IR"/>
            </a:p>
          </p:txBody>
        </p:sp>
        <p:sp>
          <p:nvSpPr>
            <p:cNvPr id="57" name="Freeform: Shape 56">
              <a:extLst>
                <a:ext uri="{FF2B5EF4-FFF2-40B4-BE49-F238E27FC236}">
                  <a16:creationId xmlns:a16="http://schemas.microsoft.com/office/drawing/2014/main" id="{16C85733-05CD-4FA7-7F26-002C130CB8E2}"/>
                </a:ext>
              </a:extLst>
            </p:cNvPr>
            <p:cNvSpPr/>
            <p:nvPr/>
          </p:nvSpPr>
          <p:spPr>
            <a:xfrm>
              <a:off x="2348215" y="2458759"/>
              <a:ext cx="580917" cy="463352"/>
            </a:xfrm>
            <a:custGeom>
              <a:avLst/>
              <a:gdLst>
                <a:gd name="connsiteX0" fmla="*/ 207591 w 580917"/>
                <a:gd name="connsiteY0" fmla="*/ 164884 h 463352"/>
                <a:gd name="connsiteX1" fmla="*/ 580396 w 580917"/>
                <a:gd name="connsiteY1" fmla="*/ 320786 h 463352"/>
                <a:gd name="connsiteX2" fmla="*/ 502229 w 580917"/>
                <a:gd name="connsiteY2" fmla="*/ 381395 h 463352"/>
                <a:gd name="connsiteX3" fmla="*/ 452686 w 580917"/>
                <a:gd name="connsiteY3" fmla="*/ 458271 h 463352"/>
                <a:gd name="connsiteX4" fmla="*/ 242666 w 580917"/>
                <a:gd name="connsiteY4" fmla="*/ 437312 h 463352"/>
                <a:gd name="connsiteX5" fmla="*/ 131849 w 580917"/>
                <a:gd name="connsiteY5" fmla="*/ 390037 h 463352"/>
                <a:gd name="connsiteX6" fmla="*/ 94975 w 580917"/>
                <a:gd name="connsiteY6" fmla="*/ 381395 h 463352"/>
                <a:gd name="connsiteX7" fmla="*/ 53331 w 580917"/>
                <a:gd name="connsiteY7" fmla="*/ 280119 h 463352"/>
                <a:gd name="connsiteX8" fmla="*/ 1716 w 580917"/>
                <a:gd name="connsiteY8" fmla="*/ 184435 h 463352"/>
                <a:gd name="connsiteX9" fmla="*/ 25646 w 580917"/>
                <a:gd name="connsiteY9" fmla="*/ 64976 h 463352"/>
                <a:gd name="connsiteX10" fmla="*/ 8324 w 580917"/>
                <a:gd name="connsiteY10" fmla="*/ 34984 h 463352"/>
                <a:gd name="connsiteX11" fmla="*/ 35930 w 580917"/>
                <a:gd name="connsiteY11" fmla="*/ 3702 h 463352"/>
                <a:gd name="connsiteX12" fmla="*/ 198011 w 580917"/>
                <a:gd name="connsiteY12" fmla="*/ 142556 h 463352"/>
                <a:gd name="connsiteX13" fmla="*/ 207669 w 580917"/>
                <a:gd name="connsiteY13" fmla="*/ 164844 h 46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0917" h="463352">
                  <a:moveTo>
                    <a:pt x="207591" y="164884"/>
                  </a:moveTo>
                  <a:cubicBezTo>
                    <a:pt x="230935" y="160387"/>
                    <a:pt x="596584" y="303698"/>
                    <a:pt x="580396" y="320786"/>
                  </a:cubicBezTo>
                  <a:cubicBezTo>
                    <a:pt x="573318" y="340024"/>
                    <a:pt x="547471" y="389176"/>
                    <a:pt x="502229" y="381395"/>
                  </a:cubicBezTo>
                  <a:cubicBezTo>
                    <a:pt x="505162" y="412755"/>
                    <a:pt x="473137" y="431172"/>
                    <a:pt x="452686" y="458271"/>
                  </a:cubicBezTo>
                  <a:cubicBezTo>
                    <a:pt x="464300" y="479855"/>
                    <a:pt x="247984" y="424916"/>
                    <a:pt x="242666" y="437312"/>
                  </a:cubicBezTo>
                  <a:lnTo>
                    <a:pt x="131849" y="390037"/>
                  </a:lnTo>
                  <a:cubicBezTo>
                    <a:pt x="140569" y="409119"/>
                    <a:pt x="95953" y="371619"/>
                    <a:pt x="94975" y="381395"/>
                  </a:cubicBezTo>
                  <a:cubicBezTo>
                    <a:pt x="66313" y="353358"/>
                    <a:pt x="68190" y="311949"/>
                    <a:pt x="53331" y="280119"/>
                  </a:cubicBezTo>
                  <a:cubicBezTo>
                    <a:pt x="38472" y="248290"/>
                    <a:pt x="8402" y="225806"/>
                    <a:pt x="1716" y="184435"/>
                  </a:cubicBezTo>
                  <a:cubicBezTo>
                    <a:pt x="-7161" y="129339"/>
                    <a:pt x="21071" y="112212"/>
                    <a:pt x="25646" y="64976"/>
                  </a:cubicBezTo>
                  <a:cubicBezTo>
                    <a:pt x="27210" y="48866"/>
                    <a:pt x="33154" y="29901"/>
                    <a:pt x="8324" y="34984"/>
                  </a:cubicBezTo>
                  <a:cubicBezTo>
                    <a:pt x="-11618" y="24192"/>
                    <a:pt x="18412" y="-11469"/>
                    <a:pt x="35930" y="3702"/>
                  </a:cubicBezTo>
                  <a:cubicBezTo>
                    <a:pt x="71475" y="82103"/>
                    <a:pt x="125475" y="128401"/>
                    <a:pt x="198011" y="142556"/>
                  </a:cubicBezTo>
                  <a:lnTo>
                    <a:pt x="207669" y="164844"/>
                  </a:lnTo>
                  <a:close/>
                </a:path>
              </a:pathLst>
            </a:custGeom>
            <a:solidFill>
              <a:srgbClr val="8E542F"/>
            </a:solidFill>
            <a:ln w="3904" cap="flat">
              <a:noFill/>
              <a:prstDash val="solid"/>
              <a:miter/>
            </a:ln>
          </p:spPr>
          <p:txBody>
            <a:bodyPr rtlCol="1" anchor="ctr"/>
            <a:lstStyle/>
            <a:p>
              <a:endParaRPr lang="fa-IR"/>
            </a:p>
          </p:txBody>
        </p:sp>
        <p:sp>
          <p:nvSpPr>
            <p:cNvPr id="58" name="Freeform: Shape 57">
              <a:extLst>
                <a:ext uri="{FF2B5EF4-FFF2-40B4-BE49-F238E27FC236}">
                  <a16:creationId xmlns:a16="http://schemas.microsoft.com/office/drawing/2014/main" id="{0821674C-AB1D-142F-2F4D-B9F345583D9C}"/>
                </a:ext>
              </a:extLst>
            </p:cNvPr>
            <p:cNvSpPr/>
            <p:nvPr/>
          </p:nvSpPr>
          <p:spPr>
            <a:xfrm>
              <a:off x="2642497" y="3073949"/>
              <a:ext cx="129977" cy="295501"/>
            </a:xfrm>
            <a:custGeom>
              <a:avLst/>
              <a:gdLst>
                <a:gd name="connsiteX0" fmla="*/ 86691 w 129977"/>
                <a:gd name="connsiteY0" fmla="*/ 0 h 295501"/>
                <a:gd name="connsiteX1" fmla="*/ 129977 w 129977"/>
                <a:gd name="connsiteY1" fmla="*/ 294443 h 295501"/>
                <a:gd name="connsiteX2" fmla="*/ 56151 w 129977"/>
                <a:gd name="connsiteY2" fmla="*/ 285958 h 295501"/>
                <a:gd name="connsiteX3" fmla="*/ 0 w 129977"/>
                <a:gd name="connsiteY3" fmla="*/ 78 h 295501"/>
                <a:gd name="connsiteX4" fmla="*/ 86651 w 129977"/>
                <a:gd name="connsiteY4" fmla="*/ 0 h 295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977" h="295501">
                  <a:moveTo>
                    <a:pt x="86691" y="0"/>
                  </a:moveTo>
                  <a:cubicBezTo>
                    <a:pt x="84970" y="100377"/>
                    <a:pt x="114884" y="196452"/>
                    <a:pt x="129977" y="294443"/>
                  </a:cubicBezTo>
                  <a:cubicBezTo>
                    <a:pt x="109057" y="292058"/>
                    <a:pt x="69916" y="302420"/>
                    <a:pt x="56151" y="285958"/>
                  </a:cubicBezTo>
                  <a:cubicBezTo>
                    <a:pt x="25260" y="249006"/>
                    <a:pt x="13882" y="54666"/>
                    <a:pt x="0" y="78"/>
                  </a:cubicBezTo>
                  <a:lnTo>
                    <a:pt x="86651" y="0"/>
                  </a:lnTo>
                  <a:close/>
                </a:path>
              </a:pathLst>
            </a:custGeom>
            <a:solidFill>
              <a:srgbClr val="734D35"/>
            </a:solidFill>
            <a:ln w="3904" cap="flat">
              <a:noFill/>
              <a:prstDash val="solid"/>
              <a:miter/>
            </a:ln>
          </p:spPr>
          <p:txBody>
            <a:bodyPr rtlCol="1" anchor="ctr"/>
            <a:lstStyle/>
            <a:p>
              <a:endParaRPr lang="fa-IR"/>
            </a:p>
          </p:txBody>
        </p:sp>
        <p:sp>
          <p:nvSpPr>
            <p:cNvPr id="59" name="Freeform: Shape 58">
              <a:extLst>
                <a:ext uri="{FF2B5EF4-FFF2-40B4-BE49-F238E27FC236}">
                  <a16:creationId xmlns:a16="http://schemas.microsoft.com/office/drawing/2014/main" id="{FAE84176-208B-5A95-DEAB-8F1B14482A1B}"/>
                </a:ext>
              </a:extLst>
            </p:cNvPr>
            <p:cNvSpPr/>
            <p:nvPr/>
          </p:nvSpPr>
          <p:spPr>
            <a:xfrm>
              <a:off x="2783877" y="3186565"/>
              <a:ext cx="116102" cy="394522"/>
            </a:xfrm>
            <a:custGeom>
              <a:avLst/>
              <a:gdLst>
                <a:gd name="connsiteX0" fmla="*/ 109893 w 116102"/>
                <a:gd name="connsiteY0" fmla="*/ 103935 h 394522"/>
                <a:gd name="connsiteX1" fmla="*/ 114390 w 116102"/>
                <a:gd name="connsiteY1" fmla="*/ 387703 h 394522"/>
                <a:gd name="connsiteX2" fmla="*/ 38023 w 116102"/>
                <a:gd name="connsiteY2" fmla="*/ 296437 h 394522"/>
                <a:gd name="connsiteX3" fmla="*/ 5880 w 116102"/>
                <a:gd name="connsiteY3" fmla="*/ 155863 h 394522"/>
                <a:gd name="connsiteX4" fmla="*/ 83968 w 116102"/>
                <a:gd name="connsiteY4" fmla="*/ 0 h 394522"/>
                <a:gd name="connsiteX5" fmla="*/ 109893 w 116102"/>
                <a:gd name="connsiteY5" fmla="*/ 103896 h 39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102" h="394522">
                  <a:moveTo>
                    <a:pt x="109893" y="103935"/>
                  </a:moveTo>
                  <a:cubicBezTo>
                    <a:pt x="116189" y="196921"/>
                    <a:pt x="117714" y="291510"/>
                    <a:pt x="114390" y="387703"/>
                  </a:cubicBezTo>
                  <a:cubicBezTo>
                    <a:pt x="109737" y="423286"/>
                    <a:pt x="44201" y="308637"/>
                    <a:pt x="38023" y="296437"/>
                  </a:cubicBezTo>
                  <a:cubicBezTo>
                    <a:pt x="18745" y="258155"/>
                    <a:pt x="-13241" y="192854"/>
                    <a:pt x="5880" y="155863"/>
                  </a:cubicBezTo>
                  <a:cubicBezTo>
                    <a:pt x="111536" y="205171"/>
                    <a:pt x="65160" y="60648"/>
                    <a:pt x="83968" y="0"/>
                  </a:cubicBezTo>
                  <a:lnTo>
                    <a:pt x="109893" y="103896"/>
                  </a:lnTo>
                  <a:close/>
                </a:path>
              </a:pathLst>
            </a:custGeom>
            <a:solidFill>
              <a:srgbClr val="A97240"/>
            </a:solidFill>
            <a:ln w="3904" cap="flat">
              <a:noFill/>
              <a:prstDash val="solid"/>
              <a:miter/>
            </a:ln>
          </p:spPr>
          <p:txBody>
            <a:bodyPr rtlCol="1" anchor="ctr"/>
            <a:lstStyle/>
            <a:p>
              <a:endParaRPr lang="fa-IR"/>
            </a:p>
          </p:txBody>
        </p:sp>
        <p:sp>
          <p:nvSpPr>
            <p:cNvPr id="60" name="Freeform: Shape 59">
              <a:extLst>
                <a:ext uri="{FF2B5EF4-FFF2-40B4-BE49-F238E27FC236}">
                  <a16:creationId xmlns:a16="http://schemas.microsoft.com/office/drawing/2014/main" id="{EC06E8E9-9A50-C55C-40C9-33B636FE01B2}"/>
                </a:ext>
              </a:extLst>
            </p:cNvPr>
            <p:cNvSpPr/>
            <p:nvPr/>
          </p:nvSpPr>
          <p:spPr>
            <a:xfrm>
              <a:off x="3153620" y="3468622"/>
              <a:ext cx="389126" cy="618554"/>
            </a:xfrm>
            <a:custGeom>
              <a:avLst/>
              <a:gdLst>
                <a:gd name="connsiteX0" fmla="*/ 17427 w 389126"/>
                <a:gd name="connsiteY0" fmla="*/ 12385 h 618554"/>
                <a:gd name="connsiteX1" fmla="*/ 43430 w 389126"/>
                <a:gd name="connsiteY1" fmla="*/ 38350 h 618554"/>
                <a:gd name="connsiteX2" fmla="*/ 43430 w 389126"/>
                <a:gd name="connsiteY2" fmla="*/ 46991 h 618554"/>
                <a:gd name="connsiteX3" fmla="*/ 60753 w 389126"/>
                <a:gd name="connsiteY3" fmla="*/ 64314 h 618554"/>
                <a:gd name="connsiteX4" fmla="*/ 60753 w 389126"/>
                <a:gd name="connsiteY4" fmla="*/ 72955 h 618554"/>
                <a:gd name="connsiteX5" fmla="*/ 69434 w 389126"/>
                <a:gd name="connsiteY5" fmla="*/ 81597 h 618554"/>
                <a:gd name="connsiteX6" fmla="*/ 130668 w 389126"/>
                <a:gd name="connsiteY6" fmla="*/ 173840 h 618554"/>
                <a:gd name="connsiteX7" fmla="*/ 338147 w 389126"/>
                <a:gd name="connsiteY7" fmla="*/ 471138 h 618554"/>
                <a:gd name="connsiteX8" fmla="*/ 372753 w 389126"/>
                <a:gd name="connsiteY8" fmla="*/ 618554 h 618554"/>
                <a:gd name="connsiteX9" fmla="*/ 336661 w 389126"/>
                <a:gd name="connsiteY9" fmla="*/ 511726 h 618554"/>
                <a:gd name="connsiteX10" fmla="*/ 264243 w 389126"/>
                <a:gd name="connsiteY10" fmla="*/ 445564 h 618554"/>
                <a:gd name="connsiteX11" fmla="*/ 76590 w 389126"/>
                <a:gd name="connsiteY11" fmla="*/ 139469 h 618554"/>
                <a:gd name="connsiteX12" fmla="*/ 144 w 389126"/>
                <a:gd name="connsiteY12" fmla="*/ 3705 h 618554"/>
                <a:gd name="connsiteX13" fmla="*/ 17466 w 389126"/>
                <a:gd name="connsiteY13" fmla="*/ 12346 h 61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9126" h="618554">
                  <a:moveTo>
                    <a:pt x="17427" y="12385"/>
                  </a:moveTo>
                  <a:lnTo>
                    <a:pt x="43430" y="38350"/>
                  </a:lnTo>
                  <a:cubicBezTo>
                    <a:pt x="51212" y="40617"/>
                    <a:pt x="51056" y="43511"/>
                    <a:pt x="43430" y="46991"/>
                  </a:cubicBezTo>
                  <a:lnTo>
                    <a:pt x="60753" y="64314"/>
                  </a:lnTo>
                  <a:cubicBezTo>
                    <a:pt x="68456" y="66699"/>
                    <a:pt x="68339" y="69593"/>
                    <a:pt x="60753" y="72955"/>
                  </a:cubicBezTo>
                  <a:lnTo>
                    <a:pt x="69434" y="81597"/>
                  </a:lnTo>
                  <a:cubicBezTo>
                    <a:pt x="97822" y="105841"/>
                    <a:pt x="118234" y="136614"/>
                    <a:pt x="130668" y="173840"/>
                  </a:cubicBezTo>
                  <a:cubicBezTo>
                    <a:pt x="182558" y="288333"/>
                    <a:pt x="250088" y="386050"/>
                    <a:pt x="338147" y="471138"/>
                  </a:cubicBezTo>
                  <a:cubicBezTo>
                    <a:pt x="369781" y="507112"/>
                    <a:pt x="413224" y="583636"/>
                    <a:pt x="372753" y="618554"/>
                  </a:cubicBezTo>
                  <a:cubicBezTo>
                    <a:pt x="358559" y="581837"/>
                    <a:pt x="359810" y="546997"/>
                    <a:pt x="336661" y="511726"/>
                  </a:cubicBezTo>
                  <a:cubicBezTo>
                    <a:pt x="316680" y="481265"/>
                    <a:pt x="286805" y="470707"/>
                    <a:pt x="264243" y="445564"/>
                  </a:cubicBezTo>
                  <a:cubicBezTo>
                    <a:pt x="184826" y="357075"/>
                    <a:pt x="137238" y="240080"/>
                    <a:pt x="76590" y="139469"/>
                  </a:cubicBezTo>
                  <a:cubicBezTo>
                    <a:pt x="50664" y="96456"/>
                    <a:pt x="-3141" y="59152"/>
                    <a:pt x="144" y="3705"/>
                  </a:cubicBezTo>
                  <a:cubicBezTo>
                    <a:pt x="8082" y="-4116"/>
                    <a:pt x="16880" y="1241"/>
                    <a:pt x="17466" y="12346"/>
                  </a:cubicBezTo>
                  <a:close/>
                </a:path>
              </a:pathLst>
            </a:custGeom>
            <a:solidFill>
              <a:srgbClr val="E2A666"/>
            </a:solidFill>
            <a:ln w="3904" cap="flat">
              <a:noFill/>
              <a:prstDash val="solid"/>
              <a:miter/>
            </a:ln>
          </p:spPr>
          <p:txBody>
            <a:bodyPr rtlCol="1" anchor="ctr"/>
            <a:lstStyle/>
            <a:p>
              <a:endParaRPr lang="fa-IR"/>
            </a:p>
          </p:txBody>
        </p:sp>
        <p:sp>
          <p:nvSpPr>
            <p:cNvPr id="61" name="Freeform: Shape 60">
              <a:extLst>
                <a:ext uri="{FF2B5EF4-FFF2-40B4-BE49-F238E27FC236}">
                  <a16:creationId xmlns:a16="http://schemas.microsoft.com/office/drawing/2014/main" id="{25FA2C9E-3B2F-6972-BA4D-0A7B2366D81F}"/>
                </a:ext>
              </a:extLst>
            </p:cNvPr>
            <p:cNvSpPr/>
            <p:nvPr/>
          </p:nvSpPr>
          <p:spPr>
            <a:xfrm>
              <a:off x="2593519" y="3082630"/>
              <a:ext cx="84866" cy="261233"/>
            </a:xfrm>
            <a:custGeom>
              <a:avLst/>
              <a:gdLst>
                <a:gd name="connsiteX0" fmla="*/ 74942 w 84866"/>
                <a:gd name="connsiteY0" fmla="*/ 242515 h 261233"/>
                <a:gd name="connsiteX1" fmla="*/ 52888 w 84866"/>
                <a:gd name="connsiteY1" fmla="*/ 251547 h 261233"/>
                <a:gd name="connsiteX2" fmla="*/ 40297 w 84866"/>
                <a:gd name="connsiteY2" fmla="*/ 0 h 261233"/>
                <a:gd name="connsiteX3" fmla="*/ 59888 w 84866"/>
                <a:gd name="connsiteY3" fmla="*/ 27020 h 261233"/>
                <a:gd name="connsiteX4" fmla="*/ 84835 w 84866"/>
                <a:gd name="connsiteY4" fmla="*/ 210763 h 261233"/>
                <a:gd name="connsiteX5" fmla="*/ 74942 w 84866"/>
                <a:gd name="connsiteY5" fmla="*/ 242476 h 261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866" h="261233">
                  <a:moveTo>
                    <a:pt x="74942" y="242515"/>
                  </a:moveTo>
                  <a:cubicBezTo>
                    <a:pt x="78305" y="265976"/>
                    <a:pt x="67239" y="265468"/>
                    <a:pt x="52888" y="251547"/>
                  </a:cubicBezTo>
                  <a:cubicBezTo>
                    <a:pt x="23718" y="223276"/>
                    <a:pt x="-42796" y="19551"/>
                    <a:pt x="40297" y="0"/>
                  </a:cubicBezTo>
                  <a:cubicBezTo>
                    <a:pt x="48431" y="7468"/>
                    <a:pt x="57268" y="15876"/>
                    <a:pt x="59888" y="27020"/>
                  </a:cubicBezTo>
                  <a:cubicBezTo>
                    <a:pt x="69233" y="66826"/>
                    <a:pt x="83115" y="169784"/>
                    <a:pt x="84835" y="210763"/>
                  </a:cubicBezTo>
                  <a:cubicBezTo>
                    <a:pt x="85304" y="222142"/>
                    <a:pt x="80377" y="232778"/>
                    <a:pt x="74942" y="242476"/>
                  </a:cubicBezTo>
                  <a:close/>
                </a:path>
              </a:pathLst>
            </a:custGeom>
            <a:solidFill>
              <a:srgbClr val="CD8F4F"/>
            </a:solidFill>
            <a:ln w="3904" cap="flat">
              <a:noFill/>
              <a:prstDash val="solid"/>
              <a:miter/>
            </a:ln>
          </p:spPr>
          <p:txBody>
            <a:bodyPr rtlCol="1" anchor="ctr"/>
            <a:lstStyle/>
            <a:p>
              <a:endParaRPr lang="fa-IR"/>
            </a:p>
          </p:txBody>
        </p:sp>
        <p:sp>
          <p:nvSpPr>
            <p:cNvPr id="62" name="Freeform: Shape 61">
              <a:extLst>
                <a:ext uri="{FF2B5EF4-FFF2-40B4-BE49-F238E27FC236}">
                  <a16:creationId xmlns:a16="http://schemas.microsoft.com/office/drawing/2014/main" id="{6A9D2671-4EC1-F49D-64B8-00FBB21C8290}"/>
                </a:ext>
              </a:extLst>
            </p:cNvPr>
            <p:cNvSpPr/>
            <p:nvPr/>
          </p:nvSpPr>
          <p:spPr>
            <a:xfrm>
              <a:off x="2286590" y="2840115"/>
              <a:ext cx="191246" cy="135554"/>
            </a:xfrm>
            <a:custGeom>
              <a:avLst/>
              <a:gdLst>
                <a:gd name="connsiteX0" fmla="*/ 191246 w 191246"/>
                <a:gd name="connsiteY0" fmla="*/ 129938 h 135554"/>
                <a:gd name="connsiteX1" fmla="*/ 189174 w 191246"/>
                <a:gd name="connsiteY1" fmla="*/ 134318 h 135554"/>
                <a:gd name="connsiteX2" fmla="*/ 189174 w 191246"/>
                <a:gd name="connsiteY2" fmla="*/ 134357 h 135554"/>
                <a:gd name="connsiteX3" fmla="*/ 185146 w 191246"/>
                <a:gd name="connsiteY3" fmla="*/ 134318 h 135554"/>
                <a:gd name="connsiteX4" fmla="*/ 182565 w 191246"/>
                <a:gd name="connsiteY4" fmla="*/ 129938 h 135554"/>
                <a:gd name="connsiteX5" fmla="*/ 13055 w 191246"/>
                <a:gd name="connsiteY5" fmla="*/ 43873 h 135554"/>
                <a:gd name="connsiteX6" fmla="*/ 582 w 191246"/>
                <a:gd name="connsiteY6" fmla="*/ 0 h 135554"/>
                <a:gd name="connsiteX7" fmla="*/ 31746 w 191246"/>
                <a:gd name="connsiteY7" fmla="*/ 9385 h 135554"/>
                <a:gd name="connsiteX8" fmla="*/ 31746 w 191246"/>
                <a:gd name="connsiteY8" fmla="*/ 9385 h 135554"/>
                <a:gd name="connsiteX9" fmla="*/ 110304 w 191246"/>
                <a:gd name="connsiteY9" fmla="*/ 40941 h 135554"/>
                <a:gd name="connsiteX10" fmla="*/ 160394 w 191246"/>
                <a:gd name="connsiteY10" fmla="*/ 66592 h 135554"/>
                <a:gd name="connsiteX11" fmla="*/ 160433 w 191246"/>
                <a:gd name="connsiteY11" fmla="*/ 66592 h 135554"/>
                <a:gd name="connsiteX12" fmla="*/ 165204 w 191246"/>
                <a:gd name="connsiteY12" fmla="*/ 69290 h 135554"/>
                <a:gd name="connsiteX13" fmla="*/ 191168 w 191246"/>
                <a:gd name="connsiteY13" fmla="*/ 129860 h 135554"/>
                <a:gd name="connsiteX14" fmla="*/ 191207 w 191246"/>
                <a:gd name="connsiteY14" fmla="*/ 129938 h 13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1246" h="135554">
                  <a:moveTo>
                    <a:pt x="191246" y="129938"/>
                  </a:moveTo>
                  <a:cubicBezTo>
                    <a:pt x="190620" y="131932"/>
                    <a:pt x="189917" y="133379"/>
                    <a:pt x="189174" y="134318"/>
                  </a:cubicBezTo>
                  <a:cubicBezTo>
                    <a:pt x="189174" y="134318"/>
                    <a:pt x="189174" y="134329"/>
                    <a:pt x="189174" y="134357"/>
                  </a:cubicBezTo>
                  <a:cubicBezTo>
                    <a:pt x="187922" y="135960"/>
                    <a:pt x="186593" y="135960"/>
                    <a:pt x="185146" y="134318"/>
                  </a:cubicBezTo>
                  <a:cubicBezTo>
                    <a:pt x="184325" y="133379"/>
                    <a:pt x="183465" y="131932"/>
                    <a:pt x="182565" y="129938"/>
                  </a:cubicBezTo>
                  <a:cubicBezTo>
                    <a:pt x="146982" y="84384"/>
                    <a:pt x="47935" y="74139"/>
                    <a:pt x="13055" y="43873"/>
                  </a:cubicBezTo>
                  <a:cubicBezTo>
                    <a:pt x="-826" y="31869"/>
                    <a:pt x="-787" y="16423"/>
                    <a:pt x="582" y="0"/>
                  </a:cubicBezTo>
                  <a:cubicBezTo>
                    <a:pt x="10826" y="2737"/>
                    <a:pt x="21267" y="5905"/>
                    <a:pt x="31746" y="9385"/>
                  </a:cubicBezTo>
                  <a:lnTo>
                    <a:pt x="31746" y="9385"/>
                  </a:lnTo>
                  <a:cubicBezTo>
                    <a:pt x="57945" y="18105"/>
                    <a:pt x="84574" y="28858"/>
                    <a:pt x="110304" y="40941"/>
                  </a:cubicBezTo>
                  <a:cubicBezTo>
                    <a:pt x="127548" y="48996"/>
                    <a:pt x="144401" y="57598"/>
                    <a:pt x="160394" y="66592"/>
                  </a:cubicBezTo>
                  <a:lnTo>
                    <a:pt x="160433" y="66592"/>
                  </a:lnTo>
                  <a:cubicBezTo>
                    <a:pt x="162036" y="67491"/>
                    <a:pt x="163640" y="68390"/>
                    <a:pt x="165204" y="69290"/>
                  </a:cubicBezTo>
                  <a:cubicBezTo>
                    <a:pt x="168527" y="78987"/>
                    <a:pt x="186476" y="120827"/>
                    <a:pt x="191168" y="129860"/>
                  </a:cubicBezTo>
                  <a:cubicBezTo>
                    <a:pt x="191168" y="129899"/>
                    <a:pt x="191207" y="129899"/>
                    <a:pt x="191207" y="129938"/>
                  </a:cubicBezTo>
                  <a:close/>
                </a:path>
              </a:pathLst>
            </a:custGeom>
            <a:solidFill>
              <a:srgbClr val="A77140"/>
            </a:solidFill>
            <a:ln w="3904" cap="flat">
              <a:noFill/>
              <a:prstDash val="solid"/>
              <a:miter/>
            </a:ln>
          </p:spPr>
          <p:txBody>
            <a:bodyPr rtlCol="1" anchor="ctr"/>
            <a:lstStyle/>
            <a:p>
              <a:endParaRPr lang="fa-IR"/>
            </a:p>
          </p:txBody>
        </p:sp>
        <p:sp>
          <p:nvSpPr>
            <p:cNvPr id="63" name="Freeform: Shape 62">
              <a:extLst>
                <a:ext uri="{FF2B5EF4-FFF2-40B4-BE49-F238E27FC236}">
                  <a16:creationId xmlns:a16="http://schemas.microsoft.com/office/drawing/2014/main" id="{6BB87FFC-2F47-CF5B-E56E-71E105D7A454}"/>
                </a:ext>
              </a:extLst>
            </p:cNvPr>
            <p:cNvSpPr/>
            <p:nvPr/>
          </p:nvSpPr>
          <p:spPr>
            <a:xfrm>
              <a:off x="2346773" y="2501339"/>
              <a:ext cx="9765" cy="9727"/>
            </a:xfrm>
            <a:custGeom>
              <a:avLst/>
              <a:gdLst>
                <a:gd name="connsiteX0" fmla="*/ 1085 w 9765"/>
                <a:gd name="connsiteY0" fmla="*/ 9727 h 9727"/>
                <a:gd name="connsiteX1" fmla="*/ 9766 w 9765"/>
                <a:gd name="connsiteY1" fmla="*/ 1086 h 9727"/>
                <a:gd name="connsiteX2" fmla="*/ 1085 w 9765"/>
                <a:gd name="connsiteY2" fmla="*/ 9727 h 9727"/>
              </a:gdLst>
              <a:ahLst/>
              <a:cxnLst>
                <a:cxn ang="0">
                  <a:pos x="connsiteX0" y="connsiteY0"/>
                </a:cxn>
                <a:cxn ang="0">
                  <a:pos x="connsiteX1" y="connsiteY1"/>
                </a:cxn>
                <a:cxn ang="0">
                  <a:pos x="connsiteX2" y="connsiteY2"/>
                </a:cxn>
              </a:cxnLst>
              <a:rect l="l" t="t" r="r" b="b"/>
              <a:pathLst>
                <a:path w="9765" h="9727">
                  <a:moveTo>
                    <a:pt x="1085" y="9727"/>
                  </a:moveTo>
                  <a:cubicBezTo>
                    <a:pt x="-1809" y="1086"/>
                    <a:pt x="1085" y="-1808"/>
                    <a:pt x="9766" y="1086"/>
                  </a:cubicBezTo>
                  <a:cubicBezTo>
                    <a:pt x="8397" y="4683"/>
                    <a:pt x="4370" y="7616"/>
                    <a:pt x="1085" y="9727"/>
                  </a:cubicBezTo>
                  <a:close/>
                </a:path>
              </a:pathLst>
            </a:custGeom>
            <a:solidFill>
              <a:srgbClr val="8E542F"/>
            </a:solidFill>
            <a:ln w="3904" cap="flat">
              <a:noFill/>
              <a:prstDash val="solid"/>
              <a:miter/>
            </a:ln>
          </p:spPr>
          <p:txBody>
            <a:bodyPr rtlCol="1" anchor="ctr"/>
            <a:lstStyle/>
            <a:p>
              <a:endParaRPr lang="fa-IR"/>
            </a:p>
          </p:txBody>
        </p:sp>
        <p:sp>
          <p:nvSpPr>
            <p:cNvPr id="128" name="Freeform: Shape 127">
              <a:extLst>
                <a:ext uri="{FF2B5EF4-FFF2-40B4-BE49-F238E27FC236}">
                  <a16:creationId xmlns:a16="http://schemas.microsoft.com/office/drawing/2014/main" id="{3D72118D-F764-FE74-25E2-DD8C96637FF6}"/>
                </a:ext>
              </a:extLst>
            </p:cNvPr>
            <p:cNvSpPr/>
            <p:nvPr/>
          </p:nvSpPr>
          <p:spPr>
            <a:xfrm>
              <a:off x="3214373" y="3536457"/>
              <a:ext cx="12727" cy="13840"/>
            </a:xfrm>
            <a:custGeom>
              <a:avLst/>
              <a:gdLst>
                <a:gd name="connsiteX0" fmla="*/ 8681 w 12727"/>
                <a:gd name="connsiteY0" fmla="*/ 13840 h 13840"/>
                <a:gd name="connsiteX1" fmla="*/ 0 w 12727"/>
                <a:gd name="connsiteY1" fmla="*/ 5199 h 13840"/>
                <a:gd name="connsiteX2" fmla="*/ 8681 w 12727"/>
                <a:gd name="connsiteY2" fmla="*/ 13840 h 13840"/>
              </a:gdLst>
              <a:ahLst/>
              <a:cxnLst>
                <a:cxn ang="0">
                  <a:pos x="connsiteX0" y="connsiteY0"/>
                </a:cxn>
                <a:cxn ang="0">
                  <a:pos x="connsiteX1" y="connsiteY1"/>
                </a:cxn>
                <a:cxn ang="0">
                  <a:pos x="connsiteX2" y="connsiteY2"/>
                </a:cxn>
              </a:cxnLst>
              <a:rect l="l" t="t" r="r" b="b"/>
              <a:pathLst>
                <a:path w="12727" h="13840">
                  <a:moveTo>
                    <a:pt x="8681" y="13840"/>
                  </a:moveTo>
                  <a:lnTo>
                    <a:pt x="0" y="5199"/>
                  </a:lnTo>
                  <a:cubicBezTo>
                    <a:pt x="12435" y="-4538"/>
                    <a:pt x="16619" y="-2"/>
                    <a:pt x="8681" y="13840"/>
                  </a:cubicBezTo>
                  <a:close/>
                </a:path>
              </a:pathLst>
            </a:custGeom>
            <a:solidFill>
              <a:srgbClr val="CD904F"/>
            </a:solidFill>
            <a:ln w="3904" cap="flat">
              <a:noFill/>
              <a:prstDash val="solid"/>
              <a:miter/>
            </a:ln>
          </p:spPr>
          <p:txBody>
            <a:bodyPr rtlCol="1" anchor="ctr"/>
            <a:lstStyle/>
            <a:p>
              <a:endParaRPr lang="fa-IR"/>
            </a:p>
          </p:txBody>
        </p:sp>
        <p:sp>
          <p:nvSpPr>
            <p:cNvPr id="129" name="Freeform: Shape 128">
              <a:extLst>
                <a:ext uri="{FF2B5EF4-FFF2-40B4-BE49-F238E27FC236}">
                  <a16:creationId xmlns:a16="http://schemas.microsoft.com/office/drawing/2014/main" id="{B8184A10-B10B-39CB-ADC0-CD8DFE4FB14B}"/>
                </a:ext>
              </a:extLst>
            </p:cNvPr>
            <p:cNvSpPr/>
            <p:nvPr/>
          </p:nvSpPr>
          <p:spPr>
            <a:xfrm>
              <a:off x="3197090" y="3510113"/>
              <a:ext cx="19969" cy="22861"/>
            </a:xfrm>
            <a:custGeom>
              <a:avLst/>
              <a:gdLst>
                <a:gd name="connsiteX0" fmla="*/ 17322 w 19969"/>
                <a:gd name="connsiteY0" fmla="*/ 22862 h 22861"/>
                <a:gd name="connsiteX1" fmla="*/ 0 w 19969"/>
                <a:gd name="connsiteY1" fmla="*/ 5539 h 22861"/>
                <a:gd name="connsiteX2" fmla="*/ 17322 w 19969"/>
                <a:gd name="connsiteY2" fmla="*/ 22862 h 22861"/>
              </a:gdLst>
              <a:ahLst/>
              <a:cxnLst>
                <a:cxn ang="0">
                  <a:pos x="connsiteX0" y="connsiteY0"/>
                </a:cxn>
                <a:cxn ang="0">
                  <a:pos x="connsiteX1" y="connsiteY1"/>
                </a:cxn>
                <a:cxn ang="0">
                  <a:pos x="connsiteX2" y="connsiteY2"/>
                </a:cxn>
              </a:cxnLst>
              <a:rect l="l" t="t" r="r" b="b"/>
              <a:pathLst>
                <a:path w="19969" h="22861">
                  <a:moveTo>
                    <a:pt x="17322" y="22862"/>
                  </a:moveTo>
                  <a:cubicBezTo>
                    <a:pt x="7938" y="19812"/>
                    <a:pt x="4223" y="13790"/>
                    <a:pt x="0" y="5539"/>
                  </a:cubicBezTo>
                  <a:cubicBezTo>
                    <a:pt x="8798" y="-9789"/>
                    <a:pt x="26707" y="10232"/>
                    <a:pt x="17322" y="22862"/>
                  </a:cubicBezTo>
                  <a:close/>
                </a:path>
              </a:pathLst>
            </a:custGeom>
            <a:solidFill>
              <a:srgbClr val="CD904F"/>
            </a:solidFill>
            <a:ln w="3904" cap="flat">
              <a:noFill/>
              <a:prstDash val="solid"/>
              <a:miter/>
            </a:ln>
          </p:spPr>
          <p:txBody>
            <a:bodyPr rtlCol="1" anchor="ctr"/>
            <a:lstStyle/>
            <a:p>
              <a:endParaRPr lang="fa-IR"/>
            </a:p>
          </p:txBody>
        </p:sp>
        <p:sp>
          <p:nvSpPr>
            <p:cNvPr id="130" name="Freeform: Shape 129">
              <a:extLst>
                <a:ext uri="{FF2B5EF4-FFF2-40B4-BE49-F238E27FC236}">
                  <a16:creationId xmlns:a16="http://schemas.microsoft.com/office/drawing/2014/main" id="{DCE3F94C-51DB-0B68-E98D-0A396BA38EE8}"/>
                </a:ext>
              </a:extLst>
            </p:cNvPr>
            <p:cNvSpPr/>
            <p:nvPr/>
          </p:nvSpPr>
          <p:spPr>
            <a:xfrm>
              <a:off x="3171047" y="3479428"/>
              <a:ext cx="27105" cy="27582"/>
            </a:xfrm>
            <a:custGeom>
              <a:avLst/>
              <a:gdLst>
                <a:gd name="connsiteX0" fmla="*/ 26003 w 27105"/>
                <a:gd name="connsiteY0" fmla="*/ 27582 h 27582"/>
                <a:gd name="connsiteX1" fmla="*/ 0 w 27105"/>
                <a:gd name="connsiteY1" fmla="*/ 1618 h 27582"/>
                <a:gd name="connsiteX2" fmla="*/ 26003 w 27105"/>
                <a:gd name="connsiteY2" fmla="*/ 27582 h 27582"/>
              </a:gdLst>
              <a:ahLst/>
              <a:cxnLst>
                <a:cxn ang="0">
                  <a:pos x="connsiteX0" y="connsiteY0"/>
                </a:cxn>
                <a:cxn ang="0">
                  <a:pos x="connsiteX1" y="connsiteY1"/>
                </a:cxn>
                <a:cxn ang="0">
                  <a:pos x="connsiteX2" y="connsiteY2"/>
                </a:cxn>
              </a:cxnLst>
              <a:rect l="l" t="t" r="r" b="b"/>
              <a:pathLst>
                <a:path w="27105" h="27582">
                  <a:moveTo>
                    <a:pt x="26003" y="27582"/>
                  </a:moveTo>
                  <a:lnTo>
                    <a:pt x="0" y="1618"/>
                  </a:lnTo>
                  <a:cubicBezTo>
                    <a:pt x="13295" y="-5850"/>
                    <a:pt x="31830" y="14209"/>
                    <a:pt x="26003" y="27582"/>
                  </a:cubicBezTo>
                  <a:close/>
                </a:path>
              </a:pathLst>
            </a:custGeom>
            <a:solidFill>
              <a:srgbClr val="CD904F"/>
            </a:solidFill>
            <a:ln w="3904" cap="flat">
              <a:noFill/>
              <a:prstDash val="solid"/>
              <a:miter/>
            </a:ln>
          </p:spPr>
          <p:txBody>
            <a:bodyPr rtlCol="1" anchor="ctr"/>
            <a:lstStyle/>
            <a:p>
              <a:endParaRPr lang="fa-IR"/>
            </a:p>
          </p:txBody>
        </p:sp>
        <p:sp>
          <p:nvSpPr>
            <p:cNvPr id="131" name="Freeform: Shape 130">
              <a:extLst>
                <a:ext uri="{FF2B5EF4-FFF2-40B4-BE49-F238E27FC236}">
                  <a16:creationId xmlns:a16="http://schemas.microsoft.com/office/drawing/2014/main" id="{A17E050D-A662-60D3-1AE1-41593D71BDC7}"/>
                </a:ext>
              </a:extLst>
            </p:cNvPr>
            <p:cNvSpPr/>
            <p:nvPr/>
          </p:nvSpPr>
          <p:spPr>
            <a:xfrm>
              <a:off x="3728583" y="1593406"/>
              <a:ext cx="534327" cy="357084"/>
            </a:xfrm>
            <a:custGeom>
              <a:avLst/>
              <a:gdLst>
                <a:gd name="connsiteX0" fmla="*/ 534327 w 534327"/>
                <a:gd name="connsiteY0" fmla="*/ 129547 h 357084"/>
                <a:gd name="connsiteX1" fmla="*/ 456278 w 534327"/>
                <a:gd name="connsiteY1" fmla="*/ 354661 h 357084"/>
                <a:gd name="connsiteX2" fmla="*/ 61655 w 534327"/>
                <a:gd name="connsiteY2" fmla="*/ 277238 h 357084"/>
                <a:gd name="connsiteX3" fmla="*/ 74011 w 534327"/>
                <a:gd name="connsiteY3" fmla="*/ 221204 h 357084"/>
                <a:gd name="connsiteX4" fmla="*/ 100992 w 534327"/>
                <a:gd name="connsiteY4" fmla="*/ 207635 h 357084"/>
                <a:gd name="connsiteX5" fmla="*/ 6285 w 534327"/>
                <a:gd name="connsiteY5" fmla="*/ 0 h 357084"/>
                <a:gd name="connsiteX6" fmla="*/ 144630 w 534327"/>
                <a:gd name="connsiteY6" fmla="*/ 99438 h 357084"/>
                <a:gd name="connsiteX7" fmla="*/ 170399 w 534327"/>
                <a:gd name="connsiteY7" fmla="*/ 120827 h 357084"/>
                <a:gd name="connsiteX8" fmla="*/ 179080 w 534327"/>
                <a:gd name="connsiteY8" fmla="*/ 60296 h 357084"/>
                <a:gd name="connsiteX9" fmla="*/ 185649 w 534327"/>
                <a:gd name="connsiteY9" fmla="*/ 65810 h 357084"/>
                <a:gd name="connsiteX10" fmla="*/ 530691 w 534327"/>
                <a:gd name="connsiteY10" fmla="*/ 115822 h 357084"/>
                <a:gd name="connsiteX11" fmla="*/ 534327 w 534327"/>
                <a:gd name="connsiteY11" fmla="*/ 129625 h 357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4327" h="357084">
                  <a:moveTo>
                    <a:pt x="534327" y="129547"/>
                  </a:moveTo>
                  <a:cubicBezTo>
                    <a:pt x="487560" y="194848"/>
                    <a:pt x="460032" y="273992"/>
                    <a:pt x="456278" y="354661"/>
                  </a:cubicBezTo>
                  <a:cubicBezTo>
                    <a:pt x="397429" y="368738"/>
                    <a:pt x="86015" y="318687"/>
                    <a:pt x="61655" y="277238"/>
                  </a:cubicBezTo>
                  <a:cubicBezTo>
                    <a:pt x="59347" y="273327"/>
                    <a:pt x="70804" y="225700"/>
                    <a:pt x="74011" y="221204"/>
                  </a:cubicBezTo>
                  <a:cubicBezTo>
                    <a:pt x="82066" y="209825"/>
                    <a:pt x="103455" y="224449"/>
                    <a:pt x="100992" y="207635"/>
                  </a:cubicBezTo>
                  <a:cubicBezTo>
                    <a:pt x="13988" y="181866"/>
                    <a:pt x="-13970" y="79378"/>
                    <a:pt x="6285" y="0"/>
                  </a:cubicBezTo>
                  <a:cubicBezTo>
                    <a:pt x="71547" y="117"/>
                    <a:pt x="104433" y="57833"/>
                    <a:pt x="144630" y="99438"/>
                  </a:cubicBezTo>
                  <a:cubicBezTo>
                    <a:pt x="151317" y="106359"/>
                    <a:pt x="154328" y="134318"/>
                    <a:pt x="170399" y="120827"/>
                  </a:cubicBezTo>
                  <a:cubicBezTo>
                    <a:pt x="177046" y="115235"/>
                    <a:pt x="128598" y="94355"/>
                    <a:pt x="179080" y="60296"/>
                  </a:cubicBezTo>
                  <a:lnTo>
                    <a:pt x="185649" y="65810"/>
                  </a:lnTo>
                  <a:cubicBezTo>
                    <a:pt x="296192" y="2620"/>
                    <a:pt x="428046" y="62525"/>
                    <a:pt x="530691" y="115822"/>
                  </a:cubicBezTo>
                  <a:cubicBezTo>
                    <a:pt x="533545" y="117308"/>
                    <a:pt x="534249" y="122861"/>
                    <a:pt x="534327" y="129625"/>
                  </a:cubicBezTo>
                  <a:close/>
                </a:path>
              </a:pathLst>
            </a:custGeom>
            <a:solidFill>
              <a:srgbClr val="CB8F4F"/>
            </a:solidFill>
            <a:ln w="3904" cap="flat">
              <a:noFill/>
              <a:prstDash val="solid"/>
              <a:miter/>
            </a:ln>
          </p:spPr>
          <p:txBody>
            <a:bodyPr rtlCol="1" anchor="ctr"/>
            <a:lstStyle/>
            <a:p>
              <a:endParaRPr lang="fa-IR"/>
            </a:p>
          </p:txBody>
        </p:sp>
        <p:sp>
          <p:nvSpPr>
            <p:cNvPr id="132" name="Freeform: Shape 131">
              <a:extLst>
                <a:ext uri="{FF2B5EF4-FFF2-40B4-BE49-F238E27FC236}">
                  <a16:creationId xmlns:a16="http://schemas.microsoft.com/office/drawing/2014/main" id="{C03FBA1A-2DA6-AF0A-714B-186C2A49B268}"/>
                </a:ext>
              </a:extLst>
            </p:cNvPr>
            <p:cNvSpPr/>
            <p:nvPr/>
          </p:nvSpPr>
          <p:spPr>
            <a:xfrm>
              <a:off x="3689949" y="1939464"/>
              <a:ext cx="494951" cy="537129"/>
            </a:xfrm>
            <a:custGeom>
              <a:avLst/>
              <a:gdLst>
                <a:gd name="connsiteX0" fmla="*/ 105020 w 494951"/>
                <a:gd name="connsiteY0" fmla="*/ 0 h 537129"/>
                <a:gd name="connsiteX1" fmla="*/ 299986 w 494951"/>
                <a:gd name="connsiteY1" fmla="*/ 60609 h 537129"/>
                <a:gd name="connsiteX2" fmla="*/ 494951 w 494951"/>
                <a:gd name="connsiteY2" fmla="*/ 60609 h 537129"/>
                <a:gd name="connsiteX3" fmla="*/ 468948 w 494951"/>
                <a:gd name="connsiteY3" fmla="*/ 147221 h 537129"/>
                <a:gd name="connsiteX4" fmla="*/ 183616 w 494951"/>
                <a:gd name="connsiteY4" fmla="*/ 130016 h 537129"/>
                <a:gd name="connsiteX5" fmla="*/ 234997 w 494951"/>
                <a:gd name="connsiteY5" fmla="*/ 467668 h 537129"/>
                <a:gd name="connsiteX6" fmla="*/ 1085 w 494951"/>
                <a:gd name="connsiteY6" fmla="*/ 536919 h 537129"/>
                <a:gd name="connsiteX7" fmla="*/ 9726 w 494951"/>
                <a:gd name="connsiteY7" fmla="*/ 519635 h 537129"/>
                <a:gd name="connsiteX8" fmla="*/ 19580 w 494951"/>
                <a:gd name="connsiteY8" fmla="*/ 513613 h 537129"/>
                <a:gd name="connsiteX9" fmla="*/ 94540 w 494951"/>
                <a:gd name="connsiteY9" fmla="*/ 11301 h 537129"/>
                <a:gd name="connsiteX10" fmla="*/ 105059 w 494951"/>
                <a:gd name="connsiteY10" fmla="*/ 39 h 53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4951" h="537129">
                  <a:moveTo>
                    <a:pt x="105020" y="0"/>
                  </a:moveTo>
                  <a:cubicBezTo>
                    <a:pt x="144826" y="18574"/>
                    <a:pt x="260805" y="60609"/>
                    <a:pt x="299986" y="60609"/>
                  </a:cubicBezTo>
                  <a:lnTo>
                    <a:pt x="494951" y="60609"/>
                  </a:lnTo>
                  <a:cubicBezTo>
                    <a:pt x="493895" y="91226"/>
                    <a:pt x="479076" y="119185"/>
                    <a:pt x="468948" y="147221"/>
                  </a:cubicBezTo>
                  <a:cubicBezTo>
                    <a:pt x="403099" y="225114"/>
                    <a:pt x="245946" y="208613"/>
                    <a:pt x="183616" y="130016"/>
                  </a:cubicBezTo>
                  <a:cubicBezTo>
                    <a:pt x="245046" y="238878"/>
                    <a:pt x="299946" y="344338"/>
                    <a:pt x="234997" y="467668"/>
                  </a:cubicBezTo>
                  <a:cubicBezTo>
                    <a:pt x="159138" y="514943"/>
                    <a:pt x="93954" y="539695"/>
                    <a:pt x="1085" y="536919"/>
                  </a:cubicBezTo>
                  <a:cubicBezTo>
                    <a:pt x="-3764" y="521355"/>
                    <a:pt x="9179" y="521199"/>
                    <a:pt x="9726" y="519635"/>
                  </a:cubicBezTo>
                  <a:lnTo>
                    <a:pt x="19580" y="513613"/>
                  </a:lnTo>
                  <a:cubicBezTo>
                    <a:pt x="57002" y="349343"/>
                    <a:pt x="81988" y="181905"/>
                    <a:pt x="94540" y="11301"/>
                  </a:cubicBezTo>
                  <a:lnTo>
                    <a:pt x="105059" y="39"/>
                  </a:lnTo>
                  <a:close/>
                </a:path>
              </a:pathLst>
            </a:custGeom>
            <a:solidFill>
              <a:srgbClr val="CB9051"/>
            </a:solidFill>
            <a:ln w="3904" cap="flat">
              <a:noFill/>
              <a:prstDash val="solid"/>
              <a:miter/>
            </a:ln>
          </p:spPr>
          <p:txBody>
            <a:bodyPr rtlCol="1" anchor="ctr"/>
            <a:lstStyle/>
            <a:p>
              <a:endParaRPr lang="fa-IR"/>
            </a:p>
          </p:txBody>
        </p:sp>
        <p:sp>
          <p:nvSpPr>
            <p:cNvPr id="133" name="Freeform: Shape 132">
              <a:extLst>
                <a:ext uri="{FF2B5EF4-FFF2-40B4-BE49-F238E27FC236}">
                  <a16:creationId xmlns:a16="http://schemas.microsoft.com/office/drawing/2014/main" id="{96F095A7-59E0-D8D8-4805-336D8802F5C9}"/>
                </a:ext>
              </a:extLst>
            </p:cNvPr>
            <p:cNvSpPr/>
            <p:nvPr/>
          </p:nvSpPr>
          <p:spPr>
            <a:xfrm>
              <a:off x="4245826" y="1723330"/>
              <a:ext cx="343700" cy="391746"/>
            </a:xfrm>
            <a:custGeom>
              <a:avLst/>
              <a:gdLst>
                <a:gd name="connsiteX0" fmla="*/ 303042 w 343700"/>
                <a:gd name="connsiteY0" fmla="*/ 164167 h 391746"/>
                <a:gd name="connsiteX1" fmla="*/ 303042 w 343700"/>
                <a:gd name="connsiteY1" fmla="*/ 164167 h 391746"/>
                <a:gd name="connsiteX2" fmla="*/ 320364 w 343700"/>
                <a:gd name="connsiteY2" fmla="*/ 181489 h 391746"/>
                <a:gd name="connsiteX3" fmla="*/ 315907 w 343700"/>
                <a:gd name="connsiteY3" fmla="*/ 293948 h 391746"/>
                <a:gd name="connsiteX4" fmla="*/ 60449 w 343700"/>
                <a:gd name="connsiteY4" fmla="*/ 242176 h 391746"/>
                <a:gd name="connsiteX5" fmla="*/ 161099 w 343700"/>
                <a:gd name="connsiteY5" fmla="*/ 301651 h 391746"/>
                <a:gd name="connsiteX6" fmla="*/ 264056 w 343700"/>
                <a:gd name="connsiteY6" fmla="*/ 329414 h 391746"/>
                <a:gd name="connsiteX7" fmla="*/ 342145 w 343700"/>
                <a:gd name="connsiteY7" fmla="*/ 337352 h 391746"/>
                <a:gd name="connsiteX8" fmla="*/ 90558 w 343700"/>
                <a:gd name="connsiteY8" fmla="*/ 311505 h 391746"/>
                <a:gd name="connsiteX9" fmla="*/ 112377 w 343700"/>
                <a:gd name="connsiteY9" fmla="*/ 345916 h 391746"/>
                <a:gd name="connsiteX10" fmla="*/ 29675 w 343700"/>
                <a:gd name="connsiteY10" fmla="*/ 355613 h 391746"/>
                <a:gd name="connsiteX11" fmla="*/ 32843 w 343700"/>
                <a:gd name="connsiteY11" fmla="*/ 80330 h 391746"/>
                <a:gd name="connsiteX12" fmla="*/ 95290 w 343700"/>
                <a:gd name="connsiteY12" fmla="*/ 3924 h 391746"/>
                <a:gd name="connsiteX13" fmla="*/ 337921 w 343700"/>
                <a:gd name="connsiteY13" fmla="*/ 116813 h 391746"/>
                <a:gd name="connsiteX14" fmla="*/ 303042 w 343700"/>
                <a:gd name="connsiteY14" fmla="*/ 164167 h 391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3700" h="391746">
                  <a:moveTo>
                    <a:pt x="303042" y="164167"/>
                  </a:moveTo>
                  <a:cubicBezTo>
                    <a:pt x="286513" y="153843"/>
                    <a:pt x="286513" y="153843"/>
                    <a:pt x="303042" y="164167"/>
                  </a:cubicBezTo>
                  <a:cubicBezTo>
                    <a:pt x="308242" y="170306"/>
                    <a:pt x="319074" y="179495"/>
                    <a:pt x="320364" y="181489"/>
                  </a:cubicBezTo>
                  <a:cubicBezTo>
                    <a:pt x="315320" y="211442"/>
                    <a:pt x="347893" y="252656"/>
                    <a:pt x="315907" y="293948"/>
                  </a:cubicBezTo>
                  <a:cubicBezTo>
                    <a:pt x="266129" y="358233"/>
                    <a:pt x="122857" y="243584"/>
                    <a:pt x="60449" y="242176"/>
                  </a:cubicBezTo>
                  <a:lnTo>
                    <a:pt x="161099" y="301651"/>
                  </a:lnTo>
                  <a:cubicBezTo>
                    <a:pt x="194258" y="314438"/>
                    <a:pt x="227574" y="330001"/>
                    <a:pt x="264056" y="329414"/>
                  </a:cubicBezTo>
                  <a:cubicBezTo>
                    <a:pt x="277351" y="329180"/>
                    <a:pt x="355635" y="306070"/>
                    <a:pt x="342145" y="337352"/>
                  </a:cubicBezTo>
                  <a:cubicBezTo>
                    <a:pt x="269179" y="434327"/>
                    <a:pt x="159144" y="386504"/>
                    <a:pt x="90558" y="311505"/>
                  </a:cubicBezTo>
                  <a:cubicBezTo>
                    <a:pt x="55405" y="312952"/>
                    <a:pt x="118673" y="337000"/>
                    <a:pt x="112377" y="345916"/>
                  </a:cubicBezTo>
                  <a:cubicBezTo>
                    <a:pt x="91536" y="343609"/>
                    <a:pt x="45903" y="367539"/>
                    <a:pt x="29675" y="355613"/>
                  </a:cubicBezTo>
                  <a:cubicBezTo>
                    <a:pt x="-23700" y="316315"/>
                    <a:pt x="6018" y="135035"/>
                    <a:pt x="32843" y="80330"/>
                  </a:cubicBezTo>
                  <a:cubicBezTo>
                    <a:pt x="41641" y="62382"/>
                    <a:pt x="78984" y="11432"/>
                    <a:pt x="95290" y="3924"/>
                  </a:cubicBezTo>
                  <a:cubicBezTo>
                    <a:pt x="143034" y="-18013"/>
                    <a:pt x="331665" y="56478"/>
                    <a:pt x="337921" y="116813"/>
                  </a:cubicBezTo>
                  <a:cubicBezTo>
                    <a:pt x="340072" y="137733"/>
                    <a:pt x="325995" y="164362"/>
                    <a:pt x="303042" y="164167"/>
                  </a:cubicBezTo>
                  <a:close/>
                </a:path>
              </a:pathLst>
            </a:custGeom>
            <a:solidFill>
              <a:srgbClr val="CA8E4F"/>
            </a:solidFill>
            <a:ln w="3904" cap="flat">
              <a:noFill/>
              <a:prstDash val="solid"/>
              <a:miter/>
            </a:ln>
          </p:spPr>
          <p:txBody>
            <a:bodyPr rtlCol="1" anchor="ctr"/>
            <a:lstStyle/>
            <a:p>
              <a:endParaRPr lang="fa-IR"/>
            </a:p>
          </p:txBody>
        </p:sp>
        <p:sp>
          <p:nvSpPr>
            <p:cNvPr id="134" name="Freeform: Shape 133">
              <a:extLst>
                <a:ext uri="{FF2B5EF4-FFF2-40B4-BE49-F238E27FC236}">
                  <a16:creationId xmlns:a16="http://schemas.microsoft.com/office/drawing/2014/main" id="{73D2A222-E3DA-633E-391C-F1CD6B8677FC}"/>
                </a:ext>
              </a:extLst>
            </p:cNvPr>
            <p:cNvSpPr/>
            <p:nvPr/>
          </p:nvSpPr>
          <p:spPr>
            <a:xfrm>
              <a:off x="3257738" y="2145496"/>
              <a:ext cx="1798" cy="1798"/>
            </a:xfrm>
            <a:custGeom>
              <a:avLst/>
              <a:gdLst>
                <a:gd name="connsiteX0" fmla="*/ 0 w 1798"/>
                <a:gd name="connsiteY0" fmla="*/ 1799 h 1798"/>
                <a:gd name="connsiteX1" fmla="*/ 1799 w 1798"/>
                <a:gd name="connsiteY1" fmla="*/ 0 h 1798"/>
                <a:gd name="connsiteX2" fmla="*/ 0 w 1798"/>
                <a:gd name="connsiteY2" fmla="*/ 1799 h 1798"/>
              </a:gdLst>
              <a:ahLst/>
              <a:cxnLst>
                <a:cxn ang="0">
                  <a:pos x="connsiteX0" y="connsiteY0"/>
                </a:cxn>
                <a:cxn ang="0">
                  <a:pos x="connsiteX1" y="connsiteY1"/>
                </a:cxn>
                <a:cxn ang="0">
                  <a:pos x="connsiteX2" y="connsiteY2"/>
                </a:cxn>
              </a:cxnLst>
              <a:rect l="l" t="t" r="r" b="b"/>
              <a:pathLst>
                <a:path w="1798" h="1798">
                  <a:moveTo>
                    <a:pt x="0" y="1799"/>
                  </a:moveTo>
                  <a:lnTo>
                    <a:pt x="1799" y="0"/>
                  </a:lnTo>
                  <a:cubicBezTo>
                    <a:pt x="1134" y="821"/>
                    <a:pt x="547" y="1447"/>
                    <a:pt x="0" y="1799"/>
                  </a:cubicBezTo>
                  <a:close/>
                </a:path>
              </a:pathLst>
            </a:custGeom>
            <a:solidFill>
              <a:srgbClr val="FCFBFA"/>
            </a:solidFill>
            <a:ln w="3904" cap="flat">
              <a:noFill/>
              <a:prstDash val="solid"/>
              <a:miter/>
            </a:ln>
          </p:spPr>
          <p:txBody>
            <a:bodyPr rtlCol="1" anchor="ctr"/>
            <a:lstStyle/>
            <a:p>
              <a:endParaRPr lang="fa-IR"/>
            </a:p>
          </p:txBody>
        </p:sp>
        <p:sp>
          <p:nvSpPr>
            <p:cNvPr id="135" name="Freeform: Shape 134">
              <a:extLst>
                <a:ext uri="{FF2B5EF4-FFF2-40B4-BE49-F238E27FC236}">
                  <a16:creationId xmlns:a16="http://schemas.microsoft.com/office/drawing/2014/main" id="{99BF6990-5E08-4C83-237A-F67AE6B287BC}"/>
                </a:ext>
              </a:extLst>
            </p:cNvPr>
            <p:cNvSpPr/>
            <p:nvPr/>
          </p:nvSpPr>
          <p:spPr>
            <a:xfrm>
              <a:off x="3851041" y="2008793"/>
              <a:ext cx="307856" cy="398377"/>
            </a:xfrm>
            <a:custGeom>
              <a:avLst/>
              <a:gdLst>
                <a:gd name="connsiteX0" fmla="*/ 73905 w 307856"/>
                <a:gd name="connsiteY0" fmla="*/ 398339 h 398377"/>
                <a:gd name="connsiteX1" fmla="*/ 82117 w 307856"/>
                <a:gd name="connsiteY1" fmla="*/ 221243 h 398377"/>
                <a:gd name="connsiteX2" fmla="*/ 4615 w 307856"/>
                <a:gd name="connsiteY2" fmla="*/ 0 h 398377"/>
                <a:gd name="connsiteX3" fmla="*/ 43210 w 307856"/>
                <a:gd name="connsiteY3" fmla="*/ 60961 h 398377"/>
                <a:gd name="connsiteX4" fmla="*/ 307856 w 307856"/>
                <a:gd name="connsiteY4" fmla="*/ 77932 h 398377"/>
                <a:gd name="connsiteX5" fmla="*/ 281775 w 307856"/>
                <a:gd name="connsiteY5" fmla="*/ 155980 h 398377"/>
                <a:gd name="connsiteX6" fmla="*/ 134592 w 307856"/>
                <a:gd name="connsiteY6" fmla="*/ 155980 h 398377"/>
                <a:gd name="connsiteX7" fmla="*/ 225154 w 307856"/>
                <a:gd name="connsiteY7" fmla="*/ 172755 h 398377"/>
                <a:gd name="connsiteX8" fmla="*/ 273016 w 307856"/>
                <a:gd name="connsiteY8" fmla="*/ 168650 h 398377"/>
                <a:gd name="connsiteX9" fmla="*/ 164975 w 307856"/>
                <a:gd name="connsiteY9" fmla="*/ 329205 h 398377"/>
                <a:gd name="connsiteX10" fmla="*/ 73866 w 307856"/>
                <a:gd name="connsiteY10" fmla="*/ 398378 h 398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7856" h="398377">
                  <a:moveTo>
                    <a:pt x="73905" y="398339"/>
                  </a:moveTo>
                  <a:cubicBezTo>
                    <a:pt x="70621" y="340115"/>
                    <a:pt x="91541" y="279740"/>
                    <a:pt x="82117" y="221243"/>
                  </a:cubicBezTo>
                  <a:cubicBezTo>
                    <a:pt x="72693" y="162745"/>
                    <a:pt x="-21701" y="79535"/>
                    <a:pt x="4615" y="0"/>
                  </a:cubicBezTo>
                  <a:lnTo>
                    <a:pt x="43210" y="60961"/>
                  </a:lnTo>
                  <a:cubicBezTo>
                    <a:pt x="120946" y="128648"/>
                    <a:pt x="219563" y="119028"/>
                    <a:pt x="307856" y="77932"/>
                  </a:cubicBezTo>
                  <a:cubicBezTo>
                    <a:pt x="298550" y="103700"/>
                    <a:pt x="284395" y="128139"/>
                    <a:pt x="281775" y="155980"/>
                  </a:cubicBezTo>
                  <a:cubicBezTo>
                    <a:pt x="236885" y="144875"/>
                    <a:pt x="183471" y="162471"/>
                    <a:pt x="134592" y="155980"/>
                  </a:cubicBezTo>
                  <a:cubicBezTo>
                    <a:pt x="147144" y="178934"/>
                    <a:pt x="203882" y="176470"/>
                    <a:pt x="225154" y="172755"/>
                  </a:cubicBezTo>
                  <a:cubicBezTo>
                    <a:pt x="233600" y="171309"/>
                    <a:pt x="281814" y="137993"/>
                    <a:pt x="273016" y="168650"/>
                  </a:cubicBezTo>
                  <a:cubicBezTo>
                    <a:pt x="264218" y="199306"/>
                    <a:pt x="189805" y="303163"/>
                    <a:pt x="164975" y="329205"/>
                  </a:cubicBezTo>
                  <a:cubicBezTo>
                    <a:pt x="136274" y="359314"/>
                    <a:pt x="108472" y="376832"/>
                    <a:pt x="73866" y="398378"/>
                  </a:cubicBezTo>
                  <a:close/>
                </a:path>
              </a:pathLst>
            </a:custGeom>
            <a:solidFill>
              <a:srgbClr val="A87242"/>
            </a:solidFill>
            <a:ln w="3904" cap="flat">
              <a:noFill/>
              <a:prstDash val="solid"/>
              <a:miter/>
            </a:ln>
          </p:spPr>
          <p:txBody>
            <a:bodyPr rtlCol="1" anchor="ctr"/>
            <a:lstStyle/>
            <a:p>
              <a:endParaRPr lang="fa-IR"/>
            </a:p>
          </p:txBody>
        </p:sp>
        <p:sp>
          <p:nvSpPr>
            <p:cNvPr id="136" name="Freeform: Shape 135">
              <a:extLst>
                <a:ext uri="{FF2B5EF4-FFF2-40B4-BE49-F238E27FC236}">
                  <a16:creationId xmlns:a16="http://schemas.microsoft.com/office/drawing/2014/main" id="{D295D4F9-5E1A-20ED-AD70-8149467948C9}"/>
                </a:ext>
              </a:extLst>
            </p:cNvPr>
            <p:cNvSpPr/>
            <p:nvPr/>
          </p:nvSpPr>
          <p:spPr>
            <a:xfrm>
              <a:off x="3699637" y="1930424"/>
              <a:ext cx="95332" cy="538831"/>
            </a:xfrm>
            <a:custGeom>
              <a:avLst/>
              <a:gdLst>
                <a:gd name="connsiteX0" fmla="*/ 95332 w 95332"/>
                <a:gd name="connsiteY0" fmla="*/ 9040 h 538831"/>
                <a:gd name="connsiteX1" fmla="*/ 19708 w 95332"/>
                <a:gd name="connsiteY1" fmla="*/ 518313 h 538831"/>
                <a:gd name="connsiteX2" fmla="*/ 0 w 95332"/>
                <a:gd name="connsiteY2" fmla="*/ 528636 h 538831"/>
                <a:gd name="connsiteX3" fmla="*/ 62408 w 95332"/>
                <a:gd name="connsiteY3" fmla="*/ 67850 h 538831"/>
                <a:gd name="connsiteX4" fmla="*/ 78088 w 95332"/>
                <a:gd name="connsiteY4" fmla="*/ 359 h 538831"/>
                <a:gd name="connsiteX5" fmla="*/ 95332 w 95332"/>
                <a:gd name="connsiteY5" fmla="*/ 9001 h 538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332" h="538831">
                  <a:moveTo>
                    <a:pt x="95332" y="9040"/>
                  </a:moveTo>
                  <a:cubicBezTo>
                    <a:pt x="72965" y="168891"/>
                    <a:pt x="80121" y="369527"/>
                    <a:pt x="19708" y="518313"/>
                  </a:cubicBezTo>
                  <a:cubicBezTo>
                    <a:pt x="15563" y="528518"/>
                    <a:pt x="18691" y="552410"/>
                    <a:pt x="0" y="528636"/>
                  </a:cubicBezTo>
                  <a:cubicBezTo>
                    <a:pt x="50638" y="378521"/>
                    <a:pt x="36717" y="217496"/>
                    <a:pt x="62408" y="67850"/>
                  </a:cubicBezTo>
                  <a:cubicBezTo>
                    <a:pt x="66240" y="45405"/>
                    <a:pt x="78362" y="23860"/>
                    <a:pt x="78088" y="359"/>
                  </a:cubicBezTo>
                  <a:cubicBezTo>
                    <a:pt x="80043" y="-1831"/>
                    <a:pt x="90171" y="6615"/>
                    <a:pt x="95332" y="9001"/>
                  </a:cubicBezTo>
                  <a:close/>
                </a:path>
              </a:pathLst>
            </a:custGeom>
            <a:solidFill>
              <a:srgbClr val="E5B16F"/>
            </a:solidFill>
            <a:ln w="3904" cap="flat">
              <a:noFill/>
              <a:prstDash val="solid"/>
              <a:miter/>
            </a:ln>
          </p:spPr>
          <p:txBody>
            <a:bodyPr rtlCol="1" anchor="ctr"/>
            <a:lstStyle/>
            <a:p>
              <a:endParaRPr lang="fa-IR"/>
            </a:p>
          </p:txBody>
        </p:sp>
        <p:sp>
          <p:nvSpPr>
            <p:cNvPr id="137" name="Freeform: Shape 136">
              <a:extLst>
                <a:ext uri="{FF2B5EF4-FFF2-40B4-BE49-F238E27FC236}">
                  <a16:creationId xmlns:a16="http://schemas.microsoft.com/office/drawing/2014/main" id="{146BB16D-E36A-EF72-65F3-4DEBD283C765}"/>
                </a:ext>
              </a:extLst>
            </p:cNvPr>
            <p:cNvSpPr/>
            <p:nvPr/>
          </p:nvSpPr>
          <p:spPr>
            <a:xfrm>
              <a:off x="3899032" y="1616450"/>
              <a:ext cx="379903" cy="106502"/>
            </a:xfrm>
            <a:custGeom>
              <a:avLst/>
              <a:gdLst>
                <a:gd name="connsiteX0" fmla="*/ 363878 w 379903"/>
                <a:gd name="connsiteY0" fmla="*/ 106502 h 106502"/>
                <a:gd name="connsiteX1" fmla="*/ 17820 w 379903"/>
                <a:gd name="connsiteY1" fmla="*/ 50781 h 106502"/>
                <a:gd name="connsiteX2" fmla="*/ 8592 w 379903"/>
                <a:gd name="connsiteY2" fmla="*/ 37212 h 106502"/>
                <a:gd name="connsiteX3" fmla="*/ 372637 w 379903"/>
                <a:gd name="connsiteY3" fmla="*/ 84722 h 106502"/>
                <a:gd name="connsiteX4" fmla="*/ 363839 w 379903"/>
                <a:gd name="connsiteY4" fmla="*/ 106463 h 106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903" h="106502">
                  <a:moveTo>
                    <a:pt x="363878" y="106502"/>
                  </a:moveTo>
                  <a:cubicBezTo>
                    <a:pt x="222405" y="52697"/>
                    <a:pt x="177828" y="-5019"/>
                    <a:pt x="17820" y="50781"/>
                  </a:cubicBezTo>
                  <a:cubicBezTo>
                    <a:pt x="-7519" y="59618"/>
                    <a:pt x="-1223" y="53049"/>
                    <a:pt x="8592" y="37212"/>
                  </a:cubicBezTo>
                  <a:cubicBezTo>
                    <a:pt x="140993" y="-52137"/>
                    <a:pt x="247704" y="42022"/>
                    <a:pt x="372637" y="84722"/>
                  </a:cubicBezTo>
                  <a:cubicBezTo>
                    <a:pt x="391563" y="97157"/>
                    <a:pt x="368023" y="100676"/>
                    <a:pt x="363839" y="106463"/>
                  </a:cubicBezTo>
                  <a:close/>
                </a:path>
              </a:pathLst>
            </a:custGeom>
            <a:solidFill>
              <a:srgbClr val="E1B476"/>
            </a:solidFill>
            <a:ln w="3904" cap="flat">
              <a:noFill/>
              <a:prstDash val="solid"/>
              <a:miter/>
            </a:ln>
          </p:spPr>
          <p:txBody>
            <a:bodyPr rtlCol="1" anchor="ctr"/>
            <a:lstStyle/>
            <a:p>
              <a:endParaRPr lang="fa-IR"/>
            </a:p>
          </p:txBody>
        </p:sp>
        <p:sp>
          <p:nvSpPr>
            <p:cNvPr id="138" name="Freeform: Shape 137">
              <a:extLst>
                <a:ext uri="{FF2B5EF4-FFF2-40B4-BE49-F238E27FC236}">
                  <a16:creationId xmlns:a16="http://schemas.microsoft.com/office/drawing/2014/main" id="{8810FB6F-1998-C3DC-A7D6-5A8AFF1BD840}"/>
                </a:ext>
              </a:extLst>
            </p:cNvPr>
            <p:cNvSpPr/>
            <p:nvPr/>
          </p:nvSpPr>
          <p:spPr>
            <a:xfrm>
              <a:off x="4566190" y="1878581"/>
              <a:ext cx="59844" cy="143196"/>
            </a:xfrm>
            <a:custGeom>
              <a:avLst/>
              <a:gdLst>
                <a:gd name="connsiteX0" fmla="*/ 0 w 59844"/>
                <a:gd name="connsiteY0" fmla="*/ 26238 h 143196"/>
                <a:gd name="connsiteX1" fmla="*/ 25886 w 59844"/>
                <a:gd name="connsiteY1" fmla="*/ 274 h 143196"/>
                <a:gd name="connsiteX2" fmla="*/ 8720 w 59844"/>
                <a:gd name="connsiteY2" fmla="*/ 143194 h 143196"/>
                <a:gd name="connsiteX3" fmla="*/ 0 w 59844"/>
                <a:gd name="connsiteY3" fmla="*/ 26199 h 143196"/>
              </a:gdLst>
              <a:ahLst/>
              <a:cxnLst>
                <a:cxn ang="0">
                  <a:pos x="connsiteX0" y="connsiteY0"/>
                </a:cxn>
                <a:cxn ang="0">
                  <a:pos x="connsiteX1" y="connsiteY1"/>
                </a:cxn>
                <a:cxn ang="0">
                  <a:pos x="connsiteX2" y="connsiteY2"/>
                </a:cxn>
                <a:cxn ang="0">
                  <a:pos x="connsiteX3" y="connsiteY3"/>
                </a:cxn>
              </a:cxnLst>
              <a:rect l="l" t="t" r="r" b="b"/>
              <a:pathLst>
                <a:path w="59844" h="143196">
                  <a:moveTo>
                    <a:pt x="0" y="26238"/>
                  </a:moveTo>
                  <a:cubicBezTo>
                    <a:pt x="1447" y="17635"/>
                    <a:pt x="22132" y="-2581"/>
                    <a:pt x="25886" y="274"/>
                  </a:cubicBezTo>
                  <a:cubicBezTo>
                    <a:pt x="45203" y="51264"/>
                    <a:pt x="99907" y="143741"/>
                    <a:pt x="8720" y="143194"/>
                  </a:cubicBezTo>
                  <a:cubicBezTo>
                    <a:pt x="41097" y="104130"/>
                    <a:pt x="25143" y="64128"/>
                    <a:pt x="0" y="26199"/>
                  </a:cubicBezTo>
                  <a:close/>
                </a:path>
              </a:pathLst>
            </a:custGeom>
            <a:solidFill>
              <a:srgbClr val="BA8249"/>
            </a:solidFill>
            <a:ln w="3904" cap="flat">
              <a:noFill/>
              <a:prstDash val="solid"/>
              <a:miter/>
            </a:ln>
          </p:spPr>
          <p:txBody>
            <a:bodyPr rtlCol="1" anchor="ctr"/>
            <a:lstStyle/>
            <a:p>
              <a:endParaRPr lang="fa-IR"/>
            </a:p>
          </p:txBody>
        </p:sp>
        <p:sp>
          <p:nvSpPr>
            <p:cNvPr id="139" name="Freeform: Shape 138">
              <a:extLst>
                <a:ext uri="{FF2B5EF4-FFF2-40B4-BE49-F238E27FC236}">
                  <a16:creationId xmlns:a16="http://schemas.microsoft.com/office/drawing/2014/main" id="{5BF63599-28CB-E6E6-8DAF-C6366B463A10}"/>
                </a:ext>
              </a:extLst>
            </p:cNvPr>
            <p:cNvSpPr/>
            <p:nvPr/>
          </p:nvSpPr>
          <p:spPr>
            <a:xfrm>
              <a:off x="4176337" y="2086764"/>
              <a:ext cx="77892" cy="103856"/>
            </a:xfrm>
            <a:custGeom>
              <a:avLst/>
              <a:gdLst>
                <a:gd name="connsiteX0" fmla="*/ 77892 w 77892"/>
                <a:gd name="connsiteY0" fmla="*/ 51733 h 103856"/>
                <a:gd name="connsiteX1" fmla="*/ 0 w 77892"/>
                <a:gd name="connsiteY1" fmla="*/ 103857 h 103856"/>
                <a:gd name="connsiteX2" fmla="*/ 34684 w 77892"/>
                <a:gd name="connsiteY2" fmla="*/ 0 h 103856"/>
                <a:gd name="connsiteX3" fmla="*/ 77892 w 77892"/>
                <a:gd name="connsiteY3" fmla="*/ 51733 h 103856"/>
              </a:gdLst>
              <a:ahLst/>
              <a:cxnLst>
                <a:cxn ang="0">
                  <a:pos x="connsiteX0" y="connsiteY0"/>
                </a:cxn>
                <a:cxn ang="0">
                  <a:pos x="connsiteX1" y="connsiteY1"/>
                </a:cxn>
                <a:cxn ang="0">
                  <a:pos x="connsiteX2" y="connsiteY2"/>
                </a:cxn>
                <a:cxn ang="0">
                  <a:pos x="connsiteX3" y="connsiteY3"/>
                </a:cxn>
              </a:cxnLst>
              <a:rect l="l" t="t" r="r" b="b"/>
              <a:pathLst>
                <a:path w="77892" h="103856">
                  <a:moveTo>
                    <a:pt x="77892" y="51733"/>
                  </a:moveTo>
                  <a:lnTo>
                    <a:pt x="0" y="103857"/>
                  </a:lnTo>
                  <a:lnTo>
                    <a:pt x="34684" y="0"/>
                  </a:lnTo>
                  <a:lnTo>
                    <a:pt x="77892" y="51733"/>
                  </a:lnTo>
                  <a:close/>
                </a:path>
              </a:pathLst>
            </a:custGeom>
            <a:solidFill>
              <a:srgbClr val="A86F42"/>
            </a:solidFill>
            <a:ln w="3904" cap="flat">
              <a:noFill/>
              <a:prstDash val="solid"/>
              <a:miter/>
            </a:ln>
          </p:spPr>
          <p:txBody>
            <a:bodyPr rtlCol="1" anchor="ctr"/>
            <a:lstStyle/>
            <a:p>
              <a:endParaRPr lang="fa-IR"/>
            </a:p>
          </p:txBody>
        </p:sp>
        <p:sp>
          <p:nvSpPr>
            <p:cNvPr id="140" name="Freeform: Shape 139">
              <a:extLst>
                <a:ext uri="{FF2B5EF4-FFF2-40B4-BE49-F238E27FC236}">
                  <a16:creationId xmlns:a16="http://schemas.microsoft.com/office/drawing/2014/main" id="{E3B12BE5-FB34-24EE-4B87-1BD606A1CC23}"/>
                </a:ext>
              </a:extLst>
            </p:cNvPr>
            <p:cNvSpPr/>
            <p:nvPr/>
          </p:nvSpPr>
          <p:spPr>
            <a:xfrm>
              <a:off x="4133391" y="1565548"/>
              <a:ext cx="60654" cy="88115"/>
            </a:xfrm>
            <a:custGeom>
              <a:avLst/>
              <a:gdLst>
                <a:gd name="connsiteX0" fmla="*/ 42789 w 60654"/>
                <a:gd name="connsiteY0" fmla="*/ 1542 h 88115"/>
                <a:gd name="connsiteX1" fmla="*/ 60112 w 60654"/>
                <a:gd name="connsiteY1" fmla="*/ 88115 h 88115"/>
                <a:gd name="connsiteX2" fmla="*/ 89 w 60654"/>
                <a:gd name="connsiteY2" fmla="*/ 48309 h 88115"/>
                <a:gd name="connsiteX3" fmla="*/ 42750 w 60654"/>
                <a:gd name="connsiteY3" fmla="*/ 1542 h 88115"/>
              </a:gdLst>
              <a:ahLst/>
              <a:cxnLst>
                <a:cxn ang="0">
                  <a:pos x="connsiteX0" y="connsiteY0"/>
                </a:cxn>
                <a:cxn ang="0">
                  <a:pos x="connsiteX1" y="connsiteY1"/>
                </a:cxn>
                <a:cxn ang="0">
                  <a:pos x="connsiteX2" y="connsiteY2"/>
                </a:cxn>
                <a:cxn ang="0">
                  <a:pos x="connsiteX3" y="connsiteY3"/>
                </a:cxn>
              </a:cxnLst>
              <a:rect l="l" t="t" r="r" b="b"/>
              <a:pathLst>
                <a:path w="60654" h="88115">
                  <a:moveTo>
                    <a:pt x="42789" y="1542"/>
                  </a:moveTo>
                  <a:cubicBezTo>
                    <a:pt x="46348" y="4162"/>
                    <a:pt x="63944" y="83032"/>
                    <a:pt x="60112" y="88115"/>
                  </a:cubicBezTo>
                  <a:lnTo>
                    <a:pt x="89" y="48309"/>
                  </a:lnTo>
                  <a:cubicBezTo>
                    <a:pt x="-1866" y="34623"/>
                    <a:pt x="28869" y="-8664"/>
                    <a:pt x="42750" y="1542"/>
                  </a:cubicBezTo>
                  <a:close/>
                </a:path>
              </a:pathLst>
            </a:custGeom>
            <a:solidFill>
              <a:srgbClr val="B77F48"/>
            </a:solidFill>
            <a:ln w="3904" cap="flat">
              <a:noFill/>
              <a:prstDash val="solid"/>
              <a:miter/>
            </a:ln>
          </p:spPr>
          <p:txBody>
            <a:bodyPr rtlCol="1" anchor="ctr"/>
            <a:lstStyle/>
            <a:p>
              <a:endParaRPr lang="fa-IR"/>
            </a:p>
          </p:txBody>
        </p:sp>
        <p:sp>
          <p:nvSpPr>
            <p:cNvPr id="141" name="Freeform: Shape 140">
              <a:extLst>
                <a:ext uri="{FF2B5EF4-FFF2-40B4-BE49-F238E27FC236}">
                  <a16:creationId xmlns:a16="http://schemas.microsoft.com/office/drawing/2014/main" id="{964F68DB-2EE6-41E1-1A14-9C7B3515ED61}"/>
                </a:ext>
              </a:extLst>
            </p:cNvPr>
            <p:cNvSpPr/>
            <p:nvPr/>
          </p:nvSpPr>
          <p:spPr>
            <a:xfrm>
              <a:off x="2937096" y="2632285"/>
              <a:ext cx="8680" cy="17322"/>
            </a:xfrm>
            <a:custGeom>
              <a:avLst/>
              <a:gdLst>
                <a:gd name="connsiteX0" fmla="*/ 0 w 8680"/>
                <a:gd name="connsiteY0" fmla="*/ 17322 h 17322"/>
                <a:gd name="connsiteX1" fmla="*/ 8681 w 8680"/>
                <a:gd name="connsiteY1" fmla="*/ 0 h 17322"/>
                <a:gd name="connsiteX2" fmla="*/ 0 w 8680"/>
                <a:gd name="connsiteY2" fmla="*/ 17322 h 17322"/>
              </a:gdLst>
              <a:ahLst/>
              <a:cxnLst>
                <a:cxn ang="0">
                  <a:pos x="connsiteX0" y="connsiteY0"/>
                </a:cxn>
                <a:cxn ang="0">
                  <a:pos x="connsiteX1" y="connsiteY1"/>
                </a:cxn>
                <a:cxn ang="0">
                  <a:pos x="connsiteX2" y="connsiteY2"/>
                </a:cxn>
              </a:cxnLst>
              <a:rect l="l" t="t" r="r" b="b"/>
              <a:pathLst>
                <a:path w="8680" h="17322">
                  <a:moveTo>
                    <a:pt x="0" y="17322"/>
                  </a:moveTo>
                  <a:lnTo>
                    <a:pt x="8681" y="0"/>
                  </a:lnTo>
                  <a:cubicBezTo>
                    <a:pt x="6139" y="10597"/>
                    <a:pt x="1017" y="14429"/>
                    <a:pt x="0" y="17322"/>
                  </a:cubicBezTo>
                  <a:close/>
                </a:path>
              </a:pathLst>
            </a:custGeom>
            <a:solidFill>
              <a:srgbClr val="CEB588"/>
            </a:solidFill>
            <a:ln w="3904" cap="flat">
              <a:noFill/>
              <a:prstDash val="solid"/>
              <a:miter/>
            </a:ln>
          </p:spPr>
          <p:txBody>
            <a:bodyPr rtlCol="1" anchor="ctr"/>
            <a:lstStyle/>
            <a:p>
              <a:endParaRPr lang="fa-IR"/>
            </a:p>
          </p:txBody>
        </p:sp>
        <p:sp>
          <p:nvSpPr>
            <p:cNvPr id="142" name="Freeform: Shape 141">
              <a:extLst>
                <a:ext uri="{FF2B5EF4-FFF2-40B4-BE49-F238E27FC236}">
                  <a16:creationId xmlns:a16="http://schemas.microsoft.com/office/drawing/2014/main" id="{7888A1EA-DA06-C73E-222A-3F7BDE0AA5C2}"/>
                </a:ext>
              </a:extLst>
            </p:cNvPr>
            <p:cNvSpPr/>
            <p:nvPr/>
          </p:nvSpPr>
          <p:spPr>
            <a:xfrm>
              <a:off x="2928415" y="2658288"/>
              <a:ext cx="8680" cy="8641"/>
            </a:xfrm>
            <a:custGeom>
              <a:avLst/>
              <a:gdLst>
                <a:gd name="connsiteX0" fmla="*/ 8681 w 8680"/>
                <a:gd name="connsiteY0" fmla="*/ 8642 h 8641"/>
                <a:gd name="connsiteX1" fmla="*/ 0 w 8680"/>
                <a:gd name="connsiteY1" fmla="*/ 8642 h 8641"/>
                <a:gd name="connsiteX2" fmla="*/ 8681 w 8680"/>
                <a:gd name="connsiteY2" fmla="*/ 0 h 8641"/>
                <a:gd name="connsiteX3" fmla="*/ 8681 w 8680"/>
                <a:gd name="connsiteY3" fmla="*/ 8642 h 8641"/>
              </a:gdLst>
              <a:ahLst/>
              <a:cxnLst>
                <a:cxn ang="0">
                  <a:pos x="connsiteX0" y="connsiteY0"/>
                </a:cxn>
                <a:cxn ang="0">
                  <a:pos x="connsiteX1" y="connsiteY1"/>
                </a:cxn>
                <a:cxn ang="0">
                  <a:pos x="connsiteX2" y="connsiteY2"/>
                </a:cxn>
                <a:cxn ang="0">
                  <a:pos x="connsiteX3" y="connsiteY3"/>
                </a:cxn>
              </a:cxnLst>
              <a:rect l="l" t="t" r="r" b="b"/>
              <a:pathLst>
                <a:path w="8680" h="8641">
                  <a:moveTo>
                    <a:pt x="8681" y="8642"/>
                  </a:moveTo>
                  <a:lnTo>
                    <a:pt x="0" y="8642"/>
                  </a:lnTo>
                  <a:cubicBezTo>
                    <a:pt x="1368" y="5005"/>
                    <a:pt x="5357" y="2073"/>
                    <a:pt x="8681" y="0"/>
                  </a:cubicBezTo>
                  <a:lnTo>
                    <a:pt x="8681" y="8642"/>
                  </a:lnTo>
                  <a:close/>
                </a:path>
              </a:pathLst>
            </a:custGeom>
            <a:solidFill>
              <a:srgbClr val="CEB588"/>
            </a:solidFill>
            <a:ln w="3904" cap="flat">
              <a:noFill/>
              <a:prstDash val="solid"/>
              <a:miter/>
            </a:ln>
          </p:spPr>
          <p:txBody>
            <a:bodyPr rtlCol="1" anchor="ctr"/>
            <a:lstStyle/>
            <a:p>
              <a:endParaRPr lang="fa-IR"/>
            </a:p>
          </p:txBody>
        </p:sp>
        <p:sp>
          <p:nvSpPr>
            <p:cNvPr id="143" name="Freeform: Shape 142">
              <a:extLst>
                <a:ext uri="{FF2B5EF4-FFF2-40B4-BE49-F238E27FC236}">
                  <a16:creationId xmlns:a16="http://schemas.microsoft.com/office/drawing/2014/main" id="{1DBA436C-781F-02B5-AA21-C46BADC4D1E1}"/>
                </a:ext>
              </a:extLst>
            </p:cNvPr>
            <p:cNvSpPr/>
            <p:nvPr/>
          </p:nvSpPr>
          <p:spPr>
            <a:xfrm>
              <a:off x="2902451" y="2710255"/>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6687" y="3754"/>
                    <a:pt x="1447" y="6139"/>
                    <a:pt x="0" y="8642"/>
                  </a:cubicBezTo>
                  <a:close/>
                </a:path>
              </a:pathLst>
            </a:custGeom>
            <a:solidFill>
              <a:srgbClr val="915330"/>
            </a:solidFill>
            <a:ln w="3904" cap="flat">
              <a:noFill/>
              <a:prstDash val="solid"/>
              <a:miter/>
            </a:ln>
          </p:spPr>
          <p:txBody>
            <a:bodyPr rtlCol="1" anchor="ctr"/>
            <a:lstStyle/>
            <a:p>
              <a:endParaRPr lang="fa-IR"/>
            </a:p>
          </p:txBody>
        </p:sp>
        <p:sp>
          <p:nvSpPr>
            <p:cNvPr id="144" name="Freeform: Shape 143">
              <a:extLst>
                <a:ext uri="{FF2B5EF4-FFF2-40B4-BE49-F238E27FC236}">
                  <a16:creationId xmlns:a16="http://schemas.microsoft.com/office/drawing/2014/main" id="{0C5843DB-ED7C-609F-50CD-F5C07BD1F869}"/>
                </a:ext>
              </a:extLst>
            </p:cNvPr>
            <p:cNvSpPr/>
            <p:nvPr/>
          </p:nvSpPr>
          <p:spPr>
            <a:xfrm>
              <a:off x="2893770" y="2727578"/>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5983" y="4653"/>
                    <a:pt x="1095" y="6882"/>
                    <a:pt x="0" y="8642"/>
                  </a:cubicBezTo>
                  <a:close/>
                </a:path>
              </a:pathLst>
            </a:custGeom>
            <a:solidFill>
              <a:srgbClr val="915330"/>
            </a:solidFill>
            <a:ln w="3904" cap="flat">
              <a:noFill/>
              <a:prstDash val="solid"/>
              <a:miter/>
            </a:ln>
          </p:spPr>
          <p:txBody>
            <a:bodyPr rtlCol="1" anchor="ctr"/>
            <a:lstStyle/>
            <a:p>
              <a:endParaRPr lang="fa-IR"/>
            </a:p>
          </p:txBody>
        </p:sp>
        <p:sp>
          <p:nvSpPr>
            <p:cNvPr id="145" name="Freeform: Shape 144">
              <a:extLst>
                <a:ext uri="{FF2B5EF4-FFF2-40B4-BE49-F238E27FC236}">
                  <a16:creationId xmlns:a16="http://schemas.microsoft.com/office/drawing/2014/main" id="{05186569-0071-EFBD-D2FD-4EEA1186C16F}"/>
                </a:ext>
              </a:extLst>
            </p:cNvPr>
            <p:cNvSpPr/>
            <p:nvPr/>
          </p:nvSpPr>
          <p:spPr>
            <a:xfrm>
              <a:off x="2876448" y="2753581"/>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6295" y="3676"/>
                    <a:pt x="1760" y="5983"/>
                    <a:pt x="0" y="8642"/>
                  </a:cubicBezTo>
                  <a:close/>
                </a:path>
              </a:pathLst>
            </a:custGeom>
            <a:solidFill>
              <a:srgbClr val="915330"/>
            </a:solidFill>
            <a:ln w="3904" cap="flat">
              <a:noFill/>
              <a:prstDash val="solid"/>
              <a:miter/>
            </a:ln>
          </p:spPr>
          <p:txBody>
            <a:bodyPr rtlCol="1" anchor="ctr"/>
            <a:lstStyle/>
            <a:p>
              <a:endParaRPr lang="fa-IR"/>
            </a:p>
          </p:txBody>
        </p:sp>
        <p:sp>
          <p:nvSpPr>
            <p:cNvPr id="146" name="Freeform: Shape 145">
              <a:extLst>
                <a:ext uri="{FF2B5EF4-FFF2-40B4-BE49-F238E27FC236}">
                  <a16:creationId xmlns:a16="http://schemas.microsoft.com/office/drawing/2014/main" id="{361F3126-C812-AE4C-D9DD-B0F080B827B2}"/>
                </a:ext>
              </a:extLst>
            </p:cNvPr>
            <p:cNvSpPr/>
            <p:nvPr/>
          </p:nvSpPr>
          <p:spPr>
            <a:xfrm>
              <a:off x="2850445" y="2779506"/>
              <a:ext cx="17322" cy="17322"/>
            </a:xfrm>
            <a:custGeom>
              <a:avLst/>
              <a:gdLst>
                <a:gd name="connsiteX0" fmla="*/ 0 w 17322"/>
                <a:gd name="connsiteY0" fmla="*/ 17322 h 17322"/>
                <a:gd name="connsiteX1" fmla="*/ 17322 w 17322"/>
                <a:gd name="connsiteY1" fmla="*/ 0 h 17322"/>
                <a:gd name="connsiteX2" fmla="*/ 0 w 17322"/>
                <a:gd name="connsiteY2" fmla="*/ 17322 h 17322"/>
              </a:gdLst>
              <a:ahLst/>
              <a:cxnLst>
                <a:cxn ang="0">
                  <a:pos x="connsiteX0" y="connsiteY0"/>
                </a:cxn>
                <a:cxn ang="0">
                  <a:pos x="connsiteX1" y="connsiteY1"/>
                </a:cxn>
                <a:cxn ang="0">
                  <a:pos x="connsiteX2" y="connsiteY2"/>
                </a:cxn>
              </a:cxnLst>
              <a:rect l="l" t="t" r="r" b="b"/>
              <a:pathLst>
                <a:path w="17322" h="17322">
                  <a:moveTo>
                    <a:pt x="0" y="17322"/>
                  </a:moveTo>
                  <a:lnTo>
                    <a:pt x="17322" y="0"/>
                  </a:lnTo>
                  <a:cubicBezTo>
                    <a:pt x="10949" y="9737"/>
                    <a:pt x="1329" y="15250"/>
                    <a:pt x="0" y="17322"/>
                  </a:cubicBezTo>
                  <a:close/>
                </a:path>
              </a:pathLst>
            </a:custGeom>
            <a:solidFill>
              <a:srgbClr val="915330"/>
            </a:solidFill>
            <a:ln w="3904" cap="flat">
              <a:noFill/>
              <a:prstDash val="solid"/>
              <a:miter/>
            </a:ln>
          </p:spPr>
          <p:txBody>
            <a:bodyPr rtlCol="1" anchor="ctr"/>
            <a:lstStyle/>
            <a:p>
              <a:endParaRPr lang="fa-IR"/>
            </a:p>
          </p:txBody>
        </p:sp>
        <p:sp>
          <p:nvSpPr>
            <p:cNvPr id="147" name="Freeform: Shape 146">
              <a:extLst>
                <a:ext uri="{FF2B5EF4-FFF2-40B4-BE49-F238E27FC236}">
                  <a16:creationId xmlns:a16="http://schemas.microsoft.com/office/drawing/2014/main" id="{72879765-ED5A-9260-2765-FDEFD9B94E9F}"/>
                </a:ext>
              </a:extLst>
            </p:cNvPr>
            <p:cNvSpPr/>
            <p:nvPr/>
          </p:nvSpPr>
          <p:spPr>
            <a:xfrm>
              <a:off x="3257738" y="2145496"/>
              <a:ext cx="1798" cy="1798"/>
            </a:xfrm>
            <a:custGeom>
              <a:avLst/>
              <a:gdLst>
                <a:gd name="connsiteX0" fmla="*/ 0 w 1798"/>
                <a:gd name="connsiteY0" fmla="*/ 1799 h 1798"/>
                <a:gd name="connsiteX1" fmla="*/ 1799 w 1798"/>
                <a:gd name="connsiteY1" fmla="*/ 0 h 1798"/>
                <a:gd name="connsiteX2" fmla="*/ 0 w 1798"/>
                <a:gd name="connsiteY2" fmla="*/ 1799 h 1798"/>
              </a:gdLst>
              <a:ahLst/>
              <a:cxnLst>
                <a:cxn ang="0">
                  <a:pos x="connsiteX0" y="connsiteY0"/>
                </a:cxn>
                <a:cxn ang="0">
                  <a:pos x="connsiteX1" y="connsiteY1"/>
                </a:cxn>
                <a:cxn ang="0">
                  <a:pos x="connsiteX2" y="connsiteY2"/>
                </a:cxn>
              </a:cxnLst>
              <a:rect l="l" t="t" r="r" b="b"/>
              <a:pathLst>
                <a:path w="1798" h="1798">
                  <a:moveTo>
                    <a:pt x="0" y="1799"/>
                  </a:moveTo>
                  <a:lnTo>
                    <a:pt x="1799" y="0"/>
                  </a:lnTo>
                  <a:cubicBezTo>
                    <a:pt x="1134" y="821"/>
                    <a:pt x="547" y="1447"/>
                    <a:pt x="0" y="1799"/>
                  </a:cubicBezTo>
                  <a:close/>
                </a:path>
              </a:pathLst>
            </a:custGeom>
            <a:solidFill>
              <a:srgbClr val="725235"/>
            </a:solidFill>
            <a:ln w="3904" cap="flat">
              <a:noFill/>
              <a:prstDash val="solid"/>
              <a:miter/>
            </a:ln>
          </p:spPr>
          <p:txBody>
            <a:bodyPr rtlCol="1" anchor="ctr"/>
            <a:lstStyle/>
            <a:p>
              <a:endParaRPr lang="fa-IR"/>
            </a:p>
          </p:txBody>
        </p:sp>
        <p:sp>
          <p:nvSpPr>
            <p:cNvPr id="148" name="Freeform: Shape 147">
              <a:extLst>
                <a:ext uri="{FF2B5EF4-FFF2-40B4-BE49-F238E27FC236}">
                  <a16:creationId xmlns:a16="http://schemas.microsoft.com/office/drawing/2014/main" id="{BF796A8A-0CAA-D2BC-6710-3C8650DA21EC}"/>
                </a:ext>
              </a:extLst>
            </p:cNvPr>
            <p:cNvSpPr/>
            <p:nvPr/>
          </p:nvSpPr>
          <p:spPr>
            <a:xfrm>
              <a:off x="3259536" y="2138653"/>
              <a:ext cx="6842" cy="6842"/>
            </a:xfrm>
            <a:custGeom>
              <a:avLst/>
              <a:gdLst>
                <a:gd name="connsiteX0" fmla="*/ 6843 w 6842"/>
                <a:gd name="connsiteY0" fmla="*/ 0 h 6842"/>
                <a:gd name="connsiteX1" fmla="*/ 0 w 6842"/>
                <a:gd name="connsiteY1" fmla="*/ 6843 h 6842"/>
                <a:gd name="connsiteX2" fmla="*/ 6843 w 6842"/>
                <a:gd name="connsiteY2" fmla="*/ 0 h 6842"/>
              </a:gdLst>
              <a:ahLst/>
              <a:cxnLst>
                <a:cxn ang="0">
                  <a:pos x="connsiteX0" y="connsiteY0"/>
                </a:cxn>
                <a:cxn ang="0">
                  <a:pos x="connsiteX1" y="connsiteY1"/>
                </a:cxn>
                <a:cxn ang="0">
                  <a:pos x="connsiteX2" y="connsiteY2"/>
                </a:cxn>
              </a:cxnLst>
              <a:rect l="l" t="t" r="r" b="b"/>
              <a:pathLst>
                <a:path w="6842" h="6842">
                  <a:moveTo>
                    <a:pt x="6843" y="0"/>
                  </a:moveTo>
                  <a:lnTo>
                    <a:pt x="0" y="6843"/>
                  </a:lnTo>
                  <a:cubicBezTo>
                    <a:pt x="1603" y="4888"/>
                    <a:pt x="3715" y="2033"/>
                    <a:pt x="6843" y="0"/>
                  </a:cubicBezTo>
                  <a:close/>
                </a:path>
              </a:pathLst>
            </a:custGeom>
            <a:solidFill>
              <a:srgbClr val="725235"/>
            </a:solidFill>
            <a:ln w="3904" cap="flat">
              <a:noFill/>
              <a:prstDash val="solid"/>
              <a:miter/>
            </a:ln>
          </p:spPr>
          <p:txBody>
            <a:bodyPr rtlCol="1" anchor="ctr"/>
            <a:lstStyle/>
            <a:p>
              <a:endParaRPr lang="fa-IR"/>
            </a:p>
          </p:txBody>
        </p:sp>
        <p:sp>
          <p:nvSpPr>
            <p:cNvPr id="149" name="Freeform: Shape 148">
              <a:extLst>
                <a:ext uri="{FF2B5EF4-FFF2-40B4-BE49-F238E27FC236}">
                  <a16:creationId xmlns:a16="http://schemas.microsoft.com/office/drawing/2014/main" id="{5C370E0B-821F-C1D9-AEDC-FCFBA9CC2CF4}"/>
                </a:ext>
              </a:extLst>
            </p:cNvPr>
            <p:cNvSpPr/>
            <p:nvPr/>
          </p:nvSpPr>
          <p:spPr>
            <a:xfrm>
              <a:off x="2824442" y="2814151"/>
              <a:ext cx="17322" cy="17322"/>
            </a:xfrm>
            <a:custGeom>
              <a:avLst/>
              <a:gdLst>
                <a:gd name="connsiteX0" fmla="*/ 0 w 17322"/>
                <a:gd name="connsiteY0" fmla="*/ 17323 h 17322"/>
                <a:gd name="connsiteX1" fmla="*/ 17322 w 17322"/>
                <a:gd name="connsiteY1" fmla="*/ 0 h 17322"/>
                <a:gd name="connsiteX2" fmla="*/ 0 w 17322"/>
                <a:gd name="connsiteY2" fmla="*/ 17323 h 17322"/>
              </a:gdLst>
              <a:ahLst/>
              <a:cxnLst>
                <a:cxn ang="0">
                  <a:pos x="connsiteX0" y="connsiteY0"/>
                </a:cxn>
                <a:cxn ang="0">
                  <a:pos x="connsiteX1" y="connsiteY1"/>
                </a:cxn>
                <a:cxn ang="0">
                  <a:pos x="connsiteX2" y="connsiteY2"/>
                </a:cxn>
              </a:cxnLst>
              <a:rect l="l" t="t" r="r" b="b"/>
              <a:pathLst>
                <a:path w="17322" h="17322">
                  <a:moveTo>
                    <a:pt x="0" y="17323"/>
                  </a:moveTo>
                  <a:lnTo>
                    <a:pt x="17322" y="0"/>
                  </a:lnTo>
                  <a:cubicBezTo>
                    <a:pt x="10910" y="10206"/>
                    <a:pt x="1368" y="15133"/>
                    <a:pt x="0" y="17323"/>
                  </a:cubicBezTo>
                  <a:close/>
                </a:path>
              </a:pathLst>
            </a:custGeom>
            <a:solidFill>
              <a:srgbClr val="915330"/>
            </a:solidFill>
            <a:ln w="3904" cap="flat">
              <a:noFill/>
              <a:prstDash val="solid"/>
              <a:miter/>
            </a:ln>
          </p:spPr>
          <p:txBody>
            <a:bodyPr rtlCol="1" anchor="ctr"/>
            <a:lstStyle/>
            <a:p>
              <a:endParaRPr lang="fa-IR"/>
            </a:p>
          </p:txBody>
        </p:sp>
        <p:sp>
          <p:nvSpPr>
            <p:cNvPr id="150" name="Freeform: Shape 149">
              <a:extLst>
                <a:ext uri="{FF2B5EF4-FFF2-40B4-BE49-F238E27FC236}">
                  <a16:creationId xmlns:a16="http://schemas.microsoft.com/office/drawing/2014/main" id="{398045F2-BDAC-8F8B-4C8F-C283BB8A97BF}"/>
                </a:ext>
              </a:extLst>
            </p:cNvPr>
            <p:cNvSpPr/>
            <p:nvPr/>
          </p:nvSpPr>
          <p:spPr>
            <a:xfrm>
              <a:off x="2807119" y="2848835"/>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6296" y="3715"/>
                    <a:pt x="1603" y="6100"/>
                    <a:pt x="0" y="8642"/>
                  </a:cubicBezTo>
                  <a:close/>
                </a:path>
              </a:pathLst>
            </a:custGeom>
            <a:solidFill>
              <a:srgbClr val="915330"/>
            </a:solidFill>
            <a:ln w="3904" cap="flat">
              <a:noFill/>
              <a:prstDash val="solid"/>
              <a:miter/>
            </a:ln>
          </p:spPr>
          <p:txBody>
            <a:bodyPr rtlCol="1" anchor="ctr"/>
            <a:lstStyle/>
            <a:p>
              <a:endParaRPr lang="fa-IR"/>
            </a:p>
          </p:txBody>
        </p:sp>
        <p:sp>
          <p:nvSpPr>
            <p:cNvPr id="151" name="Freeform: Shape 150">
              <a:extLst>
                <a:ext uri="{FF2B5EF4-FFF2-40B4-BE49-F238E27FC236}">
                  <a16:creationId xmlns:a16="http://schemas.microsoft.com/office/drawing/2014/main" id="{96AC3589-48AE-A340-3414-08AB0113FEF7}"/>
                </a:ext>
              </a:extLst>
            </p:cNvPr>
            <p:cNvSpPr/>
            <p:nvPr/>
          </p:nvSpPr>
          <p:spPr>
            <a:xfrm>
              <a:off x="2789797" y="2874799"/>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6335" y="3715"/>
                    <a:pt x="1603" y="6100"/>
                    <a:pt x="0" y="8642"/>
                  </a:cubicBezTo>
                  <a:close/>
                </a:path>
              </a:pathLst>
            </a:custGeom>
            <a:solidFill>
              <a:srgbClr val="915330"/>
            </a:solidFill>
            <a:ln w="3904" cap="flat">
              <a:noFill/>
              <a:prstDash val="solid"/>
              <a:miter/>
            </a:ln>
          </p:spPr>
          <p:txBody>
            <a:bodyPr rtlCol="1" anchor="ctr"/>
            <a:lstStyle/>
            <a:p>
              <a:endParaRPr lang="fa-IR"/>
            </a:p>
          </p:txBody>
        </p:sp>
        <p:sp>
          <p:nvSpPr>
            <p:cNvPr id="152" name="Freeform: Shape 151">
              <a:extLst>
                <a:ext uri="{FF2B5EF4-FFF2-40B4-BE49-F238E27FC236}">
                  <a16:creationId xmlns:a16="http://schemas.microsoft.com/office/drawing/2014/main" id="{553F1CA7-344C-F3BE-D4B9-63D9D5DC2D0C}"/>
                </a:ext>
              </a:extLst>
            </p:cNvPr>
            <p:cNvSpPr/>
            <p:nvPr/>
          </p:nvSpPr>
          <p:spPr>
            <a:xfrm>
              <a:off x="2737790" y="2961372"/>
              <a:ext cx="17322" cy="17322"/>
            </a:xfrm>
            <a:custGeom>
              <a:avLst/>
              <a:gdLst>
                <a:gd name="connsiteX0" fmla="*/ 0 w 17322"/>
                <a:gd name="connsiteY0" fmla="*/ 17322 h 17322"/>
                <a:gd name="connsiteX1" fmla="*/ 17322 w 17322"/>
                <a:gd name="connsiteY1" fmla="*/ 0 h 17322"/>
                <a:gd name="connsiteX2" fmla="*/ 0 w 17322"/>
                <a:gd name="connsiteY2" fmla="*/ 17322 h 17322"/>
              </a:gdLst>
              <a:ahLst/>
              <a:cxnLst>
                <a:cxn ang="0">
                  <a:pos x="connsiteX0" y="connsiteY0"/>
                </a:cxn>
                <a:cxn ang="0">
                  <a:pos x="connsiteX1" y="connsiteY1"/>
                </a:cxn>
                <a:cxn ang="0">
                  <a:pos x="connsiteX2" y="connsiteY2"/>
                </a:cxn>
              </a:cxnLst>
              <a:rect l="l" t="t" r="r" b="b"/>
              <a:pathLst>
                <a:path w="17322" h="17322">
                  <a:moveTo>
                    <a:pt x="0" y="17322"/>
                  </a:moveTo>
                  <a:lnTo>
                    <a:pt x="17322" y="0"/>
                  </a:lnTo>
                  <a:cubicBezTo>
                    <a:pt x="10440" y="8290"/>
                    <a:pt x="7547" y="10597"/>
                    <a:pt x="0" y="17322"/>
                  </a:cubicBezTo>
                  <a:close/>
                </a:path>
              </a:pathLst>
            </a:custGeom>
            <a:solidFill>
              <a:srgbClr val="915330"/>
            </a:solidFill>
            <a:ln w="3904" cap="flat">
              <a:noFill/>
              <a:prstDash val="solid"/>
              <a:miter/>
            </a:ln>
          </p:spPr>
          <p:txBody>
            <a:bodyPr rtlCol="1" anchor="ctr"/>
            <a:lstStyle/>
            <a:p>
              <a:endParaRPr lang="fa-IR"/>
            </a:p>
          </p:txBody>
        </p:sp>
        <p:sp>
          <p:nvSpPr>
            <p:cNvPr id="153" name="Freeform: Shape 152">
              <a:extLst>
                <a:ext uri="{FF2B5EF4-FFF2-40B4-BE49-F238E27FC236}">
                  <a16:creationId xmlns:a16="http://schemas.microsoft.com/office/drawing/2014/main" id="{3197702C-0537-7A74-3A80-7CDFE691B245}"/>
                </a:ext>
              </a:extLst>
            </p:cNvPr>
            <p:cNvSpPr/>
            <p:nvPr/>
          </p:nvSpPr>
          <p:spPr>
            <a:xfrm>
              <a:off x="3283702" y="2398490"/>
              <a:ext cx="8680" cy="8641"/>
            </a:xfrm>
            <a:custGeom>
              <a:avLst/>
              <a:gdLst>
                <a:gd name="connsiteX0" fmla="*/ 8681 w 8680"/>
                <a:gd name="connsiteY0" fmla="*/ 8642 h 8641"/>
                <a:gd name="connsiteX1" fmla="*/ 0 w 8680"/>
                <a:gd name="connsiteY1" fmla="*/ 0 h 8641"/>
                <a:gd name="connsiteX2" fmla="*/ 8681 w 8680"/>
                <a:gd name="connsiteY2" fmla="*/ 8642 h 8641"/>
              </a:gdLst>
              <a:ahLst/>
              <a:cxnLst>
                <a:cxn ang="0">
                  <a:pos x="connsiteX0" y="connsiteY0"/>
                </a:cxn>
                <a:cxn ang="0">
                  <a:pos x="connsiteX1" y="connsiteY1"/>
                </a:cxn>
                <a:cxn ang="0">
                  <a:pos x="connsiteX2" y="connsiteY2"/>
                </a:cxn>
              </a:cxnLst>
              <a:rect l="l" t="t" r="r" b="b"/>
              <a:pathLst>
                <a:path w="8680" h="8641">
                  <a:moveTo>
                    <a:pt x="8681" y="8642"/>
                  </a:moveTo>
                  <a:lnTo>
                    <a:pt x="0" y="0"/>
                  </a:lnTo>
                  <a:cubicBezTo>
                    <a:pt x="5748" y="1525"/>
                    <a:pt x="6256" y="6452"/>
                    <a:pt x="8681" y="8642"/>
                  </a:cubicBezTo>
                  <a:close/>
                </a:path>
              </a:pathLst>
            </a:custGeom>
            <a:solidFill>
              <a:srgbClr val="A46E40"/>
            </a:solidFill>
            <a:ln w="3904" cap="flat">
              <a:noFill/>
              <a:prstDash val="solid"/>
              <a:miter/>
            </a:ln>
          </p:spPr>
          <p:txBody>
            <a:bodyPr rtlCol="1" anchor="ctr"/>
            <a:lstStyle/>
            <a:p>
              <a:endParaRPr lang="fa-IR"/>
            </a:p>
          </p:txBody>
        </p:sp>
        <p:sp>
          <p:nvSpPr>
            <p:cNvPr id="154" name="Freeform: Shape 153">
              <a:extLst>
                <a:ext uri="{FF2B5EF4-FFF2-40B4-BE49-F238E27FC236}">
                  <a16:creationId xmlns:a16="http://schemas.microsoft.com/office/drawing/2014/main" id="{926069C7-CF59-C844-3CD2-9F7A8626CF7E}"/>
                </a:ext>
              </a:extLst>
            </p:cNvPr>
            <p:cNvSpPr/>
            <p:nvPr/>
          </p:nvSpPr>
          <p:spPr>
            <a:xfrm>
              <a:off x="2763793" y="2935447"/>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5905" y="4614"/>
                    <a:pt x="1408" y="6608"/>
                    <a:pt x="0" y="8642"/>
                  </a:cubicBezTo>
                  <a:close/>
                </a:path>
              </a:pathLst>
            </a:custGeom>
            <a:solidFill>
              <a:srgbClr val="915330"/>
            </a:solidFill>
            <a:ln w="3904" cap="flat">
              <a:noFill/>
              <a:prstDash val="solid"/>
              <a:miter/>
            </a:ln>
          </p:spPr>
          <p:txBody>
            <a:bodyPr rtlCol="1" anchor="ctr"/>
            <a:lstStyle/>
            <a:p>
              <a:endParaRPr lang="fa-IR"/>
            </a:p>
          </p:txBody>
        </p:sp>
        <p:sp>
          <p:nvSpPr>
            <p:cNvPr id="155" name="Freeform: Shape 154">
              <a:extLst>
                <a:ext uri="{FF2B5EF4-FFF2-40B4-BE49-F238E27FC236}">
                  <a16:creationId xmlns:a16="http://schemas.microsoft.com/office/drawing/2014/main" id="{9CCDED41-1A50-065C-D579-05E73ED735FE}"/>
                </a:ext>
              </a:extLst>
            </p:cNvPr>
            <p:cNvSpPr/>
            <p:nvPr/>
          </p:nvSpPr>
          <p:spPr>
            <a:xfrm>
              <a:off x="2772474" y="2918125"/>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5983" y="4653"/>
                    <a:pt x="978" y="6999"/>
                    <a:pt x="0" y="8642"/>
                  </a:cubicBezTo>
                  <a:close/>
                </a:path>
              </a:pathLst>
            </a:custGeom>
            <a:solidFill>
              <a:srgbClr val="915330"/>
            </a:solidFill>
            <a:ln w="3904" cap="flat">
              <a:noFill/>
              <a:prstDash val="solid"/>
              <a:miter/>
            </a:ln>
          </p:spPr>
          <p:txBody>
            <a:bodyPr rtlCol="1" anchor="ctr"/>
            <a:lstStyle/>
            <a:p>
              <a:endParaRPr lang="fa-IR"/>
            </a:p>
          </p:txBody>
        </p:sp>
        <p:sp>
          <p:nvSpPr>
            <p:cNvPr id="156" name="Freeform: Shape 155">
              <a:extLst>
                <a:ext uri="{FF2B5EF4-FFF2-40B4-BE49-F238E27FC236}">
                  <a16:creationId xmlns:a16="http://schemas.microsoft.com/office/drawing/2014/main" id="{FCA27C07-C285-AC6A-62A5-00023F64E818}"/>
                </a:ext>
              </a:extLst>
            </p:cNvPr>
            <p:cNvSpPr/>
            <p:nvPr/>
          </p:nvSpPr>
          <p:spPr>
            <a:xfrm>
              <a:off x="2781116" y="2900802"/>
              <a:ext cx="8680" cy="8641"/>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5318" y="5631"/>
                    <a:pt x="391" y="8016"/>
                    <a:pt x="0" y="8642"/>
                  </a:cubicBezTo>
                  <a:close/>
                </a:path>
              </a:pathLst>
            </a:custGeom>
            <a:solidFill>
              <a:srgbClr val="915330"/>
            </a:solidFill>
            <a:ln w="3904" cap="flat">
              <a:noFill/>
              <a:prstDash val="solid"/>
              <a:miter/>
            </a:ln>
          </p:spPr>
          <p:txBody>
            <a:bodyPr rtlCol="1" anchor="ctr"/>
            <a:lstStyle/>
            <a:p>
              <a:endParaRPr lang="fa-IR"/>
            </a:p>
          </p:txBody>
        </p:sp>
        <p:sp>
          <p:nvSpPr>
            <p:cNvPr id="157" name="Freeform: Shape 156">
              <a:extLst>
                <a:ext uri="{FF2B5EF4-FFF2-40B4-BE49-F238E27FC236}">
                  <a16:creationId xmlns:a16="http://schemas.microsoft.com/office/drawing/2014/main" id="{89944E1D-86E7-A49C-F8A7-98B2439BBE4D}"/>
                </a:ext>
              </a:extLst>
            </p:cNvPr>
            <p:cNvSpPr/>
            <p:nvPr/>
          </p:nvSpPr>
          <p:spPr>
            <a:xfrm>
              <a:off x="3240376" y="2130011"/>
              <a:ext cx="8680" cy="8718"/>
            </a:xfrm>
            <a:custGeom>
              <a:avLst/>
              <a:gdLst>
                <a:gd name="connsiteX0" fmla="*/ 0 w 8680"/>
                <a:gd name="connsiteY0" fmla="*/ 8642 h 8718"/>
                <a:gd name="connsiteX1" fmla="*/ 8681 w 8680"/>
                <a:gd name="connsiteY1" fmla="*/ 0 h 8718"/>
                <a:gd name="connsiteX2" fmla="*/ 0 w 8680"/>
                <a:gd name="connsiteY2" fmla="*/ 8642 h 8718"/>
              </a:gdLst>
              <a:ahLst/>
              <a:cxnLst>
                <a:cxn ang="0">
                  <a:pos x="connsiteX0" y="connsiteY0"/>
                </a:cxn>
                <a:cxn ang="0">
                  <a:pos x="connsiteX1" y="connsiteY1"/>
                </a:cxn>
                <a:cxn ang="0">
                  <a:pos x="connsiteX2" y="connsiteY2"/>
                </a:cxn>
              </a:cxnLst>
              <a:rect l="l" t="t" r="r" b="b"/>
              <a:pathLst>
                <a:path w="8680" h="8718">
                  <a:moveTo>
                    <a:pt x="0" y="8642"/>
                  </a:moveTo>
                  <a:lnTo>
                    <a:pt x="8681" y="0"/>
                  </a:lnTo>
                  <a:cubicBezTo>
                    <a:pt x="5709" y="3480"/>
                    <a:pt x="7781" y="9463"/>
                    <a:pt x="0" y="8642"/>
                  </a:cubicBezTo>
                  <a:close/>
                </a:path>
              </a:pathLst>
            </a:custGeom>
            <a:solidFill>
              <a:srgbClr val="725235"/>
            </a:solidFill>
            <a:ln w="3904" cap="flat">
              <a:noFill/>
              <a:prstDash val="solid"/>
              <a:miter/>
            </a:ln>
          </p:spPr>
          <p:txBody>
            <a:bodyPr rtlCol="1" anchor="ctr"/>
            <a:lstStyle/>
            <a:p>
              <a:endParaRPr lang="fa-IR"/>
            </a:p>
          </p:txBody>
        </p:sp>
        <p:sp>
          <p:nvSpPr>
            <p:cNvPr id="158" name="Freeform: Shape 157">
              <a:extLst>
                <a:ext uri="{FF2B5EF4-FFF2-40B4-BE49-F238E27FC236}">
                  <a16:creationId xmlns:a16="http://schemas.microsoft.com/office/drawing/2014/main" id="{53D8384A-F8E3-78C3-34CF-361EFD308813}"/>
                </a:ext>
              </a:extLst>
            </p:cNvPr>
            <p:cNvSpPr/>
            <p:nvPr/>
          </p:nvSpPr>
          <p:spPr>
            <a:xfrm>
              <a:off x="3032194" y="3610906"/>
              <a:ext cx="226256" cy="217108"/>
            </a:xfrm>
            <a:custGeom>
              <a:avLst/>
              <a:gdLst>
                <a:gd name="connsiteX0" fmla="*/ 225426 w 226256"/>
                <a:gd name="connsiteY0" fmla="*/ 216511 h 217108"/>
                <a:gd name="connsiteX1" fmla="*/ 17674 w 226256"/>
                <a:gd name="connsiteY1" fmla="*/ 38829 h 217108"/>
                <a:gd name="connsiteX2" fmla="*/ 273 w 226256"/>
                <a:gd name="connsiteY2" fmla="*/ 0 h 217108"/>
                <a:gd name="connsiteX3" fmla="*/ 205601 w 226256"/>
                <a:gd name="connsiteY3" fmla="*/ 188749 h 217108"/>
                <a:gd name="connsiteX4" fmla="*/ 225387 w 226256"/>
                <a:gd name="connsiteY4" fmla="*/ 216511 h 217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56" h="217108">
                  <a:moveTo>
                    <a:pt x="225426" y="216511"/>
                  </a:moveTo>
                  <a:cubicBezTo>
                    <a:pt x="214126" y="228399"/>
                    <a:pt x="32807" y="59201"/>
                    <a:pt x="17674" y="38829"/>
                  </a:cubicBezTo>
                  <a:cubicBezTo>
                    <a:pt x="9110" y="27255"/>
                    <a:pt x="-1877" y="15954"/>
                    <a:pt x="273" y="0"/>
                  </a:cubicBezTo>
                  <a:cubicBezTo>
                    <a:pt x="64871" y="66474"/>
                    <a:pt x="139127" y="124777"/>
                    <a:pt x="205601" y="188749"/>
                  </a:cubicBezTo>
                  <a:cubicBezTo>
                    <a:pt x="214399" y="197234"/>
                    <a:pt x="230119" y="197390"/>
                    <a:pt x="225387" y="216511"/>
                  </a:cubicBezTo>
                  <a:close/>
                </a:path>
              </a:pathLst>
            </a:custGeom>
            <a:solidFill>
              <a:srgbClr val="9E673E"/>
            </a:solidFill>
            <a:ln w="3904" cap="flat">
              <a:noFill/>
              <a:prstDash val="solid"/>
              <a:miter/>
            </a:ln>
          </p:spPr>
          <p:txBody>
            <a:bodyPr rtlCol="1" anchor="ctr"/>
            <a:lstStyle/>
            <a:p>
              <a:endParaRPr lang="fa-IR"/>
            </a:p>
          </p:txBody>
        </p:sp>
        <p:sp>
          <p:nvSpPr>
            <p:cNvPr id="159" name="Freeform: Shape 158">
              <a:extLst>
                <a:ext uri="{FF2B5EF4-FFF2-40B4-BE49-F238E27FC236}">
                  <a16:creationId xmlns:a16="http://schemas.microsoft.com/office/drawing/2014/main" id="{B5BAFEE6-4911-2193-7D28-10A6E82E3EF5}"/>
                </a:ext>
              </a:extLst>
            </p:cNvPr>
            <p:cNvSpPr/>
            <p:nvPr/>
          </p:nvSpPr>
          <p:spPr>
            <a:xfrm>
              <a:off x="2469155" y="2970053"/>
              <a:ext cx="17322" cy="19177"/>
            </a:xfrm>
            <a:custGeom>
              <a:avLst/>
              <a:gdLst>
                <a:gd name="connsiteX0" fmla="*/ 6608 w 17322"/>
                <a:gd name="connsiteY0" fmla="*/ 4418 h 19177"/>
                <a:gd name="connsiteX1" fmla="*/ 2581 w 17322"/>
                <a:gd name="connsiteY1" fmla="*/ 4379 h 19177"/>
                <a:gd name="connsiteX2" fmla="*/ 0 w 17322"/>
                <a:gd name="connsiteY2" fmla="*/ 0 h 19177"/>
                <a:gd name="connsiteX3" fmla="*/ 8681 w 17322"/>
                <a:gd name="connsiteY3" fmla="*/ 0 h 19177"/>
                <a:gd name="connsiteX4" fmla="*/ 17322 w 17322"/>
                <a:gd name="connsiteY4" fmla="*/ 17283 h 19177"/>
                <a:gd name="connsiteX5" fmla="*/ 6608 w 17322"/>
                <a:gd name="connsiteY5" fmla="*/ 4418 h 19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22" h="19177">
                  <a:moveTo>
                    <a:pt x="6608" y="4418"/>
                  </a:moveTo>
                  <a:cubicBezTo>
                    <a:pt x="5357" y="6022"/>
                    <a:pt x="4028" y="6022"/>
                    <a:pt x="2581" y="4379"/>
                  </a:cubicBezTo>
                  <a:cubicBezTo>
                    <a:pt x="1760" y="3441"/>
                    <a:pt x="899" y="1994"/>
                    <a:pt x="0" y="0"/>
                  </a:cubicBezTo>
                  <a:lnTo>
                    <a:pt x="8681" y="0"/>
                  </a:lnTo>
                  <a:cubicBezTo>
                    <a:pt x="10910" y="4301"/>
                    <a:pt x="16540" y="16267"/>
                    <a:pt x="17322" y="17283"/>
                  </a:cubicBezTo>
                  <a:cubicBezTo>
                    <a:pt x="3832" y="22914"/>
                    <a:pt x="2190" y="15211"/>
                    <a:pt x="6608" y="4418"/>
                  </a:cubicBezTo>
                  <a:close/>
                </a:path>
              </a:pathLst>
            </a:custGeom>
            <a:solidFill>
              <a:srgbClr val="5E381F"/>
            </a:solidFill>
            <a:ln w="3904" cap="flat">
              <a:noFill/>
              <a:prstDash val="solid"/>
              <a:miter/>
            </a:ln>
          </p:spPr>
          <p:txBody>
            <a:bodyPr rtlCol="1" anchor="ctr"/>
            <a:lstStyle/>
            <a:p>
              <a:endParaRPr lang="fa-IR"/>
            </a:p>
          </p:txBody>
        </p:sp>
        <p:sp>
          <p:nvSpPr>
            <p:cNvPr id="160" name="Freeform: Shape 159">
              <a:extLst>
                <a:ext uri="{FF2B5EF4-FFF2-40B4-BE49-F238E27FC236}">
                  <a16:creationId xmlns:a16="http://schemas.microsoft.com/office/drawing/2014/main" id="{C07F966B-1DA0-EB13-9528-38F0B6ED5D75}"/>
                </a:ext>
              </a:extLst>
            </p:cNvPr>
            <p:cNvSpPr/>
            <p:nvPr/>
          </p:nvSpPr>
          <p:spPr>
            <a:xfrm>
              <a:off x="2581707" y="3030662"/>
              <a:ext cx="17425" cy="19367"/>
            </a:xfrm>
            <a:custGeom>
              <a:avLst/>
              <a:gdLst>
                <a:gd name="connsiteX0" fmla="*/ 103 w 17425"/>
                <a:gd name="connsiteY0" fmla="*/ 0 h 19367"/>
                <a:gd name="connsiteX1" fmla="*/ 17425 w 17425"/>
                <a:gd name="connsiteY1" fmla="*/ 8642 h 19367"/>
                <a:gd name="connsiteX2" fmla="*/ 885 w 17425"/>
                <a:gd name="connsiteY2" fmla="*/ 16931 h 19367"/>
                <a:gd name="connsiteX3" fmla="*/ 259 w 17425"/>
                <a:gd name="connsiteY3" fmla="*/ 13569 h 19367"/>
                <a:gd name="connsiteX4" fmla="*/ 103 w 17425"/>
                <a:gd name="connsiteY4" fmla="*/ 0 h 19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25" h="19367">
                  <a:moveTo>
                    <a:pt x="103" y="0"/>
                  </a:moveTo>
                  <a:cubicBezTo>
                    <a:pt x="8041" y="2190"/>
                    <a:pt x="16487" y="8524"/>
                    <a:pt x="17425" y="8642"/>
                  </a:cubicBezTo>
                  <a:cubicBezTo>
                    <a:pt x="6985" y="18926"/>
                    <a:pt x="2566" y="22093"/>
                    <a:pt x="885" y="16931"/>
                  </a:cubicBezTo>
                  <a:cubicBezTo>
                    <a:pt x="611" y="16071"/>
                    <a:pt x="416" y="14937"/>
                    <a:pt x="259" y="13569"/>
                  </a:cubicBezTo>
                  <a:cubicBezTo>
                    <a:pt x="-54" y="10401"/>
                    <a:pt x="-54" y="5904"/>
                    <a:pt x="103" y="0"/>
                  </a:cubicBezTo>
                  <a:close/>
                </a:path>
              </a:pathLst>
            </a:custGeom>
            <a:solidFill>
              <a:srgbClr val="5E381F"/>
            </a:solidFill>
            <a:ln w="3904" cap="flat">
              <a:noFill/>
              <a:prstDash val="solid"/>
              <a:miter/>
            </a:ln>
          </p:spPr>
          <p:txBody>
            <a:bodyPr rtlCol="1" anchor="ctr"/>
            <a:lstStyle/>
            <a:p>
              <a:endParaRPr lang="fa-IR"/>
            </a:p>
          </p:txBody>
        </p:sp>
        <p:sp>
          <p:nvSpPr>
            <p:cNvPr id="161" name="Freeform: Shape 160">
              <a:extLst>
                <a:ext uri="{FF2B5EF4-FFF2-40B4-BE49-F238E27FC236}">
                  <a16:creationId xmlns:a16="http://schemas.microsoft.com/office/drawing/2014/main" id="{1A49A53A-389E-A90E-13B5-6CA77552491E}"/>
                </a:ext>
              </a:extLst>
            </p:cNvPr>
            <p:cNvSpPr/>
            <p:nvPr/>
          </p:nvSpPr>
          <p:spPr>
            <a:xfrm>
              <a:off x="1636917" y="2230154"/>
              <a:ext cx="2546594" cy="2825717"/>
            </a:xfrm>
            <a:custGeom>
              <a:avLst/>
              <a:gdLst>
                <a:gd name="connsiteX0" fmla="*/ 2479906 w 2546594"/>
                <a:gd name="connsiteY0" fmla="*/ 1637461 h 2825717"/>
                <a:gd name="connsiteX1" fmla="*/ 2394232 w 2546594"/>
                <a:gd name="connsiteY1" fmla="*/ 1915598 h 2825717"/>
                <a:gd name="connsiteX2" fmla="*/ 2372373 w 2546594"/>
                <a:gd name="connsiteY2" fmla="*/ 2075606 h 2825717"/>
                <a:gd name="connsiteX3" fmla="*/ 2298313 w 2546594"/>
                <a:gd name="connsiteY3" fmla="*/ 2148806 h 2825717"/>
                <a:gd name="connsiteX4" fmla="*/ 2205405 w 2546594"/>
                <a:gd name="connsiteY4" fmla="*/ 2368603 h 2825717"/>
                <a:gd name="connsiteX5" fmla="*/ 2123720 w 2546594"/>
                <a:gd name="connsiteY5" fmla="*/ 2346079 h 2825717"/>
                <a:gd name="connsiteX6" fmla="*/ 2129663 w 2546594"/>
                <a:gd name="connsiteY6" fmla="*/ 2066847 h 2825717"/>
                <a:gd name="connsiteX7" fmla="*/ 2188708 w 2546594"/>
                <a:gd name="connsiteY7" fmla="*/ 2047961 h 2825717"/>
                <a:gd name="connsiteX8" fmla="*/ 2205600 w 2546594"/>
                <a:gd name="connsiteY8" fmla="*/ 1978202 h 2825717"/>
                <a:gd name="connsiteX9" fmla="*/ 2254948 w 2546594"/>
                <a:gd name="connsiteY9" fmla="*/ 1906292 h 2825717"/>
                <a:gd name="connsiteX10" fmla="*/ 2348051 w 2546594"/>
                <a:gd name="connsiteY10" fmla="*/ 1582913 h 2825717"/>
                <a:gd name="connsiteX11" fmla="*/ 2275047 w 2546594"/>
                <a:gd name="connsiteY11" fmla="*/ 1476006 h 2825717"/>
                <a:gd name="connsiteX12" fmla="*/ 1886914 w 2546594"/>
                <a:gd name="connsiteY12" fmla="*/ 1456885 h 2825717"/>
                <a:gd name="connsiteX13" fmla="*/ 1789314 w 2546594"/>
                <a:gd name="connsiteY13" fmla="*/ 1354514 h 2825717"/>
                <a:gd name="connsiteX14" fmla="*/ 1655465 w 2546594"/>
                <a:gd name="connsiteY14" fmla="*/ 1398192 h 2825717"/>
                <a:gd name="connsiteX15" fmla="*/ 1761043 w 2546594"/>
                <a:gd name="connsiteY15" fmla="*/ 1591320 h 2825717"/>
                <a:gd name="connsiteX16" fmla="*/ 1896064 w 2546594"/>
                <a:gd name="connsiteY16" fmla="*/ 1902655 h 2825717"/>
                <a:gd name="connsiteX17" fmla="*/ 1760182 w 2546594"/>
                <a:gd name="connsiteY17" fmla="*/ 1983402 h 2825717"/>
                <a:gd name="connsiteX18" fmla="*/ 1664146 w 2546594"/>
                <a:gd name="connsiteY18" fmla="*/ 2077952 h 2825717"/>
                <a:gd name="connsiteX19" fmla="*/ 1621251 w 2546594"/>
                <a:gd name="connsiteY19" fmla="*/ 2147634 h 2825717"/>
                <a:gd name="connsiteX20" fmla="*/ 1485955 w 2546594"/>
                <a:gd name="connsiteY20" fmla="*/ 2152091 h 2825717"/>
                <a:gd name="connsiteX21" fmla="*/ 1339633 w 2546594"/>
                <a:gd name="connsiteY21" fmla="*/ 2116273 h 2825717"/>
                <a:gd name="connsiteX22" fmla="*/ 1432502 w 2546594"/>
                <a:gd name="connsiteY22" fmla="*/ 1967644 h 2825717"/>
                <a:gd name="connsiteX23" fmla="*/ 1555714 w 2546594"/>
                <a:gd name="connsiteY23" fmla="*/ 1987899 h 2825717"/>
                <a:gd name="connsiteX24" fmla="*/ 1697071 w 2546594"/>
                <a:gd name="connsiteY24" fmla="*/ 1859095 h 2825717"/>
                <a:gd name="connsiteX25" fmla="*/ 1474381 w 2546594"/>
                <a:gd name="connsiteY25" fmla="*/ 1592024 h 2825717"/>
                <a:gd name="connsiteX26" fmla="*/ 1274254 w 2546594"/>
                <a:gd name="connsiteY26" fmla="*/ 1441361 h 2825717"/>
                <a:gd name="connsiteX27" fmla="*/ 1226861 w 2546594"/>
                <a:gd name="connsiteY27" fmla="*/ 1943322 h 2825717"/>
                <a:gd name="connsiteX28" fmla="*/ 1520639 w 2546594"/>
                <a:gd name="connsiteY28" fmla="*/ 2325237 h 2825717"/>
                <a:gd name="connsiteX29" fmla="*/ 1572685 w 2546594"/>
                <a:gd name="connsiteY29" fmla="*/ 2429133 h 2825717"/>
                <a:gd name="connsiteX30" fmla="*/ 1707433 w 2546594"/>
                <a:gd name="connsiteY30" fmla="*/ 2588907 h 2825717"/>
                <a:gd name="connsiteX31" fmla="*/ 1470979 w 2546594"/>
                <a:gd name="connsiteY31" fmla="*/ 2591409 h 2825717"/>
                <a:gd name="connsiteX32" fmla="*/ 1439619 w 2546594"/>
                <a:gd name="connsiteY32" fmla="*/ 2469292 h 2825717"/>
                <a:gd name="connsiteX33" fmla="*/ 1404700 w 2546594"/>
                <a:gd name="connsiteY33" fmla="*/ 2450014 h 2825717"/>
                <a:gd name="connsiteX34" fmla="*/ 1324618 w 2546594"/>
                <a:gd name="connsiteY34" fmla="*/ 2304669 h 2825717"/>
                <a:gd name="connsiteX35" fmla="*/ 1010585 w 2546594"/>
                <a:gd name="connsiteY35" fmla="*/ 1943048 h 2825717"/>
                <a:gd name="connsiteX36" fmla="*/ 1022746 w 2546594"/>
                <a:gd name="connsiteY36" fmla="*/ 1774672 h 2825717"/>
                <a:gd name="connsiteX37" fmla="*/ 853861 w 2546594"/>
                <a:gd name="connsiteY37" fmla="*/ 1259534 h 2825717"/>
                <a:gd name="connsiteX38" fmla="*/ 832316 w 2546594"/>
                <a:gd name="connsiteY38" fmla="*/ 1809356 h 2825717"/>
                <a:gd name="connsiteX39" fmla="*/ 890813 w 2546594"/>
                <a:gd name="connsiteY39" fmla="*/ 2028018 h 2825717"/>
                <a:gd name="connsiteX40" fmla="*/ 944892 w 2546594"/>
                <a:gd name="connsiteY40" fmla="*/ 2324729 h 2825717"/>
                <a:gd name="connsiteX41" fmla="*/ 1055044 w 2546594"/>
                <a:gd name="connsiteY41" fmla="*/ 2548240 h 2825717"/>
                <a:gd name="connsiteX42" fmla="*/ 1092192 w 2546594"/>
                <a:gd name="connsiteY42" fmla="*/ 2645175 h 2825717"/>
                <a:gd name="connsiteX43" fmla="*/ 1140288 w 2546594"/>
                <a:gd name="connsiteY43" fmla="*/ 2802134 h 2825717"/>
                <a:gd name="connsiteX44" fmla="*/ 1089181 w 2546594"/>
                <a:gd name="connsiteY44" fmla="*/ 2800765 h 2825717"/>
                <a:gd name="connsiteX45" fmla="*/ 1073149 w 2546594"/>
                <a:gd name="connsiteY45" fmla="*/ 2821137 h 2825717"/>
                <a:gd name="connsiteX46" fmla="*/ 914822 w 2546594"/>
                <a:gd name="connsiteY46" fmla="*/ 2783560 h 2825717"/>
                <a:gd name="connsiteX47" fmla="*/ 923894 w 2546594"/>
                <a:gd name="connsiteY47" fmla="*/ 2657962 h 2825717"/>
                <a:gd name="connsiteX48" fmla="*/ 901566 w 2546594"/>
                <a:gd name="connsiteY48" fmla="*/ 2627853 h 2825717"/>
                <a:gd name="connsiteX49" fmla="*/ 880334 w 2546594"/>
                <a:gd name="connsiteY49" fmla="*/ 2480201 h 2825717"/>
                <a:gd name="connsiteX50" fmla="*/ 823557 w 2546594"/>
                <a:gd name="connsiteY50" fmla="*/ 2316088 h 2825717"/>
                <a:gd name="connsiteX51" fmla="*/ 723767 w 2546594"/>
                <a:gd name="connsiteY51" fmla="*/ 2108374 h 2825717"/>
                <a:gd name="connsiteX52" fmla="*/ 685212 w 2546594"/>
                <a:gd name="connsiteY52" fmla="*/ 1817763 h 2825717"/>
                <a:gd name="connsiteX53" fmla="*/ 615452 w 2546594"/>
                <a:gd name="connsiteY53" fmla="*/ 1619083 h 2825717"/>
                <a:gd name="connsiteX54" fmla="*/ 544090 w 2546594"/>
                <a:gd name="connsiteY54" fmla="*/ 1395924 h 2825717"/>
                <a:gd name="connsiteX55" fmla="*/ 407544 w 2546594"/>
                <a:gd name="connsiteY55" fmla="*/ 991055 h 2825717"/>
                <a:gd name="connsiteX56" fmla="*/ 339740 w 2546594"/>
                <a:gd name="connsiteY56" fmla="*/ 1144025 h 2825717"/>
                <a:gd name="connsiteX57" fmla="*/ 255161 w 2546594"/>
                <a:gd name="connsiteY57" fmla="*/ 1284638 h 2825717"/>
                <a:gd name="connsiteX58" fmla="*/ 47604 w 2546594"/>
                <a:gd name="connsiteY58" fmla="*/ 1372462 h 2825717"/>
                <a:gd name="connsiteX59" fmla="*/ 11512 w 2546594"/>
                <a:gd name="connsiteY59" fmla="*/ 1343996 h 2825717"/>
                <a:gd name="connsiteX60" fmla="*/ 86980 w 2546594"/>
                <a:gd name="connsiteY60" fmla="*/ 1289761 h 2825717"/>
                <a:gd name="connsiteX61" fmla="*/ 61055 w 2546594"/>
                <a:gd name="connsiteY61" fmla="*/ 1281197 h 2825717"/>
                <a:gd name="connsiteX62" fmla="*/ 276198 w 2546594"/>
                <a:gd name="connsiteY62" fmla="*/ 1141131 h 2825717"/>
                <a:gd name="connsiteX63" fmla="*/ 405198 w 2546594"/>
                <a:gd name="connsiteY63" fmla="*/ 733134 h 2825717"/>
                <a:gd name="connsiteX64" fmla="*/ 593829 w 2546594"/>
                <a:gd name="connsiteY64" fmla="*/ 350046 h 2825717"/>
                <a:gd name="connsiteX65" fmla="*/ 723688 w 2546594"/>
                <a:gd name="connsiteY65" fmla="*/ 219795 h 2825717"/>
                <a:gd name="connsiteX66" fmla="*/ 760289 w 2546594"/>
                <a:gd name="connsiteY66" fmla="*/ 165716 h 2825717"/>
                <a:gd name="connsiteX67" fmla="*/ 796224 w 2546594"/>
                <a:gd name="connsiteY67" fmla="*/ 125792 h 2825717"/>
                <a:gd name="connsiteX68" fmla="*/ 1034828 w 2546594"/>
                <a:gd name="connsiteY68" fmla="*/ 2306 h 2825717"/>
                <a:gd name="connsiteX69" fmla="*/ 1421201 w 2546594"/>
                <a:gd name="connsiteY69" fmla="*/ 22952 h 2825717"/>
                <a:gd name="connsiteX70" fmla="*/ 1544531 w 2546594"/>
                <a:gd name="connsiteY70" fmla="*/ 117463 h 2825717"/>
                <a:gd name="connsiteX71" fmla="*/ 1291420 w 2546594"/>
                <a:gd name="connsiteY71" fmla="*/ 535118 h 2825717"/>
                <a:gd name="connsiteX72" fmla="*/ 1109514 w 2546594"/>
                <a:gd name="connsiteY72" fmla="*/ 468214 h 2825717"/>
                <a:gd name="connsiteX73" fmla="*/ 921743 w 2546594"/>
                <a:gd name="connsiteY73" fmla="*/ 392550 h 2825717"/>
                <a:gd name="connsiteX74" fmla="*/ 918850 w 2546594"/>
                <a:gd name="connsiteY74" fmla="*/ 393450 h 2825717"/>
                <a:gd name="connsiteX75" fmla="*/ 854643 w 2546594"/>
                <a:gd name="connsiteY75" fmla="*/ 375345 h 2825717"/>
                <a:gd name="connsiteX76" fmla="*/ 732526 w 2546594"/>
                <a:gd name="connsiteY76" fmla="*/ 237626 h 2825717"/>
                <a:gd name="connsiteX77" fmla="*/ 719544 w 2546594"/>
                <a:gd name="connsiteY77" fmla="*/ 263551 h 2825717"/>
                <a:gd name="connsiteX78" fmla="*/ 719544 w 2546594"/>
                <a:gd name="connsiteY78" fmla="*/ 272231 h 2825717"/>
                <a:gd name="connsiteX79" fmla="*/ 710902 w 2546594"/>
                <a:gd name="connsiteY79" fmla="*/ 280873 h 2825717"/>
                <a:gd name="connsiteX80" fmla="*/ 632462 w 2546594"/>
                <a:gd name="connsiteY80" fmla="*/ 586969 h 2825717"/>
                <a:gd name="connsiteX81" fmla="*/ 806195 w 2546594"/>
                <a:gd name="connsiteY81" fmla="*/ 661928 h 2825717"/>
                <a:gd name="connsiteX82" fmla="*/ 814876 w 2546594"/>
                <a:gd name="connsiteY82" fmla="*/ 679251 h 2825717"/>
                <a:gd name="connsiteX83" fmla="*/ 650215 w 2546594"/>
                <a:gd name="connsiteY83" fmla="*/ 609961 h 2825717"/>
                <a:gd name="connsiteX84" fmla="*/ 619910 w 2546594"/>
                <a:gd name="connsiteY84" fmla="*/ 592834 h 2825717"/>
                <a:gd name="connsiteX85" fmla="*/ 667576 w 2546594"/>
                <a:gd name="connsiteY85" fmla="*/ 332840 h 2825717"/>
                <a:gd name="connsiteX86" fmla="*/ 680597 w 2546594"/>
                <a:gd name="connsiteY86" fmla="*/ 289593 h 2825717"/>
                <a:gd name="connsiteX87" fmla="*/ 602470 w 2546594"/>
                <a:gd name="connsiteY87" fmla="*/ 367368 h 2825717"/>
                <a:gd name="connsiteX88" fmla="*/ 408678 w 2546594"/>
                <a:gd name="connsiteY88" fmla="*/ 805904 h 2825717"/>
                <a:gd name="connsiteX89" fmla="*/ 502915 w 2546594"/>
                <a:gd name="connsiteY89" fmla="*/ 1250853 h 2825717"/>
                <a:gd name="connsiteX90" fmla="*/ 635082 w 2546594"/>
                <a:gd name="connsiteY90" fmla="*/ 1616737 h 2825717"/>
                <a:gd name="connsiteX91" fmla="*/ 736866 w 2546594"/>
                <a:gd name="connsiteY91" fmla="*/ 1943674 h 2825717"/>
                <a:gd name="connsiteX92" fmla="*/ 735380 w 2546594"/>
                <a:gd name="connsiteY92" fmla="*/ 1937613 h 2825717"/>
                <a:gd name="connsiteX93" fmla="*/ 735185 w 2546594"/>
                <a:gd name="connsiteY93" fmla="*/ 1936792 h 2825717"/>
                <a:gd name="connsiteX94" fmla="*/ 710785 w 2546594"/>
                <a:gd name="connsiteY94" fmla="*/ 1857140 h 2825717"/>
                <a:gd name="connsiteX95" fmla="*/ 702221 w 2546594"/>
                <a:gd name="connsiteY95" fmla="*/ 1857061 h 2825717"/>
                <a:gd name="connsiteX96" fmla="*/ 702221 w 2546594"/>
                <a:gd name="connsiteY96" fmla="*/ 2017304 h 2825717"/>
                <a:gd name="connsiteX97" fmla="*/ 807720 w 2546594"/>
                <a:gd name="connsiteY97" fmla="*/ 2214968 h 2825717"/>
                <a:gd name="connsiteX98" fmla="*/ 897617 w 2546594"/>
                <a:gd name="connsiteY98" fmla="*/ 2471560 h 2825717"/>
                <a:gd name="connsiteX99" fmla="*/ 903561 w 2546594"/>
                <a:gd name="connsiteY99" fmla="*/ 2578193 h 2825717"/>
                <a:gd name="connsiteX100" fmla="*/ 936094 w 2546594"/>
                <a:gd name="connsiteY100" fmla="*/ 2650219 h 2825717"/>
                <a:gd name="connsiteX101" fmla="*/ 928391 w 2546594"/>
                <a:gd name="connsiteY101" fmla="*/ 2769874 h 2825717"/>
                <a:gd name="connsiteX102" fmla="*/ 1066228 w 2546594"/>
                <a:gd name="connsiteY102" fmla="*/ 2801117 h 2825717"/>
                <a:gd name="connsiteX103" fmla="*/ 1064194 w 2546594"/>
                <a:gd name="connsiteY103" fmla="*/ 2746686 h 2825717"/>
                <a:gd name="connsiteX104" fmla="*/ 1034946 w 2546594"/>
                <a:gd name="connsiteY104" fmla="*/ 2675871 h 2825717"/>
                <a:gd name="connsiteX105" fmla="*/ 1035806 w 2546594"/>
                <a:gd name="connsiteY105" fmla="*/ 2671218 h 2825717"/>
                <a:gd name="connsiteX106" fmla="*/ 1038817 w 2546594"/>
                <a:gd name="connsiteY106" fmla="*/ 2672508 h 2825717"/>
                <a:gd name="connsiteX107" fmla="*/ 1130239 w 2546594"/>
                <a:gd name="connsiteY107" fmla="*/ 2783012 h 2825717"/>
                <a:gd name="connsiteX108" fmla="*/ 1100834 w 2546594"/>
                <a:gd name="connsiteY108" fmla="*/ 2688501 h 2825717"/>
                <a:gd name="connsiteX109" fmla="*/ 1035415 w 2546594"/>
                <a:gd name="connsiteY109" fmla="*/ 2550352 h 2825717"/>
                <a:gd name="connsiteX110" fmla="*/ 944697 w 2546594"/>
                <a:gd name="connsiteY110" fmla="*/ 2381194 h 2825717"/>
                <a:gd name="connsiteX111" fmla="*/ 864458 w 2546594"/>
                <a:gd name="connsiteY111" fmla="*/ 2002367 h 2825717"/>
                <a:gd name="connsiteX112" fmla="*/ 823518 w 2546594"/>
                <a:gd name="connsiteY112" fmla="*/ 1874384 h 2825717"/>
                <a:gd name="connsiteX113" fmla="*/ 814524 w 2546594"/>
                <a:gd name="connsiteY113" fmla="*/ 1531962 h 2825717"/>
                <a:gd name="connsiteX114" fmla="*/ 830360 w 2546594"/>
                <a:gd name="connsiteY114" fmla="*/ 1282996 h 2825717"/>
                <a:gd name="connsiteX115" fmla="*/ 657292 w 2546594"/>
                <a:gd name="connsiteY115" fmla="*/ 1022963 h 2825717"/>
                <a:gd name="connsiteX116" fmla="*/ 589566 w 2546594"/>
                <a:gd name="connsiteY116" fmla="*/ 869798 h 2825717"/>
                <a:gd name="connsiteX117" fmla="*/ 572322 w 2546594"/>
                <a:gd name="connsiteY117" fmla="*/ 787409 h 2825717"/>
                <a:gd name="connsiteX118" fmla="*/ 580807 w 2546594"/>
                <a:gd name="connsiteY118" fmla="*/ 748580 h 2825717"/>
                <a:gd name="connsiteX119" fmla="*/ 758646 w 2546594"/>
                <a:gd name="connsiteY119" fmla="*/ 1120759 h 2825717"/>
                <a:gd name="connsiteX120" fmla="*/ 763730 w 2546594"/>
                <a:gd name="connsiteY120" fmla="*/ 1123809 h 2825717"/>
                <a:gd name="connsiteX121" fmla="*/ 876384 w 2546594"/>
                <a:gd name="connsiteY121" fmla="*/ 1196149 h 2825717"/>
                <a:gd name="connsiteX122" fmla="*/ 889836 w 2546594"/>
                <a:gd name="connsiteY122" fmla="*/ 1204869 h 2825717"/>
                <a:gd name="connsiteX123" fmla="*/ 1144159 w 2546594"/>
                <a:gd name="connsiteY123" fmla="*/ 1346029 h 2825717"/>
                <a:gd name="connsiteX124" fmla="*/ 1031504 w 2546594"/>
                <a:gd name="connsiteY124" fmla="*/ 1094951 h 2825717"/>
                <a:gd name="connsiteX125" fmla="*/ 996860 w 2546594"/>
                <a:gd name="connsiteY125" fmla="*/ 852476 h 2825717"/>
                <a:gd name="connsiteX126" fmla="*/ 996860 w 2546594"/>
                <a:gd name="connsiteY126" fmla="*/ 817831 h 2825717"/>
                <a:gd name="connsiteX127" fmla="*/ 1072953 w 2546594"/>
                <a:gd name="connsiteY127" fmla="*/ 784984 h 2825717"/>
                <a:gd name="connsiteX128" fmla="*/ 1109475 w 2546594"/>
                <a:gd name="connsiteY128" fmla="*/ 783186 h 2825717"/>
                <a:gd name="connsiteX129" fmla="*/ 1109475 w 2546594"/>
                <a:gd name="connsiteY129" fmla="*/ 783186 h 2825717"/>
                <a:gd name="connsiteX130" fmla="*/ 1109358 w 2546594"/>
                <a:gd name="connsiteY130" fmla="*/ 783890 h 2825717"/>
                <a:gd name="connsiteX131" fmla="*/ 1108771 w 2546594"/>
                <a:gd name="connsiteY131" fmla="*/ 788425 h 2825717"/>
                <a:gd name="connsiteX132" fmla="*/ 1118117 w 2546594"/>
                <a:gd name="connsiteY132" fmla="*/ 913085 h 2825717"/>
                <a:gd name="connsiteX133" fmla="*/ 1152801 w 2546594"/>
                <a:gd name="connsiteY133" fmla="*/ 1112274 h 2825717"/>
                <a:gd name="connsiteX134" fmla="*/ 1256462 w 2546594"/>
                <a:gd name="connsiteY134" fmla="*/ 1337153 h 2825717"/>
                <a:gd name="connsiteX135" fmla="*/ 1256697 w 2546594"/>
                <a:gd name="connsiteY135" fmla="*/ 1337466 h 2825717"/>
                <a:gd name="connsiteX136" fmla="*/ 1256697 w 2546594"/>
                <a:gd name="connsiteY136" fmla="*/ 1336840 h 2825717"/>
                <a:gd name="connsiteX137" fmla="*/ 1256697 w 2546594"/>
                <a:gd name="connsiteY137" fmla="*/ 1336840 h 2825717"/>
                <a:gd name="connsiteX138" fmla="*/ 1257166 w 2546594"/>
                <a:gd name="connsiteY138" fmla="*/ 1150907 h 2825717"/>
                <a:gd name="connsiteX139" fmla="*/ 1256814 w 2546594"/>
                <a:gd name="connsiteY139" fmla="*/ 1060306 h 2825717"/>
                <a:gd name="connsiteX140" fmla="*/ 1274136 w 2546594"/>
                <a:gd name="connsiteY140" fmla="*/ 1172922 h 2825717"/>
                <a:gd name="connsiteX141" fmla="*/ 1265143 w 2546594"/>
                <a:gd name="connsiteY141" fmla="*/ 1342080 h 2825717"/>
                <a:gd name="connsiteX142" fmla="*/ 1391131 w 2546594"/>
                <a:gd name="connsiteY142" fmla="*/ 1493329 h 2825717"/>
                <a:gd name="connsiteX143" fmla="*/ 1478018 w 2546594"/>
                <a:gd name="connsiteY143" fmla="*/ 1571065 h 2825717"/>
                <a:gd name="connsiteX144" fmla="*/ 1724755 w 2546594"/>
                <a:gd name="connsiteY144" fmla="*/ 1878881 h 2825717"/>
                <a:gd name="connsiteX145" fmla="*/ 1703053 w 2546594"/>
                <a:gd name="connsiteY145" fmla="*/ 1891003 h 2825717"/>
                <a:gd name="connsiteX146" fmla="*/ 1611319 w 2546594"/>
                <a:gd name="connsiteY146" fmla="*/ 1981877 h 2825717"/>
                <a:gd name="connsiteX147" fmla="*/ 1503669 w 2546594"/>
                <a:gd name="connsiteY147" fmla="*/ 2047452 h 2825717"/>
                <a:gd name="connsiteX148" fmla="*/ 1516612 w 2546594"/>
                <a:gd name="connsiteY148" fmla="*/ 1982855 h 2825717"/>
                <a:gd name="connsiteX149" fmla="*/ 1370916 w 2546594"/>
                <a:gd name="connsiteY149" fmla="*/ 2044754 h 2825717"/>
                <a:gd name="connsiteX150" fmla="*/ 1430078 w 2546594"/>
                <a:gd name="connsiteY150" fmla="*/ 2116977 h 2825717"/>
                <a:gd name="connsiteX151" fmla="*/ 1395511 w 2546594"/>
                <a:gd name="connsiteY151" fmla="*/ 2134143 h 2825717"/>
                <a:gd name="connsiteX152" fmla="*/ 1486346 w 2546594"/>
                <a:gd name="connsiteY152" fmla="*/ 2125423 h 2825717"/>
                <a:gd name="connsiteX153" fmla="*/ 1529907 w 2546594"/>
                <a:gd name="connsiteY153" fmla="*/ 2151426 h 2825717"/>
                <a:gd name="connsiteX154" fmla="*/ 1655622 w 2546594"/>
                <a:gd name="connsiteY154" fmla="*/ 2060826 h 2825717"/>
                <a:gd name="connsiteX155" fmla="*/ 1788062 w 2546594"/>
                <a:gd name="connsiteY155" fmla="*/ 1942032 h 2825717"/>
                <a:gd name="connsiteX156" fmla="*/ 1880736 w 2546594"/>
                <a:gd name="connsiteY156" fmla="*/ 1883065 h 2825717"/>
                <a:gd name="connsiteX157" fmla="*/ 1889377 w 2546594"/>
                <a:gd name="connsiteY157" fmla="*/ 1857061 h 2825717"/>
                <a:gd name="connsiteX158" fmla="*/ 1740162 w 2546594"/>
                <a:gd name="connsiteY158" fmla="*/ 1594839 h 2825717"/>
                <a:gd name="connsiteX159" fmla="*/ 1586097 w 2546594"/>
                <a:gd name="connsiteY159" fmla="*/ 1320143 h 2825717"/>
                <a:gd name="connsiteX160" fmla="*/ 1580427 w 2546594"/>
                <a:gd name="connsiteY160" fmla="*/ 1314473 h 2825717"/>
                <a:gd name="connsiteX161" fmla="*/ 1580232 w 2546594"/>
                <a:gd name="connsiteY161" fmla="*/ 1314317 h 2825717"/>
                <a:gd name="connsiteX162" fmla="*/ 1577417 w 2546594"/>
                <a:gd name="connsiteY162" fmla="*/ 1311462 h 2825717"/>
                <a:gd name="connsiteX163" fmla="*/ 1577417 w 2546594"/>
                <a:gd name="connsiteY163" fmla="*/ 1302821 h 2825717"/>
                <a:gd name="connsiteX164" fmla="*/ 1560094 w 2546594"/>
                <a:gd name="connsiteY164" fmla="*/ 1285498 h 2825717"/>
                <a:gd name="connsiteX165" fmla="*/ 1560094 w 2546594"/>
                <a:gd name="connsiteY165" fmla="*/ 1276818 h 2825717"/>
                <a:gd name="connsiteX166" fmla="*/ 1534091 w 2546594"/>
                <a:gd name="connsiteY166" fmla="*/ 1250853 h 2825717"/>
                <a:gd name="connsiteX167" fmla="*/ 1516768 w 2546594"/>
                <a:gd name="connsiteY167" fmla="*/ 1242172 h 2825717"/>
                <a:gd name="connsiteX168" fmla="*/ 1469219 w 2546594"/>
                <a:gd name="connsiteY168" fmla="*/ 1207410 h 2825717"/>
                <a:gd name="connsiteX169" fmla="*/ 1551413 w 2546594"/>
                <a:gd name="connsiteY169" fmla="*/ 1242172 h 2825717"/>
                <a:gd name="connsiteX170" fmla="*/ 1638886 w 2546594"/>
                <a:gd name="connsiteY170" fmla="*/ 1380127 h 2825717"/>
                <a:gd name="connsiteX171" fmla="*/ 1958628 w 2546594"/>
                <a:gd name="connsiteY171" fmla="*/ 1172922 h 2825717"/>
                <a:gd name="connsiteX172" fmla="*/ 1811446 w 2546594"/>
                <a:gd name="connsiteY172" fmla="*/ 1320261 h 2825717"/>
                <a:gd name="connsiteX173" fmla="*/ 1863374 w 2546594"/>
                <a:gd name="connsiteY173" fmla="*/ 1328863 h 2825717"/>
                <a:gd name="connsiteX174" fmla="*/ 1820127 w 2546594"/>
                <a:gd name="connsiteY174" fmla="*/ 1350370 h 2825717"/>
                <a:gd name="connsiteX175" fmla="*/ 1911236 w 2546594"/>
                <a:gd name="connsiteY175" fmla="*/ 1441948 h 2825717"/>
                <a:gd name="connsiteX176" fmla="*/ 1979900 w 2546594"/>
                <a:gd name="connsiteY176" fmla="*/ 1432446 h 2825717"/>
                <a:gd name="connsiteX177" fmla="*/ 2153750 w 2546594"/>
                <a:gd name="connsiteY177" fmla="*/ 1458606 h 2825717"/>
                <a:gd name="connsiteX178" fmla="*/ 2363692 w 2546594"/>
                <a:gd name="connsiteY178" fmla="*/ 1543185 h 2825717"/>
                <a:gd name="connsiteX179" fmla="*/ 2272270 w 2546594"/>
                <a:gd name="connsiteY179" fmla="*/ 1914972 h 2825717"/>
                <a:gd name="connsiteX180" fmla="*/ 2222923 w 2546594"/>
                <a:gd name="connsiteY180" fmla="*/ 1986882 h 2825717"/>
                <a:gd name="connsiteX181" fmla="*/ 2206265 w 2546594"/>
                <a:gd name="connsiteY181" fmla="*/ 2065518 h 2825717"/>
                <a:gd name="connsiteX182" fmla="*/ 2151600 w 2546594"/>
                <a:gd name="connsiteY182" fmla="*/ 2080142 h 2825717"/>
                <a:gd name="connsiteX183" fmla="*/ 2110542 w 2546594"/>
                <a:gd name="connsiteY183" fmla="*/ 2272566 h 2825717"/>
                <a:gd name="connsiteX184" fmla="*/ 2185775 w 2546594"/>
                <a:gd name="connsiteY184" fmla="*/ 2296184 h 2825717"/>
                <a:gd name="connsiteX185" fmla="*/ 2235905 w 2546594"/>
                <a:gd name="connsiteY185" fmla="*/ 2168905 h 2825717"/>
                <a:gd name="connsiteX186" fmla="*/ 2202120 w 2546594"/>
                <a:gd name="connsiteY186" fmla="*/ 2312529 h 2825717"/>
                <a:gd name="connsiteX187" fmla="*/ 2242396 w 2546594"/>
                <a:gd name="connsiteY187" fmla="*/ 2318160 h 2825717"/>
                <a:gd name="connsiteX188" fmla="*/ 2322674 w 2546594"/>
                <a:gd name="connsiteY188" fmla="*/ 2099576 h 2825717"/>
                <a:gd name="connsiteX189" fmla="*/ 2348716 w 2546594"/>
                <a:gd name="connsiteY189" fmla="*/ 2078226 h 2825717"/>
                <a:gd name="connsiteX190" fmla="*/ 2387623 w 2546594"/>
                <a:gd name="connsiteY190" fmla="*/ 1865703 h 2825717"/>
                <a:gd name="connsiteX191" fmla="*/ 2478615 w 2546594"/>
                <a:gd name="connsiteY191" fmla="*/ 1597264 h 2825717"/>
                <a:gd name="connsiteX192" fmla="*/ 2513299 w 2546594"/>
                <a:gd name="connsiteY192" fmla="*/ 1545296 h 2825717"/>
                <a:gd name="connsiteX193" fmla="*/ 2513768 w 2546594"/>
                <a:gd name="connsiteY193" fmla="*/ 1410588 h 2825717"/>
                <a:gd name="connsiteX194" fmla="*/ 2400175 w 2546594"/>
                <a:gd name="connsiteY194" fmla="*/ 1342236 h 2825717"/>
                <a:gd name="connsiteX195" fmla="*/ 2186870 w 2546594"/>
                <a:gd name="connsiteY195" fmla="*/ 1243658 h 2825717"/>
                <a:gd name="connsiteX196" fmla="*/ 2084343 w 2546594"/>
                <a:gd name="connsiteY196" fmla="*/ 1173039 h 2825717"/>
                <a:gd name="connsiteX197" fmla="*/ 2062680 w 2546594"/>
                <a:gd name="connsiteY197" fmla="*/ 1198886 h 2825717"/>
                <a:gd name="connsiteX198" fmla="*/ 2028113 w 2546594"/>
                <a:gd name="connsiteY198" fmla="*/ 1216208 h 2825717"/>
                <a:gd name="connsiteX199" fmla="*/ 2066434 w 2546594"/>
                <a:gd name="connsiteY199" fmla="*/ 1163654 h 2825717"/>
                <a:gd name="connsiteX200" fmla="*/ 2123250 w 2546594"/>
                <a:gd name="connsiteY200" fmla="*/ 991055 h 2825717"/>
                <a:gd name="connsiteX201" fmla="*/ 2027762 w 2546594"/>
                <a:gd name="connsiteY201" fmla="*/ 1038409 h 2825717"/>
                <a:gd name="connsiteX202" fmla="*/ 1950104 w 2546594"/>
                <a:gd name="connsiteY202" fmla="*/ 1064686 h 2825717"/>
                <a:gd name="connsiteX203" fmla="*/ 2063071 w 2546594"/>
                <a:gd name="connsiteY203" fmla="*/ 1004389 h 2825717"/>
                <a:gd name="connsiteX204" fmla="*/ 2435289 w 2546594"/>
                <a:gd name="connsiteY204" fmla="*/ 350163 h 2825717"/>
                <a:gd name="connsiteX205" fmla="*/ 2435289 w 2546594"/>
                <a:gd name="connsiteY205" fmla="*/ 350163 h 2825717"/>
                <a:gd name="connsiteX206" fmla="*/ 2443931 w 2546594"/>
                <a:gd name="connsiteY206" fmla="*/ 376127 h 2825717"/>
                <a:gd name="connsiteX207" fmla="*/ 2244351 w 2546594"/>
                <a:gd name="connsiteY207" fmla="*/ 891148 h 2825717"/>
                <a:gd name="connsiteX208" fmla="*/ 2144874 w 2546594"/>
                <a:gd name="connsiteY208" fmla="*/ 973615 h 2825717"/>
                <a:gd name="connsiteX209" fmla="*/ 2090169 w 2546594"/>
                <a:gd name="connsiteY209" fmla="*/ 1151337 h 2825717"/>
                <a:gd name="connsiteX210" fmla="*/ 2345510 w 2546594"/>
                <a:gd name="connsiteY210" fmla="*/ 1301569 h 2825717"/>
                <a:gd name="connsiteX211" fmla="*/ 2523622 w 2546594"/>
                <a:gd name="connsiteY211" fmla="*/ 1392053 h 2825717"/>
                <a:gd name="connsiteX212" fmla="*/ 2479827 w 2546594"/>
                <a:gd name="connsiteY212" fmla="*/ 1637461 h 282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2546594" h="2825717">
                  <a:moveTo>
                    <a:pt x="2479906" y="1637461"/>
                  </a:moveTo>
                  <a:cubicBezTo>
                    <a:pt x="2443266" y="1719928"/>
                    <a:pt x="2412102" y="1826913"/>
                    <a:pt x="2394232" y="1915598"/>
                  </a:cubicBezTo>
                  <a:cubicBezTo>
                    <a:pt x="2385043" y="1961270"/>
                    <a:pt x="2390204" y="2035370"/>
                    <a:pt x="2372373" y="2075606"/>
                  </a:cubicBezTo>
                  <a:cubicBezTo>
                    <a:pt x="2357749" y="2108609"/>
                    <a:pt x="2310474" y="2127026"/>
                    <a:pt x="2298313" y="2148806"/>
                  </a:cubicBezTo>
                  <a:cubicBezTo>
                    <a:pt x="2271019" y="2197685"/>
                    <a:pt x="2286230" y="2371965"/>
                    <a:pt x="2205405" y="2368603"/>
                  </a:cubicBezTo>
                  <a:cubicBezTo>
                    <a:pt x="2198367" y="2368329"/>
                    <a:pt x="2128216" y="2349951"/>
                    <a:pt x="2123720" y="2346079"/>
                  </a:cubicBezTo>
                  <a:cubicBezTo>
                    <a:pt x="2067451" y="2297944"/>
                    <a:pt x="2051380" y="2104425"/>
                    <a:pt x="2129663" y="2066847"/>
                  </a:cubicBezTo>
                  <a:cubicBezTo>
                    <a:pt x="2145774" y="2059105"/>
                    <a:pt x="2181318" y="2058440"/>
                    <a:pt x="2188708" y="2047961"/>
                  </a:cubicBezTo>
                  <a:cubicBezTo>
                    <a:pt x="2194769" y="2039358"/>
                    <a:pt x="2196724" y="1998574"/>
                    <a:pt x="2205600" y="1978202"/>
                  </a:cubicBezTo>
                  <a:cubicBezTo>
                    <a:pt x="2216197" y="1953880"/>
                    <a:pt x="2241301" y="1931904"/>
                    <a:pt x="2254948" y="1906292"/>
                  </a:cubicBezTo>
                  <a:cubicBezTo>
                    <a:pt x="2288967" y="1842476"/>
                    <a:pt x="2344180" y="1653962"/>
                    <a:pt x="2348051" y="1582913"/>
                  </a:cubicBezTo>
                  <a:cubicBezTo>
                    <a:pt x="2351062" y="1527974"/>
                    <a:pt x="2338980" y="1475928"/>
                    <a:pt x="2275047" y="1476006"/>
                  </a:cubicBezTo>
                  <a:lnTo>
                    <a:pt x="1886914" y="1456885"/>
                  </a:lnTo>
                  <a:cubicBezTo>
                    <a:pt x="1829433" y="1444020"/>
                    <a:pt x="1829433" y="1360067"/>
                    <a:pt x="1789314" y="1354514"/>
                  </a:cubicBezTo>
                  <a:cubicBezTo>
                    <a:pt x="1755177" y="1349783"/>
                    <a:pt x="1694412" y="1397645"/>
                    <a:pt x="1655465" y="1398192"/>
                  </a:cubicBezTo>
                  <a:cubicBezTo>
                    <a:pt x="1647919" y="1408398"/>
                    <a:pt x="1745401" y="1569383"/>
                    <a:pt x="1761043" y="1591320"/>
                  </a:cubicBezTo>
                  <a:cubicBezTo>
                    <a:pt x="1829668" y="1687708"/>
                    <a:pt x="1970750" y="1763841"/>
                    <a:pt x="1896064" y="1902655"/>
                  </a:cubicBezTo>
                  <a:cubicBezTo>
                    <a:pt x="1866346" y="1957868"/>
                    <a:pt x="1808200" y="1948523"/>
                    <a:pt x="1760182" y="1983402"/>
                  </a:cubicBezTo>
                  <a:cubicBezTo>
                    <a:pt x="1735469" y="2001311"/>
                    <a:pt x="1684010" y="2053591"/>
                    <a:pt x="1664146" y="2077952"/>
                  </a:cubicBezTo>
                  <a:cubicBezTo>
                    <a:pt x="1646785" y="2099224"/>
                    <a:pt x="1642601" y="2128043"/>
                    <a:pt x="1621251" y="2147634"/>
                  </a:cubicBezTo>
                  <a:cubicBezTo>
                    <a:pt x="1561345" y="2202572"/>
                    <a:pt x="1536867" y="2159834"/>
                    <a:pt x="1485955" y="2152091"/>
                  </a:cubicBezTo>
                  <a:cubicBezTo>
                    <a:pt x="1434027" y="2144192"/>
                    <a:pt x="1382294" y="2166911"/>
                    <a:pt x="1339633" y="2116273"/>
                  </a:cubicBezTo>
                  <a:cubicBezTo>
                    <a:pt x="1303033" y="2072830"/>
                    <a:pt x="1391366" y="1981173"/>
                    <a:pt x="1432502" y="1967644"/>
                  </a:cubicBezTo>
                  <a:cubicBezTo>
                    <a:pt x="1512858" y="1941250"/>
                    <a:pt x="1521226" y="1987977"/>
                    <a:pt x="1555714" y="1987899"/>
                  </a:cubicBezTo>
                  <a:cubicBezTo>
                    <a:pt x="1588483" y="1987782"/>
                    <a:pt x="1690032" y="1888617"/>
                    <a:pt x="1697071" y="1859095"/>
                  </a:cubicBezTo>
                  <a:cubicBezTo>
                    <a:pt x="1725029" y="1742022"/>
                    <a:pt x="1549927" y="1650091"/>
                    <a:pt x="1474381" y="1592024"/>
                  </a:cubicBezTo>
                  <a:cubicBezTo>
                    <a:pt x="1407828" y="1540878"/>
                    <a:pt x="1348549" y="1482927"/>
                    <a:pt x="1274254" y="1441361"/>
                  </a:cubicBezTo>
                  <a:cubicBezTo>
                    <a:pt x="1289504" y="1634020"/>
                    <a:pt x="1162850" y="1747183"/>
                    <a:pt x="1226861" y="1943322"/>
                  </a:cubicBezTo>
                  <a:cubicBezTo>
                    <a:pt x="1283130" y="2115726"/>
                    <a:pt x="1414906" y="2201204"/>
                    <a:pt x="1520639" y="2325237"/>
                  </a:cubicBezTo>
                  <a:cubicBezTo>
                    <a:pt x="1547816" y="2357106"/>
                    <a:pt x="1546525" y="2400667"/>
                    <a:pt x="1572685" y="2429133"/>
                  </a:cubicBezTo>
                  <a:cubicBezTo>
                    <a:pt x="1591963" y="2450092"/>
                    <a:pt x="1765227" y="2541553"/>
                    <a:pt x="1707433" y="2588907"/>
                  </a:cubicBezTo>
                  <a:cubicBezTo>
                    <a:pt x="1659102" y="2628479"/>
                    <a:pt x="1523533" y="2619172"/>
                    <a:pt x="1470979" y="2591409"/>
                  </a:cubicBezTo>
                  <a:cubicBezTo>
                    <a:pt x="1411895" y="2560166"/>
                    <a:pt x="1456824" y="2494748"/>
                    <a:pt x="1439619" y="2469292"/>
                  </a:cubicBezTo>
                  <a:cubicBezTo>
                    <a:pt x="1432541" y="2458773"/>
                    <a:pt x="1414515" y="2458500"/>
                    <a:pt x="1404700" y="2450014"/>
                  </a:cubicBezTo>
                  <a:cubicBezTo>
                    <a:pt x="1353710" y="2405789"/>
                    <a:pt x="1356799" y="2359648"/>
                    <a:pt x="1324618" y="2304669"/>
                  </a:cubicBezTo>
                  <a:cubicBezTo>
                    <a:pt x="1248524" y="2174692"/>
                    <a:pt x="1113034" y="2052927"/>
                    <a:pt x="1010585" y="1943048"/>
                  </a:cubicBezTo>
                  <a:cubicBezTo>
                    <a:pt x="983252" y="1892058"/>
                    <a:pt x="1018014" y="1828712"/>
                    <a:pt x="1022746" y="1774672"/>
                  </a:cubicBezTo>
                  <a:cubicBezTo>
                    <a:pt x="1040811" y="1567976"/>
                    <a:pt x="983486" y="1416531"/>
                    <a:pt x="853861" y="1259534"/>
                  </a:cubicBezTo>
                  <a:cubicBezTo>
                    <a:pt x="849247" y="1443082"/>
                    <a:pt x="820037" y="1624635"/>
                    <a:pt x="832316" y="1809356"/>
                  </a:cubicBezTo>
                  <a:cubicBezTo>
                    <a:pt x="838611" y="1903515"/>
                    <a:pt x="879278" y="1953489"/>
                    <a:pt x="890813" y="2028018"/>
                  </a:cubicBezTo>
                  <a:cubicBezTo>
                    <a:pt x="909074" y="2146069"/>
                    <a:pt x="902857" y="2202142"/>
                    <a:pt x="944892" y="2324729"/>
                  </a:cubicBezTo>
                  <a:cubicBezTo>
                    <a:pt x="976526" y="2417089"/>
                    <a:pt x="1025835" y="2474297"/>
                    <a:pt x="1055044" y="2548240"/>
                  </a:cubicBezTo>
                  <a:cubicBezTo>
                    <a:pt x="1073657" y="2595398"/>
                    <a:pt x="1050939" y="2592543"/>
                    <a:pt x="1092192" y="2645175"/>
                  </a:cubicBezTo>
                  <a:cubicBezTo>
                    <a:pt x="1119173" y="2679586"/>
                    <a:pt x="1222013" y="2767919"/>
                    <a:pt x="1140288" y="2802134"/>
                  </a:cubicBezTo>
                  <a:cubicBezTo>
                    <a:pt x="1115614" y="2812418"/>
                    <a:pt x="1104626" y="2799240"/>
                    <a:pt x="1089181" y="2800765"/>
                  </a:cubicBezTo>
                  <a:cubicBezTo>
                    <a:pt x="1082455" y="2801429"/>
                    <a:pt x="1083667" y="2816719"/>
                    <a:pt x="1073149" y="2821137"/>
                  </a:cubicBezTo>
                  <a:cubicBezTo>
                    <a:pt x="1039794" y="2835136"/>
                    <a:pt x="931284" y="2815467"/>
                    <a:pt x="914822" y="2783560"/>
                  </a:cubicBezTo>
                  <a:cubicBezTo>
                    <a:pt x="889797" y="2734955"/>
                    <a:pt x="926006" y="2694718"/>
                    <a:pt x="923894" y="2657962"/>
                  </a:cubicBezTo>
                  <a:cubicBezTo>
                    <a:pt x="922682" y="2637589"/>
                    <a:pt x="904499" y="2633562"/>
                    <a:pt x="901566" y="2627853"/>
                  </a:cubicBezTo>
                  <a:cubicBezTo>
                    <a:pt x="873960" y="2574048"/>
                    <a:pt x="889132" y="2537017"/>
                    <a:pt x="880334" y="2480201"/>
                  </a:cubicBezTo>
                  <a:cubicBezTo>
                    <a:pt x="871848" y="2425145"/>
                    <a:pt x="842873" y="2367977"/>
                    <a:pt x="823557" y="2316088"/>
                  </a:cubicBezTo>
                  <a:cubicBezTo>
                    <a:pt x="789303" y="2224001"/>
                    <a:pt x="766975" y="2190763"/>
                    <a:pt x="723767" y="2108374"/>
                  </a:cubicBezTo>
                  <a:cubicBezTo>
                    <a:pt x="651622" y="1970811"/>
                    <a:pt x="693619" y="1948483"/>
                    <a:pt x="685212" y="1817763"/>
                  </a:cubicBezTo>
                  <a:cubicBezTo>
                    <a:pt x="680676" y="1747652"/>
                    <a:pt x="637741" y="1684345"/>
                    <a:pt x="615452" y="1619083"/>
                  </a:cubicBezTo>
                  <a:cubicBezTo>
                    <a:pt x="590231" y="1545140"/>
                    <a:pt x="570484" y="1469437"/>
                    <a:pt x="544090" y="1395924"/>
                  </a:cubicBezTo>
                  <a:cubicBezTo>
                    <a:pt x="495994" y="1262037"/>
                    <a:pt x="420956" y="1136634"/>
                    <a:pt x="407544" y="991055"/>
                  </a:cubicBezTo>
                  <a:cubicBezTo>
                    <a:pt x="373212" y="1034107"/>
                    <a:pt x="368676" y="1092957"/>
                    <a:pt x="339740" y="1144025"/>
                  </a:cubicBezTo>
                  <a:cubicBezTo>
                    <a:pt x="308379" y="1199433"/>
                    <a:pt x="286599" y="1221096"/>
                    <a:pt x="255161" y="1284638"/>
                  </a:cubicBezTo>
                  <a:cubicBezTo>
                    <a:pt x="214689" y="1366402"/>
                    <a:pt x="130345" y="1377624"/>
                    <a:pt x="47604" y="1372462"/>
                  </a:cubicBezTo>
                  <a:cubicBezTo>
                    <a:pt x="27661" y="1371211"/>
                    <a:pt x="-22468" y="1365580"/>
                    <a:pt x="11512" y="1343996"/>
                  </a:cubicBezTo>
                  <a:cubicBezTo>
                    <a:pt x="37476" y="1327534"/>
                    <a:pt x="67624" y="1320261"/>
                    <a:pt x="86980" y="1289761"/>
                  </a:cubicBezTo>
                  <a:lnTo>
                    <a:pt x="61055" y="1281197"/>
                  </a:lnTo>
                  <a:cubicBezTo>
                    <a:pt x="114626" y="1191456"/>
                    <a:pt x="223488" y="1219610"/>
                    <a:pt x="276198" y="1141131"/>
                  </a:cubicBezTo>
                  <a:cubicBezTo>
                    <a:pt x="334422" y="1054519"/>
                    <a:pt x="368754" y="841097"/>
                    <a:pt x="405198" y="733134"/>
                  </a:cubicBezTo>
                  <a:cubicBezTo>
                    <a:pt x="439960" y="630216"/>
                    <a:pt x="526298" y="430245"/>
                    <a:pt x="593829" y="350046"/>
                  </a:cubicBezTo>
                  <a:cubicBezTo>
                    <a:pt x="616704" y="322908"/>
                    <a:pt x="717901" y="238916"/>
                    <a:pt x="723688" y="219795"/>
                  </a:cubicBezTo>
                  <a:cubicBezTo>
                    <a:pt x="731939" y="192540"/>
                    <a:pt x="756574" y="200791"/>
                    <a:pt x="760289" y="165716"/>
                  </a:cubicBezTo>
                  <a:cubicBezTo>
                    <a:pt x="760719" y="161766"/>
                    <a:pt x="792157" y="126691"/>
                    <a:pt x="796224" y="125792"/>
                  </a:cubicBezTo>
                  <a:cubicBezTo>
                    <a:pt x="840644" y="81880"/>
                    <a:pt x="965929" y="13958"/>
                    <a:pt x="1034828" y="2306"/>
                  </a:cubicBezTo>
                  <a:cubicBezTo>
                    <a:pt x="1062826" y="-3755"/>
                    <a:pt x="1415141" y="1797"/>
                    <a:pt x="1421201" y="22952"/>
                  </a:cubicBezTo>
                  <a:cubicBezTo>
                    <a:pt x="1425307" y="37224"/>
                    <a:pt x="1550201" y="115821"/>
                    <a:pt x="1544531" y="117463"/>
                  </a:cubicBezTo>
                  <a:cubicBezTo>
                    <a:pt x="1420732" y="153398"/>
                    <a:pt x="1328489" y="433178"/>
                    <a:pt x="1291420" y="535118"/>
                  </a:cubicBezTo>
                  <a:cubicBezTo>
                    <a:pt x="1290364" y="537973"/>
                    <a:pt x="1200154" y="526907"/>
                    <a:pt x="1109514" y="468214"/>
                  </a:cubicBezTo>
                  <a:cubicBezTo>
                    <a:pt x="1059189" y="435641"/>
                    <a:pt x="1005853" y="419257"/>
                    <a:pt x="921743" y="392550"/>
                  </a:cubicBezTo>
                  <a:cubicBezTo>
                    <a:pt x="920805" y="392237"/>
                    <a:pt x="919827" y="393176"/>
                    <a:pt x="918850" y="393450"/>
                  </a:cubicBezTo>
                  <a:cubicBezTo>
                    <a:pt x="901058" y="383400"/>
                    <a:pt x="875954" y="384886"/>
                    <a:pt x="854643" y="375345"/>
                  </a:cubicBezTo>
                  <a:cubicBezTo>
                    <a:pt x="796498" y="349264"/>
                    <a:pt x="762048" y="291040"/>
                    <a:pt x="732526" y="237626"/>
                  </a:cubicBezTo>
                  <a:cubicBezTo>
                    <a:pt x="726621" y="242005"/>
                    <a:pt x="722281" y="255965"/>
                    <a:pt x="719544" y="263551"/>
                  </a:cubicBezTo>
                  <a:cubicBezTo>
                    <a:pt x="718644" y="266131"/>
                    <a:pt x="720521" y="269690"/>
                    <a:pt x="719544" y="272231"/>
                  </a:cubicBezTo>
                  <a:cubicBezTo>
                    <a:pt x="716572" y="274812"/>
                    <a:pt x="712818" y="277432"/>
                    <a:pt x="710902" y="280873"/>
                  </a:cubicBezTo>
                  <a:cubicBezTo>
                    <a:pt x="685720" y="326115"/>
                    <a:pt x="621787" y="543721"/>
                    <a:pt x="632462" y="586969"/>
                  </a:cubicBezTo>
                  <a:lnTo>
                    <a:pt x="806195" y="661928"/>
                  </a:lnTo>
                  <a:cubicBezTo>
                    <a:pt x="806469" y="663297"/>
                    <a:pt x="812608" y="672682"/>
                    <a:pt x="814876" y="679251"/>
                  </a:cubicBezTo>
                  <a:cubicBezTo>
                    <a:pt x="759546" y="662163"/>
                    <a:pt x="699484" y="640422"/>
                    <a:pt x="650215" y="609961"/>
                  </a:cubicBezTo>
                  <a:cubicBezTo>
                    <a:pt x="641534" y="604604"/>
                    <a:pt x="625345" y="601867"/>
                    <a:pt x="619910" y="592834"/>
                  </a:cubicBezTo>
                  <a:cubicBezTo>
                    <a:pt x="603018" y="564602"/>
                    <a:pt x="654555" y="375306"/>
                    <a:pt x="667576" y="332840"/>
                  </a:cubicBezTo>
                  <a:cubicBezTo>
                    <a:pt x="670704" y="322635"/>
                    <a:pt x="694401" y="302575"/>
                    <a:pt x="680597" y="289593"/>
                  </a:cubicBezTo>
                  <a:cubicBezTo>
                    <a:pt x="657175" y="316535"/>
                    <a:pt x="624798" y="340270"/>
                    <a:pt x="602470" y="367368"/>
                  </a:cubicBezTo>
                  <a:cubicBezTo>
                    <a:pt x="544833" y="437323"/>
                    <a:pt x="417554" y="716359"/>
                    <a:pt x="408678" y="805904"/>
                  </a:cubicBezTo>
                  <a:cubicBezTo>
                    <a:pt x="393819" y="955276"/>
                    <a:pt x="452355" y="1113447"/>
                    <a:pt x="502915" y="1250853"/>
                  </a:cubicBezTo>
                  <a:cubicBezTo>
                    <a:pt x="547922" y="1373127"/>
                    <a:pt x="591678" y="1493603"/>
                    <a:pt x="635082" y="1616737"/>
                  </a:cubicBezTo>
                  <a:cubicBezTo>
                    <a:pt x="672933" y="1723995"/>
                    <a:pt x="739603" y="1823942"/>
                    <a:pt x="736866" y="1943674"/>
                  </a:cubicBezTo>
                  <a:cubicBezTo>
                    <a:pt x="736475" y="1941758"/>
                    <a:pt x="736006" y="1939725"/>
                    <a:pt x="735380" y="1937613"/>
                  </a:cubicBezTo>
                  <a:cubicBezTo>
                    <a:pt x="735341" y="1937339"/>
                    <a:pt x="735263" y="1937066"/>
                    <a:pt x="735185" y="1936792"/>
                  </a:cubicBezTo>
                  <a:cubicBezTo>
                    <a:pt x="728655" y="1913721"/>
                    <a:pt x="711997" y="1882009"/>
                    <a:pt x="710785" y="1857140"/>
                  </a:cubicBezTo>
                  <a:lnTo>
                    <a:pt x="702221" y="1857061"/>
                  </a:lnTo>
                  <a:lnTo>
                    <a:pt x="702221" y="2017304"/>
                  </a:lnTo>
                  <a:cubicBezTo>
                    <a:pt x="702221" y="2041509"/>
                    <a:pt x="790319" y="2176491"/>
                    <a:pt x="807720" y="2214968"/>
                  </a:cubicBezTo>
                  <a:cubicBezTo>
                    <a:pt x="834114" y="2273426"/>
                    <a:pt x="886942" y="2411850"/>
                    <a:pt x="897617" y="2471560"/>
                  </a:cubicBezTo>
                  <a:cubicBezTo>
                    <a:pt x="904265" y="2508668"/>
                    <a:pt x="897304" y="2543509"/>
                    <a:pt x="903561" y="2578193"/>
                  </a:cubicBezTo>
                  <a:cubicBezTo>
                    <a:pt x="908683" y="2606737"/>
                    <a:pt x="933005" y="2626093"/>
                    <a:pt x="936094" y="2650219"/>
                  </a:cubicBezTo>
                  <a:cubicBezTo>
                    <a:pt x="941451" y="2691708"/>
                    <a:pt x="904343" y="2733000"/>
                    <a:pt x="928391" y="2769874"/>
                  </a:cubicBezTo>
                  <a:cubicBezTo>
                    <a:pt x="954159" y="2809328"/>
                    <a:pt x="1025835" y="2801117"/>
                    <a:pt x="1066228" y="2801117"/>
                  </a:cubicBezTo>
                  <a:cubicBezTo>
                    <a:pt x="1066071" y="2783091"/>
                    <a:pt x="1068183" y="2764595"/>
                    <a:pt x="1064194" y="2746686"/>
                  </a:cubicBezTo>
                  <a:cubicBezTo>
                    <a:pt x="1058955" y="2723224"/>
                    <a:pt x="1032287" y="2700388"/>
                    <a:pt x="1034946" y="2675871"/>
                  </a:cubicBezTo>
                  <a:cubicBezTo>
                    <a:pt x="1035102" y="2674346"/>
                    <a:pt x="1035376" y="2672782"/>
                    <a:pt x="1035806" y="2671218"/>
                  </a:cubicBezTo>
                  <a:cubicBezTo>
                    <a:pt x="1036822" y="2671609"/>
                    <a:pt x="1037839" y="2672039"/>
                    <a:pt x="1038817" y="2672508"/>
                  </a:cubicBezTo>
                  <a:cubicBezTo>
                    <a:pt x="1084997" y="2694132"/>
                    <a:pt x="1081517" y="2799162"/>
                    <a:pt x="1130239" y="2783012"/>
                  </a:cubicBezTo>
                  <a:cubicBezTo>
                    <a:pt x="1182871" y="2765572"/>
                    <a:pt x="1112525" y="2702344"/>
                    <a:pt x="1100834" y="2688501"/>
                  </a:cubicBezTo>
                  <a:cubicBezTo>
                    <a:pt x="1040733" y="2617374"/>
                    <a:pt x="1061027" y="2628439"/>
                    <a:pt x="1035415" y="2550352"/>
                  </a:cubicBezTo>
                  <a:cubicBezTo>
                    <a:pt x="1021729" y="2508668"/>
                    <a:pt x="967493" y="2438401"/>
                    <a:pt x="944697" y="2381194"/>
                  </a:cubicBezTo>
                  <a:cubicBezTo>
                    <a:pt x="885808" y="2233464"/>
                    <a:pt x="895584" y="2142550"/>
                    <a:pt x="864458" y="2002367"/>
                  </a:cubicBezTo>
                  <a:cubicBezTo>
                    <a:pt x="854487" y="1957516"/>
                    <a:pt x="831455" y="1922363"/>
                    <a:pt x="823518" y="1874384"/>
                  </a:cubicBezTo>
                  <a:cubicBezTo>
                    <a:pt x="807759" y="1778974"/>
                    <a:pt x="810223" y="1630618"/>
                    <a:pt x="814524" y="1531962"/>
                  </a:cubicBezTo>
                  <a:cubicBezTo>
                    <a:pt x="817965" y="1453249"/>
                    <a:pt x="848621" y="1364681"/>
                    <a:pt x="830360" y="1282996"/>
                  </a:cubicBezTo>
                  <a:cubicBezTo>
                    <a:pt x="823009" y="1250032"/>
                    <a:pt x="687362" y="1082164"/>
                    <a:pt x="657292" y="1022963"/>
                  </a:cubicBezTo>
                  <a:cubicBezTo>
                    <a:pt x="632071" y="973264"/>
                    <a:pt x="618620" y="917347"/>
                    <a:pt x="589566" y="869798"/>
                  </a:cubicBezTo>
                  <a:cubicBezTo>
                    <a:pt x="584444" y="842348"/>
                    <a:pt x="575450" y="814429"/>
                    <a:pt x="572322" y="787409"/>
                  </a:cubicBezTo>
                  <a:cubicBezTo>
                    <a:pt x="571306" y="778493"/>
                    <a:pt x="565675" y="746859"/>
                    <a:pt x="580807" y="748580"/>
                  </a:cubicBezTo>
                  <a:cubicBezTo>
                    <a:pt x="597974" y="885439"/>
                    <a:pt x="665543" y="1020069"/>
                    <a:pt x="758646" y="1120759"/>
                  </a:cubicBezTo>
                  <a:cubicBezTo>
                    <a:pt x="760289" y="1121736"/>
                    <a:pt x="761970" y="1122753"/>
                    <a:pt x="763730" y="1123809"/>
                  </a:cubicBezTo>
                  <a:cubicBezTo>
                    <a:pt x="791610" y="1140584"/>
                    <a:pt x="831729" y="1167096"/>
                    <a:pt x="876384" y="1196149"/>
                  </a:cubicBezTo>
                  <a:cubicBezTo>
                    <a:pt x="880803" y="1199042"/>
                    <a:pt x="885300" y="1201936"/>
                    <a:pt x="889836" y="1204869"/>
                  </a:cubicBezTo>
                  <a:cubicBezTo>
                    <a:pt x="980163" y="1263444"/>
                    <a:pt x="1085271" y="1329215"/>
                    <a:pt x="1144159" y="1346029"/>
                  </a:cubicBezTo>
                  <a:cubicBezTo>
                    <a:pt x="1101185" y="1267394"/>
                    <a:pt x="1055396" y="1181994"/>
                    <a:pt x="1031504" y="1094951"/>
                  </a:cubicBezTo>
                  <a:cubicBezTo>
                    <a:pt x="1010037" y="1016668"/>
                    <a:pt x="1003390" y="932792"/>
                    <a:pt x="996860" y="852476"/>
                  </a:cubicBezTo>
                  <a:cubicBezTo>
                    <a:pt x="995960" y="841566"/>
                    <a:pt x="998932" y="827137"/>
                    <a:pt x="996860" y="817831"/>
                  </a:cubicBezTo>
                  <a:lnTo>
                    <a:pt x="1072953" y="784984"/>
                  </a:lnTo>
                  <a:lnTo>
                    <a:pt x="1109475" y="783186"/>
                  </a:lnTo>
                  <a:lnTo>
                    <a:pt x="1109475" y="783186"/>
                  </a:lnTo>
                  <a:lnTo>
                    <a:pt x="1109358" y="783890"/>
                  </a:lnTo>
                  <a:cubicBezTo>
                    <a:pt x="1109162" y="785336"/>
                    <a:pt x="1108928" y="786861"/>
                    <a:pt x="1108771" y="788425"/>
                  </a:cubicBezTo>
                  <a:cubicBezTo>
                    <a:pt x="1104509" y="822875"/>
                    <a:pt x="1106777" y="884344"/>
                    <a:pt x="1118117" y="913085"/>
                  </a:cubicBezTo>
                  <a:cubicBezTo>
                    <a:pt x="1117139" y="980889"/>
                    <a:pt x="1134305" y="1047441"/>
                    <a:pt x="1152801" y="1112274"/>
                  </a:cubicBezTo>
                  <a:cubicBezTo>
                    <a:pt x="1174933" y="1190010"/>
                    <a:pt x="1205433" y="1274276"/>
                    <a:pt x="1256462" y="1337153"/>
                  </a:cubicBezTo>
                  <a:cubicBezTo>
                    <a:pt x="1256540" y="1337270"/>
                    <a:pt x="1256618" y="1337348"/>
                    <a:pt x="1256697" y="1337466"/>
                  </a:cubicBezTo>
                  <a:cubicBezTo>
                    <a:pt x="1256697" y="1337270"/>
                    <a:pt x="1256697" y="1337035"/>
                    <a:pt x="1256697" y="1336840"/>
                  </a:cubicBezTo>
                  <a:lnTo>
                    <a:pt x="1256697" y="1336840"/>
                  </a:lnTo>
                  <a:cubicBezTo>
                    <a:pt x="1254390" y="1275136"/>
                    <a:pt x="1260099" y="1212494"/>
                    <a:pt x="1257166" y="1150907"/>
                  </a:cubicBezTo>
                  <a:cubicBezTo>
                    <a:pt x="1255797" y="1122088"/>
                    <a:pt x="1235425" y="1084941"/>
                    <a:pt x="1256814" y="1060306"/>
                  </a:cubicBezTo>
                  <a:cubicBezTo>
                    <a:pt x="1261233" y="1097923"/>
                    <a:pt x="1267919" y="1135579"/>
                    <a:pt x="1274136" y="1172922"/>
                  </a:cubicBezTo>
                  <a:cubicBezTo>
                    <a:pt x="1273198" y="1229660"/>
                    <a:pt x="1260724" y="1284677"/>
                    <a:pt x="1265143" y="1342080"/>
                  </a:cubicBezTo>
                  <a:cubicBezTo>
                    <a:pt x="1274175" y="1459700"/>
                    <a:pt x="1317188" y="1436004"/>
                    <a:pt x="1391131" y="1493329"/>
                  </a:cubicBezTo>
                  <a:cubicBezTo>
                    <a:pt x="1419364" y="1515187"/>
                    <a:pt x="1448847" y="1548424"/>
                    <a:pt x="1478018" y="1571065"/>
                  </a:cubicBezTo>
                  <a:cubicBezTo>
                    <a:pt x="1591963" y="1659437"/>
                    <a:pt x="1719203" y="1709449"/>
                    <a:pt x="1724755" y="1878881"/>
                  </a:cubicBezTo>
                  <a:cubicBezTo>
                    <a:pt x="1725498" y="1902225"/>
                    <a:pt x="1718851" y="1881149"/>
                    <a:pt x="1703053" y="1891003"/>
                  </a:cubicBezTo>
                  <a:cubicBezTo>
                    <a:pt x="1675760" y="1908051"/>
                    <a:pt x="1642249" y="1958963"/>
                    <a:pt x="1611319" y="1981877"/>
                  </a:cubicBezTo>
                  <a:cubicBezTo>
                    <a:pt x="1574054" y="2009484"/>
                    <a:pt x="1533504" y="2014020"/>
                    <a:pt x="1503669" y="2047452"/>
                  </a:cubicBezTo>
                  <a:cubicBezTo>
                    <a:pt x="1502457" y="2017969"/>
                    <a:pt x="1554502" y="2000255"/>
                    <a:pt x="1516612" y="1982855"/>
                  </a:cubicBezTo>
                  <a:cubicBezTo>
                    <a:pt x="1465153" y="1959198"/>
                    <a:pt x="1397974" y="2001037"/>
                    <a:pt x="1370916" y="2044754"/>
                  </a:cubicBezTo>
                  <a:cubicBezTo>
                    <a:pt x="1327551" y="2114748"/>
                    <a:pt x="1359263" y="2119636"/>
                    <a:pt x="1430078" y="2116977"/>
                  </a:cubicBezTo>
                  <a:lnTo>
                    <a:pt x="1395511" y="2134143"/>
                  </a:lnTo>
                  <a:cubicBezTo>
                    <a:pt x="1423469" y="2143567"/>
                    <a:pt x="1464723" y="2123273"/>
                    <a:pt x="1486346" y="2125423"/>
                  </a:cubicBezTo>
                  <a:cubicBezTo>
                    <a:pt x="1503982" y="2127183"/>
                    <a:pt x="1509925" y="2147399"/>
                    <a:pt x="1529907" y="2151426"/>
                  </a:cubicBezTo>
                  <a:cubicBezTo>
                    <a:pt x="1614877" y="2168553"/>
                    <a:pt x="1616206" y="2107709"/>
                    <a:pt x="1655622" y="2060826"/>
                  </a:cubicBezTo>
                  <a:cubicBezTo>
                    <a:pt x="1683619" y="2027510"/>
                    <a:pt x="1750563" y="1959550"/>
                    <a:pt x="1788062" y="1942032"/>
                  </a:cubicBezTo>
                  <a:cubicBezTo>
                    <a:pt x="1836276" y="1919509"/>
                    <a:pt x="1852777" y="1943087"/>
                    <a:pt x="1880736" y="1883065"/>
                  </a:cubicBezTo>
                  <a:cubicBezTo>
                    <a:pt x="1884841" y="1874188"/>
                    <a:pt x="1887344" y="1866681"/>
                    <a:pt x="1889377" y="1857061"/>
                  </a:cubicBezTo>
                  <a:cubicBezTo>
                    <a:pt x="1915068" y="1736704"/>
                    <a:pt x="1804016" y="1685987"/>
                    <a:pt x="1740162" y="1594839"/>
                  </a:cubicBezTo>
                  <a:cubicBezTo>
                    <a:pt x="1681625" y="1511355"/>
                    <a:pt x="1636383" y="1409649"/>
                    <a:pt x="1586097" y="1320143"/>
                  </a:cubicBezTo>
                  <a:cubicBezTo>
                    <a:pt x="1584807" y="1317836"/>
                    <a:pt x="1582422" y="1316077"/>
                    <a:pt x="1580427" y="1314473"/>
                  </a:cubicBezTo>
                  <a:cubicBezTo>
                    <a:pt x="1580349" y="1314395"/>
                    <a:pt x="1580271" y="1314356"/>
                    <a:pt x="1580232" y="1314317"/>
                  </a:cubicBezTo>
                  <a:cubicBezTo>
                    <a:pt x="1579020" y="1313300"/>
                    <a:pt x="1577964" y="1312401"/>
                    <a:pt x="1577417" y="1311462"/>
                  </a:cubicBezTo>
                  <a:cubicBezTo>
                    <a:pt x="1576165" y="1309273"/>
                    <a:pt x="1578707" y="1304932"/>
                    <a:pt x="1577417" y="1302821"/>
                  </a:cubicBezTo>
                  <a:cubicBezTo>
                    <a:pt x="1572763" y="1294961"/>
                    <a:pt x="1569948" y="1288392"/>
                    <a:pt x="1560094" y="1285498"/>
                  </a:cubicBezTo>
                  <a:cubicBezTo>
                    <a:pt x="1558882" y="1283113"/>
                    <a:pt x="1561384" y="1278773"/>
                    <a:pt x="1560094" y="1276818"/>
                  </a:cubicBezTo>
                  <a:cubicBezTo>
                    <a:pt x="1550084" y="1261724"/>
                    <a:pt x="1546604" y="1261020"/>
                    <a:pt x="1534091" y="1250853"/>
                  </a:cubicBezTo>
                  <a:cubicBezTo>
                    <a:pt x="1529750" y="1247295"/>
                    <a:pt x="1521852" y="1245692"/>
                    <a:pt x="1516768" y="1242172"/>
                  </a:cubicBezTo>
                  <a:lnTo>
                    <a:pt x="1469219" y="1207410"/>
                  </a:lnTo>
                  <a:cubicBezTo>
                    <a:pt x="1496904" y="1208857"/>
                    <a:pt x="1529203" y="1237637"/>
                    <a:pt x="1551413" y="1242172"/>
                  </a:cubicBezTo>
                  <a:cubicBezTo>
                    <a:pt x="1585041" y="1284599"/>
                    <a:pt x="1622463" y="1327455"/>
                    <a:pt x="1638886" y="1380127"/>
                  </a:cubicBezTo>
                  <a:cubicBezTo>
                    <a:pt x="1766321" y="1357095"/>
                    <a:pt x="1876356" y="1269818"/>
                    <a:pt x="1958628" y="1172922"/>
                  </a:cubicBezTo>
                  <a:cubicBezTo>
                    <a:pt x="1933329" y="1234508"/>
                    <a:pt x="1869709" y="1290308"/>
                    <a:pt x="1811446" y="1320261"/>
                  </a:cubicBezTo>
                  <a:lnTo>
                    <a:pt x="1863374" y="1328863"/>
                  </a:lnTo>
                  <a:lnTo>
                    <a:pt x="1820127" y="1350370"/>
                  </a:lnTo>
                  <a:cubicBezTo>
                    <a:pt x="1845231" y="1387752"/>
                    <a:pt x="1858174" y="1438781"/>
                    <a:pt x="1911236" y="1441948"/>
                  </a:cubicBezTo>
                  <a:cubicBezTo>
                    <a:pt x="1935910" y="1443434"/>
                    <a:pt x="1956517" y="1432133"/>
                    <a:pt x="1979900" y="1432446"/>
                  </a:cubicBezTo>
                  <a:cubicBezTo>
                    <a:pt x="2024712" y="1433032"/>
                    <a:pt x="2102252" y="1454148"/>
                    <a:pt x="2153750" y="1458606"/>
                  </a:cubicBezTo>
                  <a:cubicBezTo>
                    <a:pt x="2243647" y="1466426"/>
                    <a:pt x="2347308" y="1421888"/>
                    <a:pt x="2363692" y="1543185"/>
                  </a:cubicBezTo>
                  <a:cubicBezTo>
                    <a:pt x="2374094" y="1620451"/>
                    <a:pt x="2310474" y="1843258"/>
                    <a:pt x="2272270" y="1914972"/>
                  </a:cubicBezTo>
                  <a:cubicBezTo>
                    <a:pt x="2258624" y="1940546"/>
                    <a:pt x="2233481" y="1962521"/>
                    <a:pt x="2222923" y="1986882"/>
                  </a:cubicBezTo>
                  <a:cubicBezTo>
                    <a:pt x="2212756" y="2010344"/>
                    <a:pt x="2211700" y="2057775"/>
                    <a:pt x="2206265" y="2065518"/>
                  </a:cubicBezTo>
                  <a:cubicBezTo>
                    <a:pt x="2198992" y="2075802"/>
                    <a:pt x="2167593" y="2073456"/>
                    <a:pt x="2151600" y="2080142"/>
                  </a:cubicBezTo>
                  <a:cubicBezTo>
                    <a:pt x="2089192" y="2106263"/>
                    <a:pt x="2087354" y="2217862"/>
                    <a:pt x="2110542" y="2272566"/>
                  </a:cubicBezTo>
                  <a:cubicBezTo>
                    <a:pt x="2136272" y="2321327"/>
                    <a:pt x="2143388" y="2365005"/>
                    <a:pt x="2185775" y="2296184"/>
                  </a:cubicBezTo>
                  <a:lnTo>
                    <a:pt x="2235905" y="2168905"/>
                  </a:lnTo>
                  <a:cubicBezTo>
                    <a:pt x="2241692" y="2218918"/>
                    <a:pt x="2209315" y="2266466"/>
                    <a:pt x="2202120" y="2312529"/>
                  </a:cubicBezTo>
                  <a:cubicBezTo>
                    <a:pt x="2192501" y="2374155"/>
                    <a:pt x="2227381" y="2352297"/>
                    <a:pt x="2242396" y="2318160"/>
                  </a:cubicBezTo>
                  <a:cubicBezTo>
                    <a:pt x="2282398" y="2227207"/>
                    <a:pt x="2239776" y="2200383"/>
                    <a:pt x="2322674" y="2099576"/>
                  </a:cubicBezTo>
                  <a:cubicBezTo>
                    <a:pt x="2327757" y="2093359"/>
                    <a:pt x="2341521" y="2089214"/>
                    <a:pt x="2348716" y="2078226"/>
                  </a:cubicBezTo>
                  <a:cubicBezTo>
                    <a:pt x="2372491" y="2041900"/>
                    <a:pt x="2376127" y="1919899"/>
                    <a:pt x="2387623" y="1865703"/>
                  </a:cubicBezTo>
                  <a:cubicBezTo>
                    <a:pt x="2405650" y="1780772"/>
                    <a:pt x="2442211" y="1676134"/>
                    <a:pt x="2478615" y="1597264"/>
                  </a:cubicBezTo>
                  <a:cubicBezTo>
                    <a:pt x="2485419" y="1582522"/>
                    <a:pt x="2505400" y="1562149"/>
                    <a:pt x="2513299" y="1545296"/>
                  </a:cubicBezTo>
                  <a:cubicBezTo>
                    <a:pt x="2536252" y="1496262"/>
                    <a:pt x="2532929" y="1461695"/>
                    <a:pt x="2513768" y="1410588"/>
                  </a:cubicBezTo>
                  <a:cubicBezTo>
                    <a:pt x="2487100" y="1339303"/>
                    <a:pt x="2452416" y="1360575"/>
                    <a:pt x="2400175" y="1342236"/>
                  </a:cubicBezTo>
                  <a:cubicBezTo>
                    <a:pt x="2329791" y="1317523"/>
                    <a:pt x="2252289" y="1279867"/>
                    <a:pt x="2186870" y="1243658"/>
                  </a:cubicBezTo>
                  <a:cubicBezTo>
                    <a:pt x="2165599" y="1231928"/>
                    <a:pt x="2090639" y="1173039"/>
                    <a:pt x="2084343" y="1173039"/>
                  </a:cubicBezTo>
                  <a:cubicBezTo>
                    <a:pt x="2080902" y="1173078"/>
                    <a:pt x="2065144" y="1192199"/>
                    <a:pt x="2062680" y="1198886"/>
                  </a:cubicBezTo>
                  <a:lnTo>
                    <a:pt x="2028113" y="1216208"/>
                  </a:lnTo>
                  <a:cubicBezTo>
                    <a:pt x="2018690" y="1204321"/>
                    <a:pt x="2057753" y="1176441"/>
                    <a:pt x="2066434" y="1163654"/>
                  </a:cubicBezTo>
                  <a:cubicBezTo>
                    <a:pt x="2099202" y="1115323"/>
                    <a:pt x="2128920" y="1050335"/>
                    <a:pt x="2123250" y="991055"/>
                  </a:cubicBezTo>
                  <a:cubicBezTo>
                    <a:pt x="2092789" y="1009355"/>
                    <a:pt x="2060412" y="1024175"/>
                    <a:pt x="2027762" y="1038409"/>
                  </a:cubicBezTo>
                  <a:cubicBezTo>
                    <a:pt x="2005590" y="1048106"/>
                    <a:pt x="1973409" y="1065937"/>
                    <a:pt x="1950104" y="1064686"/>
                  </a:cubicBezTo>
                  <a:cubicBezTo>
                    <a:pt x="1978023" y="1029689"/>
                    <a:pt x="2027683" y="1024762"/>
                    <a:pt x="2063071" y="1004389"/>
                  </a:cubicBezTo>
                  <a:cubicBezTo>
                    <a:pt x="2325450" y="853453"/>
                    <a:pt x="2392589" y="636042"/>
                    <a:pt x="2435289" y="350163"/>
                  </a:cubicBezTo>
                  <a:lnTo>
                    <a:pt x="2435289" y="350163"/>
                  </a:lnTo>
                  <a:cubicBezTo>
                    <a:pt x="2446629" y="354386"/>
                    <a:pt x="2443501" y="366664"/>
                    <a:pt x="2443931" y="376127"/>
                  </a:cubicBezTo>
                  <a:cubicBezTo>
                    <a:pt x="2450891" y="526008"/>
                    <a:pt x="2345979" y="781856"/>
                    <a:pt x="2244351" y="891148"/>
                  </a:cubicBezTo>
                  <a:cubicBezTo>
                    <a:pt x="2225269" y="911677"/>
                    <a:pt x="2148393" y="966264"/>
                    <a:pt x="2144874" y="973615"/>
                  </a:cubicBezTo>
                  <a:cubicBezTo>
                    <a:pt x="2125558" y="1013774"/>
                    <a:pt x="2141472" y="1110866"/>
                    <a:pt x="2090169" y="1151337"/>
                  </a:cubicBezTo>
                  <a:cubicBezTo>
                    <a:pt x="2090248" y="1175463"/>
                    <a:pt x="2310200" y="1287414"/>
                    <a:pt x="2345510" y="1301569"/>
                  </a:cubicBezTo>
                  <a:cubicBezTo>
                    <a:pt x="2411750" y="1328159"/>
                    <a:pt x="2494491" y="1323467"/>
                    <a:pt x="2523622" y="1392053"/>
                  </a:cubicBezTo>
                  <a:cubicBezTo>
                    <a:pt x="2577467" y="1518667"/>
                    <a:pt x="2525773" y="1534074"/>
                    <a:pt x="2479827" y="1637461"/>
                  </a:cubicBezTo>
                  <a:close/>
                </a:path>
              </a:pathLst>
            </a:custGeom>
            <a:solidFill>
              <a:srgbClr val="5E381F"/>
            </a:solidFill>
            <a:ln w="3904" cap="flat">
              <a:noFill/>
              <a:prstDash val="solid"/>
              <a:miter/>
            </a:ln>
          </p:spPr>
          <p:txBody>
            <a:bodyPr rtlCol="1" anchor="ctr"/>
            <a:lstStyle/>
            <a:p>
              <a:endParaRPr lang="fa-IR"/>
            </a:p>
          </p:txBody>
        </p:sp>
        <p:sp>
          <p:nvSpPr>
            <p:cNvPr id="162" name="Freeform: Shape 161">
              <a:extLst>
                <a:ext uri="{FF2B5EF4-FFF2-40B4-BE49-F238E27FC236}">
                  <a16:creationId xmlns:a16="http://schemas.microsoft.com/office/drawing/2014/main" id="{1368AC33-E88F-D77D-BC40-FCDAB89FED90}"/>
                </a:ext>
              </a:extLst>
            </p:cNvPr>
            <p:cNvSpPr/>
            <p:nvPr/>
          </p:nvSpPr>
          <p:spPr>
            <a:xfrm>
              <a:off x="3257738" y="3377151"/>
              <a:ext cx="121218" cy="155745"/>
            </a:xfrm>
            <a:custGeom>
              <a:avLst/>
              <a:gdLst>
                <a:gd name="connsiteX0" fmla="*/ 0 w 121218"/>
                <a:gd name="connsiteY0" fmla="*/ 155746 h 155745"/>
                <a:gd name="connsiteX1" fmla="*/ 43248 w 121218"/>
                <a:gd name="connsiteY1" fmla="*/ 116800 h 155745"/>
                <a:gd name="connsiteX2" fmla="*/ 121218 w 121218"/>
                <a:gd name="connsiteY2" fmla="*/ 0 h 155745"/>
                <a:gd name="connsiteX3" fmla="*/ 0 w 121218"/>
                <a:gd name="connsiteY3" fmla="*/ 155746 h 155745"/>
              </a:gdLst>
              <a:ahLst/>
              <a:cxnLst>
                <a:cxn ang="0">
                  <a:pos x="connsiteX0" y="connsiteY0"/>
                </a:cxn>
                <a:cxn ang="0">
                  <a:pos x="connsiteX1" y="connsiteY1"/>
                </a:cxn>
                <a:cxn ang="0">
                  <a:pos x="connsiteX2" y="connsiteY2"/>
                </a:cxn>
                <a:cxn ang="0">
                  <a:pos x="connsiteX3" y="connsiteY3"/>
                </a:cxn>
              </a:cxnLst>
              <a:rect l="l" t="t" r="r" b="b"/>
              <a:pathLst>
                <a:path w="121218" h="155745">
                  <a:moveTo>
                    <a:pt x="0" y="155746"/>
                  </a:moveTo>
                  <a:lnTo>
                    <a:pt x="43248" y="116800"/>
                  </a:lnTo>
                  <a:lnTo>
                    <a:pt x="121218" y="0"/>
                  </a:lnTo>
                  <a:cubicBezTo>
                    <a:pt x="109018" y="59475"/>
                    <a:pt x="61626" y="136781"/>
                    <a:pt x="0" y="155746"/>
                  </a:cubicBezTo>
                  <a:close/>
                </a:path>
              </a:pathLst>
            </a:custGeom>
            <a:solidFill>
              <a:srgbClr val="643F29"/>
            </a:solidFill>
            <a:ln w="3904" cap="flat">
              <a:noFill/>
              <a:prstDash val="solid"/>
              <a:miter/>
            </a:ln>
          </p:spPr>
          <p:txBody>
            <a:bodyPr rtlCol="1" anchor="ctr"/>
            <a:lstStyle/>
            <a:p>
              <a:endParaRPr lang="fa-IR"/>
            </a:p>
          </p:txBody>
        </p:sp>
        <p:sp>
          <p:nvSpPr>
            <p:cNvPr id="163" name="Freeform: Shape 162">
              <a:extLst>
                <a:ext uri="{FF2B5EF4-FFF2-40B4-BE49-F238E27FC236}">
                  <a16:creationId xmlns:a16="http://schemas.microsoft.com/office/drawing/2014/main" id="{B625039B-269D-2F75-B87E-2C1AE3D6229C}"/>
                </a:ext>
              </a:extLst>
            </p:cNvPr>
            <p:cNvSpPr/>
            <p:nvPr/>
          </p:nvSpPr>
          <p:spPr>
            <a:xfrm>
              <a:off x="3742913" y="1627578"/>
              <a:ext cx="112704" cy="147607"/>
            </a:xfrm>
            <a:custGeom>
              <a:avLst/>
              <a:gdLst>
                <a:gd name="connsiteX0" fmla="*/ 112704 w 112704"/>
                <a:gd name="connsiteY0" fmla="*/ 147264 h 147607"/>
                <a:gd name="connsiteX1" fmla="*/ 28047 w 112704"/>
                <a:gd name="connsiteY1" fmla="*/ 80398 h 147607"/>
                <a:gd name="connsiteX2" fmla="*/ 25036 w 112704"/>
                <a:gd name="connsiteY2" fmla="*/ 22761 h 147607"/>
                <a:gd name="connsiteX3" fmla="*/ 89 w 112704"/>
                <a:gd name="connsiteY3" fmla="*/ 199 h 147607"/>
                <a:gd name="connsiteX4" fmla="*/ 112704 w 112704"/>
                <a:gd name="connsiteY4" fmla="*/ 147264 h 147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4" h="147607">
                  <a:moveTo>
                    <a:pt x="112704" y="147264"/>
                  </a:moveTo>
                  <a:cubicBezTo>
                    <a:pt x="67971" y="151057"/>
                    <a:pt x="36962" y="123137"/>
                    <a:pt x="28047" y="80398"/>
                  </a:cubicBezTo>
                  <a:cubicBezTo>
                    <a:pt x="24137" y="61590"/>
                    <a:pt x="29963" y="37268"/>
                    <a:pt x="25036" y="22761"/>
                  </a:cubicBezTo>
                  <a:cubicBezTo>
                    <a:pt x="20109" y="8254"/>
                    <a:pt x="-1554" y="14901"/>
                    <a:pt x="89" y="199"/>
                  </a:cubicBezTo>
                  <a:cubicBezTo>
                    <a:pt x="82830" y="-4806"/>
                    <a:pt x="94443" y="85834"/>
                    <a:pt x="112704" y="147264"/>
                  </a:cubicBezTo>
                  <a:close/>
                </a:path>
              </a:pathLst>
            </a:custGeom>
            <a:solidFill>
              <a:srgbClr val="905C33"/>
            </a:solidFill>
            <a:ln w="3904" cap="flat">
              <a:noFill/>
              <a:prstDash val="solid"/>
              <a:miter/>
            </a:ln>
          </p:spPr>
          <p:txBody>
            <a:bodyPr rtlCol="1" anchor="ctr"/>
            <a:lstStyle/>
            <a:p>
              <a:endParaRPr lang="fa-IR"/>
            </a:p>
          </p:txBody>
        </p:sp>
        <p:sp>
          <p:nvSpPr>
            <p:cNvPr id="164" name="Freeform: Shape 163">
              <a:extLst>
                <a:ext uri="{FF2B5EF4-FFF2-40B4-BE49-F238E27FC236}">
                  <a16:creationId xmlns:a16="http://schemas.microsoft.com/office/drawing/2014/main" id="{7B7AEAAB-D277-065F-8197-10DA12F0127C}"/>
                </a:ext>
              </a:extLst>
            </p:cNvPr>
            <p:cNvSpPr/>
            <p:nvPr/>
          </p:nvSpPr>
          <p:spPr>
            <a:xfrm>
              <a:off x="3976992" y="1765594"/>
              <a:ext cx="147260" cy="79284"/>
            </a:xfrm>
            <a:custGeom>
              <a:avLst/>
              <a:gdLst>
                <a:gd name="connsiteX0" fmla="*/ 147260 w 147260"/>
                <a:gd name="connsiteY0" fmla="*/ 35212 h 79284"/>
                <a:gd name="connsiteX1" fmla="*/ 64754 w 147260"/>
                <a:gd name="connsiteY1" fmla="*/ 79281 h 79284"/>
                <a:gd name="connsiteX2" fmla="*/ 0 w 147260"/>
                <a:gd name="connsiteY2" fmla="*/ 31028 h 79284"/>
                <a:gd name="connsiteX3" fmla="*/ 147260 w 147260"/>
                <a:gd name="connsiteY3" fmla="*/ 35251 h 79284"/>
              </a:gdLst>
              <a:ahLst/>
              <a:cxnLst>
                <a:cxn ang="0">
                  <a:pos x="connsiteX0" y="connsiteY0"/>
                </a:cxn>
                <a:cxn ang="0">
                  <a:pos x="connsiteX1" y="connsiteY1"/>
                </a:cxn>
                <a:cxn ang="0">
                  <a:pos x="connsiteX2" y="connsiteY2"/>
                </a:cxn>
                <a:cxn ang="0">
                  <a:pos x="connsiteX3" y="connsiteY3"/>
                </a:cxn>
              </a:cxnLst>
              <a:rect l="l" t="t" r="r" b="b"/>
              <a:pathLst>
                <a:path w="147260" h="79284">
                  <a:moveTo>
                    <a:pt x="147260" y="35212"/>
                  </a:moveTo>
                  <a:cubicBezTo>
                    <a:pt x="107610" y="32280"/>
                    <a:pt x="114649" y="79789"/>
                    <a:pt x="64754" y="79281"/>
                  </a:cubicBezTo>
                  <a:cubicBezTo>
                    <a:pt x="27958" y="78890"/>
                    <a:pt x="28897" y="43971"/>
                    <a:pt x="0" y="31028"/>
                  </a:cubicBezTo>
                  <a:cubicBezTo>
                    <a:pt x="41879" y="-9208"/>
                    <a:pt x="109917" y="-12884"/>
                    <a:pt x="147260" y="35251"/>
                  </a:cubicBezTo>
                  <a:close/>
                </a:path>
              </a:pathLst>
            </a:custGeom>
            <a:solidFill>
              <a:srgbClr val="472A1C"/>
            </a:solidFill>
            <a:ln w="3904" cap="flat">
              <a:noFill/>
              <a:prstDash val="solid"/>
              <a:miter/>
            </a:ln>
          </p:spPr>
          <p:txBody>
            <a:bodyPr rtlCol="1" anchor="ctr"/>
            <a:lstStyle/>
            <a:p>
              <a:endParaRPr lang="fa-IR"/>
            </a:p>
          </p:txBody>
        </p:sp>
        <p:sp>
          <p:nvSpPr>
            <p:cNvPr id="165" name="Freeform: Shape 164">
              <a:extLst>
                <a:ext uri="{FF2B5EF4-FFF2-40B4-BE49-F238E27FC236}">
                  <a16:creationId xmlns:a16="http://schemas.microsoft.com/office/drawing/2014/main" id="{E9B6438D-816D-1E96-13BA-5DC418D9357C}"/>
                </a:ext>
              </a:extLst>
            </p:cNvPr>
            <p:cNvSpPr/>
            <p:nvPr/>
          </p:nvSpPr>
          <p:spPr>
            <a:xfrm>
              <a:off x="4006208" y="1844070"/>
              <a:ext cx="109291" cy="51421"/>
            </a:xfrm>
            <a:custGeom>
              <a:avLst/>
              <a:gdLst>
                <a:gd name="connsiteX0" fmla="*/ 5429 w 109291"/>
                <a:gd name="connsiteY0" fmla="*/ 43309 h 51421"/>
                <a:gd name="connsiteX1" fmla="*/ 48911 w 109291"/>
                <a:gd name="connsiteY1" fmla="*/ 30952 h 51421"/>
                <a:gd name="connsiteX2" fmla="*/ 109286 w 109291"/>
                <a:gd name="connsiteY2" fmla="*/ 140 h 51421"/>
                <a:gd name="connsiteX3" fmla="*/ 5429 w 109291"/>
                <a:gd name="connsiteY3" fmla="*/ 43309 h 51421"/>
              </a:gdLst>
              <a:ahLst/>
              <a:cxnLst>
                <a:cxn ang="0">
                  <a:pos x="connsiteX0" y="connsiteY0"/>
                </a:cxn>
                <a:cxn ang="0">
                  <a:pos x="connsiteX1" y="connsiteY1"/>
                </a:cxn>
                <a:cxn ang="0">
                  <a:pos x="connsiteX2" y="connsiteY2"/>
                </a:cxn>
                <a:cxn ang="0">
                  <a:pos x="connsiteX3" y="connsiteY3"/>
                </a:cxn>
              </a:cxnLst>
              <a:rect l="l" t="t" r="r" b="b"/>
              <a:pathLst>
                <a:path w="109291" h="51421">
                  <a:moveTo>
                    <a:pt x="5429" y="43309"/>
                  </a:moveTo>
                  <a:cubicBezTo>
                    <a:pt x="-18111" y="18752"/>
                    <a:pt x="42107" y="32478"/>
                    <a:pt x="48911" y="30952"/>
                  </a:cubicBezTo>
                  <a:cubicBezTo>
                    <a:pt x="59508" y="28606"/>
                    <a:pt x="106979" y="-2324"/>
                    <a:pt x="109286" y="140"/>
                  </a:cubicBezTo>
                  <a:cubicBezTo>
                    <a:pt x="110068" y="38578"/>
                    <a:pt x="26936" y="65715"/>
                    <a:pt x="5429" y="43309"/>
                  </a:cubicBezTo>
                  <a:close/>
                </a:path>
              </a:pathLst>
            </a:custGeom>
            <a:solidFill>
              <a:srgbClr val="915E30"/>
            </a:solidFill>
            <a:ln w="3904" cap="flat">
              <a:noFill/>
              <a:prstDash val="solid"/>
              <a:miter/>
            </a:ln>
          </p:spPr>
          <p:txBody>
            <a:bodyPr rtlCol="1" anchor="ctr"/>
            <a:lstStyle/>
            <a:p>
              <a:endParaRPr lang="fa-IR"/>
            </a:p>
          </p:txBody>
        </p:sp>
        <p:sp>
          <p:nvSpPr>
            <p:cNvPr id="166" name="Freeform: Shape 165">
              <a:extLst>
                <a:ext uri="{FF2B5EF4-FFF2-40B4-BE49-F238E27FC236}">
                  <a16:creationId xmlns:a16="http://schemas.microsoft.com/office/drawing/2014/main" id="{1A2F154E-020B-A4E3-A4C1-0067A3E7843E}"/>
                </a:ext>
              </a:extLst>
            </p:cNvPr>
            <p:cNvSpPr/>
            <p:nvPr/>
          </p:nvSpPr>
          <p:spPr>
            <a:xfrm>
              <a:off x="3968272" y="1696647"/>
              <a:ext cx="95293" cy="43549"/>
            </a:xfrm>
            <a:custGeom>
              <a:avLst/>
              <a:gdLst>
                <a:gd name="connsiteX0" fmla="*/ 95293 w 95293"/>
                <a:gd name="connsiteY0" fmla="*/ 419 h 43549"/>
                <a:gd name="connsiteX1" fmla="*/ 0 w 95293"/>
                <a:gd name="connsiteY1" fmla="*/ 43550 h 43549"/>
                <a:gd name="connsiteX2" fmla="*/ 95293 w 95293"/>
                <a:gd name="connsiteY2" fmla="*/ 419 h 43549"/>
              </a:gdLst>
              <a:ahLst/>
              <a:cxnLst>
                <a:cxn ang="0">
                  <a:pos x="connsiteX0" y="connsiteY0"/>
                </a:cxn>
                <a:cxn ang="0">
                  <a:pos x="connsiteX1" y="connsiteY1"/>
                </a:cxn>
                <a:cxn ang="0">
                  <a:pos x="connsiteX2" y="connsiteY2"/>
                </a:cxn>
              </a:cxnLst>
              <a:rect l="l" t="t" r="r" b="b"/>
              <a:pathLst>
                <a:path w="95293" h="43549">
                  <a:moveTo>
                    <a:pt x="95293" y="419"/>
                  </a:moveTo>
                  <a:lnTo>
                    <a:pt x="0" y="43550"/>
                  </a:lnTo>
                  <a:cubicBezTo>
                    <a:pt x="17948" y="7927"/>
                    <a:pt x="57676" y="-2318"/>
                    <a:pt x="95293" y="419"/>
                  </a:cubicBezTo>
                  <a:close/>
                </a:path>
              </a:pathLst>
            </a:custGeom>
            <a:solidFill>
              <a:srgbClr val="814C29"/>
            </a:solidFill>
            <a:ln w="3904" cap="flat">
              <a:noFill/>
              <a:prstDash val="solid"/>
              <a:miter/>
            </a:ln>
          </p:spPr>
          <p:txBody>
            <a:bodyPr rtlCol="1" anchor="ctr"/>
            <a:lstStyle/>
            <a:p>
              <a:endParaRPr lang="fa-IR"/>
            </a:p>
          </p:txBody>
        </p:sp>
        <p:sp>
          <p:nvSpPr>
            <p:cNvPr id="167" name="Freeform: Shape 166">
              <a:extLst>
                <a:ext uri="{FF2B5EF4-FFF2-40B4-BE49-F238E27FC236}">
                  <a16:creationId xmlns:a16="http://schemas.microsoft.com/office/drawing/2014/main" id="{1CD74AD1-36C4-B2EA-4884-3A0FE4F3F22A}"/>
                </a:ext>
              </a:extLst>
            </p:cNvPr>
            <p:cNvSpPr/>
            <p:nvPr/>
          </p:nvSpPr>
          <p:spPr>
            <a:xfrm>
              <a:off x="4427139" y="1814818"/>
              <a:ext cx="121728" cy="72678"/>
            </a:xfrm>
            <a:custGeom>
              <a:avLst/>
              <a:gdLst>
                <a:gd name="connsiteX0" fmla="*/ 121729 w 121728"/>
                <a:gd name="connsiteY0" fmla="*/ 72679 h 72678"/>
                <a:gd name="connsiteX1" fmla="*/ 70270 w 121728"/>
                <a:gd name="connsiteY1" fmla="*/ 41827 h 72678"/>
                <a:gd name="connsiteX2" fmla="*/ 432 w 121728"/>
                <a:gd name="connsiteY2" fmla="*/ 16528 h 72678"/>
                <a:gd name="connsiteX3" fmla="*/ 121690 w 121728"/>
                <a:gd name="connsiteY3" fmla="*/ 72679 h 72678"/>
              </a:gdLst>
              <a:ahLst/>
              <a:cxnLst>
                <a:cxn ang="0">
                  <a:pos x="connsiteX0" y="connsiteY0"/>
                </a:cxn>
                <a:cxn ang="0">
                  <a:pos x="connsiteX1" y="connsiteY1"/>
                </a:cxn>
                <a:cxn ang="0">
                  <a:pos x="connsiteX2" y="connsiteY2"/>
                </a:cxn>
                <a:cxn ang="0">
                  <a:pos x="connsiteX3" y="connsiteY3"/>
                </a:cxn>
              </a:cxnLst>
              <a:rect l="l" t="t" r="r" b="b"/>
              <a:pathLst>
                <a:path w="121728" h="72678">
                  <a:moveTo>
                    <a:pt x="121729" y="72679"/>
                  </a:moveTo>
                  <a:cubicBezTo>
                    <a:pt x="99206" y="72483"/>
                    <a:pt x="89547" y="47849"/>
                    <a:pt x="70270" y="41827"/>
                  </a:cubicBezTo>
                  <a:cubicBezTo>
                    <a:pt x="52986" y="36431"/>
                    <a:pt x="-5589" y="44603"/>
                    <a:pt x="432" y="16528"/>
                  </a:cubicBezTo>
                  <a:cubicBezTo>
                    <a:pt x="12007" y="-37239"/>
                    <a:pt x="107574" y="55943"/>
                    <a:pt x="121690" y="72679"/>
                  </a:cubicBezTo>
                  <a:close/>
                </a:path>
              </a:pathLst>
            </a:custGeom>
            <a:solidFill>
              <a:srgbClr val="60351D"/>
            </a:solidFill>
            <a:ln w="3904" cap="flat">
              <a:noFill/>
              <a:prstDash val="solid"/>
              <a:miter/>
            </a:ln>
          </p:spPr>
          <p:txBody>
            <a:bodyPr rtlCol="1" anchor="ctr"/>
            <a:lstStyle/>
            <a:p>
              <a:endParaRPr lang="fa-IR"/>
            </a:p>
          </p:txBody>
        </p:sp>
        <p:sp>
          <p:nvSpPr>
            <p:cNvPr id="168" name="Freeform: Shape 167">
              <a:extLst>
                <a:ext uri="{FF2B5EF4-FFF2-40B4-BE49-F238E27FC236}">
                  <a16:creationId xmlns:a16="http://schemas.microsoft.com/office/drawing/2014/main" id="{8146DC99-6B5F-9F25-2430-918DEFC00F8B}"/>
                </a:ext>
              </a:extLst>
            </p:cNvPr>
            <p:cNvSpPr/>
            <p:nvPr/>
          </p:nvSpPr>
          <p:spPr>
            <a:xfrm>
              <a:off x="3942141" y="2147275"/>
              <a:ext cx="35188" cy="17302"/>
            </a:xfrm>
            <a:custGeom>
              <a:avLst/>
              <a:gdLst>
                <a:gd name="connsiteX0" fmla="*/ 34733 w 35188"/>
                <a:gd name="connsiteY0" fmla="*/ 8817 h 17302"/>
                <a:gd name="connsiteX1" fmla="*/ 34733 w 35188"/>
                <a:gd name="connsiteY1" fmla="*/ 17303 h 17302"/>
                <a:gd name="connsiteX2" fmla="*/ 167 w 35188"/>
                <a:gd name="connsiteY2" fmla="*/ 136 h 17302"/>
                <a:gd name="connsiteX3" fmla="*/ 34694 w 35188"/>
                <a:gd name="connsiteY3" fmla="*/ 8817 h 17302"/>
              </a:gdLst>
              <a:ahLst/>
              <a:cxnLst>
                <a:cxn ang="0">
                  <a:pos x="connsiteX0" y="connsiteY0"/>
                </a:cxn>
                <a:cxn ang="0">
                  <a:pos x="connsiteX1" y="connsiteY1"/>
                </a:cxn>
                <a:cxn ang="0">
                  <a:pos x="connsiteX2" y="connsiteY2"/>
                </a:cxn>
                <a:cxn ang="0">
                  <a:pos x="connsiteX3" y="connsiteY3"/>
                </a:cxn>
              </a:cxnLst>
              <a:rect l="l" t="t" r="r" b="b"/>
              <a:pathLst>
                <a:path w="35188" h="17302">
                  <a:moveTo>
                    <a:pt x="34733" y="8817"/>
                  </a:moveTo>
                  <a:cubicBezTo>
                    <a:pt x="35946" y="9951"/>
                    <a:pt x="34303" y="14487"/>
                    <a:pt x="34733" y="17303"/>
                  </a:cubicBezTo>
                  <a:cubicBezTo>
                    <a:pt x="21556" y="15074"/>
                    <a:pt x="-2219" y="12688"/>
                    <a:pt x="167" y="136"/>
                  </a:cubicBezTo>
                  <a:cubicBezTo>
                    <a:pt x="3100" y="-1193"/>
                    <a:pt x="33404" y="7605"/>
                    <a:pt x="34694" y="8817"/>
                  </a:cubicBezTo>
                  <a:close/>
                </a:path>
              </a:pathLst>
            </a:custGeom>
            <a:solidFill>
              <a:srgbClr val="5C3C29"/>
            </a:solidFill>
            <a:ln w="3904" cap="flat">
              <a:noFill/>
              <a:prstDash val="solid"/>
              <a:miter/>
            </a:ln>
          </p:spPr>
          <p:txBody>
            <a:bodyPr rtlCol="1" anchor="ctr"/>
            <a:lstStyle/>
            <a:p>
              <a:endParaRPr lang="fa-IR"/>
            </a:p>
          </p:txBody>
        </p:sp>
        <p:sp>
          <p:nvSpPr>
            <p:cNvPr id="169" name="Freeform: Shape 168">
              <a:extLst>
                <a:ext uri="{FF2B5EF4-FFF2-40B4-BE49-F238E27FC236}">
                  <a16:creationId xmlns:a16="http://schemas.microsoft.com/office/drawing/2014/main" id="{A00544AC-7158-6CCB-2FA4-5EABC4726A59}"/>
                </a:ext>
              </a:extLst>
            </p:cNvPr>
            <p:cNvSpPr/>
            <p:nvPr/>
          </p:nvSpPr>
          <p:spPr>
            <a:xfrm>
              <a:off x="2781155" y="2346813"/>
              <a:ext cx="459338" cy="606282"/>
            </a:xfrm>
            <a:custGeom>
              <a:avLst/>
              <a:gdLst>
                <a:gd name="connsiteX0" fmla="*/ 155941 w 459338"/>
                <a:gd name="connsiteY0" fmla="*/ 320117 h 606282"/>
                <a:gd name="connsiteX1" fmla="*/ 164466 w 459338"/>
                <a:gd name="connsiteY1" fmla="*/ 328797 h 606282"/>
                <a:gd name="connsiteX2" fmla="*/ 193167 w 459338"/>
                <a:gd name="connsiteY2" fmla="*/ 244610 h 606282"/>
                <a:gd name="connsiteX3" fmla="*/ 247793 w 459338"/>
                <a:gd name="connsiteY3" fmla="*/ 130430 h 606282"/>
                <a:gd name="connsiteX4" fmla="*/ 459339 w 459338"/>
                <a:gd name="connsiteY4" fmla="*/ 12692 h 606282"/>
                <a:gd name="connsiteX5" fmla="*/ 310279 w 459338"/>
                <a:gd name="connsiteY5" fmla="*/ 114945 h 606282"/>
                <a:gd name="connsiteX6" fmla="*/ 151796 w 459338"/>
                <a:gd name="connsiteY6" fmla="*/ 588752 h 606282"/>
                <a:gd name="connsiteX7" fmla="*/ 0 w 459338"/>
                <a:gd name="connsiteY7" fmla="*/ 605840 h 606282"/>
                <a:gd name="connsiteX8" fmla="*/ 133184 w 459338"/>
                <a:gd name="connsiteY8" fmla="*/ 388351 h 606282"/>
                <a:gd name="connsiteX9" fmla="*/ 138658 w 459338"/>
                <a:gd name="connsiteY9" fmla="*/ 346120 h 606282"/>
                <a:gd name="connsiteX10" fmla="*/ 147339 w 459338"/>
                <a:gd name="connsiteY10" fmla="*/ 328797 h 606282"/>
                <a:gd name="connsiteX11" fmla="*/ 147339 w 459338"/>
                <a:gd name="connsiteY11" fmla="*/ 320156 h 606282"/>
                <a:gd name="connsiteX12" fmla="*/ 156020 w 459338"/>
                <a:gd name="connsiteY12" fmla="*/ 320156 h 606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9338" h="606282">
                  <a:moveTo>
                    <a:pt x="155941" y="320117"/>
                  </a:moveTo>
                  <a:lnTo>
                    <a:pt x="164466" y="328797"/>
                  </a:lnTo>
                  <a:cubicBezTo>
                    <a:pt x="176744" y="309051"/>
                    <a:pt x="184486" y="258960"/>
                    <a:pt x="193167" y="244610"/>
                  </a:cubicBezTo>
                  <a:cubicBezTo>
                    <a:pt x="223902" y="193893"/>
                    <a:pt x="223941" y="179934"/>
                    <a:pt x="247793" y="130430"/>
                  </a:cubicBezTo>
                  <a:cubicBezTo>
                    <a:pt x="280600" y="62274"/>
                    <a:pt x="378122" y="-35013"/>
                    <a:pt x="459339" y="12692"/>
                  </a:cubicBezTo>
                  <a:cubicBezTo>
                    <a:pt x="385669" y="13317"/>
                    <a:pt x="346762" y="56721"/>
                    <a:pt x="310279" y="114945"/>
                  </a:cubicBezTo>
                  <a:cubicBezTo>
                    <a:pt x="223941" y="252665"/>
                    <a:pt x="199423" y="435078"/>
                    <a:pt x="151796" y="588752"/>
                  </a:cubicBezTo>
                  <a:cubicBezTo>
                    <a:pt x="104248" y="610532"/>
                    <a:pt x="50677" y="605879"/>
                    <a:pt x="0" y="605840"/>
                  </a:cubicBezTo>
                  <a:cubicBezTo>
                    <a:pt x="25260" y="522004"/>
                    <a:pt x="96310" y="461199"/>
                    <a:pt x="133184" y="388351"/>
                  </a:cubicBezTo>
                  <a:cubicBezTo>
                    <a:pt x="138189" y="378458"/>
                    <a:pt x="154690" y="353784"/>
                    <a:pt x="138658" y="346120"/>
                  </a:cubicBezTo>
                  <a:cubicBezTo>
                    <a:pt x="141473" y="340372"/>
                    <a:pt x="144875" y="334702"/>
                    <a:pt x="147339" y="328797"/>
                  </a:cubicBezTo>
                  <a:cubicBezTo>
                    <a:pt x="148355" y="326373"/>
                    <a:pt x="146361" y="322697"/>
                    <a:pt x="147339" y="320156"/>
                  </a:cubicBezTo>
                  <a:lnTo>
                    <a:pt x="156020" y="320156"/>
                  </a:lnTo>
                  <a:close/>
                </a:path>
              </a:pathLst>
            </a:custGeom>
            <a:solidFill>
              <a:srgbClr val="915330"/>
            </a:solidFill>
            <a:ln w="3904" cap="flat">
              <a:noFill/>
              <a:prstDash val="solid"/>
              <a:miter/>
            </a:ln>
          </p:spPr>
          <p:txBody>
            <a:bodyPr rtlCol="1" anchor="ctr"/>
            <a:lstStyle/>
            <a:p>
              <a:endParaRPr lang="fa-IR"/>
            </a:p>
          </p:txBody>
        </p:sp>
      </p:grpSp>
      <p:grpSp>
        <p:nvGrpSpPr>
          <p:cNvPr id="170" name="Graphic 5">
            <a:extLst>
              <a:ext uri="{FF2B5EF4-FFF2-40B4-BE49-F238E27FC236}">
                <a16:creationId xmlns:a16="http://schemas.microsoft.com/office/drawing/2014/main" id="{867D44EE-19B6-A0B3-B409-F4E94A2EA401}"/>
              </a:ext>
            </a:extLst>
          </p:cNvPr>
          <p:cNvGrpSpPr/>
          <p:nvPr/>
        </p:nvGrpSpPr>
        <p:grpSpPr>
          <a:xfrm>
            <a:off x="5319665" y="4180406"/>
            <a:ext cx="541598" cy="853643"/>
            <a:chOff x="2078400" y="919354"/>
            <a:chExt cx="1596468" cy="2516284"/>
          </a:xfrm>
        </p:grpSpPr>
        <p:grpSp>
          <p:nvGrpSpPr>
            <p:cNvPr id="171" name="Graphic 5">
              <a:extLst>
                <a:ext uri="{FF2B5EF4-FFF2-40B4-BE49-F238E27FC236}">
                  <a16:creationId xmlns:a16="http://schemas.microsoft.com/office/drawing/2014/main" id="{D945FBCA-75D2-5CBD-0211-13399338D9E5}"/>
                </a:ext>
              </a:extLst>
            </p:cNvPr>
            <p:cNvGrpSpPr/>
            <p:nvPr/>
          </p:nvGrpSpPr>
          <p:grpSpPr>
            <a:xfrm>
              <a:off x="2078400" y="919354"/>
              <a:ext cx="1596468" cy="2300875"/>
              <a:chOff x="2078400" y="919354"/>
              <a:chExt cx="1596468" cy="2300875"/>
            </a:xfrm>
          </p:grpSpPr>
          <p:sp>
            <p:nvSpPr>
              <p:cNvPr id="173" name="Freeform: Shape 172">
                <a:extLst>
                  <a:ext uri="{FF2B5EF4-FFF2-40B4-BE49-F238E27FC236}">
                    <a16:creationId xmlns:a16="http://schemas.microsoft.com/office/drawing/2014/main" id="{070F8736-AEF5-8BC2-BA94-3F6E64AC462F}"/>
                  </a:ext>
                </a:extLst>
              </p:cNvPr>
              <p:cNvSpPr/>
              <p:nvPr/>
            </p:nvSpPr>
            <p:spPr>
              <a:xfrm>
                <a:off x="2572930" y="2495138"/>
                <a:ext cx="176226" cy="142995"/>
              </a:xfrm>
              <a:custGeom>
                <a:avLst/>
                <a:gdLst>
                  <a:gd name="connsiteX0" fmla="*/ 156023 w 176226"/>
                  <a:gd name="connsiteY0" fmla="*/ 327 h 142995"/>
                  <a:gd name="connsiteX1" fmla="*/ 150314 w 176226"/>
                  <a:gd name="connsiteY1" fmla="*/ 51982 h 142995"/>
                  <a:gd name="connsiteX2" fmla="*/ 69371 w 176226"/>
                  <a:gd name="connsiteY2" fmla="*/ 121545 h 142995"/>
                  <a:gd name="connsiteX3" fmla="*/ 17365 w 176226"/>
                  <a:gd name="connsiteY3" fmla="*/ 130187 h 142995"/>
                  <a:gd name="connsiteX4" fmla="*/ 8684 w 176226"/>
                  <a:gd name="connsiteY4" fmla="*/ 138829 h 142995"/>
                  <a:gd name="connsiteX5" fmla="*/ 3 w 176226"/>
                  <a:gd name="connsiteY5" fmla="*/ 121506 h 142995"/>
                  <a:gd name="connsiteX6" fmla="*/ 52010 w 176226"/>
                  <a:gd name="connsiteY6" fmla="*/ 60897 h 142995"/>
                  <a:gd name="connsiteX7" fmla="*/ 49077 w 176226"/>
                  <a:gd name="connsiteY7" fmla="*/ 51082 h 142995"/>
                  <a:gd name="connsiteX8" fmla="*/ 155984 w 176226"/>
                  <a:gd name="connsiteY8" fmla="*/ 249 h 14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226" h="142995">
                    <a:moveTo>
                      <a:pt x="156023" y="327"/>
                    </a:moveTo>
                    <a:cubicBezTo>
                      <a:pt x="180579" y="12879"/>
                      <a:pt x="165290" y="33721"/>
                      <a:pt x="150314" y="51982"/>
                    </a:cubicBezTo>
                    <a:cubicBezTo>
                      <a:pt x="228636" y="69773"/>
                      <a:pt x="108083" y="147939"/>
                      <a:pt x="69371" y="121545"/>
                    </a:cubicBezTo>
                    <a:cubicBezTo>
                      <a:pt x="52127" y="121584"/>
                      <a:pt x="34805" y="124478"/>
                      <a:pt x="17365" y="130187"/>
                    </a:cubicBezTo>
                    <a:cubicBezTo>
                      <a:pt x="29057" y="142348"/>
                      <a:pt x="24169" y="147157"/>
                      <a:pt x="8684" y="138829"/>
                    </a:cubicBezTo>
                    <a:cubicBezTo>
                      <a:pt x="5400" y="134840"/>
                      <a:pt x="2623" y="122992"/>
                      <a:pt x="3" y="121506"/>
                    </a:cubicBezTo>
                    <a:cubicBezTo>
                      <a:pt x="-349" y="99648"/>
                      <a:pt x="27141" y="52490"/>
                      <a:pt x="52010" y="60897"/>
                    </a:cubicBezTo>
                    <a:cubicBezTo>
                      <a:pt x="49546" y="56322"/>
                      <a:pt x="47904" y="52451"/>
                      <a:pt x="49077" y="51082"/>
                    </a:cubicBezTo>
                    <a:cubicBezTo>
                      <a:pt x="62802" y="35402"/>
                      <a:pt x="135142" y="-3466"/>
                      <a:pt x="155984" y="249"/>
                    </a:cubicBezTo>
                    <a:close/>
                  </a:path>
                </a:pathLst>
              </a:custGeom>
              <a:solidFill>
                <a:srgbClr val="C8AE82"/>
              </a:solidFill>
              <a:ln w="3904" cap="flat">
                <a:noFill/>
                <a:prstDash val="solid"/>
                <a:miter/>
              </a:ln>
            </p:spPr>
            <p:txBody>
              <a:bodyPr rtlCol="1" anchor="ctr"/>
              <a:lstStyle/>
              <a:p>
                <a:endParaRPr lang="fa-IR"/>
              </a:p>
            </p:txBody>
          </p:sp>
          <p:grpSp>
            <p:nvGrpSpPr>
              <p:cNvPr id="174" name="Graphic 5">
                <a:extLst>
                  <a:ext uri="{FF2B5EF4-FFF2-40B4-BE49-F238E27FC236}">
                    <a16:creationId xmlns:a16="http://schemas.microsoft.com/office/drawing/2014/main" id="{9DF9C97C-667F-565B-F039-5746946F343D}"/>
                  </a:ext>
                </a:extLst>
              </p:cNvPr>
              <p:cNvGrpSpPr/>
              <p:nvPr/>
            </p:nvGrpSpPr>
            <p:grpSpPr>
              <a:xfrm>
                <a:off x="2078400" y="919354"/>
                <a:ext cx="1596468" cy="2300875"/>
                <a:chOff x="2078400" y="919354"/>
                <a:chExt cx="1596468" cy="2300875"/>
              </a:xfrm>
            </p:grpSpPr>
            <p:sp>
              <p:nvSpPr>
                <p:cNvPr id="175" name="Freeform: Shape 174">
                  <a:extLst>
                    <a:ext uri="{FF2B5EF4-FFF2-40B4-BE49-F238E27FC236}">
                      <a16:creationId xmlns:a16="http://schemas.microsoft.com/office/drawing/2014/main" id="{03098DEE-6902-C64F-2BB0-6C9158064CF7}"/>
                    </a:ext>
                  </a:extLst>
                </p:cNvPr>
                <p:cNvSpPr/>
                <p:nvPr/>
              </p:nvSpPr>
              <p:spPr>
                <a:xfrm>
                  <a:off x="2606117" y="2453154"/>
                  <a:ext cx="162457" cy="106412"/>
                </a:xfrm>
                <a:custGeom>
                  <a:avLst/>
                  <a:gdLst>
                    <a:gd name="connsiteX0" fmla="*/ 36184 w 162457"/>
                    <a:gd name="connsiteY0" fmla="*/ 68274 h 106412"/>
                    <a:gd name="connsiteX1" fmla="*/ 156972 w 162457"/>
                    <a:gd name="connsiteY1" fmla="*/ 7000 h 106412"/>
                    <a:gd name="connsiteX2" fmla="*/ 122836 w 162457"/>
                    <a:gd name="connsiteY2" fmla="*/ 42310 h 106412"/>
                    <a:gd name="connsiteX3" fmla="*/ 18862 w 162457"/>
                    <a:gd name="connsiteY3" fmla="*/ 102919 h 106412"/>
                    <a:gd name="connsiteX4" fmla="*/ 10181 w 162457"/>
                    <a:gd name="connsiteY4" fmla="*/ 85597 h 106412"/>
                    <a:gd name="connsiteX5" fmla="*/ 36184 w 162457"/>
                    <a:gd name="connsiteY5" fmla="*/ 68274 h 106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457" h="106412">
                      <a:moveTo>
                        <a:pt x="36184" y="68274"/>
                      </a:moveTo>
                      <a:cubicBezTo>
                        <a:pt x="47329" y="39026"/>
                        <a:pt x="135974" y="-20293"/>
                        <a:pt x="156972" y="7000"/>
                      </a:cubicBezTo>
                      <a:cubicBezTo>
                        <a:pt x="174138" y="29328"/>
                        <a:pt x="147744" y="59476"/>
                        <a:pt x="122836" y="42310"/>
                      </a:cubicBezTo>
                      <a:cubicBezTo>
                        <a:pt x="95855" y="60102"/>
                        <a:pt x="40759" y="82508"/>
                        <a:pt x="18862" y="102919"/>
                      </a:cubicBezTo>
                      <a:cubicBezTo>
                        <a:pt x="-2566" y="112030"/>
                        <a:pt x="-6125" y="102294"/>
                        <a:pt x="10181" y="85597"/>
                      </a:cubicBezTo>
                      <a:cubicBezTo>
                        <a:pt x="26682" y="89077"/>
                        <a:pt x="31140" y="71363"/>
                        <a:pt x="36184" y="68274"/>
                      </a:cubicBezTo>
                      <a:close/>
                    </a:path>
                  </a:pathLst>
                </a:custGeom>
                <a:solidFill>
                  <a:srgbClr val="8A7253"/>
                </a:solidFill>
                <a:ln w="3904" cap="flat">
                  <a:noFill/>
                  <a:prstDash val="solid"/>
                  <a:miter/>
                </a:ln>
              </p:spPr>
              <p:txBody>
                <a:bodyPr rtlCol="1" anchor="ctr"/>
                <a:lstStyle/>
                <a:p>
                  <a:endParaRPr lang="fa-IR"/>
                </a:p>
              </p:txBody>
            </p:sp>
            <p:grpSp>
              <p:nvGrpSpPr>
                <p:cNvPr id="176" name="Graphic 5">
                  <a:extLst>
                    <a:ext uri="{FF2B5EF4-FFF2-40B4-BE49-F238E27FC236}">
                      <a16:creationId xmlns:a16="http://schemas.microsoft.com/office/drawing/2014/main" id="{5A460996-83E8-9533-B6CC-85C22F52853F}"/>
                    </a:ext>
                  </a:extLst>
                </p:cNvPr>
                <p:cNvGrpSpPr/>
                <p:nvPr/>
              </p:nvGrpSpPr>
              <p:grpSpPr>
                <a:xfrm>
                  <a:off x="2078400" y="919354"/>
                  <a:ext cx="1596468" cy="2300875"/>
                  <a:chOff x="2078400" y="919354"/>
                  <a:chExt cx="1596468" cy="2300875"/>
                </a:xfrm>
              </p:grpSpPr>
              <p:sp>
                <p:nvSpPr>
                  <p:cNvPr id="177" name="Freeform: Shape 176">
                    <a:extLst>
                      <a:ext uri="{FF2B5EF4-FFF2-40B4-BE49-F238E27FC236}">
                        <a16:creationId xmlns:a16="http://schemas.microsoft.com/office/drawing/2014/main" id="{EA3123DD-8DFC-A64A-EAE1-F76B65ADB3EF}"/>
                      </a:ext>
                    </a:extLst>
                  </p:cNvPr>
                  <p:cNvSpPr/>
                  <p:nvPr/>
                </p:nvSpPr>
                <p:spPr>
                  <a:xfrm>
                    <a:off x="2078400" y="1242968"/>
                    <a:ext cx="1596468" cy="1105973"/>
                  </a:xfrm>
                  <a:custGeom>
                    <a:avLst/>
                    <a:gdLst>
                      <a:gd name="connsiteX0" fmla="*/ 1575878 w 1596468"/>
                      <a:gd name="connsiteY0" fmla="*/ 687189 h 1105973"/>
                      <a:gd name="connsiteX1" fmla="*/ 1502052 w 1596468"/>
                      <a:gd name="connsiteY1" fmla="*/ 621732 h 1105973"/>
                      <a:gd name="connsiteX2" fmla="*/ 1412390 w 1596468"/>
                      <a:gd name="connsiteY2" fmla="*/ 606012 h 1105973"/>
                      <a:gd name="connsiteX3" fmla="*/ 1418607 w 1596468"/>
                      <a:gd name="connsiteY3" fmla="*/ 571250 h 1105973"/>
                      <a:gd name="connsiteX4" fmla="*/ 1430886 w 1596468"/>
                      <a:gd name="connsiteY4" fmla="*/ 373664 h 1105973"/>
                      <a:gd name="connsiteX5" fmla="*/ 1423143 w 1596468"/>
                      <a:gd name="connsiteY5" fmla="*/ 288890 h 1105973"/>
                      <a:gd name="connsiteX6" fmla="*/ 1508504 w 1596468"/>
                      <a:gd name="connsiteY6" fmla="*/ 83327 h 1105973"/>
                      <a:gd name="connsiteX7" fmla="*/ 1501153 w 1596468"/>
                      <a:gd name="connsiteY7" fmla="*/ 14858 h 1105973"/>
                      <a:gd name="connsiteX8" fmla="*/ 1493958 w 1596468"/>
                      <a:gd name="connsiteY8" fmla="*/ 10870 h 1105973"/>
                      <a:gd name="connsiteX9" fmla="*/ 1493958 w 1596468"/>
                      <a:gd name="connsiteY9" fmla="*/ 10870 h 1105973"/>
                      <a:gd name="connsiteX10" fmla="*/ 1471787 w 1596468"/>
                      <a:gd name="connsiteY10" fmla="*/ 6217 h 1105973"/>
                      <a:gd name="connsiteX11" fmla="*/ 1471787 w 1596468"/>
                      <a:gd name="connsiteY11" fmla="*/ 6217 h 1105973"/>
                      <a:gd name="connsiteX12" fmla="*/ 1439214 w 1596468"/>
                      <a:gd name="connsiteY12" fmla="*/ 31399 h 1105973"/>
                      <a:gd name="connsiteX13" fmla="*/ 1465218 w 1596468"/>
                      <a:gd name="connsiteY13" fmla="*/ 57363 h 1105973"/>
                      <a:gd name="connsiteX14" fmla="*/ 1491221 w 1596468"/>
                      <a:gd name="connsiteY14" fmla="*/ 109330 h 1105973"/>
                      <a:gd name="connsiteX15" fmla="*/ 1471005 w 1596468"/>
                      <a:gd name="connsiteY15" fmla="*/ 119067 h 1105973"/>
                      <a:gd name="connsiteX16" fmla="*/ 1260242 w 1596468"/>
                      <a:gd name="connsiteY16" fmla="*/ 216315 h 1105973"/>
                      <a:gd name="connsiteX17" fmla="*/ 1191304 w 1596468"/>
                      <a:gd name="connsiteY17" fmla="*/ 84383 h 1105973"/>
                      <a:gd name="connsiteX18" fmla="*/ 1177305 w 1596468"/>
                      <a:gd name="connsiteY18" fmla="*/ 86573 h 1105973"/>
                      <a:gd name="connsiteX19" fmla="*/ 1176953 w 1596468"/>
                      <a:gd name="connsiteY19" fmla="*/ 73200 h 1105973"/>
                      <a:gd name="connsiteX20" fmla="*/ 1167998 w 1596468"/>
                      <a:gd name="connsiteY20" fmla="*/ 33159 h 1105973"/>
                      <a:gd name="connsiteX21" fmla="*/ 1167998 w 1596468"/>
                      <a:gd name="connsiteY21" fmla="*/ 33119 h 1105973"/>
                      <a:gd name="connsiteX22" fmla="*/ 1109970 w 1596468"/>
                      <a:gd name="connsiteY22" fmla="*/ 5396 h 1105973"/>
                      <a:gd name="connsiteX23" fmla="*/ 1092648 w 1596468"/>
                      <a:gd name="connsiteY23" fmla="*/ 31360 h 1105973"/>
                      <a:gd name="connsiteX24" fmla="*/ 1092648 w 1596468"/>
                      <a:gd name="connsiteY24" fmla="*/ 57324 h 1105973"/>
                      <a:gd name="connsiteX25" fmla="*/ 1079274 w 1596468"/>
                      <a:gd name="connsiteY25" fmla="*/ 76367 h 1105973"/>
                      <a:gd name="connsiteX26" fmla="*/ 1079509 w 1596468"/>
                      <a:gd name="connsiteY26" fmla="*/ 87824 h 1105973"/>
                      <a:gd name="connsiteX27" fmla="*/ 988674 w 1596468"/>
                      <a:gd name="connsiteY27" fmla="*/ 40001 h 1105973"/>
                      <a:gd name="connsiteX28" fmla="*/ 980032 w 1596468"/>
                      <a:gd name="connsiteY28" fmla="*/ 59318 h 1105973"/>
                      <a:gd name="connsiteX29" fmla="*/ 1104144 w 1596468"/>
                      <a:gd name="connsiteY29" fmla="*/ 275478 h 1105973"/>
                      <a:gd name="connsiteX30" fmla="*/ 1104144 w 1596468"/>
                      <a:gd name="connsiteY30" fmla="*/ 275478 h 1105973"/>
                      <a:gd name="connsiteX31" fmla="*/ 1106373 w 1596468"/>
                      <a:gd name="connsiteY31" fmla="*/ 283024 h 1105973"/>
                      <a:gd name="connsiteX32" fmla="*/ 1125963 w 1596468"/>
                      <a:gd name="connsiteY32" fmla="*/ 317122 h 1105973"/>
                      <a:gd name="connsiteX33" fmla="*/ 1144654 w 1596468"/>
                      <a:gd name="connsiteY33" fmla="*/ 325803 h 1105973"/>
                      <a:gd name="connsiteX34" fmla="*/ 1143051 w 1596468"/>
                      <a:gd name="connsiteY34" fmla="*/ 341248 h 1105973"/>
                      <a:gd name="connsiteX35" fmla="*/ 1275804 w 1596468"/>
                      <a:gd name="connsiteY35" fmla="*/ 403617 h 1105973"/>
                      <a:gd name="connsiteX36" fmla="*/ 1064533 w 1596468"/>
                      <a:gd name="connsiteY36" fmla="*/ 342500 h 1105973"/>
                      <a:gd name="connsiteX37" fmla="*/ 979993 w 1596468"/>
                      <a:gd name="connsiteY37" fmla="*/ 195865 h 1105973"/>
                      <a:gd name="connsiteX38" fmla="*/ 908709 w 1596468"/>
                      <a:gd name="connsiteY38" fmla="*/ 107884 h 1105973"/>
                      <a:gd name="connsiteX39" fmla="*/ 815371 w 1596468"/>
                      <a:gd name="connsiteY39" fmla="*/ 109291 h 1105973"/>
                      <a:gd name="connsiteX40" fmla="*/ 826906 w 1596468"/>
                      <a:gd name="connsiteY40" fmla="*/ 120318 h 1105973"/>
                      <a:gd name="connsiteX41" fmla="*/ 851267 w 1596468"/>
                      <a:gd name="connsiteY41" fmla="*/ 126262 h 1105973"/>
                      <a:gd name="connsiteX42" fmla="*/ 851541 w 1596468"/>
                      <a:gd name="connsiteY42" fmla="*/ 126262 h 1105973"/>
                      <a:gd name="connsiteX43" fmla="*/ 858697 w 1596468"/>
                      <a:gd name="connsiteY43" fmla="*/ 126614 h 1105973"/>
                      <a:gd name="connsiteX44" fmla="*/ 863780 w 1596468"/>
                      <a:gd name="connsiteY44" fmla="*/ 132088 h 1105973"/>
                      <a:gd name="connsiteX45" fmla="*/ 754097 w 1596468"/>
                      <a:gd name="connsiteY45" fmla="*/ 160203 h 1105973"/>
                      <a:gd name="connsiteX46" fmla="*/ 746081 w 1596468"/>
                      <a:gd name="connsiteY46" fmla="*/ 178542 h 1105973"/>
                      <a:gd name="connsiteX47" fmla="*/ 746081 w 1596468"/>
                      <a:gd name="connsiteY47" fmla="*/ 204506 h 1105973"/>
                      <a:gd name="connsiteX48" fmla="*/ 536608 w 1596468"/>
                      <a:gd name="connsiteY48" fmla="*/ 484481 h 1105973"/>
                      <a:gd name="connsiteX49" fmla="*/ 485227 w 1596468"/>
                      <a:gd name="connsiteY49" fmla="*/ 563781 h 1105973"/>
                      <a:gd name="connsiteX50" fmla="*/ 429584 w 1596468"/>
                      <a:gd name="connsiteY50" fmla="*/ 749910 h 1105973"/>
                      <a:gd name="connsiteX51" fmla="*/ 407022 w 1596468"/>
                      <a:gd name="connsiteY51" fmla="*/ 809620 h 1105973"/>
                      <a:gd name="connsiteX52" fmla="*/ 263437 w 1596468"/>
                      <a:gd name="connsiteY52" fmla="*/ 834997 h 1105973"/>
                      <a:gd name="connsiteX53" fmla="*/ 142375 w 1596468"/>
                      <a:gd name="connsiteY53" fmla="*/ 939167 h 1105973"/>
                      <a:gd name="connsiteX54" fmla="*/ 941 w 1596468"/>
                      <a:gd name="connsiteY54" fmla="*/ 1010099 h 1105973"/>
                      <a:gd name="connsiteX55" fmla="*/ 112931 w 1596468"/>
                      <a:gd name="connsiteY55" fmla="*/ 1101482 h 1105973"/>
                      <a:gd name="connsiteX56" fmla="*/ 295501 w 1596468"/>
                      <a:gd name="connsiteY56" fmla="*/ 1096555 h 1105973"/>
                      <a:gd name="connsiteX57" fmla="*/ 308092 w 1596468"/>
                      <a:gd name="connsiteY57" fmla="*/ 1099605 h 1105973"/>
                      <a:gd name="connsiteX58" fmla="*/ 304143 w 1596468"/>
                      <a:gd name="connsiteY58" fmla="*/ 1087874 h 1105973"/>
                      <a:gd name="connsiteX59" fmla="*/ 305355 w 1596468"/>
                      <a:gd name="connsiteY59" fmla="*/ 1068284 h 1105973"/>
                      <a:gd name="connsiteX60" fmla="*/ 163686 w 1596468"/>
                      <a:gd name="connsiteY60" fmla="*/ 966069 h 1105973"/>
                      <a:gd name="connsiteX61" fmla="*/ 191488 w 1596468"/>
                      <a:gd name="connsiteY61" fmla="*/ 923369 h 1105973"/>
                      <a:gd name="connsiteX62" fmla="*/ 221323 w 1596468"/>
                      <a:gd name="connsiteY62" fmla="*/ 919107 h 1105973"/>
                      <a:gd name="connsiteX63" fmla="*/ 221754 w 1596468"/>
                      <a:gd name="connsiteY63" fmla="*/ 918638 h 1105973"/>
                      <a:gd name="connsiteX64" fmla="*/ 379728 w 1596468"/>
                      <a:gd name="connsiteY64" fmla="*/ 848683 h 1105973"/>
                      <a:gd name="connsiteX65" fmla="*/ 373472 w 1596468"/>
                      <a:gd name="connsiteY65" fmla="*/ 897405 h 1105973"/>
                      <a:gd name="connsiteX66" fmla="*/ 400413 w 1596468"/>
                      <a:gd name="connsiteY66" fmla="*/ 902997 h 1105973"/>
                      <a:gd name="connsiteX67" fmla="*/ 400413 w 1596468"/>
                      <a:gd name="connsiteY67" fmla="*/ 902997 h 1105973"/>
                      <a:gd name="connsiteX68" fmla="*/ 399475 w 1596468"/>
                      <a:gd name="connsiteY68" fmla="*/ 888724 h 1105973"/>
                      <a:gd name="connsiteX69" fmla="*/ 417971 w 1596468"/>
                      <a:gd name="connsiteY69" fmla="*/ 882507 h 1105973"/>
                      <a:gd name="connsiteX70" fmla="*/ 481591 w 1596468"/>
                      <a:gd name="connsiteY70" fmla="*/ 724220 h 1105973"/>
                      <a:gd name="connsiteX71" fmla="*/ 503449 w 1596468"/>
                      <a:gd name="connsiteY71" fmla="*/ 724180 h 1105973"/>
                      <a:gd name="connsiteX72" fmla="*/ 589670 w 1596468"/>
                      <a:gd name="connsiteY72" fmla="*/ 806843 h 1105973"/>
                      <a:gd name="connsiteX73" fmla="*/ 850876 w 1596468"/>
                      <a:gd name="connsiteY73" fmla="*/ 955003 h 1105973"/>
                      <a:gd name="connsiteX74" fmla="*/ 979993 w 1596468"/>
                      <a:gd name="connsiteY74" fmla="*/ 862721 h 1105973"/>
                      <a:gd name="connsiteX75" fmla="*/ 979993 w 1596468"/>
                      <a:gd name="connsiteY75" fmla="*/ 845399 h 1105973"/>
                      <a:gd name="connsiteX76" fmla="*/ 979993 w 1596468"/>
                      <a:gd name="connsiteY76" fmla="*/ 845399 h 1105973"/>
                      <a:gd name="connsiteX77" fmla="*/ 997315 w 1596468"/>
                      <a:gd name="connsiteY77" fmla="*/ 836757 h 1105973"/>
                      <a:gd name="connsiteX78" fmla="*/ 944175 w 1596468"/>
                      <a:gd name="connsiteY78" fmla="*/ 800274 h 1105973"/>
                      <a:gd name="connsiteX79" fmla="*/ 1097340 w 1596468"/>
                      <a:gd name="connsiteY79" fmla="*/ 765277 h 1105973"/>
                      <a:gd name="connsiteX80" fmla="*/ 1221960 w 1596468"/>
                      <a:gd name="connsiteY80" fmla="*/ 737319 h 1105973"/>
                      <a:gd name="connsiteX81" fmla="*/ 1212067 w 1596468"/>
                      <a:gd name="connsiteY81" fmla="*/ 776578 h 1105973"/>
                      <a:gd name="connsiteX82" fmla="*/ 1205380 w 1596468"/>
                      <a:gd name="connsiteY82" fmla="*/ 844851 h 1105973"/>
                      <a:gd name="connsiteX83" fmla="*/ 1208548 w 1596468"/>
                      <a:gd name="connsiteY83" fmla="*/ 865967 h 1105973"/>
                      <a:gd name="connsiteX84" fmla="*/ 1213905 w 1596468"/>
                      <a:gd name="connsiteY84" fmla="*/ 871441 h 1105973"/>
                      <a:gd name="connsiteX85" fmla="*/ 1213905 w 1596468"/>
                      <a:gd name="connsiteY85" fmla="*/ 888764 h 1105973"/>
                      <a:gd name="connsiteX86" fmla="*/ 1277173 w 1596468"/>
                      <a:gd name="connsiteY86" fmla="*/ 854549 h 1105973"/>
                      <a:gd name="connsiteX87" fmla="*/ 1296059 w 1596468"/>
                      <a:gd name="connsiteY87" fmla="*/ 828584 h 1105973"/>
                      <a:gd name="connsiteX88" fmla="*/ 1426389 w 1596468"/>
                      <a:gd name="connsiteY88" fmla="*/ 880943 h 1105973"/>
                      <a:gd name="connsiteX89" fmla="*/ 1499902 w 1596468"/>
                      <a:gd name="connsiteY89" fmla="*/ 828115 h 1105973"/>
                      <a:gd name="connsiteX90" fmla="*/ 1495600 w 1596468"/>
                      <a:gd name="connsiteY90" fmla="*/ 819630 h 1105973"/>
                      <a:gd name="connsiteX91" fmla="*/ 1482579 w 1596468"/>
                      <a:gd name="connsiteY91" fmla="*/ 828115 h 1105973"/>
                      <a:gd name="connsiteX92" fmla="*/ 1470105 w 1596468"/>
                      <a:gd name="connsiteY92" fmla="*/ 824009 h 1105973"/>
                      <a:gd name="connsiteX93" fmla="*/ 1470105 w 1596468"/>
                      <a:gd name="connsiteY93" fmla="*/ 824009 h 1105973"/>
                      <a:gd name="connsiteX94" fmla="*/ 1463067 w 1596468"/>
                      <a:gd name="connsiteY94" fmla="*/ 821702 h 1105973"/>
                      <a:gd name="connsiteX95" fmla="*/ 1408010 w 1596468"/>
                      <a:gd name="connsiteY95" fmla="*/ 803129 h 1105973"/>
                      <a:gd name="connsiteX96" fmla="*/ 1439253 w 1596468"/>
                      <a:gd name="connsiteY96" fmla="*/ 784868 h 1105973"/>
                      <a:gd name="connsiteX97" fmla="*/ 1439253 w 1596468"/>
                      <a:gd name="connsiteY97" fmla="*/ 741581 h 1105973"/>
                      <a:gd name="connsiteX98" fmla="*/ 1454308 w 1596468"/>
                      <a:gd name="connsiteY98" fmla="*/ 729342 h 1105973"/>
                      <a:gd name="connsiteX99" fmla="*/ 1474915 w 1596468"/>
                      <a:gd name="connsiteY99" fmla="*/ 657119 h 1105973"/>
                      <a:gd name="connsiteX100" fmla="*/ 1560784 w 1596468"/>
                      <a:gd name="connsiteY100" fmla="*/ 748815 h 1105973"/>
                      <a:gd name="connsiteX101" fmla="*/ 1508582 w 1596468"/>
                      <a:gd name="connsiteY101" fmla="*/ 802190 h 1105973"/>
                      <a:gd name="connsiteX102" fmla="*/ 1534586 w 1596468"/>
                      <a:gd name="connsiteY102" fmla="*/ 828154 h 1105973"/>
                      <a:gd name="connsiteX103" fmla="*/ 1576035 w 1596468"/>
                      <a:gd name="connsiteY103" fmla="*/ 687189 h 1105973"/>
                      <a:gd name="connsiteX104" fmla="*/ 1391313 w 1596468"/>
                      <a:gd name="connsiteY104" fmla="*/ 852437 h 1105973"/>
                      <a:gd name="connsiteX105" fmla="*/ 1296412 w 1596468"/>
                      <a:gd name="connsiteY105" fmla="*/ 773020 h 1105973"/>
                      <a:gd name="connsiteX106" fmla="*/ 1369807 w 1596468"/>
                      <a:gd name="connsiteY106" fmla="*/ 724220 h 1105973"/>
                      <a:gd name="connsiteX107" fmla="*/ 1369964 w 1596468"/>
                      <a:gd name="connsiteY107" fmla="*/ 732783 h 1105973"/>
                      <a:gd name="connsiteX108" fmla="*/ 1369807 w 1596468"/>
                      <a:gd name="connsiteY108" fmla="*/ 732900 h 1105973"/>
                      <a:gd name="connsiteX109" fmla="*/ 1369807 w 1596468"/>
                      <a:gd name="connsiteY109" fmla="*/ 741542 h 1105973"/>
                      <a:gd name="connsiteX110" fmla="*/ 1388224 w 1596468"/>
                      <a:gd name="connsiteY110" fmla="*/ 783695 h 1105973"/>
                      <a:gd name="connsiteX111" fmla="*/ 1378488 w 1596468"/>
                      <a:gd name="connsiteY111" fmla="*/ 802151 h 1105973"/>
                      <a:gd name="connsiteX112" fmla="*/ 1378488 w 1596468"/>
                      <a:gd name="connsiteY112" fmla="*/ 819474 h 1105973"/>
                      <a:gd name="connsiteX113" fmla="*/ 1387130 w 1596468"/>
                      <a:gd name="connsiteY113" fmla="*/ 828115 h 1105973"/>
                      <a:gd name="connsiteX114" fmla="*/ 1387130 w 1596468"/>
                      <a:gd name="connsiteY114" fmla="*/ 836757 h 1105973"/>
                      <a:gd name="connsiteX115" fmla="*/ 1390180 w 1596468"/>
                      <a:gd name="connsiteY115" fmla="*/ 839768 h 1105973"/>
                      <a:gd name="connsiteX116" fmla="*/ 1390180 w 1596468"/>
                      <a:gd name="connsiteY116" fmla="*/ 839768 h 1105973"/>
                      <a:gd name="connsiteX117" fmla="*/ 1395771 w 1596468"/>
                      <a:gd name="connsiteY117" fmla="*/ 845399 h 1105973"/>
                      <a:gd name="connsiteX118" fmla="*/ 1391275 w 1596468"/>
                      <a:gd name="connsiteY118" fmla="*/ 852398 h 1105973"/>
                      <a:gd name="connsiteX119" fmla="*/ 1040563 w 1596468"/>
                      <a:gd name="connsiteY119" fmla="*/ 732822 h 1105973"/>
                      <a:gd name="connsiteX120" fmla="*/ 1200884 w 1596468"/>
                      <a:gd name="connsiteY120" fmla="*/ 585679 h 1105973"/>
                      <a:gd name="connsiteX121" fmla="*/ 1212693 w 1596468"/>
                      <a:gd name="connsiteY121" fmla="*/ 697082 h 1105973"/>
                      <a:gd name="connsiteX122" fmla="*/ 1040563 w 1596468"/>
                      <a:gd name="connsiteY122" fmla="*/ 732861 h 110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596468" h="1105973">
                        <a:moveTo>
                          <a:pt x="1575878" y="687189"/>
                        </a:moveTo>
                        <a:cubicBezTo>
                          <a:pt x="1569113" y="676280"/>
                          <a:pt x="1513118" y="624742"/>
                          <a:pt x="1502052" y="621732"/>
                        </a:cubicBezTo>
                        <a:cubicBezTo>
                          <a:pt x="1488640" y="618056"/>
                          <a:pt x="1417278" y="633149"/>
                          <a:pt x="1412390" y="606012"/>
                        </a:cubicBezTo>
                        <a:cubicBezTo>
                          <a:pt x="1410474" y="595376"/>
                          <a:pt x="1419311" y="581221"/>
                          <a:pt x="1418607" y="571250"/>
                        </a:cubicBezTo>
                        <a:cubicBezTo>
                          <a:pt x="1412390" y="485068"/>
                          <a:pt x="1428070" y="447412"/>
                          <a:pt x="1430886" y="373664"/>
                        </a:cubicBezTo>
                        <a:cubicBezTo>
                          <a:pt x="1431980" y="344885"/>
                          <a:pt x="1419585" y="308989"/>
                          <a:pt x="1423143" y="288890"/>
                        </a:cubicBezTo>
                        <a:cubicBezTo>
                          <a:pt x="1432567" y="235436"/>
                          <a:pt x="1507097" y="191563"/>
                          <a:pt x="1508504" y="83327"/>
                        </a:cubicBezTo>
                        <a:cubicBezTo>
                          <a:pt x="1516090" y="63502"/>
                          <a:pt x="1518984" y="28427"/>
                          <a:pt x="1501153" y="14858"/>
                        </a:cubicBezTo>
                        <a:cubicBezTo>
                          <a:pt x="1499198" y="13333"/>
                          <a:pt x="1496734" y="12004"/>
                          <a:pt x="1493958" y="10870"/>
                        </a:cubicBezTo>
                        <a:lnTo>
                          <a:pt x="1493958" y="10870"/>
                        </a:lnTo>
                        <a:cubicBezTo>
                          <a:pt x="1487662" y="8250"/>
                          <a:pt x="1479686" y="6569"/>
                          <a:pt x="1471787" y="6217"/>
                        </a:cubicBezTo>
                        <a:lnTo>
                          <a:pt x="1471787" y="6217"/>
                        </a:lnTo>
                        <a:cubicBezTo>
                          <a:pt x="1452314" y="5278"/>
                          <a:pt x="1433075" y="12121"/>
                          <a:pt x="1439214" y="31399"/>
                        </a:cubicBezTo>
                        <a:cubicBezTo>
                          <a:pt x="1443320" y="42230"/>
                          <a:pt x="1452196" y="53531"/>
                          <a:pt x="1465218" y="57363"/>
                        </a:cubicBezTo>
                        <a:cubicBezTo>
                          <a:pt x="1486098" y="68664"/>
                          <a:pt x="1494740" y="85986"/>
                          <a:pt x="1491221" y="109330"/>
                        </a:cubicBezTo>
                        <a:lnTo>
                          <a:pt x="1471005" y="119067"/>
                        </a:lnTo>
                        <a:cubicBezTo>
                          <a:pt x="1428383" y="247324"/>
                          <a:pt x="1385605" y="347700"/>
                          <a:pt x="1260242" y="216315"/>
                        </a:cubicBezTo>
                        <a:cubicBezTo>
                          <a:pt x="1220357" y="174515"/>
                          <a:pt x="1207648" y="136468"/>
                          <a:pt x="1191304" y="84383"/>
                        </a:cubicBezTo>
                        <a:lnTo>
                          <a:pt x="1177305" y="86573"/>
                        </a:lnTo>
                        <a:cubicBezTo>
                          <a:pt x="1177422" y="82584"/>
                          <a:pt x="1177305" y="78048"/>
                          <a:pt x="1176953" y="73200"/>
                        </a:cubicBezTo>
                        <a:cubicBezTo>
                          <a:pt x="1175975" y="60687"/>
                          <a:pt x="1173160" y="46062"/>
                          <a:pt x="1167998" y="33159"/>
                        </a:cubicBezTo>
                        <a:cubicBezTo>
                          <a:pt x="1167998" y="33159"/>
                          <a:pt x="1167998" y="33159"/>
                          <a:pt x="1167998" y="33119"/>
                        </a:cubicBezTo>
                        <a:cubicBezTo>
                          <a:pt x="1158223" y="8641"/>
                          <a:pt x="1140040" y="-9502"/>
                          <a:pt x="1109970" y="5396"/>
                        </a:cubicBezTo>
                        <a:cubicBezTo>
                          <a:pt x="1098708" y="-1213"/>
                          <a:pt x="1092960" y="7429"/>
                          <a:pt x="1092648" y="31360"/>
                        </a:cubicBezTo>
                        <a:cubicBezTo>
                          <a:pt x="1085453" y="37890"/>
                          <a:pt x="1087173" y="49347"/>
                          <a:pt x="1092648" y="57324"/>
                        </a:cubicBezTo>
                        <a:lnTo>
                          <a:pt x="1079274" y="76367"/>
                        </a:lnTo>
                        <a:cubicBezTo>
                          <a:pt x="1115757" y="120084"/>
                          <a:pt x="1078375" y="148003"/>
                          <a:pt x="1079509" y="87824"/>
                        </a:cubicBezTo>
                        <a:cubicBezTo>
                          <a:pt x="1068326" y="70932"/>
                          <a:pt x="1005761" y="19121"/>
                          <a:pt x="988674" y="40001"/>
                        </a:cubicBezTo>
                        <a:lnTo>
                          <a:pt x="980032" y="59318"/>
                        </a:lnTo>
                        <a:cubicBezTo>
                          <a:pt x="1037200" y="124541"/>
                          <a:pt x="1078571" y="191759"/>
                          <a:pt x="1104144" y="275478"/>
                        </a:cubicBezTo>
                        <a:lnTo>
                          <a:pt x="1104144" y="275478"/>
                        </a:lnTo>
                        <a:cubicBezTo>
                          <a:pt x="1104926" y="277980"/>
                          <a:pt x="1105669" y="280483"/>
                          <a:pt x="1106373" y="283024"/>
                        </a:cubicBezTo>
                        <a:cubicBezTo>
                          <a:pt x="1110791" y="298548"/>
                          <a:pt x="1117321" y="309888"/>
                          <a:pt x="1125963" y="317122"/>
                        </a:cubicBezTo>
                        <a:cubicBezTo>
                          <a:pt x="1131359" y="321658"/>
                          <a:pt x="1137576" y="324551"/>
                          <a:pt x="1144654" y="325803"/>
                        </a:cubicBezTo>
                        <a:cubicBezTo>
                          <a:pt x="1143207" y="331042"/>
                          <a:pt x="1142738" y="336243"/>
                          <a:pt x="1143051" y="341248"/>
                        </a:cubicBezTo>
                        <a:cubicBezTo>
                          <a:pt x="1146257" y="389892"/>
                          <a:pt x="1226887" y="425319"/>
                          <a:pt x="1275804" y="403617"/>
                        </a:cubicBezTo>
                        <a:cubicBezTo>
                          <a:pt x="1187432" y="463131"/>
                          <a:pt x="1119120" y="417694"/>
                          <a:pt x="1064533" y="342500"/>
                        </a:cubicBezTo>
                        <a:lnTo>
                          <a:pt x="979993" y="195865"/>
                        </a:lnTo>
                        <a:cubicBezTo>
                          <a:pt x="995126" y="166225"/>
                          <a:pt x="935103" y="120905"/>
                          <a:pt x="908709" y="107884"/>
                        </a:cubicBezTo>
                        <a:cubicBezTo>
                          <a:pt x="882041" y="94706"/>
                          <a:pt x="827571" y="74490"/>
                          <a:pt x="815371" y="109291"/>
                        </a:cubicBezTo>
                        <a:cubicBezTo>
                          <a:pt x="817678" y="113906"/>
                          <a:pt x="821510" y="117581"/>
                          <a:pt x="826906" y="120318"/>
                        </a:cubicBezTo>
                        <a:cubicBezTo>
                          <a:pt x="833045" y="123486"/>
                          <a:pt x="841178" y="125480"/>
                          <a:pt x="851267" y="126262"/>
                        </a:cubicBezTo>
                        <a:lnTo>
                          <a:pt x="851541" y="126262"/>
                        </a:lnTo>
                        <a:cubicBezTo>
                          <a:pt x="853809" y="126457"/>
                          <a:pt x="856194" y="126575"/>
                          <a:pt x="858697" y="126614"/>
                        </a:cubicBezTo>
                        <a:lnTo>
                          <a:pt x="863780" y="132088"/>
                        </a:lnTo>
                        <a:cubicBezTo>
                          <a:pt x="826163" y="137172"/>
                          <a:pt x="789602" y="146556"/>
                          <a:pt x="754097" y="160203"/>
                        </a:cubicBezTo>
                        <a:lnTo>
                          <a:pt x="746081" y="178542"/>
                        </a:lnTo>
                        <a:cubicBezTo>
                          <a:pt x="741076" y="189178"/>
                          <a:pt x="741076" y="197859"/>
                          <a:pt x="746081" y="204506"/>
                        </a:cubicBezTo>
                        <a:cubicBezTo>
                          <a:pt x="643476" y="290728"/>
                          <a:pt x="607227" y="378904"/>
                          <a:pt x="536608" y="484481"/>
                        </a:cubicBezTo>
                        <a:cubicBezTo>
                          <a:pt x="515532" y="516037"/>
                          <a:pt x="486009" y="520338"/>
                          <a:pt x="485227" y="563781"/>
                        </a:cubicBezTo>
                        <a:cubicBezTo>
                          <a:pt x="483311" y="674325"/>
                          <a:pt x="481278" y="654851"/>
                          <a:pt x="429584" y="749910"/>
                        </a:cubicBezTo>
                        <a:cubicBezTo>
                          <a:pt x="422585" y="762736"/>
                          <a:pt x="409720" y="807938"/>
                          <a:pt x="407022" y="809620"/>
                        </a:cubicBezTo>
                        <a:cubicBezTo>
                          <a:pt x="399475" y="814351"/>
                          <a:pt x="302031" y="815094"/>
                          <a:pt x="263437" y="834997"/>
                        </a:cubicBezTo>
                        <a:cubicBezTo>
                          <a:pt x="225703" y="854431"/>
                          <a:pt x="187187" y="912577"/>
                          <a:pt x="142375" y="939167"/>
                        </a:cubicBezTo>
                        <a:cubicBezTo>
                          <a:pt x="98033" y="965483"/>
                          <a:pt x="44188" y="980342"/>
                          <a:pt x="941" y="1010099"/>
                        </a:cubicBezTo>
                        <a:cubicBezTo>
                          <a:pt x="-10829" y="1026796"/>
                          <a:pt x="91307" y="1096477"/>
                          <a:pt x="112931" y="1101482"/>
                        </a:cubicBezTo>
                        <a:cubicBezTo>
                          <a:pt x="183355" y="1117788"/>
                          <a:pt x="232741" y="1083456"/>
                          <a:pt x="295501" y="1096555"/>
                        </a:cubicBezTo>
                        <a:cubicBezTo>
                          <a:pt x="301836" y="1100270"/>
                          <a:pt x="306293" y="1101091"/>
                          <a:pt x="308092" y="1099605"/>
                        </a:cubicBezTo>
                        <a:cubicBezTo>
                          <a:pt x="310008" y="1098041"/>
                          <a:pt x="308992" y="1093896"/>
                          <a:pt x="304143" y="1087874"/>
                        </a:cubicBezTo>
                        <a:lnTo>
                          <a:pt x="305355" y="1068284"/>
                        </a:lnTo>
                        <a:cubicBezTo>
                          <a:pt x="262264" y="1025584"/>
                          <a:pt x="215067" y="991525"/>
                          <a:pt x="163686" y="966069"/>
                        </a:cubicBezTo>
                        <a:cubicBezTo>
                          <a:pt x="194734" y="955825"/>
                          <a:pt x="204001" y="941591"/>
                          <a:pt x="191488" y="923369"/>
                        </a:cubicBezTo>
                        <a:lnTo>
                          <a:pt x="221323" y="919107"/>
                        </a:lnTo>
                        <a:cubicBezTo>
                          <a:pt x="221323" y="919107"/>
                          <a:pt x="221597" y="918794"/>
                          <a:pt x="221754" y="918638"/>
                        </a:cubicBezTo>
                        <a:cubicBezTo>
                          <a:pt x="263124" y="874882"/>
                          <a:pt x="318572" y="827138"/>
                          <a:pt x="379728" y="848683"/>
                        </a:cubicBezTo>
                        <a:cubicBezTo>
                          <a:pt x="368037" y="867961"/>
                          <a:pt x="365964" y="884188"/>
                          <a:pt x="373472" y="897405"/>
                        </a:cubicBezTo>
                        <a:cubicBezTo>
                          <a:pt x="380080" y="921375"/>
                          <a:pt x="398185" y="921571"/>
                          <a:pt x="400413" y="902997"/>
                        </a:cubicBezTo>
                        <a:lnTo>
                          <a:pt x="400413" y="902997"/>
                        </a:lnTo>
                        <a:cubicBezTo>
                          <a:pt x="400883" y="899047"/>
                          <a:pt x="400648" y="894277"/>
                          <a:pt x="399475" y="888724"/>
                        </a:cubicBezTo>
                        <a:lnTo>
                          <a:pt x="417971" y="882507"/>
                        </a:lnTo>
                        <a:cubicBezTo>
                          <a:pt x="433807" y="827607"/>
                          <a:pt x="454492" y="774506"/>
                          <a:pt x="481591" y="724220"/>
                        </a:cubicBezTo>
                        <a:cubicBezTo>
                          <a:pt x="486439" y="731571"/>
                          <a:pt x="495589" y="727778"/>
                          <a:pt x="503449" y="724180"/>
                        </a:cubicBezTo>
                        <a:cubicBezTo>
                          <a:pt x="523548" y="757418"/>
                          <a:pt x="552288" y="784985"/>
                          <a:pt x="589670" y="806843"/>
                        </a:cubicBezTo>
                        <a:lnTo>
                          <a:pt x="850876" y="955003"/>
                        </a:lnTo>
                        <a:cubicBezTo>
                          <a:pt x="893107" y="969980"/>
                          <a:pt x="996181" y="912381"/>
                          <a:pt x="979993" y="862721"/>
                        </a:cubicBezTo>
                        <a:cubicBezTo>
                          <a:pt x="976043" y="857090"/>
                          <a:pt x="976161" y="851303"/>
                          <a:pt x="979993" y="845399"/>
                        </a:cubicBezTo>
                        <a:lnTo>
                          <a:pt x="979993" y="845399"/>
                        </a:lnTo>
                        <a:cubicBezTo>
                          <a:pt x="981440" y="845399"/>
                          <a:pt x="991137" y="835779"/>
                          <a:pt x="997315" y="836757"/>
                        </a:cubicBezTo>
                        <a:cubicBezTo>
                          <a:pt x="994578" y="818066"/>
                          <a:pt x="976865" y="805905"/>
                          <a:pt x="944175" y="800274"/>
                        </a:cubicBezTo>
                        <a:cubicBezTo>
                          <a:pt x="919032" y="760937"/>
                          <a:pt x="1085922" y="762775"/>
                          <a:pt x="1097340" y="765277"/>
                        </a:cubicBezTo>
                        <a:cubicBezTo>
                          <a:pt x="1141956" y="748541"/>
                          <a:pt x="1183483" y="739235"/>
                          <a:pt x="1221960" y="737319"/>
                        </a:cubicBezTo>
                        <a:cubicBezTo>
                          <a:pt x="1205850" y="748502"/>
                          <a:pt x="1203543" y="759881"/>
                          <a:pt x="1212067" y="776578"/>
                        </a:cubicBezTo>
                        <a:cubicBezTo>
                          <a:pt x="1161351" y="773372"/>
                          <a:pt x="1186494" y="816697"/>
                          <a:pt x="1205380" y="844851"/>
                        </a:cubicBezTo>
                        <a:cubicBezTo>
                          <a:pt x="1203621" y="853376"/>
                          <a:pt x="1204677" y="860414"/>
                          <a:pt x="1208548" y="865967"/>
                        </a:cubicBezTo>
                        <a:cubicBezTo>
                          <a:pt x="1209956" y="868000"/>
                          <a:pt x="1211754" y="869799"/>
                          <a:pt x="1213905" y="871441"/>
                        </a:cubicBezTo>
                        <a:cubicBezTo>
                          <a:pt x="1213788" y="872301"/>
                          <a:pt x="1222234" y="881881"/>
                          <a:pt x="1213905" y="888764"/>
                        </a:cubicBezTo>
                        <a:cubicBezTo>
                          <a:pt x="1234551" y="876759"/>
                          <a:pt x="1260554" y="864794"/>
                          <a:pt x="1277173" y="854549"/>
                        </a:cubicBezTo>
                        <a:cubicBezTo>
                          <a:pt x="1285775" y="849231"/>
                          <a:pt x="1289451" y="829210"/>
                          <a:pt x="1296059" y="828584"/>
                        </a:cubicBezTo>
                        <a:cubicBezTo>
                          <a:pt x="1303098" y="827920"/>
                          <a:pt x="1382555" y="881647"/>
                          <a:pt x="1426389" y="880943"/>
                        </a:cubicBezTo>
                        <a:cubicBezTo>
                          <a:pt x="1473390" y="880200"/>
                          <a:pt x="1469245" y="852359"/>
                          <a:pt x="1499902" y="828115"/>
                        </a:cubicBezTo>
                        <a:cubicBezTo>
                          <a:pt x="1499119" y="824987"/>
                          <a:pt x="1500918" y="820138"/>
                          <a:pt x="1495600" y="819630"/>
                        </a:cubicBezTo>
                        <a:cubicBezTo>
                          <a:pt x="1492550" y="824440"/>
                          <a:pt x="1486919" y="825417"/>
                          <a:pt x="1482579" y="828115"/>
                        </a:cubicBezTo>
                        <a:lnTo>
                          <a:pt x="1470105" y="824009"/>
                        </a:lnTo>
                        <a:lnTo>
                          <a:pt x="1470105" y="824009"/>
                        </a:lnTo>
                        <a:cubicBezTo>
                          <a:pt x="1470105" y="824009"/>
                          <a:pt x="1463067" y="821702"/>
                          <a:pt x="1463067" y="821702"/>
                        </a:cubicBezTo>
                        <a:cubicBezTo>
                          <a:pt x="1436516" y="867179"/>
                          <a:pt x="1421696" y="841293"/>
                          <a:pt x="1408010" y="803129"/>
                        </a:cubicBezTo>
                        <a:cubicBezTo>
                          <a:pt x="1425294" y="815524"/>
                          <a:pt x="1441404" y="814938"/>
                          <a:pt x="1439253" y="784868"/>
                        </a:cubicBezTo>
                        <a:cubicBezTo>
                          <a:pt x="1439879" y="770478"/>
                          <a:pt x="1438354" y="755893"/>
                          <a:pt x="1439253" y="741581"/>
                        </a:cubicBezTo>
                        <a:cubicBezTo>
                          <a:pt x="1444571" y="738609"/>
                          <a:pt x="1449694" y="734386"/>
                          <a:pt x="1454308" y="729342"/>
                        </a:cubicBezTo>
                        <a:cubicBezTo>
                          <a:pt x="1471474" y="710651"/>
                          <a:pt x="1482227" y="680346"/>
                          <a:pt x="1474915" y="657119"/>
                        </a:cubicBezTo>
                        <a:cubicBezTo>
                          <a:pt x="1484769" y="623217"/>
                          <a:pt x="1572906" y="719957"/>
                          <a:pt x="1560784" y="748815"/>
                        </a:cubicBezTo>
                        <a:cubicBezTo>
                          <a:pt x="1544322" y="745882"/>
                          <a:pt x="1504985" y="780410"/>
                          <a:pt x="1508582" y="802190"/>
                        </a:cubicBezTo>
                        <a:cubicBezTo>
                          <a:pt x="1513157" y="812122"/>
                          <a:pt x="1530636" y="821038"/>
                          <a:pt x="1534586" y="828154"/>
                        </a:cubicBezTo>
                        <a:cubicBezTo>
                          <a:pt x="1601138" y="802816"/>
                          <a:pt x="1612439" y="745961"/>
                          <a:pt x="1576035" y="687189"/>
                        </a:cubicBezTo>
                        <a:close/>
                        <a:moveTo>
                          <a:pt x="1391313" y="852437"/>
                        </a:moveTo>
                        <a:cubicBezTo>
                          <a:pt x="1380521" y="846415"/>
                          <a:pt x="1287535" y="781036"/>
                          <a:pt x="1296412" y="773020"/>
                        </a:cubicBezTo>
                        <a:cubicBezTo>
                          <a:pt x="1335514" y="764534"/>
                          <a:pt x="1359953" y="748268"/>
                          <a:pt x="1369807" y="724220"/>
                        </a:cubicBezTo>
                        <a:cubicBezTo>
                          <a:pt x="1373756" y="726957"/>
                          <a:pt x="1373835" y="729811"/>
                          <a:pt x="1369964" y="732783"/>
                        </a:cubicBezTo>
                        <a:cubicBezTo>
                          <a:pt x="1369924" y="732783"/>
                          <a:pt x="1369885" y="732861"/>
                          <a:pt x="1369807" y="732900"/>
                        </a:cubicBezTo>
                        <a:cubicBezTo>
                          <a:pt x="1362299" y="736498"/>
                          <a:pt x="1362104" y="739431"/>
                          <a:pt x="1369807" y="741542"/>
                        </a:cubicBezTo>
                        <a:cubicBezTo>
                          <a:pt x="1370628" y="755384"/>
                          <a:pt x="1378292" y="770908"/>
                          <a:pt x="1388224" y="783695"/>
                        </a:cubicBezTo>
                        <a:cubicBezTo>
                          <a:pt x="1381890" y="781231"/>
                          <a:pt x="1378019" y="786002"/>
                          <a:pt x="1378488" y="802151"/>
                        </a:cubicBezTo>
                        <a:cubicBezTo>
                          <a:pt x="1356239" y="809463"/>
                          <a:pt x="1355026" y="817949"/>
                          <a:pt x="1378488" y="819474"/>
                        </a:cubicBezTo>
                        <a:lnTo>
                          <a:pt x="1387130" y="828115"/>
                        </a:lnTo>
                        <a:cubicBezTo>
                          <a:pt x="1379622" y="831048"/>
                          <a:pt x="1379622" y="833942"/>
                          <a:pt x="1387130" y="836757"/>
                        </a:cubicBezTo>
                        <a:lnTo>
                          <a:pt x="1390180" y="839768"/>
                        </a:lnTo>
                        <a:lnTo>
                          <a:pt x="1390180" y="839768"/>
                        </a:lnTo>
                        <a:cubicBezTo>
                          <a:pt x="1390180" y="839768"/>
                          <a:pt x="1395771" y="845399"/>
                          <a:pt x="1395771" y="845399"/>
                        </a:cubicBezTo>
                        <a:cubicBezTo>
                          <a:pt x="1393503" y="849465"/>
                          <a:pt x="1391626" y="852594"/>
                          <a:pt x="1391275" y="852398"/>
                        </a:cubicBezTo>
                        <a:close/>
                        <a:moveTo>
                          <a:pt x="1040563" y="732822"/>
                        </a:moveTo>
                        <a:cubicBezTo>
                          <a:pt x="1065784" y="654030"/>
                          <a:pt x="1147978" y="638311"/>
                          <a:pt x="1200884" y="585679"/>
                        </a:cubicBezTo>
                        <a:cubicBezTo>
                          <a:pt x="1212693" y="604253"/>
                          <a:pt x="1221100" y="684061"/>
                          <a:pt x="1212693" y="697082"/>
                        </a:cubicBezTo>
                        <a:cubicBezTo>
                          <a:pt x="1207922" y="704512"/>
                          <a:pt x="1049557" y="740486"/>
                          <a:pt x="1040563" y="732861"/>
                        </a:cubicBezTo>
                        <a:close/>
                      </a:path>
                    </a:pathLst>
                  </a:custGeom>
                  <a:solidFill>
                    <a:srgbClr val="725235"/>
                  </a:solidFill>
                  <a:ln w="3904" cap="flat">
                    <a:noFill/>
                    <a:prstDash val="solid"/>
                    <a:miter/>
                  </a:ln>
                </p:spPr>
                <p:txBody>
                  <a:bodyPr rtlCol="1" anchor="ctr"/>
                  <a:lstStyle/>
                  <a:p>
                    <a:endParaRPr lang="fa-IR"/>
                  </a:p>
                </p:txBody>
              </p:sp>
              <p:sp>
                <p:nvSpPr>
                  <p:cNvPr id="179" name="Freeform: Shape 178">
                    <a:extLst>
                      <a:ext uri="{FF2B5EF4-FFF2-40B4-BE49-F238E27FC236}">
                        <a16:creationId xmlns:a16="http://schemas.microsoft.com/office/drawing/2014/main" id="{77F44619-C679-57F6-A0F3-50C3C78A2D6A}"/>
                      </a:ext>
                    </a:extLst>
                  </p:cNvPr>
                  <p:cNvSpPr/>
                  <p:nvPr/>
                </p:nvSpPr>
                <p:spPr>
                  <a:xfrm>
                    <a:off x="3146906" y="919354"/>
                    <a:ext cx="491758" cy="406710"/>
                  </a:xfrm>
                  <a:custGeom>
                    <a:avLst/>
                    <a:gdLst>
                      <a:gd name="connsiteX0" fmla="*/ 6663 w 491758"/>
                      <a:gd name="connsiteY0" fmla="*/ 277042 h 406710"/>
                      <a:gd name="connsiteX1" fmla="*/ 15735 w 491758"/>
                      <a:gd name="connsiteY1" fmla="*/ 169275 h 406710"/>
                      <a:gd name="connsiteX2" fmla="*/ 24024 w 491758"/>
                      <a:gd name="connsiteY2" fmla="*/ 116839 h 406710"/>
                      <a:gd name="connsiteX3" fmla="*/ 41347 w 491758"/>
                      <a:gd name="connsiteY3" fmla="*/ 69290 h 406710"/>
                      <a:gd name="connsiteX4" fmla="*/ 287576 w 491758"/>
                      <a:gd name="connsiteY4" fmla="*/ 9306 h 406710"/>
                      <a:gd name="connsiteX5" fmla="*/ 340247 w 491758"/>
                      <a:gd name="connsiteY5" fmla="*/ 0 h 406710"/>
                      <a:gd name="connsiteX6" fmla="*/ 448718 w 491758"/>
                      <a:gd name="connsiteY6" fmla="*/ 103818 h 406710"/>
                      <a:gd name="connsiteX7" fmla="*/ 474487 w 491758"/>
                      <a:gd name="connsiteY7" fmla="*/ 77932 h 406710"/>
                      <a:gd name="connsiteX8" fmla="*/ 477302 w 491758"/>
                      <a:gd name="connsiteY8" fmla="*/ 167750 h 406710"/>
                      <a:gd name="connsiteX9" fmla="*/ 491614 w 491758"/>
                      <a:gd name="connsiteY9" fmla="*/ 228438 h 406710"/>
                      <a:gd name="connsiteX10" fmla="*/ 448601 w 491758"/>
                      <a:gd name="connsiteY10" fmla="*/ 329049 h 406710"/>
                      <a:gd name="connsiteX11" fmla="*/ 439920 w 491758"/>
                      <a:gd name="connsiteY11" fmla="*/ 329049 h 406710"/>
                      <a:gd name="connsiteX12" fmla="*/ 396595 w 491758"/>
                      <a:gd name="connsiteY12" fmla="*/ 311726 h 406710"/>
                      <a:gd name="connsiteX13" fmla="*/ 387914 w 491758"/>
                      <a:gd name="connsiteY13" fmla="*/ 311726 h 406710"/>
                      <a:gd name="connsiteX14" fmla="*/ 370591 w 491758"/>
                      <a:gd name="connsiteY14" fmla="*/ 294404 h 406710"/>
                      <a:gd name="connsiteX15" fmla="*/ 427055 w 491758"/>
                      <a:gd name="connsiteY15" fmla="*/ 276769 h 406710"/>
                      <a:gd name="connsiteX16" fmla="*/ 381032 w 491758"/>
                      <a:gd name="connsiteY16" fmla="*/ 234264 h 406710"/>
                      <a:gd name="connsiteX17" fmla="*/ 206165 w 491758"/>
                      <a:gd name="connsiteY17" fmla="*/ 209004 h 406710"/>
                      <a:gd name="connsiteX18" fmla="*/ 155253 w 491758"/>
                      <a:gd name="connsiteY18" fmla="*/ 323418 h 406710"/>
                      <a:gd name="connsiteX19" fmla="*/ 96560 w 491758"/>
                      <a:gd name="connsiteY19" fmla="*/ 382307 h 406710"/>
                      <a:gd name="connsiteX20" fmla="*/ 41308 w 491758"/>
                      <a:gd name="connsiteY20" fmla="*/ 329049 h 406710"/>
                      <a:gd name="connsiteX21" fmla="*/ 23985 w 491758"/>
                      <a:gd name="connsiteY21" fmla="*/ 355013 h 406710"/>
                      <a:gd name="connsiteX22" fmla="*/ 1423 w 491758"/>
                      <a:gd name="connsiteY22" fmla="*/ 323379 h 406710"/>
                      <a:gd name="connsiteX23" fmla="*/ 15344 w 491758"/>
                      <a:gd name="connsiteY23" fmla="*/ 303045 h 406710"/>
                      <a:gd name="connsiteX24" fmla="*/ 15344 w 491758"/>
                      <a:gd name="connsiteY24" fmla="*/ 294404 h 406710"/>
                      <a:gd name="connsiteX25" fmla="*/ 6663 w 491758"/>
                      <a:gd name="connsiteY25" fmla="*/ 277081 h 406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91758" h="406710">
                        <a:moveTo>
                          <a:pt x="6663" y="277042"/>
                        </a:moveTo>
                        <a:cubicBezTo>
                          <a:pt x="4630" y="241537"/>
                          <a:pt x="17338" y="189570"/>
                          <a:pt x="15735" y="169275"/>
                        </a:cubicBezTo>
                        <a:cubicBezTo>
                          <a:pt x="15383" y="164700"/>
                          <a:pt x="-24463" y="169627"/>
                          <a:pt x="24024" y="116839"/>
                        </a:cubicBezTo>
                        <a:cubicBezTo>
                          <a:pt x="45179" y="93807"/>
                          <a:pt x="72551" y="103505"/>
                          <a:pt x="41347" y="69290"/>
                        </a:cubicBezTo>
                        <a:cubicBezTo>
                          <a:pt x="138048" y="45711"/>
                          <a:pt x="178089" y="-3715"/>
                          <a:pt x="287576" y="9306"/>
                        </a:cubicBezTo>
                        <a:cubicBezTo>
                          <a:pt x="322769" y="13490"/>
                          <a:pt x="351431" y="50169"/>
                          <a:pt x="340247" y="0"/>
                        </a:cubicBezTo>
                        <a:cubicBezTo>
                          <a:pt x="386232" y="20881"/>
                          <a:pt x="447741" y="44812"/>
                          <a:pt x="448718" y="103818"/>
                        </a:cubicBezTo>
                        <a:cubicBezTo>
                          <a:pt x="462678" y="109487"/>
                          <a:pt x="452863" y="57012"/>
                          <a:pt x="474487" y="77932"/>
                        </a:cubicBezTo>
                        <a:cubicBezTo>
                          <a:pt x="492435" y="95293"/>
                          <a:pt x="476090" y="148590"/>
                          <a:pt x="477302" y="167750"/>
                        </a:cubicBezTo>
                        <a:cubicBezTo>
                          <a:pt x="478514" y="186911"/>
                          <a:pt x="493374" y="201340"/>
                          <a:pt x="491614" y="228438"/>
                        </a:cubicBezTo>
                        <a:cubicBezTo>
                          <a:pt x="489228" y="265077"/>
                          <a:pt x="454310" y="300738"/>
                          <a:pt x="448601" y="329049"/>
                        </a:cubicBezTo>
                        <a:cubicBezTo>
                          <a:pt x="446098" y="335383"/>
                          <a:pt x="443205" y="335266"/>
                          <a:pt x="439920" y="329049"/>
                        </a:cubicBezTo>
                        <a:cubicBezTo>
                          <a:pt x="424279" y="340310"/>
                          <a:pt x="392371" y="335540"/>
                          <a:pt x="396595" y="311726"/>
                        </a:cubicBezTo>
                        <a:lnTo>
                          <a:pt x="387914" y="311726"/>
                        </a:lnTo>
                        <a:lnTo>
                          <a:pt x="370591" y="294404"/>
                        </a:lnTo>
                        <a:cubicBezTo>
                          <a:pt x="319093" y="272428"/>
                          <a:pt x="390885" y="247481"/>
                          <a:pt x="427055" y="276769"/>
                        </a:cubicBezTo>
                        <a:cubicBezTo>
                          <a:pt x="434485" y="229063"/>
                          <a:pt x="419157" y="214869"/>
                          <a:pt x="381032" y="234264"/>
                        </a:cubicBezTo>
                        <a:cubicBezTo>
                          <a:pt x="322769" y="233560"/>
                          <a:pt x="264467" y="225114"/>
                          <a:pt x="206165" y="209004"/>
                        </a:cubicBezTo>
                        <a:cubicBezTo>
                          <a:pt x="197797" y="249279"/>
                          <a:pt x="180826" y="287404"/>
                          <a:pt x="155253" y="323418"/>
                        </a:cubicBezTo>
                        <a:cubicBezTo>
                          <a:pt x="156270" y="370185"/>
                          <a:pt x="140394" y="446005"/>
                          <a:pt x="96560" y="382307"/>
                        </a:cubicBezTo>
                        <a:cubicBezTo>
                          <a:pt x="113413" y="355208"/>
                          <a:pt x="76383" y="305587"/>
                          <a:pt x="41308" y="329049"/>
                        </a:cubicBezTo>
                        <a:cubicBezTo>
                          <a:pt x="34895" y="335814"/>
                          <a:pt x="31337" y="348014"/>
                          <a:pt x="23985" y="355013"/>
                        </a:cubicBezTo>
                        <a:cubicBezTo>
                          <a:pt x="21209" y="334875"/>
                          <a:pt x="13701" y="324317"/>
                          <a:pt x="1423" y="323379"/>
                        </a:cubicBezTo>
                        <a:lnTo>
                          <a:pt x="15344" y="303045"/>
                        </a:lnTo>
                        <a:cubicBezTo>
                          <a:pt x="14796" y="300269"/>
                          <a:pt x="15891" y="297180"/>
                          <a:pt x="15344" y="294404"/>
                        </a:cubicBezTo>
                        <a:lnTo>
                          <a:pt x="6663" y="277081"/>
                        </a:lnTo>
                        <a:close/>
                      </a:path>
                    </a:pathLst>
                  </a:custGeom>
                  <a:solidFill>
                    <a:srgbClr val="050505"/>
                  </a:solidFill>
                  <a:ln w="3904" cap="flat">
                    <a:noFill/>
                    <a:prstDash val="solid"/>
                    <a:miter/>
                  </a:ln>
                </p:spPr>
                <p:txBody>
                  <a:bodyPr rtlCol="1" anchor="ctr"/>
                  <a:lstStyle/>
                  <a:p>
                    <a:endParaRPr lang="fa-IR"/>
                  </a:p>
                </p:txBody>
              </p:sp>
              <p:sp>
                <p:nvSpPr>
                  <p:cNvPr id="180" name="Freeform: Shape 179">
                    <a:extLst>
                      <a:ext uri="{FF2B5EF4-FFF2-40B4-BE49-F238E27FC236}">
                        <a16:creationId xmlns:a16="http://schemas.microsoft.com/office/drawing/2014/main" id="{0E5D2D2B-C346-C027-10D5-18D155E0E33F}"/>
                      </a:ext>
                    </a:extLst>
                  </p:cNvPr>
                  <p:cNvSpPr/>
                  <p:nvPr/>
                </p:nvSpPr>
                <p:spPr>
                  <a:xfrm>
                    <a:off x="2659741" y="1214854"/>
                    <a:ext cx="511569" cy="232620"/>
                  </a:xfrm>
                  <a:custGeom>
                    <a:avLst/>
                    <a:gdLst>
                      <a:gd name="connsiteX0" fmla="*/ 502508 w 511569"/>
                      <a:gd name="connsiteY0" fmla="*/ 7507 h 232620"/>
                      <a:gd name="connsiteX1" fmla="*/ 511189 w 511569"/>
                      <a:gd name="connsiteY1" fmla="*/ 59474 h 232620"/>
                      <a:gd name="connsiteX2" fmla="*/ 511189 w 511569"/>
                      <a:gd name="connsiteY2" fmla="*/ 85438 h 232620"/>
                      <a:gd name="connsiteX3" fmla="*/ 484521 w 511569"/>
                      <a:gd name="connsiteY3" fmla="*/ 50832 h 232620"/>
                      <a:gd name="connsiteX4" fmla="*/ 441860 w 511569"/>
                      <a:gd name="connsiteY4" fmla="*/ 24790 h 232620"/>
                      <a:gd name="connsiteX5" fmla="*/ 358219 w 511569"/>
                      <a:gd name="connsiteY5" fmla="*/ 73316 h 232620"/>
                      <a:gd name="connsiteX6" fmla="*/ 337886 w 511569"/>
                      <a:gd name="connsiteY6" fmla="*/ 76718 h 232620"/>
                      <a:gd name="connsiteX7" fmla="*/ 277238 w 511569"/>
                      <a:gd name="connsiteY7" fmla="*/ 94041 h 232620"/>
                      <a:gd name="connsiteX8" fmla="*/ 270590 w 511569"/>
                      <a:gd name="connsiteY8" fmla="*/ 112106 h 232620"/>
                      <a:gd name="connsiteX9" fmla="*/ 162081 w 511569"/>
                      <a:gd name="connsiteY9" fmla="*/ 143271 h 232620"/>
                      <a:gd name="connsiteX10" fmla="*/ 173225 w 511569"/>
                      <a:gd name="connsiteY10" fmla="*/ 154650 h 232620"/>
                      <a:gd name="connsiteX11" fmla="*/ 134122 w 511569"/>
                      <a:gd name="connsiteY11" fmla="*/ 187692 h 232620"/>
                      <a:gd name="connsiteX12" fmla="*/ 164583 w 511569"/>
                      <a:gd name="connsiteY12" fmla="*/ 206617 h 232620"/>
                      <a:gd name="connsiteX13" fmla="*/ 181866 w 511569"/>
                      <a:gd name="connsiteY13" fmla="*/ 215454 h 232620"/>
                      <a:gd name="connsiteX14" fmla="*/ 164583 w 511569"/>
                      <a:gd name="connsiteY14" fmla="*/ 232620 h 232620"/>
                      <a:gd name="connsiteX15" fmla="*/ 113202 w 511569"/>
                      <a:gd name="connsiteY15" fmla="*/ 210332 h 232620"/>
                      <a:gd name="connsiteX16" fmla="*/ 65184 w 511569"/>
                      <a:gd name="connsiteY16" fmla="*/ 154415 h 232620"/>
                      <a:gd name="connsiteX17" fmla="*/ 0 w 511569"/>
                      <a:gd name="connsiteY17" fmla="*/ 120122 h 232620"/>
                      <a:gd name="connsiteX18" fmla="*/ 184173 w 511569"/>
                      <a:gd name="connsiteY18" fmla="*/ 109291 h 232620"/>
                      <a:gd name="connsiteX19" fmla="*/ 335970 w 511569"/>
                      <a:gd name="connsiteY19" fmla="*/ 57519 h 232620"/>
                      <a:gd name="connsiteX20" fmla="*/ 370419 w 511569"/>
                      <a:gd name="connsiteY20" fmla="*/ 9657 h 232620"/>
                      <a:gd name="connsiteX21" fmla="*/ 502547 w 511569"/>
                      <a:gd name="connsiteY21" fmla="*/ 7467 h 232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1569" h="232620">
                        <a:moveTo>
                          <a:pt x="502508" y="7507"/>
                        </a:moveTo>
                        <a:cubicBezTo>
                          <a:pt x="505988" y="25181"/>
                          <a:pt x="508373" y="41721"/>
                          <a:pt x="511189" y="59474"/>
                        </a:cubicBezTo>
                        <a:cubicBezTo>
                          <a:pt x="512479" y="67607"/>
                          <a:pt x="509977" y="77266"/>
                          <a:pt x="511189" y="85438"/>
                        </a:cubicBezTo>
                        <a:cubicBezTo>
                          <a:pt x="484482" y="100571"/>
                          <a:pt x="483739" y="73668"/>
                          <a:pt x="484521" y="50832"/>
                        </a:cubicBezTo>
                        <a:cubicBezTo>
                          <a:pt x="462232" y="52514"/>
                          <a:pt x="434196" y="53569"/>
                          <a:pt x="441860" y="24790"/>
                        </a:cubicBezTo>
                        <a:cubicBezTo>
                          <a:pt x="420901" y="10205"/>
                          <a:pt x="374877" y="41839"/>
                          <a:pt x="358219" y="73316"/>
                        </a:cubicBezTo>
                        <a:lnTo>
                          <a:pt x="337886" y="76718"/>
                        </a:lnTo>
                        <a:cubicBezTo>
                          <a:pt x="320681" y="84891"/>
                          <a:pt x="300465" y="90639"/>
                          <a:pt x="277238" y="94041"/>
                        </a:cubicBezTo>
                        <a:lnTo>
                          <a:pt x="270590" y="112106"/>
                        </a:lnTo>
                        <a:lnTo>
                          <a:pt x="162081" y="143271"/>
                        </a:lnTo>
                        <a:lnTo>
                          <a:pt x="173225" y="154650"/>
                        </a:lnTo>
                        <a:cubicBezTo>
                          <a:pt x="222025" y="163917"/>
                          <a:pt x="166382" y="190546"/>
                          <a:pt x="134122" y="187692"/>
                        </a:cubicBezTo>
                        <a:cubicBezTo>
                          <a:pt x="148277" y="188513"/>
                          <a:pt x="157975" y="192266"/>
                          <a:pt x="164583" y="206617"/>
                        </a:cubicBezTo>
                        <a:lnTo>
                          <a:pt x="181866" y="215454"/>
                        </a:lnTo>
                        <a:cubicBezTo>
                          <a:pt x="185386" y="222415"/>
                          <a:pt x="168611" y="229219"/>
                          <a:pt x="164583" y="232620"/>
                        </a:cubicBezTo>
                        <a:cubicBezTo>
                          <a:pt x="151288" y="217879"/>
                          <a:pt x="129664" y="220108"/>
                          <a:pt x="113202" y="210332"/>
                        </a:cubicBezTo>
                        <a:cubicBezTo>
                          <a:pt x="88880" y="195903"/>
                          <a:pt x="81451" y="167397"/>
                          <a:pt x="65184" y="154415"/>
                        </a:cubicBezTo>
                        <a:cubicBezTo>
                          <a:pt x="47158" y="140025"/>
                          <a:pt x="11183" y="141003"/>
                          <a:pt x="0" y="120122"/>
                        </a:cubicBezTo>
                        <a:cubicBezTo>
                          <a:pt x="61978" y="85243"/>
                          <a:pt x="117543" y="120748"/>
                          <a:pt x="184173" y="109291"/>
                        </a:cubicBezTo>
                        <a:cubicBezTo>
                          <a:pt x="194379" y="107531"/>
                          <a:pt x="329440" y="62211"/>
                          <a:pt x="335970" y="57519"/>
                        </a:cubicBezTo>
                        <a:cubicBezTo>
                          <a:pt x="344729" y="51262"/>
                          <a:pt x="341171" y="23069"/>
                          <a:pt x="370419" y="9657"/>
                        </a:cubicBezTo>
                        <a:cubicBezTo>
                          <a:pt x="416521" y="-11497"/>
                          <a:pt x="455663" y="8914"/>
                          <a:pt x="502547" y="7467"/>
                        </a:cubicBezTo>
                        <a:close/>
                      </a:path>
                    </a:pathLst>
                  </a:custGeom>
                  <a:solidFill>
                    <a:srgbClr val="84654B"/>
                  </a:solidFill>
                  <a:ln w="3904" cap="flat">
                    <a:noFill/>
                    <a:prstDash val="solid"/>
                    <a:miter/>
                  </a:ln>
                </p:spPr>
                <p:txBody>
                  <a:bodyPr rtlCol="1" anchor="ctr"/>
                  <a:lstStyle/>
                  <a:p>
                    <a:endParaRPr lang="fa-IR"/>
                  </a:p>
                </p:txBody>
              </p:sp>
              <p:sp>
                <p:nvSpPr>
                  <p:cNvPr id="181" name="Freeform: Shape 180">
                    <a:extLst>
                      <a:ext uri="{FF2B5EF4-FFF2-40B4-BE49-F238E27FC236}">
                        <a16:creationId xmlns:a16="http://schemas.microsoft.com/office/drawing/2014/main" id="{26A43AA3-6A83-AD97-470C-9DC47CC8EB6E}"/>
                      </a:ext>
                    </a:extLst>
                  </p:cNvPr>
                  <p:cNvSpPr/>
                  <p:nvPr/>
                </p:nvSpPr>
                <p:spPr>
                  <a:xfrm>
                    <a:off x="3436601" y="1226370"/>
                    <a:ext cx="111678" cy="193711"/>
                  </a:xfrm>
                  <a:custGeom>
                    <a:avLst/>
                    <a:gdLst>
                      <a:gd name="connsiteX0" fmla="*/ 82812 w 111678"/>
                      <a:gd name="connsiteY0" fmla="*/ 47958 h 193711"/>
                      <a:gd name="connsiteX1" fmla="*/ 106547 w 111678"/>
                      <a:gd name="connsiteY1" fmla="*/ 126555 h 193711"/>
                      <a:gd name="connsiteX2" fmla="*/ 55518 w 111678"/>
                      <a:gd name="connsiteY2" fmla="*/ 128901 h 193711"/>
                      <a:gd name="connsiteX3" fmla="*/ 108815 w 111678"/>
                      <a:gd name="connsiteY3" fmla="*/ 4633 h 193711"/>
                      <a:gd name="connsiteX4" fmla="*/ 82812 w 111678"/>
                      <a:gd name="connsiteY4" fmla="*/ 47919 h 193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678" h="193711">
                        <a:moveTo>
                          <a:pt x="82812" y="47958"/>
                        </a:moveTo>
                        <a:lnTo>
                          <a:pt x="106547" y="126555"/>
                        </a:lnTo>
                        <a:cubicBezTo>
                          <a:pt x="101933" y="272056"/>
                          <a:pt x="-92563" y="137034"/>
                          <a:pt x="55518" y="128901"/>
                        </a:cubicBezTo>
                        <a:cubicBezTo>
                          <a:pt x="41911" y="75018"/>
                          <a:pt x="33621" y="-22348"/>
                          <a:pt x="108815" y="4633"/>
                        </a:cubicBezTo>
                        <a:cubicBezTo>
                          <a:pt x="119647" y="10342"/>
                          <a:pt x="97280" y="33256"/>
                          <a:pt x="82812" y="47919"/>
                        </a:cubicBezTo>
                        <a:close/>
                      </a:path>
                    </a:pathLst>
                  </a:custGeom>
                  <a:solidFill>
                    <a:srgbClr val="9D5F3A"/>
                  </a:solidFill>
                  <a:ln w="3904" cap="flat">
                    <a:noFill/>
                    <a:prstDash val="solid"/>
                    <a:miter/>
                  </a:ln>
                </p:spPr>
                <p:txBody>
                  <a:bodyPr rtlCol="1" anchor="ctr"/>
                  <a:lstStyle/>
                  <a:p>
                    <a:endParaRPr lang="fa-IR"/>
                  </a:p>
                </p:txBody>
              </p:sp>
              <p:sp>
                <p:nvSpPr>
                  <p:cNvPr id="182" name="Freeform: Shape 181">
                    <a:extLst>
                      <a:ext uri="{FF2B5EF4-FFF2-40B4-BE49-F238E27FC236}">
                        <a16:creationId xmlns:a16="http://schemas.microsoft.com/office/drawing/2014/main" id="{1128E36B-4DAD-9148-BCE4-EE071D2FFDE4}"/>
                      </a:ext>
                    </a:extLst>
                  </p:cNvPr>
                  <p:cNvSpPr/>
                  <p:nvPr/>
                </p:nvSpPr>
                <p:spPr>
                  <a:xfrm>
                    <a:off x="3153568" y="1196396"/>
                    <a:ext cx="8680" cy="17322"/>
                  </a:xfrm>
                  <a:custGeom>
                    <a:avLst/>
                    <a:gdLst>
                      <a:gd name="connsiteX0" fmla="*/ 8681 w 8680"/>
                      <a:gd name="connsiteY0" fmla="*/ 17322 h 17322"/>
                      <a:gd name="connsiteX1" fmla="*/ 0 w 8680"/>
                      <a:gd name="connsiteY1" fmla="*/ 0 h 17322"/>
                      <a:gd name="connsiteX2" fmla="*/ 8681 w 8680"/>
                      <a:gd name="connsiteY2" fmla="*/ 17322 h 17322"/>
                    </a:gdLst>
                    <a:ahLst/>
                    <a:cxnLst>
                      <a:cxn ang="0">
                        <a:pos x="connsiteX0" y="connsiteY0"/>
                      </a:cxn>
                      <a:cxn ang="0">
                        <a:pos x="connsiteX1" y="connsiteY1"/>
                      </a:cxn>
                      <a:cxn ang="0">
                        <a:pos x="connsiteX2" y="connsiteY2"/>
                      </a:cxn>
                    </a:cxnLst>
                    <a:rect l="l" t="t" r="r" b="b"/>
                    <a:pathLst>
                      <a:path w="8680" h="17322">
                        <a:moveTo>
                          <a:pt x="8681" y="17322"/>
                        </a:moveTo>
                        <a:cubicBezTo>
                          <a:pt x="352" y="15015"/>
                          <a:pt x="430" y="7351"/>
                          <a:pt x="0" y="0"/>
                        </a:cubicBezTo>
                        <a:cubicBezTo>
                          <a:pt x="8876" y="2776"/>
                          <a:pt x="7273" y="10401"/>
                          <a:pt x="8681" y="17322"/>
                        </a:cubicBezTo>
                        <a:close/>
                      </a:path>
                    </a:pathLst>
                  </a:custGeom>
                  <a:solidFill>
                    <a:srgbClr val="84654B"/>
                  </a:solidFill>
                  <a:ln w="3904" cap="flat">
                    <a:noFill/>
                    <a:prstDash val="solid"/>
                    <a:miter/>
                  </a:ln>
                </p:spPr>
                <p:txBody>
                  <a:bodyPr rtlCol="1" anchor="ctr"/>
                  <a:lstStyle/>
                  <a:p>
                    <a:endParaRPr lang="fa-IR"/>
                  </a:p>
                </p:txBody>
              </p:sp>
              <p:sp>
                <p:nvSpPr>
                  <p:cNvPr id="183" name="Freeform: Shape 182">
                    <a:extLst>
                      <a:ext uri="{FF2B5EF4-FFF2-40B4-BE49-F238E27FC236}">
                        <a16:creationId xmlns:a16="http://schemas.microsoft.com/office/drawing/2014/main" id="{FE6B9C5C-8FA5-F2CF-41A3-AEC836F08715}"/>
                      </a:ext>
                    </a:extLst>
                  </p:cNvPr>
                  <p:cNvSpPr/>
                  <p:nvPr/>
                </p:nvSpPr>
                <p:spPr>
                  <a:xfrm>
                    <a:off x="2536537" y="1967110"/>
                    <a:ext cx="642956" cy="632250"/>
                  </a:xfrm>
                  <a:custGeom>
                    <a:avLst/>
                    <a:gdLst>
                      <a:gd name="connsiteX0" fmla="*/ 521699 w 642956"/>
                      <a:gd name="connsiteY0" fmla="*/ 138619 h 632250"/>
                      <a:gd name="connsiteX1" fmla="*/ 642957 w 642956"/>
                      <a:gd name="connsiteY1" fmla="*/ 160204 h 632250"/>
                      <a:gd name="connsiteX2" fmla="*/ 570421 w 642956"/>
                      <a:gd name="connsiteY2" fmla="*/ 200323 h 632250"/>
                      <a:gd name="connsiteX3" fmla="*/ 418820 w 642956"/>
                      <a:gd name="connsiteY3" fmla="*/ 384965 h 632250"/>
                      <a:gd name="connsiteX4" fmla="*/ 435009 w 642956"/>
                      <a:gd name="connsiteY4" fmla="*/ 632251 h 632250"/>
                      <a:gd name="connsiteX5" fmla="*/ 418195 w 642956"/>
                      <a:gd name="connsiteY5" fmla="*/ 621810 h 632250"/>
                      <a:gd name="connsiteX6" fmla="*/ 245009 w 642956"/>
                      <a:gd name="connsiteY6" fmla="*/ 303085 h 632250"/>
                      <a:gd name="connsiteX7" fmla="*/ 104240 w 642956"/>
                      <a:gd name="connsiteY7" fmla="*/ 468450 h 632250"/>
                      <a:gd name="connsiteX8" fmla="*/ 131729 w 642956"/>
                      <a:gd name="connsiteY8" fmla="*/ 502352 h 632250"/>
                      <a:gd name="connsiteX9" fmla="*/ 105725 w 642956"/>
                      <a:gd name="connsiteY9" fmla="*/ 545638 h 632250"/>
                      <a:gd name="connsiteX10" fmla="*/ 105725 w 642956"/>
                      <a:gd name="connsiteY10" fmla="*/ 554280 h 632250"/>
                      <a:gd name="connsiteX11" fmla="*/ 79722 w 642956"/>
                      <a:gd name="connsiteY11" fmla="*/ 571602 h 632250"/>
                      <a:gd name="connsiteX12" fmla="*/ 60327 w 642956"/>
                      <a:gd name="connsiteY12" fmla="*/ 562531 h 632250"/>
                      <a:gd name="connsiteX13" fmla="*/ 17236 w 642956"/>
                      <a:gd name="connsiteY13" fmla="*/ 451440 h 632250"/>
                      <a:gd name="connsiteX14" fmla="*/ 27716 w 642956"/>
                      <a:gd name="connsiteY14" fmla="*/ 433023 h 632250"/>
                      <a:gd name="connsiteX15" fmla="*/ 9885 w 642956"/>
                      <a:gd name="connsiteY15" fmla="*/ 373469 h 632250"/>
                      <a:gd name="connsiteX16" fmla="*/ 118238 w 642956"/>
                      <a:gd name="connsiteY16" fmla="*/ 283455 h 632250"/>
                      <a:gd name="connsiteX17" fmla="*/ 205320 w 642956"/>
                      <a:gd name="connsiteY17" fmla="*/ 268440 h 632250"/>
                      <a:gd name="connsiteX18" fmla="*/ 183735 w 642956"/>
                      <a:gd name="connsiteY18" fmla="*/ 259798 h 632250"/>
                      <a:gd name="connsiteX19" fmla="*/ 218380 w 642956"/>
                      <a:gd name="connsiteY19" fmla="*/ 251156 h 632250"/>
                      <a:gd name="connsiteX20" fmla="*/ 315824 w 642956"/>
                      <a:gd name="connsiteY20" fmla="*/ 270825 h 632250"/>
                      <a:gd name="connsiteX21" fmla="*/ 313712 w 642956"/>
                      <a:gd name="connsiteY21" fmla="*/ 259798 h 632250"/>
                      <a:gd name="connsiteX22" fmla="*/ 74600 w 642956"/>
                      <a:gd name="connsiteY22" fmla="*/ 189452 h 632250"/>
                      <a:gd name="connsiteX23" fmla="*/ 111591 w 642956"/>
                      <a:gd name="connsiteY23" fmla="*/ 138541 h 632250"/>
                      <a:gd name="connsiteX24" fmla="*/ 77611 w 642956"/>
                      <a:gd name="connsiteY24" fmla="*/ 131385 h 632250"/>
                      <a:gd name="connsiteX25" fmla="*/ 69477 w 642956"/>
                      <a:gd name="connsiteY25" fmla="*/ 74412 h 632250"/>
                      <a:gd name="connsiteX26" fmla="*/ 45077 w 642956"/>
                      <a:gd name="connsiteY26" fmla="*/ 0 h 632250"/>
                      <a:gd name="connsiteX27" fmla="*/ 398213 w 642956"/>
                      <a:gd name="connsiteY27" fmla="*/ 214908 h 632250"/>
                      <a:gd name="connsiteX28" fmla="*/ 521660 w 642956"/>
                      <a:gd name="connsiteY28" fmla="*/ 138580 h 632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42956" h="632250">
                        <a:moveTo>
                          <a:pt x="521699" y="138619"/>
                        </a:moveTo>
                        <a:cubicBezTo>
                          <a:pt x="568271" y="122978"/>
                          <a:pt x="596894" y="153791"/>
                          <a:pt x="642957" y="160204"/>
                        </a:cubicBezTo>
                        <a:cubicBezTo>
                          <a:pt x="631187" y="191642"/>
                          <a:pt x="598575" y="185190"/>
                          <a:pt x="570421" y="200323"/>
                        </a:cubicBezTo>
                        <a:cubicBezTo>
                          <a:pt x="514856" y="230275"/>
                          <a:pt x="421714" y="320329"/>
                          <a:pt x="418820" y="384965"/>
                        </a:cubicBezTo>
                        <a:cubicBezTo>
                          <a:pt x="415927" y="449602"/>
                          <a:pt x="473760" y="557799"/>
                          <a:pt x="435009" y="632251"/>
                        </a:cubicBezTo>
                        <a:lnTo>
                          <a:pt x="418195" y="621810"/>
                        </a:lnTo>
                        <a:cubicBezTo>
                          <a:pt x="414089" y="518501"/>
                          <a:pt x="369668" y="314151"/>
                          <a:pt x="245009" y="303085"/>
                        </a:cubicBezTo>
                        <a:cubicBezTo>
                          <a:pt x="140644" y="293817"/>
                          <a:pt x="101346" y="377653"/>
                          <a:pt x="104240" y="468450"/>
                        </a:cubicBezTo>
                        <a:cubicBezTo>
                          <a:pt x="168016" y="394467"/>
                          <a:pt x="204733" y="495587"/>
                          <a:pt x="131729" y="502352"/>
                        </a:cubicBezTo>
                        <a:cubicBezTo>
                          <a:pt x="117808" y="508256"/>
                          <a:pt x="100173" y="533868"/>
                          <a:pt x="105725" y="545638"/>
                        </a:cubicBezTo>
                        <a:cubicBezTo>
                          <a:pt x="111083" y="548219"/>
                          <a:pt x="110965" y="551113"/>
                          <a:pt x="105725" y="554280"/>
                        </a:cubicBezTo>
                        <a:cubicBezTo>
                          <a:pt x="117965" y="565698"/>
                          <a:pt x="87465" y="587830"/>
                          <a:pt x="79722" y="571602"/>
                        </a:cubicBezTo>
                        <a:lnTo>
                          <a:pt x="60327" y="562531"/>
                        </a:lnTo>
                        <a:cubicBezTo>
                          <a:pt x="51334" y="523584"/>
                          <a:pt x="36944" y="486554"/>
                          <a:pt x="17236" y="451440"/>
                        </a:cubicBezTo>
                        <a:lnTo>
                          <a:pt x="27716" y="433023"/>
                        </a:lnTo>
                        <a:cubicBezTo>
                          <a:pt x="22280" y="423521"/>
                          <a:pt x="8751" y="378083"/>
                          <a:pt x="9885" y="373469"/>
                        </a:cubicBezTo>
                        <a:cubicBezTo>
                          <a:pt x="11566" y="366626"/>
                          <a:pt x="105335" y="290767"/>
                          <a:pt x="118238" y="283455"/>
                        </a:cubicBezTo>
                        <a:cubicBezTo>
                          <a:pt x="145063" y="268244"/>
                          <a:pt x="175993" y="265507"/>
                          <a:pt x="205320" y="268440"/>
                        </a:cubicBezTo>
                        <a:cubicBezTo>
                          <a:pt x="206571" y="268557"/>
                          <a:pt x="182523" y="267071"/>
                          <a:pt x="183735" y="259798"/>
                        </a:cubicBezTo>
                        <a:cubicBezTo>
                          <a:pt x="177322" y="233638"/>
                          <a:pt x="205867" y="227968"/>
                          <a:pt x="218380" y="251156"/>
                        </a:cubicBezTo>
                        <a:lnTo>
                          <a:pt x="315824" y="270825"/>
                        </a:lnTo>
                        <a:lnTo>
                          <a:pt x="313712" y="259798"/>
                        </a:lnTo>
                        <a:cubicBezTo>
                          <a:pt x="242272" y="203920"/>
                          <a:pt x="165122" y="183274"/>
                          <a:pt x="74600" y="189452"/>
                        </a:cubicBezTo>
                        <a:cubicBezTo>
                          <a:pt x="58998" y="164778"/>
                          <a:pt x="71354" y="147808"/>
                          <a:pt x="111591" y="138541"/>
                        </a:cubicBezTo>
                        <a:lnTo>
                          <a:pt x="77611" y="131385"/>
                        </a:lnTo>
                        <a:cubicBezTo>
                          <a:pt x="-10878" y="141512"/>
                          <a:pt x="-36686" y="81725"/>
                          <a:pt x="69477" y="74412"/>
                        </a:cubicBezTo>
                        <a:cubicBezTo>
                          <a:pt x="43591" y="58654"/>
                          <a:pt x="13482" y="21037"/>
                          <a:pt x="45077" y="0"/>
                        </a:cubicBezTo>
                        <a:cubicBezTo>
                          <a:pt x="142912" y="84462"/>
                          <a:pt x="288843" y="142607"/>
                          <a:pt x="398213" y="214908"/>
                        </a:cubicBezTo>
                        <a:cubicBezTo>
                          <a:pt x="445293" y="223941"/>
                          <a:pt x="497808" y="176236"/>
                          <a:pt x="521660" y="138580"/>
                        </a:cubicBezTo>
                        <a:close/>
                      </a:path>
                    </a:pathLst>
                  </a:custGeom>
                  <a:solidFill>
                    <a:srgbClr val="C4A97D"/>
                  </a:solidFill>
                  <a:ln w="3904" cap="flat">
                    <a:noFill/>
                    <a:prstDash val="solid"/>
                    <a:miter/>
                  </a:ln>
                </p:spPr>
                <p:txBody>
                  <a:bodyPr rtlCol="1" anchor="ctr"/>
                  <a:lstStyle/>
                  <a:p>
                    <a:endParaRPr lang="fa-IR"/>
                  </a:p>
                </p:txBody>
              </p:sp>
              <p:sp>
                <p:nvSpPr>
                  <p:cNvPr id="184" name="Freeform: Shape 183">
                    <a:extLst>
                      <a:ext uri="{FF2B5EF4-FFF2-40B4-BE49-F238E27FC236}">
                        <a16:creationId xmlns:a16="http://schemas.microsoft.com/office/drawing/2014/main" id="{7C0095FE-66F5-D99B-44C5-35A6CECEBA4A}"/>
                      </a:ext>
                    </a:extLst>
                  </p:cNvPr>
                  <p:cNvSpPr/>
                  <p:nvPr/>
                </p:nvSpPr>
                <p:spPr>
                  <a:xfrm>
                    <a:off x="2165757" y="2131732"/>
                    <a:ext cx="485224" cy="241365"/>
                  </a:xfrm>
                  <a:custGeom>
                    <a:avLst/>
                    <a:gdLst>
                      <a:gd name="connsiteX0" fmla="*/ 311922 w 485224"/>
                      <a:gd name="connsiteY0" fmla="*/ 0 h 241365"/>
                      <a:gd name="connsiteX1" fmla="*/ 360292 w 485224"/>
                      <a:gd name="connsiteY1" fmla="*/ 30813 h 241365"/>
                      <a:gd name="connsiteX2" fmla="*/ 471852 w 485224"/>
                      <a:gd name="connsiteY2" fmla="*/ 97874 h 241365"/>
                      <a:gd name="connsiteX3" fmla="*/ 485225 w 485224"/>
                      <a:gd name="connsiteY3" fmla="*/ 112576 h 241365"/>
                      <a:gd name="connsiteX4" fmla="*/ 363889 w 485224"/>
                      <a:gd name="connsiteY4" fmla="*/ 207830 h 241365"/>
                      <a:gd name="connsiteX5" fmla="*/ 216589 w 485224"/>
                      <a:gd name="connsiteY5" fmla="*/ 199189 h 241365"/>
                      <a:gd name="connsiteX6" fmla="*/ 0 w 485224"/>
                      <a:gd name="connsiteY6" fmla="*/ 95176 h 241365"/>
                      <a:gd name="connsiteX7" fmla="*/ 88802 w 485224"/>
                      <a:gd name="connsiteY7" fmla="*/ 51928 h 241365"/>
                      <a:gd name="connsiteX8" fmla="*/ 103935 w 485224"/>
                      <a:gd name="connsiteY8" fmla="*/ 34645 h 241365"/>
                      <a:gd name="connsiteX9" fmla="*/ 228829 w 485224"/>
                      <a:gd name="connsiteY9" fmla="*/ 25299 h 241365"/>
                      <a:gd name="connsiteX10" fmla="*/ 285919 w 485224"/>
                      <a:gd name="connsiteY10" fmla="*/ 8681 h 241365"/>
                      <a:gd name="connsiteX11" fmla="*/ 311922 w 485224"/>
                      <a:gd name="connsiteY11" fmla="*/ 39 h 241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5224" h="241365">
                        <a:moveTo>
                          <a:pt x="311922" y="0"/>
                        </a:moveTo>
                        <a:cubicBezTo>
                          <a:pt x="330691" y="9228"/>
                          <a:pt x="346801" y="19512"/>
                          <a:pt x="360292" y="30813"/>
                        </a:cubicBezTo>
                        <a:cubicBezTo>
                          <a:pt x="337495" y="116565"/>
                          <a:pt x="374682" y="138932"/>
                          <a:pt x="471852" y="97874"/>
                        </a:cubicBezTo>
                        <a:lnTo>
                          <a:pt x="485225" y="112576"/>
                        </a:lnTo>
                        <a:cubicBezTo>
                          <a:pt x="457736" y="147065"/>
                          <a:pt x="408114" y="199189"/>
                          <a:pt x="363889" y="207830"/>
                        </a:cubicBezTo>
                        <a:cubicBezTo>
                          <a:pt x="352432" y="257647"/>
                          <a:pt x="222611" y="249631"/>
                          <a:pt x="216589" y="199189"/>
                        </a:cubicBezTo>
                        <a:cubicBezTo>
                          <a:pt x="146361" y="158561"/>
                          <a:pt x="108471" y="67139"/>
                          <a:pt x="0" y="95176"/>
                        </a:cubicBezTo>
                        <a:lnTo>
                          <a:pt x="88802" y="51928"/>
                        </a:lnTo>
                        <a:cubicBezTo>
                          <a:pt x="96075" y="48370"/>
                          <a:pt x="98930" y="39220"/>
                          <a:pt x="103935" y="34645"/>
                        </a:cubicBezTo>
                        <a:cubicBezTo>
                          <a:pt x="143116" y="27372"/>
                          <a:pt x="184760" y="24244"/>
                          <a:pt x="228829" y="25299"/>
                        </a:cubicBezTo>
                        <a:cubicBezTo>
                          <a:pt x="251352" y="7860"/>
                          <a:pt x="270395" y="2307"/>
                          <a:pt x="285919" y="8681"/>
                        </a:cubicBezTo>
                        <a:cubicBezTo>
                          <a:pt x="287248" y="7938"/>
                          <a:pt x="302342" y="15524"/>
                          <a:pt x="311922" y="39"/>
                        </a:cubicBezTo>
                        <a:close/>
                      </a:path>
                    </a:pathLst>
                  </a:custGeom>
                  <a:solidFill>
                    <a:srgbClr val="D8C194"/>
                  </a:solidFill>
                  <a:ln w="3904" cap="flat">
                    <a:noFill/>
                    <a:prstDash val="solid"/>
                    <a:miter/>
                  </a:ln>
                </p:spPr>
                <p:txBody>
                  <a:bodyPr rtlCol="1" anchor="ctr"/>
                  <a:lstStyle/>
                  <a:p>
                    <a:endParaRPr lang="fa-IR"/>
                  </a:p>
                </p:txBody>
              </p:sp>
              <p:sp>
                <p:nvSpPr>
                  <p:cNvPr id="185" name="Freeform: Shape 184">
                    <a:extLst>
                      <a:ext uri="{FF2B5EF4-FFF2-40B4-BE49-F238E27FC236}">
                        <a16:creationId xmlns:a16="http://schemas.microsoft.com/office/drawing/2014/main" id="{CA6F628B-E57C-EBFD-6DB5-C5B74C8FD03E}"/>
                      </a:ext>
                    </a:extLst>
                  </p:cNvPr>
                  <p:cNvSpPr/>
                  <p:nvPr/>
                </p:nvSpPr>
                <p:spPr>
                  <a:xfrm>
                    <a:off x="2390265" y="2980415"/>
                    <a:ext cx="210783" cy="239814"/>
                  </a:xfrm>
                  <a:custGeom>
                    <a:avLst/>
                    <a:gdLst>
                      <a:gd name="connsiteX0" fmla="*/ 208711 w 210783"/>
                      <a:gd name="connsiteY0" fmla="*/ 43326 h 239814"/>
                      <a:gd name="connsiteX1" fmla="*/ 210784 w 210783"/>
                      <a:gd name="connsiteY1" fmla="*/ 55096 h 239814"/>
                      <a:gd name="connsiteX2" fmla="*/ 173128 w 210783"/>
                      <a:gd name="connsiteY2" fmla="*/ 223511 h 239814"/>
                      <a:gd name="connsiteX3" fmla="*/ 29425 w 210783"/>
                      <a:gd name="connsiteY3" fmla="*/ 239347 h 239814"/>
                      <a:gd name="connsiteX4" fmla="*/ 52848 w 210783"/>
                      <a:gd name="connsiteY4" fmla="*/ 64754 h 239814"/>
                      <a:gd name="connsiteX5" fmla="*/ 113379 w 210783"/>
                      <a:gd name="connsiteY5" fmla="*/ 0 h 239814"/>
                      <a:gd name="connsiteX6" fmla="*/ 208711 w 210783"/>
                      <a:gd name="connsiteY6" fmla="*/ 43287 h 239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83" h="239814">
                        <a:moveTo>
                          <a:pt x="208711" y="43326"/>
                        </a:moveTo>
                        <a:lnTo>
                          <a:pt x="210784" y="55096"/>
                        </a:lnTo>
                        <a:cubicBezTo>
                          <a:pt x="158933" y="102723"/>
                          <a:pt x="163587" y="159382"/>
                          <a:pt x="173128" y="223511"/>
                        </a:cubicBezTo>
                        <a:cubicBezTo>
                          <a:pt x="168905" y="229415"/>
                          <a:pt x="36034" y="242436"/>
                          <a:pt x="29425" y="239347"/>
                        </a:cubicBezTo>
                        <a:cubicBezTo>
                          <a:pt x="-8426" y="221595"/>
                          <a:pt x="-18593" y="70737"/>
                          <a:pt x="52848" y="64754"/>
                        </a:cubicBezTo>
                        <a:cubicBezTo>
                          <a:pt x="72556" y="38594"/>
                          <a:pt x="92733" y="17010"/>
                          <a:pt x="113379" y="0"/>
                        </a:cubicBezTo>
                        <a:cubicBezTo>
                          <a:pt x="129997" y="19708"/>
                          <a:pt x="182942" y="36248"/>
                          <a:pt x="208711" y="43287"/>
                        </a:cubicBezTo>
                        <a:close/>
                      </a:path>
                    </a:pathLst>
                  </a:custGeom>
                  <a:solidFill>
                    <a:srgbClr val="CF894E"/>
                  </a:solidFill>
                  <a:ln w="3904" cap="flat">
                    <a:noFill/>
                    <a:prstDash val="solid"/>
                    <a:miter/>
                  </a:ln>
                </p:spPr>
                <p:txBody>
                  <a:bodyPr rtlCol="1" anchor="ctr"/>
                  <a:lstStyle/>
                  <a:p>
                    <a:endParaRPr lang="fa-IR"/>
                  </a:p>
                </p:txBody>
              </p:sp>
              <p:sp>
                <p:nvSpPr>
                  <p:cNvPr id="186" name="Freeform: Shape 185">
                    <a:extLst>
                      <a:ext uri="{FF2B5EF4-FFF2-40B4-BE49-F238E27FC236}">
                        <a16:creationId xmlns:a16="http://schemas.microsoft.com/office/drawing/2014/main" id="{69424491-D924-BE60-45CE-B5F074C638B7}"/>
                      </a:ext>
                    </a:extLst>
                  </p:cNvPr>
                  <p:cNvSpPr/>
                  <p:nvPr/>
                </p:nvSpPr>
                <p:spPr>
                  <a:xfrm>
                    <a:off x="2508872" y="2252147"/>
                    <a:ext cx="463236" cy="745967"/>
                  </a:xfrm>
                  <a:custGeom>
                    <a:avLst/>
                    <a:gdLst>
                      <a:gd name="connsiteX0" fmla="*/ 462713 w 463236"/>
                      <a:gd name="connsiteY0" fmla="*/ 347252 h 745967"/>
                      <a:gd name="connsiteX1" fmla="*/ 454032 w 463236"/>
                      <a:gd name="connsiteY1" fmla="*/ 373216 h 745967"/>
                      <a:gd name="connsiteX2" fmla="*/ 445351 w 463236"/>
                      <a:gd name="connsiteY2" fmla="*/ 390539 h 745967"/>
                      <a:gd name="connsiteX3" fmla="*/ 445351 w 463236"/>
                      <a:gd name="connsiteY3" fmla="*/ 399180 h 745967"/>
                      <a:gd name="connsiteX4" fmla="*/ 436671 w 463236"/>
                      <a:gd name="connsiteY4" fmla="*/ 407822 h 745967"/>
                      <a:gd name="connsiteX5" fmla="*/ 436671 w 463236"/>
                      <a:gd name="connsiteY5" fmla="*/ 416464 h 745967"/>
                      <a:gd name="connsiteX6" fmla="*/ 386658 w 463236"/>
                      <a:gd name="connsiteY6" fmla="*/ 394566 h 745967"/>
                      <a:gd name="connsiteX7" fmla="*/ 309196 w 463236"/>
                      <a:gd name="connsiteY7" fmla="*/ 409425 h 745967"/>
                      <a:gd name="connsiteX8" fmla="*/ 273847 w 463236"/>
                      <a:gd name="connsiteY8" fmla="*/ 501004 h 745967"/>
                      <a:gd name="connsiteX9" fmla="*/ 257151 w 463236"/>
                      <a:gd name="connsiteY9" fmla="*/ 567087 h 745967"/>
                      <a:gd name="connsiteX10" fmla="*/ 142032 w 463236"/>
                      <a:gd name="connsiteY10" fmla="*/ 641656 h 745967"/>
                      <a:gd name="connsiteX11" fmla="*/ 140195 w 463236"/>
                      <a:gd name="connsiteY11" fmla="*/ 649007 h 745967"/>
                      <a:gd name="connsiteX12" fmla="*/ 211361 w 463236"/>
                      <a:gd name="connsiteY12" fmla="*/ 624333 h 745967"/>
                      <a:gd name="connsiteX13" fmla="*/ 146295 w 463236"/>
                      <a:gd name="connsiteY13" fmla="*/ 742658 h 745967"/>
                      <a:gd name="connsiteX14" fmla="*/ 53504 w 463236"/>
                      <a:gd name="connsiteY14" fmla="*/ 659252 h 745967"/>
                      <a:gd name="connsiteX15" fmla="*/ 19837 w 463236"/>
                      <a:gd name="connsiteY15" fmla="*/ 492362 h 745967"/>
                      <a:gd name="connsiteX16" fmla="*/ 46700 w 463236"/>
                      <a:gd name="connsiteY16" fmla="*/ 520399 h 745967"/>
                      <a:gd name="connsiteX17" fmla="*/ 150674 w 463236"/>
                      <a:gd name="connsiteY17" fmla="*/ 529040 h 745967"/>
                      <a:gd name="connsiteX18" fmla="*/ 211322 w 463236"/>
                      <a:gd name="connsiteY18" fmla="*/ 494395 h 745967"/>
                      <a:gd name="connsiteX19" fmla="*/ 85685 w 463236"/>
                      <a:gd name="connsiteY19" fmla="*/ 494395 h 745967"/>
                      <a:gd name="connsiteX20" fmla="*/ 107348 w 463236"/>
                      <a:gd name="connsiteY20" fmla="*/ 373138 h 745967"/>
                      <a:gd name="connsiteX21" fmla="*/ 133352 w 463236"/>
                      <a:gd name="connsiteY21" fmla="*/ 364496 h 745967"/>
                      <a:gd name="connsiteX22" fmla="*/ 237286 w 463236"/>
                      <a:gd name="connsiteY22" fmla="*/ 308149 h 745967"/>
                      <a:gd name="connsiteX23" fmla="*/ 150674 w 463236"/>
                      <a:gd name="connsiteY23" fmla="*/ 338415 h 745967"/>
                      <a:gd name="connsiteX24" fmla="*/ 220003 w 463236"/>
                      <a:gd name="connsiteY24" fmla="*/ 243239 h 745967"/>
                      <a:gd name="connsiteX25" fmla="*/ 245967 w 463236"/>
                      <a:gd name="connsiteY25" fmla="*/ 221537 h 745967"/>
                      <a:gd name="connsiteX26" fmla="*/ 233181 w 463236"/>
                      <a:gd name="connsiteY26" fmla="*/ 217392 h 745967"/>
                      <a:gd name="connsiteX27" fmla="*/ 133352 w 463236"/>
                      <a:gd name="connsiteY27" fmla="*/ 269242 h 745967"/>
                      <a:gd name="connsiteX28" fmla="*/ 133352 w 463236"/>
                      <a:gd name="connsiteY28" fmla="*/ 260601 h 745967"/>
                      <a:gd name="connsiteX29" fmla="*/ 159355 w 463236"/>
                      <a:gd name="connsiteY29" fmla="*/ 217314 h 745967"/>
                      <a:gd name="connsiteX30" fmla="*/ 185358 w 463236"/>
                      <a:gd name="connsiteY30" fmla="*/ 174106 h 745967"/>
                      <a:gd name="connsiteX31" fmla="*/ 120252 w 463236"/>
                      <a:gd name="connsiteY31" fmla="*/ 200109 h 745967"/>
                      <a:gd name="connsiteX32" fmla="*/ 150635 w 463236"/>
                      <a:gd name="connsiteY32" fmla="*/ 48351 h 745967"/>
                      <a:gd name="connsiteX33" fmla="*/ 324094 w 463236"/>
                      <a:gd name="connsiteY33" fmla="*/ 13706 h 745967"/>
                      <a:gd name="connsiteX34" fmla="*/ 462674 w 463236"/>
                      <a:gd name="connsiteY34" fmla="*/ 347213 h 745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63236" h="745967">
                        <a:moveTo>
                          <a:pt x="462713" y="347252"/>
                        </a:moveTo>
                        <a:cubicBezTo>
                          <a:pt x="461892" y="357771"/>
                          <a:pt x="455948" y="365278"/>
                          <a:pt x="454032" y="373216"/>
                        </a:cubicBezTo>
                        <a:lnTo>
                          <a:pt x="445351" y="390539"/>
                        </a:lnTo>
                        <a:cubicBezTo>
                          <a:pt x="444491" y="393080"/>
                          <a:pt x="446016" y="396482"/>
                          <a:pt x="445351" y="399180"/>
                        </a:cubicBezTo>
                        <a:lnTo>
                          <a:pt x="436671" y="407822"/>
                        </a:lnTo>
                        <a:cubicBezTo>
                          <a:pt x="444178" y="410755"/>
                          <a:pt x="444218" y="413648"/>
                          <a:pt x="436671" y="416464"/>
                        </a:cubicBezTo>
                        <a:cubicBezTo>
                          <a:pt x="409338" y="456466"/>
                          <a:pt x="371565" y="441567"/>
                          <a:pt x="386658" y="394566"/>
                        </a:cubicBezTo>
                        <a:cubicBezTo>
                          <a:pt x="341456" y="369971"/>
                          <a:pt x="225829" y="311356"/>
                          <a:pt x="309196" y="409425"/>
                        </a:cubicBezTo>
                        <a:cubicBezTo>
                          <a:pt x="289058" y="439143"/>
                          <a:pt x="277288" y="469682"/>
                          <a:pt x="273847" y="501004"/>
                        </a:cubicBezTo>
                        <a:cubicBezTo>
                          <a:pt x="361515" y="479223"/>
                          <a:pt x="322608" y="566422"/>
                          <a:pt x="257151" y="567087"/>
                        </a:cubicBezTo>
                        <a:cubicBezTo>
                          <a:pt x="219573" y="586365"/>
                          <a:pt x="171242" y="613932"/>
                          <a:pt x="142032" y="641656"/>
                        </a:cubicBezTo>
                        <a:lnTo>
                          <a:pt x="140195" y="649007"/>
                        </a:lnTo>
                        <a:cubicBezTo>
                          <a:pt x="165298" y="633053"/>
                          <a:pt x="188995" y="624842"/>
                          <a:pt x="211361" y="624333"/>
                        </a:cubicBezTo>
                        <a:cubicBezTo>
                          <a:pt x="282685" y="640600"/>
                          <a:pt x="180666" y="732218"/>
                          <a:pt x="146295" y="742658"/>
                        </a:cubicBezTo>
                        <a:cubicBezTo>
                          <a:pt x="93780" y="758651"/>
                          <a:pt x="39310" y="714387"/>
                          <a:pt x="53504" y="659252"/>
                        </a:cubicBezTo>
                        <a:cubicBezTo>
                          <a:pt x="-16216" y="675792"/>
                          <a:pt x="-6675" y="504445"/>
                          <a:pt x="19837" y="492362"/>
                        </a:cubicBezTo>
                        <a:cubicBezTo>
                          <a:pt x="39310" y="483525"/>
                          <a:pt x="55381" y="500886"/>
                          <a:pt x="46700" y="520399"/>
                        </a:cubicBezTo>
                        <a:lnTo>
                          <a:pt x="150674" y="529040"/>
                        </a:lnTo>
                        <a:cubicBezTo>
                          <a:pt x="153529" y="511522"/>
                          <a:pt x="173745" y="499987"/>
                          <a:pt x="211322" y="494395"/>
                        </a:cubicBezTo>
                        <a:cubicBezTo>
                          <a:pt x="175661" y="513829"/>
                          <a:pt x="113096" y="518834"/>
                          <a:pt x="85685" y="494395"/>
                        </a:cubicBezTo>
                        <a:cubicBezTo>
                          <a:pt x="32154" y="524661"/>
                          <a:pt x="67346" y="382679"/>
                          <a:pt x="107348" y="373138"/>
                        </a:cubicBezTo>
                        <a:cubicBezTo>
                          <a:pt x="106332" y="362971"/>
                          <a:pt x="123341" y="360625"/>
                          <a:pt x="133352" y="364496"/>
                        </a:cubicBezTo>
                        <a:cubicBezTo>
                          <a:pt x="170929" y="352218"/>
                          <a:pt x="207177" y="334192"/>
                          <a:pt x="237286" y="308149"/>
                        </a:cubicBezTo>
                        <a:lnTo>
                          <a:pt x="150674" y="338415"/>
                        </a:lnTo>
                        <a:cubicBezTo>
                          <a:pt x="170773" y="304396"/>
                          <a:pt x="215467" y="286526"/>
                          <a:pt x="220003" y="243239"/>
                        </a:cubicBezTo>
                        <a:cubicBezTo>
                          <a:pt x="229622" y="236904"/>
                          <a:pt x="238772" y="230843"/>
                          <a:pt x="245967" y="221537"/>
                        </a:cubicBezTo>
                        <a:cubicBezTo>
                          <a:pt x="247297" y="215007"/>
                          <a:pt x="237599" y="215984"/>
                          <a:pt x="233181" y="217392"/>
                        </a:cubicBezTo>
                        <a:cubicBezTo>
                          <a:pt x="216249" y="222710"/>
                          <a:pt x="151573" y="258020"/>
                          <a:pt x="133352" y="269242"/>
                        </a:cubicBezTo>
                        <a:lnTo>
                          <a:pt x="133352" y="260601"/>
                        </a:lnTo>
                        <a:cubicBezTo>
                          <a:pt x="129402" y="246915"/>
                          <a:pt x="145630" y="222163"/>
                          <a:pt x="159355" y="217314"/>
                        </a:cubicBezTo>
                        <a:cubicBezTo>
                          <a:pt x="163539" y="210549"/>
                          <a:pt x="189307" y="177273"/>
                          <a:pt x="185358" y="174106"/>
                        </a:cubicBezTo>
                        <a:cubicBezTo>
                          <a:pt x="148875" y="160263"/>
                          <a:pt x="141602" y="233698"/>
                          <a:pt x="120252" y="200109"/>
                        </a:cubicBezTo>
                        <a:cubicBezTo>
                          <a:pt x="99606" y="167614"/>
                          <a:pt x="127838" y="79164"/>
                          <a:pt x="150635" y="48351"/>
                        </a:cubicBezTo>
                        <a:cubicBezTo>
                          <a:pt x="188916" y="-3381"/>
                          <a:pt x="267982" y="-11319"/>
                          <a:pt x="324094" y="13706"/>
                        </a:cubicBezTo>
                        <a:cubicBezTo>
                          <a:pt x="412662" y="53239"/>
                          <a:pt x="469556" y="257707"/>
                          <a:pt x="462674" y="347213"/>
                        </a:cubicBezTo>
                        <a:close/>
                      </a:path>
                    </a:pathLst>
                  </a:custGeom>
                  <a:solidFill>
                    <a:srgbClr val="ECDAAF"/>
                  </a:solidFill>
                  <a:ln w="3904" cap="flat">
                    <a:noFill/>
                    <a:prstDash val="solid"/>
                    <a:miter/>
                  </a:ln>
                </p:spPr>
                <p:txBody>
                  <a:bodyPr rtlCol="1" anchor="ctr"/>
                  <a:lstStyle/>
                  <a:p>
                    <a:endParaRPr lang="fa-IR"/>
                  </a:p>
                </p:txBody>
              </p:sp>
              <p:sp>
                <p:nvSpPr>
                  <p:cNvPr id="187" name="Freeform: Shape 186">
                    <a:extLst>
                      <a:ext uri="{FF2B5EF4-FFF2-40B4-BE49-F238E27FC236}">
                        <a16:creationId xmlns:a16="http://schemas.microsoft.com/office/drawing/2014/main" id="{B6692819-6562-2AF7-9828-7C10192851B4}"/>
                      </a:ext>
                    </a:extLst>
                  </p:cNvPr>
                  <p:cNvSpPr/>
                  <p:nvPr/>
                </p:nvSpPr>
                <p:spPr>
                  <a:xfrm>
                    <a:off x="2459223" y="2589707"/>
                    <a:ext cx="495121" cy="419260"/>
                  </a:xfrm>
                  <a:custGeom>
                    <a:avLst/>
                    <a:gdLst>
                      <a:gd name="connsiteX0" fmla="*/ 191759 w 495121"/>
                      <a:gd name="connsiteY0" fmla="*/ 304135 h 419260"/>
                      <a:gd name="connsiteX1" fmla="*/ 212992 w 495121"/>
                      <a:gd name="connsiteY1" fmla="*/ 278171 h 419260"/>
                      <a:gd name="connsiteX2" fmla="*/ 365023 w 495121"/>
                      <a:gd name="connsiteY2" fmla="*/ 178498 h 419260"/>
                      <a:gd name="connsiteX3" fmla="*/ 325334 w 495121"/>
                      <a:gd name="connsiteY3" fmla="*/ 182565 h 419260"/>
                      <a:gd name="connsiteX4" fmla="*/ 347584 w 495121"/>
                      <a:gd name="connsiteY4" fmla="*/ 74642 h 419260"/>
                      <a:gd name="connsiteX5" fmla="*/ 367565 w 495121"/>
                      <a:gd name="connsiteY5" fmla="*/ 2771 h 419260"/>
                      <a:gd name="connsiteX6" fmla="*/ 460316 w 495121"/>
                      <a:gd name="connsiteY6" fmla="*/ 35696 h 419260"/>
                      <a:gd name="connsiteX7" fmla="*/ 486398 w 495121"/>
                      <a:gd name="connsiteY7" fmla="*/ 78982 h 419260"/>
                      <a:gd name="connsiteX8" fmla="*/ 477717 w 495121"/>
                      <a:gd name="connsiteY8" fmla="*/ 96305 h 419260"/>
                      <a:gd name="connsiteX9" fmla="*/ 469036 w 495121"/>
                      <a:gd name="connsiteY9" fmla="*/ 113627 h 419260"/>
                      <a:gd name="connsiteX10" fmla="*/ 460356 w 495121"/>
                      <a:gd name="connsiteY10" fmla="*/ 122269 h 419260"/>
                      <a:gd name="connsiteX11" fmla="*/ 460356 w 495121"/>
                      <a:gd name="connsiteY11" fmla="*/ 130911 h 419260"/>
                      <a:gd name="connsiteX12" fmla="*/ 451675 w 495121"/>
                      <a:gd name="connsiteY12" fmla="*/ 139552 h 419260"/>
                      <a:gd name="connsiteX13" fmla="*/ 442994 w 495121"/>
                      <a:gd name="connsiteY13" fmla="*/ 156875 h 419260"/>
                      <a:gd name="connsiteX14" fmla="*/ 434313 w 495121"/>
                      <a:gd name="connsiteY14" fmla="*/ 165517 h 419260"/>
                      <a:gd name="connsiteX15" fmla="*/ 425632 w 495121"/>
                      <a:gd name="connsiteY15" fmla="*/ 182839 h 419260"/>
                      <a:gd name="connsiteX16" fmla="*/ 408310 w 495121"/>
                      <a:gd name="connsiteY16" fmla="*/ 200161 h 419260"/>
                      <a:gd name="connsiteX17" fmla="*/ 399629 w 495121"/>
                      <a:gd name="connsiteY17" fmla="*/ 217484 h 419260"/>
                      <a:gd name="connsiteX18" fmla="*/ 382307 w 495121"/>
                      <a:gd name="connsiteY18" fmla="*/ 234806 h 419260"/>
                      <a:gd name="connsiteX19" fmla="*/ 373626 w 495121"/>
                      <a:gd name="connsiteY19" fmla="*/ 252129 h 419260"/>
                      <a:gd name="connsiteX20" fmla="*/ 364945 w 495121"/>
                      <a:gd name="connsiteY20" fmla="*/ 260770 h 419260"/>
                      <a:gd name="connsiteX21" fmla="*/ 356264 w 495121"/>
                      <a:gd name="connsiteY21" fmla="*/ 278093 h 419260"/>
                      <a:gd name="connsiteX22" fmla="*/ 347584 w 495121"/>
                      <a:gd name="connsiteY22" fmla="*/ 286735 h 419260"/>
                      <a:gd name="connsiteX23" fmla="*/ 347584 w 495121"/>
                      <a:gd name="connsiteY23" fmla="*/ 304057 h 419260"/>
                      <a:gd name="connsiteX24" fmla="*/ 338903 w 495121"/>
                      <a:gd name="connsiteY24" fmla="*/ 312699 h 419260"/>
                      <a:gd name="connsiteX25" fmla="*/ 338903 w 495121"/>
                      <a:gd name="connsiteY25" fmla="*/ 321340 h 419260"/>
                      <a:gd name="connsiteX26" fmla="*/ 330222 w 495121"/>
                      <a:gd name="connsiteY26" fmla="*/ 329982 h 419260"/>
                      <a:gd name="connsiteX27" fmla="*/ 330222 w 495121"/>
                      <a:gd name="connsiteY27" fmla="*/ 338624 h 419260"/>
                      <a:gd name="connsiteX28" fmla="*/ 321541 w 495121"/>
                      <a:gd name="connsiteY28" fmla="*/ 347266 h 419260"/>
                      <a:gd name="connsiteX29" fmla="*/ 312860 w 495121"/>
                      <a:gd name="connsiteY29" fmla="*/ 364588 h 419260"/>
                      <a:gd name="connsiteX30" fmla="*/ 295538 w 495121"/>
                      <a:gd name="connsiteY30" fmla="*/ 381910 h 419260"/>
                      <a:gd name="connsiteX31" fmla="*/ 45516 w 495121"/>
                      <a:gd name="connsiteY31" fmla="*/ 358996 h 419260"/>
                      <a:gd name="connsiteX32" fmla="*/ 11144 w 495121"/>
                      <a:gd name="connsiteY32" fmla="*/ 280361 h 419260"/>
                      <a:gd name="connsiteX33" fmla="*/ 26903 w 495121"/>
                      <a:gd name="connsiteY33" fmla="*/ 200044 h 419260"/>
                      <a:gd name="connsiteX34" fmla="*/ 0 w 495121"/>
                      <a:gd name="connsiteY34" fmla="*/ 152456 h 419260"/>
                      <a:gd name="connsiteX35" fmla="*/ 25143 w 495121"/>
                      <a:gd name="connsiteY35" fmla="*/ 98729 h 419260"/>
                      <a:gd name="connsiteX36" fmla="*/ 26864 w 495121"/>
                      <a:gd name="connsiteY36" fmla="*/ 44103 h 419260"/>
                      <a:gd name="connsiteX37" fmla="*/ 122235 w 495121"/>
                      <a:gd name="connsiteY37" fmla="*/ 44142 h 419260"/>
                      <a:gd name="connsiteX38" fmla="*/ 130916 w 495121"/>
                      <a:gd name="connsiteY38" fmla="*/ 35500 h 419260"/>
                      <a:gd name="connsiteX39" fmla="*/ 156919 w 495121"/>
                      <a:gd name="connsiteY39" fmla="*/ 35500 h 419260"/>
                      <a:gd name="connsiteX40" fmla="*/ 135256 w 495121"/>
                      <a:gd name="connsiteY40" fmla="*/ 156757 h 419260"/>
                      <a:gd name="connsiteX41" fmla="*/ 260893 w 495121"/>
                      <a:gd name="connsiteY41" fmla="*/ 156757 h 419260"/>
                      <a:gd name="connsiteX42" fmla="*/ 200245 w 495121"/>
                      <a:gd name="connsiteY42" fmla="*/ 191402 h 419260"/>
                      <a:gd name="connsiteX43" fmla="*/ 96271 w 495121"/>
                      <a:gd name="connsiteY43" fmla="*/ 182761 h 419260"/>
                      <a:gd name="connsiteX44" fmla="*/ 70346 w 495121"/>
                      <a:gd name="connsiteY44" fmla="*/ 165438 h 419260"/>
                      <a:gd name="connsiteX45" fmla="*/ 84501 w 495121"/>
                      <a:gd name="connsiteY45" fmla="*/ 302767 h 419260"/>
                      <a:gd name="connsiteX46" fmla="*/ 139401 w 495121"/>
                      <a:gd name="connsiteY46" fmla="*/ 317000 h 419260"/>
                      <a:gd name="connsiteX47" fmla="*/ 182649 w 495121"/>
                      <a:gd name="connsiteY47" fmla="*/ 395362 h 419260"/>
                      <a:gd name="connsiteX48" fmla="*/ 258156 w 495121"/>
                      <a:gd name="connsiteY48" fmla="*/ 336121 h 419260"/>
                      <a:gd name="connsiteX49" fmla="*/ 260854 w 495121"/>
                      <a:gd name="connsiteY49" fmla="*/ 286696 h 419260"/>
                      <a:gd name="connsiteX50" fmla="*/ 256631 w 495121"/>
                      <a:gd name="connsiteY50" fmla="*/ 278445 h 419260"/>
                      <a:gd name="connsiteX51" fmla="*/ 191525 w 495121"/>
                      <a:gd name="connsiteY51" fmla="*/ 304018 h 419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5121" h="419260">
                        <a:moveTo>
                          <a:pt x="191759" y="304135"/>
                        </a:moveTo>
                        <a:cubicBezTo>
                          <a:pt x="187654" y="285483"/>
                          <a:pt x="201809" y="285405"/>
                          <a:pt x="212992" y="278171"/>
                        </a:cubicBezTo>
                        <a:cubicBezTo>
                          <a:pt x="263787" y="245364"/>
                          <a:pt x="320173" y="220299"/>
                          <a:pt x="365023" y="178498"/>
                        </a:cubicBezTo>
                        <a:cubicBezTo>
                          <a:pt x="356069" y="166181"/>
                          <a:pt x="336635" y="182761"/>
                          <a:pt x="325334" y="182565"/>
                        </a:cubicBezTo>
                        <a:cubicBezTo>
                          <a:pt x="283963" y="181861"/>
                          <a:pt x="317435" y="87507"/>
                          <a:pt x="347584" y="74642"/>
                        </a:cubicBezTo>
                        <a:cubicBezTo>
                          <a:pt x="293974" y="47426"/>
                          <a:pt x="297454" y="-13691"/>
                          <a:pt x="367565" y="2771"/>
                        </a:cubicBezTo>
                        <a:cubicBezTo>
                          <a:pt x="395132" y="9262"/>
                          <a:pt x="424811" y="54465"/>
                          <a:pt x="460316" y="35696"/>
                        </a:cubicBezTo>
                        <a:cubicBezTo>
                          <a:pt x="469623" y="47309"/>
                          <a:pt x="412416" y="107293"/>
                          <a:pt x="486398" y="78982"/>
                        </a:cubicBezTo>
                        <a:cubicBezTo>
                          <a:pt x="501335" y="89149"/>
                          <a:pt x="496213" y="97048"/>
                          <a:pt x="477717" y="96305"/>
                        </a:cubicBezTo>
                        <a:cubicBezTo>
                          <a:pt x="474863" y="102092"/>
                          <a:pt x="472086" y="107957"/>
                          <a:pt x="469036" y="113627"/>
                        </a:cubicBezTo>
                        <a:lnTo>
                          <a:pt x="460356" y="122269"/>
                        </a:lnTo>
                        <a:cubicBezTo>
                          <a:pt x="459104" y="124459"/>
                          <a:pt x="461607" y="128760"/>
                          <a:pt x="460356" y="130911"/>
                        </a:cubicBezTo>
                        <a:lnTo>
                          <a:pt x="451675" y="139552"/>
                        </a:lnTo>
                        <a:cubicBezTo>
                          <a:pt x="448351" y="144988"/>
                          <a:pt x="446474" y="151518"/>
                          <a:pt x="442994" y="156875"/>
                        </a:cubicBezTo>
                        <a:lnTo>
                          <a:pt x="434313" y="165517"/>
                        </a:lnTo>
                        <a:cubicBezTo>
                          <a:pt x="430833" y="170795"/>
                          <a:pt x="429152" y="177521"/>
                          <a:pt x="425632" y="182839"/>
                        </a:cubicBezTo>
                        <a:lnTo>
                          <a:pt x="408310" y="200161"/>
                        </a:lnTo>
                        <a:cubicBezTo>
                          <a:pt x="404869" y="205518"/>
                          <a:pt x="403031" y="212088"/>
                          <a:pt x="399629" y="217484"/>
                        </a:cubicBezTo>
                        <a:lnTo>
                          <a:pt x="382307" y="234806"/>
                        </a:lnTo>
                        <a:cubicBezTo>
                          <a:pt x="378905" y="240202"/>
                          <a:pt x="377067" y="246772"/>
                          <a:pt x="373626" y="252129"/>
                        </a:cubicBezTo>
                        <a:lnTo>
                          <a:pt x="364945" y="260770"/>
                        </a:lnTo>
                        <a:cubicBezTo>
                          <a:pt x="361582" y="266206"/>
                          <a:pt x="359666" y="272697"/>
                          <a:pt x="356264" y="278093"/>
                        </a:cubicBezTo>
                        <a:lnTo>
                          <a:pt x="347584" y="286735"/>
                        </a:lnTo>
                        <a:cubicBezTo>
                          <a:pt x="345589" y="289980"/>
                          <a:pt x="349578" y="300733"/>
                          <a:pt x="347584" y="304057"/>
                        </a:cubicBezTo>
                        <a:lnTo>
                          <a:pt x="338903" y="312699"/>
                        </a:lnTo>
                        <a:cubicBezTo>
                          <a:pt x="337651" y="314850"/>
                          <a:pt x="340154" y="319190"/>
                          <a:pt x="338903" y="321340"/>
                        </a:cubicBezTo>
                        <a:lnTo>
                          <a:pt x="330222" y="329982"/>
                        </a:lnTo>
                        <a:cubicBezTo>
                          <a:pt x="328971" y="332133"/>
                          <a:pt x="331512" y="336512"/>
                          <a:pt x="330222" y="338624"/>
                        </a:cubicBezTo>
                        <a:lnTo>
                          <a:pt x="321541" y="347266"/>
                        </a:lnTo>
                        <a:cubicBezTo>
                          <a:pt x="318061" y="352349"/>
                          <a:pt x="316419" y="360287"/>
                          <a:pt x="312860" y="364588"/>
                        </a:cubicBezTo>
                        <a:lnTo>
                          <a:pt x="295538" y="381910"/>
                        </a:lnTo>
                        <a:cubicBezTo>
                          <a:pt x="234655" y="436029"/>
                          <a:pt x="91657" y="433800"/>
                          <a:pt x="45516" y="358996"/>
                        </a:cubicBezTo>
                        <a:cubicBezTo>
                          <a:pt x="41175" y="351958"/>
                          <a:pt x="11809" y="285053"/>
                          <a:pt x="11144" y="280361"/>
                        </a:cubicBezTo>
                        <a:cubicBezTo>
                          <a:pt x="7742" y="255609"/>
                          <a:pt x="33042" y="228042"/>
                          <a:pt x="26903" y="200044"/>
                        </a:cubicBezTo>
                        <a:cubicBezTo>
                          <a:pt x="23853" y="186045"/>
                          <a:pt x="39" y="179711"/>
                          <a:pt x="0" y="152456"/>
                        </a:cubicBezTo>
                        <a:cubicBezTo>
                          <a:pt x="-39" y="129151"/>
                          <a:pt x="20529" y="118085"/>
                          <a:pt x="25143" y="98729"/>
                        </a:cubicBezTo>
                        <a:cubicBezTo>
                          <a:pt x="28506" y="84730"/>
                          <a:pt x="24948" y="46058"/>
                          <a:pt x="26864" y="44103"/>
                        </a:cubicBezTo>
                        <a:cubicBezTo>
                          <a:pt x="30735" y="40114"/>
                          <a:pt x="105577" y="47700"/>
                          <a:pt x="122235" y="44142"/>
                        </a:cubicBezTo>
                        <a:cubicBezTo>
                          <a:pt x="125480" y="43438"/>
                          <a:pt x="128804" y="36008"/>
                          <a:pt x="130916" y="35500"/>
                        </a:cubicBezTo>
                        <a:cubicBezTo>
                          <a:pt x="142607" y="30495"/>
                          <a:pt x="151288" y="30495"/>
                          <a:pt x="156919" y="35500"/>
                        </a:cubicBezTo>
                        <a:cubicBezTo>
                          <a:pt x="154455" y="53018"/>
                          <a:pt x="101589" y="156757"/>
                          <a:pt x="135256" y="156757"/>
                        </a:cubicBezTo>
                        <a:lnTo>
                          <a:pt x="260893" y="156757"/>
                        </a:lnTo>
                        <a:cubicBezTo>
                          <a:pt x="258860" y="168215"/>
                          <a:pt x="215221" y="188939"/>
                          <a:pt x="200245" y="191402"/>
                        </a:cubicBezTo>
                        <a:lnTo>
                          <a:pt x="96271" y="182761"/>
                        </a:lnTo>
                        <a:cubicBezTo>
                          <a:pt x="89428" y="180297"/>
                          <a:pt x="72809" y="162114"/>
                          <a:pt x="70346" y="165438"/>
                        </a:cubicBezTo>
                        <a:cubicBezTo>
                          <a:pt x="75703" y="193436"/>
                          <a:pt x="56660" y="294125"/>
                          <a:pt x="84501" y="302767"/>
                        </a:cubicBezTo>
                        <a:cubicBezTo>
                          <a:pt x="102058" y="308202"/>
                          <a:pt x="126419" y="296315"/>
                          <a:pt x="139401" y="317000"/>
                        </a:cubicBezTo>
                        <a:cubicBezTo>
                          <a:pt x="79613" y="341596"/>
                          <a:pt x="158053" y="407796"/>
                          <a:pt x="182649" y="395362"/>
                        </a:cubicBezTo>
                        <a:cubicBezTo>
                          <a:pt x="186950" y="393211"/>
                          <a:pt x="255145" y="339836"/>
                          <a:pt x="258156" y="336121"/>
                        </a:cubicBezTo>
                        <a:cubicBezTo>
                          <a:pt x="270434" y="321067"/>
                          <a:pt x="272350" y="303080"/>
                          <a:pt x="260854" y="286696"/>
                        </a:cubicBezTo>
                        <a:lnTo>
                          <a:pt x="256631" y="278445"/>
                        </a:lnTo>
                        <a:cubicBezTo>
                          <a:pt x="245291" y="288807"/>
                          <a:pt x="223589" y="297331"/>
                          <a:pt x="191525" y="304018"/>
                        </a:cubicBezTo>
                        <a:close/>
                      </a:path>
                    </a:pathLst>
                  </a:custGeom>
                  <a:solidFill>
                    <a:srgbClr val="CEB588"/>
                  </a:solidFill>
                  <a:ln w="3904" cap="flat">
                    <a:noFill/>
                    <a:prstDash val="solid"/>
                    <a:miter/>
                  </a:ln>
                </p:spPr>
                <p:txBody>
                  <a:bodyPr rtlCol="1" anchor="ctr"/>
                  <a:lstStyle/>
                  <a:p>
                    <a:endParaRPr lang="fa-IR"/>
                  </a:p>
                </p:txBody>
              </p:sp>
              <p:sp>
                <p:nvSpPr>
                  <p:cNvPr id="188" name="Freeform: Shape 187">
                    <a:extLst>
                      <a:ext uri="{FF2B5EF4-FFF2-40B4-BE49-F238E27FC236}">
                        <a16:creationId xmlns:a16="http://schemas.microsoft.com/office/drawing/2014/main" id="{3276B31D-E858-7CFC-DA28-0E8A8B852B8E}"/>
                      </a:ext>
                    </a:extLst>
                  </p:cNvPr>
                  <p:cNvSpPr/>
                  <p:nvPr/>
                </p:nvSpPr>
                <p:spPr>
                  <a:xfrm>
                    <a:off x="2997627" y="1958054"/>
                    <a:ext cx="355443" cy="173599"/>
                  </a:xfrm>
                  <a:custGeom>
                    <a:avLst/>
                    <a:gdLst>
                      <a:gd name="connsiteX0" fmla="*/ 77971 w 355443"/>
                      <a:gd name="connsiteY0" fmla="*/ 121711 h 173599"/>
                      <a:gd name="connsiteX1" fmla="*/ 0 w 355443"/>
                      <a:gd name="connsiteY1" fmla="*/ 104349 h 173599"/>
                      <a:gd name="connsiteX2" fmla="*/ 168102 w 355443"/>
                      <a:gd name="connsiteY2" fmla="*/ 34160 h 173599"/>
                      <a:gd name="connsiteX3" fmla="*/ 298940 w 355443"/>
                      <a:gd name="connsiteY3" fmla="*/ 101 h 173599"/>
                      <a:gd name="connsiteX4" fmla="*/ 355443 w 355443"/>
                      <a:gd name="connsiteY4" fmla="*/ 91250 h 173599"/>
                      <a:gd name="connsiteX5" fmla="*/ 303398 w 355443"/>
                      <a:gd name="connsiteY5" fmla="*/ 35137 h 173599"/>
                      <a:gd name="connsiteX6" fmla="*/ 312078 w 355443"/>
                      <a:gd name="connsiteY6" fmla="*/ 130313 h 173599"/>
                      <a:gd name="connsiteX7" fmla="*/ 277394 w 355443"/>
                      <a:gd name="connsiteY7" fmla="*/ 69704 h 173599"/>
                      <a:gd name="connsiteX8" fmla="*/ 301677 w 355443"/>
                      <a:gd name="connsiteY8" fmla="*/ 128241 h 173599"/>
                      <a:gd name="connsiteX9" fmla="*/ 294639 w 355443"/>
                      <a:gd name="connsiteY9" fmla="*/ 156317 h 173599"/>
                      <a:gd name="connsiteX10" fmla="*/ 285958 w 355443"/>
                      <a:gd name="connsiteY10" fmla="*/ 156317 h 173599"/>
                      <a:gd name="connsiteX11" fmla="*/ 277277 w 355443"/>
                      <a:gd name="connsiteY11" fmla="*/ 156317 h 173599"/>
                      <a:gd name="connsiteX12" fmla="*/ 268596 w 355443"/>
                      <a:gd name="connsiteY12" fmla="*/ 164958 h 173599"/>
                      <a:gd name="connsiteX13" fmla="*/ 259915 w 355443"/>
                      <a:gd name="connsiteY13" fmla="*/ 173600 h 173599"/>
                      <a:gd name="connsiteX14" fmla="*/ 228086 w 355443"/>
                      <a:gd name="connsiteY14" fmla="*/ 139776 h 173599"/>
                      <a:gd name="connsiteX15" fmla="*/ 161338 w 355443"/>
                      <a:gd name="connsiteY15" fmla="*/ 147284 h 173599"/>
                      <a:gd name="connsiteX16" fmla="*/ 77932 w 355443"/>
                      <a:gd name="connsiteY16" fmla="*/ 121632 h 17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5443" h="173599">
                        <a:moveTo>
                          <a:pt x="77971" y="121711"/>
                        </a:moveTo>
                        <a:cubicBezTo>
                          <a:pt x="52319" y="114047"/>
                          <a:pt x="28193" y="102120"/>
                          <a:pt x="0" y="104349"/>
                        </a:cubicBezTo>
                        <a:cubicBezTo>
                          <a:pt x="26863" y="1626"/>
                          <a:pt x="95919" y="41276"/>
                          <a:pt x="168102" y="34160"/>
                        </a:cubicBezTo>
                        <a:cubicBezTo>
                          <a:pt x="203099" y="30680"/>
                          <a:pt x="274501" y="-2049"/>
                          <a:pt x="298940" y="101"/>
                        </a:cubicBezTo>
                        <a:cubicBezTo>
                          <a:pt x="323379" y="2252"/>
                          <a:pt x="344025" y="68453"/>
                          <a:pt x="355443" y="91250"/>
                        </a:cubicBezTo>
                        <a:cubicBezTo>
                          <a:pt x="327211" y="108885"/>
                          <a:pt x="323653" y="39400"/>
                          <a:pt x="303398" y="35137"/>
                        </a:cubicBezTo>
                        <a:cubicBezTo>
                          <a:pt x="305235" y="65872"/>
                          <a:pt x="351807" y="110410"/>
                          <a:pt x="312078" y="130313"/>
                        </a:cubicBezTo>
                        <a:cubicBezTo>
                          <a:pt x="307073" y="109511"/>
                          <a:pt x="298079" y="79949"/>
                          <a:pt x="277394" y="69704"/>
                        </a:cubicBezTo>
                        <a:cubicBezTo>
                          <a:pt x="276221" y="91993"/>
                          <a:pt x="297415" y="107477"/>
                          <a:pt x="301677" y="128241"/>
                        </a:cubicBezTo>
                        <a:cubicBezTo>
                          <a:pt x="304610" y="142591"/>
                          <a:pt x="295499" y="149395"/>
                          <a:pt x="294639" y="156317"/>
                        </a:cubicBezTo>
                        <a:lnTo>
                          <a:pt x="285958" y="156317"/>
                        </a:lnTo>
                        <a:cubicBezTo>
                          <a:pt x="275400" y="148222"/>
                          <a:pt x="272545" y="148222"/>
                          <a:pt x="277277" y="156317"/>
                        </a:cubicBezTo>
                        <a:cubicBezTo>
                          <a:pt x="274852" y="159601"/>
                          <a:pt x="271216" y="161947"/>
                          <a:pt x="268596" y="164958"/>
                        </a:cubicBezTo>
                        <a:lnTo>
                          <a:pt x="259915" y="173600"/>
                        </a:lnTo>
                        <a:cubicBezTo>
                          <a:pt x="245017" y="172036"/>
                          <a:pt x="242945" y="144586"/>
                          <a:pt x="228086" y="139776"/>
                        </a:cubicBezTo>
                        <a:cubicBezTo>
                          <a:pt x="213227" y="134966"/>
                          <a:pt x="185034" y="149317"/>
                          <a:pt x="161338" y="147284"/>
                        </a:cubicBezTo>
                        <a:cubicBezTo>
                          <a:pt x="143507" y="145759"/>
                          <a:pt x="100611" y="128436"/>
                          <a:pt x="77932" y="121632"/>
                        </a:cubicBezTo>
                        <a:close/>
                      </a:path>
                    </a:pathLst>
                  </a:custGeom>
                  <a:solidFill>
                    <a:srgbClr val="D18950"/>
                  </a:solidFill>
                  <a:ln w="3904" cap="flat">
                    <a:noFill/>
                    <a:prstDash val="solid"/>
                    <a:miter/>
                  </a:ln>
                </p:spPr>
                <p:txBody>
                  <a:bodyPr rtlCol="1" anchor="ctr"/>
                  <a:lstStyle/>
                  <a:p>
                    <a:endParaRPr lang="fa-IR"/>
                  </a:p>
                </p:txBody>
              </p:sp>
              <p:sp>
                <p:nvSpPr>
                  <p:cNvPr id="189" name="Freeform: Shape 188">
                    <a:extLst>
                      <a:ext uri="{FF2B5EF4-FFF2-40B4-BE49-F238E27FC236}">
                        <a16:creationId xmlns:a16="http://schemas.microsoft.com/office/drawing/2014/main" id="{858794C2-5897-DD7C-CFC7-7C7DE0F01D34}"/>
                      </a:ext>
                    </a:extLst>
                  </p:cNvPr>
                  <p:cNvSpPr/>
                  <p:nvPr/>
                </p:nvSpPr>
                <p:spPr>
                  <a:xfrm>
                    <a:off x="3334732" y="2356963"/>
                    <a:ext cx="209792" cy="252693"/>
                  </a:xfrm>
                  <a:custGeom>
                    <a:avLst/>
                    <a:gdLst>
                      <a:gd name="connsiteX0" fmla="*/ 207595 w 209792"/>
                      <a:gd name="connsiteY0" fmla="*/ 113711 h 252693"/>
                      <a:gd name="connsiteX1" fmla="*/ 192228 w 209792"/>
                      <a:gd name="connsiteY1" fmla="*/ 239152 h 252693"/>
                      <a:gd name="connsiteX2" fmla="*/ 178581 w 209792"/>
                      <a:gd name="connsiteY2" fmla="*/ 251000 h 252693"/>
                      <a:gd name="connsiteX3" fmla="*/ 113632 w 209792"/>
                      <a:gd name="connsiteY3" fmla="*/ 194614 h 252693"/>
                      <a:gd name="connsiteX4" fmla="*/ 10635 w 209792"/>
                      <a:gd name="connsiteY4" fmla="*/ 55057 h 252693"/>
                      <a:gd name="connsiteX5" fmla="*/ 820 w 209792"/>
                      <a:gd name="connsiteY5" fmla="*/ 0 h 252693"/>
                      <a:gd name="connsiteX6" fmla="*/ 147729 w 209792"/>
                      <a:gd name="connsiteY6" fmla="*/ 91266 h 252693"/>
                      <a:gd name="connsiteX7" fmla="*/ 207595 w 209792"/>
                      <a:gd name="connsiteY7" fmla="*/ 113750 h 252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792" h="252693">
                        <a:moveTo>
                          <a:pt x="207595" y="113711"/>
                        </a:moveTo>
                        <a:cubicBezTo>
                          <a:pt x="213109" y="156411"/>
                          <a:pt x="208338" y="199384"/>
                          <a:pt x="192228" y="239152"/>
                        </a:cubicBezTo>
                        <a:cubicBezTo>
                          <a:pt x="189764" y="245213"/>
                          <a:pt x="194340" y="257100"/>
                          <a:pt x="178581" y="251000"/>
                        </a:cubicBezTo>
                        <a:cubicBezTo>
                          <a:pt x="163722" y="245213"/>
                          <a:pt x="125988" y="208613"/>
                          <a:pt x="113632" y="194614"/>
                        </a:cubicBezTo>
                        <a:cubicBezTo>
                          <a:pt x="94667" y="173068"/>
                          <a:pt x="21349" y="76719"/>
                          <a:pt x="10635" y="55057"/>
                        </a:cubicBezTo>
                        <a:cubicBezTo>
                          <a:pt x="1251" y="36053"/>
                          <a:pt x="-1604" y="21155"/>
                          <a:pt x="820" y="0"/>
                        </a:cubicBezTo>
                        <a:lnTo>
                          <a:pt x="147729" y="91266"/>
                        </a:lnTo>
                        <a:lnTo>
                          <a:pt x="207595" y="113750"/>
                        </a:lnTo>
                        <a:close/>
                      </a:path>
                    </a:pathLst>
                  </a:custGeom>
                  <a:solidFill>
                    <a:srgbClr val="CFB68A"/>
                  </a:solidFill>
                  <a:ln w="3904" cap="flat">
                    <a:noFill/>
                    <a:prstDash val="solid"/>
                    <a:miter/>
                  </a:ln>
                </p:spPr>
                <p:txBody>
                  <a:bodyPr rtlCol="1" anchor="ctr"/>
                  <a:lstStyle/>
                  <a:p>
                    <a:endParaRPr lang="fa-IR"/>
                  </a:p>
                </p:txBody>
              </p:sp>
              <p:sp>
                <p:nvSpPr>
                  <p:cNvPr id="190" name="Freeform: Shape 189">
                    <a:extLst>
                      <a:ext uri="{FF2B5EF4-FFF2-40B4-BE49-F238E27FC236}">
                        <a16:creationId xmlns:a16="http://schemas.microsoft.com/office/drawing/2014/main" id="{048F2B52-DFF0-AEF5-3407-B584DED71DBF}"/>
                      </a:ext>
                    </a:extLst>
                  </p:cNvPr>
                  <p:cNvSpPr/>
                  <p:nvPr/>
                </p:nvSpPr>
                <p:spPr>
                  <a:xfrm>
                    <a:off x="3261160" y="2140412"/>
                    <a:ext cx="282301" cy="272858"/>
                  </a:xfrm>
                  <a:custGeom>
                    <a:avLst/>
                    <a:gdLst>
                      <a:gd name="connsiteX0" fmla="*/ 282301 w 282301"/>
                      <a:gd name="connsiteY0" fmla="*/ 272858 h 272858"/>
                      <a:gd name="connsiteX1" fmla="*/ 189902 w 282301"/>
                      <a:gd name="connsiteY1" fmla="*/ 235281 h 272858"/>
                      <a:gd name="connsiteX2" fmla="*/ 95703 w 282301"/>
                      <a:gd name="connsiteY2" fmla="*/ 164896 h 272858"/>
                      <a:gd name="connsiteX3" fmla="*/ 5063 w 282301"/>
                      <a:gd name="connsiteY3" fmla="*/ 0 h 272858"/>
                      <a:gd name="connsiteX4" fmla="*/ 6393 w 282301"/>
                      <a:gd name="connsiteY4" fmla="*/ 1290 h 272858"/>
                      <a:gd name="connsiteX5" fmla="*/ 6393 w 282301"/>
                      <a:gd name="connsiteY5" fmla="*/ 1290 h 272858"/>
                      <a:gd name="connsiteX6" fmla="*/ 22386 w 282301"/>
                      <a:gd name="connsiteY6" fmla="*/ 17283 h 272858"/>
                      <a:gd name="connsiteX7" fmla="*/ 15426 w 282301"/>
                      <a:gd name="connsiteY7" fmla="*/ 28428 h 272858"/>
                      <a:gd name="connsiteX8" fmla="*/ 282262 w 282301"/>
                      <a:gd name="connsiteY8" fmla="*/ 272819 h 272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2301" h="272858">
                        <a:moveTo>
                          <a:pt x="282301" y="272858"/>
                        </a:moveTo>
                        <a:cubicBezTo>
                          <a:pt x="254264" y="272741"/>
                          <a:pt x="213598" y="249631"/>
                          <a:pt x="189902" y="235281"/>
                        </a:cubicBezTo>
                        <a:cubicBezTo>
                          <a:pt x="162061" y="218388"/>
                          <a:pt x="118031" y="187458"/>
                          <a:pt x="95703" y="164896"/>
                        </a:cubicBezTo>
                        <a:cubicBezTo>
                          <a:pt x="71108" y="140027"/>
                          <a:pt x="-22621" y="26316"/>
                          <a:pt x="5063" y="0"/>
                        </a:cubicBezTo>
                        <a:cubicBezTo>
                          <a:pt x="5493" y="430"/>
                          <a:pt x="5963" y="860"/>
                          <a:pt x="6393" y="1290"/>
                        </a:cubicBezTo>
                        <a:cubicBezTo>
                          <a:pt x="6393" y="1290"/>
                          <a:pt x="6393" y="1290"/>
                          <a:pt x="6393" y="1290"/>
                        </a:cubicBezTo>
                        <a:cubicBezTo>
                          <a:pt x="11593" y="6530"/>
                          <a:pt x="16481" y="13256"/>
                          <a:pt x="22386" y="17283"/>
                        </a:cubicBezTo>
                        <a:cubicBezTo>
                          <a:pt x="9130" y="18300"/>
                          <a:pt x="-6628" y="12904"/>
                          <a:pt x="15426" y="28428"/>
                        </a:cubicBezTo>
                        <a:cubicBezTo>
                          <a:pt x="114003" y="97639"/>
                          <a:pt x="214966" y="170175"/>
                          <a:pt x="282262" y="272819"/>
                        </a:cubicBezTo>
                        <a:close/>
                      </a:path>
                    </a:pathLst>
                  </a:custGeom>
                  <a:solidFill>
                    <a:srgbClr val="D2BA8D"/>
                  </a:solidFill>
                  <a:ln w="3904" cap="flat">
                    <a:noFill/>
                    <a:prstDash val="solid"/>
                    <a:miter/>
                  </a:ln>
                </p:spPr>
                <p:txBody>
                  <a:bodyPr rtlCol="1" anchor="ctr"/>
                  <a:lstStyle/>
                  <a:p>
                    <a:endParaRPr lang="fa-IR"/>
                  </a:p>
                </p:txBody>
              </p:sp>
              <p:sp>
                <p:nvSpPr>
                  <p:cNvPr id="191" name="Freeform: Shape 190">
                    <a:extLst>
                      <a:ext uri="{FF2B5EF4-FFF2-40B4-BE49-F238E27FC236}">
                        <a16:creationId xmlns:a16="http://schemas.microsoft.com/office/drawing/2014/main" id="{D29F9AAA-F579-B7B3-1E9B-C537871BCFFE}"/>
                      </a:ext>
                    </a:extLst>
                  </p:cNvPr>
                  <p:cNvSpPr/>
                  <p:nvPr/>
                </p:nvSpPr>
                <p:spPr>
                  <a:xfrm>
                    <a:off x="3517536" y="1874512"/>
                    <a:ext cx="139007" cy="175449"/>
                  </a:xfrm>
                  <a:custGeom>
                    <a:avLst/>
                    <a:gdLst>
                      <a:gd name="connsiteX0" fmla="*/ 0 w 139007"/>
                      <a:gd name="connsiteY0" fmla="*/ 109998 h 175449"/>
                      <a:gd name="connsiteX1" fmla="*/ 8681 w 139007"/>
                      <a:gd name="connsiteY1" fmla="*/ 27765 h 175449"/>
                      <a:gd name="connsiteX2" fmla="*/ 65145 w 139007"/>
                      <a:gd name="connsiteY2" fmla="*/ 5360 h 175449"/>
                      <a:gd name="connsiteX3" fmla="*/ 124972 w 139007"/>
                      <a:gd name="connsiteY3" fmla="*/ 67376 h 175449"/>
                      <a:gd name="connsiteX4" fmla="*/ 86690 w 139007"/>
                      <a:gd name="connsiteY4" fmla="*/ 175026 h 175449"/>
                      <a:gd name="connsiteX5" fmla="*/ 121218 w 139007"/>
                      <a:gd name="connsiteY5" fmla="*/ 127360 h 175449"/>
                      <a:gd name="connsiteX6" fmla="*/ 69329 w 139007"/>
                      <a:gd name="connsiteY6" fmla="*/ 170646 h 175449"/>
                      <a:gd name="connsiteX7" fmla="*/ 60648 w 139007"/>
                      <a:gd name="connsiteY7" fmla="*/ 170646 h 175449"/>
                      <a:gd name="connsiteX8" fmla="*/ 79730 w 139007"/>
                      <a:gd name="connsiteY8" fmla="*/ 119227 h 175449"/>
                      <a:gd name="connsiteX9" fmla="*/ 43326 w 139007"/>
                      <a:gd name="connsiteY9" fmla="*/ 153324 h 175449"/>
                      <a:gd name="connsiteX10" fmla="*/ 34645 w 139007"/>
                      <a:gd name="connsiteY10" fmla="*/ 153324 h 175449"/>
                      <a:gd name="connsiteX11" fmla="*/ 17322 w 139007"/>
                      <a:gd name="connsiteY11" fmla="*/ 118679 h 175449"/>
                      <a:gd name="connsiteX12" fmla="*/ 0 w 139007"/>
                      <a:gd name="connsiteY12" fmla="*/ 110037 h 17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9007" h="175449">
                        <a:moveTo>
                          <a:pt x="0" y="109998"/>
                        </a:moveTo>
                        <a:cubicBezTo>
                          <a:pt x="2737" y="66946"/>
                          <a:pt x="43482" y="38558"/>
                          <a:pt x="8681" y="27765"/>
                        </a:cubicBezTo>
                        <a:cubicBezTo>
                          <a:pt x="25182" y="11968"/>
                          <a:pt x="41722" y="-10360"/>
                          <a:pt x="65145" y="5360"/>
                        </a:cubicBezTo>
                        <a:cubicBezTo>
                          <a:pt x="73044" y="10638"/>
                          <a:pt x="120984" y="59790"/>
                          <a:pt x="124972" y="67376"/>
                        </a:cubicBezTo>
                        <a:cubicBezTo>
                          <a:pt x="147964" y="111093"/>
                          <a:pt x="147534" y="181556"/>
                          <a:pt x="86690" y="175026"/>
                        </a:cubicBezTo>
                        <a:lnTo>
                          <a:pt x="121218" y="127360"/>
                        </a:lnTo>
                        <a:cubicBezTo>
                          <a:pt x="117699" y="123606"/>
                          <a:pt x="77423" y="167831"/>
                          <a:pt x="69329" y="170646"/>
                        </a:cubicBezTo>
                        <a:cubicBezTo>
                          <a:pt x="67569" y="171272"/>
                          <a:pt x="62603" y="171038"/>
                          <a:pt x="60648" y="170646"/>
                        </a:cubicBezTo>
                        <a:cubicBezTo>
                          <a:pt x="35857" y="161418"/>
                          <a:pt x="79848" y="116059"/>
                          <a:pt x="79730" y="119227"/>
                        </a:cubicBezTo>
                        <a:cubicBezTo>
                          <a:pt x="79652" y="121885"/>
                          <a:pt x="50090" y="157743"/>
                          <a:pt x="43326" y="153324"/>
                        </a:cubicBezTo>
                        <a:cubicBezTo>
                          <a:pt x="41410" y="151955"/>
                          <a:pt x="36170" y="154771"/>
                          <a:pt x="34645" y="153324"/>
                        </a:cubicBezTo>
                        <a:cubicBezTo>
                          <a:pt x="27919" y="132991"/>
                          <a:pt x="22132" y="121455"/>
                          <a:pt x="17322" y="118679"/>
                        </a:cubicBezTo>
                        <a:lnTo>
                          <a:pt x="0" y="110037"/>
                        </a:lnTo>
                        <a:close/>
                      </a:path>
                    </a:pathLst>
                  </a:custGeom>
                  <a:solidFill>
                    <a:srgbClr val="CE844C"/>
                  </a:solidFill>
                  <a:ln w="3904" cap="flat">
                    <a:noFill/>
                    <a:prstDash val="solid"/>
                    <a:miter/>
                  </a:ln>
                </p:spPr>
                <p:txBody>
                  <a:bodyPr rtlCol="1" anchor="ctr"/>
                  <a:lstStyle/>
                  <a:p>
                    <a:endParaRPr lang="fa-IR"/>
                  </a:p>
                </p:txBody>
              </p:sp>
              <p:sp>
                <p:nvSpPr>
                  <p:cNvPr id="192" name="Freeform: Shape 191">
                    <a:extLst>
                      <a:ext uri="{FF2B5EF4-FFF2-40B4-BE49-F238E27FC236}">
                        <a16:creationId xmlns:a16="http://schemas.microsoft.com/office/drawing/2014/main" id="{8372A24C-BB8A-896F-0701-C1ED6EFDB861}"/>
                      </a:ext>
                    </a:extLst>
                  </p:cNvPr>
                  <p:cNvSpPr/>
                  <p:nvPr/>
                </p:nvSpPr>
                <p:spPr>
                  <a:xfrm>
                    <a:off x="3430823" y="1984471"/>
                    <a:ext cx="130038" cy="122024"/>
                  </a:xfrm>
                  <a:custGeom>
                    <a:avLst/>
                    <a:gdLst>
                      <a:gd name="connsiteX0" fmla="*/ 86713 w 130038"/>
                      <a:gd name="connsiteY0" fmla="*/ 43326 h 122024"/>
                      <a:gd name="connsiteX1" fmla="*/ 130038 w 130038"/>
                      <a:gd name="connsiteY1" fmla="*/ 86612 h 122024"/>
                      <a:gd name="connsiteX2" fmla="*/ 75373 w 130038"/>
                      <a:gd name="connsiteY2" fmla="*/ 120045 h 122024"/>
                      <a:gd name="connsiteX3" fmla="*/ 35723 w 130038"/>
                      <a:gd name="connsiteY3" fmla="*/ 55174 h 122024"/>
                      <a:gd name="connsiteX4" fmla="*/ 26065 w 130038"/>
                      <a:gd name="connsiteY4" fmla="*/ 60609 h 122024"/>
                      <a:gd name="connsiteX5" fmla="*/ 17384 w 130038"/>
                      <a:gd name="connsiteY5" fmla="*/ 0 h 122024"/>
                      <a:gd name="connsiteX6" fmla="*/ 73301 w 130038"/>
                      <a:gd name="connsiteY6" fmla="*/ 51694 h 122024"/>
                      <a:gd name="connsiteX7" fmla="*/ 86713 w 130038"/>
                      <a:gd name="connsiteY7" fmla="*/ 43326 h 122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038" h="122024">
                        <a:moveTo>
                          <a:pt x="86713" y="43326"/>
                        </a:moveTo>
                        <a:cubicBezTo>
                          <a:pt x="108610" y="43990"/>
                          <a:pt x="127810" y="65301"/>
                          <a:pt x="130038" y="86612"/>
                        </a:cubicBezTo>
                        <a:cubicBezTo>
                          <a:pt x="108024" y="100220"/>
                          <a:pt x="109588" y="129938"/>
                          <a:pt x="75373" y="120045"/>
                        </a:cubicBezTo>
                        <a:cubicBezTo>
                          <a:pt x="55782" y="114375"/>
                          <a:pt x="39829" y="74412"/>
                          <a:pt x="35723" y="55174"/>
                        </a:cubicBezTo>
                        <a:lnTo>
                          <a:pt x="26065" y="60609"/>
                        </a:lnTo>
                        <a:cubicBezTo>
                          <a:pt x="-3184" y="62525"/>
                          <a:pt x="-10223" y="10167"/>
                          <a:pt x="17384" y="0"/>
                        </a:cubicBezTo>
                        <a:cubicBezTo>
                          <a:pt x="32712" y="13608"/>
                          <a:pt x="52381" y="51733"/>
                          <a:pt x="73301" y="51694"/>
                        </a:cubicBezTo>
                        <a:cubicBezTo>
                          <a:pt x="80104" y="51694"/>
                          <a:pt x="85344" y="43287"/>
                          <a:pt x="86713" y="43326"/>
                        </a:cubicBezTo>
                        <a:close/>
                      </a:path>
                    </a:pathLst>
                  </a:custGeom>
                  <a:solidFill>
                    <a:srgbClr val="98754B"/>
                  </a:solidFill>
                  <a:ln w="3904" cap="flat">
                    <a:noFill/>
                    <a:prstDash val="solid"/>
                    <a:miter/>
                  </a:ln>
                </p:spPr>
                <p:txBody>
                  <a:bodyPr rtlCol="1" anchor="ctr"/>
                  <a:lstStyle/>
                  <a:p>
                    <a:endParaRPr lang="fa-IR"/>
                  </a:p>
                </p:txBody>
              </p:sp>
              <p:sp>
                <p:nvSpPr>
                  <p:cNvPr id="193" name="Freeform: Shape 192">
                    <a:extLst>
                      <a:ext uri="{FF2B5EF4-FFF2-40B4-BE49-F238E27FC236}">
                        <a16:creationId xmlns:a16="http://schemas.microsoft.com/office/drawing/2014/main" id="{1FE90E72-5B2E-9601-216C-8962E12361DF}"/>
                      </a:ext>
                    </a:extLst>
                  </p:cNvPr>
                  <p:cNvSpPr/>
                  <p:nvPr/>
                </p:nvSpPr>
                <p:spPr>
                  <a:xfrm>
                    <a:off x="3560861" y="1958507"/>
                    <a:ext cx="60740" cy="86612"/>
                  </a:xfrm>
                  <a:custGeom>
                    <a:avLst/>
                    <a:gdLst>
                      <a:gd name="connsiteX0" fmla="*/ 17323 w 60740"/>
                      <a:gd name="connsiteY0" fmla="*/ 86612 h 86612"/>
                      <a:gd name="connsiteX1" fmla="*/ 0 w 60740"/>
                      <a:gd name="connsiteY1" fmla="*/ 69290 h 86612"/>
                      <a:gd name="connsiteX2" fmla="*/ 60570 w 60740"/>
                      <a:gd name="connsiteY2" fmla="*/ 0 h 86612"/>
                      <a:gd name="connsiteX3" fmla="*/ 17323 w 60740"/>
                      <a:gd name="connsiteY3" fmla="*/ 86612 h 86612"/>
                    </a:gdLst>
                    <a:ahLst/>
                    <a:cxnLst>
                      <a:cxn ang="0">
                        <a:pos x="connsiteX0" y="connsiteY0"/>
                      </a:cxn>
                      <a:cxn ang="0">
                        <a:pos x="connsiteX1" y="connsiteY1"/>
                      </a:cxn>
                      <a:cxn ang="0">
                        <a:pos x="connsiteX2" y="connsiteY2"/>
                      </a:cxn>
                      <a:cxn ang="0">
                        <a:pos x="connsiteX3" y="connsiteY3"/>
                      </a:cxn>
                    </a:cxnLst>
                    <a:rect l="l" t="t" r="r" b="b"/>
                    <a:pathLst>
                      <a:path w="60740" h="86612">
                        <a:moveTo>
                          <a:pt x="17323" y="86612"/>
                        </a:moveTo>
                        <a:cubicBezTo>
                          <a:pt x="5865" y="84227"/>
                          <a:pt x="4145" y="72262"/>
                          <a:pt x="0" y="69290"/>
                        </a:cubicBezTo>
                        <a:lnTo>
                          <a:pt x="60570" y="0"/>
                        </a:lnTo>
                        <a:cubicBezTo>
                          <a:pt x="64402" y="32807"/>
                          <a:pt x="2112" y="56190"/>
                          <a:pt x="17323" y="86612"/>
                        </a:cubicBezTo>
                        <a:close/>
                      </a:path>
                    </a:pathLst>
                  </a:custGeom>
                  <a:solidFill>
                    <a:srgbClr val="725235"/>
                  </a:solidFill>
                  <a:ln w="3904" cap="flat">
                    <a:noFill/>
                    <a:prstDash val="solid"/>
                    <a:miter/>
                  </a:ln>
                </p:spPr>
                <p:txBody>
                  <a:bodyPr rtlCol="1" anchor="ctr"/>
                  <a:lstStyle/>
                  <a:p>
                    <a:endParaRPr lang="fa-IR"/>
                  </a:p>
                </p:txBody>
              </p:sp>
              <p:sp>
                <p:nvSpPr>
                  <p:cNvPr id="194" name="Freeform: Shape 193">
                    <a:extLst>
                      <a:ext uri="{FF2B5EF4-FFF2-40B4-BE49-F238E27FC236}">
                        <a16:creationId xmlns:a16="http://schemas.microsoft.com/office/drawing/2014/main" id="{F065C914-B5F3-EC7B-30B3-4BAC401E75C3}"/>
                      </a:ext>
                    </a:extLst>
                  </p:cNvPr>
                  <p:cNvSpPr/>
                  <p:nvPr/>
                </p:nvSpPr>
                <p:spPr>
                  <a:xfrm>
                    <a:off x="3533909" y="1958507"/>
                    <a:ext cx="35744" cy="69289"/>
                  </a:xfrm>
                  <a:custGeom>
                    <a:avLst/>
                    <a:gdLst>
                      <a:gd name="connsiteX0" fmla="*/ 18272 w 35744"/>
                      <a:gd name="connsiteY0" fmla="*/ 69290 h 69289"/>
                      <a:gd name="connsiteX1" fmla="*/ 950 w 35744"/>
                      <a:gd name="connsiteY1" fmla="*/ 34645 h 69289"/>
                      <a:gd name="connsiteX2" fmla="*/ 35516 w 35744"/>
                      <a:gd name="connsiteY2" fmla="*/ 0 h 69289"/>
                      <a:gd name="connsiteX3" fmla="*/ 18272 w 35744"/>
                      <a:gd name="connsiteY3" fmla="*/ 69290 h 69289"/>
                    </a:gdLst>
                    <a:ahLst/>
                    <a:cxnLst>
                      <a:cxn ang="0">
                        <a:pos x="connsiteX0" y="connsiteY0"/>
                      </a:cxn>
                      <a:cxn ang="0">
                        <a:pos x="connsiteX1" y="connsiteY1"/>
                      </a:cxn>
                      <a:cxn ang="0">
                        <a:pos x="connsiteX2" y="connsiteY2"/>
                      </a:cxn>
                      <a:cxn ang="0">
                        <a:pos x="connsiteX3" y="connsiteY3"/>
                      </a:cxn>
                    </a:cxnLst>
                    <a:rect l="l" t="t" r="r" b="b"/>
                    <a:pathLst>
                      <a:path w="35744" h="69289">
                        <a:moveTo>
                          <a:pt x="18272" y="69290"/>
                        </a:moveTo>
                        <a:cubicBezTo>
                          <a:pt x="10295" y="61587"/>
                          <a:pt x="-3782" y="48917"/>
                          <a:pt x="950" y="34645"/>
                        </a:cubicBezTo>
                        <a:cubicBezTo>
                          <a:pt x="4977" y="22523"/>
                          <a:pt x="23395" y="5553"/>
                          <a:pt x="35516" y="0"/>
                        </a:cubicBezTo>
                        <a:cubicBezTo>
                          <a:pt x="39192" y="26746"/>
                          <a:pt x="-3078" y="41879"/>
                          <a:pt x="18272" y="69290"/>
                        </a:cubicBezTo>
                        <a:close/>
                      </a:path>
                    </a:pathLst>
                  </a:custGeom>
                  <a:solidFill>
                    <a:srgbClr val="725235"/>
                  </a:solidFill>
                  <a:ln w="3904" cap="flat">
                    <a:noFill/>
                    <a:prstDash val="solid"/>
                    <a:miter/>
                  </a:ln>
                </p:spPr>
                <p:txBody>
                  <a:bodyPr rtlCol="1" anchor="ctr"/>
                  <a:lstStyle/>
                  <a:p>
                    <a:endParaRPr lang="fa-IR"/>
                  </a:p>
                </p:txBody>
              </p:sp>
              <p:sp>
                <p:nvSpPr>
                  <p:cNvPr id="195" name="Freeform: Shape 194">
                    <a:extLst>
                      <a:ext uri="{FF2B5EF4-FFF2-40B4-BE49-F238E27FC236}">
                        <a16:creationId xmlns:a16="http://schemas.microsoft.com/office/drawing/2014/main" id="{11663D48-E77F-E248-2053-4BFBC98988E5}"/>
                      </a:ext>
                    </a:extLst>
                  </p:cNvPr>
                  <p:cNvSpPr/>
                  <p:nvPr/>
                </p:nvSpPr>
                <p:spPr>
                  <a:xfrm>
                    <a:off x="2586376" y="1395546"/>
                    <a:ext cx="775771" cy="717190"/>
                  </a:xfrm>
                  <a:custGeom>
                    <a:avLst/>
                    <a:gdLst>
                      <a:gd name="connsiteX0" fmla="*/ 367886 w 775771"/>
                      <a:gd name="connsiteY0" fmla="*/ 39 h 717190"/>
                      <a:gd name="connsiteX1" fmla="*/ 451527 w 775771"/>
                      <a:gd name="connsiteY1" fmla="*/ 62173 h 717190"/>
                      <a:gd name="connsiteX2" fmla="*/ 524727 w 775771"/>
                      <a:gd name="connsiteY2" fmla="*/ 218036 h 717190"/>
                      <a:gd name="connsiteX3" fmla="*/ 584554 w 775771"/>
                      <a:gd name="connsiteY3" fmla="*/ 363772 h 717190"/>
                      <a:gd name="connsiteX4" fmla="*/ 588855 w 775771"/>
                      <a:gd name="connsiteY4" fmla="*/ 389697 h 717190"/>
                      <a:gd name="connsiteX5" fmla="*/ 662564 w 775771"/>
                      <a:gd name="connsiteY5" fmla="*/ 320446 h 717190"/>
                      <a:gd name="connsiteX6" fmla="*/ 748511 w 775771"/>
                      <a:gd name="connsiteY6" fmla="*/ 357242 h 717190"/>
                      <a:gd name="connsiteX7" fmla="*/ 511823 w 775771"/>
                      <a:gd name="connsiteY7" fmla="*/ 477639 h 717190"/>
                      <a:gd name="connsiteX8" fmla="*/ 498919 w 775771"/>
                      <a:gd name="connsiteY8" fmla="*/ 449876 h 717190"/>
                      <a:gd name="connsiteX9" fmla="*/ 397682 w 775771"/>
                      <a:gd name="connsiteY9" fmla="*/ 400998 h 717190"/>
                      <a:gd name="connsiteX10" fmla="*/ 436081 w 775771"/>
                      <a:gd name="connsiteY10" fmla="*/ 267306 h 717190"/>
                      <a:gd name="connsiteX11" fmla="*/ 415435 w 775771"/>
                      <a:gd name="connsiteY11" fmla="*/ 236376 h 717190"/>
                      <a:gd name="connsiteX12" fmla="*/ 331208 w 775771"/>
                      <a:gd name="connsiteY12" fmla="*/ 369168 h 717190"/>
                      <a:gd name="connsiteX13" fmla="*/ 272632 w 775771"/>
                      <a:gd name="connsiteY13" fmla="*/ 433023 h 717190"/>
                      <a:gd name="connsiteX14" fmla="*/ 168697 w 775771"/>
                      <a:gd name="connsiteY14" fmla="*/ 424459 h 717190"/>
                      <a:gd name="connsiteX15" fmla="*/ 237987 w 775771"/>
                      <a:gd name="connsiteY15" fmla="*/ 441703 h 717190"/>
                      <a:gd name="connsiteX16" fmla="*/ 289994 w 775771"/>
                      <a:gd name="connsiteY16" fmla="*/ 476348 h 717190"/>
                      <a:gd name="connsiteX17" fmla="*/ 497902 w 775771"/>
                      <a:gd name="connsiteY17" fmla="*/ 563039 h 717190"/>
                      <a:gd name="connsiteX18" fmla="*/ 425133 w 775771"/>
                      <a:gd name="connsiteY18" fmla="*/ 607069 h 717190"/>
                      <a:gd name="connsiteX19" fmla="*/ 376645 w 775771"/>
                      <a:gd name="connsiteY19" fmla="*/ 692860 h 717190"/>
                      <a:gd name="connsiteX20" fmla="*/ 287257 w 775771"/>
                      <a:gd name="connsiteY20" fmla="*/ 676280 h 717190"/>
                      <a:gd name="connsiteX21" fmla="*/ 182892 w 775771"/>
                      <a:gd name="connsiteY21" fmla="*/ 595807 h 717190"/>
                      <a:gd name="connsiteX22" fmla="*/ 73326 w 775771"/>
                      <a:gd name="connsiteY22" fmla="*/ 484990 h 717190"/>
                      <a:gd name="connsiteX23" fmla="*/ 220469 w 775771"/>
                      <a:gd name="connsiteY23" fmla="*/ 125480 h 717190"/>
                      <a:gd name="connsiteX24" fmla="*/ 187740 w 775771"/>
                      <a:gd name="connsiteY24" fmla="*/ 161963 h 717190"/>
                      <a:gd name="connsiteX25" fmla="*/ 151336 w 775771"/>
                      <a:gd name="connsiteY25" fmla="*/ 233834 h 717190"/>
                      <a:gd name="connsiteX26" fmla="*/ 49278 w 775771"/>
                      <a:gd name="connsiteY26" fmla="*/ 461998 h 717190"/>
                      <a:gd name="connsiteX27" fmla="*/ 3997 w 775771"/>
                      <a:gd name="connsiteY27" fmla="*/ 389736 h 717190"/>
                      <a:gd name="connsiteX28" fmla="*/ 273180 w 775771"/>
                      <a:gd name="connsiteY28" fmla="*/ 39533 h 717190"/>
                      <a:gd name="connsiteX29" fmla="*/ 367964 w 775771"/>
                      <a:gd name="connsiteY29" fmla="*/ 0 h 717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5771" h="717190">
                        <a:moveTo>
                          <a:pt x="367886" y="39"/>
                        </a:moveTo>
                        <a:cubicBezTo>
                          <a:pt x="403704" y="39"/>
                          <a:pt x="431584" y="20763"/>
                          <a:pt x="451527" y="62173"/>
                        </a:cubicBezTo>
                        <a:lnTo>
                          <a:pt x="524727" y="218036"/>
                        </a:lnTo>
                        <a:cubicBezTo>
                          <a:pt x="570125" y="264686"/>
                          <a:pt x="590067" y="313251"/>
                          <a:pt x="584554" y="363772"/>
                        </a:cubicBezTo>
                        <a:cubicBezTo>
                          <a:pt x="585258" y="371749"/>
                          <a:pt x="580214" y="387625"/>
                          <a:pt x="588855" y="389697"/>
                        </a:cubicBezTo>
                        <a:cubicBezTo>
                          <a:pt x="612982" y="370732"/>
                          <a:pt x="635778" y="333937"/>
                          <a:pt x="662564" y="320446"/>
                        </a:cubicBezTo>
                        <a:cubicBezTo>
                          <a:pt x="775062" y="288890"/>
                          <a:pt x="803724" y="301169"/>
                          <a:pt x="748511" y="357242"/>
                        </a:cubicBezTo>
                        <a:cubicBezTo>
                          <a:pt x="733027" y="398964"/>
                          <a:pt x="531805" y="493319"/>
                          <a:pt x="511823" y="477639"/>
                        </a:cubicBezTo>
                        <a:cubicBezTo>
                          <a:pt x="501656" y="469623"/>
                          <a:pt x="499975" y="461529"/>
                          <a:pt x="498919" y="449876"/>
                        </a:cubicBezTo>
                        <a:cubicBezTo>
                          <a:pt x="461420" y="449837"/>
                          <a:pt x="396079" y="447530"/>
                          <a:pt x="397682" y="400998"/>
                        </a:cubicBezTo>
                        <a:lnTo>
                          <a:pt x="436081" y="267306"/>
                        </a:lnTo>
                        <a:cubicBezTo>
                          <a:pt x="433500" y="235007"/>
                          <a:pt x="426618" y="224684"/>
                          <a:pt x="415435" y="236376"/>
                        </a:cubicBezTo>
                        <a:cubicBezTo>
                          <a:pt x="394320" y="286153"/>
                          <a:pt x="366244" y="330417"/>
                          <a:pt x="331208" y="369168"/>
                        </a:cubicBezTo>
                        <a:cubicBezTo>
                          <a:pt x="324130" y="402132"/>
                          <a:pt x="312556" y="453904"/>
                          <a:pt x="272632" y="433023"/>
                        </a:cubicBezTo>
                        <a:cubicBezTo>
                          <a:pt x="237831" y="421527"/>
                          <a:pt x="204555" y="423755"/>
                          <a:pt x="168697" y="424459"/>
                        </a:cubicBezTo>
                        <a:lnTo>
                          <a:pt x="237987" y="441703"/>
                        </a:lnTo>
                        <a:cubicBezTo>
                          <a:pt x="258125" y="452496"/>
                          <a:pt x="275448" y="464031"/>
                          <a:pt x="289994" y="476348"/>
                        </a:cubicBezTo>
                        <a:cubicBezTo>
                          <a:pt x="297150" y="495000"/>
                          <a:pt x="465408" y="564056"/>
                          <a:pt x="497902" y="563039"/>
                        </a:cubicBezTo>
                        <a:lnTo>
                          <a:pt x="425133" y="607069"/>
                        </a:lnTo>
                        <a:cubicBezTo>
                          <a:pt x="403509" y="635262"/>
                          <a:pt x="389706" y="659701"/>
                          <a:pt x="376645" y="692860"/>
                        </a:cubicBezTo>
                        <a:cubicBezTo>
                          <a:pt x="339967" y="727114"/>
                          <a:pt x="305830" y="728326"/>
                          <a:pt x="287257" y="676280"/>
                        </a:cubicBezTo>
                        <a:cubicBezTo>
                          <a:pt x="233451" y="662751"/>
                          <a:pt x="198650" y="635926"/>
                          <a:pt x="182892" y="595807"/>
                        </a:cubicBezTo>
                        <a:cubicBezTo>
                          <a:pt x="127327" y="623140"/>
                          <a:pt x="43764" y="544974"/>
                          <a:pt x="73326" y="484990"/>
                        </a:cubicBezTo>
                        <a:cubicBezTo>
                          <a:pt x="106524" y="358923"/>
                          <a:pt x="163106" y="241654"/>
                          <a:pt x="220469" y="125480"/>
                        </a:cubicBezTo>
                        <a:cubicBezTo>
                          <a:pt x="206197" y="123134"/>
                          <a:pt x="193997" y="151523"/>
                          <a:pt x="187740" y="161963"/>
                        </a:cubicBezTo>
                        <a:cubicBezTo>
                          <a:pt x="174367" y="184213"/>
                          <a:pt x="162519" y="210294"/>
                          <a:pt x="151336" y="233834"/>
                        </a:cubicBezTo>
                        <a:cubicBezTo>
                          <a:pt x="107932" y="305196"/>
                          <a:pt x="73913" y="381251"/>
                          <a:pt x="49278" y="461998"/>
                        </a:cubicBezTo>
                        <a:cubicBezTo>
                          <a:pt x="24213" y="488783"/>
                          <a:pt x="-12152" y="414332"/>
                          <a:pt x="3997" y="389736"/>
                        </a:cubicBezTo>
                        <a:cubicBezTo>
                          <a:pt x="89710" y="269378"/>
                          <a:pt x="156536" y="134396"/>
                          <a:pt x="273180" y="39533"/>
                        </a:cubicBezTo>
                        <a:cubicBezTo>
                          <a:pt x="304853" y="20060"/>
                          <a:pt x="332068" y="7781"/>
                          <a:pt x="367964" y="0"/>
                        </a:cubicBezTo>
                        <a:close/>
                      </a:path>
                    </a:pathLst>
                  </a:custGeom>
                  <a:solidFill>
                    <a:srgbClr val="ECDAAD"/>
                  </a:solidFill>
                  <a:ln w="3904" cap="flat">
                    <a:noFill/>
                    <a:prstDash val="solid"/>
                    <a:miter/>
                  </a:ln>
                </p:spPr>
                <p:txBody>
                  <a:bodyPr rtlCol="1" anchor="ctr"/>
                  <a:lstStyle/>
                  <a:p>
                    <a:endParaRPr lang="fa-IR"/>
                  </a:p>
                </p:txBody>
              </p:sp>
              <p:sp>
                <p:nvSpPr>
                  <p:cNvPr id="196" name="Freeform: Shape 195">
                    <a:extLst>
                      <a:ext uri="{FF2B5EF4-FFF2-40B4-BE49-F238E27FC236}">
                        <a16:creationId xmlns:a16="http://schemas.microsoft.com/office/drawing/2014/main" id="{F936FD5A-118D-37AB-3D0E-F45078469F8B}"/>
                      </a:ext>
                    </a:extLst>
                  </p:cNvPr>
                  <p:cNvSpPr/>
                  <p:nvPr/>
                </p:nvSpPr>
                <p:spPr>
                  <a:xfrm>
                    <a:off x="3181307" y="1109671"/>
                    <a:ext cx="414160" cy="430219"/>
                  </a:xfrm>
                  <a:custGeom>
                    <a:avLst/>
                    <a:gdLst>
                      <a:gd name="connsiteX0" fmla="*/ 6907 w 414160"/>
                      <a:gd name="connsiteY0" fmla="*/ 138693 h 430219"/>
                      <a:gd name="connsiteX1" fmla="*/ 62511 w 414160"/>
                      <a:gd name="connsiteY1" fmla="*/ 148038 h 430219"/>
                      <a:gd name="connsiteX2" fmla="*/ 93441 w 414160"/>
                      <a:gd name="connsiteY2" fmla="*/ 199263 h 430219"/>
                      <a:gd name="connsiteX3" fmla="*/ 104390 w 414160"/>
                      <a:gd name="connsiteY3" fmla="*/ 127822 h 430219"/>
                      <a:gd name="connsiteX4" fmla="*/ 145526 w 414160"/>
                      <a:gd name="connsiteY4" fmla="*/ 74 h 430219"/>
                      <a:gd name="connsiteX5" fmla="*/ 392576 w 414160"/>
                      <a:gd name="connsiteY5" fmla="*/ 8989 h 430219"/>
                      <a:gd name="connsiteX6" fmla="*/ 414161 w 414160"/>
                      <a:gd name="connsiteY6" fmla="*/ 112690 h 430219"/>
                      <a:gd name="connsiteX7" fmla="*/ 336229 w 414160"/>
                      <a:gd name="connsiteY7" fmla="*/ 104087 h 430219"/>
                      <a:gd name="connsiteX8" fmla="*/ 353552 w 414160"/>
                      <a:gd name="connsiteY8" fmla="*/ 121409 h 430219"/>
                      <a:gd name="connsiteX9" fmla="*/ 362232 w 414160"/>
                      <a:gd name="connsiteY9" fmla="*/ 121409 h 430219"/>
                      <a:gd name="connsiteX10" fmla="*/ 327509 w 414160"/>
                      <a:gd name="connsiteY10" fmla="*/ 268592 h 430219"/>
                      <a:gd name="connsiteX11" fmla="*/ 258259 w 414160"/>
                      <a:gd name="connsiteY11" fmla="*/ 264251 h 430219"/>
                      <a:gd name="connsiteX12" fmla="*/ 344871 w 414160"/>
                      <a:gd name="connsiteY12" fmla="*/ 225305 h 430219"/>
                      <a:gd name="connsiteX13" fmla="*/ 414161 w 414160"/>
                      <a:gd name="connsiteY13" fmla="*/ 112690 h 430219"/>
                      <a:gd name="connsiteX14" fmla="*/ 388197 w 414160"/>
                      <a:gd name="connsiteY14" fmla="*/ 242628 h 430219"/>
                      <a:gd name="connsiteX15" fmla="*/ 282580 w 414160"/>
                      <a:gd name="connsiteY15" fmla="*/ 427779 h 430219"/>
                      <a:gd name="connsiteX16" fmla="*/ 84838 w 414160"/>
                      <a:gd name="connsiteY16" fmla="*/ 225305 h 430219"/>
                      <a:gd name="connsiteX17" fmla="*/ 2214 w 414160"/>
                      <a:gd name="connsiteY17" fmla="*/ 190817 h 430219"/>
                      <a:gd name="connsiteX18" fmla="*/ 37407 w 414160"/>
                      <a:gd name="connsiteY18" fmla="*/ 164618 h 430219"/>
                      <a:gd name="connsiteX19" fmla="*/ 54612 w 414160"/>
                      <a:gd name="connsiteY19" fmla="*/ 233908 h 430219"/>
                      <a:gd name="connsiteX20" fmla="*/ 49411 w 414160"/>
                      <a:gd name="connsiteY20" fmla="*/ 195861 h 430219"/>
                      <a:gd name="connsiteX21" fmla="*/ 67633 w 414160"/>
                      <a:gd name="connsiteY21" fmla="*/ 186515 h 430219"/>
                      <a:gd name="connsiteX22" fmla="*/ 6907 w 414160"/>
                      <a:gd name="connsiteY22" fmla="*/ 138693 h 430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4160" h="430219">
                        <a:moveTo>
                          <a:pt x="6907" y="138693"/>
                        </a:moveTo>
                        <a:cubicBezTo>
                          <a:pt x="30173" y="114175"/>
                          <a:pt x="42999" y="115661"/>
                          <a:pt x="62511" y="148038"/>
                        </a:cubicBezTo>
                        <a:cubicBezTo>
                          <a:pt x="68572" y="158088"/>
                          <a:pt x="75806" y="215725"/>
                          <a:pt x="93441" y="199263"/>
                        </a:cubicBezTo>
                        <a:cubicBezTo>
                          <a:pt x="102278" y="191012"/>
                          <a:pt x="99854" y="142955"/>
                          <a:pt x="104390" y="127822"/>
                        </a:cubicBezTo>
                        <a:cubicBezTo>
                          <a:pt x="115534" y="90597"/>
                          <a:pt x="166563" y="60253"/>
                          <a:pt x="145526" y="74"/>
                        </a:cubicBezTo>
                        <a:cubicBezTo>
                          <a:pt x="227563" y="-2390"/>
                          <a:pt x="315778" y="57868"/>
                          <a:pt x="392576" y="8989"/>
                        </a:cubicBezTo>
                        <a:cubicBezTo>
                          <a:pt x="407162" y="9771"/>
                          <a:pt x="413535" y="94702"/>
                          <a:pt x="414161" y="112690"/>
                        </a:cubicBezTo>
                        <a:cubicBezTo>
                          <a:pt x="409468" y="117851"/>
                          <a:pt x="315583" y="60175"/>
                          <a:pt x="336229" y="104087"/>
                        </a:cubicBezTo>
                        <a:lnTo>
                          <a:pt x="353552" y="121409"/>
                        </a:lnTo>
                        <a:cubicBezTo>
                          <a:pt x="355820" y="122583"/>
                          <a:pt x="359965" y="120197"/>
                          <a:pt x="362232" y="121409"/>
                        </a:cubicBezTo>
                        <a:cubicBezTo>
                          <a:pt x="284731" y="136855"/>
                          <a:pt x="329934" y="212362"/>
                          <a:pt x="327509" y="268592"/>
                        </a:cubicBezTo>
                        <a:lnTo>
                          <a:pt x="258259" y="264251"/>
                        </a:lnTo>
                        <a:cubicBezTo>
                          <a:pt x="352926" y="350746"/>
                          <a:pt x="346631" y="232461"/>
                          <a:pt x="344871" y="225305"/>
                        </a:cubicBezTo>
                        <a:cubicBezTo>
                          <a:pt x="302992" y="55678"/>
                          <a:pt x="401492" y="141117"/>
                          <a:pt x="414161" y="112690"/>
                        </a:cubicBezTo>
                        <a:lnTo>
                          <a:pt x="388197" y="242628"/>
                        </a:lnTo>
                        <a:cubicBezTo>
                          <a:pt x="378382" y="290059"/>
                          <a:pt x="329504" y="412959"/>
                          <a:pt x="282580" y="427779"/>
                        </a:cubicBezTo>
                        <a:cubicBezTo>
                          <a:pt x="209967" y="450693"/>
                          <a:pt x="64036" y="306795"/>
                          <a:pt x="84838" y="225305"/>
                        </a:cubicBezTo>
                        <a:cubicBezTo>
                          <a:pt x="57897" y="277312"/>
                          <a:pt x="14923" y="231444"/>
                          <a:pt x="2214" y="190817"/>
                        </a:cubicBezTo>
                        <a:cubicBezTo>
                          <a:pt x="-9516" y="153278"/>
                          <a:pt x="28765" y="150619"/>
                          <a:pt x="37407" y="164618"/>
                        </a:cubicBezTo>
                        <a:cubicBezTo>
                          <a:pt x="46049" y="178617"/>
                          <a:pt x="17113" y="216311"/>
                          <a:pt x="54612" y="233908"/>
                        </a:cubicBezTo>
                        <a:cubicBezTo>
                          <a:pt x="66969" y="225031"/>
                          <a:pt x="47730" y="207631"/>
                          <a:pt x="49411" y="195861"/>
                        </a:cubicBezTo>
                        <a:cubicBezTo>
                          <a:pt x="50311" y="189487"/>
                          <a:pt x="68924" y="191169"/>
                          <a:pt x="67633" y="186515"/>
                        </a:cubicBezTo>
                        <a:cubicBezTo>
                          <a:pt x="58835" y="154881"/>
                          <a:pt x="39675" y="136112"/>
                          <a:pt x="6907" y="138693"/>
                        </a:cubicBezTo>
                        <a:close/>
                      </a:path>
                    </a:pathLst>
                  </a:custGeom>
                  <a:solidFill>
                    <a:srgbClr val="D78C55"/>
                  </a:solidFill>
                  <a:ln w="3904" cap="flat">
                    <a:noFill/>
                    <a:prstDash val="solid"/>
                    <a:miter/>
                  </a:ln>
                </p:spPr>
                <p:txBody>
                  <a:bodyPr rtlCol="1" anchor="ctr"/>
                  <a:lstStyle/>
                  <a:p>
                    <a:endParaRPr lang="fa-IR"/>
                  </a:p>
                </p:txBody>
              </p:sp>
              <p:sp>
                <p:nvSpPr>
                  <p:cNvPr id="197" name="Freeform: Shape 196">
                    <a:extLst>
                      <a:ext uri="{FF2B5EF4-FFF2-40B4-BE49-F238E27FC236}">
                        <a16:creationId xmlns:a16="http://schemas.microsoft.com/office/drawing/2014/main" id="{66C5E5D9-269B-4EB5-64A5-2A865697062C}"/>
                      </a:ext>
                    </a:extLst>
                  </p:cNvPr>
                  <p:cNvSpPr/>
                  <p:nvPr/>
                </p:nvSpPr>
                <p:spPr>
                  <a:xfrm>
                    <a:off x="2797589" y="1542885"/>
                    <a:ext cx="682235" cy="414996"/>
                  </a:xfrm>
                  <a:custGeom>
                    <a:avLst/>
                    <a:gdLst>
                      <a:gd name="connsiteX0" fmla="*/ 61341 w 682235"/>
                      <a:gd name="connsiteY0" fmla="*/ 285723 h 414996"/>
                      <a:gd name="connsiteX1" fmla="*/ 102829 w 682235"/>
                      <a:gd name="connsiteY1" fmla="*/ 222142 h 414996"/>
                      <a:gd name="connsiteX2" fmla="*/ 10390 w 682235"/>
                      <a:gd name="connsiteY2" fmla="*/ 159031 h 414996"/>
                      <a:gd name="connsiteX3" fmla="*/ 732 w 682235"/>
                      <a:gd name="connsiteY3" fmla="*/ 51889 h 414996"/>
                      <a:gd name="connsiteX4" fmla="*/ 42181 w 682235"/>
                      <a:gd name="connsiteY4" fmla="*/ 53375 h 414996"/>
                      <a:gd name="connsiteX5" fmla="*/ 73541 w 682235"/>
                      <a:gd name="connsiteY5" fmla="*/ 87394 h 414996"/>
                      <a:gd name="connsiteX6" fmla="*/ 117649 w 682235"/>
                      <a:gd name="connsiteY6" fmla="*/ 207635 h 414996"/>
                      <a:gd name="connsiteX7" fmla="*/ 212903 w 682235"/>
                      <a:gd name="connsiteY7" fmla="*/ 0 h 414996"/>
                      <a:gd name="connsiteX8" fmla="*/ 226042 w 682235"/>
                      <a:gd name="connsiteY8" fmla="*/ 103857 h 414996"/>
                      <a:gd name="connsiteX9" fmla="*/ 243364 w 682235"/>
                      <a:gd name="connsiteY9" fmla="*/ 99477 h 414996"/>
                      <a:gd name="connsiteX10" fmla="*/ 200742 w 682235"/>
                      <a:gd name="connsiteY10" fmla="*/ 267619 h 414996"/>
                      <a:gd name="connsiteX11" fmla="*/ 373224 w 682235"/>
                      <a:gd name="connsiteY11" fmla="*/ 268557 h 414996"/>
                      <a:gd name="connsiteX12" fmla="*/ 295331 w 682235"/>
                      <a:gd name="connsiteY12" fmla="*/ 311687 h 414996"/>
                      <a:gd name="connsiteX13" fmla="*/ 373028 w 682235"/>
                      <a:gd name="connsiteY13" fmla="*/ 289868 h 414996"/>
                      <a:gd name="connsiteX14" fmla="*/ 425465 w 682235"/>
                      <a:gd name="connsiteY14" fmla="*/ 281656 h 414996"/>
                      <a:gd name="connsiteX15" fmla="*/ 555247 w 682235"/>
                      <a:gd name="connsiteY15" fmla="*/ 164622 h 414996"/>
                      <a:gd name="connsiteX16" fmla="*/ 451273 w 682235"/>
                      <a:gd name="connsiteY16" fmla="*/ 173186 h 414996"/>
                      <a:gd name="connsiteX17" fmla="*/ 606589 w 682235"/>
                      <a:gd name="connsiteY17" fmla="*/ 107571 h 414996"/>
                      <a:gd name="connsiteX18" fmla="*/ 676543 w 682235"/>
                      <a:gd name="connsiteY18" fmla="*/ 8642 h 414996"/>
                      <a:gd name="connsiteX19" fmla="*/ 615895 w 682235"/>
                      <a:gd name="connsiteY19" fmla="*/ 155863 h 414996"/>
                      <a:gd name="connsiteX20" fmla="*/ 611594 w 682235"/>
                      <a:gd name="connsiteY20" fmla="*/ 147339 h 414996"/>
                      <a:gd name="connsiteX21" fmla="*/ 307414 w 682235"/>
                      <a:gd name="connsiteY21" fmla="*/ 414996 h 414996"/>
                      <a:gd name="connsiteX22" fmla="*/ 113309 w 682235"/>
                      <a:gd name="connsiteY22" fmla="*/ 337612 h 414996"/>
                      <a:gd name="connsiteX23" fmla="*/ 217204 w 682235"/>
                      <a:gd name="connsiteY23" fmla="*/ 86612 h 414996"/>
                      <a:gd name="connsiteX24" fmla="*/ 108890 w 682235"/>
                      <a:gd name="connsiteY24" fmla="*/ 303085 h 414996"/>
                      <a:gd name="connsiteX25" fmla="*/ 61302 w 682235"/>
                      <a:gd name="connsiteY25" fmla="*/ 285762 h 41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82235" h="414996">
                        <a:moveTo>
                          <a:pt x="61341" y="285723"/>
                        </a:moveTo>
                        <a:cubicBezTo>
                          <a:pt x="81831" y="292918"/>
                          <a:pt x="103455" y="229376"/>
                          <a:pt x="102829" y="222142"/>
                        </a:cubicBezTo>
                        <a:cubicBezTo>
                          <a:pt x="97941" y="164739"/>
                          <a:pt x="28651" y="191525"/>
                          <a:pt x="10390" y="159031"/>
                        </a:cubicBezTo>
                        <a:cubicBezTo>
                          <a:pt x="4408" y="148355"/>
                          <a:pt x="-2240" y="56425"/>
                          <a:pt x="732" y="51889"/>
                        </a:cubicBezTo>
                        <a:cubicBezTo>
                          <a:pt x="1866" y="50169"/>
                          <a:pt x="40382" y="52358"/>
                          <a:pt x="42181" y="53375"/>
                        </a:cubicBezTo>
                        <a:cubicBezTo>
                          <a:pt x="44175" y="54509"/>
                          <a:pt x="72251" y="85478"/>
                          <a:pt x="73541" y="87394"/>
                        </a:cubicBezTo>
                        <a:cubicBezTo>
                          <a:pt x="98958" y="125246"/>
                          <a:pt x="94657" y="171543"/>
                          <a:pt x="117649" y="207635"/>
                        </a:cubicBezTo>
                        <a:cubicBezTo>
                          <a:pt x="160466" y="142764"/>
                          <a:pt x="213685" y="82389"/>
                          <a:pt x="212903" y="0"/>
                        </a:cubicBezTo>
                        <a:cubicBezTo>
                          <a:pt x="238085" y="26707"/>
                          <a:pt x="221506" y="70815"/>
                          <a:pt x="226042" y="103857"/>
                        </a:cubicBezTo>
                        <a:lnTo>
                          <a:pt x="243364" y="99477"/>
                        </a:lnTo>
                        <a:lnTo>
                          <a:pt x="200742" y="267619"/>
                        </a:lnTo>
                        <a:cubicBezTo>
                          <a:pt x="261156" y="297141"/>
                          <a:pt x="312224" y="285019"/>
                          <a:pt x="373224" y="268557"/>
                        </a:cubicBezTo>
                        <a:lnTo>
                          <a:pt x="295331" y="311687"/>
                        </a:lnTo>
                        <a:cubicBezTo>
                          <a:pt x="327943" y="321228"/>
                          <a:pt x="348824" y="296985"/>
                          <a:pt x="373028" y="289868"/>
                        </a:cubicBezTo>
                        <a:cubicBezTo>
                          <a:pt x="390390" y="284785"/>
                          <a:pt x="409316" y="287483"/>
                          <a:pt x="425465" y="281656"/>
                        </a:cubicBezTo>
                        <a:cubicBezTo>
                          <a:pt x="478293" y="262496"/>
                          <a:pt x="528853" y="213266"/>
                          <a:pt x="555247" y="164622"/>
                        </a:cubicBezTo>
                        <a:lnTo>
                          <a:pt x="451273" y="173186"/>
                        </a:lnTo>
                        <a:cubicBezTo>
                          <a:pt x="503358" y="146987"/>
                          <a:pt x="549929" y="157193"/>
                          <a:pt x="606589" y="107571"/>
                        </a:cubicBezTo>
                        <a:cubicBezTo>
                          <a:pt x="641429" y="77071"/>
                          <a:pt x="653551" y="27802"/>
                          <a:pt x="676543" y="8642"/>
                        </a:cubicBezTo>
                        <a:cubicBezTo>
                          <a:pt x="694608" y="44303"/>
                          <a:pt x="668410" y="166108"/>
                          <a:pt x="615895" y="155863"/>
                        </a:cubicBezTo>
                        <a:lnTo>
                          <a:pt x="611594" y="147339"/>
                        </a:lnTo>
                        <a:cubicBezTo>
                          <a:pt x="526350" y="258860"/>
                          <a:pt x="392032" y="307347"/>
                          <a:pt x="307414" y="414996"/>
                        </a:cubicBezTo>
                        <a:lnTo>
                          <a:pt x="113309" y="337612"/>
                        </a:lnTo>
                        <a:cubicBezTo>
                          <a:pt x="131961" y="247481"/>
                          <a:pt x="209892" y="177917"/>
                          <a:pt x="217204" y="86612"/>
                        </a:cubicBezTo>
                        <a:lnTo>
                          <a:pt x="108890" y="303085"/>
                        </a:lnTo>
                        <a:cubicBezTo>
                          <a:pt x="99114" y="319860"/>
                          <a:pt x="78194" y="291354"/>
                          <a:pt x="61302" y="285762"/>
                        </a:cubicBezTo>
                        <a:close/>
                      </a:path>
                    </a:pathLst>
                  </a:custGeom>
                  <a:solidFill>
                    <a:srgbClr val="C4A87D"/>
                  </a:solidFill>
                  <a:ln w="3904" cap="flat">
                    <a:noFill/>
                    <a:prstDash val="solid"/>
                    <a:miter/>
                  </a:ln>
                </p:spPr>
                <p:txBody>
                  <a:bodyPr rtlCol="1" anchor="ctr"/>
                  <a:lstStyle/>
                  <a:p>
                    <a:endParaRPr lang="fa-IR"/>
                  </a:p>
                </p:txBody>
              </p:sp>
              <p:sp>
                <p:nvSpPr>
                  <p:cNvPr id="198" name="Freeform: Shape 197">
                    <a:extLst>
                      <a:ext uri="{FF2B5EF4-FFF2-40B4-BE49-F238E27FC236}">
                        <a16:creationId xmlns:a16="http://schemas.microsoft.com/office/drawing/2014/main" id="{192B4D4D-5CF4-E4C4-858E-9618F76D0B94}"/>
                      </a:ext>
                    </a:extLst>
                  </p:cNvPr>
                  <p:cNvSpPr/>
                  <p:nvPr/>
                </p:nvSpPr>
                <p:spPr>
                  <a:xfrm>
                    <a:off x="2477657" y="1941380"/>
                    <a:ext cx="372631" cy="323939"/>
                  </a:xfrm>
                  <a:custGeom>
                    <a:avLst/>
                    <a:gdLst>
                      <a:gd name="connsiteX0" fmla="*/ 103997 w 372631"/>
                      <a:gd name="connsiteY0" fmla="*/ 25808 h 323939"/>
                      <a:gd name="connsiteX1" fmla="*/ 112091 w 372631"/>
                      <a:gd name="connsiteY1" fmla="*/ 64989 h 323939"/>
                      <a:gd name="connsiteX2" fmla="*/ 181928 w 372631"/>
                      <a:gd name="connsiteY2" fmla="*/ 120984 h 323939"/>
                      <a:gd name="connsiteX3" fmla="*/ 69313 w 372631"/>
                      <a:gd name="connsiteY3" fmla="*/ 138306 h 323939"/>
                      <a:gd name="connsiteX4" fmla="*/ 207931 w 372631"/>
                      <a:gd name="connsiteY4" fmla="*/ 168767 h 323939"/>
                      <a:gd name="connsiteX5" fmla="*/ 130039 w 372631"/>
                      <a:gd name="connsiteY5" fmla="*/ 198954 h 323939"/>
                      <a:gd name="connsiteX6" fmla="*/ 372632 w 372631"/>
                      <a:gd name="connsiteY6" fmla="*/ 285645 h 323939"/>
                      <a:gd name="connsiteX7" fmla="*/ 277299 w 372631"/>
                      <a:gd name="connsiteY7" fmla="*/ 277003 h 323939"/>
                      <a:gd name="connsiteX8" fmla="*/ 242655 w 372631"/>
                      <a:gd name="connsiteY8" fmla="*/ 285645 h 323939"/>
                      <a:gd name="connsiteX9" fmla="*/ 173326 w 372631"/>
                      <a:gd name="connsiteY9" fmla="*/ 302967 h 323939"/>
                      <a:gd name="connsiteX10" fmla="*/ 34589 w 372631"/>
                      <a:gd name="connsiteY10" fmla="*/ 216355 h 323939"/>
                      <a:gd name="connsiteX11" fmla="*/ 23 w 372631"/>
                      <a:gd name="connsiteY11" fmla="*/ 190352 h 323939"/>
                      <a:gd name="connsiteX12" fmla="*/ 82334 w 372631"/>
                      <a:gd name="connsiteY12" fmla="*/ 0 h 323939"/>
                      <a:gd name="connsiteX13" fmla="*/ 103997 w 372631"/>
                      <a:gd name="connsiteY13" fmla="*/ 25808 h 32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2631" h="323939">
                        <a:moveTo>
                          <a:pt x="103997" y="25808"/>
                        </a:moveTo>
                        <a:lnTo>
                          <a:pt x="112091" y="64989"/>
                        </a:lnTo>
                        <a:lnTo>
                          <a:pt x="181928" y="120984"/>
                        </a:lnTo>
                        <a:cubicBezTo>
                          <a:pt x="148143" y="127318"/>
                          <a:pt x="90702" y="104756"/>
                          <a:pt x="69313" y="138306"/>
                        </a:cubicBezTo>
                        <a:cubicBezTo>
                          <a:pt x="114124" y="139401"/>
                          <a:pt x="175320" y="132949"/>
                          <a:pt x="207931" y="168767"/>
                        </a:cubicBezTo>
                        <a:lnTo>
                          <a:pt x="130039" y="198954"/>
                        </a:lnTo>
                        <a:cubicBezTo>
                          <a:pt x="210590" y="193988"/>
                          <a:pt x="333529" y="204429"/>
                          <a:pt x="372632" y="285645"/>
                        </a:cubicBezTo>
                        <a:cubicBezTo>
                          <a:pt x="344165" y="288734"/>
                          <a:pt x="312375" y="285840"/>
                          <a:pt x="277299" y="277003"/>
                        </a:cubicBezTo>
                        <a:cubicBezTo>
                          <a:pt x="257865" y="278294"/>
                          <a:pt x="251805" y="284081"/>
                          <a:pt x="242655" y="285645"/>
                        </a:cubicBezTo>
                        <a:cubicBezTo>
                          <a:pt x="217355" y="290024"/>
                          <a:pt x="197256" y="297649"/>
                          <a:pt x="173326" y="302967"/>
                        </a:cubicBezTo>
                        <a:cubicBezTo>
                          <a:pt x="76977" y="324317"/>
                          <a:pt x="4402" y="362716"/>
                          <a:pt x="34589" y="216355"/>
                        </a:cubicBezTo>
                        <a:cubicBezTo>
                          <a:pt x="10228" y="234264"/>
                          <a:pt x="-564" y="217215"/>
                          <a:pt x="23" y="190352"/>
                        </a:cubicBezTo>
                        <a:cubicBezTo>
                          <a:pt x="570" y="165131"/>
                          <a:pt x="64425" y="352"/>
                          <a:pt x="82334" y="0"/>
                        </a:cubicBezTo>
                        <a:cubicBezTo>
                          <a:pt x="92461" y="5162"/>
                          <a:pt x="97662" y="20333"/>
                          <a:pt x="103997" y="25808"/>
                        </a:cubicBezTo>
                        <a:close/>
                      </a:path>
                    </a:pathLst>
                  </a:custGeom>
                  <a:solidFill>
                    <a:srgbClr val="ECDAAD"/>
                  </a:solidFill>
                  <a:ln w="3904" cap="flat">
                    <a:noFill/>
                    <a:prstDash val="solid"/>
                    <a:miter/>
                  </a:ln>
                </p:spPr>
                <p:txBody>
                  <a:bodyPr rtlCol="1" anchor="ctr"/>
                  <a:lstStyle/>
                  <a:p>
                    <a:endParaRPr lang="fa-IR"/>
                  </a:p>
                </p:txBody>
              </p:sp>
              <p:sp>
                <p:nvSpPr>
                  <p:cNvPr id="199" name="Freeform: Shape 198">
                    <a:extLst>
                      <a:ext uri="{FF2B5EF4-FFF2-40B4-BE49-F238E27FC236}">
                        <a16:creationId xmlns:a16="http://schemas.microsoft.com/office/drawing/2014/main" id="{1E3DD84D-88C9-F622-E3C9-F9CD09F3BE0E}"/>
                      </a:ext>
                    </a:extLst>
                  </p:cNvPr>
                  <p:cNvSpPr/>
                  <p:nvPr/>
                </p:nvSpPr>
                <p:spPr>
                  <a:xfrm>
                    <a:off x="3058236" y="1438872"/>
                    <a:ext cx="390009" cy="252451"/>
                  </a:xfrm>
                  <a:custGeom>
                    <a:avLst/>
                    <a:gdLst>
                      <a:gd name="connsiteX0" fmla="*/ 0 w 390009"/>
                      <a:gd name="connsiteY0" fmla="*/ 0 h 252451"/>
                      <a:gd name="connsiteX1" fmla="*/ 76485 w 390009"/>
                      <a:gd name="connsiteY1" fmla="*/ 83523 h 252451"/>
                      <a:gd name="connsiteX2" fmla="*/ 86651 w 390009"/>
                      <a:gd name="connsiteY2" fmla="*/ 69290 h 252451"/>
                      <a:gd name="connsiteX3" fmla="*/ 95332 w 390009"/>
                      <a:gd name="connsiteY3" fmla="*/ 60648 h 252451"/>
                      <a:gd name="connsiteX4" fmla="*/ 114962 w 390009"/>
                      <a:gd name="connsiteY4" fmla="*/ 62095 h 252451"/>
                      <a:gd name="connsiteX5" fmla="*/ 153947 w 390009"/>
                      <a:gd name="connsiteY5" fmla="*/ 136390 h 252451"/>
                      <a:gd name="connsiteX6" fmla="*/ 164661 w 390009"/>
                      <a:gd name="connsiteY6" fmla="*/ 129938 h 252451"/>
                      <a:gd name="connsiteX7" fmla="*/ 307699 w 390009"/>
                      <a:gd name="connsiteY7" fmla="*/ 181945 h 252451"/>
                      <a:gd name="connsiteX8" fmla="*/ 351024 w 390009"/>
                      <a:gd name="connsiteY8" fmla="*/ 121335 h 252451"/>
                      <a:gd name="connsiteX9" fmla="*/ 225349 w 390009"/>
                      <a:gd name="connsiteY9" fmla="*/ 164700 h 252451"/>
                      <a:gd name="connsiteX10" fmla="*/ 312626 w 390009"/>
                      <a:gd name="connsiteY10" fmla="*/ 95723 h 252451"/>
                      <a:gd name="connsiteX11" fmla="*/ 390010 w 390009"/>
                      <a:gd name="connsiteY11" fmla="*/ 112694 h 252451"/>
                      <a:gd name="connsiteX12" fmla="*/ 294091 w 390009"/>
                      <a:gd name="connsiteY12" fmla="*/ 229024 h 252451"/>
                      <a:gd name="connsiteX13" fmla="*/ 39 w 390009"/>
                      <a:gd name="connsiteY13" fmla="*/ 78 h 252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0009" h="252451">
                        <a:moveTo>
                          <a:pt x="0" y="0"/>
                        </a:moveTo>
                        <a:cubicBezTo>
                          <a:pt x="34019" y="10284"/>
                          <a:pt x="59514" y="38125"/>
                          <a:pt x="76485" y="83523"/>
                        </a:cubicBezTo>
                        <a:lnTo>
                          <a:pt x="86651" y="69290"/>
                        </a:lnTo>
                        <a:cubicBezTo>
                          <a:pt x="83210" y="57168"/>
                          <a:pt x="83445" y="54705"/>
                          <a:pt x="95332" y="60648"/>
                        </a:cubicBezTo>
                        <a:lnTo>
                          <a:pt x="114962" y="62095"/>
                        </a:lnTo>
                        <a:lnTo>
                          <a:pt x="153947" y="136390"/>
                        </a:lnTo>
                        <a:lnTo>
                          <a:pt x="164661" y="129938"/>
                        </a:lnTo>
                        <a:cubicBezTo>
                          <a:pt x="194184" y="182570"/>
                          <a:pt x="249201" y="220461"/>
                          <a:pt x="307699" y="181945"/>
                        </a:cubicBezTo>
                        <a:cubicBezTo>
                          <a:pt x="319860" y="173928"/>
                          <a:pt x="363381" y="133144"/>
                          <a:pt x="351024" y="121335"/>
                        </a:cubicBezTo>
                        <a:cubicBezTo>
                          <a:pt x="321189" y="154534"/>
                          <a:pt x="265937" y="214595"/>
                          <a:pt x="225349" y="164700"/>
                        </a:cubicBezTo>
                        <a:cubicBezTo>
                          <a:pt x="282673" y="183157"/>
                          <a:pt x="299644" y="104756"/>
                          <a:pt x="312626" y="95723"/>
                        </a:cubicBezTo>
                        <a:cubicBezTo>
                          <a:pt x="318960" y="91305"/>
                          <a:pt x="371045" y="123838"/>
                          <a:pt x="390010" y="112694"/>
                        </a:cubicBezTo>
                        <a:cubicBezTo>
                          <a:pt x="386256" y="156841"/>
                          <a:pt x="332216" y="208300"/>
                          <a:pt x="294091" y="229024"/>
                        </a:cubicBezTo>
                        <a:cubicBezTo>
                          <a:pt x="125637" y="320563"/>
                          <a:pt x="51342" y="122665"/>
                          <a:pt x="39" y="78"/>
                        </a:cubicBezTo>
                        <a:close/>
                      </a:path>
                    </a:pathLst>
                  </a:custGeom>
                  <a:solidFill>
                    <a:srgbClr val="CAAA7E"/>
                  </a:solidFill>
                  <a:ln w="3904" cap="flat">
                    <a:noFill/>
                    <a:prstDash val="solid"/>
                    <a:miter/>
                  </a:ln>
                </p:spPr>
                <p:txBody>
                  <a:bodyPr rtlCol="1" anchor="ctr"/>
                  <a:lstStyle/>
                  <a:p>
                    <a:endParaRPr lang="fa-IR"/>
                  </a:p>
                </p:txBody>
              </p:sp>
              <p:sp>
                <p:nvSpPr>
                  <p:cNvPr id="200" name="Freeform: Shape 199">
                    <a:extLst>
                      <a:ext uri="{FF2B5EF4-FFF2-40B4-BE49-F238E27FC236}">
                        <a16:creationId xmlns:a16="http://schemas.microsoft.com/office/drawing/2014/main" id="{7C61EF1E-F88B-5AC3-77C9-A3946E04781E}"/>
                      </a:ext>
                    </a:extLst>
                  </p:cNvPr>
                  <p:cNvSpPr/>
                  <p:nvPr/>
                </p:nvSpPr>
                <p:spPr>
                  <a:xfrm>
                    <a:off x="2641183" y="1880575"/>
                    <a:ext cx="321759" cy="286463"/>
                  </a:xfrm>
                  <a:custGeom>
                    <a:avLst/>
                    <a:gdLst>
                      <a:gd name="connsiteX0" fmla="*/ 18440 w 321759"/>
                      <a:gd name="connsiteY0" fmla="*/ 0 h 286463"/>
                      <a:gd name="connsiteX1" fmla="*/ 108259 w 321759"/>
                      <a:gd name="connsiteY1" fmla="*/ 102957 h 286463"/>
                      <a:gd name="connsiteX2" fmla="*/ 174382 w 321759"/>
                      <a:gd name="connsiteY2" fmla="*/ 78049 h 286463"/>
                      <a:gd name="connsiteX3" fmla="*/ 148965 w 321759"/>
                      <a:gd name="connsiteY3" fmla="*/ 100376 h 286463"/>
                      <a:gd name="connsiteX4" fmla="*/ 243281 w 321759"/>
                      <a:gd name="connsiteY4" fmla="*/ 177995 h 286463"/>
                      <a:gd name="connsiteX5" fmla="*/ 261463 w 321759"/>
                      <a:gd name="connsiteY5" fmla="*/ 216472 h 286463"/>
                      <a:gd name="connsiteX6" fmla="*/ 321760 w 321759"/>
                      <a:gd name="connsiteY6" fmla="*/ 207870 h 286463"/>
                      <a:gd name="connsiteX7" fmla="*/ 306431 w 321759"/>
                      <a:gd name="connsiteY7" fmla="*/ 239934 h 286463"/>
                      <a:gd name="connsiteX8" fmla="*/ 291572 w 321759"/>
                      <a:gd name="connsiteY8" fmla="*/ 285684 h 286463"/>
                      <a:gd name="connsiteX9" fmla="*/ 2878 w 321759"/>
                      <a:gd name="connsiteY9" fmla="*/ 80395 h 286463"/>
                      <a:gd name="connsiteX10" fmla="*/ 18440 w 321759"/>
                      <a:gd name="connsiteY10" fmla="*/ 0 h 286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1759" h="286463">
                        <a:moveTo>
                          <a:pt x="18440" y="0"/>
                        </a:moveTo>
                        <a:cubicBezTo>
                          <a:pt x="1001" y="38477"/>
                          <a:pt x="83781" y="107376"/>
                          <a:pt x="108259" y="102957"/>
                        </a:cubicBezTo>
                        <a:cubicBezTo>
                          <a:pt x="119052" y="101002"/>
                          <a:pt x="142670" y="62603"/>
                          <a:pt x="174382" y="78049"/>
                        </a:cubicBezTo>
                        <a:cubicBezTo>
                          <a:pt x="176102" y="92673"/>
                          <a:pt x="154048" y="86143"/>
                          <a:pt x="148965" y="100376"/>
                        </a:cubicBezTo>
                        <a:cubicBezTo>
                          <a:pt x="132346" y="146948"/>
                          <a:pt x="222126" y="161416"/>
                          <a:pt x="243281" y="177995"/>
                        </a:cubicBezTo>
                        <a:cubicBezTo>
                          <a:pt x="258413" y="189843"/>
                          <a:pt x="259547" y="215025"/>
                          <a:pt x="261463" y="216472"/>
                        </a:cubicBezTo>
                        <a:cubicBezTo>
                          <a:pt x="265022" y="219170"/>
                          <a:pt x="308230" y="201339"/>
                          <a:pt x="321760" y="207870"/>
                        </a:cubicBezTo>
                        <a:cubicBezTo>
                          <a:pt x="317537" y="218623"/>
                          <a:pt x="309833" y="227851"/>
                          <a:pt x="306431" y="239934"/>
                        </a:cubicBezTo>
                        <a:cubicBezTo>
                          <a:pt x="302052" y="255614"/>
                          <a:pt x="312922" y="292253"/>
                          <a:pt x="291572" y="285684"/>
                        </a:cubicBezTo>
                        <a:cubicBezTo>
                          <a:pt x="232215" y="241185"/>
                          <a:pt x="18753" y="151288"/>
                          <a:pt x="2878" y="80395"/>
                        </a:cubicBezTo>
                        <a:cubicBezTo>
                          <a:pt x="-6937" y="36561"/>
                          <a:pt x="10894" y="28584"/>
                          <a:pt x="18440" y="0"/>
                        </a:cubicBezTo>
                        <a:close/>
                      </a:path>
                    </a:pathLst>
                  </a:custGeom>
                  <a:solidFill>
                    <a:srgbClr val="C2A67A"/>
                  </a:solidFill>
                  <a:ln w="3904" cap="flat">
                    <a:noFill/>
                    <a:prstDash val="solid"/>
                    <a:miter/>
                  </a:ln>
                </p:spPr>
                <p:txBody>
                  <a:bodyPr rtlCol="1" anchor="ctr"/>
                  <a:lstStyle/>
                  <a:p>
                    <a:endParaRPr lang="fa-IR"/>
                  </a:p>
                </p:txBody>
              </p:sp>
              <p:sp>
                <p:nvSpPr>
                  <p:cNvPr id="201" name="Freeform: Shape 200">
                    <a:extLst>
                      <a:ext uri="{FF2B5EF4-FFF2-40B4-BE49-F238E27FC236}">
                        <a16:creationId xmlns:a16="http://schemas.microsoft.com/office/drawing/2014/main" id="{424BF963-207A-9D65-4082-B17369BBB994}"/>
                      </a:ext>
                    </a:extLst>
                  </p:cNvPr>
                  <p:cNvSpPr/>
                  <p:nvPr/>
                </p:nvSpPr>
                <p:spPr>
                  <a:xfrm>
                    <a:off x="3300875" y="1759318"/>
                    <a:ext cx="216543" cy="204194"/>
                  </a:xfrm>
                  <a:custGeom>
                    <a:avLst/>
                    <a:gdLst>
                      <a:gd name="connsiteX0" fmla="*/ 95325 w 216543"/>
                      <a:gd name="connsiteY0" fmla="*/ 0 h 204194"/>
                      <a:gd name="connsiteX1" fmla="*/ 88522 w 216543"/>
                      <a:gd name="connsiteY1" fmla="*/ 57481 h 204194"/>
                      <a:gd name="connsiteX2" fmla="*/ 181977 w 216543"/>
                      <a:gd name="connsiteY2" fmla="*/ 69251 h 204194"/>
                      <a:gd name="connsiteX3" fmla="*/ 182016 w 216543"/>
                      <a:gd name="connsiteY3" fmla="*/ 86534 h 204194"/>
                      <a:gd name="connsiteX4" fmla="*/ 52156 w 216543"/>
                      <a:gd name="connsiteY4" fmla="*/ 125637 h 204194"/>
                      <a:gd name="connsiteX5" fmla="*/ 216544 w 216543"/>
                      <a:gd name="connsiteY5" fmla="*/ 121414 h 204194"/>
                      <a:gd name="connsiteX6" fmla="*/ 194998 w 216543"/>
                      <a:gd name="connsiteY6" fmla="*/ 147261 h 204194"/>
                      <a:gd name="connsiteX7" fmla="*/ 25840 w 216543"/>
                      <a:gd name="connsiteY7" fmla="*/ 204194 h 204194"/>
                      <a:gd name="connsiteX8" fmla="*/ 95325 w 216543"/>
                      <a:gd name="connsiteY8" fmla="*/ 0 h 20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543" h="204194">
                        <a:moveTo>
                          <a:pt x="95325" y="0"/>
                        </a:moveTo>
                        <a:cubicBezTo>
                          <a:pt x="105922" y="14233"/>
                          <a:pt x="103654" y="33394"/>
                          <a:pt x="88522" y="57481"/>
                        </a:cubicBezTo>
                        <a:cubicBezTo>
                          <a:pt x="131613" y="44460"/>
                          <a:pt x="162778" y="48370"/>
                          <a:pt x="181977" y="69251"/>
                        </a:cubicBezTo>
                        <a:cubicBezTo>
                          <a:pt x="182485" y="74921"/>
                          <a:pt x="181742" y="80825"/>
                          <a:pt x="182016" y="86534"/>
                        </a:cubicBezTo>
                        <a:cubicBezTo>
                          <a:pt x="132434" y="83015"/>
                          <a:pt x="86645" y="85009"/>
                          <a:pt x="52156" y="125637"/>
                        </a:cubicBezTo>
                        <a:cubicBezTo>
                          <a:pt x="110380" y="96662"/>
                          <a:pt x="160236" y="74960"/>
                          <a:pt x="216544" y="121414"/>
                        </a:cubicBezTo>
                        <a:lnTo>
                          <a:pt x="194998" y="147261"/>
                        </a:lnTo>
                        <a:lnTo>
                          <a:pt x="25840" y="204194"/>
                        </a:lnTo>
                        <a:cubicBezTo>
                          <a:pt x="-10603" y="115235"/>
                          <a:pt x="-24641" y="19160"/>
                          <a:pt x="95325" y="0"/>
                        </a:cubicBezTo>
                        <a:close/>
                      </a:path>
                    </a:pathLst>
                  </a:custGeom>
                  <a:solidFill>
                    <a:srgbClr val="CBB186"/>
                  </a:solidFill>
                  <a:ln w="3904" cap="flat">
                    <a:noFill/>
                    <a:prstDash val="solid"/>
                    <a:miter/>
                  </a:ln>
                </p:spPr>
                <p:txBody>
                  <a:bodyPr rtlCol="1" anchor="ctr"/>
                  <a:lstStyle/>
                  <a:p>
                    <a:endParaRPr lang="fa-IR"/>
                  </a:p>
                </p:txBody>
              </p:sp>
              <p:sp>
                <p:nvSpPr>
                  <p:cNvPr id="202" name="Freeform: Shape 201">
                    <a:extLst>
                      <a:ext uri="{FF2B5EF4-FFF2-40B4-BE49-F238E27FC236}">
                        <a16:creationId xmlns:a16="http://schemas.microsoft.com/office/drawing/2014/main" id="{0762248D-80FE-289C-3285-803FAFAECF33}"/>
                      </a:ext>
                    </a:extLst>
                  </p:cNvPr>
                  <p:cNvSpPr/>
                  <p:nvPr/>
                </p:nvSpPr>
                <p:spPr>
                  <a:xfrm>
                    <a:off x="2694347" y="1300598"/>
                    <a:ext cx="474988" cy="294136"/>
                  </a:xfrm>
                  <a:custGeom>
                    <a:avLst/>
                    <a:gdLst>
                      <a:gd name="connsiteX0" fmla="*/ 450541 w 474988"/>
                      <a:gd name="connsiteY0" fmla="*/ 207564 h 294136"/>
                      <a:gd name="connsiteX1" fmla="*/ 472243 w 474988"/>
                      <a:gd name="connsiteY1" fmla="*/ 294137 h 294136"/>
                      <a:gd name="connsiteX2" fmla="*/ 363889 w 474988"/>
                      <a:gd name="connsiteY2" fmla="*/ 138274 h 294136"/>
                      <a:gd name="connsiteX3" fmla="*/ 199228 w 474988"/>
                      <a:gd name="connsiteY3" fmla="*/ 51661 h 294136"/>
                      <a:gd name="connsiteX4" fmla="*/ 164583 w 474988"/>
                      <a:gd name="connsiteY4" fmla="*/ 60303 h 294136"/>
                      <a:gd name="connsiteX5" fmla="*/ 138580 w 474988"/>
                      <a:gd name="connsiteY5" fmla="*/ 68945 h 294136"/>
                      <a:gd name="connsiteX6" fmla="*/ 84305 w 474988"/>
                      <a:gd name="connsiteY6" fmla="*/ 75788 h 294136"/>
                      <a:gd name="connsiteX7" fmla="*/ 0 w 474988"/>
                      <a:gd name="connsiteY7" fmla="*/ 34378 h 294136"/>
                      <a:gd name="connsiteX8" fmla="*/ 125754 w 474988"/>
                      <a:gd name="connsiteY8" fmla="*/ 43254 h 294136"/>
                      <a:gd name="connsiteX9" fmla="*/ 242593 w 474988"/>
                      <a:gd name="connsiteY9" fmla="*/ 8297 h 294136"/>
                      <a:gd name="connsiteX10" fmla="*/ 376324 w 474988"/>
                      <a:gd name="connsiteY10" fmla="*/ 77117 h 294136"/>
                      <a:gd name="connsiteX11" fmla="*/ 450541 w 474988"/>
                      <a:gd name="connsiteY11" fmla="*/ 207485 h 29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4988" h="294136">
                        <a:moveTo>
                          <a:pt x="450541" y="207564"/>
                        </a:moveTo>
                        <a:cubicBezTo>
                          <a:pt x="461216" y="232276"/>
                          <a:pt x="482566" y="268446"/>
                          <a:pt x="472243" y="294137"/>
                        </a:cubicBezTo>
                        <a:cubicBezTo>
                          <a:pt x="432045" y="244203"/>
                          <a:pt x="405416" y="187504"/>
                          <a:pt x="363889" y="138274"/>
                        </a:cubicBezTo>
                        <a:cubicBezTo>
                          <a:pt x="318608" y="84586"/>
                          <a:pt x="276964" y="41299"/>
                          <a:pt x="199228" y="51661"/>
                        </a:cubicBezTo>
                        <a:cubicBezTo>
                          <a:pt x="196334" y="63157"/>
                          <a:pt x="184760" y="66051"/>
                          <a:pt x="164583" y="60303"/>
                        </a:cubicBezTo>
                        <a:cubicBezTo>
                          <a:pt x="166108" y="84742"/>
                          <a:pt x="153712" y="87558"/>
                          <a:pt x="138580" y="68945"/>
                        </a:cubicBezTo>
                        <a:cubicBezTo>
                          <a:pt x="121218" y="73090"/>
                          <a:pt x="105890" y="84781"/>
                          <a:pt x="84305" y="75788"/>
                        </a:cubicBezTo>
                        <a:lnTo>
                          <a:pt x="0" y="34378"/>
                        </a:lnTo>
                        <a:cubicBezTo>
                          <a:pt x="42583" y="27652"/>
                          <a:pt x="83601" y="47477"/>
                          <a:pt x="125754" y="43254"/>
                        </a:cubicBezTo>
                        <a:cubicBezTo>
                          <a:pt x="159578" y="39852"/>
                          <a:pt x="206188" y="10017"/>
                          <a:pt x="242593" y="8297"/>
                        </a:cubicBezTo>
                        <a:cubicBezTo>
                          <a:pt x="280757" y="-24198"/>
                          <a:pt x="348756" y="47204"/>
                          <a:pt x="376324" y="77117"/>
                        </a:cubicBezTo>
                        <a:cubicBezTo>
                          <a:pt x="409131" y="112740"/>
                          <a:pt x="444871" y="161970"/>
                          <a:pt x="450541" y="207485"/>
                        </a:cubicBezTo>
                        <a:close/>
                      </a:path>
                    </a:pathLst>
                  </a:custGeom>
                  <a:solidFill>
                    <a:srgbClr val="E8D6AA"/>
                  </a:solidFill>
                  <a:ln w="3904" cap="flat">
                    <a:noFill/>
                    <a:prstDash val="solid"/>
                    <a:miter/>
                  </a:ln>
                </p:spPr>
                <p:txBody>
                  <a:bodyPr rtlCol="1" anchor="ctr"/>
                  <a:lstStyle/>
                  <a:p>
                    <a:endParaRPr lang="fa-IR"/>
                  </a:p>
                </p:txBody>
              </p:sp>
              <p:sp>
                <p:nvSpPr>
                  <p:cNvPr id="203" name="Freeform: Shape 202">
                    <a:extLst>
                      <a:ext uri="{FF2B5EF4-FFF2-40B4-BE49-F238E27FC236}">
                        <a16:creationId xmlns:a16="http://schemas.microsoft.com/office/drawing/2014/main" id="{00531111-3313-9167-8BA3-9D78CB6E70A9}"/>
                      </a:ext>
                    </a:extLst>
                  </p:cNvPr>
                  <p:cNvSpPr/>
                  <p:nvPr/>
                </p:nvSpPr>
                <p:spPr>
                  <a:xfrm>
                    <a:off x="2983159" y="1229489"/>
                    <a:ext cx="239747" cy="359313"/>
                  </a:xfrm>
                  <a:custGeom>
                    <a:avLst/>
                    <a:gdLst>
                      <a:gd name="connsiteX0" fmla="*/ 14429 w 239747"/>
                      <a:gd name="connsiteY0" fmla="*/ 62161 h 359313"/>
                      <a:gd name="connsiteX1" fmla="*/ 122860 w 239747"/>
                      <a:gd name="connsiteY1" fmla="*/ 1474 h 359313"/>
                      <a:gd name="connsiteX2" fmla="*/ 118442 w 239747"/>
                      <a:gd name="connsiteY2" fmla="*/ 10194 h 359313"/>
                      <a:gd name="connsiteX3" fmla="*/ 101119 w 239747"/>
                      <a:gd name="connsiteY3" fmla="*/ 18836 h 359313"/>
                      <a:gd name="connsiteX4" fmla="*/ 92439 w 239747"/>
                      <a:gd name="connsiteY4" fmla="*/ 18836 h 359313"/>
                      <a:gd name="connsiteX5" fmla="*/ 83758 w 239747"/>
                      <a:gd name="connsiteY5" fmla="*/ 53481 h 359313"/>
                      <a:gd name="connsiteX6" fmla="*/ 163214 w 239747"/>
                      <a:gd name="connsiteY6" fmla="*/ 160270 h 359313"/>
                      <a:gd name="connsiteX7" fmla="*/ 239738 w 239747"/>
                      <a:gd name="connsiteY7" fmla="*/ 339282 h 359313"/>
                      <a:gd name="connsiteX8" fmla="*/ 213461 w 239747"/>
                      <a:gd name="connsiteY8" fmla="*/ 343857 h 359313"/>
                      <a:gd name="connsiteX9" fmla="*/ 170409 w 239747"/>
                      <a:gd name="connsiteY9" fmla="*/ 269992 h 359313"/>
                      <a:gd name="connsiteX10" fmla="*/ 0 w 239747"/>
                      <a:gd name="connsiteY10" fmla="*/ 76160 h 359313"/>
                      <a:gd name="connsiteX11" fmla="*/ 14429 w 239747"/>
                      <a:gd name="connsiteY11" fmla="*/ 62122 h 35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9747" h="359313">
                        <a:moveTo>
                          <a:pt x="14429" y="62161"/>
                        </a:moveTo>
                        <a:cubicBezTo>
                          <a:pt x="32807" y="13752"/>
                          <a:pt x="71401" y="-5799"/>
                          <a:pt x="122860" y="1474"/>
                        </a:cubicBezTo>
                        <a:lnTo>
                          <a:pt x="118442" y="10194"/>
                        </a:lnTo>
                        <a:cubicBezTo>
                          <a:pt x="119576" y="27047"/>
                          <a:pt x="113828" y="29941"/>
                          <a:pt x="101119" y="18836"/>
                        </a:cubicBezTo>
                        <a:lnTo>
                          <a:pt x="92439" y="18836"/>
                        </a:lnTo>
                        <a:cubicBezTo>
                          <a:pt x="95801" y="30996"/>
                          <a:pt x="92908" y="42571"/>
                          <a:pt x="83758" y="53481"/>
                        </a:cubicBezTo>
                        <a:cubicBezTo>
                          <a:pt x="101432" y="86327"/>
                          <a:pt x="141121" y="122379"/>
                          <a:pt x="163214" y="160270"/>
                        </a:cubicBezTo>
                        <a:cubicBezTo>
                          <a:pt x="197468" y="219080"/>
                          <a:pt x="209277" y="284968"/>
                          <a:pt x="239738" y="339282"/>
                        </a:cubicBezTo>
                        <a:cubicBezTo>
                          <a:pt x="240168" y="373457"/>
                          <a:pt x="226013" y="356174"/>
                          <a:pt x="213461" y="343857"/>
                        </a:cubicBezTo>
                        <a:cubicBezTo>
                          <a:pt x="195474" y="326221"/>
                          <a:pt x="180693" y="293258"/>
                          <a:pt x="170409" y="269992"/>
                        </a:cubicBezTo>
                        <a:cubicBezTo>
                          <a:pt x="127514" y="191982"/>
                          <a:pt x="79222" y="125742"/>
                          <a:pt x="0" y="76160"/>
                        </a:cubicBezTo>
                        <a:lnTo>
                          <a:pt x="14429" y="62122"/>
                        </a:lnTo>
                        <a:close/>
                      </a:path>
                    </a:pathLst>
                  </a:custGeom>
                  <a:solidFill>
                    <a:srgbClr val="E8D6AA"/>
                  </a:solidFill>
                  <a:ln w="3904" cap="flat">
                    <a:noFill/>
                    <a:prstDash val="solid"/>
                    <a:miter/>
                  </a:ln>
                </p:spPr>
                <p:txBody>
                  <a:bodyPr rtlCol="1" anchor="ctr"/>
                  <a:lstStyle/>
                  <a:p>
                    <a:endParaRPr lang="fa-IR"/>
                  </a:p>
                </p:txBody>
              </p:sp>
              <p:sp>
                <p:nvSpPr>
                  <p:cNvPr id="204" name="Freeform: Shape 203">
                    <a:extLst>
                      <a:ext uri="{FF2B5EF4-FFF2-40B4-BE49-F238E27FC236}">
                        <a16:creationId xmlns:a16="http://schemas.microsoft.com/office/drawing/2014/main" id="{48E0DBA2-D5F1-332E-5490-8F25E86775B0}"/>
                      </a:ext>
                    </a:extLst>
                  </p:cNvPr>
                  <p:cNvSpPr/>
                  <p:nvPr/>
                </p:nvSpPr>
                <p:spPr>
                  <a:xfrm>
                    <a:off x="3367767" y="1542885"/>
                    <a:ext cx="127041" cy="303006"/>
                  </a:xfrm>
                  <a:custGeom>
                    <a:avLst/>
                    <a:gdLst>
                      <a:gd name="connsiteX0" fmla="*/ 115085 w 127041"/>
                      <a:gd name="connsiteY0" fmla="*/ 285723 h 303006"/>
                      <a:gd name="connsiteX1" fmla="*/ 2469 w 127041"/>
                      <a:gd name="connsiteY1" fmla="*/ 303006 h 303006"/>
                      <a:gd name="connsiteX2" fmla="*/ 28433 w 127041"/>
                      <a:gd name="connsiteY2" fmla="*/ 216433 h 303006"/>
                      <a:gd name="connsiteX3" fmla="*/ 37114 w 127041"/>
                      <a:gd name="connsiteY3" fmla="*/ 207792 h 303006"/>
                      <a:gd name="connsiteX4" fmla="*/ 45795 w 127041"/>
                      <a:gd name="connsiteY4" fmla="*/ 164505 h 303006"/>
                      <a:gd name="connsiteX5" fmla="*/ 45795 w 127041"/>
                      <a:gd name="connsiteY5" fmla="*/ 155863 h 303006"/>
                      <a:gd name="connsiteX6" fmla="*/ 106443 w 127041"/>
                      <a:gd name="connsiteY6" fmla="*/ 8642 h 303006"/>
                      <a:gd name="connsiteX7" fmla="*/ 123687 w 127041"/>
                      <a:gd name="connsiteY7" fmla="*/ 0 h 303006"/>
                      <a:gd name="connsiteX8" fmla="*/ 105739 w 127041"/>
                      <a:gd name="connsiteY8" fmla="*/ 238213 h 303006"/>
                      <a:gd name="connsiteX9" fmla="*/ 115085 w 127041"/>
                      <a:gd name="connsiteY9" fmla="*/ 285801 h 3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041" h="303006">
                        <a:moveTo>
                          <a:pt x="115085" y="285723"/>
                        </a:moveTo>
                        <a:cubicBezTo>
                          <a:pt x="72815" y="281422"/>
                          <a:pt x="40985" y="287326"/>
                          <a:pt x="2469" y="303006"/>
                        </a:cubicBezTo>
                        <a:cubicBezTo>
                          <a:pt x="-8323" y="290963"/>
                          <a:pt x="19205" y="230354"/>
                          <a:pt x="28433" y="216433"/>
                        </a:cubicBezTo>
                        <a:cubicBezTo>
                          <a:pt x="30897" y="212718"/>
                          <a:pt x="35120" y="210490"/>
                          <a:pt x="37114" y="207792"/>
                        </a:cubicBezTo>
                        <a:cubicBezTo>
                          <a:pt x="40203" y="192972"/>
                          <a:pt x="43058" y="178543"/>
                          <a:pt x="45795" y="164505"/>
                        </a:cubicBezTo>
                        <a:lnTo>
                          <a:pt x="45795" y="155863"/>
                        </a:lnTo>
                        <a:cubicBezTo>
                          <a:pt x="90059" y="117699"/>
                          <a:pt x="91467" y="61391"/>
                          <a:pt x="106443" y="8642"/>
                        </a:cubicBezTo>
                        <a:cubicBezTo>
                          <a:pt x="110041" y="5670"/>
                          <a:pt x="118721" y="1173"/>
                          <a:pt x="123687" y="0"/>
                        </a:cubicBezTo>
                        <a:cubicBezTo>
                          <a:pt x="136982" y="19278"/>
                          <a:pt x="106521" y="199463"/>
                          <a:pt x="105739" y="238213"/>
                        </a:cubicBezTo>
                        <a:cubicBezTo>
                          <a:pt x="105387" y="256161"/>
                          <a:pt x="113794" y="270825"/>
                          <a:pt x="115085" y="285801"/>
                        </a:cubicBezTo>
                        <a:close/>
                      </a:path>
                    </a:pathLst>
                  </a:custGeom>
                  <a:solidFill>
                    <a:srgbClr val="E9D9B0"/>
                  </a:solidFill>
                  <a:ln w="3904" cap="flat">
                    <a:noFill/>
                    <a:prstDash val="solid"/>
                    <a:miter/>
                  </a:ln>
                </p:spPr>
                <p:txBody>
                  <a:bodyPr rtlCol="1" anchor="ctr"/>
                  <a:lstStyle/>
                  <a:p>
                    <a:endParaRPr lang="fa-IR"/>
                  </a:p>
                </p:txBody>
              </p:sp>
              <p:sp>
                <p:nvSpPr>
                  <p:cNvPr id="205" name="Freeform: Shape 204">
                    <a:extLst>
                      <a:ext uri="{FF2B5EF4-FFF2-40B4-BE49-F238E27FC236}">
                        <a16:creationId xmlns:a16="http://schemas.microsoft.com/office/drawing/2014/main" id="{F31F9503-2CC2-3BFB-CCC7-A7F6C131358D}"/>
                      </a:ext>
                    </a:extLst>
                  </p:cNvPr>
                  <p:cNvSpPr/>
                  <p:nvPr/>
                </p:nvSpPr>
                <p:spPr>
                  <a:xfrm>
                    <a:off x="2096429" y="2237005"/>
                    <a:ext cx="242592" cy="100907"/>
                  </a:xfrm>
                  <a:custGeom>
                    <a:avLst/>
                    <a:gdLst>
                      <a:gd name="connsiteX0" fmla="*/ 242593 w 242592"/>
                      <a:gd name="connsiteY0" fmla="*/ 85157 h 100907"/>
                      <a:gd name="connsiteX1" fmla="*/ 0 w 242592"/>
                      <a:gd name="connsiteY1" fmla="*/ 29005 h 100907"/>
                      <a:gd name="connsiteX2" fmla="*/ 34215 w 242592"/>
                      <a:gd name="connsiteY2" fmla="*/ 2259 h 100907"/>
                      <a:gd name="connsiteX3" fmla="*/ 123251 w 242592"/>
                      <a:gd name="connsiteY3" fmla="*/ 226 h 100907"/>
                      <a:gd name="connsiteX4" fmla="*/ 242554 w 242592"/>
                      <a:gd name="connsiteY4" fmla="*/ 85157 h 100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92" h="100907">
                        <a:moveTo>
                          <a:pt x="242593" y="85157"/>
                        </a:moveTo>
                        <a:cubicBezTo>
                          <a:pt x="139362" y="120349"/>
                          <a:pt x="80278" y="94385"/>
                          <a:pt x="0" y="29005"/>
                        </a:cubicBezTo>
                        <a:cubicBezTo>
                          <a:pt x="9385" y="19855"/>
                          <a:pt x="21467" y="5544"/>
                          <a:pt x="34215" y="2259"/>
                        </a:cubicBezTo>
                        <a:cubicBezTo>
                          <a:pt x="38516" y="1164"/>
                          <a:pt x="116526" y="-635"/>
                          <a:pt x="123251" y="226"/>
                        </a:cubicBezTo>
                        <a:cubicBezTo>
                          <a:pt x="169119" y="6130"/>
                          <a:pt x="217098" y="48205"/>
                          <a:pt x="242554" y="85157"/>
                        </a:cubicBezTo>
                        <a:close/>
                      </a:path>
                    </a:pathLst>
                  </a:custGeom>
                  <a:solidFill>
                    <a:srgbClr val="A98F62"/>
                  </a:solidFill>
                  <a:ln w="3904" cap="flat">
                    <a:noFill/>
                    <a:prstDash val="solid"/>
                    <a:miter/>
                  </a:ln>
                </p:spPr>
                <p:txBody>
                  <a:bodyPr rtlCol="1" anchor="ctr"/>
                  <a:lstStyle/>
                  <a:p>
                    <a:endParaRPr lang="fa-IR"/>
                  </a:p>
                </p:txBody>
              </p:sp>
              <p:sp>
                <p:nvSpPr>
                  <p:cNvPr id="206" name="Freeform: Shape 205">
                    <a:extLst>
                      <a:ext uri="{FF2B5EF4-FFF2-40B4-BE49-F238E27FC236}">
                        <a16:creationId xmlns:a16="http://schemas.microsoft.com/office/drawing/2014/main" id="{3357429A-8CB8-BAA9-A54B-F0668EE23B06}"/>
                      </a:ext>
                    </a:extLst>
                  </p:cNvPr>
                  <p:cNvSpPr/>
                  <p:nvPr/>
                </p:nvSpPr>
                <p:spPr>
                  <a:xfrm>
                    <a:off x="2269692" y="2068868"/>
                    <a:ext cx="208920" cy="108704"/>
                  </a:xfrm>
                  <a:custGeom>
                    <a:avLst/>
                    <a:gdLst>
                      <a:gd name="connsiteX0" fmla="*/ 0 w 208920"/>
                      <a:gd name="connsiteY0" fmla="*/ 97509 h 108704"/>
                      <a:gd name="connsiteX1" fmla="*/ 207948 w 208920"/>
                      <a:gd name="connsiteY1" fmla="*/ 2294 h 108704"/>
                      <a:gd name="connsiteX2" fmla="*/ 181984 w 208920"/>
                      <a:gd name="connsiteY2" fmla="*/ 71545 h 108704"/>
                      <a:gd name="connsiteX3" fmla="*/ 125168 w 208920"/>
                      <a:gd name="connsiteY3" fmla="*/ 105681 h 108704"/>
                      <a:gd name="connsiteX4" fmla="*/ 0 w 208920"/>
                      <a:gd name="connsiteY4" fmla="*/ 97509 h 108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920" h="108704">
                        <a:moveTo>
                          <a:pt x="0" y="97509"/>
                        </a:moveTo>
                        <a:cubicBezTo>
                          <a:pt x="69212" y="34280"/>
                          <a:pt x="93494" y="-10884"/>
                          <a:pt x="207948" y="2294"/>
                        </a:cubicBezTo>
                        <a:cubicBezTo>
                          <a:pt x="213266" y="7338"/>
                          <a:pt x="195670" y="65249"/>
                          <a:pt x="181984" y="71545"/>
                        </a:cubicBezTo>
                        <a:cubicBezTo>
                          <a:pt x="161103" y="83237"/>
                          <a:pt x="153243" y="101185"/>
                          <a:pt x="125168" y="105681"/>
                        </a:cubicBezTo>
                        <a:cubicBezTo>
                          <a:pt x="93064" y="110843"/>
                          <a:pt x="30461" y="110178"/>
                          <a:pt x="0" y="97509"/>
                        </a:cubicBezTo>
                        <a:close/>
                      </a:path>
                    </a:pathLst>
                  </a:custGeom>
                  <a:solidFill>
                    <a:srgbClr val="EBD9AB"/>
                  </a:solidFill>
                  <a:ln w="3904" cap="flat">
                    <a:noFill/>
                    <a:prstDash val="solid"/>
                    <a:miter/>
                  </a:ln>
                </p:spPr>
                <p:txBody>
                  <a:bodyPr rtlCol="1" anchor="ctr"/>
                  <a:lstStyle/>
                  <a:p>
                    <a:endParaRPr lang="fa-IR"/>
                  </a:p>
                </p:txBody>
              </p:sp>
              <p:sp>
                <p:nvSpPr>
                  <p:cNvPr id="207" name="Freeform: Shape 206">
                    <a:extLst>
                      <a:ext uri="{FF2B5EF4-FFF2-40B4-BE49-F238E27FC236}">
                        <a16:creationId xmlns:a16="http://schemas.microsoft.com/office/drawing/2014/main" id="{B1F6750B-EA67-2475-8AF1-C0077E59C360}"/>
                      </a:ext>
                    </a:extLst>
                  </p:cNvPr>
                  <p:cNvSpPr/>
                  <p:nvPr/>
                </p:nvSpPr>
                <p:spPr>
                  <a:xfrm>
                    <a:off x="3205575" y="1372041"/>
                    <a:ext cx="147143" cy="223241"/>
                  </a:xfrm>
                  <a:custGeom>
                    <a:avLst/>
                    <a:gdLst>
                      <a:gd name="connsiteX0" fmla="*/ 0 w 147143"/>
                      <a:gd name="connsiteY0" fmla="*/ 14902 h 223241"/>
                      <a:gd name="connsiteX1" fmla="*/ 12200 w 147143"/>
                      <a:gd name="connsiteY1" fmla="*/ 1138 h 223241"/>
                      <a:gd name="connsiteX2" fmla="*/ 61939 w 147143"/>
                      <a:gd name="connsiteY2" fmla="*/ 52558 h 223241"/>
                      <a:gd name="connsiteX3" fmla="*/ 147143 w 147143"/>
                      <a:gd name="connsiteY3" fmla="*/ 149142 h 223241"/>
                      <a:gd name="connsiteX4" fmla="*/ 78049 w 147143"/>
                      <a:gd name="connsiteY4" fmla="*/ 188205 h 223241"/>
                      <a:gd name="connsiteX5" fmla="*/ 138658 w 147143"/>
                      <a:gd name="connsiteY5" fmla="*/ 179524 h 223241"/>
                      <a:gd name="connsiteX6" fmla="*/ 43326 w 147143"/>
                      <a:gd name="connsiteY6" fmla="*/ 205410 h 223241"/>
                      <a:gd name="connsiteX7" fmla="*/ 235 w 147143"/>
                      <a:gd name="connsiteY7" fmla="*/ 35627 h 223241"/>
                      <a:gd name="connsiteX8" fmla="*/ 0 w 147143"/>
                      <a:gd name="connsiteY8" fmla="*/ 14863 h 223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143" h="223241">
                        <a:moveTo>
                          <a:pt x="0" y="14902"/>
                        </a:moveTo>
                        <a:cubicBezTo>
                          <a:pt x="1760" y="14198"/>
                          <a:pt x="2972" y="2546"/>
                          <a:pt x="12200" y="1138"/>
                        </a:cubicBezTo>
                        <a:cubicBezTo>
                          <a:pt x="61821" y="-6291"/>
                          <a:pt x="47275" y="24013"/>
                          <a:pt x="61939" y="52558"/>
                        </a:cubicBezTo>
                        <a:cubicBezTo>
                          <a:pt x="81373" y="90370"/>
                          <a:pt x="118989" y="118368"/>
                          <a:pt x="147143" y="149142"/>
                        </a:cubicBezTo>
                        <a:lnTo>
                          <a:pt x="78049" y="188205"/>
                        </a:lnTo>
                        <a:cubicBezTo>
                          <a:pt x="90093" y="216359"/>
                          <a:pt x="121687" y="177256"/>
                          <a:pt x="138658" y="179524"/>
                        </a:cubicBezTo>
                        <a:cubicBezTo>
                          <a:pt x="115040" y="215421"/>
                          <a:pt x="78323" y="242675"/>
                          <a:pt x="43326" y="205410"/>
                        </a:cubicBezTo>
                        <a:cubicBezTo>
                          <a:pt x="47823" y="157940"/>
                          <a:pt x="41292" y="63311"/>
                          <a:pt x="235" y="35627"/>
                        </a:cubicBezTo>
                        <a:lnTo>
                          <a:pt x="0" y="14863"/>
                        </a:lnTo>
                        <a:close/>
                      </a:path>
                    </a:pathLst>
                  </a:custGeom>
                  <a:solidFill>
                    <a:srgbClr val="B26C3D"/>
                  </a:solidFill>
                  <a:ln w="3904" cap="flat">
                    <a:noFill/>
                    <a:prstDash val="solid"/>
                    <a:miter/>
                  </a:ln>
                </p:spPr>
                <p:txBody>
                  <a:bodyPr rtlCol="1" anchor="ctr"/>
                  <a:lstStyle/>
                  <a:p>
                    <a:endParaRPr lang="fa-IR"/>
                  </a:p>
                </p:txBody>
              </p:sp>
              <p:sp>
                <p:nvSpPr>
                  <p:cNvPr id="208" name="Freeform: Shape 207">
                    <a:extLst>
                      <a:ext uri="{FF2B5EF4-FFF2-40B4-BE49-F238E27FC236}">
                        <a16:creationId xmlns:a16="http://schemas.microsoft.com/office/drawing/2014/main" id="{12FD3816-5922-0A8A-A5CA-1104C06725C5}"/>
                      </a:ext>
                    </a:extLst>
                  </p:cNvPr>
                  <p:cNvSpPr/>
                  <p:nvPr/>
                </p:nvSpPr>
                <p:spPr>
                  <a:xfrm>
                    <a:off x="3170654" y="1386944"/>
                    <a:ext cx="99877" cy="190508"/>
                  </a:xfrm>
                  <a:custGeom>
                    <a:avLst/>
                    <a:gdLst>
                      <a:gd name="connsiteX0" fmla="*/ 34921 w 99877"/>
                      <a:gd name="connsiteY0" fmla="*/ 0 h 190508"/>
                      <a:gd name="connsiteX1" fmla="*/ 68275 w 99877"/>
                      <a:gd name="connsiteY1" fmla="*/ 22953 h 190508"/>
                      <a:gd name="connsiteX2" fmla="*/ 99518 w 99877"/>
                      <a:gd name="connsiteY2" fmla="*/ 146518 h 190508"/>
                      <a:gd name="connsiteX3" fmla="*/ 78246 w 99877"/>
                      <a:gd name="connsiteY3" fmla="*/ 190508 h 190508"/>
                      <a:gd name="connsiteX4" fmla="*/ 2 w 99877"/>
                      <a:gd name="connsiteY4" fmla="*/ 13295 h 190508"/>
                      <a:gd name="connsiteX5" fmla="*/ 34921 w 99877"/>
                      <a:gd name="connsiteY5" fmla="*/ 0 h 190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877" h="190508">
                        <a:moveTo>
                          <a:pt x="34921" y="0"/>
                        </a:moveTo>
                        <a:cubicBezTo>
                          <a:pt x="45518" y="9189"/>
                          <a:pt x="60377" y="9658"/>
                          <a:pt x="68275" y="22953"/>
                        </a:cubicBezTo>
                        <a:cubicBezTo>
                          <a:pt x="71521" y="28428"/>
                          <a:pt x="98189" y="135530"/>
                          <a:pt x="99518" y="146518"/>
                        </a:cubicBezTo>
                        <a:cubicBezTo>
                          <a:pt x="101513" y="163410"/>
                          <a:pt x="95295" y="183235"/>
                          <a:pt x="78246" y="190508"/>
                        </a:cubicBezTo>
                        <a:cubicBezTo>
                          <a:pt x="64013" y="175375"/>
                          <a:pt x="550" y="29835"/>
                          <a:pt x="2" y="13295"/>
                        </a:cubicBezTo>
                        <a:cubicBezTo>
                          <a:pt x="-272" y="5592"/>
                          <a:pt x="26631" y="3324"/>
                          <a:pt x="34921" y="0"/>
                        </a:cubicBezTo>
                        <a:close/>
                      </a:path>
                    </a:pathLst>
                  </a:custGeom>
                  <a:solidFill>
                    <a:srgbClr val="D48B54"/>
                  </a:solidFill>
                  <a:ln w="3904" cap="flat">
                    <a:noFill/>
                    <a:prstDash val="solid"/>
                    <a:miter/>
                  </a:ln>
                </p:spPr>
                <p:txBody>
                  <a:bodyPr rtlCol="1" anchor="ctr"/>
                  <a:lstStyle/>
                  <a:p>
                    <a:endParaRPr lang="fa-IR"/>
                  </a:p>
                </p:txBody>
              </p:sp>
              <p:sp>
                <p:nvSpPr>
                  <p:cNvPr id="209" name="Freeform: Shape 208">
                    <a:extLst>
                      <a:ext uri="{FF2B5EF4-FFF2-40B4-BE49-F238E27FC236}">
                        <a16:creationId xmlns:a16="http://schemas.microsoft.com/office/drawing/2014/main" id="{9E0EAF4F-DDA4-B9E9-6D2E-2301DA5913EE}"/>
                      </a:ext>
                    </a:extLst>
                  </p:cNvPr>
                  <p:cNvSpPr/>
                  <p:nvPr/>
                </p:nvSpPr>
                <p:spPr>
                  <a:xfrm>
                    <a:off x="3057675" y="1239594"/>
                    <a:ext cx="139844" cy="141595"/>
                  </a:xfrm>
                  <a:custGeom>
                    <a:avLst/>
                    <a:gdLst>
                      <a:gd name="connsiteX0" fmla="*/ 43887 w 139844"/>
                      <a:gd name="connsiteY0" fmla="*/ 89 h 141595"/>
                      <a:gd name="connsiteX1" fmla="*/ 64963 w 139844"/>
                      <a:gd name="connsiteY1" fmla="*/ 9122 h 141595"/>
                      <a:gd name="connsiteX2" fmla="*/ 104613 w 139844"/>
                      <a:gd name="connsiteY2" fmla="*/ 8692 h 141595"/>
                      <a:gd name="connsiteX3" fmla="*/ 113216 w 139844"/>
                      <a:gd name="connsiteY3" fmla="*/ 60698 h 141595"/>
                      <a:gd name="connsiteX4" fmla="*/ 139845 w 139844"/>
                      <a:gd name="connsiteY4" fmla="*/ 124983 h 141595"/>
                      <a:gd name="connsiteX5" fmla="*/ 85531 w 139844"/>
                      <a:gd name="connsiteY5" fmla="*/ 96673 h 141595"/>
                      <a:gd name="connsiteX6" fmla="*/ 9242 w 139844"/>
                      <a:gd name="connsiteY6" fmla="*/ 43376 h 141595"/>
                      <a:gd name="connsiteX7" fmla="*/ 1109 w 139844"/>
                      <a:gd name="connsiteY7" fmla="*/ 22964 h 141595"/>
                      <a:gd name="connsiteX8" fmla="*/ 17923 w 139844"/>
                      <a:gd name="connsiteY8" fmla="*/ 8731 h 141595"/>
                      <a:gd name="connsiteX9" fmla="*/ 26603 w 139844"/>
                      <a:gd name="connsiteY9" fmla="*/ 8731 h 141595"/>
                      <a:gd name="connsiteX10" fmla="*/ 43926 w 139844"/>
                      <a:gd name="connsiteY10" fmla="*/ 89 h 14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844" h="141595">
                        <a:moveTo>
                          <a:pt x="43887" y="89"/>
                        </a:moveTo>
                        <a:cubicBezTo>
                          <a:pt x="45021" y="128"/>
                          <a:pt x="53975" y="7519"/>
                          <a:pt x="64963" y="9122"/>
                        </a:cubicBezTo>
                        <a:cubicBezTo>
                          <a:pt x="75208" y="10608"/>
                          <a:pt x="102541" y="6658"/>
                          <a:pt x="104613" y="8692"/>
                        </a:cubicBezTo>
                        <a:cubicBezTo>
                          <a:pt x="108524" y="12602"/>
                          <a:pt x="96245" y="54989"/>
                          <a:pt x="113216" y="60698"/>
                        </a:cubicBezTo>
                        <a:cubicBezTo>
                          <a:pt x="118143" y="94287"/>
                          <a:pt x="133784" y="94483"/>
                          <a:pt x="139845" y="124983"/>
                        </a:cubicBezTo>
                        <a:cubicBezTo>
                          <a:pt x="110127" y="158298"/>
                          <a:pt x="74191" y="137730"/>
                          <a:pt x="85531" y="96673"/>
                        </a:cubicBezTo>
                        <a:lnTo>
                          <a:pt x="9242" y="43376"/>
                        </a:lnTo>
                        <a:cubicBezTo>
                          <a:pt x="6739" y="38723"/>
                          <a:pt x="-3310" y="37862"/>
                          <a:pt x="1109" y="22964"/>
                        </a:cubicBezTo>
                        <a:cubicBezTo>
                          <a:pt x="4002" y="13228"/>
                          <a:pt x="12175" y="12797"/>
                          <a:pt x="17923" y="8731"/>
                        </a:cubicBezTo>
                        <a:cubicBezTo>
                          <a:pt x="27503" y="14205"/>
                          <a:pt x="30396" y="14205"/>
                          <a:pt x="26603" y="8731"/>
                        </a:cubicBezTo>
                        <a:cubicBezTo>
                          <a:pt x="27659" y="8340"/>
                          <a:pt x="22850" y="-1006"/>
                          <a:pt x="43926" y="89"/>
                        </a:cubicBezTo>
                        <a:close/>
                      </a:path>
                    </a:pathLst>
                  </a:custGeom>
                  <a:solidFill>
                    <a:srgbClr val="AB906A"/>
                  </a:solidFill>
                  <a:ln w="3904" cap="flat">
                    <a:noFill/>
                    <a:prstDash val="solid"/>
                    <a:miter/>
                  </a:ln>
                </p:spPr>
                <p:txBody>
                  <a:bodyPr rtlCol="1" anchor="ctr"/>
                  <a:lstStyle/>
                  <a:p>
                    <a:endParaRPr lang="fa-IR"/>
                  </a:p>
                </p:txBody>
              </p:sp>
              <p:sp>
                <p:nvSpPr>
                  <p:cNvPr id="210" name="Freeform: Shape 209">
                    <a:extLst>
                      <a:ext uri="{FF2B5EF4-FFF2-40B4-BE49-F238E27FC236}">
                        <a16:creationId xmlns:a16="http://schemas.microsoft.com/office/drawing/2014/main" id="{CBF9E0B3-69EA-4B1D-3D82-10E74A24A154}"/>
                      </a:ext>
                    </a:extLst>
                  </p:cNvPr>
                  <p:cNvSpPr/>
                  <p:nvPr/>
                </p:nvSpPr>
                <p:spPr>
                  <a:xfrm>
                    <a:off x="2954262" y="1387071"/>
                    <a:ext cx="229084" cy="372246"/>
                  </a:xfrm>
                  <a:custGeom>
                    <a:avLst/>
                    <a:gdLst>
                      <a:gd name="connsiteX0" fmla="*/ 216629 w 229084"/>
                      <a:gd name="connsiteY0" fmla="*/ 372247 h 372246"/>
                      <a:gd name="connsiteX1" fmla="*/ 151484 w 229084"/>
                      <a:gd name="connsiteY1" fmla="*/ 242504 h 372246"/>
                      <a:gd name="connsiteX2" fmla="*/ 0 w 229084"/>
                      <a:gd name="connsiteY2" fmla="*/ 8514 h 372246"/>
                      <a:gd name="connsiteX3" fmla="*/ 27841 w 229084"/>
                      <a:gd name="connsiteY3" fmla="*/ 967 h 372246"/>
                      <a:gd name="connsiteX4" fmla="*/ 166343 w 229084"/>
                      <a:gd name="connsiteY4" fmla="*/ 218965 h 372246"/>
                      <a:gd name="connsiteX5" fmla="*/ 216629 w 229084"/>
                      <a:gd name="connsiteY5" fmla="*/ 372247 h 37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84" h="372246">
                        <a:moveTo>
                          <a:pt x="216629" y="372247"/>
                        </a:moveTo>
                        <a:cubicBezTo>
                          <a:pt x="210216" y="299047"/>
                          <a:pt x="183743" y="300533"/>
                          <a:pt x="151484" y="242504"/>
                        </a:cubicBezTo>
                        <a:cubicBezTo>
                          <a:pt x="107689" y="163634"/>
                          <a:pt x="94277" y="41048"/>
                          <a:pt x="0" y="8514"/>
                        </a:cubicBezTo>
                        <a:cubicBezTo>
                          <a:pt x="5826" y="7263"/>
                          <a:pt x="8446" y="-3178"/>
                          <a:pt x="27841" y="967"/>
                        </a:cubicBezTo>
                        <a:cubicBezTo>
                          <a:pt x="81607" y="12424"/>
                          <a:pt x="136859" y="169695"/>
                          <a:pt x="166343" y="218965"/>
                        </a:cubicBezTo>
                        <a:cubicBezTo>
                          <a:pt x="197859" y="271675"/>
                          <a:pt x="254167" y="298499"/>
                          <a:pt x="216629" y="372247"/>
                        </a:cubicBezTo>
                        <a:close/>
                      </a:path>
                    </a:pathLst>
                  </a:custGeom>
                  <a:solidFill>
                    <a:srgbClr val="C2A77C"/>
                  </a:solidFill>
                  <a:ln w="3904" cap="flat">
                    <a:noFill/>
                    <a:prstDash val="solid"/>
                    <a:miter/>
                  </a:ln>
                </p:spPr>
                <p:txBody>
                  <a:bodyPr rtlCol="1" anchor="ctr"/>
                  <a:lstStyle/>
                  <a:p>
                    <a:endParaRPr lang="fa-IR"/>
                  </a:p>
                </p:txBody>
              </p:sp>
              <p:sp>
                <p:nvSpPr>
                  <p:cNvPr id="211" name="Freeform: Shape 210">
                    <a:extLst>
                      <a:ext uri="{FF2B5EF4-FFF2-40B4-BE49-F238E27FC236}">
                        <a16:creationId xmlns:a16="http://schemas.microsoft.com/office/drawing/2014/main" id="{C58EE33B-F295-5B4E-EFAC-A31EC9939DF5}"/>
                      </a:ext>
                    </a:extLst>
                  </p:cNvPr>
                  <p:cNvSpPr/>
                  <p:nvPr/>
                </p:nvSpPr>
                <p:spPr>
                  <a:xfrm>
                    <a:off x="3352757" y="1967110"/>
                    <a:ext cx="129936" cy="138824"/>
                  </a:xfrm>
                  <a:custGeom>
                    <a:avLst/>
                    <a:gdLst>
                      <a:gd name="connsiteX0" fmla="*/ 95449 w 129936"/>
                      <a:gd name="connsiteY0" fmla="*/ 78 h 138824"/>
                      <a:gd name="connsiteX1" fmla="*/ 95449 w 129936"/>
                      <a:gd name="connsiteY1" fmla="*/ 8720 h 138824"/>
                      <a:gd name="connsiteX2" fmla="*/ 95449 w 129936"/>
                      <a:gd name="connsiteY2" fmla="*/ 17362 h 138824"/>
                      <a:gd name="connsiteX3" fmla="*/ 104130 w 129936"/>
                      <a:gd name="connsiteY3" fmla="*/ 77971 h 138824"/>
                      <a:gd name="connsiteX4" fmla="*/ 104130 w 129936"/>
                      <a:gd name="connsiteY4" fmla="*/ 95293 h 138824"/>
                      <a:gd name="connsiteX5" fmla="*/ 112811 w 129936"/>
                      <a:gd name="connsiteY5" fmla="*/ 103935 h 138824"/>
                      <a:gd name="connsiteX6" fmla="*/ 112811 w 129936"/>
                      <a:gd name="connsiteY6" fmla="*/ 112576 h 138824"/>
                      <a:gd name="connsiteX7" fmla="*/ 121492 w 129936"/>
                      <a:gd name="connsiteY7" fmla="*/ 121218 h 138824"/>
                      <a:gd name="connsiteX8" fmla="*/ 117347 w 129936"/>
                      <a:gd name="connsiteY8" fmla="*/ 138423 h 138824"/>
                      <a:gd name="connsiteX9" fmla="*/ 0 w 129936"/>
                      <a:gd name="connsiteY9" fmla="*/ 39142 h 138824"/>
                      <a:gd name="connsiteX10" fmla="*/ 95528 w 129936"/>
                      <a:gd name="connsiteY10" fmla="*/ 0 h 138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936" h="138824">
                        <a:moveTo>
                          <a:pt x="95449" y="78"/>
                        </a:moveTo>
                        <a:cubicBezTo>
                          <a:pt x="100337" y="2659"/>
                          <a:pt x="100220" y="5553"/>
                          <a:pt x="95449" y="8720"/>
                        </a:cubicBezTo>
                        <a:cubicBezTo>
                          <a:pt x="95019" y="11496"/>
                          <a:pt x="95645" y="14546"/>
                          <a:pt x="95449" y="17362"/>
                        </a:cubicBezTo>
                        <a:cubicBezTo>
                          <a:pt x="93533" y="47314"/>
                          <a:pt x="99125" y="54978"/>
                          <a:pt x="104130" y="77971"/>
                        </a:cubicBezTo>
                        <a:cubicBezTo>
                          <a:pt x="105264" y="83249"/>
                          <a:pt x="102762" y="90640"/>
                          <a:pt x="104130" y="95293"/>
                        </a:cubicBezTo>
                        <a:lnTo>
                          <a:pt x="112811" y="103935"/>
                        </a:lnTo>
                        <a:cubicBezTo>
                          <a:pt x="113789" y="106476"/>
                          <a:pt x="111795" y="110152"/>
                          <a:pt x="112811" y="112576"/>
                        </a:cubicBezTo>
                        <a:lnTo>
                          <a:pt x="121492" y="121218"/>
                        </a:lnTo>
                        <a:cubicBezTo>
                          <a:pt x="125989" y="131932"/>
                          <a:pt x="140066" y="140848"/>
                          <a:pt x="117347" y="138423"/>
                        </a:cubicBezTo>
                        <a:cubicBezTo>
                          <a:pt x="69016" y="107571"/>
                          <a:pt x="15641" y="103114"/>
                          <a:pt x="0" y="39142"/>
                        </a:cubicBezTo>
                        <a:lnTo>
                          <a:pt x="95528" y="0"/>
                        </a:lnTo>
                        <a:close/>
                      </a:path>
                    </a:pathLst>
                  </a:custGeom>
                  <a:solidFill>
                    <a:srgbClr val="C9AC7F"/>
                  </a:solidFill>
                  <a:ln w="3904" cap="flat">
                    <a:noFill/>
                    <a:prstDash val="solid"/>
                    <a:miter/>
                  </a:ln>
                </p:spPr>
                <p:txBody>
                  <a:bodyPr rtlCol="1" anchor="ctr"/>
                  <a:lstStyle/>
                  <a:p>
                    <a:endParaRPr lang="fa-IR"/>
                  </a:p>
                </p:txBody>
              </p:sp>
              <p:sp>
                <p:nvSpPr>
                  <p:cNvPr id="212" name="Freeform: Shape 211">
                    <a:extLst>
                      <a:ext uri="{FF2B5EF4-FFF2-40B4-BE49-F238E27FC236}">
                        <a16:creationId xmlns:a16="http://schemas.microsoft.com/office/drawing/2014/main" id="{0743D119-C8F8-75F3-CC94-49405F56E7FD}"/>
                      </a:ext>
                    </a:extLst>
                  </p:cNvPr>
                  <p:cNvSpPr/>
                  <p:nvPr/>
                </p:nvSpPr>
                <p:spPr>
                  <a:xfrm>
                    <a:off x="2579863" y="1629419"/>
                    <a:ext cx="157770" cy="270505"/>
                  </a:xfrm>
                  <a:custGeom>
                    <a:avLst/>
                    <a:gdLst>
                      <a:gd name="connsiteX0" fmla="*/ 157770 w 157770"/>
                      <a:gd name="connsiteY0" fmla="*/ 0 h 270505"/>
                      <a:gd name="connsiteX1" fmla="*/ 62399 w 157770"/>
                      <a:gd name="connsiteY1" fmla="*/ 268440 h 270505"/>
                      <a:gd name="connsiteX2" fmla="*/ 10471 w 157770"/>
                      <a:gd name="connsiteY2" fmla="*/ 155902 h 270505"/>
                      <a:gd name="connsiteX3" fmla="*/ 44998 w 157770"/>
                      <a:gd name="connsiteY3" fmla="*/ 216511 h 270505"/>
                      <a:gd name="connsiteX4" fmla="*/ 157770 w 157770"/>
                      <a:gd name="connsiteY4" fmla="*/ 39 h 270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70" h="270505">
                        <a:moveTo>
                          <a:pt x="157770" y="0"/>
                        </a:moveTo>
                        <a:cubicBezTo>
                          <a:pt x="118629" y="82507"/>
                          <a:pt x="79526" y="178660"/>
                          <a:pt x="62399" y="268440"/>
                        </a:cubicBezTo>
                        <a:cubicBezTo>
                          <a:pt x="45194" y="286583"/>
                          <a:pt x="-26559" y="179911"/>
                          <a:pt x="10471" y="155902"/>
                        </a:cubicBezTo>
                        <a:cubicBezTo>
                          <a:pt x="7734" y="166538"/>
                          <a:pt x="27715" y="232661"/>
                          <a:pt x="44998" y="216511"/>
                        </a:cubicBezTo>
                        <a:cubicBezTo>
                          <a:pt x="80934" y="143350"/>
                          <a:pt x="98882" y="59084"/>
                          <a:pt x="157770" y="39"/>
                        </a:cubicBezTo>
                        <a:close/>
                      </a:path>
                    </a:pathLst>
                  </a:custGeom>
                  <a:solidFill>
                    <a:srgbClr val="CCB186"/>
                  </a:solidFill>
                  <a:ln w="3904" cap="flat">
                    <a:noFill/>
                    <a:prstDash val="solid"/>
                    <a:miter/>
                  </a:ln>
                </p:spPr>
                <p:txBody>
                  <a:bodyPr rtlCol="1" anchor="ctr"/>
                  <a:lstStyle/>
                  <a:p>
                    <a:endParaRPr lang="fa-IR"/>
                  </a:p>
                </p:txBody>
              </p:sp>
              <p:sp>
                <p:nvSpPr>
                  <p:cNvPr id="213" name="Freeform: Shape 212">
                    <a:extLst>
                      <a:ext uri="{FF2B5EF4-FFF2-40B4-BE49-F238E27FC236}">
                        <a16:creationId xmlns:a16="http://schemas.microsoft.com/office/drawing/2014/main" id="{7F77D2E3-E7D8-9576-C1FC-1716E44BD606}"/>
                      </a:ext>
                    </a:extLst>
                  </p:cNvPr>
                  <p:cNvSpPr/>
                  <p:nvPr/>
                </p:nvSpPr>
                <p:spPr>
                  <a:xfrm>
                    <a:off x="2754956" y="1360940"/>
                    <a:ext cx="199635" cy="61026"/>
                  </a:xfrm>
                  <a:custGeom>
                    <a:avLst/>
                    <a:gdLst>
                      <a:gd name="connsiteX0" fmla="*/ 103974 w 199635"/>
                      <a:gd name="connsiteY0" fmla="*/ 0 h 61026"/>
                      <a:gd name="connsiteX1" fmla="*/ 181945 w 199635"/>
                      <a:gd name="connsiteY1" fmla="*/ 8642 h 61026"/>
                      <a:gd name="connsiteX2" fmla="*/ 199228 w 199635"/>
                      <a:gd name="connsiteY2" fmla="*/ 17205 h 61026"/>
                      <a:gd name="connsiteX3" fmla="*/ 69329 w 199635"/>
                      <a:gd name="connsiteY3" fmla="*/ 60609 h 61026"/>
                      <a:gd name="connsiteX4" fmla="*/ 0 w 199635"/>
                      <a:gd name="connsiteY4" fmla="*/ 26042 h 61026"/>
                      <a:gd name="connsiteX5" fmla="*/ 84775 w 199635"/>
                      <a:gd name="connsiteY5" fmla="*/ 19630 h 61026"/>
                      <a:gd name="connsiteX6" fmla="*/ 77971 w 199635"/>
                      <a:gd name="connsiteY6" fmla="*/ 8642 h 61026"/>
                      <a:gd name="connsiteX7" fmla="*/ 103974 w 199635"/>
                      <a:gd name="connsiteY7" fmla="*/ 0 h 6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635" h="61026">
                        <a:moveTo>
                          <a:pt x="103974" y="0"/>
                        </a:moveTo>
                        <a:cubicBezTo>
                          <a:pt x="130251" y="469"/>
                          <a:pt x="156371" y="1056"/>
                          <a:pt x="181945" y="8642"/>
                        </a:cubicBezTo>
                        <a:cubicBezTo>
                          <a:pt x="188905" y="11144"/>
                          <a:pt x="202122" y="2307"/>
                          <a:pt x="199228" y="17205"/>
                        </a:cubicBezTo>
                        <a:cubicBezTo>
                          <a:pt x="155316" y="23579"/>
                          <a:pt x="113241" y="57911"/>
                          <a:pt x="69329" y="60609"/>
                        </a:cubicBezTo>
                        <a:cubicBezTo>
                          <a:pt x="35623" y="62682"/>
                          <a:pt x="16071" y="57911"/>
                          <a:pt x="0" y="26042"/>
                        </a:cubicBezTo>
                        <a:lnTo>
                          <a:pt x="84775" y="19630"/>
                        </a:lnTo>
                        <a:lnTo>
                          <a:pt x="77971" y="8642"/>
                        </a:lnTo>
                        <a:cubicBezTo>
                          <a:pt x="83015" y="7430"/>
                          <a:pt x="91735" y="2855"/>
                          <a:pt x="103974" y="0"/>
                        </a:cubicBezTo>
                        <a:close/>
                      </a:path>
                    </a:pathLst>
                  </a:custGeom>
                  <a:solidFill>
                    <a:srgbClr val="B3986D"/>
                  </a:solidFill>
                  <a:ln w="3904" cap="flat">
                    <a:noFill/>
                    <a:prstDash val="solid"/>
                    <a:miter/>
                  </a:ln>
                </p:spPr>
                <p:txBody>
                  <a:bodyPr rtlCol="1" anchor="ctr"/>
                  <a:lstStyle/>
                  <a:p>
                    <a:endParaRPr lang="fa-IR"/>
                  </a:p>
                </p:txBody>
              </p:sp>
              <p:sp>
                <p:nvSpPr>
                  <p:cNvPr id="214" name="Freeform: Shape 213">
                    <a:extLst>
                      <a:ext uri="{FF2B5EF4-FFF2-40B4-BE49-F238E27FC236}">
                        <a16:creationId xmlns:a16="http://schemas.microsoft.com/office/drawing/2014/main" id="{BB31D65C-AE0F-D688-69D6-F28C2A64F586}"/>
                      </a:ext>
                    </a:extLst>
                  </p:cNvPr>
                  <p:cNvSpPr/>
                  <p:nvPr/>
                </p:nvSpPr>
                <p:spPr>
                  <a:xfrm>
                    <a:off x="2728992" y="1837211"/>
                    <a:ext cx="152803" cy="60569"/>
                  </a:xfrm>
                  <a:custGeom>
                    <a:avLst/>
                    <a:gdLst>
                      <a:gd name="connsiteX0" fmla="*/ 147300 w 152803"/>
                      <a:gd name="connsiteY0" fmla="*/ 34684 h 60569"/>
                      <a:gd name="connsiteX1" fmla="*/ 0 w 152803"/>
                      <a:gd name="connsiteY1" fmla="*/ 60570 h 60569"/>
                      <a:gd name="connsiteX2" fmla="*/ 82116 w 152803"/>
                      <a:gd name="connsiteY2" fmla="*/ 17010 h 60569"/>
                      <a:gd name="connsiteX3" fmla="*/ 95293 w 152803"/>
                      <a:gd name="connsiteY3" fmla="*/ 0 h 60569"/>
                      <a:gd name="connsiteX4" fmla="*/ 148003 w 152803"/>
                      <a:gd name="connsiteY4" fmla="*/ 12943 h 60569"/>
                      <a:gd name="connsiteX5" fmla="*/ 147300 w 152803"/>
                      <a:gd name="connsiteY5" fmla="*/ 34645 h 60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803" h="60569">
                        <a:moveTo>
                          <a:pt x="147300" y="34684"/>
                        </a:moveTo>
                        <a:cubicBezTo>
                          <a:pt x="96036" y="29053"/>
                          <a:pt x="49074" y="51303"/>
                          <a:pt x="0" y="60570"/>
                        </a:cubicBezTo>
                        <a:cubicBezTo>
                          <a:pt x="20372" y="20372"/>
                          <a:pt x="45476" y="23149"/>
                          <a:pt x="82116" y="17010"/>
                        </a:cubicBezTo>
                        <a:cubicBezTo>
                          <a:pt x="100689" y="13921"/>
                          <a:pt x="112342" y="26277"/>
                          <a:pt x="95293" y="0"/>
                        </a:cubicBezTo>
                        <a:cubicBezTo>
                          <a:pt x="110543" y="6178"/>
                          <a:pt x="134943" y="5201"/>
                          <a:pt x="148003" y="12943"/>
                        </a:cubicBezTo>
                        <a:cubicBezTo>
                          <a:pt x="159382" y="19708"/>
                          <a:pt x="146909" y="33628"/>
                          <a:pt x="147300" y="34645"/>
                        </a:cubicBezTo>
                        <a:close/>
                      </a:path>
                    </a:pathLst>
                  </a:custGeom>
                  <a:solidFill>
                    <a:srgbClr val="B1966D"/>
                  </a:solidFill>
                  <a:ln w="3904" cap="flat">
                    <a:noFill/>
                    <a:prstDash val="solid"/>
                    <a:miter/>
                  </a:ln>
                </p:spPr>
                <p:txBody>
                  <a:bodyPr rtlCol="1" anchor="ctr"/>
                  <a:lstStyle/>
                  <a:p>
                    <a:endParaRPr lang="fa-IR"/>
                  </a:p>
                </p:txBody>
              </p:sp>
              <p:sp>
                <p:nvSpPr>
                  <p:cNvPr id="215" name="Freeform: Shape 214">
                    <a:extLst>
                      <a:ext uri="{FF2B5EF4-FFF2-40B4-BE49-F238E27FC236}">
                        <a16:creationId xmlns:a16="http://schemas.microsoft.com/office/drawing/2014/main" id="{8AE0AE39-2225-84D0-CE8E-CBEBE506AEF4}"/>
                      </a:ext>
                    </a:extLst>
                  </p:cNvPr>
                  <p:cNvSpPr/>
                  <p:nvPr/>
                </p:nvSpPr>
                <p:spPr>
                  <a:xfrm>
                    <a:off x="3370197" y="1707259"/>
                    <a:ext cx="69250" cy="43377"/>
                  </a:xfrm>
                  <a:custGeom>
                    <a:avLst/>
                    <a:gdLst>
                      <a:gd name="connsiteX0" fmla="*/ 43326 w 69250"/>
                      <a:gd name="connsiteY0" fmla="*/ 91 h 43377"/>
                      <a:gd name="connsiteX1" fmla="*/ 69251 w 69250"/>
                      <a:gd name="connsiteY1" fmla="*/ 4354 h 43377"/>
                      <a:gd name="connsiteX2" fmla="*/ 34645 w 69250"/>
                      <a:gd name="connsiteY2" fmla="*/ 43378 h 43377"/>
                      <a:gd name="connsiteX3" fmla="*/ 29601 w 69250"/>
                      <a:gd name="connsiteY3" fmla="*/ 36535 h 43377"/>
                      <a:gd name="connsiteX4" fmla="*/ 0 w 69250"/>
                      <a:gd name="connsiteY4" fmla="*/ 39116 h 43377"/>
                      <a:gd name="connsiteX5" fmla="*/ 43287 w 69250"/>
                      <a:gd name="connsiteY5" fmla="*/ 91 h 43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250" h="43377">
                        <a:moveTo>
                          <a:pt x="43326" y="91"/>
                        </a:moveTo>
                        <a:cubicBezTo>
                          <a:pt x="44538" y="-417"/>
                          <a:pt x="68273" y="1225"/>
                          <a:pt x="69251" y="4354"/>
                        </a:cubicBezTo>
                        <a:cubicBezTo>
                          <a:pt x="64597" y="22927"/>
                          <a:pt x="41253" y="34345"/>
                          <a:pt x="34645" y="43378"/>
                        </a:cubicBezTo>
                        <a:lnTo>
                          <a:pt x="29601" y="36535"/>
                        </a:lnTo>
                        <a:lnTo>
                          <a:pt x="0" y="39116"/>
                        </a:lnTo>
                        <a:cubicBezTo>
                          <a:pt x="13921" y="27307"/>
                          <a:pt x="26316" y="7130"/>
                          <a:pt x="43287" y="91"/>
                        </a:cubicBezTo>
                        <a:close/>
                      </a:path>
                    </a:pathLst>
                  </a:custGeom>
                  <a:solidFill>
                    <a:srgbClr val="C4A87D"/>
                  </a:solidFill>
                  <a:ln w="3904" cap="flat">
                    <a:noFill/>
                    <a:prstDash val="solid"/>
                    <a:miter/>
                  </a:ln>
                </p:spPr>
                <p:txBody>
                  <a:bodyPr rtlCol="1" anchor="ctr"/>
                  <a:lstStyle/>
                  <a:p>
                    <a:endParaRPr lang="fa-IR"/>
                  </a:p>
                </p:txBody>
              </p:sp>
              <p:sp>
                <p:nvSpPr>
                  <p:cNvPr id="216" name="Freeform: Shape 215">
                    <a:extLst>
                      <a:ext uri="{FF2B5EF4-FFF2-40B4-BE49-F238E27FC236}">
                        <a16:creationId xmlns:a16="http://schemas.microsoft.com/office/drawing/2014/main" id="{4E529685-3CCC-14EB-EA6B-02C3BDCB696D}"/>
                      </a:ext>
                    </a:extLst>
                  </p:cNvPr>
                  <p:cNvSpPr/>
                  <p:nvPr/>
                </p:nvSpPr>
                <p:spPr>
                  <a:xfrm>
                    <a:off x="3188292" y="1681387"/>
                    <a:ext cx="43455" cy="69289"/>
                  </a:xfrm>
                  <a:custGeom>
                    <a:avLst/>
                    <a:gdLst>
                      <a:gd name="connsiteX0" fmla="*/ 43248 w 43455"/>
                      <a:gd name="connsiteY0" fmla="*/ 17518 h 69289"/>
                      <a:gd name="connsiteX1" fmla="*/ 0 w 43455"/>
                      <a:gd name="connsiteY1" fmla="*/ 69290 h 69289"/>
                      <a:gd name="connsiteX2" fmla="*/ 8681 w 43455"/>
                      <a:gd name="connsiteY2" fmla="*/ 0 h 69289"/>
                      <a:gd name="connsiteX3" fmla="*/ 43248 w 43455"/>
                      <a:gd name="connsiteY3" fmla="*/ 17518 h 69289"/>
                    </a:gdLst>
                    <a:ahLst/>
                    <a:cxnLst>
                      <a:cxn ang="0">
                        <a:pos x="connsiteX0" y="connsiteY0"/>
                      </a:cxn>
                      <a:cxn ang="0">
                        <a:pos x="connsiteX1" y="connsiteY1"/>
                      </a:cxn>
                      <a:cxn ang="0">
                        <a:pos x="connsiteX2" y="connsiteY2"/>
                      </a:cxn>
                      <a:cxn ang="0">
                        <a:pos x="connsiteX3" y="connsiteY3"/>
                      </a:cxn>
                    </a:cxnLst>
                    <a:rect l="l" t="t" r="r" b="b"/>
                    <a:pathLst>
                      <a:path w="43455" h="69289">
                        <a:moveTo>
                          <a:pt x="43248" y="17518"/>
                        </a:moveTo>
                        <a:cubicBezTo>
                          <a:pt x="46376" y="21741"/>
                          <a:pt x="13373" y="67921"/>
                          <a:pt x="0" y="69290"/>
                        </a:cubicBezTo>
                        <a:lnTo>
                          <a:pt x="8681" y="0"/>
                        </a:lnTo>
                        <a:lnTo>
                          <a:pt x="43248" y="17518"/>
                        </a:lnTo>
                        <a:close/>
                      </a:path>
                    </a:pathLst>
                  </a:custGeom>
                  <a:solidFill>
                    <a:srgbClr val="A8906A"/>
                  </a:solidFill>
                  <a:ln w="3904" cap="flat">
                    <a:noFill/>
                    <a:prstDash val="solid"/>
                    <a:miter/>
                  </a:ln>
                </p:spPr>
                <p:txBody>
                  <a:bodyPr rtlCol="1" anchor="ctr"/>
                  <a:lstStyle/>
                  <a:p>
                    <a:endParaRPr lang="fa-IR"/>
                  </a:p>
                </p:txBody>
              </p:sp>
              <p:sp>
                <p:nvSpPr>
                  <p:cNvPr id="217" name="Freeform: Shape 216">
                    <a:extLst>
                      <a:ext uri="{FF2B5EF4-FFF2-40B4-BE49-F238E27FC236}">
                        <a16:creationId xmlns:a16="http://schemas.microsoft.com/office/drawing/2014/main" id="{3C8FE192-C464-945F-8BC3-E8F0458298A4}"/>
                      </a:ext>
                    </a:extLst>
                  </p:cNvPr>
                  <p:cNvSpPr/>
                  <p:nvPr/>
                </p:nvSpPr>
                <p:spPr>
                  <a:xfrm>
                    <a:off x="2858969" y="1352299"/>
                    <a:ext cx="77970" cy="18433"/>
                  </a:xfrm>
                  <a:custGeom>
                    <a:avLst/>
                    <a:gdLst>
                      <a:gd name="connsiteX0" fmla="*/ 34645 w 77970"/>
                      <a:gd name="connsiteY0" fmla="*/ 0 h 18433"/>
                      <a:gd name="connsiteX1" fmla="*/ 77971 w 77970"/>
                      <a:gd name="connsiteY1" fmla="*/ 17322 h 18433"/>
                      <a:gd name="connsiteX2" fmla="*/ 0 w 77970"/>
                      <a:gd name="connsiteY2" fmla="*/ 8681 h 18433"/>
                      <a:gd name="connsiteX3" fmla="*/ 34645 w 77970"/>
                      <a:gd name="connsiteY3" fmla="*/ 39 h 18433"/>
                    </a:gdLst>
                    <a:ahLst/>
                    <a:cxnLst>
                      <a:cxn ang="0">
                        <a:pos x="connsiteX0" y="connsiteY0"/>
                      </a:cxn>
                      <a:cxn ang="0">
                        <a:pos x="connsiteX1" y="connsiteY1"/>
                      </a:cxn>
                      <a:cxn ang="0">
                        <a:pos x="connsiteX2" y="connsiteY2"/>
                      </a:cxn>
                      <a:cxn ang="0">
                        <a:pos x="connsiteX3" y="connsiteY3"/>
                      </a:cxn>
                    </a:cxnLst>
                    <a:rect l="l" t="t" r="r" b="b"/>
                    <a:pathLst>
                      <a:path w="77970" h="18433">
                        <a:moveTo>
                          <a:pt x="34645" y="0"/>
                        </a:moveTo>
                        <a:cubicBezTo>
                          <a:pt x="41097" y="391"/>
                          <a:pt x="69094" y="14116"/>
                          <a:pt x="77971" y="17322"/>
                        </a:cubicBezTo>
                        <a:cubicBezTo>
                          <a:pt x="52163" y="14976"/>
                          <a:pt x="21389" y="25456"/>
                          <a:pt x="0" y="8681"/>
                        </a:cubicBezTo>
                        <a:cubicBezTo>
                          <a:pt x="10010" y="6335"/>
                          <a:pt x="26238" y="-469"/>
                          <a:pt x="34645" y="39"/>
                        </a:cubicBezTo>
                        <a:close/>
                      </a:path>
                    </a:pathLst>
                  </a:custGeom>
                  <a:solidFill>
                    <a:srgbClr val="84654B"/>
                  </a:solidFill>
                  <a:ln w="3904" cap="flat">
                    <a:noFill/>
                    <a:prstDash val="solid"/>
                    <a:miter/>
                  </a:ln>
                </p:spPr>
                <p:txBody>
                  <a:bodyPr rtlCol="1" anchor="ctr"/>
                  <a:lstStyle/>
                  <a:p>
                    <a:endParaRPr lang="fa-IR"/>
                  </a:p>
                </p:txBody>
              </p:sp>
              <p:sp>
                <p:nvSpPr>
                  <p:cNvPr id="218" name="Freeform: Shape 217">
                    <a:extLst>
                      <a:ext uri="{FF2B5EF4-FFF2-40B4-BE49-F238E27FC236}">
                        <a16:creationId xmlns:a16="http://schemas.microsoft.com/office/drawing/2014/main" id="{38D876EB-C783-F8DA-8DFD-E550F5807A93}"/>
                      </a:ext>
                    </a:extLst>
                  </p:cNvPr>
                  <p:cNvSpPr/>
                  <p:nvPr/>
                </p:nvSpPr>
                <p:spPr>
                  <a:xfrm>
                    <a:off x="3448207" y="1967188"/>
                    <a:ext cx="8524" cy="8680"/>
                  </a:xfrm>
                  <a:custGeom>
                    <a:avLst/>
                    <a:gdLst>
                      <a:gd name="connsiteX0" fmla="*/ 0 w 8524"/>
                      <a:gd name="connsiteY0" fmla="*/ 8642 h 8680"/>
                      <a:gd name="connsiteX1" fmla="*/ 0 w 8524"/>
                      <a:gd name="connsiteY1" fmla="*/ 0 h 8680"/>
                      <a:gd name="connsiteX2" fmla="*/ 8525 w 8524"/>
                      <a:gd name="connsiteY2" fmla="*/ 4419 h 8680"/>
                      <a:gd name="connsiteX3" fmla="*/ 0 w 8524"/>
                      <a:gd name="connsiteY3" fmla="*/ 8681 h 8680"/>
                    </a:gdLst>
                    <a:ahLst/>
                    <a:cxnLst>
                      <a:cxn ang="0">
                        <a:pos x="connsiteX0" y="connsiteY0"/>
                      </a:cxn>
                      <a:cxn ang="0">
                        <a:pos x="connsiteX1" y="connsiteY1"/>
                      </a:cxn>
                      <a:cxn ang="0">
                        <a:pos x="connsiteX2" y="connsiteY2"/>
                      </a:cxn>
                      <a:cxn ang="0">
                        <a:pos x="connsiteX3" y="connsiteY3"/>
                      </a:cxn>
                    </a:cxnLst>
                    <a:rect l="l" t="t" r="r" b="b"/>
                    <a:pathLst>
                      <a:path w="8524" h="8680">
                        <a:moveTo>
                          <a:pt x="0" y="8642"/>
                        </a:moveTo>
                        <a:lnTo>
                          <a:pt x="0" y="0"/>
                        </a:lnTo>
                        <a:lnTo>
                          <a:pt x="8525" y="4419"/>
                        </a:lnTo>
                        <a:cubicBezTo>
                          <a:pt x="8525" y="7351"/>
                          <a:pt x="78" y="8212"/>
                          <a:pt x="0" y="8681"/>
                        </a:cubicBezTo>
                        <a:close/>
                      </a:path>
                    </a:pathLst>
                  </a:custGeom>
                  <a:solidFill>
                    <a:srgbClr val="98754B"/>
                  </a:solidFill>
                  <a:ln w="3904" cap="flat">
                    <a:noFill/>
                    <a:prstDash val="solid"/>
                    <a:miter/>
                  </a:ln>
                </p:spPr>
                <p:txBody>
                  <a:bodyPr rtlCol="1" anchor="ctr"/>
                  <a:lstStyle/>
                  <a:p>
                    <a:endParaRPr lang="fa-IR"/>
                  </a:p>
                </p:txBody>
              </p:sp>
              <p:sp>
                <p:nvSpPr>
                  <p:cNvPr id="219" name="Freeform: Shape 218">
                    <a:extLst>
                      <a:ext uri="{FF2B5EF4-FFF2-40B4-BE49-F238E27FC236}">
                        <a16:creationId xmlns:a16="http://schemas.microsoft.com/office/drawing/2014/main" id="{1C084E2B-A818-0524-2A50-24BD4EDE66F2}"/>
                      </a:ext>
                    </a:extLst>
                  </p:cNvPr>
                  <p:cNvSpPr/>
                  <p:nvPr/>
                </p:nvSpPr>
                <p:spPr>
                  <a:xfrm>
                    <a:off x="2936901" y="1285206"/>
                    <a:ext cx="216667" cy="222916"/>
                  </a:xfrm>
                  <a:custGeom>
                    <a:avLst/>
                    <a:gdLst>
                      <a:gd name="connsiteX0" fmla="*/ 60687 w 216667"/>
                      <a:gd name="connsiteY0" fmla="*/ 6444 h 222916"/>
                      <a:gd name="connsiteX1" fmla="*/ 68860 w 216667"/>
                      <a:gd name="connsiteY1" fmla="*/ 28225 h 222916"/>
                      <a:gd name="connsiteX2" fmla="*/ 216668 w 216667"/>
                      <a:gd name="connsiteY2" fmla="*/ 214275 h 222916"/>
                      <a:gd name="connsiteX3" fmla="*/ 207987 w 216667"/>
                      <a:gd name="connsiteY3" fmla="*/ 222917 h 222916"/>
                      <a:gd name="connsiteX4" fmla="*/ 0 w 216667"/>
                      <a:gd name="connsiteY4" fmla="*/ 23728 h 222916"/>
                      <a:gd name="connsiteX5" fmla="*/ 60648 w 216667"/>
                      <a:gd name="connsiteY5" fmla="*/ 6405 h 22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667" h="222916">
                        <a:moveTo>
                          <a:pt x="60687" y="6444"/>
                        </a:moveTo>
                        <a:cubicBezTo>
                          <a:pt x="62799" y="8908"/>
                          <a:pt x="61782" y="21773"/>
                          <a:pt x="68860" y="28225"/>
                        </a:cubicBezTo>
                        <a:cubicBezTo>
                          <a:pt x="171465" y="121758"/>
                          <a:pt x="156762" y="78863"/>
                          <a:pt x="216668" y="214275"/>
                        </a:cubicBezTo>
                        <a:lnTo>
                          <a:pt x="207987" y="222917"/>
                        </a:lnTo>
                        <a:cubicBezTo>
                          <a:pt x="177135" y="151437"/>
                          <a:pt x="89780" y="19505"/>
                          <a:pt x="0" y="23728"/>
                        </a:cubicBezTo>
                        <a:cubicBezTo>
                          <a:pt x="7117" y="4802"/>
                          <a:pt x="47940" y="-8493"/>
                          <a:pt x="60648" y="6405"/>
                        </a:cubicBezTo>
                        <a:close/>
                      </a:path>
                    </a:pathLst>
                  </a:custGeom>
                  <a:solidFill>
                    <a:srgbClr val="AF956E"/>
                  </a:solidFill>
                  <a:ln w="3904" cap="flat">
                    <a:noFill/>
                    <a:prstDash val="solid"/>
                    <a:miter/>
                  </a:ln>
                </p:spPr>
                <p:txBody>
                  <a:bodyPr rtlCol="1" anchor="ctr"/>
                  <a:lstStyle/>
                  <a:p>
                    <a:endParaRPr lang="fa-IR"/>
                  </a:p>
                </p:txBody>
              </p:sp>
              <p:sp>
                <p:nvSpPr>
                  <p:cNvPr id="220" name="Freeform: Shape 219">
                    <a:extLst>
                      <a:ext uri="{FF2B5EF4-FFF2-40B4-BE49-F238E27FC236}">
                        <a16:creationId xmlns:a16="http://schemas.microsoft.com/office/drawing/2014/main" id="{4D0BFE42-E3A1-0523-0E7A-CDB6AE29ED51}"/>
                      </a:ext>
                    </a:extLst>
                  </p:cNvPr>
                  <p:cNvSpPr/>
                  <p:nvPr/>
                </p:nvSpPr>
                <p:spPr>
                  <a:xfrm>
                    <a:off x="2841647" y="1941263"/>
                    <a:ext cx="103895" cy="34570"/>
                  </a:xfrm>
                  <a:custGeom>
                    <a:avLst/>
                    <a:gdLst>
                      <a:gd name="connsiteX0" fmla="*/ 103896 w 103895"/>
                      <a:gd name="connsiteY0" fmla="*/ 0 h 34570"/>
                      <a:gd name="connsiteX1" fmla="*/ 62447 w 103895"/>
                      <a:gd name="connsiteY1" fmla="*/ 23423 h 34570"/>
                      <a:gd name="connsiteX2" fmla="*/ 0 w 103895"/>
                      <a:gd name="connsiteY2" fmla="*/ 34489 h 34570"/>
                      <a:gd name="connsiteX3" fmla="*/ 103896 w 103895"/>
                      <a:gd name="connsiteY3" fmla="*/ 0 h 34570"/>
                    </a:gdLst>
                    <a:ahLst/>
                    <a:cxnLst>
                      <a:cxn ang="0">
                        <a:pos x="connsiteX0" y="connsiteY0"/>
                      </a:cxn>
                      <a:cxn ang="0">
                        <a:pos x="connsiteX1" y="connsiteY1"/>
                      </a:cxn>
                      <a:cxn ang="0">
                        <a:pos x="connsiteX2" y="connsiteY2"/>
                      </a:cxn>
                      <a:cxn ang="0">
                        <a:pos x="connsiteX3" y="connsiteY3"/>
                      </a:cxn>
                    </a:cxnLst>
                    <a:rect l="l" t="t" r="r" b="b"/>
                    <a:pathLst>
                      <a:path w="103895" h="34570">
                        <a:moveTo>
                          <a:pt x="103896" y="0"/>
                        </a:moveTo>
                        <a:cubicBezTo>
                          <a:pt x="102253" y="13021"/>
                          <a:pt x="73396" y="19942"/>
                          <a:pt x="62447" y="23423"/>
                        </a:cubicBezTo>
                        <a:cubicBezTo>
                          <a:pt x="42270" y="29835"/>
                          <a:pt x="21428" y="35310"/>
                          <a:pt x="0" y="34489"/>
                        </a:cubicBezTo>
                        <a:lnTo>
                          <a:pt x="103896" y="0"/>
                        </a:lnTo>
                        <a:close/>
                      </a:path>
                    </a:pathLst>
                  </a:custGeom>
                  <a:solidFill>
                    <a:srgbClr val="A28057"/>
                  </a:solidFill>
                  <a:ln w="3904" cap="flat">
                    <a:noFill/>
                    <a:prstDash val="solid"/>
                    <a:miter/>
                  </a:ln>
                </p:spPr>
                <p:txBody>
                  <a:bodyPr rtlCol="1" anchor="ctr"/>
                  <a:lstStyle/>
                  <a:p>
                    <a:endParaRPr lang="fa-IR"/>
                  </a:p>
                </p:txBody>
              </p:sp>
              <p:sp>
                <p:nvSpPr>
                  <p:cNvPr id="221" name="Freeform: Shape 220">
                    <a:extLst>
                      <a:ext uri="{FF2B5EF4-FFF2-40B4-BE49-F238E27FC236}">
                        <a16:creationId xmlns:a16="http://schemas.microsoft.com/office/drawing/2014/main" id="{CF3F3A3F-D512-67AA-C882-EE4321C645D5}"/>
                      </a:ext>
                    </a:extLst>
                  </p:cNvPr>
                  <p:cNvSpPr/>
                  <p:nvPr/>
                </p:nvSpPr>
                <p:spPr>
                  <a:xfrm>
                    <a:off x="3335513" y="1187833"/>
                    <a:ext cx="138657" cy="43130"/>
                  </a:xfrm>
                  <a:custGeom>
                    <a:avLst/>
                    <a:gdLst>
                      <a:gd name="connsiteX0" fmla="*/ 138658 w 138657"/>
                      <a:gd name="connsiteY0" fmla="*/ 0 h 43130"/>
                      <a:gd name="connsiteX1" fmla="*/ 0 w 138657"/>
                      <a:gd name="connsiteY1" fmla="*/ 43130 h 43130"/>
                      <a:gd name="connsiteX2" fmla="*/ 138658 w 138657"/>
                      <a:gd name="connsiteY2" fmla="*/ 0 h 43130"/>
                    </a:gdLst>
                    <a:ahLst/>
                    <a:cxnLst>
                      <a:cxn ang="0">
                        <a:pos x="connsiteX0" y="connsiteY0"/>
                      </a:cxn>
                      <a:cxn ang="0">
                        <a:pos x="connsiteX1" y="connsiteY1"/>
                      </a:cxn>
                      <a:cxn ang="0">
                        <a:pos x="connsiteX2" y="connsiteY2"/>
                      </a:cxn>
                    </a:cxnLst>
                    <a:rect l="l" t="t" r="r" b="b"/>
                    <a:pathLst>
                      <a:path w="138657" h="43130">
                        <a:moveTo>
                          <a:pt x="138658" y="0"/>
                        </a:moveTo>
                        <a:cubicBezTo>
                          <a:pt x="123408" y="54705"/>
                          <a:pt x="44460" y="27919"/>
                          <a:pt x="0" y="43130"/>
                        </a:cubicBezTo>
                        <a:cubicBezTo>
                          <a:pt x="30070" y="2151"/>
                          <a:pt x="92751" y="5122"/>
                          <a:pt x="138658" y="0"/>
                        </a:cubicBezTo>
                        <a:close/>
                      </a:path>
                    </a:pathLst>
                  </a:custGeom>
                  <a:solidFill>
                    <a:srgbClr val="2B1F18"/>
                  </a:solidFill>
                  <a:ln w="3904" cap="flat">
                    <a:noFill/>
                    <a:prstDash val="solid"/>
                    <a:miter/>
                  </a:ln>
                </p:spPr>
                <p:txBody>
                  <a:bodyPr rtlCol="1" anchor="ctr"/>
                  <a:lstStyle/>
                  <a:p>
                    <a:endParaRPr lang="fa-IR"/>
                  </a:p>
                </p:txBody>
              </p:sp>
              <p:sp>
                <p:nvSpPr>
                  <p:cNvPr id="222" name="Freeform: Shape 221">
                    <a:extLst>
                      <a:ext uri="{FF2B5EF4-FFF2-40B4-BE49-F238E27FC236}">
                        <a16:creationId xmlns:a16="http://schemas.microsoft.com/office/drawing/2014/main" id="{F2E7A979-B425-D06D-04B3-27D3E854A508}"/>
                      </a:ext>
                    </a:extLst>
                  </p:cNvPr>
                  <p:cNvSpPr/>
                  <p:nvPr/>
                </p:nvSpPr>
                <p:spPr>
                  <a:xfrm>
                    <a:off x="3378917" y="1412883"/>
                    <a:ext cx="130959" cy="51325"/>
                  </a:xfrm>
                  <a:custGeom>
                    <a:avLst/>
                    <a:gdLst>
                      <a:gd name="connsiteX0" fmla="*/ 60609 w 130959"/>
                      <a:gd name="connsiteY0" fmla="*/ 17347 h 51325"/>
                      <a:gd name="connsiteX1" fmla="*/ 60609 w 130959"/>
                      <a:gd name="connsiteY1" fmla="*/ 17347 h 51325"/>
                      <a:gd name="connsiteX2" fmla="*/ 129860 w 130959"/>
                      <a:gd name="connsiteY2" fmla="*/ 30212 h 51325"/>
                      <a:gd name="connsiteX3" fmla="*/ 0 w 130959"/>
                      <a:gd name="connsiteY3" fmla="*/ 4287 h 51325"/>
                      <a:gd name="connsiteX4" fmla="*/ 60609 w 130959"/>
                      <a:gd name="connsiteY4" fmla="*/ 17347 h 51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959" h="51325">
                        <a:moveTo>
                          <a:pt x="60609" y="17347"/>
                        </a:moveTo>
                        <a:cubicBezTo>
                          <a:pt x="57844" y="23084"/>
                          <a:pt x="57844" y="23084"/>
                          <a:pt x="60609" y="17347"/>
                        </a:cubicBezTo>
                        <a:cubicBezTo>
                          <a:pt x="71245" y="19185"/>
                          <a:pt x="140457" y="8002"/>
                          <a:pt x="129860" y="30212"/>
                        </a:cubicBezTo>
                        <a:cubicBezTo>
                          <a:pt x="109957" y="71895"/>
                          <a:pt x="14311" y="45814"/>
                          <a:pt x="0" y="4287"/>
                        </a:cubicBezTo>
                        <a:cubicBezTo>
                          <a:pt x="17244" y="-9790"/>
                          <a:pt x="47666" y="15118"/>
                          <a:pt x="60609" y="17347"/>
                        </a:cubicBezTo>
                        <a:close/>
                      </a:path>
                    </a:pathLst>
                  </a:custGeom>
                  <a:solidFill>
                    <a:srgbClr val="654639"/>
                  </a:solidFill>
                  <a:ln w="3904" cap="flat">
                    <a:noFill/>
                    <a:prstDash val="solid"/>
                    <a:miter/>
                  </a:ln>
                </p:spPr>
                <p:txBody>
                  <a:bodyPr rtlCol="1" anchor="ctr"/>
                  <a:lstStyle/>
                  <a:p>
                    <a:endParaRPr lang="fa-IR"/>
                  </a:p>
                </p:txBody>
              </p:sp>
              <p:sp>
                <p:nvSpPr>
                  <p:cNvPr id="223" name="Freeform: Shape 222">
                    <a:extLst>
                      <a:ext uri="{FF2B5EF4-FFF2-40B4-BE49-F238E27FC236}">
                        <a16:creationId xmlns:a16="http://schemas.microsoft.com/office/drawing/2014/main" id="{60FBB49E-3C2C-1CDF-3154-6793F4FE8A98}"/>
                      </a:ext>
                    </a:extLst>
                  </p:cNvPr>
                  <p:cNvSpPr/>
                  <p:nvPr/>
                </p:nvSpPr>
                <p:spPr>
                  <a:xfrm>
                    <a:off x="3347662" y="1247449"/>
                    <a:ext cx="100506" cy="44201"/>
                  </a:xfrm>
                  <a:custGeom>
                    <a:avLst/>
                    <a:gdLst>
                      <a:gd name="connsiteX0" fmla="*/ 5213 w 100506"/>
                      <a:gd name="connsiteY0" fmla="*/ 26879 h 44201"/>
                      <a:gd name="connsiteX1" fmla="*/ 100506 w 100506"/>
                      <a:gd name="connsiteY1" fmla="*/ 26801 h 44201"/>
                      <a:gd name="connsiteX2" fmla="*/ 48538 w 100506"/>
                      <a:gd name="connsiteY2" fmla="*/ 44201 h 44201"/>
                      <a:gd name="connsiteX3" fmla="*/ 5213 w 100506"/>
                      <a:gd name="connsiteY3" fmla="*/ 26879 h 44201"/>
                    </a:gdLst>
                    <a:ahLst/>
                    <a:cxnLst>
                      <a:cxn ang="0">
                        <a:pos x="connsiteX0" y="connsiteY0"/>
                      </a:cxn>
                      <a:cxn ang="0">
                        <a:pos x="connsiteX1" y="connsiteY1"/>
                      </a:cxn>
                      <a:cxn ang="0">
                        <a:pos x="connsiteX2" y="connsiteY2"/>
                      </a:cxn>
                      <a:cxn ang="0">
                        <a:pos x="connsiteX3" y="connsiteY3"/>
                      </a:cxn>
                    </a:cxnLst>
                    <a:rect l="l" t="t" r="r" b="b"/>
                    <a:pathLst>
                      <a:path w="100506" h="44201">
                        <a:moveTo>
                          <a:pt x="5213" y="26879"/>
                        </a:moveTo>
                        <a:cubicBezTo>
                          <a:pt x="-25365" y="-6358"/>
                          <a:pt x="88032" y="-11442"/>
                          <a:pt x="100506" y="26801"/>
                        </a:cubicBezTo>
                        <a:cubicBezTo>
                          <a:pt x="62537" y="6741"/>
                          <a:pt x="81659" y="41542"/>
                          <a:pt x="48538" y="44201"/>
                        </a:cubicBezTo>
                        <a:cubicBezTo>
                          <a:pt x="35400" y="33213"/>
                          <a:pt x="20932" y="27426"/>
                          <a:pt x="5213" y="26879"/>
                        </a:cubicBezTo>
                        <a:close/>
                      </a:path>
                    </a:pathLst>
                  </a:custGeom>
                  <a:solidFill>
                    <a:srgbClr val="503930"/>
                  </a:solidFill>
                  <a:ln w="3904" cap="flat">
                    <a:noFill/>
                    <a:prstDash val="solid"/>
                    <a:miter/>
                  </a:ln>
                </p:spPr>
                <p:txBody>
                  <a:bodyPr rtlCol="1" anchor="ctr"/>
                  <a:lstStyle/>
                  <a:p>
                    <a:endParaRPr lang="fa-IR"/>
                  </a:p>
                </p:txBody>
              </p:sp>
              <p:sp>
                <p:nvSpPr>
                  <p:cNvPr id="224" name="Freeform: Shape 223">
                    <a:extLst>
                      <a:ext uri="{FF2B5EF4-FFF2-40B4-BE49-F238E27FC236}">
                        <a16:creationId xmlns:a16="http://schemas.microsoft.com/office/drawing/2014/main" id="{256B0B19-57D6-20DF-57C0-2895E2435B87}"/>
                      </a:ext>
                    </a:extLst>
                  </p:cNvPr>
                  <p:cNvSpPr/>
                  <p:nvPr/>
                </p:nvSpPr>
                <p:spPr>
                  <a:xfrm>
                    <a:off x="3352875" y="1263467"/>
                    <a:ext cx="43325" cy="28443"/>
                  </a:xfrm>
                  <a:custGeom>
                    <a:avLst/>
                    <a:gdLst>
                      <a:gd name="connsiteX0" fmla="*/ 0 w 43325"/>
                      <a:gd name="connsiteY0" fmla="*/ 10861 h 28443"/>
                      <a:gd name="connsiteX1" fmla="*/ 43326 w 43325"/>
                      <a:gd name="connsiteY1" fmla="*/ 28183 h 28443"/>
                      <a:gd name="connsiteX2" fmla="*/ 0 w 43325"/>
                      <a:gd name="connsiteY2" fmla="*/ 10861 h 28443"/>
                    </a:gdLst>
                    <a:ahLst/>
                    <a:cxnLst>
                      <a:cxn ang="0">
                        <a:pos x="connsiteX0" y="connsiteY0"/>
                      </a:cxn>
                      <a:cxn ang="0">
                        <a:pos x="connsiteX1" y="connsiteY1"/>
                      </a:cxn>
                      <a:cxn ang="0">
                        <a:pos x="connsiteX2" y="connsiteY2"/>
                      </a:cxn>
                    </a:cxnLst>
                    <a:rect l="l" t="t" r="r" b="b"/>
                    <a:pathLst>
                      <a:path w="43325" h="28443">
                        <a:moveTo>
                          <a:pt x="0" y="10861"/>
                        </a:moveTo>
                        <a:cubicBezTo>
                          <a:pt x="22758" y="-10998"/>
                          <a:pt x="38125" y="2884"/>
                          <a:pt x="43326" y="28183"/>
                        </a:cubicBezTo>
                        <a:cubicBezTo>
                          <a:pt x="23931" y="29708"/>
                          <a:pt x="12669" y="24625"/>
                          <a:pt x="0" y="10861"/>
                        </a:cubicBezTo>
                        <a:close/>
                      </a:path>
                    </a:pathLst>
                  </a:custGeom>
                  <a:solidFill>
                    <a:srgbClr val="E0E8EA"/>
                  </a:solidFill>
                  <a:ln w="3904" cap="flat">
                    <a:noFill/>
                    <a:prstDash val="solid"/>
                    <a:miter/>
                  </a:ln>
                </p:spPr>
                <p:txBody>
                  <a:bodyPr rtlCol="1" anchor="ctr"/>
                  <a:lstStyle/>
                  <a:p>
                    <a:endParaRPr lang="fa-IR"/>
                  </a:p>
                </p:txBody>
              </p:sp>
              <p:sp>
                <p:nvSpPr>
                  <p:cNvPr id="225" name="Freeform: Shape 224">
                    <a:extLst>
                      <a:ext uri="{FF2B5EF4-FFF2-40B4-BE49-F238E27FC236}">
                        <a16:creationId xmlns:a16="http://schemas.microsoft.com/office/drawing/2014/main" id="{24503A4D-6D70-086B-BF37-578499A68B50}"/>
                      </a:ext>
                    </a:extLst>
                  </p:cNvPr>
                  <p:cNvSpPr/>
                  <p:nvPr/>
                </p:nvSpPr>
                <p:spPr>
                  <a:xfrm>
                    <a:off x="3518826" y="1255057"/>
                    <a:ext cx="65571" cy="28851"/>
                  </a:xfrm>
                  <a:custGeom>
                    <a:avLst/>
                    <a:gdLst>
                      <a:gd name="connsiteX0" fmla="*/ 62173 w 65571"/>
                      <a:gd name="connsiteY0" fmla="*/ 17550 h 28851"/>
                      <a:gd name="connsiteX1" fmla="*/ 0 w 65571"/>
                      <a:gd name="connsiteY1" fmla="*/ 17511 h 28851"/>
                      <a:gd name="connsiteX2" fmla="*/ 33902 w 65571"/>
                      <a:gd name="connsiteY2" fmla="*/ 28851 h 28851"/>
                      <a:gd name="connsiteX3" fmla="*/ 62173 w 65571"/>
                      <a:gd name="connsiteY3" fmla="*/ 17550 h 28851"/>
                    </a:gdLst>
                    <a:ahLst/>
                    <a:cxnLst>
                      <a:cxn ang="0">
                        <a:pos x="connsiteX0" y="connsiteY0"/>
                      </a:cxn>
                      <a:cxn ang="0">
                        <a:pos x="connsiteX1" y="connsiteY1"/>
                      </a:cxn>
                      <a:cxn ang="0">
                        <a:pos x="connsiteX2" y="connsiteY2"/>
                      </a:cxn>
                      <a:cxn ang="0">
                        <a:pos x="connsiteX3" y="connsiteY3"/>
                      </a:cxn>
                    </a:cxnLst>
                    <a:rect l="l" t="t" r="r" b="b"/>
                    <a:pathLst>
                      <a:path w="65571" h="28851">
                        <a:moveTo>
                          <a:pt x="62173" y="17550"/>
                        </a:moveTo>
                        <a:cubicBezTo>
                          <a:pt x="82116" y="-4152"/>
                          <a:pt x="8133" y="-7475"/>
                          <a:pt x="0" y="17511"/>
                        </a:cubicBezTo>
                        <a:cubicBezTo>
                          <a:pt x="24791" y="4412"/>
                          <a:pt x="12317" y="27131"/>
                          <a:pt x="33902" y="28851"/>
                        </a:cubicBezTo>
                        <a:cubicBezTo>
                          <a:pt x="42466" y="21656"/>
                          <a:pt x="51889" y="17902"/>
                          <a:pt x="62173" y="17550"/>
                        </a:cubicBezTo>
                        <a:close/>
                      </a:path>
                    </a:pathLst>
                  </a:custGeom>
                  <a:solidFill>
                    <a:srgbClr val="503930"/>
                  </a:solidFill>
                  <a:ln w="3904" cap="flat">
                    <a:noFill/>
                    <a:prstDash val="solid"/>
                    <a:miter/>
                  </a:ln>
                </p:spPr>
                <p:txBody>
                  <a:bodyPr rtlCol="1" anchor="ctr"/>
                  <a:lstStyle/>
                  <a:p>
                    <a:endParaRPr lang="fa-IR"/>
                  </a:p>
                </p:txBody>
              </p:sp>
              <p:sp>
                <p:nvSpPr>
                  <p:cNvPr id="226" name="Freeform: Shape 225">
                    <a:extLst>
                      <a:ext uri="{FF2B5EF4-FFF2-40B4-BE49-F238E27FC236}">
                        <a16:creationId xmlns:a16="http://schemas.microsoft.com/office/drawing/2014/main" id="{5D37BE86-8BBB-4B63-D248-AFB7535985FD}"/>
                      </a:ext>
                    </a:extLst>
                  </p:cNvPr>
                  <p:cNvSpPr/>
                  <p:nvPr/>
                </p:nvSpPr>
                <p:spPr>
                  <a:xfrm>
                    <a:off x="3552728" y="1265518"/>
                    <a:ext cx="28271" cy="18567"/>
                  </a:xfrm>
                  <a:custGeom>
                    <a:avLst/>
                    <a:gdLst>
                      <a:gd name="connsiteX0" fmla="*/ 28271 w 28271"/>
                      <a:gd name="connsiteY0" fmla="*/ 7090 h 18567"/>
                      <a:gd name="connsiteX1" fmla="*/ 0 w 28271"/>
                      <a:gd name="connsiteY1" fmla="*/ 18391 h 18567"/>
                      <a:gd name="connsiteX2" fmla="*/ 28271 w 28271"/>
                      <a:gd name="connsiteY2" fmla="*/ 7090 h 18567"/>
                    </a:gdLst>
                    <a:ahLst/>
                    <a:cxnLst>
                      <a:cxn ang="0">
                        <a:pos x="connsiteX0" y="connsiteY0"/>
                      </a:cxn>
                      <a:cxn ang="0">
                        <a:pos x="connsiteX1" y="connsiteY1"/>
                      </a:cxn>
                      <a:cxn ang="0">
                        <a:pos x="connsiteX2" y="connsiteY2"/>
                      </a:cxn>
                    </a:cxnLst>
                    <a:rect l="l" t="t" r="r" b="b"/>
                    <a:pathLst>
                      <a:path w="28271" h="18567">
                        <a:moveTo>
                          <a:pt x="28271" y="7090"/>
                        </a:moveTo>
                        <a:cubicBezTo>
                          <a:pt x="13412" y="-7182"/>
                          <a:pt x="3402" y="1889"/>
                          <a:pt x="0" y="18391"/>
                        </a:cubicBezTo>
                        <a:cubicBezTo>
                          <a:pt x="12630" y="19407"/>
                          <a:pt x="19981" y="16084"/>
                          <a:pt x="28271" y="7090"/>
                        </a:cubicBezTo>
                        <a:close/>
                      </a:path>
                    </a:pathLst>
                  </a:custGeom>
                  <a:solidFill>
                    <a:srgbClr val="E0E8EA"/>
                  </a:solidFill>
                  <a:ln w="3904" cap="flat">
                    <a:noFill/>
                    <a:prstDash val="solid"/>
                    <a:miter/>
                  </a:ln>
                </p:spPr>
                <p:txBody>
                  <a:bodyPr rtlCol="1" anchor="ctr"/>
                  <a:lstStyle/>
                  <a:p>
                    <a:endParaRPr lang="fa-IR"/>
                  </a:p>
                </p:txBody>
              </p:sp>
              <p:sp>
                <p:nvSpPr>
                  <p:cNvPr id="227" name="Freeform: Shape 226">
                    <a:extLst>
                      <a:ext uri="{FF2B5EF4-FFF2-40B4-BE49-F238E27FC236}">
                        <a16:creationId xmlns:a16="http://schemas.microsoft.com/office/drawing/2014/main" id="{A78748A5-6385-839D-AC8A-F81354B4C3A8}"/>
                      </a:ext>
                    </a:extLst>
                  </p:cNvPr>
                  <p:cNvSpPr/>
                  <p:nvPr/>
                </p:nvSpPr>
                <p:spPr>
                  <a:xfrm>
                    <a:off x="3378995" y="1871493"/>
                    <a:ext cx="112537" cy="43727"/>
                  </a:xfrm>
                  <a:custGeom>
                    <a:avLst/>
                    <a:gdLst>
                      <a:gd name="connsiteX0" fmla="*/ 112498 w 112537"/>
                      <a:gd name="connsiteY0" fmla="*/ 519 h 43727"/>
                      <a:gd name="connsiteX1" fmla="*/ 40706 w 112537"/>
                      <a:gd name="connsiteY1" fmla="*/ 19562 h 43727"/>
                      <a:gd name="connsiteX2" fmla="*/ 0 w 112537"/>
                      <a:gd name="connsiteY2" fmla="*/ 43728 h 43727"/>
                      <a:gd name="connsiteX3" fmla="*/ 112537 w 112537"/>
                      <a:gd name="connsiteY3" fmla="*/ 519 h 43727"/>
                    </a:gdLst>
                    <a:ahLst/>
                    <a:cxnLst>
                      <a:cxn ang="0">
                        <a:pos x="connsiteX0" y="connsiteY0"/>
                      </a:cxn>
                      <a:cxn ang="0">
                        <a:pos x="connsiteX1" y="connsiteY1"/>
                      </a:cxn>
                      <a:cxn ang="0">
                        <a:pos x="connsiteX2" y="connsiteY2"/>
                      </a:cxn>
                      <a:cxn ang="0">
                        <a:pos x="connsiteX3" y="connsiteY3"/>
                      </a:cxn>
                    </a:cxnLst>
                    <a:rect l="l" t="t" r="r" b="b"/>
                    <a:pathLst>
                      <a:path w="112537" h="43727">
                        <a:moveTo>
                          <a:pt x="112498" y="519"/>
                        </a:moveTo>
                        <a:lnTo>
                          <a:pt x="40706" y="19562"/>
                        </a:lnTo>
                        <a:lnTo>
                          <a:pt x="0" y="43728"/>
                        </a:lnTo>
                        <a:cubicBezTo>
                          <a:pt x="7742" y="-6324"/>
                          <a:pt x="75781" y="11"/>
                          <a:pt x="112537" y="519"/>
                        </a:cubicBezTo>
                        <a:close/>
                      </a:path>
                    </a:pathLst>
                  </a:custGeom>
                  <a:solidFill>
                    <a:srgbClr val="8D6A44"/>
                  </a:solidFill>
                  <a:ln w="3904" cap="flat">
                    <a:noFill/>
                    <a:prstDash val="solid"/>
                    <a:miter/>
                  </a:ln>
                </p:spPr>
                <p:txBody>
                  <a:bodyPr rtlCol="1" anchor="ctr"/>
                  <a:lstStyle/>
                  <a:p>
                    <a:endParaRPr lang="fa-IR"/>
                  </a:p>
                </p:txBody>
              </p:sp>
              <p:sp>
                <p:nvSpPr>
                  <p:cNvPr id="228" name="Freeform: Shape 227">
                    <a:extLst>
                      <a:ext uri="{FF2B5EF4-FFF2-40B4-BE49-F238E27FC236}">
                        <a16:creationId xmlns:a16="http://schemas.microsoft.com/office/drawing/2014/main" id="{31366D28-4350-7566-D2ED-50E58DC47A86}"/>
                      </a:ext>
                    </a:extLst>
                  </p:cNvPr>
                  <p:cNvSpPr/>
                  <p:nvPr/>
                </p:nvSpPr>
                <p:spPr>
                  <a:xfrm>
                    <a:off x="3075598" y="1247992"/>
                    <a:ext cx="12903" cy="9130"/>
                  </a:xfrm>
                  <a:custGeom>
                    <a:avLst/>
                    <a:gdLst>
                      <a:gd name="connsiteX0" fmla="*/ 8642 w 12903"/>
                      <a:gd name="connsiteY0" fmla="*/ 372 h 9130"/>
                      <a:gd name="connsiteX1" fmla="*/ 12904 w 12903"/>
                      <a:gd name="connsiteY1" fmla="*/ 9131 h 9130"/>
                      <a:gd name="connsiteX2" fmla="*/ 0 w 12903"/>
                      <a:gd name="connsiteY2" fmla="*/ 372 h 9130"/>
                      <a:gd name="connsiteX3" fmla="*/ 8681 w 12903"/>
                      <a:gd name="connsiteY3" fmla="*/ 372 h 9130"/>
                    </a:gdLst>
                    <a:ahLst/>
                    <a:cxnLst>
                      <a:cxn ang="0">
                        <a:pos x="connsiteX0" y="connsiteY0"/>
                      </a:cxn>
                      <a:cxn ang="0">
                        <a:pos x="connsiteX1" y="connsiteY1"/>
                      </a:cxn>
                      <a:cxn ang="0">
                        <a:pos x="connsiteX2" y="connsiteY2"/>
                      </a:cxn>
                      <a:cxn ang="0">
                        <a:pos x="connsiteX3" y="connsiteY3"/>
                      </a:cxn>
                    </a:cxnLst>
                    <a:rect l="l" t="t" r="r" b="b"/>
                    <a:pathLst>
                      <a:path w="12903" h="9130">
                        <a:moveTo>
                          <a:pt x="8642" y="372"/>
                        </a:moveTo>
                        <a:lnTo>
                          <a:pt x="12904" y="9131"/>
                        </a:lnTo>
                        <a:lnTo>
                          <a:pt x="0" y="372"/>
                        </a:lnTo>
                        <a:cubicBezTo>
                          <a:pt x="1721" y="-840"/>
                          <a:pt x="5905" y="1388"/>
                          <a:pt x="8681" y="372"/>
                        </a:cubicBezTo>
                        <a:close/>
                      </a:path>
                    </a:pathLst>
                  </a:custGeom>
                  <a:solidFill>
                    <a:srgbClr val="725235"/>
                  </a:solidFill>
                  <a:ln w="3904" cap="flat">
                    <a:noFill/>
                    <a:prstDash val="solid"/>
                    <a:miter/>
                  </a:ln>
                </p:spPr>
                <p:txBody>
                  <a:bodyPr rtlCol="1" anchor="ctr"/>
                  <a:lstStyle/>
                  <a:p>
                    <a:endParaRPr lang="fa-IR"/>
                  </a:p>
                </p:txBody>
              </p:sp>
              <p:sp>
                <p:nvSpPr>
                  <p:cNvPr id="229" name="Freeform: Shape 228">
                    <a:extLst>
                      <a:ext uri="{FF2B5EF4-FFF2-40B4-BE49-F238E27FC236}">
                        <a16:creationId xmlns:a16="http://schemas.microsoft.com/office/drawing/2014/main" id="{607BE53C-DC58-ED4C-37E6-9D13E2F8C13E}"/>
                      </a:ext>
                    </a:extLst>
                  </p:cNvPr>
                  <p:cNvSpPr/>
                  <p:nvPr/>
                </p:nvSpPr>
                <p:spPr>
                  <a:xfrm>
                    <a:off x="3413319" y="1428892"/>
                    <a:ext cx="69518" cy="18582"/>
                  </a:xfrm>
                  <a:custGeom>
                    <a:avLst/>
                    <a:gdLst>
                      <a:gd name="connsiteX0" fmla="*/ 26207 w 69518"/>
                      <a:gd name="connsiteY0" fmla="*/ 1338 h 18582"/>
                      <a:gd name="connsiteX1" fmla="*/ 69493 w 69518"/>
                      <a:gd name="connsiteY1" fmla="*/ 18583 h 18582"/>
                      <a:gd name="connsiteX2" fmla="*/ 282 w 69518"/>
                      <a:gd name="connsiteY2" fmla="*/ 9902 h 18582"/>
                      <a:gd name="connsiteX3" fmla="*/ 26207 w 69518"/>
                      <a:gd name="connsiteY3" fmla="*/ 1338 h 18582"/>
                    </a:gdLst>
                    <a:ahLst/>
                    <a:cxnLst>
                      <a:cxn ang="0">
                        <a:pos x="connsiteX0" y="connsiteY0"/>
                      </a:cxn>
                      <a:cxn ang="0">
                        <a:pos x="connsiteX1" y="connsiteY1"/>
                      </a:cxn>
                      <a:cxn ang="0">
                        <a:pos x="connsiteX2" y="connsiteY2"/>
                      </a:cxn>
                      <a:cxn ang="0">
                        <a:pos x="connsiteX3" y="connsiteY3"/>
                      </a:cxn>
                    </a:cxnLst>
                    <a:rect l="l" t="t" r="r" b="b"/>
                    <a:pathLst>
                      <a:path w="69518" h="18582">
                        <a:moveTo>
                          <a:pt x="26207" y="1338"/>
                        </a:moveTo>
                        <a:cubicBezTo>
                          <a:pt x="30547" y="2003"/>
                          <a:pt x="70666" y="10997"/>
                          <a:pt x="69493" y="18583"/>
                        </a:cubicBezTo>
                        <a:lnTo>
                          <a:pt x="282" y="9902"/>
                        </a:lnTo>
                        <a:cubicBezTo>
                          <a:pt x="-2690" y="-3510"/>
                          <a:pt x="18660" y="205"/>
                          <a:pt x="26207" y="1338"/>
                        </a:cubicBezTo>
                        <a:close/>
                      </a:path>
                    </a:pathLst>
                  </a:custGeom>
                  <a:solidFill>
                    <a:srgbClr val="C2D2D9"/>
                  </a:solidFill>
                  <a:ln w="3904" cap="flat">
                    <a:noFill/>
                    <a:prstDash val="solid"/>
                    <a:miter/>
                  </a:ln>
                </p:spPr>
                <p:txBody>
                  <a:bodyPr rtlCol="1" anchor="ctr"/>
                  <a:lstStyle/>
                  <a:p>
                    <a:endParaRPr lang="fa-IR"/>
                  </a:p>
                </p:txBody>
              </p:sp>
            </p:grpSp>
          </p:grpSp>
        </p:grpSp>
        <p:sp>
          <p:nvSpPr>
            <p:cNvPr id="172" name="Freeform: Shape 171">
              <a:extLst>
                <a:ext uri="{FF2B5EF4-FFF2-40B4-BE49-F238E27FC236}">
                  <a16:creationId xmlns:a16="http://schemas.microsoft.com/office/drawing/2014/main" id="{FBD37AC1-5161-4F23-B9FC-EFBB1B9F8BC5}"/>
                </a:ext>
              </a:extLst>
            </p:cNvPr>
            <p:cNvSpPr/>
            <p:nvPr/>
          </p:nvSpPr>
          <p:spPr>
            <a:xfrm>
              <a:off x="2347125" y="2957306"/>
              <a:ext cx="263859" cy="478332"/>
            </a:xfrm>
            <a:custGeom>
              <a:avLst/>
              <a:gdLst>
                <a:gd name="connsiteX0" fmla="*/ 181583 w 263859"/>
                <a:gd name="connsiteY0" fmla="*/ 463757 h 478332"/>
                <a:gd name="connsiteX1" fmla="*/ 166020 w 263859"/>
                <a:gd name="connsiteY1" fmla="*/ 456250 h 478332"/>
                <a:gd name="connsiteX2" fmla="*/ 53366 w 263859"/>
                <a:gd name="connsiteY2" fmla="*/ 383910 h 478332"/>
                <a:gd name="connsiteX3" fmla="*/ 48282 w 263859"/>
                <a:gd name="connsiteY3" fmla="*/ 380860 h 478332"/>
                <a:gd name="connsiteX4" fmla="*/ 12816 w 263859"/>
                <a:gd name="connsiteY4" fmla="*/ 120514 h 478332"/>
                <a:gd name="connsiteX5" fmla="*/ 121834 w 263859"/>
                <a:gd name="connsiteY5" fmla="*/ 0 h 478332"/>
                <a:gd name="connsiteX6" fmla="*/ 124415 w 263859"/>
                <a:gd name="connsiteY6" fmla="*/ 4379 h 478332"/>
                <a:gd name="connsiteX7" fmla="*/ 128443 w 263859"/>
                <a:gd name="connsiteY7" fmla="*/ 4419 h 478332"/>
                <a:gd name="connsiteX8" fmla="*/ 139157 w 263859"/>
                <a:gd name="connsiteY8" fmla="*/ 17283 h 478332"/>
                <a:gd name="connsiteX9" fmla="*/ 139157 w 263859"/>
                <a:gd name="connsiteY9" fmla="*/ 17283 h 478332"/>
                <a:gd name="connsiteX10" fmla="*/ 139157 w 263859"/>
                <a:gd name="connsiteY10" fmla="*/ 17362 h 478332"/>
                <a:gd name="connsiteX11" fmla="*/ 87150 w 263859"/>
                <a:gd name="connsiteY11" fmla="*/ 121257 h 478332"/>
                <a:gd name="connsiteX12" fmla="*/ 78509 w 263859"/>
                <a:gd name="connsiteY12" fmla="*/ 95332 h 478332"/>
                <a:gd name="connsiteX13" fmla="*/ 61499 w 263859"/>
                <a:gd name="connsiteY13" fmla="*/ 242436 h 478332"/>
                <a:gd name="connsiteX14" fmla="*/ 191124 w 263859"/>
                <a:gd name="connsiteY14" fmla="*/ 233755 h 478332"/>
                <a:gd name="connsiteX15" fmla="*/ 234489 w 263859"/>
                <a:gd name="connsiteY15" fmla="*/ 60609 h 478332"/>
                <a:gd name="connsiteX16" fmla="*/ 234645 w 263859"/>
                <a:gd name="connsiteY16" fmla="*/ 74178 h 478332"/>
                <a:gd name="connsiteX17" fmla="*/ 235271 w 263859"/>
                <a:gd name="connsiteY17" fmla="*/ 77540 h 478332"/>
                <a:gd name="connsiteX18" fmla="*/ 251812 w 263859"/>
                <a:gd name="connsiteY18" fmla="*/ 69251 h 478332"/>
                <a:gd name="connsiteX19" fmla="*/ 199610 w 263859"/>
                <a:gd name="connsiteY19" fmla="*/ 168415 h 478332"/>
                <a:gd name="connsiteX20" fmla="*/ 258772 w 263859"/>
                <a:gd name="connsiteY20" fmla="*/ 408740 h 478332"/>
                <a:gd name="connsiteX21" fmla="*/ 181583 w 263859"/>
                <a:gd name="connsiteY21" fmla="*/ 463757 h 478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3859" h="478332">
                  <a:moveTo>
                    <a:pt x="181583" y="463757"/>
                  </a:moveTo>
                  <a:cubicBezTo>
                    <a:pt x="176695" y="461568"/>
                    <a:pt x="171495" y="459065"/>
                    <a:pt x="166020" y="456250"/>
                  </a:cubicBezTo>
                  <a:cubicBezTo>
                    <a:pt x="121365" y="427196"/>
                    <a:pt x="81246" y="400685"/>
                    <a:pt x="53366" y="383910"/>
                  </a:cubicBezTo>
                  <a:cubicBezTo>
                    <a:pt x="51606" y="382854"/>
                    <a:pt x="49925" y="381837"/>
                    <a:pt x="48282" y="380860"/>
                  </a:cubicBezTo>
                  <a:cubicBezTo>
                    <a:pt x="37412" y="320368"/>
                    <a:pt x="-26912" y="169901"/>
                    <a:pt x="12816" y="120514"/>
                  </a:cubicBezTo>
                  <a:cubicBezTo>
                    <a:pt x="43043" y="82937"/>
                    <a:pt x="118589" y="64715"/>
                    <a:pt x="121834" y="0"/>
                  </a:cubicBezTo>
                  <a:cubicBezTo>
                    <a:pt x="122734" y="1994"/>
                    <a:pt x="123594" y="3441"/>
                    <a:pt x="124415" y="4379"/>
                  </a:cubicBezTo>
                  <a:cubicBezTo>
                    <a:pt x="125862" y="6022"/>
                    <a:pt x="127191" y="6022"/>
                    <a:pt x="128443" y="4419"/>
                  </a:cubicBezTo>
                  <a:cubicBezTo>
                    <a:pt x="124024" y="15211"/>
                    <a:pt x="125666" y="22914"/>
                    <a:pt x="139157" y="17283"/>
                  </a:cubicBezTo>
                  <a:lnTo>
                    <a:pt x="139157" y="17283"/>
                  </a:lnTo>
                  <a:lnTo>
                    <a:pt x="139157" y="17362"/>
                  </a:lnTo>
                  <a:cubicBezTo>
                    <a:pt x="118002" y="51928"/>
                    <a:pt x="78196" y="75781"/>
                    <a:pt x="87150" y="121257"/>
                  </a:cubicBezTo>
                  <a:lnTo>
                    <a:pt x="78509" y="95332"/>
                  </a:lnTo>
                  <a:cubicBezTo>
                    <a:pt x="19620" y="88646"/>
                    <a:pt x="48791" y="232973"/>
                    <a:pt x="61499" y="242436"/>
                  </a:cubicBezTo>
                  <a:cubicBezTo>
                    <a:pt x="66778" y="246425"/>
                    <a:pt x="165473" y="211076"/>
                    <a:pt x="191124" y="233755"/>
                  </a:cubicBezTo>
                  <a:cubicBezTo>
                    <a:pt x="177712" y="165560"/>
                    <a:pt x="183499" y="110895"/>
                    <a:pt x="234489" y="60609"/>
                  </a:cubicBezTo>
                  <a:cubicBezTo>
                    <a:pt x="234333" y="66514"/>
                    <a:pt x="234333" y="71010"/>
                    <a:pt x="234645" y="74178"/>
                  </a:cubicBezTo>
                  <a:cubicBezTo>
                    <a:pt x="234802" y="75546"/>
                    <a:pt x="234997" y="76680"/>
                    <a:pt x="235271" y="77540"/>
                  </a:cubicBezTo>
                  <a:cubicBezTo>
                    <a:pt x="236953" y="82702"/>
                    <a:pt x="241371" y="79535"/>
                    <a:pt x="251812" y="69251"/>
                  </a:cubicBezTo>
                  <a:cubicBezTo>
                    <a:pt x="224713" y="103309"/>
                    <a:pt x="198671" y="119263"/>
                    <a:pt x="199610" y="168415"/>
                  </a:cubicBezTo>
                  <a:cubicBezTo>
                    <a:pt x="200900" y="236845"/>
                    <a:pt x="246455" y="358649"/>
                    <a:pt x="258772" y="408740"/>
                  </a:cubicBezTo>
                  <a:cubicBezTo>
                    <a:pt x="267922" y="446044"/>
                    <a:pt x="275273" y="506223"/>
                    <a:pt x="181583" y="463757"/>
                  </a:cubicBezTo>
                  <a:close/>
                </a:path>
              </a:pathLst>
            </a:custGeom>
            <a:solidFill>
              <a:srgbClr val="5E381F"/>
            </a:solidFill>
            <a:ln w="3904" cap="flat">
              <a:noFill/>
              <a:prstDash val="solid"/>
              <a:miter/>
            </a:ln>
          </p:spPr>
          <p:txBody>
            <a:bodyPr rtlCol="1" anchor="ctr"/>
            <a:lstStyle/>
            <a:p>
              <a:endParaRPr lang="fa-IR"/>
            </a:p>
          </p:txBody>
        </p:sp>
      </p:grpSp>
      <p:sp>
        <p:nvSpPr>
          <p:cNvPr id="644" name="Freeform: Shape 643">
            <a:extLst>
              <a:ext uri="{FF2B5EF4-FFF2-40B4-BE49-F238E27FC236}">
                <a16:creationId xmlns:a16="http://schemas.microsoft.com/office/drawing/2014/main" id="{751CE89E-9FB2-A07E-5988-0941AD729327}"/>
              </a:ext>
            </a:extLst>
          </p:cNvPr>
          <p:cNvSpPr/>
          <p:nvPr/>
        </p:nvSpPr>
        <p:spPr>
          <a:xfrm>
            <a:off x="4929013" y="4766110"/>
            <a:ext cx="243619" cy="85569"/>
          </a:xfrm>
          <a:custGeom>
            <a:avLst/>
            <a:gdLst>
              <a:gd name="connsiteX0" fmla="*/ 788603 w 788642"/>
              <a:gd name="connsiteY0" fmla="*/ 0 h 277003"/>
              <a:gd name="connsiteX1" fmla="*/ 783481 w 788642"/>
              <a:gd name="connsiteY1" fmla="*/ 35505 h 277003"/>
              <a:gd name="connsiteX2" fmla="*/ 177 w 788642"/>
              <a:gd name="connsiteY2" fmla="*/ 277003 h 277003"/>
              <a:gd name="connsiteX3" fmla="*/ 23951 w 788642"/>
              <a:gd name="connsiteY3" fmla="*/ 262027 h 277003"/>
              <a:gd name="connsiteX4" fmla="*/ 788642 w 788642"/>
              <a:gd name="connsiteY4" fmla="*/ 0 h 277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8642" h="277003">
                <a:moveTo>
                  <a:pt x="788603" y="0"/>
                </a:moveTo>
                <a:lnTo>
                  <a:pt x="783481" y="35505"/>
                </a:lnTo>
                <a:lnTo>
                  <a:pt x="177" y="277003"/>
                </a:lnTo>
                <a:cubicBezTo>
                  <a:pt x="-1896" y="264569"/>
                  <a:pt x="14762" y="265585"/>
                  <a:pt x="23951" y="262027"/>
                </a:cubicBezTo>
                <a:cubicBezTo>
                  <a:pt x="274286" y="164505"/>
                  <a:pt x="533068" y="82468"/>
                  <a:pt x="788642" y="0"/>
                </a:cubicBezTo>
                <a:close/>
              </a:path>
            </a:pathLst>
          </a:custGeom>
          <a:solidFill>
            <a:srgbClr val="624E42"/>
          </a:solidFill>
          <a:ln w="3904" cap="flat">
            <a:noFill/>
            <a:prstDash val="solid"/>
            <a:miter/>
          </a:ln>
        </p:spPr>
        <p:txBody>
          <a:bodyPr rtlCol="1" anchor="ctr"/>
          <a:lstStyle/>
          <a:p>
            <a:endParaRPr lang="fa-IR"/>
          </a:p>
        </p:txBody>
      </p:sp>
      <p:sp>
        <p:nvSpPr>
          <p:cNvPr id="645" name="Freeform: Shape 644">
            <a:extLst>
              <a:ext uri="{FF2B5EF4-FFF2-40B4-BE49-F238E27FC236}">
                <a16:creationId xmlns:a16="http://schemas.microsoft.com/office/drawing/2014/main" id="{C6CAB18A-26DA-26DA-C685-D27DA067597E}"/>
              </a:ext>
            </a:extLst>
          </p:cNvPr>
          <p:cNvSpPr/>
          <p:nvPr/>
        </p:nvSpPr>
        <p:spPr>
          <a:xfrm>
            <a:off x="5087041" y="4448437"/>
            <a:ext cx="248905" cy="93614"/>
          </a:xfrm>
          <a:custGeom>
            <a:avLst/>
            <a:gdLst>
              <a:gd name="connsiteX0" fmla="*/ 0 w 805749"/>
              <a:gd name="connsiteY0" fmla="*/ 303006 h 303045"/>
              <a:gd name="connsiteX1" fmla="*/ 67100 w 805749"/>
              <a:gd name="connsiteY1" fmla="*/ 270629 h 303045"/>
              <a:gd name="connsiteX2" fmla="*/ 805749 w 805749"/>
              <a:gd name="connsiteY2" fmla="*/ 0 h 303045"/>
              <a:gd name="connsiteX3" fmla="*/ 801643 w 805749"/>
              <a:gd name="connsiteY3" fmla="*/ 34801 h 303045"/>
              <a:gd name="connsiteX4" fmla="*/ 0 w 805749"/>
              <a:gd name="connsiteY4" fmla="*/ 303045 h 303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749" h="303045">
                <a:moveTo>
                  <a:pt x="0" y="303006"/>
                </a:moveTo>
                <a:lnTo>
                  <a:pt x="67100" y="270629"/>
                </a:lnTo>
                <a:lnTo>
                  <a:pt x="805749" y="0"/>
                </a:lnTo>
                <a:lnTo>
                  <a:pt x="801643" y="34801"/>
                </a:lnTo>
                <a:cubicBezTo>
                  <a:pt x="538365" y="131932"/>
                  <a:pt x="266836" y="213540"/>
                  <a:pt x="0" y="303045"/>
                </a:cubicBezTo>
                <a:close/>
              </a:path>
            </a:pathLst>
          </a:custGeom>
          <a:solidFill>
            <a:srgbClr val="675347"/>
          </a:solidFill>
          <a:ln w="3904" cap="flat">
            <a:noFill/>
            <a:prstDash val="solid"/>
            <a:miter/>
          </a:ln>
        </p:spPr>
        <p:txBody>
          <a:bodyPr rtlCol="1" anchor="ctr"/>
          <a:lstStyle/>
          <a:p>
            <a:endParaRPr lang="fa-IR"/>
          </a:p>
        </p:txBody>
      </p:sp>
      <p:sp>
        <p:nvSpPr>
          <p:cNvPr id="646" name="Freeform: Shape 645">
            <a:extLst>
              <a:ext uri="{FF2B5EF4-FFF2-40B4-BE49-F238E27FC236}">
                <a16:creationId xmlns:a16="http://schemas.microsoft.com/office/drawing/2014/main" id="{123C4543-7F9D-62D5-86D0-DB49A1D94286}"/>
              </a:ext>
            </a:extLst>
          </p:cNvPr>
          <p:cNvSpPr/>
          <p:nvPr/>
        </p:nvSpPr>
        <p:spPr>
          <a:xfrm>
            <a:off x="5180704" y="4375559"/>
            <a:ext cx="155242" cy="59153"/>
          </a:xfrm>
          <a:custGeom>
            <a:avLst/>
            <a:gdLst>
              <a:gd name="connsiteX0" fmla="*/ 493241 w 502547"/>
              <a:gd name="connsiteY0" fmla="*/ 1490 h 191489"/>
              <a:gd name="connsiteX1" fmla="*/ 502547 w 502547"/>
              <a:gd name="connsiteY1" fmla="*/ 26867 h 191489"/>
              <a:gd name="connsiteX2" fmla="*/ 0 w 502547"/>
              <a:gd name="connsiteY2" fmla="*/ 191489 h 191489"/>
              <a:gd name="connsiteX3" fmla="*/ 467863 w 502547"/>
              <a:gd name="connsiteY3" fmla="*/ 5126 h 191489"/>
              <a:gd name="connsiteX4" fmla="*/ 493241 w 502547"/>
              <a:gd name="connsiteY4" fmla="*/ 1490 h 191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547" h="191489">
                <a:moveTo>
                  <a:pt x="493241" y="1490"/>
                </a:moveTo>
                <a:cubicBezTo>
                  <a:pt x="494297" y="2350"/>
                  <a:pt x="498128" y="21393"/>
                  <a:pt x="502547" y="26867"/>
                </a:cubicBezTo>
                <a:lnTo>
                  <a:pt x="0" y="191489"/>
                </a:lnTo>
                <a:lnTo>
                  <a:pt x="467863" y="5126"/>
                </a:lnTo>
                <a:cubicBezTo>
                  <a:pt x="474589" y="2389"/>
                  <a:pt x="488353" y="-2460"/>
                  <a:pt x="493241" y="1490"/>
                </a:cubicBezTo>
                <a:close/>
              </a:path>
            </a:pathLst>
          </a:custGeom>
          <a:solidFill>
            <a:srgbClr val="68554A"/>
          </a:solidFill>
          <a:ln w="3904" cap="flat">
            <a:noFill/>
            <a:prstDash val="solid"/>
            <a:miter/>
          </a:ln>
        </p:spPr>
        <p:txBody>
          <a:bodyPr rtlCol="1" anchor="ctr"/>
          <a:lstStyle/>
          <a:p>
            <a:endParaRPr lang="fa-IR"/>
          </a:p>
        </p:txBody>
      </p:sp>
      <p:sp>
        <p:nvSpPr>
          <p:cNvPr id="647" name="Freeform: Shape 646">
            <a:extLst>
              <a:ext uri="{FF2B5EF4-FFF2-40B4-BE49-F238E27FC236}">
                <a16:creationId xmlns:a16="http://schemas.microsoft.com/office/drawing/2014/main" id="{405A7896-1A59-8797-16D9-9C69D1026BF1}"/>
              </a:ext>
            </a:extLst>
          </p:cNvPr>
          <p:cNvSpPr/>
          <p:nvPr/>
        </p:nvSpPr>
        <p:spPr>
          <a:xfrm>
            <a:off x="5144800" y="4528872"/>
            <a:ext cx="144769" cy="53807"/>
          </a:xfrm>
          <a:custGeom>
            <a:avLst/>
            <a:gdLst>
              <a:gd name="connsiteX0" fmla="*/ 467785 w 468647"/>
              <a:gd name="connsiteY0" fmla="*/ 1077 h 174184"/>
              <a:gd name="connsiteX1" fmla="*/ 466886 w 468647"/>
              <a:gd name="connsiteY1" fmla="*/ 34744 h 174184"/>
              <a:gd name="connsiteX2" fmla="*/ 0 w 468647"/>
              <a:gd name="connsiteY2" fmla="*/ 174184 h 174184"/>
              <a:gd name="connsiteX3" fmla="*/ 110426 w 468647"/>
              <a:gd name="connsiteY3" fmla="*/ 124446 h 174184"/>
              <a:gd name="connsiteX4" fmla="*/ 467824 w 468647"/>
              <a:gd name="connsiteY4" fmla="*/ 1077 h 174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647" h="174184">
                <a:moveTo>
                  <a:pt x="467785" y="1077"/>
                </a:moveTo>
                <a:cubicBezTo>
                  <a:pt x="468880" y="2367"/>
                  <a:pt x="469271" y="31811"/>
                  <a:pt x="466886" y="34744"/>
                </a:cubicBezTo>
                <a:lnTo>
                  <a:pt x="0" y="174184"/>
                </a:lnTo>
                <a:lnTo>
                  <a:pt x="110426" y="124446"/>
                </a:lnTo>
                <a:cubicBezTo>
                  <a:pt x="155081" y="119753"/>
                  <a:pt x="455468" y="-13235"/>
                  <a:pt x="467824" y="1077"/>
                </a:cubicBezTo>
                <a:close/>
              </a:path>
            </a:pathLst>
          </a:custGeom>
          <a:solidFill>
            <a:srgbClr val="69544A"/>
          </a:solidFill>
          <a:ln w="3904" cap="flat">
            <a:noFill/>
            <a:prstDash val="solid"/>
            <a:miter/>
          </a:ln>
        </p:spPr>
        <p:txBody>
          <a:bodyPr rtlCol="1" anchor="ctr"/>
          <a:lstStyle/>
          <a:p>
            <a:endParaRPr lang="fa-IR"/>
          </a:p>
        </p:txBody>
      </p:sp>
      <p:sp>
        <p:nvSpPr>
          <p:cNvPr id="648" name="Freeform: Shape 647">
            <a:extLst>
              <a:ext uri="{FF2B5EF4-FFF2-40B4-BE49-F238E27FC236}">
                <a16:creationId xmlns:a16="http://schemas.microsoft.com/office/drawing/2014/main" id="{08EFC241-2C1C-C799-7F53-CA08D3E9226E}"/>
              </a:ext>
            </a:extLst>
          </p:cNvPr>
          <p:cNvSpPr/>
          <p:nvPr/>
        </p:nvSpPr>
        <p:spPr>
          <a:xfrm>
            <a:off x="5002422" y="4859135"/>
            <a:ext cx="134229" cy="45719"/>
          </a:xfrm>
          <a:custGeom>
            <a:avLst/>
            <a:gdLst>
              <a:gd name="connsiteX0" fmla="*/ 433179 w 434521"/>
              <a:gd name="connsiteY0" fmla="*/ 896 h 148000"/>
              <a:gd name="connsiteX1" fmla="*/ 424303 w 434521"/>
              <a:gd name="connsiteY1" fmla="*/ 30927 h 148000"/>
              <a:gd name="connsiteX2" fmla="*/ 0 w 434521"/>
              <a:gd name="connsiteY2" fmla="*/ 148000 h 148000"/>
              <a:gd name="connsiteX3" fmla="*/ 134122 w 434521"/>
              <a:gd name="connsiteY3" fmla="*/ 95955 h 148000"/>
              <a:gd name="connsiteX4" fmla="*/ 433179 w 434521"/>
              <a:gd name="connsiteY4" fmla="*/ 896 h 1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521" h="148000">
                <a:moveTo>
                  <a:pt x="433179" y="896"/>
                </a:moveTo>
                <a:cubicBezTo>
                  <a:pt x="436112" y="3985"/>
                  <a:pt x="434704" y="27760"/>
                  <a:pt x="424303" y="30927"/>
                </a:cubicBezTo>
                <a:cubicBezTo>
                  <a:pt x="283377" y="70186"/>
                  <a:pt x="143624" y="117930"/>
                  <a:pt x="0" y="148000"/>
                </a:cubicBezTo>
                <a:lnTo>
                  <a:pt x="134122" y="95955"/>
                </a:lnTo>
                <a:cubicBezTo>
                  <a:pt x="172677" y="90167"/>
                  <a:pt x="422387" y="-10483"/>
                  <a:pt x="433179" y="896"/>
                </a:cubicBezTo>
                <a:close/>
              </a:path>
            </a:pathLst>
          </a:custGeom>
          <a:solidFill>
            <a:srgbClr val="69554C"/>
          </a:solidFill>
          <a:ln w="3904" cap="flat">
            <a:noFill/>
            <a:prstDash val="solid"/>
            <a:miter/>
          </a:ln>
        </p:spPr>
        <p:txBody>
          <a:bodyPr rtlCol="1" anchor="ctr"/>
          <a:lstStyle/>
          <a:p>
            <a:endParaRPr lang="fa-IR"/>
          </a:p>
        </p:txBody>
      </p:sp>
      <p:sp>
        <p:nvSpPr>
          <p:cNvPr id="649" name="Freeform: Shape 648">
            <a:extLst>
              <a:ext uri="{FF2B5EF4-FFF2-40B4-BE49-F238E27FC236}">
                <a16:creationId xmlns:a16="http://schemas.microsoft.com/office/drawing/2014/main" id="{996A9B40-6B01-668A-C580-BAC8133C64C1}"/>
              </a:ext>
            </a:extLst>
          </p:cNvPr>
          <p:cNvSpPr/>
          <p:nvPr/>
        </p:nvSpPr>
        <p:spPr>
          <a:xfrm>
            <a:off x="4984166" y="4917636"/>
            <a:ext cx="133311" cy="45719"/>
          </a:xfrm>
          <a:custGeom>
            <a:avLst/>
            <a:gdLst>
              <a:gd name="connsiteX0" fmla="*/ 329205 w 330359"/>
              <a:gd name="connsiteY0" fmla="*/ 838 h 113297"/>
              <a:gd name="connsiteX1" fmla="*/ 324161 w 330359"/>
              <a:gd name="connsiteY1" fmla="*/ 27584 h 113297"/>
              <a:gd name="connsiteX2" fmla="*/ 0 w 330359"/>
              <a:gd name="connsiteY2" fmla="*/ 113297 h 113297"/>
              <a:gd name="connsiteX3" fmla="*/ 56112 w 330359"/>
              <a:gd name="connsiteY3" fmla="*/ 87216 h 113297"/>
              <a:gd name="connsiteX4" fmla="*/ 329205 w 330359"/>
              <a:gd name="connsiteY4" fmla="*/ 838 h 113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359" h="113297">
                <a:moveTo>
                  <a:pt x="329205" y="838"/>
                </a:moveTo>
                <a:cubicBezTo>
                  <a:pt x="330144" y="1815"/>
                  <a:pt x="332881" y="25629"/>
                  <a:pt x="324161" y="27584"/>
                </a:cubicBezTo>
                <a:lnTo>
                  <a:pt x="0" y="113297"/>
                </a:lnTo>
                <a:lnTo>
                  <a:pt x="56112" y="87216"/>
                </a:lnTo>
                <a:cubicBezTo>
                  <a:pt x="91500" y="81546"/>
                  <a:pt x="319429" y="-9642"/>
                  <a:pt x="329205" y="838"/>
                </a:cubicBezTo>
                <a:close/>
              </a:path>
            </a:pathLst>
          </a:custGeom>
          <a:solidFill>
            <a:srgbClr val="736057"/>
          </a:solidFill>
          <a:ln w="3904" cap="flat">
            <a:noFill/>
            <a:prstDash val="solid"/>
            <a:miter/>
          </a:ln>
        </p:spPr>
        <p:txBody>
          <a:bodyPr rtlCol="1" anchor="ctr"/>
          <a:lstStyle/>
          <a:p>
            <a:endParaRPr lang="fa-IR"/>
          </a:p>
        </p:txBody>
      </p:sp>
      <p:sp>
        <p:nvSpPr>
          <p:cNvPr id="650" name="Freeform: Shape 649">
            <a:extLst>
              <a:ext uri="{FF2B5EF4-FFF2-40B4-BE49-F238E27FC236}">
                <a16:creationId xmlns:a16="http://schemas.microsoft.com/office/drawing/2014/main" id="{53193467-91E1-0C9F-B42B-B2C4369005CF}"/>
              </a:ext>
            </a:extLst>
          </p:cNvPr>
          <p:cNvSpPr/>
          <p:nvPr/>
        </p:nvSpPr>
        <p:spPr>
          <a:xfrm>
            <a:off x="5494720" y="3919575"/>
            <a:ext cx="144187" cy="163217"/>
          </a:xfrm>
          <a:custGeom>
            <a:avLst/>
            <a:gdLst>
              <a:gd name="connsiteX0" fmla="*/ 250288 w 466760"/>
              <a:gd name="connsiteY0" fmla="*/ 0 h 528362"/>
              <a:gd name="connsiteX1" fmla="*/ 185143 w 466760"/>
              <a:gd name="connsiteY1" fmla="*/ 51694 h 528362"/>
              <a:gd name="connsiteX2" fmla="*/ 466760 w 466760"/>
              <a:gd name="connsiteY2" fmla="*/ 428526 h 528362"/>
              <a:gd name="connsiteX3" fmla="*/ 16024 w 466760"/>
              <a:gd name="connsiteY3" fmla="*/ 351024 h 528362"/>
              <a:gd name="connsiteX4" fmla="*/ 250288 w 466760"/>
              <a:gd name="connsiteY4" fmla="*/ 39 h 528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760" h="528362">
                <a:moveTo>
                  <a:pt x="250288" y="0"/>
                </a:moveTo>
                <a:lnTo>
                  <a:pt x="185143" y="51694"/>
                </a:lnTo>
                <a:cubicBezTo>
                  <a:pt x="22554" y="245721"/>
                  <a:pt x="233708" y="532930"/>
                  <a:pt x="466760" y="428526"/>
                </a:cubicBezTo>
                <a:cubicBezTo>
                  <a:pt x="344603" y="593539"/>
                  <a:pt x="81208" y="544543"/>
                  <a:pt x="16024" y="351024"/>
                </a:cubicBezTo>
                <a:cubicBezTo>
                  <a:pt x="-43217" y="175219"/>
                  <a:pt x="67796" y="14155"/>
                  <a:pt x="250288" y="39"/>
                </a:cubicBezTo>
                <a:close/>
              </a:path>
            </a:pathLst>
          </a:custGeom>
          <a:solidFill>
            <a:srgbClr val="8691A1"/>
          </a:solidFill>
          <a:ln w="3904" cap="flat">
            <a:noFill/>
            <a:prstDash val="solid"/>
            <a:miter/>
          </a:ln>
        </p:spPr>
        <p:txBody>
          <a:bodyPr rtlCol="1" anchor="ctr"/>
          <a:lstStyle/>
          <a:p>
            <a:endParaRPr lang="fa-IR"/>
          </a:p>
        </p:txBody>
      </p:sp>
      <p:sp>
        <p:nvSpPr>
          <p:cNvPr id="651" name="Freeform: Shape 650">
            <a:extLst>
              <a:ext uri="{FF2B5EF4-FFF2-40B4-BE49-F238E27FC236}">
                <a16:creationId xmlns:a16="http://schemas.microsoft.com/office/drawing/2014/main" id="{2B2DCC51-64F0-3444-AD33-0F6584067168}"/>
              </a:ext>
            </a:extLst>
          </p:cNvPr>
          <p:cNvSpPr/>
          <p:nvPr/>
        </p:nvSpPr>
        <p:spPr>
          <a:xfrm>
            <a:off x="5144800" y="4200446"/>
            <a:ext cx="45719" cy="45955"/>
          </a:xfrm>
          <a:custGeom>
            <a:avLst/>
            <a:gdLst>
              <a:gd name="connsiteX0" fmla="*/ 70424 w 112537"/>
              <a:gd name="connsiteY0" fmla="*/ 33394 h 113118"/>
              <a:gd name="connsiteX1" fmla="*/ 112537 w 112537"/>
              <a:gd name="connsiteY1" fmla="*/ 34723 h 113118"/>
              <a:gd name="connsiteX2" fmla="*/ 95215 w 112537"/>
              <a:gd name="connsiteY2" fmla="*/ 112576 h 113118"/>
              <a:gd name="connsiteX3" fmla="*/ 56269 w 112537"/>
              <a:gd name="connsiteY3" fmla="*/ 94980 h 113118"/>
              <a:gd name="connsiteX4" fmla="*/ 17322 w 112537"/>
              <a:gd name="connsiteY4" fmla="*/ 112537 h 113118"/>
              <a:gd name="connsiteX5" fmla="*/ 0 w 112537"/>
              <a:gd name="connsiteY5" fmla="*/ 34684 h 113118"/>
              <a:gd name="connsiteX6" fmla="*/ 52046 w 112537"/>
              <a:gd name="connsiteY6" fmla="*/ 0 h 113118"/>
              <a:gd name="connsiteX7" fmla="*/ 70424 w 112537"/>
              <a:gd name="connsiteY7" fmla="*/ 33315 h 11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537" h="113118">
                <a:moveTo>
                  <a:pt x="70424" y="33394"/>
                </a:moveTo>
                <a:cubicBezTo>
                  <a:pt x="76993" y="39142"/>
                  <a:pt x="101471" y="32768"/>
                  <a:pt x="112537" y="34723"/>
                </a:cubicBezTo>
                <a:cubicBezTo>
                  <a:pt x="101198" y="69055"/>
                  <a:pt x="78479" y="70189"/>
                  <a:pt x="95215" y="112576"/>
                </a:cubicBezTo>
                <a:cubicBezTo>
                  <a:pt x="77932" y="116800"/>
                  <a:pt x="71480" y="94980"/>
                  <a:pt x="56269" y="94980"/>
                </a:cubicBezTo>
                <a:cubicBezTo>
                  <a:pt x="41058" y="94980"/>
                  <a:pt x="34606" y="116800"/>
                  <a:pt x="17322" y="112537"/>
                </a:cubicBezTo>
                <a:cubicBezTo>
                  <a:pt x="38008" y="70737"/>
                  <a:pt x="9385" y="68860"/>
                  <a:pt x="0" y="34684"/>
                </a:cubicBezTo>
                <a:cubicBezTo>
                  <a:pt x="36717" y="38008"/>
                  <a:pt x="48487" y="39337"/>
                  <a:pt x="52046" y="0"/>
                </a:cubicBezTo>
                <a:cubicBezTo>
                  <a:pt x="70424" y="1329"/>
                  <a:pt x="65849" y="29327"/>
                  <a:pt x="70424" y="33315"/>
                </a:cubicBezTo>
                <a:close/>
              </a:path>
            </a:pathLst>
          </a:custGeom>
          <a:solidFill>
            <a:srgbClr val="959CA8"/>
          </a:solidFill>
          <a:ln w="3904" cap="flat">
            <a:noFill/>
            <a:prstDash val="solid"/>
            <a:miter/>
          </a:ln>
        </p:spPr>
        <p:txBody>
          <a:bodyPr rtlCol="1" anchor="ctr"/>
          <a:lstStyle/>
          <a:p>
            <a:endParaRPr lang="fa-IR"/>
          </a:p>
        </p:txBody>
      </p:sp>
      <p:sp>
        <p:nvSpPr>
          <p:cNvPr id="652" name="Freeform: Shape 651">
            <a:extLst>
              <a:ext uri="{FF2B5EF4-FFF2-40B4-BE49-F238E27FC236}">
                <a16:creationId xmlns:a16="http://schemas.microsoft.com/office/drawing/2014/main" id="{800D27F9-6FAF-6253-0EEE-A5FA89FCCA20}"/>
              </a:ext>
            </a:extLst>
          </p:cNvPr>
          <p:cNvSpPr/>
          <p:nvPr/>
        </p:nvSpPr>
        <p:spPr>
          <a:xfrm>
            <a:off x="5868137" y="3840749"/>
            <a:ext cx="47962" cy="45719"/>
          </a:xfrm>
          <a:custGeom>
            <a:avLst/>
            <a:gdLst>
              <a:gd name="connsiteX0" fmla="*/ 69173 w 112615"/>
              <a:gd name="connsiteY0" fmla="*/ 2849 h 107349"/>
              <a:gd name="connsiteX1" fmla="*/ 112616 w 112615"/>
              <a:gd name="connsiteY1" fmla="*/ 37572 h 107349"/>
              <a:gd name="connsiteX2" fmla="*/ 95254 w 112615"/>
              <a:gd name="connsiteY2" fmla="*/ 106705 h 107349"/>
              <a:gd name="connsiteX3" fmla="*/ 57716 w 112615"/>
              <a:gd name="connsiteY3" fmla="*/ 90595 h 107349"/>
              <a:gd name="connsiteX4" fmla="*/ 17322 w 112615"/>
              <a:gd name="connsiteY4" fmla="*/ 106666 h 107349"/>
              <a:gd name="connsiteX5" fmla="*/ 0 w 112615"/>
              <a:gd name="connsiteY5" fmla="*/ 37572 h 107349"/>
              <a:gd name="connsiteX6" fmla="*/ 32690 w 112615"/>
              <a:gd name="connsiteY6" fmla="*/ 31081 h 107349"/>
              <a:gd name="connsiteX7" fmla="*/ 69173 w 112615"/>
              <a:gd name="connsiteY7" fmla="*/ 2849 h 10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615" h="107349">
                <a:moveTo>
                  <a:pt x="69173" y="2849"/>
                </a:moveTo>
                <a:cubicBezTo>
                  <a:pt x="78753" y="11999"/>
                  <a:pt x="64089" y="50632"/>
                  <a:pt x="112616" y="37572"/>
                </a:cubicBezTo>
                <a:cubicBezTo>
                  <a:pt x="87746" y="64279"/>
                  <a:pt x="85439" y="70614"/>
                  <a:pt x="95254" y="106705"/>
                </a:cubicBezTo>
                <a:cubicBezTo>
                  <a:pt x="78244" y="111241"/>
                  <a:pt x="72418" y="89305"/>
                  <a:pt x="57716" y="90595"/>
                </a:cubicBezTo>
                <a:cubicBezTo>
                  <a:pt x="44929" y="91729"/>
                  <a:pt x="33941" y="111202"/>
                  <a:pt x="17322" y="106666"/>
                </a:cubicBezTo>
                <a:cubicBezTo>
                  <a:pt x="37187" y="73351"/>
                  <a:pt x="19356" y="62285"/>
                  <a:pt x="0" y="37572"/>
                </a:cubicBezTo>
                <a:cubicBezTo>
                  <a:pt x="10675" y="37024"/>
                  <a:pt x="23149" y="35969"/>
                  <a:pt x="32690" y="31081"/>
                </a:cubicBezTo>
                <a:cubicBezTo>
                  <a:pt x="46884" y="23847"/>
                  <a:pt x="55838" y="-9899"/>
                  <a:pt x="69173" y="2849"/>
                </a:cubicBezTo>
                <a:close/>
              </a:path>
            </a:pathLst>
          </a:custGeom>
          <a:solidFill>
            <a:srgbClr val="9AA2AC"/>
          </a:solidFill>
          <a:ln w="3904" cap="flat">
            <a:noFill/>
            <a:prstDash val="solid"/>
            <a:miter/>
          </a:ln>
        </p:spPr>
        <p:txBody>
          <a:bodyPr rtlCol="1" anchor="ctr"/>
          <a:lstStyle/>
          <a:p>
            <a:endParaRPr lang="fa-IR"/>
          </a:p>
        </p:txBody>
      </p:sp>
      <p:sp>
        <p:nvSpPr>
          <p:cNvPr id="653" name="Freeform: Shape 652">
            <a:extLst>
              <a:ext uri="{FF2B5EF4-FFF2-40B4-BE49-F238E27FC236}">
                <a16:creationId xmlns:a16="http://schemas.microsoft.com/office/drawing/2014/main" id="{05523B69-F045-4A05-A7A7-BF7E0962AFA2}"/>
              </a:ext>
            </a:extLst>
          </p:cNvPr>
          <p:cNvSpPr/>
          <p:nvPr/>
        </p:nvSpPr>
        <p:spPr>
          <a:xfrm>
            <a:off x="5706244" y="3911589"/>
            <a:ext cx="45719" cy="50807"/>
          </a:xfrm>
          <a:custGeom>
            <a:avLst/>
            <a:gdLst>
              <a:gd name="connsiteX0" fmla="*/ 54001 w 78009"/>
              <a:gd name="connsiteY0" fmla="*/ 33160 h 86691"/>
              <a:gd name="connsiteX1" fmla="*/ 78010 w 78009"/>
              <a:gd name="connsiteY1" fmla="*/ 34802 h 86691"/>
              <a:gd name="connsiteX2" fmla="*/ 69329 w 78009"/>
              <a:gd name="connsiteY2" fmla="*/ 86613 h 86691"/>
              <a:gd name="connsiteX3" fmla="*/ 17440 w 78009"/>
              <a:gd name="connsiteY3" fmla="*/ 86691 h 86691"/>
              <a:gd name="connsiteX4" fmla="*/ 0 w 78009"/>
              <a:gd name="connsiteY4" fmla="*/ 34841 h 86691"/>
              <a:gd name="connsiteX5" fmla="*/ 38985 w 78009"/>
              <a:gd name="connsiteY5" fmla="*/ 1 h 86691"/>
              <a:gd name="connsiteX6" fmla="*/ 54001 w 78009"/>
              <a:gd name="connsiteY6" fmla="*/ 33199 h 86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09" h="86691">
                <a:moveTo>
                  <a:pt x="54001" y="33160"/>
                </a:moveTo>
                <a:cubicBezTo>
                  <a:pt x="59749" y="36874"/>
                  <a:pt x="70658" y="34137"/>
                  <a:pt x="78010" y="34802"/>
                </a:cubicBezTo>
                <a:cubicBezTo>
                  <a:pt x="61313" y="54823"/>
                  <a:pt x="60140" y="61744"/>
                  <a:pt x="69329" y="86613"/>
                </a:cubicBezTo>
                <a:cubicBezTo>
                  <a:pt x="40588" y="82116"/>
                  <a:pt x="44812" y="60101"/>
                  <a:pt x="17440" y="86691"/>
                </a:cubicBezTo>
                <a:cubicBezTo>
                  <a:pt x="20803" y="64481"/>
                  <a:pt x="11926" y="51655"/>
                  <a:pt x="0" y="34841"/>
                </a:cubicBezTo>
                <a:cubicBezTo>
                  <a:pt x="31556" y="37344"/>
                  <a:pt x="30539" y="24714"/>
                  <a:pt x="38985" y="1"/>
                </a:cubicBezTo>
                <a:cubicBezTo>
                  <a:pt x="47588" y="-156"/>
                  <a:pt x="45476" y="27685"/>
                  <a:pt x="54001" y="33199"/>
                </a:cubicBezTo>
                <a:close/>
              </a:path>
            </a:pathLst>
          </a:custGeom>
          <a:solidFill>
            <a:srgbClr val="96A1AD"/>
          </a:solidFill>
          <a:ln w="3904" cap="flat">
            <a:noFill/>
            <a:prstDash val="solid"/>
            <a:miter/>
          </a:ln>
        </p:spPr>
        <p:txBody>
          <a:bodyPr rtlCol="1" anchor="ctr"/>
          <a:lstStyle/>
          <a:p>
            <a:endParaRPr lang="fa-IR"/>
          </a:p>
        </p:txBody>
      </p:sp>
      <p:sp>
        <p:nvSpPr>
          <p:cNvPr id="654" name="Freeform: Shape 653">
            <a:extLst>
              <a:ext uri="{FF2B5EF4-FFF2-40B4-BE49-F238E27FC236}">
                <a16:creationId xmlns:a16="http://schemas.microsoft.com/office/drawing/2014/main" id="{1788CE25-E5E4-A5B6-E532-3587613ED9C5}"/>
              </a:ext>
            </a:extLst>
          </p:cNvPr>
          <p:cNvSpPr/>
          <p:nvPr/>
        </p:nvSpPr>
        <p:spPr>
          <a:xfrm>
            <a:off x="6033625" y="4039020"/>
            <a:ext cx="47131" cy="45719"/>
          </a:xfrm>
          <a:custGeom>
            <a:avLst/>
            <a:gdLst>
              <a:gd name="connsiteX0" fmla="*/ 46462 w 80755"/>
              <a:gd name="connsiteY0" fmla="*/ 25534 h 78335"/>
              <a:gd name="connsiteX1" fmla="*/ 80755 w 80755"/>
              <a:gd name="connsiteY1" fmla="*/ 26160 h 78335"/>
              <a:gd name="connsiteX2" fmla="*/ 63355 w 80755"/>
              <a:gd name="connsiteY2" fmla="*/ 78127 h 78335"/>
              <a:gd name="connsiteX3" fmla="*/ 11426 w 80755"/>
              <a:gd name="connsiteY3" fmla="*/ 77971 h 78335"/>
              <a:gd name="connsiteX4" fmla="*/ 2863 w 80755"/>
              <a:gd name="connsiteY4" fmla="*/ 43287 h 78335"/>
              <a:gd name="connsiteX5" fmla="*/ 41731 w 80755"/>
              <a:gd name="connsiteY5" fmla="*/ 0 h 78335"/>
              <a:gd name="connsiteX6" fmla="*/ 46462 w 80755"/>
              <a:gd name="connsiteY6" fmla="*/ 25534 h 78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755" h="78335">
                <a:moveTo>
                  <a:pt x="46462" y="25534"/>
                </a:moveTo>
                <a:cubicBezTo>
                  <a:pt x="50255" y="29523"/>
                  <a:pt x="71957" y="24635"/>
                  <a:pt x="80755" y="26160"/>
                </a:cubicBezTo>
                <a:cubicBezTo>
                  <a:pt x="63511" y="36952"/>
                  <a:pt x="65114" y="75937"/>
                  <a:pt x="63355" y="78127"/>
                </a:cubicBezTo>
                <a:cubicBezTo>
                  <a:pt x="61595" y="80317"/>
                  <a:pt x="27419" y="64246"/>
                  <a:pt x="11426" y="77971"/>
                </a:cubicBezTo>
                <a:cubicBezTo>
                  <a:pt x="35123" y="34058"/>
                  <a:pt x="5326" y="46415"/>
                  <a:pt x="2863" y="43287"/>
                </a:cubicBezTo>
                <a:cubicBezTo>
                  <a:pt x="-12465" y="23696"/>
                  <a:pt x="38603" y="27841"/>
                  <a:pt x="41731" y="0"/>
                </a:cubicBezTo>
                <a:cubicBezTo>
                  <a:pt x="51663" y="352"/>
                  <a:pt x="41770" y="20646"/>
                  <a:pt x="46462" y="25534"/>
                </a:cubicBezTo>
                <a:close/>
              </a:path>
            </a:pathLst>
          </a:custGeom>
          <a:solidFill>
            <a:srgbClr val="9CA4AE"/>
          </a:solidFill>
          <a:ln w="3904" cap="flat">
            <a:noFill/>
            <a:prstDash val="solid"/>
            <a:miter/>
          </a:ln>
        </p:spPr>
        <p:txBody>
          <a:bodyPr rtlCol="1" anchor="ctr"/>
          <a:lstStyle/>
          <a:p>
            <a:endParaRPr lang="fa-IR"/>
          </a:p>
        </p:txBody>
      </p:sp>
      <p:sp>
        <p:nvSpPr>
          <p:cNvPr id="655" name="Freeform: Shape 654">
            <a:extLst>
              <a:ext uri="{FF2B5EF4-FFF2-40B4-BE49-F238E27FC236}">
                <a16:creationId xmlns:a16="http://schemas.microsoft.com/office/drawing/2014/main" id="{6C3CFE82-1527-DAF2-D0B6-3CF98F347BC3}"/>
              </a:ext>
            </a:extLst>
          </p:cNvPr>
          <p:cNvSpPr/>
          <p:nvPr/>
        </p:nvSpPr>
        <p:spPr>
          <a:xfrm>
            <a:off x="5706244" y="3748057"/>
            <a:ext cx="45719" cy="53221"/>
          </a:xfrm>
          <a:custGeom>
            <a:avLst/>
            <a:gdLst>
              <a:gd name="connsiteX0" fmla="*/ 29980 w 45426"/>
              <a:gd name="connsiteY0" fmla="*/ 2830 h 52880"/>
              <a:gd name="connsiteX1" fmla="*/ 40225 w 45426"/>
              <a:gd name="connsiteY1" fmla="*/ 52725 h 52880"/>
              <a:gd name="connsiteX2" fmla="*/ 6401 w 45426"/>
              <a:gd name="connsiteY2" fmla="*/ 52881 h 52880"/>
              <a:gd name="connsiteX3" fmla="*/ 30019 w 45426"/>
              <a:gd name="connsiteY3" fmla="*/ 2830 h 52880"/>
            </a:gdLst>
            <a:ahLst/>
            <a:cxnLst>
              <a:cxn ang="0">
                <a:pos x="connsiteX0" y="connsiteY0"/>
              </a:cxn>
              <a:cxn ang="0">
                <a:pos x="connsiteX1" y="connsiteY1"/>
              </a:cxn>
              <a:cxn ang="0">
                <a:pos x="connsiteX2" y="connsiteY2"/>
              </a:cxn>
              <a:cxn ang="0">
                <a:pos x="connsiteX3" y="connsiteY3"/>
              </a:cxn>
            </a:cxnLst>
            <a:rect l="l" t="t" r="r" b="b"/>
            <a:pathLst>
              <a:path w="45426" h="52880">
                <a:moveTo>
                  <a:pt x="29980" y="2830"/>
                </a:moveTo>
                <a:cubicBezTo>
                  <a:pt x="44956" y="9047"/>
                  <a:pt x="50392" y="40485"/>
                  <a:pt x="40225" y="52725"/>
                </a:cubicBezTo>
                <a:cubicBezTo>
                  <a:pt x="39130" y="54015"/>
                  <a:pt x="16685" y="41854"/>
                  <a:pt x="6401" y="52881"/>
                </a:cubicBezTo>
                <a:cubicBezTo>
                  <a:pt x="-4313" y="32352"/>
                  <a:pt x="-4704" y="-11521"/>
                  <a:pt x="30019" y="2830"/>
                </a:cubicBezTo>
                <a:close/>
              </a:path>
            </a:pathLst>
          </a:custGeom>
          <a:solidFill>
            <a:srgbClr val="A9B0B8"/>
          </a:solidFill>
          <a:ln w="3904" cap="flat">
            <a:noFill/>
            <a:prstDash val="solid"/>
            <a:miter/>
          </a:ln>
        </p:spPr>
        <p:txBody>
          <a:bodyPr rtlCol="1" anchor="ctr"/>
          <a:lstStyle/>
          <a:p>
            <a:endParaRPr lang="fa-IR"/>
          </a:p>
        </p:txBody>
      </p:sp>
      <p:sp>
        <p:nvSpPr>
          <p:cNvPr id="656" name="Freeform: Shape 655">
            <a:extLst>
              <a:ext uri="{FF2B5EF4-FFF2-40B4-BE49-F238E27FC236}">
                <a16:creationId xmlns:a16="http://schemas.microsoft.com/office/drawing/2014/main" id="{2B2014B7-1E55-EA84-979A-B94ABD969ABB}"/>
              </a:ext>
            </a:extLst>
          </p:cNvPr>
          <p:cNvSpPr/>
          <p:nvPr/>
        </p:nvSpPr>
        <p:spPr>
          <a:xfrm>
            <a:off x="5385175" y="3840749"/>
            <a:ext cx="49596" cy="45719"/>
          </a:xfrm>
          <a:custGeom>
            <a:avLst/>
            <a:gdLst>
              <a:gd name="connsiteX0" fmla="*/ 30516 w 57657"/>
              <a:gd name="connsiteY0" fmla="*/ 1975 h 53150"/>
              <a:gd name="connsiteX1" fmla="*/ 33997 w 57657"/>
              <a:gd name="connsiteY1" fmla="*/ 15427 h 53150"/>
              <a:gd name="connsiteX2" fmla="*/ 57380 w 57657"/>
              <a:gd name="connsiteY2" fmla="*/ 26649 h 53150"/>
              <a:gd name="connsiteX3" fmla="*/ 39158 w 57657"/>
              <a:gd name="connsiteY3" fmla="*/ 51675 h 53150"/>
              <a:gd name="connsiteX4" fmla="*/ 6273 w 57657"/>
              <a:gd name="connsiteY4" fmla="*/ 52496 h 53150"/>
              <a:gd name="connsiteX5" fmla="*/ 30516 w 57657"/>
              <a:gd name="connsiteY5" fmla="*/ 1936 h 5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57" h="53150">
                <a:moveTo>
                  <a:pt x="30516" y="1975"/>
                </a:moveTo>
                <a:cubicBezTo>
                  <a:pt x="31885" y="2992"/>
                  <a:pt x="30164" y="13081"/>
                  <a:pt x="33997" y="15427"/>
                </a:cubicBezTo>
                <a:cubicBezTo>
                  <a:pt x="43968" y="21605"/>
                  <a:pt x="59961" y="11595"/>
                  <a:pt x="57380" y="26649"/>
                </a:cubicBezTo>
                <a:cubicBezTo>
                  <a:pt x="33723" y="22700"/>
                  <a:pt x="43459" y="43972"/>
                  <a:pt x="39158" y="51675"/>
                </a:cubicBezTo>
                <a:cubicBezTo>
                  <a:pt x="38376" y="53122"/>
                  <a:pt x="7368" y="53708"/>
                  <a:pt x="6273" y="52496"/>
                </a:cubicBezTo>
                <a:cubicBezTo>
                  <a:pt x="-12418" y="32476"/>
                  <a:pt x="15149" y="-9482"/>
                  <a:pt x="30516" y="1936"/>
                </a:cubicBezTo>
                <a:close/>
              </a:path>
            </a:pathLst>
          </a:custGeom>
          <a:solidFill>
            <a:srgbClr val="96A0AA"/>
          </a:solidFill>
          <a:ln w="3904" cap="flat">
            <a:noFill/>
            <a:prstDash val="solid"/>
            <a:miter/>
          </a:ln>
        </p:spPr>
        <p:txBody>
          <a:bodyPr rtlCol="1" anchor="ctr"/>
          <a:lstStyle/>
          <a:p>
            <a:endParaRPr lang="fa-IR"/>
          </a:p>
        </p:txBody>
      </p:sp>
      <p:sp>
        <p:nvSpPr>
          <p:cNvPr id="657" name="Freeform: Shape 656">
            <a:extLst>
              <a:ext uri="{FF2B5EF4-FFF2-40B4-BE49-F238E27FC236}">
                <a16:creationId xmlns:a16="http://schemas.microsoft.com/office/drawing/2014/main" id="{1BF63541-46CA-0E78-A177-77A70B87BD9C}"/>
              </a:ext>
            </a:extLst>
          </p:cNvPr>
          <p:cNvSpPr/>
          <p:nvPr/>
        </p:nvSpPr>
        <p:spPr>
          <a:xfrm>
            <a:off x="5335945" y="4086498"/>
            <a:ext cx="45719" cy="48926"/>
          </a:xfrm>
          <a:custGeom>
            <a:avLst/>
            <a:gdLst>
              <a:gd name="connsiteX0" fmla="*/ 1937 w 36112"/>
              <a:gd name="connsiteY0" fmla="*/ 34907 h 38645"/>
              <a:gd name="connsiteX1" fmla="*/ 23443 w 36112"/>
              <a:gd name="connsiteY1" fmla="*/ 340 h 38645"/>
              <a:gd name="connsiteX2" fmla="*/ 1937 w 36112"/>
              <a:gd name="connsiteY2" fmla="*/ 34907 h 38645"/>
            </a:gdLst>
            <a:ahLst/>
            <a:cxnLst>
              <a:cxn ang="0">
                <a:pos x="connsiteX0" y="connsiteY0"/>
              </a:cxn>
              <a:cxn ang="0">
                <a:pos x="connsiteX1" y="connsiteY1"/>
              </a:cxn>
              <a:cxn ang="0">
                <a:pos x="connsiteX2" y="connsiteY2"/>
              </a:cxn>
            </a:cxnLst>
            <a:rect l="l" t="t" r="r" b="b"/>
            <a:pathLst>
              <a:path w="36112" h="38645">
                <a:moveTo>
                  <a:pt x="1937" y="34907"/>
                </a:moveTo>
                <a:cubicBezTo>
                  <a:pt x="-4358" y="28612"/>
                  <a:pt x="5183" y="-3648"/>
                  <a:pt x="23443" y="340"/>
                </a:cubicBezTo>
                <a:cubicBezTo>
                  <a:pt x="55468" y="7379"/>
                  <a:pt x="18673" y="51604"/>
                  <a:pt x="1937" y="34907"/>
                </a:cubicBezTo>
                <a:close/>
              </a:path>
            </a:pathLst>
          </a:custGeom>
          <a:solidFill>
            <a:srgbClr val="A2ABB2"/>
          </a:solidFill>
          <a:ln w="3904" cap="flat">
            <a:noFill/>
            <a:prstDash val="solid"/>
            <a:miter/>
          </a:ln>
        </p:spPr>
        <p:txBody>
          <a:bodyPr rtlCol="1" anchor="ctr"/>
          <a:lstStyle/>
          <a:p>
            <a:endParaRPr lang="fa-IR"/>
          </a:p>
        </p:txBody>
      </p:sp>
      <p:sp>
        <p:nvSpPr>
          <p:cNvPr id="658" name="Freeform: Shape 657">
            <a:extLst>
              <a:ext uri="{FF2B5EF4-FFF2-40B4-BE49-F238E27FC236}">
                <a16:creationId xmlns:a16="http://schemas.microsoft.com/office/drawing/2014/main" id="{67ED73E8-B447-3477-1870-83F82A9F9443}"/>
              </a:ext>
            </a:extLst>
          </p:cNvPr>
          <p:cNvSpPr/>
          <p:nvPr/>
        </p:nvSpPr>
        <p:spPr>
          <a:xfrm>
            <a:off x="5018856" y="5259172"/>
            <a:ext cx="77636" cy="45719"/>
          </a:xfrm>
          <a:custGeom>
            <a:avLst/>
            <a:gdLst>
              <a:gd name="connsiteX0" fmla="*/ 18874 w 20503"/>
              <a:gd name="connsiteY0" fmla="*/ 1795 h 12074"/>
              <a:gd name="connsiteX1" fmla="*/ 1629 w 20503"/>
              <a:gd name="connsiteY1" fmla="*/ 10280 h 12074"/>
              <a:gd name="connsiteX2" fmla="*/ 18874 w 20503"/>
              <a:gd name="connsiteY2" fmla="*/ 1795 h 12074"/>
            </a:gdLst>
            <a:ahLst/>
            <a:cxnLst>
              <a:cxn ang="0">
                <a:pos x="connsiteX0" y="connsiteY0"/>
              </a:cxn>
              <a:cxn ang="0">
                <a:pos x="connsiteX1" y="connsiteY1"/>
              </a:cxn>
              <a:cxn ang="0">
                <a:pos x="connsiteX2" y="connsiteY2"/>
              </a:cxn>
            </a:cxnLst>
            <a:rect l="l" t="t" r="r" b="b"/>
            <a:pathLst>
              <a:path w="20503" h="12074">
                <a:moveTo>
                  <a:pt x="18874" y="1795"/>
                </a:moveTo>
                <a:cubicBezTo>
                  <a:pt x="24739" y="4806"/>
                  <a:pt x="13790" y="16497"/>
                  <a:pt x="1629" y="10280"/>
                </a:cubicBezTo>
                <a:cubicBezTo>
                  <a:pt x="-4236" y="7269"/>
                  <a:pt x="6713" y="-4423"/>
                  <a:pt x="18874" y="1795"/>
                </a:cubicBezTo>
                <a:close/>
              </a:path>
            </a:pathLst>
          </a:custGeom>
          <a:solidFill>
            <a:srgbClr val="675347"/>
          </a:solidFill>
          <a:ln w="3904" cap="flat">
            <a:noFill/>
            <a:prstDash val="solid"/>
            <a:miter/>
          </a:ln>
        </p:spPr>
        <p:txBody>
          <a:bodyPr rtlCol="1" anchor="ctr"/>
          <a:lstStyle/>
          <a:p>
            <a:endParaRPr lang="fa-IR"/>
          </a:p>
        </p:txBody>
      </p:sp>
      <p:sp>
        <p:nvSpPr>
          <p:cNvPr id="659" name="Freeform: Shape 658">
            <a:extLst>
              <a:ext uri="{FF2B5EF4-FFF2-40B4-BE49-F238E27FC236}">
                <a16:creationId xmlns:a16="http://schemas.microsoft.com/office/drawing/2014/main" id="{AD7D688F-C9F0-4BD3-2107-5DEA3E53DD6B}"/>
              </a:ext>
            </a:extLst>
          </p:cNvPr>
          <p:cNvSpPr/>
          <p:nvPr/>
        </p:nvSpPr>
        <p:spPr>
          <a:xfrm>
            <a:off x="4106626" y="6892918"/>
            <a:ext cx="45925" cy="45719"/>
          </a:xfrm>
          <a:custGeom>
            <a:avLst/>
            <a:gdLst>
              <a:gd name="connsiteX0" fmla="*/ 0 w 8680"/>
              <a:gd name="connsiteY0" fmla="*/ 8642 h 8641"/>
              <a:gd name="connsiteX1" fmla="*/ 8681 w 8680"/>
              <a:gd name="connsiteY1" fmla="*/ 0 h 8641"/>
              <a:gd name="connsiteX2" fmla="*/ 0 w 8680"/>
              <a:gd name="connsiteY2" fmla="*/ 8642 h 8641"/>
            </a:gdLst>
            <a:ahLst/>
            <a:cxnLst>
              <a:cxn ang="0">
                <a:pos x="connsiteX0" y="connsiteY0"/>
              </a:cxn>
              <a:cxn ang="0">
                <a:pos x="connsiteX1" y="connsiteY1"/>
              </a:cxn>
              <a:cxn ang="0">
                <a:pos x="connsiteX2" y="connsiteY2"/>
              </a:cxn>
            </a:cxnLst>
            <a:rect l="l" t="t" r="r" b="b"/>
            <a:pathLst>
              <a:path w="8680" h="8641">
                <a:moveTo>
                  <a:pt x="0" y="8642"/>
                </a:moveTo>
                <a:lnTo>
                  <a:pt x="8681" y="0"/>
                </a:lnTo>
                <a:cubicBezTo>
                  <a:pt x="8094" y="195"/>
                  <a:pt x="6647" y="7429"/>
                  <a:pt x="0" y="8642"/>
                </a:cubicBezTo>
                <a:close/>
              </a:path>
            </a:pathLst>
          </a:custGeom>
          <a:solidFill>
            <a:srgbClr val="EBDBC4"/>
          </a:solidFill>
          <a:ln w="3904" cap="flat">
            <a:noFill/>
            <a:prstDash val="solid"/>
            <a:miter/>
          </a:ln>
        </p:spPr>
        <p:txBody>
          <a:bodyPr rtlCol="1" anchor="ctr"/>
          <a:lstStyle/>
          <a:p>
            <a:endParaRPr lang="fa-IR"/>
          </a:p>
        </p:txBody>
      </p:sp>
      <p:sp>
        <p:nvSpPr>
          <p:cNvPr id="660" name="Freeform: Shape 659">
            <a:extLst>
              <a:ext uri="{FF2B5EF4-FFF2-40B4-BE49-F238E27FC236}">
                <a16:creationId xmlns:a16="http://schemas.microsoft.com/office/drawing/2014/main" id="{0E3AB025-DE6A-84B6-0956-68BB785805E3}"/>
              </a:ext>
            </a:extLst>
          </p:cNvPr>
          <p:cNvSpPr/>
          <p:nvPr/>
        </p:nvSpPr>
        <p:spPr>
          <a:xfrm>
            <a:off x="5649275" y="4164883"/>
            <a:ext cx="45719" cy="45719"/>
          </a:xfrm>
          <a:custGeom>
            <a:avLst/>
            <a:gdLst>
              <a:gd name="connsiteX0" fmla="*/ 17322 w 17322"/>
              <a:gd name="connsiteY0" fmla="*/ 17323 h 17322"/>
              <a:gd name="connsiteX1" fmla="*/ 0 w 17322"/>
              <a:gd name="connsiteY1" fmla="*/ 0 h 17322"/>
              <a:gd name="connsiteX2" fmla="*/ 17322 w 17322"/>
              <a:gd name="connsiteY2" fmla="*/ 17323 h 17322"/>
            </a:gdLst>
            <a:ahLst/>
            <a:cxnLst>
              <a:cxn ang="0">
                <a:pos x="connsiteX0" y="connsiteY0"/>
              </a:cxn>
              <a:cxn ang="0">
                <a:pos x="connsiteX1" y="connsiteY1"/>
              </a:cxn>
              <a:cxn ang="0">
                <a:pos x="connsiteX2" y="connsiteY2"/>
              </a:cxn>
            </a:cxnLst>
            <a:rect l="l" t="t" r="r" b="b"/>
            <a:pathLst>
              <a:path w="17322" h="17322">
                <a:moveTo>
                  <a:pt x="17322" y="17323"/>
                </a:moveTo>
                <a:lnTo>
                  <a:pt x="0" y="0"/>
                </a:lnTo>
                <a:cubicBezTo>
                  <a:pt x="508" y="1095"/>
                  <a:pt x="16228" y="16736"/>
                  <a:pt x="17322" y="17323"/>
                </a:cubicBezTo>
                <a:close/>
              </a:path>
            </a:pathLst>
          </a:custGeom>
          <a:solidFill>
            <a:srgbClr val="9D5F3A"/>
          </a:solidFill>
          <a:ln w="3904" cap="flat">
            <a:noFill/>
            <a:prstDash val="solid"/>
            <a:miter/>
          </a:ln>
        </p:spPr>
        <p:txBody>
          <a:bodyPr rtlCol="1" anchor="ctr"/>
          <a:lstStyle/>
          <a:p>
            <a:endParaRPr lang="fa-IR"/>
          </a:p>
        </p:txBody>
      </p:sp>
      <p:pic>
        <p:nvPicPr>
          <p:cNvPr id="928" name="Graphic 927">
            <a:extLst>
              <a:ext uri="{FF2B5EF4-FFF2-40B4-BE49-F238E27FC236}">
                <a16:creationId xmlns:a16="http://schemas.microsoft.com/office/drawing/2014/main" id="{6EED77F7-587F-CD70-6AB8-6029D999C05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19398" y="2842880"/>
            <a:ext cx="7533946" cy="646350"/>
          </a:xfrm>
          <a:prstGeom prst="rect">
            <a:avLst/>
          </a:prstGeom>
        </p:spPr>
      </p:pic>
    </p:spTree>
    <p:extLst>
      <p:ext uri="{BB962C8B-B14F-4D97-AF65-F5344CB8AC3E}">
        <p14:creationId xmlns:p14="http://schemas.microsoft.com/office/powerpoint/2010/main" val="12777712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50000">
                                      <p:stCondLst>
                                        <p:cond delay="0"/>
                                      </p:stCondLst>
                                      <p:childTnLst>
                                        <p:set>
                                          <p:cBhvr>
                                            <p:cTn id="6" dur="1" fill="hold">
                                              <p:stCondLst>
                                                <p:cond delay="0"/>
                                              </p:stCondLst>
                                            </p:cTn>
                                            <p:tgtEl>
                                              <p:spTgt spid="701"/>
                                            </p:tgtEl>
                                            <p:attrNameLst>
                                              <p:attrName>style.visibility</p:attrName>
                                            </p:attrNameLst>
                                          </p:cBhvr>
                                          <p:to>
                                            <p:strVal val="visible"/>
                                          </p:to>
                                        </p:set>
                                        <p:anim calcmode="lin" valueType="num" p14:bounceEnd="50000">
                                          <p:cBhvr additive="base">
                                            <p:cTn id="7" dur="2000" fill="hold"/>
                                            <p:tgtEl>
                                              <p:spTgt spid="701"/>
                                            </p:tgtEl>
                                            <p:attrNameLst>
                                              <p:attrName>ppt_x</p:attrName>
                                            </p:attrNameLst>
                                          </p:cBhvr>
                                          <p:tavLst>
                                            <p:tav tm="0">
                                              <p:val>
                                                <p:strVal val="0-#ppt_w/2"/>
                                              </p:val>
                                            </p:tav>
                                            <p:tav tm="100000">
                                              <p:val>
                                                <p:strVal val="#ppt_x"/>
                                              </p:val>
                                            </p:tav>
                                          </p:tavLst>
                                        </p:anim>
                                        <p:anim calcmode="lin" valueType="num" p14:bounceEnd="50000">
                                          <p:cBhvr additive="base">
                                            <p:cTn id="8" dur="2000" fill="hold"/>
                                            <p:tgtEl>
                                              <p:spTgt spid="701"/>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50000">
                                      <p:stCondLst>
                                        <p:cond delay="500"/>
                                      </p:stCondLst>
                                      <p:childTnLst>
                                        <p:set>
                                          <p:cBhvr>
                                            <p:cTn id="10" dur="1" fill="hold">
                                              <p:stCondLst>
                                                <p:cond delay="0"/>
                                              </p:stCondLst>
                                            </p:cTn>
                                            <p:tgtEl>
                                              <p:spTgt spid="663"/>
                                            </p:tgtEl>
                                            <p:attrNameLst>
                                              <p:attrName>style.visibility</p:attrName>
                                            </p:attrNameLst>
                                          </p:cBhvr>
                                          <p:to>
                                            <p:strVal val="visible"/>
                                          </p:to>
                                        </p:set>
                                        <p:anim calcmode="lin" valueType="num" p14:bounceEnd="50000">
                                          <p:cBhvr additive="base">
                                            <p:cTn id="11" dur="2000" fill="hold"/>
                                            <p:tgtEl>
                                              <p:spTgt spid="663"/>
                                            </p:tgtEl>
                                            <p:attrNameLst>
                                              <p:attrName>ppt_x</p:attrName>
                                            </p:attrNameLst>
                                          </p:cBhvr>
                                          <p:tavLst>
                                            <p:tav tm="0">
                                              <p:val>
                                                <p:strVal val="0-#ppt_w/2"/>
                                              </p:val>
                                            </p:tav>
                                            <p:tav tm="100000">
                                              <p:val>
                                                <p:strVal val="#ppt_x"/>
                                              </p:val>
                                            </p:tav>
                                          </p:tavLst>
                                        </p:anim>
                                        <p:anim calcmode="lin" valueType="num" p14:bounceEnd="50000">
                                          <p:cBhvr additive="base">
                                            <p:cTn id="12" dur="2000" fill="hold"/>
                                            <p:tgtEl>
                                              <p:spTgt spid="663"/>
                                            </p:tgtEl>
                                            <p:attrNameLst>
                                              <p:attrName>ppt_y</p:attrName>
                                            </p:attrNameLst>
                                          </p:cBhvr>
                                          <p:tavLst>
                                            <p:tav tm="0">
                                              <p:val>
                                                <p:strVal val="#ppt_y"/>
                                              </p:val>
                                            </p:tav>
                                            <p:tav tm="100000">
                                              <p:val>
                                                <p:strVal val="#ppt_y"/>
                                              </p:val>
                                            </p:tav>
                                          </p:tavLst>
                                        </p:anim>
                                      </p:childTnLst>
                                    </p:cTn>
                                  </p:par>
                                  <p:par>
                                    <p:cTn id="13" presetID="26" presetClass="entr" presetSubtype="0" fill="hold" nodeType="withEffect">
                                      <p:stCondLst>
                                        <p:cond delay="2500"/>
                                      </p:stCondLst>
                                      <p:childTnLst>
                                        <p:set>
                                          <p:cBhvr>
                                            <p:cTn id="14" dur="1" fill="hold">
                                              <p:stCondLst>
                                                <p:cond delay="0"/>
                                              </p:stCondLst>
                                            </p:cTn>
                                            <p:tgtEl>
                                              <p:spTgt spid="928"/>
                                            </p:tgtEl>
                                            <p:attrNameLst>
                                              <p:attrName>style.visibility</p:attrName>
                                            </p:attrNameLst>
                                          </p:cBhvr>
                                          <p:to>
                                            <p:strVal val="visible"/>
                                          </p:to>
                                        </p:set>
                                        <p:animEffect transition="in" filter="wipe(down)">
                                          <p:cBhvr>
                                            <p:cTn id="15" dur="580">
                                              <p:stCondLst>
                                                <p:cond delay="0"/>
                                              </p:stCondLst>
                                            </p:cTn>
                                            <p:tgtEl>
                                              <p:spTgt spid="928"/>
                                            </p:tgtEl>
                                          </p:cBhvr>
                                        </p:animEffect>
                                        <p:anim calcmode="lin" valueType="num">
                                          <p:cBhvr>
                                            <p:cTn id="16" dur="1822" tmFilter="0,0; 0.14,0.36; 0.43,0.73; 0.71,0.91; 1.0,1.0">
                                              <p:stCondLst>
                                                <p:cond delay="0"/>
                                              </p:stCondLst>
                                            </p:cTn>
                                            <p:tgtEl>
                                              <p:spTgt spid="928"/>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928"/>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928"/>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928"/>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928"/>
                                            </p:tgtEl>
                                            <p:attrNameLst>
                                              <p:attrName>ppt_y</p:attrName>
                                            </p:attrNameLst>
                                          </p:cBhvr>
                                          <p:tavLst>
                                            <p:tav tm="0" fmla="#ppt_y-sin(pi*$)/81">
                                              <p:val>
                                                <p:fltVal val="0"/>
                                              </p:val>
                                            </p:tav>
                                            <p:tav tm="100000">
                                              <p:val>
                                                <p:fltVal val="1"/>
                                              </p:val>
                                            </p:tav>
                                          </p:tavLst>
                                        </p:anim>
                                        <p:animScale>
                                          <p:cBhvr>
                                            <p:cTn id="21" dur="26">
                                              <p:stCondLst>
                                                <p:cond delay="650"/>
                                              </p:stCondLst>
                                            </p:cTn>
                                            <p:tgtEl>
                                              <p:spTgt spid="928"/>
                                            </p:tgtEl>
                                          </p:cBhvr>
                                          <p:to x="100000" y="60000"/>
                                        </p:animScale>
                                        <p:animScale>
                                          <p:cBhvr>
                                            <p:cTn id="22" dur="166" decel="50000">
                                              <p:stCondLst>
                                                <p:cond delay="676"/>
                                              </p:stCondLst>
                                            </p:cTn>
                                            <p:tgtEl>
                                              <p:spTgt spid="928"/>
                                            </p:tgtEl>
                                          </p:cBhvr>
                                          <p:to x="100000" y="100000"/>
                                        </p:animScale>
                                        <p:animScale>
                                          <p:cBhvr>
                                            <p:cTn id="23" dur="26">
                                              <p:stCondLst>
                                                <p:cond delay="1312"/>
                                              </p:stCondLst>
                                            </p:cTn>
                                            <p:tgtEl>
                                              <p:spTgt spid="928"/>
                                            </p:tgtEl>
                                          </p:cBhvr>
                                          <p:to x="100000" y="80000"/>
                                        </p:animScale>
                                        <p:animScale>
                                          <p:cBhvr>
                                            <p:cTn id="24" dur="166" decel="50000">
                                              <p:stCondLst>
                                                <p:cond delay="1338"/>
                                              </p:stCondLst>
                                            </p:cTn>
                                            <p:tgtEl>
                                              <p:spTgt spid="928"/>
                                            </p:tgtEl>
                                          </p:cBhvr>
                                          <p:to x="100000" y="100000"/>
                                        </p:animScale>
                                        <p:animScale>
                                          <p:cBhvr>
                                            <p:cTn id="25" dur="26">
                                              <p:stCondLst>
                                                <p:cond delay="1642"/>
                                              </p:stCondLst>
                                            </p:cTn>
                                            <p:tgtEl>
                                              <p:spTgt spid="928"/>
                                            </p:tgtEl>
                                          </p:cBhvr>
                                          <p:to x="100000" y="90000"/>
                                        </p:animScale>
                                        <p:animScale>
                                          <p:cBhvr>
                                            <p:cTn id="26" dur="166" decel="50000">
                                              <p:stCondLst>
                                                <p:cond delay="1668"/>
                                              </p:stCondLst>
                                            </p:cTn>
                                            <p:tgtEl>
                                              <p:spTgt spid="928"/>
                                            </p:tgtEl>
                                          </p:cBhvr>
                                          <p:to x="100000" y="100000"/>
                                        </p:animScale>
                                        <p:animScale>
                                          <p:cBhvr>
                                            <p:cTn id="27" dur="26">
                                              <p:stCondLst>
                                                <p:cond delay="1808"/>
                                              </p:stCondLst>
                                            </p:cTn>
                                            <p:tgtEl>
                                              <p:spTgt spid="928"/>
                                            </p:tgtEl>
                                          </p:cBhvr>
                                          <p:to x="100000" y="95000"/>
                                        </p:animScale>
                                        <p:animScale>
                                          <p:cBhvr>
                                            <p:cTn id="28" dur="166" decel="50000">
                                              <p:stCondLst>
                                                <p:cond delay="1834"/>
                                              </p:stCondLst>
                                            </p:cTn>
                                            <p:tgtEl>
                                              <p:spTgt spid="92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01"/>
                                            </p:tgtEl>
                                            <p:attrNameLst>
                                              <p:attrName>style.visibility</p:attrName>
                                            </p:attrNameLst>
                                          </p:cBhvr>
                                          <p:to>
                                            <p:strVal val="visible"/>
                                          </p:to>
                                        </p:set>
                                        <p:anim calcmode="lin" valueType="num">
                                          <p:cBhvr additive="base">
                                            <p:cTn id="7" dur="2000" fill="hold"/>
                                            <p:tgtEl>
                                              <p:spTgt spid="701"/>
                                            </p:tgtEl>
                                            <p:attrNameLst>
                                              <p:attrName>ppt_x</p:attrName>
                                            </p:attrNameLst>
                                          </p:cBhvr>
                                          <p:tavLst>
                                            <p:tav tm="0">
                                              <p:val>
                                                <p:strVal val="0-#ppt_w/2"/>
                                              </p:val>
                                            </p:tav>
                                            <p:tav tm="100000">
                                              <p:val>
                                                <p:strVal val="#ppt_x"/>
                                              </p:val>
                                            </p:tav>
                                          </p:tavLst>
                                        </p:anim>
                                        <p:anim calcmode="lin" valueType="num">
                                          <p:cBhvr additive="base">
                                            <p:cTn id="8" dur="2000" fill="hold"/>
                                            <p:tgtEl>
                                              <p:spTgt spid="701"/>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500"/>
                                      </p:stCondLst>
                                      <p:childTnLst>
                                        <p:set>
                                          <p:cBhvr>
                                            <p:cTn id="10" dur="1" fill="hold">
                                              <p:stCondLst>
                                                <p:cond delay="0"/>
                                              </p:stCondLst>
                                            </p:cTn>
                                            <p:tgtEl>
                                              <p:spTgt spid="663"/>
                                            </p:tgtEl>
                                            <p:attrNameLst>
                                              <p:attrName>style.visibility</p:attrName>
                                            </p:attrNameLst>
                                          </p:cBhvr>
                                          <p:to>
                                            <p:strVal val="visible"/>
                                          </p:to>
                                        </p:set>
                                        <p:anim calcmode="lin" valueType="num">
                                          <p:cBhvr additive="base">
                                            <p:cTn id="11" dur="2000" fill="hold"/>
                                            <p:tgtEl>
                                              <p:spTgt spid="663"/>
                                            </p:tgtEl>
                                            <p:attrNameLst>
                                              <p:attrName>ppt_x</p:attrName>
                                            </p:attrNameLst>
                                          </p:cBhvr>
                                          <p:tavLst>
                                            <p:tav tm="0">
                                              <p:val>
                                                <p:strVal val="0-#ppt_w/2"/>
                                              </p:val>
                                            </p:tav>
                                            <p:tav tm="100000">
                                              <p:val>
                                                <p:strVal val="#ppt_x"/>
                                              </p:val>
                                            </p:tav>
                                          </p:tavLst>
                                        </p:anim>
                                        <p:anim calcmode="lin" valueType="num">
                                          <p:cBhvr additive="base">
                                            <p:cTn id="12" dur="2000" fill="hold"/>
                                            <p:tgtEl>
                                              <p:spTgt spid="663"/>
                                            </p:tgtEl>
                                            <p:attrNameLst>
                                              <p:attrName>ppt_y</p:attrName>
                                            </p:attrNameLst>
                                          </p:cBhvr>
                                          <p:tavLst>
                                            <p:tav tm="0">
                                              <p:val>
                                                <p:strVal val="#ppt_y"/>
                                              </p:val>
                                            </p:tav>
                                            <p:tav tm="100000">
                                              <p:val>
                                                <p:strVal val="#ppt_y"/>
                                              </p:val>
                                            </p:tav>
                                          </p:tavLst>
                                        </p:anim>
                                      </p:childTnLst>
                                    </p:cTn>
                                  </p:par>
                                  <p:par>
                                    <p:cTn id="13" presetID="26" presetClass="entr" presetSubtype="0" fill="hold" nodeType="withEffect">
                                      <p:stCondLst>
                                        <p:cond delay="2500"/>
                                      </p:stCondLst>
                                      <p:childTnLst>
                                        <p:set>
                                          <p:cBhvr>
                                            <p:cTn id="14" dur="1" fill="hold">
                                              <p:stCondLst>
                                                <p:cond delay="0"/>
                                              </p:stCondLst>
                                            </p:cTn>
                                            <p:tgtEl>
                                              <p:spTgt spid="928"/>
                                            </p:tgtEl>
                                            <p:attrNameLst>
                                              <p:attrName>style.visibility</p:attrName>
                                            </p:attrNameLst>
                                          </p:cBhvr>
                                          <p:to>
                                            <p:strVal val="visible"/>
                                          </p:to>
                                        </p:set>
                                        <p:animEffect transition="in" filter="wipe(down)">
                                          <p:cBhvr>
                                            <p:cTn id="15" dur="580">
                                              <p:stCondLst>
                                                <p:cond delay="0"/>
                                              </p:stCondLst>
                                            </p:cTn>
                                            <p:tgtEl>
                                              <p:spTgt spid="928"/>
                                            </p:tgtEl>
                                          </p:cBhvr>
                                        </p:animEffect>
                                        <p:anim calcmode="lin" valueType="num">
                                          <p:cBhvr>
                                            <p:cTn id="16" dur="1822" tmFilter="0,0; 0.14,0.36; 0.43,0.73; 0.71,0.91; 1.0,1.0">
                                              <p:stCondLst>
                                                <p:cond delay="0"/>
                                              </p:stCondLst>
                                            </p:cTn>
                                            <p:tgtEl>
                                              <p:spTgt spid="928"/>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928"/>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928"/>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928"/>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928"/>
                                            </p:tgtEl>
                                            <p:attrNameLst>
                                              <p:attrName>ppt_y</p:attrName>
                                            </p:attrNameLst>
                                          </p:cBhvr>
                                          <p:tavLst>
                                            <p:tav tm="0" fmla="#ppt_y-sin(pi*$)/81">
                                              <p:val>
                                                <p:fltVal val="0"/>
                                              </p:val>
                                            </p:tav>
                                            <p:tav tm="100000">
                                              <p:val>
                                                <p:fltVal val="1"/>
                                              </p:val>
                                            </p:tav>
                                          </p:tavLst>
                                        </p:anim>
                                        <p:animScale>
                                          <p:cBhvr>
                                            <p:cTn id="21" dur="26">
                                              <p:stCondLst>
                                                <p:cond delay="650"/>
                                              </p:stCondLst>
                                            </p:cTn>
                                            <p:tgtEl>
                                              <p:spTgt spid="928"/>
                                            </p:tgtEl>
                                          </p:cBhvr>
                                          <p:to x="100000" y="60000"/>
                                        </p:animScale>
                                        <p:animScale>
                                          <p:cBhvr>
                                            <p:cTn id="22" dur="166" decel="50000">
                                              <p:stCondLst>
                                                <p:cond delay="676"/>
                                              </p:stCondLst>
                                            </p:cTn>
                                            <p:tgtEl>
                                              <p:spTgt spid="928"/>
                                            </p:tgtEl>
                                          </p:cBhvr>
                                          <p:to x="100000" y="100000"/>
                                        </p:animScale>
                                        <p:animScale>
                                          <p:cBhvr>
                                            <p:cTn id="23" dur="26">
                                              <p:stCondLst>
                                                <p:cond delay="1312"/>
                                              </p:stCondLst>
                                            </p:cTn>
                                            <p:tgtEl>
                                              <p:spTgt spid="928"/>
                                            </p:tgtEl>
                                          </p:cBhvr>
                                          <p:to x="100000" y="80000"/>
                                        </p:animScale>
                                        <p:animScale>
                                          <p:cBhvr>
                                            <p:cTn id="24" dur="166" decel="50000">
                                              <p:stCondLst>
                                                <p:cond delay="1338"/>
                                              </p:stCondLst>
                                            </p:cTn>
                                            <p:tgtEl>
                                              <p:spTgt spid="928"/>
                                            </p:tgtEl>
                                          </p:cBhvr>
                                          <p:to x="100000" y="100000"/>
                                        </p:animScale>
                                        <p:animScale>
                                          <p:cBhvr>
                                            <p:cTn id="25" dur="26">
                                              <p:stCondLst>
                                                <p:cond delay="1642"/>
                                              </p:stCondLst>
                                            </p:cTn>
                                            <p:tgtEl>
                                              <p:spTgt spid="928"/>
                                            </p:tgtEl>
                                          </p:cBhvr>
                                          <p:to x="100000" y="90000"/>
                                        </p:animScale>
                                        <p:animScale>
                                          <p:cBhvr>
                                            <p:cTn id="26" dur="166" decel="50000">
                                              <p:stCondLst>
                                                <p:cond delay="1668"/>
                                              </p:stCondLst>
                                            </p:cTn>
                                            <p:tgtEl>
                                              <p:spTgt spid="928"/>
                                            </p:tgtEl>
                                          </p:cBhvr>
                                          <p:to x="100000" y="100000"/>
                                        </p:animScale>
                                        <p:animScale>
                                          <p:cBhvr>
                                            <p:cTn id="27" dur="26">
                                              <p:stCondLst>
                                                <p:cond delay="1808"/>
                                              </p:stCondLst>
                                            </p:cTn>
                                            <p:tgtEl>
                                              <p:spTgt spid="928"/>
                                            </p:tgtEl>
                                          </p:cBhvr>
                                          <p:to x="100000" y="95000"/>
                                        </p:animScale>
                                        <p:animScale>
                                          <p:cBhvr>
                                            <p:cTn id="28" dur="166" decel="50000">
                                              <p:stCondLst>
                                                <p:cond delay="1834"/>
                                              </p:stCondLst>
                                            </p:cTn>
                                            <p:tgtEl>
                                              <p:spTgt spid="92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4A550-17FC-7C31-B2DE-684A2C6A2B0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5B5FA6A-C15F-E614-72E5-5D1C0F568131}"/>
              </a:ext>
            </a:extLst>
          </p:cNvPr>
          <p:cNvSpPr txBox="1"/>
          <p:nvPr/>
        </p:nvSpPr>
        <p:spPr>
          <a:xfrm>
            <a:off x="4304895" y="2614687"/>
            <a:ext cx="3713211"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صـــادقانـه بگیـم!</a:t>
            </a:r>
          </a:p>
        </p:txBody>
      </p:sp>
      <p:sp>
        <p:nvSpPr>
          <p:cNvPr id="3" name="TextBox 2">
            <a:extLst>
              <a:ext uri="{FF2B5EF4-FFF2-40B4-BE49-F238E27FC236}">
                <a16:creationId xmlns:a16="http://schemas.microsoft.com/office/drawing/2014/main" id="{F9F53F4B-A7CD-855E-CB45-515608ECCE80}"/>
              </a:ext>
            </a:extLst>
          </p:cNvPr>
          <p:cNvSpPr txBox="1"/>
          <p:nvPr/>
        </p:nvSpPr>
        <p:spPr>
          <a:xfrm>
            <a:off x="4304684" y="3537312"/>
            <a:ext cx="3713422"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واقعاً کسی هست؟!</a:t>
            </a:r>
          </a:p>
        </p:txBody>
      </p:sp>
      <p:sp>
        <p:nvSpPr>
          <p:cNvPr id="4" name="TextBox 3">
            <a:extLst>
              <a:ext uri="{FF2B5EF4-FFF2-40B4-BE49-F238E27FC236}">
                <a16:creationId xmlns:a16="http://schemas.microsoft.com/office/drawing/2014/main" id="{0AE75BFA-3740-8300-0B24-ACBD2BFDAD90}"/>
              </a:ext>
            </a:extLst>
          </p:cNvPr>
          <p:cNvSpPr txBox="1"/>
          <p:nvPr/>
        </p:nvSpPr>
        <p:spPr>
          <a:xfrm>
            <a:off x="4461434" y="4272551"/>
            <a:ext cx="3531503" cy="605294"/>
          </a:xfrm>
          <a:prstGeom prst="rect">
            <a:avLst/>
          </a:prstGeom>
          <a:noFill/>
        </p:spPr>
        <p:txBody>
          <a:bodyPr wrap="square" rtlCol="1">
            <a:spAutoFit/>
          </a:bodyPr>
          <a:lstStyle/>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به‌دردنخورترین آدم دنیایی!</a:t>
            </a:r>
          </a:p>
        </p:txBody>
      </p:sp>
      <p:pic>
        <p:nvPicPr>
          <p:cNvPr id="6" name="Picture 5" descr="A cartoon of a person holding his hand up&#10;&#10;AI-generated content may be incorrect.">
            <a:extLst>
              <a:ext uri="{FF2B5EF4-FFF2-40B4-BE49-F238E27FC236}">
                <a16:creationId xmlns:a16="http://schemas.microsoft.com/office/drawing/2014/main" id="{358F26E8-A51E-2970-2AA6-E6C4337D7D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006" y="2374443"/>
            <a:ext cx="2041038" cy="4206779"/>
          </a:xfrm>
          <a:prstGeom prst="rect">
            <a:avLst/>
          </a:prstGeom>
        </p:spPr>
      </p:pic>
      <p:pic>
        <p:nvPicPr>
          <p:cNvPr id="8" name="Picture 7" descr="A clock on top of books&#10;&#10;AI-generated content may be incorrect.">
            <a:extLst>
              <a:ext uri="{FF2B5EF4-FFF2-40B4-BE49-F238E27FC236}">
                <a16:creationId xmlns:a16="http://schemas.microsoft.com/office/drawing/2014/main" id="{801C0BBA-F924-922A-ED7F-F9364D28EE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741" y="2206700"/>
            <a:ext cx="1280269" cy="1503784"/>
          </a:xfrm>
          <a:prstGeom prst="rect">
            <a:avLst/>
          </a:prstGeom>
        </p:spPr>
      </p:pic>
      <p:pic>
        <p:nvPicPr>
          <p:cNvPr id="10" name="Picture 9" descr="A blue and white exclamation mark&#10;&#10;AI-generated content may be incorrect.">
            <a:extLst>
              <a:ext uri="{FF2B5EF4-FFF2-40B4-BE49-F238E27FC236}">
                <a16:creationId xmlns:a16="http://schemas.microsoft.com/office/drawing/2014/main" id="{F36A85B2-0001-F34B-0DDB-24A26A1A7B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2573" y="1520077"/>
            <a:ext cx="1064003" cy="963400"/>
          </a:xfrm>
          <a:prstGeom prst="rect">
            <a:avLst/>
          </a:prstGeom>
        </p:spPr>
      </p:pic>
      <p:pic>
        <p:nvPicPr>
          <p:cNvPr id="12" name="Picture 11" descr="A white plate with a few pieces of paper&#10;&#10;AI-generated content may be incorrect.">
            <a:extLst>
              <a:ext uri="{FF2B5EF4-FFF2-40B4-BE49-F238E27FC236}">
                <a16:creationId xmlns:a16="http://schemas.microsoft.com/office/drawing/2014/main" id="{598B19ED-4DB0-ECB3-51EB-F399D214FC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90547" y="5322807"/>
            <a:ext cx="227678" cy="437223"/>
          </a:xfrm>
          <a:prstGeom prst="rect">
            <a:avLst/>
          </a:prstGeom>
        </p:spPr>
      </p:pic>
      <p:pic>
        <p:nvPicPr>
          <p:cNvPr id="14" name="Picture 13" descr="A blue wallet with a hole in the middle&#10;&#10;AI-generated content may be incorrect.">
            <a:extLst>
              <a:ext uri="{FF2B5EF4-FFF2-40B4-BE49-F238E27FC236}">
                <a16:creationId xmlns:a16="http://schemas.microsoft.com/office/drawing/2014/main" id="{9F70D62B-CFE1-3365-2CC8-4EDFC656D76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10220" y="4746784"/>
            <a:ext cx="665869" cy="563972"/>
          </a:xfrm>
          <a:prstGeom prst="rect">
            <a:avLst/>
          </a:prstGeom>
        </p:spPr>
      </p:pic>
      <p:pic>
        <p:nvPicPr>
          <p:cNvPr id="16" name="Picture 15">
            <a:extLst>
              <a:ext uri="{FF2B5EF4-FFF2-40B4-BE49-F238E27FC236}">
                <a16:creationId xmlns:a16="http://schemas.microsoft.com/office/drawing/2014/main" id="{FFA456D8-E32A-A50F-4010-853A3483F4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41936" y="3544129"/>
            <a:ext cx="974955" cy="1050089"/>
          </a:xfrm>
          <a:prstGeom prst="rect">
            <a:avLst/>
          </a:prstGeom>
        </p:spPr>
      </p:pic>
      <p:pic>
        <p:nvPicPr>
          <p:cNvPr id="18" name="Picture 17">
            <a:extLst>
              <a:ext uri="{FF2B5EF4-FFF2-40B4-BE49-F238E27FC236}">
                <a16:creationId xmlns:a16="http://schemas.microsoft.com/office/drawing/2014/main" id="{3A54E05F-65E5-0DBE-C2A7-5EFBE85C5A8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6266" y="4763767"/>
            <a:ext cx="823141" cy="1061907"/>
          </a:xfrm>
          <a:prstGeom prst="rect">
            <a:avLst/>
          </a:prstGeom>
        </p:spPr>
      </p:pic>
      <p:pic>
        <p:nvPicPr>
          <p:cNvPr id="20" name="Picture 19" descr="A white paper with lines on it&#10;&#10;AI-generated content may be incorrect.">
            <a:extLst>
              <a:ext uri="{FF2B5EF4-FFF2-40B4-BE49-F238E27FC236}">
                <a16:creationId xmlns:a16="http://schemas.microsoft.com/office/drawing/2014/main" id="{49EA1722-DD3D-5A7A-CE48-19349B10635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903" y="3889608"/>
            <a:ext cx="1172668" cy="772851"/>
          </a:xfrm>
          <a:prstGeom prst="rect">
            <a:avLst/>
          </a:prstGeom>
        </p:spPr>
      </p:pic>
      <p:pic>
        <p:nvPicPr>
          <p:cNvPr id="22" name="Picture 21">
            <a:extLst>
              <a:ext uri="{FF2B5EF4-FFF2-40B4-BE49-F238E27FC236}">
                <a16:creationId xmlns:a16="http://schemas.microsoft.com/office/drawing/2014/main" id="{C069EE5F-C9A3-314E-0783-37E559E96F6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24226" y="2614687"/>
            <a:ext cx="903726" cy="721116"/>
          </a:xfrm>
          <a:prstGeom prst="rect">
            <a:avLst/>
          </a:prstGeom>
        </p:spPr>
      </p:pic>
      <p:pic>
        <p:nvPicPr>
          <p:cNvPr id="26" name="Picture 25" descr="A cartoon of a person sitting on the ground&#10;&#10;AI-generated content may be incorrect.">
            <a:extLst>
              <a:ext uri="{FF2B5EF4-FFF2-40B4-BE49-F238E27FC236}">
                <a16:creationId xmlns:a16="http://schemas.microsoft.com/office/drawing/2014/main" id="{DB6E5466-6254-35D9-90B7-C679B3B007A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20041" y="3102202"/>
            <a:ext cx="3290856" cy="3289164"/>
          </a:xfrm>
          <a:prstGeom prst="rect">
            <a:avLst/>
          </a:prstGeom>
        </p:spPr>
      </p:pic>
      <p:pic>
        <p:nvPicPr>
          <p:cNvPr id="28" name="Picture 27" descr="A blue and white mirror with a question mark&#10;&#10;AI-generated content may be incorrect.">
            <a:extLst>
              <a:ext uri="{FF2B5EF4-FFF2-40B4-BE49-F238E27FC236}">
                <a16:creationId xmlns:a16="http://schemas.microsoft.com/office/drawing/2014/main" id="{BF357ADF-FFC3-97F1-20C8-C38B93DC435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075216" y="3752389"/>
            <a:ext cx="1124456" cy="1319339"/>
          </a:xfrm>
          <a:prstGeom prst="rect">
            <a:avLst/>
          </a:prstGeom>
        </p:spPr>
      </p:pic>
      <p:pic>
        <p:nvPicPr>
          <p:cNvPr id="30" name="Picture 29" descr="A stack of papers with a graph and arrow&#10;&#10;AI-generated content may be incorrect.">
            <a:extLst>
              <a:ext uri="{FF2B5EF4-FFF2-40B4-BE49-F238E27FC236}">
                <a16:creationId xmlns:a16="http://schemas.microsoft.com/office/drawing/2014/main" id="{79015E71-B9BC-0472-FE27-8A8E602C371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346888" y="2208534"/>
            <a:ext cx="1124456" cy="1220466"/>
          </a:xfrm>
          <a:prstGeom prst="rect">
            <a:avLst/>
          </a:prstGeom>
        </p:spPr>
      </p:pic>
      <p:pic>
        <p:nvPicPr>
          <p:cNvPr id="32" name="Picture 31">
            <a:extLst>
              <a:ext uri="{FF2B5EF4-FFF2-40B4-BE49-F238E27FC236}">
                <a16:creationId xmlns:a16="http://schemas.microsoft.com/office/drawing/2014/main" id="{64B71B36-3B74-C7DB-BA68-4B53AC475D7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704159" y="2491488"/>
            <a:ext cx="1060950" cy="1015838"/>
          </a:xfrm>
          <a:prstGeom prst="rect">
            <a:avLst/>
          </a:prstGeom>
        </p:spPr>
      </p:pic>
      <p:pic>
        <p:nvPicPr>
          <p:cNvPr id="34" name="Picture 33">
            <a:extLst>
              <a:ext uri="{FF2B5EF4-FFF2-40B4-BE49-F238E27FC236}">
                <a16:creationId xmlns:a16="http://schemas.microsoft.com/office/drawing/2014/main" id="{1B955BBD-BD3E-C835-33F8-A3746E6CE05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580407" y="1757022"/>
            <a:ext cx="953005" cy="964940"/>
          </a:xfrm>
          <a:prstGeom prst="rect">
            <a:avLst/>
          </a:prstGeom>
        </p:spPr>
      </p:pic>
      <p:pic>
        <p:nvPicPr>
          <p:cNvPr id="36" name="Picture 35">
            <a:extLst>
              <a:ext uri="{FF2B5EF4-FFF2-40B4-BE49-F238E27FC236}">
                <a16:creationId xmlns:a16="http://schemas.microsoft.com/office/drawing/2014/main" id="{84A12D46-6428-74EC-0B8D-7CF52E132A9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986528" y="3694249"/>
            <a:ext cx="1132793" cy="1050089"/>
          </a:xfrm>
          <a:prstGeom prst="rect">
            <a:avLst/>
          </a:prstGeom>
        </p:spPr>
      </p:pic>
      <p:sp>
        <p:nvSpPr>
          <p:cNvPr id="178" name="Rectangle 177">
            <a:extLst>
              <a:ext uri="{FF2B5EF4-FFF2-40B4-BE49-F238E27FC236}">
                <a16:creationId xmlns:a16="http://schemas.microsoft.com/office/drawing/2014/main" id="{04C8AFF9-DB9D-1757-0F6C-A67F3BB781D4}"/>
              </a:ext>
            </a:extLst>
          </p:cNvPr>
          <p:cNvSpPr/>
          <p:nvPr/>
        </p:nvSpPr>
        <p:spPr>
          <a:xfrm>
            <a:off x="0" y="-26277"/>
            <a:ext cx="12192000" cy="1503785"/>
          </a:xfrm>
          <a:prstGeom prst="rect">
            <a:avLst/>
          </a:prstGeom>
          <a:solidFill>
            <a:srgbClr val="957C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Tree>
    <p:extLst>
      <p:ext uri="{BB962C8B-B14F-4D97-AF65-F5344CB8AC3E}">
        <p14:creationId xmlns:p14="http://schemas.microsoft.com/office/powerpoint/2010/main" val="1073451972"/>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14:presetBounceEnd="75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75000">
                                          <p:cBhvr additive="base">
                                            <p:cTn id="7" dur="2000" fill="hold"/>
                                            <p:tgtEl>
                                              <p:spTgt spid="2"/>
                                            </p:tgtEl>
                                            <p:attrNameLst>
                                              <p:attrName>ppt_x</p:attrName>
                                            </p:attrNameLst>
                                          </p:cBhvr>
                                          <p:tavLst>
                                            <p:tav tm="0">
                                              <p:val>
                                                <p:strVal val="#ppt_x"/>
                                              </p:val>
                                            </p:tav>
                                            <p:tav tm="100000">
                                              <p:val>
                                                <p:strVal val="#ppt_x"/>
                                              </p:val>
                                            </p:tav>
                                          </p:tavLst>
                                        </p:anim>
                                        <p:anim calcmode="lin" valueType="num" p14:bounceEnd="75000">
                                          <p:cBhvr additive="base">
                                            <p:cTn id="8" dur="2000" fill="hold"/>
                                            <p:tgtEl>
                                              <p:spTgt spid="2"/>
                                            </p:tgtEl>
                                            <p:attrNameLst>
                                              <p:attrName>ppt_y</p:attrName>
                                            </p:attrNameLst>
                                          </p:cBhvr>
                                          <p:tavLst>
                                            <p:tav tm="0">
                                              <p:val>
                                                <p:strVal val="0-#ppt_h/2"/>
                                              </p:val>
                                            </p:tav>
                                            <p:tav tm="100000">
                                              <p:val>
                                                <p:strVal val="#ppt_y"/>
                                              </p:val>
                                            </p:tav>
                                          </p:tavLst>
                                        </p:anim>
                                      </p:childTnLst>
                                    </p:cTn>
                                  </p:par>
                                  <p:par>
                                    <p:cTn id="9" presetID="41" presetClass="entr" presetSubtype="0" fill="hold" grpId="0" nodeType="withEffect">
                                      <p:stCondLst>
                                        <p:cond delay="4000"/>
                                      </p:stCondLst>
                                      <p:iterate type="lt">
                                        <p:tmPct val="10000"/>
                                      </p:iterate>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4"/>
                                            </p:tgtEl>
                                            <p:attrNameLst>
                                              <p:attrName>ppt_y</p:attrName>
                                            </p:attrNameLst>
                                          </p:cBhvr>
                                          <p:tavLst>
                                            <p:tav tm="0">
                                              <p:val>
                                                <p:strVal val="#ppt_y"/>
                                              </p:val>
                                            </p:tav>
                                            <p:tav tm="100000">
                                              <p:val>
                                                <p:strVal val="#ppt_y"/>
                                              </p:val>
                                            </p:tav>
                                          </p:tavLst>
                                        </p:anim>
                                        <p:anim calcmode="lin" valueType="num">
                                          <p:cBhvr>
                                            <p:cTn id="13"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4"/>
                                            </p:tgtEl>
                                          </p:cBhvr>
                                        </p:animEffect>
                                      </p:childTnLst>
                                    </p:cTn>
                                  </p:par>
                                  <p:par>
                                    <p:cTn id="16" presetID="2" presetClass="entr" presetSubtype="1" fill="hold" grpId="0" nodeType="withEffect" p14:presetBounceEnd="75000">
                                      <p:stCondLst>
                                        <p:cond delay="1000"/>
                                      </p:stCondLst>
                                      <p:childTnLst>
                                        <p:set>
                                          <p:cBhvr>
                                            <p:cTn id="17" dur="1" fill="hold">
                                              <p:stCondLst>
                                                <p:cond delay="0"/>
                                              </p:stCondLst>
                                            </p:cTn>
                                            <p:tgtEl>
                                              <p:spTgt spid="3"/>
                                            </p:tgtEl>
                                            <p:attrNameLst>
                                              <p:attrName>style.visibility</p:attrName>
                                            </p:attrNameLst>
                                          </p:cBhvr>
                                          <p:to>
                                            <p:strVal val="visible"/>
                                          </p:to>
                                        </p:set>
                                        <p:anim calcmode="lin" valueType="num" p14:bounceEnd="75000">
                                          <p:cBhvr additive="base">
                                            <p:cTn id="18" dur="2000" fill="hold"/>
                                            <p:tgtEl>
                                              <p:spTgt spid="3"/>
                                            </p:tgtEl>
                                            <p:attrNameLst>
                                              <p:attrName>ppt_x</p:attrName>
                                            </p:attrNameLst>
                                          </p:cBhvr>
                                          <p:tavLst>
                                            <p:tav tm="0">
                                              <p:val>
                                                <p:strVal val="#ppt_x"/>
                                              </p:val>
                                            </p:tav>
                                            <p:tav tm="100000">
                                              <p:val>
                                                <p:strVal val="#ppt_x"/>
                                              </p:val>
                                            </p:tav>
                                          </p:tavLst>
                                        </p:anim>
                                        <p:anim calcmode="lin" valueType="num" p14:bounceEnd="75000">
                                          <p:cBhvr additive="base">
                                            <p:cTn id="19" dur="2000" fill="hold"/>
                                            <p:tgtEl>
                                              <p:spTgt spid="3"/>
                                            </p:tgtEl>
                                            <p:attrNameLst>
                                              <p:attrName>ppt_y</p:attrName>
                                            </p:attrNameLst>
                                          </p:cBhvr>
                                          <p:tavLst>
                                            <p:tav tm="0">
                                              <p:val>
                                                <p:strVal val="0-#ppt_h/2"/>
                                              </p:val>
                                            </p:tav>
                                            <p:tav tm="100000">
                                              <p:val>
                                                <p:strVal val="#ppt_y"/>
                                              </p:val>
                                            </p:tav>
                                          </p:tavLst>
                                        </p:anim>
                                      </p:childTnLst>
                                    </p:cTn>
                                  </p:par>
                                  <p:par>
                                    <p:cTn id="20" presetID="2" presetClass="entr" presetSubtype="4" fill="hold" nodeType="withEffect" p14:presetBounceEnd="75000">
                                      <p:stCondLst>
                                        <p:cond delay="2000"/>
                                      </p:stCondLst>
                                      <p:childTnLst>
                                        <p:set>
                                          <p:cBhvr>
                                            <p:cTn id="21" dur="1" fill="hold">
                                              <p:stCondLst>
                                                <p:cond delay="0"/>
                                              </p:stCondLst>
                                            </p:cTn>
                                            <p:tgtEl>
                                              <p:spTgt spid="6"/>
                                            </p:tgtEl>
                                            <p:attrNameLst>
                                              <p:attrName>style.visibility</p:attrName>
                                            </p:attrNameLst>
                                          </p:cBhvr>
                                          <p:to>
                                            <p:strVal val="visible"/>
                                          </p:to>
                                        </p:set>
                                        <p:anim calcmode="lin" valueType="num" p14:bounceEnd="75000">
                                          <p:cBhvr additive="base">
                                            <p:cTn id="22" dur="2000" fill="hold"/>
                                            <p:tgtEl>
                                              <p:spTgt spid="6"/>
                                            </p:tgtEl>
                                            <p:attrNameLst>
                                              <p:attrName>ppt_x</p:attrName>
                                            </p:attrNameLst>
                                          </p:cBhvr>
                                          <p:tavLst>
                                            <p:tav tm="0">
                                              <p:val>
                                                <p:strVal val="#ppt_x"/>
                                              </p:val>
                                            </p:tav>
                                            <p:tav tm="100000">
                                              <p:val>
                                                <p:strVal val="#ppt_x"/>
                                              </p:val>
                                            </p:tav>
                                          </p:tavLst>
                                        </p:anim>
                                        <p:anim calcmode="lin" valueType="num" p14:bounceEnd="75000">
                                          <p:cBhvr additive="base">
                                            <p:cTn id="23" dur="2000" fill="hold"/>
                                            <p:tgtEl>
                                              <p:spTgt spid="6"/>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14:presetBounceEnd="75000">
                                      <p:stCondLst>
                                        <p:cond delay="1000"/>
                                      </p:stCondLst>
                                      <p:childTnLst>
                                        <p:set>
                                          <p:cBhvr>
                                            <p:cTn id="25" dur="1" fill="hold">
                                              <p:stCondLst>
                                                <p:cond delay="0"/>
                                              </p:stCondLst>
                                            </p:cTn>
                                            <p:tgtEl>
                                              <p:spTgt spid="26"/>
                                            </p:tgtEl>
                                            <p:attrNameLst>
                                              <p:attrName>style.visibility</p:attrName>
                                            </p:attrNameLst>
                                          </p:cBhvr>
                                          <p:to>
                                            <p:strVal val="visible"/>
                                          </p:to>
                                        </p:set>
                                        <p:anim calcmode="lin" valueType="num" p14:bounceEnd="75000">
                                          <p:cBhvr additive="base">
                                            <p:cTn id="26" dur="2000" fill="hold"/>
                                            <p:tgtEl>
                                              <p:spTgt spid="26"/>
                                            </p:tgtEl>
                                            <p:attrNameLst>
                                              <p:attrName>ppt_x</p:attrName>
                                            </p:attrNameLst>
                                          </p:cBhvr>
                                          <p:tavLst>
                                            <p:tav tm="0">
                                              <p:val>
                                                <p:strVal val="#ppt_x"/>
                                              </p:val>
                                            </p:tav>
                                            <p:tav tm="100000">
                                              <p:val>
                                                <p:strVal val="#ppt_x"/>
                                              </p:val>
                                            </p:tav>
                                          </p:tavLst>
                                        </p:anim>
                                        <p:anim calcmode="lin" valueType="num" p14:bounceEnd="75000">
                                          <p:cBhvr additive="base">
                                            <p:cTn id="27" dur="2000" fill="hold"/>
                                            <p:tgtEl>
                                              <p:spTgt spid="26"/>
                                            </p:tgtEl>
                                            <p:attrNameLst>
                                              <p:attrName>ppt_y</p:attrName>
                                            </p:attrNameLst>
                                          </p:cBhvr>
                                          <p:tavLst>
                                            <p:tav tm="0">
                                              <p:val>
                                                <p:strVal val="1+#ppt_h/2"/>
                                              </p:val>
                                            </p:tav>
                                            <p:tav tm="100000">
                                              <p:val>
                                                <p:strVal val="#ppt_y"/>
                                              </p:val>
                                            </p:tav>
                                          </p:tavLst>
                                        </p:anim>
                                      </p:childTnLst>
                                    </p:cTn>
                                  </p:par>
                                  <p:par>
                                    <p:cTn id="28" presetID="26" presetClass="entr" presetSubtype="0" fill="hold" nodeType="withEffect">
                                      <p:stCondLst>
                                        <p:cond delay="1200"/>
                                      </p:stCondLst>
                                      <p:childTnLst>
                                        <p:set>
                                          <p:cBhvr>
                                            <p:cTn id="29" dur="1" fill="hold">
                                              <p:stCondLst>
                                                <p:cond delay="0"/>
                                              </p:stCondLst>
                                            </p:cTn>
                                            <p:tgtEl>
                                              <p:spTgt spid="12"/>
                                            </p:tgtEl>
                                            <p:attrNameLst>
                                              <p:attrName>style.visibility</p:attrName>
                                            </p:attrNameLst>
                                          </p:cBhvr>
                                          <p:to>
                                            <p:strVal val="visible"/>
                                          </p:to>
                                        </p:set>
                                        <p:animEffect transition="in" filter="wipe(down)">
                                          <p:cBhvr>
                                            <p:cTn id="30" dur="580">
                                              <p:stCondLst>
                                                <p:cond delay="0"/>
                                              </p:stCondLst>
                                            </p:cTn>
                                            <p:tgtEl>
                                              <p:spTgt spid="12"/>
                                            </p:tgtEl>
                                          </p:cBhvr>
                                        </p:animEffect>
                                        <p:anim calcmode="lin" valueType="num">
                                          <p:cBhvr>
                                            <p:cTn id="31"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36" dur="26">
                                              <p:stCondLst>
                                                <p:cond delay="650"/>
                                              </p:stCondLst>
                                            </p:cTn>
                                            <p:tgtEl>
                                              <p:spTgt spid="12"/>
                                            </p:tgtEl>
                                          </p:cBhvr>
                                          <p:to x="100000" y="60000"/>
                                        </p:animScale>
                                        <p:animScale>
                                          <p:cBhvr>
                                            <p:cTn id="37" dur="166" decel="50000">
                                              <p:stCondLst>
                                                <p:cond delay="676"/>
                                              </p:stCondLst>
                                            </p:cTn>
                                            <p:tgtEl>
                                              <p:spTgt spid="12"/>
                                            </p:tgtEl>
                                          </p:cBhvr>
                                          <p:to x="100000" y="100000"/>
                                        </p:animScale>
                                        <p:animScale>
                                          <p:cBhvr>
                                            <p:cTn id="38" dur="26">
                                              <p:stCondLst>
                                                <p:cond delay="1312"/>
                                              </p:stCondLst>
                                            </p:cTn>
                                            <p:tgtEl>
                                              <p:spTgt spid="12"/>
                                            </p:tgtEl>
                                          </p:cBhvr>
                                          <p:to x="100000" y="80000"/>
                                        </p:animScale>
                                        <p:animScale>
                                          <p:cBhvr>
                                            <p:cTn id="39" dur="166" decel="50000">
                                              <p:stCondLst>
                                                <p:cond delay="1338"/>
                                              </p:stCondLst>
                                            </p:cTn>
                                            <p:tgtEl>
                                              <p:spTgt spid="12"/>
                                            </p:tgtEl>
                                          </p:cBhvr>
                                          <p:to x="100000" y="100000"/>
                                        </p:animScale>
                                        <p:animScale>
                                          <p:cBhvr>
                                            <p:cTn id="40" dur="26">
                                              <p:stCondLst>
                                                <p:cond delay="1642"/>
                                              </p:stCondLst>
                                            </p:cTn>
                                            <p:tgtEl>
                                              <p:spTgt spid="12"/>
                                            </p:tgtEl>
                                          </p:cBhvr>
                                          <p:to x="100000" y="90000"/>
                                        </p:animScale>
                                        <p:animScale>
                                          <p:cBhvr>
                                            <p:cTn id="41" dur="166" decel="50000">
                                              <p:stCondLst>
                                                <p:cond delay="1668"/>
                                              </p:stCondLst>
                                            </p:cTn>
                                            <p:tgtEl>
                                              <p:spTgt spid="12"/>
                                            </p:tgtEl>
                                          </p:cBhvr>
                                          <p:to x="100000" y="100000"/>
                                        </p:animScale>
                                        <p:animScale>
                                          <p:cBhvr>
                                            <p:cTn id="42" dur="26">
                                              <p:stCondLst>
                                                <p:cond delay="1808"/>
                                              </p:stCondLst>
                                            </p:cTn>
                                            <p:tgtEl>
                                              <p:spTgt spid="12"/>
                                            </p:tgtEl>
                                          </p:cBhvr>
                                          <p:to x="100000" y="95000"/>
                                        </p:animScale>
                                        <p:animScale>
                                          <p:cBhvr>
                                            <p:cTn id="43" dur="166" decel="50000">
                                              <p:stCondLst>
                                                <p:cond delay="1834"/>
                                              </p:stCondLst>
                                            </p:cTn>
                                            <p:tgtEl>
                                              <p:spTgt spid="12"/>
                                            </p:tgtEl>
                                          </p:cBhvr>
                                          <p:to x="100000" y="100000"/>
                                        </p:animScale>
                                      </p:childTnLst>
                                    </p:cTn>
                                  </p:par>
                                  <p:par>
                                    <p:cTn id="44" presetID="26" presetClass="entr" presetSubtype="0" fill="hold" nodeType="withEffect">
                                      <p:stCondLst>
                                        <p:cond delay="1400"/>
                                      </p:stCondLst>
                                      <p:childTnLst>
                                        <p:set>
                                          <p:cBhvr>
                                            <p:cTn id="45" dur="1" fill="hold">
                                              <p:stCondLst>
                                                <p:cond delay="0"/>
                                              </p:stCondLst>
                                            </p:cTn>
                                            <p:tgtEl>
                                              <p:spTgt spid="14"/>
                                            </p:tgtEl>
                                            <p:attrNameLst>
                                              <p:attrName>style.visibility</p:attrName>
                                            </p:attrNameLst>
                                          </p:cBhvr>
                                          <p:to>
                                            <p:strVal val="visible"/>
                                          </p:to>
                                        </p:set>
                                        <p:animEffect transition="in" filter="wipe(down)">
                                          <p:cBhvr>
                                            <p:cTn id="46" dur="580">
                                              <p:stCondLst>
                                                <p:cond delay="0"/>
                                              </p:stCondLst>
                                            </p:cTn>
                                            <p:tgtEl>
                                              <p:spTgt spid="14"/>
                                            </p:tgtEl>
                                          </p:cBhvr>
                                        </p:animEffect>
                                        <p:anim calcmode="lin" valueType="num">
                                          <p:cBhvr>
                                            <p:cTn id="47"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52" dur="26">
                                              <p:stCondLst>
                                                <p:cond delay="650"/>
                                              </p:stCondLst>
                                            </p:cTn>
                                            <p:tgtEl>
                                              <p:spTgt spid="14"/>
                                            </p:tgtEl>
                                          </p:cBhvr>
                                          <p:to x="100000" y="60000"/>
                                        </p:animScale>
                                        <p:animScale>
                                          <p:cBhvr>
                                            <p:cTn id="53" dur="166" decel="50000">
                                              <p:stCondLst>
                                                <p:cond delay="676"/>
                                              </p:stCondLst>
                                            </p:cTn>
                                            <p:tgtEl>
                                              <p:spTgt spid="14"/>
                                            </p:tgtEl>
                                          </p:cBhvr>
                                          <p:to x="100000" y="100000"/>
                                        </p:animScale>
                                        <p:animScale>
                                          <p:cBhvr>
                                            <p:cTn id="54" dur="26">
                                              <p:stCondLst>
                                                <p:cond delay="1312"/>
                                              </p:stCondLst>
                                            </p:cTn>
                                            <p:tgtEl>
                                              <p:spTgt spid="14"/>
                                            </p:tgtEl>
                                          </p:cBhvr>
                                          <p:to x="100000" y="80000"/>
                                        </p:animScale>
                                        <p:animScale>
                                          <p:cBhvr>
                                            <p:cTn id="55" dur="166" decel="50000">
                                              <p:stCondLst>
                                                <p:cond delay="1338"/>
                                              </p:stCondLst>
                                            </p:cTn>
                                            <p:tgtEl>
                                              <p:spTgt spid="14"/>
                                            </p:tgtEl>
                                          </p:cBhvr>
                                          <p:to x="100000" y="100000"/>
                                        </p:animScale>
                                        <p:animScale>
                                          <p:cBhvr>
                                            <p:cTn id="56" dur="26">
                                              <p:stCondLst>
                                                <p:cond delay="1642"/>
                                              </p:stCondLst>
                                            </p:cTn>
                                            <p:tgtEl>
                                              <p:spTgt spid="14"/>
                                            </p:tgtEl>
                                          </p:cBhvr>
                                          <p:to x="100000" y="90000"/>
                                        </p:animScale>
                                        <p:animScale>
                                          <p:cBhvr>
                                            <p:cTn id="57" dur="166" decel="50000">
                                              <p:stCondLst>
                                                <p:cond delay="1668"/>
                                              </p:stCondLst>
                                            </p:cTn>
                                            <p:tgtEl>
                                              <p:spTgt spid="14"/>
                                            </p:tgtEl>
                                          </p:cBhvr>
                                          <p:to x="100000" y="100000"/>
                                        </p:animScale>
                                        <p:animScale>
                                          <p:cBhvr>
                                            <p:cTn id="58" dur="26">
                                              <p:stCondLst>
                                                <p:cond delay="1808"/>
                                              </p:stCondLst>
                                            </p:cTn>
                                            <p:tgtEl>
                                              <p:spTgt spid="14"/>
                                            </p:tgtEl>
                                          </p:cBhvr>
                                          <p:to x="100000" y="95000"/>
                                        </p:animScale>
                                        <p:animScale>
                                          <p:cBhvr>
                                            <p:cTn id="59" dur="166" decel="50000">
                                              <p:stCondLst>
                                                <p:cond delay="1834"/>
                                              </p:stCondLst>
                                            </p:cTn>
                                            <p:tgtEl>
                                              <p:spTgt spid="14"/>
                                            </p:tgtEl>
                                          </p:cBhvr>
                                          <p:to x="100000" y="100000"/>
                                        </p:animScale>
                                      </p:childTnLst>
                                    </p:cTn>
                                  </p:par>
                                  <p:par>
                                    <p:cTn id="60" presetID="26" presetClass="entr" presetSubtype="0" fill="hold" nodeType="withEffect">
                                      <p:stCondLst>
                                        <p:cond delay="1600"/>
                                      </p:stCondLst>
                                      <p:childTnLst>
                                        <p:set>
                                          <p:cBhvr>
                                            <p:cTn id="61" dur="1" fill="hold">
                                              <p:stCondLst>
                                                <p:cond delay="0"/>
                                              </p:stCondLst>
                                            </p:cTn>
                                            <p:tgtEl>
                                              <p:spTgt spid="16"/>
                                            </p:tgtEl>
                                            <p:attrNameLst>
                                              <p:attrName>style.visibility</p:attrName>
                                            </p:attrNameLst>
                                          </p:cBhvr>
                                          <p:to>
                                            <p:strVal val="visible"/>
                                          </p:to>
                                        </p:set>
                                        <p:animEffect transition="in" filter="wipe(down)">
                                          <p:cBhvr>
                                            <p:cTn id="62" dur="580">
                                              <p:stCondLst>
                                                <p:cond delay="0"/>
                                              </p:stCondLst>
                                            </p:cTn>
                                            <p:tgtEl>
                                              <p:spTgt spid="16"/>
                                            </p:tgtEl>
                                          </p:cBhvr>
                                        </p:animEffect>
                                        <p:anim calcmode="lin" valueType="num">
                                          <p:cBhvr>
                                            <p:cTn id="63"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68" dur="26">
                                              <p:stCondLst>
                                                <p:cond delay="650"/>
                                              </p:stCondLst>
                                            </p:cTn>
                                            <p:tgtEl>
                                              <p:spTgt spid="16"/>
                                            </p:tgtEl>
                                          </p:cBhvr>
                                          <p:to x="100000" y="60000"/>
                                        </p:animScale>
                                        <p:animScale>
                                          <p:cBhvr>
                                            <p:cTn id="69" dur="166" decel="50000">
                                              <p:stCondLst>
                                                <p:cond delay="676"/>
                                              </p:stCondLst>
                                            </p:cTn>
                                            <p:tgtEl>
                                              <p:spTgt spid="16"/>
                                            </p:tgtEl>
                                          </p:cBhvr>
                                          <p:to x="100000" y="100000"/>
                                        </p:animScale>
                                        <p:animScale>
                                          <p:cBhvr>
                                            <p:cTn id="70" dur="26">
                                              <p:stCondLst>
                                                <p:cond delay="1312"/>
                                              </p:stCondLst>
                                            </p:cTn>
                                            <p:tgtEl>
                                              <p:spTgt spid="16"/>
                                            </p:tgtEl>
                                          </p:cBhvr>
                                          <p:to x="100000" y="80000"/>
                                        </p:animScale>
                                        <p:animScale>
                                          <p:cBhvr>
                                            <p:cTn id="71" dur="166" decel="50000">
                                              <p:stCondLst>
                                                <p:cond delay="1338"/>
                                              </p:stCondLst>
                                            </p:cTn>
                                            <p:tgtEl>
                                              <p:spTgt spid="16"/>
                                            </p:tgtEl>
                                          </p:cBhvr>
                                          <p:to x="100000" y="100000"/>
                                        </p:animScale>
                                        <p:animScale>
                                          <p:cBhvr>
                                            <p:cTn id="72" dur="26">
                                              <p:stCondLst>
                                                <p:cond delay="1642"/>
                                              </p:stCondLst>
                                            </p:cTn>
                                            <p:tgtEl>
                                              <p:spTgt spid="16"/>
                                            </p:tgtEl>
                                          </p:cBhvr>
                                          <p:to x="100000" y="90000"/>
                                        </p:animScale>
                                        <p:animScale>
                                          <p:cBhvr>
                                            <p:cTn id="73" dur="166" decel="50000">
                                              <p:stCondLst>
                                                <p:cond delay="1668"/>
                                              </p:stCondLst>
                                            </p:cTn>
                                            <p:tgtEl>
                                              <p:spTgt spid="16"/>
                                            </p:tgtEl>
                                          </p:cBhvr>
                                          <p:to x="100000" y="100000"/>
                                        </p:animScale>
                                        <p:animScale>
                                          <p:cBhvr>
                                            <p:cTn id="74" dur="26">
                                              <p:stCondLst>
                                                <p:cond delay="1808"/>
                                              </p:stCondLst>
                                            </p:cTn>
                                            <p:tgtEl>
                                              <p:spTgt spid="16"/>
                                            </p:tgtEl>
                                          </p:cBhvr>
                                          <p:to x="100000" y="95000"/>
                                        </p:animScale>
                                        <p:animScale>
                                          <p:cBhvr>
                                            <p:cTn id="75" dur="166" decel="50000">
                                              <p:stCondLst>
                                                <p:cond delay="1834"/>
                                              </p:stCondLst>
                                            </p:cTn>
                                            <p:tgtEl>
                                              <p:spTgt spid="16"/>
                                            </p:tgtEl>
                                          </p:cBhvr>
                                          <p:to x="100000" y="100000"/>
                                        </p:animScale>
                                      </p:childTnLst>
                                    </p:cTn>
                                  </p:par>
                                  <p:par>
                                    <p:cTn id="76" presetID="26" presetClass="entr" presetSubtype="0" fill="hold" nodeType="withEffect">
                                      <p:stCondLst>
                                        <p:cond delay="1800"/>
                                      </p:stCondLst>
                                      <p:childTnLst>
                                        <p:set>
                                          <p:cBhvr>
                                            <p:cTn id="77" dur="1" fill="hold">
                                              <p:stCondLst>
                                                <p:cond delay="0"/>
                                              </p:stCondLst>
                                            </p:cTn>
                                            <p:tgtEl>
                                              <p:spTgt spid="22"/>
                                            </p:tgtEl>
                                            <p:attrNameLst>
                                              <p:attrName>style.visibility</p:attrName>
                                            </p:attrNameLst>
                                          </p:cBhvr>
                                          <p:to>
                                            <p:strVal val="visible"/>
                                          </p:to>
                                        </p:set>
                                        <p:animEffect transition="in" filter="wipe(down)">
                                          <p:cBhvr>
                                            <p:cTn id="78" dur="580">
                                              <p:stCondLst>
                                                <p:cond delay="0"/>
                                              </p:stCondLst>
                                            </p:cTn>
                                            <p:tgtEl>
                                              <p:spTgt spid="22"/>
                                            </p:tgtEl>
                                          </p:cBhvr>
                                        </p:animEffect>
                                        <p:anim calcmode="lin" valueType="num">
                                          <p:cBhvr>
                                            <p:cTn id="79"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84" dur="26">
                                              <p:stCondLst>
                                                <p:cond delay="650"/>
                                              </p:stCondLst>
                                            </p:cTn>
                                            <p:tgtEl>
                                              <p:spTgt spid="22"/>
                                            </p:tgtEl>
                                          </p:cBhvr>
                                          <p:to x="100000" y="60000"/>
                                        </p:animScale>
                                        <p:animScale>
                                          <p:cBhvr>
                                            <p:cTn id="85" dur="166" decel="50000">
                                              <p:stCondLst>
                                                <p:cond delay="676"/>
                                              </p:stCondLst>
                                            </p:cTn>
                                            <p:tgtEl>
                                              <p:spTgt spid="22"/>
                                            </p:tgtEl>
                                          </p:cBhvr>
                                          <p:to x="100000" y="100000"/>
                                        </p:animScale>
                                        <p:animScale>
                                          <p:cBhvr>
                                            <p:cTn id="86" dur="26">
                                              <p:stCondLst>
                                                <p:cond delay="1312"/>
                                              </p:stCondLst>
                                            </p:cTn>
                                            <p:tgtEl>
                                              <p:spTgt spid="22"/>
                                            </p:tgtEl>
                                          </p:cBhvr>
                                          <p:to x="100000" y="80000"/>
                                        </p:animScale>
                                        <p:animScale>
                                          <p:cBhvr>
                                            <p:cTn id="87" dur="166" decel="50000">
                                              <p:stCondLst>
                                                <p:cond delay="1338"/>
                                              </p:stCondLst>
                                            </p:cTn>
                                            <p:tgtEl>
                                              <p:spTgt spid="22"/>
                                            </p:tgtEl>
                                          </p:cBhvr>
                                          <p:to x="100000" y="100000"/>
                                        </p:animScale>
                                        <p:animScale>
                                          <p:cBhvr>
                                            <p:cTn id="88" dur="26">
                                              <p:stCondLst>
                                                <p:cond delay="1642"/>
                                              </p:stCondLst>
                                            </p:cTn>
                                            <p:tgtEl>
                                              <p:spTgt spid="22"/>
                                            </p:tgtEl>
                                          </p:cBhvr>
                                          <p:to x="100000" y="90000"/>
                                        </p:animScale>
                                        <p:animScale>
                                          <p:cBhvr>
                                            <p:cTn id="89" dur="166" decel="50000">
                                              <p:stCondLst>
                                                <p:cond delay="1668"/>
                                              </p:stCondLst>
                                            </p:cTn>
                                            <p:tgtEl>
                                              <p:spTgt spid="22"/>
                                            </p:tgtEl>
                                          </p:cBhvr>
                                          <p:to x="100000" y="100000"/>
                                        </p:animScale>
                                        <p:animScale>
                                          <p:cBhvr>
                                            <p:cTn id="90" dur="26">
                                              <p:stCondLst>
                                                <p:cond delay="1808"/>
                                              </p:stCondLst>
                                            </p:cTn>
                                            <p:tgtEl>
                                              <p:spTgt spid="22"/>
                                            </p:tgtEl>
                                          </p:cBhvr>
                                          <p:to x="100000" y="95000"/>
                                        </p:animScale>
                                        <p:animScale>
                                          <p:cBhvr>
                                            <p:cTn id="91" dur="166" decel="50000">
                                              <p:stCondLst>
                                                <p:cond delay="1834"/>
                                              </p:stCondLst>
                                            </p:cTn>
                                            <p:tgtEl>
                                              <p:spTgt spid="22"/>
                                            </p:tgtEl>
                                          </p:cBhvr>
                                          <p:to x="100000" y="100000"/>
                                        </p:animScale>
                                      </p:childTnLst>
                                    </p:cTn>
                                  </p:par>
                                  <p:par>
                                    <p:cTn id="92" presetID="26" presetClass="entr" presetSubtype="0" fill="hold" nodeType="withEffect">
                                      <p:stCondLst>
                                        <p:cond delay="2000"/>
                                      </p:stCondLst>
                                      <p:childTnLst>
                                        <p:set>
                                          <p:cBhvr>
                                            <p:cTn id="93" dur="1" fill="hold">
                                              <p:stCondLst>
                                                <p:cond delay="0"/>
                                              </p:stCondLst>
                                            </p:cTn>
                                            <p:tgtEl>
                                              <p:spTgt spid="10"/>
                                            </p:tgtEl>
                                            <p:attrNameLst>
                                              <p:attrName>style.visibility</p:attrName>
                                            </p:attrNameLst>
                                          </p:cBhvr>
                                          <p:to>
                                            <p:strVal val="visible"/>
                                          </p:to>
                                        </p:set>
                                        <p:animEffect transition="in" filter="wipe(down)">
                                          <p:cBhvr>
                                            <p:cTn id="94" dur="580">
                                              <p:stCondLst>
                                                <p:cond delay="0"/>
                                              </p:stCondLst>
                                            </p:cTn>
                                            <p:tgtEl>
                                              <p:spTgt spid="10"/>
                                            </p:tgtEl>
                                          </p:cBhvr>
                                        </p:animEffect>
                                        <p:anim calcmode="lin" valueType="num">
                                          <p:cBhvr>
                                            <p:cTn id="95"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6"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97"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98"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99"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00" dur="26">
                                              <p:stCondLst>
                                                <p:cond delay="650"/>
                                              </p:stCondLst>
                                            </p:cTn>
                                            <p:tgtEl>
                                              <p:spTgt spid="10"/>
                                            </p:tgtEl>
                                          </p:cBhvr>
                                          <p:to x="100000" y="60000"/>
                                        </p:animScale>
                                        <p:animScale>
                                          <p:cBhvr>
                                            <p:cTn id="101" dur="166" decel="50000">
                                              <p:stCondLst>
                                                <p:cond delay="676"/>
                                              </p:stCondLst>
                                            </p:cTn>
                                            <p:tgtEl>
                                              <p:spTgt spid="10"/>
                                            </p:tgtEl>
                                          </p:cBhvr>
                                          <p:to x="100000" y="100000"/>
                                        </p:animScale>
                                        <p:animScale>
                                          <p:cBhvr>
                                            <p:cTn id="102" dur="26">
                                              <p:stCondLst>
                                                <p:cond delay="1312"/>
                                              </p:stCondLst>
                                            </p:cTn>
                                            <p:tgtEl>
                                              <p:spTgt spid="10"/>
                                            </p:tgtEl>
                                          </p:cBhvr>
                                          <p:to x="100000" y="80000"/>
                                        </p:animScale>
                                        <p:animScale>
                                          <p:cBhvr>
                                            <p:cTn id="103" dur="166" decel="50000">
                                              <p:stCondLst>
                                                <p:cond delay="1338"/>
                                              </p:stCondLst>
                                            </p:cTn>
                                            <p:tgtEl>
                                              <p:spTgt spid="10"/>
                                            </p:tgtEl>
                                          </p:cBhvr>
                                          <p:to x="100000" y="100000"/>
                                        </p:animScale>
                                        <p:animScale>
                                          <p:cBhvr>
                                            <p:cTn id="104" dur="26">
                                              <p:stCondLst>
                                                <p:cond delay="1642"/>
                                              </p:stCondLst>
                                            </p:cTn>
                                            <p:tgtEl>
                                              <p:spTgt spid="10"/>
                                            </p:tgtEl>
                                          </p:cBhvr>
                                          <p:to x="100000" y="90000"/>
                                        </p:animScale>
                                        <p:animScale>
                                          <p:cBhvr>
                                            <p:cTn id="105" dur="166" decel="50000">
                                              <p:stCondLst>
                                                <p:cond delay="1668"/>
                                              </p:stCondLst>
                                            </p:cTn>
                                            <p:tgtEl>
                                              <p:spTgt spid="10"/>
                                            </p:tgtEl>
                                          </p:cBhvr>
                                          <p:to x="100000" y="100000"/>
                                        </p:animScale>
                                        <p:animScale>
                                          <p:cBhvr>
                                            <p:cTn id="106" dur="26">
                                              <p:stCondLst>
                                                <p:cond delay="1808"/>
                                              </p:stCondLst>
                                            </p:cTn>
                                            <p:tgtEl>
                                              <p:spTgt spid="10"/>
                                            </p:tgtEl>
                                          </p:cBhvr>
                                          <p:to x="100000" y="95000"/>
                                        </p:animScale>
                                        <p:animScale>
                                          <p:cBhvr>
                                            <p:cTn id="107" dur="166" decel="50000">
                                              <p:stCondLst>
                                                <p:cond delay="1834"/>
                                              </p:stCondLst>
                                            </p:cTn>
                                            <p:tgtEl>
                                              <p:spTgt spid="10"/>
                                            </p:tgtEl>
                                          </p:cBhvr>
                                          <p:to x="100000" y="100000"/>
                                        </p:animScale>
                                      </p:childTnLst>
                                    </p:cTn>
                                  </p:par>
                                  <p:par>
                                    <p:cTn id="108" presetID="26" presetClass="entr" presetSubtype="0" fill="hold" nodeType="withEffect">
                                      <p:stCondLst>
                                        <p:cond delay="2200"/>
                                      </p:stCondLst>
                                      <p:childTnLst>
                                        <p:set>
                                          <p:cBhvr>
                                            <p:cTn id="109" dur="1" fill="hold">
                                              <p:stCondLst>
                                                <p:cond delay="0"/>
                                              </p:stCondLst>
                                            </p:cTn>
                                            <p:tgtEl>
                                              <p:spTgt spid="8"/>
                                            </p:tgtEl>
                                            <p:attrNameLst>
                                              <p:attrName>style.visibility</p:attrName>
                                            </p:attrNameLst>
                                          </p:cBhvr>
                                          <p:to>
                                            <p:strVal val="visible"/>
                                          </p:to>
                                        </p:set>
                                        <p:animEffect transition="in" filter="wipe(down)">
                                          <p:cBhvr>
                                            <p:cTn id="110" dur="580">
                                              <p:stCondLst>
                                                <p:cond delay="0"/>
                                              </p:stCondLst>
                                            </p:cTn>
                                            <p:tgtEl>
                                              <p:spTgt spid="8"/>
                                            </p:tgtEl>
                                          </p:cBhvr>
                                        </p:animEffect>
                                        <p:anim calcmode="lin" valueType="num">
                                          <p:cBhvr>
                                            <p:cTn id="111"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12"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13"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4"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15"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16" dur="26">
                                              <p:stCondLst>
                                                <p:cond delay="650"/>
                                              </p:stCondLst>
                                            </p:cTn>
                                            <p:tgtEl>
                                              <p:spTgt spid="8"/>
                                            </p:tgtEl>
                                          </p:cBhvr>
                                          <p:to x="100000" y="60000"/>
                                        </p:animScale>
                                        <p:animScale>
                                          <p:cBhvr>
                                            <p:cTn id="117" dur="166" decel="50000">
                                              <p:stCondLst>
                                                <p:cond delay="676"/>
                                              </p:stCondLst>
                                            </p:cTn>
                                            <p:tgtEl>
                                              <p:spTgt spid="8"/>
                                            </p:tgtEl>
                                          </p:cBhvr>
                                          <p:to x="100000" y="100000"/>
                                        </p:animScale>
                                        <p:animScale>
                                          <p:cBhvr>
                                            <p:cTn id="118" dur="26">
                                              <p:stCondLst>
                                                <p:cond delay="1312"/>
                                              </p:stCondLst>
                                            </p:cTn>
                                            <p:tgtEl>
                                              <p:spTgt spid="8"/>
                                            </p:tgtEl>
                                          </p:cBhvr>
                                          <p:to x="100000" y="80000"/>
                                        </p:animScale>
                                        <p:animScale>
                                          <p:cBhvr>
                                            <p:cTn id="119" dur="166" decel="50000">
                                              <p:stCondLst>
                                                <p:cond delay="1338"/>
                                              </p:stCondLst>
                                            </p:cTn>
                                            <p:tgtEl>
                                              <p:spTgt spid="8"/>
                                            </p:tgtEl>
                                          </p:cBhvr>
                                          <p:to x="100000" y="100000"/>
                                        </p:animScale>
                                        <p:animScale>
                                          <p:cBhvr>
                                            <p:cTn id="120" dur="26">
                                              <p:stCondLst>
                                                <p:cond delay="1642"/>
                                              </p:stCondLst>
                                            </p:cTn>
                                            <p:tgtEl>
                                              <p:spTgt spid="8"/>
                                            </p:tgtEl>
                                          </p:cBhvr>
                                          <p:to x="100000" y="90000"/>
                                        </p:animScale>
                                        <p:animScale>
                                          <p:cBhvr>
                                            <p:cTn id="121" dur="166" decel="50000">
                                              <p:stCondLst>
                                                <p:cond delay="1668"/>
                                              </p:stCondLst>
                                            </p:cTn>
                                            <p:tgtEl>
                                              <p:spTgt spid="8"/>
                                            </p:tgtEl>
                                          </p:cBhvr>
                                          <p:to x="100000" y="100000"/>
                                        </p:animScale>
                                        <p:animScale>
                                          <p:cBhvr>
                                            <p:cTn id="122" dur="26">
                                              <p:stCondLst>
                                                <p:cond delay="1808"/>
                                              </p:stCondLst>
                                            </p:cTn>
                                            <p:tgtEl>
                                              <p:spTgt spid="8"/>
                                            </p:tgtEl>
                                          </p:cBhvr>
                                          <p:to x="100000" y="95000"/>
                                        </p:animScale>
                                        <p:animScale>
                                          <p:cBhvr>
                                            <p:cTn id="123" dur="166" decel="50000">
                                              <p:stCondLst>
                                                <p:cond delay="1834"/>
                                              </p:stCondLst>
                                            </p:cTn>
                                            <p:tgtEl>
                                              <p:spTgt spid="8"/>
                                            </p:tgtEl>
                                          </p:cBhvr>
                                          <p:to x="100000" y="100000"/>
                                        </p:animScale>
                                      </p:childTnLst>
                                    </p:cTn>
                                  </p:par>
                                  <p:par>
                                    <p:cTn id="124" presetID="26" presetClass="entr" presetSubtype="0" fill="hold" nodeType="withEffect">
                                      <p:stCondLst>
                                        <p:cond delay="2400"/>
                                      </p:stCondLst>
                                      <p:childTnLst>
                                        <p:set>
                                          <p:cBhvr>
                                            <p:cTn id="125" dur="1" fill="hold">
                                              <p:stCondLst>
                                                <p:cond delay="0"/>
                                              </p:stCondLst>
                                            </p:cTn>
                                            <p:tgtEl>
                                              <p:spTgt spid="20"/>
                                            </p:tgtEl>
                                            <p:attrNameLst>
                                              <p:attrName>style.visibility</p:attrName>
                                            </p:attrNameLst>
                                          </p:cBhvr>
                                          <p:to>
                                            <p:strVal val="visible"/>
                                          </p:to>
                                        </p:set>
                                        <p:animEffect transition="in" filter="wipe(down)">
                                          <p:cBhvr>
                                            <p:cTn id="126" dur="580">
                                              <p:stCondLst>
                                                <p:cond delay="0"/>
                                              </p:stCondLst>
                                            </p:cTn>
                                            <p:tgtEl>
                                              <p:spTgt spid="20"/>
                                            </p:tgtEl>
                                          </p:cBhvr>
                                        </p:animEffect>
                                        <p:anim calcmode="lin" valueType="num">
                                          <p:cBhvr>
                                            <p:cTn id="127"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28"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29"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30"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31"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32" dur="26">
                                              <p:stCondLst>
                                                <p:cond delay="650"/>
                                              </p:stCondLst>
                                            </p:cTn>
                                            <p:tgtEl>
                                              <p:spTgt spid="20"/>
                                            </p:tgtEl>
                                          </p:cBhvr>
                                          <p:to x="100000" y="60000"/>
                                        </p:animScale>
                                        <p:animScale>
                                          <p:cBhvr>
                                            <p:cTn id="133" dur="166" decel="50000">
                                              <p:stCondLst>
                                                <p:cond delay="676"/>
                                              </p:stCondLst>
                                            </p:cTn>
                                            <p:tgtEl>
                                              <p:spTgt spid="20"/>
                                            </p:tgtEl>
                                          </p:cBhvr>
                                          <p:to x="100000" y="100000"/>
                                        </p:animScale>
                                        <p:animScale>
                                          <p:cBhvr>
                                            <p:cTn id="134" dur="26">
                                              <p:stCondLst>
                                                <p:cond delay="1312"/>
                                              </p:stCondLst>
                                            </p:cTn>
                                            <p:tgtEl>
                                              <p:spTgt spid="20"/>
                                            </p:tgtEl>
                                          </p:cBhvr>
                                          <p:to x="100000" y="80000"/>
                                        </p:animScale>
                                        <p:animScale>
                                          <p:cBhvr>
                                            <p:cTn id="135" dur="166" decel="50000">
                                              <p:stCondLst>
                                                <p:cond delay="1338"/>
                                              </p:stCondLst>
                                            </p:cTn>
                                            <p:tgtEl>
                                              <p:spTgt spid="20"/>
                                            </p:tgtEl>
                                          </p:cBhvr>
                                          <p:to x="100000" y="100000"/>
                                        </p:animScale>
                                        <p:animScale>
                                          <p:cBhvr>
                                            <p:cTn id="136" dur="26">
                                              <p:stCondLst>
                                                <p:cond delay="1642"/>
                                              </p:stCondLst>
                                            </p:cTn>
                                            <p:tgtEl>
                                              <p:spTgt spid="20"/>
                                            </p:tgtEl>
                                          </p:cBhvr>
                                          <p:to x="100000" y="90000"/>
                                        </p:animScale>
                                        <p:animScale>
                                          <p:cBhvr>
                                            <p:cTn id="137" dur="166" decel="50000">
                                              <p:stCondLst>
                                                <p:cond delay="1668"/>
                                              </p:stCondLst>
                                            </p:cTn>
                                            <p:tgtEl>
                                              <p:spTgt spid="20"/>
                                            </p:tgtEl>
                                          </p:cBhvr>
                                          <p:to x="100000" y="100000"/>
                                        </p:animScale>
                                        <p:animScale>
                                          <p:cBhvr>
                                            <p:cTn id="138" dur="26">
                                              <p:stCondLst>
                                                <p:cond delay="1808"/>
                                              </p:stCondLst>
                                            </p:cTn>
                                            <p:tgtEl>
                                              <p:spTgt spid="20"/>
                                            </p:tgtEl>
                                          </p:cBhvr>
                                          <p:to x="100000" y="95000"/>
                                        </p:animScale>
                                        <p:animScale>
                                          <p:cBhvr>
                                            <p:cTn id="139" dur="166" decel="50000">
                                              <p:stCondLst>
                                                <p:cond delay="1834"/>
                                              </p:stCondLst>
                                            </p:cTn>
                                            <p:tgtEl>
                                              <p:spTgt spid="20"/>
                                            </p:tgtEl>
                                          </p:cBhvr>
                                          <p:to x="100000" y="100000"/>
                                        </p:animScale>
                                      </p:childTnLst>
                                    </p:cTn>
                                  </p:par>
                                  <p:par>
                                    <p:cTn id="140" presetID="26" presetClass="entr" presetSubtype="0" fill="hold" nodeType="withEffect">
                                      <p:stCondLst>
                                        <p:cond delay="2600"/>
                                      </p:stCondLst>
                                      <p:childTnLst>
                                        <p:set>
                                          <p:cBhvr>
                                            <p:cTn id="141" dur="1" fill="hold">
                                              <p:stCondLst>
                                                <p:cond delay="0"/>
                                              </p:stCondLst>
                                            </p:cTn>
                                            <p:tgtEl>
                                              <p:spTgt spid="18"/>
                                            </p:tgtEl>
                                            <p:attrNameLst>
                                              <p:attrName>style.visibility</p:attrName>
                                            </p:attrNameLst>
                                          </p:cBhvr>
                                          <p:to>
                                            <p:strVal val="visible"/>
                                          </p:to>
                                        </p:set>
                                        <p:animEffect transition="in" filter="wipe(down)">
                                          <p:cBhvr>
                                            <p:cTn id="142" dur="580">
                                              <p:stCondLst>
                                                <p:cond delay="0"/>
                                              </p:stCondLst>
                                            </p:cTn>
                                            <p:tgtEl>
                                              <p:spTgt spid="18"/>
                                            </p:tgtEl>
                                          </p:cBhvr>
                                        </p:animEffect>
                                        <p:anim calcmode="lin" valueType="num">
                                          <p:cBhvr>
                                            <p:cTn id="143"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44"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45"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46"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47"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48" dur="26">
                                              <p:stCondLst>
                                                <p:cond delay="650"/>
                                              </p:stCondLst>
                                            </p:cTn>
                                            <p:tgtEl>
                                              <p:spTgt spid="18"/>
                                            </p:tgtEl>
                                          </p:cBhvr>
                                          <p:to x="100000" y="60000"/>
                                        </p:animScale>
                                        <p:animScale>
                                          <p:cBhvr>
                                            <p:cTn id="149" dur="166" decel="50000">
                                              <p:stCondLst>
                                                <p:cond delay="676"/>
                                              </p:stCondLst>
                                            </p:cTn>
                                            <p:tgtEl>
                                              <p:spTgt spid="18"/>
                                            </p:tgtEl>
                                          </p:cBhvr>
                                          <p:to x="100000" y="100000"/>
                                        </p:animScale>
                                        <p:animScale>
                                          <p:cBhvr>
                                            <p:cTn id="150" dur="26">
                                              <p:stCondLst>
                                                <p:cond delay="1312"/>
                                              </p:stCondLst>
                                            </p:cTn>
                                            <p:tgtEl>
                                              <p:spTgt spid="18"/>
                                            </p:tgtEl>
                                          </p:cBhvr>
                                          <p:to x="100000" y="80000"/>
                                        </p:animScale>
                                        <p:animScale>
                                          <p:cBhvr>
                                            <p:cTn id="151" dur="166" decel="50000">
                                              <p:stCondLst>
                                                <p:cond delay="1338"/>
                                              </p:stCondLst>
                                            </p:cTn>
                                            <p:tgtEl>
                                              <p:spTgt spid="18"/>
                                            </p:tgtEl>
                                          </p:cBhvr>
                                          <p:to x="100000" y="100000"/>
                                        </p:animScale>
                                        <p:animScale>
                                          <p:cBhvr>
                                            <p:cTn id="152" dur="26">
                                              <p:stCondLst>
                                                <p:cond delay="1642"/>
                                              </p:stCondLst>
                                            </p:cTn>
                                            <p:tgtEl>
                                              <p:spTgt spid="18"/>
                                            </p:tgtEl>
                                          </p:cBhvr>
                                          <p:to x="100000" y="90000"/>
                                        </p:animScale>
                                        <p:animScale>
                                          <p:cBhvr>
                                            <p:cTn id="153" dur="166" decel="50000">
                                              <p:stCondLst>
                                                <p:cond delay="1668"/>
                                              </p:stCondLst>
                                            </p:cTn>
                                            <p:tgtEl>
                                              <p:spTgt spid="18"/>
                                            </p:tgtEl>
                                          </p:cBhvr>
                                          <p:to x="100000" y="100000"/>
                                        </p:animScale>
                                        <p:animScale>
                                          <p:cBhvr>
                                            <p:cTn id="154" dur="26">
                                              <p:stCondLst>
                                                <p:cond delay="1808"/>
                                              </p:stCondLst>
                                            </p:cTn>
                                            <p:tgtEl>
                                              <p:spTgt spid="18"/>
                                            </p:tgtEl>
                                          </p:cBhvr>
                                          <p:to x="100000" y="95000"/>
                                        </p:animScale>
                                        <p:animScale>
                                          <p:cBhvr>
                                            <p:cTn id="155" dur="166" decel="50000">
                                              <p:stCondLst>
                                                <p:cond delay="1834"/>
                                              </p:stCondLst>
                                            </p:cTn>
                                            <p:tgtEl>
                                              <p:spTgt spid="18"/>
                                            </p:tgtEl>
                                          </p:cBhvr>
                                          <p:to x="100000" y="100000"/>
                                        </p:animScale>
                                      </p:childTnLst>
                                    </p:cTn>
                                  </p:par>
                                  <p:par>
                                    <p:cTn id="156" presetID="26" presetClass="entr" presetSubtype="0" fill="hold" nodeType="withEffect">
                                      <p:stCondLst>
                                        <p:cond delay="1200"/>
                                      </p:stCondLst>
                                      <p:childTnLst>
                                        <p:set>
                                          <p:cBhvr>
                                            <p:cTn id="157" dur="1" fill="hold">
                                              <p:stCondLst>
                                                <p:cond delay="0"/>
                                              </p:stCondLst>
                                            </p:cTn>
                                            <p:tgtEl>
                                              <p:spTgt spid="28"/>
                                            </p:tgtEl>
                                            <p:attrNameLst>
                                              <p:attrName>style.visibility</p:attrName>
                                            </p:attrNameLst>
                                          </p:cBhvr>
                                          <p:to>
                                            <p:strVal val="visible"/>
                                          </p:to>
                                        </p:set>
                                        <p:animEffect transition="in" filter="wipe(down)">
                                          <p:cBhvr>
                                            <p:cTn id="158" dur="580">
                                              <p:stCondLst>
                                                <p:cond delay="0"/>
                                              </p:stCondLst>
                                            </p:cTn>
                                            <p:tgtEl>
                                              <p:spTgt spid="28"/>
                                            </p:tgtEl>
                                          </p:cBhvr>
                                        </p:animEffect>
                                        <p:anim calcmode="lin" valueType="num">
                                          <p:cBhvr>
                                            <p:cTn id="159"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60"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61"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62"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63"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64" dur="26">
                                              <p:stCondLst>
                                                <p:cond delay="650"/>
                                              </p:stCondLst>
                                            </p:cTn>
                                            <p:tgtEl>
                                              <p:spTgt spid="28"/>
                                            </p:tgtEl>
                                          </p:cBhvr>
                                          <p:to x="100000" y="60000"/>
                                        </p:animScale>
                                        <p:animScale>
                                          <p:cBhvr>
                                            <p:cTn id="165" dur="166" decel="50000">
                                              <p:stCondLst>
                                                <p:cond delay="676"/>
                                              </p:stCondLst>
                                            </p:cTn>
                                            <p:tgtEl>
                                              <p:spTgt spid="28"/>
                                            </p:tgtEl>
                                          </p:cBhvr>
                                          <p:to x="100000" y="100000"/>
                                        </p:animScale>
                                        <p:animScale>
                                          <p:cBhvr>
                                            <p:cTn id="166" dur="26">
                                              <p:stCondLst>
                                                <p:cond delay="1312"/>
                                              </p:stCondLst>
                                            </p:cTn>
                                            <p:tgtEl>
                                              <p:spTgt spid="28"/>
                                            </p:tgtEl>
                                          </p:cBhvr>
                                          <p:to x="100000" y="80000"/>
                                        </p:animScale>
                                        <p:animScale>
                                          <p:cBhvr>
                                            <p:cTn id="167" dur="166" decel="50000">
                                              <p:stCondLst>
                                                <p:cond delay="1338"/>
                                              </p:stCondLst>
                                            </p:cTn>
                                            <p:tgtEl>
                                              <p:spTgt spid="28"/>
                                            </p:tgtEl>
                                          </p:cBhvr>
                                          <p:to x="100000" y="100000"/>
                                        </p:animScale>
                                        <p:animScale>
                                          <p:cBhvr>
                                            <p:cTn id="168" dur="26">
                                              <p:stCondLst>
                                                <p:cond delay="1642"/>
                                              </p:stCondLst>
                                            </p:cTn>
                                            <p:tgtEl>
                                              <p:spTgt spid="28"/>
                                            </p:tgtEl>
                                          </p:cBhvr>
                                          <p:to x="100000" y="90000"/>
                                        </p:animScale>
                                        <p:animScale>
                                          <p:cBhvr>
                                            <p:cTn id="169" dur="166" decel="50000">
                                              <p:stCondLst>
                                                <p:cond delay="1668"/>
                                              </p:stCondLst>
                                            </p:cTn>
                                            <p:tgtEl>
                                              <p:spTgt spid="28"/>
                                            </p:tgtEl>
                                          </p:cBhvr>
                                          <p:to x="100000" y="100000"/>
                                        </p:animScale>
                                        <p:animScale>
                                          <p:cBhvr>
                                            <p:cTn id="170" dur="26">
                                              <p:stCondLst>
                                                <p:cond delay="1808"/>
                                              </p:stCondLst>
                                            </p:cTn>
                                            <p:tgtEl>
                                              <p:spTgt spid="28"/>
                                            </p:tgtEl>
                                          </p:cBhvr>
                                          <p:to x="100000" y="95000"/>
                                        </p:animScale>
                                        <p:animScale>
                                          <p:cBhvr>
                                            <p:cTn id="171" dur="166" decel="50000">
                                              <p:stCondLst>
                                                <p:cond delay="1834"/>
                                              </p:stCondLst>
                                            </p:cTn>
                                            <p:tgtEl>
                                              <p:spTgt spid="28"/>
                                            </p:tgtEl>
                                          </p:cBhvr>
                                          <p:to x="100000" y="100000"/>
                                        </p:animScale>
                                      </p:childTnLst>
                                    </p:cTn>
                                  </p:par>
                                  <p:par>
                                    <p:cTn id="172" presetID="26" presetClass="entr" presetSubtype="0" fill="hold" nodeType="withEffect">
                                      <p:stCondLst>
                                        <p:cond delay="1400"/>
                                      </p:stCondLst>
                                      <p:childTnLst>
                                        <p:set>
                                          <p:cBhvr>
                                            <p:cTn id="173" dur="1" fill="hold">
                                              <p:stCondLst>
                                                <p:cond delay="0"/>
                                              </p:stCondLst>
                                            </p:cTn>
                                            <p:tgtEl>
                                              <p:spTgt spid="30"/>
                                            </p:tgtEl>
                                            <p:attrNameLst>
                                              <p:attrName>style.visibility</p:attrName>
                                            </p:attrNameLst>
                                          </p:cBhvr>
                                          <p:to>
                                            <p:strVal val="visible"/>
                                          </p:to>
                                        </p:set>
                                        <p:animEffect transition="in" filter="wipe(down)">
                                          <p:cBhvr>
                                            <p:cTn id="174" dur="580">
                                              <p:stCondLst>
                                                <p:cond delay="0"/>
                                              </p:stCondLst>
                                            </p:cTn>
                                            <p:tgtEl>
                                              <p:spTgt spid="30"/>
                                            </p:tgtEl>
                                          </p:cBhvr>
                                        </p:animEffect>
                                        <p:anim calcmode="lin" valueType="num">
                                          <p:cBhvr>
                                            <p:cTn id="175"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76"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77"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178"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179"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180" dur="26">
                                              <p:stCondLst>
                                                <p:cond delay="650"/>
                                              </p:stCondLst>
                                            </p:cTn>
                                            <p:tgtEl>
                                              <p:spTgt spid="30"/>
                                            </p:tgtEl>
                                          </p:cBhvr>
                                          <p:to x="100000" y="60000"/>
                                        </p:animScale>
                                        <p:animScale>
                                          <p:cBhvr>
                                            <p:cTn id="181" dur="166" decel="50000">
                                              <p:stCondLst>
                                                <p:cond delay="676"/>
                                              </p:stCondLst>
                                            </p:cTn>
                                            <p:tgtEl>
                                              <p:spTgt spid="30"/>
                                            </p:tgtEl>
                                          </p:cBhvr>
                                          <p:to x="100000" y="100000"/>
                                        </p:animScale>
                                        <p:animScale>
                                          <p:cBhvr>
                                            <p:cTn id="182" dur="26">
                                              <p:stCondLst>
                                                <p:cond delay="1312"/>
                                              </p:stCondLst>
                                            </p:cTn>
                                            <p:tgtEl>
                                              <p:spTgt spid="30"/>
                                            </p:tgtEl>
                                          </p:cBhvr>
                                          <p:to x="100000" y="80000"/>
                                        </p:animScale>
                                        <p:animScale>
                                          <p:cBhvr>
                                            <p:cTn id="183" dur="166" decel="50000">
                                              <p:stCondLst>
                                                <p:cond delay="1338"/>
                                              </p:stCondLst>
                                            </p:cTn>
                                            <p:tgtEl>
                                              <p:spTgt spid="30"/>
                                            </p:tgtEl>
                                          </p:cBhvr>
                                          <p:to x="100000" y="100000"/>
                                        </p:animScale>
                                        <p:animScale>
                                          <p:cBhvr>
                                            <p:cTn id="184" dur="26">
                                              <p:stCondLst>
                                                <p:cond delay="1642"/>
                                              </p:stCondLst>
                                            </p:cTn>
                                            <p:tgtEl>
                                              <p:spTgt spid="30"/>
                                            </p:tgtEl>
                                          </p:cBhvr>
                                          <p:to x="100000" y="90000"/>
                                        </p:animScale>
                                        <p:animScale>
                                          <p:cBhvr>
                                            <p:cTn id="185" dur="166" decel="50000">
                                              <p:stCondLst>
                                                <p:cond delay="1668"/>
                                              </p:stCondLst>
                                            </p:cTn>
                                            <p:tgtEl>
                                              <p:spTgt spid="30"/>
                                            </p:tgtEl>
                                          </p:cBhvr>
                                          <p:to x="100000" y="100000"/>
                                        </p:animScale>
                                        <p:animScale>
                                          <p:cBhvr>
                                            <p:cTn id="186" dur="26">
                                              <p:stCondLst>
                                                <p:cond delay="1808"/>
                                              </p:stCondLst>
                                            </p:cTn>
                                            <p:tgtEl>
                                              <p:spTgt spid="30"/>
                                            </p:tgtEl>
                                          </p:cBhvr>
                                          <p:to x="100000" y="95000"/>
                                        </p:animScale>
                                        <p:animScale>
                                          <p:cBhvr>
                                            <p:cTn id="187" dur="166" decel="50000">
                                              <p:stCondLst>
                                                <p:cond delay="1834"/>
                                              </p:stCondLst>
                                            </p:cTn>
                                            <p:tgtEl>
                                              <p:spTgt spid="30"/>
                                            </p:tgtEl>
                                          </p:cBhvr>
                                          <p:to x="100000" y="100000"/>
                                        </p:animScale>
                                      </p:childTnLst>
                                    </p:cTn>
                                  </p:par>
                                  <p:par>
                                    <p:cTn id="188" presetID="26" presetClass="entr" presetSubtype="0" fill="hold" nodeType="withEffect">
                                      <p:stCondLst>
                                        <p:cond delay="1600"/>
                                      </p:stCondLst>
                                      <p:childTnLst>
                                        <p:set>
                                          <p:cBhvr>
                                            <p:cTn id="189" dur="1" fill="hold">
                                              <p:stCondLst>
                                                <p:cond delay="0"/>
                                              </p:stCondLst>
                                            </p:cTn>
                                            <p:tgtEl>
                                              <p:spTgt spid="34"/>
                                            </p:tgtEl>
                                            <p:attrNameLst>
                                              <p:attrName>style.visibility</p:attrName>
                                            </p:attrNameLst>
                                          </p:cBhvr>
                                          <p:to>
                                            <p:strVal val="visible"/>
                                          </p:to>
                                        </p:set>
                                        <p:animEffect transition="in" filter="wipe(down)">
                                          <p:cBhvr>
                                            <p:cTn id="190" dur="580">
                                              <p:stCondLst>
                                                <p:cond delay="0"/>
                                              </p:stCondLst>
                                            </p:cTn>
                                            <p:tgtEl>
                                              <p:spTgt spid="34"/>
                                            </p:tgtEl>
                                          </p:cBhvr>
                                        </p:animEffect>
                                        <p:anim calcmode="lin" valueType="num">
                                          <p:cBhvr>
                                            <p:cTn id="191"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192"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193"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194"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195"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196" dur="26">
                                              <p:stCondLst>
                                                <p:cond delay="650"/>
                                              </p:stCondLst>
                                            </p:cTn>
                                            <p:tgtEl>
                                              <p:spTgt spid="34"/>
                                            </p:tgtEl>
                                          </p:cBhvr>
                                          <p:to x="100000" y="60000"/>
                                        </p:animScale>
                                        <p:animScale>
                                          <p:cBhvr>
                                            <p:cTn id="197" dur="166" decel="50000">
                                              <p:stCondLst>
                                                <p:cond delay="676"/>
                                              </p:stCondLst>
                                            </p:cTn>
                                            <p:tgtEl>
                                              <p:spTgt spid="34"/>
                                            </p:tgtEl>
                                          </p:cBhvr>
                                          <p:to x="100000" y="100000"/>
                                        </p:animScale>
                                        <p:animScale>
                                          <p:cBhvr>
                                            <p:cTn id="198" dur="26">
                                              <p:stCondLst>
                                                <p:cond delay="1312"/>
                                              </p:stCondLst>
                                            </p:cTn>
                                            <p:tgtEl>
                                              <p:spTgt spid="34"/>
                                            </p:tgtEl>
                                          </p:cBhvr>
                                          <p:to x="100000" y="80000"/>
                                        </p:animScale>
                                        <p:animScale>
                                          <p:cBhvr>
                                            <p:cTn id="199" dur="166" decel="50000">
                                              <p:stCondLst>
                                                <p:cond delay="1338"/>
                                              </p:stCondLst>
                                            </p:cTn>
                                            <p:tgtEl>
                                              <p:spTgt spid="34"/>
                                            </p:tgtEl>
                                          </p:cBhvr>
                                          <p:to x="100000" y="100000"/>
                                        </p:animScale>
                                        <p:animScale>
                                          <p:cBhvr>
                                            <p:cTn id="200" dur="26">
                                              <p:stCondLst>
                                                <p:cond delay="1642"/>
                                              </p:stCondLst>
                                            </p:cTn>
                                            <p:tgtEl>
                                              <p:spTgt spid="34"/>
                                            </p:tgtEl>
                                          </p:cBhvr>
                                          <p:to x="100000" y="90000"/>
                                        </p:animScale>
                                        <p:animScale>
                                          <p:cBhvr>
                                            <p:cTn id="201" dur="166" decel="50000">
                                              <p:stCondLst>
                                                <p:cond delay="1668"/>
                                              </p:stCondLst>
                                            </p:cTn>
                                            <p:tgtEl>
                                              <p:spTgt spid="34"/>
                                            </p:tgtEl>
                                          </p:cBhvr>
                                          <p:to x="100000" y="100000"/>
                                        </p:animScale>
                                        <p:animScale>
                                          <p:cBhvr>
                                            <p:cTn id="202" dur="26">
                                              <p:stCondLst>
                                                <p:cond delay="1808"/>
                                              </p:stCondLst>
                                            </p:cTn>
                                            <p:tgtEl>
                                              <p:spTgt spid="34"/>
                                            </p:tgtEl>
                                          </p:cBhvr>
                                          <p:to x="100000" y="95000"/>
                                        </p:animScale>
                                        <p:animScale>
                                          <p:cBhvr>
                                            <p:cTn id="203" dur="166" decel="50000">
                                              <p:stCondLst>
                                                <p:cond delay="1834"/>
                                              </p:stCondLst>
                                            </p:cTn>
                                            <p:tgtEl>
                                              <p:spTgt spid="34"/>
                                            </p:tgtEl>
                                          </p:cBhvr>
                                          <p:to x="100000" y="100000"/>
                                        </p:animScale>
                                      </p:childTnLst>
                                    </p:cTn>
                                  </p:par>
                                  <p:par>
                                    <p:cTn id="204" presetID="26" presetClass="entr" presetSubtype="0" fill="hold" nodeType="withEffect">
                                      <p:stCondLst>
                                        <p:cond delay="1800"/>
                                      </p:stCondLst>
                                      <p:childTnLst>
                                        <p:set>
                                          <p:cBhvr>
                                            <p:cTn id="205" dur="1" fill="hold">
                                              <p:stCondLst>
                                                <p:cond delay="0"/>
                                              </p:stCondLst>
                                            </p:cTn>
                                            <p:tgtEl>
                                              <p:spTgt spid="32"/>
                                            </p:tgtEl>
                                            <p:attrNameLst>
                                              <p:attrName>style.visibility</p:attrName>
                                            </p:attrNameLst>
                                          </p:cBhvr>
                                          <p:to>
                                            <p:strVal val="visible"/>
                                          </p:to>
                                        </p:set>
                                        <p:animEffect transition="in" filter="wipe(down)">
                                          <p:cBhvr>
                                            <p:cTn id="206" dur="580">
                                              <p:stCondLst>
                                                <p:cond delay="0"/>
                                              </p:stCondLst>
                                            </p:cTn>
                                            <p:tgtEl>
                                              <p:spTgt spid="32"/>
                                            </p:tgtEl>
                                          </p:cBhvr>
                                        </p:animEffect>
                                        <p:anim calcmode="lin" valueType="num">
                                          <p:cBhvr>
                                            <p:cTn id="207"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08"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09"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10"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11"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12" dur="26">
                                              <p:stCondLst>
                                                <p:cond delay="650"/>
                                              </p:stCondLst>
                                            </p:cTn>
                                            <p:tgtEl>
                                              <p:spTgt spid="32"/>
                                            </p:tgtEl>
                                          </p:cBhvr>
                                          <p:to x="100000" y="60000"/>
                                        </p:animScale>
                                        <p:animScale>
                                          <p:cBhvr>
                                            <p:cTn id="213" dur="166" decel="50000">
                                              <p:stCondLst>
                                                <p:cond delay="676"/>
                                              </p:stCondLst>
                                            </p:cTn>
                                            <p:tgtEl>
                                              <p:spTgt spid="32"/>
                                            </p:tgtEl>
                                          </p:cBhvr>
                                          <p:to x="100000" y="100000"/>
                                        </p:animScale>
                                        <p:animScale>
                                          <p:cBhvr>
                                            <p:cTn id="214" dur="26">
                                              <p:stCondLst>
                                                <p:cond delay="1312"/>
                                              </p:stCondLst>
                                            </p:cTn>
                                            <p:tgtEl>
                                              <p:spTgt spid="32"/>
                                            </p:tgtEl>
                                          </p:cBhvr>
                                          <p:to x="100000" y="80000"/>
                                        </p:animScale>
                                        <p:animScale>
                                          <p:cBhvr>
                                            <p:cTn id="215" dur="166" decel="50000">
                                              <p:stCondLst>
                                                <p:cond delay="1338"/>
                                              </p:stCondLst>
                                            </p:cTn>
                                            <p:tgtEl>
                                              <p:spTgt spid="32"/>
                                            </p:tgtEl>
                                          </p:cBhvr>
                                          <p:to x="100000" y="100000"/>
                                        </p:animScale>
                                        <p:animScale>
                                          <p:cBhvr>
                                            <p:cTn id="216" dur="26">
                                              <p:stCondLst>
                                                <p:cond delay="1642"/>
                                              </p:stCondLst>
                                            </p:cTn>
                                            <p:tgtEl>
                                              <p:spTgt spid="32"/>
                                            </p:tgtEl>
                                          </p:cBhvr>
                                          <p:to x="100000" y="90000"/>
                                        </p:animScale>
                                        <p:animScale>
                                          <p:cBhvr>
                                            <p:cTn id="217" dur="166" decel="50000">
                                              <p:stCondLst>
                                                <p:cond delay="1668"/>
                                              </p:stCondLst>
                                            </p:cTn>
                                            <p:tgtEl>
                                              <p:spTgt spid="32"/>
                                            </p:tgtEl>
                                          </p:cBhvr>
                                          <p:to x="100000" y="100000"/>
                                        </p:animScale>
                                        <p:animScale>
                                          <p:cBhvr>
                                            <p:cTn id="218" dur="26">
                                              <p:stCondLst>
                                                <p:cond delay="1808"/>
                                              </p:stCondLst>
                                            </p:cTn>
                                            <p:tgtEl>
                                              <p:spTgt spid="32"/>
                                            </p:tgtEl>
                                          </p:cBhvr>
                                          <p:to x="100000" y="95000"/>
                                        </p:animScale>
                                        <p:animScale>
                                          <p:cBhvr>
                                            <p:cTn id="219" dur="166" decel="50000">
                                              <p:stCondLst>
                                                <p:cond delay="1834"/>
                                              </p:stCondLst>
                                            </p:cTn>
                                            <p:tgtEl>
                                              <p:spTgt spid="32"/>
                                            </p:tgtEl>
                                          </p:cBhvr>
                                          <p:to x="100000" y="100000"/>
                                        </p:animScale>
                                      </p:childTnLst>
                                    </p:cTn>
                                  </p:par>
                                  <p:par>
                                    <p:cTn id="220" presetID="26" presetClass="entr" presetSubtype="0" fill="hold" nodeType="withEffect">
                                      <p:stCondLst>
                                        <p:cond delay="2000"/>
                                      </p:stCondLst>
                                      <p:childTnLst>
                                        <p:set>
                                          <p:cBhvr>
                                            <p:cTn id="221" dur="1" fill="hold">
                                              <p:stCondLst>
                                                <p:cond delay="0"/>
                                              </p:stCondLst>
                                            </p:cTn>
                                            <p:tgtEl>
                                              <p:spTgt spid="36"/>
                                            </p:tgtEl>
                                            <p:attrNameLst>
                                              <p:attrName>style.visibility</p:attrName>
                                            </p:attrNameLst>
                                          </p:cBhvr>
                                          <p:to>
                                            <p:strVal val="visible"/>
                                          </p:to>
                                        </p:set>
                                        <p:animEffect transition="in" filter="wipe(down)">
                                          <p:cBhvr>
                                            <p:cTn id="222" dur="580">
                                              <p:stCondLst>
                                                <p:cond delay="0"/>
                                              </p:stCondLst>
                                            </p:cTn>
                                            <p:tgtEl>
                                              <p:spTgt spid="36"/>
                                            </p:tgtEl>
                                          </p:cBhvr>
                                        </p:animEffect>
                                        <p:anim calcmode="lin" valueType="num">
                                          <p:cBhvr>
                                            <p:cTn id="223"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224"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225"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226"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227"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228" dur="26">
                                              <p:stCondLst>
                                                <p:cond delay="650"/>
                                              </p:stCondLst>
                                            </p:cTn>
                                            <p:tgtEl>
                                              <p:spTgt spid="36"/>
                                            </p:tgtEl>
                                          </p:cBhvr>
                                          <p:to x="100000" y="60000"/>
                                        </p:animScale>
                                        <p:animScale>
                                          <p:cBhvr>
                                            <p:cTn id="229" dur="166" decel="50000">
                                              <p:stCondLst>
                                                <p:cond delay="676"/>
                                              </p:stCondLst>
                                            </p:cTn>
                                            <p:tgtEl>
                                              <p:spTgt spid="36"/>
                                            </p:tgtEl>
                                          </p:cBhvr>
                                          <p:to x="100000" y="100000"/>
                                        </p:animScale>
                                        <p:animScale>
                                          <p:cBhvr>
                                            <p:cTn id="230" dur="26">
                                              <p:stCondLst>
                                                <p:cond delay="1312"/>
                                              </p:stCondLst>
                                            </p:cTn>
                                            <p:tgtEl>
                                              <p:spTgt spid="36"/>
                                            </p:tgtEl>
                                          </p:cBhvr>
                                          <p:to x="100000" y="80000"/>
                                        </p:animScale>
                                        <p:animScale>
                                          <p:cBhvr>
                                            <p:cTn id="231" dur="166" decel="50000">
                                              <p:stCondLst>
                                                <p:cond delay="1338"/>
                                              </p:stCondLst>
                                            </p:cTn>
                                            <p:tgtEl>
                                              <p:spTgt spid="36"/>
                                            </p:tgtEl>
                                          </p:cBhvr>
                                          <p:to x="100000" y="100000"/>
                                        </p:animScale>
                                        <p:animScale>
                                          <p:cBhvr>
                                            <p:cTn id="232" dur="26">
                                              <p:stCondLst>
                                                <p:cond delay="1642"/>
                                              </p:stCondLst>
                                            </p:cTn>
                                            <p:tgtEl>
                                              <p:spTgt spid="36"/>
                                            </p:tgtEl>
                                          </p:cBhvr>
                                          <p:to x="100000" y="90000"/>
                                        </p:animScale>
                                        <p:animScale>
                                          <p:cBhvr>
                                            <p:cTn id="233" dur="166" decel="50000">
                                              <p:stCondLst>
                                                <p:cond delay="1668"/>
                                              </p:stCondLst>
                                            </p:cTn>
                                            <p:tgtEl>
                                              <p:spTgt spid="36"/>
                                            </p:tgtEl>
                                          </p:cBhvr>
                                          <p:to x="100000" y="100000"/>
                                        </p:animScale>
                                        <p:animScale>
                                          <p:cBhvr>
                                            <p:cTn id="234" dur="26">
                                              <p:stCondLst>
                                                <p:cond delay="1808"/>
                                              </p:stCondLst>
                                            </p:cTn>
                                            <p:tgtEl>
                                              <p:spTgt spid="36"/>
                                            </p:tgtEl>
                                          </p:cBhvr>
                                          <p:to x="100000" y="95000"/>
                                        </p:animScale>
                                        <p:animScale>
                                          <p:cBhvr>
                                            <p:cTn id="235" dur="166" decel="50000">
                                              <p:stCondLst>
                                                <p:cond delay="1834"/>
                                              </p:stCondLst>
                                            </p:cTn>
                                            <p:tgtEl>
                                              <p:spTgt spid="3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0-#ppt_h/2"/>
                                              </p:val>
                                            </p:tav>
                                            <p:tav tm="100000">
                                              <p:val>
                                                <p:strVal val="#ppt_y"/>
                                              </p:val>
                                            </p:tav>
                                          </p:tavLst>
                                        </p:anim>
                                      </p:childTnLst>
                                    </p:cTn>
                                  </p:par>
                                  <p:par>
                                    <p:cTn id="9" presetID="41" presetClass="entr" presetSubtype="0" fill="hold" grpId="0" nodeType="withEffect">
                                      <p:stCondLst>
                                        <p:cond delay="4000"/>
                                      </p:stCondLst>
                                      <p:iterate type="lt">
                                        <p:tmPct val="10000"/>
                                      </p:iterate>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4"/>
                                            </p:tgtEl>
                                            <p:attrNameLst>
                                              <p:attrName>ppt_y</p:attrName>
                                            </p:attrNameLst>
                                          </p:cBhvr>
                                          <p:tavLst>
                                            <p:tav tm="0">
                                              <p:val>
                                                <p:strVal val="#ppt_y"/>
                                              </p:val>
                                            </p:tav>
                                            <p:tav tm="100000">
                                              <p:val>
                                                <p:strVal val="#ppt_y"/>
                                              </p:val>
                                            </p:tav>
                                          </p:tavLst>
                                        </p:anim>
                                        <p:anim calcmode="lin" valueType="num">
                                          <p:cBhvr>
                                            <p:cTn id="13"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4"/>
                                            </p:tgtEl>
                                          </p:cBhvr>
                                        </p:animEffect>
                                      </p:childTnLst>
                                    </p:cTn>
                                  </p:par>
                                  <p:par>
                                    <p:cTn id="16" presetID="2" presetClass="entr" presetSubtype="1" fill="hold" grpId="0" nodeType="withEffect">
                                      <p:stCondLst>
                                        <p:cond delay="100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2000" fill="hold"/>
                                            <p:tgtEl>
                                              <p:spTgt spid="3"/>
                                            </p:tgtEl>
                                            <p:attrNameLst>
                                              <p:attrName>ppt_x</p:attrName>
                                            </p:attrNameLst>
                                          </p:cBhvr>
                                          <p:tavLst>
                                            <p:tav tm="0">
                                              <p:val>
                                                <p:strVal val="#ppt_x"/>
                                              </p:val>
                                            </p:tav>
                                            <p:tav tm="100000">
                                              <p:val>
                                                <p:strVal val="#ppt_x"/>
                                              </p:val>
                                            </p:tav>
                                          </p:tavLst>
                                        </p:anim>
                                        <p:anim calcmode="lin" valueType="num">
                                          <p:cBhvr additive="base">
                                            <p:cTn id="19" dur="2000" fill="hold"/>
                                            <p:tgtEl>
                                              <p:spTgt spid="3"/>
                                            </p:tgtEl>
                                            <p:attrNameLst>
                                              <p:attrName>ppt_y</p:attrName>
                                            </p:attrNameLst>
                                          </p:cBhvr>
                                          <p:tavLst>
                                            <p:tav tm="0">
                                              <p:val>
                                                <p:strVal val="0-#ppt_h/2"/>
                                              </p:val>
                                            </p:tav>
                                            <p:tav tm="100000">
                                              <p:val>
                                                <p:strVal val="#ppt_y"/>
                                              </p:val>
                                            </p:tav>
                                          </p:tavLst>
                                        </p:anim>
                                      </p:childTnLst>
                                    </p:cTn>
                                  </p:par>
                                  <p:par>
                                    <p:cTn id="20" presetID="2" presetClass="entr" presetSubtype="4" fill="hold" nodeType="withEffect">
                                      <p:stCondLst>
                                        <p:cond delay="200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2000" fill="hold"/>
                                            <p:tgtEl>
                                              <p:spTgt spid="6"/>
                                            </p:tgtEl>
                                            <p:attrNameLst>
                                              <p:attrName>ppt_x</p:attrName>
                                            </p:attrNameLst>
                                          </p:cBhvr>
                                          <p:tavLst>
                                            <p:tav tm="0">
                                              <p:val>
                                                <p:strVal val="#ppt_x"/>
                                              </p:val>
                                            </p:tav>
                                            <p:tav tm="100000">
                                              <p:val>
                                                <p:strVal val="#ppt_x"/>
                                              </p:val>
                                            </p:tav>
                                          </p:tavLst>
                                        </p:anim>
                                        <p:anim calcmode="lin" valueType="num">
                                          <p:cBhvr additive="base">
                                            <p:cTn id="23" dur="2000" fill="hold"/>
                                            <p:tgtEl>
                                              <p:spTgt spid="6"/>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1000"/>
                                      </p:stCondLst>
                                      <p:childTnLst>
                                        <p:set>
                                          <p:cBhvr>
                                            <p:cTn id="25" dur="1" fill="hold">
                                              <p:stCondLst>
                                                <p:cond delay="0"/>
                                              </p:stCondLst>
                                            </p:cTn>
                                            <p:tgtEl>
                                              <p:spTgt spid="26"/>
                                            </p:tgtEl>
                                            <p:attrNameLst>
                                              <p:attrName>style.visibility</p:attrName>
                                            </p:attrNameLst>
                                          </p:cBhvr>
                                          <p:to>
                                            <p:strVal val="visible"/>
                                          </p:to>
                                        </p:set>
                                        <p:anim calcmode="lin" valueType="num">
                                          <p:cBhvr additive="base">
                                            <p:cTn id="26" dur="2000" fill="hold"/>
                                            <p:tgtEl>
                                              <p:spTgt spid="26"/>
                                            </p:tgtEl>
                                            <p:attrNameLst>
                                              <p:attrName>ppt_x</p:attrName>
                                            </p:attrNameLst>
                                          </p:cBhvr>
                                          <p:tavLst>
                                            <p:tav tm="0">
                                              <p:val>
                                                <p:strVal val="#ppt_x"/>
                                              </p:val>
                                            </p:tav>
                                            <p:tav tm="100000">
                                              <p:val>
                                                <p:strVal val="#ppt_x"/>
                                              </p:val>
                                            </p:tav>
                                          </p:tavLst>
                                        </p:anim>
                                        <p:anim calcmode="lin" valueType="num">
                                          <p:cBhvr additive="base">
                                            <p:cTn id="27" dur="2000" fill="hold"/>
                                            <p:tgtEl>
                                              <p:spTgt spid="26"/>
                                            </p:tgtEl>
                                            <p:attrNameLst>
                                              <p:attrName>ppt_y</p:attrName>
                                            </p:attrNameLst>
                                          </p:cBhvr>
                                          <p:tavLst>
                                            <p:tav tm="0">
                                              <p:val>
                                                <p:strVal val="1+#ppt_h/2"/>
                                              </p:val>
                                            </p:tav>
                                            <p:tav tm="100000">
                                              <p:val>
                                                <p:strVal val="#ppt_y"/>
                                              </p:val>
                                            </p:tav>
                                          </p:tavLst>
                                        </p:anim>
                                      </p:childTnLst>
                                    </p:cTn>
                                  </p:par>
                                  <p:par>
                                    <p:cTn id="28" presetID="26" presetClass="entr" presetSubtype="0" fill="hold" nodeType="withEffect">
                                      <p:stCondLst>
                                        <p:cond delay="1200"/>
                                      </p:stCondLst>
                                      <p:childTnLst>
                                        <p:set>
                                          <p:cBhvr>
                                            <p:cTn id="29" dur="1" fill="hold">
                                              <p:stCondLst>
                                                <p:cond delay="0"/>
                                              </p:stCondLst>
                                            </p:cTn>
                                            <p:tgtEl>
                                              <p:spTgt spid="12"/>
                                            </p:tgtEl>
                                            <p:attrNameLst>
                                              <p:attrName>style.visibility</p:attrName>
                                            </p:attrNameLst>
                                          </p:cBhvr>
                                          <p:to>
                                            <p:strVal val="visible"/>
                                          </p:to>
                                        </p:set>
                                        <p:animEffect transition="in" filter="wipe(down)">
                                          <p:cBhvr>
                                            <p:cTn id="30" dur="580">
                                              <p:stCondLst>
                                                <p:cond delay="0"/>
                                              </p:stCondLst>
                                            </p:cTn>
                                            <p:tgtEl>
                                              <p:spTgt spid="12"/>
                                            </p:tgtEl>
                                          </p:cBhvr>
                                        </p:animEffect>
                                        <p:anim calcmode="lin" valueType="num">
                                          <p:cBhvr>
                                            <p:cTn id="31"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36" dur="26">
                                              <p:stCondLst>
                                                <p:cond delay="650"/>
                                              </p:stCondLst>
                                            </p:cTn>
                                            <p:tgtEl>
                                              <p:spTgt spid="12"/>
                                            </p:tgtEl>
                                          </p:cBhvr>
                                          <p:to x="100000" y="60000"/>
                                        </p:animScale>
                                        <p:animScale>
                                          <p:cBhvr>
                                            <p:cTn id="37" dur="166" decel="50000">
                                              <p:stCondLst>
                                                <p:cond delay="676"/>
                                              </p:stCondLst>
                                            </p:cTn>
                                            <p:tgtEl>
                                              <p:spTgt spid="12"/>
                                            </p:tgtEl>
                                          </p:cBhvr>
                                          <p:to x="100000" y="100000"/>
                                        </p:animScale>
                                        <p:animScale>
                                          <p:cBhvr>
                                            <p:cTn id="38" dur="26">
                                              <p:stCondLst>
                                                <p:cond delay="1312"/>
                                              </p:stCondLst>
                                            </p:cTn>
                                            <p:tgtEl>
                                              <p:spTgt spid="12"/>
                                            </p:tgtEl>
                                          </p:cBhvr>
                                          <p:to x="100000" y="80000"/>
                                        </p:animScale>
                                        <p:animScale>
                                          <p:cBhvr>
                                            <p:cTn id="39" dur="166" decel="50000">
                                              <p:stCondLst>
                                                <p:cond delay="1338"/>
                                              </p:stCondLst>
                                            </p:cTn>
                                            <p:tgtEl>
                                              <p:spTgt spid="12"/>
                                            </p:tgtEl>
                                          </p:cBhvr>
                                          <p:to x="100000" y="100000"/>
                                        </p:animScale>
                                        <p:animScale>
                                          <p:cBhvr>
                                            <p:cTn id="40" dur="26">
                                              <p:stCondLst>
                                                <p:cond delay="1642"/>
                                              </p:stCondLst>
                                            </p:cTn>
                                            <p:tgtEl>
                                              <p:spTgt spid="12"/>
                                            </p:tgtEl>
                                          </p:cBhvr>
                                          <p:to x="100000" y="90000"/>
                                        </p:animScale>
                                        <p:animScale>
                                          <p:cBhvr>
                                            <p:cTn id="41" dur="166" decel="50000">
                                              <p:stCondLst>
                                                <p:cond delay="1668"/>
                                              </p:stCondLst>
                                            </p:cTn>
                                            <p:tgtEl>
                                              <p:spTgt spid="12"/>
                                            </p:tgtEl>
                                          </p:cBhvr>
                                          <p:to x="100000" y="100000"/>
                                        </p:animScale>
                                        <p:animScale>
                                          <p:cBhvr>
                                            <p:cTn id="42" dur="26">
                                              <p:stCondLst>
                                                <p:cond delay="1808"/>
                                              </p:stCondLst>
                                            </p:cTn>
                                            <p:tgtEl>
                                              <p:spTgt spid="12"/>
                                            </p:tgtEl>
                                          </p:cBhvr>
                                          <p:to x="100000" y="95000"/>
                                        </p:animScale>
                                        <p:animScale>
                                          <p:cBhvr>
                                            <p:cTn id="43" dur="166" decel="50000">
                                              <p:stCondLst>
                                                <p:cond delay="1834"/>
                                              </p:stCondLst>
                                            </p:cTn>
                                            <p:tgtEl>
                                              <p:spTgt spid="12"/>
                                            </p:tgtEl>
                                          </p:cBhvr>
                                          <p:to x="100000" y="100000"/>
                                        </p:animScale>
                                      </p:childTnLst>
                                    </p:cTn>
                                  </p:par>
                                  <p:par>
                                    <p:cTn id="44" presetID="26" presetClass="entr" presetSubtype="0" fill="hold" nodeType="withEffect">
                                      <p:stCondLst>
                                        <p:cond delay="1400"/>
                                      </p:stCondLst>
                                      <p:childTnLst>
                                        <p:set>
                                          <p:cBhvr>
                                            <p:cTn id="45" dur="1" fill="hold">
                                              <p:stCondLst>
                                                <p:cond delay="0"/>
                                              </p:stCondLst>
                                            </p:cTn>
                                            <p:tgtEl>
                                              <p:spTgt spid="14"/>
                                            </p:tgtEl>
                                            <p:attrNameLst>
                                              <p:attrName>style.visibility</p:attrName>
                                            </p:attrNameLst>
                                          </p:cBhvr>
                                          <p:to>
                                            <p:strVal val="visible"/>
                                          </p:to>
                                        </p:set>
                                        <p:animEffect transition="in" filter="wipe(down)">
                                          <p:cBhvr>
                                            <p:cTn id="46" dur="580">
                                              <p:stCondLst>
                                                <p:cond delay="0"/>
                                              </p:stCondLst>
                                            </p:cTn>
                                            <p:tgtEl>
                                              <p:spTgt spid="14"/>
                                            </p:tgtEl>
                                          </p:cBhvr>
                                        </p:animEffect>
                                        <p:anim calcmode="lin" valueType="num">
                                          <p:cBhvr>
                                            <p:cTn id="47"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52" dur="26">
                                              <p:stCondLst>
                                                <p:cond delay="650"/>
                                              </p:stCondLst>
                                            </p:cTn>
                                            <p:tgtEl>
                                              <p:spTgt spid="14"/>
                                            </p:tgtEl>
                                          </p:cBhvr>
                                          <p:to x="100000" y="60000"/>
                                        </p:animScale>
                                        <p:animScale>
                                          <p:cBhvr>
                                            <p:cTn id="53" dur="166" decel="50000">
                                              <p:stCondLst>
                                                <p:cond delay="676"/>
                                              </p:stCondLst>
                                            </p:cTn>
                                            <p:tgtEl>
                                              <p:spTgt spid="14"/>
                                            </p:tgtEl>
                                          </p:cBhvr>
                                          <p:to x="100000" y="100000"/>
                                        </p:animScale>
                                        <p:animScale>
                                          <p:cBhvr>
                                            <p:cTn id="54" dur="26">
                                              <p:stCondLst>
                                                <p:cond delay="1312"/>
                                              </p:stCondLst>
                                            </p:cTn>
                                            <p:tgtEl>
                                              <p:spTgt spid="14"/>
                                            </p:tgtEl>
                                          </p:cBhvr>
                                          <p:to x="100000" y="80000"/>
                                        </p:animScale>
                                        <p:animScale>
                                          <p:cBhvr>
                                            <p:cTn id="55" dur="166" decel="50000">
                                              <p:stCondLst>
                                                <p:cond delay="1338"/>
                                              </p:stCondLst>
                                            </p:cTn>
                                            <p:tgtEl>
                                              <p:spTgt spid="14"/>
                                            </p:tgtEl>
                                          </p:cBhvr>
                                          <p:to x="100000" y="100000"/>
                                        </p:animScale>
                                        <p:animScale>
                                          <p:cBhvr>
                                            <p:cTn id="56" dur="26">
                                              <p:stCondLst>
                                                <p:cond delay="1642"/>
                                              </p:stCondLst>
                                            </p:cTn>
                                            <p:tgtEl>
                                              <p:spTgt spid="14"/>
                                            </p:tgtEl>
                                          </p:cBhvr>
                                          <p:to x="100000" y="90000"/>
                                        </p:animScale>
                                        <p:animScale>
                                          <p:cBhvr>
                                            <p:cTn id="57" dur="166" decel="50000">
                                              <p:stCondLst>
                                                <p:cond delay="1668"/>
                                              </p:stCondLst>
                                            </p:cTn>
                                            <p:tgtEl>
                                              <p:spTgt spid="14"/>
                                            </p:tgtEl>
                                          </p:cBhvr>
                                          <p:to x="100000" y="100000"/>
                                        </p:animScale>
                                        <p:animScale>
                                          <p:cBhvr>
                                            <p:cTn id="58" dur="26">
                                              <p:stCondLst>
                                                <p:cond delay="1808"/>
                                              </p:stCondLst>
                                            </p:cTn>
                                            <p:tgtEl>
                                              <p:spTgt spid="14"/>
                                            </p:tgtEl>
                                          </p:cBhvr>
                                          <p:to x="100000" y="95000"/>
                                        </p:animScale>
                                        <p:animScale>
                                          <p:cBhvr>
                                            <p:cTn id="59" dur="166" decel="50000">
                                              <p:stCondLst>
                                                <p:cond delay="1834"/>
                                              </p:stCondLst>
                                            </p:cTn>
                                            <p:tgtEl>
                                              <p:spTgt spid="14"/>
                                            </p:tgtEl>
                                          </p:cBhvr>
                                          <p:to x="100000" y="100000"/>
                                        </p:animScale>
                                      </p:childTnLst>
                                    </p:cTn>
                                  </p:par>
                                  <p:par>
                                    <p:cTn id="60" presetID="26" presetClass="entr" presetSubtype="0" fill="hold" nodeType="withEffect">
                                      <p:stCondLst>
                                        <p:cond delay="1600"/>
                                      </p:stCondLst>
                                      <p:childTnLst>
                                        <p:set>
                                          <p:cBhvr>
                                            <p:cTn id="61" dur="1" fill="hold">
                                              <p:stCondLst>
                                                <p:cond delay="0"/>
                                              </p:stCondLst>
                                            </p:cTn>
                                            <p:tgtEl>
                                              <p:spTgt spid="16"/>
                                            </p:tgtEl>
                                            <p:attrNameLst>
                                              <p:attrName>style.visibility</p:attrName>
                                            </p:attrNameLst>
                                          </p:cBhvr>
                                          <p:to>
                                            <p:strVal val="visible"/>
                                          </p:to>
                                        </p:set>
                                        <p:animEffect transition="in" filter="wipe(down)">
                                          <p:cBhvr>
                                            <p:cTn id="62" dur="580">
                                              <p:stCondLst>
                                                <p:cond delay="0"/>
                                              </p:stCondLst>
                                            </p:cTn>
                                            <p:tgtEl>
                                              <p:spTgt spid="16"/>
                                            </p:tgtEl>
                                          </p:cBhvr>
                                        </p:animEffect>
                                        <p:anim calcmode="lin" valueType="num">
                                          <p:cBhvr>
                                            <p:cTn id="63"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68" dur="26">
                                              <p:stCondLst>
                                                <p:cond delay="650"/>
                                              </p:stCondLst>
                                            </p:cTn>
                                            <p:tgtEl>
                                              <p:spTgt spid="16"/>
                                            </p:tgtEl>
                                          </p:cBhvr>
                                          <p:to x="100000" y="60000"/>
                                        </p:animScale>
                                        <p:animScale>
                                          <p:cBhvr>
                                            <p:cTn id="69" dur="166" decel="50000">
                                              <p:stCondLst>
                                                <p:cond delay="676"/>
                                              </p:stCondLst>
                                            </p:cTn>
                                            <p:tgtEl>
                                              <p:spTgt spid="16"/>
                                            </p:tgtEl>
                                          </p:cBhvr>
                                          <p:to x="100000" y="100000"/>
                                        </p:animScale>
                                        <p:animScale>
                                          <p:cBhvr>
                                            <p:cTn id="70" dur="26">
                                              <p:stCondLst>
                                                <p:cond delay="1312"/>
                                              </p:stCondLst>
                                            </p:cTn>
                                            <p:tgtEl>
                                              <p:spTgt spid="16"/>
                                            </p:tgtEl>
                                          </p:cBhvr>
                                          <p:to x="100000" y="80000"/>
                                        </p:animScale>
                                        <p:animScale>
                                          <p:cBhvr>
                                            <p:cTn id="71" dur="166" decel="50000">
                                              <p:stCondLst>
                                                <p:cond delay="1338"/>
                                              </p:stCondLst>
                                            </p:cTn>
                                            <p:tgtEl>
                                              <p:spTgt spid="16"/>
                                            </p:tgtEl>
                                          </p:cBhvr>
                                          <p:to x="100000" y="100000"/>
                                        </p:animScale>
                                        <p:animScale>
                                          <p:cBhvr>
                                            <p:cTn id="72" dur="26">
                                              <p:stCondLst>
                                                <p:cond delay="1642"/>
                                              </p:stCondLst>
                                            </p:cTn>
                                            <p:tgtEl>
                                              <p:spTgt spid="16"/>
                                            </p:tgtEl>
                                          </p:cBhvr>
                                          <p:to x="100000" y="90000"/>
                                        </p:animScale>
                                        <p:animScale>
                                          <p:cBhvr>
                                            <p:cTn id="73" dur="166" decel="50000">
                                              <p:stCondLst>
                                                <p:cond delay="1668"/>
                                              </p:stCondLst>
                                            </p:cTn>
                                            <p:tgtEl>
                                              <p:spTgt spid="16"/>
                                            </p:tgtEl>
                                          </p:cBhvr>
                                          <p:to x="100000" y="100000"/>
                                        </p:animScale>
                                        <p:animScale>
                                          <p:cBhvr>
                                            <p:cTn id="74" dur="26">
                                              <p:stCondLst>
                                                <p:cond delay="1808"/>
                                              </p:stCondLst>
                                            </p:cTn>
                                            <p:tgtEl>
                                              <p:spTgt spid="16"/>
                                            </p:tgtEl>
                                          </p:cBhvr>
                                          <p:to x="100000" y="95000"/>
                                        </p:animScale>
                                        <p:animScale>
                                          <p:cBhvr>
                                            <p:cTn id="75" dur="166" decel="50000">
                                              <p:stCondLst>
                                                <p:cond delay="1834"/>
                                              </p:stCondLst>
                                            </p:cTn>
                                            <p:tgtEl>
                                              <p:spTgt spid="16"/>
                                            </p:tgtEl>
                                          </p:cBhvr>
                                          <p:to x="100000" y="100000"/>
                                        </p:animScale>
                                      </p:childTnLst>
                                    </p:cTn>
                                  </p:par>
                                  <p:par>
                                    <p:cTn id="76" presetID="26" presetClass="entr" presetSubtype="0" fill="hold" nodeType="withEffect">
                                      <p:stCondLst>
                                        <p:cond delay="1800"/>
                                      </p:stCondLst>
                                      <p:childTnLst>
                                        <p:set>
                                          <p:cBhvr>
                                            <p:cTn id="77" dur="1" fill="hold">
                                              <p:stCondLst>
                                                <p:cond delay="0"/>
                                              </p:stCondLst>
                                            </p:cTn>
                                            <p:tgtEl>
                                              <p:spTgt spid="22"/>
                                            </p:tgtEl>
                                            <p:attrNameLst>
                                              <p:attrName>style.visibility</p:attrName>
                                            </p:attrNameLst>
                                          </p:cBhvr>
                                          <p:to>
                                            <p:strVal val="visible"/>
                                          </p:to>
                                        </p:set>
                                        <p:animEffect transition="in" filter="wipe(down)">
                                          <p:cBhvr>
                                            <p:cTn id="78" dur="580">
                                              <p:stCondLst>
                                                <p:cond delay="0"/>
                                              </p:stCondLst>
                                            </p:cTn>
                                            <p:tgtEl>
                                              <p:spTgt spid="22"/>
                                            </p:tgtEl>
                                          </p:cBhvr>
                                        </p:animEffect>
                                        <p:anim calcmode="lin" valueType="num">
                                          <p:cBhvr>
                                            <p:cTn id="79"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84" dur="26">
                                              <p:stCondLst>
                                                <p:cond delay="650"/>
                                              </p:stCondLst>
                                            </p:cTn>
                                            <p:tgtEl>
                                              <p:spTgt spid="22"/>
                                            </p:tgtEl>
                                          </p:cBhvr>
                                          <p:to x="100000" y="60000"/>
                                        </p:animScale>
                                        <p:animScale>
                                          <p:cBhvr>
                                            <p:cTn id="85" dur="166" decel="50000">
                                              <p:stCondLst>
                                                <p:cond delay="676"/>
                                              </p:stCondLst>
                                            </p:cTn>
                                            <p:tgtEl>
                                              <p:spTgt spid="22"/>
                                            </p:tgtEl>
                                          </p:cBhvr>
                                          <p:to x="100000" y="100000"/>
                                        </p:animScale>
                                        <p:animScale>
                                          <p:cBhvr>
                                            <p:cTn id="86" dur="26">
                                              <p:stCondLst>
                                                <p:cond delay="1312"/>
                                              </p:stCondLst>
                                            </p:cTn>
                                            <p:tgtEl>
                                              <p:spTgt spid="22"/>
                                            </p:tgtEl>
                                          </p:cBhvr>
                                          <p:to x="100000" y="80000"/>
                                        </p:animScale>
                                        <p:animScale>
                                          <p:cBhvr>
                                            <p:cTn id="87" dur="166" decel="50000">
                                              <p:stCondLst>
                                                <p:cond delay="1338"/>
                                              </p:stCondLst>
                                            </p:cTn>
                                            <p:tgtEl>
                                              <p:spTgt spid="22"/>
                                            </p:tgtEl>
                                          </p:cBhvr>
                                          <p:to x="100000" y="100000"/>
                                        </p:animScale>
                                        <p:animScale>
                                          <p:cBhvr>
                                            <p:cTn id="88" dur="26">
                                              <p:stCondLst>
                                                <p:cond delay="1642"/>
                                              </p:stCondLst>
                                            </p:cTn>
                                            <p:tgtEl>
                                              <p:spTgt spid="22"/>
                                            </p:tgtEl>
                                          </p:cBhvr>
                                          <p:to x="100000" y="90000"/>
                                        </p:animScale>
                                        <p:animScale>
                                          <p:cBhvr>
                                            <p:cTn id="89" dur="166" decel="50000">
                                              <p:stCondLst>
                                                <p:cond delay="1668"/>
                                              </p:stCondLst>
                                            </p:cTn>
                                            <p:tgtEl>
                                              <p:spTgt spid="22"/>
                                            </p:tgtEl>
                                          </p:cBhvr>
                                          <p:to x="100000" y="100000"/>
                                        </p:animScale>
                                        <p:animScale>
                                          <p:cBhvr>
                                            <p:cTn id="90" dur="26">
                                              <p:stCondLst>
                                                <p:cond delay="1808"/>
                                              </p:stCondLst>
                                            </p:cTn>
                                            <p:tgtEl>
                                              <p:spTgt spid="22"/>
                                            </p:tgtEl>
                                          </p:cBhvr>
                                          <p:to x="100000" y="95000"/>
                                        </p:animScale>
                                        <p:animScale>
                                          <p:cBhvr>
                                            <p:cTn id="91" dur="166" decel="50000">
                                              <p:stCondLst>
                                                <p:cond delay="1834"/>
                                              </p:stCondLst>
                                            </p:cTn>
                                            <p:tgtEl>
                                              <p:spTgt spid="22"/>
                                            </p:tgtEl>
                                          </p:cBhvr>
                                          <p:to x="100000" y="100000"/>
                                        </p:animScale>
                                      </p:childTnLst>
                                    </p:cTn>
                                  </p:par>
                                  <p:par>
                                    <p:cTn id="92" presetID="26" presetClass="entr" presetSubtype="0" fill="hold" nodeType="withEffect">
                                      <p:stCondLst>
                                        <p:cond delay="2000"/>
                                      </p:stCondLst>
                                      <p:childTnLst>
                                        <p:set>
                                          <p:cBhvr>
                                            <p:cTn id="93" dur="1" fill="hold">
                                              <p:stCondLst>
                                                <p:cond delay="0"/>
                                              </p:stCondLst>
                                            </p:cTn>
                                            <p:tgtEl>
                                              <p:spTgt spid="10"/>
                                            </p:tgtEl>
                                            <p:attrNameLst>
                                              <p:attrName>style.visibility</p:attrName>
                                            </p:attrNameLst>
                                          </p:cBhvr>
                                          <p:to>
                                            <p:strVal val="visible"/>
                                          </p:to>
                                        </p:set>
                                        <p:animEffect transition="in" filter="wipe(down)">
                                          <p:cBhvr>
                                            <p:cTn id="94" dur="580">
                                              <p:stCondLst>
                                                <p:cond delay="0"/>
                                              </p:stCondLst>
                                            </p:cTn>
                                            <p:tgtEl>
                                              <p:spTgt spid="10"/>
                                            </p:tgtEl>
                                          </p:cBhvr>
                                        </p:animEffect>
                                        <p:anim calcmode="lin" valueType="num">
                                          <p:cBhvr>
                                            <p:cTn id="95"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6"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97"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98"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99"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00" dur="26">
                                              <p:stCondLst>
                                                <p:cond delay="650"/>
                                              </p:stCondLst>
                                            </p:cTn>
                                            <p:tgtEl>
                                              <p:spTgt spid="10"/>
                                            </p:tgtEl>
                                          </p:cBhvr>
                                          <p:to x="100000" y="60000"/>
                                        </p:animScale>
                                        <p:animScale>
                                          <p:cBhvr>
                                            <p:cTn id="101" dur="166" decel="50000">
                                              <p:stCondLst>
                                                <p:cond delay="676"/>
                                              </p:stCondLst>
                                            </p:cTn>
                                            <p:tgtEl>
                                              <p:spTgt spid="10"/>
                                            </p:tgtEl>
                                          </p:cBhvr>
                                          <p:to x="100000" y="100000"/>
                                        </p:animScale>
                                        <p:animScale>
                                          <p:cBhvr>
                                            <p:cTn id="102" dur="26">
                                              <p:stCondLst>
                                                <p:cond delay="1312"/>
                                              </p:stCondLst>
                                            </p:cTn>
                                            <p:tgtEl>
                                              <p:spTgt spid="10"/>
                                            </p:tgtEl>
                                          </p:cBhvr>
                                          <p:to x="100000" y="80000"/>
                                        </p:animScale>
                                        <p:animScale>
                                          <p:cBhvr>
                                            <p:cTn id="103" dur="166" decel="50000">
                                              <p:stCondLst>
                                                <p:cond delay="1338"/>
                                              </p:stCondLst>
                                            </p:cTn>
                                            <p:tgtEl>
                                              <p:spTgt spid="10"/>
                                            </p:tgtEl>
                                          </p:cBhvr>
                                          <p:to x="100000" y="100000"/>
                                        </p:animScale>
                                        <p:animScale>
                                          <p:cBhvr>
                                            <p:cTn id="104" dur="26">
                                              <p:stCondLst>
                                                <p:cond delay="1642"/>
                                              </p:stCondLst>
                                            </p:cTn>
                                            <p:tgtEl>
                                              <p:spTgt spid="10"/>
                                            </p:tgtEl>
                                          </p:cBhvr>
                                          <p:to x="100000" y="90000"/>
                                        </p:animScale>
                                        <p:animScale>
                                          <p:cBhvr>
                                            <p:cTn id="105" dur="166" decel="50000">
                                              <p:stCondLst>
                                                <p:cond delay="1668"/>
                                              </p:stCondLst>
                                            </p:cTn>
                                            <p:tgtEl>
                                              <p:spTgt spid="10"/>
                                            </p:tgtEl>
                                          </p:cBhvr>
                                          <p:to x="100000" y="100000"/>
                                        </p:animScale>
                                        <p:animScale>
                                          <p:cBhvr>
                                            <p:cTn id="106" dur="26">
                                              <p:stCondLst>
                                                <p:cond delay="1808"/>
                                              </p:stCondLst>
                                            </p:cTn>
                                            <p:tgtEl>
                                              <p:spTgt spid="10"/>
                                            </p:tgtEl>
                                          </p:cBhvr>
                                          <p:to x="100000" y="95000"/>
                                        </p:animScale>
                                        <p:animScale>
                                          <p:cBhvr>
                                            <p:cTn id="107" dur="166" decel="50000">
                                              <p:stCondLst>
                                                <p:cond delay="1834"/>
                                              </p:stCondLst>
                                            </p:cTn>
                                            <p:tgtEl>
                                              <p:spTgt spid="10"/>
                                            </p:tgtEl>
                                          </p:cBhvr>
                                          <p:to x="100000" y="100000"/>
                                        </p:animScale>
                                      </p:childTnLst>
                                    </p:cTn>
                                  </p:par>
                                  <p:par>
                                    <p:cTn id="108" presetID="26" presetClass="entr" presetSubtype="0" fill="hold" nodeType="withEffect">
                                      <p:stCondLst>
                                        <p:cond delay="2200"/>
                                      </p:stCondLst>
                                      <p:childTnLst>
                                        <p:set>
                                          <p:cBhvr>
                                            <p:cTn id="109" dur="1" fill="hold">
                                              <p:stCondLst>
                                                <p:cond delay="0"/>
                                              </p:stCondLst>
                                            </p:cTn>
                                            <p:tgtEl>
                                              <p:spTgt spid="8"/>
                                            </p:tgtEl>
                                            <p:attrNameLst>
                                              <p:attrName>style.visibility</p:attrName>
                                            </p:attrNameLst>
                                          </p:cBhvr>
                                          <p:to>
                                            <p:strVal val="visible"/>
                                          </p:to>
                                        </p:set>
                                        <p:animEffect transition="in" filter="wipe(down)">
                                          <p:cBhvr>
                                            <p:cTn id="110" dur="580">
                                              <p:stCondLst>
                                                <p:cond delay="0"/>
                                              </p:stCondLst>
                                            </p:cTn>
                                            <p:tgtEl>
                                              <p:spTgt spid="8"/>
                                            </p:tgtEl>
                                          </p:cBhvr>
                                        </p:animEffect>
                                        <p:anim calcmode="lin" valueType="num">
                                          <p:cBhvr>
                                            <p:cTn id="111"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12"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13"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4"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15"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16" dur="26">
                                              <p:stCondLst>
                                                <p:cond delay="650"/>
                                              </p:stCondLst>
                                            </p:cTn>
                                            <p:tgtEl>
                                              <p:spTgt spid="8"/>
                                            </p:tgtEl>
                                          </p:cBhvr>
                                          <p:to x="100000" y="60000"/>
                                        </p:animScale>
                                        <p:animScale>
                                          <p:cBhvr>
                                            <p:cTn id="117" dur="166" decel="50000">
                                              <p:stCondLst>
                                                <p:cond delay="676"/>
                                              </p:stCondLst>
                                            </p:cTn>
                                            <p:tgtEl>
                                              <p:spTgt spid="8"/>
                                            </p:tgtEl>
                                          </p:cBhvr>
                                          <p:to x="100000" y="100000"/>
                                        </p:animScale>
                                        <p:animScale>
                                          <p:cBhvr>
                                            <p:cTn id="118" dur="26">
                                              <p:stCondLst>
                                                <p:cond delay="1312"/>
                                              </p:stCondLst>
                                            </p:cTn>
                                            <p:tgtEl>
                                              <p:spTgt spid="8"/>
                                            </p:tgtEl>
                                          </p:cBhvr>
                                          <p:to x="100000" y="80000"/>
                                        </p:animScale>
                                        <p:animScale>
                                          <p:cBhvr>
                                            <p:cTn id="119" dur="166" decel="50000">
                                              <p:stCondLst>
                                                <p:cond delay="1338"/>
                                              </p:stCondLst>
                                            </p:cTn>
                                            <p:tgtEl>
                                              <p:spTgt spid="8"/>
                                            </p:tgtEl>
                                          </p:cBhvr>
                                          <p:to x="100000" y="100000"/>
                                        </p:animScale>
                                        <p:animScale>
                                          <p:cBhvr>
                                            <p:cTn id="120" dur="26">
                                              <p:stCondLst>
                                                <p:cond delay="1642"/>
                                              </p:stCondLst>
                                            </p:cTn>
                                            <p:tgtEl>
                                              <p:spTgt spid="8"/>
                                            </p:tgtEl>
                                          </p:cBhvr>
                                          <p:to x="100000" y="90000"/>
                                        </p:animScale>
                                        <p:animScale>
                                          <p:cBhvr>
                                            <p:cTn id="121" dur="166" decel="50000">
                                              <p:stCondLst>
                                                <p:cond delay="1668"/>
                                              </p:stCondLst>
                                            </p:cTn>
                                            <p:tgtEl>
                                              <p:spTgt spid="8"/>
                                            </p:tgtEl>
                                          </p:cBhvr>
                                          <p:to x="100000" y="100000"/>
                                        </p:animScale>
                                        <p:animScale>
                                          <p:cBhvr>
                                            <p:cTn id="122" dur="26">
                                              <p:stCondLst>
                                                <p:cond delay="1808"/>
                                              </p:stCondLst>
                                            </p:cTn>
                                            <p:tgtEl>
                                              <p:spTgt spid="8"/>
                                            </p:tgtEl>
                                          </p:cBhvr>
                                          <p:to x="100000" y="95000"/>
                                        </p:animScale>
                                        <p:animScale>
                                          <p:cBhvr>
                                            <p:cTn id="123" dur="166" decel="50000">
                                              <p:stCondLst>
                                                <p:cond delay="1834"/>
                                              </p:stCondLst>
                                            </p:cTn>
                                            <p:tgtEl>
                                              <p:spTgt spid="8"/>
                                            </p:tgtEl>
                                          </p:cBhvr>
                                          <p:to x="100000" y="100000"/>
                                        </p:animScale>
                                      </p:childTnLst>
                                    </p:cTn>
                                  </p:par>
                                  <p:par>
                                    <p:cTn id="124" presetID="26" presetClass="entr" presetSubtype="0" fill="hold" nodeType="withEffect">
                                      <p:stCondLst>
                                        <p:cond delay="2400"/>
                                      </p:stCondLst>
                                      <p:childTnLst>
                                        <p:set>
                                          <p:cBhvr>
                                            <p:cTn id="125" dur="1" fill="hold">
                                              <p:stCondLst>
                                                <p:cond delay="0"/>
                                              </p:stCondLst>
                                            </p:cTn>
                                            <p:tgtEl>
                                              <p:spTgt spid="20"/>
                                            </p:tgtEl>
                                            <p:attrNameLst>
                                              <p:attrName>style.visibility</p:attrName>
                                            </p:attrNameLst>
                                          </p:cBhvr>
                                          <p:to>
                                            <p:strVal val="visible"/>
                                          </p:to>
                                        </p:set>
                                        <p:animEffect transition="in" filter="wipe(down)">
                                          <p:cBhvr>
                                            <p:cTn id="126" dur="580">
                                              <p:stCondLst>
                                                <p:cond delay="0"/>
                                              </p:stCondLst>
                                            </p:cTn>
                                            <p:tgtEl>
                                              <p:spTgt spid="20"/>
                                            </p:tgtEl>
                                          </p:cBhvr>
                                        </p:animEffect>
                                        <p:anim calcmode="lin" valueType="num">
                                          <p:cBhvr>
                                            <p:cTn id="127"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28"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29"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30"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31"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32" dur="26">
                                              <p:stCondLst>
                                                <p:cond delay="650"/>
                                              </p:stCondLst>
                                            </p:cTn>
                                            <p:tgtEl>
                                              <p:spTgt spid="20"/>
                                            </p:tgtEl>
                                          </p:cBhvr>
                                          <p:to x="100000" y="60000"/>
                                        </p:animScale>
                                        <p:animScale>
                                          <p:cBhvr>
                                            <p:cTn id="133" dur="166" decel="50000">
                                              <p:stCondLst>
                                                <p:cond delay="676"/>
                                              </p:stCondLst>
                                            </p:cTn>
                                            <p:tgtEl>
                                              <p:spTgt spid="20"/>
                                            </p:tgtEl>
                                          </p:cBhvr>
                                          <p:to x="100000" y="100000"/>
                                        </p:animScale>
                                        <p:animScale>
                                          <p:cBhvr>
                                            <p:cTn id="134" dur="26">
                                              <p:stCondLst>
                                                <p:cond delay="1312"/>
                                              </p:stCondLst>
                                            </p:cTn>
                                            <p:tgtEl>
                                              <p:spTgt spid="20"/>
                                            </p:tgtEl>
                                          </p:cBhvr>
                                          <p:to x="100000" y="80000"/>
                                        </p:animScale>
                                        <p:animScale>
                                          <p:cBhvr>
                                            <p:cTn id="135" dur="166" decel="50000">
                                              <p:stCondLst>
                                                <p:cond delay="1338"/>
                                              </p:stCondLst>
                                            </p:cTn>
                                            <p:tgtEl>
                                              <p:spTgt spid="20"/>
                                            </p:tgtEl>
                                          </p:cBhvr>
                                          <p:to x="100000" y="100000"/>
                                        </p:animScale>
                                        <p:animScale>
                                          <p:cBhvr>
                                            <p:cTn id="136" dur="26">
                                              <p:stCondLst>
                                                <p:cond delay="1642"/>
                                              </p:stCondLst>
                                            </p:cTn>
                                            <p:tgtEl>
                                              <p:spTgt spid="20"/>
                                            </p:tgtEl>
                                          </p:cBhvr>
                                          <p:to x="100000" y="90000"/>
                                        </p:animScale>
                                        <p:animScale>
                                          <p:cBhvr>
                                            <p:cTn id="137" dur="166" decel="50000">
                                              <p:stCondLst>
                                                <p:cond delay="1668"/>
                                              </p:stCondLst>
                                            </p:cTn>
                                            <p:tgtEl>
                                              <p:spTgt spid="20"/>
                                            </p:tgtEl>
                                          </p:cBhvr>
                                          <p:to x="100000" y="100000"/>
                                        </p:animScale>
                                        <p:animScale>
                                          <p:cBhvr>
                                            <p:cTn id="138" dur="26">
                                              <p:stCondLst>
                                                <p:cond delay="1808"/>
                                              </p:stCondLst>
                                            </p:cTn>
                                            <p:tgtEl>
                                              <p:spTgt spid="20"/>
                                            </p:tgtEl>
                                          </p:cBhvr>
                                          <p:to x="100000" y="95000"/>
                                        </p:animScale>
                                        <p:animScale>
                                          <p:cBhvr>
                                            <p:cTn id="139" dur="166" decel="50000">
                                              <p:stCondLst>
                                                <p:cond delay="1834"/>
                                              </p:stCondLst>
                                            </p:cTn>
                                            <p:tgtEl>
                                              <p:spTgt spid="20"/>
                                            </p:tgtEl>
                                          </p:cBhvr>
                                          <p:to x="100000" y="100000"/>
                                        </p:animScale>
                                      </p:childTnLst>
                                    </p:cTn>
                                  </p:par>
                                  <p:par>
                                    <p:cTn id="140" presetID="26" presetClass="entr" presetSubtype="0" fill="hold" nodeType="withEffect">
                                      <p:stCondLst>
                                        <p:cond delay="2600"/>
                                      </p:stCondLst>
                                      <p:childTnLst>
                                        <p:set>
                                          <p:cBhvr>
                                            <p:cTn id="141" dur="1" fill="hold">
                                              <p:stCondLst>
                                                <p:cond delay="0"/>
                                              </p:stCondLst>
                                            </p:cTn>
                                            <p:tgtEl>
                                              <p:spTgt spid="18"/>
                                            </p:tgtEl>
                                            <p:attrNameLst>
                                              <p:attrName>style.visibility</p:attrName>
                                            </p:attrNameLst>
                                          </p:cBhvr>
                                          <p:to>
                                            <p:strVal val="visible"/>
                                          </p:to>
                                        </p:set>
                                        <p:animEffect transition="in" filter="wipe(down)">
                                          <p:cBhvr>
                                            <p:cTn id="142" dur="580">
                                              <p:stCondLst>
                                                <p:cond delay="0"/>
                                              </p:stCondLst>
                                            </p:cTn>
                                            <p:tgtEl>
                                              <p:spTgt spid="18"/>
                                            </p:tgtEl>
                                          </p:cBhvr>
                                        </p:animEffect>
                                        <p:anim calcmode="lin" valueType="num">
                                          <p:cBhvr>
                                            <p:cTn id="143"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44"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45"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46"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47"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48" dur="26">
                                              <p:stCondLst>
                                                <p:cond delay="650"/>
                                              </p:stCondLst>
                                            </p:cTn>
                                            <p:tgtEl>
                                              <p:spTgt spid="18"/>
                                            </p:tgtEl>
                                          </p:cBhvr>
                                          <p:to x="100000" y="60000"/>
                                        </p:animScale>
                                        <p:animScale>
                                          <p:cBhvr>
                                            <p:cTn id="149" dur="166" decel="50000">
                                              <p:stCondLst>
                                                <p:cond delay="676"/>
                                              </p:stCondLst>
                                            </p:cTn>
                                            <p:tgtEl>
                                              <p:spTgt spid="18"/>
                                            </p:tgtEl>
                                          </p:cBhvr>
                                          <p:to x="100000" y="100000"/>
                                        </p:animScale>
                                        <p:animScale>
                                          <p:cBhvr>
                                            <p:cTn id="150" dur="26">
                                              <p:stCondLst>
                                                <p:cond delay="1312"/>
                                              </p:stCondLst>
                                            </p:cTn>
                                            <p:tgtEl>
                                              <p:spTgt spid="18"/>
                                            </p:tgtEl>
                                          </p:cBhvr>
                                          <p:to x="100000" y="80000"/>
                                        </p:animScale>
                                        <p:animScale>
                                          <p:cBhvr>
                                            <p:cTn id="151" dur="166" decel="50000">
                                              <p:stCondLst>
                                                <p:cond delay="1338"/>
                                              </p:stCondLst>
                                            </p:cTn>
                                            <p:tgtEl>
                                              <p:spTgt spid="18"/>
                                            </p:tgtEl>
                                          </p:cBhvr>
                                          <p:to x="100000" y="100000"/>
                                        </p:animScale>
                                        <p:animScale>
                                          <p:cBhvr>
                                            <p:cTn id="152" dur="26">
                                              <p:stCondLst>
                                                <p:cond delay="1642"/>
                                              </p:stCondLst>
                                            </p:cTn>
                                            <p:tgtEl>
                                              <p:spTgt spid="18"/>
                                            </p:tgtEl>
                                          </p:cBhvr>
                                          <p:to x="100000" y="90000"/>
                                        </p:animScale>
                                        <p:animScale>
                                          <p:cBhvr>
                                            <p:cTn id="153" dur="166" decel="50000">
                                              <p:stCondLst>
                                                <p:cond delay="1668"/>
                                              </p:stCondLst>
                                            </p:cTn>
                                            <p:tgtEl>
                                              <p:spTgt spid="18"/>
                                            </p:tgtEl>
                                          </p:cBhvr>
                                          <p:to x="100000" y="100000"/>
                                        </p:animScale>
                                        <p:animScale>
                                          <p:cBhvr>
                                            <p:cTn id="154" dur="26">
                                              <p:stCondLst>
                                                <p:cond delay="1808"/>
                                              </p:stCondLst>
                                            </p:cTn>
                                            <p:tgtEl>
                                              <p:spTgt spid="18"/>
                                            </p:tgtEl>
                                          </p:cBhvr>
                                          <p:to x="100000" y="95000"/>
                                        </p:animScale>
                                        <p:animScale>
                                          <p:cBhvr>
                                            <p:cTn id="155" dur="166" decel="50000">
                                              <p:stCondLst>
                                                <p:cond delay="1834"/>
                                              </p:stCondLst>
                                            </p:cTn>
                                            <p:tgtEl>
                                              <p:spTgt spid="18"/>
                                            </p:tgtEl>
                                          </p:cBhvr>
                                          <p:to x="100000" y="100000"/>
                                        </p:animScale>
                                      </p:childTnLst>
                                    </p:cTn>
                                  </p:par>
                                  <p:par>
                                    <p:cTn id="156" presetID="26" presetClass="entr" presetSubtype="0" fill="hold" nodeType="withEffect">
                                      <p:stCondLst>
                                        <p:cond delay="1200"/>
                                      </p:stCondLst>
                                      <p:childTnLst>
                                        <p:set>
                                          <p:cBhvr>
                                            <p:cTn id="157" dur="1" fill="hold">
                                              <p:stCondLst>
                                                <p:cond delay="0"/>
                                              </p:stCondLst>
                                            </p:cTn>
                                            <p:tgtEl>
                                              <p:spTgt spid="28"/>
                                            </p:tgtEl>
                                            <p:attrNameLst>
                                              <p:attrName>style.visibility</p:attrName>
                                            </p:attrNameLst>
                                          </p:cBhvr>
                                          <p:to>
                                            <p:strVal val="visible"/>
                                          </p:to>
                                        </p:set>
                                        <p:animEffect transition="in" filter="wipe(down)">
                                          <p:cBhvr>
                                            <p:cTn id="158" dur="580">
                                              <p:stCondLst>
                                                <p:cond delay="0"/>
                                              </p:stCondLst>
                                            </p:cTn>
                                            <p:tgtEl>
                                              <p:spTgt spid="28"/>
                                            </p:tgtEl>
                                          </p:cBhvr>
                                        </p:animEffect>
                                        <p:anim calcmode="lin" valueType="num">
                                          <p:cBhvr>
                                            <p:cTn id="159"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60"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61"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62"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63"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64" dur="26">
                                              <p:stCondLst>
                                                <p:cond delay="650"/>
                                              </p:stCondLst>
                                            </p:cTn>
                                            <p:tgtEl>
                                              <p:spTgt spid="28"/>
                                            </p:tgtEl>
                                          </p:cBhvr>
                                          <p:to x="100000" y="60000"/>
                                        </p:animScale>
                                        <p:animScale>
                                          <p:cBhvr>
                                            <p:cTn id="165" dur="166" decel="50000">
                                              <p:stCondLst>
                                                <p:cond delay="676"/>
                                              </p:stCondLst>
                                            </p:cTn>
                                            <p:tgtEl>
                                              <p:spTgt spid="28"/>
                                            </p:tgtEl>
                                          </p:cBhvr>
                                          <p:to x="100000" y="100000"/>
                                        </p:animScale>
                                        <p:animScale>
                                          <p:cBhvr>
                                            <p:cTn id="166" dur="26">
                                              <p:stCondLst>
                                                <p:cond delay="1312"/>
                                              </p:stCondLst>
                                            </p:cTn>
                                            <p:tgtEl>
                                              <p:spTgt spid="28"/>
                                            </p:tgtEl>
                                          </p:cBhvr>
                                          <p:to x="100000" y="80000"/>
                                        </p:animScale>
                                        <p:animScale>
                                          <p:cBhvr>
                                            <p:cTn id="167" dur="166" decel="50000">
                                              <p:stCondLst>
                                                <p:cond delay="1338"/>
                                              </p:stCondLst>
                                            </p:cTn>
                                            <p:tgtEl>
                                              <p:spTgt spid="28"/>
                                            </p:tgtEl>
                                          </p:cBhvr>
                                          <p:to x="100000" y="100000"/>
                                        </p:animScale>
                                        <p:animScale>
                                          <p:cBhvr>
                                            <p:cTn id="168" dur="26">
                                              <p:stCondLst>
                                                <p:cond delay="1642"/>
                                              </p:stCondLst>
                                            </p:cTn>
                                            <p:tgtEl>
                                              <p:spTgt spid="28"/>
                                            </p:tgtEl>
                                          </p:cBhvr>
                                          <p:to x="100000" y="90000"/>
                                        </p:animScale>
                                        <p:animScale>
                                          <p:cBhvr>
                                            <p:cTn id="169" dur="166" decel="50000">
                                              <p:stCondLst>
                                                <p:cond delay="1668"/>
                                              </p:stCondLst>
                                            </p:cTn>
                                            <p:tgtEl>
                                              <p:spTgt spid="28"/>
                                            </p:tgtEl>
                                          </p:cBhvr>
                                          <p:to x="100000" y="100000"/>
                                        </p:animScale>
                                        <p:animScale>
                                          <p:cBhvr>
                                            <p:cTn id="170" dur="26">
                                              <p:stCondLst>
                                                <p:cond delay="1808"/>
                                              </p:stCondLst>
                                            </p:cTn>
                                            <p:tgtEl>
                                              <p:spTgt spid="28"/>
                                            </p:tgtEl>
                                          </p:cBhvr>
                                          <p:to x="100000" y="95000"/>
                                        </p:animScale>
                                        <p:animScale>
                                          <p:cBhvr>
                                            <p:cTn id="171" dur="166" decel="50000">
                                              <p:stCondLst>
                                                <p:cond delay="1834"/>
                                              </p:stCondLst>
                                            </p:cTn>
                                            <p:tgtEl>
                                              <p:spTgt spid="28"/>
                                            </p:tgtEl>
                                          </p:cBhvr>
                                          <p:to x="100000" y="100000"/>
                                        </p:animScale>
                                      </p:childTnLst>
                                    </p:cTn>
                                  </p:par>
                                  <p:par>
                                    <p:cTn id="172" presetID="26" presetClass="entr" presetSubtype="0" fill="hold" nodeType="withEffect">
                                      <p:stCondLst>
                                        <p:cond delay="1400"/>
                                      </p:stCondLst>
                                      <p:childTnLst>
                                        <p:set>
                                          <p:cBhvr>
                                            <p:cTn id="173" dur="1" fill="hold">
                                              <p:stCondLst>
                                                <p:cond delay="0"/>
                                              </p:stCondLst>
                                            </p:cTn>
                                            <p:tgtEl>
                                              <p:spTgt spid="30"/>
                                            </p:tgtEl>
                                            <p:attrNameLst>
                                              <p:attrName>style.visibility</p:attrName>
                                            </p:attrNameLst>
                                          </p:cBhvr>
                                          <p:to>
                                            <p:strVal val="visible"/>
                                          </p:to>
                                        </p:set>
                                        <p:animEffect transition="in" filter="wipe(down)">
                                          <p:cBhvr>
                                            <p:cTn id="174" dur="580">
                                              <p:stCondLst>
                                                <p:cond delay="0"/>
                                              </p:stCondLst>
                                            </p:cTn>
                                            <p:tgtEl>
                                              <p:spTgt spid="30"/>
                                            </p:tgtEl>
                                          </p:cBhvr>
                                        </p:animEffect>
                                        <p:anim calcmode="lin" valueType="num">
                                          <p:cBhvr>
                                            <p:cTn id="175"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76"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77"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178"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179"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180" dur="26">
                                              <p:stCondLst>
                                                <p:cond delay="650"/>
                                              </p:stCondLst>
                                            </p:cTn>
                                            <p:tgtEl>
                                              <p:spTgt spid="30"/>
                                            </p:tgtEl>
                                          </p:cBhvr>
                                          <p:to x="100000" y="60000"/>
                                        </p:animScale>
                                        <p:animScale>
                                          <p:cBhvr>
                                            <p:cTn id="181" dur="166" decel="50000">
                                              <p:stCondLst>
                                                <p:cond delay="676"/>
                                              </p:stCondLst>
                                            </p:cTn>
                                            <p:tgtEl>
                                              <p:spTgt spid="30"/>
                                            </p:tgtEl>
                                          </p:cBhvr>
                                          <p:to x="100000" y="100000"/>
                                        </p:animScale>
                                        <p:animScale>
                                          <p:cBhvr>
                                            <p:cTn id="182" dur="26">
                                              <p:stCondLst>
                                                <p:cond delay="1312"/>
                                              </p:stCondLst>
                                            </p:cTn>
                                            <p:tgtEl>
                                              <p:spTgt spid="30"/>
                                            </p:tgtEl>
                                          </p:cBhvr>
                                          <p:to x="100000" y="80000"/>
                                        </p:animScale>
                                        <p:animScale>
                                          <p:cBhvr>
                                            <p:cTn id="183" dur="166" decel="50000">
                                              <p:stCondLst>
                                                <p:cond delay="1338"/>
                                              </p:stCondLst>
                                            </p:cTn>
                                            <p:tgtEl>
                                              <p:spTgt spid="30"/>
                                            </p:tgtEl>
                                          </p:cBhvr>
                                          <p:to x="100000" y="100000"/>
                                        </p:animScale>
                                        <p:animScale>
                                          <p:cBhvr>
                                            <p:cTn id="184" dur="26">
                                              <p:stCondLst>
                                                <p:cond delay="1642"/>
                                              </p:stCondLst>
                                            </p:cTn>
                                            <p:tgtEl>
                                              <p:spTgt spid="30"/>
                                            </p:tgtEl>
                                          </p:cBhvr>
                                          <p:to x="100000" y="90000"/>
                                        </p:animScale>
                                        <p:animScale>
                                          <p:cBhvr>
                                            <p:cTn id="185" dur="166" decel="50000">
                                              <p:stCondLst>
                                                <p:cond delay="1668"/>
                                              </p:stCondLst>
                                            </p:cTn>
                                            <p:tgtEl>
                                              <p:spTgt spid="30"/>
                                            </p:tgtEl>
                                          </p:cBhvr>
                                          <p:to x="100000" y="100000"/>
                                        </p:animScale>
                                        <p:animScale>
                                          <p:cBhvr>
                                            <p:cTn id="186" dur="26">
                                              <p:stCondLst>
                                                <p:cond delay="1808"/>
                                              </p:stCondLst>
                                            </p:cTn>
                                            <p:tgtEl>
                                              <p:spTgt spid="30"/>
                                            </p:tgtEl>
                                          </p:cBhvr>
                                          <p:to x="100000" y="95000"/>
                                        </p:animScale>
                                        <p:animScale>
                                          <p:cBhvr>
                                            <p:cTn id="187" dur="166" decel="50000">
                                              <p:stCondLst>
                                                <p:cond delay="1834"/>
                                              </p:stCondLst>
                                            </p:cTn>
                                            <p:tgtEl>
                                              <p:spTgt spid="30"/>
                                            </p:tgtEl>
                                          </p:cBhvr>
                                          <p:to x="100000" y="100000"/>
                                        </p:animScale>
                                      </p:childTnLst>
                                    </p:cTn>
                                  </p:par>
                                  <p:par>
                                    <p:cTn id="188" presetID="26" presetClass="entr" presetSubtype="0" fill="hold" nodeType="withEffect">
                                      <p:stCondLst>
                                        <p:cond delay="1600"/>
                                      </p:stCondLst>
                                      <p:childTnLst>
                                        <p:set>
                                          <p:cBhvr>
                                            <p:cTn id="189" dur="1" fill="hold">
                                              <p:stCondLst>
                                                <p:cond delay="0"/>
                                              </p:stCondLst>
                                            </p:cTn>
                                            <p:tgtEl>
                                              <p:spTgt spid="34"/>
                                            </p:tgtEl>
                                            <p:attrNameLst>
                                              <p:attrName>style.visibility</p:attrName>
                                            </p:attrNameLst>
                                          </p:cBhvr>
                                          <p:to>
                                            <p:strVal val="visible"/>
                                          </p:to>
                                        </p:set>
                                        <p:animEffect transition="in" filter="wipe(down)">
                                          <p:cBhvr>
                                            <p:cTn id="190" dur="580">
                                              <p:stCondLst>
                                                <p:cond delay="0"/>
                                              </p:stCondLst>
                                            </p:cTn>
                                            <p:tgtEl>
                                              <p:spTgt spid="34"/>
                                            </p:tgtEl>
                                          </p:cBhvr>
                                        </p:animEffect>
                                        <p:anim calcmode="lin" valueType="num">
                                          <p:cBhvr>
                                            <p:cTn id="191" dur="1822"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192" dur="664"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193" dur="664" tmFilter="0, 0; 0.125,0.2665; 0.25,0.4; 0.375,0.465; 0.5,0.5;  0.625,0.535; 0.75,0.6; 0.875,0.7335; 1,1">
                                              <p:stCondLst>
                                                <p:cond delay="664"/>
                                              </p:stCondLst>
                                            </p:cTn>
                                            <p:tgtEl>
                                              <p:spTgt spid="34"/>
                                            </p:tgtEl>
                                            <p:attrNameLst>
                                              <p:attrName>ppt_y</p:attrName>
                                            </p:attrNameLst>
                                          </p:cBhvr>
                                          <p:tavLst>
                                            <p:tav tm="0" fmla="#ppt_y-sin(pi*$)/9">
                                              <p:val>
                                                <p:fltVal val="0"/>
                                              </p:val>
                                            </p:tav>
                                            <p:tav tm="100000">
                                              <p:val>
                                                <p:fltVal val="1"/>
                                              </p:val>
                                            </p:tav>
                                          </p:tavLst>
                                        </p:anim>
                                        <p:anim calcmode="lin" valueType="num">
                                          <p:cBhvr>
                                            <p:cTn id="194" dur="332" tmFilter="0, 0; 0.125,0.2665; 0.25,0.4; 0.375,0.465; 0.5,0.5;  0.625,0.535; 0.75,0.6; 0.875,0.7335; 1,1">
                                              <p:stCondLst>
                                                <p:cond delay="1324"/>
                                              </p:stCondLst>
                                            </p:cTn>
                                            <p:tgtEl>
                                              <p:spTgt spid="34"/>
                                            </p:tgtEl>
                                            <p:attrNameLst>
                                              <p:attrName>ppt_y</p:attrName>
                                            </p:attrNameLst>
                                          </p:cBhvr>
                                          <p:tavLst>
                                            <p:tav tm="0" fmla="#ppt_y-sin(pi*$)/27">
                                              <p:val>
                                                <p:fltVal val="0"/>
                                              </p:val>
                                            </p:tav>
                                            <p:tav tm="100000">
                                              <p:val>
                                                <p:fltVal val="1"/>
                                              </p:val>
                                            </p:tav>
                                          </p:tavLst>
                                        </p:anim>
                                        <p:anim calcmode="lin" valueType="num">
                                          <p:cBhvr>
                                            <p:cTn id="195" dur="164" tmFilter="0, 0; 0.125,0.2665; 0.25,0.4; 0.375,0.465; 0.5,0.5;  0.625,0.535; 0.75,0.6; 0.875,0.7335; 1,1">
                                              <p:stCondLst>
                                                <p:cond delay="1656"/>
                                              </p:stCondLst>
                                            </p:cTn>
                                            <p:tgtEl>
                                              <p:spTgt spid="34"/>
                                            </p:tgtEl>
                                            <p:attrNameLst>
                                              <p:attrName>ppt_y</p:attrName>
                                            </p:attrNameLst>
                                          </p:cBhvr>
                                          <p:tavLst>
                                            <p:tav tm="0" fmla="#ppt_y-sin(pi*$)/81">
                                              <p:val>
                                                <p:fltVal val="0"/>
                                              </p:val>
                                            </p:tav>
                                            <p:tav tm="100000">
                                              <p:val>
                                                <p:fltVal val="1"/>
                                              </p:val>
                                            </p:tav>
                                          </p:tavLst>
                                        </p:anim>
                                        <p:animScale>
                                          <p:cBhvr>
                                            <p:cTn id="196" dur="26">
                                              <p:stCondLst>
                                                <p:cond delay="650"/>
                                              </p:stCondLst>
                                            </p:cTn>
                                            <p:tgtEl>
                                              <p:spTgt spid="34"/>
                                            </p:tgtEl>
                                          </p:cBhvr>
                                          <p:to x="100000" y="60000"/>
                                        </p:animScale>
                                        <p:animScale>
                                          <p:cBhvr>
                                            <p:cTn id="197" dur="166" decel="50000">
                                              <p:stCondLst>
                                                <p:cond delay="676"/>
                                              </p:stCondLst>
                                            </p:cTn>
                                            <p:tgtEl>
                                              <p:spTgt spid="34"/>
                                            </p:tgtEl>
                                          </p:cBhvr>
                                          <p:to x="100000" y="100000"/>
                                        </p:animScale>
                                        <p:animScale>
                                          <p:cBhvr>
                                            <p:cTn id="198" dur="26">
                                              <p:stCondLst>
                                                <p:cond delay="1312"/>
                                              </p:stCondLst>
                                            </p:cTn>
                                            <p:tgtEl>
                                              <p:spTgt spid="34"/>
                                            </p:tgtEl>
                                          </p:cBhvr>
                                          <p:to x="100000" y="80000"/>
                                        </p:animScale>
                                        <p:animScale>
                                          <p:cBhvr>
                                            <p:cTn id="199" dur="166" decel="50000">
                                              <p:stCondLst>
                                                <p:cond delay="1338"/>
                                              </p:stCondLst>
                                            </p:cTn>
                                            <p:tgtEl>
                                              <p:spTgt spid="34"/>
                                            </p:tgtEl>
                                          </p:cBhvr>
                                          <p:to x="100000" y="100000"/>
                                        </p:animScale>
                                        <p:animScale>
                                          <p:cBhvr>
                                            <p:cTn id="200" dur="26">
                                              <p:stCondLst>
                                                <p:cond delay="1642"/>
                                              </p:stCondLst>
                                            </p:cTn>
                                            <p:tgtEl>
                                              <p:spTgt spid="34"/>
                                            </p:tgtEl>
                                          </p:cBhvr>
                                          <p:to x="100000" y="90000"/>
                                        </p:animScale>
                                        <p:animScale>
                                          <p:cBhvr>
                                            <p:cTn id="201" dur="166" decel="50000">
                                              <p:stCondLst>
                                                <p:cond delay="1668"/>
                                              </p:stCondLst>
                                            </p:cTn>
                                            <p:tgtEl>
                                              <p:spTgt spid="34"/>
                                            </p:tgtEl>
                                          </p:cBhvr>
                                          <p:to x="100000" y="100000"/>
                                        </p:animScale>
                                        <p:animScale>
                                          <p:cBhvr>
                                            <p:cTn id="202" dur="26">
                                              <p:stCondLst>
                                                <p:cond delay="1808"/>
                                              </p:stCondLst>
                                            </p:cTn>
                                            <p:tgtEl>
                                              <p:spTgt spid="34"/>
                                            </p:tgtEl>
                                          </p:cBhvr>
                                          <p:to x="100000" y="95000"/>
                                        </p:animScale>
                                        <p:animScale>
                                          <p:cBhvr>
                                            <p:cTn id="203" dur="166" decel="50000">
                                              <p:stCondLst>
                                                <p:cond delay="1834"/>
                                              </p:stCondLst>
                                            </p:cTn>
                                            <p:tgtEl>
                                              <p:spTgt spid="34"/>
                                            </p:tgtEl>
                                          </p:cBhvr>
                                          <p:to x="100000" y="100000"/>
                                        </p:animScale>
                                      </p:childTnLst>
                                    </p:cTn>
                                  </p:par>
                                  <p:par>
                                    <p:cTn id="204" presetID="26" presetClass="entr" presetSubtype="0" fill="hold" nodeType="withEffect">
                                      <p:stCondLst>
                                        <p:cond delay="1800"/>
                                      </p:stCondLst>
                                      <p:childTnLst>
                                        <p:set>
                                          <p:cBhvr>
                                            <p:cTn id="205" dur="1" fill="hold">
                                              <p:stCondLst>
                                                <p:cond delay="0"/>
                                              </p:stCondLst>
                                            </p:cTn>
                                            <p:tgtEl>
                                              <p:spTgt spid="32"/>
                                            </p:tgtEl>
                                            <p:attrNameLst>
                                              <p:attrName>style.visibility</p:attrName>
                                            </p:attrNameLst>
                                          </p:cBhvr>
                                          <p:to>
                                            <p:strVal val="visible"/>
                                          </p:to>
                                        </p:set>
                                        <p:animEffect transition="in" filter="wipe(down)">
                                          <p:cBhvr>
                                            <p:cTn id="206" dur="580">
                                              <p:stCondLst>
                                                <p:cond delay="0"/>
                                              </p:stCondLst>
                                            </p:cTn>
                                            <p:tgtEl>
                                              <p:spTgt spid="32"/>
                                            </p:tgtEl>
                                          </p:cBhvr>
                                        </p:animEffect>
                                        <p:anim calcmode="lin" valueType="num">
                                          <p:cBhvr>
                                            <p:cTn id="207"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08"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09"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10"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11"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12" dur="26">
                                              <p:stCondLst>
                                                <p:cond delay="650"/>
                                              </p:stCondLst>
                                            </p:cTn>
                                            <p:tgtEl>
                                              <p:spTgt spid="32"/>
                                            </p:tgtEl>
                                          </p:cBhvr>
                                          <p:to x="100000" y="60000"/>
                                        </p:animScale>
                                        <p:animScale>
                                          <p:cBhvr>
                                            <p:cTn id="213" dur="166" decel="50000">
                                              <p:stCondLst>
                                                <p:cond delay="676"/>
                                              </p:stCondLst>
                                            </p:cTn>
                                            <p:tgtEl>
                                              <p:spTgt spid="32"/>
                                            </p:tgtEl>
                                          </p:cBhvr>
                                          <p:to x="100000" y="100000"/>
                                        </p:animScale>
                                        <p:animScale>
                                          <p:cBhvr>
                                            <p:cTn id="214" dur="26">
                                              <p:stCondLst>
                                                <p:cond delay="1312"/>
                                              </p:stCondLst>
                                            </p:cTn>
                                            <p:tgtEl>
                                              <p:spTgt spid="32"/>
                                            </p:tgtEl>
                                          </p:cBhvr>
                                          <p:to x="100000" y="80000"/>
                                        </p:animScale>
                                        <p:animScale>
                                          <p:cBhvr>
                                            <p:cTn id="215" dur="166" decel="50000">
                                              <p:stCondLst>
                                                <p:cond delay="1338"/>
                                              </p:stCondLst>
                                            </p:cTn>
                                            <p:tgtEl>
                                              <p:spTgt spid="32"/>
                                            </p:tgtEl>
                                          </p:cBhvr>
                                          <p:to x="100000" y="100000"/>
                                        </p:animScale>
                                        <p:animScale>
                                          <p:cBhvr>
                                            <p:cTn id="216" dur="26">
                                              <p:stCondLst>
                                                <p:cond delay="1642"/>
                                              </p:stCondLst>
                                            </p:cTn>
                                            <p:tgtEl>
                                              <p:spTgt spid="32"/>
                                            </p:tgtEl>
                                          </p:cBhvr>
                                          <p:to x="100000" y="90000"/>
                                        </p:animScale>
                                        <p:animScale>
                                          <p:cBhvr>
                                            <p:cTn id="217" dur="166" decel="50000">
                                              <p:stCondLst>
                                                <p:cond delay="1668"/>
                                              </p:stCondLst>
                                            </p:cTn>
                                            <p:tgtEl>
                                              <p:spTgt spid="32"/>
                                            </p:tgtEl>
                                          </p:cBhvr>
                                          <p:to x="100000" y="100000"/>
                                        </p:animScale>
                                        <p:animScale>
                                          <p:cBhvr>
                                            <p:cTn id="218" dur="26">
                                              <p:stCondLst>
                                                <p:cond delay="1808"/>
                                              </p:stCondLst>
                                            </p:cTn>
                                            <p:tgtEl>
                                              <p:spTgt spid="32"/>
                                            </p:tgtEl>
                                          </p:cBhvr>
                                          <p:to x="100000" y="95000"/>
                                        </p:animScale>
                                        <p:animScale>
                                          <p:cBhvr>
                                            <p:cTn id="219" dur="166" decel="50000">
                                              <p:stCondLst>
                                                <p:cond delay="1834"/>
                                              </p:stCondLst>
                                            </p:cTn>
                                            <p:tgtEl>
                                              <p:spTgt spid="32"/>
                                            </p:tgtEl>
                                          </p:cBhvr>
                                          <p:to x="100000" y="100000"/>
                                        </p:animScale>
                                      </p:childTnLst>
                                    </p:cTn>
                                  </p:par>
                                  <p:par>
                                    <p:cTn id="220" presetID="26" presetClass="entr" presetSubtype="0" fill="hold" nodeType="withEffect">
                                      <p:stCondLst>
                                        <p:cond delay="2000"/>
                                      </p:stCondLst>
                                      <p:childTnLst>
                                        <p:set>
                                          <p:cBhvr>
                                            <p:cTn id="221" dur="1" fill="hold">
                                              <p:stCondLst>
                                                <p:cond delay="0"/>
                                              </p:stCondLst>
                                            </p:cTn>
                                            <p:tgtEl>
                                              <p:spTgt spid="36"/>
                                            </p:tgtEl>
                                            <p:attrNameLst>
                                              <p:attrName>style.visibility</p:attrName>
                                            </p:attrNameLst>
                                          </p:cBhvr>
                                          <p:to>
                                            <p:strVal val="visible"/>
                                          </p:to>
                                        </p:set>
                                        <p:animEffect transition="in" filter="wipe(down)">
                                          <p:cBhvr>
                                            <p:cTn id="222" dur="580">
                                              <p:stCondLst>
                                                <p:cond delay="0"/>
                                              </p:stCondLst>
                                            </p:cTn>
                                            <p:tgtEl>
                                              <p:spTgt spid="36"/>
                                            </p:tgtEl>
                                          </p:cBhvr>
                                        </p:animEffect>
                                        <p:anim calcmode="lin" valueType="num">
                                          <p:cBhvr>
                                            <p:cTn id="223"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224"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225"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226"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227"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228" dur="26">
                                              <p:stCondLst>
                                                <p:cond delay="650"/>
                                              </p:stCondLst>
                                            </p:cTn>
                                            <p:tgtEl>
                                              <p:spTgt spid="36"/>
                                            </p:tgtEl>
                                          </p:cBhvr>
                                          <p:to x="100000" y="60000"/>
                                        </p:animScale>
                                        <p:animScale>
                                          <p:cBhvr>
                                            <p:cTn id="229" dur="166" decel="50000">
                                              <p:stCondLst>
                                                <p:cond delay="676"/>
                                              </p:stCondLst>
                                            </p:cTn>
                                            <p:tgtEl>
                                              <p:spTgt spid="36"/>
                                            </p:tgtEl>
                                          </p:cBhvr>
                                          <p:to x="100000" y="100000"/>
                                        </p:animScale>
                                        <p:animScale>
                                          <p:cBhvr>
                                            <p:cTn id="230" dur="26">
                                              <p:stCondLst>
                                                <p:cond delay="1312"/>
                                              </p:stCondLst>
                                            </p:cTn>
                                            <p:tgtEl>
                                              <p:spTgt spid="36"/>
                                            </p:tgtEl>
                                          </p:cBhvr>
                                          <p:to x="100000" y="80000"/>
                                        </p:animScale>
                                        <p:animScale>
                                          <p:cBhvr>
                                            <p:cTn id="231" dur="166" decel="50000">
                                              <p:stCondLst>
                                                <p:cond delay="1338"/>
                                              </p:stCondLst>
                                            </p:cTn>
                                            <p:tgtEl>
                                              <p:spTgt spid="36"/>
                                            </p:tgtEl>
                                          </p:cBhvr>
                                          <p:to x="100000" y="100000"/>
                                        </p:animScale>
                                        <p:animScale>
                                          <p:cBhvr>
                                            <p:cTn id="232" dur="26">
                                              <p:stCondLst>
                                                <p:cond delay="1642"/>
                                              </p:stCondLst>
                                            </p:cTn>
                                            <p:tgtEl>
                                              <p:spTgt spid="36"/>
                                            </p:tgtEl>
                                          </p:cBhvr>
                                          <p:to x="100000" y="90000"/>
                                        </p:animScale>
                                        <p:animScale>
                                          <p:cBhvr>
                                            <p:cTn id="233" dur="166" decel="50000">
                                              <p:stCondLst>
                                                <p:cond delay="1668"/>
                                              </p:stCondLst>
                                            </p:cTn>
                                            <p:tgtEl>
                                              <p:spTgt spid="36"/>
                                            </p:tgtEl>
                                          </p:cBhvr>
                                          <p:to x="100000" y="100000"/>
                                        </p:animScale>
                                        <p:animScale>
                                          <p:cBhvr>
                                            <p:cTn id="234" dur="26">
                                              <p:stCondLst>
                                                <p:cond delay="1808"/>
                                              </p:stCondLst>
                                            </p:cTn>
                                            <p:tgtEl>
                                              <p:spTgt spid="36"/>
                                            </p:tgtEl>
                                          </p:cBhvr>
                                          <p:to x="100000" y="95000"/>
                                        </p:animScale>
                                        <p:animScale>
                                          <p:cBhvr>
                                            <p:cTn id="235" dur="166" decel="50000">
                                              <p:stCondLst>
                                                <p:cond delay="1834"/>
                                              </p:stCondLst>
                                            </p:cTn>
                                            <p:tgtEl>
                                              <p:spTgt spid="3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C900F-895F-3C7A-A075-B082691A27BD}"/>
            </a:ext>
          </a:extLst>
        </p:cNvPr>
        <p:cNvGrpSpPr/>
        <p:nvPr/>
      </p:nvGrpSpPr>
      <p:grpSpPr>
        <a:xfrm>
          <a:off x="0" y="0"/>
          <a:ext cx="0" cy="0"/>
          <a:chOff x="0" y="0"/>
          <a:chExt cx="0" cy="0"/>
        </a:xfrm>
      </p:grpSpPr>
      <p:pic>
        <p:nvPicPr>
          <p:cNvPr id="33" name="Picture 32">
            <a:extLst>
              <a:ext uri="{FF2B5EF4-FFF2-40B4-BE49-F238E27FC236}">
                <a16:creationId xmlns:a16="http://schemas.microsoft.com/office/drawing/2014/main" id="{C9D83666-13CF-D921-209E-031CD6A892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3680" y="2417293"/>
            <a:ext cx="1221211" cy="2023411"/>
          </a:xfrm>
          <a:prstGeom prst="rect">
            <a:avLst/>
          </a:prstGeom>
        </p:spPr>
      </p:pic>
      <p:pic>
        <p:nvPicPr>
          <p:cNvPr id="55" name="Picture 54">
            <a:extLst>
              <a:ext uri="{FF2B5EF4-FFF2-40B4-BE49-F238E27FC236}">
                <a16:creationId xmlns:a16="http://schemas.microsoft.com/office/drawing/2014/main" id="{A6B5ADB9-85B7-627A-5FDB-E421BEB919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291" y="4348572"/>
            <a:ext cx="1505054" cy="2023411"/>
          </a:xfrm>
          <a:prstGeom prst="rect">
            <a:avLst/>
          </a:prstGeom>
        </p:spPr>
      </p:pic>
      <p:sp>
        <p:nvSpPr>
          <p:cNvPr id="2" name="TextBox 1">
            <a:extLst>
              <a:ext uri="{FF2B5EF4-FFF2-40B4-BE49-F238E27FC236}">
                <a16:creationId xmlns:a16="http://schemas.microsoft.com/office/drawing/2014/main" id="{BC0C918E-4F8A-5FDD-1E63-0A01B10AE025}"/>
              </a:ext>
            </a:extLst>
          </p:cNvPr>
          <p:cNvSpPr txBox="1"/>
          <p:nvPr/>
        </p:nvSpPr>
        <p:spPr>
          <a:xfrm>
            <a:off x="5620023" y="1222533"/>
            <a:ext cx="5697786"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این فقط مشکل تو نیست</a:t>
            </a:r>
          </a:p>
        </p:txBody>
      </p:sp>
      <p:sp>
        <p:nvSpPr>
          <p:cNvPr id="3" name="TextBox 2">
            <a:extLst>
              <a:ext uri="{FF2B5EF4-FFF2-40B4-BE49-F238E27FC236}">
                <a16:creationId xmlns:a16="http://schemas.microsoft.com/office/drawing/2014/main" id="{173F0048-58BF-513E-7023-1193B4C3D703}"/>
              </a:ext>
            </a:extLst>
          </p:cNvPr>
          <p:cNvSpPr txBox="1"/>
          <p:nvPr/>
        </p:nvSpPr>
        <p:spPr>
          <a:xfrm>
            <a:off x="7490853" y="2263615"/>
            <a:ext cx="3674224"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اتفاقاً سختی هست!</a:t>
            </a:r>
          </a:p>
        </p:txBody>
      </p:sp>
      <p:pic>
        <p:nvPicPr>
          <p:cNvPr id="11" name="Picture 10">
            <a:extLst>
              <a:ext uri="{FF2B5EF4-FFF2-40B4-BE49-F238E27FC236}">
                <a16:creationId xmlns:a16="http://schemas.microsoft.com/office/drawing/2014/main" id="{B79C6F56-A148-FB0C-58D3-470661B0CC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6944" y="0"/>
            <a:ext cx="4585734" cy="5692148"/>
          </a:xfrm>
          <a:prstGeom prst="rect">
            <a:avLst/>
          </a:prstGeom>
        </p:spPr>
      </p:pic>
      <p:pic>
        <p:nvPicPr>
          <p:cNvPr id="7" name="Picture 6">
            <a:extLst>
              <a:ext uri="{FF2B5EF4-FFF2-40B4-BE49-F238E27FC236}">
                <a16:creationId xmlns:a16="http://schemas.microsoft.com/office/drawing/2014/main" id="{4BC49264-D7D7-1B12-1690-6E83880D46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47078" y="1519613"/>
            <a:ext cx="2343523" cy="5069322"/>
          </a:xfrm>
          <a:prstGeom prst="rect">
            <a:avLst/>
          </a:prstGeom>
        </p:spPr>
      </p:pic>
      <p:pic>
        <p:nvPicPr>
          <p:cNvPr id="15" name="Picture 14">
            <a:extLst>
              <a:ext uri="{FF2B5EF4-FFF2-40B4-BE49-F238E27FC236}">
                <a16:creationId xmlns:a16="http://schemas.microsoft.com/office/drawing/2014/main" id="{1CEF3EC2-CE85-ABD4-0EBC-FC7AA52EE1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63607" y="767867"/>
            <a:ext cx="942202" cy="1097882"/>
          </a:xfrm>
          <a:prstGeom prst="rect">
            <a:avLst/>
          </a:prstGeom>
        </p:spPr>
      </p:pic>
      <p:pic>
        <p:nvPicPr>
          <p:cNvPr id="19" name="Picture 18">
            <a:extLst>
              <a:ext uri="{FF2B5EF4-FFF2-40B4-BE49-F238E27FC236}">
                <a16:creationId xmlns:a16="http://schemas.microsoft.com/office/drawing/2014/main" id="{8C7C579C-6BE8-309C-D9BE-A6C87FD91D0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20377" y="2856670"/>
            <a:ext cx="707818" cy="682873"/>
          </a:xfrm>
          <a:prstGeom prst="rect">
            <a:avLst/>
          </a:prstGeom>
        </p:spPr>
      </p:pic>
      <p:pic>
        <p:nvPicPr>
          <p:cNvPr id="23" name="Picture 22">
            <a:extLst>
              <a:ext uri="{FF2B5EF4-FFF2-40B4-BE49-F238E27FC236}">
                <a16:creationId xmlns:a16="http://schemas.microsoft.com/office/drawing/2014/main" id="{EC40A9AB-8352-F671-0F8A-0E2B7E26FB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3067" y="4751074"/>
            <a:ext cx="545935" cy="535112"/>
          </a:xfrm>
          <a:prstGeom prst="rect">
            <a:avLst/>
          </a:prstGeom>
        </p:spPr>
      </p:pic>
      <p:pic>
        <p:nvPicPr>
          <p:cNvPr id="25" name="Picture 24">
            <a:extLst>
              <a:ext uri="{FF2B5EF4-FFF2-40B4-BE49-F238E27FC236}">
                <a16:creationId xmlns:a16="http://schemas.microsoft.com/office/drawing/2014/main" id="{27A67E41-2AA3-A1FC-543F-0523BA628E4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47643" y="1679894"/>
            <a:ext cx="942855" cy="928453"/>
          </a:xfrm>
          <a:prstGeom prst="rect">
            <a:avLst/>
          </a:prstGeom>
        </p:spPr>
      </p:pic>
      <p:pic>
        <p:nvPicPr>
          <p:cNvPr id="29" name="Picture 28">
            <a:extLst>
              <a:ext uri="{FF2B5EF4-FFF2-40B4-BE49-F238E27FC236}">
                <a16:creationId xmlns:a16="http://schemas.microsoft.com/office/drawing/2014/main" id="{12453D7B-0D21-FDFF-D32B-EB3218B8B45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98210" y="2640830"/>
            <a:ext cx="194595" cy="313656"/>
          </a:xfrm>
          <a:prstGeom prst="rect">
            <a:avLst/>
          </a:prstGeom>
        </p:spPr>
      </p:pic>
      <p:pic>
        <p:nvPicPr>
          <p:cNvPr id="37" name="Picture 36">
            <a:extLst>
              <a:ext uri="{FF2B5EF4-FFF2-40B4-BE49-F238E27FC236}">
                <a16:creationId xmlns:a16="http://schemas.microsoft.com/office/drawing/2014/main" id="{EF127D9A-8FA7-92CD-5A9A-4E9B144C573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191460" y="2346089"/>
            <a:ext cx="945969" cy="1282187"/>
          </a:xfrm>
          <a:prstGeom prst="rect">
            <a:avLst/>
          </a:prstGeom>
        </p:spPr>
      </p:pic>
      <p:pic>
        <p:nvPicPr>
          <p:cNvPr id="39" name="Picture 38">
            <a:extLst>
              <a:ext uri="{FF2B5EF4-FFF2-40B4-BE49-F238E27FC236}">
                <a16:creationId xmlns:a16="http://schemas.microsoft.com/office/drawing/2014/main" id="{0D7C1610-A5BF-1A36-82DA-939ED8F7679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979643" y="4182146"/>
            <a:ext cx="1057299" cy="1178865"/>
          </a:xfrm>
          <a:prstGeom prst="rect">
            <a:avLst/>
          </a:prstGeom>
        </p:spPr>
      </p:pic>
      <p:pic>
        <p:nvPicPr>
          <p:cNvPr id="41" name="Picture 40">
            <a:extLst>
              <a:ext uri="{FF2B5EF4-FFF2-40B4-BE49-F238E27FC236}">
                <a16:creationId xmlns:a16="http://schemas.microsoft.com/office/drawing/2014/main" id="{13A8553A-2D45-96B3-1EBE-6EC6066FC0E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646387" y="5127793"/>
            <a:ext cx="223412" cy="268685"/>
          </a:xfrm>
          <a:prstGeom prst="rect">
            <a:avLst/>
          </a:prstGeom>
        </p:spPr>
      </p:pic>
      <p:pic>
        <p:nvPicPr>
          <p:cNvPr id="43" name="Picture 42">
            <a:extLst>
              <a:ext uri="{FF2B5EF4-FFF2-40B4-BE49-F238E27FC236}">
                <a16:creationId xmlns:a16="http://schemas.microsoft.com/office/drawing/2014/main" id="{ECE52EA2-9AB8-BF67-781F-3F4306F1067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284310" y="5632652"/>
            <a:ext cx="1579949" cy="800219"/>
          </a:xfrm>
          <a:prstGeom prst="rect">
            <a:avLst/>
          </a:prstGeom>
        </p:spPr>
      </p:pic>
      <p:pic>
        <p:nvPicPr>
          <p:cNvPr id="45" name="Picture 44">
            <a:extLst>
              <a:ext uri="{FF2B5EF4-FFF2-40B4-BE49-F238E27FC236}">
                <a16:creationId xmlns:a16="http://schemas.microsoft.com/office/drawing/2014/main" id="{A00482CB-1FF7-3AA1-043E-3D6924FE64F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562501" y="5623119"/>
            <a:ext cx="656297" cy="524110"/>
          </a:xfrm>
          <a:prstGeom prst="rect">
            <a:avLst/>
          </a:prstGeom>
        </p:spPr>
      </p:pic>
      <p:pic>
        <p:nvPicPr>
          <p:cNvPr id="47" name="Picture 46">
            <a:extLst>
              <a:ext uri="{FF2B5EF4-FFF2-40B4-BE49-F238E27FC236}">
                <a16:creationId xmlns:a16="http://schemas.microsoft.com/office/drawing/2014/main" id="{FE5975DE-3DE5-38C8-DE74-C4001D5451E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390255" y="1318108"/>
            <a:ext cx="1111281" cy="1717335"/>
          </a:xfrm>
          <a:prstGeom prst="rect">
            <a:avLst/>
          </a:prstGeom>
        </p:spPr>
      </p:pic>
      <p:pic>
        <p:nvPicPr>
          <p:cNvPr id="49" name="Picture 48">
            <a:extLst>
              <a:ext uri="{FF2B5EF4-FFF2-40B4-BE49-F238E27FC236}">
                <a16:creationId xmlns:a16="http://schemas.microsoft.com/office/drawing/2014/main" id="{D8CF4592-1C9C-DD64-17C1-23424A31AB16}"/>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37077" y="2399561"/>
            <a:ext cx="1137379" cy="1264135"/>
          </a:xfrm>
          <a:prstGeom prst="rect">
            <a:avLst/>
          </a:prstGeom>
        </p:spPr>
      </p:pic>
      <p:pic>
        <p:nvPicPr>
          <p:cNvPr id="51" name="Picture 50">
            <a:extLst>
              <a:ext uri="{FF2B5EF4-FFF2-40B4-BE49-F238E27FC236}">
                <a16:creationId xmlns:a16="http://schemas.microsoft.com/office/drawing/2014/main" id="{BD49F11D-6A4C-2314-EA7A-C7CA7C2951C9}"/>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52435" y="2966708"/>
            <a:ext cx="1411781" cy="1988867"/>
          </a:xfrm>
          <a:prstGeom prst="rect">
            <a:avLst/>
          </a:prstGeom>
        </p:spPr>
      </p:pic>
      <p:pic>
        <p:nvPicPr>
          <p:cNvPr id="53" name="Picture 52">
            <a:extLst>
              <a:ext uri="{FF2B5EF4-FFF2-40B4-BE49-F238E27FC236}">
                <a16:creationId xmlns:a16="http://schemas.microsoft.com/office/drawing/2014/main" id="{7C3292CD-9843-02F7-E175-E198332DE40D}"/>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39082" y="3818065"/>
            <a:ext cx="214818" cy="388529"/>
          </a:xfrm>
          <a:prstGeom prst="rect">
            <a:avLst/>
          </a:prstGeom>
        </p:spPr>
      </p:pic>
      <p:pic>
        <p:nvPicPr>
          <p:cNvPr id="57" name="Picture 56">
            <a:extLst>
              <a:ext uri="{FF2B5EF4-FFF2-40B4-BE49-F238E27FC236}">
                <a16:creationId xmlns:a16="http://schemas.microsoft.com/office/drawing/2014/main" id="{D0B2F8ED-73DB-86EB-0187-233759CF1289}"/>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100853" y="5588745"/>
            <a:ext cx="1511812" cy="1015430"/>
          </a:xfrm>
          <a:prstGeom prst="rect">
            <a:avLst/>
          </a:prstGeom>
        </p:spPr>
      </p:pic>
      <p:pic>
        <p:nvPicPr>
          <p:cNvPr id="6" name="Graphic 5">
            <a:extLst>
              <a:ext uri="{FF2B5EF4-FFF2-40B4-BE49-F238E27FC236}">
                <a16:creationId xmlns:a16="http://schemas.microsoft.com/office/drawing/2014/main" id="{BEC6AB3A-4E5D-9FA5-8EE5-4FBF0419DC2F}"/>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7591885" y="3041756"/>
            <a:ext cx="3455741" cy="615554"/>
          </a:xfrm>
          <a:prstGeom prst="rect">
            <a:avLst/>
          </a:prstGeom>
        </p:spPr>
      </p:pic>
      <p:sp>
        <p:nvSpPr>
          <p:cNvPr id="178" name="Rectangle 177">
            <a:extLst>
              <a:ext uri="{FF2B5EF4-FFF2-40B4-BE49-F238E27FC236}">
                <a16:creationId xmlns:a16="http://schemas.microsoft.com/office/drawing/2014/main" id="{E4B31AC7-6D90-B632-DE9C-4F12603F26DC}"/>
              </a:ext>
            </a:extLst>
          </p:cNvPr>
          <p:cNvSpPr/>
          <p:nvPr/>
        </p:nvSpPr>
        <p:spPr>
          <a:xfrm rot="5400000">
            <a:off x="8713892" y="2677108"/>
            <a:ext cx="6857998" cy="1503785"/>
          </a:xfrm>
          <a:prstGeom prst="rect">
            <a:avLst/>
          </a:prstGeom>
          <a:solidFill>
            <a:srgbClr val="957C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pic>
        <p:nvPicPr>
          <p:cNvPr id="50" name="Graphic 49">
            <a:extLst>
              <a:ext uri="{FF2B5EF4-FFF2-40B4-BE49-F238E27FC236}">
                <a16:creationId xmlns:a16="http://schemas.microsoft.com/office/drawing/2014/main" id="{3A49176F-3D95-52F8-AA7C-BDE73AD5FAB1}"/>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rot="19800000" flipH="1">
            <a:off x="9652804" y="220125"/>
            <a:ext cx="1295767" cy="828222"/>
          </a:xfrm>
          <a:prstGeom prst="rect">
            <a:avLst/>
          </a:prstGeom>
        </p:spPr>
      </p:pic>
      <p:sp>
        <p:nvSpPr>
          <p:cNvPr id="52" name="TextBox 51">
            <a:extLst>
              <a:ext uri="{FF2B5EF4-FFF2-40B4-BE49-F238E27FC236}">
                <a16:creationId xmlns:a16="http://schemas.microsoft.com/office/drawing/2014/main" id="{35E61F3C-E5D4-9D67-9323-502E8191F0D3}"/>
              </a:ext>
            </a:extLst>
          </p:cNvPr>
          <p:cNvSpPr txBox="1"/>
          <p:nvPr/>
        </p:nvSpPr>
        <p:spPr>
          <a:xfrm>
            <a:off x="-8734261" y="2614687"/>
            <a:ext cx="3713211"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صـــادقانـه بگیـم!</a:t>
            </a:r>
          </a:p>
        </p:txBody>
      </p:sp>
      <p:sp>
        <p:nvSpPr>
          <p:cNvPr id="54" name="TextBox 53">
            <a:extLst>
              <a:ext uri="{FF2B5EF4-FFF2-40B4-BE49-F238E27FC236}">
                <a16:creationId xmlns:a16="http://schemas.microsoft.com/office/drawing/2014/main" id="{722C7DE2-8BDB-9DAD-4206-F1536DC6B638}"/>
              </a:ext>
            </a:extLst>
          </p:cNvPr>
          <p:cNvSpPr txBox="1"/>
          <p:nvPr/>
        </p:nvSpPr>
        <p:spPr>
          <a:xfrm>
            <a:off x="-8734472" y="3537312"/>
            <a:ext cx="3713422" cy="615553"/>
          </a:xfrm>
          <a:prstGeom prst="rect">
            <a:avLst/>
          </a:prstGeom>
          <a:noFill/>
        </p:spPr>
        <p:txBody>
          <a:bodyPr wrap="square" rtlCol="1">
            <a:spAutoFit/>
          </a:bodyPr>
          <a:lstStyle/>
          <a:p>
            <a:pPr algn="just" rtl="1">
              <a:lnSpc>
                <a:spcPts val="4000"/>
              </a:lnSpc>
            </a:pPr>
            <a:r>
              <a:rPr lang="fa-IR" sz="3600" b="1" dirty="0">
                <a:solidFill>
                  <a:schemeClr val="tx1">
                    <a:lumMod val="95000"/>
                    <a:lumOff val="5000"/>
                  </a:schemeClr>
                </a:solidFill>
                <a:latin typeface="Ravi" panose="02000504000000020004" pitchFamily="2" charset="-78"/>
                <a:ea typeface="Ravi" panose="02000504000000020004" pitchFamily="2" charset="-78"/>
                <a:cs typeface="Ravi" panose="02000504000000020004" pitchFamily="2" charset="-78"/>
              </a:rPr>
              <a:t>واقعاً کسی هست؟!</a:t>
            </a:r>
          </a:p>
        </p:txBody>
      </p:sp>
      <p:sp>
        <p:nvSpPr>
          <p:cNvPr id="56" name="TextBox 55">
            <a:extLst>
              <a:ext uri="{FF2B5EF4-FFF2-40B4-BE49-F238E27FC236}">
                <a16:creationId xmlns:a16="http://schemas.microsoft.com/office/drawing/2014/main" id="{DC93ED7E-19B2-7D69-43E4-4B2C8671CE18}"/>
              </a:ext>
            </a:extLst>
          </p:cNvPr>
          <p:cNvSpPr txBox="1"/>
          <p:nvPr/>
        </p:nvSpPr>
        <p:spPr>
          <a:xfrm>
            <a:off x="-8577722" y="4272551"/>
            <a:ext cx="3531503" cy="605294"/>
          </a:xfrm>
          <a:prstGeom prst="rect">
            <a:avLst/>
          </a:prstGeom>
          <a:noFill/>
        </p:spPr>
        <p:txBody>
          <a:bodyPr wrap="square" rtlCol="1">
            <a:spAutoFit/>
          </a:bodyPr>
          <a:lstStyle/>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به‌دردنخورترین آدم دنیایی!</a:t>
            </a:r>
          </a:p>
        </p:txBody>
      </p:sp>
      <p:pic>
        <p:nvPicPr>
          <p:cNvPr id="58" name="Picture 57" descr="A cartoon of a person holding his hand up&#10;&#10;AI-generated content may be incorrect.">
            <a:extLst>
              <a:ext uri="{FF2B5EF4-FFF2-40B4-BE49-F238E27FC236}">
                <a16:creationId xmlns:a16="http://schemas.microsoft.com/office/drawing/2014/main" id="{0BEE9BCF-FE47-7548-D9F2-56AB25AAE146}"/>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1999150" y="2374443"/>
            <a:ext cx="2041038" cy="4206779"/>
          </a:xfrm>
          <a:prstGeom prst="rect">
            <a:avLst/>
          </a:prstGeom>
        </p:spPr>
      </p:pic>
      <p:pic>
        <p:nvPicPr>
          <p:cNvPr id="59" name="Picture 58" descr="A clock on top of books&#10;&#10;AI-generated content may be incorrect.">
            <a:extLst>
              <a:ext uri="{FF2B5EF4-FFF2-40B4-BE49-F238E27FC236}">
                <a16:creationId xmlns:a16="http://schemas.microsoft.com/office/drawing/2014/main" id="{84746EE9-E36B-FE48-BA52-A0074F852637}"/>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2757415" y="2206700"/>
            <a:ext cx="1280269" cy="1503784"/>
          </a:xfrm>
          <a:prstGeom prst="rect">
            <a:avLst/>
          </a:prstGeom>
        </p:spPr>
      </p:pic>
      <p:pic>
        <p:nvPicPr>
          <p:cNvPr id="60" name="Picture 59" descr="A blue and white exclamation mark&#10;&#10;AI-generated content may be incorrect.">
            <a:extLst>
              <a:ext uri="{FF2B5EF4-FFF2-40B4-BE49-F238E27FC236}">
                <a16:creationId xmlns:a16="http://schemas.microsoft.com/office/drawing/2014/main" id="{22180E4B-83C9-A05B-1D6C-F33F26DA685C}"/>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0606583" y="1520077"/>
            <a:ext cx="1064003" cy="963400"/>
          </a:xfrm>
          <a:prstGeom prst="rect">
            <a:avLst/>
          </a:prstGeom>
        </p:spPr>
      </p:pic>
      <p:pic>
        <p:nvPicPr>
          <p:cNvPr id="61" name="Picture 60" descr="A white plate with a few pieces of paper&#10;&#10;AI-generated content may be incorrect.">
            <a:extLst>
              <a:ext uri="{FF2B5EF4-FFF2-40B4-BE49-F238E27FC236}">
                <a16:creationId xmlns:a16="http://schemas.microsoft.com/office/drawing/2014/main" id="{981C4F22-A340-E550-6E71-71B265B6302B}"/>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9948609" y="5322807"/>
            <a:ext cx="227678" cy="437223"/>
          </a:xfrm>
          <a:prstGeom prst="rect">
            <a:avLst/>
          </a:prstGeom>
        </p:spPr>
      </p:pic>
      <p:pic>
        <p:nvPicPr>
          <p:cNvPr id="62" name="Picture 61" descr="A blue wallet with a hole in the middle&#10;&#10;AI-generated content may be incorrect.">
            <a:extLst>
              <a:ext uri="{FF2B5EF4-FFF2-40B4-BE49-F238E27FC236}">
                <a16:creationId xmlns:a16="http://schemas.microsoft.com/office/drawing/2014/main" id="{5558157E-E3D7-9CD9-E6D3-9B9F84D5AE3C}"/>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0328936" y="4746784"/>
            <a:ext cx="665869" cy="563972"/>
          </a:xfrm>
          <a:prstGeom prst="rect">
            <a:avLst/>
          </a:prstGeom>
        </p:spPr>
      </p:pic>
      <p:pic>
        <p:nvPicPr>
          <p:cNvPr id="63" name="Picture 62">
            <a:extLst>
              <a:ext uri="{FF2B5EF4-FFF2-40B4-BE49-F238E27FC236}">
                <a16:creationId xmlns:a16="http://schemas.microsoft.com/office/drawing/2014/main" id="{932E8A50-12ED-A4FE-547C-16F54EE5CB3E}"/>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10097220" y="3544129"/>
            <a:ext cx="974955" cy="1050089"/>
          </a:xfrm>
          <a:prstGeom prst="rect">
            <a:avLst/>
          </a:prstGeom>
        </p:spPr>
      </p:pic>
      <p:pic>
        <p:nvPicPr>
          <p:cNvPr id="128" name="Picture 127">
            <a:extLst>
              <a:ext uri="{FF2B5EF4-FFF2-40B4-BE49-F238E27FC236}">
                <a16:creationId xmlns:a16="http://schemas.microsoft.com/office/drawing/2014/main" id="{72DA5204-CC08-ACF1-532D-4FC004522AF2}"/>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12662890" y="4763767"/>
            <a:ext cx="823141" cy="1061907"/>
          </a:xfrm>
          <a:prstGeom prst="rect">
            <a:avLst/>
          </a:prstGeom>
        </p:spPr>
      </p:pic>
      <p:pic>
        <p:nvPicPr>
          <p:cNvPr id="129" name="Picture 128" descr="A white paper with lines on it&#10;&#10;AI-generated content may be incorrect.">
            <a:extLst>
              <a:ext uri="{FF2B5EF4-FFF2-40B4-BE49-F238E27FC236}">
                <a16:creationId xmlns:a16="http://schemas.microsoft.com/office/drawing/2014/main" id="{1E4A94CD-156B-6594-A215-B7A55A8963DC}"/>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12933253" y="3889608"/>
            <a:ext cx="1172668" cy="772851"/>
          </a:xfrm>
          <a:prstGeom prst="rect">
            <a:avLst/>
          </a:prstGeom>
        </p:spPr>
      </p:pic>
      <p:pic>
        <p:nvPicPr>
          <p:cNvPr id="130" name="Picture 129">
            <a:extLst>
              <a:ext uri="{FF2B5EF4-FFF2-40B4-BE49-F238E27FC236}">
                <a16:creationId xmlns:a16="http://schemas.microsoft.com/office/drawing/2014/main" id="{14EBA94F-C23E-D215-5706-592D8569A9E6}"/>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10114930" y="2614687"/>
            <a:ext cx="903726" cy="721116"/>
          </a:xfrm>
          <a:prstGeom prst="rect">
            <a:avLst/>
          </a:prstGeom>
        </p:spPr>
      </p:pic>
      <p:pic>
        <p:nvPicPr>
          <p:cNvPr id="131" name="Picture 130" descr="A cartoon of a person sitting on the ground&#10;&#10;AI-generated content may be incorrect.">
            <a:extLst>
              <a:ext uri="{FF2B5EF4-FFF2-40B4-BE49-F238E27FC236}">
                <a16:creationId xmlns:a16="http://schemas.microsoft.com/office/drawing/2014/main" id="{E75C11CF-CD8E-69A5-4BDF-49DC6C8FF320}"/>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4919115" y="3102202"/>
            <a:ext cx="3290856" cy="3289164"/>
          </a:xfrm>
          <a:prstGeom prst="rect">
            <a:avLst/>
          </a:prstGeom>
        </p:spPr>
      </p:pic>
      <p:pic>
        <p:nvPicPr>
          <p:cNvPr id="132" name="Picture 131" descr="A blue and white mirror with a question mark&#10;&#10;AI-generated content may be incorrect.">
            <a:extLst>
              <a:ext uri="{FF2B5EF4-FFF2-40B4-BE49-F238E27FC236}">
                <a16:creationId xmlns:a16="http://schemas.microsoft.com/office/drawing/2014/main" id="{2BE3104F-CACC-1B62-6326-C3B2246AB431}"/>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4963940" y="3752389"/>
            <a:ext cx="1124456" cy="1319339"/>
          </a:xfrm>
          <a:prstGeom prst="rect">
            <a:avLst/>
          </a:prstGeom>
        </p:spPr>
      </p:pic>
      <p:pic>
        <p:nvPicPr>
          <p:cNvPr id="133" name="Picture 132" descr="A stack of papers with a graph and arrow&#10;&#10;AI-generated content may be incorrect.">
            <a:extLst>
              <a:ext uri="{FF2B5EF4-FFF2-40B4-BE49-F238E27FC236}">
                <a16:creationId xmlns:a16="http://schemas.microsoft.com/office/drawing/2014/main" id="{781403D0-4A15-5229-A26B-AE5192085160}"/>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4692268" y="2208534"/>
            <a:ext cx="1124456" cy="1220466"/>
          </a:xfrm>
          <a:prstGeom prst="rect">
            <a:avLst/>
          </a:prstGeom>
        </p:spPr>
      </p:pic>
      <p:pic>
        <p:nvPicPr>
          <p:cNvPr id="134" name="Picture 133">
            <a:extLst>
              <a:ext uri="{FF2B5EF4-FFF2-40B4-BE49-F238E27FC236}">
                <a16:creationId xmlns:a16="http://schemas.microsoft.com/office/drawing/2014/main" id="{CB0E7B09-7A5C-221D-B003-2DC9BEA9F126}"/>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2334997" y="2491488"/>
            <a:ext cx="1060950" cy="1015838"/>
          </a:xfrm>
          <a:prstGeom prst="rect">
            <a:avLst/>
          </a:prstGeom>
        </p:spPr>
      </p:pic>
      <p:pic>
        <p:nvPicPr>
          <p:cNvPr id="135" name="Picture 134">
            <a:extLst>
              <a:ext uri="{FF2B5EF4-FFF2-40B4-BE49-F238E27FC236}">
                <a16:creationId xmlns:a16="http://schemas.microsoft.com/office/drawing/2014/main" id="{71E79F11-B369-0303-CE1C-28B476A84027}"/>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3458749" y="1757022"/>
            <a:ext cx="953005" cy="964940"/>
          </a:xfrm>
          <a:prstGeom prst="rect">
            <a:avLst/>
          </a:prstGeom>
        </p:spPr>
      </p:pic>
      <p:pic>
        <p:nvPicPr>
          <p:cNvPr id="136" name="Picture 135">
            <a:extLst>
              <a:ext uri="{FF2B5EF4-FFF2-40B4-BE49-F238E27FC236}">
                <a16:creationId xmlns:a16="http://schemas.microsoft.com/office/drawing/2014/main" id="{21479466-D7B0-A6D8-2DA4-E4152A2BF979}"/>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2052628" y="3694249"/>
            <a:ext cx="1132793" cy="1050089"/>
          </a:xfrm>
          <a:prstGeom prst="rect">
            <a:avLst/>
          </a:prstGeom>
        </p:spPr>
      </p:pic>
    </p:spTree>
    <p:extLst>
      <p:ext uri="{BB962C8B-B14F-4D97-AF65-F5344CB8AC3E}">
        <p14:creationId xmlns:p14="http://schemas.microsoft.com/office/powerpoint/2010/main" val="42907137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56" presetClass="entr" presetSubtype="0" fill="hold" grpId="0" nodeType="withEffect">
                                      <p:stCondLst>
                                        <p:cond delay="1200"/>
                                      </p:stCondLst>
                                      <p:iterate type="lt">
                                        <p:tmPct val="10000"/>
                                      </p:iterate>
                                      <p:childTnLst>
                                        <p:set>
                                          <p:cBhvr>
                                            <p:cTn id="10" dur="1" fill="hold">
                                              <p:stCondLst>
                                                <p:cond delay="0"/>
                                              </p:stCondLst>
                                            </p:cTn>
                                            <p:tgtEl>
                                              <p:spTgt spid="3"/>
                                            </p:tgtEl>
                                            <p:attrNameLst>
                                              <p:attrName>style.visibility</p:attrName>
                                            </p:attrNameLst>
                                          </p:cBhvr>
                                          <p:to>
                                            <p:strVal val="visible"/>
                                          </p:to>
                                        </p:set>
                                        <p:anim by="(-#ppt_w*2)" calcmode="lin" valueType="num">
                                          <p:cBhvr rctx="PPT">
                                            <p:cTn id="11" dur="500" autoRev="1" fill="hold">
                                              <p:stCondLst>
                                                <p:cond delay="0"/>
                                              </p:stCondLst>
                                            </p:cTn>
                                            <p:tgtEl>
                                              <p:spTgt spid="3"/>
                                            </p:tgtEl>
                                            <p:attrNameLst>
                                              <p:attrName>ppt_w</p:attrName>
                                            </p:attrNameLst>
                                          </p:cBhvr>
                                        </p:anim>
                                        <p:anim by="(#ppt_w*0.50)" calcmode="lin" valueType="num">
                                          <p:cBhvr>
                                            <p:cTn id="12" dur="500" decel="50000" autoRev="1" fill="hold">
                                              <p:stCondLst>
                                                <p:cond delay="0"/>
                                              </p:stCondLst>
                                            </p:cTn>
                                            <p:tgtEl>
                                              <p:spTgt spid="3"/>
                                            </p:tgtEl>
                                            <p:attrNameLst>
                                              <p:attrName>ppt_x</p:attrName>
                                            </p:attrNameLst>
                                          </p:cBhvr>
                                        </p:anim>
                                        <p:anim from="(-#ppt_h/2)" to="(#ppt_y)" calcmode="lin" valueType="num">
                                          <p:cBhvr>
                                            <p:cTn id="13" dur="1000" fill="hold">
                                              <p:stCondLst>
                                                <p:cond delay="0"/>
                                              </p:stCondLst>
                                            </p:cTn>
                                            <p:tgtEl>
                                              <p:spTgt spid="3"/>
                                            </p:tgtEl>
                                            <p:attrNameLst>
                                              <p:attrName>ppt_y</p:attrName>
                                            </p:attrNameLst>
                                          </p:cBhvr>
                                        </p:anim>
                                        <p:animRot by="21600000">
                                          <p:cBhvr>
                                            <p:cTn id="14" dur="1000" fill="hold">
                                              <p:stCondLst>
                                                <p:cond delay="0"/>
                                              </p:stCondLst>
                                            </p:cTn>
                                            <p:tgtEl>
                                              <p:spTgt spid="3"/>
                                            </p:tgtEl>
                                            <p:attrNameLst>
                                              <p:attrName>r</p:attrName>
                                            </p:attrNameLst>
                                          </p:cBhvr>
                                        </p:animRot>
                                      </p:childTnLst>
                                    </p:cTn>
                                  </p:par>
                                  <p:par>
                                    <p:cTn id="15" presetID="2" presetClass="entr" presetSubtype="1" fill="hold" nodeType="withEffect" p14:presetBounceEnd="75000">
                                      <p:stCondLst>
                                        <p:cond delay="500"/>
                                      </p:stCondLst>
                                      <p:childTnLst>
                                        <p:set>
                                          <p:cBhvr>
                                            <p:cTn id="16" dur="1" fill="hold">
                                              <p:stCondLst>
                                                <p:cond delay="0"/>
                                              </p:stCondLst>
                                            </p:cTn>
                                            <p:tgtEl>
                                              <p:spTgt spid="11"/>
                                            </p:tgtEl>
                                            <p:attrNameLst>
                                              <p:attrName>style.visibility</p:attrName>
                                            </p:attrNameLst>
                                          </p:cBhvr>
                                          <p:to>
                                            <p:strVal val="visible"/>
                                          </p:to>
                                        </p:set>
                                        <p:anim calcmode="lin" valueType="num" p14:bounceEnd="75000">
                                          <p:cBhvr additive="base">
                                            <p:cTn id="17" dur="2000" fill="hold"/>
                                            <p:tgtEl>
                                              <p:spTgt spid="11"/>
                                            </p:tgtEl>
                                            <p:attrNameLst>
                                              <p:attrName>ppt_x</p:attrName>
                                            </p:attrNameLst>
                                          </p:cBhvr>
                                          <p:tavLst>
                                            <p:tav tm="0">
                                              <p:val>
                                                <p:strVal val="#ppt_x"/>
                                              </p:val>
                                            </p:tav>
                                            <p:tav tm="100000">
                                              <p:val>
                                                <p:strVal val="#ppt_x"/>
                                              </p:val>
                                            </p:tav>
                                          </p:tavLst>
                                        </p:anim>
                                        <p:anim calcmode="lin" valueType="num" p14:bounceEnd="75000">
                                          <p:cBhvr additive="base">
                                            <p:cTn id="18" dur="2000" fill="hold"/>
                                            <p:tgtEl>
                                              <p:spTgt spid="11"/>
                                            </p:tgtEl>
                                            <p:attrNameLst>
                                              <p:attrName>ppt_y</p:attrName>
                                            </p:attrNameLst>
                                          </p:cBhvr>
                                          <p:tavLst>
                                            <p:tav tm="0">
                                              <p:val>
                                                <p:strVal val="0-#ppt_h/2"/>
                                              </p:val>
                                            </p:tav>
                                            <p:tav tm="100000">
                                              <p:val>
                                                <p:strVal val="#ppt_y"/>
                                              </p:val>
                                            </p:tav>
                                          </p:tavLst>
                                        </p:anim>
                                      </p:childTnLst>
                                    </p:cTn>
                                  </p:par>
                                  <p:par>
                                    <p:cTn id="19" presetID="10" presetClass="entr" presetSubtype="0" fill="hold" nodeType="withEffect">
                                      <p:stCondLst>
                                        <p:cond delay="400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100"/>
                                            <p:tgtEl>
                                              <p:spTgt spid="15"/>
                                            </p:tgtEl>
                                          </p:cBhvr>
                                        </p:animEffect>
                                      </p:childTnLst>
                                    </p:cTn>
                                  </p:par>
                                  <p:par>
                                    <p:cTn id="22" presetID="2" presetClass="entr" presetSubtype="1" fill="hold" nodeType="withEffect" p14:presetBounceEnd="75000">
                                      <p:stCondLst>
                                        <p:cond delay="500"/>
                                      </p:stCondLst>
                                      <p:childTnLst>
                                        <p:set>
                                          <p:cBhvr>
                                            <p:cTn id="23" dur="1" fill="hold">
                                              <p:stCondLst>
                                                <p:cond delay="0"/>
                                              </p:stCondLst>
                                            </p:cTn>
                                            <p:tgtEl>
                                              <p:spTgt spid="7"/>
                                            </p:tgtEl>
                                            <p:attrNameLst>
                                              <p:attrName>style.visibility</p:attrName>
                                            </p:attrNameLst>
                                          </p:cBhvr>
                                          <p:to>
                                            <p:strVal val="visible"/>
                                          </p:to>
                                        </p:set>
                                        <p:anim calcmode="lin" valueType="num" p14:bounceEnd="75000">
                                          <p:cBhvr additive="base">
                                            <p:cTn id="24" dur="2000" fill="hold"/>
                                            <p:tgtEl>
                                              <p:spTgt spid="7"/>
                                            </p:tgtEl>
                                            <p:attrNameLst>
                                              <p:attrName>ppt_x</p:attrName>
                                            </p:attrNameLst>
                                          </p:cBhvr>
                                          <p:tavLst>
                                            <p:tav tm="0">
                                              <p:val>
                                                <p:strVal val="#ppt_x"/>
                                              </p:val>
                                            </p:tav>
                                            <p:tav tm="100000">
                                              <p:val>
                                                <p:strVal val="#ppt_x"/>
                                              </p:val>
                                            </p:tav>
                                          </p:tavLst>
                                        </p:anim>
                                        <p:anim calcmode="lin" valueType="num" p14:bounceEnd="75000">
                                          <p:cBhvr additive="base">
                                            <p:cTn id="25" dur="2000" fill="hold"/>
                                            <p:tgtEl>
                                              <p:spTgt spid="7"/>
                                            </p:tgtEl>
                                            <p:attrNameLst>
                                              <p:attrName>ppt_y</p:attrName>
                                            </p:attrNameLst>
                                          </p:cBhvr>
                                          <p:tavLst>
                                            <p:tav tm="0">
                                              <p:val>
                                                <p:strVal val="0-#ppt_h/2"/>
                                              </p:val>
                                            </p:tav>
                                            <p:tav tm="100000">
                                              <p:val>
                                                <p:strVal val="#ppt_y"/>
                                              </p:val>
                                            </p:tav>
                                          </p:tavLst>
                                        </p:anim>
                                      </p:childTnLst>
                                    </p:cTn>
                                  </p:par>
                                  <p:par>
                                    <p:cTn id="26" presetID="26" presetClass="entr" presetSubtype="0" fill="hold" nodeType="withEffect">
                                      <p:stCondLst>
                                        <p:cond delay="1000"/>
                                      </p:stCondLst>
                                      <p:childTnLst>
                                        <p:set>
                                          <p:cBhvr>
                                            <p:cTn id="27" dur="1" fill="hold">
                                              <p:stCondLst>
                                                <p:cond delay="0"/>
                                              </p:stCondLst>
                                            </p:cTn>
                                            <p:tgtEl>
                                              <p:spTgt spid="47"/>
                                            </p:tgtEl>
                                            <p:attrNameLst>
                                              <p:attrName>style.visibility</p:attrName>
                                            </p:attrNameLst>
                                          </p:cBhvr>
                                          <p:to>
                                            <p:strVal val="visible"/>
                                          </p:to>
                                        </p:set>
                                        <p:animEffect transition="in" filter="wipe(down)">
                                          <p:cBhvr>
                                            <p:cTn id="28" dur="580">
                                              <p:stCondLst>
                                                <p:cond delay="0"/>
                                              </p:stCondLst>
                                            </p:cTn>
                                            <p:tgtEl>
                                              <p:spTgt spid="47"/>
                                            </p:tgtEl>
                                          </p:cBhvr>
                                        </p:animEffect>
                                        <p:anim calcmode="lin" valueType="num">
                                          <p:cBhvr>
                                            <p:cTn id="29"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34" dur="26">
                                              <p:stCondLst>
                                                <p:cond delay="650"/>
                                              </p:stCondLst>
                                            </p:cTn>
                                            <p:tgtEl>
                                              <p:spTgt spid="47"/>
                                            </p:tgtEl>
                                          </p:cBhvr>
                                          <p:to x="100000" y="60000"/>
                                        </p:animScale>
                                        <p:animScale>
                                          <p:cBhvr>
                                            <p:cTn id="35" dur="166" decel="50000">
                                              <p:stCondLst>
                                                <p:cond delay="676"/>
                                              </p:stCondLst>
                                            </p:cTn>
                                            <p:tgtEl>
                                              <p:spTgt spid="47"/>
                                            </p:tgtEl>
                                          </p:cBhvr>
                                          <p:to x="100000" y="100000"/>
                                        </p:animScale>
                                        <p:animScale>
                                          <p:cBhvr>
                                            <p:cTn id="36" dur="26">
                                              <p:stCondLst>
                                                <p:cond delay="1312"/>
                                              </p:stCondLst>
                                            </p:cTn>
                                            <p:tgtEl>
                                              <p:spTgt spid="47"/>
                                            </p:tgtEl>
                                          </p:cBhvr>
                                          <p:to x="100000" y="80000"/>
                                        </p:animScale>
                                        <p:animScale>
                                          <p:cBhvr>
                                            <p:cTn id="37" dur="166" decel="50000">
                                              <p:stCondLst>
                                                <p:cond delay="1338"/>
                                              </p:stCondLst>
                                            </p:cTn>
                                            <p:tgtEl>
                                              <p:spTgt spid="47"/>
                                            </p:tgtEl>
                                          </p:cBhvr>
                                          <p:to x="100000" y="100000"/>
                                        </p:animScale>
                                        <p:animScale>
                                          <p:cBhvr>
                                            <p:cTn id="38" dur="26">
                                              <p:stCondLst>
                                                <p:cond delay="1642"/>
                                              </p:stCondLst>
                                            </p:cTn>
                                            <p:tgtEl>
                                              <p:spTgt spid="47"/>
                                            </p:tgtEl>
                                          </p:cBhvr>
                                          <p:to x="100000" y="90000"/>
                                        </p:animScale>
                                        <p:animScale>
                                          <p:cBhvr>
                                            <p:cTn id="39" dur="166" decel="50000">
                                              <p:stCondLst>
                                                <p:cond delay="1668"/>
                                              </p:stCondLst>
                                            </p:cTn>
                                            <p:tgtEl>
                                              <p:spTgt spid="47"/>
                                            </p:tgtEl>
                                          </p:cBhvr>
                                          <p:to x="100000" y="100000"/>
                                        </p:animScale>
                                        <p:animScale>
                                          <p:cBhvr>
                                            <p:cTn id="40" dur="26">
                                              <p:stCondLst>
                                                <p:cond delay="1808"/>
                                              </p:stCondLst>
                                            </p:cTn>
                                            <p:tgtEl>
                                              <p:spTgt spid="47"/>
                                            </p:tgtEl>
                                          </p:cBhvr>
                                          <p:to x="100000" y="95000"/>
                                        </p:animScale>
                                        <p:animScale>
                                          <p:cBhvr>
                                            <p:cTn id="41" dur="166" decel="50000">
                                              <p:stCondLst>
                                                <p:cond delay="1834"/>
                                              </p:stCondLst>
                                            </p:cTn>
                                            <p:tgtEl>
                                              <p:spTgt spid="47"/>
                                            </p:tgtEl>
                                          </p:cBhvr>
                                          <p:to x="100000" y="100000"/>
                                        </p:animScale>
                                      </p:childTnLst>
                                    </p:cTn>
                                  </p:par>
                                  <p:par>
                                    <p:cTn id="42" presetID="26" presetClass="entr" presetSubtype="0" fill="hold" nodeType="withEffect">
                                      <p:stCondLst>
                                        <p:cond delay="1200"/>
                                      </p:stCondLst>
                                      <p:childTnLst>
                                        <p:set>
                                          <p:cBhvr>
                                            <p:cTn id="43" dur="1" fill="hold">
                                              <p:stCondLst>
                                                <p:cond delay="0"/>
                                              </p:stCondLst>
                                            </p:cTn>
                                            <p:tgtEl>
                                              <p:spTgt spid="49"/>
                                            </p:tgtEl>
                                            <p:attrNameLst>
                                              <p:attrName>style.visibility</p:attrName>
                                            </p:attrNameLst>
                                          </p:cBhvr>
                                          <p:to>
                                            <p:strVal val="visible"/>
                                          </p:to>
                                        </p:set>
                                        <p:animEffect transition="in" filter="wipe(down)">
                                          <p:cBhvr>
                                            <p:cTn id="44" dur="580">
                                              <p:stCondLst>
                                                <p:cond delay="0"/>
                                              </p:stCondLst>
                                            </p:cTn>
                                            <p:tgtEl>
                                              <p:spTgt spid="49"/>
                                            </p:tgtEl>
                                          </p:cBhvr>
                                        </p:animEffect>
                                        <p:anim calcmode="lin" valueType="num">
                                          <p:cBhvr>
                                            <p:cTn id="45" dur="1822" tmFilter="0,0; 0.14,0.36; 0.43,0.73; 0.71,0.91; 1.0,1.0">
                                              <p:stCondLst>
                                                <p:cond delay="0"/>
                                              </p:stCondLst>
                                            </p:cTn>
                                            <p:tgtEl>
                                              <p:spTgt spid="49"/>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49"/>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49"/>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49"/>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49"/>
                                            </p:tgtEl>
                                            <p:attrNameLst>
                                              <p:attrName>ppt_y</p:attrName>
                                            </p:attrNameLst>
                                          </p:cBhvr>
                                          <p:tavLst>
                                            <p:tav tm="0" fmla="#ppt_y-sin(pi*$)/81">
                                              <p:val>
                                                <p:fltVal val="0"/>
                                              </p:val>
                                            </p:tav>
                                            <p:tav tm="100000">
                                              <p:val>
                                                <p:fltVal val="1"/>
                                              </p:val>
                                            </p:tav>
                                          </p:tavLst>
                                        </p:anim>
                                        <p:animScale>
                                          <p:cBhvr>
                                            <p:cTn id="50" dur="26">
                                              <p:stCondLst>
                                                <p:cond delay="650"/>
                                              </p:stCondLst>
                                            </p:cTn>
                                            <p:tgtEl>
                                              <p:spTgt spid="49"/>
                                            </p:tgtEl>
                                          </p:cBhvr>
                                          <p:to x="100000" y="60000"/>
                                        </p:animScale>
                                        <p:animScale>
                                          <p:cBhvr>
                                            <p:cTn id="51" dur="166" decel="50000">
                                              <p:stCondLst>
                                                <p:cond delay="676"/>
                                              </p:stCondLst>
                                            </p:cTn>
                                            <p:tgtEl>
                                              <p:spTgt spid="49"/>
                                            </p:tgtEl>
                                          </p:cBhvr>
                                          <p:to x="100000" y="100000"/>
                                        </p:animScale>
                                        <p:animScale>
                                          <p:cBhvr>
                                            <p:cTn id="52" dur="26">
                                              <p:stCondLst>
                                                <p:cond delay="1312"/>
                                              </p:stCondLst>
                                            </p:cTn>
                                            <p:tgtEl>
                                              <p:spTgt spid="49"/>
                                            </p:tgtEl>
                                          </p:cBhvr>
                                          <p:to x="100000" y="80000"/>
                                        </p:animScale>
                                        <p:animScale>
                                          <p:cBhvr>
                                            <p:cTn id="53" dur="166" decel="50000">
                                              <p:stCondLst>
                                                <p:cond delay="1338"/>
                                              </p:stCondLst>
                                            </p:cTn>
                                            <p:tgtEl>
                                              <p:spTgt spid="49"/>
                                            </p:tgtEl>
                                          </p:cBhvr>
                                          <p:to x="100000" y="100000"/>
                                        </p:animScale>
                                        <p:animScale>
                                          <p:cBhvr>
                                            <p:cTn id="54" dur="26">
                                              <p:stCondLst>
                                                <p:cond delay="1642"/>
                                              </p:stCondLst>
                                            </p:cTn>
                                            <p:tgtEl>
                                              <p:spTgt spid="49"/>
                                            </p:tgtEl>
                                          </p:cBhvr>
                                          <p:to x="100000" y="90000"/>
                                        </p:animScale>
                                        <p:animScale>
                                          <p:cBhvr>
                                            <p:cTn id="55" dur="166" decel="50000">
                                              <p:stCondLst>
                                                <p:cond delay="1668"/>
                                              </p:stCondLst>
                                            </p:cTn>
                                            <p:tgtEl>
                                              <p:spTgt spid="49"/>
                                            </p:tgtEl>
                                          </p:cBhvr>
                                          <p:to x="100000" y="100000"/>
                                        </p:animScale>
                                        <p:animScale>
                                          <p:cBhvr>
                                            <p:cTn id="56" dur="26">
                                              <p:stCondLst>
                                                <p:cond delay="1808"/>
                                              </p:stCondLst>
                                            </p:cTn>
                                            <p:tgtEl>
                                              <p:spTgt spid="49"/>
                                            </p:tgtEl>
                                          </p:cBhvr>
                                          <p:to x="100000" y="95000"/>
                                        </p:animScale>
                                        <p:animScale>
                                          <p:cBhvr>
                                            <p:cTn id="57" dur="166" decel="50000">
                                              <p:stCondLst>
                                                <p:cond delay="1834"/>
                                              </p:stCondLst>
                                            </p:cTn>
                                            <p:tgtEl>
                                              <p:spTgt spid="49"/>
                                            </p:tgtEl>
                                          </p:cBhvr>
                                          <p:to x="100000" y="100000"/>
                                        </p:animScale>
                                      </p:childTnLst>
                                    </p:cTn>
                                  </p:par>
                                  <p:par>
                                    <p:cTn id="58" presetID="26" presetClass="entr" presetSubtype="0" fill="hold" nodeType="withEffect">
                                      <p:stCondLst>
                                        <p:cond delay="1400"/>
                                      </p:stCondLst>
                                      <p:childTnLst>
                                        <p:set>
                                          <p:cBhvr>
                                            <p:cTn id="59" dur="1" fill="hold">
                                              <p:stCondLst>
                                                <p:cond delay="0"/>
                                              </p:stCondLst>
                                            </p:cTn>
                                            <p:tgtEl>
                                              <p:spTgt spid="53"/>
                                            </p:tgtEl>
                                            <p:attrNameLst>
                                              <p:attrName>style.visibility</p:attrName>
                                            </p:attrNameLst>
                                          </p:cBhvr>
                                          <p:to>
                                            <p:strVal val="visible"/>
                                          </p:to>
                                        </p:set>
                                        <p:animEffect transition="in" filter="wipe(down)">
                                          <p:cBhvr>
                                            <p:cTn id="60" dur="580">
                                              <p:stCondLst>
                                                <p:cond delay="0"/>
                                              </p:stCondLst>
                                            </p:cTn>
                                            <p:tgtEl>
                                              <p:spTgt spid="53"/>
                                            </p:tgtEl>
                                          </p:cBhvr>
                                        </p:animEffect>
                                        <p:anim calcmode="lin" valueType="num">
                                          <p:cBhvr>
                                            <p:cTn id="61" dur="1822" tmFilter="0,0; 0.14,0.36; 0.43,0.73; 0.71,0.91; 1.0,1.0">
                                              <p:stCondLst>
                                                <p:cond delay="0"/>
                                              </p:stCondLst>
                                            </p:cTn>
                                            <p:tgtEl>
                                              <p:spTgt spid="53"/>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53"/>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53"/>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53"/>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53"/>
                                            </p:tgtEl>
                                            <p:attrNameLst>
                                              <p:attrName>ppt_y</p:attrName>
                                            </p:attrNameLst>
                                          </p:cBhvr>
                                          <p:tavLst>
                                            <p:tav tm="0" fmla="#ppt_y-sin(pi*$)/81">
                                              <p:val>
                                                <p:fltVal val="0"/>
                                              </p:val>
                                            </p:tav>
                                            <p:tav tm="100000">
                                              <p:val>
                                                <p:fltVal val="1"/>
                                              </p:val>
                                            </p:tav>
                                          </p:tavLst>
                                        </p:anim>
                                        <p:animScale>
                                          <p:cBhvr>
                                            <p:cTn id="66" dur="26">
                                              <p:stCondLst>
                                                <p:cond delay="650"/>
                                              </p:stCondLst>
                                            </p:cTn>
                                            <p:tgtEl>
                                              <p:spTgt spid="53"/>
                                            </p:tgtEl>
                                          </p:cBhvr>
                                          <p:to x="100000" y="60000"/>
                                        </p:animScale>
                                        <p:animScale>
                                          <p:cBhvr>
                                            <p:cTn id="67" dur="166" decel="50000">
                                              <p:stCondLst>
                                                <p:cond delay="676"/>
                                              </p:stCondLst>
                                            </p:cTn>
                                            <p:tgtEl>
                                              <p:spTgt spid="53"/>
                                            </p:tgtEl>
                                          </p:cBhvr>
                                          <p:to x="100000" y="100000"/>
                                        </p:animScale>
                                        <p:animScale>
                                          <p:cBhvr>
                                            <p:cTn id="68" dur="26">
                                              <p:stCondLst>
                                                <p:cond delay="1312"/>
                                              </p:stCondLst>
                                            </p:cTn>
                                            <p:tgtEl>
                                              <p:spTgt spid="53"/>
                                            </p:tgtEl>
                                          </p:cBhvr>
                                          <p:to x="100000" y="80000"/>
                                        </p:animScale>
                                        <p:animScale>
                                          <p:cBhvr>
                                            <p:cTn id="69" dur="166" decel="50000">
                                              <p:stCondLst>
                                                <p:cond delay="1338"/>
                                              </p:stCondLst>
                                            </p:cTn>
                                            <p:tgtEl>
                                              <p:spTgt spid="53"/>
                                            </p:tgtEl>
                                          </p:cBhvr>
                                          <p:to x="100000" y="100000"/>
                                        </p:animScale>
                                        <p:animScale>
                                          <p:cBhvr>
                                            <p:cTn id="70" dur="26">
                                              <p:stCondLst>
                                                <p:cond delay="1642"/>
                                              </p:stCondLst>
                                            </p:cTn>
                                            <p:tgtEl>
                                              <p:spTgt spid="53"/>
                                            </p:tgtEl>
                                          </p:cBhvr>
                                          <p:to x="100000" y="90000"/>
                                        </p:animScale>
                                        <p:animScale>
                                          <p:cBhvr>
                                            <p:cTn id="71" dur="166" decel="50000">
                                              <p:stCondLst>
                                                <p:cond delay="1668"/>
                                              </p:stCondLst>
                                            </p:cTn>
                                            <p:tgtEl>
                                              <p:spTgt spid="53"/>
                                            </p:tgtEl>
                                          </p:cBhvr>
                                          <p:to x="100000" y="100000"/>
                                        </p:animScale>
                                        <p:animScale>
                                          <p:cBhvr>
                                            <p:cTn id="72" dur="26">
                                              <p:stCondLst>
                                                <p:cond delay="1808"/>
                                              </p:stCondLst>
                                            </p:cTn>
                                            <p:tgtEl>
                                              <p:spTgt spid="53"/>
                                            </p:tgtEl>
                                          </p:cBhvr>
                                          <p:to x="100000" y="95000"/>
                                        </p:animScale>
                                        <p:animScale>
                                          <p:cBhvr>
                                            <p:cTn id="73" dur="166" decel="50000">
                                              <p:stCondLst>
                                                <p:cond delay="1834"/>
                                              </p:stCondLst>
                                            </p:cTn>
                                            <p:tgtEl>
                                              <p:spTgt spid="53"/>
                                            </p:tgtEl>
                                          </p:cBhvr>
                                          <p:to x="100000" y="100000"/>
                                        </p:animScale>
                                      </p:childTnLst>
                                    </p:cTn>
                                  </p:par>
                                  <p:par>
                                    <p:cTn id="74" presetID="26" presetClass="entr" presetSubtype="0" fill="hold" nodeType="withEffect">
                                      <p:stCondLst>
                                        <p:cond delay="1600"/>
                                      </p:stCondLst>
                                      <p:childTnLst>
                                        <p:set>
                                          <p:cBhvr>
                                            <p:cTn id="75" dur="1" fill="hold">
                                              <p:stCondLst>
                                                <p:cond delay="0"/>
                                              </p:stCondLst>
                                            </p:cTn>
                                            <p:tgtEl>
                                              <p:spTgt spid="51"/>
                                            </p:tgtEl>
                                            <p:attrNameLst>
                                              <p:attrName>style.visibility</p:attrName>
                                            </p:attrNameLst>
                                          </p:cBhvr>
                                          <p:to>
                                            <p:strVal val="visible"/>
                                          </p:to>
                                        </p:set>
                                        <p:animEffect transition="in" filter="wipe(down)">
                                          <p:cBhvr>
                                            <p:cTn id="76" dur="580">
                                              <p:stCondLst>
                                                <p:cond delay="0"/>
                                              </p:stCondLst>
                                            </p:cTn>
                                            <p:tgtEl>
                                              <p:spTgt spid="51"/>
                                            </p:tgtEl>
                                          </p:cBhvr>
                                        </p:animEffect>
                                        <p:anim calcmode="lin" valueType="num">
                                          <p:cBhvr>
                                            <p:cTn id="77"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82" dur="26">
                                              <p:stCondLst>
                                                <p:cond delay="650"/>
                                              </p:stCondLst>
                                            </p:cTn>
                                            <p:tgtEl>
                                              <p:spTgt spid="51"/>
                                            </p:tgtEl>
                                          </p:cBhvr>
                                          <p:to x="100000" y="60000"/>
                                        </p:animScale>
                                        <p:animScale>
                                          <p:cBhvr>
                                            <p:cTn id="83" dur="166" decel="50000">
                                              <p:stCondLst>
                                                <p:cond delay="676"/>
                                              </p:stCondLst>
                                            </p:cTn>
                                            <p:tgtEl>
                                              <p:spTgt spid="51"/>
                                            </p:tgtEl>
                                          </p:cBhvr>
                                          <p:to x="100000" y="100000"/>
                                        </p:animScale>
                                        <p:animScale>
                                          <p:cBhvr>
                                            <p:cTn id="84" dur="26">
                                              <p:stCondLst>
                                                <p:cond delay="1312"/>
                                              </p:stCondLst>
                                            </p:cTn>
                                            <p:tgtEl>
                                              <p:spTgt spid="51"/>
                                            </p:tgtEl>
                                          </p:cBhvr>
                                          <p:to x="100000" y="80000"/>
                                        </p:animScale>
                                        <p:animScale>
                                          <p:cBhvr>
                                            <p:cTn id="85" dur="166" decel="50000">
                                              <p:stCondLst>
                                                <p:cond delay="1338"/>
                                              </p:stCondLst>
                                            </p:cTn>
                                            <p:tgtEl>
                                              <p:spTgt spid="51"/>
                                            </p:tgtEl>
                                          </p:cBhvr>
                                          <p:to x="100000" y="100000"/>
                                        </p:animScale>
                                        <p:animScale>
                                          <p:cBhvr>
                                            <p:cTn id="86" dur="26">
                                              <p:stCondLst>
                                                <p:cond delay="1642"/>
                                              </p:stCondLst>
                                            </p:cTn>
                                            <p:tgtEl>
                                              <p:spTgt spid="51"/>
                                            </p:tgtEl>
                                          </p:cBhvr>
                                          <p:to x="100000" y="90000"/>
                                        </p:animScale>
                                        <p:animScale>
                                          <p:cBhvr>
                                            <p:cTn id="87" dur="166" decel="50000">
                                              <p:stCondLst>
                                                <p:cond delay="1668"/>
                                              </p:stCondLst>
                                            </p:cTn>
                                            <p:tgtEl>
                                              <p:spTgt spid="51"/>
                                            </p:tgtEl>
                                          </p:cBhvr>
                                          <p:to x="100000" y="100000"/>
                                        </p:animScale>
                                        <p:animScale>
                                          <p:cBhvr>
                                            <p:cTn id="88" dur="26">
                                              <p:stCondLst>
                                                <p:cond delay="1808"/>
                                              </p:stCondLst>
                                            </p:cTn>
                                            <p:tgtEl>
                                              <p:spTgt spid="51"/>
                                            </p:tgtEl>
                                          </p:cBhvr>
                                          <p:to x="100000" y="95000"/>
                                        </p:animScale>
                                        <p:animScale>
                                          <p:cBhvr>
                                            <p:cTn id="89" dur="166" decel="50000">
                                              <p:stCondLst>
                                                <p:cond delay="1834"/>
                                              </p:stCondLst>
                                            </p:cTn>
                                            <p:tgtEl>
                                              <p:spTgt spid="51"/>
                                            </p:tgtEl>
                                          </p:cBhvr>
                                          <p:to x="100000" y="100000"/>
                                        </p:animScale>
                                      </p:childTnLst>
                                    </p:cTn>
                                  </p:par>
                                  <p:par>
                                    <p:cTn id="90" presetID="26" presetClass="entr" presetSubtype="0" fill="hold" nodeType="withEffect">
                                      <p:stCondLst>
                                        <p:cond delay="1800"/>
                                      </p:stCondLst>
                                      <p:childTnLst>
                                        <p:set>
                                          <p:cBhvr>
                                            <p:cTn id="91" dur="1" fill="hold">
                                              <p:stCondLst>
                                                <p:cond delay="0"/>
                                              </p:stCondLst>
                                            </p:cTn>
                                            <p:tgtEl>
                                              <p:spTgt spid="23"/>
                                            </p:tgtEl>
                                            <p:attrNameLst>
                                              <p:attrName>style.visibility</p:attrName>
                                            </p:attrNameLst>
                                          </p:cBhvr>
                                          <p:to>
                                            <p:strVal val="visible"/>
                                          </p:to>
                                        </p:set>
                                        <p:animEffect transition="in" filter="wipe(down)">
                                          <p:cBhvr>
                                            <p:cTn id="92" dur="580">
                                              <p:stCondLst>
                                                <p:cond delay="0"/>
                                              </p:stCondLst>
                                            </p:cTn>
                                            <p:tgtEl>
                                              <p:spTgt spid="23"/>
                                            </p:tgtEl>
                                          </p:cBhvr>
                                        </p:animEffect>
                                        <p:anim calcmode="lin" valueType="num">
                                          <p:cBhvr>
                                            <p:cTn id="93"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98" dur="26">
                                              <p:stCondLst>
                                                <p:cond delay="650"/>
                                              </p:stCondLst>
                                            </p:cTn>
                                            <p:tgtEl>
                                              <p:spTgt spid="23"/>
                                            </p:tgtEl>
                                          </p:cBhvr>
                                          <p:to x="100000" y="60000"/>
                                        </p:animScale>
                                        <p:animScale>
                                          <p:cBhvr>
                                            <p:cTn id="99" dur="166" decel="50000">
                                              <p:stCondLst>
                                                <p:cond delay="676"/>
                                              </p:stCondLst>
                                            </p:cTn>
                                            <p:tgtEl>
                                              <p:spTgt spid="23"/>
                                            </p:tgtEl>
                                          </p:cBhvr>
                                          <p:to x="100000" y="100000"/>
                                        </p:animScale>
                                        <p:animScale>
                                          <p:cBhvr>
                                            <p:cTn id="100" dur="26">
                                              <p:stCondLst>
                                                <p:cond delay="1312"/>
                                              </p:stCondLst>
                                            </p:cTn>
                                            <p:tgtEl>
                                              <p:spTgt spid="23"/>
                                            </p:tgtEl>
                                          </p:cBhvr>
                                          <p:to x="100000" y="80000"/>
                                        </p:animScale>
                                        <p:animScale>
                                          <p:cBhvr>
                                            <p:cTn id="101" dur="166" decel="50000">
                                              <p:stCondLst>
                                                <p:cond delay="1338"/>
                                              </p:stCondLst>
                                            </p:cTn>
                                            <p:tgtEl>
                                              <p:spTgt spid="23"/>
                                            </p:tgtEl>
                                          </p:cBhvr>
                                          <p:to x="100000" y="100000"/>
                                        </p:animScale>
                                        <p:animScale>
                                          <p:cBhvr>
                                            <p:cTn id="102" dur="26">
                                              <p:stCondLst>
                                                <p:cond delay="1642"/>
                                              </p:stCondLst>
                                            </p:cTn>
                                            <p:tgtEl>
                                              <p:spTgt spid="23"/>
                                            </p:tgtEl>
                                          </p:cBhvr>
                                          <p:to x="100000" y="90000"/>
                                        </p:animScale>
                                        <p:animScale>
                                          <p:cBhvr>
                                            <p:cTn id="103" dur="166" decel="50000">
                                              <p:stCondLst>
                                                <p:cond delay="1668"/>
                                              </p:stCondLst>
                                            </p:cTn>
                                            <p:tgtEl>
                                              <p:spTgt spid="23"/>
                                            </p:tgtEl>
                                          </p:cBhvr>
                                          <p:to x="100000" y="100000"/>
                                        </p:animScale>
                                        <p:animScale>
                                          <p:cBhvr>
                                            <p:cTn id="104" dur="26">
                                              <p:stCondLst>
                                                <p:cond delay="1808"/>
                                              </p:stCondLst>
                                            </p:cTn>
                                            <p:tgtEl>
                                              <p:spTgt spid="23"/>
                                            </p:tgtEl>
                                          </p:cBhvr>
                                          <p:to x="100000" y="95000"/>
                                        </p:animScale>
                                        <p:animScale>
                                          <p:cBhvr>
                                            <p:cTn id="105" dur="166" decel="50000">
                                              <p:stCondLst>
                                                <p:cond delay="1834"/>
                                              </p:stCondLst>
                                            </p:cTn>
                                            <p:tgtEl>
                                              <p:spTgt spid="23"/>
                                            </p:tgtEl>
                                          </p:cBhvr>
                                          <p:to x="100000" y="100000"/>
                                        </p:animScale>
                                      </p:childTnLst>
                                    </p:cTn>
                                  </p:par>
                                  <p:par>
                                    <p:cTn id="106" presetID="26" presetClass="entr" presetSubtype="0" fill="hold" nodeType="withEffect">
                                      <p:stCondLst>
                                        <p:cond delay="2000"/>
                                      </p:stCondLst>
                                      <p:childTnLst>
                                        <p:set>
                                          <p:cBhvr>
                                            <p:cTn id="107" dur="1" fill="hold">
                                              <p:stCondLst>
                                                <p:cond delay="0"/>
                                              </p:stCondLst>
                                            </p:cTn>
                                            <p:tgtEl>
                                              <p:spTgt spid="57"/>
                                            </p:tgtEl>
                                            <p:attrNameLst>
                                              <p:attrName>style.visibility</p:attrName>
                                            </p:attrNameLst>
                                          </p:cBhvr>
                                          <p:to>
                                            <p:strVal val="visible"/>
                                          </p:to>
                                        </p:set>
                                        <p:animEffect transition="in" filter="wipe(down)">
                                          <p:cBhvr>
                                            <p:cTn id="108" dur="580">
                                              <p:stCondLst>
                                                <p:cond delay="0"/>
                                              </p:stCondLst>
                                            </p:cTn>
                                            <p:tgtEl>
                                              <p:spTgt spid="57"/>
                                            </p:tgtEl>
                                          </p:cBhvr>
                                        </p:animEffect>
                                        <p:anim calcmode="lin" valueType="num">
                                          <p:cBhvr>
                                            <p:cTn id="109" dur="1822" tmFilter="0,0; 0.14,0.36; 0.43,0.73; 0.71,0.91; 1.0,1.0">
                                              <p:stCondLst>
                                                <p:cond delay="0"/>
                                              </p:stCondLst>
                                            </p:cTn>
                                            <p:tgtEl>
                                              <p:spTgt spid="57"/>
                                            </p:tgtEl>
                                            <p:attrNameLst>
                                              <p:attrName>ppt_x</p:attrName>
                                            </p:attrNameLst>
                                          </p:cBhvr>
                                          <p:tavLst>
                                            <p:tav tm="0">
                                              <p:val>
                                                <p:strVal val="#ppt_x-0.25"/>
                                              </p:val>
                                            </p:tav>
                                            <p:tav tm="100000">
                                              <p:val>
                                                <p:strVal val="#ppt_x"/>
                                              </p:val>
                                            </p:tav>
                                          </p:tavLst>
                                        </p:anim>
                                        <p:anim calcmode="lin" valueType="num">
                                          <p:cBhvr>
                                            <p:cTn id="110" dur="664" tmFilter="0.0,0.0; 0.25,0.07; 0.50,0.2; 0.75,0.467; 1.0,1.0">
                                              <p:stCondLst>
                                                <p:cond delay="0"/>
                                              </p:stCondLst>
                                            </p:cTn>
                                            <p:tgtEl>
                                              <p:spTgt spid="57"/>
                                            </p:tgtEl>
                                            <p:attrNameLst>
                                              <p:attrName>ppt_y</p:attrName>
                                            </p:attrNameLst>
                                          </p:cBhvr>
                                          <p:tavLst>
                                            <p:tav tm="0" fmla="#ppt_y-sin(pi*$)/3">
                                              <p:val>
                                                <p:fltVal val="0.5"/>
                                              </p:val>
                                            </p:tav>
                                            <p:tav tm="100000">
                                              <p:val>
                                                <p:fltVal val="1"/>
                                              </p:val>
                                            </p:tav>
                                          </p:tavLst>
                                        </p:anim>
                                        <p:anim calcmode="lin" valueType="num">
                                          <p:cBhvr>
                                            <p:cTn id="111" dur="664" tmFilter="0, 0; 0.125,0.2665; 0.25,0.4; 0.375,0.465; 0.5,0.5;  0.625,0.535; 0.75,0.6; 0.875,0.7335; 1,1">
                                              <p:stCondLst>
                                                <p:cond delay="664"/>
                                              </p:stCondLst>
                                            </p:cTn>
                                            <p:tgtEl>
                                              <p:spTgt spid="57"/>
                                            </p:tgtEl>
                                            <p:attrNameLst>
                                              <p:attrName>ppt_y</p:attrName>
                                            </p:attrNameLst>
                                          </p:cBhvr>
                                          <p:tavLst>
                                            <p:tav tm="0" fmla="#ppt_y-sin(pi*$)/9">
                                              <p:val>
                                                <p:fltVal val="0"/>
                                              </p:val>
                                            </p:tav>
                                            <p:tav tm="100000">
                                              <p:val>
                                                <p:fltVal val="1"/>
                                              </p:val>
                                            </p:tav>
                                          </p:tavLst>
                                        </p:anim>
                                        <p:anim calcmode="lin" valueType="num">
                                          <p:cBhvr>
                                            <p:cTn id="112" dur="332" tmFilter="0, 0; 0.125,0.2665; 0.25,0.4; 0.375,0.465; 0.5,0.5;  0.625,0.535; 0.75,0.6; 0.875,0.7335; 1,1">
                                              <p:stCondLst>
                                                <p:cond delay="1324"/>
                                              </p:stCondLst>
                                            </p:cTn>
                                            <p:tgtEl>
                                              <p:spTgt spid="57"/>
                                            </p:tgtEl>
                                            <p:attrNameLst>
                                              <p:attrName>ppt_y</p:attrName>
                                            </p:attrNameLst>
                                          </p:cBhvr>
                                          <p:tavLst>
                                            <p:tav tm="0" fmla="#ppt_y-sin(pi*$)/27">
                                              <p:val>
                                                <p:fltVal val="0"/>
                                              </p:val>
                                            </p:tav>
                                            <p:tav tm="100000">
                                              <p:val>
                                                <p:fltVal val="1"/>
                                              </p:val>
                                            </p:tav>
                                          </p:tavLst>
                                        </p:anim>
                                        <p:anim calcmode="lin" valueType="num">
                                          <p:cBhvr>
                                            <p:cTn id="113" dur="164" tmFilter="0, 0; 0.125,0.2665; 0.25,0.4; 0.375,0.465; 0.5,0.5;  0.625,0.535; 0.75,0.6; 0.875,0.7335; 1,1">
                                              <p:stCondLst>
                                                <p:cond delay="1656"/>
                                              </p:stCondLst>
                                            </p:cTn>
                                            <p:tgtEl>
                                              <p:spTgt spid="57"/>
                                            </p:tgtEl>
                                            <p:attrNameLst>
                                              <p:attrName>ppt_y</p:attrName>
                                            </p:attrNameLst>
                                          </p:cBhvr>
                                          <p:tavLst>
                                            <p:tav tm="0" fmla="#ppt_y-sin(pi*$)/81">
                                              <p:val>
                                                <p:fltVal val="0"/>
                                              </p:val>
                                            </p:tav>
                                            <p:tav tm="100000">
                                              <p:val>
                                                <p:fltVal val="1"/>
                                              </p:val>
                                            </p:tav>
                                          </p:tavLst>
                                        </p:anim>
                                        <p:animScale>
                                          <p:cBhvr>
                                            <p:cTn id="114" dur="26">
                                              <p:stCondLst>
                                                <p:cond delay="650"/>
                                              </p:stCondLst>
                                            </p:cTn>
                                            <p:tgtEl>
                                              <p:spTgt spid="57"/>
                                            </p:tgtEl>
                                          </p:cBhvr>
                                          <p:to x="100000" y="60000"/>
                                        </p:animScale>
                                        <p:animScale>
                                          <p:cBhvr>
                                            <p:cTn id="115" dur="166" decel="50000">
                                              <p:stCondLst>
                                                <p:cond delay="676"/>
                                              </p:stCondLst>
                                            </p:cTn>
                                            <p:tgtEl>
                                              <p:spTgt spid="57"/>
                                            </p:tgtEl>
                                          </p:cBhvr>
                                          <p:to x="100000" y="100000"/>
                                        </p:animScale>
                                        <p:animScale>
                                          <p:cBhvr>
                                            <p:cTn id="116" dur="26">
                                              <p:stCondLst>
                                                <p:cond delay="1312"/>
                                              </p:stCondLst>
                                            </p:cTn>
                                            <p:tgtEl>
                                              <p:spTgt spid="57"/>
                                            </p:tgtEl>
                                          </p:cBhvr>
                                          <p:to x="100000" y="80000"/>
                                        </p:animScale>
                                        <p:animScale>
                                          <p:cBhvr>
                                            <p:cTn id="117" dur="166" decel="50000">
                                              <p:stCondLst>
                                                <p:cond delay="1338"/>
                                              </p:stCondLst>
                                            </p:cTn>
                                            <p:tgtEl>
                                              <p:spTgt spid="57"/>
                                            </p:tgtEl>
                                          </p:cBhvr>
                                          <p:to x="100000" y="100000"/>
                                        </p:animScale>
                                        <p:animScale>
                                          <p:cBhvr>
                                            <p:cTn id="118" dur="26">
                                              <p:stCondLst>
                                                <p:cond delay="1642"/>
                                              </p:stCondLst>
                                            </p:cTn>
                                            <p:tgtEl>
                                              <p:spTgt spid="57"/>
                                            </p:tgtEl>
                                          </p:cBhvr>
                                          <p:to x="100000" y="90000"/>
                                        </p:animScale>
                                        <p:animScale>
                                          <p:cBhvr>
                                            <p:cTn id="119" dur="166" decel="50000">
                                              <p:stCondLst>
                                                <p:cond delay="1668"/>
                                              </p:stCondLst>
                                            </p:cTn>
                                            <p:tgtEl>
                                              <p:spTgt spid="57"/>
                                            </p:tgtEl>
                                          </p:cBhvr>
                                          <p:to x="100000" y="100000"/>
                                        </p:animScale>
                                        <p:animScale>
                                          <p:cBhvr>
                                            <p:cTn id="120" dur="26">
                                              <p:stCondLst>
                                                <p:cond delay="1808"/>
                                              </p:stCondLst>
                                            </p:cTn>
                                            <p:tgtEl>
                                              <p:spTgt spid="57"/>
                                            </p:tgtEl>
                                          </p:cBhvr>
                                          <p:to x="100000" y="95000"/>
                                        </p:animScale>
                                        <p:animScale>
                                          <p:cBhvr>
                                            <p:cTn id="121" dur="166" decel="50000">
                                              <p:stCondLst>
                                                <p:cond delay="1834"/>
                                              </p:stCondLst>
                                            </p:cTn>
                                            <p:tgtEl>
                                              <p:spTgt spid="57"/>
                                            </p:tgtEl>
                                          </p:cBhvr>
                                          <p:to x="100000" y="100000"/>
                                        </p:animScale>
                                      </p:childTnLst>
                                    </p:cTn>
                                  </p:par>
                                  <p:par>
                                    <p:cTn id="122" presetID="26" presetClass="entr" presetSubtype="0" fill="hold" nodeType="withEffect">
                                      <p:stCondLst>
                                        <p:cond delay="2200"/>
                                      </p:stCondLst>
                                      <p:childTnLst>
                                        <p:set>
                                          <p:cBhvr>
                                            <p:cTn id="123" dur="1" fill="hold">
                                              <p:stCondLst>
                                                <p:cond delay="0"/>
                                              </p:stCondLst>
                                            </p:cTn>
                                            <p:tgtEl>
                                              <p:spTgt spid="55"/>
                                            </p:tgtEl>
                                            <p:attrNameLst>
                                              <p:attrName>style.visibility</p:attrName>
                                            </p:attrNameLst>
                                          </p:cBhvr>
                                          <p:to>
                                            <p:strVal val="visible"/>
                                          </p:to>
                                        </p:set>
                                        <p:animEffect transition="in" filter="wipe(down)">
                                          <p:cBhvr>
                                            <p:cTn id="124" dur="580">
                                              <p:stCondLst>
                                                <p:cond delay="0"/>
                                              </p:stCondLst>
                                            </p:cTn>
                                            <p:tgtEl>
                                              <p:spTgt spid="55"/>
                                            </p:tgtEl>
                                          </p:cBhvr>
                                        </p:animEffect>
                                        <p:anim calcmode="lin" valueType="num">
                                          <p:cBhvr>
                                            <p:cTn id="125"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126"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127"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128"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129"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130" dur="26">
                                              <p:stCondLst>
                                                <p:cond delay="650"/>
                                              </p:stCondLst>
                                            </p:cTn>
                                            <p:tgtEl>
                                              <p:spTgt spid="55"/>
                                            </p:tgtEl>
                                          </p:cBhvr>
                                          <p:to x="100000" y="60000"/>
                                        </p:animScale>
                                        <p:animScale>
                                          <p:cBhvr>
                                            <p:cTn id="131" dur="166" decel="50000">
                                              <p:stCondLst>
                                                <p:cond delay="676"/>
                                              </p:stCondLst>
                                            </p:cTn>
                                            <p:tgtEl>
                                              <p:spTgt spid="55"/>
                                            </p:tgtEl>
                                          </p:cBhvr>
                                          <p:to x="100000" y="100000"/>
                                        </p:animScale>
                                        <p:animScale>
                                          <p:cBhvr>
                                            <p:cTn id="132" dur="26">
                                              <p:stCondLst>
                                                <p:cond delay="1312"/>
                                              </p:stCondLst>
                                            </p:cTn>
                                            <p:tgtEl>
                                              <p:spTgt spid="55"/>
                                            </p:tgtEl>
                                          </p:cBhvr>
                                          <p:to x="100000" y="80000"/>
                                        </p:animScale>
                                        <p:animScale>
                                          <p:cBhvr>
                                            <p:cTn id="133" dur="166" decel="50000">
                                              <p:stCondLst>
                                                <p:cond delay="1338"/>
                                              </p:stCondLst>
                                            </p:cTn>
                                            <p:tgtEl>
                                              <p:spTgt spid="55"/>
                                            </p:tgtEl>
                                          </p:cBhvr>
                                          <p:to x="100000" y="100000"/>
                                        </p:animScale>
                                        <p:animScale>
                                          <p:cBhvr>
                                            <p:cTn id="134" dur="26">
                                              <p:stCondLst>
                                                <p:cond delay="1642"/>
                                              </p:stCondLst>
                                            </p:cTn>
                                            <p:tgtEl>
                                              <p:spTgt spid="55"/>
                                            </p:tgtEl>
                                          </p:cBhvr>
                                          <p:to x="100000" y="90000"/>
                                        </p:animScale>
                                        <p:animScale>
                                          <p:cBhvr>
                                            <p:cTn id="135" dur="166" decel="50000">
                                              <p:stCondLst>
                                                <p:cond delay="1668"/>
                                              </p:stCondLst>
                                            </p:cTn>
                                            <p:tgtEl>
                                              <p:spTgt spid="55"/>
                                            </p:tgtEl>
                                          </p:cBhvr>
                                          <p:to x="100000" y="100000"/>
                                        </p:animScale>
                                        <p:animScale>
                                          <p:cBhvr>
                                            <p:cTn id="136" dur="26">
                                              <p:stCondLst>
                                                <p:cond delay="1808"/>
                                              </p:stCondLst>
                                            </p:cTn>
                                            <p:tgtEl>
                                              <p:spTgt spid="55"/>
                                            </p:tgtEl>
                                          </p:cBhvr>
                                          <p:to x="100000" y="95000"/>
                                        </p:animScale>
                                        <p:animScale>
                                          <p:cBhvr>
                                            <p:cTn id="137" dur="166" decel="50000">
                                              <p:stCondLst>
                                                <p:cond delay="1834"/>
                                              </p:stCondLst>
                                            </p:cTn>
                                            <p:tgtEl>
                                              <p:spTgt spid="55"/>
                                            </p:tgtEl>
                                          </p:cBhvr>
                                          <p:to x="100000" y="100000"/>
                                        </p:animScale>
                                      </p:childTnLst>
                                    </p:cTn>
                                  </p:par>
                                  <p:par>
                                    <p:cTn id="138" presetID="26" presetClass="entr" presetSubtype="0" fill="hold" nodeType="withEffect">
                                      <p:stCondLst>
                                        <p:cond delay="2200"/>
                                      </p:stCondLst>
                                      <p:childTnLst>
                                        <p:set>
                                          <p:cBhvr>
                                            <p:cTn id="139" dur="1" fill="hold">
                                              <p:stCondLst>
                                                <p:cond delay="0"/>
                                              </p:stCondLst>
                                            </p:cTn>
                                            <p:tgtEl>
                                              <p:spTgt spid="25"/>
                                            </p:tgtEl>
                                            <p:attrNameLst>
                                              <p:attrName>style.visibility</p:attrName>
                                            </p:attrNameLst>
                                          </p:cBhvr>
                                          <p:to>
                                            <p:strVal val="visible"/>
                                          </p:to>
                                        </p:set>
                                        <p:animEffect transition="in" filter="wipe(down)">
                                          <p:cBhvr>
                                            <p:cTn id="140" dur="580">
                                              <p:stCondLst>
                                                <p:cond delay="0"/>
                                              </p:stCondLst>
                                            </p:cTn>
                                            <p:tgtEl>
                                              <p:spTgt spid="25"/>
                                            </p:tgtEl>
                                          </p:cBhvr>
                                        </p:animEffect>
                                        <p:anim calcmode="lin" valueType="num">
                                          <p:cBhvr>
                                            <p:cTn id="141"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42"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43"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44"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45"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46" dur="26">
                                              <p:stCondLst>
                                                <p:cond delay="650"/>
                                              </p:stCondLst>
                                            </p:cTn>
                                            <p:tgtEl>
                                              <p:spTgt spid="25"/>
                                            </p:tgtEl>
                                          </p:cBhvr>
                                          <p:to x="100000" y="60000"/>
                                        </p:animScale>
                                        <p:animScale>
                                          <p:cBhvr>
                                            <p:cTn id="147" dur="166" decel="50000">
                                              <p:stCondLst>
                                                <p:cond delay="676"/>
                                              </p:stCondLst>
                                            </p:cTn>
                                            <p:tgtEl>
                                              <p:spTgt spid="25"/>
                                            </p:tgtEl>
                                          </p:cBhvr>
                                          <p:to x="100000" y="100000"/>
                                        </p:animScale>
                                        <p:animScale>
                                          <p:cBhvr>
                                            <p:cTn id="148" dur="26">
                                              <p:stCondLst>
                                                <p:cond delay="1312"/>
                                              </p:stCondLst>
                                            </p:cTn>
                                            <p:tgtEl>
                                              <p:spTgt spid="25"/>
                                            </p:tgtEl>
                                          </p:cBhvr>
                                          <p:to x="100000" y="80000"/>
                                        </p:animScale>
                                        <p:animScale>
                                          <p:cBhvr>
                                            <p:cTn id="149" dur="166" decel="50000">
                                              <p:stCondLst>
                                                <p:cond delay="1338"/>
                                              </p:stCondLst>
                                            </p:cTn>
                                            <p:tgtEl>
                                              <p:spTgt spid="25"/>
                                            </p:tgtEl>
                                          </p:cBhvr>
                                          <p:to x="100000" y="100000"/>
                                        </p:animScale>
                                        <p:animScale>
                                          <p:cBhvr>
                                            <p:cTn id="150" dur="26">
                                              <p:stCondLst>
                                                <p:cond delay="1642"/>
                                              </p:stCondLst>
                                            </p:cTn>
                                            <p:tgtEl>
                                              <p:spTgt spid="25"/>
                                            </p:tgtEl>
                                          </p:cBhvr>
                                          <p:to x="100000" y="90000"/>
                                        </p:animScale>
                                        <p:animScale>
                                          <p:cBhvr>
                                            <p:cTn id="151" dur="166" decel="50000">
                                              <p:stCondLst>
                                                <p:cond delay="1668"/>
                                              </p:stCondLst>
                                            </p:cTn>
                                            <p:tgtEl>
                                              <p:spTgt spid="25"/>
                                            </p:tgtEl>
                                          </p:cBhvr>
                                          <p:to x="100000" y="100000"/>
                                        </p:animScale>
                                        <p:animScale>
                                          <p:cBhvr>
                                            <p:cTn id="152" dur="26">
                                              <p:stCondLst>
                                                <p:cond delay="1808"/>
                                              </p:stCondLst>
                                            </p:cTn>
                                            <p:tgtEl>
                                              <p:spTgt spid="25"/>
                                            </p:tgtEl>
                                          </p:cBhvr>
                                          <p:to x="100000" y="95000"/>
                                        </p:animScale>
                                        <p:animScale>
                                          <p:cBhvr>
                                            <p:cTn id="153" dur="166" decel="50000">
                                              <p:stCondLst>
                                                <p:cond delay="1834"/>
                                              </p:stCondLst>
                                            </p:cTn>
                                            <p:tgtEl>
                                              <p:spTgt spid="25"/>
                                            </p:tgtEl>
                                          </p:cBhvr>
                                          <p:to x="100000" y="100000"/>
                                        </p:animScale>
                                      </p:childTnLst>
                                    </p:cTn>
                                  </p:par>
                                  <p:par>
                                    <p:cTn id="154" presetID="26" presetClass="entr" presetSubtype="0" fill="hold" nodeType="withEffect">
                                      <p:stCondLst>
                                        <p:cond delay="2000"/>
                                      </p:stCondLst>
                                      <p:childTnLst>
                                        <p:set>
                                          <p:cBhvr>
                                            <p:cTn id="155" dur="1" fill="hold">
                                              <p:stCondLst>
                                                <p:cond delay="0"/>
                                              </p:stCondLst>
                                            </p:cTn>
                                            <p:tgtEl>
                                              <p:spTgt spid="29"/>
                                            </p:tgtEl>
                                            <p:attrNameLst>
                                              <p:attrName>style.visibility</p:attrName>
                                            </p:attrNameLst>
                                          </p:cBhvr>
                                          <p:to>
                                            <p:strVal val="visible"/>
                                          </p:to>
                                        </p:set>
                                        <p:animEffect transition="in" filter="wipe(down)">
                                          <p:cBhvr>
                                            <p:cTn id="156" dur="580">
                                              <p:stCondLst>
                                                <p:cond delay="0"/>
                                              </p:stCondLst>
                                            </p:cTn>
                                            <p:tgtEl>
                                              <p:spTgt spid="29"/>
                                            </p:tgtEl>
                                          </p:cBhvr>
                                        </p:animEffect>
                                        <p:anim calcmode="lin" valueType="num">
                                          <p:cBhvr>
                                            <p:cTn id="157"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158"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159"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160"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161"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162" dur="26">
                                              <p:stCondLst>
                                                <p:cond delay="650"/>
                                              </p:stCondLst>
                                            </p:cTn>
                                            <p:tgtEl>
                                              <p:spTgt spid="29"/>
                                            </p:tgtEl>
                                          </p:cBhvr>
                                          <p:to x="100000" y="60000"/>
                                        </p:animScale>
                                        <p:animScale>
                                          <p:cBhvr>
                                            <p:cTn id="163" dur="166" decel="50000">
                                              <p:stCondLst>
                                                <p:cond delay="676"/>
                                              </p:stCondLst>
                                            </p:cTn>
                                            <p:tgtEl>
                                              <p:spTgt spid="29"/>
                                            </p:tgtEl>
                                          </p:cBhvr>
                                          <p:to x="100000" y="100000"/>
                                        </p:animScale>
                                        <p:animScale>
                                          <p:cBhvr>
                                            <p:cTn id="164" dur="26">
                                              <p:stCondLst>
                                                <p:cond delay="1312"/>
                                              </p:stCondLst>
                                            </p:cTn>
                                            <p:tgtEl>
                                              <p:spTgt spid="29"/>
                                            </p:tgtEl>
                                          </p:cBhvr>
                                          <p:to x="100000" y="80000"/>
                                        </p:animScale>
                                        <p:animScale>
                                          <p:cBhvr>
                                            <p:cTn id="165" dur="166" decel="50000">
                                              <p:stCondLst>
                                                <p:cond delay="1338"/>
                                              </p:stCondLst>
                                            </p:cTn>
                                            <p:tgtEl>
                                              <p:spTgt spid="29"/>
                                            </p:tgtEl>
                                          </p:cBhvr>
                                          <p:to x="100000" y="100000"/>
                                        </p:animScale>
                                        <p:animScale>
                                          <p:cBhvr>
                                            <p:cTn id="166" dur="26">
                                              <p:stCondLst>
                                                <p:cond delay="1642"/>
                                              </p:stCondLst>
                                            </p:cTn>
                                            <p:tgtEl>
                                              <p:spTgt spid="29"/>
                                            </p:tgtEl>
                                          </p:cBhvr>
                                          <p:to x="100000" y="90000"/>
                                        </p:animScale>
                                        <p:animScale>
                                          <p:cBhvr>
                                            <p:cTn id="167" dur="166" decel="50000">
                                              <p:stCondLst>
                                                <p:cond delay="1668"/>
                                              </p:stCondLst>
                                            </p:cTn>
                                            <p:tgtEl>
                                              <p:spTgt spid="29"/>
                                            </p:tgtEl>
                                          </p:cBhvr>
                                          <p:to x="100000" y="100000"/>
                                        </p:animScale>
                                        <p:animScale>
                                          <p:cBhvr>
                                            <p:cTn id="168" dur="26">
                                              <p:stCondLst>
                                                <p:cond delay="1808"/>
                                              </p:stCondLst>
                                            </p:cTn>
                                            <p:tgtEl>
                                              <p:spTgt spid="29"/>
                                            </p:tgtEl>
                                          </p:cBhvr>
                                          <p:to x="100000" y="95000"/>
                                        </p:animScale>
                                        <p:animScale>
                                          <p:cBhvr>
                                            <p:cTn id="169" dur="166" decel="50000">
                                              <p:stCondLst>
                                                <p:cond delay="1834"/>
                                              </p:stCondLst>
                                            </p:cTn>
                                            <p:tgtEl>
                                              <p:spTgt spid="29"/>
                                            </p:tgtEl>
                                          </p:cBhvr>
                                          <p:to x="100000" y="100000"/>
                                        </p:animScale>
                                      </p:childTnLst>
                                    </p:cTn>
                                  </p:par>
                                  <p:par>
                                    <p:cTn id="170" presetID="26" presetClass="entr" presetSubtype="0" fill="hold" nodeType="withEffect">
                                      <p:stCondLst>
                                        <p:cond delay="1800"/>
                                      </p:stCondLst>
                                      <p:childTnLst>
                                        <p:set>
                                          <p:cBhvr>
                                            <p:cTn id="171" dur="1" fill="hold">
                                              <p:stCondLst>
                                                <p:cond delay="0"/>
                                              </p:stCondLst>
                                            </p:cTn>
                                            <p:tgtEl>
                                              <p:spTgt spid="37"/>
                                            </p:tgtEl>
                                            <p:attrNameLst>
                                              <p:attrName>style.visibility</p:attrName>
                                            </p:attrNameLst>
                                          </p:cBhvr>
                                          <p:to>
                                            <p:strVal val="visible"/>
                                          </p:to>
                                        </p:set>
                                        <p:animEffect transition="in" filter="wipe(down)">
                                          <p:cBhvr>
                                            <p:cTn id="172" dur="580">
                                              <p:stCondLst>
                                                <p:cond delay="0"/>
                                              </p:stCondLst>
                                            </p:cTn>
                                            <p:tgtEl>
                                              <p:spTgt spid="37"/>
                                            </p:tgtEl>
                                          </p:cBhvr>
                                        </p:animEffect>
                                        <p:anim calcmode="lin" valueType="num">
                                          <p:cBhvr>
                                            <p:cTn id="173"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174"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175"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176"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177"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178" dur="26">
                                              <p:stCondLst>
                                                <p:cond delay="650"/>
                                              </p:stCondLst>
                                            </p:cTn>
                                            <p:tgtEl>
                                              <p:spTgt spid="37"/>
                                            </p:tgtEl>
                                          </p:cBhvr>
                                          <p:to x="100000" y="60000"/>
                                        </p:animScale>
                                        <p:animScale>
                                          <p:cBhvr>
                                            <p:cTn id="179" dur="166" decel="50000">
                                              <p:stCondLst>
                                                <p:cond delay="676"/>
                                              </p:stCondLst>
                                            </p:cTn>
                                            <p:tgtEl>
                                              <p:spTgt spid="37"/>
                                            </p:tgtEl>
                                          </p:cBhvr>
                                          <p:to x="100000" y="100000"/>
                                        </p:animScale>
                                        <p:animScale>
                                          <p:cBhvr>
                                            <p:cTn id="180" dur="26">
                                              <p:stCondLst>
                                                <p:cond delay="1312"/>
                                              </p:stCondLst>
                                            </p:cTn>
                                            <p:tgtEl>
                                              <p:spTgt spid="37"/>
                                            </p:tgtEl>
                                          </p:cBhvr>
                                          <p:to x="100000" y="80000"/>
                                        </p:animScale>
                                        <p:animScale>
                                          <p:cBhvr>
                                            <p:cTn id="181" dur="166" decel="50000">
                                              <p:stCondLst>
                                                <p:cond delay="1338"/>
                                              </p:stCondLst>
                                            </p:cTn>
                                            <p:tgtEl>
                                              <p:spTgt spid="37"/>
                                            </p:tgtEl>
                                          </p:cBhvr>
                                          <p:to x="100000" y="100000"/>
                                        </p:animScale>
                                        <p:animScale>
                                          <p:cBhvr>
                                            <p:cTn id="182" dur="26">
                                              <p:stCondLst>
                                                <p:cond delay="1642"/>
                                              </p:stCondLst>
                                            </p:cTn>
                                            <p:tgtEl>
                                              <p:spTgt spid="37"/>
                                            </p:tgtEl>
                                          </p:cBhvr>
                                          <p:to x="100000" y="90000"/>
                                        </p:animScale>
                                        <p:animScale>
                                          <p:cBhvr>
                                            <p:cTn id="183" dur="166" decel="50000">
                                              <p:stCondLst>
                                                <p:cond delay="1668"/>
                                              </p:stCondLst>
                                            </p:cTn>
                                            <p:tgtEl>
                                              <p:spTgt spid="37"/>
                                            </p:tgtEl>
                                          </p:cBhvr>
                                          <p:to x="100000" y="100000"/>
                                        </p:animScale>
                                        <p:animScale>
                                          <p:cBhvr>
                                            <p:cTn id="184" dur="26">
                                              <p:stCondLst>
                                                <p:cond delay="1808"/>
                                              </p:stCondLst>
                                            </p:cTn>
                                            <p:tgtEl>
                                              <p:spTgt spid="37"/>
                                            </p:tgtEl>
                                          </p:cBhvr>
                                          <p:to x="100000" y="95000"/>
                                        </p:animScale>
                                        <p:animScale>
                                          <p:cBhvr>
                                            <p:cTn id="185" dur="166" decel="50000">
                                              <p:stCondLst>
                                                <p:cond delay="1834"/>
                                              </p:stCondLst>
                                            </p:cTn>
                                            <p:tgtEl>
                                              <p:spTgt spid="37"/>
                                            </p:tgtEl>
                                          </p:cBhvr>
                                          <p:to x="100000" y="100000"/>
                                        </p:animScale>
                                      </p:childTnLst>
                                    </p:cTn>
                                  </p:par>
                                  <p:par>
                                    <p:cTn id="186" presetID="26" presetClass="entr" presetSubtype="0" fill="hold" nodeType="withEffect">
                                      <p:stCondLst>
                                        <p:cond delay="1600"/>
                                      </p:stCondLst>
                                      <p:childTnLst>
                                        <p:set>
                                          <p:cBhvr>
                                            <p:cTn id="187" dur="1" fill="hold">
                                              <p:stCondLst>
                                                <p:cond delay="0"/>
                                              </p:stCondLst>
                                            </p:cTn>
                                            <p:tgtEl>
                                              <p:spTgt spid="33"/>
                                            </p:tgtEl>
                                            <p:attrNameLst>
                                              <p:attrName>style.visibility</p:attrName>
                                            </p:attrNameLst>
                                          </p:cBhvr>
                                          <p:to>
                                            <p:strVal val="visible"/>
                                          </p:to>
                                        </p:set>
                                        <p:animEffect transition="in" filter="wipe(down)">
                                          <p:cBhvr>
                                            <p:cTn id="188" dur="580">
                                              <p:stCondLst>
                                                <p:cond delay="0"/>
                                              </p:stCondLst>
                                            </p:cTn>
                                            <p:tgtEl>
                                              <p:spTgt spid="33"/>
                                            </p:tgtEl>
                                          </p:cBhvr>
                                        </p:animEffect>
                                        <p:anim calcmode="lin" valueType="num">
                                          <p:cBhvr>
                                            <p:cTn id="189"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190"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191"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192"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193"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194" dur="26">
                                              <p:stCondLst>
                                                <p:cond delay="650"/>
                                              </p:stCondLst>
                                            </p:cTn>
                                            <p:tgtEl>
                                              <p:spTgt spid="33"/>
                                            </p:tgtEl>
                                          </p:cBhvr>
                                          <p:to x="100000" y="60000"/>
                                        </p:animScale>
                                        <p:animScale>
                                          <p:cBhvr>
                                            <p:cTn id="195" dur="166" decel="50000">
                                              <p:stCondLst>
                                                <p:cond delay="676"/>
                                              </p:stCondLst>
                                            </p:cTn>
                                            <p:tgtEl>
                                              <p:spTgt spid="33"/>
                                            </p:tgtEl>
                                          </p:cBhvr>
                                          <p:to x="100000" y="100000"/>
                                        </p:animScale>
                                        <p:animScale>
                                          <p:cBhvr>
                                            <p:cTn id="196" dur="26">
                                              <p:stCondLst>
                                                <p:cond delay="1312"/>
                                              </p:stCondLst>
                                            </p:cTn>
                                            <p:tgtEl>
                                              <p:spTgt spid="33"/>
                                            </p:tgtEl>
                                          </p:cBhvr>
                                          <p:to x="100000" y="80000"/>
                                        </p:animScale>
                                        <p:animScale>
                                          <p:cBhvr>
                                            <p:cTn id="197" dur="166" decel="50000">
                                              <p:stCondLst>
                                                <p:cond delay="1338"/>
                                              </p:stCondLst>
                                            </p:cTn>
                                            <p:tgtEl>
                                              <p:spTgt spid="33"/>
                                            </p:tgtEl>
                                          </p:cBhvr>
                                          <p:to x="100000" y="100000"/>
                                        </p:animScale>
                                        <p:animScale>
                                          <p:cBhvr>
                                            <p:cTn id="198" dur="26">
                                              <p:stCondLst>
                                                <p:cond delay="1642"/>
                                              </p:stCondLst>
                                            </p:cTn>
                                            <p:tgtEl>
                                              <p:spTgt spid="33"/>
                                            </p:tgtEl>
                                          </p:cBhvr>
                                          <p:to x="100000" y="90000"/>
                                        </p:animScale>
                                        <p:animScale>
                                          <p:cBhvr>
                                            <p:cTn id="199" dur="166" decel="50000">
                                              <p:stCondLst>
                                                <p:cond delay="1668"/>
                                              </p:stCondLst>
                                            </p:cTn>
                                            <p:tgtEl>
                                              <p:spTgt spid="33"/>
                                            </p:tgtEl>
                                          </p:cBhvr>
                                          <p:to x="100000" y="100000"/>
                                        </p:animScale>
                                        <p:animScale>
                                          <p:cBhvr>
                                            <p:cTn id="200" dur="26">
                                              <p:stCondLst>
                                                <p:cond delay="1808"/>
                                              </p:stCondLst>
                                            </p:cTn>
                                            <p:tgtEl>
                                              <p:spTgt spid="33"/>
                                            </p:tgtEl>
                                          </p:cBhvr>
                                          <p:to x="100000" y="95000"/>
                                        </p:animScale>
                                        <p:animScale>
                                          <p:cBhvr>
                                            <p:cTn id="201" dur="166" decel="50000">
                                              <p:stCondLst>
                                                <p:cond delay="1834"/>
                                              </p:stCondLst>
                                            </p:cTn>
                                            <p:tgtEl>
                                              <p:spTgt spid="33"/>
                                            </p:tgtEl>
                                          </p:cBhvr>
                                          <p:to x="100000" y="100000"/>
                                        </p:animScale>
                                      </p:childTnLst>
                                    </p:cTn>
                                  </p:par>
                                  <p:par>
                                    <p:cTn id="202" presetID="26" presetClass="entr" presetSubtype="0" fill="hold" nodeType="withEffect">
                                      <p:stCondLst>
                                        <p:cond delay="1400"/>
                                      </p:stCondLst>
                                      <p:childTnLst>
                                        <p:set>
                                          <p:cBhvr>
                                            <p:cTn id="203" dur="1" fill="hold">
                                              <p:stCondLst>
                                                <p:cond delay="0"/>
                                              </p:stCondLst>
                                            </p:cTn>
                                            <p:tgtEl>
                                              <p:spTgt spid="19"/>
                                            </p:tgtEl>
                                            <p:attrNameLst>
                                              <p:attrName>style.visibility</p:attrName>
                                            </p:attrNameLst>
                                          </p:cBhvr>
                                          <p:to>
                                            <p:strVal val="visible"/>
                                          </p:to>
                                        </p:set>
                                        <p:animEffect transition="in" filter="wipe(down)">
                                          <p:cBhvr>
                                            <p:cTn id="204" dur="580">
                                              <p:stCondLst>
                                                <p:cond delay="0"/>
                                              </p:stCondLst>
                                            </p:cTn>
                                            <p:tgtEl>
                                              <p:spTgt spid="19"/>
                                            </p:tgtEl>
                                          </p:cBhvr>
                                        </p:animEffect>
                                        <p:anim calcmode="lin" valueType="num">
                                          <p:cBhvr>
                                            <p:cTn id="205"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06"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07"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08"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09"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10" dur="26">
                                              <p:stCondLst>
                                                <p:cond delay="650"/>
                                              </p:stCondLst>
                                            </p:cTn>
                                            <p:tgtEl>
                                              <p:spTgt spid="19"/>
                                            </p:tgtEl>
                                          </p:cBhvr>
                                          <p:to x="100000" y="60000"/>
                                        </p:animScale>
                                        <p:animScale>
                                          <p:cBhvr>
                                            <p:cTn id="211" dur="166" decel="50000">
                                              <p:stCondLst>
                                                <p:cond delay="676"/>
                                              </p:stCondLst>
                                            </p:cTn>
                                            <p:tgtEl>
                                              <p:spTgt spid="19"/>
                                            </p:tgtEl>
                                          </p:cBhvr>
                                          <p:to x="100000" y="100000"/>
                                        </p:animScale>
                                        <p:animScale>
                                          <p:cBhvr>
                                            <p:cTn id="212" dur="26">
                                              <p:stCondLst>
                                                <p:cond delay="1312"/>
                                              </p:stCondLst>
                                            </p:cTn>
                                            <p:tgtEl>
                                              <p:spTgt spid="19"/>
                                            </p:tgtEl>
                                          </p:cBhvr>
                                          <p:to x="100000" y="80000"/>
                                        </p:animScale>
                                        <p:animScale>
                                          <p:cBhvr>
                                            <p:cTn id="213" dur="166" decel="50000">
                                              <p:stCondLst>
                                                <p:cond delay="1338"/>
                                              </p:stCondLst>
                                            </p:cTn>
                                            <p:tgtEl>
                                              <p:spTgt spid="19"/>
                                            </p:tgtEl>
                                          </p:cBhvr>
                                          <p:to x="100000" y="100000"/>
                                        </p:animScale>
                                        <p:animScale>
                                          <p:cBhvr>
                                            <p:cTn id="214" dur="26">
                                              <p:stCondLst>
                                                <p:cond delay="1642"/>
                                              </p:stCondLst>
                                            </p:cTn>
                                            <p:tgtEl>
                                              <p:spTgt spid="19"/>
                                            </p:tgtEl>
                                          </p:cBhvr>
                                          <p:to x="100000" y="90000"/>
                                        </p:animScale>
                                        <p:animScale>
                                          <p:cBhvr>
                                            <p:cTn id="215" dur="166" decel="50000">
                                              <p:stCondLst>
                                                <p:cond delay="1668"/>
                                              </p:stCondLst>
                                            </p:cTn>
                                            <p:tgtEl>
                                              <p:spTgt spid="19"/>
                                            </p:tgtEl>
                                          </p:cBhvr>
                                          <p:to x="100000" y="100000"/>
                                        </p:animScale>
                                        <p:animScale>
                                          <p:cBhvr>
                                            <p:cTn id="216" dur="26">
                                              <p:stCondLst>
                                                <p:cond delay="1808"/>
                                              </p:stCondLst>
                                            </p:cTn>
                                            <p:tgtEl>
                                              <p:spTgt spid="19"/>
                                            </p:tgtEl>
                                          </p:cBhvr>
                                          <p:to x="100000" y="95000"/>
                                        </p:animScale>
                                        <p:animScale>
                                          <p:cBhvr>
                                            <p:cTn id="217" dur="166" decel="50000">
                                              <p:stCondLst>
                                                <p:cond delay="1834"/>
                                              </p:stCondLst>
                                            </p:cTn>
                                            <p:tgtEl>
                                              <p:spTgt spid="19"/>
                                            </p:tgtEl>
                                          </p:cBhvr>
                                          <p:to x="100000" y="100000"/>
                                        </p:animScale>
                                      </p:childTnLst>
                                    </p:cTn>
                                  </p:par>
                                  <p:par>
                                    <p:cTn id="218" presetID="26" presetClass="entr" presetSubtype="0" fill="hold" nodeType="withEffect">
                                      <p:stCondLst>
                                        <p:cond delay="1200"/>
                                      </p:stCondLst>
                                      <p:childTnLst>
                                        <p:set>
                                          <p:cBhvr>
                                            <p:cTn id="219" dur="1" fill="hold">
                                              <p:stCondLst>
                                                <p:cond delay="0"/>
                                              </p:stCondLst>
                                            </p:cTn>
                                            <p:tgtEl>
                                              <p:spTgt spid="39"/>
                                            </p:tgtEl>
                                            <p:attrNameLst>
                                              <p:attrName>style.visibility</p:attrName>
                                            </p:attrNameLst>
                                          </p:cBhvr>
                                          <p:to>
                                            <p:strVal val="visible"/>
                                          </p:to>
                                        </p:set>
                                        <p:animEffect transition="in" filter="wipe(down)">
                                          <p:cBhvr>
                                            <p:cTn id="220" dur="580">
                                              <p:stCondLst>
                                                <p:cond delay="0"/>
                                              </p:stCondLst>
                                            </p:cTn>
                                            <p:tgtEl>
                                              <p:spTgt spid="39"/>
                                            </p:tgtEl>
                                          </p:cBhvr>
                                        </p:animEffect>
                                        <p:anim calcmode="lin" valueType="num">
                                          <p:cBhvr>
                                            <p:cTn id="221"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222"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223"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224"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225"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226" dur="26">
                                              <p:stCondLst>
                                                <p:cond delay="650"/>
                                              </p:stCondLst>
                                            </p:cTn>
                                            <p:tgtEl>
                                              <p:spTgt spid="39"/>
                                            </p:tgtEl>
                                          </p:cBhvr>
                                          <p:to x="100000" y="60000"/>
                                        </p:animScale>
                                        <p:animScale>
                                          <p:cBhvr>
                                            <p:cTn id="227" dur="166" decel="50000">
                                              <p:stCondLst>
                                                <p:cond delay="676"/>
                                              </p:stCondLst>
                                            </p:cTn>
                                            <p:tgtEl>
                                              <p:spTgt spid="39"/>
                                            </p:tgtEl>
                                          </p:cBhvr>
                                          <p:to x="100000" y="100000"/>
                                        </p:animScale>
                                        <p:animScale>
                                          <p:cBhvr>
                                            <p:cTn id="228" dur="26">
                                              <p:stCondLst>
                                                <p:cond delay="1312"/>
                                              </p:stCondLst>
                                            </p:cTn>
                                            <p:tgtEl>
                                              <p:spTgt spid="39"/>
                                            </p:tgtEl>
                                          </p:cBhvr>
                                          <p:to x="100000" y="80000"/>
                                        </p:animScale>
                                        <p:animScale>
                                          <p:cBhvr>
                                            <p:cTn id="229" dur="166" decel="50000">
                                              <p:stCondLst>
                                                <p:cond delay="1338"/>
                                              </p:stCondLst>
                                            </p:cTn>
                                            <p:tgtEl>
                                              <p:spTgt spid="39"/>
                                            </p:tgtEl>
                                          </p:cBhvr>
                                          <p:to x="100000" y="100000"/>
                                        </p:animScale>
                                        <p:animScale>
                                          <p:cBhvr>
                                            <p:cTn id="230" dur="26">
                                              <p:stCondLst>
                                                <p:cond delay="1642"/>
                                              </p:stCondLst>
                                            </p:cTn>
                                            <p:tgtEl>
                                              <p:spTgt spid="39"/>
                                            </p:tgtEl>
                                          </p:cBhvr>
                                          <p:to x="100000" y="90000"/>
                                        </p:animScale>
                                        <p:animScale>
                                          <p:cBhvr>
                                            <p:cTn id="231" dur="166" decel="50000">
                                              <p:stCondLst>
                                                <p:cond delay="1668"/>
                                              </p:stCondLst>
                                            </p:cTn>
                                            <p:tgtEl>
                                              <p:spTgt spid="39"/>
                                            </p:tgtEl>
                                          </p:cBhvr>
                                          <p:to x="100000" y="100000"/>
                                        </p:animScale>
                                        <p:animScale>
                                          <p:cBhvr>
                                            <p:cTn id="232" dur="26">
                                              <p:stCondLst>
                                                <p:cond delay="1808"/>
                                              </p:stCondLst>
                                            </p:cTn>
                                            <p:tgtEl>
                                              <p:spTgt spid="39"/>
                                            </p:tgtEl>
                                          </p:cBhvr>
                                          <p:to x="100000" y="95000"/>
                                        </p:animScale>
                                        <p:animScale>
                                          <p:cBhvr>
                                            <p:cTn id="233" dur="166" decel="50000">
                                              <p:stCondLst>
                                                <p:cond delay="1834"/>
                                              </p:stCondLst>
                                            </p:cTn>
                                            <p:tgtEl>
                                              <p:spTgt spid="39"/>
                                            </p:tgtEl>
                                          </p:cBhvr>
                                          <p:to x="100000" y="100000"/>
                                        </p:animScale>
                                      </p:childTnLst>
                                    </p:cTn>
                                  </p:par>
                                  <p:par>
                                    <p:cTn id="234" presetID="26" presetClass="entr" presetSubtype="0" fill="hold" nodeType="withEffect">
                                      <p:stCondLst>
                                        <p:cond delay="1000"/>
                                      </p:stCondLst>
                                      <p:childTnLst>
                                        <p:set>
                                          <p:cBhvr>
                                            <p:cTn id="235" dur="1" fill="hold">
                                              <p:stCondLst>
                                                <p:cond delay="0"/>
                                              </p:stCondLst>
                                            </p:cTn>
                                            <p:tgtEl>
                                              <p:spTgt spid="41"/>
                                            </p:tgtEl>
                                            <p:attrNameLst>
                                              <p:attrName>style.visibility</p:attrName>
                                            </p:attrNameLst>
                                          </p:cBhvr>
                                          <p:to>
                                            <p:strVal val="visible"/>
                                          </p:to>
                                        </p:set>
                                        <p:animEffect transition="in" filter="wipe(down)">
                                          <p:cBhvr>
                                            <p:cTn id="236" dur="580">
                                              <p:stCondLst>
                                                <p:cond delay="0"/>
                                              </p:stCondLst>
                                            </p:cTn>
                                            <p:tgtEl>
                                              <p:spTgt spid="41"/>
                                            </p:tgtEl>
                                          </p:cBhvr>
                                        </p:animEffect>
                                        <p:anim calcmode="lin" valueType="num">
                                          <p:cBhvr>
                                            <p:cTn id="237"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238"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239"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240"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241"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242" dur="26">
                                              <p:stCondLst>
                                                <p:cond delay="650"/>
                                              </p:stCondLst>
                                            </p:cTn>
                                            <p:tgtEl>
                                              <p:spTgt spid="41"/>
                                            </p:tgtEl>
                                          </p:cBhvr>
                                          <p:to x="100000" y="60000"/>
                                        </p:animScale>
                                        <p:animScale>
                                          <p:cBhvr>
                                            <p:cTn id="243" dur="166" decel="50000">
                                              <p:stCondLst>
                                                <p:cond delay="676"/>
                                              </p:stCondLst>
                                            </p:cTn>
                                            <p:tgtEl>
                                              <p:spTgt spid="41"/>
                                            </p:tgtEl>
                                          </p:cBhvr>
                                          <p:to x="100000" y="100000"/>
                                        </p:animScale>
                                        <p:animScale>
                                          <p:cBhvr>
                                            <p:cTn id="244" dur="26">
                                              <p:stCondLst>
                                                <p:cond delay="1312"/>
                                              </p:stCondLst>
                                            </p:cTn>
                                            <p:tgtEl>
                                              <p:spTgt spid="41"/>
                                            </p:tgtEl>
                                          </p:cBhvr>
                                          <p:to x="100000" y="80000"/>
                                        </p:animScale>
                                        <p:animScale>
                                          <p:cBhvr>
                                            <p:cTn id="245" dur="166" decel="50000">
                                              <p:stCondLst>
                                                <p:cond delay="1338"/>
                                              </p:stCondLst>
                                            </p:cTn>
                                            <p:tgtEl>
                                              <p:spTgt spid="41"/>
                                            </p:tgtEl>
                                          </p:cBhvr>
                                          <p:to x="100000" y="100000"/>
                                        </p:animScale>
                                        <p:animScale>
                                          <p:cBhvr>
                                            <p:cTn id="246" dur="26">
                                              <p:stCondLst>
                                                <p:cond delay="1642"/>
                                              </p:stCondLst>
                                            </p:cTn>
                                            <p:tgtEl>
                                              <p:spTgt spid="41"/>
                                            </p:tgtEl>
                                          </p:cBhvr>
                                          <p:to x="100000" y="90000"/>
                                        </p:animScale>
                                        <p:animScale>
                                          <p:cBhvr>
                                            <p:cTn id="247" dur="166" decel="50000">
                                              <p:stCondLst>
                                                <p:cond delay="1668"/>
                                              </p:stCondLst>
                                            </p:cTn>
                                            <p:tgtEl>
                                              <p:spTgt spid="41"/>
                                            </p:tgtEl>
                                          </p:cBhvr>
                                          <p:to x="100000" y="100000"/>
                                        </p:animScale>
                                        <p:animScale>
                                          <p:cBhvr>
                                            <p:cTn id="248" dur="26">
                                              <p:stCondLst>
                                                <p:cond delay="1808"/>
                                              </p:stCondLst>
                                            </p:cTn>
                                            <p:tgtEl>
                                              <p:spTgt spid="41"/>
                                            </p:tgtEl>
                                          </p:cBhvr>
                                          <p:to x="100000" y="95000"/>
                                        </p:animScale>
                                        <p:animScale>
                                          <p:cBhvr>
                                            <p:cTn id="249" dur="166" decel="50000">
                                              <p:stCondLst>
                                                <p:cond delay="1834"/>
                                              </p:stCondLst>
                                            </p:cTn>
                                            <p:tgtEl>
                                              <p:spTgt spid="41"/>
                                            </p:tgtEl>
                                          </p:cBhvr>
                                          <p:to x="100000" y="100000"/>
                                        </p:animScale>
                                      </p:childTnLst>
                                    </p:cTn>
                                  </p:par>
                                  <p:par>
                                    <p:cTn id="250" presetID="26" presetClass="entr" presetSubtype="0" fill="hold" nodeType="withEffect">
                                      <p:stCondLst>
                                        <p:cond delay="800"/>
                                      </p:stCondLst>
                                      <p:childTnLst>
                                        <p:set>
                                          <p:cBhvr>
                                            <p:cTn id="251" dur="1" fill="hold">
                                              <p:stCondLst>
                                                <p:cond delay="0"/>
                                              </p:stCondLst>
                                            </p:cTn>
                                            <p:tgtEl>
                                              <p:spTgt spid="43"/>
                                            </p:tgtEl>
                                            <p:attrNameLst>
                                              <p:attrName>style.visibility</p:attrName>
                                            </p:attrNameLst>
                                          </p:cBhvr>
                                          <p:to>
                                            <p:strVal val="visible"/>
                                          </p:to>
                                        </p:set>
                                        <p:animEffect transition="in" filter="wipe(down)">
                                          <p:cBhvr>
                                            <p:cTn id="252" dur="580">
                                              <p:stCondLst>
                                                <p:cond delay="0"/>
                                              </p:stCondLst>
                                            </p:cTn>
                                            <p:tgtEl>
                                              <p:spTgt spid="43"/>
                                            </p:tgtEl>
                                          </p:cBhvr>
                                        </p:animEffect>
                                        <p:anim calcmode="lin" valueType="num">
                                          <p:cBhvr>
                                            <p:cTn id="253"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254"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255"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256"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257"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258" dur="26">
                                              <p:stCondLst>
                                                <p:cond delay="650"/>
                                              </p:stCondLst>
                                            </p:cTn>
                                            <p:tgtEl>
                                              <p:spTgt spid="43"/>
                                            </p:tgtEl>
                                          </p:cBhvr>
                                          <p:to x="100000" y="60000"/>
                                        </p:animScale>
                                        <p:animScale>
                                          <p:cBhvr>
                                            <p:cTn id="259" dur="166" decel="50000">
                                              <p:stCondLst>
                                                <p:cond delay="676"/>
                                              </p:stCondLst>
                                            </p:cTn>
                                            <p:tgtEl>
                                              <p:spTgt spid="43"/>
                                            </p:tgtEl>
                                          </p:cBhvr>
                                          <p:to x="100000" y="100000"/>
                                        </p:animScale>
                                        <p:animScale>
                                          <p:cBhvr>
                                            <p:cTn id="260" dur="26">
                                              <p:stCondLst>
                                                <p:cond delay="1312"/>
                                              </p:stCondLst>
                                            </p:cTn>
                                            <p:tgtEl>
                                              <p:spTgt spid="43"/>
                                            </p:tgtEl>
                                          </p:cBhvr>
                                          <p:to x="100000" y="80000"/>
                                        </p:animScale>
                                        <p:animScale>
                                          <p:cBhvr>
                                            <p:cTn id="261" dur="166" decel="50000">
                                              <p:stCondLst>
                                                <p:cond delay="1338"/>
                                              </p:stCondLst>
                                            </p:cTn>
                                            <p:tgtEl>
                                              <p:spTgt spid="43"/>
                                            </p:tgtEl>
                                          </p:cBhvr>
                                          <p:to x="100000" y="100000"/>
                                        </p:animScale>
                                        <p:animScale>
                                          <p:cBhvr>
                                            <p:cTn id="262" dur="26">
                                              <p:stCondLst>
                                                <p:cond delay="1642"/>
                                              </p:stCondLst>
                                            </p:cTn>
                                            <p:tgtEl>
                                              <p:spTgt spid="43"/>
                                            </p:tgtEl>
                                          </p:cBhvr>
                                          <p:to x="100000" y="90000"/>
                                        </p:animScale>
                                        <p:animScale>
                                          <p:cBhvr>
                                            <p:cTn id="263" dur="166" decel="50000">
                                              <p:stCondLst>
                                                <p:cond delay="1668"/>
                                              </p:stCondLst>
                                            </p:cTn>
                                            <p:tgtEl>
                                              <p:spTgt spid="43"/>
                                            </p:tgtEl>
                                          </p:cBhvr>
                                          <p:to x="100000" y="100000"/>
                                        </p:animScale>
                                        <p:animScale>
                                          <p:cBhvr>
                                            <p:cTn id="264" dur="26">
                                              <p:stCondLst>
                                                <p:cond delay="1808"/>
                                              </p:stCondLst>
                                            </p:cTn>
                                            <p:tgtEl>
                                              <p:spTgt spid="43"/>
                                            </p:tgtEl>
                                          </p:cBhvr>
                                          <p:to x="100000" y="95000"/>
                                        </p:animScale>
                                        <p:animScale>
                                          <p:cBhvr>
                                            <p:cTn id="265" dur="166" decel="50000">
                                              <p:stCondLst>
                                                <p:cond delay="1834"/>
                                              </p:stCondLst>
                                            </p:cTn>
                                            <p:tgtEl>
                                              <p:spTgt spid="43"/>
                                            </p:tgtEl>
                                          </p:cBhvr>
                                          <p:to x="100000" y="100000"/>
                                        </p:animScale>
                                      </p:childTnLst>
                                    </p:cTn>
                                  </p:par>
                                  <p:par>
                                    <p:cTn id="266" presetID="26" presetClass="entr" presetSubtype="0" fill="hold" nodeType="withEffect">
                                      <p:stCondLst>
                                        <p:cond delay="600"/>
                                      </p:stCondLst>
                                      <p:childTnLst>
                                        <p:set>
                                          <p:cBhvr>
                                            <p:cTn id="267" dur="1" fill="hold">
                                              <p:stCondLst>
                                                <p:cond delay="0"/>
                                              </p:stCondLst>
                                            </p:cTn>
                                            <p:tgtEl>
                                              <p:spTgt spid="45"/>
                                            </p:tgtEl>
                                            <p:attrNameLst>
                                              <p:attrName>style.visibility</p:attrName>
                                            </p:attrNameLst>
                                          </p:cBhvr>
                                          <p:to>
                                            <p:strVal val="visible"/>
                                          </p:to>
                                        </p:set>
                                        <p:animEffect transition="in" filter="wipe(down)">
                                          <p:cBhvr>
                                            <p:cTn id="268" dur="580">
                                              <p:stCondLst>
                                                <p:cond delay="0"/>
                                              </p:stCondLst>
                                            </p:cTn>
                                            <p:tgtEl>
                                              <p:spTgt spid="45"/>
                                            </p:tgtEl>
                                          </p:cBhvr>
                                        </p:animEffect>
                                        <p:anim calcmode="lin" valueType="num">
                                          <p:cBhvr>
                                            <p:cTn id="269" dur="1822"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270" dur="664"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271" dur="664" tmFilter="0, 0; 0.125,0.2665; 0.25,0.4; 0.375,0.465; 0.5,0.5;  0.625,0.535; 0.75,0.6; 0.875,0.7335; 1,1">
                                              <p:stCondLst>
                                                <p:cond delay="664"/>
                                              </p:stCondLst>
                                            </p:cTn>
                                            <p:tgtEl>
                                              <p:spTgt spid="45"/>
                                            </p:tgtEl>
                                            <p:attrNameLst>
                                              <p:attrName>ppt_y</p:attrName>
                                            </p:attrNameLst>
                                          </p:cBhvr>
                                          <p:tavLst>
                                            <p:tav tm="0" fmla="#ppt_y-sin(pi*$)/9">
                                              <p:val>
                                                <p:fltVal val="0"/>
                                              </p:val>
                                            </p:tav>
                                            <p:tav tm="100000">
                                              <p:val>
                                                <p:fltVal val="1"/>
                                              </p:val>
                                            </p:tav>
                                          </p:tavLst>
                                        </p:anim>
                                        <p:anim calcmode="lin" valueType="num">
                                          <p:cBhvr>
                                            <p:cTn id="272" dur="332" tmFilter="0, 0; 0.125,0.2665; 0.25,0.4; 0.375,0.465; 0.5,0.5;  0.625,0.535; 0.75,0.6; 0.875,0.7335; 1,1">
                                              <p:stCondLst>
                                                <p:cond delay="1324"/>
                                              </p:stCondLst>
                                            </p:cTn>
                                            <p:tgtEl>
                                              <p:spTgt spid="45"/>
                                            </p:tgtEl>
                                            <p:attrNameLst>
                                              <p:attrName>ppt_y</p:attrName>
                                            </p:attrNameLst>
                                          </p:cBhvr>
                                          <p:tavLst>
                                            <p:tav tm="0" fmla="#ppt_y-sin(pi*$)/27">
                                              <p:val>
                                                <p:fltVal val="0"/>
                                              </p:val>
                                            </p:tav>
                                            <p:tav tm="100000">
                                              <p:val>
                                                <p:fltVal val="1"/>
                                              </p:val>
                                            </p:tav>
                                          </p:tavLst>
                                        </p:anim>
                                        <p:anim calcmode="lin" valueType="num">
                                          <p:cBhvr>
                                            <p:cTn id="273" dur="164" tmFilter="0, 0; 0.125,0.2665; 0.25,0.4; 0.375,0.465; 0.5,0.5;  0.625,0.535; 0.75,0.6; 0.875,0.7335; 1,1">
                                              <p:stCondLst>
                                                <p:cond delay="1656"/>
                                              </p:stCondLst>
                                            </p:cTn>
                                            <p:tgtEl>
                                              <p:spTgt spid="45"/>
                                            </p:tgtEl>
                                            <p:attrNameLst>
                                              <p:attrName>ppt_y</p:attrName>
                                            </p:attrNameLst>
                                          </p:cBhvr>
                                          <p:tavLst>
                                            <p:tav tm="0" fmla="#ppt_y-sin(pi*$)/81">
                                              <p:val>
                                                <p:fltVal val="0"/>
                                              </p:val>
                                            </p:tav>
                                            <p:tav tm="100000">
                                              <p:val>
                                                <p:fltVal val="1"/>
                                              </p:val>
                                            </p:tav>
                                          </p:tavLst>
                                        </p:anim>
                                        <p:animScale>
                                          <p:cBhvr>
                                            <p:cTn id="274" dur="26">
                                              <p:stCondLst>
                                                <p:cond delay="650"/>
                                              </p:stCondLst>
                                            </p:cTn>
                                            <p:tgtEl>
                                              <p:spTgt spid="45"/>
                                            </p:tgtEl>
                                          </p:cBhvr>
                                          <p:to x="100000" y="60000"/>
                                        </p:animScale>
                                        <p:animScale>
                                          <p:cBhvr>
                                            <p:cTn id="275" dur="166" decel="50000">
                                              <p:stCondLst>
                                                <p:cond delay="676"/>
                                              </p:stCondLst>
                                            </p:cTn>
                                            <p:tgtEl>
                                              <p:spTgt spid="45"/>
                                            </p:tgtEl>
                                          </p:cBhvr>
                                          <p:to x="100000" y="100000"/>
                                        </p:animScale>
                                        <p:animScale>
                                          <p:cBhvr>
                                            <p:cTn id="276" dur="26">
                                              <p:stCondLst>
                                                <p:cond delay="1312"/>
                                              </p:stCondLst>
                                            </p:cTn>
                                            <p:tgtEl>
                                              <p:spTgt spid="45"/>
                                            </p:tgtEl>
                                          </p:cBhvr>
                                          <p:to x="100000" y="80000"/>
                                        </p:animScale>
                                        <p:animScale>
                                          <p:cBhvr>
                                            <p:cTn id="277" dur="166" decel="50000">
                                              <p:stCondLst>
                                                <p:cond delay="1338"/>
                                              </p:stCondLst>
                                            </p:cTn>
                                            <p:tgtEl>
                                              <p:spTgt spid="45"/>
                                            </p:tgtEl>
                                          </p:cBhvr>
                                          <p:to x="100000" y="100000"/>
                                        </p:animScale>
                                        <p:animScale>
                                          <p:cBhvr>
                                            <p:cTn id="278" dur="26">
                                              <p:stCondLst>
                                                <p:cond delay="1642"/>
                                              </p:stCondLst>
                                            </p:cTn>
                                            <p:tgtEl>
                                              <p:spTgt spid="45"/>
                                            </p:tgtEl>
                                          </p:cBhvr>
                                          <p:to x="100000" y="90000"/>
                                        </p:animScale>
                                        <p:animScale>
                                          <p:cBhvr>
                                            <p:cTn id="279" dur="166" decel="50000">
                                              <p:stCondLst>
                                                <p:cond delay="1668"/>
                                              </p:stCondLst>
                                            </p:cTn>
                                            <p:tgtEl>
                                              <p:spTgt spid="45"/>
                                            </p:tgtEl>
                                          </p:cBhvr>
                                          <p:to x="100000" y="100000"/>
                                        </p:animScale>
                                        <p:animScale>
                                          <p:cBhvr>
                                            <p:cTn id="280" dur="26">
                                              <p:stCondLst>
                                                <p:cond delay="1808"/>
                                              </p:stCondLst>
                                            </p:cTn>
                                            <p:tgtEl>
                                              <p:spTgt spid="45"/>
                                            </p:tgtEl>
                                          </p:cBhvr>
                                          <p:to x="100000" y="95000"/>
                                        </p:animScale>
                                        <p:animScale>
                                          <p:cBhvr>
                                            <p:cTn id="281" dur="166" decel="50000">
                                              <p:stCondLst>
                                                <p:cond delay="1834"/>
                                              </p:stCondLst>
                                            </p:cTn>
                                            <p:tgtEl>
                                              <p:spTgt spid="45"/>
                                            </p:tgtEl>
                                          </p:cBhvr>
                                          <p:to x="100000" y="100000"/>
                                        </p:animScale>
                                      </p:childTnLst>
                                    </p:cTn>
                                  </p:par>
                                  <p:par>
                                    <p:cTn id="282" presetID="2" presetClass="entr" presetSubtype="2" fill="hold" nodeType="withEffect">
                                      <p:stCondLst>
                                        <p:cond delay="600"/>
                                      </p:stCondLst>
                                      <p:childTnLst>
                                        <p:set>
                                          <p:cBhvr>
                                            <p:cTn id="283" dur="1" fill="hold">
                                              <p:stCondLst>
                                                <p:cond delay="0"/>
                                              </p:stCondLst>
                                            </p:cTn>
                                            <p:tgtEl>
                                              <p:spTgt spid="6"/>
                                            </p:tgtEl>
                                            <p:attrNameLst>
                                              <p:attrName>style.visibility</p:attrName>
                                            </p:attrNameLst>
                                          </p:cBhvr>
                                          <p:to>
                                            <p:strVal val="visible"/>
                                          </p:to>
                                        </p:set>
                                        <p:anim calcmode="lin" valueType="num">
                                          <p:cBhvr additive="base">
                                            <p:cTn id="284" dur="2000" fill="hold"/>
                                            <p:tgtEl>
                                              <p:spTgt spid="6"/>
                                            </p:tgtEl>
                                            <p:attrNameLst>
                                              <p:attrName>ppt_x</p:attrName>
                                            </p:attrNameLst>
                                          </p:cBhvr>
                                          <p:tavLst>
                                            <p:tav tm="0">
                                              <p:val>
                                                <p:strVal val="1+#ppt_w/2"/>
                                              </p:val>
                                            </p:tav>
                                            <p:tav tm="100000">
                                              <p:val>
                                                <p:strVal val="#ppt_x"/>
                                              </p:val>
                                            </p:tav>
                                          </p:tavLst>
                                        </p:anim>
                                        <p:anim calcmode="lin" valueType="num">
                                          <p:cBhvr additive="base">
                                            <p:cTn id="285" dur="2000" fill="hold"/>
                                            <p:tgtEl>
                                              <p:spTgt spid="6"/>
                                            </p:tgtEl>
                                            <p:attrNameLst>
                                              <p:attrName>ppt_y</p:attrName>
                                            </p:attrNameLst>
                                          </p:cBhvr>
                                          <p:tavLst>
                                            <p:tav tm="0">
                                              <p:val>
                                                <p:strVal val="#ppt_y"/>
                                              </p:val>
                                            </p:tav>
                                            <p:tav tm="100000">
                                              <p:val>
                                                <p:strVal val="#ppt_y"/>
                                              </p:val>
                                            </p:tav>
                                          </p:tavLst>
                                        </p:anim>
                                      </p:childTnLst>
                                    </p:cTn>
                                  </p:par>
                                  <p:par>
                                    <p:cTn id="286" presetID="22" presetClass="entr" presetSubtype="4" fill="hold" nodeType="withEffect">
                                      <p:stCondLst>
                                        <p:cond delay="600"/>
                                      </p:stCondLst>
                                      <p:childTnLst>
                                        <p:set>
                                          <p:cBhvr>
                                            <p:cTn id="287" dur="1" fill="hold">
                                              <p:stCondLst>
                                                <p:cond delay="0"/>
                                              </p:stCondLst>
                                            </p:cTn>
                                            <p:tgtEl>
                                              <p:spTgt spid="50"/>
                                            </p:tgtEl>
                                            <p:attrNameLst>
                                              <p:attrName>style.visibility</p:attrName>
                                            </p:attrNameLst>
                                          </p:cBhvr>
                                          <p:to>
                                            <p:strVal val="visible"/>
                                          </p:to>
                                        </p:set>
                                        <p:animEffect transition="in" filter="wipe(down)">
                                          <p:cBhvr>
                                            <p:cTn id="288" dur="1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56" presetClass="entr" presetSubtype="0" fill="hold" grpId="0" nodeType="withEffect">
                                      <p:stCondLst>
                                        <p:cond delay="1200"/>
                                      </p:stCondLst>
                                      <p:iterate type="lt">
                                        <p:tmPct val="10000"/>
                                      </p:iterate>
                                      <p:childTnLst>
                                        <p:set>
                                          <p:cBhvr>
                                            <p:cTn id="10" dur="1" fill="hold">
                                              <p:stCondLst>
                                                <p:cond delay="0"/>
                                              </p:stCondLst>
                                            </p:cTn>
                                            <p:tgtEl>
                                              <p:spTgt spid="3"/>
                                            </p:tgtEl>
                                            <p:attrNameLst>
                                              <p:attrName>style.visibility</p:attrName>
                                            </p:attrNameLst>
                                          </p:cBhvr>
                                          <p:to>
                                            <p:strVal val="visible"/>
                                          </p:to>
                                        </p:set>
                                        <p:anim by="(-#ppt_w*2)" calcmode="lin" valueType="num">
                                          <p:cBhvr rctx="PPT">
                                            <p:cTn id="11" dur="500" autoRev="1" fill="hold">
                                              <p:stCondLst>
                                                <p:cond delay="0"/>
                                              </p:stCondLst>
                                            </p:cTn>
                                            <p:tgtEl>
                                              <p:spTgt spid="3"/>
                                            </p:tgtEl>
                                            <p:attrNameLst>
                                              <p:attrName>ppt_w</p:attrName>
                                            </p:attrNameLst>
                                          </p:cBhvr>
                                        </p:anim>
                                        <p:anim by="(#ppt_w*0.50)" calcmode="lin" valueType="num">
                                          <p:cBhvr>
                                            <p:cTn id="12" dur="500" decel="50000" autoRev="1" fill="hold">
                                              <p:stCondLst>
                                                <p:cond delay="0"/>
                                              </p:stCondLst>
                                            </p:cTn>
                                            <p:tgtEl>
                                              <p:spTgt spid="3"/>
                                            </p:tgtEl>
                                            <p:attrNameLst>
                                              <p:attrName>ppt_x</p:attrName>
                                            </p:attrNameLst>
                                          </p:cBhvr>
                                        </p:anim>
                                        <p:anim from="(-#ppt_h/2)" to="(#ppt_y)" calcmode="lin" valueType="num">
                                          <p:cBhvr>
                                            <p:cTn id="13" dur="1000" fill="hold">
                                              <p:stCondLst>
                                                <p:cond delay="0"/>
                                              </p:stCondLst>
                                            </p:cTn>
                                            <p:tgtEl>
                                              <p:spTgt spid="3"/>
                                            </p:tgtEl>
                                            <p:attrNameLst>
                                              <p:attrName>ppt_y</p:attrName>
                                            </p:attrNameLst>
                                          </p:cBhvr>
                                        </p:anim>
                                        <p:animRot by="21600000">
                                          <p:cBhvr>
                                            <p:cTn id="14" dur="1000" fill="hold">
                                              <p:stCondLst>
                                                <p:cond delay="0"/>
                                              </p:stCondLst>
                                            </p:cTn>
                                            <p:tgtEl>
                                              <p:spTgt spid="3"/>
                                            </p:tgtEl>
                                            <p:attrNameLst>
                                              <p:attrName>r</p:attrName>
                                            </p:attrNameLst>
                                          </p:cBhvr>
                                        </p:animRot>
                                      </p:childTnLst>
                                    </p:cTn>
                                  </p:par>
                                  <p:par>
                                    <p:cTn id="15" presetID="2" presetClass="entr" presetSubtype="1" fill="hold" nodeType="withEffect">
                                      <p:stCondLst>
                                        <p:cond delay="50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2000" fill="hold"/>
                                            <p:tgtEl>
                                              <p:spTgt spid="11"/>
                                            </p:tgtEl>
                                            <p:attrNameLst>
                                              <p:attrName>ppt_x</p:attrName>
                                            </p:attrNameLst>
                                          </p:cBhvr>
                                          <p:tavLst>
                                            <p:tav tm="0">
                                              <p:val>
                                                <p:strVal val="#ppt_x"/>
                                              </p:val>
                                            </p:tav>
                                            <p:tav tm="100000">
                                              <p:val>
                                                <p:strVal val="#ppt_x"/>
                                              </p:val>
                                            </p:tav>
                                          </p:tavLst>
                                        </p:anim>
                                        <p:anim calcmode="lin" valueType="num">
                                          <p:cBhvr additive="base">
                                            <p:cTn id="18" dur="2000" fill="hold"/>
                                            <p:tgtEl>
                                              <p:spTgt spid="11"/>
                                            </p:tgtEl>
                                            <p:attrNameLst>
                                              <p:attrName>ppt_y</p:attrName>
                                            </p:attrNameLst>
                                          </p:cBhvr>
                                          <p:tavLst>
                                            <p:tav tm="0">
                                              <p:val>
                                                <p:strVal val="0-#ppt_h/2"/>
                                              </p:val>
                                            </p:tav>
                                            <p:tav tm="100000">
                                              <p:val>
                                                <p:strVal val="#ppt_y"/>
                                              </p:val>
                                            </p:tav>
                                          </p:tavLst>
                                        </p:anim>
                                      </p:childTnLst>
                                    </p:cTn>
                                  </p:par>
                                  <p:par>
                                    <p:cTn id="19" presetID="10" presetClass="entr" presetSubtype="0" fill="hold" nodeType="withEffect">
                                      <p:stCondLst>
                                        <p:cond delay="400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100"/>
                                            <p:tgtEl>
                                              <p:spTgt spid="15"/>
                                            </p:tgtEl>
                                          </p:cBhvr>
                                        </p:animEffect>
                                      </p:childTnLst>
                                    </p:cTn>
                                  </p:par>
                                  <p:par>
                                    <p:cTn id="22" presetID="2" presetClass="entr" presetSubtype="1" fill="hold" nodeType="withEffect">
                                      <p:stCondLst>
                                        <p:cond delay="50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2000" fill="hold"/>
                                            <p:tgtEl>
                                              <p:spTgt spid="7"/>
                                            </p:tgtEl>
                                            <p:attrNameLst>
                                              <p:attrName>ppt_x</p:attrName>
                                            </p:attrNameLst>
                                          </p:cBhvr>
                                          <p:tavLst>
                                            <p:tav tm="0">
                                              <p:val>
                                                <p:strVal val="#ppt_x"/>
                                              </p:val>
                                            </p:tav>
                                            <p:tav tm="100000">
                                              <p:val>
                                                <p:strVal val="#ppt_x"/>
                                              </p:val>
                                            </p:tav>
                                          </p:tavLst>
                                        </p:anim>
                                        <p:anim calcmode="lin" valueType="num">
                                          <p:cBhvr additive="base">
                                            <p:cTn id="25" dur="2000" fill="hold"/>
                                            <p:tgtEl>
                                              <p:spTgt spid="7"/>
                                            </p:tgtEl>
                                            <p:attrNameLst>
                                              <p:attrName>ppt_y</p:attrName>
                                            </p:attrNameLst>
                                          </p:cBhvr>
                                          <p:tavLst>
                                            <p:tav tm="0">
                                              <p:val>
                                                <p:strVal val="0-#ppt_h/2"/>
                                              </p:val>
                                            </p:tav>
                                            <p:tav tm="100000">
                                              <p:val>
                                                <p:strVal val="#ppt_y"/>
                                              </p:val>
                                            </p:tav>
                                          </p:tavLst>
                                        </p:anim>
                                      </p:childTnLst>
                                    </p:cTn>
                                  </p:par>
                                  <p:par>
                                    <p:cTn id="26" presetID="26" presetClass="entr" presetSubtype="0" fill="hold" nodeType="withEffect">
                                      <p:stCondLst>
                                        <p:cond delay="1000"/>
                                      </p:stCondLst>
                                      <p:childTnLst>
                                        <p:set>
                                          <p:cBhvr>
                                            <p:cTn id="27" dur="1" fill="hold">
                                              <p:stCondLst>
                                                <p:cond delay="0"/>
                                              </p:stCondLst>
                                            </p:cTn>
                                            <p:tgtEl>
                                              <p:spTgt spid="47"/>
                                            </p:tgtEl>
                                            <p:attrNameLst>
                                              <p:attrName>style.visibility</p:attrName>
                                            </p:attrNameLst>
                                          </p:cBhvr>
                                          <p:to>
                                            <p:strVal val="visible"/>
                                          </p:to>
                                        </p:set>
                                        <p:animEffect transition="in" filter="wipe(down)">
                                          <p:cBhvr>
                                            <p:cTn id="28" dur="580">
                                              <p:stCondLst>
                                                <p:cond delay="0"/>
                                              </p:stCondLst>
                                            </p:cTn>
                                            <p:tgtEl>
                                              <p:spTgt spid="47"/>
                                            </p:tgtEl>
                                          </p:cBhvr>
                                        </p:animEffect>
                                        <p:anim calcmode="lin" valueType="num">
                                          <p:cBhvr>
                                            <p:cTn id="29"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34" dur="26">
                                              <p:stCondLst>
                                                <p:cond delay="650"/>
                                              </p:stCondLst>
                                            </p:cTn>
                                            <p:tgtEl>
                                              <p:spTgt spid="47"/>
                                            </p:tgtEl>
                                          </p:cBhvr>
                                          <p:to x="100000" y="60000"/>
                                        </p:animScale>
                                        <p:animScale>
                                          <p:cBhvr>
                                            <p:cTn id="35" dur="166" decel="50000">
                                              <p:stCondLst>
                                                <p:cond delay="676"/>
                                              </p:stCondLst>
                                            </p:cTn>
                                            <p:tgtEl>
                                              <p:spTgt spid="47"/>
                                            </p:tgtEl>
                                          </p:cBhvr>
                                          <p:to x="100000" y="100000"/>
                                        </p:animScale>
                                        <p:animScale>
                                          <p:cBhvr>
                                            <p:cTn id="36" dur="26">
                                              <p:stCondLst>
                                                <p:cond delay="1312"/>
                                              </p:stCondLst>
                                            </p:cTn>
                                            <p:tgtEl>
                                              <p:spTgt spid="47"/>
                                            </p:tgtEl>
                                          </p:cBhvr>
                                          <p:to x="100000" y="80000"/>
                                        </p:animScale>
                                        <p:animScale>
                                          <p:cBhvr>
                                            <p:cTn id="37" dur="166" decel="50000">
                                              <p:stCondLst>
                                                <p:cond delay="1338"/>
                                              </p:stCondLst>
                                            </p:cTn>
                                            <p:tgtEl>
                                              <p:spTgt spid="47"/>
                                            </p:tgtEl>
                                          </p:cBhvr>
                                          <p:to x="100000" y="100000"/>
                                        </p:animScale>
                                        <p:animScale>
                                          <p:cBhvr>
                                            <p:cTn id="38" dur="26">
                                              <p:stCondLst>
                                                <p:cond delay="1642"/>
                                              </p:stCondLst>
                                            </p:cTn>
                                            <p:tgtEl>
                                              <p:spTgt spid="47"/>
                                            </p:tgtEl>
                                          </p:cBhvr>
                                          <p:to x="100000" y="90000"/>
                                        </p:animScale>
                                        <p:animScale>
                                          <p:cBhvr>
                                            <p:cTn id="39" dur="166" decel="50000">
                                              <p:stCondLst>
                                                <p:cond delay="1668"/>
                                              </p:stCondLst>
                                            </p:cTn>
                                            <p:tgtEl>
                                              <p:spTgt spid="47"/>
                                            </p:tgtEl>
                                          </p:cBhvr>
                                          <p:to x="100000" y="100000"/>
                                        </p:animScale>
                                        <p:animScale>
                                          <p:cBhvr>
                                            <p:cTn id="40" dur="26">
                                              <p:stCondLst>
                                                <p:cond delay="1808"/>
                                              </p:stCondLst>
                                            </p:cTn>
                                            <p:tgtEl>
                                              <p:spTgt spid="47"/>
                                            </p:tgtEl>
                                          </p:cBhvr>
                                          <p:to x="100000" y="95000"/>
                                        </p:animScale>
                                        <p:animScale>
                                          <p:cBhvr>
                                            <p:cTn id="41" dur="166" decel="50000">
                                              <p:stCondLst>
                                                <p:cond delay="1834"/>
                                              </p:stCondLst>
                                            </p:cTn>
                                            <p:tgtEl>
                                              <p:spTgt spid="47"/>
                                            </p:tgtEl>
                                          </p:cBhvr>
                                          <p:to x="100000" y="100000"/>
                                        </p:animScale>
                                      </p:childTnLst>
                                    </p:cTn>
                                  </p:par>
                                  <p:par>
                                    <p:cTn id="42" presetID="26" presetClass="entr" presetSubtype="0" fill="hold" nodeType="withEffect">
                                      <p:stCondLst>
                                        <p:cond delay="1200"/>
                                      </p:stCondLst>
                                      <p:childTnLst>
                                        <p:set>
                                          <p:cBhvr>
                                            <p:cTn id="43" dur="1" fill="hold">
                                              <p:stCondLst>
                                                <p:cond delay="0"/>
                                              </p:stCondLst>
                                            </p:cTn>
                                            <p:tgtEl>
                                              <p:spTgt spid="49"/>
                                            </p:tgtEl>
                                            <p:attrNameLst>
                                              <p:attrName>style.visibility</p:attrName>
                                            </p:attrNameLst>
                                          </p:cBhvr>
                                          <p:to>
                                            <p:strVal val="visible"/>
                                          </p:to>
                                        </p:set>
                                        <p:animEffect transition="in" filter="wipe(down)">
                                          <p:cBhvr>
                                            <p:cTn id="44" dur="580">
                                              <p:stCondLst>
                                                <p:cond delay="0"/>
                                              </p:stCondLst>
                                            </p:cTn>
                                            <p:tgtEl>
                                              <p:spTgt spid="49"/>
                                            </p:tgtEl>
                                          </p:cBhvr>
                                        </p:animEffect>
                                        <p:anim calcmode="lin" valueType="num">
                                          <p:cBhvr>
                                            <p:cTn id="45" dur="1822" tmFilter="0,0; 0.14,0.36; 0.43,0.73; 0.71,0.91; 1.0,1.0">
                                              <p:stCondLst>
                                                <p:cond delay="0"/>
                                              </p:stCondLst>
                                            </p:cTn>
                                            <p:tgtEl>
                                              <p:spTgt spid="49"/>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49"/>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49"/>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49"/>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49"/>
                                            </p:tgtEl>
                                            <p:attrNameLst>
                                              <p:attrName>ppt_y</p:attrName>
                                            </p:attrNameLst>
                                          </p:cBhvr>
                                          <p:tavLst>
                                            <p:tav tm="0" fmla="#ppt_y-sin(pi*$)/81">
                                              <p:val>
                                                <p:fltVal val="0"/>
                                              </p:val>
                                            </p:tav>
                                            <p:tav tm="100000">
                                              <p:val>
                                                <p:fltVal val="1"/>
                                              </p:val>
                                            </p:tav>
                                          </p:tavLst>
                                        </p:anim>
                                        <p:animScale>
                                          <p:cBhvr>
                                            <p:cTn id="50" dur="26">
                                              <p:stCondLst>
                                                <p:cond delay="650"/>
                                              </p:stCondLst>
                                            </p:cTn>
                                            <p:tgtEl>
                                              <p:spTgt spid="49"/>
                                            </p:tgtEl>
                                          </p:cBhvr>
                                          <p:to x="100000" y="60000"/>
                                        </p:animScale>
                                        <p:animScale>
                                          <p:cBhvr>
                                            <p:cTn id="51" dur="166" decel="50000">
                                              <p:stCondLst>
                                                <p:cond delay="676"/>
                                              </p:stCondLst>
                                            </p:cTn>
                                            <p:tgtEl>
                                              <p:spTgt spid="49"/>
                                            </p:tgtEl>
                                          </p:cBhvr>
                                          <p:to x="100000" y="100000"/>
                                        </p:animScale>
                                        <p:animScale>
                                          <p:cBhvr>
                                            <p:cTn id="52" dur="26">
                                              <p:stCondLst>
                                                <p:cond delay="1312"/>
                                              </p:stCondLst>
                                            </p:cTn>
                                            <p:tgtEl>
                                              <p:spTgt spid="49"/>
                                            </p:tgtEl>
                                          </p:cBhvr>
                                          <p:to x="100000" y="80000"/>
                                        </p:animScale>
                                        <p:animScale>
                                          <p:cBhvr>
                                            <p:cTn id="53" dur="166" decel="50000">
                                              <p:stCondLst>
                                                <p:cond delay="1338"/>
                                              </p:stCondLst>
                                            </p:cTn>
                                            <p:tgtEl>
                                              <p:spTgt spid="49"/>
                                            </p:tgtEl>
                                          </p:cBhvr>
                                          <p:to x="100000" y="100000"/>
                                        </p:animScale>
                                        <p:animScale>
                                          <p:cBhvr>
                                            <p:cTn id="54" dur="26">
                                              <p:stCondLst>
                                                <p:cond delay="1642"/>
                                              </p:stCondLst>
                                            </p:cTn>
                                            <p:tgtEl>
                                              <p:spTgt spid="49"/>
                                            </p:tgtEl>
                                          </p:cBhvr>
                                          <p:to x="100000" y="90000"/>
                                        </p:animScale>
                                        <p:animScale>
                                          <p:cBhvr>
                                            <p:cTn id="55" dur="166" decel="50000">
                                              <p:stCondLst>
                                                <p:cond delay="1668"/>
                                              </p:stCondLst>
                                            </p:cTn>
                                            <p:tgtEl>
                                              <p:spTgt spid="49"/>
                                            </p:tgtEl>
                                          </p:cBhvr>
                                          <p:to x="100000" y="100000"/>
                                        </p:animScale>
                                        <p:animScale>
                                          <p:cBhvr>
                                            <p:cTn id="56" dur="26">
                                              <p:stCondLst>
                                                <p:cond delay="1808"/>
                                              </p:stCondLst>
                                            </p:cTn>
                                            <p:tgtEl>
                                              <p:spTgt spid="49"/>
                                            </p:tgtEl>
                                          </p:cBhvr>
                                          <p:to x="100000" y="95000"/>
                                        </p:animScale>
                                        <p:animScale>
                                          <p:cBhvr>
                                            <p:cTn id="57" dur="166" decel="50000">
                                              <p:stCondLst>
                                                <p:cond delay="1834"/>
                                              </p:stCondLst>
                                            </p:cTn>
                                            <p:tgtEl>
                                              <p:spTgt spid="49"/>
                                            </p:tgtEl>
                                          </p:cBhvr>
                                          <p:to x="100000" y="100000"/>
                                        </p:animScale>
                                      </p:childTnLst>
                                    </p:cTn>
                                  </p:par>
                                  <p:par>
                                    <p:cTn id="58" presetID="26" presetClass="entr" presetSubtype="0" fill="hold" nodeType="withEffect">
                                      <p:stCondLst>
                                        <p:cond delay="1400"/>
                                      </p:stCondLst>
                                      <p:childTnLst>
                                        <p:set>
                                          <p:cBhvr>
                                            <p:cTn id="59" dur="1" fill="hold">
                                              <p:stCondLst>
                                                <p:cond delay="0"/>
                                              </p:stCondLst>
                                            </p:cTn>
                                            <p:tgtEl>
                                              <p:spTgt spid="53"/>
                                            </p:tgtEl>
                                            <p:attrNameLst>
                                              <p:attrName>style.visibility</p:attrName>
                                            </p:attrNameLst>
                                          </p:cBhvr>
                                          <p:to>
                                            <p:strVal val="visible"/>
                                          </p:to>
                                        </p:set>
                                        <p:animEffect transition="in" filter="wipe(down)">
                                          <p:cBhvr>
                                            <p:cTn id="60" dur="580">
                                              <p:stCondLst>
                                                <p:cond delay="0"/>
                                              </p:stCondLst>
                                            </p:cTn>
                                            <p:tgtEl>
                                              <p:spTgt spid="53"/>
                                            </p:tgtEl>
                                          </p:cBhvr>
                                        </p:animEffect>
                                        <p:anim calcmode="lin" valueType="num">
                                          <p:cBhvr>
                                            <p:cTn id="61" dur="1822" tmFilter="0,0; 0.14,0.36; 0.43,0.73; 0.71,0.91; 1.0,1.0">
                                              <p:stCondLst>
                                                <p:cond delay="0"/>
                                              </p:stCondLst>
                                            </p:cTn>
                                            <p:tgtEl>
                                              <p:spTgt spid="53"/>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53"/>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53"/>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53"/>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53"/>
                                            </p:tgtEl>
                                            <p:attrNameLst>
                                              <p:attrName>ppt_y</p:attrName>
                                            </p:attrNameLst>
                                          </p:cBhvr>
                                          <p:tavLst>
                                            <p:tav tm="0" fmla="#ppt_y-sin(pi*$)/81">
                                              <p:val>
                                                <p:fltVal val="0"/>
                                              </p:val>
                                            </p:tav>
                                            <p:tav tm="100000">
                                              <p:val>
                                                <p:fltVal val="1"/>
                                              </p:val>
                                            </p:tav>
                                          </p:tavLst>
                                        </p:anim>
                                        <p:animScale>
                                          <p:cBhvr>
                                            <p:cTn id="66" dur="26">
                                              <p:stCondLst>
                                                <p:cond delay="650"/>
                                              </p:stCondLst>
                                            </p:cTn>
                                            <p:tgtEl>
                                              <p:spTgt spid="53"/>
                                            </p:tgtEl>
                                          </p:cBhvr>
                                          <p:to x="100000" y="60000"/>
                                        </p:animScale>
                                        <p:animScale>
                                          <p:cBhvr>
                                            <p:cTn id="67" dur="166" decel="50000">
                                              <p:stCondLst>
                                                <p:cond delay="676"/>
                                              </p:stCondLst>
                                            </p:cTn>
                                            <p:tgtEl>
                                              <p:spTgt spid="53"/>
                                            </p:tgtEl>
                                          </p:cBhvr>
                                          <p:to x="100000" y="100000"/>
                                        </p:animScale>
                                        <p:animScale>
                                          <p:cBhvr>
                                            <p:cTn id="68" dur="26">
                                              <p:stCondLst>
                                                <p:cond delay="1312"/>
                                              </p:stCondLst>
                                            </p:cTn>
                                            <p:tgtEl>
                                              <p:spTgt spid="53"/>
                                            </p:tgtEl>
                                          </p:cBhvr>
                                          <p:to x="100000" y="80000"/>
                                        </p:animScale>
                                        <p:animScale>
                                          <p:cBhvr>
                                            <p:cTn id="69" dur="166" decel="50000">
                                              <p:stCondLst>
                                                <p:cond delay="1338"/>
                                              </p:stCondLst>
                                            </p:cTn>
                                            <p:tgtEl>
                                              <p:spTgt spid="53"/>
                                            </p:tgtEl>
                                          </p:cBhvr>
                                          <p:to x="100000" y="100000"/>
                                        </p:animScale>
                                        <p:animScale>
                                          <p:cBhvr>
                                            <p:cTn id="70" dur="26">
                                              <p:stCondLst>
                                                <p:cond delay="1642"/>
                                              </p:stCondLst>
                                            </p:cTn>
                                            <p:tgtEl>
                                              <p:spTgt spid="53"/>
                                            </p:tgtEl>
                                          </p:cBhvr>
                                          <p:to x="100000" y="90000"/>
                                        </p:animScale>
                                        <p:animScale>
                                          <p:cBhvr>
                                            <p:cTn id="71" dur="166" decel="50000">
                                              <p:stCondLst>
                                                <p:cond delay="1668"/>
                                              </p:stCondLst>
                                            </p:cTn>
                                            <p:tgtEl>
                                              <p:spTgt spid="53"/>
                                            </p:tgtEl>
                                          </p:cBhvr>
                                          <p:to x="100000" y="100000"/>
                                        </p:animScale>
                                        <p:animScale>
                                          <p:cBhvr>
                                            <p:cTn id="72" dur="26">
                                              <p:stCondLst>
                                                <p:cond delay="1808"/>
                                              </p:stCondLst>
                                            </p:cTn>
                                            <p:tgtEl>
                                              <p:spTgt spid="53"/>
                                            </p:tgtEl>
                                          </p:cBhvr>
                                          <p:to x="100000" y="95000"/>
                                        </p:animScale>
                                        <p:animScale>
                                          <p:cBhvr>
                                            <p:cTn id="73" dur="166" decel="50000">
                                              <p:stCondLst>
                                                <p:cond delay="1834"/>
                                              </p:stCondLst>
                                            </p:cTn>
                                            <p:tgtEl>
                                              <p:spTgt spid="53"/>
                                            </p:tgtEl>
                                          </p:cBhvr>
                                          <p:to x="100000" y="100000"/>
                                        </p:animScale>
                                      </p:childTnLst>
                                    </p:cTn>
                                  </p:par>
                                  <p:par>
                                    <p:cTn id="74" presetID="26" presetClass="entr" presetSubtype="0" fill="hold" nodeType="withEffect">
                                      <p:stCondLst>
                                        <p:cond delay="1600"/>
                                      </p:stCondLst>
                                      <p:childTnLst>
                                        <p:set>
                                          <p:cBhvr>
                                            <p:cTn id="75" dur="1" fill="hold">
                                              <p:stCondLst>
                                                <p:cond delay="0"/>
                                              </p:stCondLst>
                                            </p:cTn>
                                            <p:tgtEl>
                                              <p:spTgt spid="51"/>
                                            </p:tgtEl>
                                            <p:attrNameLst>
                                              <p:attrName>style.visibility</p:attrName>
                                            </p:attrNameLst>
                                          </p:cBhvr>
                                          <p:to>
                                            <p:strVal val="visible"/>
                                          </p:to>
                                        </p:set>
                                        <p:animEffect transition="in" filter="wipe(down)">
                                          <p:cBhvr>
                                            <p:cTn id="76" dur="580">
                                              <p:stCondLst>
                                                <p:cond delay="0"/>
                                              </p:stCondLst>
                                            </p:cTn>
                                            <p:tgtEl>
                                              <p:spTgt spid="51"/>
                                            </p:tgtEl>
                                          </p:cBhvr>
                                        </p:animEffect>
                                        <p:anim calcmode="lin" valueType="num">
                                          <p:cBhvr>
                                            <p:cTn id="77"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82" dur="26">
                                              <p:stCondLst>
                                                <p:cond delay="650"/>
                                              </p:stCondLst>
                                            </p:cTn>
                                            <p:tgtEl>
                                              <p:spTgt spid="51"/>
                                            </p:tgtEl>
                                          </p:cBhvr>
                                          <p:to x="100000" y="60000"/>
                                        </p:animScale>
                                        <p:animScale>
                                          <p:cBhvr>
                                            <p:cTn id="83" dur="166" decel="50000">
                                              <p:stCondLst>
                                                <p:cond delay="676"/>
                                              </p:stCondLst>
                                            </p:cTn>
                                            <p:tgtEl>
                                              <p:spTgt spid="51"/>
                                            </p:tgtEl>
                                          </p:cBhvr>
                                          <p:to x="100000" y="100000"/>
                                        </p:animScale>
                                        <p:animScale>
                                          <p:cBhvr>
                                            <p:cTn id="84" dur="26">
                                              <p:stCondLst>
                                                <p:cond delay="1312"/>
                                              </p:stCondLst>
                                            </p:cTn>
                                            <p:tgtEl>
                                              <p:spTgt spid="51"/>
                                            </p:tgtEl>
                                          </p:cBhvr>
                                          <p:to x="100000" y="80000"/>
                                        </p:animScale>
                                        <p:animScale>
                                          <p:cBhvr>
                                            <p:cTn id="85" dur="166" decel="50000">
                                              <p:stCondLst>
                                                <p:cond delay="1338"/>
                                              </p:stCondLst>
                                            </p:cTn>
                                            <p:tgtEl>
                                              <p:spTgt spid="51"/>
                                            </p:tgtEl>
                                          </p:cBhvr>
                                          <p:to x="100000" y="100000"/>
                                        </p:animScale>
                                        <p:animScale>
                                          <p:cBhvr>
                                            <p:cTn id="86" dur="26">
                                              <p:stCondLst>
                                                <p:cond delay="1642"/>
                                              </p:stCondLst>
                                            </p:cTn>
                                            <p:tgtEl>
                                              <p:spTgt spid="51"/>
                                            </p:tgtEl>
                                          </p:cBhvr>
                                          <p:to x="100000" y="90000"/>
                                        </p:animScale>
                                        <p:animScale>
                                          <p:cBhvr>
                                            <p:cTn id="87" dur="166" decel="50000">
                                              <p:stCondLst>
                                                <p:cond delay="1668"/>
                                              </p:stCondLst>
                                            </p:cTn>
                                            <p:tgtEl>
                                              <p:spTgt spid="51"/>
                                            </p:tgtEl>
                                          </p:cBhvr>
                                          <p:to x="100000" y="100000"/>
                                        </p:animScale>
                                        <p:animScale>
                                          <p:cBhvr>
                                            <p:cTn id="88" dur="26">
                                              <p:stCondLst>
                                                <p:cond delay="1808"/>
                                              </p:stCondLst>
                                            </p:cTn>
                                            <p:tgtEl>
                                              <p:spTgt spid="51"/>
                                            </p:tgtEl>
                                          </p:cBhvr>
                                          <p:to x="100000" y="95000"/>
                                        </p:animScale>
                                        <p:animScale>
                                          <p:cBhvr>
                                            <p:cTn id="89" dur="166" decel="50000">
                                              <p:stCondLst>
                                                <p:cond delay="1834"/>
                                              </p:stCondLst>
                                            </p:cTn>
                                            <p:tgtEl>
                                              <p:spTgt spid="51"/>
                                            </p:tgtEl>
                                          </p:cBhvr>
                                          <p:to x="100000" y="100000"/>
                                        </p:animScale>
                                      </p:childTnLst>
                                    </p:cTn>
                                  </p:par>
                                  <p:par>
                                    <p:cTn id="90" presetID="26" presetClass="entr" presetSubtype="0" fill="hold" nodeType="withEffect">
                                      <p:stCondLst>
                                        <p:cond delay="1800"/>
                                      </p:stCondLst>
                                      <p:childTnLst>
                                        <p:set>
                                          <p:cBhvr>
                                            <p:cTn id="91" dur="1" fill="hold">
                                              <p:stCondLst>
                                                <p:cond delay="0"/>
                                              </p:stCondLst>
                                            </p:cTn>
                                            <p:tgtEl>
                                              <p:spTgt spid="23"/>
                                            </p:tgtEl>
                                            <p:attrNameLst>
                                              <p:attrName>style.visibility</p:attrName>
                                            </p:attrNameLst>
                                          </p:cBhvr>
                                          <p:to>
                                            <p:strVal val="visible"/>
                                          </p:to>
                                        </p:set>
                                        <p:animEffect transition="in" filter="wipe(down)">
                                          <p:cBhvr>
                                            <p:cTn id="92" dur="580">
                                              <p:stCondLst>
                                                <p:cond delay="0"/>
                                              </p:stCondLst>
                                            </p:cTn>
                                            <p:tgtEl>
                                              <p:spTgt spid="23"/>
                                            </p:tgtEl>
                                          </p:cBhvr>
                                        </p:animEffect>
                                        <p:anim calcmode="lin" valueType="num">
                                          <p:cBhvr>
                                            <p:cTn id="93"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98" dur="26">
                                              <p:stCondLst>
                                                <p:cond delay="650"/>
                                              </p:stCondLst>
                                            </p:cTn>
                                            <p:tgtEl>
                                              <p:spTgt spid="23"/>
                                            </p:tgtEl>
                                          </p:cBhvr>
                                          <p:to x="100000" y="60000"/>
                                        </p:animScale>
                                        <p:animScale>
                                          <p:cBhvr>
                                            <p:cTn id="99" dur="166" decel="50000">
                                              <p:stCondLst>
                                                <p:cond delay="676"/>
                                              </p:stCondLst>
                                            </p:cTn>
                                            <p:tgtEl>
                                              <p:spTgt spid="23"/>
                                            </p:tgtEl>
                                          </p:cBhvr>
                                          <p:to x="100000" y="100000"/>
                                        </p:animScale>
                                        <p:animScale>
                                          <p:cBhvr>
                                            <p:cTn id="100" dur="26">
                                              <p:stCondLst>
                                                <p:cond delay="1312"/>
                                              </p:stCondLst>
                                            </p:cTn>
                                            <p:tgtEl>
                                              <p:spTgt spid="23"/>
                                            </p:tgtEl>
                                          </p:cBhvr>
                                          <p:to x="100000" y="80000"/>
                                        </p:animScale>
                                        <p:animScale>
                                          <p:cBhvr>
                                            <p:cTn id="101" dur="166" decel="50000">
                                              <p:stCondLst>
                                                <p:cond delay="1338"/>
                                              </p:stCondLst>
                                            </p:cTn>
                                            <p:tgtEl>
                                              <p:spTgt spid="23"/>
                                            </p:tgtEl>
                                          </p:cBhvr>
                                          <p:to x="100000" y="100000"/>
                                        </p:animScale>
                                        <p:animScale>
                                          <p:cBhvr>
                                            <p:cTn id="102" dur="26">
                                              <p:stCondLst>
                                                <p:cond delay="1642"/>
                                              </p:stCondLst>
                                            </p:cTn>
                                            <p:tgtEl>
                                              <p:spTgt spid="23"/>
                                            </p:tgtEl>
                                          </p:cBhvr>
                                          <p:to x="100000" y="90000"/>
                                        </p:animScale>
                                        <p:animScale>
                                          <p:cBhvr>
                                            <p:cTn id="103" dur="166" decel="50000">
                                              <p:stCondLst>
                                                <p:cond delay="1668"/>
                                              </p:stCondLst>
                                            </p:cTn>
                                            <p:tgtEl>
                                              <p:spTgt spid="23"/>
                                            </p:tgtEl>
                                          </p:cBhvr>
                                          <p:to x="100000" y="100000"/>
                                        </p:animScale>
                                        <p:animScale>
                                          <p:cBhvr>
                                            <p:cTn id="104" dur="26">
                                              <p:stCondLst>
                                                <p:cond delay="1808"/>
                                              </p:stCondLst>
                                            </p:cTn>
                                            <p:tgtEl>
                                              <p:spTgt spid="23"/>
                                            </p:tgtEl>
                                          </p:cBhvr>
                                          <p:to x="100000" y="95000"/>
                                        </p:animScale>
                                        <p:animScale>
                                          <p:cBhvr>
                                            <p:cTn id="105" dur="166" decel="50000">
                                              <p:stCondLst>
                                                <p:cond delay="1834"/>
                                              </p:stCondLst>
                                            </p:cTn>
                                            <p:tgtEl>
                                              <p:spTgt spid="23"/>
                                            </p:tgtEl>
                                          </p:cBhvr>
                                          <p:to x="100000" y="100000"/>
                                        </p:animScale>
                                      </p:childTnLst>
                                    </p:cTn>
                                  </p:par>
                                  <p:par>
                                    <p:cTn id="106" presetID="26" presetClass="entr" presetSubtype="0" fill="hold" nodeType="withEffect">
                                      <p:stCondLst>
                                        <p:cond delay="2000"/>
                                      </p:stCondLst>
                                      <p:childTnLst>
                                        <p:set>
                                          <p:cBhvr>
                                            <p:cTn id="107" dur="1" fill="hold">
                                              <p:stCondLst>
                                                <p:cond delay="0"/>
                                              </p:stCondLst>
                                            </p:cTn>
                                            <p:tgtEl>
                                              <p:spTgt spid="57"/>
                                            </p:tgtEl>
                                            <p:attrNameLst>
                                              <p:attrName>style.visibility</p:attrName>
                                            </p:attrNameLst>
                                          </p:cBhvr>
                                          <p:to>
                                            <p:strVal val="visible"/>
                                          </p:to>
                                        </p:set>
                                        <p:animEffect transition="in" filter="wipe(down)">
                                          <p:cBhvr>
                                            <p:cTn id="108" dur="580">
                                              <p:stCondLst>
                                                <p:cond delay="0"/>
                                              </p:stCondLst>
                                            </p:cTn>
                                            <p:tgtEl>
                                              <p:spTgt spid="57"/>
                                            </p:tgtEl>
                                          </p:cBhvr>
                                        </p:animEffect>
                                        <p:anim calcmode="lin" valueType="num">
                                          <p:cBhvr>
                                            <p:cTn id="109" dur="1822" tmFilter="0,0; 0.14,0.36; 0.43,0.73; 0.71,0.91; 1.0,1.0">
                                              <p:stCondLst>
                                                <p:cond delay="0"/>
                                              </p:stCondLst>
                                            </p:cTn>
                                            <p:tgtEl>
                                              <p:spTgt spid="57"/>
                                            </p:tgtEl>
                                            <p:attrNameLst>
                                              <p:attrName>ppt_x</p:attrName>
                                            </p:attrNameLst>
                                          </p:cBhvr>
                                          <p:tavLst>
                                            <p:tav tm="0">
                                              <p:val>
                                                <p:strVal val="#ppt_x-0.25"/>
                                              </p:val>
                                            </p:tav>
                                            <p:tav tm="100000">
                                              <p:val>
                                                <p:strVal val="#ppt_x"/>
                                              </p:val>
                                            </p:tav>
                                          </p:tavLst>
                                        </p:anim>
                                        <p:anim calcmode="lin" valueType="num">
                                          <p:cBhvr>
                                            <p:cTn id="110" dur="664" tmFilter="0.0,0.0; 0.25,0.07; 0.50,0.2; 0.75,0.467; 1.0,1.0">
                                              <p:stCondLst>
                                                <p:cond delay="0"/>
                                              </p:stCondLst>
                                            </p:cTn>
                                            <p:tgtEl>
                                              <p:spTgt spid="57"/>
                                            </p:tgtEl>
                                            <p:attrNameLst>
                                              <p:attrName>ppt_y</p:attrName>
                                            </p:attrNameLst>
                                          </p:cBhvr>
                                          <p:tavLst>
                                            <p:tav tm="0" fmla="#ppt_y-sin(pi*$)/3">
                                              <p:val>
                                                <p:fltVal val="0.5"/>
                                              </p:val>
                                            </p:tav>
                                            <p:tav tm="100000">
                                              <p:val>
                                                <p:fltVal val="1"/>
                                              </p:val>
                                            </p:tav>
                                          </p:tavLst>
                                        </p:anim>
                                        <p:anim calcmode="lin" valueType="num">
                                          <p:cBhvr>
                                            <p:cTn id="111" dur="664" tmFilter="0, 0; 0.125,0.2665; 0.25,0.4; 0.375,0.465; 0.5,0.5;  0.625,0.535; 0.75,0.6; 0.875,0.7335; 1,1">
                                              <p:stCondLst>
                                                <p:cond delay="664"/>
                                              </p:stCondLst>
                                            </p:cTn>
                                            <p:tgtEl>
                                              <p:spTgt spid="57"/>
                                            </p:tgtEl>
                                            <p:attrNameLst>
                                              <p:attrName>ppt_y</p:attrName>
                                            </p:attrNameLst>
                                          </p:cBhvr>
                                          <p:tavLst>
                                            <p:tav tm="0" fmla="#ppt_y-sin(pi*$)/9">
                                              <p:val>
                                                <p:fltVal val="0"/>
                                              </p:val>
                                            </p:tav>
                                            <p:tav tm="100000">
                                              <p:val>
                                                <p:fltVal val="1"/>
                                              </p:val>
                                            </p:tav>
                                          </p:tavLst>
                                        </p:anim>
                                        <p:anim calcmode="lin" valueType="num">
                                          <p:cBhvr>
                                            <p:cTn id="112" dur="332" tmFilter="0, 0; 0.125,0.2665; 0.25,0.4; 0.375,0.465; 0.5,0.5;  0.625,0.535; 0.75,0.6; 0.875,0.7335; 1,1">
                                              <p:stCondLst>
                                                <p:cond delay="1324"/>
                                              </p:stCondLst>
                                            </p:cTn>
                                            <p:tgtEl>
                                              <p:spTgt spid="57"/>
                                            </p:tgtEl>
                                            <p:attrNameLst>
                                              <p:attrName>ppt_y</p:attrName>
                                            </p:attrNameLst>
                                          </p:cBhvr>
                                          <p:tavLst>
                                            <p:tav tm="0" fmla="#ppt_y-sin(pi*$)/27">
                                              <p:val>
                                                <p:fltVal val="0"/>
                                              </p:val>
                                            </p:tav>
                                            <p:tav tm="100000">
                                              <p:val>
                                                <p:fltVal val="1"/>
                                              </p:val>
                                            </p:tav>
                                          </p:tavLst>
                                        </p:anim>
                                        <p:anim calcmode="lin" valueType="num">
                                          <p:cBhvr>
                                            <p:cTn id="113" dur="164" tmFilter="0, 0; 0.125,0.2665; 0.25,0.4; 0.375,0.465; 0.5,0.5;  0.625,0.535; 0.75,0.6; 0.875,0.7335; 1,1">
                                              <p:stCondLst>
                                                <p:cond delay="1656"/>
                                              </p:stCondLst>
                                            </p:cTn>
                                            <p:tgtEl>
                                              <p:spTgt spid="57"/>
                                            </p:tgtEl>
                                            <p:attrNameLst>
                                              <p:attrName>ppt_y</p:attrName>
                                            </p:attrNameLst>
                                          </p:cBhvr>
                                          <p:tavLst>
                                            <p:tav tm="0" fmla="#ppt_y-sin(pi*$)/81">
                                              <p:val>
                                                <p:fltVal val="0"/>
                                              </p:val>
                                            </p:tav>
                                            <p:tav tm="100000">
                                              <p:val>
                                                <p:fltVal val="1"/>
                                              </p:val>
                                            </p:tav>
                                          </p:tavLst>
                                        </p:anim>
                                        <p:animScale>
                                          <p:cBhvr>
                                            <p:cTn id="114" dur="26">
                                              <p:stCondLst>
                                                <p:cond delay="650"/>
                                              </p:stCondLst>
                                            </p:cTn>
                                            <p:tgtEl>
                                              <p:spTgt spid="57"/>
                                            </p:tgtEl>
                                          </p:cBhvr>
                                          <p:to x="100000" y="60000"/>
                                        </p:animScale>
                                        <p:animScale>
                                          <p:cBhvr>
                                            <p:cTn id="115" dur="166" decel="50000">
                                              <p:stCondLst>
                                                <p:cond delay="676"/>
                                              </p:stCondLst>
                                            </p:cTn>
                                            <p:tgtEl>
                                              <p:spTgt spid="57"/>
                                            </p:tgtEl>
                                          </p:cBhvr>
                                          <p:to x="100000" y="100000"/>
                                        </p:animScale>
                                        <p:animScale>
                                          <p:cBhvr>
                                            <p:cTn id="116" dur="26">
                                              <p:stCondLst>
                                                <p:cond delay="1312"/>
                                              </p:stCondLst>
                                            </p:cTn>
                                            <p:tgtEl>
                                              <p:spTgt spid="57"/>
                                            </p:tgtEl>
                                          </p:cBhvr>
                                          <p:to x="100000" y="80000"/>
                                        </p:animScale>
                                        <p:animScale>
                                          <p:cBhvr>
                                            <p:cTn id="117" dur="166" decel="50000">
                                              <p:stCondLst>
                                                <p:cond delay="1338"/>
                                              </p:stCondLst>
                                            </p:cTn>
                                            <p:tgtEl>
                                              <p:spTgt spid="57"/>
                                            </p:tgtEl>
                                          </p:cBhvr>
                                          <p:to x="100000" y="100000"/>
                                        </p:animScale>
                                        <p:animScale>
                                          <p:cBhvr>
                                            <p:cTn id="118" dur="26">
                                              <p:stCondLst>
                                                <p:cond delay="1642"/>
                                              </p:stCondLst>
                                            </p:cTn>
                                            <p:tgtEl>
                                              <p:spTgt spid="57"/>
                                            </p:tgtEl>
                                          </p:cBhvr>
                                          <p:to x="100000" y="90000"/>
                                        </p:animScale>
                                        <p:animScale>
                                          <p:cBhvr>
                                            <p:cTn id="119" dur="166" decel="50000">
                                              <p:stCondLst>
                                                <p:cond delay="1668"/>
                                              </p:stCondLst>
                                            </p:cTn>
                                            <p:tgtEl>
                                              <p:spTgt spid="57"/>
                                            </p:tgtEl>
                                          </p:cBhvr>
                                          <p:to x="100000" y="100000"/>
                                        </p:animScale>
                                        <p:animScale>
                                          <p:cBhvr>
                                            <p:cTn id="120" dur="26">
                                              <p:stCondLst>
                                                <p:cond delay="1808"/>
                                              </p:stCondLst>
                                            </p:cTn>
                                            <p:tgtEl>
                                              <p:spTgt spid="57"/>
                                            </p:tgtEl>
                                          </p:cBhvr>
                                          <p:to x="100000" y="95000"/>
                                        </p:animScale>
                                        <p:animScale>
                                          <p:cBhvr>
                                            <p:cTn id="121" dur="166" decel="50000">
                                              <p:stCondLst>
                                                <p:cond delay="1834"/>
                                              </p:stCondLst>
                                            </p:cTn>
                                            <p:tgtEl>
                                              <p:spTgt spid="57"/>
                                            </p:tgtEl>
                                          </p:cBhvr>
                                          <p:to x="100000" y="100000"/>
                                        </p:animScale>
                                      </p:childTnLst>
                                    </p:cTn>
                                  </p:par>
                                  <p:par>
                                    <p:cTn id="122" presetID="26" presetClass="entr" presetSubtype="0" fill="hold" nodeType="withEffect">
                                      <p:stCondLst>
                                        <p:cond delay="2200"/>
                                      </p:stCondLst>
                                      <p:childTnLst>
                                        <p:set>
                                          <p:cBhvr>
                                            <p:cTn id="123" dur="1" fill="hold">
                                              <p:stCondLst>
                                                <p:cond delay="0"/>
                                              </p:stCondLst>
                                            </p:cTn>
                                            <p:tgtEl>
                                              <p:spTgt spid="55"/>
                                            </p:tgtEl>
                                            <p:attrNameLst>
                                              <p:attrName>style.visibility</p:attrName>
                                            </p:attrNameLst>
                                          </p:cBhvr>
                                          <p:to>
                                            <p:strVal val="visible"/>
                                          </p:to>
                                        </p:set>
                                        <p:animEffect transition="in" filter="wipe(down)">
                                          <p:cBhvr>
                                            <p:cTn id="124" dur="580">
                                              <p:stCondLst>
                                                <p:cond delay="0"/>
                                              </p:stCondLst>
                                            </p:cTn>
                                            <p:tgtEl>
                                              <p:spTgt spid="55"/>
                                            </p:tgtEl>
                                          </p:cBhvr>
                                        </p:animEffect>
                                        <p:anim calcmode="lin" valueType="num">
                                          <p:cBhvr>
                                            <p:cTn id="125" dur="1822" tmFilter="0,0; 0.14,0.36; 0.43,0.73; 0.71,0.91; 1.0,1.0">
                                              <p:stCondLst>
                                                <p:cond delay="0"/>
                                              </p:stCondLst>
                                            </p:cTn>
                                            <p:tgtEl>
                                              <p:spTgt spid="55"/>
                                            </p:tgtEl>
                                            <p:attrNameLst>
                                              <p:attrName>ppt_x</p:attrName>
                                            </p:attrNameLst>
                                          </p:cBhvr>
                                          <p:tavLst>
                                            <p:tav tm="0">
                                              <p:val>
                                                <p:strVal val="#ppt_x-0.25"/>
                                              </p:val>
                                            </p:tav>
                                            <p:tav tm="100000">
                                              <p:val>
                                                <p:strVal val="#ppt_x"/>
                                              </p:val>
                                            </p:tav>
                                          </p:tavLst>
                                        </p:anim>
                                        <p:anim calcmode="lin" valueType="num">
                                          <p:cBhvr>
                                            <p:cTn id="126" dur="664" tmFilter="0.0,0.0; 0.25,0.07; 0.50,0.2; 0.75,0.467; 1.0,1.0">
                                              <p:stCondLst>
                                                <p:cond delay="0"/>
                                              </p:stCondLst>
                                            </p:cTn>
                                            <p:tgtEl>
                                              <p:spTgt spid="55"/>
                                            </p:tgtEl>
                                            <p:attrNameLst>
                                              <p:attrName>ppt_y</p:attrName>
                                            </p:attrNameLst>
                                          </p:cBhvr>
                                          <p:tavLst>
                                            <p:tav tm="0" fmla="#ppt_y-sin(pi*$)/3">
                                              <p:val>
                                                <p:fltVal val="0.5"/>
                                              </p:val>
                                            </p:tav>
                                            <p:tav tm="100000">
                                              <p:val>
                                                <p:fltVal val="1"/>
                                              </p:val>
                                            </p:tav>
                                          </p:tavLst>
                                        </p:anim>
                                        <p:anim calcmode="lin" valueType="num">
                                          <p:cBhvr>
                                            <p:cTn id="127" dur="664" tmFilter="0, 0; 0.125,0.2665; 0.25,0.4; 0.375,0.465; 0.5,0.5;  0.625,0.535; 0.75,0.6; 0.875,0.7335; 1,1">
                                              <p:stCondLst>
                                                <p:cond delay="664"/>
                                              </p:stCondLst>
                                            </p:cTn>
                                            <p:tgtEl>
                                              <p:spTgt spid="55"/>
                                            </p:tgtEl>
                                            <p:attrNameLst>
                                              <p:attrName>ppt_y</p:attrName>
                                            </p:attrNameLst>
                                          </p:cBhvr>
                                          <p:tavLst>
                                            <p:tav tm="0" fmla="#ppt_y-sin(pi*$)/9">
                                              <p:val>
                                                <p:fltVal val="0"/>
                                              </p:val>
                                            </p:tav>
                                            <p:tav tm="100000">
                                              <p:val>
                                                <p:fltVal val="1"/>
                                              </p:val>
                                            </p:tav>
                                          </p:tavLst>
                                        </p:anim>
                                        <p:anim calcmode="lin" valueType="num">
                                          <p:cBhvr>
                                            <p:cTn id="128" dur="332" tmFilter="0, 0; 0.125,0.2665; 0.25,0.4; 0.375,0.465; 0.5,0.5;  0.625,0.535; 0.75,0.6; 0.875,0.7335; 1,1">
                                              <p:stCondLst>
                                                <p:cond delay="1324"/>
                                              </p:stCondLst>
                                            </p:cTn>
                                            <p:tgtEl>
                                              <p:spTgt spid="55"/>
                                            </p:tgtEl>
                                            <p:attrNameLst>
                                              <p:attrName>ppt_y</p:attrName>
                                            </p:attrNameLst>
                                          </p:cBhvr>
                                          <p:tavLst>
                                            <p:tav tm="0" fmla="#ppt_y-sin(pi*$)/27">
                                              <p:val>
                                                <p:fltVal val="0"/>
                                              </p:val>
                                            </p:tav>
                                            <p:tav tm="100000">
                                              <p:val>
                                                <p:fltVal val="1"/>
                                              </p:val>
                                            </p:tav>
                                          </p:tavLst>
                                        </p:anim>
                                        <p:anim calcmode="lin" valueType="num">
                                          <p:cBhvr>
                                            <p:cTn id="129" dur="164" tmFilter="0, 0; 0.125,0.2665; 0.25,0.4; 0.375,0.465; 0.5,0.5;  0.625,0.535; 0.75,0.6; 0.875,0.7335; 1,1">
                                              <p:stCondLst>
                                                <p:cond delay="1656"/>
                                              </p:stCondLst>
                                            </p:cTn>
                                            <p:tgtEl>
                                              <p:spTgt spid="55"/>
                                            </p:tgtEl>
                                            <p:attrNameLst>
                                              <p:attrName>ppt_y</p:attrName>
                                            </p:attrNameLst>
                                          </p:cBhvr>
                                          <p:tavLst>
                                            <p:tav tm="0" fmla="#ppt_y-sin(pi*$)/81">
                                              <p:val>
                                                <p:fltVal val="0"/>
                                              </p:val>
                                            </p:tav>
                                            <p:tav tm="100000">
                                              <p:val>
                                                <p:fltVal val="1"/>
                                              </p:val>
                                            </p:tav>
                                          </p:tavLst>
                                        </p:anim>
                                        <p:animScale>
                                          <p:cBhvr>
                                            <p:cTn id="130" dur="26">
                                              <p:stCondLst>
                                                <p:cond delay="650"/>
                                              </p:stCondLst>
                                            </p:cTn>
                                            <p:tgtEl>
                                              <p:spTgt spid="55"/>
                                            </p:tgtEl>
                                          </p:cBhvr>
                                          <p:to x="100000" y="60000"/>
                                        </p:animScale>
                                        <p:animScale>
                                          <p:cBhvr>
                                            <p:cTn id="131" dur="166" decel="50000">
                                              <p:stCondLst>
                                                <p:cond delay="676"/>
                                              </p:stCondLst>
                                            </p:cTn>
                                            <p:tgtEl>
                                              <p:spTgt spid="55"/>
                                            </p:tgtEl>
                                          </p:cBhvr>
                                          <p:to x="100000" y="100000"/>
                                        </p:animScale>
                                        <p:animScale>
                                          <p:cBhvr>
                                            <p:cTn id="132" dur="26">
                                              <p:stCondLst>
                                                <p:cond delay="1312"/>
                                              </p:stCondLst>
                                            </p:cTn>
                                            <p:tgtEl>
                                              <p:spTgt spid="55"/>
                                            </p:tgtEl>
                                          </p:cBhvr>
                                          <p:to x="100000" y="80000"/>
                                        </p:animScale>
                                        <p:animScale>
                                          <p:cBhvr>
                                            <p:cTn id="133" dur="166" decel="50000">
                                              <p:stCondLst>
                                                <p:cond delay="1338"/>
                                              </p:stCondLst>
                                            </p:cTn>
                                            <p:tgtEl>
                                              <p:spTgt spid="55"/>
                                            </p:tgtEl>
                                          </p:cBhvr>
                                          <p:to x="100000" y="100000"/>
                                        </p:animScale>
                                        <p:animScale>
                                          <p:cBhvr>
                                            <p:cTn id="134" dur="26">
                                              <p:stCondLst>
                                                <p:cond delay="1642"/>
                                              </p:stCondLst>
                                            </p:cTn>
                                            <p:tgtEl>
                                              <p:spTgt spid="55"/>
                                            </p:tgtEl>
                                          </p:cBhvr>
                                          <p:to x="100000" y="90000"/>
                                        </p:animScale>
                                        <p:animScale>
                                          <p:cBhvr>
                                            <p:cTn id="135" dur="166" decel="50000">
                                              <p:stCondLst>
                                                <p:cond delay="1668"/>
                                              </p:stCondLst>
                                            </p:cTn>
                                            <p:tgtEl>
                                              <p:spTgt spid="55"/>
                                            </p:tgtEl>
                                          </p:cBhvr>
                                          <p:to x="100000" y="100000"/>
                                        </p:animScale>
                                        <p:animScale>
                                          <p:cBhvr>
                                            <p:cTn id="136" dur="26">
                                              <p:stCondLst>
                                                <p:cond delay="1808"/>
                                              </p:stCondLst>
                                            </p:cTn>
                                            <p:tgtEl>
                                              <p:spTgt spid="55"/>
                                            </p:tgtEl>
                                          </p:cBhvr>
                                          <p:to x="100000" y="95000"/>
                                        </p:animScale>
                                        <p:animScale>
                                          <p:cBhvr>
                                            <p:cTn id="137" dur="166" decel="50000">
                                              <p:stCondLst>
                                                <p:cond delay="1834"/>
                                              </p:stCondLst>
                                            </p:cTn>
                                            <p:tgtEl>
                                              <p:spTgt spid="55"/>
                                            </p:tgtEl>
                                          </p:cBhvr>
                                          <p:to x="100000" y="100000"/>
                                        </p:animScale>
                                      </p:childTnLst>
                                    </p:cTn>
                                  </p:par>
                                  <p:par>
                                    <p:cTn id="138" presetID="26" presetClass="entr" presetSubtype="0" fill="hold" nodeType="withEffect">
                                      <p:stCondLst>
                                        <p:cond delay="2200"/>
                                      </p:stCondLst>
                                      <p:childTnLst>
                                        <p:set>
                                          <p:cBhvr>
                                            <p:cTn id="139" dur="1" fill="hold">
                                              <p:stCondLst>
                                                <p:cond delay="0"/>
                                              </p:stCondLst>
                                            </p:cTn>
                                            <p:tgtEl>
                                              <p:spTgt spid="25"/>
                                            </p:tgtEl>
                                            <p:attrNameLst>
                                              <p:attrName>style.visibility</p:attrName>
                                            </p:attrNameLst>
                                          </p:cBhvr>
                                          <p:to>
                                            <p:strVal val="visible"/>
                                          </p:to>
                                        </p:set>
                                        <p:animEffect transition="in" filter="wipe(down)">
                                          <p:cBhvr>
                                            <p:cTn id="140" dur="580">
                                              <p:stCondLst>
                                                <p:cond delay="0"/>
                                              </p:stCondLst>
                                            </p:cTn>
                                            <p:tgtEl>
                                              <p:spTgt spid="25"/>
                                            </p:tgtEl>
                                          </p:cBhvr>
                                        </p:animEffect>
                                        <p:anim calcmode="lin" valueType="num">
                                          <p:cBhvr>
                                            <p:cTn id="141"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42"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43"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44"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45"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46" dur="26">
                                              <p:stCondLst>
                                                <p:cond delay="650"/>
                                              </p:stCondLst>
                                            </p:cTn>
                                            <p:tgtEl>
                                              <p:spTgt spid="25"/>
                                            </p:tgtEl>
                                          </p:cBhvr>
                                          <p:to x="100000" y="60000"/>
                                        </p:animScale>
                                        <p:animScale>
                                          <p:cBhvr>
                                            <p:cTn id="147" dur="166" decel="50000">
                                              <p:stCondLst>
                                                <p:cond delay="676"/>
                                              </p:stCondLst>
                                            </p:cTn>
                                            <p:tgtEl>
                                              <p:spTgt spid="25"/>
                                            </p:tgtEl>
                                          </p:cBhvr>
                                          <p:to x="100000" y="100000"/>
                                        </p:animScale>
                                        <p:animScale>
                                          <p:cBhvr>
                                            <p:cTn id="148" dur="26">
                                              <p:stCondLst>
                                                <p:cond delay="1312"/>
                                              </p:stCondLst>
                                            </p:cTn>
                                            <p:tgtEl>
                                              <p:spTgt spid="25"/>
                                            </p:tgtEl>
                                          </p:cBhvr>
                                          <p:to x="100000" y="80000"/>
                                        </p:animScale>
                                        <p:animScale>
                                          <p:cBhvr>
                                            <p:cTn id="149" dur="166" decel="50000">
                                              <p:stCondLst>
                                                <p:cond delay="1338"/>
                                              </p:stCondLst>
                                            </p:cTn>
                                            <p:tgtEl>
                                              <p:spTgt spid="25"/>
                                            </p:tgtEl>
                                          </p:cBhvr>
                                          <p:to x="100000" y="100000"/>
                                        </p:animScale>
                                        <p:animScale>
                                          <p:cBhvr>
                                            <p:cTn id="150" dur="26">
                                              <p:stCondLst>
                                                <p:cond delay="1642"/>
                                              </p:stCondLst>
                                            </p:cTn>
                                            <p:tgtEl>
                                              <p:spTgt spid="25"/>
                                            </p:tgtEl>
                                          </p:cBhvr>
                                          <p:to x="100000" y="90000"/>
                                        </p:animScale>
                                        <p:animScale>
                                          <p:cBhvr>
                                            <p:cTn id="151" dur="166" decel="50000">
                                              <p:stCondLst>
                                                <p:cond delay="1668"/>
                                              </p:stCondLst>
                                            </p:cTn>
                                            <p:tgtEl>
                                              <p:spTgt spid="25"/>
                                            </p:tgtEl>
                                          </p:cBhvr>
                                          <p:to x="100000" y="100000"/>
                                        </p:animScale>
                                        <p:animScale>
                                          <p:cBhvr>
                                            <p:cTn id="152" dur="26">
                                              <p:stCondLst>
                                                <p:cond delay="1808"/>
                                              </p:stCondLst>
                                            </p:cTn>
                                            <p:tgtEl>
                                              <p:spTgt spid="25"/>
                                            </p:tgtEl>
                                          </p:cBhvr>
                                          <p:to x="100000" y="95000"/>
                                        </p:animScale>
                                        <p:animScale>
                                          <p:cBhvr>
                                            <p:cTn id="153" dur="166" decel="50000">
                                              <p:stCondLst>
                                                <p:cond delay="1834"/>
                                              </p:stCondLst>
                                            </p:cTn>
                                            <p:tgtEl>
                                              <p:spTgt spid="25"/>
                                            </p:tgtEl>
                                          </p:cBhvr>
                                          <p:to x="100000" y="100000"/>
                                        </p:animScale>
                                      </p:childTnLst>
                                    </p:cTn>
                                  </p:par>
                                  <p:par>
                                    <p:cTn id="154" presetID="26" presetClass="entr" presetSubtype="0" fill="hold" nodeType="withEffect">
                                      <p:stCondLst>
                                        <p:cond delay="2000"/>
                                      </p:stCondLst>
                                      <p:childTnLst>
                                        <p:set>
                                          <p:cBhvr>
                                            <p:cTn id="155" dur="1" fill="hold">
                                              <p:stCondLst>
                                                <p:cond delay="0"/>
                                              </p:stCondLst>
                                            </p:cTn>
                                            <p:tgtEl>
                                              <p:spTgt spid="29"/>
                                            </p:tgtEl>
                                            <p:attrNameLst>
                                              <p:attrName>style.visibility</p:attrName>
                                            </p:attrNameLst>
                                          </p:cBhvr>
                                          <p:to>
                                            <p:strVal val="visible"/>
                                          </p:to>
                                        </p:set>
                                        <p:animEffect transition="in" filter="wipe(down)">
                                          <p:cBhvr>
                                            <p:cTn id="156" dur="580">
                                              <p:stCondLst>
                                                <p:cond delay="0"/>
                                              </p:stCondLst>
                                            </p:cTn>
                                            <p:tgtEl>
                                              <p:spTgt spid="29"/>
                                            </p:tgtEl>
                                          </p:cBhvr>
                                        </p:animEffect>
                                        <p:anim calcmode="lin" valueType="num">
                                          <p:cBhvr>
                                            <p:cTn id="157"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158"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159"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160"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161"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162" dur="26">
                                              <p:stCondLst>
                                                <p:cond delay="650"/>
                                              </p:stCondLst>
                                            </p:cTn>
                                            <p:tgtEl>
                                              <p:spTgt spid="29"/>
                                            </p:tgtEl>
                                          </p:cBhvr>
                                          <p:to x="100000" y="60000"/>
                                        </p:animScale>
                                        <p:animScale>
                                          <p:cBhvr>
                                            <p:cTn id="163" dur="166" decel="50000">
                                              <p:stCondLst>
                                                <p:cond delay="676"/>
                                              </p:stCondLst>
                                            </p:cTn>
                                            <p:tgtEl>
                                              <p:spTgt spid="29"/>
                                            </p:tgtEl>
                                          </p:cBhvr>
                                          <p:to x="100000" y="100000"/>
                                        </p:animScale>
                                        <p:animScale>
                                          <p:cBhvr>
                                            <p:cTn id="164" dur="26">
                                              <p:stCondLst>
                                                <p:cond delay="1312"/>
                                              </p:stCondLst>
                                            </p:cTn>
                                            <p:tgtEl>
                                              <p:spTgt spid="29"/>
                                            </p:tgtEl>
                                          </p:cBhvr>
                                          <p:to x="100000" y="80000"/>
                                        </p:animScale>
                                        <p:animScale>
                                          <p:cBhvr>
                                            <p:cTn id="165" dur="166" decel="50000">
                                              <p:stCondLst>
                                                <p:cond delay="1338"/>
                                              </p:stCondLst>
                                            </p:cTn>
                                            <p:tgtEl>
                                              <p:spTgt spid="29"/>
                                            </p:tgtEl>
                                          </p:cBhvr>
                                          <p:to x="100000" y="100000"/>
                                        </p:animScale>
                                        <p:animScale>
                                          <p:cBhvr>
                                            <p:cTn id="166" dur="26">
                                              <p:stCondLst>
                                                <p:cond delay="1642"/>
                                              </p:stCondLst>
                                            </p:cTn>
                                            <p:tgtEl>
                                              <p:spTgt spid="29"/>
                                            </p:tgtEl>
                                          </p:cBhvr>
                                          <p:to x="100000" y="90000"/>
                                        </p:animScale>
                                        <p:animScale>
                                          <p:cBhvr>
                                            <p:cTn id="167" dur="166" decel="50000">
                                              <p:stCondLst>
                                                <p:cond delay="1668"/>
                                              </p:stCondLst>
                                            </p:cTn>
                                            <p:tgtEl>
                                              <p:spTgt spid="29"/>
                                            </p:tgtEl>
                                          </p:cBhvr>
                                          <p:to x="100000" y="100000"/>
                                        </p:animScale>
                                        <p:animScale>
                                          <p:cBhvr>
                                            <p:cTn id="168" dur="26">
                                              <p:stCondLst>
                                                <p:cond delay="1808"/>
                                              </p:stCondLst>
                                            </p:cTn>
                                            <p:tgtEl>
                                              <p:spTgt spid="29"/>
                                            </p:tgtEl>
                                          </p:cBhvr>
                                          <p:to x="100000" y="95000"/>
                                        </p:animScale>
                                        <p:animScale>
                                          <p:cBhvr>
                                            <p:cTn id="169" dur="166" decel="50000">
                                              <p:stCondLst>
                                                <p:cond delay="1834"/>
                                              </p:stCondLst>
                                            </p:cTn>
                                            <p:tgtEl>
                                              <p:spTgt spid="29"/>
                                            </p:tgtEl>
                                          </p:cBhvr>
                                          <p:to x="100000" y="100000"/>
                                        </p:animScale>
                                      </p:childTnLst>
                                    </p:cTn>
                                  </p:par>
                                  <p:par>
                                    <p:cTn id="170" presetID="26" presetClass="entr" presetSubtype="0" fill="hold" nodeType="withEffect">
                                      <p:stCondLst>
                                        <p:cond delay="1800"/>
                                      </p:stCondLst>
                                      <p:childTnLst>
                                        <p:set>
                                          <p:cBhvr>
                                            <p:cTn id="171" dur="1" fill="hold">
                                              <p:stCondLst>
                                                <p:cond delay="0"/>
                                              </p:stCondLst>
                                            </p:cTn>
                                            <p:tgtEl>
                                              <p:spTgt spid="37"/>
                                            </p:tgtEl>
                                            <p:attrNameLst>
                                              <p:attrName>style.visibility</p:attrName>
                                            </p:attrNameLst>
                                          </p:cBhvr>
                                          <p:to>
                                            <p:strVal val="visible"/>
                                          </p:to>
                                        </p:set>
                                        <p:animEffect transition="in" filter="wipe(down)">
                                          <p:cBhvr>
                                            <p:cTn id="172" dur="580">
                                              <p:stCondLst>
                                                <p:cond delay="0"/>
                                              </p:stCondLst>
                                            </p:cTn>
                                            <p:tgtEl>
                                              <p:spTgt spid="37"/>
                                            </p:tgtEl>
                                          </p:cBhvr>
                                        </p:animEffect>
                                        <p:anim calcmode="lin" valueType="num">
                                          <p:cBhvr>
                                            <p:cTn id="173" dur="1822" tmFilter="0,0; 0.14,0.36; 0.43,0.73; 0.71,0.91; 1.0,1.0">
                                              <p:stCondLst>
                                                <p:cond delay="0"/>
                                              </p:stCondLst>
                                            </p:cTn>
                                            <p:tgtEl>
                                              <p:spTgt spid="37"/>
                                            </p:tgtEl>
                                            <p:attrNameLst>
                                              <p:attrName>ppt_x</p:attrName>
                                            </p:attrNameLst>
                                          </p:cBhvr>
                                          <p:tavLst>
                                            <p:tav tm="0">
                                              <p:val>
                                                <p:strVal val="#ppt_x-0.25"/>
                                              </p:val>
                                            </p:tav>
                                            <p:tav tm="100000">
                                              <p:val>
                                                <p:strVal val="#ppt_x"/>
                                              </p:val>
                                            </p:tav>
                                          </p:tavLst>
                                        </p:anim>
                                        <p:anim calcmode="lin" valueType="num">
                                          <p:cBhvr>
                                            <p:cTn id="174" dur="664" tmFilter="0.0,0.0; 0.25,0.07; 0.50,0.2; 0.75,0.467; 1.0,1.0">
                                              <p:stCondLst>
                                                <p:cond delay="0"/>
                                              </p:stCondLst>
                                            </p:cTn>
                                            <p:tgtEl>
                                              <p:spTgt spid="37"/>
                                            </p:tgtEl>
                                            <p:attrNameLst>
                                              <p:attrName>ppt_y</p:attrName>
                                            </p:attrNameLst>
                                          </p:cBhvr>
                                          <p:tavLst>
                                            <p:tav tm="0" fmla="#ppt_y-sin(pi*$)/3">
                                              <p:val>
                                                <p:fltVal val="0.5"/>
                                              </p:val>
                                            </p:tav>
                                            <p:tav tm="100000">
                                              <p:val>
                                                <p:fltVal val="1"/>
                                              </p:val>
                                            </p:tav>
                                          </p:tavLst>
                                        </p:anim>
                                        <p:anim calcmode="lin" valueType="num">
                                          <p:cBhvr>
                                            <p:cTn id="175" dur="664" tmFilter="0, 0; 0.125,0.2665; 0.25,0.4; 0.375,0.465; 0.5,0.5;  0.625,0.535; 0.75,0.6; 0.875,0.7335; 1,1">
                                              <p:stCondLst>
                                                <p:cond delay="664"/>
                                              </p:stCondLst>
                                            </p:cTn>
                                            <p:tgtEl>
                                              <p:spTgt spid="37"/>
                                            </p:tgtEl>
                                            <p:attrNameLst>
                                              <p:attrName>ppt_y</p:attrName>
                                            </p:attrNameLst>
                                          </p:cBhvr>
                                          <p:tavLst>
                                            <p:tav tm="0" fmla="#ppt_y-sin(pi*$)/9">
                                              <p:val>
                                                <p:fltVal val="0"/>
                                              </p:val>
                                            </p:tav>
                                            <p:tav tm="100000">
                                              <p:val>
                                                <p:fltVal val="1"/>
                                              </p:val>
                                            </p:tav>
                                          </p:tavLst>
                                        </p:anim>
                                        <p:anim calcmode="lin" valueType="num">
                                          <p:cBhvr>
                                            <p:cTn id="176" dur="332" tmFilter="0, 0; 0.125,0.2665; 0.25,0.4; 0.375,0.465; 0.5,0.5;  0.625,0.535; 0.75,0.6; 0.875,0.7335; 1,1">
                                              <p:stCondLst>
                                                <p:cond delay="1324"/>
                                              </p:stCondLst>
                                            </p:cTn>
                                            <p:tgtEl>
                                              <p:spTgt spid="37"/>
                                            </p:tgtEl>
                                            <p:attrNameLst>
                                              <p:attrName>ppt_y</p:attrName>
                                            </p:attrNameLst>
                                          </p:cBhvr>
                                          <p:tavLst>
                                            <p:tav tm="0" fmla="#ppt_y-sin(pi*$)/27">
                                              <p:val>
                                                <p:fltVal val="0"/>
                                              </p:val>
                                            </p:tav>
                                            <p:tav tm="100000">
                                              <p:val>
                                                <p:fltVal val="1"/>
                                              </p:val>
                                            </p:tav>
                                          </p:tavLst>
                                        </p:anim>
                                        <p:anim calcmode="lin" valueType="num">
                                          <p:cBhvr>
                                            <p:cTn id="177" dur="164" tmFilter="0, 0; 0.125,0.2665; 0.25,0.4; 0.375,0.465; 0.5,0.5;  0.625,0.535; 0.75,0.6; 0.875,0.7335; 1,1">
                                              <p:stCondLst>
                                                <p:cond delay="1656"/>
                                              </p:stCondLst>
                                            </p:cTn>
                                            <p:tgtEl>
                                              <p:spTgt spid="37"/>
                                            </p:tgtEl>
                                            <p:attrNameLst>
                                              <p:attrName>ppt_y</p:attrName>
                                            </p:attrNameLst>
                                          </p:cBhvr>
                                          <p:tavLst>
                                            <p:tav tm="0" fmla="#ppt_y-sin(pi*$)/81">
                                              <p:val>
                                                <p:fltVal val="0"/>
                                              </p:val>
                                            </p:tav>
                                            <p:tav tm="100000">
                                              <p:val>
                                                <p:fltVal val="1"/>
                                              </p:val>
                                            </p:tav>
                                          </p:tavLst>
                                        </p:anim>
                                        <p:animScale>
                                          <p:cBhvr>
                                            <p:cTn id="178" dur="26">
                                              <p:stCondLst>
                                                <p:cond delay="650"/>
                                              </p:stCondLst>
                                            </p:cTn>
                                            <p:tgtEl>
                                              <p:spTgt spid="37"/>
                                            </p:tgtEl>
                                          </p:cBhvr>
                                          <p:to x="100000" y="60000"/>
                                        </p:animScale>
                                        <p:animScale>
                                          <p:cBhvr>
                                            <p:cTn id="179" dur="166" decel="50000">
                                              <p:stCondLst>
                                                <p:cond delay="676"/>
                                              </p:stCondLst>
                                            </p:cTn>
                                            <p:tgtEl>
                                              <p:spTgt spid="37"/>
                                            </p:tgtEl>
                                          </p:cBhvr>
                                          <p:to x="100000" y="100000"/>
                                        </p:animScale>
                                        <p:animScale>
                                          <p:cBhvr>
                                            <p:cTn id="180" dur="26">
                                              <p:stCondLst>
                                                <p:cond delay="1312"/>
                                              </p:stCondLst>
                                            </p:cTn>
                                            <p:tgtEl>
                                              <p:spTgt spid="37"/>
                                            </p:tgtEl>
                                          </p:cBhvr>
                                          <p:to x="100000" y="80000"/>
                                        </p:animScale>
                                        <p:animScale>
                                          <p:cBhvr>
                                            <p:cTn id="181" dur="166" decel="50000">
                                              <p:stCondLst>
                                                <p:cond delay="1338"/>
                                              </p:stCondLst>
                                            </p:cTn>
                                            <p:tgtEl>
                                              <p:spTgt spid="37"/>
                                            </p:tgtEl>
                                          </p:cBhvr>
                                          <p:to x="100000" y="100000"/>
                                        </p:animScale>
                                        <p:animScale>
                                          <p:cBhvr>
                                            <p:cTn id="182" dur="26">
                                              <p:stCondLst>
                                                <p:cond delay="1642"/>
                                              </p:stCondLst>
                                            </p:cTn>
                                            <p:tgtEl>
                                              <p:spTgt spid="37"/>
                                            </p:tgtEl>
                                          </p:cBhvr>
                                          <p:to x="100000" y="90000"/>
                                        </p:animScale>
                                        <p:animScale>
                                          <p:cBhvr>
                                            <p:cTn id="183" dur="166" decel="50000">
                                              <p:stCondLst>
                                                <p:cond delay="1668"/>
                                              </p:stCondLst>
                                            </p:cTn>
                                            <p:tgtEl>
                                              <p:spTgt spid="37"/>
                                            </p:tgtEl>
                                          </p:cBhvr>
                                          <p:to x="100000" y="100000"/>
                                        </p:animScale>
                                        <p:animScale>
                                          <p:cBhvr>
                                            <p:cTn id="184" dur="26">
                                              <p:stCondLst>
                                                <p:cond delay="1808"/>
                                              </p:stCondLst>
                                            </p:cTn>
                                            <p:tgtEl>
                                              <p:spTgt spid="37"/>
                                            </p:tgtEl>
                                          </p:cBhvr>
                                          <p:to x="100000" y="95000"/>
                                        </p:animScale>
                                        <p:animScale>
                                          <p:cBhvr>
                                            <p:cTn id="185" dur="166" decel="50000">
                                              <p:stCondLst>
                                                <p:cond delay="1834"/>
                                              </p:stCondLst>
                                            </p:cTn>
                                            <p:tgtEl>
                                              <p:spTgt spid="37"/>
                                            </p:tgtEl>
                                          </p:cBhvr>
                                          <p:to x="100000" y="100000"/>
                                        </p:animScale>
                                      </p:childTnLst>
                                    </p:cTn>
                                  </p:par>
                                  <p:par>
                                    <p:cTn id="186" presetID="26" presetClass="entr" presetSubtype="0" fill="hold" nodeType="withEffect">
                                      <p:stCondLst>
                                        <p:cond delay="1600"/>
                                      </p:stCondLst>
                                      <p:childTnLst>
                                        <p:set>
                                          <p:cBhvr>
                                            <p:cTn id="187" dur="1" fill="hold">
                                              <p:stCondLst>
                                                <p:cond delay="0"/>
                                              </p:stCondLst>
                                            </p:cTn>
                                            <p:tgtEl>
                                              <p:spTgt spid="33"/>
                                            </p:tgtEl>
                                            <p:attrNameLst>
                                              <p:attrName>style.visibility</p:attrName>
                                            </p:attrNameLst>
                                          </p:cBhvr>
                                          <p:to>
                                            <p:strVal val="visible"/>
                                          </p:to>
                                        </p:set>
                                        <p:animEffect transition="in" filter="wipe(down)">
                                          <p:cBhvr>
                                            <p:cTn id="188" dur="580">
                                              <p:stCondLst>
                                                <p:cond delay="0"/>
                                              </p:stCondLst>
                                            </p:cTn>
                                            <p:tgtEl>
                                              <p:spTgt spid="33"/>
                                            </p:tgtEl>
                                          </p:cBhvr>
                                        </p:animEffect>
                                        <p:anim calcmode="lin" valueType="num">
                                          <p:cBhvr>
                                            <p:cTn id="189"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190"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191"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192"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193"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194" dur="26">
                                              <p:stCondLst>
                                                <p:cond delay="650"/>
                                              </p:stCondLst>
                                            </p:cTn>
                                            <p:tgtEl>
                                              <p:spTgt spid="33"/>
                                            </p:tgtEl>
                                          </p:cBhvr>
                                          <p:to x="100000" y="60000"/>
                                        </p:animScale>
                                        <p:animScale>
                                          <p:cBhvr>
                                            <p:cTn id="195" dur="166" decel="50000">
                                              <p:stCondLst>
                                                <p:cond delay="676"/>
                                              </p:stCondLst>
                                            </p:cTn>
                                            <p:tgtEl>
                                              <p:spTgt spid="33"/>
                                            </p:tgtEl>
                                          </p:cBhvr>
                                          <p:to x="100000" y="100000"/>
                                        </p:animScale>
                                        <p:animScale>
                                          <p:cBhvr>
                                            <p:cTn id="196" dur="26">
                                              <p:stCondLst>
                                                <p:cond delay="1312"/>
                                              </p:stCondLst>
                                            </p:cTn>
                                            <p:tgtEl>
                                              <p:spTgt spid="33"/>
                                            </p:tgtEl>
                                          </p:cBhvr>
                                          <p:to x="100000" y="80000"/>
                                        </p:animScale>
                                        <p:animScale>
                                          <p:cBhvr>
                                            <p:cTn id="197" dur="166" decel="50000">
                                              <p:stCondLst>
                                                <p:cond delay="1338"/>
                                              </p:stCondLst>
                                            </p:cTn>
                                            <p:tgtEl>
                                              <p:spTgt spid="33"/>
                                            </p:tgtEl>
                                          </p:cBhvr>
                                          <p:to x="100000" y="100000"/>
                                        </p:animScale>
                                        <p:animScale>
                                          <p:cBhvr>
                                            <p:cTn id="198" dur="26">
                                              <p:stCondLst>
                                                <p:cond delay="1642"/>
                                              </p:stCondLst>
                                            </p:cTn>
                                            <p:tgtEl>
                                              <p:spTgt spid="33"/>
                                            </p:tgtEl>
                                          </p:cBhvr>
                                          <p:to x="100000" y="90000"/>
                                        </p:animScale>
                                        <p:animScale>
                                          <p:cBhvr>
                                            <p:cTn id="199" dur="166" decel="50000">
                                              <p:stCondLst>
                                                <p:cond delay="1668"/>
                                              </p:stCondLst>
                                            </p:cTn>
                                            <p:tgtEl>
                                              <p:spTgt spid="33"/>
                                            </p:tgtEl>
                                          </p:cBhvr>
                                          <p:to x="100000" y="100000"/>
                                        </p:animScale>
                                        <p:animScale>
                                          <p:cBhvr>
                                            <p:cTn id="200" dur="26">
                                              <p:stCondLst>
                                                <p:cond delay="1808"/>
                                              </p:stCondLst>
                                            </p:cTn>
                                            <p:tgtEl>
                                              <p:spTgt spid="33"/>
                                            </p:tgtEl>
                                          </p:cBhvr>
                                          <p:to x="100000" y="95000"/>
                                        </p:animScale>
                                        <p:animScale>
                                          <p:cBhvr>
                                            <p:cTn id="201" dur="166" decel="50000">
                                              <p:stCondLst>
                                                <p:cond delay="1834"/>
                                              </p:stCondLst>
                                            </p:cTn>
                                            <p:tgtEl>
                                              <p:spTgt spid="33"/>
                                            </p:tgtEl>
                                          </p:cBhvr>
                                          <p:to x="100000" y="100000"/>
                                        </p:animScale>
                                      </p:childTnLst>
                                    </p:cTn>
                                  </p:par>
                                  <p:par>
                                    <p:cTn id="202" presetID="26" presetClass="entr" presetSubtype="0" fill="hold" nodeType="withEffect">
                                      <p:stCondLst>
                                        <p:cond delay="1400"/>
                                      </p:stCondLst>
                                      <p:childTnLst>
                                        <p:set>
                                          <p:cBhvr>
                                            <p:cTn id="203" dur="1" fill="hold">
                                              <p:stCondLst>
                                                <p:cond delay="0"/>
                                              </p:stCondLst>
                                            </p:cTn>
                                            <p:tgtEl>
                                              <p:spTgt spid="19"/>
                                            </p:tgtEl>
                                            <p:attrNameLst>
                                              <p:attrName>style.visibility</p:attrName>
                                            </p:attrNameLst>
                                          </p:cBhvr>
                                          <p:to>
                                            <p:strVal val="visible"/>
                                          </p:to>
                                        </p:set>
                                        <p:animEffect transition="in" filter="wipe(down)">
                                          <p:cBhvr>
                                            <p:cTn id="204" dur="580">
                                              <p:stCondLst>
                                                <p:cond delay="0"/>
                                              </p:stCondLst>
                                            </p:cTn>
                                            <p:tgtEl>
                                              <p:spTgt spid="19"/>
                                            </p:tgtEl>
                                          </p:cBhvr>
                                        </p:animEffect>
                                        <p:anim calcmode="lin" valueType="num">
                                          <p:cBhvr>
                                            <p:cTn id="205"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06"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07"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08"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09"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10" dur="26">
                                              <p:stCondLst>
                                                <p:cond delay="650"/>
                                              </p:stCondLst>
                                            </p:cTn>
                                            <p:tgtEl>
                                              <p:spTgt spid="19"/>
                                            </p:tgtEl>
                                          </p:cBhvr>
                                          <p:to x="100000" y="60000"/>
                                        </p:animScale>
                                        <p:animScale>
                                          <p:cBhvr>
                                            <p:cTn id="211" dur="166" decel="50000">
                                              <p:stCondLst>
                                                <p:cond delay="676"/>
                                              </p:stCondLst>
                                            </p:cTn>
                                            <p:tgtEl>
                                              <p:spTgt spid="19"/>
                                            </p:tgtEl>
                                          </p:cBhvr>
                                          <p:to x="100000" y="100000"/>
                                        </p:animScale>
                                        <p:animScale>
                                          <p:cBhvr>
                                            <p:cTn id="212" dur="26">
                                              <p:stCondLst>
                                                <p:cond delay="1312"/>
                                              </p:stCondLst>
                                            </p:cTn>
                                            <p:tgtEl>
                                              <p:spTgt spid="19"/>
                                            </p:tgtEl>
                                          </p:cBhvr>
                                          <p:to x="100000" y="80000"/>
                                        </p:animScale>
                                        <p:animScale>
                                          <p:cBhvr>
                                            <p:cTn id="213" dur="166" decel="50000">
                                              <p:stCondLst>
                                                <p:cond delay="1338"/>
                                              </p:stCondLst>
                                            </p:cTn>
                                            <p:tgtEl>
                                              <p:spTgt spid="19"/>
                                            </p:tgtEl>
                                          </p:cBhvr>
                                          <p:to x="100000" y="100000"/>
                                        </p:animScale>
                                        <p:animScale>
                                          <p:cBhvr>
                                            <p:cTn id="214" dur="26">
                                              <p:stCondLst>
                                                <p:cond delay="1642"/>
                                              </p:stCondLst>
                                            </p:cTn>
                                            <p:tgtEl>
                                              <p:spTgt spid="19"/>
                                            </p:tgtEl>
                                          </p:cBhvr>
                                          <p:to x="100000" y="90000"/>
                                        </p:animScale>
                                        <p:animScale>
                                          <p:cBhvr>
                                            <p:cTn id="215" dur="166" decel="50000">
                                              <p:stCondLst>
                                                <p:cond delay="1668"/>
                                              </p:stCondLst>
                                            </p:cTn>
                                            <p:tgtEl>
                                              <p:spTgt spid="19"/>
                                            </p:tgtEl>
                                          </p:cBhvr>
                                          <p:to x="100000" y="100000"/>
                                        </p:animScale>
                                        <p:animScale>
                                          <p:cBhvr>
                                            <p:cTn id="216" dur="26">
                                              <p:stCondLst>
                                                <p:cond delay="1808"/>
                                              </p:stCondLst>
                                            </p:cTn>
                                            <p:tgtEl>
                                              <p:spTgt spid="19"/>
                                            </p:tgtEl>
                                          </p:cBhvr>
                                          <p:to x="100000" y="95000"/>
                                        </p:animScale>
                                        <p:animScale>
                                          <p:cBhvr>
                                            <p:cTn id="217" dur="166" decel="50000">
                                              <p:stCondLst>
                                                <p:cond delay="1834"/>
                                              </p:stCondLst>
                                            </p:cTn>
                                            <p:tgtEl>
                                              <p:spTgt spid="19"/>
                                            </p:tgtEl>
                                          </p:cBhvr>
                                          <p:to x="100000" y="100000"/>
                                        </p:animScale>
                                      </p:childTnLst>
                                    </p:cTn>
                                  </p:par>
                                  <p:par>
                                    <p:cTn id="218" presetID="26" presetClass="entr" presetSubtype="0" fill="hold" nodeType="withEffect">
                                      <p:stCondLst>
                                        <p:cond delay="1200"/>
                                      </p:stCondLst>
                                      <p:childTnLst>
                                        <p:set>
                                          <p:cBhvr>
                                            <p:cTn id="219" dur="1" fill="hold">
                                              <p:stCondLst>
                                                <p:cond delay="0"/>
                                              </p:stCondLst>
                                            </p:cTn>
                                            <p:tgtEl>
                                              <p:spTgt spid="39"/>
                                            </p:tgtEl>
                                            <p:attrNameLst>
                                              <p:attrName>style.visibility</p:attrName>
                                            </p:attrNameLst>
                                          </p:cBhvr>
                                          <p:to>
                                            <p:strVal val="visible"/>
                                          </p:to>
                                        </p:set>
                                        <p:animEffect transition="in" filter="wipe(down)">
                                          <p:cBhvr>
                                            <p:cTn id="220" dur="580">
                                              <p:stCondLst>
                                                <p:cond delay="0"/>
                                              </p:stCondLst>
                                            </p:cTn>
                                            <p:tgtEl>
                                              <p:spTgt spid="39"/>
                                            </p:tgtEl>
                                          </p:cBhvr>
                                        </p:animEffect>
                                        <p:anim calcmode="lin" valueType="num">
                                          <p:cBhvr>
                                            <p:cTn id="221"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222"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223"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224"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225"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226" dur="26">
                                              <p:stCondLst>
                                                <p:cond delay="650"/>
                                              </p:stCondLst>
                                            </p:cTn>
                                            <p:tgtEl>
                                              <p:spTgt spid="39"/>
                                            </p:tgtEl>
                                          </p:cBhvr>
                                          <p:to x="100000" y="60000"/>
                                        </p:animScale>
                                        <p:animScale>
                                          <p:cBhvr>
                                            <p:cTn id="227" dur="166" decel="50000">
                                              <p:stCondLst>
                                                <p:cond delay="676"/>
                                              </p:stCondLst>
                                            </p:cTn>
                                            <p:tgtEl>
                                              <p:spTgt spid="39"/>
                                            </p:tgtEl>
                                          </p:cBhvr>
                                          <p:to x="100000" y="100000"/>
                                        </p:animScale>
                                        <p:animScale>
                                          <p:cBhvr>
                                            <p:cTn id="228" dur="26">
                                              <p:stCondLst>
                                                <p:cond delay="1312"/>
                                              </p:stCondLst>
                                            </p:cTn>
                                            <p:tgtEl>
                                              <p:spTgt spid="39"/>
                                            </p:tgtEl>
                                          </p:cBhvr>
                                          <p:to x="100000" y="80000"/>
                                        </p:animScale>
                                        <p:animScale>
                                          <p:cBhvr>
                                            <p:cTn id="229" dur="166" decel="50000">
                                              <p:stCondLst>
                                                <p:cond delay="1338"/>
                                              </p:stCondLst>
                                            </p:cTn>
                                            <p:tgtEl>
                                              <p:spTgt spid="39"/>
                                            </p:tgtEl>
                                          </p:cBhvr>
                                          <p:to x="100000" y="100000"/>
                                        </p:animScale>
                                        <p:animScale>
                                          <p:cBhvr>
                                            <p:cTn id="230" dur="26">
                                              <p:stCondLst>
                                                <p:cond delay="1642"/>
                                              </p:stCondLst>
                                            </p:cTn>
                                            <p:tgtEl>
                                              <p:spTgt spid="39"/>
                                            </p:tgtEl>
                                          </p:cBhvr>
                                          <p:to x="100000" y="90000"/>
                                        </p:animScale>
                                        <p:animScale>
                                          <p:cBhvr>
                                            <p:cTn id="231" dur="166" decel="50000">
                                              <p:stCondLst>
                                                <p:cond delay="1668"/>
                                              </p:stCondLst>
                                            </p:cTn>
                                            <p:tgtEl>
                                              <p:spTgt spid="39"/>
                                            </p:tgtEl>
                                          </p:cBhvr>
                                          <p:to x="100000" y="100000"/>
                                        </p:animScale>
                                        <p:animScale>
                                          <p:cBhvr>
                                            <p:cTn id="232" dur="26">
                                              <p:stCondLst>
                                                <p:cond delay="1808"/>
                                              </p:stCondLst>
                                            </p:cTn>
                                            <p:tgtEl>
                                              <p:spTgt spid="39"/>
                                            </p:tgtEl>
                                          </p:cBhvr>
                                          <p:to x="100000" y="95000"/>
                                        </p:animScale>
                                        <p:animScale>
                                          <p:cBhvr>
                                            <p:cTn id="233" dur="166" decel="50000">
                                              <p:stCondLst>
                                                <p:cond delay="1834"/>
                                              </p:stCondLst>
                                            </p:cTn>
                                            <p:tgtEl>
                                              <p:spTgt spid="39"/>
                                            </p:tgtEl>
                                          </p:cBhvr>
                                          <p:to x="100000" y="100000"/>
                                        </p:animScale>
                                      </p:childTnLst>
                                    </p:cTn>
                                  </p:par>
                                  <p:par>
                                    <p:cTn id="234" presetID="26" presetClass="entr" presetSubtype="0" fill="hold" nodeType="withEffect">
                                      <p:stCondLst>
                                        <p:cond delay="1000"/>
                                      </p:stCondLst>
                                      <p:childTnLst>
                                        <p:set>
                                          <p:cBhvr>
                                            <p:cTn id="235" dur="1" fill="hold">
                                              <p:stCondLst>
                                                <p:cond delay="0"/>
                                              </p:stCondLst>
                                            </p:cTn>
                                            <p:tgtEl>
                                              <p:spTgt spid="41"/>
                                            </p:tgtEl>
                                            <p:attrNameLst>
                                              <p:attrName>style.visibility</p:attrName>
                                            </p:attrNameLst>
                                          </p:cBhvr>
                                          <p:to>
                                            <p:strVal val="visible"/>
                                          </p:to>
                                        </p:set>
                                        <p:animEffect transition="in" filter="wipe(down)">
                                          <p:cBhvr>
                                            <p:cTn id="236" dur="580">
                                              <p:stCondLst>
                                                <p:cond delay="0"/>
                                              </p:stCondLst>
                                            </p:cTn>
                                            <p:tgtEl>
                                              <p:spTgt spid="41"/>
                                            </p:tgtEl>
                                          </p:cBhvr>
                                        </p:animEffect>
                                        <p:anim calcmode="lin" valueType="num">
                                          <p:cBhvr>
                                            <p:cTn id="237"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238"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239"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240"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241"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242" dur="26">
                                              <p:stCondLst>
                                                <p:cond delay="650"/>
                                              </p:stCondLst>
                                            </p:cTn>
                                            <p:tgtEl>
                                              <p:spTgt spid="41"/>
                                            </p:tgtEl>
                                          </p:cBhvr>
                                          <p:to x="100000" y="60000"/>
                                        </p:animScale>
                                        <p:animScale>
                                          <p:cBhvr>
                                            <p:cTn id="243" dur="166" decel="50000">
                                              <p:stCondLst>
                                                <p:cond delay="676"/>
                                              </p:stCondLst>
                                            </p:cTn>
                                            <p:tgtEl>
                                              <p:spTgt spid="41"/>
                                            </p:tgtEl>
                                          </p:cBhvr>
                                          <p:to x="100000" y="100000"/>
                                        </p:animScale>
                                        <p:animScale>
                                          <p:cBhvr>
                                            <p:cTn id="244" dur="26">
                                              <p:stCondLst>
                                                <p:cond delay="1312"/>
                                              </p:stCondLst>
                                            </p:cTn>
                                            <p:tgtEl>
                                              <p:spTgt spid="41"/>
                                            </p:tgtEl>
                                          </p:cBhvr>
                                          <p:to x="100000" y="80000"/>
                                        </p:animScale>
                                        <p:animScale>
                                          <p:cBhvr>
                                            <p:cTn id="245" dur="166" decel="50000">
                                              <p:stCondLst>
                                                <p:cond delay="1338"/>
                                              </p:stCondLst>
                                            </p:cTn>
                                            <p:tgtEl>
                                              <p:spTgt spid="41"/>
                                            </p:tgtEl>
                                          </p:cBhvr>
                                          <p:to x="100000" y="100000"/>
                                        </p:animScale>
                                        <p:animScale>
                                          <p:cBhvr>
                                            <p:cTn id="246" dur="26">
                                              <p:stCondLst>
                                                <p:cond delay="1642"/>
                                              </p:stCondLst>
                                            </p:cTn>
                                            <p:tgtEl>
                                              <p:spTgt spid="41"/>
                                            </p:tgtEl>
                                          </p:cBhvr>
                                          <p:to x="100000" y="90000"/>
                                        </p:animScale>
                                        <p:animScale>
                                          <p:cBhvr>
                                            <p:cTn id="247" dur="166" decel="50000">
                                              <p:stCondLst>
                                                <p:cond delay="1668"/>
                                              </p:stCondLst>
                                            </p:cTn>
                                            <p:tgtEl>
                                              <p:spTgt spid="41"/>
                                            </p:tgtEl>
                                          </p:cBhvr>
                                          <p:to x="100000" y="100000"/>
                                        </p:animScale>
                                        <p:animScale>
                                          <p:cBhvr>
                                            <p:cTn id="248" dur="26">
                                              <p:stCondLst>
                                                <p:cond delay="1808"/>
                                              </p:stCondLst>
                                            </p:cTn>
                                            <p:tgtEl>
                                              <p:spTgt spid="41"/>
                                            </p:tgtEl>
                                          </p:cBhvr>
                                          <p:to x="100000" y="95000"/>
                                        </p:animScale>
                                        <p:animScale>
                                          <p:cBhvr>
                                            <p:cTn id="249" dur="166" decel="50000">
                                              <p:stCondLst>
                                                <p:cond delay="1834"/>
                                              </p:stCondLst>
                                            </p:cTn>
                                            <p:tgtEl>
                                              <p:spTgt spid="41"/>
                                            </p:tgtEl>
                                          </p:cBhvr>
                                          <p:to x="100000" y="100000"/>
                                        </p:animScale>
                                      </p:childTnLst>
                                    </p:cTn>
                                  </p:par>
                                  <p:par>
                                    <p:cTn id="250" presetID="26" presetClass="entr" presetSubtype="0" fill="hold" nodeType="withEffect">
                                      <p:stCondLst>
                                        <p:cond delay="800"/>
                                      </p:stCondLst>
                                      <p:childTnLst>
                                        <p:set>
                                          <p:cBhvr>
                                            <p:cTn id="251" dur="1" fill="hold">
                                              <p:stCondLst>
                                                <p:cond delay="0"/>
                                              </p:stCondLst>
                                            </p:cTn>
                                            <p:tgtEl>
                                              <p:spTgt spid="43"/>
                                            </p:tgtEl>
                                            <p:attrNameLst>
                                              <p:attrName>style.visibility</p:attrName>
                                            </p:attrNameLst>
                                          </p:cBhvr>
                                          <p:to>
                                            <p:strVal val="visible"/>
                                          </p:to>
                                        </p:set>
                                        <p:animEffect transition="in" filter="wipe(down)">
                                          <p:cBhvr>
                                            <p:cTn id="252" dur="580">
                                              <p:stCondLst>
                                                <p:cond delay="0"/>
                                              </p:stCondLst>
                                            </p:cTn>
                                            <p:tgtEl>
                                              <p:spTgt spid="43"/>
                                            </p:tgtEl>
                                          </p:cBhvr>
                                        </p:animEffect>
                                        <p:anim calcmode="lin" valueType="num">
                                          <p:cBhvr>
                                            <p:cTn id="253"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254"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255"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256"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257"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258" dur="26">
                                              <p:stCondLst>
                                                <p:cond delay="650"/>
                                              </p:stCondLst>
                                            </p:cTn>
                                            <p:tgtEl>
                                              <p:spTgt spid="43"/>
                                            </p:tgtEl>
                                          </p:cBhvr>
                                          <p:to x="100000" y="60000"/>
                                        </p:animScale>
                                        <p:animScale>
                                          <p:cBhvr>
                                            <p:cTn id="259" dur="166" decel="50000">
                                              <p:stCondLst>
                                                <p:cond delay="676"/>
                                              </p:stCondLst>
                                            </p:cTn>
                                            <p:tgtEl>
                                              <p:spTgt spid="43"/>
                                            </p:tgtEl>
                                          </p:cBhvr>
                                          <p:to x="100000" y="100000"/>
                                        </p:animScale>
                                        <p:animScale>
                                          <p:cBhvr>
                                            <p:cTn id="260" dur="26">
                                              <p:stCondLst>
                                                <p:cond delay="1312"/>
                                              </p:stCondLst>
                                            </p:cTn>
                                            <p:tgtEl>
                                              <p:spTgt spid="43"/>
                                            </p:tgtEl>
                                          </p:cBhvr>
                                          <p:to x="100000" y="80000"/>
                                        </p:animScale>
                                        <p:animScale>
                                          <p:cBhvr>
                                            <p:cTn id="261" dur="166" decel="50000">
                                              <p:stCondLst>
                                                <p:cond delay="1338"/>
                                              </p:stCondLst>
                                            </p:cTn>
                                            <p:tgtEl>
                                              <p:spTgt spid="43"/>
                                            </p:tgtEl>
                                          </p:cBhvr>
                                          <p:to x="100000" y="100000"/>
                                        </p:animScale>
                                        <p:animScale>
                                          <p:cBhvr>
                                            <p:cTn id="262" dur="26">
                                              <p:stCondLst>
                                                <p:cond delay="1642"/>
                                              </p:stCondLst>
                                            </p:cTn>
                                            <p:tgtEl>
                                              <p:spTgt spid="43"/>
                                            </p:tgtEl>
                                          </p:cBhvr>
                                          <p:to x="100000" y="90000"/>
                                        </p:animScale>
                                        <p:animScale>
                                          <p:cBhvr>
                                            <p:cTn id="263" dur="166" decel="50000">
                                              <p:stCondLst>
                                                <p:cond delay="1668"/>
                                              </p:stCondLst>
                                            </p:cTn>
                                            <p:tgtEl>
                                              <p:spTgt spid="43"/>
                                            </p:tgtEl>
                                          </p:cBhvr>
                                          <p:to x="100000" y="100000"/>
                                        </p:animScale>
                                        <p:animScale>
                                          <p:cBhvr>
                                            <p:cTn id="264" dur="26">
                                              <p:stCondLst>
                                                <p:cond delay="1808"/>
                                              </p:stCondLst>
                                            </p:cTn>
                                            <p:tgtEl>
                                              <p:spTgt spid="43"/>
                                            </p:tgtEl>
                                          </p:cBhvr>
                                          <p:to x="100000" y="95000"/>
                                        </p:animScale>
                                        <p:animScale>
                                          <p:cBhvr>
                                            <p:cTn id="265" dur="166" decel="50000">
                                              <p:stCondLst>
                                                <p:cond delay="1834"/>
                                              </p:stCondLst>
                                            </p:cTn>
                                            <p:tgtEl>
                                              <p:spTgt spid="43"/>
                                            </p:tgtEl>
                                          </p:cBhvr>
                                          <p:to x="100000" y="100000"/>
                                        </p:animScale>
                                      </p:childTnLst>
                                    </p:cTn>
                                  </p:par>
                                  <p:par>
                                    <p:cTn id="266" presetID="26" presetClass="entr" presetSubtype="0" fill="hold" nodeType="withEffect">
                                      <p:stCondLst>
                                        <p:cond delay="600"/>
                                      </p:stCondLst>
                                      <p:childTnLst>
                                        <p:set>
                                          <p:cBhvr>
                                            <p:cTn id="267" dur="1" fill="hold">
                                              <p:stCondLst>
                                                <p:cond delay="0"/>
                                              </p:stCondLst>
                                            </p:cTn>
                                            <p:tgtEl>
                                              <p:spTgt spid="45"/>
                                            </p:tgtEl>
                                            <p:attrNameLst>
                                              <p:attrName>style.visibility</p:attrName>
                                            </p:attrNameLst>
                                          </p:cBhvr>
                                          <p:to>
                                            <p:strVal val="visible"/>
                                          </p:to>
                                        </p:set>
                                        <p:animEffect transition="in" filter="wipe(down)">
                                          <p:cBhvr>
                                            <p:cTn id="268" dur="580">
                                              <p:stCondLst>
                                                <p:cond delay="0"/>
                                              </p:stCondLst>
                                            </p:cTn>
                                            <p:tgtEl>
                                              <p:spTgt spid="45"/>
                                            </p:tgtEl>
                                          </p:cBhvr>
                                        </p:animEffect>
                                        <p:anim calcmode="lin" valueType="num">
                                          <p:cBhvr>
                                            <p:cTn id="269" dur="1822"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270" dur="664"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271" dur="664" tmFilter="0, 0; 0.125,0.2665; 0.25,0.4; 0.375,0.465; 0.5,0.5;  0.625,0.535; 0.75,0.6; 0.875,0.7335; 1,1">
                                              <p:stCondLst>
                                                <p:cond delay="664"/>
                                              </p:stCondLst>
                                            </p:cTn>
                                            <p:tgtEl>
                                              <p:spTgt spid="45"/>
                                            </p:tgtEl>
                                            <p:attrNameLst>
                                              <p:attrName>ppt_y</p:attrName>
                                            </p:attrNameLst>
                                          </p:cBhvr>
                                          <p:tavLst>
                                            <p:tav tm="0" fmla="#ppt_y-sin(pi*$)/9">
                                              <p:val>
                                                <p:fltVal val="0"/>
                                              </p:val>
                                            </p:tav>
                                            <p:tav tm="100000">
                                              <p:val>
                                                <p:fltVal val="1"/>
                                              </p:val>
                                            </p:tav>
                                          </p:tavLst>
                                        </p:anim>
                                        <p:anim calcmode="lin" valueType="num">
                                          <p:cBhvr>
                                            <p:cTn id="272" dur="332" tmFilter="0, 0; 0.125,0.2665; 0.25,0.4; 0.375,0.465; 0.5,0.5;  0.625,0.535; 0.75,0.6; 0.875,0.7335; 1,1">
                                              <p:stCondLst>
                                                <p:cond delay="1324"/>
                                              </p:stCondLst>
                                            </p:cTn>
                                            <p:tgtEl>
                                              <p:spTgt spid="45"/>
                                            </p:tgtEl>
                                            <p:attrNameLst>
                                              <p:attrName>ppt_y</p:attrName>
                                            </p:attrNameLst>
                                          </p:cBhvr>
                                          <p:tavLst>
                                            <p:tav tm="0" fmla="#ppt_y-sin(pi*$)/27">
                                              <p:val>
                                                <p:fltVal val="0"/>
                                              </p:val>
                                            </p:tav>
                                            <p:tav tm="100000">
                                              <p:val>
                                                <p:fltVal val="1"/>
                                              </p:val>
                                            </p:tav>
                                          </p:tavLst>
                                        </p:anim>
                                        <p:anim calcmode="lin" valueType="num">
                                          <p:cBhvr>
                                            <p:cTn id="273" dur="164" tmFilter="0, 0; 0.125,0.2665; 0.25,0.4; 0.375,0.465; 0.5,0.5;  0.625,0.535; 0.75,0.6; 0.875,0.7335; 1,1">
                                              <p:stCondLst>
                                                <p:cond delay="1656"/>
                                              </p:stCondLst>
                                            </p:cTn>
                                            <p:tgtEl>
                                              <p:spTgt spid="45"/>
                                            </p:tgtEl>
                                            <p:attrNameLst>
                                              <p:attrName>ppt_y</p:attrName>
                                            </p:attrNameLst>
                                          </p:cBhvr>
                                          <p:tavLst>
                                            <p:tav tm="0" fmla="#ppt_y-sin(pi*$)/81">
                                              <p:val>
                                                <p:fltVal val="0"/>
                                              </p:val>
                                            </p:tav>
                                            <p:tav tm="100000">
                                              <p:val>
                                                <p:fltVal val="1"/>
                                              </p:val>
                                            </p:tav>
                                          </p:tavLst>
                                        </p:anim>
                                        <p:animScale>
                                          <p:cBhvr>
                                            <p:cTn id="274" dur="26">
                                              <p:stCondLst>
                                                <p:cond delay="650"/>
                                              </p:stCondLst>
                                            </p:cTn>
                                            <p:tgtEl>
                                              <p:spTgt spid="45"/>
                                            </p:tgtEl>
                                          </p:cBhvr>
                                          <p:to x="100000" y="60000"/>
                                        </p:animScale>
                                        <p:animScale>
                                          <p:cBhvr>
                                            <p:cTn id="275" dur="166" decel="50000">
                                              <p:stCondLst>
                                                <p:cond delay="676"/>
                                              </p:stCondLst>
                                            </p:cTn>
                                            <p:tgtEl>
                                              <p:spTgt spid="45"/>
                                            </p:tgtEl>
                                          </p:cBhvr>
                                          <p:to x="100000" y="100000"/>
                                        </p:animScale>
                                        <p:animScale>
                                          <p:cBhvr>
                                            <p:cTn id="276" dur="26">
                                              <p:stCondLst>
                                                <p:cond delay="1312"/>
                                              </p:stCondLst>
                                            </p:cTn>
                                            <p:tgtEl>
                                              <p:spTgt spid="45"/>
                                            </p:tgtEl>
                                          </p:cBhvr>
                                          <p:to x="100000" y="80000"/>
                                        </p:animScale>
                                        <p:animScale>
                                          <p:cBhvr>
                                            <p:cTn id="277" dur="166" decel="50000">
                                              <p:stCondLst>
                                                <p:cond delay="1338"/>
                                              </p:stCondLst>
                                            </p:cTn>
                                            <p:tgtEl>
                                              <p:spTgt spid="45"/>
                                            </p:tgtEl>
                                          </p:cBhvr>
                                          <p:to x="100000" y="100000"/>
                                        </p:animScale>
                                        <p:animScale>
                                          <p:cBhvr>
                                            <p:cTn id="278" dur="26">
                                              <p:stCondLst>
                                                <p:cond delay="1642"/>
                                              </p:stCondLst>
                                            </p:cTn>
                                            <p:tgtEl>
                                              <p:spTgt spid="45"/>
                                            </p:tgtEl>
                                          </p:cBhvr>
                                          <p:to x="100000" y="90000"/>
                                        </p:animScale>
                                        <p:animScale>
                                          <p:cBhvr>
                                            <p:cTn id="279" dur="166" decel="50000">
                                              <p:stCondLst>
                                                <p:cond delay="1668"/>
                                              </p:stCondLst>
                                            </p:cTn>
                                            <p:tgtEl>
                                              <p:spTgt spid="45"/>
                                            </p:tgtEl>
                                          </p:cBhvr>
                                          <p:to x="100000" y="100000"/>
                                        </p:animScale>
                                        <p:animScale>
                                          <p:cBhvr>
                                            <p:cTn id="280" dur="26">
                                              <p:stCondLst>
                                                <p:cond delay="1808"/>
                                              </p:stCondLst>
                                            </p:cTn>
                                            <p:tgtEl>
                                              <p:spTgt spid="45"/>
                                            </p:tgtEl>
                                          </p:cBhvr>
                                          <p:to x="100000" y="95000"/>
                                        </p:animScale>
                                        <p:animScale>
                                          <p:cBhvr>
                                            <p:cTn id="281" dur="166" decel="50000">
                                              <p:stCondLst>
                                                <p:cond delay="1834"/>
                                              </p:stCondLst>
                                            </p:cTn>
                                            <p:tgtEl>
                                              <p:spTgt spid="45"/>
                                            </p:tgtEl>
                                          </p:cBhvr>
                                          <p:to x="100000" y="100000"/>
                                        </p:animScale>
                                      </p:childTnLst>
                                    </p:cTn>
                                  </p:par>
                                  <p:par>
                                    <p:cTn id="282" presetID="2" presetClass="entr" presetSubtype="2" fill="hold" nodeType="withEffect">
                                      <p:stCondLst>
                                        <p:cond delay="600"/>
                                      </p:stCondLst>
                                      <p:childTnLst>
                                        <p:set>
                                          <p:cBhvr>
                                            <p:cTn id="283" dur="1" fill="hold">
                                              <p:stCondLst>
                                                <p:cond delay="0"/>
                                              </p:stCondLst>
                                            </p:cTn>
                                            <p:tgtEl>
                                              <p:spTgt spid="6"/>
                                            </p:tgtEl>
                                            <p:attrNameLst>
                                              <p:attrName>style.visibility</p:attrName>
                                            </p:attrNameLst>
                                          </p:cBhvr>
                                          <p:to>
                                            <p:strVal val="visible"/>
                                          </p:to>
                                        </p:set>
                                        <p:anim calcmode="lin" valueType="num">
                                          <p:cBhvr additive="base">
                                            <p:cTn id="284" dur="2000" fill="hold"/>
                                            <p:tgtEl>
                                              <p:spTgt spid="6"/>
                                            </p:tgtEl>
                                            <p:attrNameLst>
                                              <p:attrName>ppt_x</p:attrName>
                                            </p:attrNameLst>
                                          </p:cBhvr>
                                          <p:tavLst>
                                            <p:tav tm="0">
                                              <p:val>
                                                <p:strVal val="1+#ppt_w/2"/>
                                              </p:val>
                                            </p:tav>
                                            <p:tav tm="100000">
                                              <p:val>
                                                <p:strVal val="#ppt_x"/>
                                              </p:val>
                                            </p:tav>
                                          </p:tavLst>
                                        </p:anim>
                                        <p:anim calcmode="lin" valueType="num">
                                          <p:cBhvr additive="base">
                                            <p:cTn id="285" dur="2000" fill="hold"/>
                                            <p:tgtEl>
                                              <p:spTgt spid="6"/>
                                            </p:tgtEl>
                                            <p:attrNameLst>
                                              <p:attrName>ppt_y</p:attrName>
                                            </p:attrNameLst>
                                          </p:cBhvr>
                                          <p:tavLst>
                                            <p:tav tm="0">
                                              <p:val>
                                                <p:strVal val="#ppt_y"/>
                                              </p:val>
                                            </p:tav>
                                            <p:tav tm="100000">
                                              <p:val>
                                                <p:strVal val="#ppt_y"/>
                                              </p:val>
                                            </p:tav>
                                          </p:tavLst>
                                        </p:anim>
                                      </p:childTnLst>
                                    </p:cTn>
                                  </p:par>
                                  <p:par>
                                    <p:cTn id="286" presetID="22" presetClass="entr" presetSubtype="4" fill="hold" nodeType="withEffect">
                                      <p:stCondLst>
                                        <p:cond delay="600"/>
                                      </p:stCondLst>
                                      <p:childTnLst>
                                        <p:set>
                                          <p:cBhvr>
                                            <p:cTn id="287" dur="1" fill="hold">
                                              <p:stCondLst>
                                                <p:cond delay="0"/>
                                              </p:stCondLst>
                                            </p:cTn>
                                            <p:tgtEl>
                                              <p:spTgt spid="50"/>
                                            </p:tgtEl>
                                            <p:attrNameLst>
                                              <p:attrName>style.visibility</p:attrName>
                                            </p:attrNameLst>
                                          </p:cBhvr>
                                          <p:to>
                                            <p:strVal val="visible"/>
                                          </p:to>
                                        </p:set>
                                        <p:animEffect transition="in" filter="wipe(down)">
                                          <p:cBhvr>
                                            <p:cTn id="288" dur="1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2541B-6ED5-7162-2FE1-3604C18DC10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2D21133-3CDE-1796-54DD-51231ED1D7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443746" y="-994646"/>
            <a:ext cx="14396417" cy="7513801"/>
          </a:xfrm>
          <a:prstGeom prst="rect">
            <a:avLst/>
          </a:prstGeom>
        </p:spPr>
      </p:pic>
      <p:sp>
        <p:nvSpPr>
          <p:cNvPr id="5" name="Rectangle: Rounded Corners 4">
            <a:extLst>
              <a:ext uri="{FF2B5EF4-FFF2-40B4-BE49-F238E27FC236}">
                <a16:creationId xmlns:a16="http://schemas.microsoft.com/office/drawing/2014/main" id="{6EB91E1E-E40D-3E4B-D641-5F02B8841CDE}"/>
              </a:ext>
            </a:extLst>
          </p:cNvPr>
          <p:cNvSpPr/>
          <p:nvPr/>
        </p:nvSpPr>
        <p:spPr>
          <a:xfrm>
            <a:off x="5257800" y="745177"/>
            <a:ext cx="7342094" cy="76944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
        <p:nvSpPr>
          <p:cNvPr id="2" name="TextBox 1">
            <a:extLst>
              <a:ext uri="{FF2B5EF4-FFF2-40B4-BE49-F238E27FC236}">
                <a16:creationId xmlns:a16="http://schemas.microsoft.com/office/drawing/2014/main" id="{7000D8E5-26C7-D305-25C6-EACC29F82E11}"/>
              </a:ext>
            </a:extLst>
          </p:cNvPr>
          <p:cNvSpPr txBox="1"/>
          <p:nvPr/>
        </p:nvSpPr>
        <p:spPr>
          <a:xfrm>
            <a:off x="5257800" y="822420"/>
            <a:ext cx="6026123"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بن‌بست واقعی وجود ندارد!</a:t>
            </a:r>
          </a:p>
        </p:txBody>
      </p:sp>
      <p:sp>
        <p:nvSpPr>
          <p:cNvPr id="3" name="TextBox 2">
            <a:extLst>
              <a:ext uri="{FF2B5EF4-FFF2-40B4-BE49-F238E27FC236}">
                <a16:creationId xmlns:a16="http://schemas.microsoft.com/office/drawing/2014/main" id="{CFA1B940-2CCE-63ED-4407-5434F368C86D}"/>
              </a:ext>
            </a:extLst>
          </p:cNvPr>
          <p:cNvSpPr txBox="1"/>
          <p:nvPr/>
        </p:nvSpPr>
        <p:spPr>
          <a:xfrm>
            <a:off x="7838051" y="1799526"/>
            <a:ext cx="3942535" cy="1631216"/>
          </a:xfrm>
          <a:prstGeom prst="rect">
            <a:avLst/>
          </a:prstGeom>
          <a:noFill/>
        </p:spPr>
        <p:txBody>
          <a:bodyPr wrap="square" rtlCol="1">
            <a:spAutoFit/>
          </a:bodyPr>
          <a:lstStyle/>
          <a:p>
            <a:pPr algn="just" rtl="1">
              <a:lnSpc>
                <a:spcPts val="4000"/>
              </a:lnSpc>
            </a:pPr>
            <a:r>
              <a:rPr lang="fa-IR" sz="2800" b="1" spc="-20" dirty="0">
                <a:solidFill>
                  <a:schemeClr val="bg1"/>
                </a:solidFill>
                <a:latin typeface="Ravi" panose="02000504000000020004" pitchFamily="2" charset="-78"/>
                <a:ea typeface="Ravi" panose="02000504000000020004" pitchFamily="2" charset="-78"/>
                <a:cs typeface="Ravi" panose="02000504000000020004" pitchFamily="2" charset="-78"/>
              </a:rPr>
              <a:t>تو وظیفه‌‌ا‌ت اینه که خودت رو از اشتباه و گناه نگه داری... راه بازکردنش با منه، نه تو.</a:t>
            </a:r>
          </a:p>
        </p:txBody>
      </p:sp>
      <p:sp>
        <p:nvSpPr>
          <p:cNvPr id="4" name="TextBox 3">
            <a:extLst>
              <a:ext uri="{FF2B5EF4-FFF2-40B4-BE49-F238E27FC236}">
                <a16:creationId xmlns:a16="http://schemas.microsoft.com/office/drawing/2014/main" id="{A4D9C595-ADC5-C813-0733-D262427695DD}"/>
              </a:ext>
            </a:extLst>
          </p:cNvPr>
          <p:cNvSpPr txBox="1"/>
          <p:nvPr/>
        </p:nvSpPr>
        <p:spPr>
          <a:xfrm>
            <a:off x="287111" y="5800204"/>
            <a:ext cx="2278523" cy="605294"/>
          </a:xfrm>
          <a:prstGeom prst="rect">
            <a:avLst/>
          </a:prstGeom>
          <a:noFill/>
        </p:spPr>
        <p:txBody>
          <a:bodyPr wrap="square" rtlCol="1">
            <a:spAutoFit/>
          </a:bodyPr>
          <a:lstStyle/>
          <a:p>
            <a:pPr algn="just" rtl="1">
              <a:lnSpc>
                <a:spcPts val="4000"/>
              </a:lnSpc>
            </a:pPr>
            <a:r>
              <a:rPr lang="fa-IR" sz="2600" dirty="0">
                <a:solidFill>
                  <a:srgbClr val="5F5F5F"/>
                </a:solidFill>
                <a:latin typeface="Ravi" panose="02000504000000020004" pitchFamily="2" charset="-78"/>
                <a:ea typeface="Ravi" panose="02000504000000020004" pitchFamily="2" charset="-78"/>
                <a:cs typeface="Ravi" panose="02000504000000020004" pitchFamily="2" charset="-78"/>
              </a:rPr>
              <a:t>چراغی در تاریکی</a:t>
            </a:r>
          </a:p>
        </p:txBody>
      </p:sp>
      <p:pic>
        <p:nvPicPr>
          <p:cNvPr id="6" name="Picture 5">
            <a:extLst>
              <a:ext uri="{FF2B5EF4-FFF2-40B4-BE49-F238E27FC236}">
                <a16:creationId xmlns:a16="http://schemas.microsoft.com/office/drawing/2014/main" id="{670DFC31-7924-6079-AD8A-4A5D8FF2CF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407852" y="1881683"/>
            <a:ext cx="2807823" cy="3918521"/>
          </a:xfrm>
          <a:prstGeom prst="rect">
            <a:avLst/>
          </a:prstGeom>
        </p:spPr>
      </p:pic>
      <p:pic>
        <p:nvPicPr>
          <p:cNvPr id="12" name="Picture 11">
            <a:extLst>
              <a:ext uri="{FF2B5EF4-FFF2-40B4-BE49-F238E27FC236}">
                <a16:creationId xmlns:a16="http://schemas.microsoft.com/office/drawing/2014/main" id="{AB8CAB0E-3D8E-AB0B-D97E-0C9C96AB26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565634" y="5345680"/>
            <a:ext cx="1277307" cy="1277307"/>
          </a:xfrm>
          <a:prstGeom prst="rect">
            <a:avLst/>
          </a:prstGeom>
        </p:spPr>
      </p:pic>
      <p:pic>
        <p:nvPicPr>
          <p:cNvPr id="14" name="Picture 13">
            <a:extLst>
              <a:ext uri="{FF2B5EF4-FFF2-40B4-BE49-F238E27FC236}">
                <a16:creationId xmlns:a16="http://schemas.microsoft.com/office/drawing/2014/main" id="{68BEB033-FF61-54C4-6BA4-25460081CBA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3512252" y="5251517"/>
            <a:ext cx="5791200" cy="1059973"/>
          </a:xfrm>
          <a:prstGeom prst="rect">
            <a:avLst/>
          </a:prstGeom>
        </p:spPr>
      </p:pic>
      <p:pic>
        <p:nvPicPr>
          <p:cNvPr id="10" name="Graphic 9">
            <a:extLst>
              <a:ext uri="{FF2B5EF4-FFF2-40B4-BE49-F238E27FC236}">
                <a16:creationId xmlns:a16="http://schemas.microsoft.com/office/drawing/2014/main" id="{374FC614-C921-F5E9-4F21-A51D01851F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98333" y="838538"/>
            <a:ext cx="703589" cy="553508"/>
          </a:xfrm>
          <a:prstGeom prst="rect">
            <a:avLst/>
          </a:prstGeom>
        </p:spPr>
      </p:pic>
    </p:spTree>
    <p:extLst>
      <p:ext uri="{BB962C8B-B14F-4D97-AF65-F5344CB8AC3E}">
        <p14:creationId xmlns:p14="http://schemas.microsoft.com/office/powerpoint/2010/main" val="2143600227"/>
      </p:ext>
    </p:extLst>
  </p:cSld>
  <p:clrMapOvr>
    <a:masterClrMapping/>
  </p:clrMapOvr>
  <p:transition spd="slow">
    <p:push/>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50000">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14:bounceEnd="50000">
                                          <p:cBhvr additive="base">
                                            <p:cTn id="11" dur="2000" fill="hold"/>
                                            <p:tgtEl>
                                              <p:spTgt spid="5"/>
                                            </p:tgtEl>
                                            <p:attrNameLst>
                                              <p:attrName>ppt_x</p:attrName>
                                            </p:attrNameLst>
                                          </p:cBhvr>
                                          <p:tavLst>
                                            <p:tav tm="0">
                                              <p:val>
                                                <p:strVal val="1+#ppt_w/2"/>
                                              </p:val>
                                            </p:tav>
                                            <p:tav tm="100000">
                                              <p:val>
                                                <p:strVal val="#ppt_x"/>
                                              </p:val>
                                            </p:tav>
                                          </p:tavLst>
                                        </p:anim>
                                        <p:anim calcmode="lin" valueType="num" p14:bounceEnd="50000">
                                          <p:cBhvr additive="base">
                                            <p:cTn id="12" dur="20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14:presetBounceEnd="50000">
                                      <p:stCondLst>
                                        <p:cond delay="2100"/>
                                      </p:stCondLst>
                                      <p:childTnLst>
                                        <p:set>
                                          <p:cBhvr>
                                            <p:cTn id="14" dur="1" fill="hold">
                                              <p:stCondLst>
                                                <p:cond delay="0"/>
                                              </p:stCondLst>
                                            </p:cTn>
                                            <p:tgtEl>
                                              <p:spTgt spid="3"/>
                                            </p:tgtEl>
                                            <p:attrNameLst>
                                              <p:attrName>style.visibility</p:attrName>
                                            </p:attrNameLst>
                                          </p:cBhvr>
                                          <p:to>
                                            <p:strVal val="visible"/>
                                          </p:to>
                                        </p:set>
                                        <p:anim calcmode="lin" valueType="num" p14:bounceEnd="50000">
                                          <p:cBhvr additive="base">
                                            <p:cTn id="15" dur="2000" fill="hold"/>
                                            <p:tgtEl>
                                              <p:spTgt spid="3"/>
                                            </p:tgtEl>
                                            <p:attrNameLst>
                                              <p:attrName>ppt_x</p:attrName>
                                            </p:attrNameLst>
                                          </p:cBhvr>
                                          <p:tavLst>
                                            <p:tav tm="0">
                                              <p:val>
                                                <p:strVal val="1+#ppt_w/2"/>
                                              </p:val>
                                            </p:tav>
                                            <p:tav tm="100000">
                                              <p:val>
                                                <p:strVal val="#ppt_x"/>
                                              </p:val>
                                            </p:tav>
                                          </p:tavLst>
                                        </p:anim>
                                        <p:anim calcmode="lin" valueType="num" p14:bounceEnd="50000">
                                          <p:cBhvr additive="base">
                                            <p:cTn id="16" dur="2000" fill="hold"/>
                                            <p:tgtEl>
                                              <p:spTgt spid="3"/>
                                            </p:tgtEl>
                                            <p:attrNameLst>
                                              <p:attrName>ppt_y</p:attrName>
                                            </p:attrNameLst>
                                          </p:cBhvr>
                                          <p:tavLst>
                                            <p:tav tm="0">
                                              <p:val>
                                                <p:strVal val="#ppt_y"/>
                                              </p:val>
                                            </p:tav>
                                            <p:tav tm="100000">
                                              <p:val>
                                                <p:strVal val="#ppt_y"/>
                                              </p:val>
                                            </p:tav>
                                          </p:tavLst>
                                        </p:anim>
                                      </p:childTnLst>
                                    </p:cTn>
                                  </p:par>
                                  <p:par>
                                    <p:cTn id="17" presetID="41" presetClass="entr" presetSubtype="0" fill="hold" grpId="0" nodeType="withEffect">
                                      <p:stCondLst>
                                        <p:cond delay="4100"/>
                                      </p:stCondLst>
                                      <p:iterate type="lt">
                                        <p:tmPct val="10000"/>
                                      </p:iterate>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4"/>
                                            </p:tgtEl>
                                            <p:attrNameLst>
                                              <p:attrName>ppt_y</p:attrName>
                                            </p:attrNameLst>
                                          </p:cBhvr>
                                          <p:tavLst>
                                            <p:tav tm="0">
                                              <p:val>
                                                <p:strVal val="#ppt_y"/>
                                              </p:val>
                                            </p:tav>
                                            <p:tav tm="100000">
                                              <p:val>
                                                <p:strVal val="#ppt_y"/>
                                              </p:val>
                                            </p:tav>
                                          </p:tavLst>
                                        </p:anim>
                                        <p:anim calcmode="lin" valueType="num">
                                          <p:cBhvr>
                                            <p:cTn id="21"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4"/>
                                            </p:tgtEl>
                                          </p:cBhvr>
                                        </p:animEffect>
                                      </p:childTnLst>
                                    </p:cTn>
                                  </p:par>
                                  <p:par>
                                    <p:cTn id="24" presetID="22" presetClass="entr" presetSubtype="1" fill="hold" nodeType="withEffect">
                                      <p:stCondLst>
                                        <p:cond delay="2000"/>
                                      </p:stCondLst>
                                      <p:childTnLst>
                                        <p:set>
                                          <p:cBhvr>
                                            <p:cTn id="25" dur="1" fill="hold">
                                              <p:stCondLst>
                                                <p:cond delay="0"/>
                                              </p:stCondLst>
                                            </p:cTn>
                                            <p:tgtEl>
                                              <p:spTgt spid="14"/>
                                            </p:tgtEl>
                                            <p:attrNameLst>
                                              <p:attrName>style.visibility</p:attrName>
                                            </p:attrNameLst>
                                          </p:cBhvr>
                                          <p:to>
                                            <p:strVal val="visible"/>
                                          </p:to>
                                        </p:set>
                                        <p:animEffect transition="in" filter="wipe(up)">
                                          <p:cBhvr>
                                            <p:cTn id="26" dur="500"/>
                                            <p:tgtEl>
                                              <p:spTgt spid="14"/>
                                            </p:tgtEl>
                                          </p:cBhvr>
                                        </p:animEffect>
                                      </p:childTnLst>
                                    </p:cTn>
                                  </p:par>
                                  <p:par>
                                    <p:cTn id="27" presetID="2" presetClass="entr" presetSubtype="2"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2000" fill="hold"/>
                                            <p:tgtEl>
                                              <p:spTgt spid="6"/>
                                            </p:tgtEl>
                                            <p:attrNameLst>
                                              <p:attrName>ppt_x</p:attrName>
                                            </p:attrNameLst>
                                          </p:cBhvr>
                                          <p:tavLst>
                                            <p:tav tm="0">
                                              <p:val>
                                                <p:strVal val="1+#ppt_w/2"/>
                                              </p:val>
                                            </p:tav>
                                            <p:tav tm="100000">
                                              <p:val>
                                                <p:strVal val="#ppt_x"/>
                                              </p:val>
                                            </p:tav>
                                          </p:tavLst>
                                        </p:anim>
                                        <p:anim calcmode="lin" valueType="num">
                                          <p:cBhvr additive="base">
                                            <p:cTn id="30" dur="2000" fill="hold"/>
                                            <p:tgtEl>
                                              <p:spTgt spid="6"/>
                                            </p:tgtEl>
                                            <p:attrNameLst>
                                              <p:attrName>ppt_y</p:attrName>
                                            </p:attrNameLst>
                                          </p:cBhvr>
                                          <p:tavLst>
                                            <p:tav tm="0">
                                              <p:val>
                                                <p:strVal val="#ppt_y"/>
                                              </p:val>
                                            </p:tav>
                                            <p:tav tm="100000">
                                              <p:val>
                                                <p:strVal val="#ppt_y"/>
                                              </p:val>
                                            </p:tav>
                                          </p:tavLst>
                                        </p:anim>
                                      </p:childTnLst>
                                    </p:cTn>
                                  </p:par>
                                  <p:par>
                                    <p:cTn id="31" presetID="2" presetClass="entr" presetSubtype="2" fill="hold" nodeType="withEffect" p14:presetBounceEnd="50000">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14:bounceEnd="50000">
                                          <p:cBhvr additive="base">
                                            <p:cTn id="33" dur="2000" fill="hold"/>
                                            <p:tgtEl>
                                              <p:spTgt spid="10"/>
                                            </p:tgtEl>
                                            <p:attrNameLst>
                                              <p:attrName>ppt_x</p:attrName>
                                            </p:attrNameLst>
                                          </p:cBhvr>
                                          <p:tavLst>
                                            <p:tav tm="0">
                                              <p:val>
                                                <p:strVal val="1+#ppt_w/2"/>
                                              </p:val>
                                            </p:tav>
                                            <p:tav tm="100000">
                                              <p:val>
                                                <p:strVal val="#ppt_x"/>
                                              </p:val>
                                            </p:tav>
                                          </p:tavLst>
                                        </p:anim>
                                        <p:anim calcmode="lin" valueType="num" p14:bounceEnd="50000">
                                          <p:cBhvr additive="base">
                                            <p:cTn id="34" dur="2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P spid="3" grpId="0"/>
          <p:bldP spid="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000" fill="hold"/>
                                            <p:tgtEl>
                                              <p:spTgt spid="5"/>
                                            </p:tgtEl>
                                            <p:attrNameLst>
                                              <p:attrName>ppt_x</p:attrName>
                                            </p:attrNameLst>
                                          </p:cBhvr>
                                          <p:tavLst>
                                            <p:tav tm="0">
                                              <p:val>
                                                <p:strVal val="1+#ppt_w/2"/>
                                              </p:val>
                                            </p:tav>
                                            <p:tav tm="100000">
                                              <p:val>
                                                <p:strVal val="#ppt_x"/>
                                              </p:val>
                                            </p:tav>
                                          </p:tavLst>
                                        </p:anim>
                                        <p:anim calcmode="lin" valueType="num">
                                          <p:cBhvr additive="base">
                                            <p:cTn id="12" dur="20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210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2000" fill="hold"/>
                                            <p:tgtEl>
                                              <p:spTgt spid="3"/>
                                            </p:tgtEl>
                                            <p:attrNameLst>
                                              <p:attrName>ppt_x</p:attrName>
                                            </p:attrNameLst>
                                          </p:cBhvr>
                                          <p:tavLst>
                                            <p:tav tm="0">
                                              <p:val>
                                                <p:strVal val="1+#ppt_w/2"/>
                                              </p:val>
                                            </p:tav>
                                            <p:tav tm="100000">
                                              <p:val>
                                                <p:strVal val="#ppt_x"/>
                                              </p:val>
                                            </p:tav>
                                          </p:tavLst>
                                        </p:anim>
                                        <p:anim calcmode="lin" valueType="num">
                                          <p:cBhvr additive="base">
                                            <p:cTn id="16" dur="2000" fill="hold"/>
                                            <p:tgtEl>
                                              <p:spTgt spid="3"/>
                                            </p:tgtEl>
                                            <p:attrNameLst>
                                              <p:attrName>ppt_y</p:attrName>
                                            </p:attrNameLst>
                                          </p:cBhvr>
                                          <p:tavLst>
                                            <p:tav tm="0">
                                              <p:val>
                                                <p:strVal val="#ppt_y"/>
                                              </p:val>
                                            </p:tav>
                                            <p:tav tm="100000">
                                              <p:val>
                                                <p:strVal val="#ppt_y"/>
                                              </p:val>
                                            </p:tav>
                                          </p:tavLst>
                                        </p:anim>
                                      </p:childTnLst>
                                    </p:cTn>
                                  </p:par>
                                  <p:par>
                                    <p:cTn id="17" presetID="41" presetClass="entr" presetSubtype="0" fill="hold" grpId="0" nodeType="withEffect">
                                      <p:stCondLst>
                                        <p:cond delay="4100"/>
                                      </p:stCondLst>
                                      <p:iterate type="lt">
                                        <p:tmPct val="10000"/>
                                      </p:iterate>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4"/>
                                            </p:tgtEl>
                                            <p:attrNameLst>
                                              <p:attrName>ppt_y</p:attrName>
                                            </p:attrNameLst>
                                          </p:cBhvr>
                                          <p:tavLst>
                                            <p:tav tm="0">
                                              <p:val>
                                                <p:strVal val="#ppt_y"/>
                                              </p:val>
                                            </p:tav>
                                            <p:tav tm="100000">
                                              <p:val>
                                                <p:strVal val="#ppt_y"/>
                                              </p:val>
                                            </p:tav>
                                          </p:tavLst>
                                        </p:anim>
                                        <p:anim calcmode="lin" valueType="num">
                                          <p:cBhvr>
                                            <p:cTn id="21"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4"/>
                                            </p:tgtEl>
                                          </p:cBhvr>
                                        </p:animEffect>
                                      </p:childTnLst>
                                    </p:cTn>
                                  </p:par>
                                  <p:par>
                                    <p:cTn id="24" presetID="22" presetClass="entr" presetSubtype="1" fill="hold" nodeType="withEffect">
                                      <p:stCondLst>
                                        <p:cond delay="2000"/>
                                      </p:stCondLst>
                                      <p:childTnLst>
                                        <p:set>
                                          <p:cBhvr>
                                            <p:cTn id="25" dur="1" fill="hold">
                                              <p:stCondLst>
                                                <p:cond delay="0"/>
                                              </p:stCondLst>
                                            </p:cTn>
                                            <p:tgtEl>
                                              <p:spTgt spid="14"/>
                                            </p:tgtEl>
                                            <p:attrNameLst>
                                              <p:attrName>style.visibility</p:attrName>
                                            </p:attrNameLst>
                                          </p:cBhvr>
                                          <p:to>
                                            <p:strVal val="visible"/>
                                          </p:to>
                                        </p:set>
                                        <p:animEffect transition="in" filter="wipe(up)">
                                          <p:cBhvr>
                                            <p:cTn id="26" dur="500"/>
                                            <p:tgtEl>
                                              <p:spTgt spid="14"/>
                                            </p:tgtEl>
                                          </p:cBhvr>
                                        </p:animEffect>
                                      </p:childTnLst>
                                    </p:cTn>
                                  </p:par>
                                  <p:par>
                                    <p:cTn id="27" presetID="2" presetClass="entr" presetSubtype="2"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2000" fill="hold"/>
                                            <p:tgtEl>
                                              <p:spTgt spid="6"/>
                                            </p:tgtEl>
                                            <p:attrNameLst>
                                              <p:attrName>ppt_x</p:attrName>
                                            </p:attrNameLst>
                                          </p:cBhvr>
                                          <p:tavLst>
                                            <p:tav tm="0">
                                              <p:val>
                                                <p:strVal val="1+#ppt_w/2"/>
                                              </p:val>
                                            </p:tav>
                                            <p:tav tm="100000">
                                              <p:val>
                                                <p:strVal val="#ppt_x"/>
                                              </p:val>
                                            </p:tav>
                                          </p:tavLst>
                                        </p:anim>
                                        <p:anim calcmode="lin" valueType="num">
                                          <p:cBhvr additive="base">
                                            <p:cTn id="30" dur="2000" fill="hold"/>
                                            <p:tgtEl>
                                              <p:spTgt spid="6"/>
                                            </p:tgtEl>
                                            <p:attrNameLst>
                                              <p:attrName>ppt_y</p:attrName>
                                            </p:attrNameLst>
                                          </p:cBhvr>
                                          <p:tavLst>
                                            <p:tav tm="0">
                                              <p:val>
                                                <p:strVal val="#ppt_y"/>
                                              </p:val>
                                            </p:tav>
                                            <p:tav tm="100000">
                                              <p:val>
                                                <p:strVal val="#ppt_y"/>
                                              </p:val>
                                            </p:tav>
                                          </p:tavLst>
                                        </p:anim>
                                      </p:childTnLst>
                                    </p:cTn>
                                  </p:par>
                                  <p:par>
                                    <p:cTn id="31" presetID="2" presetClass="entr" presetSubtype="2"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2000" fill="hold"/>
                                            <p:tgtEl>
                                              <p:spTgt spid="10"/>
                                            </p:tgtEl>
                                            <p:attrNameLst>
                                              <p:attrName>ppt_x</p:attrName>
                                            </p:attrNameLst>
                                          </p:cBhvr>
                                          <p:tavLst>
                                            <p:tav tm="0">
                                              <p:val>
                                                <p:strVal val="1+#ppt_w/2"/>
                                              </p:val>
                                            </p:tav>
                                            <p:tav tm="100000">
                                              <p:val>
                                                <p:strVal val="#ppt_x"/>
                                              </p:val>
                                            </p:tav>
                                          </p:tavLst>
                                        </p:anim>
                                        <p:anim calcmode="lin" valueType="num">
                                          <p:cBhvr additive="base">
                                            <p:cTn id="34" dur="2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P spid="3" grpId="0"/>
          <p:bldP spid="4" grpId="0"/>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12ADD-C3B1-7D09-E515-BAE55345766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F70DB6D-80ED-CFB9-56A9-5EC7AD1E1B6D}"/>
              </a:ext>
            </a:extLst>
          </p:cNvPr>
          <p:cNvSpPr txBox="1"/>
          <p:nvPr/>
        </p:nvSpPr>
        <p:spPr>
          <a:xfrm>
            <a:off x="5310466" y="3429000"/>
            <a:ext cx="5235204" cy="769441"/>
          </a:xfrm>
          <a:prstGeom prst="rect">
            <a:avLst/>
          </a:prstGeom>
          <a:noFill/>
        </p:spPr>
        <p:txBody>
          <a:bodyPr wrap="square" rtlCol="1">
            <a:spAutoFit/>
          </a:bodyPr>
          <a:lstStyle/>
          <a:p>
            <a:pPr algn="ctr" rtl="1"/>
            <a:r>
              <a:rPr lang="fa-IR" sz="4400" b="1" dirty="0">
                <a:solidFill>
                  <a:srgbClr val="957C62"/>
                </a:solidFill>
                <a:latin typeface="Ravi Bold" panose="02000504000000020004" pitchFamily="2" charset="-78"/>
                <a:ea typeface="Ravi Bold" panose="02000504000000020004" pitchFamily="2" charset="-78"/>
                <a:cs typeface="Ravi Bold" panose="02000504000000020004" pitchFamily="2" charset="-78"/>
              </a:rPr>
              <a:t>تا حالا دندون‌درد گرفتی؟</a:t>
            </a:r>
          </a:p>
        </p:txBody>
      </p:sp>
      <p:pic>
        <p:nvPicPr>
          <p:cNvPr id="8" name="Picture 7">
            <a:extLst>
              <a:ext uri="{FF2B5EF4-FFF2-40B4-BE49-F238E27FC236}">
                <a16:creationId xmlns:a16="http://schemas.microsoft.com/office/drawing/2014/main" id="{D7BC354B-D546-A731-3C67-2A3714039C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6162" y="6033978"/>
            <a:ext cx="268407" cy="188927"/>
          </a:xfrm>
          <a:prstGeom prst="rect">
            <a:avLst/>
          </a:prstGeom>
        </p:spPr>
      </p:pic>
      <p:pic>
        <p:nvPicPr>
          <p:cNvPr id="11" name="Picture 10">
            <a:extLst>
              <a:ext uri="{FF2B5EF4-FFF2-40B4-BE49-F238E27FC236}">
                <a16:creationId xmlns:a16="http://schemas.microsoft.com/office/drawing/2014/main" id="{B45B5C8B-83C4-0070-46B0-0A135BEC7A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24690" y="5967112"/>
            <a:ext cx="184083" cy="95609"/>
          </a:xfrm>
          <a:prstGeom prst="rect">
            <a:avLst/>
          </a:prstGeom>
        </p:spPr>
      </p:pic>
      <p:pic>
        <p:nvPicPr>
          <p:cNvPr id="15" name="Picture 14">
            <a:extLst>
              <a:ext uri="{FF2B5EF4-FFF2-40B4-BE49-F238E27FC236}">
                <a16:creationId xmlns:a16="http://schemas.microsoft.com/office/drawing/2014/main" id="{5C3017BF-5F7F-B5B5-C418-ACC4941EAA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7884" y="5912432"/>
            <a:ext cx="613254" cy="243092"/>
          </a:xfrm>
          <a:prstGeom prst="rect">
            <a:avLst/>
          </a:prstGeom>
        </p:spPr>
      </p:pic>
      <p:pic>
        <p:nvPicPr>
          <p:cNvPr id="19" name="Picture 18">
            <a:extLst>
              <a:ext uri="{FF2B5EF4-FFF2-40B4-BE49-F238E27FC236}">
                <a16:creationId xmlns:a16="http://schemas.microsoft.com/office/drawing/2014/main" id="{B0718646-6748-106F-0CAA-C67D8D69CA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67546" y="5589413"/>
            <a:ext cx="495747" cy="318614"/>
          </a:xfrm>
          <a:prstGeom prst="rect">
            <a:avLst/>
          </a:prstGeom>
        </p:spPr>
      </p:pic>
      <p:pic>
        <p:nvPicPr>
          <p:cNvPr id="27" name="Picture 26">
            <a:extLst>
              <a:ext uri="{FF2B5EF4-FFF2-40B4-BE49-F238E27FC236}">
                <a16:creationId xmlns:a16="http://schemas.microsoft.com/office/drawing/2014/main" id="{8A2BBA47-B37B-CF6B-2EBC-C06699441E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87999" y="1727794"/>
            <a:ext cx="1573139" cy="4168763"/>
          </a:xfrm>
          <a:prstGeom prst="rect">
            <a:avLst/>
          </a:prstGeom>
        </p:spPr>
      </p:pic>
      <p:pic>
        <p:nvPicPr>
          <p:cNvPr id="29" name="Picture 28">
            <a:extLst>
              <a:ext uri="{FF2B5EF4-FFF2-40B4-BE49-F238E27FC236}">
                <a16:creationId xmlns:a16="http://schemas.microsoft.com/office/drawing/2014/main" id="{E5677208-12A0-318F-CB0A-5EB34C73566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70729" y="5583511"/>
            <a:ext cx="260884" cy="400682"/>
          </a:xfrm>
          <a:prstGeom prst="rect">
            <a:avLst/>
          </a:prstGeom>
        </p:spPr>
      </p:pic>
      <p:pic>
        <p:nvPicPr>
          <p:cNvPr id="31" name="Picture 30">
            <a:extLst>
              <a:ext uri="{FF2B5EF4-FFF2-40B4-BE49-F238E27FC236}">
                <a16:creationId xmlns:a16="http://schemas.microsoft.com/office/drawing/2014/main" id="{59C141E4-9DE5-D7AF-0434-842BE4DAFB1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70124" y="5908027"/>
            <a:ext cx="414195" cy="213777"/>
          </a:xfrm>
          <a:prstGeom prst="rect">
            <a:avLst/>
          </a:prstGeom>
        </p:spPr>
      </p:pic>
      <p:pic>
        <p:nvPicPr>
          <p:cNvPr id="17" name="Picture 16">
            <a:extLst>
              <a:ext uri="{FF2B5EF4-FFF2-40B4-BE49-F238E27FC236}">
                <a16:creationId xmlns:a16="http://schemas.microsoft.com/office/drawing/2014/main" id="{8B583099-CF27-8A61-6D84-69592A30B5C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68961" y="5349573"/>
            <a:ext cx="254985" cy="410463"/>
          </a:xfrm>
          <a:prstGeom prst="rect">
            <a:avLst/>
          </a:prstGeom>
        </p:spPr>
      </p:pic>
      <p:pic>
        <p:nvPicPr>
          <p:cNvPr id="10" name="Graphic 9">
            <a:extLst>
              <a:ext uri="{FF2B5EF4-FFF2-40B4-BE49-F238E27FC236}">
                <a16:creationId xmlns:a16="http://schemas.microsoft.com/office/drawing/2014/main" id="{B6F32C7B-72E6-D294-4D0F-C853E64DED7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flipH="1">
            <a:off x="10557776" y="3356598"/>
            <a:ext cx="645927" cy="673507"/>
          </a:xfrm>
          <a:prstGeom prst="rect">
            <a:avLst/>
          </a:prstGeom>
        </p:spPr>
      </p:pic>
      <p:sp>
        <p:nvSpPr>
          <p:cNvPr id="178" name="Rectangle 177">
            <a:extLst>
              <a:ext uri="{FF2B5EF4-FFF2-40B4-BE49-F238E27FC236}">
                <a16:creationId xmlns:a16="http://schemas.microsoft.com/office/drawing/2014/main" id="{BCFA827B-418C-3926-A26B-9455DCF88438}"/>
              </a:ext>
            </a:extLst>
          </p:cNvPr>
          <p:cNvSpPr/>
          <p:nvPr/>
        </p:nvSpPr>
        <p:spPr>
          <a:xfrm>
            <a:off x="-597877" y="-51948"/>
            <a:ext cx="13387754" cy="1503785"/>
          </a:xfrm>
          <a:prstGeom prst="rect">
            <a:avLst/>
          </a:prstGeom>
          <a:solidFill>
            <a:srgbClr val="957C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a-IR"/>
          </a:p>
        </p:txBody>
      </p:sp>
    </p:spTree>
    <p:extLst>
      <p:ext uri="{BB962C8B-B14F-4D97-AF65-F5344CB8AC3E}">
        <p14:creationId xmlns:p14="http://schemas.microsoft.com/office/powerpoint/2010/main" val="22173776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50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0000">
                                          <p:cBhvr additive="base">
                                            <p:cTn id="7" dur="2000" fill="hold"/>
                                            <p:tgtEl>
                                              <p:spTgt spid="2"/>
                                            </p:tgtEl>
                                            <p:attrNameLst>
                                              <p:attrName>ppt_x</p:attrName>
                                            </p:attrNameLst>
                                          </p:cBhvr>
                                          <p:tavLst>
                                            <p:tav tm="0">
                                              <p:val>
                                                <p:strVal val="1+#ppt_w/2"/>
                                              </p:val>
                                            </p:tav>
                                            <p:tav tm="100000">
                                              <p:val>
                                                <p:strVal val="#ppt_x"/>
                                              </p:val>
                                            </p:tav>
                                          </p:tavLst>
                                        </p:anim>
                                        <p:anim calcmode="lin" valueType="num" p14:bounceEnd="50000">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1" fill="hold" nodeType="withEffect" p14:presetBounceEnd="75000">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14:bounceEnd="75000">
                                          <p:cBhvr additive="base">
                                            <p:cTn id="11" dur="2000" fill="hold"/>
                                            <p:tgtEl>
                                              <p:spTgt spid="27"/>
                                            </p:tgtEl>
                                            <p:attrNameLst>
                                              <p:attrName>ppt_x</p:attrName>
                                            </p:attrNameLst>
                                          </p:cBhvr>
                                          <p:tavLst>
                                            <p:tav tm="0">
                                              <p:val>
                                                <p:strVal val="#ppt_x"/>
                                              </p:val>
                                            </p:tav>
                                            <p:tav tm="100000">
                                              <p:val>
                                                <p:strVal val="#ppt_x"/>
                                              </p:val>
                                            </p:tav>
                                          </p:tavLst>
                                        </p:anim>
                                        <p:anim calcmode="lin" valueType="num" p14:bounceEnd="75000">
                                          <p:cBhvr additive="base">
                                            <p:cTn id="12" dur="2000" fill="hold"/>
                                            <p:tgtEl>
                                              <p:spTgt spid="27"/>
                                            </p:tgtEl>
                                            <p:attrNameLst>
                                              <p:attrName>ppt_y</p:attrName>
                                            </p:attrNameLst>
                                          </p:cBhvr>
                                          <p:tavLst>
                                            <p:tav tm="0">
                                              <p:val>
                                                <p:strVal val="0-#ppt_h/2"/>
                                              </p:val>
                                            </p:tav>
                                            <p:tav tm="100000">
                                              <p:val>
                                                <p:strVal val="#ppt_y"/>
                                              </p:val>
                                            </p:tav>
                                          </p:tavLst>
                                        </p:anim>
                                      </p:childTnLst>
                                    </p:cTn>
                                  </p:par>
                                  <p:par>
                                    <p:cTn id="13" presetID="26" presetClass="entr" presetSubtype="0" fill="hold" nodeType="withEffect">
                                      <p:stCondLst>
                                        <p:cond delay="1700"/>
                                      </p:stCondLst>
                                      <p:childTnLst>
                                        <p:set>
                                          <p:cBhvr>
                                            <p:cTn id="14" dur="1" fill="hold">
                                              <p:stCondLst>
                                                <p:cond delay="0"/>
                                              </p:stCondLst>
                                            </p:cTn>
                                            <p:tgtEl>
                                              <p:spTgt spid="17"/>
                                            </p:tgtEl>
                                            <p:attrNameLst>
                                              <p:attrName>style.visibility</p:attrName>
                                            </p:attrNameLst>
                                          </p:cBhvr>
                                          <p:to>
                                            <p:strVal val="visible"/>
                                          </p:to>
                                        </p:set>
                                        <p:animEffect transition="in" filter="wipe(down)">
                                          <p:cBhvr>
                                            <p:cTn id="15" dur="580">
                                              <p:stCondLst>
                                                <p:cond delay="0"/>
                                              </p:stCondLst>
                                            </p:cTn>
                                            <p:tgtEl>
                                              <p:spTgt spid="17"/>
                                            </p:tgtEl>
                                          </p:cBhvr>
                                        </p:animEffect>
                                        <p:anim calcmode="lin" valueType="num">
                                          <p:cBhvr>
                                            <p:cTn id="16"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1" dur="26">
                                              <p:stCondLst>
                                                <p:cond delay="650"/>
                                              </p:stCondLst>
                                            </p:cTn>
                                            <p:tgtEl>
                                              <p:spTgt spid="17"/>
                                            </p:tgtEl>
                                          </p:cBhvr>
                                          <p:to x="100000" y="60000"/>
                                        </p:animScale>
                                        <p:animScale>
                                          <p:cBhvr>
                                            <p:cTn id="22" dur="166" decel="50000">
                                              <p:stCondLst>
                                                <p:cond delay="676"/>
                                              </p:stCondLst>
                                            </p:cTn>
                                            <p:tgtEl>
                                              <p:spTgt spid="17"/>
                                            </p:tgtEl>
                                          </p:cBhvr>
                                          <p:to x="100000" y="100000"/>
                                        </p:animScale>
                                        <p:animScale>
                                          <p:cBhvr>
                                            <p:cTn id="23" dur="26">
                                              <p:stCondLst>
                                                <p:cond delay="1312"/>
                                              </p:stCondLst>
                                            </p:cTn>
                                            <p:tgtEl>
                                              <p:spTgt spid="17"/>
                                            </p:tgtEl>
                                          </p:cBhvr>
                                          <p:to x="100000" y="80000"/>
                                        </p:animScale>
                                        <p:animScale>
                                          <p:cBhvr>
                                            <p:cTn id="24" dur="166" decel="50000">
                                              <p:stCondLst>
                                                <p:cond delay="1338"/>
                                              </p:stCondLst>
                                            </p:cTn>
                                            <p:tgtEl>
                                              <p:spTgt spid="17"/>
                                            </p:tgtEl>
                                          </p:cBhvr>
                                          <p:to x="100000" y="100000"/>
                                        </p:animScale>
                                        <p:animScale>
                                          <p:cBhvr>
                                            <p:cTn id="25" dur="26">
                                              <p:stCondLst>
                                                <p:cond delay="1642"/>
                                              </p:stCondLst>
                                            </p:cTn>
                                            <p:tgtEl>
                                              <p:spTgt spid="17"/>
                                            </p:tgtEl>
                                          </p:cBhvr>
                                          <p:to x="100000" y="90000"/>
                                        </p:animScale>
                                        <p:animScale>
                                          <p:cBhvr>
                                            <p:cTn id="26" dur="166" decel="50000">
                                              <p:stCondLst>
                                                <p:cond delay="1668"/>
                                              </p:stCondLst>
                                            </p:cTn>
                                            <p:tgtEl>
                                              <p:spTgt spid="17"/>
                                            </p:tgtEl>
                                          </p:cBhvr>
                                          <p:to x="100000" y="100000"/>
                                        </p:animScale>
                                        <p:animScale>
                                          <p:cBhvr>
                                            <p:cTn id="27" dur="26">
                                              <p:stCondLst>
                                                <p:cond delay="1808"/>
                                              </p:stCondLst>
                                            </p:cTn>
                                            <p:tgtEl>
                                              <p:spTgt spid="17"/>
                                            </p:tgtEl>
                                          </p:cBhvr>
                                          <p:to x="100000" y="95000"/>
                                        </p:animScale>
                                        <p:animScale>
                                          <p:cBhvr>
                                            <p:cTn id="28" dur="166" decel="50000">
                                              <p:stCondLst>
                                                <p:cond delay="1834"/>
                                              </p:stCondLst>
                                            </p:cTn>
                                            <p:tgtEl>
                                              <p:spTgt spid="17"/>
                                            </p:tgtEl>
                                          </p:cBhvr>
                                          <p:to x="100000" y="100000"/>
                                        </p:animScale>
                                      </p:childTnLst>
                                    </p:cTn>
                                  </p:par>
                                  <p:par>
                                    <p:cTn id="29" presetID="26" presetClass="entr" presetSubtype="0" fill="hold" nodeType="withEffect">
                                      <p:stCondLst>
                                        <p:cond delay="1900"/>
                                      </p:stCondLst>
                                      <p:childTnLst>
                                        <p:set>
                                          <p:cBhvr>
                                            <p:cTn id="30" dur="1" fill="hold">
                                              <p:stCondLst>
                                                <p:cond delay="0"/>
                                              </p:stCondLst>
                                            </p:cTn>
                                            <p:tgtEl>
                                              <p:spTgt spid="19"/>
                                            </p:tgtEl>
                                            <p:attrNameLst>
                                              <p:attrName>style.visibility</p:attrName>
                                            </p:attrNameLst>
                                          </p:cBhvr>
                                          <p:to>
                                            <p:strVal val="visible"/>
                                          </p:to>
                                        </p:set>
                                        <p:animEffect transition="in" filter="wipe(down)">
                                          <p:cBhvr>
                                            <p:cTn id="31" dur="580">
                                              <p:stCondLst>
                                                <p:cond delay="0"/>
                                              </p:stCondLst>
                                            </p:cTn>
                                            <p:tgtEl>
                                              <p:spTgt spid="19"/>
                                            </p:tgtEl>
                                          </p:cBhvr>
                                        </p:animEffect>
                                        <p:anim calcmode="lin" valueType="num">
                                          <p:cBhvr>
                                            <p:cTn id="32"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37" dur="26">
                                              <p:stCondLst>
                                                <p:cond delay="650"/>
                                              </p:stCondLst>
                                            </p:cTn>
                                            <p:tgtEl>
                                              <p:spTgt spid="19"/>
                                            </p:tgtEl>
                                          </p:cBhvr>
                                          <p:to x="100000" y="60000"/>
                                        </p:animScale>
                                        <p:animScale>
                                          <p:cBhvr>
                                            <p:cTn id="38" dur="166" decel="50000">
                                              <p:stCondLst>
                                                <p:cond delay="676"/>
                                              </p:stCondLst>
                                            </p:cTn>
                                            <p:tgtEl>
                                              <p:spTgt spid="19"/>
                                            </p:tgtEl>
                                          </p:cBhvr>
                                          <p:to x="100000" y="100000"/>
                                        </p:animScale>
                                        <p:animScale>
                                          <p:cBhvr>
                                            <p:cTn id="39" dur="26">
                                              <p:stCondLst>
                                                <p:cond delay="1312"/>
                                              </p:stCondLst>
                                            </p:cTn>
                                            <p:tgtEl>
                                              <p:spTgt spid="19"/>
                                            </p:tgtEl>
                                          </p:cBhvr>
                                          <p:to x="100000" y="80000"/>
                                        </p:animScale>
                                        <p:animScale>
                                          <p:cBhvr>
                                            <p:cTn id="40" dur="166" decel="50000">
                                              <p:stCondLst>
                                                <p:cond delay="1338"/>
                                              </p:stCondLst>
                                            </p:cTn>
                                            <p:tgtEl>
                                              <p:spTgt spid="19"/>
                                            </p:tgtEl>
                                          </p:cBhvr>
                                          <p:to x="100000" y="100000"/>
                                        </p:animScale>
                                        <p:animScale>
                                          <p:cBhvr>
                                            <p:cTn id="41" dur="26">
                                              <p:stCondLst>
                                                <p:cond delay="1642"/>
                                              </p:stCondLst>
                                            </p:cTn>
                                            <p:tgtEl>
                                              <p:spTgt spid="19"/>
                                            </p:tgtEl>
                                          </p:cBhvr>
                                          <p:to x="100000" y="90000"/>
                                        </p:animScale>
                                        <p:animScale>
                                          <p:cBhvr>
                                            <p:cTn id="42" dur="166" decel="50000">
                                              <p:stCondLst>
                                                <p:cond delay="1668"/>
                                              </p:stCondLst>
                                            </p:cTn>
                                            <p:tgtEl>
                                              <p:spTgt spid="19"/>
                                            </p:tgtEl>
                                          </p:cBhvr>
                                          <p:to x="100000" y="100000"/>
                                        </p:animScale>
                                        <p:animScale>
                                          <p:cBhvr>
                                            <p:cTn id="43" dur="26">
                                              <p:stCondLst>
                                                <p:cond delay="1808"/>
                                              </p:stCondLst>
                                            </p:cTn>
                                            <p:tgtEl>
                                              <p:spTgt spid="19"/>
                                            </p:tgtEl>
                                          </p:cBhvr>
                                          <p:to x="100000" y="95000"/>
                                        </p:animScale>
                                        <p:animScale>
                                          <p:cBhvr>
                                            <p:cTn id="44" dur="166" decel="50000">
                                              <p:stCondLst>
                                                <p:cond delay="1834"/>
                                              </p:stCondLst>
                                            </p:cTn>
                                            <p:tgtEl>
                                              <p:spTgt spid="19"/>
                                            </p:tgtEl>
                                          </p:cBhvr>
                                          <p:to x="100000" y="100000"/>
                                        </p:animScale>
                                      </p:childTnLst>
                                    </p:cTn>
                                  </p:par>
                                  <p:par>
                                    <p:cTn id="45" presetID="26" presetClass="entr" presetSubtype="0" fill="hold" nodeType="withEffect">
                                      <p:stCondLst>
                                        <p:cond delay="2100"/>
                                      </p:stCondLst>
                                      <p:childTnLst>
                                        <p:set>
                                          <p:cBhvr>
                                            <p:cTn id="46" dur="1" fill="hold">
                                              <p:stCondLst>
                                                <p:cond delay="0"/>
                                              </p:stCondLst>
                                            </p:cTn>
                                            <p:tgtEl>
                                              <p:spTgt spid="15"/>
                                            </p:tgtEl>
                                            <p:attrNameLst>
                                              <p:attrName>style.visibility</p:attrName>
                                            </p:attrNameLst>
                                          </p:cBhvr>
                                          <p:to>
                                            <p:strVal val="visible"/>
                                          </p:to>
                                        </p:set>
                                        <p:animEffect transition="in" filter="wipe(down)">
                                          <p:cBhvr>
                                            <p:cTn id="47" dur="580">
                                              <p:stCondLst>
                                                <p:cond delay="0"/>
                                              </p:stCondLst>
                                            </p:cTn>
                                            <p:tgtEl>
                                              <p:spTgt spid="15"/>
                                            </p:tgtEl>
                                          </p:cBhvr>
                                        </p:animEffect>
                                        <p:anim calcmode="lin" valueType="num">
                                          <p:cBhvr>
                                            <p:cTn id="4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53" dur="26">
                                              <p:stCondLst>
                                                <p:cond delay="650"/>
                                              </p:stCondLst>
                                            </p:cTn>
                                            <p:tgtEl>
                                              <p:spTgt spid="15"/>
                                            </p:tgtEl>
                                          </p:cBhvr>
                                          <p:to x="100000" y="60000"/>
                                        </p:animScale>
                                        <p:animScale>
                                          <p:cBhvr>
                                            <p:cTn id="54" dur="166" decel="50000">
                                              <p:stCondLst>
                                                <p:cond delay="676"/>
                                              </p:stCondLst>
                                            </p:cTn>
                                            <p:tgtEl>
                                              <p:spTgt spid="15"/>
                                            </p:tgtEl>
                                          </p:cBhvr>
                                          <p:to x="100000" y="100000"/>
                                        </p:animScale>
                                        <p:animScale>
                                          <p:cBhvr>
                                            <p:cTn id="55" dur="26">
                                              <p:stCondLst>
                                                <p:cond delay="1312"/>
                                              </p:stCondLst>
                                            </p:cTn>
                                            <p:tgtEl>
                                              <p:spTgt spid="15"/>
                                            </p:tgtEl>
                                          </p:cBhvr>
                                          <p:to x="100000" y="80000"/>
                                        </p:animScale>
                                        <p:animScale>
                                          <p:cBhvr>
                                            <p:cTn id="56" dur="166" decel="50000">
                                              <p:stCondLst>
                                                <p:cond delay="1338"/>
                                              </p:stCondLst>
                                            </p:cTn>
                                            <p:tgtEl>
                                              <p:spTgt spid="15"/>
                                            </p:tgtEl>
                                          </p:cBhvr>
                                          <p:to x="100000" y="100000"/>
                                        </p:animScale>
                                        <p:animScale>
                                          <p:cBhvr>
                                            <p:cTn id="57" dur="26">
                                              <p:stCondLst>
                                                <p:cond delay="1642"/>
                                              </p:stCondLst>
                                            </p:cTn>
                                            <p:tgtEl>
                                              <p:spTgt spid="15"/>
                                            </p:tgtEl>
                                          </p:cBhvr>
                                          <p:to x="100000" y="90000"/>
                                        </p:animScale>
                                        <p:animScale>
                                          <p:cBhvr>
                                            <p:cTn id="58" dur="166" decel="50000">
                                              <p:stCondLst>
                                                <p:cond delay="1668"/>
                                              </p:stCondLst>
                                            </p:cTn>
                                            <p:tgtEl>
                                              <p:spTgt spid="15"/>
                                            </p:tgtEl>
                                          </p:cBhvr>
                                          <p:to x="100000" y="100000"/>
                                        </p:animScale>
                                        <p:animScale>
                                          <p:cBhvr>
                                            <p:cTn id="59" dur="26">
                                              <p:stCondLst>
                                                <p:cond delay="1808"/>
                                              </p:stCondLst>
                                            </p:cTn>
                                            <p:tgtEl>
                                              <p:spTgt spid="15"/>
                                            </p:tgtEl>
                                          </p:cBhvr>
                                          <p:to x="100000" y="95000"/>
                                        </p:animScale>
                                        <p:animScale>
                                          <p:cBhvr>
                                            <p:cTn id="60" dur="166" decel="50000">
                                              <p:stCondLst>
                                                <p:cond delay="1834"/>
                                              </p:stCondLst>
                                            </p:cTn>
                                            <p:tgtEl>
                                              <p:spTgt spid="15"/>
                                            </p:tgtEl>
                                          </p:cBhvr>
                                          <p:to x="100000" y="100000"/>
                                        </p:animScale>
                                      </p:childTnLst>
                                    </p:cTn>
                                  </p:par>
                                  <p:par>
                                    <p:cTn id="61" presetID="26" presetClass="entr" presetSubtype="0" fill="hold" nodeType="withEffect">
                                      <p:stCondLst>
                                        <p:cond delay="2300"/>
                                      </p:stCondLst>
                                      <p:childTnLst>
                                        <p:set>
                                          <p:cBhvr>
                                            <p:cTn id="62" dur="1" fill="hold">
                                              <p:stCondLst>
                                                <p:cond delay="0"/>
                                              </p:stCondLst>
                                            </p:cTn>
                                            <p:tgtEl>
                                              <p:spTgt spid="11"/>
                                            </p:tgtEl>
                                            <p:attrNameLst>
                                              <p:attrName>style.visibility</p:attrName>
                                            </p:attrNameLst>
                                          </p:cBhvr>
                                          <p:to>
                                            <p:strVal val="visible"/>
                                          </p:to>
                                        </p:set>
                                        <p:animEffect transition="in" filter="wipe(down)">
                                          <p:cBhvr>
                                            <p:cTn id="63" dur="580">
                                              <p:stCondLst>
                                                <p:cond delay="0"/>
                                              </p:stCondLst>
                                            </p:cTn>
                                            <p:tgtEl>
                                              <p:spTgt spid="11"/>
                                            </p:tgtEl>
                                          </p:cBhvr>
                                        </p:animEffect>
                                        <p:anim calcmode="lin" valueType="num">
                                          <p:cBhvr>
                                            <p:cTn id="6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69" dur="26">
                                              <p:stCondLst>
                                                <p:cond delay="650"/>
                                              </p:stCondLst>
                                            </p:cTn>
                                            <p:tgtEl>
                                              <p:spTgt spid="11"/>
                                            </p:tgtEl>
                                          </p:cBhvr>
                                          <p:to x="100000" y="60000"/>
                                        </p:animScale>
                                        <p:animScale>
                                          <p:cBhvr>
                                            <p:cTn id="70" dur="166" decel="50000">
                                              <p:stCondLst>
                                                <p:cond delay="676"/>
                                              </p:stCondLst>
                                            </p:cTn>
                                            <p:tgtEl>
                                              <p:spTgt spid="11"/>
                                            </p:tgtEl>
                                          </p:cBhvr>
                                          <p:to x="100000" y="100000"/>
                                        </p:animScale>
                                        <p:animScale>
                                          <p:cBhvr>
                                            <p:cTn id="71" dur="26">
                                              <p:stCondLst>
                                                <p:cond delay="1312"/>
                                              </p:stCondLst>
                                            </p:cTn>
                                            <p:tgtEl>
                                              <p:spTgt spid="11"/>
                                            </p:tgtEl>
                                          </p:cBhvr>
                                          <p:to x="100000" y="80000"/>
                                        </p:animScale>
                                        <p:animScale>
                                          <p:cBhvr>
                                            <p:cTn id="72" dur="166" decel="50000">
                                              <p:stCondLst>
                                                <p:cond delay="1338"/>
                                              </p:stCondLst>
                                            </p:cTn>
                                            <p:tgtEl>
                                              <p:spTgt spid="11"/>
                                            </p:tgtEl>
                                          </p:cBhvr>
                                          <p:to x="100000" y="100000"/>
                                        </p:animScale>
                                        <p:animScale>
                                          <p:cBhvr>
                                            <p:cTn id="73" dur="26">
                                              <p:stCondLst>
                                                <p:cond delay="1642"/>
                                              </p:stCondLst>
                                            </p:cTn>
                                            <p:tgtEl>
                                              <p:spTgt spid="11"/>
                                            </p:tgtEl>
                                          </p:cBhvr>
                                          <p:to x="100000" y="90000"/>
                                        </p:animScale>
                                        <p:animScale>
                                          <p:cBhvr>
                                            <p:cTn id="74" dur="166" decel="50000">
                                              <p:stCondLst>
                                                <p:cond delay="1668"/>
                                              </p:stCondLst>
                                            </p:cTn>
                                            <p:tgtEl>
                                              <p:spTgt spid="11"/>
                                            </p:tgtEl>
                                          </p:cBhvr>
                                          <p:to x="100000" y="100000"/>
                                        </p:animScale>
                                        <p:animScale>
                                          <p:cBhvr>
                                            <p:cTn id="75" dur="26">
                                              <p:stCondLst>
                                                <p:cond delay="1808"/>
                                              </p:stCondLst>
                                            </p:cTn>
                                            <p:tgtEl>
                                              <p:spTgt spid="11"/>
                                            </p:tgtEl>
                                          </p:cBhvr>
                                          <p:to x="100000" y="95000"/>
                                        </p:animScale>
                                        <p:animScale>
                                          <p:cBhvr>
                                            <p:cTn id="76" dur="166" decel="50000">
                                              <p:stCondLst>
                                                <p:cond delay="1834"/>
                                              </p:stCondLst>
                                            </p:cTn>
                                            <p:tgtEl>
                                              <p:spTgt spid="11"/>
                                            </p:tgtEl>
                                          </p:cBhvr>
                                          <p:to x="100000" y="100000"/>
                                        </p:animScale>
                                      </p:childTnLst>
                                    </p:cTn>
                                  </p:par>
                                  <p:par>
                                    <p:cTn id="77" presetID="26" presetClass="entr" presetSubtype="0" fill="hold" nodeType="withEffect">
                                      <p:stCondLst>
                                        <p:cond delay="2500"/>
                                      </p:stCondLst>
                                      <p:childTnLst>
                                        <p:set>
                                          <p:cBhvr>
                                            <p:cTn id="78" dur="1" fill="hold">
                                              <p:stCondLst>
                                                <p:cond delay="0"/>
                                              </p:stCondLst>
                                            </p:cTn>
                                            <p:tgtEl>
                                              <p:spTgt spid="8"/>
                                            </p:tgtEl>
                                            <p:attrNameLst>
                                              <p:attrName>style.visibility</p:attrName>
                                            </p:attrNameLst>
                                          </p:cBhvr>
                                          <p:to>
                                            <p:strVal val="visible"/>
                                          </p:to>
                                        </p:set>
                                        <p:animEffect transition="in" filter="wipe(down)">
                                          <p:cBhvr>
                                            <p:cTn id="79" dur="580">
                                              <p:stCondLst>
                                                <p:cond delay="0"/>
                                              </p:stCondLst>
                                            </p:cTn>
                                            <p:tgtEl>
                                              <p:spTgt spid="8"/>
                                            </p:tgtEl>
                                          </p:cBhvr>
                                        </p:animEffect>
                                        <p:anim calcmode="lin" valueType="num">
                                          <p:cBhvr>
                                            <p:cTn id="8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85" dur="26">
                                              <p:stCondLst>
                                                <p:cond delay="650"/>
                                              </p:stCondLst>
                                            </p:cTn>
                                            <p:tgtEl>
                                              <p:spTgt spid="8"/>
                                            </p:tgtEl>
                                          </p:cBhvr>
                                          <p:to x="100000" y="60000"/>
                                        </p:animScale>
                                        <p:animScale>
                                          <p:cBhvr>
                                            <p:cTn id="86" dur="166" decel="50000">
                                              <p:stCondLst>
                                                <p:cond delay="676"/>
                                              </p:stCondLst>
                                            </p:cTn>
                                            <p:tgtEl>
                                              <p:spTgt spid="8"/>
                                            </p:tgtEl>
                                          </p:cBhvr>
                                          <p:to x="100000" y="100000"/>
                                        </p:animScale>
                                        <p:animScale>
                                          <p:cBhvr>
                                            <p:cTn id="87" dur="26">
                                              <p:stCondLst>
                                                <p:cond delay="1312"/>
                                              </p:stCondLst>
                                            </p:cTn>
                                            <p:tgtEl>
                                              <p:spTgt spid="8"/>
                                            </p:tgtEl>
                                          </p:cBhvr>
                                          <p:to x="100000" y="80000"/>
                                        </p:animScale>
                                        <p:animScale>
                                          <p:cBhvr>
                                            <p:cTn id="88" dur="166" decel="50000">
                                              <p:stCondLst>
                                                <p:cond delay="1338"/>
                                              </p:stCondLst>
                                            </p:cTn>
                                            <p:tgtEl>
                                              <p:spTgt spid="8"/>
                                            </p:tgtEl>
                                          </p:cBhvr>
                                          <p:to x="100000" y="100000"/>
                                        </p:animScale>
                                        <p:animScale>
                                          <p:cBhvr>
                                            <p:cTn id="89" dur="26">
                                              <p:stCondLst>
                                                <p:cond delay="1642"/>
                                              </p:stCondLst>
                                            </p:cTn>
                                            <p:tgtEl>
                                              <p:spTgt spid="8"/>
                                            </p:tgtEl>
                                          </p:cBhvr>
                                          <p:to x="100000" y="90000"/>
                                        </p:animScale>
                                        <p:animScale>
                                          <p:cBhvr>
                                            <p:cTn id="90" dur="166" decel="50000">
                                              <p:stCondLst>
                                                <p:cond delay="1668"/>
                                              </p:stCondLst>
                                            </p:cTn>
                                            <p:tgtEl>
                                              <p:spTgt spid="8"/>
                                            </p:tgtEl>
                                          </p:cBhvr>
                                          <p:to x="100000" y="100000"/>
                                        </p:animScale>
                                        <p:animScale>
                                          <p:cBhvr>
                                            <p:cTn id="91" dur="26">
                                              <p:stCondLst>
                                                <p:cond delay="1808"/>
                                              </p:stCondLst>
                                            </p:cTn>
                                            <p:tgtEl>
                                              <p:spTgt spid="8"/>
                                            </p:tgtEl>
                                          </p:cBhvr>
                                          <p:to x="100000" y="95000"/>
                                        </p:animScale>
                                        <p:animScale>
                                          <p:cBhvr>
                                            <p:cTn id="92" dur="166" decel="50000">
                                              <p:stCondLst>
                                                <p:cond delay="1834"/>
                                              </p:stCondLst>
                                            </p:cTn>
                                            <p:tgtEl>
                                              <p:spTgt spid="8"/>
                                            </p:tgtEl>
                                          </p:cBhvr>
                                          <p:to x="100000" y="100000"/>
                                        </p:animScale>
                                      </p:childTnLst>
                                    </p:cTn>
                                  </p:par>
                                  <p:par>
                                    <p:cTn id="93" presetID="26" presetClass="entr" presetSubtype="0" fill="hold" nodeType="withEffect">
                                      <p:stCondLst>
                                        <p:cond delay="2700"/>
                                      </p:stCondLst>
                                      <p:childTnLst>
                                        <p:set>
                                          <p:cBhvr>
                                            <p:cTn id="94" dur="1" fill="hold">
                                              <p:stCondLst>
                                                <p:cond delay="0"/>
                                              </p:stCondLst>
                                            </p:cTn>
                                            <p:tgtEl>
                                              <p:spTgt spid="31"/>
                                            </p:tgtEl>
                                            <p:attrNameLst>
                                              <p:attrName>style.visibility</p:attrName>
                                            </p:attrNameLst>
                                          </p:cBhvr>
                                          <p:to>
                                            <p:strVal val="visible"/>
                                          </p:to>
                                        </p:set>
                                        <p:animEffect transition="in" filter="wipe(down)">
                                          <p:cBhvr>
                                            <p:cTn id="95" dur="580">
                                              <p:stCondLst>
                                                <p:cond delay="0"/>
                                              </p:stCondLst>
                                            </p:cTn>
                                            <p:tgtEl>
                                              <p:spTgt spid="31"/>
                                            </p:tgtEl>
                                          </p:cBhvr>
                                        </p:animEffect>
                                        <p:anim calcmode="lin" valueType="num">
                                          <p:cBhvr>
                                            <p:cTn id="96"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97"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98"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99"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00"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01" dur="26">
                                              <p:stCondLst>
                                                <p:cond delay="650"/>
                                              </p:stCondLst>
                                            </p:cTn>
                                            <p:tgtEl>
                                              <p:spTgt spid="31"/>
                                            </p:tgtEl>
                                          </p:cBhvr>
                                          <p:to x="100000" y="60000"/>
                                        </p:animScale>
                                        <p:animScale>
                                          <p:cBhvr>
                                            <p:cTn id="102" dur="166" decel="50000">
                                              <p:stCondLst>
                                                <p:cond delay="676"/>
                                              </p:stCondLst>
                                            </p:cTn>
                                            <p:tgtEl>
                                              <p:spTgt spid="31"/>
                                            </p:tgtEl>
                                          </p:cBhvr>
                                          <p:to x="100000" y="100000"/>
                                        </p:animScale>
                                        <p:animScale>
                                          <p:cBhvr>
                                            <p:cTn id="103" dur="26">
                                              <p:stCondLst>
                                                <p:cond delay="1312"/>
                                              </p:stCondLst>
                                            </p:cTn>
                                            <p:tgtEl>
                                              <p:spTgt spid="31"/>
                                            </p:tgtEl>
                                          </p:cBhvr>
                                          <p:to x="100000" y="80000"/>
                                        </p:animScale>
                                        <p:animScale>
                                          <p:cBhvr>
                                            <p:cTn id="104" dur="166" decel="50000">
                                              <p:stCondLst>
                                                <p:cond delay="1338"/>
                                              </p:stCondLst>
                                            </p:cTn>
                                            <p:tgtEl>
                                              <p:spTgt spid="31"/>
                                            </p:tgtEl>
                                          </p:cBhvr>
                                          <p:to x="100000" y="100000"/>
                                        </p:animScale>
                                        <p:animScale>
                                          <p:cBhvr>
                                            <p:cTn id="105" dur="26">
                                              <p:stCondLst>
                                                <p:cond delay="1642"/>
                                              </p:stCondLst>
                                            </p:cTn>
                                            <p:tgtEl>
                                              <p:spTgt spid="31"/>
                                            </p:tgtEl>
                                          </p:cBhvr>
                                          <p:to x="100000" y="90000"/>
                                        </p:animScale>
                                        <p:animScale>
                                          <p:cBhvr>
                                            <p:cTn id="106" dur="166" decel="50000">
                                              <p:stCondLst>
                                                <p:cond delay="1668"/>
                                              </p:stCondLst>
                                            </p:cTn>
                                            <p:tgtEl>
                                              <p:spTgt spid="31"/>
                                            </p:tgtEl>
                                          </p:cBhvr>
                                          <p:to x="100000" y="100000"/>
                                        </p:animScale>
                                        <p:animScale>
                                          <p:cBhvr>
                                            <p:cTn id="107" dur="26">
                                              <p:stCondLst>
                                                <p:cond delay="1808"/>
                                              </p:stCondLst>
                                            </p:cTn>
                                            <p:tgtEl>
                                              <p:spTgt spid="31"/>
                                            </p:tgtEl>
                                          </p:cBhvr>
                                          <p:to x="100000" y="95000"/>
                                        </p:animScale>
                                        <p:animScale>
                                          <p:cBhvr>
                                            <p:cTn id="108" dur="166" decel="50000">
                                              <p:stCondLst>
                                                <p:cond delay="1834"/>
                                              </p:stCondLst>
                                            </p:cTn>
                                            <p:tgtEl>
                                              <p:spTgt spid="31"/>
                                            </p:tgtEl>
                                          </p:cBhvr>
                                          <p:to x="100000" y="100000"/>
                                        </p:animScale>
                                      </p:childTnLst>
                                    </p:cTn>
                                  </p:par>
                                  <p:par>
                                    <p:cTn id="109" presetID="26" presetClass="entr" presetSubtype="0" fill="hold" nodeType="withEffect">
                                      <p:stCondLst>
                                        <p:cond delay="2900"/>
                                      </p:stCondLst>
                                      <p:childTnLst>
                                        <p:set>
                                          <p:cBhvr>
                                            <p:cTn id="110" dur="1" fill="hold">
                                              <p:stCondLst>
                                                <p:cond delay="0"/>
                                              </p:stCondLst>
                                            </p:cTn>
                                            <p:tgtEl>
                                              <p:spTgt spid="29"/>
                                            </p:tgtEl>
                                            <p:attrNameLst>
                                              <p:attrName>style.visibility</p:attrName>
                                            </p:attrNameLst>
                                          </p:cBhvr>
                                          <p:to>
                                            <p:strVal val="visible"/>
                                          </p:to>
                                        </p:set>
                                        <p:animEffect transition="in" filter="wipe(down)">
                                          <p:cBhvr>
                                            <p:cTn id="111" dur="580">
                                              <p:stCondLst>
                                                <p:cond delay="0"/>
                                              </p:stCondLst>
                                            </p:cTn>
                                            <p:tgtEl>
                                              <p:spTgt spid="29"/>
                                            </p:tgtEl>
                                          </p:cBhvr>
                                        </p:animEffect>
                                        <p:anim calcmode="lin" valueType="num">
                                          <p:cBhvr>
                                            <p:cTn id="112"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113"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114"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115"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116"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117" dur="26">
                                              <p:stCondLst>
                                                <p:cond delay="650"/>
                                              </p:stCondLst>
                                            </p:cTn>
                                            <p:tgtEl>
                                              <p:spTgt spid="29"/>
                                            </p:tgtEl>
                                          </p:cBhvr>
                                          <p:to x="100000" y="60000"/>
                                        </p:animScale>
                                        <p:animScale>
                                          <p:cBhvr>
                                            <p:cTn id="118" dur="166" decel="50000">
                                              <p:stCondLst>
                                                <p:cond delay="676"/>
                                              </p:stCondLst>
                                            </p:cTn>
                                            <p:tgtEl>
                                              <p:spTgt spid="29"/>
                                            </p:tgtEl>
                                          </p:cBhvr>
                                          <p:to x="100000" y="100000"/>
                                        </p:animScale>
                                        <p:animScale>
                                          <p:cBhvr>
                                            <p:cTn id="119" dur="26">
                                              <p:stCondLst>
                                                <p:cond delay="1312"/>
                                              </p:stCondLst>
                                            </p:cTn>
                                            <p:tgtEl>
                                              <p:spTgt spid="29"/>
                                            </p:tgtEl>
                                          </p:cBhvr>
                                          <p:to x="100000" y="80000"/>
                                        </p:animScale>
                                        <p:animScale>
                                          <p:cBhvr>
                                            <p:cTn id="120" dur="166" decel="50000">
                                              <p:stCondLst>
                                                <p:cond delay="1338"/>
                                              </p:stCondLst>
                                            </p:cTn>
                                            <p:tgtEl>
                                              <p:spTgt spid="29"/>
                                            </p:tgtEl>
                                          </p:cBhvr>
                                          <p:to x="100000" y="100000"/>
                                        </p:animScale>
                                        <p:animScale>
                                          <p:cBhvr>
                                            <p:cTn id="121" dur="26">
                                              <p:stCondLst>
                                                <p:cond delay="1642"/>
                                              </p:stCondLst>
                                            </p:cTn>
                                            <p:tgtEl>
                                              <p:spTgt spid="29"/>
                                            </p:tgtEl>
                                          </p:cBhvr>
                                          <p:to x="100000" y="90000"/>
                                        </p:animScale>
                                        <p:animScale>
                                          <p:cBhvr>
                                            <p:cTn id="122" dur="166" decel="50000">
                                              <p:stCondLst>
                                                <p:cond delay="1668"/>
                                              </p:stCondLst>
                                            </p:cTn>
                                            <p:tgtEl>
                                              <p:spTgt spid="29"/>
                                            </p:tgtEl>
                                          </p:cBhvr>
                                          <p:to x="100000" y="100000"/>
                                        </p:animScale>
                                        <p:animScale>
                                          <p:cBhvr>
                                            <p:cTn id="123" dur="26">
                                              <p:stCondLst>
                                                <p:cond delay="1808"/>
                                              </p:stCondLst>
                                            </p:cTn>
                                            <p:tgtEl>
                                              <p:spTgt spid="29"/>
                                            </p:tgtEl>
                                          </p:cBhvr>
                                          <p:to x="100000" y="95000"/>
                                        </p:animScale>
                                        <p:animScale>
                                          <p:cBhvr>
                                            <p:cTn id="124" dur="166" decel="50000">
                                              <p:stCondLst>
                                                <p:cond delay="1834"/>
                                              </p:stCondLst>
                                            </p:cTn>
                                            <p:tgtEl>
                                              <p:spTgt spid="29"/>
                                            </p:tgtEl>
                                          </p:cBhvr>
                                          <p:to x="100000" y="100000"/>
                                        </p:animScale>
                                      </p:childTnLst>
                                    </p:cTn>
                                  </p:par>
                                  <p:par>
                                    <p:cTn id="125" presetID="2" presetClass="entr" presetSubtype="2" fill="hold" nodeType="withEffect" p14:presetBounceEnd="50000">
                                      <p:stCondLst>
                                        <p:cond delay="0"/>
                                      </p:stCondLst>
                                      <p:childTnLst>
                                        <p:set>
                                          <p:cBhvr>
                                            <p:cTn id="126" dur="1" fill="hold">
                                              <p:stCondLst>
                                                <p:cond delay="0"/>
                                              </p:stCondLst>
                                            </p:cTn>
                                            <p:tgtEl>
                                              <p:spTgt spid="10"/>
                                            </p:tgtEl>
                                            <p:attrNameLst>
                                              <p:attrName>style.visibility</p:attrName>
                                            </p:attrNameLst>
                                          </p:cBhvr>
                                          <p:to>
                                            <p:strVal val="visible"/>
                                          </p:to>
                                        </p:set>
                                        <p:anim calcmode="lin" valueType="num" p14:bounceEnd="50000">
                                          <p:cBhvr additive="base">
                                            <p:cTn id="127" dur="2000" fill="hold"/>
                                            <p:tgtEl>
                                              <p:spTgt spid="10"/>
                                            </p:tgtEl>
                                            <p:attrNameLst>
                                              <p:attrName>ppt_x</p:attrName>
                                            </p:attrNameLst>
                                          </p:cBhvr>
                                          <p:tavLst>
                                            <p:tav tm="0">
                                              <p:val>
                                                <p:strVal val="1+#ppt_w/2"/>
                                              </p:val>
                                            </p:tav>
                                            <p:tav tm="100000">
                                              <p:val>
                                                <p:strVal val="#ppt_x"/>
                                              </p:val>
                                            </p:tav>
                                          </p:tavLst>
                                        </p:anim>
                                        <p:anim calcmode="lin" valueType="num" p14:bounceEnd="50000">
                                          <p:cBhvr additive="base">
                                            <p:cTn id="128" dur="2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2000" fill="hold"/>
                                            <p:tgtEl>
                                              <p:spTgt spid="27"/>
                                            </p:tgtEl>
                                            <p:attrNameLst>
                                              <p:attrName>ppt_x</p:attrName>
                                            </p:attrNameLst>
                                          </p:cBhvr>
                                          <p:tavLst>
                                            <p:tav tm="0">
                                              <p:val>
                                                <p:strVal val="#ppt_x"/>
                                              </p:val>
                                            </p:tav>
                                            <p:tav tm="100000">
                                              <p:val>
                                                <p:strVal val="#ppt_x"/>
                                              </p:val>
                                            </p:tav>
                                          </p:tavLst>
                                        </p:anim>
                                        <p:anim calcmode="lin" valueType="num">
                                          <p:cBhvr additive="base">
                                            <p:cTn id="12" dur="2000" fill="hold"/>
                                            <p:tgtEl>
                                              <p:spTgt spid="27"/>
                                            </p:tgtEl>
                                            <p:attrNameLst>
                                              <p:attrName>ppt_y</p:attrName>
                                            </p:attrNameLst>
                                          </p:cBhvr>
                                          <p:tavLst>
                                            <p:tav tm="0">
                                              <p:val>
                                                <p:strVal val="0-#ppt_h/2"/>
                                              </p:val>
                                            </p:tav>
                                            <p:tav tm="100000">
                                              <p:val>
                                                <p:strVal val="#ppt_y"/>
                                              </p:val>
                                            </p:tav>
                                          </p:tavLst>
                                        </p:anim>
                                      </p:childTnLst>
                                    </p:cTn>
                                  </p:par>
                                  <p:par>
                                    <p:cTn id="13" presetID="26" presetClass="entr" presetSubtype="0" fill="hold" nodeType="withEffect">
                                      <p:stCondLst>
                                        <p:cond delay="1700"/>
                                      </p:stCondLst>
                                      <p:childTnLst>
                                        <p:set>
                                          <p:cBhvr>
                                            <p:cTn id="14" dur="1" fill="hold">
                                              <p:stCondLst>
                                                <p:cond delay="0"/>
                                              </p:stCondLst>
                                            </p:cTn>
                                            <p:tgtEl>
                                              <p:spTgt spid="17"/>
                                            </p:tgtEl>
                                            <p:attrNameLst>
                                              <p:attrName>style.visibility</p:attrName>
                                            </p:attrNameLst>
                                          </p:cBhvr>
                                          <p:to>
                                            <p:strVal val="visible"/>
                                          </p:to>
                                        </p:set>
                                        <p:animEffect transition="in" filter="wipe(down)">
                                          <p:cBhvr>
                                            <p:cTn id="15" dur="580">
                                              <p:stCondLst>
                                                <p:cond delay="0"/>
                                              </p:stCondLst>
                                            </p:cTn>
                                            <p:tgtEl>
                                              <p:spTgt spid="17"/>
                                            </p:tgtEl>
                                          </p:cBhvr>
                                        </p:animEffect>
                                        <p:anim calcmode="lin" valueType="num">
                                          <p:cBhvr>
                                            <p:cTn id="16"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1" dur="26">
                                              <p:stCondLst>
                                                <p:cond delay="650"/>
                                              </p:stCondLst>
                                            </p:cTn>
                                            <p:tgtEl>
                                              <p:spTgt spid="17"/>
                                            </p:tgtEl>
                                          </p:cBhvr>
                                          <p:to x="100000" y="60000"/>
                                        </p:animScale>
                                        <p:animScale>
                                          <p:cBhvr>
                                            <p:cTn id="22" dur="166" decel="50000">
                                              <p:stCondLst>
                                                <p:cond delay="676"/>
                                              </p:stCondLst>
                                            </p:cTn>
                                            <p:tgtEl>
                                              <p:spTgt spid="17"/>
                                            </p:tgtEl>
                                          </p:cBhvr>
                                          <p:to x="100000" y="100000"/>
                                        </p:animScale>
                                        <p:animScale>
                                          <p:cBhvr>
                                            <p:cTn id="23" dur="26">
                                              <p:stCondLst>
                                                <p:cond delay="1312"/>
                                              </p:stCondLst>
                                            </p:cTn>
                                            <p:tgtEl>
                                              <p:spTgt spid="17"/>
                                            </p:tgtEl>
                                          </p:cBhvr>
                                          <p:to x="100000" y="80000"/>
                                        </p:animScale>
                                        <p:animScale>
                                          <p:cBhvr>
                                            <p:cTn id="24" dur="166" decel="50000">
                                              <p:stCondLst>
                                                <p:cond delay="1338"/>
                                              </p:stCondLst>
                                            </p:cTn>
                                            <p:tgtEl>
                                              <p:spTgt spid="17"/>
                                            </p:tgtEl>
                                          </p:cBhvr>
                                          <p:to x="100000" y="100000"/>
                                        </p:animScale>
                                        <p:animScale>
                                          <p:cBhvr>
                                            <p:cTn id="25" dur="26">
                                              <p:stCondLst>
                                                <p:cond delay="1642"/>
                                              </p:stCondLst>
                                            </p:cTn>
                                            <p:tgtEl>
                                              <p:spTgt spid="17"/>
                                            </p:tgtEl>
                                          </p:cBhvr>
                                          <p:to x="100000" y="90000"/>
                                        </p:animScale>
                                        <p:animScale>
                                          <p:cBhvr>
                                            <p:cTn id="26" dur="166" decel="50000">
                                              <p:stCondLst>
                                                <p:cond delay="1668"/>
                                              </p:stCondLst>
                                            </p:cTn>
                                            <p:tgtEl>
                                              <p:spTgt spid="17"/>
                                            </p:tgtEl>
                                          </p:cBhvr>
                                          <p:to x="100000" y="100000"/>
                                        </p:animScale>
                                        <p:animScale>
                                          <p:cBhvr>
                                            <p:cTn id="27" dur="26">
                                              <p:stCondLst>
                                                <p:cond delay="1808"/>
                                              </p:stCondLst>
                                            </p:cTn>
                                            <p:tgtEl>
                                              <p:spTgt spid="17"/>
                                            </p:tgtEl>
                                          </p:cBhvr>
                                          <p:to x="100000" y="95000"/>
                                        </p:animScale>
                                        <p:animScale>
                                          <p:cBhvr>
                                            <p:cTn id="28" dur="166" decel="50000">
                                              <p:stCondLst>
                                                <p:cond delay="1834"/>
                                              </p:stCondLst>
                                            </p:cTn>
                                            <p:tgtEl>
                                              <p:spTgt spid="17"/>
                                            </p:tgtEl>
                                          </p:cBhvr>
                                          <p:to x="100000" y="100000"/>
                                        </p:animScale>
                                      </p:childTnLst>
                                    </p:cTn>
                                  </p:par>
                                  <p:par>
                                    <p:cTn id="29" presetID="26" presetClass="entr" presetSubtype="0" fill="hold" nodeType="withEffect">
                                      <p:stCondLst>
                                        <p:cond delay="1900"/>
                                      </p:stCondLst>
                                      <p:childTnLst>
                                        <p:set>
                                          <p:cBhvr>
                                            <p:cTn id="30" dur="1" fill="hold">
                                              <p:stCondLst>
                                                <p:cond delay="0"/>
                                              </p:stCondLst>
                                            </p:cTn>
                                            <p:tgtEl>
                                              <p:spTgt spid="19"/>
                                            </p:tgtEl>
                                            <p:attrNameLst>
                                              <p:attrName>style.visibility</p:attrName>
                                            </p:attrNameLst>
                                          </p:cBhvr>
                                          <p:to>
                                            <p:strVal val="visible"/>
                                          </p:to>
                                        </p:set>
                                        <p:animEffect transition="in" filter="wipe(down)">
                                          <p:cBhvr>
                                            <p:cTn id="31" dur="580">
                                              <p:stCondLst>
                                                <p:cond delay="0"/>
                                              </p:stCondLst>
                                            </p:cTn>
                                            <p:tgtEl>
                                              <p:spTgt spid="19"/>
                                            </p:tgtEl>
                                          </p:cBhvr>
                                        </p:animEffect>
                                        <p:anim calcmode="lin" valueType="num">
                                          <p:cBhvr>
                                            <p:cTn id="32"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37" dur="26">
                                              <p:stCondLst>
                                                <p:cond delay="650"/>
                                              </p:stCondLst>
                                            </p:cTn>
                                            <p:tgtEl>
                                              <p:spTgt spid="19"/>
                                            </p:tgtEl>
                                          </p:cBhvr>
                                          <p:to x="100000" y="60000"/>
                                        </p:animScale>
                                        <p:animScale>
                                          <p:cBhvr>
                                            <p:cTn id="38" dur="166" decel="50000">
                                              <p:stCondLst>
                                                <p:cond delay="676"/>
                                              </p:stCondLst>
                                            </p:cTn>
                                            <p:tgtEl>
                                              <p:spTgt spid="19"/>
                                            </p:tgtEl>
                                          </p:cBhvr>
                                          <p:to x="100000" y="100000"/>
                                        </p:animScale>
                                        <p:animScale>
                                          <p:cBhvr>
                                            <p:cTn id="39" dur="26">
                                              <p:stCondLst>
                                                <p:cond delay="1312"/>
                                              </p:stCondLst>
                                            </p:cTn>
                                            <p:tgtEl>
                                              <p:spTgt spid="19"/>
                                            </p:tgtEl>
                                          </p:cBhvr>
                                          <p:to x="100000" y="80000"/>
                                        </p:animScale>
                                        <p:animScale>
                                          <p:cBhvr>
                                            <p:cTn id="40" dur="166" decel="50000">
                                              <p:stCondLst>
                                                <p:cond delay="1338"/>
                                              </p:stCondLst>
                                            </p:cTn>
                                            <p:tgtEl>
                                              <p:spTgt spid="19"/>
                                            </p:tgtEl>
                                          </p:cBhvr>
                                          <p:to x="100000" y="100000"/>
                                        </p:animScale>
                                        <p:animScale>
                                          <p:cBhvr>
                                            <p:cTn id="41" dur="26">
                                              <p:stCondLst>
                                                <p:cond delay="1642"/>
                                              </p:stCondLst>
                                            </p:cTn>
                                            <p:tgtEl>
                                              <p:spTgt spid="19"/>
                                            </p:tgtEl>
                                          </p:cBhvr>
                                          <p:to x="100000" y="90000"/>
                                        </p:animScale>
                                        <p:animScale>
                                          <p:cBhvr>
                                            <p:cTn id="42" dur="166" decel="50000">
                                              <p:stCondLst>
                                                <p:cond delay="1668"/>
                                              </p:stCondLst>
                                            </p:cTn>
                                            <p:tgtEl>
                                              <p:spTgt spid="19"/>
                                            </p:tgtEl>
                                          </p:cBhvr>
                                          <p:to x="100000" y="100000"/>
                                        </p:animScale>
                                        <p:animScale>
                                          <p:cBhvr>
                                            <p:cTn id="43" dur="26">
                                              <p:stCondLst>
                                                <p:cond delay="1808"/>
                                              </p:stCondLst>
                                            </p:cTn>
                                            <p:tgtEl>
                                              <p:spTgt spid="19"/>
                                            </p:tgtEl>
                                          </p:cBhvr>
                                          <p:to x="100000" y="95000"/>
                                        </p:animScale>
                                        <p:animScale>
                                          <p:cBhvr>
                                            <p:cTn id="44" dur="166" decel="50000">
                                              <p:stCondLst>
                                                <p:cond delay="1834"/>
                                              </p:stCondLst>
                                            </p:cTn>
                                            <p:tgtEl>
                                              <p:spTgt spid="19"/>
                                            </p:tgtEl>
                                          </p:cBhvr>
                                          <p:to x="100000" y="100000"/>
                                        </p:animScale>
                                      </p:childTnLst>
                                    </p:cTn>
                                  </p:par>
                                  <p:par>
                                    <p:cTn id="45" presetID="26" presetClass="entr" presetSubtype="0" fill="hold" nodeType="withEffect">
                                      <p:stCondLst>
                                        <p:cond delay="2100"/>
                                      </p:stCondLst>
                                      <p:childTnLst>
                                        <p:set>
                                          <p:cBhvr>
                                            <p:cTn id="46" dur="1" fill="hold">
                                              <p:stCondLst>
                                                <p:cond delay="0"/>
                                              </p:stCondLst>
                                            </p:cTn>
                                            <p:tgtEl>
                                              <p:spTgt spid="15"/>
                                            </p:tgtEl>
                                            <p:attrNameLst>
                                              <p:attrName>style.visibility</p:attrName>
                                            </p:attrNameLst>
                                          </p:cBhvr>
                                          <p:to>
                                            <p:strVal val="visible"/>
                                          </p:to>
                                        </p:set>
                                        <p:animEffect transition="in" filter="wipe(down)">
                                          <p:cBhvr>
                                            <p:cTn id="47" dur="580">
                                              <p:stCondLst>
                                                <p:cond delay="0"/>
                                              </p:stCondLst>
                                            </p:cTn>
                                            <p:tgtEl>
                                              <p:spTgt spid="15"/>
                                            </p:tgtEl>
                                          </p:cBhvr>
                                        </p:animEffect>
                                        <p:anim calcmode="lin" valueType="num">
                                          <p:cBhvr>
                                            <p:cTn id="4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53" dur="26">
                                              <p:stCondLst>
                                                <p:cond delay="650"/>
                                              </p:stCondLst>
                                            </p:cTn>
                                            <p:tgtEl>
                                              <p:spTgt spid="15"/>
                                            </p:tgtEl>
                                          </p:cBhvr>
                                          <p:to x="100000" y="60000"/>
                                        </p:animScale>
                                        <p:animScale>
                                          <p:cBhvr>
                                            <p:cTn id="54" dur="166" decel="50000">
                                              <p:stCondLst>
                                                <p:cond delay="676"/>
                                              </p:stCondLst>
                                            </p:cTn>
                                            <p:tgtEl>
                                              <p:spTgt spid="15"/>
                                            </p:tgtEl>
                                          </p:cBhvr>
                                          <p:to x="100000" y="100000"/>
                                        </p:animScale>
                                        <p:animScale>
                                          <p:cBhvr>
                                            <p:cTn id="55" dur="26">
                                              <p:stCondLst>
                                                <p:cond delay="1312"/>
                                              </p:stCondLst>
                                            </p:cTn>
                                            <p:tgtEl>
                                              <p:spTgt spid="15"/>
                                            </p:tgtEl>
                                          </p:cBhvr>
                                          <p:to x="100000" y="80000"/>
                                        </p:animScale>
                                        <p:animScale>
                                          <p:cBhvr>
                                            <p:cTn id="56" dur="166" decel="50000">
                                              <p:stCondLst>
                                                <p:cond delay="1338"/>
                                              </p:stCondLst>
                                            </p:cTn>
                                            <p:tgtEl>
                                              <p:spTgt spid="15"/>
                                            </p:tgtEl>
                                          </p:cBhvr>
                                          <p:to x="100000" y="100000"/>
                                        </p:animScale>
                                        <p:animScale>
                                          <p:cBhvr>
                                            <p:cTn id="57" dur="26">
                                              <p:stCondLst>
                                                <p:cond delay="1642"/>
                                              </p:stCondLst>
                                            </p:cTn>
                                            <p:tgtEl>
                                              <p:spTgt spid="15"/>
                                            </p:tgtEl>
                                          </p:cBhvr>
                                          <p:to x="100000" y="90000"/>
                                        </p:animScale>
                                        <p:animScale>
                                          <p:cBhvr>
                                            <p:cTn id="58" dur="166" decel="50000">
                                              <p:stCondLst>
                                                <p:cond delay="1668"/>
                                              </p:stCondLst>
                                            </p:cTn>
                                            <p:tgtEl>
                                              <p:spTgt spid="15"/>
                                            </p:tgtEl>
                                          </p:cBhvr>
                                          <p:to x="100000" y="100000"/>
                                        </p:animScale>
                                        <p:animScale>
                                          <p:cBhvr>
                                            <p:cTn id="59" dur="26">
                                              <p:stCondLst>
                                                <p:cond delay="1808"/>
                                              </p:stCondLst>
                                            </p:cTn>
                                            <p:tgtEl>
                                              <p:spTgt spid="15"/>
                                            </p:tgtEl>
                                          </p:cBhvr>
                                          <p:to x="100000" y="95000"/>
                                        </p:animScale>
                                        <p:animScale>
                                          <p:cBhvr>
                                            <p:cTn id="60" dur="166" decel="50000">
                                              <p:stCondLst>
                                                <p:cond delay="1834"/>
                                              </p:stCondLst>
                                            </p:cTn>
                                            <p:tgtEl>
                                              <p:spTgt spid="15"/>
                                            </p:tgtEl>
                                          </p:cBhvr>
                                          <p:to x="100000" y="100000"/>
                                        </p:animScale>
                                      </p:childTnLst>
                                    </p:cTn>
                                  </p:par>
                                  <p:par>
                                    <p:cTn id="61" presetID="26" presetClass="entr" presetSubtype="0" fill="hold" nodeType="withEffect">
                                      <p:stCondLst>
                                        <p:cond delay="2300"/>
                                      </p:stCondLst>
                                      <p:childTnLst>
                                        <p:set>
                                          <p:cBhvr>
                                            <p:cTn id="62" dur="1" fill="hold">
                                              <p:stCondLst>
                                                <p:cond delay="0"/>
                                              </p:stCondLst>
                                            </p:cTn>
                                            <p:tgtEl>
                                              <p:spTgt spid="11"/>
                                            </p:tgtEl>
                                            <p:attrNameLst>
                                              <p:attrName>style.visibility</p:attrName>
                                            </p:attrNameLst>
                                          </p:cBhvr>
                                          <p:to>
                                            <p:strVal val="visible"/>
                                          </p:to>
                                        </p:set>
                                        <p:animEffect transition="in" filter="wipe(down)">
                                          <p:cBhvr>
                                            <p:cTn id="63" dur="580">
                                              <p:stCondLst>
                                                <p:cond delay="0"/>
                                              </p:stCondLst>
                                            </p:cTn>
                                            <p:tgtEl>
                                              <p:spTgt spid="11"/>
                                            </p:tgtEl>
                                          </p:cBhvr>
                                        </p:animEffect>
                                        <p:anim calcmode="lin" valueType="num">
                                          <p:cBhvr>
                                            <p:cTn id="6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69" dur="26">
                                              <p:stCondLst>
                                                <p:cond delay="650"/>
                                              </p:stCondLst>
                                            </p:cTn>
                                            <p:tgtEl>
                                              <p:spTgt spid="11"/>
                                            </p:tgtEl>
                                          </p:cBhvr>
                                          <p:to x="100000" y="60000"/>
                                        </p:animScale>
                                        <p:animScale>
                                          <p:cBhvr>
                                            <p:cTn id="70" dur="166" decel="50000">
                                              <p:stCondLst>
                                                <p:cond delay="676"/>
                                              </p:stCondLst>
                                            </p:cTn>
                                            <p:tgtEl>
                                              <p:spTgt spid="11"/>
                                            </p:tgtEl>
                                          </p:cBhvr>
                                          <p:to x="100000" y="100000"/>
                                        </p:animScale>
                                        <p:animScale>
                                          <p:cBhvr>
                                            <p:cTn id="71" dur="26">
                                              <p:stCondLst>
                                                <p:cond delay="1312"/>
                                              </p:stCondLst>
                                            </p:cTn>
                                            <p:tgtEl>
                                              <p:spTgt spid="11"/>
                                            </p:tgtEl>
                                          </p:cBhvr>
                                          <p:to x="100000" y="80000"/>
                                        </p:animScale>
                                        <p:animScale>
                                          <p:cBhvr>
                                            <p:cTn id="72" dur="166" decel="50000">
                                              <p:stCondLst>
                                                <p:cond delay="1338"/>
                                              </p:stCondLst>
                                            </p:cTn>
                                            <p:tgtEl>
                                              <p:spTgt spid="11"/>
                                            </p:tgtEl>
                                          </p:cBhvr>
                                          <p:to x="100000" y="100000"/>
                                        </p:animScale>
                                        <p:animScale>
                                          <p:cBhvr>
                                            <p:cTn id="73" dur="26">
                                              <p:stCondLst>
                                                <p:cond delay="1642"/>
                                              </p:stCondLst>
                                            </p:cTn>
                                            <p:tgtEl>
                                              <p:spTgt spid="11"/>
                                            </p:tgtEl>
                                          </p:cBhvr>
                                          <p:to x="100000" y="90000"/>
                                        </p:animScale>
                                        <p:animScale>
                                          <p:cBhvr>
                                            <p:cTn id="74" dur="166" decel="50000">
                                              <p:stCondLst>
                                                <p:cond delay="1668"/>
                                              </p:stCondLst>
                                            </p:cTn>
                                            <p:tgtEl>
                                              <p:spTgt spid="11"/>
                                            </p:tgtEl>
                                          </p:cBhvr>
                                          <p:to x="100000" y="100000"/>
                                        </p:animScale>
                                        <p:animScale>
                                          <p:cBhvr>
                                            <p:cTn id="75" dur="26">
                                              <p:stCondLst>
                                                <p:cond delay="1808"/>
                                              </p:stCondLst>
                                            </p:cTn>
                                            <p:tgtEl>
                                              <p:spTgt spid="11"/>
                                            </p:tgtEl>
                                          </p:cBhvr>
                                          <p:to x="100000" y="95000"/>
                                        </p:animScale>
                                        <p:animScale>
                                          <p:cBhvr>
                                            <p:cTn id="76" dur="166" decel="50000">
                                              <p:stCondLst>
                                                <p:cond delay="1834"/>
                                              </p:stCondLst>
                                            </p:cTn>
                                            <p:tgtEl>
                                              <p:spTgt spid="11"/>
                                            </p:tgtEl>
                                          </p:cBhvr>
                                          <p:to x="100000" y="100000"/>
                                        </p:animScale>
                                      </p:childTnLst>
                                    </p:cTn>
                                  </p:par>
                                  <p:par>
                                    <p:cTn id="77" presetID="26" presetClass="entr" presetSubtype="0" fill="hold" nodeType="withEffect">
                                      <p:stCondLst>
                                        <p:cond delay="2500"/>
                                      </p:stCondLst>
                                      <p:childTnLst>
                                        <p:set>
                                          <p:cBhvr>
                                            <p:cTn id="78" dur="1" fill="hold">
                                              <p:stCondLst>
                                                <p:cond delay="0"/>
                                              </p:stCondLst>
                                            </p:cTn>
                                            <p:tgtEl>
                                              <p:spTgt spid="8"/>
                                            </p:tgtEl>
                                            <p:attrNameLst>
                                              <p:attrName>style.visibility</p:attrName>
                                            </p:attrNameLst>
                                          </p:cBhvr>
                                          <p:to>
                                            <p:strVal val="visible"/>
                                          </p:to>
                                        </p:set>
                                        <p:animEffect transition="in" filter="wipe(down)">
                                          <p:cBhvr>
                                            <p:cTn id="79" dur="580">
                                              <p:stCondLst>
                                                <p:cond delay="0"/>
                                              </p:stCondLst>
                                            </p:cTn>
                                            <p:tgtEl>
                                              <p:spTgt spid="8"/>
                                            </p:tgtEl>
                                          </p:cBhvr>
                                        </p:animEffect>
                                        <p:anim calcmode="lin" valueType="num">
                                          <p:cBhvr>
                                            <p:cTn id="8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85" dur="26">
                                              <p:stCondLst>
                                                <p:cond delay="650"/>
                                              </p:stCondLst>
                                            </p:cTn>
                                            <p:tgtEl>
                                              <p:spTgt spid="8"/>
                                            </p:tgtEl>
                                          </p:cBhvr>
                                          <p:to x="100000" y="60000"/>
                                        </p:animScale>
                                        <p:animScale>
                                          <p:cBhvr>
                                            <p:cTn id="86" dur="166" decel="50000">
                                              <p:stCondLst>
                                                <p:cond delay="676"/>
                                              </p:stCondLst>
                                            </p:cTn>
                                            <p:tgtEl>
                                              <p:spTgt spid="8"/>
                                            </p:tgtEl>
                                          </p:cBhvr>
                                          <p:to x="100000" y="100000"/>
                                        </p:animScale>
                                        <p:animScale>
                                          <p:cBhvr>
                                            <p:cTn id="87" dur="26">
                                              <p:stCondLst>
                                                <p:cond delay="1312"/>
                                              </p:stCondLst>
                                            </p:cTn>
                                            <p:tgtEl>
                                              <p:spTgt spid="8"/>
                                            </p:tgtEl>
                                          </p:cBhvr>
                                          <p:to x="100000" y="80000"/>
                                        </p:animScale>
                                        <p:animScale>
                                          <p:cBhvr>
                                            <p:cTn id="88" dur="166" decel="50000">
                                              <p:stCondLst>
                                                <p:cond delay="1338"/>
                                              </p:stCondLst>
                                            </p:cTn>
                                            <p:tgtEl>
                                              <p:spTgt spid="8"/>
                                            </p:tgtEl>
                                          </p:cBhvr>
                                          <p:to x="100000" y="100000"/>
                                        </p:animScale>
                                        <p:animScale>
                                          <p:cBhvr>
                                            <p:cTn id="89" dur="26">
                                              <p:stCondLst>
                                                <p:cond delay="1642"/>
                                              </p:stCondLst>
                                            </p:cTn>
                                            <p:tgtEl>
                                              <p:spTgt spid="8"/>
                                            </p:tgtEl>
                                          </p:cBhvr>
                                          <p:to x="100000" y="90000"/>
                                        </p:animScale>
                                        <p:animScale>
                                          <p:cBhvr>
                                            <p:cTn id="90" dur="166" decel="50000">
                                              <p:stCondLst>
                                                <p:cond delay="1668"/>
                                              </p:stCondLst>
                                            </p:cTn>
                                            <p:tgtEl>
                                              <p:spTgt spid="8"/>
                                            </p:tgtEl>
                                          </p:cBhvr>
                                          <p:to x="100000" y="100000"/>
                                        </p:animScale>
                                        <p:animScale>
                                          <p:cBhvr>
                                            <p:cTn id="91" dur="26">
                                              <p:stCondLst>
                                                <p:cond delay="1808"/>
                                              </p:stCondLst>
                                            </p:cTn>
                                            <p:tgtEl>
                                              <p:spTgt spid="8"/>
                                            </p:tgtEl>
                                          </p:cBhvr>
                                          <p:to x="100000" y="95000"/>
                                        </p:animScale>
                                        <p:animScale>
                                          <p:cBhvr>
                                            <p:cTn id="92" dur="166" decel="50000">
                                              <p:stCondLst>
                                                <p:cond delay="1834"/>
                                              </p:stCondLst>
                                            </p:cTn>
                                            <p:tgtEl>
                                              <p:spTgt spid="8"/>
                                            </p:tgtEl>
                                          </p:cBhvr>
                                          <p:to x="100000" y="100000"/>
                                        </p:animScale>
                                      </p:childTnLst>
                                    </p:cTn>
                                  </p:par>
                                  <p:par>
                                    <p:cTn id="93" presetID="26" presetClass="entr" presetSubtype="0" fill="hold" nodeType="withEffect">
                                      <p:stCondLst>
                                        <p:cond delay="2700"/>
                                      </p:stCondLst>
                                      <p:childTnLst>
                                        <p:set>
                                          <p:cBhvr>
                                            <p:cTn id="94" dur="1" fill="hold">
                                              <p:stCondLst>
                                                <p:cond delay="0"/>
                                              </p:stCondLst>
                                            </p:cTn>
                                            <p:tgtEl>
                                              <p:spTgt spid="31"/>
                                            </p:tgtEl>
                                            <p:attrNameLst>
                                              <p:attrName>style.visibility</p:attrName>
                                            </p:attrNameLst>
                                          </p:cBhvr>
                                          <p:to>
                                            <p:strVal val="visible"/>
                                          </p:to>
                                        </p:set>
                                        <p:animEffect transition="in" filter="wipe(down)">
                                          <p:cBhvr>
                                            <p:cTn id="95" dur="580">
                                              <p:stCondLst>
                                                <p:cond delay="0"/>
                                              </p:stCondLst>
                                            </p:cTn>
                                            <p:tgtEl>
                                              <p:spTgt spid="31"/>
                                            </p:tgtEl>
                                          </p:cBhvr>
                                        </p:animEffect>
                                        <p:anim calcmode="lin" valueType="num">
                                          <p:cBhvr>
                                            <p:cTn id="96"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97"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98"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99"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00"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01" dur="26">
                                              <p:stCondLst>
                                                <p:cond delay="650"/>
                                              </p:stCondLst>
                                            </p:cTn>
                                            <p:tgtEl>
                                              <p:spTgt spid="31"/>
                                            </p:tgtEl>
                                          </p:cBhvr>
                                          <p:to x="100000" y="60000"/>
                                        </p:animScale>
                                        <p:animScale>
                                          <p:cBhvr>
                                            <p:cTn id="102" dur="166" decel="50000">
                                              <p:stCondLst>
                                                <p:cond delay="676"/>
                                              </p:stCondLst>
                                            </p:cTn>
                                            <p:tgtEl>
                                              <p:spTgt spid="31"/>
                                            </p:tgtEl>
                                          </p:cBhvr>
                                          <p:to x="100000" y="100000"/>
                                        </p:animScale>
                                        <p:animScale>
                                          <p:cBhvr>
                                            <p:cTn id="103" dur="26">
                                              <p:stCondLst>
                                                <p:cond delay="1312"/>
                                              </p:stCondLst>
                                            </p:cTn>
                                            <p:tgtEl>
                                              <p:spTgt spid="31"/>
                                            </p:tgtEl>
                                          </p:cBhvr>
                                          <p:to x="100000" y="80000"/>
                                        </p:animScale>
                                        <p:animScale>
                                          <p:cBhvr>
                                            <p:cTn id="104" dur="166" decel="50000">
                                              <p:stCondLst>
                                                <p:cond delay="1338"/>
                                              </p:stCondLst>
                                            </p:cTn>
                                            <p:tgtEl>
                                              <p:spTgt spid="31"/>
                                            </p:tgtEl>
                                          </p:cBhvr>
                                          <p:to x="100000" y="100000"/>
                                        </p:animScale>
                                        <p:animScale>
                                          <p:cBhvr>
                                            <p:cTn id="105" dur="26">
                                              <p:stCondLst>
                                                <p:cond delay="1642"/>
                                              </p:stCondLst>
                                            </p:cTn>
                                            <p:tgtEl>
                                              <p:spTgt spid="31"/>
                                            </p:tgtEl>
                                          </p:cBhvr>
                                          <p:to x="100000" y="90000"/>
                                        </p:animScale>
                                        <p:animScale>
                                          <p:cBhvr>
                                            <p:cTn id="106" dur="166" decel="50000">
                                              <p:stCondLst>
                                                <p:cond delay="1668"/>
                                              </p:stCondLst>
                                            </p:cTn>
                                            <p:tgtEl>
                                              <p:spTgt spid="31"/>
                                            </p:tgtEl>
                                          </p:cBhvr>
                                          <p:to x="100000" y="100000"/>
                                        </p:animScale>
                                        <p:animScale>
                                          <p:cBhvr>
                                            <p:cTn id="107" dur="26">
                                              <p:stCondLst>
                                                <p:cond delay="1808"/>
                                              </p:stCondLst>
                                            </p:cTn>
                                            <p:tgtEl>
                                              <p:spTgt spid="31"/>
                                            </p:tgtEl>
                                          </p:cBhvr>
                                          <p:to x="100000" y="95000"/>
                                        </p:animScale>
                                        <p:animScale>
                                          <p:cBhvr>
                                            <p:cTn id="108" dur="166" decel="50000">
                                              <p:stCondLst>
                                                <p:cond delay="1834"/>
                                              </p:stCondLst>
                                            </p:cTn>
                                            <p:tgtEl>
                                              <p:spTgt spid="31"/>
                                            </p:tgtEl>
                                          </p:cBhvr>
                                          <p:to x="100000" y="100000"/>
                                        </p:animScale>
                                      </p:childTnLst>
                                    </p:cTn>
                                  </p:par>
                                  <p:par>
                                    <p:cTn id="109" presetID="26" presetClass="entr" presetSubtype="0" fill="hold" nodeType="withEffect">
                                      <p:stCondLst>
                                        <p:cond delay="2900"/>
                                      </p:stCondLst>
                                      <p:childTnLst>
                                        <p:set>
                                          <p:cBhvr>
                                            <p:cTn id="110" dur="1" fill="hold">
                                              <p:stCondLst>
                                                <p:cond delay="0"/>
                                              </p:stCondLst>
                                            </p:cTn>
                                            <p:tgtEl>
                                              <p:spTgt spid="29"/>
                                            </p:tgtEl>
                                            <p:attrNameLst>
                                              <p:attrName>style.visibility</p:attrName>
                                            </p:attrNameLst>
                                          </p:cBhvr>
                                          <p:to>
                                            <p:strVal val="visible"/>
                                          </p:to>
                                        </p:set>
                                        <p:animEffect transition="in" filter="wipe(down)">
                                          <p:cBhvr>
                                            <p:cTn id="111" dur="580">
                                              <p:stCondLst>
                                                <p:cond delay="0"/>
                                              </p:stCondLst>
                                            </p:cTn>
                                            <p:tgtEl>
                                              <p:spTgt spid="29"/>
                                            </p:tgtEl>
                                          </p:cBhvr>
                                        </p:animEffect>
                                        <p:anim calcmode="lin" valueType="num">
                                          <p:cBhvr>
                                            <p:cTn id="112"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113"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114"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115"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116"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117" dur="26">
                                              <p:stCondLst>
                                                <p:cond delay="650"/>
                                              </p:stCondLst>
                                            </p:cTn>
                                            <p:tgtEl>
                                              <p:spTgt spid="29"/>
                                            </p:tgtEl>
                                          </p:cBhvr>
                                          <p:to x="100000" y="60000"/>
                                        </p:animScale>
                                        <p:animScale>
                                          <p:cBhvr>
                                            <p:cTn id="118" dur="166" decel="50000">
                                              <p:stCondLst>
                                                <p:cond delay="676"/>
                                              </p:stCondLst>
                                            </p:cTn>
                                            <p:tgtEl>
                                              <p:spTgt spid="29"/>
                                            </p:tgtEl>
                                          </p:cBhvr>
                                          <p:to x="100000" y="100000"/>
                                        </p:animScale>
                                        <p:animScale>
                                          <p:cBhvr>
                                            <p:cTn id="119" dur="26">
                                              <p:stCondLst>
                                                <p:cond delay="1312"/>
                                              </p:stCondLst>
                                            </p:cTn>
                                            <p:tgtEl>
                                              <p:spTgt spid="29"/>
                                            </p:tgtEl>
                                          </p:cBhvr>
                                          <p:to x="100000" y="80000"/>
                                        </p:animScale>
                                        <p:animScale>
                                          <p:cBhvr>
                                            <p:cTn id="120" dur="166" decel="50000">
                                              <p:stCondLst>
                                                <p:cond delay="1338"/>
                                              </p:stCondLst>
                                            </p:cTn>
                                            <p:tgtEl>
                                              <p:spTgt spid="29"/>
                                            </p:tgtEl>
                                          </p:cBhvr>
                                          <p:to x="100000" y="100000"/>
                                        </p:animScale>
                                        <p:animScale>
                                          <p:cBhvr>
                                            <p:cTn id="121" dur="26">
                                              <p:stCondLst>
                                                <p:cond delay="1642"/>
                                              </p:stCondLst>
                                            </p:cTn>
                                            <p:tgtEl>
                                              <p:spTgt spid="29"/>
                                            </p:tgtEl>
                                          </p:cBhvr>
                                          <p:to x="100000" y="90000"/>
                                        </p:animScale>
                                        <p:animScale>
                                          <p:cBhvr>
                                            <p:cTn id="122" dur="166" decel="50000">
                                              <p:stCondLst>
                                                <p:cond delay="1668"/>
                                              </p:stCondLst>
                                            </p:cTn>
                                            <p:tgtEl>
                                              <p:spTgt spid="29"/>
                                            </p:tgtEl>
                                          </p:cBhvr>
                                          <p:to x="100000" y="100000"/>
                                        </p:animScale>
                                        <p:animScale>
                                          <p:cBhvr>
                                            <p:cTn id="123" dur="26">
                                              <p:stCondLst>
                                                <p:cond delay="1808"/>
                                              </p:stCondLst>
                                            </p:cTn>
                                            <p:tgtEl>
                                              <p:spTgt spid="29"/>
                                            </p:tgtEl>
                                          </p:cBhvr>
                                          <p:to x="100000" y="95000"/>
                                        </p:animScale>
                                        <p:animScale>
                                          <p:cBhvr>
                                            <p:cTn id="124" dur="166" decel="50000">
                                              <p:stCondLst>
                                                <p:cond delay="1834"/>
                                              </p:stCondLst>
                                            </p:cTn>
                                            <p:tgtEl>
                                              <p:spTgt spid="29"/>
                                            </p:tgtEl>
                                          </p:cBhvr>
                                          <p:to x="100000" y="100000"/>
                                        </p:animScale>
                                      </p:childTnLst>
                                    </p:cTn>
                                  </p:par>
                                  <p:par>
                                    <p:cTn id="125" presetID="2" presetClass="entr" presetSubtype="2" fill="hold" nodeType="withEffect">
                                      <p:stCondLst>
                                        <p:cond delay="0"/>
                                      </p:stCondLst>
                                      <p:childTnLst>
                                        <p:set>
                                          <p:cBhvr>
                                            <p:cTn id="126" dur="1" fill="hold">
                                              <p:stCondLst>
                                                <p:cond delay="0"/>
                                              </p:stCondLst>
                                            </p:cTn>
                                            <p:tgtEl>
                                              <p:spTgt spid="10"/>
                                            </p:tgtEl>
                                            <p:attrNameLst>
                                              <p:attrName>style.visibility</p:attrName>
                                            </p:attrNameLst>
                                          </p:cBhvr>
                                          <p:to>
                                            <p:strVal val="visible"/>
                                          </p:to>
                                        </p:set>
                                        <p:anim calcmode="lin" valueType="num">
                                          <p:cBhvr additive="base">
                                            <p:cTn id="127" dur="2000" fill="hold"/>
                                            <p:tgtEl>
                                              <p:spTgt spid="10"/>
                                            </p:tgtEl>
                                            <p:attrNameLst>
                                              <p:attrName>ppt_x</p:attrName>
                                            </p:attrNameLst>
                                          </p:cBhvr>
                                          <p:tavLst>
                                            <p:tav tm="0">
                                              <p:val>
                                                <p:strVal val="1+#ppt_w/2"/>
                                              </p:val>
                                            </p:tav>
                                            <p:tav tm="100000">
                                              <p:val>
                                                <p:strVal val="#ppt_x"/>
                                              </p:val>
                                            </p:tav>
                                          </p:tavLst>
                                        </p:anim>
                                        <p:anim calcmode="lin" valueType="num">
                                          <p:cBhvr additive="base">
                                            <p:cTn id="128" dur="2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TotalTime>
  <Words>4246</Words>
  <Application>Microsoft Office PowerPoint</Application>
  <PresentationFormat>Widescreen</PresentationFormat>
  <Paragraphs>163</Paragraphs>
  <Slides>19</Slides>
  <Notes>19</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Aptos</vt:lpstr>
      <vt:lpstr>Aptos Display</vt:lpstr>
      <vt:lpstr>Arial</vt:lpstr>
      <vt:lpstr>IRNazanin</vt:lpstr>
      <vt:lpstr>Ravi</vt:lpstr>
      <vt:lpstr>Ravi Bold</vt:lpstr>
      <vt:lpstr>Ravi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yousof ayat</dc:creator>
  <cp:lastModifiedBy>Ham Qalam</cp:lastModifiedBy>
  <cp:revision>2</cp:revision>
  <dcterms:created xsi:type="dcterms:W3CDTF">2026-02-15T19:14:00Z</dcterms:created>
  <dcterms:modified xsi:type="dcterms:W3CDTF">2026-02-17T11:45:43Z</dcterms:modified>
</cp:coreProperties>
</file>